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notesSlides/notesSlide7.xml" ContentType="application/vnd.openxmlformats-officedocument.presentationml.notesSlide+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notesSlides/notesSlide8.xml" ContentType="application/vnd.openxmlformats-officedocument.presentationml.notesSlide+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notesSlides/notesSlide11.xml" ContentType="application/vnd.openxmlformats-officedocument.presentationml.notesSlide+xml"/>
  <Override PartName="/ppt/ink/ink226.xml" ContentType="application/inkml+xml"/>
  <Override PartName="/ppt/ink/ink227.xml" ContentType="application/inkml+xml"/>
  <Override PartName="/ppt/notesSlides/notesSlide12.xml" ContentType="application/vnd.openxmlformats-officedocument.presentationml.notesSlide+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1" r:id="rId2"/>
    <p:sldId id="265" r:id="rId3"/>
    <p:sldId id="268" r:id="rId4"/>
    <p:sldId id="283" r:id="rId5"/>
    <p:sldId id="272" r:id="rId6"/>
    <p:sldId id="282" r:id="rId7"/>
    <p:sldId id="284" r:id="rId8"/>
    <p:sldId id="285" r:id="rId9"/>
    <p:sldId id="271" r:id="rId10"/>
    <p:sldId id="286" r:id="rId11"/>
    <p:sldId id="287" r:id="rId12"/>
    <p:sldId id="28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94EE8B-8E9E-49EA-AAE4-7453126B8D2A}" v="3" dt="2025-04-16T18:39:41.2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p:scale>
          <a:sx n="80" d="100"/>
          <a:sy n="80" d="100"/>
        </p:scale>
        <p:origin x="918" y="204"/>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5B94EE8B-8E9E-49EA-AAE4-7453126B8D2A}"/>
    <pc:docChg chg="modSld">
      <pc:chgData name="Duane Miller" userId="086b8d4e5ca37aec" providerId="LiveId" clId="{5B94EE8B-8E9E-49EA-AAE4-7453126B8D2A}" dt="2025-04-16T18:41:46.482" v="134" actId="2085"/>
      <pc:docMkLst>
        <pc:docMk/>
      </pc:docMkLst>
      <pc:sldChg chg="modSp mod setBg">
        <pc:chgData name="Duane Miller" userId="086b8d4e5ca37aec" providerId="LiveId" clId="{5B94EE8B-8E9E-49EA-AAE4-7453126B8D2A}" dt="2025-04-16T18:40:32.317" v="38" actId="207"/>
        <pc:sldMkLst>
          <pc:docMk/>
          <pc:sldMk cId="2832398454" sldId="265"/>
        </pc:sldMkLst>
        <pc:spChg chg="mod">
          <ac:chgData name="Duane Miller" userId="086b8d4e5ca37aec" providerId="LiveId" clId="{5B94EE8B-8E9E-49EA-AAE4-7453126B8D2A}" dt="2025-04-16T18:40:32.317" v="38" actId="207"/>
          <ac:spMkLst>
            <pc:docMk/>
            <pc:sldMk cId="2832398454" sldId="265"/>
            <ac:spMk id="4" creationId="{C69D15CC-F0E8-9C03-93EB-DEE5EB77A94D}"/>
          </ac:spMkLst>
        </pc:spChg>
      </pc:sldChg>
      <pc:sldChg chg="modSp mod setBg">
        <pc:chgData name="Duane Miller" userId="086b8d4e5ca37aec" providerId="LiveId" clId="{5B94EE8B-8E9E-49EA-AAE4-7453126B8D2A}" dt="2025-04-16T18:40:18.412" v="17" actId="207"/>
        <pc:sldMkLst>
          <pc:docMk/>
          <pc:sldMk cId="2153912712" sldId="268"/>
        </pc:sldMkLst>
        <pc:spChg chg="mod">
          <ac:chgData name="Duane Miller" userId="086b8d4e5ca37aec" providerId="LiveId" clId="{5B94EE8B-8E9E-49EA-AAE4-7453126B8D2A}" dt="2025-04-16T18:40:18.412" v="17" actId="207"/>
          <ac:spMkLst>
            <pc:docMk/>
            <pc:sldMk cId="2153912712" sldId="268"/>
            <ac:spMk id="7" creationId="{4426F626-7A1A-43A8-B380-D11D76D34155}"/>
          </ac:spMkLst>
        </pc:spChg>
      </pc:sldChg>
      <pc:sldChg chg="setBg">
        <pc:chgData name="Duane Miller" userId="086b8d4e5ca37aec" providerId="LiveId" clId="{5B94EE8B-8E9E-49EA-AAE4-7453126B8D2A}" dt="2025-04-16T18:39:41.210" v="2"/>
        <pc:sldMkLst>
          <pc:docMk/>
          <pc:sldMk cId="1512310284" sldId="271"/>
        </pc:sldMkLst>
      </pc:sldChg>
      <pc:sldChg chg="modSp mod setBg">
        <pc:chgData name="Duane Miller" userId="086b8d4e5ca37aec" providerId="LiveId" clId="{5B94EE8B-8E9E-49EA-AAE4-7453126B8D2A}" dt="2025-04-16T18:40:41.999" v="52" actId="207"/>
        <pc:sldMkLst>
          <pc:docMk/>
          <pc:sldMk cId="2799131102" sldId="272"/>
        </pc:sldMkLst>
        <pc:spChg chg="mod">
          <ac:chgData name="Duane Miller" userId="086b8d4e5ca37aec" providerId="LiveId" clId="{5B94EE8B-8E9E-49EA-AAE4-7453126B8D2A}" dt="2025-04-16T18:40:41.999" v="52" actId="207"/>
          <ac:spMkLst>
            <pc:docMk/>
            <pc:sldMk cId="2799131102" sldId="272"/>
            <ac:spMk id="7" creationId="{4426F626-7A1A-43A8-B380-D11D76D34155}"/>
          </ac:spMkLst>
        </pc:spChg>
      </pc:sldChg>
      <pc:sldChg chg="modSp mod setBg modNotesTx">
        <pc:chgData name="Duane Miller" userId="086b8d4e5ca37aec" providerId="LiveId" clId="{5B94EE8B-8E9E-49EA-AAE4-7453126B8D2A}" dt="2025-04-16T18:41:02.943" v="75" actId="6549"/>
        <pc:sldMkLst>
          <pc:docMk/>
          <pc:sldMk cId="4081184703" sldId="282"/>
        </pc:sldMkLst>
        <pc:spChg chg="mod">
          <ac:chgData name="Duane Miller" userId="086b8d4e5ca37aec" providerId="LiveId" clId="{5B94EE8B-8E9E-49EA-AAE4-7453126B8D2A}" dt="2025-04-16T18:40:49.906" v="62" actId="207"/>
          <ac:spMkLst>
            <pc:docMk/>
            <pc:sldMk cId="4081184703" sldId="282"/>
            <ac:spMk id="6" creationId="{B2FD387F-92CC-4779-81C3-06BBC90B104F}"/>
          </ac:spMkLst>
        </pc:spChg>
      </pc:sldChg>
      <pc:sldChg chg="modSp mod setBg">
        <pc:chgData name="Duane Miller" userId="086b8d4e5ca37aec" providerId="LiveId" clId="{5B94EE8B-8E9E-49EA-AAE4-7453126B8D2A}" dt="2025-04-16T18:40:25.353" v="33" actId="207"/>
        <pc:sldMkLst>
          <pc:docMk/>
          <pc:sldMk cId="3602071056" sldId="283"/>
        </pc:sldMkLst>
        <pc:spChg chg="mod">
          <ac:chgData name="Duane Miller" userId="086b8d4e5ca37aec" providerId="LiveId" clId="{5B94EE8B-8E9E-49EA-AAE4-7453126B8D2A}" dt="2025-04-16T18:40:25.353" v="33" actId="207"/>
          <ac:spMkLst>
            <pc:docMk/>
            <pc:sldMk cId="3602071056" sldId="283"/>
            <ac:spMk id="6" creationId="{F1874FB6-46D0-B019-E2D4-D4ECF64D0267}"/>
          </ac:spMkLst>
        </pc:spChg>
      </pc:sldChg>
      <pc:sldChg chg="modSp mod setBg">
        <pc:chgData name="Duane Miller" userId="086b8d4e5ca37aec" providerId="LiveId" clId="{5B94EE8B-8E9E-49EA-AAE4-7453126B8D2A}" dt="2025-04-16T18:40:57.877" v="74" actId="207"/>
        <pc:sldMkLst>
          <pc:docMk/>
          <pc:sldMk cId="4203244020" sldId="284"/>
        </pc:sldMkLst>
        <pc:spChg chg="mod">
          <ac:chgData name="Duane Miller" userId="086b8d4e5ca37aec" providerId="LiveId" clId="{5B94EE8B-8E9E-49EA-AAE4-7453126B8D2A}" dt="2025-04-16T18:40:57.877" v="74" actId="207"/>
          <ac:spMkLst>
            <pc:docMk/>
            <pc:sldMk cId="4203244020" sldId="284"/>
            <ac:spMk id="6" creationId="{86607A27-C1BA-90ED-BC22-EB56C517E77E}"/>
          </ac:spMkLst>
        </pc:spChg>
      </pc:sldChg>
      <pc:sldChg chg="modSp mod setBg">
        <pc:chgData name="Duane Miller" userId="086b8d4e5ca37aec" providerId="LiveId" clId="{5B94EE8B-8E9E-49EA-AAE4-7453126B8D2A}" dt="2025-04-16T18:41:08.947" v="86" actId="207"/>
        <pc:sldMkLst>
          <pc:docMk/>
          <pc:sldMk cId="3031330645" sldId="285"/>
        </pc:sldMkLst>
        <pc:spChg chg="mod">
          <ac:chgData name="Duane Miller" userId="086b8d4e5ca37aec" providerId="LiveId" clId="{5B94EE8B-8E9E-49EA-AAE4-7453126B8D2A}" dt="2025-04-16T18:41:08.947" v="86" actId="207"/>
          <ac:spMkLst>
            <pc:docMk/>
            <pc:sldMk cId="3031330645" sldId="285"/>
            <ac:spMk id="6" creationId="{095BD7BD-32CA-F9C2-3789-37CEE6A161CA}"/>
          </ac:spMkLst>
        </pc:spChg>
      </pc:sldChg>
      <pc:sldChg chg="modSp mod setBg">
        <pc:chgData name="Duane Miller" userId="086b8d4e5ca37aec" providerId="LiveId" clId="{5B94EE8B-8E9E-49EA-AAE4-7453126B8D2A}" dt="2025-04-16T18:41:19.155" v="100" actId="207"/>
        <pc:sldMkLst>
          <pc:docMk/>
          <pc:sldMk cId="939712801" sldId="286"/>
        </pc:sldMkLst>
        <pc:spChg chg="mod">
          <ac:chgData name="Duane Miller" userId="086b8d4e5ca37aec" providerId="LiveId" clId="{5B94EE8B-8E9E-49EA-AAE4-7453126B8D2A}" dt="2025-04-16T18:41:19.155" v="100" actId="207"/>
          <ac:spMkLst>
            <pc:docMk/>
            <pc:sldMk cId="939712801" sldId="286"/>
            <ac:spMk id="6" creationId="{228BC0D5-58C8-D3C8-2595-7FA2EEFEF4F1}"/>
          </ac:spMkLst>
        </pc:spChg>
      </pc:sldChg>
      <pc:sldChg chg="modSp mod setBg">
        <pc:chgData name="Duane Miller" userId="086b8d4e5ca37aec" providerId="LiveId" clId="{5B94EE8B-8E9E-49EA-AAE4-7453126B8D2A}" dt="2025-04-16T18:41:46.482" v="134" actId="2085"/>
        <pc:sldMkLst>
          <pc:docMk/>
          <pc:sldMk cId="3079782444" sldId="287"/>
        </pc:sldMkLst>
        <pc:spChg chg="mod">
          <ac:chgData name="Duane Miller" userId="086b8d4e5ca37aec" providerId="LiveId" clId="{5B94EE8B-8E9E-49EA-AAE4-7453126B8D2A}" dt="2025-04-16T18:41:46.482" v="134" actId="2085"/>
          <ac:spMkLst>
            <pc:docMk/>
            <pc:sldMk cId="3079782444" sldId="287"/>
            <ac:spMk id="6" creationId="{125495AF-414F-A036-52EE-4FA82A0B765C}"/>
          </ac:spMkLst>
        </pc:spChg>
      </pc:sldChg>
      <pc:sldChg chg="modSp mod setBg">
        <pc:chgData name="Duane Miller" userId="086b8d4e5ca37aec" providerId="LiveId" clId="{5B94EE8B-8E9E-49EA-AAE4-7453126B8D2A}" dt="2025-04-16T18:41:41.037" v="133" actId="2085"/>
        <pc:sldMkLst>
          <pc:docMk/>
          <pc:sldMk cId="227633334" sldId="288"/>
        </pc:sldMkLst>
        <pc:spChg chg="mod">
          <ac:chgData name="Duane Miller" userId="086b8d4e5ca37aec" providerId="LiveId" clId="{5B94EE8B-8E9E-49EA-AAE4-7453126B8D2A}" dt="2025-04-16T18:41:41.037" v="133" actId="2085"/>
          <ac:spMkLst>
            <pc:docMk/>
            <pc:sldMk cId="227633334" sldId="288"/>
            <ac:spMk id="6" creationId="{4106E3D5-5431-0D3B-D849-91261E18F818}"/>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27:47.270"/>
    </inkml:context>
    <inkml:brush xml:id="br0">
      <inkml:brushProperty name="width" value="0.1" units="cm"/>
      <inkml:brushProperty name="height" value="0.1" units="cm"/>
      <inkml:brushProperty name="color" value="#E71224"/>
    </inkml:brush>
  </inkml:definitions>
  <inkml:trace contextRef="#ctx0" brushRef="#br0">1 78 1375 0 0,'16'-12'687'0'0,"0"19"2260"0"0,17 9-2330 0 0,-29-13-580 0 0,1-1 0 0 0,-1 0 0 0 0,1-1-1 0 0,-1 1 1 0 0,1-1 0 0 0,0 0 0 0 0,0 0 0 0 0,-1-1 0 0 0,1 1 0 0 0,0-1-1 0 0,0 0 1 0 0,6-1 0 0 0,1 0 200 0 0,0-1-1 0 0,0 0 1 0 0,19-7-1 0 0,-16 3 168 0 0,-12 5-298 0 0,0-1-1 0 0,0 1 1 0 0,0 0-1 0 0,0 0 1 0 0,0 0-1 0 0,1 0 0 0 0,-1 1 1 0 0,0-1-1 0 0,1 1 1 0 0,3 0-1 0 0,21 0 487 0 0,-23-1-541 0 0,0 1 0 0 0,-1 0-1 0 0,1 0 1 0 0,8 1 0 0 0,-2 1 5 0 0,0-1 0 0 0,0 0 0 0 0,0-1 0 0 0,16-2 0 0 0,9 0 170 0 0,19 6 404 0 0,-35-2-313 0 0,33-1 0 0 0,52-5 80 0 0,-48 3-159 0 0,63-9-1 0 0,20-1 252 0 0,-97 8-412 0 0,49 6 202 0 0,-25 0-52 0 0,70-3 107 0 0,-96 0-272 0 0,21 0 13 0 0,76 8 1 0 0,-30-2-3 0 0,-4-2-29 0 0,-66 0-7 0 0,0-2-1 0 0,71-7 1 0 0,74-24-8 0 0,-152 22 49 0 0,1 2 0 0 0,58-1 1 0 0,-11 3-28 0 0,38 1 36 0 0,-34 3-87 0 0,15 1 0 0 0,-24 0 30 0 0,135-11-1 0 0,-152 4-24 0 0,217-8-5 0 0,-230 12 0 0 0,57 6 0 0 0,-83-4 0 0 0,68 8 20 0 0,-45-4 2 0 0,69 0 0 0 0,-14-9 1 0 0,164-4 82 0 0,-213 11-82 0 0,91 16 0 0 0,5 0 59 0 0,-75-15-82 0 0,9-1 1 0 0,-37-1 31 0 0,45-3-1 0 0,-46-4-17 0 0,60-16-1 0 0,-68 13-4 0 0,0 2 1 0 0,0 0-1 0 0,47-1 0 0 0,-69 7-30 0 0,0 0-1 0 0,0 1 1 0 0,0 0-1 0 0,0 1 0 0 0,12 3 1 0 0,-16-4-1 0 0,-1 1 1 0 0,0 0-1 0 0,0 0 0 0 0,0 0 1 0 0,0 0-1 0 0,-1 1 0 0 0,1 0 1 0 0,-1 0-1 0 0,1 0 1 0 0,-1 0-1 0 0,0 0 0 0 0,5 7 1 0 0,2 5-1186 0 0,0-2-3592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4:31.760"/>
    </inkml:context>
    <inkml:brush xml:id="br0">
      <inkml:brushProperty name="width" value="0.1" units="cm"/>
      <inkml:brushProperty name="height" value="0.1" units="cm"/>
      <inkml:brushProperty name="color" value="#E71224"/>
    </inkml:brush>
  </inkml:definitions>
  <inkml:trace contextRef="#ctx0" brushRef="#br0">1040 11 1375 0 0,'-2'-1'85'0'0,"0"1"-1"0"0,1-1 0 0 0,-1 1 0 0 0,0 0 0 0 0,0-1 1 0 0,0 1-1 0 0,0 0 0 0 0,1 0 0 0 0,-1 0 0 0 0,0 0 0 0 0,0 0 1 0 0,0 0-1 0 0,0 1 0 0 0,1-1 0 0 0,-3 1 0 0 0,-23 14 3561 0 0,18-9-3438 0 0,4-3-180 0 0,-1 0 0 0 0,1-1 0 0 0,-1 1 0 0 0,1-1 0 0 0,-1-1 0 0 0,0 1 0 0 0,1-1 0 0 0,-1 0 0 0 0,-11 1 0 0 0,-4-2 337 0 0,-31-4 0 0 0,0 1 849 0 0,-129 1 1102 0 0,-185-26 0 0 0,302 21-2965 0 0,-68 1 0 0 0,94 6-3722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3:01.888"/>
    </inkml:context>
    <inkml:brush xml:id="br0">
      <inkml:brushProperty name="width" value="0.1" units="cm"/>
      <inkml:brushProperty name="height" value="0.1" units="cm"/>
      <inkml:brushProperty name="color" value="#66CC00"/>
    </inkml:brush>
  </inkml:definitions>
  <inkml:trace contextRef="#ctx0" brushRef="#br0">2808 1072 919 0 0,'-5'-2'870'0'0,"2"4"-459"0"0,0 1 0 0 0,-1-1 0 0 0,1 0 0 0 0,-1 0 0 0 0,0 0 0 0 0,1 0 0 0 0,-1-1 0 0 0,0 0 0 0 0,-5 2 0 0 0,-37 5 209 0 0,44-7-473 0 0,0-1 0 0 0,-1-1 0 0 0,1 1-1 0 0,0 0 1 0 0,0 0 0 0 0,-1-1 0 0 0,1 0-1 0 0,0 1 1 0 0,0-1 0 0 0,0 0 0 0 0,0 0-1 0 0,-3-2 1 0 0,4 3-73 0 0,0-1 0 0 0,0 0 0 0 0,0 0 0 0 0,-1 1 0 0 0,1-1 0 0 0,0 1 0 0 0,0-1 0 0 0,0 1 0 0 0,0-1 0 0 0,-1 1 0 0 0,1 0 0 0 0,0 0 0 0 0,0-1 0 0 0,-1 1 0 0 0,1 0 1 0 0,0 0-1 0 0,0 0 0 0 0,-1 1 0 0 0,1-1 0 0 0,0 0 0 0 0,0 0 0 0 0,-1 1 0 0 0,1-1 0 0 0,0 0 0 0 0,0 1 0 0 0,0-1 0 0 0,0 1 0 0 0,0 0 0 0 0,-1-1 0 0 0,1 1 0 0 0,0 0 0 0 0,-1 1 0 0 0,1-1-36 0 0,-8 6 795 0 0,9-7-796 0 0,0 0 0 0 0,0 0-1 0 0,0 0 1 0 0,-1 0-1 0 0,1 0 1 0 0,0-1-1 0 0,0 1 1 0 0,0 0 0 0 0,-1 0-1 0 0,1 0 1 0 0,0 0-1 0 0,0 0 1 0 0,0-1 0 0 0,0 1-1 0 0,-1 0 1 0 0,1 0-1 0 0,0 0 1 0 0,0-1-1 0 0,0 1 1 0 0,0 0 0 0 0,0 0-1 0 0,0-1 1 0 0,0 1-1 0 0,0 0 1 0 0,0 0 0 0 0,0 0-1 0 0,0-1 1 0 0,0 1-1 0 0,0 0 1 0 0,0 0-1 0 0,0-1 1 0 0,0 1 0 0 0,0 0-1 0 0,0 0 1 0 0,0-1-1 0 0,0 1 1 0 0,0 0-1 0 0,0 0 1 0 0,0-1 0 0 0,1-7 1088 0 0,0 7-1084 0 0,-1 1 0 0 0,0-1 0 0 0,0 0 0 0 0,0 1 0 0 0,0-1 0 0 0,1 0 0 0 0,-1 1 0 0 0,0-1 0 0 0,0 0 0 0 0,0 1 0 0 0,0-1 0 0 0,0 0 0 0 0,-1 1 0 0 0,1-1 0 0 0,0 0 0 0 0,0 1 0 0 0,0-1 0 0 0,-1 0 0 0 0,1 1 0 0 0,0-1 0 0 0,0 0 0 0 0,-1 1 0 0 0,1-1 0 0 0,-1 1 0 0 0,1-1 0 0 0,0 1 0 0 0,-1-1 0 0 0,1 1 0 0 0,-1-1 0 0 0,0 1 0 0 0,1-1 0 0 0,-1 1 0 0 0,1 0 0 0 0,-1-1 0 0 0,1 1 0 0 0,-1 0-1 0 0,0 0 1 0 0,1-1 0 0 0,-1 1 0 0 0,0 0 0 0 0,1 0 0 0 0,-1 0 0 0 0,0 0 0 0 0,1 0 0 0 0,-2 0 0 0 0,-15-1 595 0 0,14 2-583 0 0,1-1 0 0 0,0 0 0 0 0,0 0-1 0 0,0 0 1 0 0,0 0 0 0 0,0-1-1 0 0,-1 1 1 0 0,1-1 0 0 0,0 1 0 0 0,-2-2-1 0 0,-98-37 1540 0 0,95 37-1488 0 0,1-1 0 0 0,-1 1 0 0 0,0 1 0 0 0,0-1 0 0 0,0 1 0 0 0,0 1 0 0 0,-13-1 0 0 0,-53 8 450 0 0,50-3-355 0 0,-25-1 0 0 0,15 0 91 0 0,0 0 0 0 0,1 2-1 0 0,-1 2 1 0 0,1 1 0 0 0,-33 13 0 0 0,-19 4-56 0 0,67-22-140 0 0,0 0 0 0 0,0-1-1 0 0,0 0 1 0 0,-18-2-1 0 0,-70-6 609 0 0,93 5-621 0 0,-14-2 80 0 0,0-2-1 0 0,-30-9 1 0 0,33 7 20 0 0,-1 1-1 0 0,-39-3 1 0 0,14 0 115 0 0,20 4-136 0 0,-87-4-30 0 0,55 6-121 0 0,40 3 14 0 0,0 1 0 0 0,0 1 0 0 0,1 1 0 0 0,-30 8 0 0 0,-7 0-21 0 0,-165 35 278 0 0,206-42-282 0 0,1-2 0 0 0,-1 0 0 0 0,0-1 0 0 0,-29-1-1 0 0,-63-14 267 0 0,60-1-180 0 0,-3-1 52 0 0,47 15-129 0 0,-1 1 0 0 0,1-1 0 0 0,-1 1 0 0 0,1 0 1 0 0,0 0-1 0 0,-1 0 0 0 0,1 1 0 0 0,-1-1 0 0 0,-7 3 0 0 0,0 1-7 0 0,0-2 0 0 0,-23 3 0 0 0,-10 1 0 0 0,40-5 10 0 0,1-1 0 0 0,-1 0 1 0 0,0 0-1 0 0,1-1 0 0 0,-1 1 0 0 0,0-1 0 0 0,1 0 1 0 0,-1 0-1 0 0,1-1 0 0 0,-7-2 0 0 0,5 2 3 0 0,0 0 1 0 0,-1 0-1 0 0,1 0 0 0 0,0 1 1 0 0,-10-1-1 0 0,-96 1 51 0 0,110 1-61 0 0,0-1 0 0 0,0 1 1 0 0,0-1-1 0 0,-1 0 0 0 0,1 0 0 0 0,0 0 0 0 0,0 0 1 0 0,0 0-1 0 0,-2-2 0 0 0,2 2 2 0 0,1 0-1 0 0,-1 0 1 0 0,0 0 0 0 0,1 0 0 0 0,-1 0-1 0 0,0 1 1 0 0,0-1 0 0 0,-3 0 0 0 0,4 1-3 0 0,1 0 0 0 0,0 0 0 0 0,0-1 1 0 0,-1 1-1 0 0,1 0 0 0 0,0 0 0 0 0,0 0 0 0 0,0 0 1 0 0,-1 0-1 0 0,1 0 0 0 0,0 0 0 0 0,0-1 1 0 0,0 1-1 0 0,-1 0 0 0 0,1 0 0 0 0,0 0 0 0 0,0-1 1 0 0,0 1-1 0 0,0 0 0 0 0,0 0 0 0 0,-1 0 0 0 0,1-1 1 0 0,0 1-1 0 0,0 0 0 0 0,0 0 0 0 0,0 0 1 0 0,0-1-1 0 0,0 1 0 0 0,0 0 0 0 0,0 0 0 0 0,0-1 1 0 0,0 1-1 0 0,0 0 0 0 0,0 0 0 0 0,0-1 0 0 0,0 1 1 0 0,0 0-1 0 0,0 0 0 0 0,0-1 0 0 0,0 1 1 0 0,0 0-1 0 0,0 0 0 0 0,1-1 0 0 0,-1 1 0 0 0,0 0 1 0 0,0 0-1 0 0,0 0 0 0 0,0-1 0 0 0,0 1 0 0 0,1 0 1 0 0,-1 0-1 0 0,0 0 0 0 0,1-1 1 0 0,-1 1-1 0 0,0-1 1 0 0,0 1 0 0 0,1-1-1 0 0,-1 1 1 0 0,0-1 0 0 0,0 1-1 0 0,0-1 1 0 0,0 1-1 0 0,0-1 1 0 0,1 0 0 0 0,-1 1-1 0 0,0-1 1 0 0,0 1 0 0 0,0-1-1 0 0,-1 1 1 0 0,1-1 0 0 0,0 1-1 0 0,0-1 1 0 0,0 1-1 0 0,0-1 1 0 0,0 1 0 0 0,-1-2-1 0 0,-6-12 101 0 0,5 11-81 0 0,-35-58 182 0 0,34 52-179 0 0,0-1 0 0 0,0 1 0 0 0,1 0 0 0 0,0-1 1 0 0,0 1-1 0 0,1-1 0 0 0,1 0 0 0 0,0-16 0 0 0,0 9 12 0 0,0 1-1 0 0,-4-17 1 0 0,1 9 15 0 0,-1-26 0 0 0,-1-16 36 0 0,-7-9-24 0 0,-3-111 0 0 0,8 92 0 0 0,8 82-59 0 0,0 0 0 0 0,1 0 0 0 0,1 0 0 0 0,0 0 0 0 0,1 0 0 0 0,0 1 0 0 0,1 0-1 0 0,0-1 1 0 0,0 1 0 0 0,1 1 0 0 0,1-1 0 0 0,13-16 0 0 0,-18 26-5 0 0,0-1 0 0 0,0 0 0 0 0,0 1 0 0 0,0-1 0 0 0,0 1 0 0 0,0 0 0 0 0,0 0 0 0 0,0-1 0 0 0,1 1 0 0 0,-1 1 0 0 0,0-1 0 0 0,5-1 0 0 0,34-3 0 0 0,-21 3 0 0 0,91-10 0 0 0,6-1 0 0 0,-27 4 0 0 0,12-2 0 0 0,-58 6 0 0 0,1 1 0 0 0,68 5 0 0 0,15-1 0 0 0,146 7 0 0 0,-171-1 0 0 0,-52-6 0 0 0,96-12 0 0 0,20-2 0 0 0,56 2 0 0 0,-83 2 0 0 0,-104 9 0 0 0,1 1 0 0 0,0 1 0 0 0,0 3 0 0 0,-1 1 0 0 0,1 1 0 0 0,58 19 0 0 0,-37-7 0 0 0,45 17 0 0 0,-89-28 0 0 0,0-1 0 0 0,0 2 0 0 0,-1 0 0 0 0,0 1 0 0 0,13 11 0 0 0,10 7 0 0 0,-27-21 0 0 0,0 0 0 0 0,0 1 0 0 0,-1 0 0 0 0,0 0 0 0 0,0 1 0 0 0,-1 0 0 0 0,9 12 0 0 0,-14-14-21 0 0,1-1 0 0 0,-1 0 0 0 0,0 1-1 0 0,-1 0 1 0 0,0-1 0 0 0,1 1 0 0 0,-2 0 0 0 0,1 0-1 0 0,-1 8 1 0 0,0 9-233 0 0,-5 25 0 0 0,3-28 67 0 0,-4 26-1229 0 0,-1 1 0 0 0,-14 47-1 0 0,6-46-627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3:14.756"/>
    </inkml:context>
    <inkml:brush xml:id="br0">
      <inkml:brushProperty name="width" value="0.1" units="cm"/>
      <inkml:brushProperty name="height" value="0.1" units="cm"/>
      <inkml:brushProperty name="color" value="#66CC00"/>
    </inkml:brush>
  </inkml:definitions>
  <inkml:trace contextRef="#ctx0" brushRef="#br0">1734 1270 2303 0 0,'20'-23'240'0'0,"-21"21"-123"0"0,0 1 0 0 0,0 0 0 0 0,0-1 0 0 0,0 1 0 0 0,-1 0-1 0 0,1 0 1 0 0,0 0 0 0 0,-1 0 0 0 0,1 0 0 0 0,0 1-1 0 0,-1-1 1 0 0,1 0 0 0 0,-3 0 0 0 0,-25-12 3610 0 0,29 13-3618 0 0,-1-1 1 0 0,0 1-1 0 0,0 0 1 0 0,1-1-1 0 0,-1 1 1 0 0,0 0-1 0 0,0 0 0 0 0,0 0 1 0 0,0 0-1 0 0,1 0 1 0 0,-1 0-1 0 0,0 0 1 0 0,0 0-1 0 0,0 0 1 0 0,0 0-1 0 0,1 0 0 0 0,-1 0 1 0 0,0 0-1 0 0,0 1 1 0 0,0-1-1 0 0,1 0 1 0 0,-1 1-1 0 0,0-1 0 0 0,1 1 1 0 0,-1-1-1 0 0,0 1 1 0 0,1-1-1 0 0,-1 1 1 0 0,0-1-1 0 0,0 2 0 0 0,-4 1-13 0 0,-1 3 256 0 0,-6 3 437 0 0,-22 15-1 0 0,30-22-635 0 0,0 0 1 0 0,-1 0-1 0 0,1 0 0 0 0,0-1 0 0 0,-1 1 0 0 0,1-1 1 0 0,-1 0-1 0 0,0-1 0 0 0,-8 2 0 0 0,3-3 170 0 0,0 1-47 0 0,0 0 0 0 0,1 0 1 0 0,-1 1-1 0 0,0 1 1 0 0,0-1-1 0 0,-17 6 1 0 0,-32 11 313 0 0,54-18-493 0 0,0 1-1 0 0,1-1 1 0 0,-1-1-1 0 0,0 1 1 0 0,0-1-1 0 0,1 1 0 0 0,-1-1 1 0 0,1-1-1 0 0,-1 1 1 0 0,1-1-1 0 0,-1 0 1 0 0,1 0-1 0 0,0 0 1 0 0,-8-5-1 0 0,5 3 130 0 0,-1 0 1 0 0,0 0-1 0 0,-9-3 0 0 0,13 6-185 0 0,1-1 0 0 0,-1 0 1 0 0,0 1-1 0 0,1-1 0 0 0,-5-4 0 0 0,-15-8 56 0 0,7 8-106 0 0,12 4 40 0 0,0 0 1 0 0,0 0-1 0 0,0 1 0 0 0,0-1 1 0 0,0 1-1 0 0,0 0 1 0 0,0 0-1 0 0,-1 1 0 0 0,1-1 1 0 0,-7 1-1 0 0,3 0 43 0 0,-1 0-1 0 0,1 0 1 0 0,-1-1-1 0 0,1 0 1 0 0,0 0 0 0 0,0-1-1 0 0,0 0 1 0 0,0-1-1 0 0,-11-4 1 0 0,-18-6 426 0 0,24 11-353 0 0,0 0-1 0 0,0 0 1 0 0,-13 1-1 0 0,-3 0-69 0 0,-48 1 61 0 0,54 1 10 0 0,0-1 0 0 0,-32-3-1 0 0,2-2 105 0 0,33 3-206 0 0,-33-5 0 0 0,41 5-33 0 0,0 0 0 0 0,-14 1 0 0 0,-1 0 12 0 0,15 0 3 0 0,1 2 0 0 0,-1-1 0 0 0,0 2 0 0 0,0-1 0 0 0,-15 6 0 0 0,3-2-4 0 0,-47 4 121 0 0,47-6-29 0 0,-48 10-1 0 0,68-12-126 0 0,1 0 24 0 0,1 0 0 0 0,0-1 1 0 0,0 1-1 0 0,0-1 0 0 0,0 1 0 0 0,-1-1 1 0 0,1 0-1 0 0,-3 0 0 0 0,5 0 1 0 0,-1-1-1 0 0,0 1 0 0 0,1 0 1 0 0,-1-1-1 0 0,1 1 1 0 0,-1 0-1 0 0,0-1 0 0 0,1 1 1 0 0,-1-1-1 0 0,1 1 0 0 0,-1-1 1 0 0,1 1-1 0 0,0-1 0 0 0,-1 1 1 0 0,1-1-1 0 0,-1 1 1 0 0,1-1-1 0 0,0 1 0 0 0,0-1 1 0 0,-1 0-1 0 0,1 1 0 0 0,0-1 1 0 0,0 0-1 0 0,0 1 0 0 0,0-1 1 0 0,-1 0-1 0 0,1 1 1 0 0,0-1-1 0 0,0 0 0 0 0,0 1 1 0 0,1-1-1 0 0,-1-1 0 0 0,-1-10 147 0 0,0 0 0 0 0,-1 1-1 0 0,-4-14 1 0 0,-3-27 164 0 0,7 41-278 0 0,0 1 0 0 0,0 0 0 0 0,-2 0 0 0 0,1 0 0 0 0,-1 0 0 0 0,-1 1 0 0 0,1-1 0 0 0,-10-12 0 0 0,7 10 10 0 0,0 0-1 0 0,1 0 1 0 0,0-1 0 0 0,-5-19 0 0 0,3 7-37 0 0,-1 0 0 0 0,-1 1-1 0 0,-18-31 1 0 0,1 12 21 0 0,20 34-13 0 0,2 1-1 0 0,-1 0 0 0 0,1-1 1 0 0,0 0-1 0 0,1 0 0 0 0,0-1 1 0 0,1 1-1 0 0,-4-18 0 0 0,1-24 130 0 0,4 30-93 0 0,0-1-1 0 0,-11-37 1 0 0,9 46-49 0 0,1 0-1 0 0,0 0 1 0 0,0 0-1 0 0,0-18 1 0 0,3 25-8 0 0,0 0 0 0 0,1-1 0 0 0,-1 1 0 0 0,1 0 0 0 0,1 0-1 0 0,-1 0 1 0 0,1 0 0 0 0,0 1 0 0 0,0-1 0 0 0,1 0 0 0 0,5-8 0 0 0,-1 2-3 0 0,-1-1-1 0 0,0 0 1 0 0,4-15 0 0 0,-7 16 7 0 0,2 0 1 0 0,0 0 0 0 0,0 1-1 0 0,10-15 1 0 0,-6 13 6 0 0,1 0 0 0 0,0 1 0 0 0,1 0 0 0 0,0 0 0 0 0,1 1 0 0 0,1 1 0 0 0,18-13 0 0 0,-3 3-17 0 0,-24 16 0 0 0,1 0 0 0 0,0 0 0 0 0,0 1 0 0 0,0-1 0 0 0,1 1 0 0 0,-1 0 0 0 0,1 0 0 0 0,0 1 0 0 0,0 0 0 0 0,0 0 0 0 0,0 0 0 0 0,11-1 0 0 0,65 6 0 0 0,0 3 0 0 0,120 25 0 0 0,-168-24 0 0 0,0-2 0 0 0,1-1 0 0 0,53-1 0 0 0,218-11 0 0 0,-186-2 0 0 0,-26 0 0 0 0,182-9 0 0 0,-189 5 0 0 0,-72 13 0 0 0,-1 1 0 0 0,1 0 0 0 0,-1 1 0 0 0,1 1 0 0 0,-1 0 0 0 0,0 1 0 0 0,0 1 0 0 0,0 0 0 0 0,0 1 0 0 0,-1 0 0 0 0,1 1 0 0 0,-1 0 0 0 0,-1 2 0 0 0,1-1 0 0 0,19 17 0 0 0,-28-21 0 0 0,-1 1 0 0 0,0-1 0 0 0,0 1 0 0 0,-1 0 0 0 0,1 0 0 0 0,-1 0 0 0 0,1 0 0 0 0,-1 0 0 0 0,2 6 0 0 0,9 43 0 0 0,-2-7 0 0 0,-4-24 0 0 0,-2 0 0 0 0,-1 0 0 0 0,-1 1 0 0 0,0 0 0 0 0,-2-1 0 0 0,-1 1 0 0 0,-2 23 0 0 0,-2-14-9 0 0,-1-1 1 0 0,-15 47-1 0 0,-27 59-45 0 0,-1 3 10 0 0,-38 159-4217 0 0,68-237 2222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7:08.092"/>
    </inkml:context>
    <inkml:brush xml:id="br0">
      <inkml:brushProperty name="width" value="0.1" units="cm"/>
      <inkml:brushProperty name="height" value="0.1" units="cm"/>
      <inkml:brushProperty name="color" value="#F4F91B"/>
    </inkml:brush>
  </inkml:definitions>
  <inkml:trace contextRef="#ctx0" brushRef="#br0">2007 11 2183 0 0,'7'-2'151'0'0,"16"-1"814"0"0,-22 3-931 0 0,-1 0 0 0 0,1 0 0 0 0,-1 0 0 0 0,1 0-1 0 0,-1 0 1 0 0,1 0 0 0 0,-1 0 0 0 0,1 0 0 0 0,-1 0 0 0 0,1 0-1 0 0,-1 0 1 0 0,1 0 0 0 0,-1 0 0 0 0,1 0 0 0 0,-1 0 0 0 0,0 1-1 0 0,1-1 1 0 0,-1 0 0 0 0,1 0 0 0 0,-1 1 0 0 0,1-1-1 0 0,-1 0 1 0 0,0 1 0 0 0,1-1 0 0 0,-1 0 0 0 0,0 1 0 0 0,1-1-1 0 0,-1 0 1 0 0,0 1 0 0 0,0-1 0 0 0,1 1 0 0 0,-1-1 0 0 0,0 0-1 0 0,0 1 1 0 0,0-1 0 0 0,0 1 0 0 0,1 0 0 0 0,-1 0-20 0 0,0 0 0 0 0,-1 0 0 0 0,1 0 0 0 0,0 0-1 0 0,0-1 1 0 0,0 1 0 0 0,-1 0 0 0 0,1 0 0 0 0,0 0 0 0 0,-1 0 0 0 0,1 0 0 0 0,-1 0 0 0 0,1-1 0 0 0,-1 1 0 0 0,1 0 0 0 0,-1 0 0 0 0,0-1 0 0 0,1 1 0 0 0,-1 0 0 0 0,0-1-1 0 0,1 1 1 0 0,-1-1 0 0 0,0 1 0 0 0,0-1 0 0 0,0 1 0 0 0,0-1 0 0 0,1 1 0 0 0,-1-1 0 0 0,0 0 0 0 0,0 1 0 0 0,-2-1 0 0 0,0 0 72 0 0,1 1 1 0 0,-1-1-1 0 0,0 0 1 0 0,0 0-1 0 0,1 0 1 0 0,-1 0-1 0 0,0-1 0 0 0,0 1 1 0 0,-3-2-1 0 0,-87-22 1466 0 0,84 22-1494 0 0,1 1 0 0 0,-1 0-1 0 0,0 1 1 0 0,0 0 0 0 0,-12 1-1 0 0,-4 0 13 0 0,-113 7 113 0 0,-43-16 338 0 0,-184 0-206 0 0,-29 16 20 0 0,48-2 215 0 0,295-3-384 0 0,-81 14 1 0 0,104-11-751 0 0,0 1 0 0 0,0 2 0 0 0,1 0 1 0 0,-36 19-1 0 0,27-9-2494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7:10.243"/>
    </inkml:context>
    <inkml:brush xml:id="br0">
      <inkml:brushProperty name="width" value="0.1" units="cm"/>
      <inkml:brushProperty name="height" value="0.1" units="cm"/>
      <inkml:brushProperty name="color" value="#F4F91B"/>
    </inkml:brush>
  </inkml:definitions>
  <inkml:trace contextRef="#ctx0" brushRef="#br0">1822 54 1375 0 0,'-11'-4'432'0'0,"0"0"0"0"0,0 1-1 0 0,0 0 1 0 0,0 1 0 0 0,0 0-1 0 0,-21 0 1 0 0,-20-4 220 0 0,-23-2 210 0 0,10 2-414 0 0,-22-3-2 0 0,0 4 0 0 0,-104 9 0 0 0,34-1-120 0 0,-67 2 3 0 0,83-1-210 0 0,-289 4 89 0 0,255 2-237 0 0,136-4-54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7:11.920"/>
    </inkml:context>
    <inkml:brush xml:id="br0">
      <inkml:brushProperty name="width" value="0.1" units="cm"/>
      <inkml:brushProperty name="height" value="0.1" units="cm"/>
      <inkml:brushProperty name="color" value="#F4F91B"/>
    </inkml:brush>
  </inkml:definitions>
  <inkml:trace contextRef="#ctx0" brushRef="#br0">1913 65 455 0 0,'-20'-4'964'0'0,"16"4"-769"0"0,1 0 0 0 0,-1-1 0 0 0,1 0 0 0 0,-1 0 0 0 0,-5-2 0 0 0,-1-1-85 0 0,5 2 89 0 0,0 0 0 0 0,0-1 0 0 0,1 1 0 0 0,-1-1 0 0 0,1 0-1 0 0,-1 0 1 0 0,1 0 0 0 0,-4-5 0 0 0,5 6-73 0 0,0 0 0 0 0,0 0 0 0 0,0 0 0 0 0,0 0 0 0 0,0 0 0 0 0,0 1 0 0 0,0-1 1 0 0,-1 1-1 0 0,1 0 0 0 0,0 0 0 0 0,-1 0 0 0 0,1 0 0 0 0,-6 0 0 0 0,-7 0-82 0 0,-29 3 0 0 0,-1-2 269 0 0,34 1-244 0 0,0-1 0 0 0,1 1-1 0 0,-1 1 1 0 0,1 0 0 0 0,-21 7-1 0 0,-25 4 19 0 0,0-7 24 0 0,-1-2-1 0 0,-101-7 1 0 0,80-1 421 0 0,-133 12 0 0 0,27 15-159 0 0,126-15-315 0 0,-190 5 90 0 0,53-6-126 0 0,189-7-99 0 0,-140 20 59 0 0,86-3-2403 0 0,23-1-431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7:14.069"/>
    </inkml:context>
    <inkml:brush xml:id="br0">
      <inkml:brushProperty name="width" value="0.1" units="cm"/>
      <inkml:brushProperty name="height" value="0.1" units="cm"/>
      <inkml:brushProperty name="color" value="#F4F91B"/>
    </inkml:brush>
  </inkml:definitions>
  <inkml:trace contextRef="#ctx0" brushRef="#br0">2961 15 1007 0 0,'-3'2'35'0'0,"-1"0"0"0"0,1 0 0 0 0,-1-1-1 0 0,0 1 1 0 0,1-1 0 0 0,-1 0-1 0 0,0 0 1 0 0,0 0 0 0 0,0 0-1 0 0,0-1 1 0 0,0 1 0 0 0,0-1-1 0 0,-6-1 1 0 0,2 0 436 0 0,0 0 0 0 0,0-1 0 0 0,0 0 0 0 0,0 0 0 0 0,-11-6 0 0 0,9 5-266 0 0,0 1-1 0 0,0 0 0 0 0,0 0 1 0 0,0 1-1 0 0,0 0 0 0 0,0 0 1 0 0,-16 3-1 0 0,-17-3-63 0 0,-3 0 331 0 0,0 1-1 0 0,0 2 0 0 0,-75 14 1 0 0,5 7-292 0 0,-75 13 214 0 0,151-31-153 0 0,1-2 1 0 0,-75-3-1 0 0,45-3 49 0 0,-70 6-1 0 0,-70 15-176 0 0,78-5-29 0 0,99-12 18 0 0,-1 0 0 0 0,1-2-1 0 0,-44-7 1 0 0,-93-30 475 0 0,108 23-494 0 0,-1 3 1 0 0,0 2-1 0 0,-1 3 0 0 0,0 2 0 0 0,-104 7 0 0 0,27 6-44 0 0,-221 26-419 0 0,286-19 110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7:16.761"/>
    </inkml:context>
    <inkml:brush xml:id="br0">
      <inkml:brushProperty name="width" value="0.1" units="cm"/>
      <inkml:brushProperty name="height" value="0.1" units="cm"/>
      <inkml:brushProperty name="color" value="#F4F91B"/>
    </inkml:brush>
  </inkml:definitions>
  <inkml:trace contextRef="#ctx0" brushRef="#br0">985 5 1727 0 0,'-10'4'158'0'0,"9"-4"-151"0"0,1 0-1 0 0,-1 1 0 0 0,1-1 0 0 0,-1 0 0 0 0,0 0 0 0 0,1 1 1 0 0,-1-1-1 0 0,1 0 0 0 0,-1 0 0 0 0,0 0 0 0 0,1 0 0 0 0,-1 0 1 0 0,0 0-1 0 0,1 0 0 0 0,-1 0 0 0 0,1 0 0 0 0,-1 0 0 0 0,0 0 1 0 0,1 0-1 0 0,-1 0 0 0 0,0 0 0 0 0,1-1 0 0 0,-1 1 0 0 0,0-1 0 0 0,-4 0 256 0 0,1-1-1 0 0,-1 1 0 0 0,1-1 0 0 0,-1 1 0 0 0,1 1 0 0 0,-1-1 0 0 0,0 1 0 0 0,-9 0 0 0 0,-41 6 1318 0 0,32-3-1293 0 0,-56 6 223 0 0,-6 3 69 0 0,-164-1 0 0 0,192-13-454 0 0,0 3-1 0 0,-100 13 1 0 0,42 12-2419 0 0,84-16-277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7:18.628"/>
    </inkml:context>
    <inkml:brush xml:id="br0">
      <inkml:brushProperty name="width" value="0.1" units="cm"/>
      <inkml:brushProperty name="height" value="0.1" units="cm"/>
      <inkml:brushProperty name="color" value="#F4F91B"/>
    </inkml:brush>
  </inkml:definitions>
  <inkml:trace contextRef="#ctx0" brushRef="#br0">2333 90 3167 0 0,'-38'-15'1238'0'0,"-46"-11"-1"0"0,-117-14 373 0 0,161 36-1445 0 0,-1 1 0 0 0,1 2-1 0 0,-46 5 1 0 0,70-2-471 0 0,0 0 1 0 0,1 1-1 0 0,-1 1 0 0 0,1 1 0 0 0,0 0 0 0 0,-25 13 0 0 0,18-5-2161 0 0</inkml:trace>
  <inkml:trace contextRef="#ctx0" brushRef="#br0" timeOffset="1">1234 202 919 0 0,'-6'2'131'0'0,"1"-1"-1"0"0,-1 0 0 0 0,0 0 0 0 0,0-1 0 0 0,1 0 0 0 0,-1 0 1 0 0,0 0-1 0 0,0 0 0 0 0,1-1 0 0 0,-9-2 0 0 0,-7 0 262 0 0,-25-2 488 0 0,-2 0 140 0 0,-1 1 0 0 0,-95 6 0 0 0,-152 20-34 0 0,152-15-875 0 0,-147 25 1 0 0,290-32-111 0 0,-84 18-201 0 0,47-10-54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7:20.128"/>
    </inkml:context>
    <inkml:brush xml:id="br0">
      <inkml:brushProperty name="width" value="0.1" units="cm"/>
      <inkml:brushProperty name="height" value="0.1" units="cm"/>
      <inkml:brushProperty name="color" value="#F4F91B"/>
    </inkml:brush>
  </inkml:definitions>
  <inkml:trace contextRef="#ctx0" brushRef="#br0">1882 151 1839 0 0,'-5'-2'156'0'0,"0"0"0"0"0,-1 1-1 0 0,1-1 1 0 0,-12 0 0 0 0,-18-7 45 0 0,27 6 90 0 0,0-2 0 0 0,1 1-1 0 0,-1-1 1 0 0,-6-6-1 0 0,10 7-103 0 0,0 1 0 0 0,-1-1 0 0 0,0 1 0 0 0,0 0 0 0 0,0 0 0 0 0,0 1 0 0 0,0-1 0 0 0,0 1 0 0 0,0 0 0 0 0,-1 1-1 0 0,-9-2 1 0 0,-21-1 18 0 0,1-2 0 0 0,-1-1 0 0 0,-41-14 0 0 0,55 14-100 0 0,-1 2 0 0 0,0 1-1 0 0,-33-3 1 0 0,-72 5 606 0 0,-21-3-241 0 0,110 3-447 0 0,0 0 0 0 0,-47 6 0 0 0,-77 16 104 0 0,29-3-63 0 0,56-9 55 0 0,-150 9 558 0 0,186-16-594 0 0,1 1 0 0 0,-1 1-1 0 0,-45 11 1 0 0,76-10-96 0 0,-1 1-1 0 0,1 0 1 0 0,0 0 0 0 0,0 1-1 0 0,1 1 1 0 0,0-1 0 0 0,-13 12-1 0 0,6-5-308 0 0,3-2 4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7:20.927"/>
    </inkml:context>
    <inkml:brush xml:id="br0">
      <inkml:brushProperty name="width" value="0.1" units="cm"/>
      <inkml:brushProperty name="height" value="0.1" units="cm"/>
      <inkml:brushProperty name="color" value="#F4F91B"/>
    </inkml:brush>
  </inkml:definitions>
  <inkml:trace contextRef="#ctx0" brushRef="#br0">1034 30 2127 0 0,'-10'1'325'0'0,"0"0"-1"0"0,0 0 0 0 0,0 1 0 0 0,0 0 0 0 0,0 1 0 0 0,-11 4 0 0 0,16-6-257 0 0,3 0-51 0 0,-1 0 0 0 0,1-1 0 0 0,-1 0-1 0 0,1 0 1 0 0,-1 0 0 0 0,1 0 0 0 0,-1 0-1 0 0,-2 0 1 0 0,3-1 38 0 0,0 1 0 0 0,-1 0 1 0 0,1 0-1 0 0,0 0 0 0 0,0 0 0 0 0,0 0 0 0 0,-1 0 1 0 0,1 0-1 0 0,0 1 0 0 0,0-1 0 0 0,-4 3 0 0 0,-1 0 73 0 0,-1-1 0 0 0,1 1 0 0 0,-10 1 0 0 0,-13 4-131 0 0,22-6 44 0 0,1-1-1 0 0,0 0 0 0 0,-1-1 0 0 0,1 0 0 0 0,-1 0 0 0 0,1-1 0 0 0,-1 0 0 0 0,-12-3 0 0 0,6 2 209 0 0,-31-3 797 0 0,-84 3 1 0 0,3 0-262 0 0,105 0-601 0 0,0 0 0 0 0,0-2 0 0 0,-40-12 0 0 0,36 8-29 0 0,0 0 0 0 0,0 2 0 0 0,-41-6 0 0 0,55 11-112 0 0,0 1 0 0 0,-1 0 0 0 0,1 0 0 0 0,-1 1 0 0 0,1 1 0 0 0,0 0 1 0 0,-1 1-1 0 0,1-1 0 0 0,0 2 0 0 0,-16 7 0 0 0,2 1-3904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4:33.507"/>
    </inkml:context>
    <inkml:brush xml:id="br0">
      <inkml:brushProperty name="width" value="0.1" units="cm"/>
      <inkml:brushProperty name="height" value="0.1" units="cm"/>
      <inkml:brushProperty name="color" value="#E71224"/>
    </inkml:brush>
  </inkml:definitions>
  <inkml:trace contextRef="#ctx0" brushRef="#br0">1821 56 1151 0 0,'0'-1'26'0'0,"0"0"0"0"0,0 0-1 0 0,0 0 1 0 0,0 0-1 0 0,0 1 1 0 0,-1-1 0 0 0,1 0-1 0 0,0 0 1 0 0,0 0-1 0 0,-1 1 1 0 0,1-1 0 0 0,-1 0-1 0 0,1 1 1 0 0,0-1-1 0 0,-1 0 1 0 0,1 1-1 0 0,-1-1 1 0 0,0 0 0 0 0,1 1-1 0 0,-1-1 1 0 0,1 1-1 0 0,-1-1 1 0 0,0 1 0 0 0,1-1-1 0 0,-1 1 1 0 0,0-1-1 0 0,0 1 1 0 0,1 0 0 0 0,-2-1-1 0 0,-26-2 1354 0 0,13 2-792 0 0,2-1 408 0 0,12 2-869 0 0,-1 0-1 0 0,1 0 1 0 0,0 0 0 0 0,0 0-1 0 0,-1 0 1 0 0,1 0 0 0 0,0 0-1 0 0,0-1 1 0 0,0 1-1 0 0,-1-1 1 0 0,1 1 0 0 0,0-1-1 0 0,0 1 1 0 0,-1-2 0 0 0,1 2-46 0 0,1-1 0 0 0,-1 1 0 0 0,1-1 0 0 0,0 0 0 0 0,0 1 0 0 0,-1-1 0 0 0,1 0 0 0 0,0 1 0 0 0,0-1 0 0 0,0 0 0 0 0,0 0 0 0 0,0 1 0 0 0,0-1 0 0 0,0 0 0 0 0,0 1 0 0 0,0-1 0 0 0,0 0 0 0 0,0 0 0 0 0,0 0-1 0 0,1 1-76 0 0,-1-1-1 0 0,0 1 1 0 0,0 0-1 0 0,0 0 0 0 0,0-1 1 0 0,0 1-1 0 0,0 0 0 0 0,0 0 1 0 0,1-1-1 0 0,-1 1 0 0 0,0 0 1 0 0,0 0-1 0 0,0-1 1 0 0,0 1-1 0 0,0 0 0 0 0,0-1 1 0 0,0 1-1 0 0,0 0 0 0 0,0 0 1 0 0,-1-1-1 0 0,1 1 0 0 0,0 0 1 0 0,0 0-1 0 0,0-1 1 0 0,0 1-1 0 0,0 0 0 0 0,0 0 1 0 0,-1-1-1 0 0,1 1 0 0 0,0 0 1 0 0,0 0-1 0 0,0-1 0 0 0,0 1 1 0 0,-1 0-1 0 0,1 0 0 0 0,0 0 1 0 0,0 0-1 0 0,-1-1 1 0 0,1 1-1 0 0,0 0 0 0 0,0 0 1 0 0,-1 0-1 0 0,1 0 0 0 0,0 0 1 0 0,0 0-1 0 0,-1 0 0 0 0,1 0 1 0 0,0 0-1 0 0,-1 0 1 0 0,1 0-1 0 0,0 0 0 0 0,0 0 1 0 0,-1 0-1 0 0,1 0 0 0 0,0 0 1 0 0,0 0-1 0 0,-1 0 0 0 0,1 0 1 0 0,0 0-1 0 0,-1 0 0 0 0,1 0 1 0 0,0 0-1 0 0,0 1 1 0 0,-1-1-1 0 0,1 0 0 0 0,0 0 1 0 0,0 0-1 0 0,-1 1 0 0 0,1-1-2 0 0,0 0 0 0 0,-1 0 0 0 0,1 1 0 0 0,-1-1 0 0 0,1 0 0 0 0,-1 1 0 0 0,1-1 0 0 0,-1 0 0 0 0,1 1 0 0 0,0-1 0 0 0,-1 0 0 0 0,1 1 0 0 0,0-1 0 0 0,-1 1 0 0 0,1-1 0 0 0,0 1 0 0 0,-1-1 0 0 0,1 1 0 0 0,0-1 0 0 0,0 1 0 0 0,0-1 0 0 0,-1 1 0 0 0,1 0 0 0 0,2 2 0 0 0,9 9 490 0 0,-9-10-397 0 0,0 0 1 0 0,0 0-1 0 0,-1 0 1 0 0,1-1-1 0 0,0 1 1 0 0,0 0-1 0 0,1-1 1 0 0,2 2-1 0 0,14-13 895 0 0,-11 13-852 0 0,-8-3-120 0 0,-1 0 0 0 0,1 0 1 0 0,0 0-1 0 0,0 0 1 0 0,0 0-1 0 0,0 0 1 0 0,0 0-1 0 0,0 0 1 0 0,0 0-1 0 0,0 0 1 0 0,0 0-1 0 0,0 1 1 0 0,0-1-1 0 0,0 0 1 0 0,-1 0-1 0 0,1 0 1 0 0,0 0-1 0 0,0 0 1 0 0,0 0-1 0 0,0 0 1 0 0,0 0-1 0 0,0 0 1 0 0,0 0-1 0 0,0 0 1 0 0,0 0-1 0 0,0 0 0 0 0,0 0 1 0 0,0 1-1 0 0,0-1 1 0 0,0 0-1 0 0,0 0 1 0 0,0 0-1 0 0,0 0 1 0 0,0 1 560 0 0,-1 0-532 0 0,1-1 0 0 0,-1 0-1 0 0,1 1 1 0 0,-1-1 0 0 0,0 0 0 0 0,1 0-1 0 0,-1 1 1 0 0,0-1 0 0 0,1 0 0 0 0,-1 0-1 0 0,1 0 1 0 0,-1 0 0 0 0,0 0 0 0 0,1 0-1 0 0,-1 0 1 0 0,0 0 0 0 0,1 0-1 0 0,-1 0 1 0 0,0 0 0 0 0,1 0 0 0 0,-1-1-1 0 0,0 1 1 0 0,1 0 0 0 0,-2-1 0 0 0,-9 0 134 0 0,4 2-106 0 0,0-1 0 0 0,0 0 1 0 0,0 0-1 0 0,0-1 1 0 0,0 0-1 0 0,-12-3 0 0 0,14 3-22 0 0,-23-3 82 0 0,0 1 1 0 0,0 1 0 0 0,0 1 0 0 0,-33 3-1 0 0,-114 21 160 0 0,125-15-193 0 0,-167 18 259 0 0,47-6-49 0 0,112-14-197 0 0,0-3 0 0 0,-93-6 0 0 0,-114-27 236 0 0,-46-3-2731 0 0,263 31 1148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7:22.704"/>
    </inkml:context>
    <inkml:brush xml:id="br0">
      <inkml:brushProperty name="width" value="0.1" units="cm"/>
      <inkml:brushProperty name="height" value="0.1" units="cm"/>
      <inkml:brushProperty name="color" value="#F4F91B"/>
    </inkml:brush>
  </inkml:definitions>
  <inkml:trace contextRef="#ctx0" brushRef="#br0">3236 216 1375 0 0,'0'-2'93'0'0,"-1"0"-1"0"0,1 0 0 0 0,-1 1 0 0 0,0-1 0 0 0,0 0 0 0 0,0 1 0 0 0,0-1 0 0 0,0 1 0 0 0,0-1 0 0 0,0 1 0 0 0,-1 0 0 0 0,1-1 0 0 0,0 1 0 0 0,-1 0 0 0 0,1 0 0 0 0,-1 0 0 0 0,-2-1 0 0 0,-31-12 2557 0 0,20 10-2803 0 0,-147-59 2494 0 0,136 53-1988 0 0,0 1-1 0 0,-1 1 0 0 0,0 2 0 0 0,-46-6 0 0 0,13 8-51 0 0,-66 3-1 0 0,87 2-233 0 0,-290 15 485 0 0,213-8-468 0 0,-132 18 125 0 0,221-21-235 0 0,1 1 1 0 0,-1 2-1 0 0,1 0 0 0 0,1 2 1 0 0,0 0-1 0 0,0 2 0 0 0,-24 16 1 0 0,16-5-838 0 0,0-2-2766 0 0</inkml:trace>
  <inkml:trace contextRef="#ctx0" brushRef="#br0" timeOffset="1">1569 218 455 0 0,'2'-31'1210'0'0,"-25"19"303"0"0,-179-55 1996 0 0,121 41-2579 0 0,0 3-1 0 0,-2 4 0 0 0,-139-13 1 0 0,-12 25-525 0 0,83 6-301 0 0,-42 2-34 0 0,169 1-95 0 0,0 2 0 0 0,0 0 0 0 0,0 1 1 0 0,0 2-1 0 0,-42 16 0 0 0,43-11-1623 0 0,-40 25-1 0 0,35-18-1594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7:24.227"/>
    </inkml:context>
    <inkml:brush xml:id="br0">
      <inkml:brushProperty name="width" value="0.1" units="cm"/>
      <inkml:brushProperty name="height" value="0.1" units="cm"/>
      <inkml:brushProperty name="color" value="#F4F91B"/>
    </inkml:brush>
  </inkml:definitions>
  <inkml:trace contextRef="#ctx0" brushRef="#br0">2831 60 4031 0 0,'-10'-6'163'0'0,"1"1"-1"0"0,-1 0 0 0 0,0 1 0 0 0,0 1 0 0 0,0-1 1 0 0,0 1-1 0 0,-1 1 0 0 0,1 0 0 0 0,-1 0 0 0 0,-11 1 0 0 0,-72-4-45 0 0,-52-6 104 0 0,119 7 46 0 0,1 2-1 0 0,-1 2 1 0 0,-26 1 0 0 0,-81 14 448 0 0,-9 1-399 0 0,-46-19-206 0 0,118-1-375 0 0,-73 7-1 0 0,105-1-2541 0 0</inkml:trace>
  <inkml:trace contextRef="#ctx0" brushRef="#br0" timeOffset="1">1024 241 455 0 0,'-7'-1'34'0'0,"6"1"21"0"0,0 0-1 0 0,0 0 0 0 0,0 0 1 0 0,1 0-1 0 0,-1 0 0 0 0,0-1 1 0 0,0 1-1 0 0,0 1 1 0 0,0-1-1 0 0,0 0 0 0 0,1 0 1 0 0,-1 0-1 0 0,0 0 0 0 0,0 1 1 0 0,0-1-1 0 0,0 0 0 0 0,1 1 1 0 0,-2 0-1 0 0,0-1 28 0 0,1 1 1 0 0,0 0-1 0 0,-1-1 0 0 0,1 1 1 0 0,-1-1-1 0 0,1 1 0 0 0,-1-1 1 0 0,0 0-1 0 0,1 1 0 0 0,-1-1 1 0 0,1 0-1 0 0,-1 0 0 0 0,-2-1 0 0 0,-1 1 27 0 0,-11 2 59 0 0,1-2-1 0 0,0 0 0 0 0,0-1 0 0 0,0-1 0 0 0,0 0 0 0 0,0-1 1 0 0,-16-5-1 0 0,-14-4 600 0 0,0 1 1 0 0,-1 3-1 0 0,0 2 1 0 0,-1 2-1 0 0,-50 1 1 0 0,8 2-435 0 0,23-1-196 0 0,-86 9 0 0 0,134-4-143 0 0,0 0 0 0 0,0 2 1 0 0,1 0-1 0 0,0 1 0 0 0,-19 9 1 0 0,-13 11-2536 0 0,22-8-370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9:58.505"/>
    </inkml:context>
    <inkml:brush xml:id="br0">
      <inkml:brushProperty name="width" value="0.1" units="cm"/>
      <inkml:brushProperty name="height" value="0.1" units="cm"/>
      <inkml:brushProperty name="color" value="#F4F91B"/>
    </inkml:brush>
  </inkml:definitions>
  <inkml:trace contextRef="#ctx0" brushRef="#br0">533 112 2327 0 0,'0'0'20'0'0,"-1"0"0"0"0,1 0-1 0 0,0 0 1 0 0,-1 0-1 0 0,1-1 1 0 0,0 1-1 0 0,0 0 1 0 0,-1 0 0 0 0,1 0-1 0 0,0 0 1 0 0,-1-1-1 0 0,1 1 1 0 0,0 0 0 0 0,0 0-1 0 0,-1-1 1 0 0,1 1-1 0 0,0 0 1 0 0,0-1-1 0 0,0 1 1 0 0,-1 0 0 0 0,1-1-1 0 0,0 1 1 0 0,0 0-1 0 0,0-1 1 0 0,0 1-1 0 0,0 0 1 0 0,0-1 0 0 0,0 1-1 0 0,0 0 1 0 0,0-1-1 0 0,0 1 1 0 0,0 0-1 0 0,0-1 1 0 0,0 1 0 0 0,0 0-1 0 0,0-1 1 0 0,0 1-1 0 0,0 0 1 0 0,0-1-1 0 0,4-14 466 0 0,-4 15-465 0 0,2-9 206 0 0,0-1 0 0 0,-1 1 0 0 0,0 0 0 0 0,0 0 0 0 0,-2-10 0 0 0,1 11 10 0 0,0 7-213 0 0,0 1-1 0 0,0-1 0 0 0,0 1 1 0 0,0-1-1 0 0,0 1 0 0 0,0-1 1 0 0,0 1-1 0 0,0-1 0 0 0,0 1 1 0 0,0-1-1 0 0,0 1 0 0 0,0-1 1 0 0,-1 1-1 0 0,1 0 0 0 0,0-1 1 0 0,0 1-1 0 0,-1-1 0 0 0,1 1 1 0 0,0 0-1 0 0,0-1 0 0 0,-1 1 1 0 0,1 0-1 0 0,0-1 0 0 0,-1 1 1 0 0,1 0-1 0 0,-1-1 0 0 0,1 1 1 0 0,-1 0-1 0 0,0-1 9 0 0,0 1-1 0 0,0 0 1 0 0,0 0 0 0 0,0 0-1 0 0,0 0 1 0 0,0 0 0 0 0,0 0-1 0 0,0 0 1 0 0,0 1 0 0 0,0-1-1 0 0,0 0 1 0 0,-2 1 0 0 0,-29 17 301 0 0,28-15-297 0 0,0 0-10 0 0,0 0 0 0 0,0 1 0 0 0,1 0 0 0 0,-1-1 0 0 0,-4 8 0 0 0,-12 12 75 0 0,10-15-45 0 0,0 0 0 0 0,-1-1-1 0 0,0 0 1 0 0,0-1 0 0 0,-1 0-1 0 0,0 0 1 0 0,0-1 0 0 0,0-1-1 0 0,-17 4 1 0 0,-64 22 780 0 0,83-26-701 0 0,-1 0 0 0 0,0-1-1 0 0,-1 0 1 0 0,1-1 0 0 0,0 0 0 0 0,-1-1 0 0 0,1 0 0 0 0,-1-1 0 0 0,1 0 0 0 0,-1-1 0 0 0,1 0 0 0 0,-1-1-1 0 0,-11-4 1 0 0,20 5-4 0 0,-1 1-1 0 0,1-1 1 0 0,0 0-1 0 0,-1 1 1 0 0,1 0-1 0 0,-5 0 1 0 0,7 0-122 0 0,1 0 1 0 0,0 0 0 0 0,-1 0 0 0 0,1 0 0 0 0,-1 0 0 0 0,1 0 0 0 0,0 0 0 0 0,-1 0-1 0 0,1 0 1 0 0,-1 0 0 0 0,1 0 0 0 0,0 1 0 0 0,-1-1 0 0 0,1 0 0 0 0,-1 0 0 0 0,1 0 0 0 0,0 1-1 0 0,-1-1 1 0 0,1 0 0 0 0,0 0 0 0 0,0 1 0 0 0,-1-1 0 0 0,1 0 0 0 0,0 1 0 0 0,-1-1-1 0 0,1 0 1 0 0,0 1 0 0 0,0-1 0 0 0,0 0 0 0 0,0 1 0 0 0,-1-1 0 0 0,1 1 0 0 0,0-1 0 0 0,0 0-1 0 0,0 1 1 0 0,0-1 0 0 0,0 1 0 0 0,0-1 0 0 0,0 1 0 0 0,0-1 0 0 0,0 0 0 0 0,0 1-1 0 0,0-1 1 0 0,0 1 0 0 0,0-1 0 0 0,0 0 0 0 0,0 1 0 0 0,1-1 0 0 0,-1 1 0 0 0,0-1 0 0 0,0 0-1 0 0,0 1 1 0 0,1-1 0 0 0,-1 0 0 0 0,0 1 0 0 0,0-1 0 0 0,1 0 0 0 0,-1 1 0 0 0,0-1-1 0 0,1 0 1 0 0,0 1 22 0 0,1 1-1 0 0,-1-1 0 0 0,0 0 1 0 0,1-1-1 0 0,-1 1 0 0 0,1 0 1 0 0,-1 0-1 0 0,1 0 0 0 0,-1-1 1 0 0,1 1-1 0 0,-1-1 0 0 0,1 0 1 0 0,0 1-1 0 0,-1-1 0 0 0,1 0 1 0 0,3 0-1 0 0,28 0 478 0 0,160-21 703 0 0,-134 14-1098 0 0,-4-1 105 0 0,68-1 0 0 0,-58 11-39 0 0,0 3 0 0 0,82 16-1 0 0,32 6 89 0 0,-139-20-189 0 0,14 4 46 0 0,0-3 0 0 0,63 1 1 0 0,-117-9-125 0 0,41 1 78 0 0,-39 0-73 0 0,1-1 0 0 0,0 0 0 0 0,-1 1 0 0 0,1-1 0 0 0,0 1 0 0 0,-1 0 0 0 0,1 0 0 0 0,-1 0 0 0 0,1 0 0 0 0,-1 0 0 0 0,4 4 0 0 0,-5-5-4 0 0,-1 0 0 0 0,0 1 0 0 0,0-1 1 0 0,1 0-1 0 0,-1 1 0 0 0,0-1 0 0 0,0 0 0 0 0,1 1 0 0 0,-1-1 0 0 0,0 0 0 0 0,0 1 0 0 0,0-1 0 0 0,0 1 0 0 0,0-1 0 0 0,1 0 0 0 0,-1 1 0 0 0,0-1 0 0 0,0 1 0 0 0,0-1 1 0 0,0 0-1 0 0,0 1 0 0 0,0-1 0 0 0,0 1 0 0 0,-1-1 0 0 0,1 0 0 0 0,0 1 0 0 0,0-1 0 0 0,0 1 0 0 0,0-1 0 0 0,0 0 0 0 0,-1 1 0 0 0,1-1 0 0 0,0 1 0 0 0,0-1 1 0 0,-1 0-1 0 0,1 0 0 0 0,0 1 0 0 0,-1-1 0 0 0,1 0 0 0 0,0 1 0 0 0,0-1 0 0 0,-1 0 0 0 0,1 0 0 0 0,-1 0 0 0 0,1 1 0 0 0,0-1 0 0 0,-1 0 0 0 0,1 0 0 0 0,-1 0 0 0 0,0 0 1 0 0,-22 8 68 0 0,21-7-67 0 0,-19 4 878 0 0,0-2 1 0 0,0 0-1 0 0,-1-1 0 0 0,-21-1 0 0 0,-23 3-1789 0 0,-132 25-1509 0 0,95-11 1696 0 0,76-15 721 0 0,-1-2 0 0 0,1 0 0 0 0,0-2 0 0 0,0-1 0 0 0,0-1 0 0 0,-43-10 0 0 0,52 9 265 0 0,0 2-1 0 0,0 0 1 0 0,0 1 0 0 0,0 1-1 0 0,0 0 1 0 0,-33 6-1 0 0,39-4-167 0 0,6 0-282 0 0,1-1 0 0 0,-1 0-1 0 0,0 0 1 0 0,0-1 0 0 0,0 1-1 0 0,0-1 1 0 0,0-1 0 0 0,0 1 0 0 0,-8-3-1 0 0,14 3 186 0 0,-1 0 1 0 0,0-1-1 0 0,0 1 0 0 0,0-1 0 0 0,1 0 1 0 0,-1 1-1 0 0,0-1 0 0 0,1 1 0 0 0,-1-1 1 0 0,1 0-1 0 0,-1 0 0 0 0,1 1 0 0 0,-2-3 1 0 0,3 0-5 0 0,6 5-9 0 0,10 5-18 0 0,1-1 0 0 0,0 0 0 0 0,37 6 0 0 0,-16-4 24 0 0,-26-5 424 0 0,1-1 0 0 0,0-1 0 0 0,-1 0-1 0 0,26-2 1 0 0,55-11-93 0 0,-77 9-1462 0 0,18-1 730 0 0,0 2 1 0 0,47 2 0 0 0,66 12 407 0 0,-92-8 0 0 0,-20-1 0 0 0,59-4 0 0 0,-71 1 0 0 0,-17 0 0 0 0,0 0 0 0 0,0-1 0 0 0,0 1 0 0 0,0-2 0 0 0,7-1 0 0 0,-7 0 2084 0 0,-19-1 0 0 0,-2 1-2660 0 0,-1-1 0 0 0,1-1 0 0 0,0-1 0 0 0,-25-12 0 0 0,-10-6-536 0 0,24 13 1239 0 0,-23-15-1 0 0,-12-5 157 0 0,7 7 31 0 0,7 3 22 0 0,0 2-1 0 0,-79-22 0 0 0,73 32-274 0 0,-1 2 0 0 0,0 3-1 0 0,-77 3 1 0 0,77 2-48 0 0,35-1-108 0 0,0 0 1 0 0,0 2-1 0 0,1 0 0 0 0,-1 1 0 0 0,0 1 0 0 0,-26 9 1 0 0,37-10-24 0 0,1-1 0 0 0,0 1 0 0 0,0 0 0 0 0,1 1 1 0 0,-1-1-1 0 0,1 1 0 0 0,-1 0 0 0 0,1 1 0 0 0,0-1 1 0 0,1 1-1 0 0,-1 0 0 0 0,1 0 0 0 0,0 0 0 0 0,0 1 1 0 0,1-1-1 0 0,-1 1 0 0 0,1 0 0 0 0,1 0 1 0 0,-1 0-1 0 0,-2 12 0 0 0,0 4-5505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8:00:23.673"/>
    </inkml:context>
    <inkml:brush xml:id="br0">
      <inkml:brushProperty name="width" value="0.1" units="cm"/>
      <inkml:brushProperty name="height" value="0.1" units="cm"/>
      <inkml:brushProperty name="color" value="#F4F91B"/>
    </inkml:brush>
  </inkml:definitions>
  <inkml:trace contextRef="#ctx0" brushRef="#br0">1314 1195 1783 0 0,'20'-20'195'0'0,"-19"20"-59"0"0,17-14 2391 0 0,-18 13-2425 0 0,1 1 0 0 0,-1 0 1 0 0,0-1-1 0 0,0 1 0 0 0,0 0 1 0 0,1-1-1 0 0,-1 1 0 0 0,0-1 1 0 0,0 1-1 0 0,0 0 0 0 0,0-1 1 0 0,0 1-1 0 0,0-1 0 0 0,0 1 1 0 0,0 0-1 0 0,0-1 0 0 0,0 1 1 0 0,0-1-1 0 0,0 1 0 0 0,0 0 1 0 0,0-1-1 0 0,0 1 0 0 0,0-1 1 0 0,0 1-1 0 0,0 0 0 0 0,-1-1 1 0 0,1 1-1 0 0,0-1 0 0 0,-11-3 1257 0 0,10 4-1230 0 0,-1 0 0 0 0,1 0 0 0 0,0-1-1 0 0,-1 1 1 0 0,1-1 0 0 0,0 1-1 0 0,-1-1 1 0 0,1 0 0 0 0,0 1 0 0 0,-2-3-1 0 0,2 3-22 0 0,0-1 0 0 0,1 1-1 0 0,-1-1 1 0 0,0 1-1 0 0,0-1 1 0 0,1 1 0 0 0,-1-1-1 0 0,0 1 1 0 0,0 0 0 0 0,1 0-1 0 0,-1-1 1 0 0,0 1-1 0 0,0 0 1 0 0,0 0 0 0 0,0 0-1 0 0,0 0 1 0 0,1 0-1 0 0,-1 0 1 0 0,0 0 0 0 0,0 0-1 0 0,0 0 1 0 0,0 1 0 0 0,-22 7 350 0 0,3 0-244 0 0,-80 17 1108 0 0,95-23-1268 0 0,-1 0 1 0 0,1 0-1 0 0,-10 6 1 0 0,11-5-24 0 0,0-1-1 0 0,0 0 1 0 0,-1 0-1 0 0,1 0 1 0 0,-1-1-1 0 0,1 1 1 0 0,-8 0-1 0 0,-33 1 343 0 0,22-2 40 0 0,1 1 0 0 0,-1 1 1 0 0,-23 6-1 0 0,28-5-223 0 0,-1-1 0 0 0,0-1 0 0 0,-37 0 0 0 0,46-3-75 0 0,0 0 0 0 0,-1-1 0 0 0,1 0-1 0 0,0-1 1 0 0,0 0 0 0 0,-14-6 0 0 0,11 4 114 0 0,1 0 1 0 0,-27-5-1 0 0,25 8-70 0 0,0 0-34 0 0,-27-2 0 0 0,28 4-75 0 0,1 0-1 0 0,-1-1 1 0 0,0 0 0 0 0,1-1-1 0 0,0 0 1 0 0,-1-1 0 0 0,-20-8-1 0 0,24 7 13 0 0,-1 1 0 0 0,0 0 0 0 0,0 0 0 0 0,0 1 0 0 0,-1 0 0 0 0,1 1 0 0 0,-13 0-1 0 0,9 0-4 0 0,-1 0-1 0 0,-25-6 1 0 0,-89-24 484 0 0,121 30-509 0 0,1 0 0 0 0,0 1 0 0 0,0 0 0 0 0,-1 0 0 0 0,-10 3 0 0 0,-17 0 48 0 0,33-4-44 0 0,0 1 0 0 0,0-1 0 0 0,0 0 0 0 0,0 1 0 0 0,0-1 0 0 0,0 0 0 0 0,0 0 0 0 0,0 0 0 0 0,0-1 1 0 0,0 1-1 0 0,1 0 0 0 0,-1-1 0 0 0,0 1 0 0 0,1-1 0 0 0,0 1 0 0 0,-3-4 0 0 0,2 3 20 0 0,0-1 1 0 0,-1 1 0 0 0,1 0-1 0 0,-1-1 1 0 0,-5-2 0 0 0,7 4-37 0 0,-1 0 0 0 0,0 0 0 0 0,1 0 0 0 0,-1 0 0 0 0,1 0 0 0 0,0 0 0 0 0,-1 0 0 0 0,1-1 0 0 0,0 1 0 0 0,0 0 0 0 0,0-1 0 0 0,0 1 0 0 0,0-1 0 0 0,0 1 0 0 0,0-1 0 0 0,0 0 0 0 0,1 1 0 0 0,-1-1 0 0 0,1 0 0 0 0,-1 0 0 0 0,1 1 0 0 0,-1-1 0 0 0,1 0 0 0 0,0 0 0 0 0,0-2 0 0 0,1-3 133 0 0,0-1 0 0 0,0 0-1 0 0,0 1 1 0 0,5-14 0 0 0,0-2 120 0 0,16-55 348 0 0,-20 71-588 0 0,0 0 0 0 0,0 0 0 0 0,-1-1 0 0 0,0 1 0 0 0,-1 0 0 0 0,1-1 0 0 0,-2 1 0 0 0,1-1 0 0 0,-1 1 0 0 0,-1-8 0 0 0,1 5 5 0 0,0 0 1 0 0,0 0-1 0 0,3-20 0 0 0,-1 23 19 0 0,-1-1 0 0 0,1 1-1 0 0,-1-1 1 0 0,-1 1 0 0 0,1-1-1 0 0,-1 1 1 0 0,-1-1 0 0 0,-3-12-1 0 0,1 10-42 0 0,0 0 0 0 0,0-1 0 0 0,2 1 0 0 0,-1-1 0 0 0,1 1 0 0 0,1-1 0 0 0,0 0-1 0 0,0 1 1 0 0,1-1 0 0 0,1-11 0 0 0,1 10-7 0 0,0-3 26 0 0,-1 0 0 0 0,0 0 0 0 0,-1 0 1 0 0,-1 0-1 0 0,-4-29 0 0 0,-5 7 10 0 0,2 5 73 0 0,0 0 1 0 0,-3-41-1 0 0,12 23 33 0 0,0 4-70 0 0,-1 44-77 0 0,0 0 0 0 0,0 1 0 0 0,0-1 0 0 0,0 0 0 0 0,0 0 0 0 0,0 0 0 0 0,1 1 0 0 0,-1-1 0 0 0,1 0 0 0 0,-1 1 0 0 0,1-1 0 0 0,-1 0 0 0 0,1 1 0 0 0,0-1 0 0 0,0 0 0 0 0,0 1 0 0 0,0 0 0 0 0,0-1 0 0 0,0 1 0 0 0,0-1 0 0 0,1 1 0 0 0,-1 0 0 0 0,0 0 0 0 0,1 0 0 0 0,-1 0 0 0 0,1 0 0 0 0,-1 0 0 0 0,1 0 0 0 0,-1 0 0 0 0,1 1 0 0 0,0-1 0 0 0,-1 1 0 0 0,1-1 0 0 0,0 1 0 0 0,0-1 0 0 0,-1 1 0 0 0,1 0 0 0 0,3 0 0 0 0,-1 0 0 0 0,1-1 0 0 0,-1 0 0 0 0,0 0 0 0 0,0 0 0 0 0,0 0 0 0 0,6-3 0 0 0,20-5 0 0 0,25 1 0 0 0,25-2 0 0 0,-52 7 0 0 0,36-8 0 0 0,9-2 0 0 0,-36 7 0 0 0,-20 4 0 0 0,0-1 0 0 0,34 1 0 0 0,-3 6 0 0 0,-27-1 0 0 0,1-2 0 0 0,0 0 0 0 0,22-3 0 0 0,20 2 0 0 0,-38 0 0 0 0,-21 1 0 0 0,0-1 0 0 0,0 0 0 0 0,1 0 0 0 0,-1 0 0 0 0,10-3 0 0 0,-4 1 0 0 0,1 1 0 0 0,0 0 0 0 0,-1 1 0 0 0,1 0 0 0 0,0 1 0 0 0,0 0 0 0 0,-1 1 0 0 0,1 0 0 0 0,-1 1 0 0 0,16 6 0 0 0,-1-6 0 0 0,-8-2 0 0 0,38 2 0 0 0,-46-2 0 0 0,-1-1 0 0 0,1 0 0 0 0,10-1 0 0 0,-12 0 0 0 0,0 0 0 0 0,0 1 0 0 0,0 0 0 0 0,0 0 0 0 0,13 3 0 0 0,-21-3 0 0 0,3 1 0 0 0,1-1 0 0 0,0 1 0 0 0,-1 0 0 0 0,1 0 0 0 0,-1 1 0 0 0,0-1 0 0 0,1 1 0 0 0,-1-1 0 0 0,0 1 0 0 0,0 0 0 0 0,0 0 0 0 0,0 1 0 0 0,0-1 0 0 0,4 6 0 0 0,42 31 0 0 0,-40-28 0 0 0,0 0 0 0 0,-1 1 0 0 0,0 0 0 0 0,-1 0 0 0 0,0 1 0 0 0,-1-1 0 0 0,0 2 0 0 0,-1-1 0 0 0,-1 1 0 0 0,0 0 0 0 0,-1-1 0 0 0,0 2 0 0 0,-1-1 0 0 0,0 26 0 0 0,0 6 0 0 0,12 65 0 0 0,0 6 0 0 0,-13-91-16 0 0,-6 50 0 0 0,2-54 6 0 0,1 0 0 0 0,1 0 0 0 0,3 29 0 0 0,1-19 10 0 0,-3-23 0 0 0,0 1 0 0 0,1-1 0 0 0,1 1 0 0 0,3 12 0 0 0,-4-17 1 0 0,0 0 1 0 0,0 0-1 0 0,0 0 0 0 0,-1 1 1 0 0,0-1-1 0 0,0 0 0 0 0,0 0 1 0 0,0 1-1 0 0,-2 6 0 0 0,-16 50-278 0 0,9-32-439 0 0,-13 43-2687 0 0,8-34-4718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8:00:26.956"/>
    </inkml:context>
    <inkml:brush xml:id="br0">
      <inkml:brushProperty name="width" value="0.1" units="cm"/>
      <inkml:brushProperty name="height" value="0.1" units="cm"/>
      <inkml:brushProperty name="color" value="#F4F91B"/>
    </inkml:brush>
  </inkml:definitions>
  <inkml:trace contextRef="#ctx0" brushRef="#br0">1007 1213 1375 0 0,'1'-4'4470'0'0,"3"5"-3108"0"0,2-4 761 0 0,-5 2-2057 0 0,-1 0 1 0 0,1 1-1 0 0,-1-1 1 0 0,1 1-1 0 0,-1 0 0 0 0,1-1 1 0 0,-1 1-1 0 0,1-1 1 0 0,-1 1-1 0 0,1 0 1 0 0,0-1-1 0 0,-1 1 0 0 0,1 0 1 0 0,0 0-1 0 0,-1-1 1 0 0,1 1-1 0 0,0 0 0 0 0,-1 0 1 0 0,1 0-1 0 0,0 0 1 0 0,-1 0-48 0 0,1 0 1 0 0,-1 0 0 0 0,0 0-1 0 0,0 0 1 0 0,0 0 0 0 0,0 1 0 0 0,0-1-1 0 0,1 0 1 0 0,-1 0 0 0 0,0 0-1 0 0,0 0 1 0 0,0 0 0 0 0,0 0-1 0 0,1 0 1 0 0,-1 0 0 0 0,0 0-1 0 0,0 0 1 0 0,0 0 0 0 0,0 0-1 0 0,1 0 1 0 0,-1 0 0 0 0,0 0 0 0 0,0-1-1 0 0,0 1 1 0 0,0 0 0 0 0,0 0-1 0 0,1 0 1 0 0,-1 0 0 0 0,0 0-1 0 0,0 0 1 0 0,0 0 0 0 0,0 0-1 0 0,0 0 1 0 0,0-1 0 0 0,1 1 0 0 0,-1 0-1 0 0,0 0 1 0 0,0 0 0 0 0,0 0-1 0 0,0 0 1 0 0,0-1 0 0 0,0 1-1 0 0,0 0 1 0 0,0 0 0 0 0,0 0-1 0 0,0 0 1 0 0,0-1 0 0 0,0 1 0 0 0,0 0-1 0 0,0 0 1 0 0,0 0 0 0 0,0 0-1 0 0,0 0 1 0 0,0-1 0 0 0,0 1-1 0 0,0 0 1 0 0,0 0 0 0 0,0 0-1 0 0,0 0 1 0 0,0-1 0 0 0,0 1 0 0 0,0 0-1 0 0,-1 0 1 0 0,1 0 23 0 0,0-1 0 0 0,0 1 0 0 0,0 0 1 0 0,0 0-1 0 0,0 0 0 0 0,0 0 0 0 0,0-1 0 0 0,0 1 0 0 0,0 0 1 0 0,0 0-1 0 0,0 0 0 0 0,0-1 0 0 0,0 1 0 0 0,0 0 1 0 0,0 0-1 0 0,0 0 0 0 0,0-1 0 0 0,0 1 0 0 0,0 0 0 0 0,0 0 1 0 0,0 0-1 0 0,0 0 0 0 0,0-1 0 0 0,0 1 0 0 0,1 0 0 0 0,-1 0 1 0 0,0 0-1 0 0,0 0 0 0 0,0-1 0 0 0,0 1 0 0 0,0 0 1 0 0,0 0-1 0 0,1 0 0 0 0,-1 0 0 0 0,0 0 0 0 0,0 0 0 0 0,0 0 1 0 0,0-1-1 0 0,1 1 0 0 0,-1 0 0 0 0,0 0 0 0 0,0 0 0 0 0,0 0 1 0 0,-34-8 2390 0 0,29 6-2250 0 0,1-1 0 0 0,-1 1 0 0 0,1 0 0 0 0,-6-6 0 0 0,7 6-92 0 0,1 0-1 0 0,-1 0 1 0 0,0 0-1 0 0,1 0 1 0 0,-1 1-1 0 0,0-1 1 0 0,0 1-1 0 0,0 0 1 0 0,0 0-1 0 0,0 0 1 0 0,0 0-1 0 0,0 0 1 0 0,-1 1-1 0 0,1-1 1 0 0,-6 1-1 0 0,-20 0 148 0 0,26-1-225 0 0,-1 1-1 0 0,0 0 0 0 0,0 0 0 0 0,0 0 0 0 0,0 1 0 0 0,0-1 0 0 0,-6 2 0 0 0,5-1 61 0 0,0 0 0 0 0,0 0 0 0 0,0-1 0 0 0,0 1 0 0 0,0-1 0 0 0,-10-2 0 0 0,-21 2 306 0 0,-8 2 41 0 0,33-2-262 0 0,-41-5 231 0 0,43 3-295 0 0,1 1-1 0 0,-1 0 0 0 0,0 0 0 0 0,0 1 1 0 0,0 0-1 0 0,-16 2 0 0 0,15 0-66 0 0,1-1 0 0 0,0-1 0 0 0,0 1 0 0 0,-1-2 0 0 0,1 1 0 0 0,0-1 0 0 0,-1-1 0 0 0,-14-4 1 0 0,2 2 6 0 0,15 3 6 0 0,1 0 1 0 0,-1 1-1 0 0,1 0 0 0 0,-9 1 1 0 0,-6-1-25 0 0,-17 0-17 0 0,29 0 18 0 0,-1 1 1 0 0,1-1-1 0 0,0 1 0 0 0,0 1 1 0 0,0 0-1 0 0,-9 3 0 0 0,15-6 6 0 0,0 1 1 0 0,-1 0-1 0 0,1-1 0 0 0,0 1 1 0 0,0-1-1 0 0,0 0 0 0 0,0 0 1 0 0,0 0-1 0 0,0 0 0 0 0,0-1 1 0 0,0 1-1 0 0,-3-3 0 0 0,-6-2 60 0 0,8 5-72 0 0,0 0 0 0 0,0 0 0 0 0,0 0 0 0 0,0 1 0 0 0,0-1 0 0 0,0 1 0 0 0,0 0 0 0 0,0 0 0 0 0,0 1 0 0 0,-6 1 0 0 0,5-1-6 0 0,1-1 0 0 0,-1 1 0 0 0,0-1 1 0 0,1 0-1 0 0,-1 0 0 0 0,1 0 0 0 0,-6-2 0 0 0,-1-2 103 0 0,10 4-103 0 0,1-1 1 0 0,-1 1-1 0 0,0 0 0 0 0,0-1 1 0 0,0 1-1 0 0,0 0 0 0 0,0 0 1 0 0,0 0-1 0 0,0-1 0 0 0,0 1 1 0 0,0 0-1 0 0,1 0 0 0 0,-1 0 1 0 0,0 0-1 0 0,0 1 0 0 0,0-1 1 0 0,0 0-1 0 0,0 0 0 0 0,0 1 1 0 0,0-1-1 0 0,0 0 0 0 0,1 1 1 0 0,-1-1-1 0 0,0 1 0 0 0,0-1 1 0 0,0 1-1 0 0,1-1 0 0 0,-1 1 1 0 0,0 0-1 0 0,-2 0-6 0 0,0 1 0 0 0,1-1 0 0 0,-1 0 0 0 0,0 0 0 0 0,0-1 0 0 0,1 1 0 0 0,-1-1 0 0 0,0 1 0 0 0,0-1 0 0 0,0 0 0 0 0,0 0 0 0 0,-3 0 0 0 0,5-1 17 0 0,-1 0 0 0 0,1 0-1 0 0,0 1 1 0 0,-1-1 0 0 0,1 0 0 0 0,-1 1 0 0 0,1-1-1 0 0,-1 1 1 0 0,1 0 0 0 0,-1 0 0 0 0,1-1-1 0 0,-3 1 1 0 0,2 0-14 0 0,1 0-1 0 0,-1 0 1 0 0,1 0-1 0 0,-1 0 1 0 0,1-1-1 0 0,0 1 0 0 0,-1 0 1 0 0,1-1-1 0 0,0 1 1 0 0,-1-1-1 0 0,0 0 1 0 0,1 0 10 0 0,1 0-1 0 0,-1 0 1 0 0,1 1 0 0 0,0-1 0 0 0,-1 0 0 0 0,1 1-1 0 0,0-1 1 0 0,0 0 0 0 0,0 0 0 0 0,-1 0 0 0 0,1 1-1 0 0,0-1 1 0 0,0 0 0 0 0,0 0 0 0 0,0 1 0 0 0,0-1-1 0 0,0 0 1 0 0,1 0 0 0 0,-1 0 0 0 0,0 1 0 0 0,0-1-1 0 0,0 0 1 0 0,1 0 0 0 0,-1 1 0 0 0,0-1 0 0 0,2-1-1 0 0,-2 1 13 0 0,0-1 0 0 0,1 1 0 0 0,-1-1 0 0 0,0 1 0 0 0,0-1 0 0 0,0 0 0 0 0,0 1 0 0 0,0-1 0 0 0,0 1 0 0 0,0-1 0 0 0,0 1 0 0 0,-1-1 0 0 0,1 1 0 0 0,-1-1 0 0 0,1 1 0 0 0,-1 0 0 0 0,0-1 0 0 0,1 1 0 0 0,-1 0 0 0 0,0-1 0 0 0,0 1 0 0 0,-1-2 0 0 0,0 2-12 0 0,1-1 0 0 0,0 0 1 0 0,0 1-1 0 0,0-1 1 0 0,0 1-1 0 0,0-1 1 0 0,1 0-1 0 0,-1 0 1 0 0,1 1-1 0 0,-1-1 0 0 0,1 0 1 0 0,-1 0-1 0 0,1 0 1 0 0,0 0-1 0 0,0 0 1 0 0,0-2-1 0 0,1-2 40 0 0,0 1 0 0 0,-1-1 0 0 0,1 0 0 0 0,-1 1 0 0 0,0-1 0 0 0,-1 0 0 0 0,0 0 0 0 0,1 1 0 0 0,-2-1 0 0 0,1 1 0 0 0,-1-1 0 0 0,-4-9 0 0 0,5 12-16 0 0,0 0 0 0 0,1 0-1 0 0,-1-1 1 0 0,1 1 0 0 0,0 0 0 0 0,-1 0-1 0 0,1 0 1 0 0,1 0 0 0 0,0-7-1 0 0,9-31 212 0 0,-3 16-73 0 0,-6 17-128 0 0,-1 0 1 0 0,1 0 0 0 0,-2-9-1 0 0,1 13-26 0 0,-1-1-1 0 0,1 0 1 0 0,0 1 0 0 0,1-1-1 0 0,-1 1 1 0 0,1-1 0 0 0,-1 1-1 0 0,1-1 1 0 0,1 1 0 0 0,-1 0-1 0 0,1-1 1 0 0,3-7-1 0 0,0 5 1 0 0,-1 0-1 0 0,0 0 0 0 0,-1 0 0 0 0,0 0 0 0 0,0-1 0 0 0,-1 0 0 0 0,2-7 0 0 0,7-59 181 0 0,-6 37-141 0 0,-4 25-27 0 0,0 1 0 0 0,-1-1 1 0 0,-1 0-1 0 0,0 1 0 0 0,0-1 1 0 0,-1 1-1 0 0,-4-13 0 0 0,1 6 30 0 0,-1 1 0 0 0,-1 0-1 0 0,-15-29 1 0 0,19 42-63 0 0,1 1 0 0 0,0-1 0 0 0,1 0 0 0 0,-1 1 0 0 0,0-1 0 0 0,1 0 0 0 0,0 0 0 0 0,0 0 0 0 0,0 0 0 0 0,1 0 0 0 0,-1 0 0 0 0,1 0 0 0 0,0-6 0 0 0,2-20 17 0 0,-1 23-10 0 0,-1 0 0 0 0,1 0-1 0 0,-1-1 1 0 0,-1 1 0 0 0,1 0-1 0 0,-3-8 1 0 0,-2-1-7 0 0,4 13 0 0 0,0 1 0 0 0,0-1 0 0 0,0 0 0 0 0,1 1 0 0 0,-1-1 0 0 0,1 0 0 0 0,-1 1 0 0 0,1-1 0 0 0,0 0 0 0 0,0 1 0 0 0,0-1 0 0 0,0 0 0 0 0,1 0 0 0 0,-1 1 0 0 0,2-5 0 0 0,-1 5 0 0 0,-1 1 0 0 0,1 0 0 0 0,0-1 0 0 0,0 1 0 0 0,0 0 0 0 0,0 0 0 0 0,0-1 0 0 0,0 1 0 0 0,0 0 0 0 0,0 0 0 0 0,0 0 0 0 0,0 0 0 0 0,1 0 0 0 0,-1 0 0 0 0,0 1 0 0 0,1-1 0 0 0,-1 0 0 0 0,1 1 0 0 0,-1-1 0 0 0,2 0 0 0 0,3 0 0 0 0,1 0 0 0 0,-1 0 0 0 0,12 1 0 0 0,2-1 0 0 0,10 0 0 0 0,-23 1 0 0 0,1 0 0 0 0,0 0 0 0 0,14-4 0 0 0,-2-2 15 0 0,26-11 1 0 0,-28 9 0 0 0,35-9 1 0 0,-28 12-17 0 0,0 1 0 0 0,0 2 0 0 0,32 0 0 0 0,-37 1 0 0 0,0-2 0 0 0,31-6 0 0 0,-18 2 0 0 0,-5 2 0 0 0,-13 2 0 0 0,-1 0 0 0 0,1 1 0 0 0,0 1 0 0 0,17 0 0 0 0,4 3 0 0 0,1-2 0 0 0,0-2 0 0 0,50-9 0 0 0,-82 10-14 0 0,0 0 0 0 0,0 0 1 0 0,0 1-1 0 0,0 0 0 0 0,0 0 0 0 0,0 0 0 0 0,0 1 1 0 0,0-1-1 0 0,-1 1 0 0 0,6 2 0 0 0,-7-2 5 0 0,-1 0-1 0 0,0 0 1 0 0,0 0 0 0 0,0 1-1 0 0,0-1 1 0 0,0 1-1 0 0,0-1 1 0 0,-1 1 0 0 0,1 0-1 0 0,0-1 1 0 0,-1 1-1 0 0,1 0 1 0 0,-1 0 0 0 0,0 0-1 0 0,1 0 1 0 0,-1 0-1 0 0,0 1 1 0 0,-1-1 0 0 0,1 0-1 0 0,0 0 1 0 0,0 1-1 0 0,0 4 1 0 0,0 7-455 0 0,0 1 1 0 0,0 0-1 0 0,-1-1 0 0 0,-1 1 0 0 0,-3 15 0 0 0,-2 12-1001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6:10.396"/>
    </inkml:context>
    <inkml:brush xml:id="br0">
      <inkml:brushProperty name="width" value="0.1" units="cm"/>
      <inkml:brushProperty name="height" value="0.1" units="cm"/>
      <inkml:brushProperty name="color" value="#F4F91B"/>
    </inkml:brush>
  </inkml:definitions>
  <inkml:trace contextRef="#ctx0" brushRef="#br0">1291 94 2527 0 0,'10'-10'247'0'0,"1"2"-1"0"0,0-1 0 0 0,0 1 0 0 0,1 1 1 0 0,0 0-1 0 0,0 1 0 0 0,1 0 0 0 0,13-5 0 0 0,-12 3-116 0 0,-13 8-88 0 0,-1 0 1 0 0,1 0-1 0 0,-1 0 1 0 0,0 0-1 0 0,1-1 1 0 0,-1 1-1 0 0,1 0 1 0 0,-1 0-1 0 0,0-1 1 0 0,1 1-1 0 0,-1 0 1 0 0,0-1-1 0 0,1 1 1 0 0,-1 0-1 0 0,0-1 0 0 0,0 1 1 0 0,1 0-1 0 0,-1-1 1 0 0,0 1-1 0 0,0-1 1 0 0,0 1-1 0 0,1-1 1 0 0,-1 1-1 0 0,0 0 1 0 0,0-1-1 0 0,0 1 1 0 0,0-2-1 0 0,-1 2 16 0 0,0-1 1 0 0,0 1-1 0 0,0-1 1 0 0,-1 1-1 0 0,1-1 0 0 0,0 1 1 0 0,0 0-1 0 0,0-1 0 0 0,-1 1 1 0 0,1 0-1 0 0,0 0 1 0 0,0 0-1 0 0,-1 0 0 0 0,1 0 1 0 0,0 0-1 0 0,-2 1 0 0 0,-27 4-28 0 0,13-1 181 0 0,-2-2 75 0 0,13-2-135 0 0,1 0 0 0 0,0 0 0 0 0,-1 1 0 0 0,1 0 1 0 0,0 0-1 0 0,0 1 0 0 0,-1-1 0 0 0,1 1 0 0 0,-8 4 1 0 0,11-4-81 0 0,0-1 0 0 0,-1-1 1 0 0,1 1-1 0 0,0 0 0 0 0,-1 0 1 0 0,1-1-1 0 0,-1 0 0 0 0,1 1 1 0 0,-1-1-1 0 0,1 0 1 0 0,-1 0-1 0 0,1 0 0 0 0,-1-1 1 0 0,1 1-1 0 0,-3-1 0 0 0,1 0 19 0 0,1 1 0 0 0,0-1-1 0 0,-1 1 1 0 0,1 0-1 0 0,0 0 1 0 0,0 0 0 0 0,-6 2-1 0 0,-72 12 29 0 0,30-5-108 0 0,24-6-10 0 0,-10 1 265 0 0,-49-1 0 0 0,-7 0-80 0 0,73-1-166 0 0,-66 8 79 0 0,82-9-89 0 0,0-1 0 0 0,0 0-1 0 0,0 0 1 0 0,0-1 0 0 0,0 1-1 0 0,0-1 1 0 0,0 0 0 0 0,-5-1-1 0 0,-22-4 42 0 0,-7 2-39 0 0,-87 6 480 0 0,-24 4-417 0 0,89 0-74 0 0,55-6 14 0 0,0 1 0 0 0,1-1-1 0 0,-1-1 1 0 0,1 1-1 0 0,-7-1 1 0 0,-11-2 64 0 0,5 3 54 0 0,1-1-72 0 0,0 1 0 0 0,0 1-1 0 0,0 0 1 0 0,0 1 0 0 0,0 1-1 0 0,0 0 1 0 0,0 1 0 0 0,-15 6 0 0 0,-3 4-824 0 0,16-8-134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6:11.954"/>
    </inkml:context>
    <inkml:brush xml:id="br0">
      <inkml:brushProperty name="width" value="0.1" units="cm"/>
      <inkml:brushProperty name="height" value="0.1" units="cm"/>
      <inkml:brushProperty name="color" value="#F4F91B"/>
    </inkml:brush>
  </inkml:definitions>
  <inkml:trace contextRef="#ctx0" brushRef="#br0">1128 55 919 0 0,'-6'1'2828'0'0,"-1"-3"-2195"0"0,1 0 0 0 0,0 1 0 0 0,-1 0 0 0 0,-9-1 0 0 0,-7-2 46 0 0,6 3-353 0 0,1-1 0 0 0,0 2 0 0 0,-1 0-1 0 0,1 1 1 0 0,-31 6 0 0 0,27-4-139 0 0,0-1 0 0 0,-1 0 0 0 0,-22-2 0 0 0,-122-14 1462 0 0,-37-8-852 0 0,54 4-138 0 0,130 17-572 0 0,0 1 0 0 0,1 0-1 0 0,-1 2 1 0 0,1 0 0 0 0,-24 6-1 0 0,-82 29-1993 0 0,91-26-304 0 0,7-3-1999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6:14.256"/>
    </inkml:context>
    <inkml:brush xml:id="br0">
      <inkml:brushProperty name="width" value="0.1" units="cm"/>
      <inkml:brushProperty name="height" value="0.1" units="cm"/>
      <inkml:brushProperty name="color" value="#F4F91B"/>
    </inkml:brush>
  </inkml:definitions>
  <inkml:trace contextRef="#ctx0" brushRef="#br0">2702 101 1151 0 0,'2'3'306'0'0,"1"0"-1"0"0,-1 0 1 0 0,0 0-1 0 0,1 0 1 0 0,0 0-1 0 0,0-1 1 0 0,0 1-1 0 0,0-1 1 0 0,0 0-1 0 0,6 3 593 0 0,-6-3 151 0 0,-9-2-680 0 0,0 0-56 0 0,0-1 0 0 0,0 0 0 0 0,0-1 0 0 0,1 1 0 0 0,-1-1 1 0 0,-8-4-1 0 0,-23-7 867 0 0,17 11-954 0 0,0 0 0 0 0,-1 1 1 0 0,1 2-1 0 0,-36 4 0 0 0,-3 0-44 0 0,14-6 168 0 0,-1-1-1 0 0,-57-10 0 0 0,37 3 75 0 0,-119-18 766 0 0,-71-7-364 0 0,219 33-850 0 0,-1 1 0 0 0,1 3-1 0 0,0 0 1 0 0,0 3-1 0 0,0 1 1 0 0,-39 13 0 0 0,39-10-1112 0 0,2-3-3694 0 0</inkml:trace>
  <inkml:trace contextRef="#ctx0" brushRef="#br0" timeOffset="1">1226 1 1839 0 0,'1'0'88'0'0,"-1"1"-1"0"0,1-1 0 0 0,-1 0 0 0 0,0 1 1 0 0,1-1-1 0 0,-1 0 0 0 0,0 1 0 0 0,1-1 1 0 0,-1 1-1 0 0,0-1 0 0 0,1 1 0 0 0,-1-1 1 0 0,0 1-1 0 0,0-1 0 0 0,1 1 0 0 0,-1-1 1 0 0,0 1-1 0 0,0-1 0 0 0,0 1 0 0 0,0-1 1 0 0,0 1-1 0 0,0-1 0 0 0,0 1 0 0 0,0 0 1 0 0,0-1-1 0 0,0 1 0 0 0,0-1 0 0 0,0 1 0 0 0,0-1 1 0 0,-1 1-1 0 0,-2 19 1083 0 0,3-18-1114 0 0,0 0 1 0 0,-1 0-1 0 0,1 0 0 0 0,-1 0 0 0 0,1 0 0 0 0,-1 0 1 0 0,0 0-1 0 0,0 0 0 0 0,0 0 0 0 0,0 0 1 0 0,0 0-1 0 0,0-1 0 0 0,-1 1 0 0 0,1 0 0 0 0,0-1 1 0 0,-1 1-1 0 0,1-1 0 0 0,-1 0 0 0 0,0 1 1 0 0,1-1-1 0 0,-1 0 0 0 0,0 0 0 0 0,0 0 0 0 0,0 0 1 0 0,0 0-1 0 0,0-1 0 0 0,0 1 0 0 0,0-1 1 0 0,-4 1-1 0 0,-23-2 1849 0 0,23 0-1793 0 0,1 0 0 0 0,-1 1 0 0 0,0 0 0 0 0,0 0 0 0 0,0 0 0 0 0,0 1 0 0 0,1 0 0 0 0,-9 2 0 0 0,6-1-85 0 0,0 0 1 0 0,0-1-1 0 0,-13 1 1 0 0,-9 1 451 0 0,26-2-373 0 0,0-1 0 0 0,0 0 0 0 0,0-1 0 0 0,0 1-1 0 0,0-1 1 0 0,0 0 0 0 0,-6-2 0 0 0,-10-1-19 0 0,-54-7 531 0 0,-160-9 854 0 0,-3 18-850 0 0,164 2-564 0 0,28 1 14 0 0,-1 1-1 0 0,-84 17 1 0 0,39 6-4285 0 0,59-13-349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6:16.486"/>
    </inkml:context>
    <inkml:brush xml:id="br0">
      <inkml:brushProperty name="width" value="0.1" units="cm"/>
      <inkml:brushProperty name="height" value="0.1" units="cm"/>
      <inkml:brushProperty name="color" value="#F4F91B"/>
    </inkml:brush>
  </inkml:definitions>
  <inkml:trace contextRef="#ctx0" brushRef="#br0">1758 19 1839 0 0,'-37'2'2130'0'0,"27"0"-1788"0"0,-1-2-1 0 0,0 1 1 0 0,-12-2-1 0 0,-45-5 1560 0 0,-49-7-208 0 0,98 11-1392 0 0,0 1 0 0 0,0 0 0 0 0,-29 3 0 0 0,-4 0-53 0 0,-83 8 629 0 0,68-3-400 0 0,-59 1 303 0 0,-145-9 0 0 0,-68-12-201 0 0,245 15-1151 0 0,-151 20 0 0 0,199-16-3999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6:18.518"/>
    </inkml:context>
    <inkml:brush xml:id="br0">
      <inkml:brushProperty name="width" value="0.1" units="cm"/>
      <inkml:brushProperty name="height" value="0.1" units="cm"/>
      <inkml:brushProperty name="color" value="#F4F91B"/>
    </inkml:brush>
  </inkml:definitions>
  <inkml:trace contextRef="#ctx0" brushRef="#br0">2121 4 1839 0 0,'-37'4'2488'0'0,"30"-4"-2466"0"0,1 1-1 0 0,-1-1 0 0 0,0-1 0 0 0,-6-1 0 0 0,8 1 126 0 0,-1 1-1 0 0,1-1 0 0 0,-1 1 0 0 0,1 0 0 0 0,-1 0 1 0 0,-6 2-1 0 0,6-1 98 0 0,0 1 1 0 0,1-2-1 0 0,-1 1 1 0 0,1 0 0 0 0,-1-1-1 0 0,0 0 1 0 0,1-1-1 0 0,-1 1 1 0 0,0-1-1 0 0,1 0 1 0 0,-11-3-1 0 0,9 2-115 0 0,1 1-1 0 0,-1 1 1 0 0,0-1-1 0 0,0 1 0 0 0,0 1 1 0 0,0-1-1 0 0,1 1 0 0 0,-1 0 1 0 0,-12 4-1 0 0,-15 1-108 0 0,-113 12 1068 0 0,102-16-608 0 0,29-1-192 0 0,-27-2-1 0 0,21 0-169 0 0,0 1 1 0 0,-37 5-1 0 0,10 0-16 0 0,-11-1-23 0 0,22 0 47 0 0,-45-2 0 0 0,-72-12 211 0 0,49 2-9 0 0,-128 7-1 0 0,144 3-231 0 0,-111-12 0 0 0,-44 0 75 0 0,218 11-233 0 0,-41 8 0 0 0,6 5-3844 0 0,27-4-374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4:35.427"/>
    </inkml:context>
    <inkml:brush xml:id="br0">
      <inkml:brushProperty name="width" value="0.1" units="cm"/>
      <inkml:brushProperty name="height" value="0.1" units="cm"/>
      <inkml:brushProperty name="color" value="#E71224"/>
    </inkml:brush>
  </inkml:definitions>
  <inkml:trace contextRef="#ctx0" brushRef="#br0">848 63 2271 0 0,'-17'-1'423'0'0,"0"-2"0"0"0,0 0 0 0 0,-1 0 0 0 0,2-2 0 0 0,-28-10 0 0 0,23 8 142 0 0,0 0 0 0 0,-1 1 0 0 0,-22-3 0 0 0,15 7-134 0 0,1 1 1 0 0,-1 1 0 0 0,0 2-1 0 0,0 0 1 0 0,-36 10-1 0 0,-137 44 2096 0 0,182-50-2497 0 0,-33 9-118 0 0,-45 17-321 0 0,69-22 82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6:20.275"/>
    </inkml:context>
    <inkml:brush xml:id="br0">
      <inkml:brushProperty name="width" value="0.1" units="cm"/>
      <inkml:brushProperty name="height" value="0.1" units="cm"/>
      <inkml:brushProperty name="color" value="#F4F91B"/>
    </inkml:brush>
  </inkml:definitions>
  <inkml:trace contextRef="#ctx0" brushRef="#br0">1222 83 2327 0 0,'0'0'89'0'0,"1"-1"0"0"0,-1 0 0 0 0,1 1 0 0 0,-1-1 0 0 0,0 0 0 0 0,1 1 0 0 0,-1-1 0 0 0,0 0 0 0 0,0 0 0 0 0,1 1-1 0 0,-1-1 1 0 0,0 0 0 0 0,0 0 0 0 0,0 1 0 0 0,0-1 0 0 0,0 0 0 0 0,0 0 0 0 0,0 0 0 0 0,0 1 0 0 0,0-1 0 0 0,-1 0 0 0 0,1 0-1 0 0,0 1 1 0 0,0-1 0 0 0,-1-1 0 0 0,-10-16 2203 0 0,10 15-2072 0 0,-2 0-21 0 0,0-1-1 0 0,0 1 0 0 0,-1 0 0 0 0,1 0 0 0 0,-1 0 1 0 0,1 0-1 0 0,-1 0 0 0 0,0 1 0 0 0,0 0 0 0 0,0 0 0 0 0,0 0 1 0 0,-1 0-1 0 0,1 1 0 0 0,0-1 0 0 0,-1 1 0 0 0,1 0 1 0 0,-1 0-1 0 0,1 1 0 0 0,-8-1 0 0 0,-9 1-75 0 0,0 1 0 0 0,0 1-1 0 0,-20 4 1 0 0,22-3 102 0 0,-86 16 507 0 0,-18 3 182 0 0,-20 2-324 0 0,-56 7-107 0 0,78-26-421 0 0,-24 2 225 0 0,120-5-621 0 0,0 2 0 0 0,1 1-1 0 0,-43 15 1 0 0,42-10-413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6:22.002"/>
    </inkml:context>
    <inkml:brush xml:id="br0">
      <inkml:brushProperty name="width" value="0.1" units="cm"/>
      <inkml:brushProperty name="height" value="0.1" units="cm"/>
      <inkml:brushProperty name="color" value="#F4F91B"/>
    </inkml:brush>
  </inkml:definitions>
  <inkml:trace contextRef="#ctx0" brushRef="#br0">2314 70 1583 0 0,'-2'0'253'0'0,"-1"-1"0"0"0,0 0 0 0 0,1 0 0 0 0,-1 0-1 0 0,0-1 1 0 0,1 1 0 0 0,0 0 0 0 0,-1-1 0 0 0,1 0-1 0 0,0 0 1 0 0,0 0 0 0 0,0 0 0 0 0,0 0 0 0 0,0 0-1 0 0,0 0 1 0 0,-1-3 0 0 0,0 1 103 0 0,-1 0-1 0 0,1 0 1 0 0,-1 1 0 0 0,1 0 0 0 0,-7-5-1 0 0,4 5-171 0 0,0 1-1 0 0,1 0 1 0 0,-1 0-1 0 0,0 0 0 0 0,0 1 1 0 0,0 0-1 0 0,-1 0 1 0 0,1 0-1 0 0,-7 1 1 0 0,-12 1 181 0 0,-23 4 1 0 0,11-2 24 0 0,-11 2-62 0 0,0 2-1 0 0,1 2 1 0 0,1 2-1 0 0,0 2 1 0 0,0 3-1 0 0,1 1 1 0 0,-78 42-1 0 0,-6 7-496 0 0,87-42 18 0 0</inkml:trace>
  <inkml:trace contextRef="#ctx0" brushRef="#br0" timeOffset="1">1073 317 2303 0 0,'-35'-54'4144'0'0,"34"53"-4056"0"0,0 0-1 0 0,0 1 1 0 0,0-1-1 0 0,0 0 1 0 0,0 1-1 0 0,0-1 1 0 0,0 1-1 0 0,0-1 1 0 0,0 1-1 0 0,0-1 0 0 0,0 1 1 0 0,0 0-1 0 0,0-1 1 0 0,0 1-1 0 0,-2 0 1 0 0,-20-2 562 0 0,20 1-528 0 0,-9 1 83 0 0,0 1-1 0 0,0 0 0 0 0,0 0 0 0 0,0 1 0 0 0,-19 6 1 0 0,-26 3 149 0 0,-8-3 550 0 0,-127-3 0 0 0,132-9-533 0 0,-113-10 226 0 0,138 10-706 0 0,0 2 0 0 0,0 2-1 0 0,1 1 1 0 0,-1 2 0 0 0,0 1-1 0 0,1 1 1 0 0,-52 16 0 0 0,59-13-473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6:23.771"/>
    </inkml:context>
    <inkml:brush xml:id="br0">
      <inkml:brushProperty name="width" value="0.1" units="cm"/>
      <inkml:brushProperty name="height" value="0.1" units="cm"/>
      <inkml:brushProperty name="color" value="#F4F91B"/>
    </inkml:brush>
  </inkml:definitions>
  <inkml:trace contextRef="#ctx0" brushRef="#br0">2627 42 919 0 0,'-24'12'2412'0'0,"22"-11"-2231"0"0,1-1 0 0 0,-1 0 0 0 0,1 0 0 0 0,-1 0 0 0 0,1 0 0 0 0,-1 0 0 0 0,1 0 1 0 0,0 0-1 0 0,-1 0 0 0 0,1-1 0 0 0,-1 1 0 0 0,1-1 0 0 0,-1 1 0 0 0,-1-2 0 0 0,-19-6 793 0 0,-1 0-1 0 0,0 2 1 0 0,-46-8-1 0 0,-75 2 861 0 0,96 10-1577 0 0,0 2-1 0 0,-1 3 1 0 0,1 1-1 0 0,-89 21 1 0 0,48-2-3809 0 0,48-11-523 0 0</inkml:trace>
  <inkml:trace contextRef="#ctx0" brushRef="#br0" timeOffset="1">1085 245 5039 0 0,'-16'-3'614'0'0,"-1"1"-1"0"0,-28-1 0 0 0,-13-1-138 0 0,28 0-6 0 0,-20-4 619 0 0,0 3-1 0 0,-61 0 1 0 0,31 8-647 0 0,-154 2-3 0 0,46-2-270 0 0,161-1-410 0 0,0 2 1 0 0,1 1-1 0 0,-1 1 0 0 0,-49 19 1 0 0,54-15-3693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6:25.049"/>
    </inkml:context>
    <inkml:brush xml:id="br0">
      <inkml:brushProperty name="width" value="0.1" units="cm"/>
      <inkml:brushProperty name="height" value="0.1" units="cm"/>
      <inkml:brushProperty name="color" value="#F4F91B"/>
    </inkml:brush>
  </inkml:definitions>
  <inkml:trace contextRef="#ctx0" brushRef="#br0">2137 76 1151 0 0,'0'-17'1448'0'0,"-1"12"-955"0"0,0 0-1 0 0,0 0 1 0 0,-1 1-1 0 0,1-1 1 0 0,-1 0-1 0 0,-4-7 1 0 0,5 11-412 0 0,0-1 0 0 0,0 1-1 0 0,-1 0 1 0 0,1 0 0 0 0,0-1 0 0 0,0 1 0 0 0,-1 0 0 0 0,1 0 0 0 0,-1 0 0 0 0,1 0 0 0 0,-1 0-1 0 0,1 1 1 0 0,-1-1 0 0 0,0 0 0 0 0,1 1 0 0 0,-1-1 0 0 0,0 1 0 0 0,1 0 0 0 0,-1-1 0 0 0,0 1 0 0 0,0 0-1 0 0,-1 0 1 0 0,-221 8 2645 0 0,130-3-1967 0 0,27-2-415 0 0,-1 2 0 0 0,-87 19-1 0 0,-21 27-624 0 0,136-41 50 0 0</inkml:trace>
  <inkml:trace contextRef="#ctx0" brushRef="#br0" timeOffset="1">941 71 919 0 0,'-9'-5'80'0'0,"-14"4"4780"0"0,-76-7-1865 0 0,-14 14-1807 0 0,77-3-918 0 0,1-1-1 0 0,-1-2 0 0 0,-58-6 0 0 0,51-2 105 0 0,-203-23 1106 0 0,229 30-1602 0 0,-1 2 1 0 0,0-1 0 0 0,1 2-1 0 0,-1 1 1 0 0,1 0 0 0 0,0 1-1 0 0,0 1 1 0 0,0 0 0 0 0,-17 9-1 0 0,18-6-1094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6:25.944"/>
    </inkml:context>
    <inkml:brush xml:id="br0">
      <inkml:brushProperty name="width" value="0.1" units="cm"/>
      <inkml:brushProperty name="height" value="0.1" units="cm"/>
      <inkml:brushProperty name="color" value="#F4F91B"/>
    </inkml:brush>
  </inkml:definitions>
  <inkml:trace contextRef="#ctx0" brushRef="#br0">861 94 3223 0 0,'-10'-3'991'0'0,"0"1"0"0"0,0 1-1 0 0,-20-1 1 0 0,4 0-332 0 0,-32-4 395 0 0,5 1 289 0 0,0-2-1 0 0,-95-25 1 0 0,122 24-1169 0 0,0 1 0 0 0,-1 1 0 0 0,1 1-1 0 0,-1 2 1 0 0,0 0 0 0 0,0 2 0 0 0,0 1 0 0 0,-53 7-1 0 0,-34 19-589 0 0,81-17-688 0 0,10-3-260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6:28.886"/>
    </inkml:context>
    <inkml:brush xml:id="br0">
      <inkml:brushProperty name="width" value="0.1" units="cm"/>
      <inkml:brushProperty name="height" value="0.1" units="cm"/>
      <inkml:brushProperty name="color" value="#F4F91B"/>
    </inkml:brush>
  </inkml:definitions>
  <inkml:trace contextRef="#ctx0" brushRef="#br0">1690 53 3679 0 0,'-12'-36'972'0'0,"9"35"-737"0"0,1 0-1 0 0,-1 0 0 0 0,1 0 0 0 0,-1 0 1 0 0,1 1-1 0 0,-1-1 0 0 0,-3 1 1 0 0,-1-1 70 0 0,-12-3-182 0 0,-1 1-1 0 0,0 2 0 0 0,1 0 1 0 0,-1 0-1 0 0,0 2 0 0 0,-28 4 0 0 0,-115 33 1562 0 0,115-24-1269 0 0,0-3-1 0 0,-57 6 1 0 0,-99-6 574 0 0,161-12-545 0 0,0-1-1 0 0,-75-15 1 0 0,46 1 132 0 0,-2 4 0 0 0,-89-3 0 0 0,131 14-552 0 0,0 2 0 0 0,1 1 0 0 0,-1 2 0 0 0,1 1 0 0 0,0 1 0 0 0,0 1 0 0 0,-55 22 0 0 0,65-20-498 0 0,-23 14 0 0 0,15-4-90 0 0</inkml:trace>
  <inkml:trace contextRef="#ctx0" brushRef="#br0" timeOffset="1">23555 1056 455 0 0,'-1'0'52'0'0,"1"0"-1"0"0,0 0 0 0 0,0 0 1 0 0,-1 0-1 0 0,1 0 0 0 0,0 0 1 0 0,0 0-1 0 0,-1 0 0 0 0,1 0 0 0 0,0-1 1 0 0,0 1-1 0 0,-1 0 0 0 0,1 0 1 0 0,0 0-1 0 0,0 0 0 0 0,0 0 0 0 0,-1 0 1 0 0,1-1-1 0 0,0 1 0 0 0,0 0 1 0 0,0 0-1 0 0,-1 0 0 0 0,1-1 1 0 0,0 1-1 0 0,0 0 0 0 0,0 0 0 0 0,0 0 1 0 0,0-1-1 0 0,-1 1 0 0 0,1 0 1 0 0,0 0-1 0 0,0-1 0 0 0,0 1 0 0 0,0 0 1 0 0,0 0-1 0 0,0-1 0 0 0,0 1 1 0 0,0 0-1 0 0,0 0 0 0 0,0-1 1 0 0,0 1-1 0 0,0 0 0 0 0,0 0 0 0 0,0-1 1 0 0,0 1-1 0 0,0 0 0 0 0,0 0 1 0 0,1-1-1 0 0,-1 1 0 0 0,0 0 0 0 0,0 0 1 0 0,0 0-1 0 0,0-1 0 0 0,0 1 1 0 0,1 0-1 0 0,-1 0 0 0 0,0 0 1 0 0,0-1-1 0 0,0 1 0 0 0,1 0 0 0 0,-1 0 1 0 0,0 0-1 0 0,0 0 0 0 0,0 0 1 0 0,1-1-1 0 0,-1 1 0 0 0,1 0 0 0 0,-81 0 1877 0 0,53-3-1121 0 0,22 3-755 0 0,0 0-1 0 0,-1 0 1 0 0,1 0 0 0 0,0-1-1 0 0,-8-1 1 0 0,7 0 32 0 0,-1 1 0 0 0,1 0 0 0 0,0 1 1 0 0,-7 0-1 0 0,-16 2 353 0 0,0 1 0 0 0,0 2 1 0 0,-49 15-1 0 0,61-16-370 0 0,-1-1 0 0 0,0 0 0 0 0,0-1 0 0 0,0-1 0 0 0,0-1 1 0 0,-34-3-1 0 0,23 1 114 0 0,8 1-35 0 0,-444-30 1053 0 0,268 21-987 0 0,183 10-195 0 0,-446 24 6 0 0,447-22-64 0 0,-30 2-133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6:30.804"/>
    </inkml:context>
    <inkml:brush xml:id="br0">
      <inkml:brushProperty name="width" value="0.1" units="cm"/>
      <inkml:brushProperty name="height" value="0.1" units="cm"/>
      <inkml:brushProperty name="color" value="#F4F91B"/>
    </inkml:brush>
  </inkml:definitions>
  <inkml:trace contextRef="#ctx0" brushRef="#br0">4305 115 1839 0 0,'0'0'23'0'0,"0"-1"0"0"0,0 1-1 0 0,0-1 1 0 0,0 1-1 0 0,0 0 1 0 0,1-1-1 0 0,-1 1 1 0 0,0-1-1 0 0,0 1 1 0 0,-1-1 0 0 0,1 1-1 0 0,0-1 1 0 0,0 1-1 0 0,0 0 1 0 0,0-1-1 0 0,0 1 1 0 0,0-1-1 0 0,0 1 1 0 0,-1 0 0 0 0,1-1-1 0 0,0 1 1 0 0,0-1-1 0 0,-1 1 1 0 0,1 0-1 0 0,0-1 1 0 0,-1 1-1 0 0,1 0 1 0 0,0 0 0 0 0,-1-1-1 0 0,1 1 1 0 0,0 0-1 0 0,-1 0 1 0 0,1-1-1 0 0,-1 1 1 0 0,1 0-1 0 0,0 0 1 0 0,-1 0 0 0 0,1 0-1 0 0,-1-1 1 0 0,1 1-1 0 0,-1 0 1 0 0,-25-5 12 0 0,18 4 198 0 0,-26-9 1324 0 0,23 6-1098 0 0,-1 1 0 0 0,1 0 1 0 0,-1 1-1 0 0,0 0 0 0 0,-13 0 0 0 0,-147-4 1330 0 0,0-1-1093 0 0,125 8-524 0 0,-79 11 1 0 0,-18 22-187 0 0,100-22-138 0 0</inkml:trace>
  <inkml:trace contextRef="#ctx0" brushRef="#br0" timeOffset="1">3175 99 455 0 0,'-17'-2'1221'0'0,"0"0"0"0"0,-26 2 0 0 0,2-1 568 0 0,-24-5-549 0 0,-1-3-1 0 0,-68-20 1 0 0,30 6-129 0 0,25 11-719 0 0,0 3 0 0 0,0 4 1 0 0,-143 8-1 0 0,202-1-437 0 0,-1 1 0 0 0,1 0 0 0 0,-24 9 0 0 0,13-2-98 0 0</inkml:trace>
  <inkml:trace contextRef="#ctx0" brushRef="#br0" timeOffset="2">1318 95 1839 0 0,'-3'-5'855'0'0,"1"1"0"0"0,-1-1 0 0 0,-1 1 0 0 0,1 0 0 0 0,-8-8-1 0 0,6 8-680 0 0,0-1 0 0 0,-1 1 0 0 0,1 0 0 0 0,-1 0-1 0 0,0 1 1 0 0,0 0 0 0 0,0 0 0 0 0,0 0 0 0 0,-1 1-1 0 0,1 0 1 0 0,-1 0 0 0 0,1 0 0 0 0,-1 1 0 0 0,-8-1-1 0 0,-192 15 1512 0 0,1-1-643 0 0,122-12-956 0 0,-186 2 503 0 0,2 22-199 0 0,151-5-1379 0 0,77-13-118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7:00.289"/>
    </inkml:context>
    <inkml:brush xml:id="br0">
      <inkml:brushProperty name="width" value="0.1" units="cm"/>
      <inkml:brushProperty name="height" value="0.1" units="cm"/>
      <inkml:brushProperty name="color" value="#F4F91B"/>
    </inkml:brush>
  </inkml:definitions>
  <inkml:trace contextRef="#ctx0" brushRef="#br0">1198 123 1375 0 0,'0'-6'643'0'0,"0"2"-235"0"0,0 0 1 0 0,0 0 0 0 0,-1 0-1 0 0,1 0 1 0 0,-1 0 0 0 0,-1-6-1 0 0,1 9-341 0 0,1-1 0 0 0,-1 1 0 0 0,0 0 0 0 0,0 0-1 0 0,1 0 1 0 0,-1 0 0 0 0,0-1 0 0 0,0 1 0 0 0,0 0 0 0 0,-1 0-1 0 0,1 1 1 0 0,0-1 0 0 0,0 0 0 0 0,0 0 0 0 0,-1 1 0 0 0,1-1-1 0 0,0 0 1 0 0,-1 1 0 0 0,1-1 0 0 0,0 1 0 0 0,-1 0 0 0 0,-1-1-1 0 0,-3 0 120 0 0,0 0-1 0 0,0 0 0 0 0,0 1 0 0 0,0 0 0 0 0,0 0 0 0 0,0 0 1 0 0,-7 2-1 0 0,-3 0 42 0 0,-1 0 0 0 0,1-1 0 0 0,-1-1 1 0 0,0 0-1 0 0,1-1 0 0 0,-28-6 0 0 0,-25-1 749 0 0,10 3-440 0 0,48 4-432 0 0,0 2-1 0 0,1 0 0 0 0,-1 0 0 0 0,0 1 1 0 0,-12 3-1 0 0,13-2-56 0 0,-1 0 0 0 0,0-2 0 0 0,0 1 0 0 0,0-1 0 0 0,-13-1 0 0 0,3-3 110 0 0,0 0 0 0 0,-24-8 1 0 0,19 4 23 0 0,-70-9 434 0 0,27 6-333 0 0,35 4-241 0 0,0 2-1 0 0,0 1 1 0 0,-1 2 0 0 0,1 1-1 0 0,-1 2 1 0 0,-48 8-1 0 0,68-6-309 0 0,-1 1-1 0 0,1 0 0 0 0,-27 13 1 0 0,12-4-845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7:01.564"/>
    </inkml:context>
    <inkml:brush xml:id="br0">
      <inkml:brushProperty name="width" value="0.1" units="cm"/>
      <inkml:brushProperty name="height" value="0.1" units="cm"/>
      <inkml:brushProperty name="color" value="#F4F91B"/>
    </inkml:brush>
  </inkml:definitions>
  <inkml:trace contextRef="#ctx0" brushRef="#br0">1982 97 2183 0 0,'2'0'16'0'0,"-1"-1"0"0"0,1 1 0 0 0,-1-1-1 0 0,0 1 1 0 0,1-1 0 0 0,-1 0-1 0 0,0 1 1 0 0,0-1 0 0 0,1 0 0 0 0,1-2-1 0 0,9-4 28 0 0,-10 7-23 0 0,-2-2 49 0 0,0 1 0 0 0,1 0 0 0 0,-1-1 0 0 0,0 1 0 0 0,0-1 0 0 0,0 1 0 0 0,0-1 0 0 0,0 1 0 0 0,0 0 0 0 0,0-1 0 0 0,0 1 0 0 0,0-1 0 0 0,-1 1 0 0 0,0-2 0 0 0,-1 1 121 0 0,0-1 0 0 0,0 1 0 0 0,0-1 0 0 0,0 1 0 0 0,0 0 0 0 0,-1 0 0 0 0,1 0 0 0 0,-1 0 0 0 0,0 0 0 0 0,0 1 0 0 0,0-1 0 0 0,1 1 0 0 0,-1 0 0 0 0,0-1 0 0 0,-1 1 0 0 0,1 1 0 0 0,0-1 0 0 0,-4 0 1 0 0,-6-1 228 0 0,0 1 0 0 0,0 0 1 0 0,-15 1-1 0 0,-68 4 1018 0 0,-141 26-1 0 0,137-14-1325 0 0,63-12-205 0 0,1 2 1 0 0,-1 1-1 0 0,-62 23 0 0 0,72-19-402 0 0</inkml:trace>
  <inkml:trace contextRef="#ctx0" brushRef="#br0" timeOffset="1">596 40 455 0 0,'0'0'7'0'0,"0"1"0"0"0,1 0-1 0 0,-1-1 1 0 0,0 1-1 0 0,0-1 1 0 0,0 1-1 0 0,0-1 1 0 0,0 1-1 0 0,0 0 1 0 0,0-1 0 0 0,0 1-1 0 0,0-1 1 0 0,0 1-1 0 0,0 0 1 0 0,-1-1-1 0 0,1 1 1 0 0,0-1-1 0 0,0 1 1 0 0,0-1 0 0 0,-1 1-1 0 0,1-1 1 0 0,0 1-1 0 0,-1-1 1 0 0,1 1-1 0 0,0-1 1 0 0,-2 1-1 0 0,1 0 100 0 0,0 0 0 0 0,0-1 1 0 0,0 1-1 0 0,0-1 0 0 0,0 0 0 0 0,0 1 0 0 0,-1-1 0 0 0,1 0 0 0 0,0 0 0 0 0,0 0 0 0 0,0 0 0 0 0,-3 0 0 0 0,-5-1 640 0 0,0 0 0 0 0,0-1 0 0 0,-9-3 0 0 0,8 3-582 0 0,-52-17 1942 0 0,40 12-1467 0 0,1 0 0 0 0,-33-4 0 0 0,35 9-505 0 0,-1 1 1 0 0,0 0-1 0 0,0 2 1 0 0,1 0-1 0 0,-1 2 1 0 0,-28 6-1 0 0,14 0-248 0 0,1 2 0 0 0,-56 27 0 0 0,51-21-300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7:02.409"/>
    </inkml:context>
    <inkml:brush xml:id="br0">
      <inkml:brushProperty name="width" value="0.1" units="cm"/>
      <inkml:brushProperty name="height" value="0.1" units="cm"/>
      <inkml:brushProperty name="color" value="#F4F91B"/>
    </inkml:brush>
  </inkml:definitions>
  <inkml:trace contextRef="#ctx0" brushRef="#br0">2011 25 1375 0 0,'-1'-1'73'0'0,"0"0"-1"0"0,0 0 0 0 0,0 0 0 0 0,0 0 0 0 0,0 0 0 0 0,0 0 0 0 0,0 0 0 0 0,0 1 0 0 0,0-1 0 0 0,-1 0 0 0 0,1 0 0 0 0,0 1 0 0 0,-1-1 0 0 0,1 1 0 0 0,0-1 0 0 0,-1 1 0 0 0,1 0 0 0 0,-2-1 0 0 0,-32-7 409 0 0,29 7-265 0 0,0 0 1 0 0,0 1-1 0 0,0 0 1 0 0,-1 0-1 0 0,1 0 0 0 0,0 1 1 0 0,0 0-1 0 0,0 0 1 0 0,-10 4-1 0 0,-3 2 235 0 0,-30 16 1 0 0,37-16-349 0 0,-1-1 0 0 0,0 0 0 0 0,-1-1 0 0 0,-23 6 0 0 0,16-8 275 0 0,0 0 0 0 0,0-2 0 0 0,-37-1 0 0 0,-89-3 1003 0 0,27 2-994 0 0,-96-19 558 0 0,120 9-578 0 0,-438-7 540 0 0,465 19-1161 0 0,0 4-1 0 0,0 2 1 0 0,0 4-1 0 0,-92 26 1 0 0,109-23-3733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4:36.054"/>
    </inkml:context>
    <inkml:brush xml:id="br0">
      <inkml:brushProperty name="width" value="0.1" units="cm"/>
      <inkml:brushProperty name="height" value="0.1" units="cm"/>
      <inkml:brushProperty name="color" value="#E71224"/>
    </inkml:brush>
  </inkml:definitions>
  <inkml:trace contextRef="#ctx0" brushRef="#br0">1160 63 1839 0 0,'4'-4'2058'0'0,"-12"0"-552"0"0,-3 1-1026 0 0,0 1-1 0 0,0 1 0 0 0,0 0 1 0 0,0 0-1 0 0,-21 3 0 0 0,-58 6 1104 0 0,-36 2-526 0 0,66-7-585 0 0,-15 0 240 0 0,-32-4 235 0 0,-48-2 26 0 0,0-18-139 0 0,57-1-465 0 0,77 15-397 0 0,-1 2 1 0 0,-1 0-1 0 0,1 1 1 0 0,-1 2-1 0 0,-43-1 1 0 0,40 7-211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7:03.662"/>
    </inkml:context>
    <inkml:brush xml:id="br0">
      <inkml:brushProperty name="width" value="0.1" units="cm"/>
      <inkml:brushProperty name="height" value="0.1" units="cm"/>
      <inkml:brushProperty name="color" value="#F4F91B"/>
    </inkml:brush>
  </inkml:definitions>
  <inkml:trace contextRef="#ctx0" brushRef="#br0">2906 48 2303 0 0,'0'-3'30'0'0,"1"0"-1"0"0,-1 0 0 0 0,1 0 1 0 0,-1 0-1 0 0,0 0 0 0 0,0-4 1 0 0,-4-3 3480 0 0,-11 4-2710 0 0,8 4-713 0 0,1 0-1 0 0,-1 1 0 0 0,0 0 0 0 0,0 1 1 0 0,1-1-1 0 0,-11 2 0 0 0,-46 7-46 0 0,13-2 144 0 0,-8-4 438 0 0,-83-8-1 0 0,-39 0 48 0 0,-163 47-745 0 0,291-31-256 0 0</inkml:trace>
  <inkml:trace contextRef="#ctx0" brushRef="#br0" timeOffset="1">1487 280 2471 0 0,'-5'0'43'0'0,"1"-1"-1"0"0,0 1 0 0 0,-1 0 0 0 0,1 0 0 0 0,0 0 0 0 0,-1 0 0 0 0,-5 2 0 0 0,-18 1 205 0 0,5-3-74 0 0,0 1 244 0 0,1-1 0 0 0,0-1-1 0 0,0-1 1 0 0,-42-10-1 0 0,-68-21 1642 0 0,116 30-1952 0 0,-1 1 0 0 0,1 1 0 0 0,0 1 0 0 0,-1 0 0 0 0,1 1 0 0 0,-22 4 0 0 0,-65 9-38 0 0,56-9-56 0 0,-165 6 321 0 0,193-10-306 0 0,-128-2 466 0 0,-115 8 142 0 0,135 15-677 0 0,95-15-262 0 0,7-1 50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7:04.606"/>
    </inkml:context>
    <inkml:brush xml:id="br0">
      <inkml:brushProperty name="width" value="0.1" units="cm"/>
      <inkml:brushProperty name="height" value="0.1" units="cm"/>
      <inkml:brushProperty name="color" value="#F4F91B"/>
    </inkml:brush>
  </inkml:definitions>
  <inkml:trace contextRef="#ctx0" brushRef="#br0">1820 38 2415 0 0,'-5'0'51'0'0,"0"0"1"0"0,0 0-1 0 0,0 0 0 0 0,0 0 0 0 0,0 1 0 0 0,0 0 0 0 0,0 0 0 0 0,0 0 0 0 0,1 0 0 0 0,-1 1 0 0 0,-5 2 0 0 0,-12 3 72 0 0,12-4-114 0 0,-61 11 772 0 0,63-13-539 0 0,0 0 0 0 0,1-1 1 0 0,-1 0-1 0 0,0 0 0 0 0,0-1 1 0 0,0 0-1 0 0,-9-3 0 0 0,10 1 40 0 0,1 0 0 0 0,-1 0 0 0 0,0 0 0 0 0,1-1 0 0 0,-8-6 0 0 0,-16-9 521 0 0,20 15-724 0 0,-1 1-1 0 0,1 0 1 0 0,0 0 0 0 0,-1 1-1 0 0,0 0 1 0 0,1 1-1 0 0,-1 0 1 0 0,-14 1 0 0 0,-28-3 14 0 0,38 2-22 0 0,0 1 0 0 0,0 0 0 0 0,-1 2-1 0 0,-14 2 1 0 0,-27 3 103 0 0,-357-1 938 0 0,148-4-422 0 0,236-2-680 0 0,-42 2 37 0 0,0 4 0 0 0,-98 19-1 0 0,134-16-424 0 0,-41 17 0 0 0,52-17 6 0 0,-6 2-756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7:05.284"/>
    </inkml:context>
    <inkml:brush xml:id="br0">
      <inkml:brushProperty name="width" value="0.1" units="cm"/>
      <inkml:brushProperty name="height" value="0.1" units="cm"/>
      <inkml:brushProperty name="color" value="#F4F91B"/>
    </inkml:brush>
  </inkml:definitions>
  <inkml:trace contextRef="#ctx0" brushRef="#br0">1636 7 1839 0 0,'-7'0'213'0'0,"1"2"-1"0"0,-1-1 0 0 0,1 1 0 0 0,-1 0 1 0 0,1 0-1 0 0,0 0 0 0 0,0 1 0 0 0,-10 6 0 0 0,-3 1-322 0 0,-1-2 172 0 0,-1 0-1 0 0,0-2 0 0 0,0 0 1 0 0,-1-1-1 0 0,-23 2 0 0 0,-29 5 574 0 0,-119 12 442 0 0,161-24-788 0 0,1-2-1 0 0,0-1 1 0 0,-46-11-1 0 0,15 3 456 0 0,-95-26 817 0 0,114 24-1241 0 0,0 2 0 0 0,-87-9 0 0 0,54 15-196 0 0,-82 7-1 0 0,131 0-126 0 0,1 1 0 0 0,-1 2-1 0 0,1 1 1 0 0,0 0 0 0 0,1 2-1 0 0,-43 20 1 0 0,34-12-352 0 0,1 0-101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7:06.161"/>
    </inkml:context>
    <inkml:brush xml:id="br0">
      <inkml:brushProperty name="width" value="0.1" units="cm"/>
      <inkml:brushProperty name="height" value="0.1" units="cm"/>
      <inkml:brushProperty name="color" value="#F4F91B"/>
    </inkml:brush>
  </inkml:definitions>
  <inkml:trace contextRef="#ctx0" brushRef="#br0">2170 55 2471 0 0,'-2'-1'21'0'0,"0"0"0"0"0,0 0 0 0 0,0 0 0 0 0,0 1 0 0 0,0-1 0 0 0,0 1 0 0 0,0-1 0 0 0,0 1 0 0 0,0 0 0 0 0,0 0 0 0 0,-3 0 0 0 0,-10-1 122 0 0,-6-1 346 0 0,-1 1-1 0 0,1 1 1 0 0,-35 4 0 0 0,-15-1 624 0 0,16 3-617 0 0,40-4-338 0 0,0-1 0 0 0,-22 0-1 0 0,-94-13 923 0 0,80 6-648 0 0,-210-4 333 0 0,129 8-647 0 0,45 1-28 0 0,-93-6 227 0 0,-51-14 85 0 0,174 19-342 0 0,0 3 0 0 0,-61 9 0 0 0,-94 25-33 0 0,-35 5-691 0 0,197-34 133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5:56.326"/>
    </inkml:context>
    <inkml:brush xml:id="br0">
      <inkml:brushProperty name="width" value="0.1" units="cm"/>
      <inkml:brushProperty name="height" value="0.1" units="cm"/>
      <inkml:brushProperty name="color" value="#F4F91B"/>
    </inkml:brush>
  </inkml:definitions>
  <inkml:trace contextRef="#ctx0" brushRef="#br0">1569 11 2303 0 0,'0'0'47'0'0,"1"0"-1"0"0,0 1 0 0 0,0-1 1 0 0,0 1-1 0 0,0-1 0 0 0,0 0 1 0 0,-1 1-1 0 0,1 0 0 0 0,0-1 1 0 0,0 1-1 0 0,-1-1 0 0 0,1 1 1 0 0,1 1-1 0 0,8 6 1369 0 0,-10-8-1351 0 0,1 0-1 0 0,-1 0 1 0 0,1 0-1 0 0,-1 0 1 0 0,0 0-1 0 0,1 0 1 0 0,-1 0-1 0 0,0 0 1 0 0,1-1-1 0 0,-1 1 1 0 0,0 0-1 0 0,1 0 1 0 0,-1 0-1 0 0,1 0 1 0 0,-1 0 0 0 0,0-1-1 0 0,0 1 1 0 0,1 0-1 0 0,-1 0 1 0 0,0-1-1 0 0,1 1 1 0 0,-1 0-1 0 0,0-1 1 0 0,0 1-1 0 0,1 0 1 0 0,-1 0-1 0 0,0-1 1 0 0,0 1-1 0 0,0 0 1 0 0,0-1-1 0 0,1 1 1 0 0,-1-1-1 0 0,0 0 3 0 0,0 1 0 0 0,0-1 0 0 0,1 1 0 0 0,-1-1 0 0 0,0 1 0 0 0,0-1 0 0 0,0 1 0 0 0,0-1 0 0 0,0 1 0 0 0,0-1 0 0 0,0 1 0 0 0,0-1 0 0 0,0 1 0 0 0,0-1-1 0 0,-1 1 1 0 0,1-1 0 0 0,0 1 0 0 0,0-1 0 0 0,0 1 0 0 0,-1-1 0 0 0,1 1 0 0 0,0-1 0 0 0,0 1 0 0 0,-1-1 0 0 0,1 1 0 0 0,0 0 0 0 0,-1-1 0 0 0,1 1 0 0 0,-1 0 0 0 0,1-1 0 0 0,0 1-1 0 0,-1 0 1 0 0,1-1 0 0 0,-1 1 0 0 0,1 0 0 0 0,-1 0 0 0 0,1 0 0 0 0,-1-1 0 0 0,1 1 0 0 0,-1 0 0 0 0,1 0 0 0 0,-1 0 0 0 0,0 0 0 0 0,0-1-7 0 0,-1 1 1 0 0,0 0-1 0 0,1-1 1 0 0,-1 1-1 0 0,1 0 1 0 0,-1 0-1 0 0,0 0 1 0 0,1 0-1 0 0,-1 0 1 0 0,1 0-1 0 0,-1 1 1 0 0,1-1-1 0 0,-3 1 1 0 0,-2 2 31 0 0,0-1 1 0 0,0 1-1 0 0,0-1 0 0 0,0-1 0 0 0,-1 1 1 0 0,-7 0-1 0 0,-25 7 649 0 0,-6 9-105 0 0,-63 19-86 0 0,94-33-439 0 0,0-1 1 0 0,-1-1-1 0 0,1 0 1 0 0,-1 0-1 0 0,-24-2 0 0 0,-147-12 968 0 0,141 8-744 0 0,0-2 0 0 0,-61-15 0 0 0,43 5 56 0 0,-2 4-1 0 0,-92-7 0 0 0,84 19-285 0 0,-107 13-1 0 0,144-10-98 0 0,2 2-378 0 0,1 1 1 0 0,-1 2-1 0 0,2 1 0 0 0,-49 20 0 0 0,40-15-1255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5:57.664"/>
    </inkml:context>
    <inkml:brush xml:id="br0">
      <inkml:brushProperty name="width" value="0.1" units="cm"/>
      <inkml:brushProperty name="height" value="0.1" units="cm"/>
      <inkml:brushProperty name="color" value="#F4F91B"/>
    </inkml:brush>
  </inkml:definitions>
  <inkml:trace contextRef="#ctx0" brushRef="#br0">1209 0 4431 0 0,'-6'1'136'0'0,"-1"-1"0"0"0,1 1 0 0 0,-1 1 0 0 0,1-1 0 0 0,-10 5 0 0 0,11-4-94 0 0,0 0 0 0 0,-1 0 0 0 0,1-1 0 0 0,0 0 0 0 0,-1 0 0 0 0,1 0 0 0 0,0 0 0 0 0,-1-1 0 0 0,1 0 0 0 0,-1 0 0 0 0,-5-2 0 0 0,-1 0 394 0 0,-1-1 0 0 0,1 2 0 0 0,0 0 0 0 0,-1 0 0 0 0,1 1 0 0 0,-1 1 0 0 0,-18 2 0 0 0,-89 26 1196 0 0,70-21-1060 0 0,-1-3-1 0 0,0-1 0 0 0,1-3 0 0 0,-85-9 0 0 0,58-2-114 0 0,-107-9 134 0 0,152 18-625 0 0,0 1-1 0 0,-1 1 1 0 0,-54 10 0 0 0,51-3-1061 0 0,1-2-3777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5:59.378"/>
    </inkml:context>
    <inkml:brush xml:id="br0">
      <inkml:brushProperty name="width" value="0.1" units="cm"/>
      <inkml:brushProperty name="height" value="0.1" units="cm"/>
      <inkml:brushProperty name="color" value="#F4F91B"/>
    </inkml:brush>
  </inkml:definitions>
  <inkml:trace contextRef="#ctx0" brushRef="#br0">1142 46 1375 0 0,'2'-2'314'0'0,"0"0"-1"0"0,-1 0 0 0 0,1 0 1 0 0,-1 0-1 0 0,1 0 0 0 0,-1 0 1 0 0,1 0-1 0 0,0-4 0 0 0,-1 5-195 0 0,-1 1-1 0 0,0-1 1 0 0,0 1 0 0 0,0-1-1 0 0,0 1 1 0 0,0-1-1 0 0,0 1 1 0 0,0-1-1 0 0,0 1 1 0 0,0-1 0 0 0,0 1-1 0 0,0-1 1 0 0,0 1-1 0 0,-1-1 1 0 0,1 1 0 0 0,0-1-1 0 0,0 1 1 0 0,0-1-1 0 0,-1 1 1 0 0,1-1-1 0 0,-1 0-71 0 0,0 0 0 0 0,0 1-1 0 0,0-1 1 0 0,0 0 0 0 0,0 1-1 0 0,0-1 1 0 0,0 1 0 0 0,0-1-1 0 0,0 1 1 0 0,0-1-1 0 0,0 1 1 0 0,0 0 0 0 0,-2-1-1 0 0,-19-1 540 0 0,0 0-1 0 0,0 1 0 0 0,0 2 1 0 0,-25 2-1 0 0,4 0-130 0 0,-47 10 270 0 0,30-3-216 0 0,-361 7 1516 0 0,395-17-1960 0 0,-14-2 64 0 0,-43-7-1 0 0,-24-2-41 0 0,91 10-297 0 0,1 2 1 0 0,0 0-1 0 0,0 0 1 0 0,0 1-1 0 0,-15 5 1 0 0,1 1-4492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6:00.558"/>
    </inkml:context>
    <inkml:brush xml:id="br0">
      <inkml:brushProperty name="width" value="0.1" units="cm"/>
      <inkml:brushProperty name="height" value="0.1" units="cm"/>
      <inkml:brushProperty name="color" value="#F4F91B"/>
    </inkml:brush>
  </inkml:definitions>
  <inkml:trace contextRef="#ctx0" brushRef="#br0">1956 7 455 0 0,'-24'6'5261'0'0,"-18"5"-4202"0"0,0 0 79 0 0,-20 4 4 0 0,-6 5-620 0 0,-151 1 1203 0 0,138-15-1429 0 0,10-4 240 0 0,-17 2-55 0 0,49-1-416 0 0,1-1-1 0 0,-1-2 1 0 0,1-2-1 0 0,-56-9 1 0 0,47 4 140 0 0,-1 1 1 0 0,-85 2-1 0 0,108 5-194 0 0,0-2-1 0 0,0-1 1 0 0,0-1 0 0 0,1-1-1 0 0,-33-9 1 0 0,-6-6 44 0 0,35 10-42 0 0,1 1 0 0 0,-1 1 0 0 0,-47-5 0 0 0,47 11 61 0 0,0 1 0 0 0,1 2 1 0 0,-1 1-1 0 0,-30 6 0 0 0,-106 37-4257 0 0,117-29-83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6:01.869"/>
    </inkml:context>
    <inkml:brush xml:id="br0">
      <inkml:brushProperty name="width" value="0.1" units="cm"/>
      <inkml:brushProperty name="height" value="0.1" units="cm"/>
      <inkml:brushProperty name="color" value="#F4F91B"/>
    </inkml:brush>
  </inkml:definitions>
  <inkml:trace contextRef="#ctx0" brushRef="#br0">1207 0 919 0 0,'-18'11'4115'0'0,"8"-6"-3660"0"0,0 0-1 0 0,0 0 0 0 0,0-1 1 0 0,-1-1-1 0 0,1 1 1 0 0,-23 2-1 0 0,-15 4 384 0 0,-2-2-1 0 0,-80 3 0 0 0,110-11-680 0 0,-20 0 241 0 0,-51-6-1 0 0,10 0 93 0 0,-13-3 220 0 0,36-1-322 0 0,-55-8 280 0 0,92 16-533 0 0,-1 1-1 0 0,1 0 1 0 0,-30 5 0 0 0,28-2-194 0 0,1 2 0 0 0,-1 1 0 0 0,1 0 0 0 0,0 2 0 0 0,0 0 0 0 0,1 1 0 0 0,0 2 0 0 0,-37 22 0 0 0,37-18-837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6:03.833"/>
    </inkml:context>
    <inkml:brush xml:id="br0">
      <inkml:brushProperty name="width" value="0.1" units="cm"/>
      <inkml:brushProperty name="height" value="0.1" units="cm"/>
      <inkml:brushProperty name="color" value="#F4F91B"/>
    </inkml:brush>
  </inkml:definitions>
  <inkml:trace contextRef="#ctx0" brushRef="#br0">2276 19 2671 0 0,'0'-1'6'0'0,"0"1"0"0"0,0 0 0 0 0,-1 0 0 0 0,1 0 0 0 0,0 0 0 0 0,0 0 0 0 0,0 0 0 0 0,0 0 0 0 0,0-1 0 0 0,0 1 0 0 0,0 0 0 0 0,-1 0 0 0 0,1 0 0 0 0,0 0 0 0 0,0 0 0 0 0,0 0 0 0 0,0 0 0 0 0,0 0 0 0 0,-1 0 0 0 0,1 0 0 0 0,0 0 0 0 0,0 0 0 0 0,0 0 0 0 0,0 0 0 0 0,-1 0-1 0 0,1 0 1 0 0,0 0 0 0 0,0 0 0 0 0,0 0 0 0 0,0 0 0 0 0,-1 0 0 0 0,1 0 0 0 0,0 0 0 0 0,0 0 0 0 0,0 0 0 0 0,0 0 0 0 0,0 0 0 0 0,-1 0 0 0 0,1 0 0 0 0,0 0 0 0 0,0 1 0 0 0,-13 4 111 0 0,-3 1 429 0 0,-5-9 2059 0 0,18 2-2523 0 0,1 0 1 0 0,0 1-1 0 0,-1-1 1 0 0,1 1-1 0 0,-1 0 1 0 0,1 0-1 0 0,-1 0 1 0 0,1 0-1 0 0,-1 0 0 0 0,1 1 1 0 0,-3 0-1 0 0,-34 11 123 0 0,20-6-129 0 0,0 0 1 0 0,0-2 0 0 0,-32 5-1 0 0,33-8 303 0 0,-1-1 1 0 0,0 0-1 0 0,-33-6 0 0 0,43 6-269 0 0,0 0 0 0 0,0 0-1 0 0,0 0 1 0 0,0 1 0 0 0,0 1-1 0 0,1-1 1 0 0,-1 1-1 0 0,-11 5 1 0 0,-29 5 135 0 0,-149 11 1471 0 0,150-19-1649 0 0,-6 1 130 0 0,-83-2-1 0 0,48-5 50 0 0,-15-2-161 0 0,91 4-76 0 0,-1 0 0 0 0,1 0 0 0 0,-17 4 0 0 0,15-1-3 0 0,1-2 0 0 0,-22 0-1 0 0,-13-4 80 0 0,1 1 0 0 0,-1 3-1 0 0,-82 12 1 0 0,99-7-56 0 0,1-1 1 0 0,-1-2-1 0 0,0-1 0 0 0,0-1 1 0 0,0-2-1 0 0,-57-8 0 0 0,8-17 110 0 0,63 20 29 0 0,0 0 1 0 0,0-2-1 0 0,1 0 1 0 0,-20-12-1 0 0,-26-13 275 0 0,49 27-335 0 0,0 1-1 0 0,0 1 0 0 0,0 0 0 0 0,-28-4 1 0 0,33 7-275 0 0,-1 1 0 0 0,0 0 0 0 0,-11 1-1 0 0,14 0-500 0 0,0 0-1 0 0,0 1 0 0 0,0 0 0 0 0,0 0 0 0 0,-6 3 0 0 0,-10 7-3978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4:37.101"/>
    </inkml:context>
    <inkml:brush xml:id="br0">
      <inkml:brushProperty name="width" value="0.1" units="cm"/>
      <inkml:brushProperty name="height" value="0.1" units="cm"/>
      <inkml:brushProperty name="color" value="#E71224"/>
    </inkml:brush>
  </inkml:definitions>
  <inkml:trace contextRef="#ctx0" brushRef="#br0">2156 21 1839 0 0,'6'-4'-584'0'0,"11"-9"5549"0"0,-22 13-3784 0 0,-2 1-847 0 0,0 0-1 0 0,-1-1 1 0 0,1 0 0 0 0,-1 0 0 0 0,-13-3 0 0 0,-13 1 628 0 0,0 4-698 0 0,0 1-1 0 0,-40 10 1 0 0,15-3 226 0 0,27-4-147 0 0,18-3-97 0 0,0-1 0 0 0,-24 1-1 0 0,-25-5 56 0 0,-64-12-1 0 0,-32-3 107 0 0,-398 14 268 0 0,113 17-272 0 0,174-19-365 0 0,154 0-4304 0 0,70 3-280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6:04.691"/>
    </inkml:context>
    <inkml:brush xml:id="br0">
      <inkml:brushProperty name="width" value="0.1" units="cm"/>
      <inkml:brushProperty name="height" value="0.1" units="cm"/>
      <inkml:brushProperty name="color" value="#F4F91B"/>
    </inkml:brush>
  </inkml:definitions>
  <inkml:trace contextRef="#ctx0" brushRef="#br0">659 12 1839 0 0,'-3'1'101'0'0,"1"0"-1"0"0,0 0 0 0 0,0 0 0 0 0,-1 0 1 0 0,1 0-1 0 0,-1 0 0 0 0,1 0 0 0 0,-1-1 0 0 0,1 1 1 0 0,-1-1-1 0 0,-3 0 0 0 0,-34-2 3030 0 0,3 1-2291 0 0,24 2-465 0 0,1-1 0 0 0,0 0 0 0 0,-1 0 0 0 0,1-2 0 0 0,-21-3 0 0 0,13 1 328 0 0,0 2 0 0 0,-24 0 0 0 0,0-1-200 0 0,21 2-356 0 0,1 1 1 0 0,-1 1-1 0 0,1 1 0 0 0,-39 8 0 0 0,23-1-183 0 0,-68 27-1 0 0,75-23-202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6:05.337"/>
    </inkml:context>
    <inkml:brush xml:id="br0">
      <inkml:brushProperty name="width" value="0.1" units="cm"/>
      <inkml:brushProperty name="height" value="0.1" units="cm"/>
      <inkml:brushProperty name="color" value="#F4F91B"/>
    </inkml:brush>
  </inkml:definitions>
  <inkml:trace contextRef="#ctx0" brushRef="#br0">1739 0 4287 0 0,'-53'12'480'0'0,"41"-8"45"0"0,0 0 0 0 0,-22 2-1 0 0,9-1-264 0 0,-23 4 426 0 0,-1-1 1 0 0,-93 2 0 0 0,130-10-504 0 0,-264 11 2060 0 0,208-5-1797 0 0,0-3-1 0 0,-112-10 0 0 0,-11-21 356 0 0,7 0 184 0 0,150 25-878 0 0,-2 2-1 0 0,1 1 1 0 0,-45 5-1 0 0,34 1-750 0 0,-83 22 0 0 0,104-21-4160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6:06.600"/>
    </inkml:context>
    <inkml:brush xml:id="br0">
      <inkml:brushProperty name="width" value="0.1" units="cm"/>
      <inkml:brushProperty name="height" value="0.1" units="cm"/>
      <inkml:brushProperty name="color" value="#F4F91B"/>
    </inkml:brush>
  </inkml:definitions>
  <inkml:trace contextRef="#ctx0" brushRef="#br0">2060 131 2815 0 0,'-4'-1'145'0'0,"0"-1"0"0"0,1 0-1 0 0,-1 1 1 0 0,0 0 0 0 0,0 0-1 0 0,-5-1 1 0 0,2 0 162 0 0,-25-7 1781 0 0,-53-23 0 0 0,79 30-1944 0 0,0 0 0 0 0,-1 0 0 0 0,0 0 0 0 0,1 1-1 0 0,-1 0 1 0 0,0 0 0 0 0,-10 1 0 0 0,-49 6 105 0 0,18 0-182 0 0,1-2 47 0 0,26-1 90 0 0,-1-1 1 0 0,-23-2-1 0 0,-121-4 690 0 0,116 0-467 0 0,0-2 0 0 0,-83-22-1 0 0,107 23-262 0 0,-1 1 0 0 0,0 1 0 0 0,0 2 0 0 0,-30 1 0 0 0,-34-1 296 0 0,-13-9-32 0 0,-86-3 276 0 0,100 9-454 0 0,34 1-151 0 0,-1 2-1 0 0,-102 11 1 0 0,134-6-106 0 0,0 2 1 0 0,1 0-1 0 0,0 1 0 0 0,0 2 1 0 0,-33 16-1 0 0,38-15-2196 0 0,-32 24 0 0 0,18-6-2613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6:08.411"/>
    </inkml:context>
    <inkml:brush xml:id="br0">
      <inkml:brushProperty name="width" value="0.1" units="cm"/>
      <inkml:brushProperty name="height" value="0.1" units="cm"/>
      <inkml:brushProperty name="color" value="#F4F91B"/>
    </inkml:brush>
  </inkml:definitions>
  <inkml:trace contextRef="#ctx0" brushRef="#br0">2790 56 1375 0 0,'-45'-2'4342'0'0,"23"1"-3336"0"0,-29-6-1 0 0,14 2-16 0 0,8 1-322 0 0,13 2-285 0 0,1 0 0 0 0,-1 1-1 0 0,-29 2 1 0 0,-16 0 236 0 0,33-2-305 0 0,8 0 13 0 0,1-1 1 0 0,-31-7-1 0 0,9 1-20 0 0,13 3-147 0 0,-1 1 0 0 0,1 2-1 0 0,0 0 1 0 0,-1 2 0 0 0,-52 7-1 0 0,43-1-138 0 0,-90 20 212 0 0,107-20-390 0 0,0 0 1 0 0,0 2 0 0 0,-37 20 0 0 0,35-15-1012 0 0,3-2-3373 0 0</inkml:trace>
  <inkml:trace contextRef="#ctx0" brushRef="#br0" timeOffset="1">1501 90 2759 0 0,'-21'13'1194'0'0,"4"-11"-124"0"0,-26 0 0 0 0,13 5 607 0 0,7-2-1337 0 0,4-2-256 0 0,-20 2 465 0 0,29-6-183 0 0,0 0 0 0 0,-17-4 0 0 0,-13-2 376 0 0,-72 4 220 0 0,-32-4-156 0 0,-27-6 212 0 0,-73-9-301 0 0,174 14-610 0 0,-1 4 0 0 0,-129 8 0 0 0,169-2-163 0 0,-116 11-898 0 0,116-8 444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8:00:15.936"/>
    </inkml:context>
    <inkml:brush xml:id="br0">
      <inkml:brushProperty name="width" value="0.1" units="cm"/>
      <inkml:brushProperty name="height" value="0.1" units="cm"/>
      <inkml:brushProperty name="color" value="#F4F91B"/>
    </inkml:brush>
  </inkml:definitions>
  <inkml:trace contextRef="#ctx0" brushRef="#br0">1466 1101 4031 0 0,'-20'-24'4409'0'0,"16"16"-3927"0"0,3 7-418 0 0,0 1-1 0 0,0-1 1 0 0,0 1-1 0 0,0-1 1 0 0,1 1-1 0 0,-1-1 1 0 0,0 1-1 0 0,0 0 1 0 0,0-1 0 0 0,0 1-1 0 0,0 0 1 0 0,0 0-1 0 0,0 0 1 0 0,0-1-1 0 0,0 1 1 0 0,0 0-1 0 0,0 1 1 0 0,0-1 0 0 0,-1 0-1 0 0,-25 4 1050 0 0,18-3-724 0 0,-2 1 139 0 0,0 1-1 0 0,-21 8 1 0 0,-2 1 189 0 0,32-12-617 0 0,0 0 0 0 0,-1 1 0 0 0,1-1 0 0 0,0 0 0 0 0,-1 0 0 0 0,1 0 0 0 0,-1 0 0 0 0,1-1 0 0 0,-1 1 0 0 0,1-1 0 0 0,0 1 0 0 0,-1-1 0 0 0,-1-1 0 0 0,-32-17 1212 0 0,2 1-244 0 0,22 16-882 0 0,0-1 0 0 0,0 1 0 0 0,0 1-1 0 0,-1 0 1 0 0,-14 1 0 0 0,-19-1 283 0 0,34 1-357 0 0,0 0 0 0 0,0 1 0 0 0,0 0 0 0 0,-19 5 1 0 0,17-3-51 0 0,0-1 1 0 0,-23 2-1 0 0,-68-8 806 0 0,79 0-812 0 0,22 3-41 0 0,0 0 0 0 0,1 0-1 0 0,-1 1 1 0 0,0-1 0 0 0,0 1-1 0 0,0 0 1 0 0,0 0 0 0 0,-7 1-1 0 0,-15 5 125 0 0,20-6-135 0 0,1 1-1 0 0,0 0 1 0 0,0 1 0 0 0,0-1-1 0 0,0 1 1 0 0,0 0 0 0 0,0 0-1 0 0,-6 4 1 0 0,-1 2 24 0 0,-2 0 0 0 0,1-1 0 0 0,-1-1 0 0 0,-28 10 0 0 0,38-15 25 0 0,-1 0-1 0 0,0 0 0 0 0,0 0 1 0 0,1 0-1 0 0,-1-1 0 0 0,0 1 1 0 0,0-1-1 0 0,0-1 0 0 0,0 1 1 0 0,1-1-1 0 0,-9-1 0 0 0,8 1-7 0 0,1 1 0 0 0,0-1 0 0 0,-1 1 0 0 0,1 0 0 0 0,-8 2 0 0 0,8-2-21 0 0,-1 1 0 0 0,0-1 0 0 0,0 0 0 0 0,-7-1-1 0 0,9 1-21 0 0,0 0-1 0 0,1 0 0 0 0,-1 1 1 0 0,0-1-1 0 0,1 1 0 0 0,-1-1 1 0 0,1 1-1 0 0,-1 0 0 0 0,-3 2 1 0 0,-16 4-5 0 0,11-6 12 0 0,0 0 0 0 0,1 1 1 0 0,-1 0-1 0 0,1 1 0 0 0,-1 0 0 0 0,-10 6 0 0 0,1 1 24 0 0,14-6-5 0 0,-1 0-1 0 0,1-1 1 0 0,-1 1-1 0 0,1-2 1 0 0,-1 1-1 0 0,0-1 1 0 0,0 0-1 0 0,0 0 1 0 0,-9 0-1 0 0,16-2-12 0 0,-1 0 0 0 0,0 0 0 0 0,1 0 0 0 0,-1 0-1 0 0,1 0 1 0 0,-1 0 0 0 0,1 0 0 0 0,-1 0 0 0 0,1 0 0 0 0,-1 0-1 0 0,1 0 1 0 0,-1 0 0 0 0,1 0 0 0 0,-1-1 0 0 0,1 1 0 0 0,-1 0 0 0 0,1 0-1 0 0,0-1 1 0 0,-1 1 0 0 0,1 0 0 0 0,-1-1 0 0 0,1 1 0 0 0,0 0 0 0 0,-1-1-1 0 0,1 1 1 0 0,0-1 0 0 0,-1 1 0 0 0,1 0 0 0 0,0-1 0 0 0,-1 0 0 0 0,-4-6 240 0 0,4 6-229 0 0,-1 0 0 0 0,1 0 1 0 0,-1 0-1 0 0,1 0 0 0 0,-1 1 0 0 0,0-1 0 0 0,1 0 0 0 0,-1 1 0 0 0,0 0 0 0 0,1-1 1 0 0,-1 1-1 0 0,0 0 0 0 0,0 0 0 0 0,0-1 0 0 0,1 1 0 0 0,-4 1 0 0 0,3-1-7 0 0,1 0 1 0 0,-1 1-1 0 0,1-1 0 0 0,-1 0 0 0 0,1 0 0 0 0,-1 0 0 0 0,1-1 0 0 0,-1 1 0 0 0,1 0 0 0 0,-1 0 1 0 0,1-1-1 0 0,-1 1 0 0 0,1-1 0 0 0,0 0 0 0 0,-1 1 0 0 0,1-1 0 0 0,0 0 0 0 0,-1 0 0 0 0,1 1 0 0 0,0-1 1 0 0,0 0-1 0 0,0 0 0 0 0,0-1 0 0 0,0 1 0 0 0,0 0 0 0 0,-2-3 0 0 0,-5-23 472 0 0,7 24-455 0 0,1 0 1 0 0,-1 0 0 0 0,1 0 0 0 0,-1 0 0 0 0,0 1-1 0 0,0-1 1 0 0,-1 0 0 0 0,1 1 0 0 0,0-1 0 0 0,-1 1 0 0 0,0-1-1 0 0,1 1 1 0 0,-1-1 0 0 0,-4-3 0 0 0,2 4-4 0 0,1-1 0 0 0,0 0 0 0 0,0 0 1 0 0,0-1-1 0 0,0 1 0 0 0,1 0 0 0 0,-1-1 0 0 0,1 0 0 0 0,0 0 1 0 0,0 1-1 0 0,0-1 0 0 0,-1-6 0 0 0,-1-3 100 0 0,1 0 1 0 0,-2-22-1 0 0,3 12 41 0 0,-10-22 66 0 0,7 16-65 0 0,3 20-114 0 0,0 0-1 0 0,1 0 1 0 0,0 0-1 0 0,1 0 0 0 0,0-1 1 0 0,0 1-1 0 0,2-13 1 0 0,2 5-24 0 0,-1 4 20 0 0,-1 0 0 0 0,1-16 0 0 0,-2 25-46 0 0,-2-1-1 0 0,1 0 0 0 0,0 0 1 0 0,-1 0-1 0 0,0 1 0 0 0,0-1 1 0 0,-1 0-1 0 0,1 1 0 0 0,-4-8 1 0 0,1 3 23 0 0,1 0 0 0 0,0 0-1 0 0,1-1 1 0 0,0 1 0 0 0,0-1 0 0 0,1 1 0 0 0,0-1 0 0 0,1 0 0 0 0,0 1 0 0 0,0-1 0 0 0,1 1 0 0 0,1-1-1 0 0,4-17 1 0 0,-4 18-21 0 0,-1 1 0 0 0,0-1 0 0 0,0 1-1 0 0,-1-1 1 0 0,0 0 0 0 0,-2-14 0 0 0,1 12-1 0 0,0 1 0 0 0,1-1 1 0 0,1-14-1 0 0,2 9 14 0 0,0 1-1 0 0,0 0 1 0 0,1 0-1 0 0,10-22 1 0 0,-12 32-18 0 0,1 0 0 0 0,0 0 0 0 0,0 0 0 0 0,0 0 0 0 0,0 1 0 0 0,1-1 0 0 0,0 1 0 0 0,0 0 0 0 0,0 0 0 0 0,0 1 0 0 0,1-1 0 0 0,-1 1 0 0 0,1 0 0 0 0,0 0 0 0 0,8-4 0 0 0,-2 1-8 0 0,1-1 0 0 0,-1 0 0 0 0,-1-1 0 0 0,0 0 0 0 0,0 0 0 0 0,0-1 0 0 0,14-19 0 0 0,-12 13 13 0 0,0 1 0 0 0,1 0-1 0 0,1 0 1 0 0,16-12 0 0 0,-21 20-6 0 0,1-1 0 0 0,0 1 0 0 0,0 1 1 0 0,0 0-1 0 0,1 0 0 0 0,0 1 0 0 0,0 0 0 0 0,11-2 0 0 0,-6 4-7 0 0,1 1 0 0 0,-1 0 0 0 0,0 1 0 0 0,0 1 0 0 0,25 4 0 0 0,5 0 0 0 0,138 13 0 0 0,-166-15 0 0 0,0 0 0 0 0,34 12 0 0 0,5 0 0 0 0,134 33 0 0 0,-156-39 0 0 0,2-2 0 0 0,-1-2 0 0 0,47 2 0 0 0,182 4 0 0 0,-222-7 0 0 0,56 13 0 0 0,-68-10 0 0 0,1-1 0 0 0,0-2 0 0 0,59 0 0 0 0,-46-7 0 0 0,-12 1 0 0 0,46 1 0 0 0,-64 2 0 0 0,-1 1 0 0 0,0 1 0 0 0,0 0 0 0 0,0 1 0 0 0,0 0 0 0 0,16 7 0 0 0,-1 1 0 0 0,-24-11 0 0 0,-1 0 0 0 0,1 1 0 0 0,-1 0 0 0 0,0-1 0 0 0,0 1 0 0 0,0 1 0 0 0,0-1 0 0 0,0 1 0 0 0,0-1 0 0 0,-1 1 0 0 0,7 6 0 0 0,0 2 0 0 0,-8-9 0 0 0,1 1 0 0 0,0 0 0 0 0,-1 0 0 0 0,0 0 0 0 0,0 0 0 0 0,2 4 0 0 0,10 20 0 0 0,0 0 0 0 0,-1 1 0 0 0,18 53 0 0 0,21 106 0 0 0,-47-166-5 0 0,-1 0-1 0 0,0 0 1 0 0,-2 0 0 0 0,-1 0-1 0 0,-1 22 1 0 0,0-33 3 0 0,-2-1-1 0 0,1 1 1 0 0,-1-1 0 0 0,-1 0 0 0 0,1 1-1 0 0,-2-1 1 0 0,1-1 0 0 0,-1 1-1 0 0,0-1 1 0 0,-1 1 0 0 0,0-1 0 0 0,-1 0-1 0 0,-8 10 1 0 0,-33 35-983 0 0,2 3 0 0 0,3 1 0 0 0,3 3 0 0 0,-36 70 0 0 0,50-78-610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8:00:18.022"/>
    </inkml:context>
    <inkml:brush xml:id="br0">
      <inkml:brushProperty name="width" value="0.1" units="cm"/>
      <inkml:brushProperty name="height" value="0.1" units="cm"/>
      <inkml:brushProperty name="color" value="#F4F91B"/>
    </inkml:brush>
  </inkml:definitions>
  <inkml:trace contextRef="#ctx0" brushRef="#br0">1357 1210 3679 0 0,'5'-15'742'0'0,"0"1"0"0"0,2 0 0 0 0,-1 1 0 0 0,2-1 0 0 0,0 1 0 0 0,0 1 0 0 0,13-14 0 0 0,7 1 441 0 0,13-15 920 0 0,-38 36-1852 0 0,0 0 0 0 0,0 0 0 0 0,0-1-1 0 0,0 1 1 0 0,-1-1 0 0 0,1 0 0 0 0,-1 1-1 0 0,2-10 1 0 0,20-65 1128 0 0,-12 28-605 0 0,-7 32-398 0 0,0 0 0 0 0,-2 0 0 0 0,3-36 0 0 0,-12-114 1374 0 0,2 6-842 0 0,4 149-761 0 0,1 1 1 0 0,1 0-1 0 0,4-16 1 0 0,-2 9-100 0 0,-3 18-47 0 0,-1 0 1 0 0,0-1-1 0 0,0 1 0 0 0,0 0 1 0 0,0-1-1 0 0,-1 1 0 0 0,1 0 1 0 0,0 0-1 0 0,-1-1 0 0 0,0 1 1 0 0,1 0-1 0 0,-1 0 0 0 0,-1-2 0 0 0,-19-29 205 0 0,16 27-106 0 0,1 0 0 0 0,0 0 0 0 0,-5-11 0 0 0,7 8-11 0 0,0 1 0 0 0,0-1 0 0 0,0 1 0 0 0,0-16 0 0 0,2 18-68 0 0,0 0 0 0 0,0 0 0 0 0,-1 0-1 0 0,0 0 1 0 0,-1 0 0 0 0,1 0 0 0 0,-1 0 0 0 0,0 0-1 0 0,0 1 1 0 0,-1-1 0 0 0,-3-6 0 0 0,1 6 53 0 0,0 0 1 0 0,0 0-1 0 0,0 0 1 0 0,-1 0-1 0 0,1 1 1 0 0,-1 0-1 0 0,-1 0 0 0 0,1 1 1 0 0,-1 0-1 0 0,1 0 1 0 0,-1 0-1 0 0,-13-4 1 0 0,12 5-38 0 0,6 2-23 0 0,-1 1 1 0 0,1-1-1 0 0,-1 1 1 0 0,1-1-1 0 0,-1 1 1 0 0,1 0 0 0 0,-4 0-1 0 0,-25 2-12 0 0,1 1 0 0 0,-1 2 1 0 0,1 1-1 0 0,-36 12 0 0 0,27-7 16 0 0,-1-1-1 0 0,-48 4 1 0 0,61-10 1 0 0,0 1 0 0 0,0 2 1 0 0,-29 10-1 0 0,-49 13 32 0 0,92-29-43 0 0,0 0 1 0 0,0 0-1 0 0,0-1 0 0 0,1-1 1 0 0,-1 0-1 0 0,0-1 0 0 0,1-1 0 0 0,-19-5 1 0 0,-53-8 88 0 0,44 9-77 0 0,2 1-20 0 0,13 2 0 0 0,-39-10 0 0 0,54 10 0 0 0,-56-13 0 0 0,59 15 0 0 0,-1 1 0 0 0,1 0 0 0 0,-1 1 0 0 0,0 0 0 0 0,1 0 0 0 0,-14 3 0 0 0,-55 11 0 0 0,70-12 0 0 0,-1 0 0 0 0,1 0 0 0 0,-1 1 0 0 0,1-1 0 0 0,0 2 0 0 0,0-1 0 0 0,0 1 0 0 0,0 0 0 0 0,1 0 0 0 0,-10 9 0 0 0,3-2 0 0 0,-3 1 0 0 0,2 1 0 0 0,-19 22 0 0 0,28-30 0 0 0,0 0 0 0 0,1 0 0 0 0,0 1 0 0 0,0 0 0 0 0,0 0 0 0 0,1 0 0 0 0,-1 0 0 0 0,2 0 0 0 0,-1 0 0 0 0,1 0 0 0 0,-2 9 0 0 0,3 4 0 0 0,1-1 0 0 0,1 1 0 0 0,0 0 0 0 0,1-1 0 0 0,9 29 0 0 0,-8-33 0 0 0,2 7 0 0 0,2-1 0 0 0,0 0 0 0 0,19 31 0 0 0,-14-26 0 0 0,14 34 0 0 0,-23-50 0 0 0,0-1 0 0 0,1 0 0 0 0,0 0 0 0 0,12 15 0 0 0,3 5 0 0 0,2 9 17 0 0,-17-26-3 0 0,1 0 0 0 0,1-1 0 0 0,0 0 0 0 0,0 0 0 0 0,1 0-1 0 0,0-1 1 0 0,11 10 0 0 0,-7-8 2 0 0,0 0-1 0 0,-1 1 1 0 0,-1 0-1 0 0,0 1 1 0 0,-1 1-1 0 0,0-1 1 0 0,9 22-1 0 0,-16-33-11 0 0,7 13 0 0 0,0-1 1 0 0,14 14-1 0 0,-13-16 9 0 0,0 0 0 0 0,-1 1-1 0 0,8 16 1 0 0,-5-9-5 0 0,0 0-1 0 0,0 0 1 0 0,2-1-1 0 0,1-1 0 0 0,0-1 1 0 0,1 0-1 0 0,1-1 1 0 0,0 0-1 0 0,28 18 1 0 0,-36-28 8 0 0,0-2 0 0 0,1 1 1 0 0,-1-1-1 0 0,1-1 1 0 0,0 1-1 0 0,0-2 0 0 0,0 1 1 0 0,0-1-1 0 0,0-1 0 0 0,20 1 1 0 0,7-3 37 0 0,60-7 0 0 0,-69 2-19 0 0,0 0 0 0 0,-1-2 1 0 0,35-14-1 0 0,-36 12 4 0 0,0 1 1 0 0,1 2-1 0 0,39-7 0 0 0,-63 13-40 0 0,1 1-1 0 0,-1 0 1 0 0,0 0-1 0 0,1 0 1 0 0,-1 0-1 0 0,1 1 1 0 0,-1-1-1 0 0,1 1 1 0 0,-1 0-1 0 0,1 0 1 0 0,-1 0-1 0 0,0 0 1 0 0,0 1-1 0 0,0-1 1 0 0,6 5-1 0 0,-7-4-76 0 0,0-1 0 0 0,0 1 0 0 0,0 1-1 0 0,0-1 1 0 0,-1 0 0 0 0,1 0 0 0 0,-1 1 0 0 0,1-1-1 0 0,-1 1 1 0 0,0-1 0 0 0,0 1 0 0 0,0 0-1 0 0,0-1 1 0 0,0 1 0 0 0,0 0 0 0 0,-1-1 0 0 0,0 1-1 0 0,1 0 1 0 0,-1 0 0 0 0,-1 4 0 0 0,-3 26-2279 0 0,-5 1-5649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8:00:19.922"/>
    </inkml:context>
    <inkml:brush xml:id="br0">
      <inkml:brushProperty name="width" value="0.1" units="cm"/>
      <inkml:brushProperty name="height" value="0.1" units="cm"/>
      <inkml:brushProperty name="color" value="#F4F91B"/>
    </inkml:brush>
  </inkml:definitions>
  <inkml:trace contextRef="#ctx0" brushRef="#br0">1783 1131 2303 0 0,'15'-58'8087'0'0,"-10"33"-7391"0"0,-3 14-188 0 0,-1 0 0 0 0,-1-1 0 0 0,0 1 1 0 0,0 0-1 0 0,-4-21 0 0 0,-1-23 1652 0 0,6 44-1852 0 0,1 1-1 0 0,-1-1 1 0 0,2 1-1 0 0,-1-1 0 0 0,7-14 1 0 0,2-9 238 0 0,-6 18-255 0 0,-1 0 0 0 0,3-27 1 0 0,-7 37-232 0 0,0-1 1 0 0,0 1 0 0 0,-1-1 0 0 0,0 0-1 0 0,0 1 1 0 0,0-1 0 0 0,-1 1 0 0 0,0 0-1 0 0,-4-10 1 0 0,3 9 13 0 0,1 1-1 0 0,0-1 1 0 0,0 0-1 0 0,1 0 1 0 0,0 0-1 0 0,0 0 1 0 0,0-11 0 0 0,2-3 179 0 0,4-25 0 0 0,-2 29-181 0 0,-2 1 1 0 0,0-1-1 0 0,-1-20 0 0 0,-1 15 94 0 0,1-1 0 0 0,1 0-1 0 0,1 1 1 0 0,1-1 0 0 0,1 1-1 0 0,9-32 1 0 0,-12 50-152 0 0,0 1-1 0 0,0-1 1 0 0,-1 0 0 0 0,0 0-1 0 0,1 0 1 0 0,-1 0-1 0 0,-1 0 1 0 0,1 0 0 0 0,-1 0-1 0 0,1 0 1 0 0,-1 0-1 0 0,0 0 1 0 0,0 0 0 0 0,-1 0-1 0 0,1 1 1 0 0,-1-1-1 0 0,0 1 1 0 0,0-1 0 0 0,0 1-1 0 0,0-1 1 0 0,-1 1-1 0 0,1 0 1 0 0,-1 0 0 0 0,-4-3-1 0 0,0-3 112 0 0,-1 0 0 0 0,1 0 0 0 0,-7-14 0 0 0,2 4 0 0 0,9 15-121 0 0,-1 0-1 0 0,0 0 1 0 0,0 0-1 0 0,0 0 0 0 0,0 0 1 0 0,0 1-1 0 0,-1 0 0 0 0,1 0 1 0 0,-1 0-1 0 0,0 1 0 0 0,0-1 1 0 0,0 1-1 0 0,-10-3 0 0 0,-6 0 22 0 0,0 1 0 0 0,-27-2-1 0 0,29 4 2 0 0,-33-3 37 0 0,-90 5 0 0 0,-54 16 8 0 0,182-15-76 0 0,-36 2 24 0 0,-62-5-1 0 0,64 0 80 0 0,-78 6-1 0 0,-11 18-34 0 0,48-6-62 0 0,-56 19-1 0 0,88-19 0 0 0,-174 55 0 0 0,207-63 0 0 0,12-4 0 0 0,0 0 0 0 0,-18 9 0 0 0,-65 48 0 0 0,94-59 0 0 0,-1-1 0 0 0,1 0 0 0 0,-1 1 0 0 0,1-1 0 0 0,0 1 0 0 0,-1-1 0 0 0,1 1 0 0 0,0 0 0 0 0,0 0 0 0 0,0-1 0 0 0,0 1 0 0 0,1 0 0 0 0,-1 0 0 0 0,0 0 0 0 0,1 0 0 0 0,0 0 0 0 0,-1 0 0 0 0,1 0 0 0 0,0 0 0 0 0,0 0 0 0 0,0 0 0 0 0,0 4 0 0 0,2 5 0 0 0,-1 1 0 0 0,6 20 0 0 0,-4-22 0 0 0,25 90 0 0 0,-25-81-12 0 0,1-1 0 0 0,1-1 0 0 0,1 1 0 0 0,0-1 0 0 0,11 21 0 0 0,19 47 12 0 0,-29-72 0 0 0,0 0 0 0 0,1 0 0 0 0,1 0 0 0 0,17 19 0 0 0,-18-23 0 0 0,0 1 0 0 0,8 13 0 0 0,-1-1 0 0 0,22 35 0 0 0,-31-45 0 0 0,1 0 0 0 0,0-1 0 0 0,1 0 0 0 0,0 0 0 0 0,1-1 0 0 0,0 0 0 0 0,18 16 0 0 0,-17-21 21 0 0,-1 0 0 0 0,1 0 0 0 0,0-1-1 0 0,20 6 1 0 0,6 2 3 0 0,6 7 41 0 0,-33-14-59 0 0,0-1 0 0 0,0 1-1 0 0,0-2 1 0 0,1 1 0 0 0,-1-1 0 0 0,1-1-1 0 0,0 0 1 0 0,0 0 0 0 0,0-1-1 0 0,14 0 1 0 0,-10-1-6 0 0,-1 0 0 0 0,17 4 0 0 0,-16-2 0 0 0,0-1 0 0 0,15 0 0 0 0,120-7 64 0 0,-51 0 544 0 0,28-2 27 0 0,-18-3-976 0 0,-55 7 157 0 0,-1-2 1 0 0,0-3 0 0 0,68-19-1 0 0,-85 14 184 0 0,16-4 0 0 0,-51 18 0 0 0,0 0 0 0 0,1 0 0 0 0,-1 0 1 0 0,0 0-1 0 0,0 0 0 0 0,0 0 0 0 0,1 0 0 0 0,-1 0 0 0 0,0 0 0 0 0,0 0 0 0 0,1 0 1 0 0,-1 0-1 0 0,0 0 0 0 0,0 0 0 0 0,1 0 0 0 0,-1 0 0 0 0,0 0 0 0 0,0 0 0 0 0,0 0 1 0 0,1 0-1 0 0,-1 0 0 0 0,0 0 0 0 0,0 1 0 0 0,0-1 0 0 0,1 0 0 0 0,-1 0 0 0 0,0 0 1 0 0,0 0-1 0 0,0 1 0 0 0,0-1 0 0 0,0 0 0 0 0,1 0 0 0 0,-1 0 0 0 0,0 1 0 0 0,0-1 0 0 0,0 12 7 0 0,-8 19-20 0 0,5-21-21 0 0,-26 103-2130 0 0,21-80 300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8:00:40.129"/>
    </inkml:context>
    <inkml:brush xml:id="br0">
      <inkml:brushProperty name="width" value="0.1" units="cm"/>
      <inkml:brushProperty name="height" value="0.1" units="cm"/>
      <inkml:brushProperty name="color" value="#F4F91B"/>
    </inkml:brush>
  </inkml:definitions>
  <inkml:trace contextRef="#ctx0" brushRef="#br0">2867 1160 3679 0 0,'0'-14'-241'0'0,"-1"11"1020"0"0,1 1 0 0 0,-1-1 0 0 0,1 1 0 0 0,-1-1 0 0 0,0 1 0 0 0,0-1 0 0 0,-3-3 0 0 0,3 4-475 0 0,0 1-182 0 0,1 0 0 0 0,-1-1 1 0 0,1 1-1 0 0,-1 0 0 0 0,1 0 0 0 0,0 0 1 0 0,-1 0-1 0 0,1 0 0 0 0,0-1 0 0 0,0 1 0 0 0,0 0 1 0 0,-1 0-1 0 0,2-3 0 0 0,-1 4-56 0 0,0 0 0 0 0,0 0-1 0 0,0-1 1 0 0,0 1 0 0 0,1 0 0 0 0,-1 0-1 0 0,0-1 1 0 0,0 1 0 0 0,0 0 0 0 0,1 0-1 0 0,-1 0 1 0 0,0-1 0 0 0,0 1 0 0 0,1 0-1 0 0,-1 0 1 0 0,0 0 0 0 0,0 0 0 0 0,1 0 0 0 0,-1-1-1 0 0,0 1 1 0 0,1 0 0 0 0,-1 0 0 0 0,0 0-1 0 0,1 0 1 0 0,-1 0 0 0 0,0 0 0 0 0,1 0-1 0 0,-1 0 1 0 0,0 0 0 0 0,0 0 0 0 0,1 0-1 0 0,-1 0 1 0 0,4 1 158 0 0,-1 0 0 0 0,0 0-1 0 0,0 1 1 0 0,0-1 0 0 0,0 0-1 0 0,0 1 1 0 0,0 0 0 0 0,5 4 0 0 0,-5-4-113 0 0,0 1 0 0 0,0-1 1 0 0,1 0-1 0 0,-1 0 0 0 0,1 0 1 0 0,0 0-1 0 0,0 0 1 0 0,0-1-1 0 0,-1 1 0 0 0,1-1 1 0 0,1 0-1 0 0,-1-1 0 0 0,0 1 1 0 0,0-1-1 0 0,0 0 0 0 0,0 0 1 0 0,0 0-1 0 0,7-1 1 0 0,1-2 259 0 0,-1 1 1 0 0,1 1 0 0 0,0 0 0 0 0,-1 0 0 0 0,1 1-1 0 0,18 2 1 0 0,-5-1-177 0 0,1-1 0 0 0,36-4 0 0 0,17-1 559 0 0,-42 9-547 0 0,-30-2-176 0 0,0-1 0 0 0,1 0 1 0 0,-1-1-1 0 0,10 0 1 0 0,37-5 180 0 0,58-5 253 0 0,-95 10-419 0 0,-1 1 0 0 0,1 0 0 0 0,0 1 0 0 0,28 7-1 0 0,-9-1-6 0 0,1-2-1 0 0,0-1 0 0 0,1-2 1 0 0,53-3-1 0 0,-59 0 44 0 0,17-2 24 0 0,-28 1-66 0 0,1 0-1 0 0,31 5 1 0 0,-29-2-24 0 0,1-1 1 0 0,25-3-1 0 0,-5 1-1 0 0,-38 1-14 0 0,5 0 10 0 0,-1 0-1 0 0,0 0 1 0 0,1 2-1 0 0,-1-1 1 0 0,15 5-1 0 0,-26-6-10 0 0,-1 0 0 0 0,1 0 0 0 0,0 0 0 0 0,0 0 0 0 0,0 0 0 0 0,-1 0 0 0 0,1 0 0 0 0,0 0 0 0 0,0 0 0 0 0,0 0 0 0 0,0 1 0 0 0,-1-1 0 0 0,1 0 0 0 0,0 0 0 0 0,0 0 0 0 0,0 0 0 0 0,0 0 0 0 0,0 1 0 0 0,0-1 0 0 0,-1 0 0 0 0,1 0 0 0 0,0 0 0 0 0,0 0 0 0 0,0 1 0 0 0,0-1 0 0 0,0 0 0 0 0,0 0 0 0 0,0 0 0 0 0,0 1 0 0 0,0-1 0 0 0,0 0 0 0 0,0 0 0 0 0,0 0 0 0 0,0 0 0 0 0,0 1 0 0 0,0-1 0 0 0,0 0 0 0 0,0 0 0 0 0,0 0 0 0 0,0 1 0 0 0,0-1 0 0 0,0 0 0 0 0,0 0 0 0 0,0 0 0 0 0,0 1 0 0 0,1-1-1 0 0,-1 0 1 0 0,0 0 0 0 0,0 0 0 0 0,0 0 0 0 0,0 0 0 0 0,0 1 0 0 0,0-1 0 0 0,1 0 0 0 0,-1 0 0 0 0,0 0 0 0 0,0 0 0 0 0,0 0 0 0 0,0 0 0 0 0,1 0 0 0 0,-1 0 0 0 0,0 1 0 0 0,0-1 0 0 0,1 0 0 0 0,-17 5 12 0 0,10-6 12 0 0,1 0 0 0 0,0 0 0 0 0,0 0 1 0 0,-1-1-1 0 0,1 0 0 0 0,0 0 0 0 0,0 0 0 0 0,0 0 0 0 0,1-1 1 0 0,-1 0-1 0 0,-4-4 0 0 0,-22-11 243 0 0,10 11-211 0 0,1 1 1 0 0,-1 1-1 0 0,0 1 0 0 0,-23-2 0 0 0,30 4-49 0 0,-114-13 343 0 0,102 14-199 0 0,1 1 0 0 0,0 1 0 0 0,-30 5-1 0 0,-262 37-1023 0 0,87-4 873 0 0,138-21 0 0 0,19-4 10 0 0,-138 23 44 0 0,162-33 2 0 0,-94-5 1 0 0,56-1 51 0 0,-23-6 101 0 0,58 3-95 0 0,-30-7-24 0 0,48 7-27 0 0,-58-3 0 0 0,71 8-60 0 0,-50 0 86 0 0,-80 10 0 0 0,-27 7-78 0 0,96-7 53 0 0,52-5-64 0 0,-34 11 0 0 0,3 0 0 0 0,45-13 5 0 0,-1 1 7 0 0,1 0 0 0 0,-1-2 0 0 0,-21 1 0 0 0,36-3-25 0 0,-19 0 109 0 0,0-1 0 0 0,-24-3 0 0 0,37 2-262 0 0,1 1 0 0 0,0-1 0 0 0,-1-1 0 0 0,1 1-1 0 0,0-1 1 0 0,0-1 0 0 0,1 1 0 0 0,-1-1 0 0 0,-9-8 0 0 0,10 7 320 0 0,1 1 0 0 0,-1 0 0 0 0,0 0 0 0 0,-1 0 0 0 0,1 0 0 0 0,-1 1 0 0 0,1 0 1 0 0,-1 1-1 0 0,0-1 0 0 0,0 1 0 0 0,0 0 0 0 0,0 1 0 0 0,-9-1 0 0 0,-1 1-138 0 0,1 1 0 0 0,0 1 0 0 0,-31 5 0 0 0,-79 8-16 0 0,108-13 21 0 0,1-1 1 0 0,-30-4-1 0 0,-26-2-21 0 0,-35 0 0 0 0,103 4 0 0 0,0 1 0 0 0,0 0 0 0 0,0 1 0 0 0,0-1 0 0 0,0 1 0 0 0,0 0 0 0 0,0 0 0 0 0,0 1 0 0 0,0-1 0 0 0,0 1 0 0 0,0 0 0 0 0,0 1 0 0 0,0-1 0 0 0,0 1 0 0 0,-5 2 0 0 0,3 0 0 0 0,0-1 0 0 0,0-1 0 0 0,-1 1 0 0 0,1-1 0 0 0,-1-1 0 0 0,0 1 0 0 0,1-1 0 0 0,-14 0 0 0 0,11 0 5 0 0,0 0 0 0 0,0 0 0 0 0,1 1 1 0 0,-1 1-1 0 0,1 0 0 0 0,-1 0 0 0 0,-8 5 0 0 0,5-3 3 0 0,0 0-1 0 0,-18 3 1 0 0,25-7-8 0 0,-1-1 0 0 0,1 0 0 0 0,0-1 0 0 0,0 1 0 0 0,-1-1 0 0 0,-11-4 0 0 0,-2 1 0 0 0,18 4 3 0 0,0 0-1 0 0,0-1 0 0 0,-1 1 1 0 0,1-1-1 0 0,0 0 1 0 0,0 1-1 0 0,0-1 1 0 0,0 0-1 0 0,0 0 1 0 0,0 0-1 0 0,0-1 1 0 0,-3-2-1 0 0,4 3 0 0 0,0 0 0 0 0,0-1 0 0 0,0 0 0 0 0,0 1 0 0 0,0-1 0 0 0,0 0 0 0 0,1 1 0 0 0,-1-1 0 0 0,1 0 0 0 0,-1 0 0 0 0,1 1 0 0 0,0-1 0 0 0,0 0 0 0 0,0 0 0 0 0,0-3 0 0 0,0 4-1 0 0,-1-1 1 0 0,1 0-1 0 0,0 1 1 0 0,-1-1-1 0 0,1 1 0 0 0,-1-1 1 0 0,1 1-1 0 0,-1-1 1 0 0,0 1-1 0 0,0-1 0 0 0,0 1 1 0 0,0 0-1 0 0,0-1 1 0 0,0 1-1 0 0,0 0 0 0 0,0 0 1 0 0,0 0-1 0 0,0 0 1 0 0,-1 0-1 0 0,1 0 0 0 0,-1 0 1 0 0,1 0-1 0 0,0 0 1 0 0,-4 0-1 0 0,3 0 1 0 0,1 0-1 0 0,-1 0 1 0 0,0 0-1 0 0,0 0 1 0 0,1 0 0 0 0,-1-1-1 0 0,0 1 1 0 0,1 0 0 0 0,-1-1-1 0 0,1 1 1 0 0,0-1-1 0 0,-1 0 1 0 0,1 1 0 0 0,0-1-1 0 0,0 0 1 0 0,0 0-1 0 0,-1-2 1 0 0,-2-34 78 0 0,4 33-62 0 0,0-1-1 0 0,0 1 0 0 0,-1 0 1 0 0,1 0-1 0 0,-1 0 0 0 0,-1 0 0 0 0,1 0 1 0 0,-1 0-1 0 0,-3-7 0 0 0,3 8-7 0 0,-1 0-1 0 0,1 0 0 0 0,-1 0 0 0 0,0 0 0 0 0,0 1 0 0 0,-5-5 0 0 0,6 6-8 0 0,-1-1-1 0 0,1 1 1 0 0,0-1-1 0 0,-1 0 1 0 0,1 0-1 0 0,1 0 1 0 0,-1-1-1 0 0,0 1 1 0 0,1 0-1 0 0,-1-1 1 0 0,1 1-1 0 0,0-1 1 0 0,0 1-1 0 0,1-1 1 0 0,-1 1-1 0 0,1-7 1 0 0,-7-21 54 0 0,2 19-30 0 0,4 11-24 0 0,1 0 1 0 0,-1 0 0 0 0,1 1-1 0 0,0-1 1 0 0,-1 0-1 0 0,1 0 1 0 0,0 0 0 0 0,-1 1-1 0 0,1-1 1 0 0,0 0 0 0 0,0 0-1 0 0,0 0 1 0 0,0 0-1 0 0,0 1 1 0 0,0-1 0 0 0,0 0-1 0 0,0 0 1 0 0,0 0 0 0 0,0 0-1 0 0,0 1 1 0 0,1-1-1 0 0,-1 0 1 0 0,0 0 0 0 0,1 0-1 0 0,-1 1 1 0 0,0-1 0 0 0,1 0-1 0 0,-1 0 1 0 0,1 1-1 0 0,0-2 1 0 0,0 1-1 0 0,-1 0 0 0 0,1 0 0 0 0,-1 0 0 0 0,1 0 0 0 0,-1 0 0 0 0,0 0-1 0 0,0 0 1 0 0,1 0 0 0 0,-1 0 0 0 0,0 0 0 0 0,0 0 0 0 0,0-1 0 0 0,0 1 0 0 0,0 0 0 0 0,0 0 0 0 0,0 0-1 0 0,-1 0 1 0 0,1 0 0 0 0,0 0 0 0 0,-1 0 0 0 0,1 0 0 0 0,0-1 0 0 0,-1 1 0 0 0,0 0 0 0 0,1 1 0 0 0,-1-1 0 0 0,1 0-1 0 0,-1 0 1 0 0,0 0 0 0 0,0 0 0 0 0,0 0 0 0 0,-1 0 0 0 0,-9-17 22 0 0,4 3 8 0 0,1 0-1 0 0,1-1 1 0 0,1 1-1 0 0,0-1 1 0 0,0 0-1 0 0,-1-32 1 0 0,4 40-19 0 0,0-1 0 0 0,0 0 1 0 0,-1 1-1 0 0,0-1 0 0 0,-6-15 0 0 0,4 15-1 0 0,1-1 0 0 0,0 0 0 0 0,-2-16 0 0 0,2 1-11 0 0,-3-54 0 0 0,5 65 0 0 0,0 1 0 0 0,-1-1 0 0 0,-7-23 0 0 0,6 24 0 0 0,-1-1 0 0 0,2 1 0 0 0,-2-26 0 0 0,2-11 0 0 0,1 30 0 0 0,0 1 0 0 0,1-1 0 0 0,3-19 0 0 0,-3 38 0 0 0,0 0 0 0 0,0 0 0 0 0,0 0 0 0 0,0 0 0 0 0,0 0 0 0 0,1 0 0 0 0,-1 1 0 0 0,0-1 0 0 0,0 0 0 0 0,0 0 0 0 0,1 0 0 0 0,-1 0 0 0 0,1 1 0 0 0,-1-1 0 0 0,0 0 0 0 0,1 0 0 0 0,-1 1 0 0 0,1-1 0 0 0,0 0 0 0 0,-1 1 0 0 0,1-1 0 0 0,-1 1 0 0 0,1-1 0 0 0,0 0 0 0 0,-1 1 0 0 0,1 0 0 0 0,0-1 0 0 0,0 1 0 0 0,0-1 0 0 0,1 1 0 0 0,6-4 0 0 0,-5 3 0 0 0,0 0 0 0 0,0 0 0 0 0,0 0 0 0 0,0 1 0 0 0,0-1 0 0 0,0 1 0 0 0,0 0 0 0 0,5 0 0 0 0,22-3 0 0 0,-21 0 0 0 0,-1 0 0 0 0,1 0 0 0 0,-1-1 0 0 0,13-8 0 0 0,-17 10 0 0 0,1 1 0 0 0,0-1 0 0 0,-1 1 0 0 0,1-1 0 0 0,0 1 0 0 0,0 1 0 0 0,0-1 0 0 0,6 0 0 0 0,23-4 0 0 0,-25 4 0 0 0,1-1 0 0 0,-1 1 0 0 0,16 1 0 0 0,2-1 0 0 0,-1-1 0 0 0,-1-1 0 0 0,1-2 0 0 0,29-8 0 0 0,-34 7 0 0 0,0 0 0 0 0,0 2 0 0 0,1 0 0 0 0,40-1 0 0 0,63 2 0 0 0,-64-4 0 0 0,32 0 0 0 0,129 2 0 0 0,-147-1 0 0 0,-29 1 0 0 0,27-2 0 0 0,-39 2 0 0 0,1 2 0 0 0,37 2 0 0 0,36 0 0 0 0,-51 2 0 0 0,61-8 0 0 0,-111 7 0 0 0,100-2 0 0 0,-96 2 0 0 0,0 0 0 0 0,0 1 0 0 0,18 4 0 0 0,17 2 0 0 0,303 20 0 0 0,-156-18 0 0 0,-70-6 0 0 0,-63-3 0 0 0,66-7 0 0 0,55 0 0 0 0,139 26 0 0 0,-242-12 0 0 0,20 1 0 0 0,-80-9 0 0 0,0-1 0 0 0,33-8 0 0 0,9-1 0 0 0,84 3 0 0 0,-142 8 0 0 0,226-6 0 0 0,-165 7 0 0 0,-45 0 0 0 0,-1-1 0 0 0,20-2 0 0 0,-32 2 0 0 0,0 0 0 0 0,0 1 0 0 0,0-1 0 0 0,0 1 0 0 0,0 0 0 0 0,5 2 0 0 0,15 2 0 0 0,9-4 0 0 0,58-4 0 0 0,-14 0 0 0 0,-68 3 0 0 0,0-1 0 0 0,0 2 0 0 0,0 0 0 0 0,0 0 0 0 0,0 1 0 0 0,-1 0 0 0 0,1 0 0 0 0,0 1 0 0 0,13 6 0 0 0,3 6 0 0 0,-2 1 0 0 0,27 20 0 0 0,-10-5 0 0 0,-35-26-6 0 0,0 0 1 0 0,-1 0-1 0 0,0 0 0 0 0,0 1 1 0 0,0 0-1 0 0,-1 0 0 0 0,0 0 1 0 0,0 0-1 0 0,-1 1 0 0 0,0 0 1 0 0,0 0-1 0 0,3 10 0 0 0,2 11-49 0 0,8 53-1 0 0,-14-70 49 0 0,3 33-764 0 0,-1 1 0 0 0,-3 0 0 0 0,-1-1 0 0 0,-2 1 0 0 0,-11 54-1 0 0,3-44-929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8:00:43.004"/>
    </inkml:context>
    <inkml:brush xml:id="br0">
      <inkml:brushProperty name="width" value="0.1" units="cm"/>
      <inkml:brushProperty name="height" value="0.1" units="cm"/>
      <inkml:brushProperty name="color" value="#F4F91B"/>
    </inkml:brush>
  </inkml:definitions>
  <inkml:trace contextRef="#ctx0" brushRef="#br0">52 165 3423 0 0,'-2'-2'98'0'0,"-3"-3"38"0"0,0 0 1 0 0,0 0-1 0 0,0-1 1 0 0,1 1-1 0 0,-5-10 0 0 0,6 10 1306 0 0,-8-15 957 0 0,10 19-2327 0 0,1 1 1 0 0,0-1-1 0 0,0 1 1 0 0,0-1-1 0 0,-1 1 1 0 0,1-1-1 0 0,0 1 1 0 0,0-1-1 0 0,0 1 1 0 0,0-1-1 0 0,0 1 1 0 0,0-1-1 0 0,0 0 1 0 0,0 1-1 0 0,0-1 1 0 0,0 1-1 0 0,0-1 1 0 0,1 1-1 0 0,-1-1 1 0 0,0 1-1 0 0,0-1 0 0 0,0 1 1 0 0,1-1-1 0 0,-1 1 1 0 0,0-1-1 0 0,0 1 1 0 0,1 0-1 0 0,-1-1 1 0 0,0 1-1 0 0,1-1 1 0 0,-1 1-1 0 0,1 0 1 0 0,-1-1-1 0 0,1 1 1 0 0,1-1 155 0 0,0 1 1 0 0,0 0-1 0 0,0 0 0 0 0,0 0 1 0 0,0 0-1 0 0,0 1 1 0 0,0-1-1 0 0,-1 0 0 0 0,3 1 1 0 0,10 1 657 0 0,117 5 1343 0 0,-81-4-1914 0 0,-17-3-46 0 0,0-1 0 0 0,61-11-1 0 0,19-1 644 0 0,68 10-182 0 0,55-4-50 0 0,-178 5-416 0 0,108 11 0 0 0,107-6-2 0 0,-132-14-59 0 0,-36 2-28 0 0,93 0 39 0 0,153-13 90 0 0,-333 19-540 0 0,114-9 1770 0 0,-113 12-1644 0 0,0 0-1 0 0,0 2 0 0 0,-1 0 1 0 0,1 1-1 0 0,19 5 0 0 0,7 4 51 0 0,1-3-1 0 0,75 7 1 0 0,97-10 165 0 0,-42-2-45 0 0,-47 9-60 0 0,-39-3 0 0 0,-21-1 0 0 0,-42-4 0 0 0,1-2 0 0 0,36 0 0 0 0,10-6 39 0 0,118-3 13 0 0,-136 8 2 0 0,81 11 1 0 0,72 27-44 0 0,-115-31 42 0 0,11-1-20 0 0,24 5-2 0 0,111 9-31 0 0,67-14 64 0 0,-261-7-58 0 0,148 12 52 0 0,-42-1-58 0 0,-91-12 35 0 0,-1-3 0 0 0,69-11 0 0 0,-90 9-23 0 0,-34 4-5 0 0,0 1-1 0 0,-1 0 0 0 0,1 0 0 0 0,0 0 0 0 0,0 0 0 0 0,0 1 0 0 0,0 0 0 0 0,5 2 0 0 0,-8-3-9 0 0,0 1 1 0 0,-1-1 0 0 0,1 1 0 0 0,-1 0 0 0 0,1 0 0 0 0,-1 0 0 0 0,0-1 0 0 0,1 1 0 0 0,-1 1 0 0 0,0-1-1 0 0,0 0 1 0 0,0 0 0 0 0,0 0 0 0 0,0 1 0 0 0,0-1 0 0 0,0 0 0 0 0,0 1 0 0 0,0-1 0 0 0,0 1 0 0 0,-1-1 0 0 0,1 1-1 0 0,-1-1 1 0 0,1 1 0 0 0,-1 0 0 0 0,0-1 0 0 0,0 1 0 0 0,1 0 0 0 0,-1 2 0 0 0,-1 7-484 0 0,0 1-1 0 0,-1-1 1 0 0,0 0 0 0 0,-1 0 0 0 0,-6 18 0 0 0,-7 9-6604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7:25.524"/>
    </inkml:context>
    <inkml:brush xml:id="br0">
      <inkml:brushProperty name="width" value="0.1" units="cm"/>
      <inkml:brushProperty name="height" value="0.1" units="cm"/>
      <inkml:brushProperty name="color" value="#F4F91B"/>
    </inkml:brush>
  </inkml:definitions>
  <inkml:trace contextRef="#ctx0" brushRef="#br0">1567 221 919 0 0,'-5'-4'284'0'0,"0"0"0"0"0,1 1 0 0 0,-1 0-1 0 0,-1 0 1 0 0,-8-4 0 0 0,-5-2 624 0 0,14 7-720 0 0,0-1 0 0 0,0 1 0 0 0,0 1 0 0 0,0-1 0 0 0,0 1 0 0 0,-1 0 0 0 0,1 0-1 0 0,0 0 1 0 0,-11 1 0 0 0,-4 1-109 0 0,-28 4 0 0 0,-1 1 233 0 0,22-7-2 0 0,0-1 0 0 0,0-1-1 0 0,-40-9 1 0 0,13 2 131 0 0,-405-90 1351 0 0,380 81-1730 0 0,-2 5 0 0 0,1 2 0 0 0,-108 0 0 0 0,162 12-98 0 0,0 1-1 0 0,0 1 0 0 0,1 1 0 0 0,-1 2 1 0 0,0 0-1 0 0,-30 12 0 0 0,27-6-130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4:41.408"/>
    </inkml:context>
    <inkml:brush xml:id="br0">
      <inkml:brushProperty name="width" value="0.1" units="cm"/>
      <inkml:brushProperty name="height" value="0.1" units="cm"/>
      <inkml:brushProperty name="color" value="#E71224"/>
    </inkml:brush>
  </inkml:definitions>
  <inkml:trace contextRef="#ctx0" brushRef="#br0">3095 20 2759 0 0,'0'0'44'0'0,"0"-1"0"0"0,0 1 0 0 0,0-1 0 0 0,0 0 0 0 0,0 1 0 0 0,0-1-1 0 0,0 1 1 0 0,0-1 0 0 0,0 1 0 0 0,0-1 0 0 0,0 1 0 0 0,-1-1 0 0 0,1 1 0 0 0,0-1-1 0 0,0 1 1 0 0,-1-1 0 0 0,1 1 0 0 0,0-1 0 0 0,-1 1 0 0 0,1-1 0 0 0,0 1-1 0 0,-1-1 1 0 0,1 1 0 0 0,-1 0 0 0 0,1-1 0 0 0,-1 1 0 0 0,0-1 0 0 0,-15 1 815 0 0,6 0-1169 0 0,-22-3 332 0 0,26 2 240 0 0,0 0 1 0 0,1 1 0 0 0,-1-1-1 0 0,0 1 1 0 0,0 1-1 0 0,0-1 1 0 0,-11 3-1 0 0,9-1-131 0 0,-1 1 0 0 0,1 0 0 0 0,0 0 0 0 0,-1 1 0 0 0,-9 7 0 0 0,12-8-62 0 0,1-1 0 0 0,-1 0 0 0 0,1 0-1 0 0,-1 0 1 0 0,0 0 0 0 0,0-1 0 0 0,1 0 0 0 0,-1 0 0 0 0,0-1 0 0 0,-8 0 0 0 0,6 1 171 0 0,0-1 1 0 0,0 1-1 0 0,0 0 0 0 0,-14 5 1 0 0,-15 2-79 0 0,17-5-108 0 0,14-2-31 0 0,0 0 0 0 0,-1-1 1 0 0,1 0-1 0 0,0-1 0 0 0,-1 0 0 0 0,1 0 1 0 0,-8-2-1 0 0,-16-2 261 0 0,14 4-46 0 0,5-1-120 0 0,1 1 1 0 0,-1 0-1 0 0,1 1 0 0 0,-1 0 0 0 0,1 1 1 0 0,-1 0-1 0 0,-13 4 0 0 0,6-1-91 0 0,1-1 0 0 0,-1-1 1 0 0,0-1-1 0 0,0 0 0 0 0,-25-3 0 0 0,0 1-2 0 0,-33-1 99 0 0,37 0 65 0 0,-76 7 0 0 0,16 15-144 0 0,73-13-35 0 0,1-1 0 0 0,-1-2 0 0 0,-43 3 0 0 0,25-5 26 0 0,1 2 1 0 0,0 1-1 0 0,0 3 0 0 0,-63 19 0 0 0,83-20-33 0 0,-132 36 58 0 0,123-37-12 0 0,0-1 0 0 0,-53 1 0 0 0,-66-11 114 0 0,37 5-25 0 0,72 1-79 0 0,0-2 0 0 0,-53-7-1 0 0,-56-13 469 0 0,-38-7-22 0 0,162 23-356 0 0,0-1-1 0 0,-30-11 1 0 0,38 11-83 0 0,0 1 0 0 0,0 1 0 0 0,-1 1 1 0 0,-19-1-1 0 0,-4-1 19 0 0,-3-2 83 0 0,15 2-2147 0 0,1 1 0 0 0,-38 0-1 0 0,25 6-1288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7:26.811"/>
    </inkml:context>
    <inkml:brush xml:id="br0">
      <inkml:brushProperty name="width" value="0.1" units="cm"/>
      <inkml:brushProperty name="height" value="0.1" units="cm"/>
      <inkml:brushProperty name="color" value="#F4F91B"/>
    </inkml:brush>
  </inkml:definitions>
  <inkml:trace contextRef="#ctx0" brushRef="#br0">746 54 2415 0 0,'-5'0'415'0'0,"-7"0"249"0"0,0 0 1 0 0,-1-1-1 0 0,1 0 0 0 0,-21-6 0 0 0,-14-5-52 0 0,-1 1-1 0 0,0 2 1 0 0,0 3-1 0 0,-1 1 1 0 0,0 3-1 0 0,-70 5 0 0 0,93-1-634 0 0,1 1-1 0 0,0 2 0 0 0,0 0 1 0 0,0 1-1 0 0,0 2 1 0 0,-44 20-1 0 0,38-14-331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7:27.537"/>
    </inkml:context>
    <inkml:brush xml:id="br0">
      <inkml:brushProperty name="width" value="0.1" units="cm"/>
      <inkml:brushProperty name="height" value="0.1" units="cm"/>
      <inkml:brushProperty name="color" value="#F4F91B"/>
    </inkml:brush>
  </inkml:definitions>
  <inkml:trace contextRef="#ctx0" brushRef="#br0">1536 37 1375 0 0,'3'-14'2679'0'0,"-2"14"-2675"0"0,-1 0 0 0 0,0-1 0 0 0,0 1 0 0 0,0-1 0 0 0,1 1 0 0 0,-1 0 0 0 0,0-1 0 0 0,0 1 0 0 0,0-1 0 0 0,0 1 0 0 0,0-1 0 0 0,0 1 0 0 0,1 0 0 0 0,-1-1 0 0 0,0 1 0 0 0,0-1 0 0 0,-1 1 0 0 0,1-1 0 0 0,0 1 0 0 0,0-1 0 0 0,0 1 0 0 0,0-1 0 0 0,0 1 0 0 0,0 0 0 0 0,-1-1 0 0 0,1 1 0 0 0,0-1 0 0 0,0 1 0 0 0,-1 0 0 0 0,1-1 0 0 0,0 1 0 0 0,0 0 0 0 0,-1-1 0 0 0,-1 0 61 0 0,1 0 0 0 0,-1 0 0 0 0,1 0 0 0 0,-1 0 0 0 0,1 1 0 0 0,-1-1 0 0 0,0 1 0 0 0,1-1 0 0 0,-1 1 0 0 0,0-1 0 0 0,1 1 1 0 0,-1 0-1 0 0,0 0 0 0 0,1 0 0 0 0,-1 0 0 0 0,0 0 0 0 0,0 0 0 0 0,-1 1 0 0 0,-39 9 581 0 0,25-5-575 0 0,-20 1 731 0 0,-74 4 0 0 0,-15 2 402 0 0,105-8-1108 0 0,0 0 0 0 0,-1-2 0 0 0,1 0 0 0 0,-1-2 0 0 0,-38-3 0 0 0,-38-10 814 0 0,-163-1-1 0 0,197 14-848 0 0,-167-3 134 0 0,204 2-176 0 0,-1 2 0 0 0,0 1 1 0 0,0 1-1 0 0,1 1 0 0 0,0 2 0 0 0,-45 14 1 0 0,-3 3-464 0 0,36-11 158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7:29.782"/>
    </inkml:context>
    <inkml:brush xml:id="br0">
      <inkml:brushProperty name="width" value="0.1" units="cm"/>
      <inkml:brushProperty name="height" value="0.1" units="cm"/>
      <inkml:brushProperty name="color" value="#F4F91B"/>
    </inkml:brush>
  </inkml:definitions>
  <inkml:trace contextRef="#ctx0" brushRef="#br0">2886 72 1783 0 0,'-15'-3'83'0'0,"1"1"0"0"0,-23-1 0 0 0,-19-2 11 0 0,25 0 457 0 0,0 1 1 0 0,0 1-1 0 0,-1 2 0 0 0,-41 4 0 0 0,67-3-432 0 0,0 0 1 0 0,0-1-1 0 0,0 0 1 0 0,-1 0-1 0 0,1 0 0 0 0,-10-4 1 0 0,11 3 2 0 0,1 0 0 0 0,-1 1 1 0 0,0 0-1 0 0,0 0 0 0 0,0 0 1 0 0,0 1-1 0 0,0-1 0 0 0,0 1 1 0 0,0 0-1 0 0,-7 2 0 0 0,0 0-35 0 0,0 0-1 0 0,0 0 0 0 0,0-1 0 0 0,0-1 0 0 0,0 0 1 0 0,-13-2-1 0 0,-70-16 1090 0 0,64 11-746 0 0,-55-5-1 0 0,-110 13 223 0 0,158 2-1396 0 0,0 2 1 0 0,1 2 0 0 0,-42 13 0 0 0,50-12-2423 0 0</inkml:trace>
  <inkml:trace contextRef="#ctx0" brushRef="#br0" timeOffset="1">1377 108 919 0 0,'-1'1'73'0'0,"0"-1"0"0"0,0 0-1 0 0,0 1 1 0 0,0-1 0 0 0,0 1-1 0 0,0 0 1 0 0,0-1 0 0 0,0 1-1 0 0,0 0 1 0 0,0-1 0 0 0,0 1-1 0 0,1 0 1 0 0,-2 1 0 0 0,-3 2 224 0 0,2-1-252 0 0,-1-1 0 0 0,0 1 0 0 0,0-1 0 0 0,0 0 0 0 0,0-1 0 0 0,0 1 0 0 0,0-1 0 0 0,0 1 0 0 0,-1-1 0 0 0,1-1 0 0 0,0 1 0 0 0,-1-1 0 0 0,1 1 0 0 0,-1-1 0 0 0,1 0 0 0 0,0-1 0 0 0,-1 1 0 0 0,-7-3 0 0 0,0 1 298 0 0,0 0 1 0 0,0 0 0 0 0,0 2-1 0 0,0-1 1 0 0,0 1-1 0 0,0 1 1 0 0,0 0 0 0 0,-23 6-1 0 0,21-4-269 0 0,1-1 0 0 0,-1 0 0 0 0,0-1 0 0 0,1 0 0 0 0,-1-1 0 0 0,-22-3 0 0 0,-46-18 975 0 0,55 13-682 0 0,-1 1-1 0 0,0 1 1 0 0,-38-3 0 0 0,-240 15 3 0 0,297-6-369 0 0,-64 3-188 0 0,-137 9 562 0 0,71 4-3159 0 0,86-8-223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7:30.891"/>
    </inkml:context>
    <inkml:brush xml:id="br0">
      <inkml:brushProperty name="width" value="0.1" units="cm"/>
      <inkml:brushProperty name="height" value="0.1" units="cm"/>
      <inkml:brushProperty name="color" value="#F4F91B"/>
    </inkml:brush>
  </inkml:definitions>
  <inkml:trace contextRef="#ctx0" brushRef="#br0">2647 76 3767 0 0,'-25'-14'594'0'0,"21"11"-395"0"0,1 1 0 0 0,0 0-1 0 0,-1 0 1 0 0,0 0 0 0 0,1 0 0 0 0,-7-2 0 0 0,-58-10 422 0 0,-1 3 0 0 0,-69-2 0 0 0,116 11-502 0 0,-31-2 45 0 0,0 3 0 0 0,0 2 0 0 0,0 2-1 0 0,-59 12 1 0 0,-11 13-296 0 0,79-17-91 0 0</inkml:trace>
  <inkml:trace contextRef="#ctx0" brushRef="#br0" timeOffset="1">1187 125 455 0 0,'-20'1'579'0'0,"-24"4"-1"0"0,26-3-247 0 0,1 0 0 0 0,-23 0 0 0 0,0-4 711 0 0,-1-2 0 0 0,1-1 0 0 0,-65-18 0 0 0,45 7-501 0 0,0 4 1 0 0,-1 2 0 0 0,0 2 0 0 0,-1 3 0 0 0,-88 5-1 0 0,117 2-530 0 0,0 1-1 0 0,1 2 1 0 0,0 1-1 0 0,0 1 1 0 0,0 2-1 0 0,1 1 1 0 0,-50 25-1 0 0,50-20-756 0 0,1 0-2616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7:53.108"/>
    </inkml:context>
    <inkml:brush xml:id="br0">
      <inkml:brushProperty name="width" value="0.1" units="cm"/>
      <inkml:brushProperty name="height" value="0.1" units="cm"/>
      <inkml:brushProperty name="color" value="#F4F91B"/>
    </inkml:brush>
  </inkml:definitions>
  <inkml:trace contextRef="#ctx0" brushRef="#br0">963 40 2959 0 0,'-12'4'272'0'0,"0"0"0"0"0,-1-2 0 0 0,0 0 0 0 0,1 0 0 0 0,-1-1 0 0 0,0 0 0 0 0,0-1 0 0 0,0-1 0 0 0,-20-3 0 0 0,-73-16 1225 0 0,56 10-876 0 0,-1 2 0 0 0,-78-3 0 0 0,48 10-343 0 0,-86 2 5 0 0,129 1-277 0 0,-1 2 1 0 0,-49 12-1 0 0,55-8-694 0 0,0 0-2524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7:54.612"/>
    </inkml:context>
    <inkml:brush xml:id="br0">
      <inkml:brushProperty name="width" value="0.1" units="cm"/>
      <inkml:brushProperty name="height" value="0.1" units="cm"/>
      <inkml:brushProperty name="color" value="#F4F91B"/>
    </inkml:brush>
  </inkml:definitions>
  <inkml:trace contextRef="#ctx0" brushRef="#br0">2700 65 2671 0 0,'-20'2'211'0'0,"0"-1"-1"0"0,0-1 0 0 0,-1-1 0 0 0,-27-5 0 0 0,16 2 95 0 0,-119-19 1847 0 0,91 12-1624 0 0,0 3-1 0 0,-61-1 1 0 0,-27 15-765 0 0,123-4 47 0 0</inkml:trace>
  <inkml:trace contextRef="#ctx0" brushRef="#br0" timeOffset="1">1366 116 455 0 0,'-7'0'572'0'0,"0"-1"0"0"0,0 0 0 0 0,0-1 0 0 0,-8-2-1 0 0,-8-2 362 0 0,-28-3 560 0 0,-79-2-1 0 0,22 3-438 0 0,-96-2 121 0 0,128 8-678 0 0,-117-16 0 0 0,170 14-482 0 0,-61-11 87 0 0,0 3 0 0 0,-92-1-1 0 0,46 13-1062 0 0,89 0-2574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7:56.279"/>
    </inkml:context>
    <inkml:brush xml:id="br0">
      <inkml:brushProperty name="width" value="0.1" units="cm"/>
      <inkml:brushProperty name="height" value="0.1" units="cm"/>
      <inkml:brushProperty name="color" value="#F4F91B"/>
    </inkml:brush>
  </inkml:definitions>
  <inkml:trace contextRef="#ctx0" brushRef="#br0">1542 53 3279 0 0,'0'0'150'0'0,"-1"-1"-14"0"0,0 0 1 0 0,0 1 0 0 0,-1-1 0 0 0,1 0-1 0 0,0 1 1 0 0,0-1 0 0 0,0 1-1 0 0,-1-1 1 0 0,1 1 0 0 0,0 0-1 0 0,-1 0 1 0 0,1-1 0 0 0,0 1-1 0 0,-1 0 1 0 0,1 0 0 0 0,0 0 0 0 0,-1 0-1 0 0,1 1 1 0 0,-2-1 0 0 0,-33 2 77 0 0,14-1 390 0 0,0-1-1 0 0,-40-6 1 0 0,2 1 53 0 0,-29 0-130 0 0,-23-2 271 0 0,-121 10-1 0 0,183-2-485 0 0,-78-7-1 0 0,35 0-104 0 0,-57-3-54 0 0,-120 0 128 0 0,161 20-2266 0 0,76-6 514 0 0,-13 1-2305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7:57.283"/>
    </inkml:context>
    <inkml:brush xml:id="br0">
      <inkml:brushProperty name="width" value="0.1" units="cm"/>
      <inkml:brushProperty name="height" value="0.1" units="cm"/>
      <inkml:brushProperty name="color" value="#F4F91B"/>
    </inkml:brush>
  </inkml:definitions>
  <inkml:trace contextRef="#ctx0" brushRef="#br0">1348 65 1375 0 0,'-26'-14'136'0'0,"9"16"2264"0"0,6-3-2063 0 0,1 1 0 0 0,-1 0 0 0 0,0 1 0 0 0,-17 4 0 0 0,17-3-147 0 0,0-1-1 0 0,0 0 1 0 0,0 0-1 0 0,-15-1 0 0 0,3-1 133 0 0,0 1 0 0 0,1 1 0 0 0,-1 1 0 0 0,0 1 0 0 0,-30 8 0 0 0,-7 0 146 0 0,38-8-277 0 0,-1-1-1 0 0,1-1 0 0 0,-1-1 1 0 0,0 0-1 0 0,-28-6 1 0 0,-109-30 792 0 0,134 29-869 0 0,-156-32 258 0 0,156 35-323 0 0,0 2 0 0 0,0 1-1 0 0,0 1 1 0 0,0 1 0 0 0,-30 5-1 0 0,14 1-358 0 0,1 1 0 0 0,-54 20 0 0 0,54-12-192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7:59.847"/>
    </inkml:context>
    <inkml:brush xml:id="br0">
      <inkml:brushProperty name="width" value="0.1" units="cm"/>
      <inkml:brushProperty name="height" value="0.1" units="cm"/>
      <inkml:brushProperty name="color" value="#F4F91B"/>
    </inkml:brush>
  </inkml:definitions>
  <inkml:trace contextRef="#ctx0" brushRef="#br0">1395 94 1375 0 0,'-48'-7'1240'0'0,"23"2"-858"0"0,-1 1 0 0 0,-30-2 0 0 0,3 1 160 0 0,29 4-149 0 0,0 0-1 0 0,0 2 0 0 0,-30 4 1 0 0,-32 1-327 0 0,51-5 256 0 0,0-2-1 0 0,0-1 0 0 0,0-2 1 0 0,-54-14-1 0 0,57 10 194 0 0,-56-7 0 0 0,45 9-302 0 0,-34-5-104 0 0,1 4 0 0 0,-1 3 1 0 0,-1 3-1 0 0,-127 15 0 0 0,170-6-2359 0 0,0 2-796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8:01.849"/>
    </inkml:context>
    <inkml:brush xml:id="br0">
      <inkml:brushProperty name="width" value="0.1" units="cm"/>
      <inkml:brushProperty name="height" value="0.1" units="cm"/>
      <inkml:brushProperty name="color" value="#F4F91B"/>
    </inkml:brush>
  </inkml:definitions>
  <inkml:trace contextRef="#ctx0" brushRef="#br0">1515 53 4487 0 0,'-1'-2'63'0'0,"0"0"-1"0"0,1 1 0 0 0,-1-1 0 0 0,0 0 0 0 0,0 1 0 0 0,-1-1 1 0 0,1 1-1 0 0,0-1 0 0 0,0 1 0 0 0,-1 0 0 0 0,1 0 0 0 0,-1-1 1 0 0,1 1-1 0 0,-1 0 0 0 0,1 0 0 0 0,-4-1 0 0 0,-30-16 788 0 0,29 16-791 0 0,-1 0 0 0 0,1 0 0 0 0,0 1 0 0 0,-1 0 0 0 0,1 0 0 0 0,-1 1-1 0 0,1-1 1 0 0,-11 2 0 0 0,-6 2 40 0 0,-25 5-1 0 0,1 0 212 0 0,-54 10 460 0 0,12-1-178 0 0,-434 45 1306 0 0,396-49-1720 0 0,-137 27 20 0 0,152-18-3251 0 0,58-10-386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4:43.244"/>
    </inkml:context>
    <inkml:brush xml:id="br0">
      <inkml:brushProperty name="width" value="0.1" units="cm"/>
      <inkml:brushProperty name="height" value="0.1" units="cm"/>
      <inkml:brushProperty name="color" value="#E71224"/>
    </inkml:brush>
  </inkml:definitions>
  <inkml:trace contextRef="#ctx0" brushRef="#br0">1719 4 919 0 0,'-6'-2'1180'0'0,"6"2"-1116"0"0,-1 0-1 0 0,1 0 1 0 0,0-1 0 0 0,0 1 0 0 0,0 0 0 0 0,-1 0 0 0 0,1 0 0 0 0,0 0 0 0 0,-1 0-1 0 0,1-1 1 0 0,0 1 0 0 0,0 0 0 0 0,-1 0 0 0 0,1 0 0 0 0,0 0 0 0 0,-1 0 0 0 0,1 0-1 0 0,0 0 1 0 0,0 0 0 0 0,-1 0 0 0 0,1 0 0 0 0,0 0 0 0 0,-1 0 0 0 0,1 0 0 0 0,0 0-1 0 0,-1 1 1 0 0,1-1 0 0 0,0 0 0 0 0,0 0 0 0 0,-1 0 0 0 0,1 0 0 0 0,0 0 0 0 0,0 1-1 0 0,-1-1 1 0 0,1 0 0 0 0,0 1 0 0 0,-1 0 24 0 0,0 0-1 0 0,0 0 1 0 0,-1 1-1 0 0,1-1 1 0 0,0 0-1 0 0,0 0 1 0 0,-1 0 0 0 0,1 0-1 0 0,0 0 1 0 0,-1-1-1 0 0,1 1 1 0 0,-1 0-1 0 0,1-1 1 0 0,-1 1 0 0 0,1-1-1 0 0,-1 1 1 0 0,0-1-1 0 0,1 0 1 0 0,-1 0-1 0 0,1 0 1 0 0,-1 0 0 0 0,0 0-1 0 0,1 0 1 0 0,-1 0-1 0 0,0 0 1 0 0,1 0-1 0 0,-1-1 1 0 0,1 1 0 0 0,-1-1-1 0 0,1 1 1 0 0,-1-1-1 0 0,1 0 1 0 0,-2-1-1 0 0,0 1-30 0 0,0 0-1 0 0,0 0 0 0 0,0 0 0 0 0,0 1 0 0 0,1-1 0 0 0,-1 1 1 0 0,0-1-1 0 0,0 1 0 0 0,0 0 0 0 0,0 0 0 0 0,0 0 1 0 0,0 1-1 0 0,-4 0 0 0 0,-5-1 33 0 0,-13 2 536 0 0,-45 7-1 0 0,-5 1 275 0 0,31-5-425 0 0,-20 0 76 0 0,1-6-30 0 0,0 3 0 0 0,-119 19 0 0 0,-32 20-146 0 0,161-36-181 0 0,1-3-1 0 0,-99-7 1 0 0,78-3 80 0 0,-118-29 1 0 0,15 2-687 0 0,128 28-727 0 0,-3-2-3550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8:05:03.495"/>
    </inkml:context>
    <inkml:brush xml:id="br0">
      <inkml:brushProperty name="width" value="0.1" units="cm"/>
      <inkml:brushProperty name="height" value="0.1" units="cm"/>
      <inkml:brushProperty name="color" value="#F4F91B"/>
    </inkml:brush>
  </inkml:definitions>
  <inkml:trace contextRef="#ctx0" brushRef="#br0">137 1144 1783 0 0,'-22'-12'4840'0'0,"7"11"-2185"0"0,3-1 387 0 0,12 2-2978 0 0,0 0 0 0 0,-1-1 0 0 0,1 1 0 0 0,0-1 0 0 0,0 1 0 0 0,0-1 0 0 0,1 1 0 0 0,-1-1 0 0 0,0 1 0 0 0,0-1-1 0 0,0 1 1 0 0,0 0 0 0 0,0-1 0 0 0,0 1 0 0 0,1-1 0 0 0,-1 1 0 0 0,0-1 0 0 0,0 1 0 0 0,1 0 0 0 0,-1-1 0 0 0,0 1 0 0 0,1 0 0 0 0,-1-1-1 0 0,0 1 1 0 0,1 0 0 0 0,-1 0 0 0 0,0-1 0 0 0,1 1 0 0 0,0-1 0 0 0,2-1 166 0 0,-1 0 0 0 0,1 0 0 0 0,0-1 0 0 0,0 1 0 0 0,0 1 0 0 0,0-1 0 0 0,0 0 0 0 0,0 1 0 0 0,0 0-1 0 0,1-1 1 0 0,-1 1 0 0 0,0 1 0 0 0,1-1 0 0 0,-1 0 0 0 0,5 1 0 0 0,-1 0-222 0 0,0 0-1 0 0,0 0 1 0 0,0 1-1 0 0,0 1 1 0 0,0-1-1 0 0,11 5 1 0 0,-7-4 146 0 0,0 0 0 0 0,1-1-1 0 0,-1 0 1 0 0,1-1 0 0 0,-1 0 0 0 0,0-1 0 0 0,1 0 0 0 0,15-4 0 0 0,20-1 341 0 0,31-1 102 0 0,-31 2-41 0 0,93 2 0 0 0,-3 6-127 0 0,-96-3-382 0 0,120-9 421 0 0,-115 9-363 0 0,0-1 93 0 0,51 6 0 0 0,71 22-2 0 0,30 4 171 0 0,-159-28-308 0 0,79-5 0 0 0,39-14 17 0 0,-102 9-1 0 0,105-7 120 0 0,-124 13-156 0 0,0 2 0 0 0,52 8-1 0 0,9 2 1 0 0,0-5-1 0 0,99-6 0 0 0,81 4 536 0 0,17 14-891 0 0,-208-7 383 0 0,-60-6-40 0 0,48 2-1 0 0,-26-5-18 0 0,49 8-1 0 0,-35-2-8 0 0,20 5 51 0 0,-44-5-34 0 0,47 3 37 0 0,114 0-1 0 0,-89-8-15 0 0,-79-1 7 0 0,107 7-22 0 0,232 17 32 0 0,-14-18 11 0 0,-32-3-64 0 0,-189 4 0 0 0,-59-2 0 0 0,-46-3 0 0 0,0 1 0 0 0,49 15 0 0 0,-51-12 0 0 0,-1-1 0 0 0,1-1 0 0 0,40 3 0 0 0,-31-8 0 0 0,282 14 0 0 0,-208-4 0 0 0,107 3 0 0 0,91-20 128 0 0,-252 7-128 0 0,50-2 0 0 0,-104 1 6 0 0,231-17 52 0 0,-125 9-30 0 0,111 6 0 0 0,-121 2-20 0 0,-15 6-8 0 0,4 1 0 0 0,74 4 0 0 0,-128-8 0 0 0,5 1 0 0 0,-5 0 0 0 0,1-2 0 0 0,57-2 0 0 0,-81-1 0 0 0,178-14 0 0 0,-128 11 0 0 0,-28 1 0 0 0,44 1 0 0 0,24 3 0 0 0,-54-1 0 0 0,252-13 0 0 0,-232 8 0 0 0,-42 3 0 0 0,0 2 0 0 0,34 3 0 0 0,-23 0 0 0 0,241-7 0 0 0,-273 4 0 0 0,35-1 0 0 0,0 1 0 0 0,0 3 0 0 0,-1 1 0 0 0,40 9 0 0 0,-31-5 0 0 0,0-3 0 0 0,81-1 0 0 0,-31-5 0 0 0,102 2 0 0 0,-75 17 0 0 0,-85-12 0 0 0,-39-6 0 0 0,193 27 53 0 0,-181-26-51 0 0,-1-1-1 0 0,0 0 0 0 0,0 0 1 0 0,0-2-1 0 0,0 1 0 0 0,0-1 1 0 0,11-4-1 0 0,37-5 50 0 0,-36 7-38 0 0,71-4-13 0 0,2 0 0 0 0,-78 6 0 0 0,0 0 0 0 0,1 2 0 0 0,-1 0 0 0 0,1 1 0 0 0,31 6 0 0 0,-4-2 0 0 0,81-2 0 0 0,-106-3 0 0 0,26-1 0 0 0,-24 0 0 0 0,0 0 0 0 0,27 4 0 0 0,-36-1 0 0 0,0-1 0 0 0,1 0 0 0 0,-1-1 0 0 0,1-1 0 0 0,25-4 0 0 0,41-6 17 0 0,-50 8-5 0 0,0-2 0 0 0,0-1-1 0 0,33-11 1 0 0,-20 2 1 0 0,-1 1 0 0 0,2 3 0 0 0,0 2-1 0 0,59-5 1 0 0,-63 10-13 0 0,-1-1 0 0 0,1-2 0 0 0,-1-2 0 0 0,64-22 0 0 0,-94 26 5 0 0,0 0 1 0 0,0 0-1 0 0,-1-1 0 0 0,0 0 1 0 0,0 0-1 0 0,0-1 0 0 0,-1-1 1 0 0,0 1-1 0 0,0-2 0 0 0,-1 1 1 0 0,10-14-1 0 0,-1-2 18 0 0,24-51 0 0 0,-34 62-20 0 0,-1-1 0 0 0,0 0 0 0 0,-1 0 0 0 0,-1 0 0 0 0,3-27 0 0 0,3-30 58 0 0,-4 47-39 0 0,-2 0-1 0 0,0-43 0 0 0,-4 60-21 0 0,1-1 0 0 0,-2 0 0 0 0,1 1 1 0 0,-1-1-1 0 0,0 1 0 0 0,0-1 0 0 0,-1 1 1 0 0,0 0-1 0 0,0 0 0 0 0,-1 0 1 0 0,1 1-1 0 0,-11-13 0 0 0,-2-1 13 0 0,0-1 0 0 0,1-1 0 0 0,1 0-1 0 0,-13-27 1 0 0,10 17-13 0 0,-1 0 0 0 0,-2 2 0 0 0,-47-56 0 0 0,63 82 0 0 0,-22-29 0 0 0,-54-60 0 0 0,68 82 0 0 0,0 1 0 0 0,-1-1 0 0 0,0 2 0 0 0,0 0 0 0 0,-26-13 0 0 0,16 12 0 0 0,0 2 0 0 0,0 0 0 0 0,-1 2 0 0 0,-32-6 0 0 0,-99-5 0 0 0,-91-12 0 0 0,99 10 0 0 0,10 9 0 0 0,-173 10 0 0 0,241 1 0 0 0,-91 8 0 0 0,7 1 0 0 0,-17-8 0 0 0,-181 10 0 0 0,262-4 0 0 0,-91 4 0 0 0,32-15 24 0 0,-61 1 16 0 0,36 11-40 0 0,-155-3 0 0 0,-94-12 0 0 0,411 6 0 0 0,-198 8 0 0 0,163-9 0 0 0,0-2 0 0 0,-71-14 0 0 0,51 6 0 0 0,-133-6 0 0 0,-202 25 0 0 0,282-11 0 0 0,27-2 0 0 0,-35 2 0 0 0,-38 0 0 0 0,42 9 21 0 0,-73 1 22 0 0,11-24-43 0 0,89 6 0 0 0,-11-1 13 0 0,49 4 4 0 0,-1 3 0 0 0,-83 2 0 0 0,-116 5 47 0 0,10-1-64 0 0,29 25 0 0 0,119-13 0 0 0,-189-2 0 0 0,-234 7 0 0 0,205-24 32 0 0,-4 0 0 0 0,174 18-32 0 0,-158 4 0 0 0,180-26 0 0 0,70 3 0 0 0,-93 0-2 0 0,29 3 15 0 0,-240 2 40 0 0,293 5-53 0 0,11 1 0 0 0,-89-7 0 0 0,-8-6 53 0 0,98 6-42 0 0,27 3-11 0 0,-41 5 0 0 0,9 0 0 0 0,-125 14 0 0 0,55-18 0 0 0,68-2 0 0 0,-144 12 0 0 0,102-4 0 0 0,50-4 0 0 0,-124 4 0 0 0,124-9 0 0 0,0-3 0 0 0,-97-20 0 0 0,114 16 50 0 0,21 5-48 0 0,0 0 0 0 0,0 1 0 0 0,0 1 0 0 0,0 0 0 0 0,0 1 0 0 0,-28 2 0 0 0,9 3-2 0 0,26-4 0 0 0,0 0 0 0 0,0 1 0 0 0,1 1 0 0 0,-1 0 0 0 0,0 0 0 0 0,1 0 0 0 0,-9 5 0 0 0,-14 6 0 0 0,19-9 0 0 0,0 1 0 0 0,0 1 0 0 0,1 0 0 0 0,0 1 0 0 0,-20 15 0 0 0,17-10-5 0 0,1 0 0 0 0,0 2 0 0 0,1-1 0 0 0,0 2 0 0 0,1-1 0 0 0,1 2 0 0 0,0-1 0 0 0,1 1 0 0 0,1 1 0 0 0,1-1 0 0 0,-9 27 0 0 0,-4 30-6 0 0,-14 52 7 0 0,30-105 5 0 0,1 1 0 0 0,1-1-1 0 0,0 1 1 0 0,3 23-1 0 0,0-34-3 0 0,0 0 1 0 0,1 0-1 0 0,0 0 0 0 0,1 0 1 0 0,7 16-1 0 0,27 45-28 0 0,0 1 14 0 0,-32-61 15 0 0,-1-1 0 0 0,-1 1 0 0 0,0 1 0 0 0,0-1 0 0 0,-1 0 0 0 0,-1 1 0 0 0,0-1 0 0 0,-1 23-1 0 0,3 156-2469 0 0,-1-138 467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8:05:18.493"/>
    </inkml:context>
    <inkml:brush xml:id="br0">
      <inkml:brushProperty name="width" value="0.1" units="cm"/>
      <inkml:brushProperty name="height" value="0.1" units="cm"/>
      <inkml:brushProperty name="color" value="#F4F91B"/>
    </inkml:brush>
  </inkml:definitions>
  <inkml:trace contextRef="#ctx0" brushRef="#br0">1671 1128 455 0 0,'1'-1'79'0'0,"1"1"-1"0"0,-1 0 1 0 0,1 0-1 0 0,-1 0 1 0 0,1 0-1 0 0,-1 0 1 0 0,1 1-1 0 0,-1-1 0 0 0,0 0 1 0 0,1 1-1 0 0,-1-1 1 0 0,1 1-1 0 0,-1-1 1 0 0,0 1-1 0 0,1 0 0 0 0,-1 0 1 0 0,0-1-1 0 0,0 1 1 0 0,0 0-1 0 0,0 0 1 0 0,1 0-1 0 0,-1 0 1 0 0,0 0-1 0 0,-1 1 0 0 0,1-1 1 0 0,0 0-1 0 0,0 0 1 0 0,1 3-1 0 0,2 3 1861 0 0,-10-9-427 0 0,-9-5 354 0 0,10 7-1177 0 0,-13 1 638 0 0,18-1-1308 0 0,-1 0 0 0 0,1 0 0 0 0,-1 1 0 0 0,1-1 0 0 0,-1 0 0 0 0,1 0 0 0 0,-1 1 1 0 0,1-1-1 0 0,-1 0 0 0 0,1 0 0 0 0,0 1 0 0 0,-1-1 0 0 0,1 1 0 0 0,0-1 0 0 0,-1 0 1 0 0,1 1-1 0 0,0-1 0 0 0,-1 1 0 0 0,1-1 0 0 0,0 1 0 0 0,0-1 0 0 0,-1 1 0 0 0,1-1 0 0 0,0 1 1 0 0,0-1-1 0 0,0 1 0 0 0,0-1 0 0 0,0 1 0 0 0,0-1 0 0 0,0 2 0 0 0,-33 4 1517 0 0,20-1-1235 0 0,0 1 0 0 0,-24 14 0 0 0,20-11-97 0 0,10-5-106 0 0,-1-1 0 0 0,1 1 1 0 0,-1-1-1 0 0,0-1 0 0 0,0 1 0 0 0,0-1 1 0 0,0-1-1 0 0,-1 1 0 0 0,1-1 1 0 0,0-1-1 0 0,-1 0 0 0 0,-13-1 0 0 0,13 0-56 0 0,0 1 1 0 0,0 1-1 0 0,0-1 0 0 0,0 2 0 0 0,0-1 1 0 0,-17 6-1 0 0,2 2 206 0 0,-25 12-1 0 0,35-14-171 0 0,0 0-1 0 0,0-1 1 0 0,0-1 0 0 0,-1-1-1 0 0,0 0 1 0 0,-25 4-1 0 0,-36-8 602 0 0,32-1-282 0 0,-2 5 267 0 0,39-2-606 0 0,1-1 0 0 0,0 0 1 0 0,-1 0-1 0 0,0-1 0 0 0,1 0 0 0 0,-1 0 0 0 0,1-1 1 0 0,-1 0-1 0 0,1 0 0 0 0,-1 0 0 0 0,-6-3 0 0 0,3 0 140 0 0,1-1 0 0 0,-1 0 0 0 0,-16-13 0 0 0,21 15-147 0 0,1 1 1 0 0,-1-1-1 0 0,1 1 0 0 0,-1 0 0 0 0,0 1 0 0 0,0-1 0 0 0,0 1 0 0 0,-10-1 1 0 0,-41-1 53 0 0,55 3-102 0 0,-14 1 52 0 0,12 0-35 0 0,0-1-1 0 0,1 0 0 0 0,-1 0 1 0 0,0 0-1 0 0,0 0 0 0 0,0 0 1 0 0,-4-2-1 0 0,-16 4 247 0 0,22-2-258 0 0,-1 0 1 0 0,1-1-1 0 0,0 1 0 0 0,0 0 0 0 0,-1-1 1 0 0,1 1-1 0 0,0-1 0 0 0,0 1 1 0 0,0-1-1 0 0,0 0 0 0 0,-2 0 1 0 0,-14-7 45 0 0,10 7-30 0 0,0 0 1 0 0,0 1 0 0 0,0 0-1 0 0,-13 2 1 0 0,13-1-22 0 0,-1-1 0 0 0,1 0-1 0 0,-1 0 1 0 0,-8-1 0 0 0,12 1 5 0 0,0 0 0 0 0,0 0 0 0 0,0 0-1 0 0,-1 0 1 0 0,1 1 0 0 0,0-1 0 0 0,0 1-1 0 0,-6 2 1 0 0,6-1-4 0 0,0-1 1 0 0,0 0-1 0 0,0 0 0 0 0,-1-1 0 0 0,1 1 1 0 0,-1-1-1 0 0,1 0 0 0 0,-6-1 0 0 0,-10 0 61 0 0,17 1-18 0 0,-1-1 0 0 0,0 1-1 0 0,0-1 1 0 0,1 1 0 0 0,-1-1 0 0 0,0 0 0 0 0,-3-2 0 0 0,5 3-29 0 0,1-1 1 0 0,-1 1 0 0 0,1 0 0 0 0,-1-1 0 0 0,1 1 0 0 0,-1 0-1 0 0,1 0 1 0 0,-1 0 0 0 0,0 0 0 0 0,1 0 0 0 0,-1 0 0 0 0,-2 1-1 0 0,3 0-11 0 0,0-1-1 0 0,0 0 1 0 0,-1 0-1 0 0,1 1 0 0 0,0-1 1 0 0,0 0-1 0 0,-1 0 1 0 0,1 0-1 0 0,0 0 0 0 0,0 0 1 0 0,-1-1-1 0 0,1 1 1 0 0,0 0-1 0 0,0-1 0 0 0,-1 1 1 0 0,1 0-1 0 0,0-1 1 0 0,0 0-1 0 0,0 1 0 0 0,0-1 1 0 0,0 0-1 0 0,-1 0 1 0 0,0 0 3 0 0,1 0 0 0 0,-1 1 1 0 0,1-1-1 0 0,-1 1 0 0 0,1 0 1 0 0,-1-1-1 0 0,1 1 0 0 0,-1 0 0 0 0,1 0 1 0 0,-1 0-1 0 0,0 0 0 0 0,1 0 1 0 0,-1 0-1 0 0,1 0 0 0 0,-3 1 1 0 0,-4 0 50 0 0,-28 9-49 0 0,27-9 3 0 0,8-1-2 0 0,1 0 0 0 0,-1 0-1 0 0,0 0 1 0 0,0 0 0 0 0,0 0 0 0 0,1 0 0 0 0,-1 0 0 0 0,0 0 0 0 0,0 0-1 0 0,1 0 1 0 0,-1 0 0 0 0,0-1 0 0 0,1 1 0 0 0,-1 0 0 0 0,0-1-1 0 0,0 1 1 0 0,0-1 0 0 0,-2 0 45 0 0,0 0 0 0 0,0 0 0 0 0,0 0 0 0 0,0 0 0 0 0,0 1 0 0 0,0-1 0 0 0,0 1 0 0 0,-6 0 0 0 0,7 0-36 0 0,0 0 0 0 0,0 0 0 0 0,-1-1-1 0 0,1 1 1 0 0,0 0 0 0 0,0-1 0 0 0,0 0 0 0 0,-1 1-1 0 0,1-1 1 0 0,0 0 0 0 0,0 0 0 0 0,0 0 0 0 0,0 0-1 0 0,1-1 1 0 0,-3-1 0 0 0,-1 0 91 0 0,3 3-99 0 0,1-1-1 0 0,-1 1 0 0 0,1 0 1 0 0,-1 0-1 0 0,1-1 1 0 0,-1 1-1 0 0,1 0 1 0 0,-1 0-1 0 0,1 1 1 0 0,-1-1-1 0 0,1 0 0 0 0,-1 0 1 0 0,1 1-1 0 0,0-1 1 0 0,-1 1-1 0 0,1-1 1 0 0,-3 2-1 0 0,-12 3 19 0 0,12-6-18 0 0,1 1 1 0 0,-1-1-1 0 0,0 0 0 0 0,1 0 0 0 0,0 0 1 0 0,-5-2-1 0 0,5 2 15 0 0,0 0 1 0 0,-1 0-1 0 0,1 0 0 0 0,-1 0 1 0 0,1 0-1 0 0,-5 0 0 0 0,-29-3 187 0 0,34 4-185 0 0,-2 1-15 0 0,1-1 1 0 0,0-1-1 0 0,-1 1 1 0 0,1-1-1 0 0,0 1 1 0 0,-8-3-1 0 0,12 3-1 0 0,0-1-1 0 0,-1 1 0 0 0,1 0 0 0 0,0 0 0 0 0,0-1 0 0 0,0 1 0 0 0,-1 0 1 0 0,1-1-1 0 0,0 1 0 0 0,0 0 0 0 0,0-1 0 0 0,0 1 0 0 0,0 0 0 0 0,0-1 0 0 0,0 1 1 0 0,0 0-1 0 0,0-1 0 0 0,0 1 0 0 0,0 0 0 0 0,0-1 0 0 0,0 1 0 0 0,0 0 0 0 0,0-1 1 0 0,0 1-1 0 0,0 0 0 0 0,0-1 0 0 0,0 1 0 0 0,0 0 0 0 0,0-1 0 0 0,1 1 0 0 0,-1 0 1 0 0,0-1-1 0 0,0 1 0 0 0,0 0 0 0 0,1 0 0 0 0,-1-1 0 0 0,0 1 0 0 0,0 0 0 0 0,1 0 1 0 0,-1-1-1 0 0,0 1 0 0 0,1 0 0 0 0,-1 0 0 0 0,0 0 0 0 0,0 0 0 0 0,1-1 1 0 0,14-9 342 0 0,-11 8-292 0 0,0-1-1 0 0,0 0 1 0 0,-1 1 0 0 0,1-1 0 0 0,-1-1 0 0 0,1 1-1 0 0,-1 0 1 0 0,3-5 0 0 0,2-8 57 0 0,0 1 0 0 0,-1-1 0 0 0,0-1 0 0 0,-1 1 0 0 0,-1-1 0 0 0,-1 0 0 0 0,0 0 0 0 0,-2-1 0 0 0,0 1 0 0 0,0-27 0 0 0,0 14-55 0 0,-1 21-31 0 0,0 1-1 0 0,-1 0 0 0 0,0-1 0 0 0,-1 1 0 0 0,-2-15 0 0 0,3 18-21 0 0,0 1-1 0 0,0 0 1 0 0,0 0-1 0 0,1 0 1 0 0,0-1-1 0 0,-1 1 1 0 0,2 0-1 0 0,1-7 1 0 0,3-10 23 0 0,-4 8 14 0 0,-1 10-49 0 0,0 1 1 0 0,-1-1-1 0 0,1 0 0 0 0,-1 0 1 0 0,0 0-1 0 0,0 1 0 0 0,0-1 1 0 0,0 0-1 0 0,-1 0 0 0 0,1 1 0 0 0,-1-1 1 0 0,-1-4-1 0 0,-5-11 56 0 0,-26-58 5 0 0,22 56-28 0 0,-13-33 0 0 0,21 43-30 0 0,0 1 0 0 0,0-1 0 0 0,1 0-1 0 0,1 0 1 0 0,0 0 0 0 0,0-11 0 0 0,0 7 8 0 0,0-1 1 0 0,-4-16-1 0 0,2 17-4 0 0,1-1-1 0 0,-1-16 0 0 0,4 27-2 0 0,0 0-1 0 0,0 0 1 0 0,0-1 0 0 0,0 1-1 0 0,0 0 1 0 0,1 0 0 0 0,-1 1-1 0 0,1-1 1 0 0,5-7 0 0 0,-4 6 0 0 0,0 1 1 0 0,-1-1-1 0 0,0 0 1 0 0,1 0 0 0 0,1-10-1 0 0,0-6 34 0 0,0 0 1 0 0,2 0-1 0 0,0 1 0 0 0,2-1 1 0 0,0 1-1 0 0,19-33 0 0 0,-25 50-37 0 0,0 0 0 0 0,0 0 0 0 0,0 1 0 0 0,1-1 0 0 0,-1 0 0 0 0,1 1 0 0 0,-1 0 0 0 0,1-1 0 0 0,0 1-1 0 0,0 0 1 0 0,0 1 0 0 0,0-1 0 0 0,0 0 0 0 0,0 1 0 0 0,7-2 0 0 0,1 1-2 0 0,-1 0 1 0 0,1 1-1 0 0,-1 0 1 0 0,12 1-1 0 0,-20 0 1 0 0,67 2 0 0 0,69-4 0 0 0,-31-2 0 0 0,-90 5 0 0 0,0 0 0 0 0,0 1 0 0 0,-1 1 0 0 0,22 6 0 0 0,-19-4 0 0 0,1-2 0 0 0,-1 1 0 0 0,40 0 0 0 0,12 1 0 0 0,-1 1 16 0 0,0-3 0 0 0,92-7-1 0 0,-11-1 2 0 0,77-14-17 0 0,-126 7 0 0 0,-6-1 0 0 0,42-3 0 0 0,16 4 0 0 0,-57-2 0 0 0,-74 11 0 0 0,-17 2 0 0 0,0 0 0 0 0,1 1 0 0 0,-1 0 0 0 0,0 0 0 0 0,1 0 0 0 0,8 1 0 0 0,-14 0 0 0 0,-1-1 0 0 0,1 0 0 0 0,0 1 0 0 0,0-1 0 0 0,0 0 0 0 0,0 1 0 0 0,-1-1 0 0 0,1 1 0 0 0,0-1 0 0 0,-1 1 0 0 0,1 0 0 0 0,0-1 0 0 0,-1 1 0 0 0,1 0 0 0 0,0-1 0 0 0,-1 1 0 0 0,1 0 0 0 0,-1-1 0 0 0,0 1 0 0 0,1 0 0 0 0,-1 0 0 0 0,1 0 0 0 0,-1 0 0 0 0,0 0 0 0 0,0-1 0 0 0,0 1 0 0 0,1 2 0 0 0,-3 26 0 0 0,0-14 0 0 0,1-2 0 0 0,-1-1 0 0 0,0 1 0 0 0,-1-1 0 0 0,-6 20 0 0 0,-5 20 0 0 0,8-8 0 0 0,-1 57 0 0 0,-4 29 0 0 0,11-128 0 0 0,-19 148 0 0 0,19-131 0 0 0,-1 0 0 0 0,2-1 0 0 0,1 1 0 0 0,0 0 0 0 0,1-1 0 0 0,7 20 0 0 0,-2-12 0 0 0,8 53 0 0 0,-14-65 0 0 0,-1 0 0 0 0,-1 0 0 0 0,0-1 0 0 0,0 1 0 0 0,-5 24 0 0 0,4-33 0 0 0,-1 0 0 0 0,0 0 0 0 0,0 0 0 0 0,0-1 0 0 0,0 1 0 0 0,-1 0 0 0 0,1-1 0 0 0,-1 0 0 0 0,0 1 0 0 0,-5 3 0 0 0,-4 4 0 0 0,-24 19 0 0 0,28-25 0 0 0,1-1 54 0 0,0 0-271 0 0,1 1 1 0 0,-1-1-1 0 0,1 1 0 0 0,0 0 0 0 0,1 0 0 0 0,-1 1 0 0 0,1 0 1 0 0,-5 8-1 0 0,-6 21-2137 0 0,6-14 509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8:05:49.525"/>
    </inkml:context>
    <inkml:brush xml:id="br0">
      <inkml:brushProperty name="width" value="0.1" units="cm"/>
      <inkml:brushProperty name="height" value="0.1" units="cm"/>
      <inkml:brushProperty name="color" value="#F4F91B"/>
    </inkml:brush>
  </inkml:definitions>
  <inkml:trace contextRef="#ctx0" brushRef="#br0">2855 1136 3823 0 0,'7'8'1240'0'0,"-7"-7"-1112"0"0,0-1-1 0 0,0 1 0 0 0,0 0 1 0 0,0 0-1 0 0,0 0 0 0 0,0 0 1 0 0,-1 0-1 0 0,1-1 0 0 0,0 1 1 0 0,0 0-1 0 0,-1 0 0 0 0,1 0 0 0 0,0 0 1 0 0,-1-1-1 0 0,0 2 0 0 0,0-1-9 0 0,0 0 0 0 0,0-1-1 0 0,0 0 1 0 0,0 1 0 0 0,0-1-1 0 0,0 1 1 0 0,0-1-1 0 0,0 0 1 0 0,0 0 0 0 0,0 0-1 0 0,0 0 1 0 0,-1 0-1 0 0,1 0 1 0 0,-1 0 0 0 0,-55-4 4280 0 0,-21 14-822 0 0,4-16-2185 0 0,53 4-966 0 0,0 0-1 0 0,-38 2 0 0 0,45 1-274 0 0,1 0 0 0 0,-1-1 0 0 0,1 0 0 0 0,-1-1 0 0 0,-17-3 0 0 0,18 2 112 0 0,-1 0 1 0 0,1 2-1 0 0,0-1 0 0 0,0 2 0 0 0,-21 2 0 0 0,22-1-174 0 0,-1-1 0 0 0,0 0 0 0 0,0-1 0 0 0,0 0-1 0 0,-19-4 1 0 0,-1-2 181 0 0,-38-1 0 0 0,-12-2 121 0 0,45 5-265 0 0,0 2 0 0 0,0 1 0 0 0,-45 6 0 0 0,49-3-45 0 0,-74 12 268 0 0,34-11-30 0 0,41-3-34 0 0,-62 9-1 0 0,81-6-237 0 0,1-1 0 0 0,0 0-1 0 0,-1-1 1 0 0,1-1-1 0 0,-1 0 1 0 0,0-1-1 0 0,1 0 1 0 0,-1-1 0 0 0,1 0-1 0 0,-17-6 1 0 0,11 2 89 0 0,0 1 0 0 0,-37-6 1 0 0,37 8-105 0 0,-105-9 97 0 0,91 8-98 0 0,-34 0-1 0 0,-23-2 40 0 0,46 1-48 0 0,-1 2 1 0 0,0 2-1 0 0,0 2 0 0 0,1 1 1 0 0,-89 18-1 0 0,124-18-8 0 0,0 0 0 0 0,0-1 0 0 0,-1 0 0 0 0,1-1 0 0 0,0 0 0 0 0,0 0 0 0 0,0-1 0 0 0,-18-3 0 0 0,9 0 78 0 0,-1 2-1 0 0,-22-1 0 0 0,18 2-22 0 0,-27-6 0 0 0,44 6-52 0 0,0 0 0 0 0,0-1 0 0 0,0 0 0 0 0,0 0 1 0 0,0 0-1 0 0,1-1 0 0 0,-1 0 0 0 0,1 0 0 0 0,-6-5 0 0 0,8 6 16 0 0,1-1-1 0 0,-1 0 1 0 0,1 1-1 0 0,-1-1 1 0 0,1 0-1 0 0,0-1 1 0 0,0 1-1 0 0,1 0 1 0 0,-1-1-1 0 0,1 1 1 0 0,-3-8-1 0 0,1-4 86 0 0,-4-25 0 0 0,3 9-41 0 0,-7-31 254 0 0,-3-92-1 0 0,13 119-297 0 0,0 8 61 0 0,-7-52 0 0 0,6 70-81 0 0,0 1 0 0 0,-1-1-1 0 0,0 0 1 0 0,0 1 0 0 0,-1-1 0 0 0,0 1 0 0 0,0 0-1 0 0,-1 0 1 0 0,-10-12 0 0 0,-36-34-12 0 0,-7-10 0 0 0,56 61 0 0 0,0 0 0 0 0,0 0 0 0 0,1 0 0 0 0,-1-1 0 0 0,1 1 0 0 0,0 0 0 0 0,0-1 0 0 0,0 1 0 0 0,0-1 0 0 0,0 0 0 0 0,1 1 0 0 0,0-1 0 0 0,0 1 0 0 0,0-1 0 0 0,1-5 0 0 0,1-6 0 0 0,0 1 0 0 0,7-21 0 0 0,-7 28 0 0 0,11-60 0 0 0,-11 59 1 0 0,2 0 0 0 0,-1 0 0 0 0,1 0-1 0 0,1 0 1 0 0,-1 1 0 0 0,1 0 0 0 0,0 0 0 0 0,1 0 0 0 0,0 0-1 0 0,0 1 1 0 0,8-7 0 0 0,-4 6 2 0 0,0 0 0 0 0,1 0 0 0 0,0 1 1 0 0,0 0-1 0 0,1 1 0 0 0,23-7 0 0 0,4 3 5 0 0,1 1 0 0 0,0 3 0 0 0,70-2 0 0 0,256 22-8 0 0,-10 1 0 0 0,84-12 0 0 0,-254-5 0 0 0,-78-1 0 0 0,53-4 0 0 0,43 0 0 0 0,110 10 0 0 0,-258-2 0 0 0,32-1 0 0 0,-41-4 0 0 0,51-4 0 0 0,-98 6 0 0 0,1 1 0 0 0,-1 0 0 0 0,1 0 0 0 0,-1 0 0 0 0,1 0 0 0 0,-1 0 0 0 0,1 0 0 0 0,0 0 0 0 0,-1 0 0 0 0,1 0 0 0 0,-1 0 0 0 0,1 0 0 0 0,-1 0 0 0 0,1 0 0 0 0,-1 0 0 0 0,1 0 0 0 0,-1 0 0 0 0,1 1 0 0 0,-1-1 0 0 0,1 0 0 0 0,-1 0 0 0 0,0 1 0 0 0,1-1 0 0 0,-1 0 0 0 0,1 1 0 0 0,-1-1 0 0 0,0 0 0 0 0,1 1 0 0 0,-1-1 0 0 0,1 1 0 0 0,-1-1 0 0 0,0 0 0 0 0,0 1 0 0 0,1-1 0 0 0,-1 1 0 0 0,0-1 0 0 0,0 1 0 0 0,0-1 0 0 0,0 1 0 0 0,1-1 0 0 0,-1 1 0 0 0,0-1 0 0 0,0 1 0 0 0,0-1 0 0 0,0 1 0 0 0,0-1 0 0 0,0 1 0 0 0,0 0 0 0 0,-1 0 0 0 0,0 5 0 0 0,0-1 0 0 0,-1 1 0 0 0,0-1 0 0 0,-2 7 0 0 0,-2 1 0 0 0,0 7-7 0 0,1 0 0 0 0,1 1 0 0 0,1-1 0 0 0,1 1 0 0 0,1-1-1 0 0,0 1 1 0 0,2-1 0 0 0,4 37 0 0 0,16 57-14 0 0,4-1-1 0 0,49 132 1 0 0,-67-222-201 0 0,-1 1 1 0 0,-2-1-1 0 0,0 1 1 0 0,-1 1-1 0 0,-1-1 1 0 0,-2 0-1 0 0,0 0 0 0 0,-5 31 1 0 0,-5 9-1221 0 0,-34 114-1 0 0,28-125-350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8:07:02.167"/>
    </inkml:context>
    <inkml:brush xml:id="br0">
      <inkml:brushProperty name="width" value="0.1" units="cm"/>
      <inkml:brushProperty name="height" value="0.1" units="cm"/>
      <inkml:brushProperty name="color" value="#F4F91B"/>
    </inkml:brush>
  </inkml:definitions>
  <inkml:trace contextRef="#ctx0" brushRef="#br0">5253 1182 919 0 0,'5'-9'2755'0'0,"-3"2"-95"0"0,-1 6-2554 0 0,1 0 0 0 0,0 0-1 0 0,-1 0 1 0 0,1 0 0 0 0,0 0-1 0 0,0 1 1 0 0,-1-1 0 0 0,1 1 0 0 0,0-1-1 0 0,0 1 1 0 0,0 0 0 0 0,0-1-1 0 0,2 1 1 0 0,7-2 103 0 0,20-2 150 0 0,-28 5-256 0 0,0-1 0 0 0,-1 0 0 0 0,1 0 0 0 0,0-1 0 0 0,0 1 0 0 0,0-1 0 0 0,0 1 0 0 0,0-1 0 0 0,0 0 0 0 0,-1 0 0 0 0,1 0 0 0 0,0 0 0 0 0,-1-1 0 0 0,7-2 1351 0 0,-9 4-1419 0 0,0 0-17 0 0,0 0 0 0 0,0 1 0 0 0,-1-1-1 0 0,1 0 1 0 0,0 0 0 0 0,0 0 0 0 0,0 0-1 0 0,0 1 1 0 0,0-1 0 0 0,0 0 0 0 0,0 0-1 0 0,0 0 1 0 0,0 0 0 0 0,0 1 0 0 0,0-1 0 0 0,0 0-1 0 0,0 0 1 0 0,0 0 0 0 0,0 0 0 0 0,0 0-1 0 0,0 1 1 0 0,0-1 0 0 0,0 0 0 0 0,1 0-1 0 0,-1 0 1 0 0,0 0 0 0 0,0 1 0 0 0,0-1-1 0 0,0 0 1 0 0,3 0 1361 0 0,-8-1-466 0 0,-7-1-78 0 0,-6 2-100 0 0,-33 2 748 0 0,4 2-415 0 0,33-4-863 0 0,0 2 1 0 0,1-1 0 0 0,-1 2-1 0 0,-14 4 1 0 0,-13 4 543 0 0,-52 9-1 0 0,-31 7 33 0 0,91-19-559 0 0,-1-1 0 0 0,0-2 0 0 0,-53 1 0 0 0,37-3 68 0 0,-31 1-173 0 0,-74 8-58 0 0,-100 9 255 0 0,210-19-201 0 0,-78 12 15 0 0,-15-3 61 0 0,-262 7 11 0 0,267-12-153 0 0,71-3-19 0 0,-136-7 79 0 0,55-1 132 0 0,19-1-49 0 0,-53 3 383 0 0,116 4-390 0 0,-113-12-1 0 0,127 9-85 0 0,-90 5 1 0 0,127-2-98 0 0,-121 3 0 0 0,-20 2 0 0 0,70-5 94 0 0,58-1-74 0 0,0 0-1 0 0,1 1 1 0 0,-1 1-1 0 0,-29 7 1 0 0,20-2-9 0 0,-1 0-1 0 0,1-3 1 0 0,-1 0 0 0 0,-34-2-1 0 0,-76 3 65 0 0,102-2-75 0 0,3 0 0 0 0,-53-1 0 0 0,-143-12 128 0 0,168 9-128 0 0,-106 12 0 0 0,129-7 0 0 0,37-3 0 0 0,-1-1 0 0 0,1 0 0 0 0,-1 0 0 0 0,1 0 0 0 0,-1 0 0 0 0,0-1 0 0 0,1 0 0 0 0,0-1 0 0 0,-7-2 0 0 0,-13 1 27 0 0,23 3-23 0 0,0 0 0 0 0,-1-1 0 0 0,1 1 0 0 0,0-1 1 0 0,0 1-1 0 0,0-1 0 0 0,0 0 0 0 0,-3-2 0 0 0,-11-3 23 0 0,0 0 0 0 0,0 1 1 0 0,0 0-1 0 0,0 1 0 0 0,-26-1 0 0 0,18 1 14 0 0,-40-10 0 0 0,36 5 66 0 0,-51-23 0 0 0,76 31-94 0 0,-1-2 0 0 0,1 1 1 0 0,0 0-1 0 0,0-1 0 0 0,0 0 1 0 0,0 0-1 0 0,0 0 0 0 0,1-1 1 0 0,-1 1-1 0 0,1-1 0 0 0,0 0 1 0 0,0 0-1 0 0,0 0 0 0 0,1 0 1 0 0,-1 0-1 0 0,1 0 0 0 0,0-1 1 0 0,-2-6-1 0 0,3 9-4 0 0,0 0 0 0 0,1 0 1 0 0,-1 0-1 0 0,1-1 0 0 0,-1 1 0 0 0,1 0 0 0 0,0 0 0 0 0,0 0 0 0 0,0-1 1 0 0,0 1-1 0 0,0 0 0 0 0,0 0 0 0 0,2-4 0 0 0,-2 3-1 0 0,0 0-1 0 0,0 1 1 0 0,0-1-1 0 0,-1 1 0 0 0,1-1 1 0 0,-1 0-1 0 0,1 1 1 0 0,-1-1-1 0 0,0 1 1 0 0,0-1-1 0 0,0 1 1 0 0,0-1-1 0 0,-1 1 1 0 0,1 0-1 0 0,-3-3 1 0 0,2 2 2 0 0,0 0 0 0 0,1 0 1 0 0,-1 0-1 0 0,1-1 0 0 0,-1 1 1 0 0,-1-7-1 0 0,0-7 67 0 0,-1 0 1 0 0,0 0-1 0 0,-1 1 0 0 0,-15-31 1 0 0,-9-4 103 0 0,27 47-172 0 0,-1 1 0 0 0,1 0 0 0 0,-1 0 0 0 0,0 0 0 0 0,-3-3 0 0 0,-1-1 1 0 0,4 5-5 0 0,0-1 1 0 0,0 0-1 0 0,0 0 0 0 0,1 0 1 0 0,-1 0-1 0 0,1-1 0 0 0,0 1 1 0 0,0-1-1 0 0,0 1 0 0 0,0-1 1 0 0,1 0-1 0 0,0 0 0 0 0,-1 1 1 0 0,1-1-1 0 0,1 0 0 0 0,-1 0 1 0 0,1 0-1 0 0,-1 0 0 0 0,1 0 1 0 0,0-1-1 0 0,0 1 0 0 0,1 0 1 0 0,-1 0-1 0 0,1 0 0 0 0,2-7 1 0 0,0 2 11 0 0,-1-1-1 0 0,-1 0 1 0 0,0 0 0 0 0,0 0 0 0 0,-1 0-1 0 0,-1-18 1 0 0,1 21-17 0 0,0-1 0 0 0,0 1 0 0 0,1 0 0 0 0,0-1 0 0 0,0 1 0 0 0,1 0 0 0 0,0 0 0 0 0,4-8 0 0 0,-4 8 0 0 0,1 0 0 0 0,-1 0 0 0 0,0 0 0 0 0,-1-1 0 0 0,0 1 0 0 0,0 0 0 0 0,0-15 0 0 0,-3-5 0 0 0,3 0 0 0 0,4-43 0 0 0,-1 33 0 0 0,-8-26 64 0 0,3 35-64 0 0,0 23 0 0 0,0 0 0 0 0,1 0 0 0 0,0 0 0 0 0,0-1 0 0 0,0 1 0 0 0,0 0 0 0 0,1 0 0 0 0,0 0 0 0 0,0 0 0 0 0,1 0 0 0 0,-1 0 0 0 0,1 0 0 0 0,0 1 0 0 0,3-6 0 0 0,-3 7 0 0 0,0-1 0 0 0,0 1 0 0 0,0 1 0 0 0,0-1 0 0 0,0 0 0 0 0,1 0 0 0 0,-1 1 0 0 0,1-1 0 0 0,0 1 0 0 0,-1 0 0 0 0,1 0 0 0 0,0 0 0 0 0,1 0 0 0 0,-1 1 0 0 0,0-1 0 0 0,0 1 0 0 0,1 0 0 0 0,-1 0 0 0 0,0 0 0 0 0,6-1 0 0 0,58-7 0 0 0,-36 4 0 0 0,1 1 0 0 0,0 2 0 0 0,1 0 0 0 0,62 7 0 0 0,-45 5 0 0 0,59 19 0 0 0,-93-25 0 0 0,0 0 0 0 0,1-1 0 0 0,-1-1 0 0 0,1-1 0 0 0,0 0 0 0 0,18-2 0 0 0,102-16 0 0 0,-82 8 0 0 0,108-20 0 0 0,-93 24 0 0 0,103 5 0 0 0,-122 0 0 0 0,66-10 0 0 0,-51 3 0 0 0,205-22 0 0 0,-48 22 0 0 0,46-4 0 0 0,-50-22 0 0 0,-12 1 0 0 0,-154 28 0 0 0,0 3 0 0 0,99 11 0 0 0,-135-9 0 0 0,0-1 0 0 0,19-2 0 0 0,20 0 0 0 0,0 2 0 0 0,1-3 0 0 0,62-11 0 0 0,11-2 0 0 0,-65 14 0 0 0,1 2 0 0 0,125 16 0 0 0,-138-11 0 0 0,1-4 0 0 0,65-5 0 0 0,-65 1 0 0 0,66-2 0 0 0,-49 7 0 0 0,108 17 0 0 0,-143-15 0 0 0,18 4 0 0 0,-32-5 0 0 0,-1 0 0 0 0,1-2 0 0 0,0 0 0 0 0,-1-2 0 0 0,43-6 0 0 0,-52 7 0 0 0,1 0 0 0 0,0 0 0 0 0,0 1 0 0 0,13 3 0 0 0,31 2 0 0 0,59-8 0 0 0,-67 3 0 0 0,-8-1 0 0 0,40-3 0 0 0,-77 2 0 0 0,-1 1 0 0 0,1 0 0 0 0,-1 0 0 0 0,1 0 0 0 0,-1 0 0 0 0,1 1 0 0 0,-1 0 0 0 0,1-1 0 0 0,-1 1 0 0 0,0 1 0 0 0,0-1 0 0 0,1 0 0 0 0,3 3 0 0 0,1 2 0 0 0,-1-1 0 0 0,0 1 0 0 0,11 12 0 0 0,-12-13 0 0 0,-5-3 0 0 0,0-1 0 0 0,0 0 0 0 0,-1 1 0 0 0,1-1 0 0 0,0 1 0 0 0,-1 0 0 0 0,1-1 0 0 0,-1 1 0 0 0,1 0 0 0 0,-1-1 0 0 0,0 1 0 0 0,1 0 0 0 0,-1-1 0 0 0,0 1 0 0 0,0 0 0 0 0,-1-1 0 0 0,1 1 0 0 0,0 0 0 0 0,0-1 0 0 0,-1 1 0 0 0,1 0 0 0 0,-1-1 0 0 0,0 3 0 0 0,0-1 0 0 0,0-1 0 0 0,0 1 0 0 0,1 0 0 0 0,-1 0 0 0 0,1 0 0 0 0,0 0 0 0 0,0 4 0 0 0,5 23 0 0 0,-2-5 0 0 0,2-1 0 0 0,0 0 0 0 0,12 31 0 0 0,14 15 0 0 0,-16-39 0 0 0,19 62 0 0 0,-30-80 0 0 0,1 0 0 0 0,8 14 0 0 0,-8-18 0 0 0,-1 1 0 0 0,0-1 0 0 0,-1 1 0 0 0,0-1 0 0 0,2 12 0 0 0,-5-13 0 0 0,0 0 0 0 0,0 0 0 0 0,-1 0 0 0 0,-1 1 0 0 0,1-1 0 0 0,-1-1 0 0 0,-1 1 0 0 0,-5 14 0 0 0,-7 26 0 0 0,10-27 0 0 0,-10 24 0 0 0,10-32 0 0 0,1 0 0 0 0,0 0 0 0 0,1 0 0 0 0,0 0 0 0 0,-1 25 0 0 0,5-35-2 0 0,-1-1 0 0 0,1 1 0 0 0,-1 0-1 0 0,1 0 1 0 0,0-1 0 0 0,0 1 0 0 0,1-1 0 0 0,-1 1 0 0 0,0-1-1 0 0,1 1 1 0 0,-1-1 0 0 0,1 0 0 0 0,2 3 0 0 0,11 17-28 0 0,-11-13-142 0 0,2 4-678 0 0,0 2 1 0 0,-1-1-1 0 0,4 17 0 0 0,-7-16-551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9:35.349"/>
    </inkml:context>
    <inkml:brush xml:id="br0">
      <inkml:brushProperty name="width" value="0.1" units="cm"/>
      <inkml:brushProperty name="height" value="0.1" units="cm"/>
      <inkml:brushProperty name="color" value="#F4F91B"/>
    </inkml:brush>
  </inkml:definitions>
  <inkml:trace contextRef="#ctx0" brushRef="#br0">2761 60 4431 0 0,'0'0'330'0'0,"-4"15"-204"0"0,-9 4 583 0 0,13-18-681 0 0,-1-1 0 0 0,1 1 1 0 0,-1-1-1 0 0,1 1 0 0 0,-1-1 1 0 0,1 1-1 0 0,-1-1 0 0 0,1 1 1 0 0,-1-1-1 0 0,0 0 0 0 0,1 1 1 0 0,-1-1-1 0 0,1 0 0 0 0,-1 0 1 0 0,0 1-1 0 0,1-1 0 0 0,-1 0 1 0 0,0 0-1 0 0,1 0 0 0 0,-1 0 1 0 0,0 0-1 0 0,1 0 0 0 0,-1 0 0 0 0,0 0 1 0 0,0 0-1 0 0,1 0 0 0 0,-1 0 1 0 0,1-1-1 0 0,-1 1 0 0 0,0 0 1 0 0,0-1-1 0 0,-1 0 134 0 0,0 1 0 0 0,0-1 0 0 0,1 0 0 0 0,-1 1 1 0 0,0-1-1 0 0,0 1 0 0 0,0-1 0 0 0,0 1 0 0 0,0 0 0 0 0,0 0 0 0 0,0 0 0 0 0,0 0 0 0 0,1 0 0 0 0,-5 2 0 0 0,-32 8 35 0 0,14-3 300 0 0,-11 2 43 0 0,23-5-321 0 0,0-1 0 0 0,0 0 1 0 0,0-1-1 0 0,-19 1 0 0 0,18-4 55 0 0,-1-1-1 0 0,-18-4 0 0 0,-3 0 27 0 0,-3-2 242 0 0,-1-1-1 0 0,-67-27 1 0 0,60 19-141 0 0,-56-13 0 0 0,82 27-534 0 0,1 0-1 0 0,-1 1 1 0 0,0 1 0 0 0,0 1 0 0 0,0 1-1 0 0,0 1 1 0 0,0 1 0 0 0,1 0 0 0 0,-1 1 0 0 0,1 2-1 0 0,0 0 1 0 0,0 1 0 0 0,1 0 0 0 0,-26 16-1 0 0,13-7-4534 0 0</inkml:trace>
  <inkml:trace contextRef="#ctx0" brushRef="#br0" timeOffset="2.54">1405 105 2303 0 0,'1'-2'143'0'0,"0"0"0"0"0,0 1 0 0 0,0-1 0 0 0,0 0-1 0 0,0 0 1 0 0,0 1 0 0 0,0-1 0 0 0,1 0-1 0 0,-1 1 1 0 0,1 0 0 0 0,0-1 0 0 0,1 0-1 0 0,-2 1-113 0 0,0 0 0 0 0,0 0 0 0 0,0 0-1 0 0,-1 0 1 0 0,1 0 0 0 0,0 0-1 0 0,-1 0 1 0 0,1 0 0 0 0,-1 0 0 0 0,1 0-1 0 0,-1 0 1 0 0,1 0 0 0 0,-1 0 0 0 0,0 0-1 0 0,1-1 1 0 0,-1 1 0 0 0,0 0-1 0 0,0 0 1 0 0,0 0 0 0 0,0-1 0 0 0,0 1-1 0 0,0 0 1 0 0,0 0 0 0 0,-1 0-1 0 0,1 0 1 0 0,0-1 0 0 0,0 1 0 0 0,-1 0-1 0 0,0-1 1 0 0,-2-13 1981 0 0,3 16-1998 0 0,0-1-1 0 0,1 0 0 0 0,-1 0 0 0 0,0 1 1 0 0,0-1-1 0 0,0 0 0 0 0,0 0 0 0 0,0 1 1 0 0,0-1-1 0 0,0 0 0 0 0,0 1 0 0 0,-1-1 1 0 0,1 0-1 0 0,0 0 0 0 0,0 1 1 0 0,0-1-1 0 0,0 0 0 0 0,0 0 0 0 0,0 1 1 0 0,0-1-1 0 0,-1 0 0 0 0,1 0 0 0 0,0 1 1 0 0,0-1-1 0 0,0 0 0 0 0,-1 0 0 0 0,1 0 1 0 0,0 1-1 0 0,0-1 0 0 0,0 0 0 0 0,-1 0 1 0 0,1 0-1 0 0,0 0 0 0 0,0 0 0 0 0,-1 0 1 0 0,1 1-1 0 0,0-1 0 0 0,-1 0 0 0 0,1 0 1 0 0,0 0-1 0 0,0 0-9 0 0,-40 15 1550 0 0,-7-4-759 0 0,21-5-446 0 0,-29 4 1 0 0,26-6-132 0 0,-1-2 0 0 0,0-1 0 0 0,0-2 0 0 0,0 0 0 0 0,0-2 0 0 0,-30-7 0 0 0,-167-24 855 0 0,124 23-984 0 0,46 3-56 0 0,-143-14 262 0 0,166 20-242 0 0,-1 2 1 0 0,0 1 0 0 0,-61 12-1 0 0,55-4-366 0 0,0 2 0 0 0,-58 24 0 0 0,52-15-764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9:37.979"/>
    </inkml:context>
    <inkml:brush xml:id="br0">
      <inkml:brushProperty name="width" value="0.1" units="cm"/>
      <inkml:brushProperty name="height" value="0.1" units="cm"/>
      <inkml:brushProperty name="color" value="#F4F91B"/>
    </inkml:brush>
  </inkml:definitions>
  <inkml:trace contextRef="#ctx0" brushRef="#br0">678 10 1839 0 0,'0'0'90'0'0,"0"-1"0"0"0,0 1 0 0 0,0 0 0 0 0,0-1 0 0 0,0 1-1 0 0,0-1 1 0 0,0 1 0 0 0,0 0 0 0 0,-1-1 0 0 0,1 1 0 0 0,0 0-1 0 0,0-1 1 0 0,0 1 0 0 0,0 0 0 0 0,-1-1 0 0 0,1 1 0 0 0,0 0-1 0 0,0-1 1 0 0,0 1 0 0 0,-1 0 0 0 0,1 0 0 0 0,0-1 0 0 0,-1 1-1 0 0,1 0 1 0 0,0 0 0 0 0,-1-1 0 0 0,1 1 0 0 0,0 0-1 0 0,-1 0 1 0 0,1 0 0 0 0,0 0 0 0 0,-1-1 0 0 0,-16 3 908 0 0,-18 13-1057 0 0,33-13 178 0 0,-17 5 771 0 0,15-6-694 0 0,0 0-1 0 0,1 1 1 0 0,-1-1-1 0 0,1 1 1 0 0,0 0-1 0 0,-4 2 1 0 0,3-2-165 0 0,1 0 1 0 0,-1-1 0 0 0,1 1-1 0 0,-1-1 1 0 0,0 1 0 0 0,0-1-1 0 0,0-1 1 0 0,0 1 0 0 0,0 0-1 0 0,-6-1 1 0 0,-45-1 575 0 0,49 1-502 0 0,-70-9 931 0 0,-17 0-300 0 0,65 9-791 0 0,-1 1 0 0 0,1 1 0 0 0,0 2 0 0 0,0 1 0 0 0,0 1 1 0 0,1 1-1 0 0,-30 12 0 0 0,19-4-3732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9:40.085"/>
    </inkml:context>
    <inkml:brush xml:id="br0">
      <inkml:brushProperty name="width" value="0.1" units="cm"/>
      <inkml:brushProperty name="height" value="0.1" units="cm"/>
      <inkml:brushProperty name="color" value="#F4F91B"/>
    </inkml:brush>
  </inkml:definitions>
  <inkml:trace contextRef="#ctx0" brushRef="#br0">1493 150 1351 0 0,'-14'-16'788'0'0,"12"13"-581"0"0,0 0 1 0 0,0 1 0 0 0,0 0 0 0 0,0-1-1 0 0,-1 1 1 0 0,1 0 0 0 0,0 0 0 0 0,-1 0-1 0 0,0 1 1 0 0,1-1 0 0 0,-4-1-1 0 0,-39-15 1724 0 0,13 5-1289 0 0,26 10-429 0 0,-1 0 1 0 0,0 1-1 0 0,0-1 0 0 0,0 1 0 0 0,-1 1 1 0 0,1-1-1 0 0,-14 0 0 0 0,5 2-110 0 0,-216-4 1795 0 0,-17-16-618 0 0,91 5-913 0 0,-24-1-136 0 0,129 14-152 0 0,-79 7-1 0 0,-86 25-278 0 0,157-18-171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8:22.391"/>
    </inkml:context>
    <inkml:brush xml:id="br0">
      <inkml:brushProperty name="width" value="0.1" units="cm"/>
      <inkml:brushProperty name="height" value="0.1" units="cm"/>
      <inkml:brushProperty name="color" value="#F4F91B"/>
    </inkml:brush>
  </inkml:definitions>
  <inkml:trace contextRef="#ctx0" brushRef="#br0">1988 79 1727 0 0,'0'-1'5'0'0,"0"1"0"0"0,0-1 0 0 0,0 1 0 0 0,-1-1-1 0 0,1 0 1 0 0,0 1 0 0 0,-1-1 0 0 0,1 1-1 0 0,0-1 1 0 0,-1 1 0 0 0,1-1 0 0 0,-1 1-1 0 0,1 0 1 0 0,-1-1 0 0 0,1 1 0 0 0,-1 0-1 0 0,1-1 1 0 0,-1 1 0 0 0,0 0 0 0 0,1-1-1 0 0,-1 1 1 0 0,1 0 0 0 0,-1 0 0 0 0,0 0 0 0 0,1 0-1 0 0,-1-1 1 0 0,1 1 0 0 0,-2 0 0 0 0,-8-2 24 0 0,5 0 364 0 0,1-1 0 0 0,-1 0 0 0 0,0 0 0 0 0,1 0 0 0 0,-1-1 0 0 0,-6-7 0 0 0,-3-1 539 0 0,10 9-822 0 0,0 0 1 0 0,0 0-1 0 0,-1 1 0 0 0,1 0 1 0 0,-1 0-1 0 0,1 0 1 0 0,-1 0-1 0 0,0 1 0 0 0,1-1 1 0 0,-1 1-1 0 0,0 1 0 0 0,0-1 1 0 0,0 1-1 0 0,0-1 0 0 0,0 2 1 0 0,0-1-1 0 0,0 0 0 0 0,0 1 1 0 0,0 0-1 0 0,-7 2 0 0 0,-20 3-110 0 0,23-4 0 0 0,0 0 0 0 0,-1 0 0 0 0,1 0 0 0 0,-14 7 0 0 0,15-6 13 0 0,0 0-1 0 0,0 0 1 0 0,0-1 0 0 0,0 0-1 0 0,-1-1 1 0 0,1 0-1 0 0,-1 0 1 0 0,1 0-1 0 0,-18-2 1 0 0,-17 1 296 0 0,-73 12 1 0 0,98-10-237 0 0,-65 12 49 0 0,51-8-76 0 0,-1-1 0 0 0,0-1 0 0 0,-36-1 0 0 0,-38-12 66 0 0,72 4-57 0 0,-1 2 0 0 0,0 2 0 0 0,-41 3 0 0 0,23 1 95 0 0,-98-6-1 0 0,83-5 405 0 0,-90-20 1 0 0,-34-5 233 0 0,165 31-786 0 0,0 0 1 0 0,0 2-1 0 0,-1 1 1 0 0,-55 10-1 0 0,49-3-259 0 0,0 2-118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8:23.714"/>
    </inkml:context>
    <inkml:brush xml:id="br0">
      <inkml:brushProperty name="width" value="0.1" units="cm"/>
      <inkml:brushProperty name="height" value="0.1" units="cm"/>
      <inkml:brushProperty name="color" value="#F4F91B"/>
    </inkml:brush>
  </inkml:definitions>
  <inkml:trace contextRef="#ctx0" brushRef="#br0">606 174 2759 0 0,'-2'-2'151'0'0,"0"-1"-1"0"0,0 1 0 0 0,0 0 0 0 0,0 0 0 0 0,0 0 0 0 0,-1 0 0 0 0,1 0 0 0 0,-1 1 0 0 0,0-1 0 0 0,-4-1 0 0 0,-33-11 3180 0 0,14 6-2969 0 0,-79-39 1981 0 0,76 33-2004 0 0,0 0 0 0 0,-1 2 0 0 0,-1 1 0 0 0,1 2 0 0 0,-35-6 0 0 0,53 13-559 0 0,0 0 0 0 0,0 0-1 0 0,0 2 1 0 0,1-1 0 0 0,-1 2-1 0 0,0-1 1 0 0,0 2 0 0 0,0 0-1 0 0,-16 4 1 0 0,0 5-2396 0 0,1 2-137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8:24.955"/>
    </inkml:context>
    <inkml:brush xml:id="br0">
      <inkml:brushProperty name="width" value="0.1" units="cm"/>
      <inkml:brushProperty name="height" value="0.1" units="cm"/>
      <inkml:brushProperty name="color" value="#F4F91B"/>
    </inkml:brush>
  </inkml:definitions>
  <inkml:trace contextRef="#ctx0" brushRef="#br0">1736 190 919 0 0,'4'-17'1911'0'0,"-1"1"-1"0"0,0-1 0 0 0,0-21 1 0 0,-2 29-1851 0 0,-1 2 65 0 0,0 1 1 0 0,1-1 0 0 0,-2 1 0 0 0,1 0-1 0 0,-1-1 1 0 0,0 1 0 0 0,0 0-1 0 0,-4-10 1 0 0,4 14-100 0 0,1 1 0 0 0,-1-1 1 0 0,0 1-1 0 0,0-1 0 0 0,0 1 0 0 0,0 0 0 0 0,0-1 1 0 0,0 1-1 0 0,-1 0 0 0 0,1 0 0 0 0,0-1 0 0 0,-1 1 1 0 0,1 0-1 0 0,0 1 0 0 0,-1-1 0 0 0,0 0 0 0 0,1 0 1 0 0,-1 1-1 0 0,1-1 0 0 0,-1 0 0 0 0,0 1 0 0 0,1 0 1 0 0,-1-1-1 0 0,0 1 0 0 0,1 0 0 0 0,-1 0 1 0 0,0 0-1 0 0,0 0 0 0 0,1 0 0 0 0,-1 0 0 0 0,0 1 1 0 0,1-1-1 0 0,-1 1 0 0 0,0-1 0 0 0,-2 2 0 0 0,-9 2-23 0 0,-17 6 51 0 0,0-2 0 0 0,0-1 0 0 0,-1-1-1 0 0,-55 3 1 0 0,-220 5 644 0 0,2-1-260 0 0,223-17-281 0 0,-94-16-1 0 0,96 9-30 0 0,-94-1 1 0 0,123 14-202 0 0,1 1 0 0 0,0 3 0 0 0,0 2 0 0 0,-59 18 0 0 0,64-14-444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4:54.521"/>
    </inkml:context>
    <inkml:brush xml:id="br0">
      <inkml:brushProperty name="width" value="0.1" units="cm"/>
      <inkml:brushProperty name="height" value="0.1" units="cm"/>
      <inkml:brushProperty name="color" value="#E71224"/>
    </inkml:brush>
  </inkml:definitions>
  <inkml:trace contextRef="#ctx0" brushRef="#br0">90 74 1375 0 0,'6'-17'127'0'0,"-5"15"28"0"0,-1 0 0 0 0,1 0 0 0 0,0-1 1 0 0,0 1-1 0 0,0 0 0 0 0,0 0 0 0 0,0 0 1 0 0,0 0-1 0 0,3-3 0 0 0,8-10 683 0 0,-12 15-801 0 0,1-1-1 0 0,-1 0 0 0 0,1 1 0 0 0,-1-1 0 0 0,1 1 0 0 0,-1-1 0 0 0,0 0 0 0 0,1 1 1 0 0,-1-1-1 0 0,0 0 0 0 0,0 1 0 0 0,1-1 0 0 0,-1 0 0 0 0,0 0 0 0 0,0 1 0 0 0,0-1 1 0 0,0 0-1 0 0,0 1 0 0 0,0-1 0 0 0,0 0 0 0 0,0 0 0 0 0,0 1 0 0 0,-1-2 0 0 0,-1 2 65 0 0,0 0 0 0 0,0-1 0 0 0,0 1-1 0 0,0 0 1 0 0,0 1 0 0 0,0-1-1 0 0,0 0 1 0 0,0 0 0 0 0,0 1-1 0 0,-1-1 1 0 0,1 1 0 0 0,1 0 0 0 0,-1 0-1 0 0,-3 1 1 0 0,0 0 172 0 0,-9 2 196 0 0,4-1 182 0 0,0 1 0 0 0,0 0 0 0 0,-11 6-1 0 0,19-9-573 0 0,0 1-1 0 0,1 0 1 0 0,-1-1-1 0 0,0 1 0 0 0,1 0 1 0 0,0 0-1 0 0,-1 0 1 0 0,1 0-1 0 0,0 1 1 0 0,0-1-1 0 0,0 0 0 0 0,0 0 1 0 0,0 1-1 0 0,1-1 1 0 0,-1 0-1 0 0,1 1 0 0 0,0-1 1 0 0,-1 1-1 0 0,1-1 1 0 0,0 0-1 0 0,1 3 0 0 0,-2-3-44 0 0,1 0 0 0 0,0 0 0 0 0,1-1 0 0 0,-1 1 0 0 0,0 0 0 0 0,0-1 0 0 0,1 1 0 0 0,-1 0 0 0 0,1-1 0 0 0,-1 1 0 0 0,1 0 0 0 0,0-1 0 0 0,0 1 0 0 0,0-1 0 0 0,0 1 0 0 0,0-1 0 0 0,0 0 0 0 0,0 1 0 0 0,0-1 0 0 0,0 0 0 0 0,1 0 0 0 0,-1 0 0 0 0,0 0 0 0 0,1 0 0 0 0,-1 0-1 0 0,1 0 1 0 0,-1 0 0 0 0,1-1 0 0 0,2 2 0 0 0,13 0 571 0 0,27 0 1 0 0,9 0 397 0 0,-44 0-936 0 0,-1 0 0 0 0,1 1-1 0 0,-1-1 1 0 0,0 2 0 0 0,0-1 0 0 0,8 6-1 0 0,-8-5-44 0 0,1 1 0 0 0,-1-2 0 0 0,1 1 0 0 0,0-1-1 0 0,10 2 1 0 0,59 4 367 0 0,22-3 278 0 0,-56-4 3246 0 0,-35 0-4743 0 0,-1 0 0 0 0,0 0 1 0 0,9 5-1 0 0,3 0 1014 0 0,-5-1 291 0 0,23 13-1 0 0,-26-13-325 0 0,1 0 0 0 0,0 0 0 0 0,14 4 0 0 0,14-2-282 0 0,-1-2 0 0 0,1-1 0 0 0,43-1-1 0 0,-8-1 330 0 0,12-3-62 0 0,3 1 51 0 0,-50 1-119 0 0,1-1 0 0 0,71-9 0 0 0,42-4 119 0 0,-112 10-121 0 0,165 2 120 0 0,-68 10-54 0 0,-109-8-118 0 0,-3 0-10 0 0,36-1 0 0 0,-26-2 86 0 0,43 5 0 0 0,-70-3-55 0 0,35 3 77 0 0,44 2 8 0 0,-62-6-98 0 0,-1-2-1 0 0,51-8 1 0 0,-58 7 32 0 0,41-2 0 0 0,-12 3 58 0 0,-31 1-73 0 0,24 2 0 0 0,-26 0-37 0 0,0-1 0 0 0,19-2 0 0 0,104-20 130 0 0,-94 16-41 0 0,1 2 0 0 0,61 2 0 0 0,-106 2-86 0 0,126 0 127 0 0,-43-7-118 0 0,-65 7 12 0 0,0-1-1 0 0,0-1 0 0 0,0 0 1 0 0,0-2-1 0 0,29-9 0 0 0,61-16 43 0 0,-62 18-53 0 0,-26 7 18 0 0,0 1-1 0 0,1 2 1 0 0,34 0 0 0 0,-38 1-27 0 0,98-6 30 0 0,-1 0 0 0 0,-81 4-10 0 0,62-10 0 0 0,-18 0-2 0 0,-41 9 0 0 0,-18 2 2 0 0,25-4 0 0 0,123-31-22 0 0,-138 32 23 0 0,36 0 0 0 0,-14 2-5 0 0,-35 2-18 0 0,1 1 0 0 0,0 0 0 0 0,0 1 0 0 0,-1 1 0 0 0,0 1 0 0 0,22 7 0 0 0,80 33 0 0 0,-112-42 14 0 0,-1-1 0 0 0,1 0-1 0 0,0-1 1 0 0,0 1 0 0 0,0-1-1 0 0,-1 0 1 0 0,9-1 0 0 0,39-9 111 0 0,-2 1 52 0 0,-50 11-96 0 0,-5 4-200 0 0,-8 9-616 0 0,-4 6-254 0 0,-3 8-61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8:27.226"/>
    </inkml:context>
    <inkml:brush xml:id="br0">
      <inkml:brushProperty name="width" value="0.1" units="cm"/>
      <inkml:brushProperty name="height" value="0.1" units="cm"/>
      <inkml:brushProperty name="color" value="#F4F91B"/>
    </inkml:brush>
  </inkml:definitions>
  <inkml:trace contextRef="#ctx0" brushRef="#br0">2015 145 1375 0 0,'-17'22'1841'0'0,"16"-20"-1776"0"0,0 0-1 0 0,0 0 0 0 0,-1 0 0 0 0,1-1 0 0 0,0 1 0 0 0,-1 0 1 0 0,1-1-1 0 0,-1 1 0 0 0,0-1 0 0 0,0 1 0 0 0,1-1 0 0 0,-1 0 1 0 0,0 0-1 0 0,0 0 0 0 0,0 0 0 0 0,0 0 0 0 0,0 0 0 0 0,-3 0 0 0 0,-77 17 2519 0 0,69-15-2446 0 0,-1-1 0 0 0,1 0 0 0 0,-1-2 0 0 0,0 1-1 0 0,-14-3 1 0 0,14 2 163 0 0,0 0-1 0 0,-22 3 0 0 0,-11 1-26 0 0,45-4-221 0 0,0-1-1 0 0,1 1 1 0 0,-1 0 0 0 0,0-1-1 0 0,1 1 1 0 0,-1-1 0 0 0,0 1 0 0 0,1-1-1 0 0,-1 0 1 0 0,1 1 0 0 0,-1-1-1 0 0,1 0 1 0 0,-1 0 0 0 0,1 0-1 0 0,0 0 1 0 0,0 0 0 0 0,-1-1-1 0 0,1 1 1 0 0,0 0 0 0 0,-1-3 0 0 0,-13-10 937 0 0,11 8-786 0 0,-1 5-156 0 0,5 1-41 0 0,-1 0-1 0 0,0 0 0 0 0,0 0 1 0 0,0-1-1 0 0,1 1 0 0 0,-1 0 0 0 0,0-1 1 0 0,0 1-1 0 0,0 0 0 0 0,1-1 1 0 0,-1 1-1 0 0,0-1 0 0 0,1 1 1 0 0,-1-1-1 0 0,0 0 0 0 0,1 1 1 0 0,-1-1-1 0 0,1 0 0 0 0,-1 1 0 0 0,1-1 1 0 0,-1 0-1 0 0,1 1 0 0 0,0-1 1 0 0,-1 0-1 0 0,1 0 0 0 0,0 0 1 0 0,0 1-1 0 0,-1-1 0 0 0,1-2 1 0 0,0 2 3 0 0,0 0 1 0 0,0 0 0 0 0,-1 1 0 0 0,1-1 0 0 0,0 0 0 0 0,-1 0-1 0 0,1 0 1 0 0,-1 0 0 0 0,1 0 0 0 0,-1 0 0 0 0,1 1 0 0 0,-1-1-1 0 0,1 0 1 0 0,-1 0 0 0 0,0 1 0 0 0,1-1 0 0 0,-1 0 0 0 0,0 1-1 0 0,0-1 1 0 0,0 1 0 0 0,1-1 0 0 0,-1 1 0 0 0,0-1 0 0 0,0 1-1 0 0,0-1 1 0 0,0 1 0 0 0,0 0 0 0 0,0 0 0 0 0,0-1-1 0 0,-1 1 1 0 0,-2 1 2 0 0,0-1 0 0 0,0 0 0 0 0,1 0 0 0 0,-1 0 0 0 0,0-1 0 0 0,0 1 0 0 0,0-1 0 0 0,1 0 0 0 0,-1 0 0 0 0,0 0 0 0 0,1-1 0 0 0,-1 1 0 0 0,1-1 0 0 0,0 0 0 0 0,-1 0 0 0 0,1 0 0 0 0,0 0 0 0 0,0 0 0 0 0,-5-6 0 0 0,7 6 1 0 0,0 1 1 0 0,0-1-1 0 0,-1 1 0 0 0,1-1 0 0 0,-1 1 0 0 0,1 0 0 0 0,-1 0 0 0 0,0-1 1 0 0,1 1-1 0 0,-1 0 0 0 0,0 0 0 0 0,0 1 0 0 0,0-1 0 0 0,0 0 0 0 0,1 1 1 0 0,-1-1-1 0 0,0 1 0 0 0,0-1 0 0 0,0 1 0 0 0,0 0 0 0 0,0 0 0 0 0,0 0 1 0 0,0 0-1 0 0,-1 0 0 0 0,1 0 0 0 0,1 1 0 0 0,-5 0 0 0 0,-23 1 78 0 0,25-2-88 0 0,0 0 1 0 0,-1 0-1 0 0,1-1 0 0 0,-1 0 1 0 0,1 1-1 0 0,0-1 0 0 0,0-1 1 0 0,-1 1-1 0 0,1 0 0 0 0,0-1 1 0 0,0 0-1 0 0,0 0 0 0 0,1 0 1 0 0,-1-1-1 0 0,-5-3 0 0 0,7 4 6 0 0,0 0 0 0 0,-1 0-1 0 0,1 0 1 0 0,-1 0 0 0 0,0 1 0 0 0,1-1-1 0 0,-1 1 1 0 0,0 0 0 0 0,0 0 0 0 0,0 0-1 0 0,0 0 1 0 0,0 1 0 0 0,0-1-1 0 0,0 1 1 0 0,0 0 0 0 0,0 0 0 0 0,-1 0-1 0 0,1 0 1 0 0,0 0 0 0 0,0 1 0 0 0,-4 0-1 0 0,-33 0 41 0 0,31-1-29 0 0,-1 0 0 0 0,0 0 0 0 0,-15 3-1 0 0,5 2-12 0 0,11-4 2 0 0,0 1 1 0 0,0 1 0 0 0,1-1-1 0 0,-1 1 1 0 0,-9 5-1 0 0,15-7-9 0 0,-1 0 0 0 0,1 0 0 0 0,-1 0 0 0 0,0-1 0 0 0,0 1 0 0 0,1-1 0 0 0,-1 0 0 0 0,0 0 0 0 0,0 0 0 0 0,1-1 0 0 0,-1 0 0 0 0,0 1 0 0 0,1-1 0 0 0,-5-2 0 0 0,2 1 0 0 0,0 1 0 0 0,1 0 0 0 0,-1 0 0 0 0,-11 0 0 0 0,-2 2 88 0 0,-32-4-1 0 0,38 2-64 0 0,1 0-1 0 0,0 0 0 0 0,0 2 0 0 0,0-1 0 0 0,-1 1 1 0 0,-19 5-1 0 0,28-5-16 0 0,-1 0 1 0 0,0 0-1 0 0,1-1 0 0 0,-1 0 0 0 0,0 0 1 0 0,1 0-1 0 0,-1 0 0 0 0,-5-2 1 0 0,-41-10-12 0 0,15 2 66 0 0,12 6-4 0 0,11 2 24 0 0,-1-1 0 0 0,-19-7 0 0 0,-65-20 513 0 0,81 25-534 0 0,-1 1 0 0 0,0 1 0 0 0,0 1 0 0 0,-1 1 0 0 0,1 0 0 0 0,0 1 0 0 0,-1 1 0 0 0,-21 4 0 0 0,17-2-41 0 0,-1 2 0 0 0,1 1 1 0 0,1 1-1 0 0,-43 19 0 0 0,29-8-441 0 0,0 2-1 0 0,-33 25 1 0 0,35-23-661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8:29.432"/>
    </inkml:context>
    <inkml:brush xml:id="br0">
      <inkml:brushProperty name="width" value="0.1" units="cm"/>
      <inkml:brushProperty name="height" value="0.1" units="cm"/>
      <inkml:brushProperty name="color" value="#F4F91B"/>
    </inkml:brush>
  </inkml:definitions>
  <inkml:trace contextRef="#ctx0" brushRef="#br0">2299 53 919 0 0,'11'-17'2356'0'0,"-10"16"-2199"0"0,0-1 0 0 0,-1 0-1 0 0,1 0 1 0 0,-1 0 0 0 0,1 0-1 0 0,-1 0 1 0 0,0 0-1 0 0,0 0 1 0 0,0 1 0 0 0,-1-5-1 0 0,1 6-121 0 0,0-1-1 0 0,0 1 0 0 0,0-1 1 0 0,0 1-1 0 0,0-1 0 0 0,0 1 1 0 0,0-1-1 0 0,0 1 0 0 0,0 0 1 0 0,0-1-1 0 0,-1 1 0 0 0,1-1 1 0 0,0 1-1 0 0,0-1 0 0 0,-1 1 1 0 0,1 0-1 0 0,0-1 0 0 0,-1 1 1 0 0,1 0-1 0 0,0-1 0 0 0,-1 1 1 0 0,1 0-1 0 0,-1-1 0 0 0,1 1 1 0 0,0 0-1 0 0,-1 0 0 0 0,1-1 1 0 0,-1 1-1 0 0,1 0 0 0 0,-1 0 1 0 0,1 0-1 0 0,-1 0 0 0 0,1 0 1 0 0,0 0-1 0 0,-1 0 0 0 0,1 0 1 0 0,-1 0-1 0 0,1 0 0 0 0,-1 0 1 0 0,1 0-1 0 0,-1 0 0 0 0,1 0 1 0 0,-1 0-1 0 0,0 0 0 0 0,0 1-18 0 0,0-1-1 0 0,0 0 0 0 0,1 0 0 0 0,-1 1 0 0 0,0-1 1 0 0,0 1-1 0 0,0-1 0 0 0,0 1 0 0 0,1-1 0 0 0,-1 1 1 0 0,0-1-1 0 0,0 1 0 0 0,1 0 0 0 0,-1-1 0 0 0,0 2 1 0 0,-6 5 28 0 0,7-6-40 0 0,-1-1 0 0 0,1 1-1 0 0,-1-1 1 0 0,1 0 0 0 0,-1 1-1 0 0,1-1 1 0 0,-1 0 0 0 0,1 1-1 0 0,-1-1 1 0 0,1 0-1 0 0,-1 0 1 0 0,1 0 0 0 0,-1 1-1 0 0,1-1 1 0 0,-1 0 0 0 0,0 0-1 0 0,1 0 1 0 0,-1 0 0 0 0,1 0-1 0 0,-1 0 1 0 0,0 0 0 0 0,1 0-1 0 0,-1 0 1 0 0,1 0 0 0 0,-1-1-1 0 0,0 1 1 0 0,1 0-1 0 0,-1 0 1 0 0,1 0 0 0 0,-1-1-1 0 0,1 1 1 0 0,-1 0 0 0 0,1-1-1 0 0,-1 1 1 0 0,1 0 0 0 0,-1-1-1 0 0,1 1 1 0 0,-1-1 0 0 0,1 1-1 0 0,0-1 1 0 0,-1 1-1 0 0,1-1 1 0 0,0 1 0 0 0,0-1-1 0 0,-1 0 1 0 0,1 0 2 0 0,-1 1-1 0 0,1-1 1 0 0,0 1-1 0 0,-1-1 1 0 0,1 1 0 0 0,0-1-1 0 0,-1 1 1 0 0,1-1-1 0 0,-1 1 1 0 0,1 0 0 0 0,-1-1-1 0 0,1 1 1 0 0,-1-1-1 0 0,1 1 1 0 0,-1 0 0 0 0,1 0-1 0 0,-1-1 1 0 0,1 1-1 0 0,-1 0 1 0 0,0 0 0 0 0,1 0-1 0 0,-1-1 1 0 0,0 1-1 0 0,1 0 1 0 0,-1 0 0 0 0,1 0-1 0 0,-1 0 1 0 0,0 0 0 0 0,1 0-1 0 0,-1 1 1 0 0,0-1-1 0 0,1 0 1 0 0,-1 0 0 0 0,1 0-1 0 0,-2 1 1 0 0,-2 1 109 0 0,0-1 1 0 0,0 1-1 0 0,0-1 1 0 0,-1 0-1 0 0,-5 1 1 0 0,-14 4 123 0 0,15-3-195 0 0,-1 0 0 0 0,1-1 0 0 0,-1 0 0 0 0,-15 1 0 0 0,-18 3 88 0 0,-26 0 401 0 0,38 2-409 0 0,-1-1 1 0 0,0-2-1 0 0,-1-1 0 0 0,-53-1 0 0 0,37-9 224 0 0,-66-17-1 0 0,12 1-34 0 0,53 17-142 0 0,-86 1 0 0 0,122 4-155 0 0,-155 14 88 0 0,79-4 10 0 0,-240-2 595 0 0,240-8-586 0 0,37 1-82 0 0,1 3-1 0 0,-68 13 1 0 0,-99 35 75 0 0,190-45-114 0 0,-85 20-400 0 0,57-15-60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8:41.246"/>
    </inkml:context>
    <inkml:brush xml:id="br0">
      <inkml:brushProperty name="width" value="0.1" units="cm"/>
      <inkml:brushProperty name="height" value="0.1" units="cm"/>
      <inkml:brushProperty name="color" value="#F4F91B"/>
    </inkml:brush>
  </inkml:definitions>
  <inkml:trace contextRef="#ctx0" brushRef="#br0">1207 56 2327 0 0,'0'-3'205'0'0,"0"2"-203"0"0,0 1 0 0 0,-1 0 0 0 0,1 0 0 0 0,0-1 1 0 0,0 1-1 0 0,0 0 0 0 0,0 0 0 0 0,0 0 0 0 0,0-1 0 0 0,0 1 0 0 0,-1 0 1 0 0,1 0-1 0 0,0 0 0 0 0,0-1 0 0 0,0 1 0 0 0,0 0 0 0 0,-1 0 0 0 0,1 0 1 0 0,0 0-1 0 0,0 0 0 0 0,0-1 0 0 0,-1 1 0 0 0,1 0 0 0 0,0 0 1 0 0,0 0-1 0 0,-1 0 0 0 0,1 0 0 0 0,-1 0 0 0 0,1 0 133 0 0,-21 2 999 0 0,-72 18 569 0 0,90-20-1663 0 0,1 0 0 0 0,-1 0-1 0 0,1 0 1 0 0,-1 0 0 0 0,1-1-1 0 0,-1 1 1 0 0,1-1 0 0 0,-1 0-1 0 0,1 0 1 0 0,0 0 0 0 0,-1 0 0 0 0,1 0-1 0 0,0 0 1 0 0,0 0 0 0 0,0-1-1 0 0,0 1 1 0 0,0-1 0 0 0,0 0 0 0 0,0 1-1 0 0,0-1 1 0 0,1 0 0 0 0,-3-3-1 0 0,4 5-28 0 0,0-1 1 0 0,0 1-1 0 0,0 0 0 0 0,-1-1 0 0 0,1 1 0 0 0,0 0 0 0 0,0 0 0 0 0,0-1 0 0 0,0 1 0 0 0,-1 0 0 0 0,1 0 0 0 0,0 0 0 0 0,0-1 0 0 0,0 1 0 0 0,-1 0 0 0 0,1 0 0 0 0,0 0 1 0 0,0 0-1 0 0,-1-1 0 0 0,1 1 0 0 0,0 0 0 0 0,-1 0 0 0 0,1 0 0 0 0,0 0 0 0 0,0 0 0 0 0,-1 0 0 0 0,1 0 0 0 0,0 0 0 0 0,-1 0 0 0 0,1 0 0 0 0,0 0 0 0 0,0 0 0 0 0,-1 0 0 0 0,1 0 1 0 0,-1 0-1 0 0,-6 0 448 0 0,6 0-350 0 0,0-1 1 0 0,0 1-1 0 0,0-1 1 0 0,1 0-1 0 0,-1 1 1 0 0,0-1-1 0 0,0 0 0 0 0,0 0 1 0 0,1 0-1 0 0,-1 1 1 0 0,0-1-1 0 0,1 0 1 0 0,-1 0-1 0 0,1 0 1 0 0,-2-2-1 0 0,2 2-70 0 0,0 0-1 0 0,-1 0 0 0 0,1 0 0 0 0,-1 0 1 0 0,0 0-1 0 0,1 0 0 0 0,-1 0 1 0 0,0 0-1 0 0,0 0 0 0 0,1 0 0 0 0,-1 0 1 0 0,0 0-1 0 0,0 1 0 0 0,0-1 1 0 0,0 0-1 0 0,0 1 0 0 0,0-1 1 0 0,0 1-1 0 0,0-1 0 0 0,0 1 0 0 0,-1-1 1 0 0,1 1-1 0 0,-2-1 0 0 0,-36-2 30 0 0,28 2-52 0 0,-1 0 1 0 0,-18 1 0 0 0,-46 2 365 0 0,50-3-202 0 0,1 2 0 0 0,-48 8 0 0 0,17 0 18 0 0,-60 3-1 0 0,-7 1-64 0 0,54-4-104 0 0,-85 16 111 0 0,135-20-209 0 0,-1 1-1 0 0,1 0 1 0 0,0 1 0 0 0,1 1 0 0 0,-29 17 0 0 0,16-6-381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8:42.544"/>
    </inkml:context>
    <inkml:brush xml:id="br0">
      <inkml:brushProperty name="width" value="0.1" units="cm"/>
      <inkml:brushProperty name="height" value="0.1" units="cm"/>
      <inkml:brushProperty name="color" value="#F4F91B"/>
    </inkml:brush>
  </inkml:definitions>
  <inkml:trace contextRef="#ctx0" brushRef="#br0">824 77 575 0 0,'-37'-6'1215'0'0,"30"4"-894"0"0,1 1 0 0 0,0 0-1 0 0,-1 0 1 0 0,1 1 0 0 0,-12 0 0 0 0,14 0-169 0 0,0 1 0 0 0,0-1-1 0 0,0 0 1 0 0,0-1-1 0 0,1 1 1 0 0,-1-1-1 0 0,0 1 1 0 0,0-1 0 0 0,0 0-1 0 0,1-1 1 0 0,-1 1-1 0 0,-6-4 1 0 0,3 0 255 0 0,-1 0 1 0 0,1 0-1 0 0,0-1 1 0 0,-8-9-1 0 0,13 13-319 0 0,-1 0-1 0 0,1 1 1 0 0,-1-1-1 0 0,0 0 0 0 0,1 1 1 0 0,-1 0-1 0 0,0-1 0 0 0,0 1 1 0 0,0 0-1 0 0,0 0 1 0 0,0 1-1 0 0,0-1 0 0 0,-6 0 1 0 0,-4 0 153 0 0,-28 3-1 0 0,1-1-145 0 0,13 0 14 0 0,0 0 0 0 0,-51 10 0 0 0,31-3 0 0 0,5-1-104 0 0,0 2-1 0 0,1 2 1 0 0,1 1-1 0 0,-74 35 1 0 0,75-27-148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8:44.179"/>
    </inkml:context>
    <inkml:brush xml:id="br0">
      <inkml:brushProperty name="width" value="0.1" units="cm"/>
      <inkml:brushProperty name="height" value="0.1" units="cm"/>
      <inkml:brushProperty name="color" value="#F4F91B"/>
    </inkml:brush>
  </inkml:definitions>
  <inkml:trace contextRef="#ctx0" brushRef="#br0">1383 14 3279 0 0,'-7'0'330'0'0,"6"0"-310"0"0,-4 4 214 0 0,1-2-111 0 0,0 0 0 0 0,-1 0-1 0 0,1-1 1 0 0,-1 0-1 0 0,1 0 1 0 0,-6 1 0 0 0,-6 2 530 0 0,10-3-477 0 0,0 0 0 0 0,0 0 0 0 0,0 0 0 0 0,0-1-1 0 0,0 0 1 0 0,0 0 0 0 0,0 0 0 0 0,-9-3 0 0 0,-3 1 297 0 0,-23 0 460 0 0,-73 6-1 0 0,-9 0-357 0 0,-79-21 528 0 0,114 6-606 0 0,-146 1-1 0 0,186 14-473 0 0,-52 9-1 0 0,23-2 8 0 0,-80 7-345 0 0,104-15-117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8:45.685"/>
    </inkml:context>
    <inkml:brush xml:id="br0">
      <inkml:brushProperty name="width" value="0.1" units="cm"/>
      <inkml:brushProperty name="height" value="0.1" units="cm"/>
      <inkml:brushProperty name="color" value="#F4F91B"/>
    </inkml:brush>
  </inkml:definitions>
  <inkml:trace contextRef="#ctx0" brushRef="#br0">1597 59 919 0 0,'0'2'64'0'0,"0"0"-1"0"0,0 0 1 0 0,1 0-1 0 0,-1 0 1 0 0,1 0-1 0 0,-1 0 1 0 0,1 0-1 0 0,0 0 1 0 0,0-1-1 0 0,0 1 1 0 0,0 0-1 0 0,0 0 1 0 0,0-1-1 0 0,0 1 1 0 0,1-1-1 0 0,-1 1 1 0 0,1-1-1 0 0,2 2 1 0 0,-3-1-55 0 0,4 3-572 0 0,-5-5 721 0 0,0 1 0 0 0,1-1 0 0 0,-1 1 0 0 0,0-1 0 0 0,1 0 0 0 0,-1 1 0 0 0,0-1 0 0 0,1 0 0 0 0,-1 1 0 0 0,1-1 0 0 0,-1 0 0 0 0,1 0 0 0 0,-1 1 0 0 0,1-1 0 0 0,-1 0 0 0 0,1 0 0 0 0,-1 0 0 0 0,1 0 0 0 0,-1 0 0 0 0,1 0 0 0 0,-1 0 0 0 0,1 0 0 0 0,-1 0 0 0 0,1 0 0 0 0,-1 0 0 0 0,2 0 0 0 0,2 24 226 0 0,-8-20 161 0 0,3-3-451 0 0,0-1-1 0 0,0 1 0 0 0,0-1 0 0 0,0 1 1 0 0,0-1-1 0 0,0 0 0 0 0,0 0 0 0 0,0 0 0 0 0,0 1 1 0 0,-1-1-1 0 0,1 0 0 0 0,0-1 0 0 0,0 1 1 0 0,0 0-1 0 0,0 0 0 0 0,-1-1 0 0 0,-25-5 233 0 0,16 4-93 0 0,-6-2-56 0 0,1 0 19 0 0,0 1 1 0 0,-1 0-1 0 0,0 1 0 0 0,0 1 0 0 0,1 1 1 0 0,-34 3-1 0 0,-112 16 313 0 0,137-17-443 0 0,0-3 1 0 0,0 0-1 0 0,0-1 1 0 0,-38-9-1 0 0,-39-14 225 0 0,-151-34 466 0 0,171 45-700 0 0,-1 3-1 0 0,0 4 1 0 0,-1 4-1 0 0,-153 13 1 0 0,127 7-1224 0 0,57-6-2973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8:47.283"/>
    </inkml:context>
    <inkml:brush xml:id="br0">
      <inkml:brushProperty name="width" value="0.1" units="cm"/>
      <inkml:brushProperty name="height" value="0.1" units="cm"/>
      <inkml:brushProperty name="color" value="#F4F91B"/>
    </inkml:brush>
  </inkml:definitions>
  <inkml:trace contextRef="#ctx0" brushRef="#br0">865 2 1927 0 0,'3'-1'186'0'0,"-4"2"41"0"0,-8 5 325 0 0,-19 8 771 0 0,11-7-192 0 0,4-1-368 0 0,12-7-582 0 0,5-5-192 0 0,-2 5 11 0 0,-5 4 0 0 0,-8 3 0 0 0,11-6 7 0 0,0-1-1 0 0,0 1 0 0 0,-1 0 1 0 0,1-1-1 0 0,0 1 1 0 0,0-1-1 0 0,0 1 0 0 0,0 0 1 0 0,0-1-1 0 0,0 1 0 0 0,0-1 1 0 0,0 1-1 0 0,0 0 0 0 0,0-1 1 0 0,0 1-1 0 0,0-1 1 0 0,0 1-1 0 0,0-1 0 0 0,0 1 1 0 0,0 0-1 0 0,0-1 0 0 0,0 1 1 0 0,1-1-1 0 0,-1 1 0 0 0,0 0 1 0 0,0-1-1 0 0,0 1 1 0 0,1 0-1 0 0,-1-1 0 0 0,0 1 1 0 0,1-1-1 0 0,-1 1 11 0 0,0-1-1 0 0,0 1 1 0 0,0 0-1 0 0,0 0 1 0 0,0-1-1 0 0,1 1 1 0 0,-1 0-1 0 0,0-1 1 0 0,0 1-1 0 0,0 0 1 0 0,0 0 0 0 0,0-1-1 0 0,1 1 1 0 0,-1 0-1 0 0,0 0 1 0 0,0-1-1 0 0,1 1 1 0 0,-1 0-1 0 0,0 0 1 0 0,0 0-1 0 0,1-1 1 0 0,-1 1 0 0 0,0 0-1 0 0,0 0 1 0 0,1 0-1 0 0,-1 0 1 0 0,0 0-1 0 0,1 0 1 0 0,-1 0-1 0 0,0 0 1 0 0,1 0-1 0 0,-1 0 1 0 0,0-1 0 0 0,1 2-1 0 0,-1-1 1 0 0,0 0-1 0 0,0 0 1 0 0,1 0-1 0 0,-1 0 1 0 0,0 0-1 0 0,1 0 1 0 0,-1 0-1 0 0,0 0 1 0 0,1 0 0 0 0,-1 0-1 0 0,0 1 1 0 0,0-1-1 0 0,1 0 1 0 0,-1 0-1 0 0,0 0 1 0 0,1 1-1 0 0,-1 0 18 0 0,11 13 44 0 0,-5-12-25 0 0,-3-13 134 0 0,-3 11-177 0 0,0 0-1 0 0,0-1 1 0 0,0 1-1 0 0,0 0 1 0 0,1 0-1 0 0,-1 0 1 0 0,0-1-1 0 0,0 1 1 0 0,0 0-1 0 0,0 0 1 0 0,0 0-1 0 0,1 0 1 0 0,-1 0-1 0 0,0-1 1 0 0,0 1-1 0 0,0 0 1 0 0,0 0-1 0 0,1 0 1 0 0,-1 0-1 0 0,0 0 1 0 0,0 0-1 0 0,0 0 0 0 0,1 0 1 0 0,-1 0-1 0 0,0 0 1 0 0,0 0-1 0 0,1 0 1 0 0,-1 0-1 0 0,0 0 1 0 0,0 0-1 0 0,0 0 1 0 0,1 0-1 0 0,-1 0 1 0 0,0 0-1 0 0,0 0 1 0 0,0 0-1 0 0,1 0 1 0 0,-1 0-1 0 0,0 0 1 0 0,0 0-1 0 0,0 0 1 0 0,1 1-1 0 0,-1-1 1 0 0,0 0-1 0 0,0 0 1 0 0,0 0-1 0 0,0 0 1 0 0,1 1-1 0 0,-1-1 1 0 0,0 0-1 0 0,0 0 1 0 0,0 0-1 0 0,1 1 0 0 0,0 0 0 0 0,-1-1 0 0 0,1 1 1 0 0,0-1-1 0 0,-1 1 0 0 0,1 0 0 0 0,-1 0 0 0 0,1-1 0 0 0,-1 1 0 0 0,1 0 0 0 0,-1 0 1 0 0,1 0-1 0 0,-1-1 0 0 0,0 1 0 0 0,1 0 0 0 0,-1 0 0 0 0,0 0 0 0 0,0 0 1 0 0,0 1-1 0 0,0-1-9 0 0,0-1 0 0 0,0 1 1 0 0,0-1-1 0 0,0 1 1 0 0,0 0-1 0 0,0-1 0 0 0,0 1 1 0 0,0-1-1 0 0,0 1 1 0 0,0 0-1 0 0,0-1 0 0 0,-1 1 1 0 0,1-1-1 0 0,0 1 1 0 0,-1-1-1 0 0,1 1 0 0 0,0-1 1 0 0,-1 1-1 0 0,1-1 1 0 0,0 1-1 0 0,-1-1 0 0 0,1 1 1 0 0,-1-1-1 0 0,1 0 1 0 0,-1 1-1 0 0,0 0 0 0 0,-5 5-8 0 0,5-5 8 0 0,-2-6 111 0 0,2 2-36 0 0,0 2-41 0 0,0 1 1 0 0,1-1 0 0 0,-1 0 0 0 0,0 0 0 0 0,0 1-1 0 0,0-1 1 0 0,1 1 0 0 0,-1-1 0 0 0,0 1 0 0 0,0-1-1 0 0,0 1 1 0 0,0-1 0 0 0,0 1 0 0 0,0 0-1 0 0,0-1 1 0 0,0 1 0 0 0,0 0 0 0 0,-2 0 0 0 0,-22-1 286 0 0,20 1-293 0 0,-32 1 86 0 0,19 0 53 0 0,-1-1 0 0 0,1-1 0 0 0,-27-4 0 0 0,-4-3-19 0 0,-1 3-1 0 0,1 1 1 0 0,-1 3 0 0 0,0 2 0 0 0,0 3 0 0 0,0 1-1 0 0,-63 16 1 0 0,-23 7-806 0 0,93-18 260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8:49.241"/>
    </inkml:context>
    <inkml:brush xml:id="br0">
      <inkml:brushProperty name="width" value="0.1" units="cm"/>
      <inkml:brushProperty name="height" value="0.1" units="cm"/>
      <inkml:brushProperty name="color" value="#F4F91B"/>
    </inkml:brush>
  </inkml:definitions>
  <inkml:trace contextRef="#ctx0" brushRef="#br0">1520 35 655 0 0,'-3'2'7'0'0,"1"0"0"0"0,0 0 0 0 0,0 0 0 0 0,-1-1 0 0 0,1 1 0 0 0,-1 0 0 0 0,1-1 0 0 0,-1 0 0 0 0,0 1 0 0 0,1-1-1 0 0,-1 0 1 0 0,0-1 0 0 0,0 1 0 0 0,-5 1 0 0 0,1-2 388 0 0,1-1 1 0 0,0 1-1 0 0,-1-1 0 0 0,-12-3 0 0 0,-1 0 1589 0 0,5 3-1663 0 0,0 0 0 0 0,0 1 0 0 0,-1 1 0 0 0,-21 3 0 0 0,-28 1 356 0 0,44-5-288 0 0,-1-1 1 0 0,-32-6 0 0 0,-133-23 1065 0 0,145 23-1161 0 0,-7 2 45 0 0,-1 2-1 0 0,0 1 1 0 0,-72 8 0 0 0,-146 33 117 0 0,149-19-397 0 0,80-14-154 0 0,1 1 1 0 0,-1 2 0 0 0,-73 29-1 0 0,77-20-157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8:50.785"/>
    </inkml:context>
    <inkml:brush xml:id="br0">
      <inkml:brushProperty name="width" value="0.1" units="cm"/>
      <inkml:brushProperty name="height" value="0.1" units="cm"/>
      <inkml:brushProperty name="color" value="#F4F91B"/>
    </inkml:brush>
  </inkml:definitions>
  <inkml:trace contextRef="#ctx0" brushRef="#br0">2196 35 1375 0 0,'2'-6'191'0'0,"3"-12"-327"0"0,-5 18 205 0 0,0-1-1 0 0,0 1 1 0 0,0-1 0 0 0,0 0-1 0 0,0 1 1 0 0,1-1-1 0 0,-1 1 1 0 0,0-1-1 0 0,1 1 1 0 0,-1-1-1 0 0,0 1 1 0 0,1-1-1 0 0,-1 1 1 0 0,0-1-1 0 0,1 1 1 0 0,-1 0-1 0 0,1-1 1 0 0,-1 1 0 0 0,1 0-1 0 0,-1-1 1 0 0,1 1-1 0 0,0 0-53 0 0,-1 0 0 0 0,1 0-1 0 0,-1 1 1 0 0,0-1 0 0 0,1 0-1 0 0,-1 0 1 0 0,0 1 0 0 0,1-1 0 0 0,-1 0-1 0 0,0 1 1 0 0,1-1 0 0 0,-1 0 0 0 0,0 1-1 0 0,0-1 1 0 0,1 0 0 0 0,-1 1-1 0 0,0-1 1 0 0,0 1 0 0 0,0-1 0 0 0,0 0-1 0 0,1 1 1 0 0,-1-1 0 0 0,0 1 0 0 0,0-1-1 0 0,0 1 1 0 0,0-1 0 0 0,0 0-1 0 0,0 1 1 0 0,0-1 0 0 0,0 1 0 0 0,0-1-1 0 0,0 1 1 0 0,-1-1 0 0 0,1 1 0 0 0,0-1-1 0 0,0 0 1 0 0,0 1 0 0 0,0-1-1 0 0,-1 1 1 0 0,-6 18 41 0 0,7-19-29 0 0,-1 1-1 0 0,1-1 0 0 0,0 1 0 0 0,0-1 0 0 0,-1 1 0 0 0,1-1 0 0 0,-1 1 0 0 0,1-1 0 0 0,0 1 0 0 0,-1-1 0 0 0,1 0 0 0 0,-1 1 0 0 0,1-1 0 0 0,-1 0 0 0 0,1 1 0 0 0,-1-1 0 0 0,1 0 0 0 0,-1 0 1 0 0,0 0-1 0 0,1 1 0 0 0,-1-1 0 0 0,1 0 0 0 0,-1 0 0 0 0,0 0 0 0 0,1 0 0 0 0,-1 0 0 0 0,1 0 0 0 0,-1 0 0 0 0,1 0 0 0 0,-1 0 0 0 0,0 0 0 0 0,1 0 0 0 0,-1-1 0 0 0,0 1 0 0 0,1 0-14 0 0,-1 0 0 0 0,1 0 1 0 0,0 0-1 0 0,-1 1 0 0 0,1-1 0 0 0,0 0 0 0 0,0 0 0 0 0,-1 0 0 0 0,1 1 0 0 0,0-1 0 0 0,-1 0 0 0 0,1 0 0 0 0,0 1 0 0 0,0-1 0 0 0,0 0 0 0 0,-1 0 0 0 0,1 1 0 0 0,0-1 0 0 0,0 0 0 0 0,0 1 0 0 0,0-1 0 0 0,0 0 0 0 0,0 1 0 0 0,0-1 0 0 0,-1 0 0 0 0,1 1 0 0 0,0-1 0 0 0,0 1 0 0 0,-2 11 68 0 0,2-12-77 0 0,-2 8 23 0 0,0 0 0 0 0,-1 0 0 0 0,0 0 0 0 0,-4 7 0 0 0,4-9-12 0 0,1 0 0 0 0,-1 0 0 0 0,1 0 0 0 0,0 0 0 0 0,1 1 0 0 0,-1-1 0 0 0,1 0 0 0 0,0 8 0 0 0,7 155-598 0 0,-6-167 557 0 0,0 0-1 0 0,1 0 1 0 0,-1 0 0 0 0,1-1-1 0 0,0 1 1 0 0,0 0-1 0 0,-1 0 1 0 0,1-1-1 0 0,0 1 1 0 0,1-1-1 0 0,-1 1 1 0 0,0-1-1 0 0,0 1 1 0 0,1-1-1 0 0,-1 0 1 0 0,0 1-1 0 0,1-1 1 0 0,2 1-1 0 0,-2 0-11 0 0,1 0-1 0 0,0-1 0 0 0,0 0 0 0 0,0 0 0 0 0,-1 1 1 0 0,1-2-1 0 0,0 1 0 0 0,0 0 0 0 0,0-1 0 0 0,6 1 0 0 0,-8-1 49 0 0,-1 0-1 0 0,1 0 1 0 0,0 0-1 0 0,0 0 0 0 0,-1-1 1 0 0,1 1-1 0 0,0 0 0 0 0,-1 0 1 0 0,1-1-1 0 0,-1 1 1 0 0,1 0-1 0 0,0-1 0 0 0,-1 1 1 0 0,1 0-1 0 0,-1-1 1 0 0,1 1-1 0 0,-1-1 0 0 0,1 1 1 0 0,-1-1-1 0 0,1 1 0 0 0,-1-1 1 0 0,0 0-1 0 0,1 1 1 0 0,-1-1-1 0 0,1 0 0 0 0,5-20 421 0 0,-2 6 569 0 0,-6 17-590 0 0,-6 7-226 0 0,9-10-182 0 0,-1 1 0 0 0,0 0 0 0 0,0 0 1 0 0,0 0-1 0 0,0 0 0 0 0,0 0 0 0 0,0 0 0 0 0,0 0 1 0 0,0-1-1 0 0,0 1 0 0 0,0 0 0 0 0,0 0 0 0 0,0 0 1 0 0,0 0-1 0 0,0 0 0 0 0,0 0 0 0 0,0-1 0 0 0,0 1 1 0 0,0 0-1 0 0,0 0 0 0 0,0 0 0 0 0,0 0 0 0 0,0 0 0 0 0,0 0 1 0 0,-1-1-1 0 0,1 1 0 0 0,0 0 0 0 0,0 0 0 0 0,0 0 1 0 0,0 0-1 0 0,0 0 0 0 0,0 0 0 0 0,0 0 0 0 0,0 0 1 0 0,0 0-1 0 0,-1-1 0 0 0,1 1 0 0 0,0 0 0 0 0,0 0 1 0 0,0 0-1 0 0,0 0 0 0 0,0 0 0 0 0,0 0 0 0 0,0 0 1 0 0,-1 0-1 0 0,1 0 0 0 0,0 0 0 0 0,0 0 0 0 0,0 0 1 0 0,0 0-1 0 0,0 0 0 0 0,0 0 0 0 0,-1 0 0 0 0,1 0 0 0 0,0 0 1 0 0,0 0-1 0 0,0 0 0 0 0,0 0 0 0 0,0 0 0 0 0,0 0 1 0 0,-1 0-1 0 0,1 1 0 0 0,0-1 0 0 0,0 0 0 0 0,0 0 1 0 0,0 0-1 0 0,0 0 0 0 0,0 0 0 0 0,0 0 0 0 0,-1-5 159 0 0,0 0 0 0 0,0 0 0 0 0,0-1 0 0 0,-1 1 0 0 0,0 0 0 0 0,0 0 0 0 0,0 0 0 0 0,0 1 0 0 0,-1-1-1 0 0,-5-8 1 0 0,7 13-152 0 0,1 0-1 0 0,-1-1 0 0 0,1 1 1 0 0,-1 0-1 0 0,1 0 0 0 0,-1-1 1 0 0,1 1-1 0 0,-1 0 0 0 0,1 0 1 0 0,-1 0-1 0 0,1 0 0 0 0,-1 0 1 0 0,0 0-1 0 0,1 0 0 0 0,-1 0 1 0 0,1 0-1 0 0,-1 0 0 0 0,1 0 1 0 0,-1 0-1 0 0,0 0 1 0 0,1 0-1 0 0,-1 1 0 0 0,0-1-1 0 0,0 0-1 0 0,1 0 0 0 0,-1 0 1 0 0,1 1-1 0 0,-1-1 0 0 0,1 0 1 0 0,-1 0-1 0 0,0 0 0 0 0,1 0 1 0 0,-1 0-1 0 0,1 0 0 0 0,-1 0 1 0 0,0 0-1 0 0,1-1 0 0 0,-1 1 1 0 0,1 0-1 0 0,-1 0 0 0 0,0 0 1 0 0,1-1-1 0 0,-1 1 0 0 0,1 0 1 0 0,-1-1-1 0 0,1 1 0 0 0,-1 0 1 0 0,1-1-1 0 0,-1 1 0 0 0,1 0 1 0 0,0-1-1 0 0,-1 0 0 0 0,-1-1 20 0 0,1 0 0 0 0,0 1 0 0 0,0-1 0 0 0,-1 0 0 0 0,1 1 0 0 0,-1 0 0 0 0,1-1 0 0 0,-1 1 0 0 0,1 0 0 0 0,-1 0 0 0 0,0 0 0 0 0,0 0 0 0 0,-3-2 0 0 0,1 4 46 0 0,-1-1 0 0 0,1 0-1 0 0,0 0 1 0 0,0 0 0 0 0,-8-2-1 0 0,8 1-26 0 0,0 0 0 0 0,1 1 0 0 0,-1 0-1 0 0,0 0 1 0 0,0 0 0 0 0,0 0 0 0 0,-6 1-1 0 0,-17 6 69 0 0,-1-2 1 0 0,-40 4-1 0 0,44-10 0 0 0,0 0 1 0 0,0-1-1 0 0,0-2 0 0 0,-41-10 1 0 0,39 7 97 0 0,-1 1-1 0 0,1 2 1 0 0,-39-2 0 0 0,-82 9 233 0 0,-56-1 10 0 0,145-4-310 0 0,-87-15 0 0 0,-21-20 16 0 0,93 18-72 0 0,-112-12 1 0 0,86 24-63 0 0,0 5-1 0 0,-193 21 1 0 0,267-15-201 0 0,0 1 0 0 0,-45 15 0 0 0,12 1-126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8:09.237"/>
    </inkml:context>
    <inkml:brush xml:id="br0">
      <inkml:brushProperty name="width" value="0.1" units="cm"/>
      <inkml:brushProperty name="height" value="0.1" units="cm"/>
      <inkml:brushProperty name="color" value="#F4F91B"/>
    </inkml:brush>
  </inkml:definitions>
  <inkml:trace contextRef="#ctx0" brushRef="#br0">253 76 1375 0 0,'-3'-4'51'0'0,"-1"1"-1"0"0,0-1 0 0 0,-1 1 0 0 0,-6-4 0 0 0,4 3 1207 0 0,0 2 0 0 0,0-1 0 0 0,0 1 0 0 0,-14-3 0 0 0,-30-4-830 0 0,30 7-412 0 0,1-2 0 0 0,-22-7 0 0 0,10 3-2336 0 0,22 4-294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4:58.900"/>
    </inkml:context>
    <inkml:brush xml:id="br0">
      <inkml:brushProperty name="width" value="0.1" units="cm"/>
      <inkml:brushProperty name="height" value="0.1" units="cm"/>
      <inkml:brushProperty name="color" value="#E71224"/>
    </inkml:brush>
  </inkml:definitions>
  <inkml:trace contextRef="#ctx0" brushRef="#br0">2381 7 3167 0 0,'0'-1'25'0'0,"0"-5"223"0"0,-4 7-60 0 0,-5 3 55 0 0,-10 4-14 0 0,-28 14 0 0 0,34-15 105 0 0,-1 0 0 0 0,-1-1 0 0 0,1 0 0 0 0,-27 6 0 0 0,-36 3 730 0 0,-1-4 0 0 0,-100 3 0 0 0,66-22 468 0 0,67 9-1213 0 0,0 3-1 0 0,-50 9 0 0 0,-87 28 330 0 0,0 0-487 0 0,125-32-56 0 0,0-3 0 0 0,-1-2 0 0 0,1-3 0 0 0,-1-2 0 0 0,-101-16 0 0 0,54-4 172 0 0,-104-33 0 0 0,173 43-395 0 0,0 2 0 0 0,0 2 0 0 0,-1 1 0 0 0,0 2 0 0 0,0 2 0 0 0,0 1 0 0 0,0 2 0 0 0,0 1 0 0 0,-42 9 0 0 0,37-2-4382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8:11.177"/>
    </inkml:context>
    <inkml:brush xml:id="br0">
      <inkml:brushProperty name="width" value="0.1" units="cm"/>
      <inkml:brushProperty name="height" value="0.1" units="cm"/>
      <inkml:brushProperty name="color" value="#F4F91B"/>
    </inkml:brush>
  </inkml:definitions>
  <inkml:trace contextRef="#ctx0" brushRef="#br0">853 11 1839 0 0,'-20'8'647'0'0,"11"-7"-227"0"0,-1 0-1 0 0,1-1 1 0 0,0-1 0 0 0,0 0 0 0 0,-14-2-1 0 0,6 0 783 0 0,11 3-970 0 0,0 0-1 0 0,0 1 1 0 0,0-1 0 0 0,0 1-1 0 0,0 1 1 0 0,-12 3-1 0 0,-8 2-4 0 0,-23 2 48 0 0,15-2 104 0 0,-50 4 0 0 0,72-11-231 0 0,-1 0 1 0 0,1 0 0 0 0,0-1-1 0 0,0-1 1 0 0,0 0 0 0 0,0-1-1 0 0,0 0 1 0 0,-11-5 0 0 0,-17-6 499 0 0,-18-8 254 0 0,114 24-822 0 0,139 27-80 0 0,-29-5 64 0 0,-56-8-64 0 0,36 3 0 0 0,-128-17 0 0 0,-14-1 0 0 0,0 0 0 0 0,1-1 0 0 0,-1 1 0 0 0,0-1 0 0 0,0 0 0 0 0,1 0 0 0 0,-1-1 0 0 0,5 0 0 0 0,-9 1 0 0 0,0 0 0 0 0,0 0 0 0 0,0 0 0 0 0,0 0 0 0 0,0 0 0 0 0,0 0 0 0 0,0 0 0 0 0,1 0 0 0 0,-1 0 0 0 0,0 0 0 0 0,0 0 0 0 0,0 0 0 0 0,0 0 0 0 0,0 0 0 0 0,0 0 0 0 0,0 0 0 0 0,0 0 0 0 0,0 0-1 0 0,0-1 1 0 0,0 1 0 0 0,0 0 0 0 0,0 0 0 0 0,1 0 0 0 0,-1 0 0 0 0,0 0 0 0 0,0 0 0 0 0,0 0 0 0 0,0 0 0 0 0,0 0 0 0 0,0 0 0 0 0,0 0 0 0 0,0-1 0 0 0,0 1 0 0 0,0 0 0 0 0,0 0 0 0 0,0 0 0 0 0,0 0 0 0 0,0 0 0 0 0,0 0 0 0 0,0 0 0 0 0,0 0-1 0 0,0 0 1 0 0,0 0 0 0 0,0-1 0 0 0,0 1 0 0 0,0 0 0 0 0,0 0 0 0 0,0 0 0 0 0,0 0 0 0 0,0 0 0 0 0,-1 0 0 0 0,1 0 0 0 0,0 0 0 0 0,0 0 0 0 0,0 0 0 0 0,0 0 0 0 0,-7-5-3 0 0,-8-1 28 0 0,-84-24 485 0 0,71 21-265 0 0,0 1 1 0 0,0 2 0 0 0,-54-6 0 0 0,67 11-261 0 0,0 1 1 0 0,1 1 0 0 0,-1 0-1 0 0,0 1 1 0 0,0 1 0 0 0,1 0 0 0 0,0 1-1 0 0,-1 0 1 0 0,-17 9 0 0 0,5 0-420 0 0</inkml:trace>
  <inkml:trace contextRef="#ctx0" brushRef="#br0" timeOffset="1">48 98 1375 0 0,'-10'-2'64'0'0,"1"2"8"0"0,1 2-72 0 0,2 0 0 0 0,0 1 0 0 0,2-1 0 0 0,0 2 0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8:13.152"/>
    </inkml:context>
    <inkml:brush xml:id="br0">
      <inkml:brushProperty name="width" value="0.1" units="cm"/>
      <inkml:brushProperty name="height" value="0.1" units="cm"/>
      <inkml:brushProperty name="color" value="#F4F91B"/>
    </inkml:brush>
  </inkml:definitions>
  <inkml:trace contextRef="#ctx0" brushRef="#br0">947 85 919 0 0,'-8'-1'985'0'0,"0"1"-1"0"0,0-2 1 0 0,-12-2-1 0 0,-12-1-283 0 0,6 4-191 0 0,0 2 0 0 0,-26 3 0 0 0,30-1-192 0 0,0-2 0 0 0,-1 0 0 0 0,-36-4-1 0 0,-121-33 1152 0 0,54 9-600 0 0,87 20-941 0 0,1 3 0 0 0,-1 1 0 0 0,0 2 0 0 0,0 1 0 0 0,-53 8 0 0 0,44-2-3618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8:14.706"/>
    </inkml:context>
    <inkml:brush xml:id="br0">
      <inkml:brushProperty name="width" value="0.1" units="cm"/>
      <inkml:brushProperty name="height" value="0.1" units="cm"/>
      <inkml:brushProperty name="color" value="#F4F91B"/>
    </inkml:brush>
  </inkml:definitions>
  <inkml:trace contextRef="#ctx0" brushRef="#br0">4456 71 1375 0 0,'-1'-2'107'0'0,"0"2"-8"0"0,-2 0 165 0 0,-1 1 0 0 0,0 0 0 0 0,1 0 0 0 0,0 0-1 0 0,-1 0 1 0 0,1 1 0 0 0,0-1 0 0 0,-7 5 0 0 0,-14 6-265 0 0,4-3 413 0 0,19-8-329 0 0,-1 0-1 0 0,0 0 1 0 0,1 0-1 0 0,-1 0 1 0 0,0 0 0 0 0,0-1-1 0 0,1 1 1 0 0,-1-1 0 0 0,0 1-1 0 0,0-1 1 0 0,0 0-1 0 0,0 1 1 0 0,0-1 0 0 0,0 0-1 0 0,0 0 1 0 0,0-1-1 0 0,0 1 1 0 0,-2-1 0 0 0,-15-3 557 0 0,0 1 0 0 0,0 1 1 0 0,-1 1-1 0 0,1 0 0 0 0,-33 4 1 0 0,-9-1-450 0 0,49-2-150 0 0,1 1 52 0 0,0-2-1 0 0,0 1 0 0 0,-17-4 1 0 0,16 2 61 0 0,0 0 0 0 0,-20 0 0 0 0,-6 0 106 0 0,-3-1-81 0 0,0 3 0 0 0,-54 5-1 0 0,-50-1-34 0 0,82-4-52 0 0,45 0 12 0 0,1 1 0 0 0,0-2 0 0 0,0 0-1 0 0,0-1 1 0 0,-28-7 0 0 0,-20-12 459 0 0,-107-30 523 0 0,147 46-1042 0 0,-1 1 0 0 0,1 1-1 0 0,-1 1 1 0 0,1 1 0 0 0,-28 3 0 0 0,-1 5-436 0 0,0 3-1 0 0,-85 27 1 0 0,84-20-4362 0 0</inkml:trace>
  <inkml:trace contextRef="#ctx0" brushRef="#br0" timeOffset="1">2409 215 2815 0 0,'4'-4'128'0'0,"-2"2"24"0"0,0 4-152 0 0,0-2 0 0 0,0 0 0 0 0</inkml:trace>
  <inkml:trace contextRef="#ctx0" brushRef="#br0" timeOffset="2">2425 207 455 0 0,'-1'-2'121'0'0,"-1"0"0"0"0,1 0-1 0 0,-1 0 1 0 0,0 0-1 0 0,0 0 1 0 0,0 0-1 0 0,0 1 1 0 0,0-1 0 0 0,0 1-1 0 0,0-1 1 0 0,-1 1-1 0 0,1 0 1 0 0,-1 0-1 0 0,1 0 1 0 0,0 0 0 0 0,-1 0-1 0 0,0 1 1 0 0,1-1-1 0 0,-1 1 1 0 0,1-1-1 0 0,-1 1 1 0 0,0 0 0 0 0,1 0-1 0 0,-1 0 1 0 0,1 1-1 0 0,-1-1 1 0 0,-3 1-1 0 0,-5 2 556 0 0,-1 0-1 0 0,1 1 0 0 0,0 0 0 0 0,-18 10 0 0 0,25-14-656 0 0,0 1 1 0 0,0 0-1 0 0,0-1 0 0 0,0 1 0 0 0,0-1 0 0 0,0-1 0 0 0,0 1 0 0 0,0 0 0 0 0,0-1 0 0 0,-1 0 0 0 0,-3-1 0 0 0,0 0 24 0 0,-4-1 316 0 0,0-1 0 0 0,-21-9 0 0 0,21 8-32 0 0,1 0-1 0 0,-25-6 0 0 0,-145-12 629 0 0,132 18-782 0 0,7 4 27 0 0,-1 2 0 0 0,1 1 0 0 0,-76 14 0 0 0,-2 8-112 0 0,-100 11 198 0 0,147-33 165 0 0,-121-11 1 0 0,72 0-17 0 0,39 5-221 0 0,-180-12 122 0 0,196 9-316 0 0,-136-8 82 0 0,170 15-130 0 0,-1 1 0 0 0,1 2 0 0 0,-1 1 0 0 0,-32 8 0 0 0,24-1-786 0 0,-2-2-296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8:17.190"/>
    </inkml:context>
    <inkml:brush xml:id="br0">
      <inkml:brushProperty name="width" value="0.1" units="cm"/>
      <inkml:brushProperty name="height" value="0.1" units="cm"/>
      <inkml:brushProperty name="color" value="#F4F91B"/>
    </inkml:brush>
  </inkml:definitions>
  <inkml:trace contextRef="#ctx0" brushRef="#br0">4229 108 3679 0 0,'-1'-3'320'0'0,"0"0"0"0"0,0 0 0 0 0,-1 1-1 0 0,1-1 1 0 0,-1 0 0 0 0,0 1 0 0 0,0-1-1 0 0,0 1 1 0 0,0-1 0 0 0,-3-2-1 0 0,3 3-276 0 0,0 1-1 0 0,-1-1 0 0 0,1 1 0 0 0,-1-1 0 0 0,1 1 0 0 0,-1 0 0 0 0,1 0 0 0 0,-1 0 0 0 0,0 0 1 0 0,0 0-1 0 0,1 0 0 0 0,-1 1 0 0 0,0-1 0 0 0,0 1 0 0 0,0 0 0 0 0,1 0 0 0 0,-1 0 1 0 0,-4 1-1 0 0,-52 9 553 0 0,1-2 1 0 0,-1-3 0 0 0,0-3 0 0 0,-104-9-1 0 0,-36-19 419 0 0,76 7-509 0 0,-164-2 0 0 0,205 21-478 0 0,-258 7 90 0 0,293-1-134 0 0,1 1 0 0 0,-1 3 0 0 0,2 1 0 0 0,-74 29 0 0 0,99-32-478 0 0,-31 19 1 0 0,18-7-80 0 0</inkml:trace>
  <inkml:trace contextRef="#ctx0" brushRef="#br0" timeOffset="1">2293 39 2615 0 0,'-2'1'-35'0'0,"1"0"0"0"0,-1-1 0 0 0,1 1 0 0 0,0 0 0 0 0,-1 0-1 0 0,0-1 1 0 0,1 1 0 0 0,-1-1 0 0 0,1 1 0 0 0,-1-1 0 0 0,1 1-1 0 0,-1-1 1 0 0,-2 0 0 0 0,-27 4-511 0 0,-114 4 2986 0 0,69-7-810 0 0,38-1-778 0 0,-65 8 0 0 0,-124 11 186 0 0,169-16-817 0 0,-14 0 320 0 0,-1-3 0 0 0,-115-16 0 0 0,127 8-195 0 0,-181-32 812 0 0,168 29-1004 0 0,0 3-1 0 0,-94 3 1 0 0,140 4-137 0 0,-292-2 63 0 0,295 3-460 0 0,1 1-1 0 0,0 2 1 0 0,0 0-1 0 0,0 2 0 0 0,1 1 1 0 0,-1 0-1 0 0,1 2 1 0 0,-39 19-1 0 0,25-8-3434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8:19.043"/>
    </inkml:context>
    <inkml:brush xml:id="br0">
      <inkml:brushProperty name="width" value="0.1" units="cm"/>
      <inkml:brushProperty name="height" value="0.1" units="cm"/>
      <inkml:brushProperty name="color" value="#F4F91B"/>
    </inkml:brush>
  </inkml:definitions>
  <inkml:trace contextRef="#ctx0" brushRef="#br0">3960 142 1639 0 0,'-7'-3'318'0'0,"1"0"0"0"0,0 0 0 0 0,0 0-1 0 0,-9-9 1 0 0,8 7 149 0 0,0 0 0 0 0,0 1 0 0 0,-1-1 0 0 0,-7-2 0 0 0,-6 0 129 0 0,0 2 0 0 0,0 0 0 0 0,0 1 0 0 0,-23 0 0 0 0,-34-7 396 0 0,47 5-608 0 0,-185-29 1928 0 0,-63 20-1033 0 0,186 15-1097 0 0,-96 13 0 0 0,163-9-427 0 0,1 2-1 0 0,-1 0 1 0 0,1 2 0 0 0,-31 14-1 0 0,19-6-4306 0 0</inkml:trace>
  <inkml:trace contextRef="#ctx0" brushRef="#br0" timeOffset="1">2345 222 2303 0 0,'6'-17'34'0'0,"-4"11"1706"0"0,-3 8-1718 0 0,-1-1 1 0 0,1 1-1 0 0,0-1 1 0 0,0 0-1 0 0,-1 1 1 0 0,1-1 0 0 0,0 0-1 0 0,-1 0 1 0 0,0 0-1 0 0,1 0 1 0 0,-1 0-1 0 0,1-1 1 0 0,-1 1-1 0 0,0 0 1 0 0,0-1-1 0 0,-3 1 1 0 0,-32 5-1979 0 0,30-5 2222 0 0,-13 0 266 0 0,0 0-1 0 0,0-1 0 0 0,1-1 1 0 0,-1-1-1 0 0,1-1 1 0 0,-31-8-1 0 0,-109-46 2666 0 0,72 23-2255 0 0,66 27-805 0 0,-1 1 1 0 0,0 2-1 0 0,0 0 0 0 0,0 1 1 0 0,-38 0-1 0 0,30 3 18 0 0,0 2 1 0 0,0 1-1 0 0,-49 12 0 0 0,60-10-215 0 0,1 0 0 0 0,-31 16 0 0 0,8 2-67 0 0</inkml:trace>
  <inkml:trace contextRef="#ctx0" brushRef="#br0" timeOffset="2">1042 134 2759 0 0,'-1'-1'189'0'0,"-1"0"0"0"0,1 1 0 0 0,-1-1 0 0 0,1 1 0 0 0,-1-1-1 0 0,1 1 1 0 0,-1-1 0 0 0,1 1 0 0 0,-1 0 0 0 0,0-1 0 0 0,1 1-1 0 0,-1 0 1 0 0,1 0 0 0 0,-3 1 0 0 0,-30 2 1003 0 0,18-1-1105 0 0,-27 2 200 0 0,25-2 89 0 0,0 0-1 0 0,0-1 0 0 0,0-1 1 0 0,-20-3-1 0 0,-105-13 1624 0 0,74 10-1284 0 0,-72-17-1 0 0,105 16-515 0 0,0 0 1 0 0,-1 3-1 0 0,-68-1 0 0 0,86 6-587 0 0,1 0 1 0 0,-1 1 0 0 0,1 1-1 0 0,0 1 1 0 0,0 1 0 0 0,0 0-1 0 0,1 1 1 0 0,-1 1-1 0 0,-25 14 1 0 0,2 6-3648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8:21.582"/>
    </inkml:context>
    <inkml:brush xml:id="br0">
      <inkml:brushProperty name="width" value="0.1" units="cm"/>
      <inkml:brushProperty name="height" value="0.1" units="cm"/>
      <inkml:brushProperty name="color" value="#F4F91B"/>
    </inkml:brush>
  </inkml:definitions>
  <inkml:trace contextRef="#ctx0" brushRef="#br0">3399 6 455 0 0,'0'-1'68'0'0,"1"1"-1"0"0,0-1 1 0 0,0 1-1 0 0,0-1 1 0 0,-1 1-1 0 0,1 0 0 0 0,0-1 1 0 0,0 1-1 0 0,0 0 1 0 0,0-1-1 0 0,0 1 1 0 0,-1 0-1 0 0,1 0 0 0 0,0 0 1 0 0,0 0-1 0 0,0 0 1 0 0,0 0-1 0 0,0 0 1 0 0,0 0-1 0 0,0 0 0 0 0,0 0 1 0 0,0 1-1 0 0,-1-1 1 0 0,1 0-1 0 0,0 0 1 0 0,0 1-1 0 0,0-1 0 0 0,0 1 1 0 0,-1-1-1 0 0,1 1 1 0 0,0-1-1 0 0,0 1 1 0 0,-1-1-1 0 0,2 2 0 0 0,-2-1-40 0 0,1-1-1 0 0,-1 1 0 0 0,0 0 0 0 0,1-1 0 0 0,-1 1 0 0 0,0-1 0 0 0,0 1 1 0 0,0 0-1 0 0,0-1 0 0 0,0 1 0 0 0,1 0 0 0 0,-1-1 0 0 0,0 1 0 0 0,0 0 0 0 0,-1-1 1 0 0,1 1-1 0 0,0 0 0 0 0,0-1 0 0 0,0 1 0 0 0,0-1 0 0 0,0 1 0 0 0,-1 0 0 0 0,1-1 1 0 0,0 1-1 0 0,-1-1 0 0 0,1 1 0 0 0,-1 0 0 0 0,-12 13 81 0 0,8-12 91 0 0,-1 0-1 0 0,1-1 1 0 0,-1 0-1 0 0,1 0 1 0 0,-1 0 0 0 0,1 0-1 0 0,-1-1 1 0 0,1 0-1 0 0,-8-1 1 0 0,-29 2 1091 0 0,-68 17-219 0 0,97-17-907 0 0,-1 0-1 0 0,1-1 1 0 0,-1-1 0 0 0,-25-4 0 0 0,19 2 287 0 0,-24 0 0 0 0,22 4-283 0 0,-37 7-1 0 0,42-5-125 0 0,0-1 1 0 0,-1 0-1 0 0,-33-2 1 0 0,33-1 32 0 0,-127-16 681 0 0,-184-20 763 0 0,285 36-1469 0 0,-1 2 0 0 0,0 1 0 0 0,0 3 0 0 0,-63 15 0 0 0,-44 23-913 0 0,115-29 269 0 0</inkml:trace>
  <inkml:trace contextRef="#ctx0" brushRef="#br0" timeOffset="1">1395 63 2759 0 0,'-6'-1'193'0'0,"0"0"-1"0"0,0 0 1 0 0,1 0-1 0 0,-1 1 0 0 0,0 0 1 0 0,0 0-1 0 0,0 0 0 0 0,-9 3 1 0 0,9-2 20 0 0,-1 0 1 0 0,1-1 0 0 0,0 1 0 0 0,-1-1-1 0 0,1-1 1 0 0,0 1 0 0 0,-13-3 0 0 0,-10-4 567 0 0,0 1 0 0 0,-1 2 0 0 0,0 0 0 0 0,1 3 0 0 0,-61 3 0 0 0,-6-2-249 0 0,-109-14 0 0 0,146 9-236 0 0,-213-8 175 0 0,227 15-496 0 0,0 1 0 0 0,0 2 0 0 0,1 2 0 0 0,-46 14 0 0 0,0 10-922 0 0,48-11 396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8:05:22.540"/>
    </inkml:context>
    <inkml:brush xml:id="br0">
      <inkml:brushProperty name="width" value="0.1" units="cm"/>
      <inkml:brushProperty name="height" value="0.1" units="cm"/>
      <inkml:brushProperty name="color" value="#F4F91B"/>
    </inkml:brush>
  </inkml:definitions>
  <inkml:trace contextRef="#ctx0" brushRef="#br0">0 3 14743 0 0,'2'0'320'0'0,"4"-2"72"0"0,-4 2 16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8:05:23.896"/>
    </inkml:context>
    <inkml:brush xml:id="br0">
      <inkml:brushProperty name="width" value="0.1" units="cm"/>
      <inkml:brushProperty name="height" value="0.1" units="cm"/>
      <inkml:brushProperty name="color" value="#F4F91B"/>
    </inkml:brush>
  </inkml:definitions>
  <inkml:trace contextRef="#ctx0" brushRef="#br0">2651 823 5095 0 0,'0'0'37'0'0,"0"0"0"0"0,0 0 0 0 0,0 0 0 0 0,-1 0 0 0 0,1 0-1 0 0,0-1 1 0 0,0 1 0 0 0,0 0 0 0 0,0 0 0 0 0,0 0-1 0 0,0 0 1 0 0,-1-1 0 0 0,1 1 0 0 0,0 0 0 0 0,0 0 0 0 0,0 0-1 0 0,0-1 1 0 0,0 1 0 0 0,0 0 0 0 0,0 0 0 0 0,0-1 0 0 0,0 1-1 0 0,0 0 1 0 0,0 0 0 0 0,0 0 0 0 0,0-1 0 0 0,0 1-1 0 0,0 0 1 0 0,0 0 0 0 0,0-1 0 0 0,0 1 0 0 0,0 0 0 0 0,0 0-1 0 0,1 0 1 0 0,-1-1 0 0 0,0 1 0 0 0,0 0 0 0 0,0 0 0 0 0,0 0-1 0 0,0 0 1 0 0,0-1 0 0 0,1 1 0 0 0,-1 0 0 0 0,0 0-1 0 0,1 0 1 0 0,9-5 1179 0 0,-7 4-662 0 0,-2 0-446 0 0,0 1 0 0 0,0-1 0 0 0,-1 0 0 0 0,1 1 0 0 0,0-1 0 0 0,-1 0 0 0 0,1 1 1 0 0,-1-1-1 0 0,1 0 0 0 0,0 0 0 0 0,-1 0 0 0 0,0 0 0 0 0,1 0 0 0 0,-1 1 0 0 0,1-3 0 0 0,-2 3-39 0 0,1 0 0 0 0,0 0 0 0 0,-1-1 0 0 0,1 1 0 0 0,0 0 0 0 0,-1 0 0 0 0,1 0 0 0 0,-1 0 0 0 0,1 0 0 0 0,0 0 1 0 0,-1 0-1 0 0,1 0 0 0 0,-1 0 0 0 0,1 0 0 0 0,0 0 0 0 0,-1 0 0 0 0,1 0 0 0 0,-1 0 0 0 0,1 0 0 0 0,0 0 0 0 0,-1 1 0 0 0,1-1 0 0 0,-1 0 1 0 0,-31 14 1286 0 0,23-10-1136 0 0,1 0 230 0 0,0 0 0 0 0,0 1 0 0 0,-10 6 0 0 0,-3-4 1506 0 0,18-6-1908 0 0,0 1 1 0 0,0-1-1 0 0,0 1 1 0 0,0-1-1 0 0,0 0 1 0 0,0-1-1 0 0,-1 1 0 0 0,1 0 1 0 0,0-1-1 0 0,-5 0 1 0 0,-36-2 513 0 0,30 0-314 0 0,-19 1 278 0 0,0 2 0 0 0,0 1 1 0 0,-42 8-1 0 0,59-8-487 0 0,-133 16 723 0 0,119-15-627 0 0,13-2-25 0 0,0 1-1 0 0,-18 5 1 0 0,12-1 25 0 0,-1-1-1 0 0,1-1 1 0 0,-48 2 0 0 0,69-6-129 0 0,-21-1 118 0 0,0 2-1 0 0,-1 0 1 0 0,1 2-1 0 0,-29 6 1 0 0,-12 6 186 0 0,-95 9 1 0 0,88-13-127 0 0,4-3-44 0 0,-19-1 23 0 0,24 0-30 0 0,-5 0 1 0 0,-84 20-1 0 0,77-12-84 0 0,-6-4-2 0 0,44-7-7 0 0,-44 11 1 0 0,-11 7 0 0 0,-56 17 46 0 0,124-32-50 0 0,-1-2 1 0 0,1-1-1 0 0,-1 0 0 0 0,0-2 1 0 0,-34-1-1 0 0,29 0 33 0 0,19 0-28 0 0,0-1 0 0 0,0 1 0 0 0,-1-2 0 0 0,1 1 0 0 0,0-1 0 0 0,0-1 0 0 0,1 0 0 0 0,-19-6 0 0 0,25 6-21 0 0,-1 0-1 0 0,0-1 1 0 0,0 0-1 0 0,1 1 1 0 0,0-1 0 0 0,-1 0-1 0 0,1-1 1 0 0,0 1-1 0 0,1-1 1 0 0,-1 1-1 0 0,1-1 1 0 0,-1 0 0 0 0,-3-8-1 0 0,1-3 155 0 0,-1 0 0 0 0,-4-26 0 0 0,7 25-47 0 0,-12-30 0 0 0,6 18-85 0 0,0 0 0 0 0,2-1 0 0 0,1 0 0 0 0,-3-48 0 0 0,-5-21 25 0 0,13 91-68 0 0,-14-83 0 0 0,14 76 0 0 0,0 0 0 0 0,1 0 0 0 0,1 0 0 0 0,3-21 0 0 0,-2 22-70 0 0,0-1 1 0 0,-1 1-1 0 0,-1-1 0 0 0,0 0 1 0 0,-4-21-1 0 0,-18-65-666 0 0,13 66 554 0 0,7 26 246 0 0,1 1 0 0 0,0-1 0 0 0,0 0 0 0 0,0 1 0 0 0,1-1 0 0 0,0 0 0 0 0,0 0 0 0 0,4-14 0 0 0,-3 18-20 0 0,0 0 0 0 0,0 1-1 0 0,0-1 1 0 0,1 0 0 0 0,0 0 0 0 0,0 1 0 0 0,0-1-1 0 0,0 1 1 0 0,0 0 0 0 0,1 0 0 0 0,0 0 0 0 0,-1 0-1 0 0,1 0 1 0 0,0 0 0 0 0,0 1 0 0 0,1-1 0 0 0,-1 1-1 0 0,7-4 1 0 0,14-4-44 0 0,1 1 0 0 0,1 1 0 0 0,38-7 0 0 0,-19 4 0 0 0,4 1 0 0 0,0 1 0 0 0,1 3 0 0 0,85 0 0 0 0,-1 4-25 0 0,45 0-14 0 0,474-16 39 0 0,-449 19 3 0 0,-174 1-10 0 0,-1 2 0 0 0,1 1-1 0 0,-1 1 1 0 0,51 19 0 0 0,-68-20-57 0 0,-1 0-1 0 0,0 1 1 0 0,0 0 0 0 0,-1 1 0 0 0,0 0 0 0 0,12 12 0 0 0,-5-3-660 0 0,-1 1 1 0 0,19 27 0 0 0,-8-7-1265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9:15.421"/>
    </inkml:context>
    <inkml:brush xml:id="br0">
      <inkml:brushProperty name="width" value="0.1" units="cm"/>
      <inkml:brushProperty name="height" value="0.1" units="cm"/>
      <inkml:brushProperty name="color" value="#F4F91B"/>
    </inkml:brush>
  </inkml:definitions>
  <inkml:trace contextRef="#ctx0" brushRef="#br0">1586 33 1151 0 0,'9'0'198'0'0,"-3"-5"27"0"0,-5 4-83 0 0,1 0 0 0 0,-1 0 1 0 0,0 0-1 0 0,1 0 0 0 0,-1 0 0 0 0,0 0 0 0 0,0-1 1 0 0,0 1-1 0 0,0-1 0 0 0,0 1 0 0 0,0-1 0 0 0,0 1 1 0 0,-1-1-1 0 0,1 1 0 0 0,0-1 0 0 0,0-3 0 0 0,-1 5-134 0 0,0 0-1 0 0,0 0 1 0 0,0 1-1 0 0,0-1 1 0 0,1 0-1 0 0,-1 0 1 0 0,0 0-1 0 0,0 0 1 0 0,0 0-1 0 0,0 0 1 0 0,0 0-1 0 0,0 0 0 0 0,0 0 1 0 0,0 0-1 0 0,0 0 1 0 0,1 0-1 0 0,-1 0 1 0 0,0 0-1 0 0,0 0 1 0 0,0 0-1 0 0,0 0 1 0 0,0 0-1 0 0,0 0 1 0 0,0 0-1 0 0,0-1 0 0 0,0 1 1 0 0,1 0-1 0 0,-1 0 1 0 0,0 0-1 0 0,0 0 1 0 0,0 0-1 0 0,0 0 1 0 0,0 0-1 0 0,0 0 1 0 0,0 0-1 0 0,0 0 1 0 0,0 0-1 0 0,0 0 0 0 0,0 0 1 0 0,0-1-1 0 0,0 1 1 0 0,0 0-1 0 0,0 0 1 0 0,1 0-1 0 0,-1 0 1 0 0,0 0-1 0 0,0 0 1 0 0,0 0-1 0 0,0 0 0 0 0,0-1 1 0 0,0 2-2 0 0,0-1 1 0 0,0 1-1 0 0,0-1 1 0 0,0 0-1 0 0,0 1 0 0 0,1-1 1 0 0,-1 1-1 0 0,0-1 0 0 0,0 0 1 0 0,0 1-1 0 0,0-1 1 0 0,0 1-1 0 0,0-1 0 0 0,0 0 1 0 0,0 1-1 0 0,-1-1 1 0 0,1 1-1 0 0,0-1 0 0 0,0 0 1 0 0,0 1-1 0 0,0-1 1 0 0,-1 1-1 0 0,1-1 0 0 0,0 0 1 0 0,-1 1-1 0 0,-3 3 385 0 0,-1-1 1 0 0,0 0-1 0 0,-1 0 0 0 0,1 0 1 0 0,-8 3-1 0 0,12-6-362 0 0,1 0 0 0 0,-1 0 0 0 0,1 0 0 0 0,-1 0 0 0 0,1 0 0 0 0,-1 0 0 0 0,1 0 0 0 0,-1 0 0 0 0,1 0 1 0 0,-1 0-1 0 0,1-1 0 0 0,-1 1 0 0 0,1 0 0 0 0,-1 0 0 0 0,1 0 0 0 0,-1-1 0 0 0,1 1 0 0 0,-1 0 0 0 0,1 0 0 0 0,0-1 0 0 0,-1 1 0 0 0,1-1 0 0 0,0 1 0 0 0,-1 0 0 0 0,1-1 0 0 0,-1 0-1 0 0,1 1 0 0 0,0 0 0 0 0,-1-1 0 0 0,1 1-1 0 0,0-1 1 0 0,-1 1 0 0 0,1 0 0 0 0,0 0 0 0 0,-1-1-1 0 0,1 1 1 0 0,-1 0 0 0 0,1 0 0 0 0,0-1 0 0 0,-1 1 0 0 0,1 0-1 0 0,-1 0 1 0 0,1 0 0 0 0,-1 0 0 0 0,1 0 0 0 0,-1 0-1 0 0,1 0 1 0 0,-1 0 0 0 0,1 0 0 0 0,-1 0 0 0 0,-12 0 446 0 0,12 0-451 0 0,0 0 0 0 0,0 0 0 0 0,0 0 0 0 0,0 0 0 0 0,-1 0 0 0 0,1 0 1 0 0,0 0-1 0 0,0 0 0 0 0,0 0 0 0 0,0 0 0 0 0,0 1 0 0 0,-2 0 0 0 0,1 0 31 0 0,0 0-1 0 0,0 1 0 0 0,-1-1 0 0 0,1 0 1 0 0,0 0-1 0 0,-1-1 0 0 0,1 1 0 0 0,-1-1 1 0 0,1 1-1 0 0,-1-1 0 0 0,0 0 0 0 0,1 1 1 0 0,-1-1-1 0 0,1-1 0 0 0,-1 1 0 0 0,-4-1 1 0 0,3 0 115 0 0,0 0 1 0 0,0 1-1 0 0,-1-1 0 0 0,1 1 1 0 0,0 0-1 0 0,0 0 1 0 0,-6 1-1 0 0,-21 0 125 0 0,27-1-288 0 0,1 1 0 0 0,-1-1 0 0 0,0 1 0 0 0,0 1 0 0 0,1-1 0 0 0,-1 0 0 0 0,1 1 0 0 0,-1 0 0 0 0,1-1 0 0 0,-6 6 0 0 0,-5 1 45 0 0,-1-2 37 0 0,-1 1-1 0 0,0-2 0 0 0,-20 4 0 0 0,29-7 12 0 0,-38 13 65 0 0,32-10-109 0 0,-1-1 0 0 0,1 0 0 0 0,-15 2 0 0 0,18-6 2 0 0,0 0 0 0 0,1 0 0 0 0,-1-1 0 0 0,-11-2-1 0 0,-21-1 156 0 0,21 5-144 0 0,-35 6-1 0 0,-9 1 6 0 0,-27 3-4 0 0,7-1 22 0 0,10-9 408 0 0,-77-7 0 0 0,108 3-289 0 0,16 1-138 0 0,-31-2-18 0 0,27-1-22 0 0,-37 1 0 0 0,30 2-22 0 0,29 2-36 0 0,-1 0-1 0 0,0 1 0 0 0,0 0 0 0 0,0 1 1 0 0,-20 6-1 0 0,-49 22-525 0 0,44-15 143 0 0,3-3-910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9:17.011"/>
    </inkml:context>
    <inkml:brush xml:id="br0">
      <inkml:brushProperty name="width" value="0.1" units="cm"/>
      <inkml:brushProperty name="height" value="0.1" units="cm"/>
      <inkml:brushProperty name="color" value="#F4F91B"/>
    </inkml:brush>
  </inkml:definitions>
  <inkml:trace contextRef="#ctx0" brushRef="#br0">1222 45 3823 0 0,'0'0'-9'0'0,"0"0"-1"0"0,0 0 1 0 0,1 0-1 0 0,-1 0 0 0 0,0 0 1 0 0,0-1-1 0 0,0 1 1 0 0,1 0-1 0 0,-1 0 0 0 0,0 0 1 0 0,0 0-1 0 0,0-1 1 0 0,0 1-1 0 0,1 0 0 0 0,-1 0 1 0 0,0 0-1 0 0,0-1 1 0 0,0 1-1 0 0,0 0 0 0 0,0 0 1 0 0,0-1-1 0 0,0 1 1 0 0,0 0-1 0 0,0 0 0 0 0,0-1 1 0 0,1 1-1 0 0,-1 0 1 0 0,0 0-1 0 0,0-1 0 0 0,-1 1 1 0 0,1 0-1 0 0,0 0 1 0 0,0-1-1 0 0,0 1 1 0 0,0 0-1 0 0,0 0 0 0 0,0-1 1 0 0,0 1-1 0 0,0 0 1 0 0,0 0-1 0 0,0 0 0 0 0,-1-1 1 0 0,1 1-1 0 0,0 0 1 0 0,0 0-1 0 0,0 0 0 0 0,0-1 1 0 0,-1 1-1 0 0,1 0 1 0 0,0 0-1 0 0,0 0 0 0 0,0 0 1 0 0,-1 0-1 0 0,1 0 1 0 0,0-1-1 0 0,-2 0 59 0 0,1 0 14 0 0,0 0 1 0 0,1 0-1 0 0,-1-1 0 0 0,0 1 0 0 0,1 0 0 0 0,-1 0 0 0 0,1 0 0 0 0,-1-1 0 0 0,1 1 0 0 0,-1-2 0 0 0,1 2 10 0 0,0 0 1 0 0,0 0-1 0 0,0 0 0 0 0,-1 1 1 0 0,1-1-1 0 0,0 0 0 0 0,0 1 1 0 0,-1-1-1 0 0,1 0 1 0 0,0 0-1 0 0,-1 1 0 0 0,1-1 1 0 0,0 0-1 0 0,-1 1 0 0 0,1-1 1 0 0,-1 1-1 0 0,1-1 0 0 0,-1 1 1 0 0,0-1-1 0 0,1 1 1 0 0,-1-1-1 0 0,0 1 0 0 0,1-1 1 0 0,-1 1-1 0 0,0 0 0 0 0,1-1 1 0 0,-1 1-1 0 0,0 0 0 0 0,1 0 1 0 0,-1 0-1 0 0,0-1 1 0 0,0 1-1 0 0,0 0 0 0 0,1 0 1 0 0,-1 0-1 0 0,-1 0 0 0 0,-5 1 155 0 0,1 0 0 0 0,0 0-1 0 0,0 0 1 0 0,-1 1-1 0 0,-9 3 1 0 0,10-2-125 0 0,-1-1 0 0 0,1 0 1 0 0,0-1-1 0 0,0 1 0 0 0,-13 0 1 0 0,-3-2 220 0 0,13 1-67 0 0,1-1-1 0 0,0 0 1 0 0,-17-3-1 0 0,16 2-92 0 0,-1 0 1 0 0,1 0-1 0 0,-1 1 0 0 0,1 0 0 0 0,-1 1 0 0 0,-10 1 0 0 0,-57 17 291 0 0,56-13-374 0 0,0-1 0 0 0,0-1 0 0 0,-22 2 0 0 0,-69-7 791 0 0,78-1-499 0 0,-1 2 0 0 0,-64 8 0 0 0,31 2-206 0 0,-135 5 1 0 0,175-15-120 0 0,-1 2 1 0 0,-44 9 0 0 0,18 2-4102 0 0,28-5-430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5:00.095"/>
    </inkml:context>
    <inkml:brush xml:id="br0">
      <inkml:brushProperty name="width" value="0.1" units="cm"/>
      <inkml:brushProperty name="height" value="0.1" units="cm"/>
      <inkml:brushProperty name="color" value="#E71224"/>
    </inkml:brush>
  </inkml:definitions>
  <inkml:trace contextRef="#ctx0" brushRef="#br0">1919 1 1839 0 0,'1'0'50'0'0,"0"1"-1"0"0,-1 0 0 0 0,1 0 0 0 0,0 0 1 0 0,0 0-1 0 0,-1 0 0 0 0,1 0 0 0 0,-1 0 0 0 0,1 0 1 0 0,-1 0-1 0 0,1 0 0 0 0,-1 0 0 0 0,0 0 1 0 0,1 0-1 0 0,-1 0 0 0 0,0 0 0 0 0,0 0 0 0 0,0 0 1 0 0,0 2-1 0 0,1 1-77 0 0,-1-1 0 0 0,1 1 0 0 0,-1-1 0 0 0,0 1 1 0 0,0-1-1 0 0,-1 5 0 0 0,1-8 22 0 0,-1 0 0 0 0,1 0 0 0 0,0 0 0 0 0,-1 1 0 0 0,1-1 0 0 0,0 0 1 0 0,0 0-1 0 0,-1 0 0 0 0,1 0 0 0 0,0 0 0 0 0,-1 0 0 0 0,1 0 0 0 0,0 0 0 0 0,0 0 0 0 0,-1 0 1 0 0,1 0-1 0 0,0 0 0 0 0,-1 0 0 0 0,1 0 0 0 0,0 0 0 0 0,-1 0 0 0 0,1 0 0 0 0,0 0 0 0 0,-1 0 0 0 0,1 0 1 0 0,0 0-1 0 0,0-1 0 0 0,-1 1 0 0 0,1 0 0 0 0,0 0 0 0 0,0 0 0 0 0,-1-1 0 0 0,-13-7 1162 0 0,10 5-57 0 0,1 2-899 0 0,0 1 1 0 0,0-1 0 0 0,1 1 0 0 0,-1-1-1 0 0,0 1 1 0 0,0 0 0 0 0,0 0-1 0 0,1 0 1 0 0,-1 0 0 0 0,0 1 0 0 0,0-1-1 0 0,-2 2 1 0 0,-13 0-152 0 0,1 0 1 0 0,-1-1-1 0 0,1-1 0 0 0,-34-5 0 0 0,-13 1 290 0 0,22 4 10 0 0,18-1-129 0 0,1 0-1 0 0,0 2 0 0 0,0 1 0 0 0,0 1 1 0 0,0 0-1 0 0,-25 9 0 0 0,40-10-160 0 0,-70 25 221 0 0,-86 19 0 0 0,66-35-54 0 0,39-6 81 0 0,34-3 122 0 0,-47-3-1 0 0,47-1-40 0 0,-43 4-1 0 0,15 4-143 0 0,-1-2 0 0 0,1-3 0 0 0,-88-8 0 0 0,37-5-174 0 0,-136 3 1 0 0,93 15-4148 0 0,88-2-51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9:19.169"/>
    </inkml:context>
    <inkml:brush xml:id="br0">
      <inkml:brushProperty name="width" value="0.1" units="cm"/>
      <inkml:brushProperty name="height" value="0.1" units="cm"/>
      <inkml:brushProperty name="color" value="#F4F91B"/>
    </inkml:brush>
  </inkml:definitions>
  <inkml:trace contextRef="#ctx0" brushRef="#br0">1984 31 455 0 0,'0'-1'57'0'0,"0"1"-1"0"0,0 0 1 0 0,0-1-1 0 0,0 1 0 0 0,-1 0 1 0 0,1-1-1 0 0,0 1 0 0 0,0 0 1 0 0,-1-1-1 0 0,1 1 0 0 0,0 0 1 0 0,-1-1-1 0 0,1 1 0 0 0,0 0 1 0 0,-1 0-1 0 0,1-1 0 0 0,0 1 1 0 0,-1 0-1 0 0,1 0 0 0 0,0 0 1 0 0,-1 0-1 0 0,1 0 0 0 0,-1-1 1 0 0,1 1-1 0 0,0 0 0 0 0,-1 0 1 0 0,0 0-1 0 0,-11 5 3179 0 0,3-1-3625 0 0,-6 2 468 0 0,13-4-48 0 0,0-1 1 0 0,-1 0 0 0 0,1 0 0 0 0,-1 0-1 0 0,1 0 1 0 0,-1 0 0 0 0,0-1 0 0 0,1 1-1 0 0,-1-1 1 0 0,0 0 0 0 0,1 1-1 0 0,-1-1 1 0 0,0-1 0 0 0,1 1 0 0 0,-4-1-1 0 0,-1 0 250 0 0,-1 1 0 0 0,1-1 0 0 0,-1 1 0 0 0,0 0 0 0 0,1 1 0 0 0,-1 0-1 0 0,1 0 1 0 0,-1 1 0 0 0,-8 3 0 0 0,13-5-191 0 0,1 0-1 0 0,-1 0 1 0 0,0-1 0 0 0,1 1-1 0 0,-1 0 1 0 0,0-1 0 0 0,1 1-1 0 0,-1-1 1 0 0,1 0-1 0 0,-1 0 1 0 0,-4-3 0 0 0,-16-3 532 0 0,-141-5 1037 0 0,0-1-776 0 0,86 5-503 0 0,1 3 0 0 0,-1 4-1 0 0,-142 15 1 0 0,-317 40-198 0 0,427-44-533 0 0,-163 38-1 0 0,223-37-38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9:21.602"/>
    </inkml:context>
    <inkml:brush xml:id="br0">
      <inkml:brushProperty name="width" value="0.1" units="cm"/>
      <inkml:brushProperty name="height" value="0.1" units="cm"/>
      <inkml:brushProperty name="color" value="#F4F91B"/>
    </inkml:brush>
  </inkml:definitions>
  <inkml:trace contextRef="#ctx0" brushRef="#br0">5381 214 4575 0 0,'-3'2'213'0'0,"-1"0"-1"0"0,0 0 0 0 0,1-1 0 0 0,-1 1 0 0 0,0-1 0 0 0,0 0 0 0 0,0 0 0 0 0,-8 0 0 0 0,-5 2-82 0 0,11-2 105 0 0,1-1-1 0 0,-1 0 1 0 0,0 0-1 0 0,1 0 1 0 0,-1-1-1 0 0,0 0 1 0 0,-5-2-1 0 0,-9-1 186 0 0,14 3-345 0 0,1 1 0 0 0,-1-1 0 0 0,0 1 0 0 0,1 0 0 0 0,-1 0 0 0 0,1 1 0 0 0,-1 0 0 0 0,1 0 0 0 0,-1 0 0 0 0,-7 3 0 0 0,7-2-19 0 0,-1-1-1 0 0,1 0 1 0 0,-1-1 0 0 0,1 1-1 0 0,-1-1 1 0 0,1-1-1 0 0,-1 1 1 0 0,-10-3-1 0 0,-5 0 157 0 0,-26 0 488 0 0,-85 4 0 0 0,106 0-568 0 0,1-1 0 0 0,-32-5 0 0 0,26 2 96 0 0,-3 0-153 0 0,-12-2 300 0 0,0 2 0 0 0,-87 7 0 0 0,109-2-299 0 0,-1-1-1 0 0,0-1 1 0 0,0-1 0 0 0,-26-4-1 0 0,-100-26 355 0 0,121 26-312 0 0,-1 1 0 0 0,1 2 0 0 0,-62 2 0 0 0,-4 0-75 0 0,86 0-13 0 0,-221-20 609 0 0,196 14-572 0 0,-2 2 0 0 0,1 2 0 0 0,0 1 1 0 0,-38 4-1 0 0,52-1-79 0 0,0 2-1 0 0,1 0 1 0 0,-1 2 0 0 0,1 0 0 0 0,1 1 0 0 0,-1 2 0 0 0,-35 19 0 0 0,52-26-13 0 0,-49 31-785 0 0,19-9-2991 0 0,3 2-1042 0 0</inkml:trace>
  <inkml:trace contextRef="#ctx0" brushRef="#br0" timeOffset="1">2902 108 919 0 0,'0'0'5'0'0,"4"-11"153"0"0,0 8 904 0 0,2 9 1481 0 0,-22-16-1917 0 0,13 7-246 0 0,-19-16 1980 0 0,20 19-2293 0 0,1-1-1 0 0,0 0 1 0 0,-1 1-1 0 0,1-1 1 0 0,-1 1-1 0 0,1-1 1 0 0,0 1-1 0 0,-1 0 1 0 0,1 0-1 0 0,-1 0 1 0 0,1 0-1 0 0,-1 0 1 0 0,1 0-1 0 0,-1 0 1 0 0,1 0-1 0 0,-1 0 1 0 0,1 1-1 0 0,-2 0 1 0 0,-3 0-27 0 0,0 1 0 0 0,-1-1 0 0 0,1 0-1 0 0,0-1 1 0 0,-1 1 0 0 0,1-1 0 0 0,0-1 0 0 0,-12-1 0 0 0,-5-2 407 0 0,-24-9-1 0 0,14 4 80 0 0,26 7-375 0 0,0-1 0 0 0,0 0-1 0 0,0 0 1 0 0,-11-7 0 0 0,-15-7 167 0 0,27 15-269 0 0,0 1 0 0 0,-1 1 0 0 0,1-1-1 0 0,0 1 1 0 0,-1 0 0 0 0,-5 1 0 0 0,-5-1 57 0 0,10 1-87 0 0,1 0 1 0 0,0 0-1 0 0,0 1 0 0 0,-1 0 0 0 0,1 0 0 0 0,0 0 1 0 0,-10 6-1 0 0,-13 4 19 0 0,2-1-38 0 0,18-7 0 0 0,-1 0 0 0 0,0 0 0 0 0,0-1 0 0 0,-12 2 0 0 0,-178 10 1060 0 0,162-13-979 0 0,1-1 0 0 0,0-3-1 0 0,-1 0 1 0 0,-48-12-1 0 0,-7 1 129 0 0,86 13-203 0 0,-17-4 62 0 0,0 2-1 0 0,-1 1 1 0 0,1 1 0 0 0,-27 3-1 0 0,28 0-48 0 0,0-1-1 0 0,0-1 0 0 0,0-1 1 0 0,-1-1-1 0 0,1-1 0 0 0,0-1 1 0 0,-25-7-1 0 0,32 7 6 0 0,1 1 1 0 0,-1 0-1 0 0,-30 1 0 0 0,-50 7 103 0 0,53-2-106 0 0,-50 0 11 0 0,-128-10 0 0 0,130 4 2 0 0,48 1 8 0 0,-58-6 0 0 0,62 2-15 0 0,0 2 0 0 0,0 1 1 0 0,-47 5-1 0 0,-117 26 66 0 0,160-18-705 0 0,0 2 0 0 0,0 1-1 0 0,-62 32 1 0 0,69-30-4187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8:06:45.359"/>
    </inkml:context>
    <inkml:brush xml:id="br0">
      <inkml:brushProperty name="width" value="0.1" units="cm"/>
      <inkml:brushProperty name="height" value="0.1" units="cm"/>
      <inkml:brushProperty name="color" value="#F4F91B"/>
    </inkml:brush>
  </inkml:definitions>
  <inkml:trace contextRef="#ctx0" brushRef="#br0">2448 777 919 0 0,'0'0'86'0'0,"1"0"0"0"0,-1 0 0 0 0,1 1 0 0 0,-1-1 0 0 0,1 0 0 0 0,-1 0 0 0 0,1 0 0 0 0,-1 0 0 0 0,1 0 0 0 0,-1 1 0 0 0,1-1 0 0 0,-1 0 0 0 0,1 0 0 0 0,-1 1-1 0 0,0-1 1 0 0,1 0 0 0 0,-1 1 0 0 0,1-1 0 0 0,-1 0 0 0 0,0 1 0 0 0,1-1 0 0 0,-1 1 0 0 0,0-1 0 0 0,0 0 0 0 0,1 1 0 0 0,-1 0 0 0 0,3 18 683 0 0,-9 25-699 0 0,4-35 288 0 0,2-8-350 0 0,0 1 1 0 0,0-1-1 0 0,-1 1 0 0 0,1-1 1 0 0,0 1-1 0 0,0-1 0 0 0,0 1 1 0 0,1 0-1 0 0,-1-1 1 0 0,0 1-1 0 0,0-1 0 0 0,1 0 1 0 0,-1 1-1 0 0,1-1 0 0 0,0 1 1 0 0,-1-1-1 0 0,1 0 1 0 0,0 1-1 0 0,0-1 0 0 0,0 0 1 0 0,-1 0-1 0 0,1 0 1 0 0,1 1-1 0 0,-1-1 0 0 0,0 0 1 0 0,0 0-1 0 0,2 1 0 0 0,26 1 472 0 0,-28-3-439 0 0,5-1 391 0 0,-6 1-408 0 0,1 1-1 0 0,-1-1 1 0 0,0 0-1 0 0,0 1 1 0 0,0-1-1 0 0,0 1 1 0 0,1-1-1 0 0,-1 0 1 0 0,0 1-1 0 0,0-1 1 0 0,0 0-1 0 0,0 1 1 0 0,0-1-1 0 0,0 1 1 0 0,0-1-1 0 0,0 0 1 0 0,0 1-1 0 0,0-1 0 0 0,0 1 1 0 0,0-1-1 0 0,-1 0 1 0 0,1 1-1 0 0,0-1 1 0 0,0 1-1 0 0,-1 1 199 0 0,0 0-1 0 0,0 0 0 0 0,0 0 1 0 0,-1 0-1 0 0,1 0 0 0 0,0 0 0 0 0,-1 0 1 0 0,0 0-1 0 0,1 0 0 0 0,-1-1 1 0 0,0 1-1 0 0,-3 1 0 0 0,-4 5 810 0 0,8-7-941 0 0,1-1 0 0 0,-1 0 0 0 0,0 1 0 0 0,1-1 1 0 0,-1 0-1 0 0,0 1 0 0 0,0-1 0 0 0,0 0 0 0 0,1 0 0 0 0,-1 0 0 0 0,0 0 0 0 0,0 0 0 0 0,0 0 0 0 0,0 0 0 0 0,1 0 0 0 0,-1 0 0 0 0,0 0 0 0 0,0 0 0 0 0,0 0 0 0 0,1-1 0 0 0,-1 1 0 0 0,0 0 0 0 0,0-1 0 0 0,1 1 0 0 0,-1 0 0 0 0,0-1 0 0 0,1 1 0 0 0,-1-1 0 0 0,0 1 0 0 0,1-1 1 0 0,-1 0-1 0 0,1 1 0 0 0,-2-2 0 0 0,0 0 101 0 0,0 1 1 0 0,-1-1-1 0 0,0 1 1 0 0,1-1-1 0 0,-1 1 1 0 0,0 0-1 0 0,1 0 1 0 0,-1 0-1 0 0,0 0 1 0 0,0 0-1 0 0,0 1 1 0 0,0 0-1 0 0,-5-1 1 0 0,6 1-120 0 0,0 1 1 0 0,0-1-1 0 0,0 1 0 0 0,-1-1 0 0 0,1 1 1 0 0,0 0-1 0 0,0-1 0 0 0,-3 3 1 0 0,4-2-31 0 0,0 0 1 0 0,-1-1 0 0 0,1 1 0 0 0,0 0-1 0 0,-1-1 1 0 0,1 0 0 0 0,-1 1 0 0 0,1-1-1 0 0,-1 0 1 0 0,1 1 0 0 0,-1-1 0 0 0,1 0-1 0 0,-2 0 1 0 0,1 0-6 0 0,1 0-1 0 0,-1 0 0 0 0,1 0 1 0 0,-1 1-1 0 0,1-1 0 0 0,0 1 1 0 0,-1-1-1 0 0,1 1 0 0 0,-1-1 1 0 0,1 1-1 0 0,-3 1 0 0 0,3-1-4 0 0,-1 0 0 0 0,0 0 0 0 0,0 0 0 0 0,0 0 0 0 0,0 0-1 0 0,0-1 1 0 0,0 1 0 0 0,-3 0 0 0 0,-11-1 297 0 0,10 0-156 0 0,0 0 0 0 0,0 0-1 0 0,-1 0 1 0 0,1-1 0 0 0,0 0 0 0 0,0 0 0 0 0,0 0 0 0 0,-7-3 0 0 0,5 1-86 0 0,1 1 1 0 0,-1 1-1 0 0,0 0 0 0 0,1 0 1 0 0,-1 0-1 0 0,0 1 0 0 0,0 0 1 0 0,0 1-1 0 0,1-1 0 0 0,-1 2 0 0 0,-12 2 1 0 0,6-1-29 0 0,0-1 1 0 0,-18 1 0 0 0,-8 2 43 0 0,8 0 70 0 0,15-3 7 0 0,-1 0-1 0 0,1 2 1 0 0,0 0 0 0 0,-32 12-1 0 0,27-9-134 0 0,-33 8 0 0 0,42-13 43 0 0,0 0 1 0 0,-22 0-1 0 0,0-1 87 0 0,31 0-156 0 0,0 0 0 0 0,1 0-1 0 0,-1 0 1 0 0,0 0 0 0 0,-4 2 0 0 0,4-1 0 0 0,0 0-1 0 0,0-1 0 0 0,0 0 1 0 0,1 0-1 0 0,-6 1 1 0 0,-24 4 51 0 0,27-5-48 0 0,-1 1-1 0 0,0-1 1 0 0,1 0-1 0 0,-1 0 1 0 0,0-1 0 0 0,-8 0-1 0 0,6-1 17 0 0,0 1-1 0 0,0 0 0 0 0,0 1 1 0 0,0 0-1 0 0,-14 4 1 0 0,14-3-16 0 0,0-1 0 0 0,0 1 0 0 0,0-2 0 0 0,0 1 0 0 0,-14-2 0 0 0,4-2 4 0 0,-23-8 0 0 0,27 6 7 0 0,0 1-1 0 0,-29-3 1 0 0,32 5 11 0 0,-1 0 0 0 0,1-1 0 0 0,0-1-1 0 0,0 1 1 0 0,-13-8 0 0 0,-24-7 98 0 0,36 15-113 0 0,1 0 1 0 0,-1 2-1 0 0,-24-2 0 0 0,31 4-15 0 0,0-1-1 0 0,0 1 0 0 0,0 1 0 0 0,-11 3 1 0 0,-14 2-6 0 0,-108 26 51 0 0,115-27-54 0 0,-59 18-5 0 0,37-9 0 0 0,-95 15 0 0 0,122-27 9 0 0,1-2 0 0 0,0 0 1 0 0,-1-1-1 0 0,1-1 0 0 0,0-1 0 0 0,-27-6 0 0 0,29 5 51 0 0,-1 1-1 0 0,-28-1 1 0 0,28 3 35 0 0,1-1 0 0 0,-30-6 0 0 0,-10-3 104 0 0,44 9-132 0 0,-1 0 0 0 0,1-2 0 0 0,0 0-1 0 0,0 0 1 0 0,-20-9 0 0 0,-5-3 1 0 0,30 13-46 0 0,0-1-1 0 0,0 0 1 0 0,1 0 0 0 0,-1 0 0 0 0,1-1 0 0 0,-1 0-1 0 0,1 0 1 0 0,-8-8 0 0 0,13 10-2 0 0,0-1 0 0 0,-1 0 1 0 0,1 1-1 0 0,1-1 0 0 0,-1 0 0 0 0,0 0 0 0 0,1 1 1 0 0,-1-1-1 0 0,1 0 0 0 0,0 0 0 0 0,0-4 0 0 0,-2-14 171 0 0,0 10-100 0 0,0 1 0 0 0,1-1 0 0 0,0 1-1 0 0,1-1 1 0 0,0 1 0 0 0,4-21 0 0 0,0-18 120 0 0,-3 5-47 0 0,1 23-105 0 0,-3-27 1 0 0,0 6-2 0 0,1 28-35 0 0,0 0 1 0 0,-3-20-1 0 0,-2 3 59 0 0,1 1-1 0 0,0-39 1 0 0,4 61-81 0 0,0-5 12 0 0,-1 1 0 0 0,2-1-1 0 0,0 1 1 0 0,0-1 0 0 0,1 1-1 0 0,0 0 1 0 0,1 0 0 0 0,1 0-1 0 0,5-14 1 0 0,-6 19-13 0 0,0 0 0 0 0,-1 0 0 0 0,0 0 0 0 0,-1 0 0 0 0,1-1 0 0 0,-1-12 0 0 0,0 11 0 0 0,0 1 0 0 0,0-1 0 0 0,1 1 0 0 0,4-15 0 0 0,-1 9 21 0 0,1 1 1 0 0,14-24-1 0 0,-17 32-15 0 0,1 1 0 0 0,0-1 0 0 0,0 1-1 0 0,0 0 1 0 0,0 0 0 0 0,1 0 0 0 0,-1 0 0 0 0,1 1-1 0 0,0 0 1 0 0,6-3 0 0 0,-3 1-6 0 0,1 1 0 0 0,0 0 0 0 0,0 1 0 0 0,0 0 0 0 0,0 1 0 0 0,1 0 0 0 0,-1 0 0 0 0,1 0 0 0 0,-1 2 0 0 0,1-1 0 0 0,-1 1 0 0 0,1 0 0 0 0,15 3 0 0 0,-18-2 0 0 0,1 0 0 0 0,-1-1 0 0 0,0 0 0 0 0,9-1 0 0 0,-8 0 0 0 0,0 0 0 0 0,0 1 0 0 0,10 1 0 0 0,32 5 0 0 0,-34-5 0 0 0,0 0 0 0 0,1 2 0 0 0,-1 0 0 0 0,30 10 0 0 0,95 32 0 0 0,-125-39 0 0 0,1-1 0 0 0,0-1 0 0 0,1 0 0 0 0,-1-1 0 0 0,1-1 0 0 0,-1 0 0 0 0,35-2 0 0 0,-5-5 0 0 0,78-16 0 0 0,28-6 0 0 0,-126 22 0 0 0,32 0 0 0 0,-12 1 0 0 0,-10 2 0 0 0,0 2 0 0 0,40 4 0 0 0,-71-4 0 0 0,32 3 0 0 0,4 1 0 0 0,61-3 0 0 0,-63-3 0 0 0,33-3 0 0 0,-14-4 0 0 0,-16 1 0 0 0,-14 5 0 0 0,-24 3 0 0 0,-1 0 0 0 0,0-1 0 0 0,1 1 0 0 0,-1-1 0 0 0,0 0 0 0 0,6-2 0 0 0,1-1 0 0 0,1-1 0 0 0,0 1 0 0 0,0 1 0 0 0,22-3 0 0 0,-25 4 0 0 0,1 1 0 0 0,-1-1 0 0 0,13-5 0 0 0,-15 4 0 0 0,1 1 0 0 0,0 0 0 0 0,0 0 0 0 0,1 0 0 0 0,9 1 0 0 0,25 3 0 0 0,-28 0 0 0 0,-1-2 0 0 0,18 0 0 0 0,-16-1 0 0 0,1 2 0 0 0,-1 0 0 0 0,16 3 0 0 0,30 1 0 0 0,38 3 0 0 0,-63-4 0 0 0,-3-3 0 0 0,-22-1 0 0 0,-1 1 0 0 0,15 2 0 0 0,-23-2 0 0 0,0 1 0 0 0,0 0 0 0 0,-1 0 0 0 0,1 0 0 0 0,0 0 0 0 0,-1 0 0 0 0,0 1 0 0 0,1-1 0 0 0,-1 1 0 0 0,0 0 0 0 0,0-1 0 0 0,2 5 0 0 0,5 7 0 0 0,5 4 0 0 0,-2 1 0 0 0,0 1 0 0 0,-1 0 0 0 0,-1 1 0 0 0,-1 0 0 0 0,11 37 0 0 0,-17-43 0 0 0,0 0 0 0 0,-2 0 0 0 0,1 0 0 0 0,-2 0 0 0 0,0 0 0 0 0,-1 0 0 0 0,-5 30 0 0 0,-1 25 0 0 0,-5 68 0 0 0,2-34 0 0 0,7-66-147 0 0,0 0 268 0 0,3 67 0 0 0,1-92-477 0 0,1 0 0 0 0,0-1 0 0 0,1 1-1 0 0,1 0 1 0 0,0-1 0 0 0,0 1 0 0 0,1-1 0 0 0,13 22-1 0 0,-4-13-988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8:06:48.065"/>
    </inkml:context>
    <inkml:brush xml:id="br0">
      <inkml:brushProperty name="width" value="0.1" units="cm"/>
      <inkml:brushProperty name="height" value="0.1" units="cm"/>
      <inkml:brushProperty name="color" value="#F4F91B"/>
    </inkml:brush>
  </inkml:definitions>
  <inkml:trace contextRef="#ctx0" brushRef="#br0">942 163 2759 0 0,'0'-1'69'0'0,"0"1"0"0"0,0-1 0 0 0,0 1-1 0 0,-1-1 1 0 0,1 1 0 0 0,0-1 0 0 0,0 1-1 0 0,-1-1 1 0 0,1 1 0 0 0,0-1 0 0 0,-1 1 0 0 0,1-1-1 0 0,0 1 1 0 0,-1-1 0 0 0,1 1 0 0 0,-1-1-1 0 0,1 1 1 0 0,-1 0 0 0 0,1-1 0 0 0,0 1-1 0 0,-1 0 1 0 0,0 0 0 0 0,1-1 0 0 0,-1 1-1 0 0,1 0 1 0 0,-2 0 0 0 0,-19-5 4046 0 0,4 1-3007 0 0,-3-5 53 0 0,0 1-1 0 0,-1 1 0 0 0,-22-5 1 0 0,18 6-803 0 0,-44-10 314 0 0,46 11-243 0 0,-24-8 0 0 0,26 6 97 0 0,-38-6 1 0 0,48 11-331 0 0,0-1 0 0 0,0 0 1 0 0,-15-7-1 0 0,15 6 63 0 0,-1 0-1 0 0,-19-5 1 0 0,26 9-212 0 0,-1 0 0 0 0,1 0 0 0 0,-1 0 0 0 0,1 0 0 0 0,-1 1 0 0 0,1 0 0 0 0,-1 0 0 0 0,1 1 0 0 0,-7 2 0 0 0,-44 21 106 0 0,53-24-128 0 0,-5 3 37 0 0,-21 10 241 0 0,0 1-1 0 0,2 1 1 0 0,-41 31-1 0 0,66-44-256 0 0,-1-1 0 0 0,0 1 0 0 0,1 0 0 0 0,0 0 0 0 0,0 0 0 0 0,0 0 0 0 0,0 0 0 0 0,0 0-1 0 0,0 0 1 0 0,1 1 0 0 0,-1-1 0 0 0,-1 8 0 0 0,2-1 131 0 0,-1 1 0 0 0,1-1-1 0 0,1 13 1 0 0,0-15-107 0 0,0 0-1 0 0,0 0 1 0 0,-1 0 0 0 0,0 0-1 0 0,0 0 1 0 0,-1 0 0 0 0,-4 10-1 0 0,-1 1 169 0 0,1 0 0 0 0,-5 24 0 0 0,7-26-163 0 0,0-1-1 0 0,-1 0 1 0 0,0 0-1 0 0,-10 17 1 0 0,3-10 137 0 0,1 2 0 0 0,-12 39 0 0 0,21-56-167 0 0,1 1 0 0 0,0 0 0 0 0,0 0 1 0 0,1 0-1 0 0,0 0 0 0 0,1 0 0 0 0,0-1 0 0 0,3 13 0 0 0,1 11-27 0 0,-5-26 2 0 0,1-1 1 0 0,1 1-1 0 0,-1 0 0 0 0,1 0 1 0 0,0-1-1 0 0,0 1 0 0 0,0-1 0 0 0,1 0 1 0 0,0 0-1 0 0,4 6 0 0 0,3 1 77 0 0,0 0-1 0 0,17 15 1 0 0,6 7 102 0 0,-22-22-142 0 0,0-1 0 0 0,1 0 0 0 0,0 0-1 0 0,1-1 1 0 0,0-1 0 0 0,0 0 0 0 0,1-1-1 0 0,0 0 1 0 0,25 9 0 0 0,50 8 73 0 0,-12-4-124 0 0,-72-19 1 0 0,0-1 0 0 0,1-1-1 0 0,-1 1 1 0 0,0-1 0 0 0,1 1-1 0 0,-1-2 1 0 0,0 1 0 0 0,7-1-1 0 0,45-12 25 0 0,-42 9 6 0 0,215-59 118 0 0,-186 46-88 0 0,0-1 1 0 0,45-26 0 0 0,-14 7 34 0 0,-59 28-91 0 0,0 0 0 0 0,0-2 0 0 0,-1 1 0 0 0,19-18 0 0 0,-6 3 77 0 0,26-34 0 0 0,-48 52-56 0 0,-1 0 1 0 0,0-1-1 0 0,-1 0 0 0 0,0 0 1 0 0,0 0-1 0 0,-1-1 1 0 0,0 1-1 0 0,0-1 0 0 0,-1 0 1 0 0,0 0-1 0 0,0 1 1 0 0,-1-1-1 0 0,0-1 0 0 0,-1 1 1 0 0,-1-9-1 0 0,0-8 44 0 0,-2 0 0 0 0,-1 1 0 0 0,-2-1-1 0 0,-8-25 1 0 0,7 31-37 0 0,0-1 0 0 0,-2 1-1 0 0,-1 0 1 0 0,0 1 0 0 0,-1 1 0 0 0,-2-1-1 0 0,1 2 1 0 0,-2-1 0 0 0,0 2 0 0 0,-1 0-1 0 0,-23-18 1 0 0,16 16 9 0 0,-1 2-1 0 0,-1 0 0 0 0,0 2 1 0 0,0 0-1 0 0,-2 2 1 0 0,0 1-1 0 0,0 1 1 0 0,-39-10-1 0 0,33 13-137 0 0,0 1 1 0 0,0 1-1 0 0,0 2 1 0 0,-44 1-1 0 0,52 3-59 0 0,1 1 1 0 0,-1 2-1 0 0,1 0 1 0 0,0 1-1 0 0,0 2 1 0 0,-38 15-1 0 0,6 6-1104 0 0,2 4-54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9:25.803"/>
    </inkml:context>
    <inkml:brush xml:id="br0">
      <inkml:brushProperty name="width" value="0.1" units="cm"/>
      <inkml:brushProperty name="height" value="0.1" units="cm"/>
      <inkml:brushProperty name="color" value="#F4F91B"/>
    </inkml:brush>
  </inkml:definitions>
  <inkml:trace contextRef="#ctx0" brushRef="#br0">738 124 455 0 0,'-13'-9'2933'0'0,"9"6"-2479"0"0,0 1 0 0 0,1-1 0 0 0,-1 0-1 0 0,0 0 1 0 0,-5-5 0 0 0,7 5-306 0 0,0 1-1 0 0,-1-1 1 0 0,1 1-1 0 0,-1 0 1 0 0,0 0-1 0 0,0 0 1 0 0,1 1-1 0 0,-1-1 0 0 0,0 0 1 0 0,-1 1-1 0 0,1 0 1 0 0,0 0-1 0 0,0 0 1 0 0,-1 0-1 0 0,1 1 1 0 0,0-1-1 0 0,-6 0 1 0 0,-6 1 17 0 0,0 1 1 0 0,-28 4-1 0 0,29-3 79 0 0,-1 0 0 0 0,-16-1 0 0 0,2-4 282 0 0,1-1 1 0 0,-1-2-1 0 0,-50-17 1 0 0,13 3 80 0 0,42 14-443 0 0,-1 1-1 0 0,0 2 0 0 0,-26-2 1 0 0,35 5-318 0 0,0 0 0 0 0,0 1 1 0 0,0 0-1 0 0,0 1 1 0 0,-29 9-1 0 0,20-3-886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9:27.966"/>
    </inkml:context>
    <inkml:brush xml:id="br0">
      <inkml:brushProperty name="width" value="0.1" units="cm"/>
      <inkml:brushProperty name="height" value="0.1" units="cm"/>
      <inkml:brushProperty name="color" value="#F4F91B"/>
    </inkml:brush>
  </inkml:definitions>
  <inkml:trace contextRef="#ctx0" brushRef="#br0">2477 136 5351 0 0,'-30'-21'1508'0'0,"-1"0"-1"0"0,-43-19 0 0 0,52 28-1407 0 0,9 5-5 0 0,-1 1 1 0 0,0 0-1 0 0,-1 1 1 0 0,1 1-1 0 0,-1 0 1 0 0,0 1-1 0 0,0 0 1 0 0,0 1-1 0 0,0 1 1 0 0,0 1 0 0 0,-1 0-1 0 0,1 0 1 0 0,0 2-1 0 0,0 0 1 0 0,0 1-1 0 0,0 0 1 0 0,0 1-1 0 0,1 1 1 0 0,-26 11-1 0 0,-19 13-877 0 0,31-17 288 0 0</inkml:trace>
  <inkml:trace contextRef="#ctx0" brushRef="#br0" timeOffset="1">1480 230 2759 0 0,'-2'0'276'0'0,"-1"-1"-1"0"0,0 1 1 0 0,0-1-1 0 0,0 1 0 0 0,0-1 1 0 0,0 0-1 0 0,-3-2 1 0 0,3 2-185 0 0,0-1 1 0 0,1 1-1 0 0,-1 1 1 0 0,0-1 0 0 0,0 0-1 0 0,0 1 1 0 0,-4-1-1 0 0,-119-7 3293 0 0,-131-7-641 0 0,190 9-2294 0 0,0-2-53 0 0,43 4-209 0 0,0 2 0 0 0,0 0 0 0 0,-39 2 0 0 0,-372 46 389 0 0,232-12-932 0 0,117-12-3538 0 0,35-8-296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9:30.154"/>
    </inkml:context>
    <inkml:brush xml:id="br0">
      <inkml:brushProperty name="width" value="0.1" units="cm"/>
      <inkml:brushProperty name="height" value="0.1" units="cm"/>
      <inkml:brushProperty name="color" value="#F4F91B"/>
    </inkml:brush>
  </inkml:definitions>
  <inkml:trace contextRef="#ctx0" brushRef="#br0">4113 13 2303 0 0,'-43'12'1214'0'0,"24"-11"-365"0"0,0-2 0 0 0,0 0 0 0 0,0-1 1 0 0,-26-7-1 0 0,-34-3 866 0 0,52 11-1463 0 0,1 1 1 0 0,-1 2-1 0 0,-39 6 1 0 0,-77 23-677 0 0,139-30 394 0 0,-28 7-2407 0 0,1 2-833 0 0</inkml:trace>
  <inkml:trace contextRef="#ctx0" brushRef="#br0" timeOffset="1">3076 136 2759 0 0,'5'3'1213'0'0,"-6"-3"-1210"0"0,1 0 0 0 0,0 0 0 0 0,0 0 0 0 0,0 0 0 0 0,0 0 0 0 0,0 0 0 0 0,0 0 0 0 0,0 0 0 0 0,0 0 0 0 0,0 0 0 0 0,0 0 0 0 0,0 0 0 0 0,-1 0 0 0 0,1 0 0 0 0,0 0 0 0 0,0 0 1 0 0,0 0-1 0 0,0 0 0 0 0,0 0 0 0 0,0 0 0 0 0,0 0 0 0 0,0 0 0 0 0,0 0 0 0 0,0 0 0 0 0,0 0 0 0 0,0 0 0 0 0,0 1 0 0 0,0-1 0 0 0,-1 0 0 0 0,1 0 0 0 0,0 0 0 0 0,0 0 0 0 0,0 0 0 0 0,0 0 0 0 0,0 0 0 0 0,0 0 0 0 0,0 0 0 0 0,0 0 1 0 0,0 0-1 0 0,0 0 0 0 0,0 1 0 0 0,0-1 0 0 0,0 0 0 0 0,0 0 0 0 0,0 0 0 0 0,0 0 0 0 0,0 0 0 0 0,0 0 0 0 0,0 0 0 0 0,0 0 0 0 0,0 0 0 0 0,0 0 0 0 0,0 0 0 0 0,1 1 0 0 0,-1-1 0 0 0,0 0 0 0 0,0 0 0 0 0,0 0 0 0 0,0 0 0 0 0,0 0 1 0 0,0 0-1 0 0,0 0 0 0 0,0 0 0 0 0,0 0 0 0 0,0 0 0 0 0,-9-2 530 0 0,0 0 1 0 0,0 1 0 0 0,0 0-1 0 0,-1 0 1 0 0,1 1 0 0 0,0 1-1 0 0,-11 1 1 0 0,6-1-71 0 0,1-1 0 0 0,-27-1 0 0 0,9-5 293 0 0,-50-17 0 0 0,19 5-109 0 0,0 0-59 0 0,28 8-381 0 0,-1 1 0 0 0,-41-5 0 0 0,13 9-98 0 0,1 3-1 0 0,-99 9 0 0 0,-123 38-775 0 0,226-33 73 0 0</inkml:trace>
  <inkml:trace contextRef="#ctx0" brushRef="#br0" timeOffset="2">1461 162 4575 0 0,'0'0'18'0'0,"-1"-1"-1"0"0,1 1 0 0 0,0-1 1 0 0,-1 1-1 0 0,1 0 0 0 0,0-1 1 0 0,-1 1-1 0 0,1 0 0 0 0,-1-1 1 0 0,1 1-1 0 0,0 0 0 0 0,-1-1 1 0 0,1 1-1 0 0,-1 0 0 0 0,1 0 1 0 0,-1-1-1 0 0,1 1 0 0 0,-1 0 1 0 0,1 0-1 0 0,-1 0 0 0 0,1 0 0 0 0,-1 0 1 0 0,1 0-1 0 0,-1 0 0 0 0,1 0 1 0 0,-1 0-1 0 0,1 0 0 0 0,-1 0 1 0 0,0 0-1 0 0,1 0 0 0 0,-1 1 1 0 0,-22 2 607 0 0,20-3-605 0 0,-25 8 72 0 0,-11 0 104 0 0,9-8 616 0 0,-1-1 0 0 0,1-1-1 0 0,-54-12 1 0 0,52 8-419 0 0,-139-30 1078 0 0,145 31-1326 0 0,-47-8 298 0 0,-124-7 0 0 0,63 18-475 0 0,0 6 0 0 0,-182 29 0 0 0,266-21-264 0 0,6 2-22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9:31.785"/>
    </inkml:context>
    <inkml:brush xml:id="br0">
      <inkml:brushProperty name="width" value="0.1" units="cm"/>
      <inkml:brushProperty name="height" value="0.1" units="cm"/>
      <inkml:brushProperty name="color" value="#F4F91B"/>
    </inkml:brush>
  </inkml:definitions>
  <inkml:trace contextRef="#ctx0" brushRef="#br0">2449 183 1839 0 0,'-14'-21'3217'0'0,"-31"-36"0"0"0,37 49-2950 0 0,0 1 1 0 0,0 0-1 0 0,0 0 0 0 0,-1 0 1 0 0,0 1-1 0 0,0 1 0 0 0,-12-6 0 0 0,-3 2-97 0 0,-1 0 0 0 0,0 2 1 0 0,-1 0-1 0 0,1 2 0 0 0,-1 1 0 0 0,0 1 0 0 0,0 1 0 0 0,-1 1 0 0 0,1 2 0 0 0,0 0 0 0 0,-39 8 0 0 0,21 0-327 0 0,0 2 0 0 0,1 2-1 0 0,0 1 1 0 0,2 3 0 0 0,-77 41 0 0 0,81-36-337 0 0</inkml:trace>
  <inkml:trace contextRef="#ctx0" brushRef="#br0" timeOffset="1">1305 230 3223 0 0,'-2'0'78'0'0,"0"-1"0"0"0,0 1 0 0 0,0 0-1 0 0,0-1 1 0 0,0 1 0 0 0,0 0 0 0 0,0 0-1 0 0,0 0 1 0 0,0 1 0 0 0,0-1 0 0 0,0 0-1 0 0,0 1 1 0 0,0-1 0 0 0,0 1 0 0 0,0 0-1 0 0,0 0 1 0 0,-2 1 0 0 0,1-1 4 0 0,1 0-1 0 0,-1 0 1 0 0,1-1 0 0 0,-1 1-1 0 0,1 0 1 0 0,-1-1-1 0 0,0 1 1 0 0,0-1 0 0 0,-4 0-1 0 0,-17-6 1036 0 0,18 4-844 0 0,1 1 1 0 0,-1 0-1 0 0,1 0 1 0 0,-1 0-1 0 0,0 0 1 0 0,-8 1-1 0 0,-73 0 727 0 0,-17 16-474 0 0,47-7-85 0 0,0-2 0 0 0,-103 0 0 0 0,49-15-42 0 0,-77-2 18 0 0,155 11-392 0 0,1 1 0 0 0,-1 1 0 0 0,-56 14 0 0 0,-70 30-3503 0 0,106-28-288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8:52.961"/>
    </inkml:context>
    <inkml:brush xml:id="br0">
      <inkml:brushProperty name="width" value="0.1" units="cm"/>
      <inkml:brushProperty name="height" value="0.1" units="cm"/>
      <inkml:brushProperty name="color" value="#F4F91B"/>
    </inkml:brush>
  </inkml:definitions>
  <inkml:trace contextRef="#ctx0" brushRef="#br0">1206 264 919 0 0,'0'-1'58'0'0,"0"-1"-1"0"0,0 1 0 0 0,0 0 0 0 0,1 0 0 0 0,-1 0 0 0 0,1 0 0 0 0,-1 0 0 0 0,1 0 0 0 0,-1 0 0 0 0,1 0 0 0 0,0 0 0 0 0,-1 0 0 0 0,2-2 0 0 0,-1 2 179 0 0,0 1 0 0 0,0-2 1 0 0,0 1-1 0 0,-1 0 0 0 0,1 0 0 0 0,0 0 0 0 0,-1 0 0 0 0,1 0 0 0 0,-1-1 0 0 0,1 1 0 0 0,-1 0 0 0 0,0 0 0 0 0,1-3 0 0 0,-1 3-201 0 0,0 1-1 0 0,-1-1 0 0 0,1 0 0 0 0,0 1 0 0 0,0-1 0 0 0,-1 0 0 0 0,1 1 0 0 0,0-1 0 0 0,-1 0 1 0 0,1 1-1 0 0,-1-1 0 0 0,1 0 0 0 0,-1 1 0 0 0,1-1 0 0 0,-1 1 0 0 0,1-1 0 0 0,-1 1 1 0 0,0 0-1 0 0,1-1 0 0 0,-1 1 0 0 0,1-1 0 0 0,-1 1 0 0 0,0 0 0 0 0,0 0 0 0 0,1-1 0 0 0,-1 1 1 0 0,0 0-1 0 0,1 0 0 0 0,-1 0 0 0 0,-1 0 0 0 0,-29-3 4 0 0,20 3 37 0 0,-70-2 440 0 0,49 3-305 0 0,-62 0 355 0 0,-57-1 280 0 0,98 0-601 0 0,-1-4 0 0 0,2-1 0 0 0,-1-3 0 0 0,1-2 0 0 0,-52-18 0 0 0,-133-73 470 0 0,199 83-654 0 0,22 11-113 0 0,-1 1 0 0 0,0 0-1 0 0,0 1 1 0 0,-1 1 0 0 0,-31-3-1 0 0,22 5-202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8:54.130"/>
    </inkml:context>
    <inkml:brush xml:id="br0">
      <inkml:brushProperty name="width" value="0.1" units="cm"/>
      <inkml:brushProperty name="height" value="0.1" units="cm"/>
      <inkml:brushProperty name="color" value="#F4F91B"/>
    </inkml:brush>
  </inkml:definitions>
  <inkml:trace contextRef="#ctx0" brushRef="#br0">828 241 4143 0 0,'-113'-72'3329'0'0,"74"45"-2575"0"0,0 2 1 0 0,-68-31-1 0 0,80 44-657 0 0,-2 2 0 0 0,1 0 0 0 0,-1 2 0 0 0,-1 1 0 0 0,0 2 0 0 0,0 1 0 0 0,0 1 0 0 0,0 1 0 0 0,0 2 0 0 0,-31 4 0 0 0,-53 16-810 0 0,110-19 593 0 0,-54 11-3458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27:57.640"/>
    </inkml:context>
    <inkml:brush xml:id="br0">
      <inkml:brushProperty name="width" value="0.1" units="cm"/>
      <inkml:brushProperty name="height" value="0.1" units="cm"/>
      <inkml:brushProperty name="color" value="#E71224"/>
    </inkml:brush>
  </inkml:definitions>
  <inkml:trace contextRef="#ctx0" brushRef="#br0">0 107 1639 0 0,'5'1'163'0'0,"0"1"-1"0"0,-1-1 1 0 0,1 0-1 0 0,0-1 1 0 0,0 1-1 0 0,0-1 1 0 0,0 0-1 0 0,-1-1 1 0 0,1 1-1 0 0,0-1 1 0 0,0 0-1 0 0,7-2 0 0 0,73-22 2134 0 0,-64 19-1867 0 0,-15 4-294 0 0,-1 0 0 0 0,1 0 1 0 0,0 1-1 0 0,-1 0 0 0 0,12-1 0 0 0,79-8 1009 0 0,-52 15-683 0 0,-22-1-266 0 0,58 3 373 0 0,-53-6-426 0 0,-21-1-109 0 0,-1 0 1 0 0,1 1 0 0 0,0-1 0 0 0,0 1 0 0 0,0 0 0 0 0,10 4 0 0 0,-10-4-15 0 0,1 1 1 0 0,0 0-1 0 0,0-1 0 0 0,0-1 1 0 0,12 1-1 0 0,18 2 60 0 0,-16-1 9 0 0,0-1 0 0 0,1-1 0 0 0,-1 0 0 0 0,40-7 1 0 0,-1 0 118 0 0,74-2-69 0 0,-95 5-52 0 0,0 2-1 0 0,48 3 0 0 0,65 1-3 0 0,-98-3-27 0 0,79 8 0 0 0,-100-4-25 0 0,38-1-1 0 0,-41-3 6 0 0,58 8-1 0 0,-64-5-34 0 0,43 0 0 0 0,-12-1 0 0 0,10 1 45 0 0,32 3 38 0 0,-87-4-72 0 0,-1-1-1 0 0,1 0 1 0 0,14-2-1 0 0,10-1 12 0 0,8 6-22 0 0,10 0 0 0 0,12-6 63 0 0,90-8 13 0 0,-59 2 35 0 0,14-1-41 0 0,50-10-59 0 0,-78 10 42 0 0,-64 10-54 0 0,26 1 0 0 0,-7 0 57 0 0,25 2-45 0 0,-42-1-9 0 0,0-1-1 0 0,0-1 1 0 0,1-1 0 0 0,-1 0-1 0 0,20-5 1 0 0,-17 2 11 0 0,0 1-1 0 0,0 2 1 0 0,33 0 0 0 0,-32 2-11 0 0,1-1-2 0 0,-7 0 0 0 0,30-3 0 0 0,43-7 0 0 0,-45 4 13 0 0,1 1 0 0 0,-1 2 0 0 0,1 2 0 0 0,52 6-1 0 0,20 3-12 0 0,-18-2 0 0 0,-44-2 0 0 0,28 2 0 0 0,-42-3 0 0 0,-33-3 0 0 0,1 0 0 0 0,-1 1 0 0 0,15 3 0 0 0,13 6 0 0 0,0-3 0 0 0,0-1 0 0 0,1-1 0 0 0,74-2 0 0 0,-55-6 22 0 0,0 2-1 0 0,86 9 0 0 0,14 4-21 0 0,-129-10 22 0 0,53-5 0 0 0,-17 1-2 0 0,-12 1-20 0 0,45 1 0 0 0,129 21 0 0 0,-135-14 0 0 0,155-8 0 0 0,23-22 0 0 0,-227 20 0 0 0,-12 1 0 0 0,33 1 0 0 0,-45 1 0 0 0,1-1 0 0 0,23-4 0 0 0,-28 3 0 0 0,1 0 0 0 0,0 1 0 0 0,-1 1 0 0 0,28 2 0 0 0,40 5 0 0 0,-5-1 0 0 0,-29-1 0 0 0,0-2 0 0 0,0-3 0 0 0,71-7 0 0 0,50-2 0 0 0,-102 5 0 0 0,68-2 0 0 0,-79 6 0 0 0,-1-2 0 0 0,72-12 0 0 0,-8-4 0 0 0,-85 13 0 0 0,43-2 0 0 0,2 0 0 0 0,-35 1 0 0 0,0 3 0 0 0,81 2 0 0 0,26 14 0 0 0,-130-12 0 0 0,40 0 0 0 0,-47-1 0 0 0,0 0 0 0 0,1 2 0 0 0,-1 0 0 0 0,0 0 0 0 0,0 1 0 0 0,0 1 0 0 0,16 6 0 0 0,-20-7 0 0 0,1-1 0 0 0,-1-1 0 0 0,1 0 0 0 0,18 0 0 0 0,3 0 0 0 0,179-2 0 0 0,-85-2 0 0 0,85 13 0 0 0,-167-11 0 0 0,37 2 11 0 0,-74-1-3 0 0,0-1-1 0 0,1 1 1 0 0,12-3 0 0 0,-15 1-5 0 0,1 1-1 0 0,-1 1 1 0 0,0-1 0 0 0,1 1 0 0 0,-1 0 0 0 0,1 0-1 0 0,8 2 1 0 0,5 0-3 0 0,0 1 0 0 0,0-2 0 0 0,0-1 0 0 0,29-2 0 0 0,-24 0 0 0 0,0 2 0 0 0,28 2 0 0 0,154 17 0 0 0,-142-11-2 0 0,-41-4 8 0 0,41 2 1 0 0,128 0 46 0 0,-122-3-53 0 0,-42 0 0 0 0,41-3 0 0 0,-46 0 0 0 0,28 2 0 0 0,-27 0 0 0 0,25-2 0 0 0,107-2 0 0 0,-99 0 0 0 0,-29 3 0 0 0,0-3 0 0 0,37-5 0 0 0,-59 6 7 0 0,0 0-1 0 0,0 1 1 0 0,1 0-1 0 0,8 1 0 0 0,-12-1-3 0 0,0 0-1 0 0,-1 0 1 0 0,1 1-1 0 0,0-1 1 0 0,-1 1-1 0 0,1 0 1 0 0,-1 0-1 0 0,1 0 0 0 0,-1 0 1 0 0,1 1-1 0 0,-1-1 1 0 0,4 3-1 0 0,-2 2-846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5:23.512"/>
    </inkml:context>
    <inkml:brush xml:id="br0">
      <inkml:brushProperty name="width" value="0.1" units="cm"/>
      <inkml:brushProperty name="height" value="0.1" units="cm"/>
      <inkml:brushProperty name="color" value="#E71224"/>
    </inkml:brush>
  </inkml:definitions>
  <inkml:trace contextRef="#ctx0" brushRef="#br0">43 10 919 0 0,'-6'-6'80'0'0,"0"2"-80"0"0,0 4 0 0 0,0 0 0 0 0,0 0 560 0 0,0 2 96 0 0,1 0 696 0 0,5 0-1256 0 0,0 0-96 0 0,-2 2-72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8:55.009"/>
    </inkml:context>
    <inkml:brush xml:id="br0">
      <inkml:brushProperty name="width" value="0.1" units="cm"/>
      <inkml:brushProperty name="height" value="0.1" units="cm"/>
      <inkml:brushProperty name="color" value="#F4F91B"/>
    </inkml:brush>
  </inkml:definitions>
  <inkml:trace contextRef="#ctx0" brushRef="#br0">1238 134 4431 0 0,'-23'-12'589'0'0,"-1"0"0"0"0,0 1 0 0 0,-1 2-1 0 0,-1 0 1 0 0,-42-8 0 0 0,-137-11 617 0 0,119 18-785 0 0,47 5-280 0 0,-135-13 268 0 0,135 16-355 0 0,0 1 0 0 0,-57 8 0 0 0,4 7-326 0 0,-127 38-1 0 0,161-34-78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8:55.784"/>
    </inkml:context>
    <inkml:brush xml:id="br0">
      <inkml:brushProperty name="width" value="0.1" units="cm"/>
      <inkml:brushProperty name="height" value="0.1" units="cm"/>
      <inkml:brushProperty name="color" value="#F4F91B"/>
    </inkml:brush>
  </inkml:definitions>
  <inkml:trace contextRef="#ctx0" brushRef="#br0">2005 102 2415 0 0,'-1'-1'52'0'0,"1"1"-48"0"0,0 0-1 0 0,0 0 0 0 0,0-1 1 0 0,0 1-1 0 0,0 0 1 0 0,0 0-1 0 0,-1 0 1 0 0,1 0-1 0 0,0 0 1 0 0,0-1-1 0 0,0 1 0 0 0,0 0 1 0 0,0 0-1 0 0,0 0 1 0 0,-1 0-1 0 0,1 0 1 0 0,0 0-1 0 0,0 0 1 0 0,0 0-1 0 0,0 0 0 0 0,-1 0 1 0 0,1 0-1 0 0,0 0 1 0 0,0 0-1 0 0,0 0 1 0 0,0 0-1 0 0,-1 0 1 0 0,1 0-1 0 0,0 0 0 0 0,0 0 1 0 0,0 0-1 0 0,0 0 1 0 0,0 0-1 0 0,-1 0 1 0 0,1 0-1 0 0,0 0 1 0 0,0 0-1 0 0,0 0 0 0 0,0 0 1 0 0,-1 0-1 0 0,1 0 1 0 0,0 0-1 0 0,0 0 1 0 0,0 1-1 0 0,0-1 1 0 0,0 0-1 0 0,0 0 0 0 0,-1 0 1 0 0,1 0-1 0 0,0 0 1 0 0,0 0-1 0 0,0 1 1 0 0,0-1-1 0 0,0 0 1 0 0,0 0-1 0 0,0 1 0 0 0,-1-1 2 0 0,0 0-1 0 0,1 0 0 0 0,-1 0 0 0 0,0 0 0 0 0,1 0 0 0 0,-1 0 0 0 0,0 0 0 0 0,0 0 0 0 0,1 0 0 0 0,-1 0 1 0 0,0 0-1 0 0,1 0 0 0 0,-1 0 0 0 0,0-1 0 0 0,0 1 0 0 0,1 0 0 0 0,-1 0 0 0 0,0-1 0 0 0,1 1 0 0 0,-2-1 0 0 0,-12-8 174 0 0,-9-11 883 0 0,21 17-920 0 0,0 1-1 0 0,-1-1 1 0 0,1 1 0 0 0,-1-1-1 0 0,0 1 1 0 0,0 0 0 0 0,0 0-1 0 0,0 1 1 0 0,0-1 0 0 0,0 0-1 0 0,0 1 1 0 0,-1 0 0 0 0,1 0-1 0 0,-4-1 1 0 0,-16 0 52 0 0,-1 1 1 0 0,1 1-1 0 0,-1 0 0 0 0,-42 8 1 0 0,9-1-50 0 0,-236 8 1063 0 0,213-16-1043 0 0,-134-21-1 0 0,85 9 22 0 0,40 6 46 0 0,36 4-108 0 0,-66 3 1 0 0,-20 0-51 0 0,27-9-96 0 0,-56-2 101 0 0,130 10-153 0 0,0 2 0 0 0,-54 9 0 0 0,36 0-669 0 0,-3 1-2350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8:58.499"/>
    </inkml:context>
    <inkml:brush xml:id="br0">
      <inkml:brushProperty name="width" value="0.1" units="cm"/>
      <inkml:brushProperty name="height" value="0.1" units="cm"/>
      <inkml:brushProperty name="color" value="#F4F91B"/>
    </inkml:brush>
  </inkml:definitions>
  <inkml:trace contextRef="#ctx0" brushRef="#br0">1281 147 1439 0 0,'1'-1'12'0'0,"1"0"0"0"0,-1 1 0 0 0,0-1 0 0 0,0 0 0 0 0,0 1 0 0 0,0-1 0 0 0,-1 0 0 0 0,1 0 0 0 0,0 0 0 0 0,0 0 0 0 0,0 0 0 0 0,-1 0 0 0 0,1 0 0 0 0,0 0 0 0 0,-1 0 0 0 0,1 0 0 0 0,-1-1 0 0 0,1 1 0 0 0,-1 0 0 0 0,0 0 0 0 0,0 0 0 0 0,1-1 0 0 0,-1 0 0 0 0,6-32 729 0 0,-6 33-692 0 0,1-2 265 0 0,-1-1 0 0 0,0 1 1 0 0,0-1-1 0 0,0 1 0 0 0,0-1 0 0 0,-1-3 1 0 0,1 7-265 0 0,0-1 0 0 0,0 1 1 0 0,0 0-1 0 0,0-1 1 0 0,-1 1-1 0 0,1-1 0 0 0,0 1 1 0 0,0 0-1 0 0,0-1 0 0 0,-1 1 1 0 0,1 0-1 0 0,0-1 0 0 0,0 1 1 0 0,-1 0-1 0 0,1 0 0 0 0,0-1 1 0 0,-1 1-1 0 0,1 0 0 0 0,0 0 1 0 0,-1-1-1 0 0,1 1 1 0 0,0 0-1 0 0,-1 0 0 0 0,0 0-19 0 0,0 0 0 0 0,0 0 0 0 0,0 0 0 0 0,0 0 0 0 0,0 0 1 0 0,0 0-1 0 0,0 1 0 0 0,1-1 0 0 0,-1 0 0 0 0,0 1 0 0 0,0-1 0 0 0,0 1 0 0 0,1-1 0 0 0,-1 1 0 0 0,-1 0 0 0 0,-12 9 157 0 0,-1-1-1 0 0,0 0 1 0 0,0-1-1 0 0,0-1 1 0 0,-1 0-1 0 0,-1-1 1 0 0,1-1-1 0 0,-1 0 1 0 0,1-2 0 0 0,-1 0-1 0 0,-31 2 1 0 0,8-6 272 0 0,0-1 0 0 0,0-3 0 0 0,-76-18 0 0 0,-25-3 190 0 0,-278-37-176 0 0,381 57-563 0 0,-1 2 0 0 0,-41 0 0 0 0,13 9-3098 0 0,26 2-333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8:59.856"/>
    </inkml:context>
    <inkml:brush xml:id="br0">
      <inkml:brushProperty name="width" value="0.1" units="cm"/>
      <inkml:brushProperty name="height" value="0.1" units="cm"/>
      <inkml:brushProperty name="color" value="#F4F91B"/>
    </inkml:brush>
  </inkml:definitions>
  <inkml:trace contextRef="#ctx0" brushRef="#br0">1248 142 4951 0 0,'-91'-34'1746'0'0,"6"6"-378"0"0,31 8-829 0 0,0 3 1 0 0,-1 3 0 0 0,-68-10-1 0 0,72 21-387 0 0,0 1 0 0 0,0 3 0 0 0,-89 13 0 0 0,-149 44-255 0 0,220-43-34 0 0,-3 2-200 0 0,9-1-22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9:00.879"/>
    </inkml:context>
    <inkml:brush xml:id="br0">
      <inkml:brushProperty name="width" value="0.1" units="cm"/>
      <inkml:brushProperty name="height" value="0.1" units="cm"/>
      <inkml:brushProperty name="color" value="#F4F91B"/>
    </inkml:brush>
  </inkml:definitions>
  <inkml:trace contextRef="#ctx0" brushRef="#br0">1513 13 455 0 0,'4'-2'0'0'0,"-4"4"0"0"0,2-2 0 0 0,-2 2 0 0 0,2-2 456 0 0,0 0 56 0 0</inkml:trace>
  <inkml:trace contextRef="#ctx0" brushRef="#br0" timeOffset="1">1515 7 1375 0 0,'0'0'86'0'0,"0"-1"-1"0"0,0 1 0 0 0,0 0 0 0 0,-1-1 0 0 0,1 1 0 0 0,0 0 0 0 0,0 0 0 0 0,0-1 0 0 0,0 1 0 0 0,0 0 0 0 0,-1-1 0 0 0,1 1 0 0 0,0 0 0 0 0,0 0 0 0 0,-1-1 0 0 0,1 1 0 0 0,0 0 0 0 0,0 0 0 0 0,-1 0 0 0 0,1-1 1 0 0,0 1-1 0 0,-1 0 0 0 0,1 0 0 0 0,0 0 0 0 0,-1 0 0 0 0,1 0 0 0 0,0-1 0 0 0,-1 1 0 0 0,1 0 0 0 0,0 0 0 0 0,-1 0 0 0 0,-18 0 1004 0 0,13 1-959 0 0,-1 0-1 0 0,1 1 1 0 0,0-1 0 0 0,-8 4-1 0 0,-3 4-26 0 0,-1-1-1 0 0,0-1 1 0 0,-1 0 0 0 0,0-1-1 0 0,0-1 1 0 0,0-1 0 0 0,-23 2-1 0 0,-29-3 726 0 0,-192 15 800 0 0,16-7-1299 0 0,0-20-168 0 0,39 1-37 0 0,173 7-143 0 0,0 2 1 0 0,1 2 0 0 0,-66 13-1 0 0,62-5-113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8:07:14.455"/>
    </inkml:context>
    <inkml:brush xml:id="br0">
      <inkml:brushProperty name="width" value="0.1" units="cm"/>
      <inkml:brushProperty name="height" value="0.1" units="cm"/>
      <inkml:brushProperty name="color" value="#F4F91B"/>
    </inkml:brush>
  </inkml:definitions>
  <inkml:trace contextRef="#ctx0" brushRef="#br0">4462 1288 2303 0 0,'15'-2'3563'0'0,"-25"-3"91"0"0,-26-3-95 0 0,25 6-2816 0 0,2 1-361 0 0,0 0 1 0 0,1 0-1 0 0,-1 1 1 0 0,-10 1-1 0 0,6 0-27 0 0,0-1 0 0 0,0 0 0 0 0,-13-3 1 0 0,11 2 154 0 0,-30 0 0 0 0,-79 19 564 0 0,-22 1-14 0 0,-175 4 1057 0 0,71-15-1488 0 0,183-4-377 0 0,14 1 48 0 0,-74-5-1 0 0,94-4-177 0 0,0-1-1 0 0,0-2 1 0 0,-38-14 0 0 0,26 8-8 0 0,32 9-69 0 0,0 2 1 0 0,-1-1-1 0 0,0 2 0 0 0,1 0 1 0 0,-24 1-1 0 0,-66 13 58 0 0,68-7-103 0 0,-23 1 88 0 0,30-5-15 0 0,-41 10 0 0 0,-86 16 356 0 0,9-2-154 0 0,124-22-265 0 0,-30 2-1 0 0,-1 0 47 0 0,-33 1 42 0 0,56-6-49 0 0,-26 1 129 0 0,-85-9 1 0 0,72-2-155 0 0,-104-7 157 0 0,142 14-151 0 0,-1 3 1 0 0,1 0 0 0 0,-48 9 0 0 0,46-3-15 0 0,-2-2 0 0 0,1-2 0 0 0,-64-1 0 0 0,-61-5 121 0 0,155 3-135 0 0,-17-1 36 0 0,0-1 0 0 0,-32-8 0 0 0,32 6 24 0 0,0 0-1 0 0,-33-1 0 0 0,-19 1-1 0 0,46 1-52 0 0,-45 2-1 0 0,3 5 57 0 0,25-4-41 0 0,31 0-10 0 0,-1 0 1 0 0,-25 4 0 0 0,11 1 7 0 0,0 0 1 0 0,-41-1-1 0 0,64-4 8 0 0,-1-1 0 0 0,1 0 0 0 0,0 0 0 0 0,0-1 0 0 0,-1 0 0 0 0,-8-4 0 0 0,-8-3 53 0 0,-45-9 49 0 0,66 18-129 0 0,0 0 0 0 0,0 0 0 0 0,1 0 0 0 0,-1 0 0 0 0,0 0 0 0 0,1 0 0 0 0,-1-1 0 0 0,0 1 0 0 0,1 0 0 0 0,-1 0 0 0 0,0-1 0 0 0,1 1 1 0 0,-1 0-1 0 0,1-1 0 0 0,-1 1 0 0 0,0 0 0 0 0,1-1 0 0 0,-1 1 0 0 0,1-1 0 0 0,-1 1 0 0 0,1-1 0 0 0,0 0 0 0 0,-1 1 0 0 0,1-1 0 0 0,-1 1 0 0 0,1-1 0 0 0,0 0 0 0 0,-1 1 0 0 0,1-1 0 0 0,0 0 0 0 0,0-1 0 0 0,0 0 25 0 0,0 0 0 0 0,1 0 0 0 0,0-1 0 0 0,-1 1 0 0 0,1 0 0 0 0,0 0 0 0 0,0 0-1 0 0,2-3 1 0 0,1-2 26 0 0,-2 1-21 0 0,0 0 0 0 0,-1 0-1 0 0,1 0 1 0 0,-1 0 0 0 0,-1 0-1 0 0,1 0 1 0 0,-1 0 0 0 0,0 0 0 0 0,0 0-1 0 0,-1 0 1 0 0,1-1 0 0 0,-2 1-1 0 0,-2-9 1 0 0,-2-20 44 0 0,4 11-44 0 0,-2 0 0 0 0,-1 0 0 0 0,-13-40 0 0 0,15 58-27 0 0,0 0 0 0 0,0 1-1 0 0,-1-1 1 0 0,0 0 0 0 0,-6-7 0 0 0,6 9-1 0 0,0 0 0 0 0,1-1 0 0 0,0 1-1 0 0,0-1 1 0 0,0 0 0 0 0,0 0 0 0 0,1 0 0 0 0,-2-6 0 0 0,-5-56 7 0 0,-4 32 41 0 0,10 29-44 0 0,1 1 0 0 0,0 0 0 0 0,0 0 0 0 0,0-1 0 0 0,1 1 1 0 0,0-1-1 0 0,-1-9 0 0 0,2 8-6 0 0,0 5 2 0 0,0 0 0 0 0,0-1 0 0 0,0 1 0 0 0,0 0 0 0 0,0-1 0 0 0,-1 1-1 0 0,1 0 1 0 0,-1 0 0 0 0,1 0 0 0 0,-1-1 0 0 0,0 1 0 0 0,0 0 0 0 0,0 0-1 0 0,0 0 1 0 0,-2-3 0 0 0,0 0 1 0 0,0 1-1 0 0,0-2 1 0 0,1 1-1 0 0,0 0 1 0 0,0 0-1 0 0,0-1 1 0 0,1 1 0 0 0,0-1-1 0 0,0 1 1 0 0,0-1-1 0 0,1 1 1 0 0,0-1-1 0 0,0-8 1 0 0,0 10-3 0 0,-1 0 1 0 0,1 1-1 0 0,-1-1 0 0 0,0 1 0 0 0,0 0 1 0 0,0-1-1 0 0,-1 1 0 0 0,1 0 1 0 0,-1-1-1 0 0,0 1 0 0 0,0 0 0 0 0,0 0 1 0 0,0 0-1 0 0,-3-2 0 0 0,2 2 1 0 0,1-1 0 0 0,-1 1-1 0 0,1-1 1 0 0,-1 1 0 0 0,1-1-1 0 0,1 0 1 0 0,-1 0 0 0 0,0 0 0 0 0,1 0-1 0 0,-2-7 1 0 0,0-46 27 0 0,0-4 4 0 0,3 37-34 0 0,-3-8 0 0 0,3 30 0 0 0,-1-1 0 0 0,1 0 0 0 0,0 0 0 0 0,-1 0 0 0 0,1 0 0 0 0,1 0 0 0 0,-1 0 0 0 0,0 0 0 0 0,1 0 0 0 0,-1 0 0 0 0,1 0 0 0 0,0 0 0 0 0,2-5 0 0 0,2 0 0 0 0,0-1 0 0 0,0 1 0 0 0,7-7 0 0 0,6-11 0 0 0,-12 16 0 0 0,0 1 0 0 0,1 0 0 0 0,1 0 0 0 0,-1 0 0 0 0,1 1 0 0 0,11-9 0 0 0,-14 13 0 0 0,0 1 0 0 0,0-1 0 0 0,1 1 0 0 0,-1 0 0 0 0,1 1 0 0 0,0 0 0 0 0,-1-1 0 0 0,1 2 0 0 0,0-1 0 0 0,0 1 0 0 0,0 0 0 0 0,1 0 0 0 0,7 0 0 0 0,8 1 0 0 0,0-2 0 0 0,-1-1 0 0 0,24-5 0 0 0,64-22 0 0 0,-34 8 0 0 0,-20 10 0 0 0,81-9 0 0 0,60 7 0 0 0,-51 5 0 0 0,42-10 0 0 0,117-7 0 0 0,-188 27 0 0 0,-34 1 0 0 0,-40 0 0 0 0,0 2 0 0 0,69 14 0 0 0,-69-11 0 0 0,45 1 0 0 0,13 2 0 0 0,-48-4 0 0 0,83-3 0 0 0,-31-2 0 0 0,152-4 0 0 0,-253 3 0 0 0,218 8 0 0 0,-116-1 0 0 0,-77-7 0 0 0,0-2 0 0 0,0-1 0 0 0,0-1 0 0 0,44-13 0 0 0,-21 4 0 0 0,1 1 0 0 0,1 3 0 0 0,103-4 0 0 0,-22 12 0 0 0,-11 2 0 0 0,11 1 0 0 0,-99-2 0 0 0,48-4 0 0 0,-49 1 0 0 0,53 2 0 0 0,-45 2 0 0 0,-27-1 0 0 0,32 3 0 0 0,-24 0 0 0 0,33-1 0 0 0,-33-2 0 0 0,34 5 0 0 0,-1 2 0 0 0,-35-5 0 0 0,0 1 0 0 0,25 6 0 0 0,69 25 0 0 0,-87-27 0 0 0,9 4 0 0 0,-8 0 0 0 0,-19-8 0 0 0,-1 1 0 0 0,0 0 0 0 0,16 9 0 0 0,-24-13 0 0 0,6 5 0 0 0,-1-1 0 0 0,1 1 0 0 0,-1 0 0 0 0,0 1 0 0 0,10 10 0 0 0,-12-11 0 0 0,8 10 0 0 0,1-1 0 0 0,19 17 0 0 0,4 1 0 0 0,-25-22 0 0 0,24 28 0 0 0,-28-9 0 0 0,9 43 0 0 0,-11-58 0 0 0,-1 0 0 0 0,-1 1 0 0 0,-1 0 0 0 0,0-1 0 0 0,-1 1 0 0 0,-1 28 0 0 0,-2-27 0 0 0,-2-1 0 0 0,0 1 0 0 0,-13 29 0 0 0,10-26 0 0 0,-11 18 2 0 0,15-32-3 0 0,0 1 0 0 0,0-1-1 0 0,0 0 1 0 0,1 1 0 0 0,0 0 0 0 0,0 0-1 0 0,0-1 1 0 0,1 1 0 0 0,0 0-1 0 0,0 10 1 0 0,0 8-656 0 0,0 1-1 0 0,-1 0 0 0 0,-2-1 1 0 0,0 1-1 0 0,-14 39 1 0 0,3-25-1258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8:01:35.775"/>
    </inkml:context>
    <inkml:brush xml:id="br0">
      <inkml:brushProperty name="width" value="0.1" units="cm"/>
      <inkml:brushProperty name="height" value="0.1" units="cm"/>
      <inkml:brushProperty name="color" value="#F4F91B"/>
    </inkml:brush>
  </inkml:definitions>
  <inkml:trace contextRef="#ctx0" brushRef="#br0">94 6 2327 0 0,'0'-1'11'0'0,"-1"1"-1"0"0,1 0 1 0 0,0-1-1 0 0,-1 1 1 0 0,1-1-1 0 0,0 1 0 0 0,-1 0 1 0 0,1 0-1 0 0,0-1 1 0 0,-1 1-1 0 0,1 0 1 0 0,-1-1-1 0 0,1 1 1 0 0,0 0-1 0 0,-1 0 0 0 0,1 0 1 0 0,-1 0-1 0 0,1 0 1 0 0,-1-1-1 0 0,1 1 1 0 0,-1 0-1 0 0,1 0 0 0 0,-1 0 1 0 0,1 0-1 0 0,-1 0 1 0 0,1 0-1 0 0,-1 0 1 0 0,1 1-1 0 0,-1-1 0 0 0,1 0 1 0 0,-1 0-1 0 0,1 0 1 0 0,0 0-1 0 0,-1 1 1 0 0,1-1-1 0 0,-1 0 0 0 0,1 0 1 0 0,0 1-1 0 0,-1-1 1 0 0,1 0-1 0 0,-1 1 1 0 0,1-1-1 0 0,0 0 0 0 0,-1 1 1 0 0,1-1-1 0 0,0 0 1 0 0,0 1-1 0 0,-1 0 1 0 0,-2 2 119 0 0,-5 5 179 0 0,1-1 0 0 0,0 1 0 0 0,0 1 0 0 0,1-1 0 0 0,0 1 0 0 0,0 0 0 0 0,1 1 0 0 0,1-1-1 0 0,-1 1 1 0 0,-5 18 0 0 0,11-28-292 0 0,-1 0-1 0 0,0 0 1 0 0,0 0-1 0 0,0 0 0 0 0,0 0 1 0 0,0-1-1 0 0,0 1 1 0 0,0 0-1 0 0,0 0 0 0 0,1 0 1 0 0,-1 0-1 0 0,0 0 1 0 0,0 0-1 0 0,0 0 0 0 0,0 0 1 0 0,0 0-1 0 0,1 0 1 0 0,-1 0-1 0 0,0 0 1 0 0,0-1-1 0 0,0 1 0 0 0,0 0 1 0 0,1 0-1 0 0,-1 0 1 0 0,0 0-1 0 0,0 0 0 0 0,0 0 1 0 0,0 0-1 0 0,1 1 1 0 0,-1-1-1 0 0,0 0 0 0 0,0 0 1 0 0,0 0-1 0 0,0 0 1 0 0,0 0-1 0 0,1 0 0 0 0,-1 0 1 0 0,0 0-1 0 0,0 0 1 0 0,0 0-1 0 0,0 0 0 0 0,0 1 1 0 0,0-1-1 0 0,1 0 1 0 0,-1 0-1 0 0,0 0 0 0 0,0 0 1 0 0,0 0-1 0 0,0 0 1 0 0,0 1-1 0 0,0-1 1 0 0,0 0-1 0 0,0 0 0 0 0,0 0 1 0 0,0 0-1 0 0,0 1 1 0 0,0-1-1 0 0,0 0 0 0 0,0 0 1 0 0,0 0-1 0 0,0 0 1 0 0,0 1-1 0 0,0-1 0 0 0,0 0 1 0 0,0 0-1 0 0,0 0 1 0 0,19-12 1398 0 0,-4 2-674 0 0,-1 6-379 0 0,-1 1 0 0 0,29-3-1 0 0,5 0 190 0 0,-13-4-139 0 0,71-8 532 0 0,-81 17-777 0 0,-1 1-1 0 0,1 0 0 0 0,40 8 1 0 0,-40-5-129 0 0,56 13 229 0 0,-70-16-224 0 0,0 0 1 0 0,0-1-1 0 0,17-3 1 0 0,-16 2-5 0 0,-1 1 0 0 0,1 0 0 0 0,15 0 1 0 0,-5 2 47 0 0,37-4 1 0 0,-38 1-11 0 0,38 2 1 0 0,-42 0-35 0 0,-1 0 1 0 0,16-3-1 0 0,15 0 54 0 0,-27 3-15 0 0,1-1-1 0 0,-1-1 1 0 0,0-1 0 0 0,0 0 0 0 0,-1-1-1 0 0,20-8 1 0 0,-27 9-9 0 0,1 0-1 0 0,0 1 1 0 0,24-2-1 0 0,17-4-33 0 0,-33 5-20 0 0,0 1 0 0 0,0 1 0 0 0,27 1 1 0 0,-17 1-33 0 0,32 3 74 0 0,-42-2-56 0 0,0 0-1 0 0,26-3 1 0 0,-28 1 24 0 0,-1 1 1 0 0,1 0-1 0 0,19 5 0 0 0,-4 0-29 0 0,144 19 0 0 0,-98-9 0 0 0,-55-13 4 0 0,-8-1 9 0 0,0 0-1 0 0,0-2 0 0 0,18 0 1 0 0,1-5-2 0 0,-21 3 34 0 0,1 0 0 0 0,0 1 0 0 0,21 0 1 0 0,-25 3-45 0 0,0 0 1 0 0,0 1 0 0 0,0 0 0 0 0,0 1-1 0 0,17 8 1 0 0,5-6 9 0 0,-30-5-6 0 0,1 0 0 0 0,-1 0 0 0 0,0 0 0 0 0,1-1 0 0 0,-1 1 0 0 0,0-1 0 0 0,1 0 0 0 0,-1 0 1 0 0,1 0-1 0 0,2-1 0 0 0,37-9 4 0 0,-30 7 33 0 0,5-2-40 0 0,1 0 8 0 0,-1 0 1 0 0,1 1-1 0 0,0 1 0 0 0,0 1 1 0 0,1 1-1 0 0,23 1 0 0 0,-20 1 7 0 0,0-1-1 0 0,40-6 0 0 0,16 1-1 0 0,29-5-15 0 0,-43 8 0 0 0,45 1 0 0 0,-109 1 0 0 0,37 4 0 0 0,72-4 0 0 0,86-8 0 0 0,-167 7 20 0 0,35-6 0 0 0,-41 3-14 0 0,0 2 0 0 0,0 0 0 0 0,27 3 0 0 0,-10 2-6 0 0,176 9 0 0 0,-198-11 0 0 0,1 0 0 0 0,22 6 0 0 0,-17-1 0 0 0,-16-4 0 0 0,1 0 0 0 0,-1-1 0 0 0,0 1 0 0 0,10-1 0 0 0,10 0 0 0 0,14 0 0 0 0,-24-2 0 0 0,1 1 0 0 0,33 4 0 0 0,-29-1 0 0 0,62-3-4 0 0,-38-1 62 0 0,-46 1-68 0 0,1-1 1 0 0,-1 1-1 0 0,1 0 1 0 0,-1 0-1 0 0,0 0 1 0 0,1 1 0 0 0,-1-1-1 0 0,0 0 1 0 0,1 1-1 0 0,-1-1 1 0 0,0 0-1 0 0,1 1 1 0 0,-1 0-1 0 0,0-1 1 0 0,0 1 0 0 0,0 0-1 0 0,1-1 1 0 0,-1 1-1 0 0,0 0 1 0 0,0 0-1 0 0,0 0 1 0 0,0 0 0 0 0,0 0-1 0 0,-1 0 1 0 0,1 0-1 0 0,0 1 1 0 0,0-1-1 0 0,-1 0 1 0 0,1 0-1 0 0,0 0 1 0 0,-1 1 0 0 0,0-1-1 0 0,1 0 1 0 0,-1 1-1 0 0,0-1 1 0 0,1 1-1 0 0,-1 0 1 0 0,0 14-206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8:01:56.754"/>
    </inkml:context>
    <inkml:brush xml:id="br0">
      <inkml:brushProperty name="width" value="0.1" units="cm"/>
      <inkml:brushProperty name="height" value="0.1" units="cm"/>
      <inkml:brushProperty name="color" value="#F4F91B"/>
    </inkml:brush>
  </inkml:definitions>
  <inkml:trace contextRef="#ctx0" brushRef="#br0">13 1 2271 0 0,'-8'6'185'0'0,"8"-6"-68"0"0,-1 1 0 0 0,1-1 1 0 0,0 0-1 0 0,-1 0 1 0 0,1 1-1 0 0,0-1 0 0 0,-1 0 1 0 0,1 0-1 0 0,0 1 1 0 0,0-1-1 0 0,0 1 1 0 0,-1-1-1 0 0,1 0 0 0 0,0 1 1 0 0,0-1-1 0 0,0 0 1 0 0,-1 1-1 0 0,1-1 0 0 0,0 1 1 0 0,0-1-1 0 0,0 0 1 0 0,0 1-1 0 0,0-1 0 0 0,0 1 1 0 0,0-1-1 0 0,0 0 1 0 0,0 1-1 0 0,0-1 1 0 0,0 1-1 0 0,1 0 0 0 0,3-1 1283 0 0,2-1-733 0 0,-9 10-24 0 0,3-7-586 0 0,0 0 1 0 0,-1 0 0 0 0,1 0 0 0 0,0-1 0 0 0,0 1-1 0 0,0 0 1 0 0,0 0 0 0 0,0 0 0 0 0,0-1-1 0 0,0 1 1 0 0,1 0 0 0 0,0 2 0 0 0,1 17 228 0 0,-3-15-159 0 0,0-1-1 0 0,1 1 1 0 0,-1 0 0 0 0,1 0-1 0 0,0 0 1 0 0,1 0 0 0 0,1 10-1 0 0,-1-14-46 0 0,-1-1-1 0 0,1 1 0 0 0,0 0 0 0 0,0-1 1 0 0,-1 1-1 0 0,1-1 0 0 0,0 1 0 0 0,1-1 1 0 0,-1 1-1 0 0,0-1 0 0 0,0 0 0 0 0,0 1 1 0 0,1-1-1 0 0,-1 0 0 0 0,1 0 0 0 0,-1 0 1 0 0,1 0-1 0 0,-1 0 0 0 0,1-1 0 0 0,0 1 1 0 0,-1 0-1 0 0,1-1 0 0 0,0 1 0 0 0,0-1 1 0 0,-1 0-1 0 0,1 1 0 0 0,0-1 0 0 0,0 0 1 0 0,-1 0-1 0 0,1 0 0 0 0,3-1 0 0 0,-1 1-16 0 0,-1 0-1 0 0,1 0 1 0 0,0 0 0 0 0,0 1-1 0 0,0-1 1 0 0,-1 1-1 0 0,7 1 1 0 0,-7 0-38 0 0,1-1 0 0 0,0-1 0 0 0,0 1 0 0 0,-1 0 0 0 0,1-1 0 0 0,0 0 0 0 0,0 0 0 0 0,5-1 0 0 0,8-1 147 0 0,0 1 0 0 0,0 0 0 0 0,0 1 0 0 0,27 3 1 0 0,-36-2-152 0 0,27 2 91 0 0,-23-1-60 0 0,0 0 0 0 0,0-1 0 0 0,0-1 0 0 0,0 0 0 0 0,0-1 0 0 0,0 0 0 0 0,15-3 0 0 0,7-5 204 0 0,39-4 0 0 0,38-8 218 0 0,-18 3-246 0 0,-26 11-158 0 0,-60 6 88 0 0,0 1 0 0 0,1 1-1 0 0,-1-1 1 0 0,0 1 0 0 0,0 1 0 0 0,0-1 0 0 0,9 4 0 0 0,29 3-1241 0 0,-32-6 1124 0 0,1 0 0 0 0,19 1 0 0 0,9 0 28 0 0,-2-1 55 0 0,-9 1 1 0 0,-8-2-110 0 0,3 0 130 0 0,0-1-1 0 0,1-1 1 0 0,34-6-1 0 0,-51 6-178 0 0,26-6 100 0 0,-29 5-57 0 0,1 0 0 0 0,-1 1-1 0 0,1-1 1 0 0,0 2 0 0 0,0-1 0 0 0,12 2 0 0 0,-13-1 0 0 0,0 0 1 0 0,0-1-1 0 0,0 1 0 0 0,-1-1 0 0 0,1-1 0 0 0,9-2 0 0 0,11-7 88 0 0,-22 8-68 0 0,0 1 1 0 0,0 0 0 0 0,0 0-1 0 0,0 1 1 0 0,8-2 0 0 0,13-2 54 0 0,38-11 0 0 0,-1 0 36 0 0,15 8-3 0 0,-71 7-106 0 0,0 1 0 0 0,0 0-1 0 0,0 0 1 0 0,0 0 0 0 0,11 3-1 0 0,4 5 59 0 0,-17-6-70 0 0,0-1 0 0 0,0 1 1 0 0,0-1-1 0 0,1 1 1 0 0,-1-1-1 0 0,7 0 0 0 0,-12-1 1 0 0,6 0 13 0 0,-1 0 0 0 0,0 0 0 0 0,1-1-1 0 0,9-2 1 0 0,-14 3-8 0 0,0 0-1 0 0,0-1 0 0 0,1 1 1 0 0,-1 0-1 0 0,0 0 0 0 0,0 0 1 0 0,0 0-1 0 0,1 0 0 0 0,-1 0 1 0 0,0 1-1 0 0,0-1 0 0 0,0 0 1 0 0,1 1-1 0 0,1 0 0 0 0,2 1-5 0 0,17 0 65 0 0,2 0-64 0 0,-21-3 0 0 0,0 1 0 0 0,0 0 0 0 0,-1 0 0 0 0,1 1 0 0 0,0-1 0 0 0,0 1 0 0 0,0-1 0 0 0,0 1 0 0 0,-1 0 0 0 0,1 0 0 0 0,3 2 0 0 0,-3-2 2 0 0,0 1-1 0 0,0-1 0 0 0,1 1 0 0 0,-1-1 1 0 0,0 0-1 0 0,1 0 0 0 0,-1-1 1 0 0,1 1-1 0 0,0-1 0 0 0,-1 1 1 0 0,5-1-1 0 0,-3 0 5 0 0,0 0 0 0 0,0 1 0 0 0,0-1 0 0 0,0 1 0 0 0,-1 0 0 0 0,1 1 0 0 0,5 2 0 0 0,0-1-6 0 0,-1 1 0 0 0,1-1 0 0 0,10 1 0 0 0,-5 0 0 0 0,24 0 0 0 0,4-8 0 0 0,-31 5 0 0 0,1 0 0 0 0,24-3 0 0 0,0 1 0 0 0,-32 1 0 0 0,1 1 0 0 0,-1 0 0 0 0,0 1 0 0 0,0-1 0 0 0,1 1 0 0 0,-1 0 0 0 0,-1 0 0 0 0,1 1 0 0 0,5 2 0 0 0,-10-5 1 0 0,1 1-1 0 0,-1-1 0 0 0,1 0 1 0 0,0 0-1 0 0,-1 0 0 0 0,1 0 1 0 0,0 0-1 0 0,-1 0 1 0 0,1 0-1 0 0,0 0 0 0 0,-1 0 1 0 0,1 0-1 0 0,0-1 0 0 0,-1 1 1 0 0,1 0-1 0 0,-1 0 1 0 0,1 0-1 0 0,0-1 0 0 0,-1 1 1 0 0,1 0-1 0 0,-1-1 0 0 0,2 0 1 0 0,4-1 39 0 0,-10 16-54 0 0,-12 21-866 0 0,1-12-4009 0 0,0-2-921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8:02:16.450"/>
    </inkml:context>
    <inkml:brush xml:id="br0">
      <inkml:brushProperty name="width" value="0.1" units="cm"/>
      <inkml:brushProperty name="height" value="0.1" units="cm"/>
      <inkml:brushProperty name="color" value="#F4F91B"/>
    </inkml:brush>
  </inkml:definitions>
  <inkml:trace contextRef="#ctx0" brushRef="#br0">105 0 919 0 0,'-6'5'69'0'0,"4"-4"155"0"0,1 0-1 0 0,-1 1 1 0 0,1-1-1 0 0,-1 0 1 0 0,1 1-1 0 0,-1-1 1 0 0,1 1-1 0 0,0-1 1 0 0,-2 4-1 0 0,6 5 659 0 0,-3-10-838 0 0,1 0 0 0 0,-1 1-1 0 0,0-1 1 0 0,0 0 0 0 0,0 1-1 0 0,1-1 1 0 0,-1 0 0 0 0,0 0-1 0 0,0 1 1 0 0,0-1-1 0 0,0 0 1 0 0,0 1 0 0 0,0-1-1 0 0,1 0 1 0 0,-1 1 0 0 0,0-1-1 0 0,0 0 1 0 0,0 1 0 0 0,0-1-1 0 0,0 0 1 0 0,0 1-1 0 0,-1-1 1 0 0,1 0 0 0 0,0 1-1 0 0,0-1 1 0 0,0 0 0 0 0,0 1-1 0 0,0-1 1 0 0,0 0 0 0 0,-1 1-1 0 0,1-1 1 0 0,0 0-1 0 0,0 0 1 0 0,-1 1 0 0 0,1-1-11 0 0,0 1-1 0 0,0-1 1 0 0,0 0 0 0 0,0 0 0 0 0,0 1 0 0 0,0-1 0 0 0,0 0-1 0 0,0 0 1 0 0,-1 0 0 0 0,1 1 0 0 0,0-1 0 0 0,0 0 0 0 0,0 0-1 0 0,0 0 1 0 0,-1 1 0 0 0,1-1 0 0 0,0 0 0 0 0,0 0-1 0 0,0 0 1 0 0,-1 0 0 0 0,1 0 0 0 0,0 0 0 0 0,0 1 0 0 0,0-1-1 0 0,-1 0 1 0 0,1 0 0 0 0,0 0 0 0 0,0 0 0 0 0,-1 0 0 0 0,1 0-1 0 0,0 0 1 0 0,0 0 0 0 0,-1 0 0 0 0,1 0 0 0 0,0 0 0 0 0,0 0-1 0 0,-1 0 1 0 0,1 0 0 0 0,0 0 0 0 0,0 0 0 0 0,-1 0 0 0 0,1-1-1 0 0,0 1 1 0 0,0 0 0 0 0,0 0 0 0 0,-1 0 0 0 0,1 0-1 0 0,0 0 1 0 0,0-1 0 0 0,0 1 0 0 0,-1 0 0 0 0,1 0 0 0 0,0 0-1 0 0,0 0 1 0 0,0-1 0 0 0,0 1 0 0 0,-8-4 1509 0 0,-4 20-1173 0 0,7-7-319 0 0,0 0 0 0 0,0 0 0 0 0,1 0-1 0 0,0 1 1 0 0,-3 14 0 0 0,-2 1 148 0 0,-5 16 301 0 0,13-39-475 0 0,0 1-1 0 0,1 0 1 0 0,0-1 0 0 0,-1 1-1 0 0,1 0 1 0 0,0 0 0 0 0,0 0 0 0 0,0-1-1 0 0,1 1 1 0 0,-1 0 0 0 0,2 4-1 0 0,-1-6-3 0 0,0 1-1 0 0,0-1 0 0 0,0 0 0 0 0,0 0 1 0 0,0 0-1 0 0,0-1 0 0 0,1 1 1 0 0,-1 0-1 0 0,0 0 0 0 0,0-1 0 0 0,1 1 1 0 0,-1-1-1 0 0,0 1 0 0 0,1-1 1 0 0,-1 1-1 0 0,1-1 0 0 0,-1 0 0 0 0,1 0 1 0 0,-1 0-1 0 0,1 0 0 0 0,-1 0 1 0 0,0 0-1 0 0,1 0 0 0 0,1 0 0 0 0,38-6 520 0 0,-40 6-536 0 0,9-3 52 0 0,0 1-1 0 0,0-2 1 0 0,0 1-1 0 0,0-1 1 0 0,15-10-1 0 0,43-33 483 0 0,-56 39-494 0 0,0 1 0 0 0,0 1 1 0 0,1 0-1 0 0,0 1 0 0 0,1 0 0 0 0,26-6 0 0 0,-16 5 14 0 0,23-10 0 0 0,-41 14-57 0 0,0 0 0 0 0,0 0 0 0 0,1 0 0 0 0,-1 1 0 0 0,0 0 0 0 0,1 0 0 0 0,-1 0 0 0 0,1 1 0 0 0,0 0 0 0 0,-1 0 0 0 0,1 1 0 0 0,-1 0 0 0 0,1 0 0 0 0,-1 0 0 0 0,0 1 0 0 0,0 0 0 0 0,12 5 0 0 0,-6-1 0 0 0,-1-2 0 0 0,1 1 0 0 0,19 3 0 0 0,-22-7 35 0 0,0 0-1 0 0,0-1 1 0 0,0-1-1 0 0,0 1 1 0 0,15-4-1 0 0,22-1 79 0 0,-34 5-113 0 0,0 0 0 0 0,0-1 0 0 0,22-5 0 0 0,-26 4 16 0 0,0 1 0 0 0,0 1 0 0 0,0-1 0 0 0,0 2 0 0 0,8 0 0 0 0,12 0 16 0 0,2-2 102 0 0,42-6-1 0 0,-62 7-97 0 0,1-1 1 0 0,0 1-1 0 0,-1 1 1 0 0,20 3-1 0 0,-17-2-37 0 0,-2-1 24 0 0,1 1 0 0 0,-1-2-1 0 0,1 0 1 0 0,0 0 0 0 0,-1-1-1 0 0,1 0 1 0 0,13-4 0 0 0,-16 4-2 0 0,0 0 1 0 0,0 0 0 0 0,1 1 0 0 0,16 2-1 0 0,5-1 9 0 0,-25 0-21 0 0,1-1 0 0 0,0 1 0 0 0,0 1 0 0 0,12 3 0 0 0,9 3 10 0 0,-16-6-19 0 0,24 4 0 0 0,-29-6 0 0 0,0 1 0 0 0,0 0 0 0 0,0 1 0 0 0,0-1 0 0 0,-1 2 0 0 0,9 2 0 0 0,-9-2 0 0 0,0-1 0 0 0,1 0 0 0 0,-1 0 0 0 0,1-1 0 0 0,-1 1 0 0 0,8-1 0 0 0,-6 0 7 0 0,0 0-1 0 0,0 0 1 0 0,0 1-1 0 0,0 0 0 0 0,-1 1 1 0 0,1-1-1 0 0,-1 2 1 0 0,0-1-1 0 0,1 1 0 0 0,-1 0 1 0 0,8 6-1 0 0,0 0-19 0 0,-9-8 13 0 0,1 0 0 0 0,-1 0 0 0 0,1 0 0 0 0,-1-1 0 0 0,1 0 0 0 0,0 0 0 0 0,0-1 0 0 0,-1 0 0 0 0,13-1 0 0 0,-3 0 0 0 0,-2 1 3 0 0,-11 0 3 0 0,1-1 1 0 0,0 1-1 0 0,0 1 0 0 0,0-1 1 0 0,0 0-1 0 0,0 1 0 0 0,4 1 1 0 0,-2 0-6 0 0,1 0 0 0 0,-1-1 0 0 0,0 0 0 0 0,1 0 1 0 0,-1-1-1 0 0,0 0 0 0 0,1 0 0 0 0,7-1 0 0 0,-2-1 6 0 0,-8 1 0 0 0,1 0 0 0 0,0 0 0 0 0,0 1 0 0 0,-1-1 1 0 0,1 1-1 0 0,0 1 0 0 0,7 0 0 0 0,-4 0-7 0 0,-6-1 0 0 0,0 0 0 0 0,-1 1 0 0 0,1-1 0 0 0,-1 0 0 0 0,1 1 0 0 0,-1-1 0 0 0,1 1 0 0 0,-1 0 0 0 0,1-1 0 0 0,-1 1 0 0 0,3 1 0 0 0,-2 0 2 0 0,0-1-1 0 0,0 0 0 0 0,0 0 1 0 0,0-1-1 0 0,0 1 1 0 0,0 0-1 0 0,0-1 0 0 0,1 1 1 0 0,-1-1-1 0 0,0 1 1 0 0,0-1-1 0 0,1 0 0 0 0,2 0 1 0 0,35-5 36 0 0,-22 2-21 0 0,-1 0 22 0 0,-13 2-22 0 0,0 1 0 0 0,-1-1 0 0 0,1 0 0 0 0,0 1 0 0 0,0 0 0 0 0,0 0 0 0 0,-1 0 0 0 0,1 1 0 0 0,0-1 0 0 0,0 1-1 0 0,-1 0 1 0 0,1 0 0 0 0,0 0 0 0 0,6 3 0 0 0,2 3-17 0 0,-1-2 0 0 0,1 1 0 0 0,18 5 0 0 0,-5-19 64 0 0,-5 7-24 0 0,-18 1-33 0 0,0 0 0 0 0,1 1 0 0 0,-1-1 0 0 0,0 0 0 0 0,0-1 0 0 0,0 1 0 0 0,0 0 0 0 0,0-1 1 0 0,0 1-1 0 0,4-2 0 0 0,13 2 14 0 0,-12 3 15 0 0,-5-2-23 0 0,0 0 0 0 0,0-1 0 0 0,0 1 0 0 0,0 0 0 0 0,1-1 0 0 0,-1 1 0 0 0,0-1 0 0 0,0 0 0 0 0,1 0-1 0 0,-1 0 1 0 0,0 0 0 0 0,0 0 0 0 0,1 0 0 0 0,-1 0 0 0 0,0-1 0 0 0,2 0 0 0 0,0 1-2 0 0,-1-1-1 0 0,0 1 1 0 0,0 1 0 0 0,0-1-1 0 0,0 0 1 0 0,1 1 0 0 0,-1-1-1 0 0,0 1 1 0 0,0 0 0 0 0,4 2-1 0 0,14 3-10 0 0,-9-5 22 0 0,0 0-1 0 0,0-1 0 0 0,0-1 1 0 0,0 0-1 0 0,14-3 0 0 0,-24 4-14 0 0,-1 0 0 0 0,1 0 0 0 0,0 0 0 0 0,-1 0 0 0 0,1 0 0 0 0,-1 1 0 0 0,1-1 0 0 0,-1 0 0 0 0,1 1 0 0 0,-1-1 0 0 0,1 1 0 0 0,-1 0 0 0 0,1-1 0 0 0,-1 1 0 0 0,0 0 0 0 0,1 0 0 0 0,-1 0 0 0 0,0 0 0 0 0,0 0 0 0 0,0 0 0 0 0,0 0 0 0 0,1 0 0 0 0,-2 0 0 0 0,1 1 0 0 0,0-1 0 0 0,0 0 0 0 0,0 1 0 0 0,0-1 0 0 0,-1 0 0 0 0,1 1 0 0 0,-1-1 0 0 0,1 3 0 0 0,2 7-541 0 0,0 0 0 0 0,0 0 0 0 0,0 18-1 0 0,-1-13-2004 0 0,2 14-2232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8:02:32.524"/>
    </inkml:context>
    <inkml:brush xml:id="br0">
      <inkml:brushProperty name="width" value="0.1" units="cm"/>
      <inkml:brushProperty name="height" value="0.1" units="cm"/>
      <inkml:brushProperty name="color" value="#F4F91B"/>
    </inkml:brush>
  </inkml:definitions>
  <inkml:trace contextRef="#ctx0" brushRef="#br0">30 213 4031 0 0,'-9'4'156'0'0,"8"-4"-148"0"0,1 0 0 0 0,-1 0 1 0 0,1 0-1 0 0,-1 0 1 0 0,1 0-1 0 0,-1 1 0 0 0,1-1 1 0 0,0 0-1 0 0,-1 0 1 0 0,1 0-1 0 0,-1 1 1 0 0,1-1-1 0 0,0 0 0 0 0,-1 1 1 0 0,1-1-1 0 0,0 0 1 0 0,-1 1-1 0 0,1-1 0 0 0,0 1 1 0 0,0-1-1 0 0,-1 0 1 0 0,1 1-1 0 0,0-1 1 0 0,0 1-1 0 0,0-1 0 0 0,-1 1 1 0 0,1-1-1 0 0,0 1 1 0 0,0-1-1 0 0,0 1 0 0 0,-4 11 23 0 0,3-10-4 0 0,0 0 0 0 0,0 1 1 0 0,0-1-1 0 0,0 1 1 0 0,0-1-1 0 0,1 1 0 0 0,-1 0 1 0 0,1-1-1 0 0,1 6 1019 0 0,3-11-322 0 0,4-8 195 0 0,-5 8-469 0 0,1-1-247 0 0,0 1 0 0 0,1-1-1 0 0,0 1 1 0 0,-1 1 0 0 0,1-1-1 0 0,0 1 1 0 0,0 0 0 0 0,0 0-1 0 0,1 0 1 0 0,-1 1 0 0 0,8-2-1 0 0,51-15 1566 0 0,-14 8-1354 0 0,115-31 1312 0 0,-131 31-1383 0 0,-22 6-215 0 0,0 0 0 0 0,19-2 0 0 0,89-7 0 0 0,-113 12-101 0 0,1 1 0 0 0,-1 0 1 0 0,1 1-1 0 0,-1-1 0 0 0,1 1 0 0 0,-1 1 1 0 0,1-1-1 0 0,10 5 0 0 0,-12-5-18 0 0,0 0 0 0 0,0 0-1 0 0,0-1 1 0 0,0 0 0 0 0,0 0-1 0 0,10-2 1 0 0,-9 1-6 0 0,20-3 110 0 0,-1-1-1 0 0,31-10 0 0 0,28-5 213 0 0,128 2 325 0 0,-105 13-378 0 0,-59-1-185 0 0,1-1 0 0 0,81-25 1 0 0,-106 27-5 0 0,1 1 1 0 0,-1 2 0 0 0,1 0 0 0 0,38 3-1 0 0,-26-1 1101 0 0,4 1-1784 0 0,81 10-1 0 0,13 1 747 0 0,-60-8-75 0 0,-45-1-71 0 0,105 5 0 0 0,26-5 0 0 0,-120 0 0 0 0,77 16 0 0 0,-17-3 34 0 0,-5-2-4 0 0,170 34 98 0 0,-207-43-46 0 0,74-2 0 0 0,60-12 82 0 0,60-9 176 0 0,-171 19-264 0 0,-57 1-51 0 0,-1-2 0 0 0,35-4 0 0 0,160-22 92 0 0,-198 23-106 0 0,0 1 0 0 0,0 1-1 0 0,0 2 1 0 0,0 0 0 0 0,40 7-1 0 0,-19-1 4 0 0,1-2 0 0 0,0-2 0 0 0,56-3 0 0 0,-52-1-6 0 0,160 1 56 0 0,-132-3-64 0 0,-51 1 16 0 0,0 0 0 0 0,0 2 0 0 0,38 5 0 0 0,-35 0-16 0 0,145 29 0 0 0,-15 3 0 0 0,-103-23 0 0 0,-29-7 0 0 0,0-1 0 0 0,49 5 0 0 0,116-12 64 0 0,125-2 0 0 0,-117 6 53 0 0,-56 1-31 0 0,130-14 27 0 0,-266 10-109 0 0,82-3 20 0 0,-39 3 28 0 0,68-10 0 0 0,103-23 312 0 0,-86 23-327 0 0,-41 4 66 0 0,-68 5-70 0 0,30 3-1 0 0,-7-1-33 0 0,-37 0 1 0 0,1 1 0 0 0,0 0 0 0 0,-1 0 0 0 0,19 7 0 0 0,-19-5 0 0 0,1-1 0 0 0,0 0 0 0 0,-1-1 0 0 0,20 1 0 0 0,-16-2 0 0 0,27 5 0 0 0,8 1 0 0 0,31-3 9 0 0,-15 1 9 0 0,0-3 1 0 0,91-9-1 0 0,-38-1 87 0 0,-42 4 50 0 0,-74 3-147 0 0,-1 1-1 0 0,0 0 0 0 0,0 0 1 0 0,0 0-1 0 0,0 0 0 0 0,0 0 1 0 0,0 1-1 0 0,0-1 0 0 0,0 1 1 0 0,0 0-1 0 0,0 0 0 0 0,0 0 1 0 0,0 0-1 0 0,0 1 0 0 0,0-1 1 0 0,2 3-1 0 0,-3-2-16 0 0,0 0 0 0 0,0 1-1 0 0,0-1 1 0 0,0 1 0 0 0,-1-1 0 0 0,0 1-1 0 0,1 0 1 0 0,-1-1 0 0 0,0 1 0 0 0,0 0 0 0 0,0 0-1 0 0,-1 0 1 0 0,1 0 0 0 0,-1 0 0 0 0,1 0-1 0 0,-1 0 1 0 0,0 3 0 0 0,0 15-974 0 0,-3 25-1 0 0,-2-2-172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5:24.711"/>
    </inkml:context>
    <inkml:brush xml:id="br0">
      <inkml:brushProperty name="width" value="0.1" units="cm"/>
      <inkml:brushProperty name="height" value="0.1" units="cm"/>
      <inkml:brushProperty name="color" value="#E71224"/>
    </inkml:brush>
  </inkml:definitions>
  <inkml:trace contextRef="#ctx0" brushRef="#br0">693 64 3511 0 0,'-10'12'1482'0'0,"9"-12"-1464"0"0,0 1 0 0 0,-1 0 1 0 0,1-1-1 0 0,0 1 1 0 0,0-1-1 0 0,-1 0 0 0 0,1 1 1 0 0,0-1-1 0 0,-1 0 0 0 0,1 0 1 0 0,0 0-1 0 0,-1 0 0 0 0,1 0 1 0 0,0 0-1 0 0,0 0 0 0 0,-1-1 1 0 0,1 1-1 0 0,0 0 0 0 0,-1-1 1 0 0,1 1-1 0 0,-2-2 1 0 0,-27-17 1052 0 0,17 10-82 0 0,5 4-738 0 0,0 2 1 0 0,0-1 0 0 0,0 1-1 0 0,0 0 1 0 0,-1 1-1 0 0,1 0 1 0 0,-1 0 0 0 0,1 1-1 0 0,-1 0 1 0 0,0 1 0 0 0,-16 0-1 0 0,-27-2-202 0 0,2-8 276 0 0,40 8-204 0 0,1-1 0 0 0,-1 1-1 0 0,1 1 1 0 0,-1 0 0 0 0,-15 0 0 0 0,1 4-59 0 0,0 1-1 0 0,0 1 1 0 0,1 1-1 0 0,-1 1 1 0 0,1 1-1 0 0,-34 17 1 0 0,15 0 177 0 0,31-17-39 0 0,-1-1-1 0 0,-19 9 0 0 0,31-16-156 0 0,-1 0 0 0 0,1 1 0 0 0,-1-1 0 0 0,1 0 0 0 0,0 0-1 0 0,-1 0 1 0 0,1 0 0 0 0,-1 0 0 0 0,1 0 0 0 0,-1 0 0 0 0,1 0-1 0 0,0 0 1 0 0,-1 0 0 0 0,1 0 0 0 0,-1 0 0 0 0,1 0 0 0 0,-1 0-1 0 0,1 0 1 0 0,0 0 0 0 0,-1 0 0 0 0,1 0 0 0 0,-1-1 0 0 0,1 1-1 0 0,0 0 1 0 0,-1 0 0 0 0,1 0 0 0 0,-1-1 0 0 0,1 1 0 0 0,0 0-1 0 0,-1-1 1 0 0,1 1 0 0 0,0 0 0 0 0,0-1 0 0 0,-1 1 0 0 0,1 0-1 0 0,0-1 1 0 0,0 1 0 0 0,-1 0 0 0 0,3-3 1085 0 0,5 13-965 0 0,-6-7-118 0 0,1 1 0 0 0,0 0-1 0 0,1 0 1 0 0,-1-1 0 0 0,1 0 0 0 0,-1 1 0 0 0,1-1 0 0 0,0 0 0 0 0,6 4 0 0 0,-8-6 14 0 0,1 0 1 0 0,-1 0-1 0 0,1-1 0 0 0,-1 1 0 0 0,1 0 1 0 0,0-1-1 0 0,-1 0 0 0 0,1 1 1 0 0,0-1-1 0 0,-1 0 0 0 0,1 0 0 0 0,0 0 1 0 0,0 0-1 0 0,-1 0 0 0 0,1 0 1 0 0,0 0-1 0 0,-1 0 0 0 0,1-1 0 0 0,0 1 1 0 0,-1-1-1 0 0,1 1 0 0 0,0-1 0 0 0,-1 0 1 0 0,1 0-1 0 0,2-1 0 0 0,3-2 84 0 0,0 1-1 0 0,0 1 0 0 0,0-1 1 0 0,1 1-1 0 0,-1 1 0 0 0,1-1 1 0 0,0 1-1 0 0,13 0 0 0 0,19-3 85 0 0,-33 2-172 0 0,1 1 0 0 0,-1 0 1 0 0,1 1-1 0 0,0-1 0 0 0,-1 1 0 0 0,1 1 0 0 0,-1 0 0 0 0,12 2 0 0 0,-2 1 3 0 0,-2 2-1 0 0,24 10 1 0 0,-22-9-57 0 0,26 8 1 0 0,-20-9 139 0 0,0-2 0 0 0,0 0 0 0 0,1-2-1 0 0,34-1 1 0 0,-43-1-40 0 0,7 1-26 0 0,0-1 1 0 0,0-1 0 0 0,-1-1-1 0 0,1-2 1 0 0,34-8 0 0 0,-32 6 6 0 0,0 1 1 0 0,0 0-1 0 0,1 2 1 0 0,34 0-1 0 0,30-4 7 0 0,-17-7-38 0 0,-58 9-33 0 0,2 2-1 0 0,-1 0 1 0 0,0 1 0 0 0,1 0-1 0 0,-1 1 1 0 0,1 1 0 0 0,18 2-1 0 0,33 13 32 0 0,-36-6-34 0 0,-7-5-9 0 0,0-1 0 0 0,0 0 0 0 0,42-3-1 0 0,-45 0 36 0 0,-18 0-32 0 0,-1 1 1 0 0,1-1-1 0 0,0 1 0 0 0,-1-1 0 0 0,1 1 0 0 0,-1 0 0 0 0,1 0 1 0 0,3 2-1 0 0,-3-2-5 0 0,0 1 1 0 0,0-1-1 0 0,0 0 1 0 0,0 0-1 0 0,0 0 1 0 0,0-1 0 0 0,0 1-1 0 0,0-1 1 0 0,4 1-1 0 0,-7-1-4 0 0,0 0 1 0 0,0-1-1 0 0,1 1 0 0 0,-1 0 0 0 0,0 0 1 0 0,0 0-1 0 0,0 0 0 0 0,0 0 0 0 0,0 0 0 0 0,0 0 1 0 0,1 0-1 0 0,-1 0 0 0 0,0 0 0 0 0,0 0 1 0 0,0 0-1 0 0,0 0 0 0 0,0 0 0 0 0,0 0 1 0 0,1 0-1 0 0,-1 1 0 0 0,0-1 0 0 0,0 0 0 0 0,0 0 1 0 0,0 0-1 0 0,0 0 0 0 0,0 0 0 0 0,1 0 1 0 0,-1 0-1 0 0,0 0 0 0 0,0 0 0 0 0,0 0 1 0 0,0 1-1 0 0,0-1 0 0 0,0 0 0 0 0,0 0 0 0 0,0 0 1 0 0,0 0-1 0 0,0 0 0 0 0,0 0 0 0 0,0 1 1 0 0,0-1-1 0 0,1 0 0 0 0,-1 0 0 0 0,0 0 1 0 0,0 0-1 0 0,0 0 0 0 0,0 0 0 0 0,0 1 0 0 0,0-1 1 0 0,0 0-1 0 0,0 0 0 0 0,-1 0 0 0 0,1 0 1 0 0,0 0-1 0 0,0 1 0 0 0,0-1 5 0 0,0 0 1 0 0,-1 1-1 0 0,1-1 0 0 0,0 0 1 0 0,0 1-1 0 0,-1-1 0 0 0,1 0 0 0 0,-1 0 1 0 0,1 1-1 0 0,0-1 0 0 0,-1 0 1 0 0,1 0-1 0 0,0 0 0 0 0,-1 0 0 0 0,1 1 1 0 0,-1-1-1 0 0,1 0 0 0 0,0 0 1 0 0,-1 0-1 0 0,0 0 0 0 0,-2 0 8 0 0,0 1 0 0 0,0 0 0 0 0,0 0 1 0 0,0 0-1 0 0,0 1 0 0 0,0-1 0 0 0,-3 3 0 0 0,-14 5 38 0 0,-6-1-21 0 0,-1-1 0 0 0,0-1 0 0 0,0-1 1 0 0,0-1-1 0 0,-1-2 0 0 0,-30-1 0 0 0,47-1-21 0 0,-17-2 188 0 0,-53-8 1 0 0,30 1 7 0 0,-95-6 0 0 0,-53 14-120 0 0,118 1-88 0 0,20 1 9 0 0,1 2 0 0 0,-86 16 0 0 0,112-12-169 0 0,-1 2 0 0 0,2 1 0 0 0,-1 1 0 0 0,2 3 0 0 0,-52 27 0 0 0,16 1-1205 0 0,-6 5-403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8:02:49.592"/>
    </inkml:context>
    <inkml:brush xml:id="br0">
      <inkml:brushProperty name="width" value="0.1" units="cm"/>
      <inkml:brushProperty name="height" value="0.1" units="cm"/>
      <inkml:brushProperty name="color" value="#F4F91B"/>
    </inkml:brush>
  </inkml:definitions>
  <inkml:trace contextRef="#ctx0" brushRef="#br0">36 11 455 0 0,'0'-1'88'0'0,"0"1"-1"0"0,0 0 0 0 0,0-1 0 0 0,0 1 0 0 0,0 0 0 0 0,0-1 0 0 0,0 1 0 0 0,0 0 0 0 0,0-1 0 0 0,0 1 0 0 0,0-1 0 0 0,0 1 0 0 0,0 0 0 0 0,0-1 0 0 0,0 1 0 0 0,0 0 0 0 0,-1-1 0 0 0,1 1 0 0 0,0 0 0 0 0,0 0 0 0 0,0-1 0 0 0,-1 1 0 0 0,1 0 0 0 0,0-1 0 0 0,0 1 0 0 0,-1 0 0 0 0,1 0 0 0 0,0 0 0 0 0,0-1 0 0 0,-1 1 0 0 0,1 0 0 0 0,0 0 0 0 0,-1 0 0 0 0,1 0 0 0 0,0-1 0 0 0,-1 1 0 0 0,1 0 0 0 0,0 0 0 0 0,-1 0 0 0 0,1 0 0 0 0,0 0 0 0 0,-1 0 0 0 0,1 0 0 0 0,-1 0 0 0 0,1 0 0 0 0,0 0 0 0 0,-1 0 0 0 0,1 0 0 0 0,0 0 0 0 0,-1 1 0 0 0,-18 9 1971 0 0,19-10-1986 0 0,-1 0-1 0 0,1 0 1 0 0,0 0-1 0 0,0 0 0 0 0,-1 0 1 0 0,1 0-1 0 0,0 0 0 0 0,0 0 1 0 0,-1 0-1 0 0,1 0 0 0 0,0 1 1 0 0,0-1-1 0 0,0 0 1 0 0,-1 0-1 0 0,1 0 0 0 0,0 0 1 0 0,0 1-1 0 0,0-1 0 0 0,0 0 1 0 0,-1 0-1 0 0,1 0 1 0 0,0 1-1 0 0,0-1 0 0 0,0 0 1 0 0,0 0-1 0 0,0 0 0 0 0,0 1 1 0 0,0-1-1 0 0,0 0 0 0 0,0 0 1 0 0,-1 1-1 0 0,1-1 1 0 0,0 0-1 0 0,0 0 0 0 0,0 1 1 0 0,0-1-1 0 0,0 0 0 0 0,1 0 1 0 0,-1 1-1 0 0,0-1 1 0 0,0 0-1 0 0,0 0 0 0 0,0 1 1 0 0,0-1-1 0 0,0 0 0 0 0,0 0 1 0 0,0 0-1 0 0,0 1 1 0 0,1-1-1 0 0,16 4 1679 0 0,-9-3-1480 0 0,1-1 0 0 0,-1 0 1 0 0,11-2-1 0 0,-6 0-51 0 0,1 1 0 0 0,15 0-1 0 0,18-3 214 0 0,-44 4-403 0 0,0 1-1 0 0,1-1 1 0 0,-1 0-1 0 0,0 1 1 0 0,0-1-1 0 0,0 1 1 0 0,0 0-1 0 0,0 0 1 0 0,0 0-1 0 0,0 1 0 0 0,-1-1 1 0 0,1 1-1 0 0,0-1 1 0 0,3 4-1 0 0,-3-3-1 0 0,0 0 1 0 0,0 1-1 0 0,0-1 0 0 0,0 1 0 0 0,-1 0 0 0 0,1 0 0 0 0,-1 0 0 0 0,1 0 0 0 0,-1 0 0 0 0,0 1 0 0 0,1 3 0 0 0,-1-3 18 0 0,-1 1 0 0 0,1-1 0 0 0,0 0-1 0 0,0 0 1 0 0,1 0 0 0 0,-1 0 0 0 0,1-1-1 0 0,4 6 1 0 0,-5-7-8 0 0,0 0-1 0 0,0-1 1 0 0,0 1-1 0 0,0-1 1 0 0,0 1-1 0 0,1-1 1 0 0,-1 0-1 0 0,0 0 1 0 0,1 0-1 0 0,-1 0 1 0 0,1 0 0 0 0,-1-1-1 0 0,1 1 1 0 0,-1-1-1 0 0,1 1 1 0 0,4-1-1 0 0,14 4 251 0 0,-19-3-254 0 0,1 0 0 0 0,0-1 1 0 0,0 1-1 0 0,0-1 0 0 0,1 1 0 0 0,-1-1 0 0 0,3 0 0 0 0,0-1 3 0 0,7 0 78 0 0,1 0-1 0 0,-1-1 1 0 0,1-1-1 0 0,-1 0 1 0 0,0-1-1 0 0,0 0 1 0 0,19-10-1 0 0,-14 6 123 0 0,1 0 0 0 0,30-7 0 0 0,-34 10-128 0 0,9-2-72 0 0,-1 1 0 0 0,1 2 0 0 0,0 0 0 0 0,0 1 0 0 0,0 2 0 0 0,0 0 0 0 0,30 4 0 0 0,82 11 156 0 0,-120-13-146 0 0,1 0 1 0 0,17-3-1 0 0,-19 0-2 0 0,1 2 1 0 0,16 1-1 0 0,-26 0-19 0 0,1-1 0 0 0,0 0 1 0 0,-1 0-1 0 0,1-1 0 0 0,7-1 0 0 0,-11 2-20 0 0,10 2 54 0 0,-12-1-58 0 0,0-1 0 0 0,0 1 0 0 0,0-1 0 0 0,0 1 0 0 0,1-1 0 0 0,-1 0 0 0 0,0 0 0 0 0,0 0 0 0 0,0 1 0 0 0,1-1 0 0 0,1-1 0 0 0,50-10 128 0 0,9-1 206 0 0,-54 11-327 0 0,-1 2 0 0 0,1-1 0 0 0,-1 1 0 0 0,0 0 0 0 0,0 0 0 0 0,1 1 0 0 0,12 5 0 0 0,13 3-3 0 0,-6-3-5 0 0,-18-4 0 0 0,1-1 0 0 0,-1 0 0 0 0,1 0 0 0 0,12 0 0 0 0,-2-1 0 0 0,-1 1 0 0 0,21 4 0 0 0,-21-2 0 0 0,0-2 0 0 0,21 1 0 0 0,-38-3 0 0 0,54 3 66 0 0,-52-2-60 0 0,0-1-1 0 0,0 1 1 0 0,1 0 0 0 0,-1 1-1 0 0,0-1 1 0 0,0 1 0 0 0,0-1-1 0 0,0 1 1 0 0,-1 0 0 0 0,7 5-1 0 0,-4-3-5 0 0,1 1 0 0 0,0-1 0 0 0,0 0 0 0 0,0-1 0 0 0,0 1 0 0 0,14 3 0 0 0,49 10 0 0 0,-60-15 0 0 0,6 1 0 0 0,-1-2 0 0 0,23 1 0 0 0,2-1 0 0 0,17 1 0 0 0,-35-2 0 0 0,34 4 0 0 0,-41-3 11 0 0,0-1-1 0 0,0 0 1 0 0,0-1-1 0 0,0-1 1 0 0,-1-1-1 0 0,1 0 1 0 0,24-8-1 0 0,-16 5 5 0 0,-1 0 0 0 0,26-2-1 0 0,-35 6-14 0 0,1-1-1 0 0,17-5 0 0 0,-5 1 57 0 0,10-5-26 0 0,-28 8-16 0 0,0 1 0 0 0,0 1 0 0 0,0 0 0 0 0,0 0 0 0 0,0 0 0 0 0,9 0 0 0 0,-16 2-14 0 0,-1 0 0 0 0,1 0 0 0 0,-1 0 0 0 0,0 0 0 0 0,1 0 0 0 0,-1 0 1 0 0,1 1-1 0 0,-1-1 0 0 0,1 0 0 0 0,-1 0 0 0 0,0 0 0 0 0,1 0 0 0 0,-1 0 1 0 0,0 1-1 0 0,1-1 0 0 0,-1 0 0 0 0,0 0 0 0 0,1 1 0 0 0,-1-1 0 0 0,0 0 1 0 0,1 1-1 0 0,-1-1 0 0 0,0 0 0 0 0,0 1 0 0 0,1-1 0 0 0,-1 0 0 0 0,0 1 1 0 0,0-1-1 0 0,0 1 0 0 0,0 14 16 0 0,-10 15-136 0 0,10-30 118 0 0,-30 61-1363 0 0,8-21 538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8:02:59.390"/>
    </inkml:context>
    <inkml:brush xml:id="br0">
      <inkml:brushProperty name="width" value="0.1" units="cm"/>
      <inkml:brushProperty name="height" value="0.1" units="cm"/>
      <inkml:brushProperty name="color" value="#F4F91B"/>
    </inkml:brush>
  </inkml:definitions>
  <inkml:trace contextRef="#ctx0" brushRef="#br0">0 164 3511 0 0,'2'-10'364'0'0,"-1"0"0"0"0,1-19 0 0 0,2-14 1088 0 0,-4 42-1375 0 0,1 0 0 0 0,0 1 0 0 0,-1-1 0 0 0,1 0 0 0 0,0 0 0 0 0,0 1 0 0 0,0-1 0 0 0,0 1 0 0 0,0-1 0 0 0,0 1 0 0 0,0-1-1 0 0,0 1 1 0 0,0-1 0 0 0,0 1 0 0 0,0 0 0 0 0,0-1 0 0 0,2 1 0 0 0,22-5 1329 0 0,-24 5-1298 0 0,3 0 88 0 0,0-1 1 0 0,0 1-1 0 0,0 0 1 0 0,0 0-1 0 0,0 1 0 0 0,0-1 1 0 0,0 1-1 0 0,0 0 1 0 0,0 0-1 0 0,-1 0 1 0 0,1 1-1 0 0,5 2 0 0 0,-1-1-169 0 0,-4-1 104 0 0,1 0 1 0 0,0 0-1 0 0,1 0 1 0 0,-1-1-1 0 0,0 0 0 0 0,0 0 1 0 0,1 0-1 0 0,-1-1 1 0 0,0 1-1 0 0,8-2 0 0 0,5 2 440 0 0,-16-1-526 0 0,-1 0-1 0 0,1 0 0 0 0,0 0 1 0 0,-1 0-1 0 0,1 0 0 0 0,0 0 0 0 0,0 0 1 0 0,-1 0-1 0 0,1-1 0 0 0,0 1 1 0 0,-1-1-1 0 0,1 1 0 0 0,0-1 0 0 0,-1 1 1 0 0,1-1-1 0 0,1-1 0 0 0,3-1 77 0 0,0 0-1 0 0,1 0 0 0 0,0 1 0 0 0,-1 0 0 0 0,1 0 1 0 0,0 1-1 0 0,0-1 0 0 0,12 1 0 0 0,-8 0 45 0 0,0-1 0 0 0,16-4-1 0 0,-23 6-119 0 0,0-1 0 0 0,0 1 0 0 0,0-1 0 0 0,0 1 0 0 0,0 0 0 0 0,0 0 0 0 0,0 1 0 0 0,0-1-1 0 0,0 1 1 0 0,6 2 0 0 0,24 3 213 0 0,-7-7-62 0 0,0-1 0 0 0,0 0 0 0 0,35-9 0 0 0,-36 5-14 0 0,1 2 0 0 0,-1 1 0 0 0,1 2 0 0 0,40 2 0 0 0,-49 1-100 0 0,26 6 0 0 0,-33-5-74 0 0,1 0 0 0 0,-1-1 1 0 0,1-1-1 0 0,-1 0 0 0 0,1 0 0 0 0,12-2 0 0 0,66-13 125 0 0,18-3 171 0 0,47 0-80 0 0,-134 17-161 0 0,0 1 0 0 0,0 2 0 0 0,0 0 0 0 0,0 1 0 0 0,29 10 0 0 0,-13-5 47 0 0,0 2-40 0 0,38 16-1 0 0,-71-26-60 0 0,0 1 1 0 0,0-2-1 0 0,1 1 1 0 0,-1 0-1 0 0,7-1 1 0 0,18 4-14 0 0,-2 4 36 0 0,28 13 0 0 0,-41-17 3 0 0,1 0 1 0 0,-1 0-1 0 0,1-2 0 0 0,0 1 0 0 0,0-2 0 0 0,0 0 0 0 0,25-2 0 0 0,17 1 47 0 0,-22 1-52 0 0,-19-1-19 0 0,-1 1 0 0 0,1 0 0 0 0,0 1 0 0 0,16 4 0 0 0,66 18 0 0 0,-93-23 12 0 0,1 1 0 0 0,0-1 0 0 0,0 0 1 0 0,0-1-1 0 0,-1 1 0 0 0,1-1 0 0 0,0 0 0 0 0,0-1 1 0 0,7-1-1 0 0,-1 1 30 0 0,6-1-57 0 0,-11 0 71 0 0,1 1-1 0 0,-1 1 1 0 0,11 0-1 0 0,-15 0-136 0 0,-1 0 0 0 0,0 1 0 0 0,0-1 0 0 0,1 1 0 0 0,-1-1 0 0 0,0 1 0 0 0,0 0 1 0 0,0 0-1 0 0,0 0 0 0 0,0 0 0 0 0,0 0 0 0 0,0 1 0 0 0,-1-1 0 0 0,1 0 0 0 0,3 4 0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8:09:22.200"/>
    </inkml:context>
    <inkml:brush xml:id="br0">
      <inkml:brushProperty name="width" value="0.1" units="cm"/>
      <inkml:brushProperty name="height" value="0.1" units="cm"/>
      <inkml:brushProperty name="color" value="#F4F91B"/>
    </inkml:brush>
  </inkml:definitions>
  <inkml:trace contextRef="#ctx0" brushRef="#br0">709 642 2303 0 0,'1'-1'120'0'0,"-1"0"-1"0"0,1 0 0 0 0,-1 0 0 0 0,1 0 1 0 0,-1 0-1 0 0,1 0 0 0 0,-1 0 0 0 0,1 0 0 0 0,0 0 1 0 0,0 0-1 0 0,-1 1 0 0 0,1-1 0 0 0,0 0 0 0 0,0 1 1 0 0,0-1-1 0 0,0 0 0 0 0,0 1 0 0 0,0-1 1 0 0,0 1-1 0 0,0-1 0 0 0,0 1 0 0 0,0 0 0 0 0,0-1 1 0 0,0 1-1 0 0,0 0 0 0 0,0 0 0 0 0,0 0 1 0 0,3 0-1 0 0,3-3 1686 0 0,-6 3-1725 0 0,-1 0-1 0 0,1 0 1 0 0,-1-1-1 0 0,0 1 1 0 0,1 0 0 0 0,-1 0-1 0 0,1 0 1 0 0,-1 0-1 0 0,1-1 1 0 0,-1 1 0 0 0,1 0-1 0 0,-1 0 1 0 0,1 0 0 0 0,-1 0-1 0 0,1 0 1 0 0,-1 0-1 0 0,1 0 1 0 0,-1 1 0 0 0,1-1-1 0 0,-1 0 1 0 0,1 0-1 0 0,-1 0 1 0 0,1 0 0 0 0,-1 1-1 0 0,1-1 1 0 0,0 1-1 0 0,-1-1-13 0 0,1 0 0 0 0,-1 0 0 0 0,0 1 0 0 0,1-1-1 0 0,-1 0 1 0 0,1 0 0 0 0,-1 0 0 0 0,1 0 0 0 0,-1 1-1 0 0,1-1 1 0 0,-1 0 0 0 0,1 0 0 0 0,-1 0 0 0 0,1 0-1 0 0,-1 0 1 0 0,1 0 0 0 0,-1 0 0 0 0,1-1 0 0 0,-1 1 0 0 0,1 0-1 0 0,-1 0 1 0 0,1 0 0 0 0,-1 0 0 0 0,1-1 0 0 0,-1 1-1 0 0,0 0 1 0 0,1 0 0 0 0,-1-1 0 0 0,1 1 0 0 0,-1 0-1 0 0,0-1 1 0 0,1 1 0 0 0,-1 0 0 0 0,0-1 0 0 0,1 1-1 0 0,-1-1 1 0 0,0 1 0 0 0,1 0 0 0 0,-1-1 0 0 0,0 1 0 0 0,0-1-1 0 0,0 1 1 0 0,0-1 0 0 0,1 1 0 0 0,-1-1 0 0 0,0 1-1 0 0,0-2 1 0 0,8-37 1428 0 0,-2 8-325 0 0,-4 27-993 0 0,0 0 0 0 0,-1 0 1 0 0,1 0-1 0 0,-1-1 1 0 0,0 1-1 0 0,1-9 0 0 0,-2 11-158 0 0,0 0 1 0 0,-1 0-1 0 0,1 1 0 0 0,0-1 0 0 0,-1 0 0 0 0,1 1 0 0 0,-1-1 0 0 0,1 0 0 0 0,-1 1 0 0 0,0-1 0 0 0,1 1 0 0 0,-1-1 0 0 0,0 1 0 0 0,0-1 0 0 0,0 1 0 0 0,-1-1 0 0 0,1 1 0 0 0,0 0 1 0 0,-3-2-1 0 0,1-1 68 0 0,-1 0 0 0 0,1 1 1 0 0,0-1-1 0 0,1 0 1 0 0,-1-1-1 0 0,1 1 0 0 0,-1 0 1 0 0,1-1-1 0 0,1 0 1 0 0,-1 1-1 0 0,1-1 1 0 0,-1 0-1 0 0,0-5 0 0 0,1 3 18 0 0,-1 0 1 0 0,0 0-1 0 0,0 1 0 0 0,-1-1 0 0 0,-5-9 0 0 0,-2-3 73 0 0,1 1-1 0 0,0-1 1 0 0,-10-36-1 0 0,16 46-127 0 0,-6-16 74 0 0,4 7-80 0 0,-1 0-1 0 0,-1 1 1 0 0,-14-26-1 0 0,18 37-35 0 0,-5-7 52 0 0,-1-1 1 0 0,-11-13-1 0 0,16 23-43 0 0,0 0 0 0 0,0 0 0 0 0,0 0 0 0 0,-1 1 0 0 0,1-1 0 0 0,-1 1-1 0 0,0 0 1 0 0,0 0 0 0 0,-9-3 0 0 0,1 1-24 0 0,10 4 16 0 0,0-1 0 0 0,0 1 1 0 0,0-1-1 0 0,-1 1 0 0 0,1 0 0 0 0,0 1 1 0 0,-1-1-1 0 0,1 0 0 0 0,-1 1 1 0 0,1 0-1 0 0,-1 0 0 0 0,1 0 0 0 0,0 0 1 0 0,-1 1-1 0 0,-6 1 0 0 0,-20 7 16 0 0,15-5 2 0 0,-26 11 0 0 0,0 4 5 0 0,0 2 0 0 0,1 1 0 0 0,-46 35 0 0 0,-11 27 197 0 0,91-79-212 0 0,0 1 0 0 0,0-1-1 0 0,1 1 1 0 0,0 1 0 0 0,0-1 0 0 0,1 1-1 0 0,-1 0 1 0 0,2 0 0 0 0,-1 0 0 0 0,1 1-1 0 0,-5 14 1 0 0,4-6 26 0 0,0 1-1 0 0,1-1 0 0 0,1 1 1 0 0,0 28-1 0 0,2-19-12 0 0,5 39 0 0 0,-3-55-7 0 0,0 0-1 0 0,1 1 1 0 0,0-1-1 0 0,0 0 0 0 0,1-1 1 0 0,7 14-1 0 0,4 5 88 0 0,-5-9-40 0 0,18 24 0 0 0,-24-38-59 0 0,0 1 0 0 0,0-1 0 0 0,1-1 0 0 0,-1 1 0 0 0,1-1 0 0 0,1 0 0 0 0,-1 0 0 0 0,11 6 1 0 0,-5-5 13 0 0,0 1 0 0 0,1-2 0 0 0,-1 0 0 0 0,1 0 0 0 0,0-1 0 0 0,13 2-1 0 0,28 9 161 0 0,-1-3-43 0 0,27 3-84 0 0,-70-13-47 0 0,0 0 0 0 0,0-1 0 0 0,0 0-1 0 0,0-1 1 0 0,-1 0 0 0 0,17-4 0 0 0,27-7 32 0 0,-33 8-16 0 0,-1 0 1 0 0,1-2 0 0 0,21-8-1 0 0,5-7 44 0 0,-27 14 28 0 0,0-1 1 0 0,0 0-1 0 0,-1-2 0 0 0,0 0 1 0 0,20-17-1 0 0,-20 12-5 0 0,0 0 1 0 0,-1-2-1 0 0,0 0 0 0 0,-2-1 1 0 0,0 0-1 0 0,20-36 0 0 0,-24 25-21 0 0,-10 28-65 0 0,0-1-1 0 0,1 1 0 0 0,-1 0 1 0 0,0-1-1 0 0,0 1 0 0 0,0 0 1 0 0,0-1-1 0 0,0 1 0 0 0,0-1 1 0 0,0 1-1 0 0,0 0 0 0 0,-1-1 1 0 0,1 1-1 0 0,0 0 0 0 0,-1-1 1 0 0,1 1-1 0 0,-1 0 0 0 0,-1-2 0 0 0,2 3-5 0 0,0-1-1 0 0,-1 1 1 0 0,1 0-1 0 0,0 0 0 0 0,-1 0 1 0 0,1 0-1 0 0,-1 0 0 0 0,1 0 1 0 0,0 0-1 0 0,-1 0 0 0 0,1 0 1 0 0,0 0-1 0 0,-1 0 1 0 0,1 0-1 0 0,-1 0 0 0 0,1 0 1 0 0,0 0-1 0 0,-1 0 0 0 0,1 0 1 0 0,0 0-1 0 0,-1 1 0 0 0,1-1 1 0 0,0 0-1 0 0,-1 0 1 0 0,1 0-1 0 0,0 1 0 0 0,-1-1 1 0 0,1 0-1 0 0,0 0 0 0 0,-1 1 1 0 0,1-1-1 0 0,-10 11-1 0 0,-23 41-1296 0 0,10-14-166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8:09:49.984"/>
    </inkml:context>
    <inkml:brush xml:id="br0">
      <inkml:brushProperty name="width" value="0.1" units="cm"/>
      <inkml:brushProperty name="height" value="0.1" units="cm"/>
      <inkml:brushProperty name="color" value="#F4F91B"/>
    </inkml:brush>
  </inkml:definitions>
  <inkml:trace contextRef="#ctx0" brushRef="#br0">465 1251 919 0 0,'-3'-2'400'0'0,"0"-1"0"0"0,1 0 0 0 0,0 0 0 0 0,-1-1 0 0 0,1 1 0 0 0,0 0 0 0 0,1-1 0 0 0,-1 1 0 0 0,1-1 0 0 0,-1 0-1 0 0,1 0 1 0 0,0 1 0 0 0,0-1 0 0 0,0-5 0 0 0,3 9-260 0 0,0 0 1 0 0,0 0-1 0 0,0 0 1 0 0,0 0-1 0 0,0 0 1 0 0,0-1-1 0 0,0 1 0 0 0,-1 0 1 0 0,1-1-1 0 0,0 1 1 0 0,0-1-1 0 0,2-1 0 0 0,3-4 148 0 0,1 0 0 0 0,-1-1 0 0 0,0 1 0 0 0,-1-2-1 0 0,9-11 1 0 0,-8 10-44 0 0,0 0 1 0 0,0 1-1 0 0,16-13 0 0 0,37-24 531 0 0,-38 29-562 0 0,-13 10-136 0 0,-1 0-1 0 0,1-1 0 0 0,9-11 1 0 0,17-18 253 0 0,-24 26-118 0 0,0 0 1 0 0,-2-1 0 0 0,1-1 0 0 0,14-22 0 0 0,6-11 159 0 0,-21 32-257 0 0,0 1 0 0 0,12-26 1 0 0,46-100 153 0 0,-62 127-219 0 0,0-1-1 0 0,-1 1 1 0 0,-1 0 0 0 0,0-1 0 0 0,-1 0-1 0 0,0 0 1 0 0,-1 0 0 0 0,0 0-1 0 0,0 0 1 0 0,-2 0 0 0 0,1 0 0 0 0,-2 0-1 0 0,1 1 1 0 0,-2-1 0 0 0,0 0 0 0 0,-8-21-1 0 0,5 17-2 0 0,-1-1-1 0 0,-1 2 0 0 0,-1-1 1 0 0,0 1-1 0 0,-1 0 0 0 0,0 1 1 0 0,-21-21-1 0 0,24 27-41 0 0,0 0 0 0 0,0 0-1 0 0,1-1 1 0 0,0 0 0 0 0,-7-16 0 0 0,-18-50 17 0 0,19 43-20 0 0,10 26-2 0 0,-1 0 0 0 0,0 0 0 0 0,0 1 0 0 0,-1 0 0 0 0,0-1 0 0 0,0 1 0 0 0,0 1 0 0 0,0-1 0 0 0,-1 1 0 0 0,0-1 0 0 0,0 1 0 0 0,0 1 0 0 0,0-1 0 0 0,-1 1 0 0 0,1 0 0 0 0,-1 0 0 0 0,0 0 0 0 0,-7-2 0 0 0,5 3 0 0 0,-1-1 0 0 0,1 1 0 0 0,-1 1 0 0 0,1 0 0 0 0,-1 0 0 0 0,0 0 0 0 0,0 1 0 0 0,1 1 0 0 0,-1-1 0 0 0,0 1 0 0 0,1 1 0 0 0,-15 4 0 0 0,-16 7 0 0 0,1 3 0 0 0,-58 30 0 0 0,73-32 0 0 0,0 1 0 0 0,1 1 0 0 0,0 1 0 0 0,-36 37 0 0 0,21-15-6 0 0,-42 50-33 0 0,68-75 34 0 0,1 0 1 0 0,1 0-1 0 0,0 1 1 0 0,1 1 0 0 0,-6 16-1 0 0,6-10 5 0 0,-11 46 0 0 0,17-57 0 0 0,1 0 0 0 0,0 0 0 0 0,1 0 0 0 0,0 0 0 0 0,0 0 0 0 0,3 16 0 0 0,7 18-8 0 0,3-1 0 0 0,1 0 0 0 0,2-1 0 0 0,1 0 0 0 0,3-2 0 0 0,2 0 0 0 0,45 66 0 0 0,-53-89 16 0 0,1 0 0 0 0,1-1 0 0 0,30 27 0 0 0,59 36 24 0 0,-100-76-24 0 0,1-1 1 0 0,0 1-1 0 0,0-1 0 0 0,0 0 0 0 0,0-1 1 0 0,0 1-1 0 0,0-1 0 0 0,1 0 0 0 0,-1-1 1 0 0,1 0-1 0 0,0 0 0 0 0,-1 0 0 0 0,1-1 1 0 0,0 0-1 0 0,-1 0 0 0 0,1 0 0 0 0,0-1 0 0 0,-1 0 1 0 0,1-1-1 0 0,-1 1 0 0 0,1-1 0 0 0,8-4 1 0 0,-14 5-1 0 0,1 0 1 0 0,-1 0 0 0 0,0 1-1 0 0,1-1 1 0 0,-1 1 0 0 0,1-1-1 0 0,-1 1 1 0 0,1 0 0 0 0,-1-1-1 0 0,1 1 1 0 0,0 0-1 0 0,-1 0 1 0 0,1 0 0 0 0,-1 0-1 0 0,1 0 1 0 0,-1 1 0 0 0,1-1-1 0 0,-1 0 1 0 0,1 1 0 0 0,-1-1-1 0 0,3 2 1 0 0,-3-1-90 0 0,1 0 0 0 0,-1 0 0 0 0,1 1-1 0 0,-1-1 1 0 0,0 1 0 0 0,0-1 0 0 0,0 1 0 0 0,0-1 0 0 0,0 1-1 0 0,0 0 1 0 0,0-1 0 0 0,0 1 0 0 0,-1 0 0 0 0,1 0-1 0 0,-1-1 1 0 0,1 1 0 0 0,0 4 0 0 0,1 15-5390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8:10:18.767"/>
    </inkml:context>
    <inkml:brush xml:id="br0">
      <inkml:brushProperty name="width" value="0.1" units="cm"/>
      <inkml:brushProperty name="height" value="0.1" units="cm"/>
      <inkml:brushProperty name="color" value="#F4F91B"/>
    </inkml:brush>
  </inkml:definitions>
  <inkml:trace contextRef="#ctx0" brushRef="#br0">343 1129 2303 0 0,'-4'-40'3494'0'0,"4"34"-2917"0"0,0 1 0 0 0,0-1 0 0 0,1 0 0 0 0,-1 0 0 0 0,2 0 0 0 0,1-7-1 0 0,-2 12-455 0 0,-1-1-1 0 0,1 0 1 0 0,0 0-1 0 0,0 1 1 0 0,0-1-1 0 0,0 1 0 0 0,1-1 1 0 0,-1 1-1 0 0,0-1 1 0 0,1 1-1 0 0,-1 0 0 0 0,1 0 1 0 0,-1-1-1 0 0,1 1 1 0 0,-1 0-1 0 0,1 1 1 0 0,0-1-1 0 0,0 0 0 0 0,-1 0 1 0 0,1 1-1 0 0,2-2 1 0 0,2 1 0 0 0,-1-1 0 0 0,1 0 0 0 0,-1 0 0 0 0,0-1 0 0 0,0 0 0 0 0,0 0 0 0 0,0 0 0 0 0,0 0 0 0 0,-1-1 0 0 0,0 0 1 0 0,1 0-1 0 0,4-7 0 0 0,3-4 516 0 0,0-2 0 0 0,11-23 1 0 0,-18 32-466 0 0,-2 3-80 0 0,1 0 0 0 0,0-1-1 0 0,0 1 1 0 0,0 1 0 0 0,1-1-1 0 0,-1 1 1 0 0,1-1 0 0 0,0 1-1 0 0,0 1 1 0 0,1-1 0 0 0,-1 1 0 0 0,10-5-1 0 0,-8 4-77 0 0,-1 0 0 0 0,0-1 0 0 0,0 0 0 0 0,0 0 0 0 0,-1 0 0 0 0,1-1 0 0 0,-1 0 0 0 0,-1 0 0 0 0,1 0 0 0 0,3-7 0 0 0,24-29 72 0 0,-16 25 52 0 0,14-20 0 0 0,-21 24-40 0 0,1 0 1 0 0,1 1-1 0 0,0 0 1 0 0,16-13-1 0 0,-23 22-89 0 0,1-1 0 0 0,-1 0 0 0 0,0-1 0 0 0,-1 1 0 0 0,1-1 0 0 0,-1 1 0 0 0,0-1 0 0 0,0 0 0 0 0,0 0 0 0 0,-1-1 0 0 0,1 1 0 0 0,-1-1 0 0 0,-1 1 0 0 0,1-1 0 0 0,-1 1 0 0 0,0-1 0 0 0,0 0 0 0 0,-1 0 0 0 0,0 1 0 0 0,0-8 0 0 0,-1-7 15 0 0,-2 0 0 0 0,0 0 0 0 0,-1 0 0 0 0,-10-30 1 0 0,9 33-12 0 0,-1 0 1 0 0,-1 1 0 0 0,-1-1 0 0 0,0 1 0 0 0,-1 1 0 0 0,-1 0 0 0 0,-1 0-1 0 0,0 1 1 0 0,-14-15 0 0 0,8 12-14 0 0,-1 1 0 0 0,0 1 0 0 0,-1 1 0 0 0,-1 1 0 0 0,-22-12 0 0 0,6 6 0 0 0,-2 2 0 0 0,-42-13 0 0 0,71 27-32 0 0,0 1 0 0 0,0 0 1 0 0,1 0-1 0 0,-1 1 0 0 0,-1 1 0 0 0,1-1 0 0 0,0 1 0 0 0,0 1 0 0 0,0 0 1 0 0,0 0-1 0 0,0 1 0 0 0,0 0 0 0 0,1 0 0 0 0,-1 1 0 0 0,1 0 0 0 0,-1 1 1 0 0,1-1-1 0 0,-14 10 0 0 0,7-2 106 0 0,0 0 1 0 0,0 1 0 0 0,1 1 0 0 0,1 0-1 0 0,0 1 1 0 0,1 0 0 0 0,-20 32-1 0 0,16-19-83 0 0,1 0 0 0 0,1 1 1 0 0,2 1-1 0 0,1 0 0 0 0,-13 53 0 0 0,19-52 6 0 0,2 1 0 0 0,1-1 1 0 0,3 54-1 0 0,0-73 3 0 0,-1 31 0 0 0,3 1 0 0 0,1-1 0 0 0,3 0 0 0 0,1-1 0 0 0,16 51 0 0 0,-7-45 0 0 0,31 61 0 0 0,-38-91 0 0 0,0-1 0 0 0,0 1 0 0 0,2-1 0 0 0,0-1 0 0 0,1 0 0 0 0,23 20 0 0 0,-30-29 6 0 0,1-1 0 0 0,1-1 1 0 0,-1 1-1 0 0,0-1 0 0 0,1 0 0 0 0,0-1 0 0 0,0 0 0 0 0,0 0 0 0 0,0-1 0 0 0,1 0 0 0 0,-1 0 0 0 0,1-1 0 0 0,-1 0 1 0 0,1-1-1 0 0,11 0 0 0 0,11-3 48 0 0,-1-1 0 0 0,60-16 0 0 0,-19 4-10 0 0,-62 14-152 0 0,0 1 1 0 0,-1 0-1 0 0,1 0 0 0 0,0 1 1 0 0,0 0-1 0 0,-1 1 0 0 0,1-1 0 0 0,0 2 1 0 0,11 2-1 0 0,10 9-559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8:10:52.541"/>
    </inkml:context>
    <inkml:brush xml:id="br0">
      <inkml:brushProperty name="width" value="0.1" units="cm"/>
      <inkml:brushProperty name="height" value="0.1" units="cm"/>
      <inkml:brushProperty name="color" value="#F4F91B"/>
    </inkml:brush>
  </inkml:definitions>
  <inkml:trace contextRef="#ctx0" brushRef="#br0">539 1132 919 0 0,'2'-5'3172'0'0,"-2"22"-1014"0"0,-4 9-1030 0 0,1-5 559 0 0,-2 34 0 0 0,5-54-1640 0 0,0 0 0 0 0,0-1 0 0 0,0 1 0 0 0,0 0 0 0 0,0 0 0 0 0,0 0 0 0 0,0-1 0 0 0,0 1 0 0 0,0 0 0 0 0,1 0 0 0 0,-1-1 0 0 0,0 1 0 0 0,0 0 0 0 0,1 0 0 0 0,-1-1 0 0 0,1 1 0 0 0,-1 0 0 0 0,0-1 0 0 0,1 1 0 0 0,0 0 0 0 0,-1-1 0 0 0,1 1 0 0 0,-1-1 0 0 0,1 1 0 0 0,0-1 0 0 0,-1 1 0 0 0,1-1 0 0 0,1 1 0 0 0,-1-1 36 0 0,1 1 1 0 0,0-1-1 0 0,0 0 0 0 0,0 0 1 0 0,-1 0-1 0 0,1 0 1 0 0,0 0-1 0 0,0-1 1 0 0,-1 1-1 0 0,1 0 1 0 0,0-1-1 0 0,2 0 0 0 0,4-3 160 0 0,0 0 0 0 0,1 0-1 0 0,-1 0 1 0 0,7-6-1 0 0,45-34 493 0 0,3 4 0 0 0,115-56-1 0 0,-156 85-614 0 0,-1-1 0 0 0,0 0 0 0 0,-1-1 0 0 0,-1-2 0 0 0,0 0 0 0 0,28-30 0 0 0,-35 33 0 0 0,-1-1-1 0 0,18-27 0 0 0,-25 33-58 0 0,0 0 0 0 0,-1 0-1 0 0,0 0 1 0 0,0 0 0 0 0,-1-1-1 0 0,1 1 1 0 0,-2-1 0 0 0,2-13-1 0 0,-2-2 5 0 0,-1 1 0 0 0,-1 0-1 0 0,-1-1 1 0 0,0 1-1 0 0,-2 0 1 0 0,-12-37 0 0 0,-1 10 15 0 0,-42-83 1 0 0,29 69-45 0 0,15 28 15 0 0,-32-52 0 0 0,-13 2-51 0 0,50 74 0 0 0,0 0 0 0 0,0 0 0 0 0,-1 1 0 0 0,-24-17 0 0 0,19 16 0 0 0,-2-1 0 0 0,1 1 0 0 0,-2 1 0 0 0,-27-12 0 0 0,39 20 0 0 0,1-1 0 0 0,-1 2 0 0 0,0-1 0 0 0,0 1 0 0 0,0 0 0 0 0,0 1 0 0 0,0 0 0 0 0,0 0 0 0 0,0 0 0 0 0,1 1 0 0 0,-1 0 0 0 0,0 0 0 0 0,0 0 0 0 0,-9 4 0 0 0,-7 5-1 0 0,0 0-1 0 0,2 2 0 0 0,-1 0 1 0 0,1 1-1 0 0,1 1 1 0 0,0 1-1 0 0,1 1 0 0 0,-17 19 1 0 0,-1 5-24 0 0,1 2 1 0 0,-45 70-1 0 0,33-34 25 0 0,5 2 0 0 0,-45 112 0 0 0,71-152 22 0 0,-20 79 0 0 0,33-101-91 0 0,0 0-1 0 0,2 0 0 0 0,0 0 1 0 0,1 0-1 0 0,1 0 0 0 0,1 0 1 0 0,4 24-1 0 0,11 29-5259 0 0,-5-33-341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8:13:50.060"/>
    </inkml:context>
    <inkml:brush xml:id="br0">
      <inkml:brushProperty name="width" value="0.1" units="cm"/>
      <inkml:brushProperty name="height" value="0.1" units="cm"/>
      <inkml:brushProperty name="color" value="#F4F91B"/>
    </inkml:brush>
  </inkml:definitions>
  <inkml:trace contextRef="#ctx0" brushRef="#br0">0 159 919 0 0,'17'-15'1122'0'0,"1"0"0"0"0,37-24 0 0 0,-48 35-1094 0 0,1 0 0 0 0,0 1 1 0 0,-1-1-1 0 0,1 2 0 0 0,0-1 1 0 0,0 1-1 0 0,16-2 0 0 0,4 1 133 0 0,29 1 0 0 0,-33 2-66 0 0,46-6 0 0 0,-40 3 33 0 0,0 0-1 0 0,44 3 1 0 0,-37 0-55 0 0,-28 0 3 0 0,1-1 0 0 0,-1-1 0 0 0,11-2-1 0 0,-12 2 20 0 0,1 0-1 0 0,-1 1 0 0 0,10-1 0 0 0,-4 1 5 0 0,0 0-1 0 0,0-1 1 0 0,15-5-1 0 0,-5 2-30 0 0,-5 2-22 0 0,-14 3-32 0 0,-1-1 1 0 0,0 1-1 0 0,1-1 0 0 0,-1 0 1 0 0,0-1-1 0 0,8-2 0 0 0,-10 3-10 0 0,0 0-1 0 0,1 0 0 0 0,-1 1 0 0 0,0-1 0 0 0,1 1 1 0 0,-1 0-1 0 0,1 0 0 0 0,-1 0 0 0 0,1 0 1 0 0,-1 0-1 0 0,1 0 0 0 0,-1 0 0 0 0,4 2 0 0 0,33 11 67 0 0,-21-7-57 0 0,19 5 6 0 0,1-3-1 0 0,1-1 0 0 0,63 3 0 0 0,-78-8-19 0 0,-7 0 1 0 0,-12-1 0 0 0,1 0 0 0 0,-1-1 0 0 0,1 0 0 0 0,6 0 0 0 0,-5 0 0 0 0,0 0 0 0 0,0 0 0 0 0,0 1 0 0 0,0 0 0 0 0,9 3 0 0 0,-7-2 0 0 0,0-1 0 0 0,16 2 0 0 0,122 5 0 0 0,119-16 0 0 0,-179 4 106 0 0,-52 1-63 0 0,56 3 0 0 0,-59 2-10 0 0,49-6-1 0 0,-5 1-21 0 0,-36 2 51 0 0,-1 3 0 0 0,68 11 0 0 0,-88-10-61 0 0,-1-1 1 0 0,1-1 0 0 0,0 0 0 0 0,0-2 0 0 0,25-3-1 0 0,-35 4-1 0 0,1 0 0 0 0,-1 0 0 0 0,1 0 0 0 0,-1 2 0 0 0,13 2 0 0 0,-10-2 0 0 0,1 0 0 0 0,14 0 0 0 0,-1-2 0 0 0,-10-1 0 0 0,1 1 0 0 0,0 1 0 0 0,17 3 0 0 0,-22-2 12 0 0,0-1 0 0 0,1-1 0 0 0,21-1 0 0 0,1-1 4 0 0,5 0 68 0 0,-22 1 11 0 0,30 2 1 0 0,-19 1-82 0 0,19 2-15 0 0,54 11 1 0 0,-54-9 20 0 0,1-3-1 0 0,64-2 0 0 0,-62-1-13 0 0,-35 0-6 0 0,-4 0 0 0 0,-1 0 0 0 0,1 0 0 0 0,-1-1 0 0 0,1 0 0 0 0,16-5 0 0 0,-20 2 89 0 0,8-3 46 0 0,-16 7-150 0 0,1 0 1 0 0,-1 0-1 0 0,0-1 0 0 0,1 1 1 0 0,-1 0-1 0 0,0 0 0 0 0,1 0 1 0 0,-1 0-1 0 0,0 0 0 0 0,1 0 1 0 0,-1 1-1 0 0,0-1 0 0 0,1 0 1 0 0,-1 0-1 0 0,0 0 0 0 0,1 0 1 0 0,-1 0-1 0 0,0 0 1 0 0,1 1-1 0 0,-1-1 0 0 0,0 0 1 0 0,1 0-1 0 0,-1 0 0 0 0,0 1 1 0 0,0-1-1 0 0,1 0 0 0 0,-1 1 1 0 0,0-1-1 0 0,0 0 0 0 0,0 0 1 0 0,1 1-1 0 0,-1-1 0 0 0,0 0 1 0 0,0 1-1 0 0,0-1 0 0 0,0 0 1 0 0,0 1-1 0 0,0 0 0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8:13:54.238"/>
    </inkml:context>
    <inkml:brush xml:id="br0">
      <inkml:brushProperty name="width" value="0.1" units="cm"/>
      <inkml:brushProperty name="height" value="0.1" units="cm"/>
      <inkml:brushProperty name="color" value="#F4F91B"/>
    </inkml:brush>
  </inkml:definitions>
  <inkml:trace contextRef="#ctx0" brushRef="#br0">1 32 1007 0 0,'16'7'263'0'0,"0"-1"-1"0"0,1-1 0 0 0,-1 0 1 0 0,1-1-1 0 0,0-1 0 0 0,1 0 0 0 0,-1-2 1 0 0,0 0-1 0 0,1 0 0 0 0,-1-2 1 0 0,1 0-1 0 0,-1-1 0 0 0,20-5 0 0 0,167-44 1258 0 0,-191 49-1497 0 0,-1 0 0 0 0,0 1 0 0 0,0 1 0 0 0,20 1-1 0 0,50 10 98 0 0,-63-9-114 0 0,99 13 58 0 0,-87-9-38 0 0,1-1 0 0 0,0-1-1 0 0,-1-2 1 0 0,61-3-1 0 0,-48-2 107 0 0,1 2-1 0 0,49 6 1 0 0,-77-4-143 0 0,128 5 11 0 0,-40-7 21 0 0,-75-1-10 0 0,0 2 0 0 0,0 0 0 0 0,52 9-1 0 0,-19 5-10 0 0,1-4 0 0 0,117 5 0 0 0,-39-9 0 0 0,0 0 0 0 0,24 1 39 0 0,64-1 40 0 0,-161-8-67 0 0,-37 2-12 0 0,0-1-1 0 0,36-6 0 0 0,8-4 117 0 0,1 4 0 0 0,104 4 0 0 0,-156 3-112 0 0,179-10 60 0 0,-175 10-64 0 0,1 1 0 0 0,-1 2 0 0 0,52 11 0 0 0,28 4 72 0 0,-80-13-72 0 0,0-1 0 0 0,33 0 0 0 0,2 0 0 0 0,33 2 0 0 0,137-9 0 0 0,-77-13 0 0 0,130-12 64 0 0,-272 27-62 0 0,20-4 30 0 0,0 3-1 0 0,0 1 1 0 0,67 6-1 0 0,-81 0-263 0 0,26 8 0 0 0,-29-7-2408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8:13:56.098"/>
    </inkml:context>
    <inkml:brush xml:id="br0">
      <inkml:brushProperty name="width" value="0.1" units="cm"/>
      <inkml:brushProperty name="height" value="0.1" units="cm"/>
      <inkml:brushProperty name="color" value="#F4F91B"/>
    </inkml:brush>
  </inkml:definitions>
  <inkml:trace contextRef="#ctx0" brushRef="#br0">0 84 3079 0 0,'2'-6'213'0'0,"0"0"-1"0"0,1 1 0 0 0,-1-1 1 0 0,1 1-1 0 0,0 0 0 0 0,1 0 1 0 0,-1 0-1 0 0,1 0 0 0 0,0 1 1 0 0,6-6-1 0 0,-7 8-163 0 0,0 0 0 0 0,0-1-1 0 0,0 1 1 0 0,0 1 0 0 0,0-1-1 0 0,1 0 1 0 0,-1 1 0 0 0,1 0-1 0 0,-1-1 1 0 0,1 1 0 0 0,-1 1-1 0 0,1-1 1 0 0,0 0 0 0 0,-1 1-1 0 0,1 0 1 0 0,0 0 0 0 0,6 1-1 0 0,73 7 36 0 0,-45-7-13 0 0,9 2 40 0 0,-15 1-11 0 0,54 0 0 0 0,25-5-15 0 0,-50 3-35 0 0,-23-1-49 0 0,-1 2 0 0 0,68 12 0 0 0,-90-12-1 0 0,29 2 0 0 0,11 2 0 0 0,-14 2-14 0 0,7 3 63 0 0,92 10-1 0 0,-80-17 4 0 0,61 2 67 0 0,-46-2-82 0 0,-52-3-25 0 0,1-1 1 0 0,-1 0-1 0 0,26-4 0 0 0,-28 2 47 0 0,36 1-1 0 0,11-1 21 0 0,-53 1-79 0 0,-1 0 0 0 0,21 3 0 0 0,12 0 0 0 0,23-1 0 0 0,104 16 0 0 0,-131-14 50 0 0,1-1 0 0 0,-1-3-1 0 0,65-8 1 0 0,-7 1 34 0 0,15-3 55 0 0,125-27 0 0 0,-148 21 20 0 0,-19 6 0 0 0,30-6 104 0 0,85-23-29 0 0,-186 39-235 0 0,0-1 0 0 0,0 1-1 0 0,0-1 1 0 0,1 1 0 0 0,-1 0-1 0 0,0 0 1 0 0,0 1 0 0 0,0-1-1 0 0,0 1 1 0 0,0-1 0 0 0,0 1-1 0 0,0 0 1 0 0,0 0 0 0 0,3 2-1 0 0,5 1-66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8:13:57.351"/>
    </inkml:context>
    <inkml:brush xml:id="br0">
      <inkml:brushProperty name="width" value="0.1" units="cm"/>
      <inkml:brushProperty name="height" value="0.1" units="cm"/>
      <inkml:brushProperty name="color" value="#F4F91B"/>
    </inkml:brush>
  </inkml:definitions>
  <inkml:trace contextRef="#ctx0" brushRef="#br0">0 72 1207 0 0,'26'5'41'0'0,"35"5"288"0"0,111 6 0 0 0,-127-16-268 0 0,85-2 325 0 0,24-8 520 0 0,127-11 501 0 0,-240 17-1322 0 0,170-22 795 0 0,33-3-396 0 0,-153 22-472 0 0,-35 4 27 0 0,70 6 0 0 0,-94-2 1 0 0,54 5 46 0 0,-36-2-21 0 0,0-2-1 0 0,82-8 1 0 0,-70 1 94 0 0,74 3 0 0 0,-86 2-115 0 0,-37 0-22 0 0,0 0 0 0 0,0 1 0 0 0,0 0-1 0 0,0 1 1 0 0,-1 1 0 0 0,20 6-1 0 0,-18-4-21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5:37.272"/>
    </inkml:context>
    <inkml:brush xml:id="br0">
      <inkml:brushProperty name="width" value="0.1" units="cm"/>
      <inkml:brushProperty name="height" value="0.1" units="cm"/>
      <inkml:brushProperty name="color" value="#E71224"/>
    </inkml:brush>
  </inkml:definitions>
  <inkml:trace contextRef="#ctx0" brushRef="#br0">2391 5 455 0 0,'-1'0'33'0'0,"0"-1"0"0"0,1 1-1 0 0,-1-1 1 0 0,0 1-1 0 0,0-1 1 0 0,0 1 0 0 0,0 0-1 0 0,0-1 1 0 0,0 1-1 0 0,0 0 1 0 0,0 0 0 0 0,0 0-1 0 0,0 0 1 0 0,0 0-1 0 0,0 0 1 0 0,0 0-1 0 0,0 0 1 0 0,0 0 0 0 0,0 0-1 0 0,0 0 1 0 0,0 1-1 0 0,0-1 1 0 0,0 0 0 0 0,0 1-1 0 0,0-1 1 0 0,0 1-1 0 0,0-1 1 0 0,-1 1-1 0 0,-29 21 1300 0 0,20-13-1675 0 0,10-8 407 0 0,0-1-1 0 0,0 1 1 0 0,1 0 0 0 0,-1 0 0 0 0,0 0 0 0 0,0-1-1 0 0,1 1 1 0 0,-1 0 0 0 0,0 0 0 0 0,1 0-1 0 0,-1 0 1 0 0,1 0 0 0 0,0 0 0 0 0,-1 0 0 0 0,1 0-1 0 0,0 1 1 0 0,-1-1 0 0 0,1 0 0 0 0,0 0 0 0 0,0 0-1 0 0,0 0 1 0 0,0 0 0 0 0,0 0 0 0 0,0 1-1 0 0,0-1 1 0 0,1 0 0 0 0,-1 0 0 0 0,0 0 0 0 0,0 0-1 0 0,1 0 1 0 0,-1 0 0 0 0,1 0 0 0 0,-1 0 0 0 0,1 0-1 0 0,0 0 1 0 0,-1 0 0 0 0,2 1 0 0 0,4 6-72 0 0,-1-1 1 0 0,1 0 0 0 0,11 10-1 0 0,-11-11 75 0 0,0-1-219 0 0,-1 0-1 0 0,1-1 0 0 0,0 1 1 0 0,0-1-1 0 0,0 0 1 0 0,0-1-1 0 0,1 1 0 0 0,11 3 1 0 0,5 2-594 0 0,-18-6 558 0 0,1 0 0 0 0,-1-1 0 0 0,1 0 0 0 0,0 0 0 0 0,0-1 0 0 0,-1 1 0 0 0,1-1 0 0 0,9 0 0 0 0,13 1 144 0 0,-22-1 50 0 0,0 0 1 0 0,1-1-1 0 0,-1 0 0 0 0,0 0 1 0 0,0-1-1 0 0,7 0 0 0 0,-13 1 59 0 0,1 0 0 0 0,0-1 0 0 0,0 1 0 0 0,-1 0 0 0 0,1 0 0 0 0,0 0 0 0 0,-1 0 0 0 0,1-1 0 0 0,0 1-1 0 0,-1 0 1 0 0,1-1 0 0 0,-1 1 0 0 0,1-1 0 0 0,-1 1 0 0 0,1 0 0 0 0,0-1 0 0 0,-1 1 0 0 0,1-1 0 0 0,-1 1-1 0 0,0-1 1 0 0,1 0 0 0 0,-1 1 0 0 0,1-1 0 0 0,-1 1 0 0 0,0-1 0 0 0,0 0 0 0 0,1 1 0 0 0,-1-1-1 0 0,0 0 1 0 0,0 1 0 0 0,0-1 0 0 0,0 0 0 0 0,0 1 0 0 0,0-1 0 0 0,0 0 0 0 0,0 0 0 0 0,0 1 0 0 0,0-1-1 0 0,0 0 1 0 0,0 1 0 0 0,0-1 0 0 0,0 0 0 0 0,-1 1 0 0 0,1-1 0 0 0,0 0 0 0 0,-1 1 0 0 0,1-1 0 0 0,-1-1-1 0 0,1 2-41 0 0,0 0 0 0 0,0 0 0 0 0,0 0 0 0 0,0 0 0 0 0,0-1 0 0 0,0 1 0 0 0,0 0 0 0 0,-1 0 0 0 0,1 0 0 0 0,0 0-1 0 0,0-1 1 0 0,0 1 0 0 0,0 0 0 0 0,0 0 0 0 0,0 0 0 0 0,0 0 0 0 0,-1 0 0 0 0,1 0 0 0 0,0-1 0 0 0,0 1 0 0 0,0 0-1 0 0,0 0 1 0 0,-1 0 0 0 0,1 0 0 0 0,0 0 0 0 0,0 0 0 0 0,0 0 0 0 0,0 0 0 0 0,-1 0 0 0 0,1 0 0 0 0,0 0 0 0 0,0 0-1 0 0,0 0 1 0 0,-1 0 0 0 0,1 0 0 0 0,0 0 0 0 0,0 0 0 0 0,0 0 0 0 0,0 0 0 0 0,-1 0 0 0 0,1 0 0 0 0,0 0 0 0 0,0 0-1 0 0,0 0 1 0 0,0 0 0 0 0,-1 0 0 0 0,1 1 0 0 0,-8 9 1631 0 0,-6 6-460 0 0,4-9-1076 0 0,9-6-74 0 0,0 0 0 0 0,0 0 0 0 0,0 0 0 0 0,0 0 0 0 0,-1 0 0 0 0,1-1-1 0 0,0 1 1 0 0,0 0 0 0 0,-1-1 0 0 0,1 1 0 0 0,0-1 0 0 0,-1 1 0 0 0,1-1 0 0 0,-1 0 0 0 0,1 0 0 0 0,0 1-1 0 0,-1-1 1 0 0,1 0 0 0 0,-1 0 0 0 0,1 0 0 0 0,-1-1 0 0 0,1 1 0 0 0,0 0 0 0 0,-1 0 0 0 0,1-1-1 0 0,-1 1 1 0 0,1-1 0 0 0,0 1 0 0 0,-2-2 0 0 0,-3 0 227 0 0,0 1-1 0 0,0 0 1 0 0,0 0-1 0 0,-1 0 1 0 0,1 1 0 0 0,0-1-1 0 0,-1 2 1 0 0,1-1-1 0 0,-9 2 1 0 0,6-1-136 0 0,1 0 1 0 0,-1-1-1 0 0,0 1 0 0 0,-13-3 1 0 0,-18-3 534 0 0,0 2 0 0 0,-1 2 0 0 0,-58 5 0 0 0,-9 0 215 0 0,80-3-617 0 0,21 0-33 0 0,-1-1-1 0 0,1 0 0 0 0,-1 0 0 0 0,1-1 0 0 0,-1 0 1 0 0,-11-3-1 0 0,8 2-248 0 0,0-1 1 0 0,0 2 0 0 0,0-1-1 0 0,0 2 1 0 0,-22 0-1 0 0,-57 12 122 0 0,33-4-66 0 0,-15-1 35 0 0,38-5 10 0 0,-1 2-1 0 0,1 1 0 0 0,0 1 0 0 0,-44 15 0 0 0,60-14-43 0 0,-10 4 26 0 0,-41 11-1 0 0,59-20-31 0 0,-1 0-1 0 0,1 0 1 0 0,-1-2 0 0 0,1 1 0 0 0,-1-1-1 0 0,1 0 1 0 0,-20-4 0 0 0,10 0 0 0 0,3 0 176 0 0,-35-3-1 0 0,45 7-178 0 0,0 0 1 0 0,0 1-1 0 0,0-1 0 0 0,0 1 0 0 0,0 1 0 0 0,0-1 1 0 0,1 1-1 0 0,-10 4 0 0 0,2-1-26 0 0,0-1-1 0 0,-1-1 1 0 0,1-1-1 0 0,-1 0 1 0 0,0 0-1 0 0,-20-2 1 0 0,-12 2 3 0 0,-52 6 53 0 0,82-7-64 0 0,1-1 0 0 0,-1 0 0 0 0,-18-4 0 0 0,32 4 0 0 0,-18-4 138 0 0,-30-8-1 0 0,15 4-108 0 0,12 2 10 0 0,0 2-1 0 0,0 1 0 0 0,-1 1 1 0 0,-39 1-1 0 0,43 2-22 0 0,-35-4 0 0 0,35 1 0 0 0,-36 1 0 0 0,-19 1 119 0 0,52-1-63 0 0,1 1 1 0 0,-35 4-1 0 0,13 2 11 0 0,27-2-30 0 0,16-4-52 0 0,0 0 0 0 0,0 0 0 0 0,0 1 0 0 0,-1-1 0 0 0,1 1-1 0 0,0-1 1 0 0,0 1 0 0 0,0 0 0 0 0,0 0 0 0 0,0 0 0 0 0,-2 2 0 0 0,1-2 5 0 0,-9 11 25 0 0,12-12-30 0 0,0 0-1 0 0,0 1 0 0 0,0-1 1 0 0,0 0-1 0 0,0 1 0 0 0,-1-1 1 0 0,1 0-1 0 0,0 1 0 0 0,0-1 1 0 0,1 0-1 0 0,-1 1 0 0 0,0-1 1 0 0,0 0-1 0 0,0 0 0 0 0,0 1 0 0 0,0-1 1 0 0,0 0-1 0 0,0 1 0 0 0,0-1 1 0 0,0 0-1 0 0,1 1 0 0 0,-1-1 1 0 0,0 0-1 0 0,0 0 0 0 0,0 1 1 0 0,1-1-1 0 0,-1 0 0 0 0,0 0 1 0 0,0 0-1 0 0,1 1 0 0 0,-1-1 1 0 0,0 0-1 0 0,1 0 0 0 0,-1 0 1 0 0,0 0-1 0 0,0 1 0 0 0,1-1 1 0 0,-1 0-1 0 0,0 0 0 0 0,1 0 1 0 0,-1 0-1 0 0,0 0 0 0 0,1 0 1 0 0,-1 0-1 0 0,0 0 0 0 0,1 0 1 0 0,-1 0-1 0 0,1 0 0 0 0,25 7 13 0 0,-16-4-5 0 0,-1 0 1 0 0,0-1-1 0 0,1 0 1 0 0,-1-1 0 0 0,12 1-1 0 0,145-13 332 0 0,-61 2-168 0 0,-27 3-72 0 0,70-2 0 0 0,-78 14-100 0 0,-15 0 0 0 0,173-7 88 0 0,29 1 16 0 0,-189 5-61 0 0,1-4-1 0 0,126-12 1 0 0,-82 0 101 0 0,-78 6-122 0 0,1 2-1 0 0,58 3 0 0 0,73 14 43 0 0,-137-8-64 0 0,-19-4 0 0 0,-1 0 0 0 0,18 0 0 0 0,-6-1 21 0 0,37 7 0 0 0,-22-2 1 0 0,-9-1-22 0 0,35 10 0 0 0,-44-9 0 0 0,1-1 0 0 0,0 0 0 0 0,0-2 0 0 0,38 2 0 0 0,-52-3 0 0 0,-8-1 1 0 0,0 1 1 0 0,0-1-1 0 0,-1 0 0 0 0,1-1 0 0 0,0 1 0 0 0,-1 0 0 0 0,1-1 1 0 0,-4 1-1 0 0,-16-2 25 0 0,-41-8 0 0 0,32 3 28 0 0,-84-2-43 0 0,49 4-11 0 0,-89-2 0 0 0,-179 16 0 0 0,220-6 32 0 0,-150-16 0 0 0,215 9-46 0 0,-71 4 0 0 0,96 1 4 0 0,-1 0-1 0 0,1 2 1 0 0,0 1 0 0 0,-44 16-1 0 0,45-11-646 0 0,0 1 1 0 0,-41 28-1 0 0,-4 10-5923 0 0,30-17 314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8:14:13.491"/>
    </inkml:context>
    <inkml:brush xml:id="br0">
      <inkml:brushProperty name="width" value="0.1" units="cm"/>
      <inkml:brushProperty name="height" value="0.1" units="cm"/>
      <inkml:brushProperty name="color" value="#F4F91B"/>
    </inkml:brush>
  </inkml:definitions>
  <inkml:trace contextRef="#ctx0" brushRef="#br0">97 49 1727 0 0,'-29'10'159'0'0,"21"-8"-88"0"0,1 0 0 0 0,0 1 0 0 0,-1 0 0 0 0,1 0 0 0 0,-7 5-1 0 0,-3 1 1366 0 0,26-14-736 0 0,4-3-452 0 0,0 0 0 0 0,0 1 0 0 0,1 0 0 0 0,0 1 0 0 0,0 1 0 0 0,0 0-1 0 0,0 1 1 0 0,22-3 0 0 0,46-2 12 0 0,-13 0-131 0 0,106 0 1 0 0,-38 20 3 0 0,26 1-56 0 0,-83-8 25 0 0,-70-3-203 0 0,-1 1 0 0 0,0 0 0 0 0,1 0-1 0 0,-1 1 1 0 0,0 0 0 0 0,11 7 0 0 0,-7-2-2349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8:14:14.634"/>
    </inkml:context>
    <inkml:brush xml:id="br0">
      <inkml:brushProperty name="width" value="0.1" units="cm"/>
      <inkml:brushProperty name="height" value="0.1" units="cm"/>
      <inkml:brushProperty name="color" value="#F4F91B"/>
    </inkml:brush>
  </inkml:definitions>
  <inkml:trace contextRef="#ctx0" brushRef="#br0">0 49 1839 0 0,'1'-1'20'0'0,"-1"-1"0"0"0,1 0-1 0 0,-1 1 1 0 0,1-1-1 0 0,0 1 1 0 0,0-1-1 0 0,0 0 1 0 0,0 1-1 0 0,0 0 1 0 0,0-1 0 0 0,0 1-1 0 0,0 0 1 0 0,0-1-1 0 0,0 1 1 0 0,1 0-1 0 0,-1 0 1 0 0,3-1 0 0 0,-1 0 3 0 0,0 1 0 0 0,1 0 0 0 0,-1 0 0 0 0,0 0 0 0 0,1 0 0 0 0,-1 0 0 0 0,1 1 0 0 0,3-1 0 0 0,78-11 177 0 0,-36 11 748 0 0,77 7-1 0 0,-109-3-863 0 0,0 0-1 0 0,0 1 1 0 0,15 6-1 0 0,-12-4 15 0 0,33 6-1 0 0,27-3-44 0 0,0-3 0 0 0,1-4-1 0 0,148-15 1 0 0,-156 4-29 0 0,-16 2-118 0 0,-1 1 0 0 0,90 4-1 0 0,-121 4-217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8:14:20.540"/>
    </inkml:context>
    <inkml:brush xml:id="br0">
      <inkml:brushProperty name="width" value="0.1" units="cm"/>
      <inkml:brushProperty name="height" value="0.1" units="cm"/>
      <inkml:brushProperty name="color" value="#F4F91B"/>
    </inkml:brush>
  </inkml:definitions>
  <inkml:trace contextRef="#ctx0" brushRef="#br0">31 3 1839 0 0,'-1'0'93'0'0,"0"-1"0"0"0,0 1 0 0 0,0 0 0 0 0,0-1-1 0 0,0 1 1 0 0,0 0 0 0 0,0 0 0 0 0,0 0-1 0 0,0 0 1 0 0,0 0 0 0 0,0 0 0 0 0,0 0-1 0 0,-1 0 1 0 0,1 1 0 0 0,0-1 0 0 0,0 0-1 0 0,0 1 1 0 0,0-1 0 0 0,0 1 0 0 0,0-1 0 0 0,0 1-1 0 0,0-1 1 0 0,1 1 0 0 0,-1 0 0 0 0,0-1-1 0 0,-1 3 1 0 0,1-3-87 0 0,1 1 1 0 0,0-1-1 0 0,0 1 0 0 0,-1-1 0 0 0,1 1 1 0 0,0 0-1 0 0,0-1 0 0 0,0 1 0 0 0,0 0 1 0 0,0-1-1 0 0,0 1 0 0 0,0-1 0 0 0,0 1 1 0 0,0 0-1 0 0,0-1 0 0 0,0 1 0 0 0,0 0 1 0 0,0-1-1 0 0,1 1 0 0 0,-1-1 0 0 0,0 1 1 0 0,0 0-1 0 0,1-1 0 0 0,-1 1 0 0 0,0-1 1 0 0,1 1-1 0 0,-1-1 0 0 0,1 1 0 0 0,-1-1 1 0 0,1 1-1 0 0,-1-1 0 0 0,0 0 0 0 0,1 1 1 0 0,0-1-1 0 0,-1 0 0 0 0,1 1 0 0 0,-1-1 1 0 0,1 0-1 0 0,-1 0 0 0 0,1 1 0 0 0,0-1 1 0 0,0 0-1 0 0,4 2 65 0 0,0-1 1 0 0,0 0 0 0 0,0 0 0 0 0,-1 0-1 0 0,1-1 1 0 0,0 0 0 0 0,0 0 0 0 0,7 0-1 0 0,25 1 454 0 0,-28 0-395 0 0,-1-1-1 0 0,1 0 1 0 0,15-2-1 0 0,6 1 89 0 0,2 0-60 0 0,-17 0-110 0 0,-1 1-1 0 0,1 0 0 0 0,27 5 0 0 0,-9 1 9 0 0,-24-5-42 0 0,1 0-1 0 0,-1 1 1 0 0,0 0 0 0 0,12 5 0 0 0,-7-2-9 0 0,-1 0 0 0 0,1-1 0 0 0,0-1 0 0 0,0 0 0 0 0,0-1 0 0 0,1-1 0 0 0,-1 0 0 0 0,17-1 0 0 0,13-4 247 0 0,55-11 1 0 0,-93 14-221 0 0,34-5 73 0 0,79-3 0 0 0,-60 10-105 0 0,-4 5 0 0 0,-41-6 27 0 0,0 1 0 0 0,0 0 0 0 0,-1 1 0 0 0,24 6 0 0 0,-9-1 124 0 0,-25-6-142 0 0,0 1 0 0 0,0-1 0 0 0,0 1 0 0 0,0 0 0 0 0,0 0 0 0 0,4 4 0 0 0,4 2 48 0 0,3 2-47 0 0,-7-2-10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8:14:22.600"/>
    </inkml:context>
    <inkml:brush xml:id="br0">
      <inkml:brushProperty name="width" value="0.1" units="cm"/>
      <inkml:brushProperty name="height" value="0.1" units="cm"/>
      <inkml:brushProperty name="color" value="#F4F91B"/>
    </inkml:brush>
  </inkml:definitions>
  <inkml:trace contextRef="#ctx0" brushRef="#br0">2 19 1839 0 0,'-2'0'78'0'0,"6"-1"1266"0"0,35 7 854 0 0,16 5-1645 0 0,-41-7-507 0 0,1-1 0 0 0,-1 0 0 0 0,1-1 0 0 0,0-1 0 0 0,18 0-1 0 0,90-19 603 0 0,-99 17-589 0 0,1 1 1 0 0,38 5-1 0 0,-56-4-39 0 0,15 0-8 0 0,-1 0 1 0 0,1-1-1 0 0,-1-1 0 0 0,0-2 1 0 0,24-4-1 0 0,-8-1 29 0 0,-14 2 27 0 0,26-2-1 0 0,5 5 109 0 0,-45 2-157 0 0,1 1 1 0 0,0 0-1 0 0,-1 1 0 0 0,1-1 0 0 0,-1 2 0 0 0,13 2 0 0 0,18 3-17 0 0,-6-3-2 0 0,-24-2 0 0 0,0-1 0 0 0,0 0 0 0 0,1 0 0 0 0,-1-1 0 0 0,14-1 0 0 0,-11-1 0 0 0,0 2 0 0 0,0 0 0 0 0,0 1 0 0 0,1 0 0 0 0,20 5 0 0 0,-16-3 0 0 0,35 2 0 0 0,-23-4 0 0 0,41 8 0 0 0,-25-3 0 0 0,-25-3 0 0 0,43 2 0 0 0,-50-5 26 0 0,0 0 0 0 0,0-1 0 0 0,0-1 0 0 0,0 0 0 0 0,-1-1 0 0 0,21-7 0 0 0,1-4 216 0 0,-23 8-140 0 0,0 1 0 0 0,0 1 0 0 0,15-4 0 0 0,-18 6-67 0 0,0 1 0 0 0,1-1 0 0 0,16 1 0 0 0,-23 1-52 0 0,0 0 0 0 0,0 1 1 0 0,-1-1-1 0 0,1 1 0 0 0,0 0 0 0 0,0 0 1 0 0,-1 0-1 0 0,1 0 0 0 0,0 0 1 0 0,-1 0-1 0 0,1 1 0 0 0,-1-1 1 0 0,0 1-1 0 0,1 0 0 0 0,-1-1 0 0 0,0 1 1 0 0,2 3-1 0 0,4 3-206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8:14:24.003"/>
    </inkml:context>
    <inkml:brush xml:id="br0">
      <inkml:brushProperty name="width" value="0.1" units="cm"/>
      <inkml:brushProperty name="height" value="0.1" units="cm"/>
      <inkml:brushProperty name="color" value="#F4F91B"/>
    </inkml:brush>
  </inkml:definitions>
  <inkml:trace contextRef="#ctx0" brushRef="#br0">12 43 1375 0 0,'-1'0'50'0'0,"1"0"-1"0"0,-1 0 0 0 0,1 0 0 0 0,-1 0 0 0 0,1 0 0 0 0,-1 0 0 0 0,1 0 0 0 0,-1-1 0 0 0,1 1 0 0 0,-1 0 0 0 0,1 0 0 0 0,-1-1 0 0 0,1 1 0 0 0,0 0 0 0 0,-1-1 0 0 0,1 1 0 0 0,-1 0 0 0 0,1-1 0 0 0,0 1 0 0 0,0 0 0 0 0,-1-1 0 0 0,1 1 0 0 0,0-1 0 0 0,-1 1 0 0 0,1-1 0 0 0,0 1 0 0 0,0-1 0 0 0,0 1 0 0 0,0-1 0 0 0,0 1 0 0 0,-1-1 0 0 0,1 1 0 0 0,0-1 0 0 0,0 1 0 0 0,0-1 0 0 0,0 1 0 0 0,0-1 0 0 0,1 0 0 0 0,-1 0 38 0 0,1 1-1 0 0,-1-1 0 0 0,1 0 0 0 0,-1 0 0 0 0,1 1 0 0 0,0-1 0 0 0,-1 0 0 0 0,1 1 0 0 0,0-1 0 0 0,0 1 0 0 0,0-1 0 0 0,-1 1 0 0 0,1-1 0 0 0,0 1 0 0 0,0 0 0 0 0,0-1 0 0 0,0 1 0 0 0,0 0 0 0 0,0 0 0 0 0,1-1 0 0 0,14 1 63 0 0,0 0-1 0 0,-1 0 1 0 0,1 1 0 0 0,21 5 0 0 0,21 2-78 0 0,-38-8 82 0 0,0 0 0 0 0,21-4 0 0 0,-21 2 70 0 0,29-2 177 0 0,-6 1-202 0 0,-34 3-143 0 0,0 0 1 0 0,19-3-1 0 0,0-2-17 0 0,0 2 0 0 0,28-1 0 0 0,-6 2-12 0 0,41 0 38 0 0,-80 2-58 0 0,0 0 0 0 0,1 1 0 0 0,-1 0 0 0 0,15 4-1 0 0,20 2 102 0 0,-2-4-102 0 0,87 10 172 0 0,-93-7-59 0 0,72 2 1 0 0,13-12 250 0 0,-120 4-641 0 0,0 1 1 0 0,0-1-1 0 0,1 0 0 0 0,-1 1 0 0 0,0 0 0 0 0,0 0 0 0 0,0 0 0 0 0,0 0 0 0 0,0 0 1 0 0,0 1-1 0 0,3 1 0 0 0,3 4-1614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8:15:14.854"/>
    </inkml:context>
    <inkml:brush xml:id="br0">
      <inkml:brushProperty name="width" value="0.1" units="cm"/>
      <inkml:brushProperty name="height" value="0.1" units="cm"/>
      <inkml:brushProperty name="color" value="#F4F91B"/>
    </inkml:brush>
  </inkml:definitions>
  <inkml:trace contextRef="#ctx0" brushRef="#br0">25 68 455 0 0,'-6'-6'292'0'0,"5"5"-31"0"0,-1 0-1 0 0,1 0 0 0 0,0 0 1 0 0,-1-1-1 0 0,1 1 0 0 0,0 0 1 0 0,0-1-1 0 0,0 1 0 0 0,0-1 1 0 0,0 0-1 0 0,0 1 0 0 0,0-1 1 0 0,0 0-1 0 0,1 1 0 0 0,-1-1 0 0 0,0-3 1 0 0,1 4-236 0 0,0 1 1 0 0,0-1 0 0 0,1 1-1 0 0,-1 0 1 0 0,0-1 0 0 0,0 1-1 0 0,1 0 1 0 0,-1 0 0 0 0,0-1-1 0 0,0 1 1 0 0,1 0-1 0 0,-1 0 1 0 0,0-1 0 0 0,1 1-1 0 0,-1 0 1 0 0,1 0 0 0 0,-1 0-1 0 0,0-1 1 0 0,1 1 0 0 0,-1 0-1 0 0,0 0 1 0 0,1 0 0 0 0,-1 0-1 0 0,1 0 1 0 0,-1 0 0 0 0,0 0-1 0 0,1 0 1 0 0,-1 0-1 0 0,1 0 1 0 0,-1 0 0 0 0,0 0-1 0 0,1 0 1 0 0,-1 0 0 0 0,1 0-1 0 0,-1 1 1 0 0,0-1 0 0 0,1 0-1 0 0,-1 0 1 0 0,1 1 0 0 0,15 5 254 0 0,-13-5-224 0 0,12 9 241 0 0,1-2 0 0 0,28 13 0 0 0,-25-21-1 0 0,-17 0-278 0 0,0 0 0 0 0,1 0 0 0 0,-1 0-1 0 0,0 0 1 0 0,0 0 0 0 0,0 0 0 0 0,0 0 0 0 0,0 1 0 0 0,3 0 0 0 0,66 23 56 0 0,-52-18-41 0 0,0-2 0 0 0,0 0 0 0 0,0-1 0 0 0,1-1 0 0 0,-1-1 0 0 0,28-2 0 0 0,48 5 88 0 0,-56-1 3 0 0,69-2 0 0 0,-91-1-95 0 0,28 4 0 0 0,7 0 31 0 0,-37-4-58 0 0,212 5 188 0 0,-162-3-117 0 0,103-9 0 0 0,-57-3-31 0 0,205-25 183 0 0,7 12-31 0 0,-217 19-207 0 0,1-7 90 0 0,-10 0-82 0 0,105 7 69 0 0,-141 7-51 0 0,-15 0 16 0 0,0-1 0 0 0,0-3-1 0 0,71-10 1 0 0,-86 5-29 0 0,14-3 0 0 0,-1 1 0 0 0,1 2 0 0 0,80 1 0 0 0,-70 11 22 0 0,0 3-1 0 0,79 23 0 0 0,-131-31-21 0 0,39 8 0 0 0,1-1 0 0 0,78 2 0 0 0,51 13 0 0 0,-39-3 0 0 0,8-15 0 0 0,-135-5 0 0 0,216 18 0 0 0,-52-1 0 0 0,-56-16 0 0 0,-59-1 0 0 0,-48 0 0 0 0,51 0 0 0 0,64 8 0 0 0,-66-4 0 0 0,93-3 0 0 0,5 0 0 0 0,-65-4 0 0 0,-1 1 0 0 0,-52 3 0 0 0,42-5 0 0 0,6 0 0 0 0,-11 2 0 0 0,44 1 0 0 0,-9 11 0 0 0,-56-4 0 0 0,94-1 0 0 0,-36-11 0 0 0,-39-3 11 0 0,141-9 42 0 0,41 22-53 0 0,-227-2 0 0 0,36 5 0 0 0,5 1 0 0 0,-32-5 0 0 0,-19-1 0 0 0,0-1 0 0 0,23-1 0 0 0,172-6 64 0 0,-72 4-64 0 0,-22 8 0 0 0,-62 2 0 0 0,-10-3-2 0 0,-37-3 11 0 0,0-1 1 0 0,0 0-1 0 0,0 0 1 0 0,0-1-1 0 0,0 0 1 0 0,13-2-1 0 0,6 0 85 0 0,-21 1-28 0 0,1 1-1 0 0,-1-1 1 0 0,0 0-1 0 0,7-2 1 0 0,-11 2-54 0 0,0 0 0 0 0,0 1 1 0 0,0-1-1 0 0,1 1 1 0 0,-1-1-1 0 0,0 1 1 0 0,0 0-1 0 0,0 0 0 0 0,1-1 1 0 0,-1 2-1 0 0,0-1 1 0 0,3 1-1 0 0,-3-1-4 0 0,-1 1-1 0 0,0 0 1 0 0,1 0 0 0 0,-1 0-1 0 0,0 0 1 0 0,0 0 0 0 0,1 0-1 0 0,-1 0 1 0 0,0 0-1 0 0,0 0 1 0 0,0 1 0 0 0,-1-1-1 0 0,1 0 1 0 0,0 1 0 0 0,0-1-1 0 0,-1 1 1 0 0,1-1 0 0 0,0 3-1 0 0,3 10-7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8:16:04.849"/>
    </inkml:context>
    <inkml:brush xml:id="br0">
      <inkml:brushProperty name="width" value="0.1" units="cm"/>
      <inkml:brushProperty name="height" value="0.1" units="cm"/>
      <inkml:brushProperty name="color" value="#F4F91B"/>
    </inkml:brush>
  </inkml:definitions>
  <inkml:trace contextRef="#ctx0" brushRef="#br0">0 25 455 0 0,'4'-1'255'0'0,"-1"1"0"0"0,1-1-1 0 0,-1 0 1 0 0,1 0-1 0 0,-1 0 1 0 0,1 0-1 0 0,-1-1 1 0 0,6-2-1 0 0,-5 1 588 0 0,1 1 0 0 0,-1 0 0 0 0,1 0 0 0 0,8-2-1 0 0,-13 4-759 0 0,0 1 0 0 0,0-1 0 0 0,1 1 0 0 0,-1-1-1 0 0,0 0 1 0 0,0 1 0 0 0,1-1 0 0 0,-1 1-1 0 0,0-1 1 0 0,0 1 0 0 0,0-1 0 0 0,0 0 0 0 0,0 1-1 0 0,0-1 1 0 0,0 1 0 0 0,0-1 0 0 0,0 1-1 0 0,0-1 1 0 0,0 1 0 0 0,0-1 0 0 0,0 1 0 0 0,0-1-1 0 0,-1 1-39 0 0,1 0 1 0 0,0 0-1 0 0,0 0 0 0 0,0-1 0 0 0,0 1 0 0 0,0 0 0 0 0,0 0 0 0 0,0 0 1 0 0,0 0-1 0 0,0-1 0 0 0,1 1 0 0 0,-1 0 0 0 0,0 0 0 0 0,0-1 0 0 0,1 1 1 0 0,-1 0-1 0 0,0 0 0 0 0,1-1 0 0 0,-1 1 0 0 0,1 0 0 0 0,0 0 0 0 0,4 1 222 0 0,-1-1-1 0 0,1 1 0 0 0,0-1 1 0 0,0-1-1 0 0,7 1 0 0 0,-11 0-193 0 0,0-1 0 0 0,0 0 0 0 0,0 0 0 0 0,1 1 0 0 0,-1-1 0 0 0,0 0 0 0 0,0 1 0 0 0,0-1 0 0 0,0 1 0 0 0,0-1 0 0 0,0 1 0 0 0,0 0 0 0 0,0 0 0 0 0,0-1 0 0 0,0 1 0 0 0,1 2 0 0 0,14 19 792 0 0,-4-5-59 0 0,11-10 93 0 0,-12-5-652 0 0,1-1 0 0 0,-1-1 0 0 0,0 0 0 0 0,1-1 0 0 0,21-3 0 0 0,-23 4-172 0 0,1 0 1 0 0,-1 0-1 0 0,1 1 1 0 0,-1 0-1 0 0,13 4 1 0 0,18 2 91 0 0,-29-7-60 0 0,1 2 0 0 0,0-1 1 0 0,-1 2-1 0 0,1 0 0 0 0,-1 0 1 0 0,0 1-1 0 0,23 11 0 0 0,-11-3-33 0 0,1-1-1 0 0,40 12 0 0 0,-52-19-70 0 0,1 0 104 0 0,0-1-1 0 0,22 2 1 0 0,3 1 81 0 0,-20-3-113 0 0,-1-2 0 0 0,1 0 1 0 0,25-2-1 0 0,-3 0 115 0 0,-19 0-44 0 0,27-5 0 0 0,0 0 36 0 0,99-16 131 0 0,-8 0-68 0 0,13 4 62 0 0,-112 11-230 0 0,-12 1-38 0 0,0 2 0 0 0,31 0 0 0 0,-7 2 10 0 0,-1-2 0 0 0,82-18 0 0 0,-111 18 6 0 0,27 0 0 0 0,6-1 34 0 0,67-5-12 0 0,-84 7-55 0 0,66 3 0 0 0,6-1 7 0 0,60-5 38 0 0,-55 4 6 0 0,-81 3-76 0 0,-23-1 3 0 0,156 6 134 0 0,-138-4-116 0 0,-1-1 0 0 0,36-4-1 0 0,9 0 6 0 0,-9 3 44 0 0,129 16 0 0 0,-150-11-24 0 0,71 0 0 0 0,-42-3-2 0 0,-21 0-30 0 0,151 15 138 0 0,209 41-82 0 0,-237-44-3 0 0,-141-13-41 0 0,0-2-1 0 0,0-2 0 0 0,39-8 1 0 0,-8-3 30 0 0,2-1 100 0 0,107-10-1 0 0,-138 25-1163 0 0,-31 0-156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8:16:06.525"/>
    </inkml:context>
    <inkml:brush xml:id="br0">
      <inkml:brushProperty name="width" value="0.1" units="cm"/>
      <inkml:brushProperty name="height" value="0.1" units="cm"/>
      <inkml:brushProperty name="color" value="#F4F91B"/>
    </inkml:brush>
  </inkml:definitions>
  <inkml:trace contextRef="#ctx0" brushRef="#br0">1 120 455 0 0,'5'-10'5557'0'0,"14"-5"-3931"0"0,-3 2-961 0 0,43-51 3045 0 0,-53 58-3209 0 0,-6 5-422 0 0,1 0-1 0 0,-1 1 0 0 0,1-1 1 0 0,0 0-1 0 0,0 0 0 0 0,-1 1 1 0 0,1-1-1 0 0,0 0 0 0 0,0 1 1 0 0,0-1-1 0 0,-1 1 0 0 0,1-1 0 0 0,0 1 1 0 0,0-1-1 0 0,0 1 0 0 0,0 0 1 0 0,0-1-1 0 0,0 1 0 0 0,0 0 1 0 0,0 0-1 0 0,0 0 0 0 0,0 0 1 0 0,0 0-1 0 0,0 0 0 0 0,0 0 1 0 0,0 0-1 0 0,0 0 0 0 0,0 0 1 0 0,0 1-1 0 0,0-1 0 0 0,2 1 1 0 0,49 21 762 0 0,132 24 704 0 0,42-15-1026 0 0,-137-25-175 0 0,0-4-1 0 0,0-4 1 0 0,95-14 0 0 0,-134 12-226 0 0,1 3 0 0 0,64 6 0 0 0,-68-3-78 0 0,10 1-27 0 0,126 4 92 0 0,-67-9-31 0 0,173-2 62 0 0,-240 4-144 0 0,144 8 84 0 0,61-2 40 0 0,-90-7-68 0 0,-85 2-32 0 0,-32 1 6 0 0,0 3-1 0 0,55 11 0 0 0,-69-9-21 0 0,1-2 0 0 0,47 1 0 0 0,42-6 0 0 0,-74 0 0 0 0,-1 2 0 0 0,57 10 0 0 0,-55-5 0 0 0,93 0 0 0 0,-142-7 0 0 0,282-3 440 0 0,-171 16-440 0 0,-48-4 0 0 0,87 2 29 0 0,-123-11-17 0 0,0-1 0 0 0,0-2-1 0 0,38-8 1 0 0,134-33 638 0 0,-184 39-602 0 0,0 0 1 0 0,-1-1-1 0 0,1-1 1 0 0,18-12-1 0 0,-23 15-240 0 0,-11 11-282 0 0,-14 14-721 0 0,-1-4 128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8:19:53.342"/>
    </inkml:context>
    <inkml:brush xml:id="br0">
      <inkml:brushProperty name="width" value="0.1" units="cm"/>
      <inkml:brushProperty name="height" value="0.1" units="cm"/>
      <inkml:brushProperty name="color" value="#F4F91B"/>
    </inkml:brush>
  </inkml:definitions>
  <inkml:trace contextRef="#ctx0" brushRef="#br0">4653 25 919 0 0,'6'5'4044'0'0,"-4"-5"-3857"0"0,0 1 0 0 0,0 0 1 0 0,1-1-1 0 0,-1 1 0 0 0,0-1 0 0 0,0 0 0 0 0,0 0 0 0 0,4 0 0 0 0,2 1 622 0 0,7 1 281 0 0,-15-2-1058 0 0,0 0 0 0 0,1 0 0 0 0,-1 0 0 0 0,0 0 0 0 0,0 0 0 0 0,1 0 0 0 0,-1 0 0 0 0,0 0-1 0 0,0 0 1 0 0,1 0 0 0 0,-1 0 0 0 0,0 0 0 0 0,0 0 0 0 0,1 0 0 0 0,-1-1 0 0 0,0 1 0 0 0,0 0 0 0 0,0 0 0 0 0,1 0 0 0 0,-1 0-1 0 0,0 0 1 0 0,0 0 0 0 0,0-1 0 0 0,1 1 0 0 0,-1 0 0 0 0,0 0 0 0 0,0 0 0 0 0,0-1 0 0 0,0 1 0 0 0,1 0 0 0 0,-1 0 0 0 0,0-1 0 0 0,0 1-1 0 0,0-1 305 0 0,-3 3-105 0 0,-1 0 0 0 0,1 0 0 0 0,0 0 1 0 0,0 0-1 0 0,0 0 0 0 0,0 0 0 0 0,-3 4 0 0 0,0 0 146 0 0,-1 0-80 0 0,5-5-233 0 0,1 1 0 0 0,-1-1 0 0 0,1 1 0 0 0,-1-1 0 0 0,0 0 0 0 0,1 1 0 0 0,-1-1 0 0 0,0 0 0 0 0,0 0-1 0 0,0 0 1 0 0,0-1 0 0 0,0 1 0 0 0,0 0 0 0 0,0-1 0 0 0,0 1 0 0 0,0-1 0 0 0,-4 1 0 0 0,5-1-3 0 0,0 0 0 0 0,0 0 0 0 0,-1 0 0 0 0,1 0 0 0 0,0 0 0 0 0,0 0 0 0 0,-1 1 0 0 0,1-1 1 0 0,0 0-1 0 0,0 1 0 0 0,-2 0 0 0 0,2 0 11 0 0,-1 0 0 0 0,1-1 0 0 0,0 1 0 0 0,0-1-1 0 0,-1 0 1 0 0,1 1 0 0 0,0-1 0 0 0,-1 0 0 0 0,1 0 0 0 0,0 0 0 0 0,0 0 0 0 0,-1 0 0 0 0,-1 0 0 0 0,-11-2 431 0 0,13 2-466 0 0,-1-1 1 0 0,0 1-1 0 0,1 0 0 0 0,-1-1 0 0 0,1 1 1 0 0,-1-1-1 0 0,1 1 0 0 0,-1-1 1 0 0,1 0-1 0 0,-1 1 0 0 0,1-1 0 0 0,-1 0 1 0 0,1 0-1 0 0,0 0 0 0 0,0 0 1 0 0,-3-3-1 0 0,-2 0 101 0 0,0-1 0 0 0,0 1 0 0 0,-1 0 0 0 0,0 0 0 0 0,0 1-1 0 0,0 0 1 0 0,0 0 0 0 0,-10-2 0 0 0,-1 2 178 0 0,-34-1-1 0 0,35 3-107 0 0,0 0 1 0 0,-25-6-1 0 0,27-1 123 0 0,14 8-319 0 0,-1-1 1 0 0,1 0-1 0 0,0 0 1 0 0,0 1-1 0 0,0-1 1 0 0,-1 1 0 0 0,1-1-1 0 0,0 1 1 0 0,0-1-1 0 0,-1 1 1 0 0,1 0-1 0 0,0 0 1 0 0,-1-1 0 0 0,1 1-1 0 0,0 0 1 0 0,-3 1-1 0 0,-2-1 3 0 0,1 0 1 0 0,-1 0-1 0 0,0 0 0 0 0,0 0 1 0 0,-10-3-1 0 0,-14 0 75 0 0,-24 4 48 0 0,29 1-17 0 0,-51-5 1 0 0,69 3-110 0 0,0 0 1 0 0,0 1-1 0 0,0 0 1 0 0,0 0-1 0 0,0 1 1 0 0,0 0-1 0 0,-10 4 0 0 0,-7 2 6 0 0,-15 2-8 0 0,-81 26 44 0 0,77-15-39 0 0,32-14-3 0 0,-1-1 1 0 0,1-1-1 0 0,-16 5 0 0 0,23-9-6 0 0,-19 6 76 0 0,-28 4 0 0 0,44-10-47 0 0,0-1 0 0 0,0 1-1 0 0,0-1 1 0 0,0 0 0 0 0,0-1 0 0 0,-1 1-1 0 0,1-1 1 0 0,-11-4 0 0 0,-51-13 258 0 0,20 6-51 0 0,34 9-219 0 0,0 0 1 0 0,-17-8-1 0 0,22 8-18 0 0,-1-1 0 0 0,1 2 0 0 0,-1-1 0 0 0,0 2 0 0 0,-21-2 1 0 0,-56 6 52 0 0,59 0-38 0 0,-44-3-1 0 0,39-1-19 0 0,0 3 0 0 0,0 0 0 0 0,0 2 0 0 0,-38 10 0 0 0,7-2 0 0 0,19-10 0 0 0,36-2 0 0 0,0 0 0 0 0,0 0 0 0 0,-13 3 0 0 0,18-2 5 0 0,-1-1-1 0 0,1 1 1 0 0,0-1-1 0 0,-7-1 0 0 0,-14 1 28 0 0,16 1-23 0 0,-1 0 0 0 0,1-1 1 0 0,-1 0-1 0 0,1-1 0 0 0,0 0 1 0 0,-1 0-1 0 0,-11-4 0 0 0,11 3 18 0 0,-1 0 1 0 0,1 1-1 0 0,-22 0 0 0 0,25 1-18 0 0,-55 2 65 0 0,1-9-79 0 0,19 1 39 0 0,-44 0 1 0 0,-13 4 31 0 0,-79 3-15 0 0,120 2-39 0 0,27-3-12 0 0,-45 9-1 0 0,37-1 1 0 0,23-4 0 0 0,-1 0 0 0 0,0-1 0 0 0,-21 0 0 0 0,16-2 0 0 0,-32 6 0 0 0,3 0 0 0 0,-117-2 128 0 0,67-5-128 0 0,40-2 0 0 0,-25-2 0 0 0,54 1 0 0 0,-59 3 0 0 0,-13 15 0 0 0,84-15-1 0 0,0 0 0 0 0,0-2 0 0 0,-25-4 0 0 0,-11-2 69 0 0,21 5-54 0 0,8 1 38 0 0,-57-11-1 0 0,64 9-32 0 0,0 1-1 0 0,-22-1 0 0 0,24 3-13 0 0,0-1 0 0 0,0-1 0 0 0,-20-5 0 0 0,10 1-5 0 0,0 2 0 0 0,-43-3 0 0 0,21 2 0 0 0,-59 2 74 0 0,105 4-72 0 0,1-1 25 0 0,1 1 0 0 0,-1-1 0 0 0,0 0 0 0 0,0 0 0 0 0,-6-2 0 0 0,6 1 0 0 0,0 1-1 0 0,1 0 1 0 0,-1 0-1 0 0,0 0 1 0 0,-6 0-1 0 0,9 1-26 0 0,-1 0-1 0 0,1 0 0 0 0,0 0 0 0 0,0 1 1 0 0,0-1-1 0 0,0 0 0 0 0,1 1 0 0 0,-1-1 0 0 0,0 1 1 0 0,0-1-1 0 0,0 1 0 0 0,0 0 0 0 0,0-1 0 0 0,1 1 1 0 0,-1 0-1 0 0,0 0 0 0 0,-1 1 0 0 0,-10 17-672 0 0,8-13 179 0 0,-8 14-858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8:19:56.413"/>
    </inkml:context>
    <inkml:brush xml:id="br0">
      <inkml:brushProperty name="width" value="0.1" units="cm"/>
      <inkml:brushProperty name="height" value="0.1" units="cm"/>
      <inkml:brushProperty name="color" value="#F4F91B"/>
    </inkml:brush>
  </inkml:definitions>
  <inkml:trace contextRef="#ctx0" brushRef="#br0">4853 258 1087 0 0,'1'-1'31'0'0,"-1"0"0"0"0,1 0 0 0 0,-1 0 0 0 0,0 0 0 0 0,1 0 0 0 0,-1-1 0 0 0,0 1 0 0 0,0 0 0 0 0,0 0 0 0 0,1 0-1 0 0,-1 0 1 0 0,0 0 0 0 0,-1 0 0 0 0,1 0 0 0 0,0 0 0 0 0,0 0 0 0 0,0 0 0 0 0,-1 0 0 0 0,1-1 0 0 0,-1 0 0 0 0,-14-16 1816 0 0,3 3-216 0 0,1-7 1227 0 0,11 21-2840 0 0,-1 0 78 0 0,0 0 0 0 0,0-1 0 0 0,0 1 0 0 0,0 0 0 0 0,0-1 0 0 0,0 1 0 0 0,-1 0 0 0 0,1 0 0 0 0,0 0 0 0 0,-1 0 0 0 0,1 0 0 0 0,-1 0 0 0 0,-2-1-1 0 0,-20-7 870 0 0,20 9-792 0 0,1-1 0 0 0,0 1-1 0 0,-1 0 1 0 0,1 0-1 0 0,0 1 1 0 0,-7 0-1 0 0,-10 2 292 0 0,10-3-244 0 0,1 2 0 0 0,-1-1 0 0 0,1 1 0 0 0,0 1 0 0 0,0-1 0 0 0,-17 8 0 0 0,-18 6 336 0 0,-23 3-36 0 0,64-18-458 0 0,-1 0 1 0 0,0 0-1 0 0,1-1 0 0 0,-1 1 0 0 0,1-1 0 0 0,-1 0 0 0 0,0 0 0 0 0,1 0 0 0 0,-1 0 1 0 0,0 0-1 0 0,1-1 0 0 0,-1 0 0 0 0,1 0 0 0 0,-6-2 0 0 0,-7-4 184 0 0,0 0 1 0 0,0 0-1 0 0,0 2 0 0 0,-26-6 0 0 0,0 6 829 0 0,-81 2 0 0 0,94 3-761 0 0,-14 0-1185 0 0,-63-8-1 0 0,93 7 931 0 0,-1 0-1 0 0,-23 3 0 0 0,-1 0 30 0 0,2-4-60 0 0,-17 1-3 0 0,-59 3-25 0 0,48-11 136 0 0,-109 0 128 0 0,141 10-159 0 0,-1-3 0 0 0,-48-7 0 0 0,69 6-75 0 0,0-1 1 0 0,0 0-1 0 0,-17-9 0 0 0,19 8-16 0 0,-1 0-1 0 0,1 1 1 0 0,-1 0 0 0 0,-15-3-1 0 0,-38-1 23 0 0,31 4 10 0 0,-33-8 0 0 0,-20-2 18 0 0,-49 6 75 0 0,39 5 37 0 0,-15-1-32 0 0,85 1-77 0 0,0 2-1 0 0,-45 3 1 0 0,61-2-58 0 0,1-1 1 0 0,0 0-1 0 0,-1 0 0 0 0,1-1 1 0 0,-14-4-1 0 0,-25-4 71 0 0,8 8-41 0 0,0 1 0 0 0,-41 4 0 0 0,43-2-34 0 0,27-2 15 0 0,1 1-1 0 0,-21 3 1 0 0,15-1-19 0 0,0-1-1 0 0,-24-2 1 0 0,15 1 51 0 0,-73 7 56 0 0,68-4-80 0 0,-1-1 0 0 0,-44-2 0 0 0,57 0-12 0 0,0 0 1 0 0,-1 2 0 0 0,1 0 0 0 0,-30 7 0 0 0,13-2 37 0 0,-67 10-54 0 0,52-12 65 0 0,16-3-28 0 0,-39 9 0 0 0,-69 10 85 0 0,131-20-116 0 0,-14 1 39 0 0,0-2-1 0 0,-38-4 1 0 0,-10 0 2 0 0,34 5-15 0 0,-52 8 0 0 0,83-8-25 0 0,1-1 0 0 0,-1 0 0 0 0,-11-2-1 0 0,13 2 0 0 0,1-1-1 0 0,-1 1 0 0 0,0 0 0 0 0,1 0 1 0 0,-1 0-1 0 0,-9 3 0 0 0,6-2 6 0 0,1 0 0 0 0,0 0-1 0 0,-1-1 1 0 0,1 0 0 0 0,-12-2-1 0 0,-3 1-10 0 0,15 1 0 0 0,1-1 0 0 0,-1 0 0 0 0,1 0 0 0 0,-1 0 0 0 0,-6-3 0 0 0,6 2 18 0 0,0 1-1 0 0,-1 0 1 0 0,1 1-1 0 0,0-1 0 0 0,0 2 1 0 0,-16 1-1 0 0,15-1-11 0 0,-2 0-6 0 0,0 0 0 0 0,0 0 0 0 0,0-2 0 0 0,0 1 0 0 0,0-1 0 0 0,-21-5 0 0 0,15 2 23 0 0,-1 1 0 0 0,1 0 0 0 0,-19 1 0 0 0,6-1 33 0 0,7 3 5 0 0,-36 2 0 0 0,4 0-59 0 0,-42 5 62 0 0,92-7-56 0 0,-1 1-1 0 0,1 0 0 0 0,-1 0 1 0 0,1 0-1 0 0,0 1 1 0 0,0 0-1 0 0,-1 0 1 0 0,1 0-1 0 0,0 1 1 0 0,-7 5-1 0 0,0 2-621 0 0,0 0 1 0 0,-16 17-1 0 0,28-26 555 0 0,-26 25-6987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5:01.914"/>
    </inkml:context>
    <inkml:brush xml:id="br0">
      <inkml:brushProperty name="width" value="0.1" units="cm"/>
      <inkml:brushProperty name="height" value="0.1" units="cm"/>
      <inkml:brushProperty name="color" value="#E71224"/>
    </inkml:brush>
  </inkml:definitions>
  <inkml:trace contextRef="#ctx0" brushRef="#br0">1466 15 919 0 0,'-1'-1'27'0'0,"0"0"0"0"0,0 0 0 0 0,0 0 0 0 0,-1 0 0 0 0,1 1-1 0 0,0-1 1 0 0,-1 0 0 0 0,1 1 0 0 0,0-1 0 0 0,-1 1-1 0 0,1-1 1 0 0,-1 1 0 0 0,1 0 0 0 0,-1-1 0 0 0,1 1 0 0 0,-3 0-1 0 0,-25 4 2161 0 0,4 0-1795 0 0,-19-3-245 0 0,-39-2 1793 0 0,34-1-1002 0 0,0 2 0 0 0,-54 8 0 0 0,-66 0-620 0 0,-7-21 747 0 0,-87 0 64 0 0,263 13-1129 0 0,-210 12 295 0 0,177-8-330 0 0,0 2 1 0 0,1 1 0 0 0,0 2 0 0 0,-42 16 0 0 0,38-9-306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8:20:27.970"/>
    </inkml:context>
    <inkml:brush xml:id="br0">
      <inkml:brushProperty name="width" value="0.1" units="cm"/>
      <inkml:brushProperty name="height" value="0.1" units="cm"/>
      <inkml:brushProperty name="color" value="#F4F91B"/>
    </inkml:brush>
  </inkml:definitions>
  <inkml:trace contextRef="#ctx0" brushRef="#br0">16 1 1983 0 0,'0'1'145'0'0,"0"1"0"0"0,1 0-1 0 0,-1 0 1 0 0,0 0 0 0 0,0-1-1 0 0,-1 1 1 0 0,1 0 0 0 0,0 0-1 0 0,0-1 1 0 0,-1 1 0 0 0,1 0-1 0 0,-1-1 1 0 0,0 1 0 0 0,1 0-1 0 0,-1-1 1 0 0,0 1 0 0 0,0-1-1 0 0,0 1 1 0 0,-3 2 0 0 0,4-2-103 0 0,-1 0 1 0 0,0-1-1 0 0,1 1 1 0 0,-1 0-1 0 0,1 0 1 0 0,-1 0-1 0 0,1 0 1 0 0,0 0-1 0 0,0 0 1 0 0,0-1-1 0 0,0 1 1 0 0,0 0-1 0 0,0 0 1 0 0,1 0 0 0 0,-1 0-1 0 0,0 0 1 0 0,2 2-1 0 0,0-3 94 0 0,0-1-1 0 0,-1 0 1 0 0,1 0 0 0 0,0 1 0 0 0,0-1-1 0 0,0-1 1 0 0,0 1 0 0 0,-1 0-1 0 0,1 0 1 0 0,2-1 0 0 0,2 0 288 0 0,-3 1-371 0 0,-1 0-1 0 0,1 0 0 0 0,0 0 1 0 0,-1 1-1 0 0,1-1 0 0 0,0 1 1 0 0,-1-1-1 0 0,1 1 1 0 0,-1 0-1 0 0,0 0 0 0 0,1 0 1 0 0,-1 0-1 0 0,0 1 0 0 0,1-1 1 0 0,-1 1-1 0 0,0-1 0 0 0,0 1 1 0 0,3 3-1 0 0,-3-3 47 0 0,1-1-1 0 0,-1 0 1 0 0,1 0-1 0 0,-1 1 1 0 0,1-1-1 0 0,0-1 1 0 0,-1 1 0 0 0,1 0-1 0 0,0-1 1 0 0,0 1-1 0 0,-1-1 1 0 0,1 0-1 0 0,3 0 1 0 0,9 1 134 0 0,-11 0-208 0 0,0-1 0 0 0,0 0 0 0 0,0 0 1 0 0,0-1-1 0 0,0 1 0 0 0,0-1 0 0 0,-1 0 0 0 0,1 0 0 0 0,0 0 0 0 0,0 0 0 0 0,-1-1 0 0 0,1 1 0 0 0,-1-1 0 0 0,7-4 0 0 0,12-6 223 0 0,-17 11-191 0 0,0 0 0 0 0,-1-1 0 0 0,1 1 0 0 0,0 1 0 0 0,-1-1 0 0 0,9 1 0 0 0,-8 0-36 0 0,0 0-1 0 0,0-1 1 0 0,0 1 0 0 0,0-1 0 0 0,0 0 0 0 0,5-2-1 0 0,-1-1 18 0 0,1 1-1 0 0,0 0 0 0 0,1 1 1 0 0,-1 0-1 0 0,0 1 0 0 0,1 0 1 0 0,-1 1-1 0 0,0 0 0 0 0,18 2 1 0 0,6-3 12 0 0,-28 1-25 0 0,0-1 0 0 0,0 1-1 0 0,12 1 1 0 0,8-1 110 0 0,-24-1-130 0 0,1 1 1 0 0,-1 0 0 0 0,0-1 0 0 0,0 1 0 0 0,0 0 0 0 0,0 0-1 0 0,1 0 1 0 0,-1 1 0 0 0,0-1 0 0 0,0 0 0 0 0,0 1-1 0 0,0 0 1 0 0,0-1 0 0 0,0 1 0 0 0,0 0 0 0 0,0 0 0 0 0,0 0-1 0 0,4 3 1 0 0,16 8 34 0 0,-19-12-37 0 0,0 1-1 0 0,-1 1 1 0 0,1-1-1 0 0,-1 0 0 0 0,1 0 1 0 0,-1 1-1 0 0,0 0 1 0 0,0-1-1 0 0,4 5 0 0 0,-4-5-2 0 0,0 1 0 0 0,0 0 0 0 0,0 0 0 0 0,0-1 0 0 0,0 0 0 0 0,0 1-1 0 0,0-1 1 0 0,1 0 0 0 0,-1 0 0 0 0,1 0 0 0 0,-1 0 0 0 0,5 1 0 0 0,35 3 19 0 0,-23-3 38 0 0,14-4-4 0 0,-25 3-30 0 0,1 0 1 0 0,0-1-1 0 0,0 0 0 0 0,0-1 0 0 0,10-2 0 0 0,-1-3 55 0 0,-15 4-66 0 0,-1 1-1 0 0,1 0 1 0 0,-1 0-1 0 0,0 1 1 0 0,1-1-1 0 0,-1 0 0 0 0,1 1 1 0 0,4-1-1 0 0,-2 1-5 0 0,1-1 0 0 0,-1 1 0 0 0,1-2 0 0 0,5-1 0 0 0,-5 2 3 0 0,-1-1 0 0 0,0 1 0 0 0,1 0 0 0 0,6 0 0 0 0,63-6 108 0 0,-56 2-117 0 0,-18 5 0 0 0,1-1 0 0 0,-1 0 0 0 0,1 1 0 0 0,-1-1 0 0 0,1 1 0 0 0,0-1 0 0 0,-1 1 0 0 0,1 0 0 0 0,0 0 0 0 0,0 0 0 0 0,-1 0 0 0 0,1 0 0 0 0,2 0 0 0 0,1 1 5 0 0,1 0 0 0 0,0-1 0 0 0,-1 1 0 0 0,1-1 0 0 0,0-1 0 0 0,-1 1 0 0 0,1-1 0 0 0,0 0 0 0 0,-1 0 0 0 0,1-1-1 0 0,-1 0 1 0 0,9-3 0 0 0,-11 4-1 0 0,0 0-1 0 0,1 0 0 0 0,-1 0 1 0 0,0 1-1 0 0,0 0 0 0 0,1-1 1 0 0,-1 1-1 0 0,0 0 1 0 0,0 1-1 0 0,1-1 0 0 0,-1 1 1 0 0,6 1-1 0 0,12 1 17 0 0,92-9 44 0 0,-107 5-64 0 0,0 1 0 0 0,0 0 0 0 0,0 1 0 0 0,0 0 0 0 0,0 0 0 0 0,1 0 0 0 0,-2 0 0 0 0,1 1 0 0 0,9 3 0 0 0,-9-2 0 0 0,1-1 0 0 0,1 0 0 0 0,-1 0 0 0 0,0-1 0 0 0,13 1 0 0 0,4 1 0 0 0,45 7 0 0 0,-17-6 64 0 0,-45-4-64 0 0,-6 0 0 0 0,-1 0 0 0 0,1 0 0 0 0,-1 0 0 0 0,1 0 0 0 0,-1 0 0 0 0,1 0 0 0 0,0 0 0 0 0,-1 0 0 0 0,1 0 0 0 0,-1 0 0 0 0,1 1 0 0 0,-1-1 0 0 0,1 0 0 0 0,0 0 0 0 0,-1 0 0 0 0,1 1 0 0 0,-1-1 0 0 0,1 0 0 0 0,-1 1 0 0 0,1-1 0 0 0,0 1 0 0 0,1 0 0 0 0,0 0 0 0 0,1 0 0 0 0,-1-1 0 0 0,1 1 0 0 0,-1-1 0 0 0,1 0 0 0 0,-1 0 0 0 0,0 1 0 0 0,1-2 0 0 0,-1 1 0 0 0,1 0 0 0 0,-1 0 0 0 0,4-2 0 0 0,0 0 0 0 0,1 1 0 0 0,0-1 0 0 0,0 1 0 0 0,-1 0 0 0 0,9 0 0 0 0,16-3 0 0 0,-22 2 0 0 0,0 0 0 0 0,0 0 0 0 0,0-1 0 0 0,0 0 0 0 0,0 0 0 0 0,9-6 0 0 0,-15 7-44 0 0,1 0 0 0 0,-1 1 0 0 0,1-1 0 0 0,0 1 0 0 0,-1 0 0 0 0,1 0-1 0 0,0 0 1 0 0,0 0 0 0 0,0 1 0 0 0,0 0 0 0 0,0-1 0 0 0,0 1 0 0 0,-1 1 0 0 0,1-1-1 0 0,0 1 1 0 0,0-1 0 0 0,0 1 0 0 0,5 2 0 0 0,-6-2-76 0 0,0 0 1 0 0,0 1-1 0 0,0-1 0 0 0,-1 1 1 0 0,1 0-1 0 0,0 0 0 0 0,-1 0 1 0 0,1 0-1 0 0,-1 0 0 0 0,0 0 1 0 0,0 1-1 0 0,1-1 0 0 0,-2 1 1 0 0,1-1-1 0 0,0 1 0 0 0,0 0 1 0 0,-1 0-1 0 0,0 0 0 0 0,1 0 1 0 0,-1 0-1 0 0,0 0 0 0 0,0 5 1 0 0,2 12-3947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8:22:33.106"/>
    </inkml:context>
    <inkml:brush xml:id="br0">
      <inkml:brushProperty name="width" value="0.1" units="cm"/>
      <inkml:brushProperty name="height" value="0.1" units="cm"/>
      <inkml:brushProperty name="color" value="#F4F91B"/>
    </inkml:brush>
  </inkml:definitions>
  <inkml:trace contextRef="#ctx0" brushRef="#br0">19 8 1983 0 0,'-1'1'90'0'0,"0"-1"0"0"0,0 0 0 0 0,0 0 0 0 0,1 1 0 0 0,-1-1 0 0 0,0 1 0 0 0,1-1 0 0 0,-1 1-1 0 0,0-1 1 0 0,1 1 0 0 0,-1-1 0 0 0,0 1 0 0 0,1-1 0 0 0,-1 1 0 0 0,1 0 0 0 0,-1-1-1 0 0,1 1 1 0 0,-1 0 0 0 0,1 0 0 0 0,0-1 0 0 0,-1 1 0 0 0,1 0 0 0 0,0 0 0 0 0,0 0-1 0 0,-1-1 1 0 0,1 2 0 0 0,-4 23 2875 0 0,5-23-2834 0 0,-1-1 1 0 0,0 0-1 0 0,1 0 0 0 0,-1 0 0 0 0,1 0 0 0 0,-1 0 0 0 0,1 0 0 0 0,-1 0 0 0 0,1 0 0 0 0,0 0 1 0 0,0 0-1 0 0,0 0 0 0 0,-1 0 0 0 0,1 0 0 0 0,0 0 0 0 0,0-1 0 0 0,0 1 0 0 0,0 0 0 0 0,0-1 1 0 0,0 1-1 0 0,0-1 0 0 0,1 1 0 0 0,-1-1 0 0 0,0 1 0 0 0,0-1 0 0 0,0 0 0 0 0,0 0 0 0 0,2 1 1 0 0,-1-1 53 0 0,0 1 0 0 0,0-1 1 0 0,0 1-1 0 0,0 0 0 0 0,0 0 1 0 0,0 0-1 0 0,3 3 1 0 0,5 10 412 0 0,-10-13-578 0 0,0 0 0 0 0,0 0 0 0 0,1 0 0 0 0,-1 0 0 0 0,1 0 0 0 0,-1-1 0 0 0,1 1 0 0 0,-1 0-1 0 0,1 0 1 0 0,-1-1 0 0 0,1 1 0 0 0,0 0 0 0 0,-1-1 0 0 0,1 1 0 0 0,0 0 0 0 0,-1-1-1 0 0,1 1 1 0 0,0-1 0 0 0,0 1 0 0 0,0-1 0 0 0,0 0 0 0 0,-1 1 0 0 0,1-1 0 0 0,0 0 0 0 0,0 1-1 0 0,0-1 1 0 0,0 0 0 0 0,0 0 0 0 0,0 0 0 0 0,0 0 0 0 0,0 0 0 0 0,0 0 0 0 0,0 0 0 0 0,0 0-1 0 0,1-1 1 0 0,27-5 547 0 0,-15 2-229 0 0,0 1 1 0 0,1 1-1 0 0,21-1 0 0 0,12 1 28 0 0,68-12-1 0 0,-52 5-136 0 0,-62 9-265 0 0,112-10 1539 0 0,-87 9-2039 0 0,34-6 1 0 0,-45 4 572 0 0,-1 1-1 0 0,1 0 1 0 0,0 1-1 0 0,-1 1 1 0 0,1 0-1 0 0,0 1 1 0 0,17 4-1 0 0,-18-2-18 0 0,0-1 0 0 0,1 0 0 0 0,-1-1 0 0 0,0-1 0 0 0,1 0 0 0 0,-1-1 0 0 0,27-6 0 0 0,28-1 246 0 0,90 0 0 0 0,-103 7-247 0 0,54 1 30 0 0,23-1-44 0 0,-87-1 27 0 0,67 4 1 0 0,168 23 33 0 0,-67 4 64 0 0,-181-24-108 0 0,45-1-1 0 0,-4 0 17 0 0,-34-1-11 0 0,0-3 0 0 0,56-5 0 0 0,82-20 66 0 0,-7 1-76 0 0,-110 21-2 0 0,62 4 0 0 0,24-1 25 0 0,136 9-38 0 0,-251-9 0 0 0,34-2 0 0 0,-36 0 0 0 0,46 3 0 0 0,-38-1 0 0 0,-31-1 0 0 0,1 1 0 0 0,0 1 0 0 0,17 2 0 0 0,6 2 0 0 0,0-2 0 0 0,34 0 0 0 0,-4 0 0 0 0,-5 0 16 0 0,-24-2 8 0 0,57 9 0 0 0,-66-7-24 0 0,0-1 0 0 0,0-1 0 0 0,0-1 0 0 0,0-1 0 0 0,1-1 0 0 0,26-5 0 0 0,117-20 0 0 0,-113 27 0 0 0,-44 1 0 0 0,0-1 0 0 0,0 0 0 0 0,1-1 0 0 0,17-3 0 0 0,-13 1 0 0 0,0 1 0 0 0,0 1 0 0 0,0 1 0 0 0,1 0 0 0 0,-1 1 0 0 0,24 4 0 0 0,-11-4 15 0 0,1 0 0 0 0,-1-2 0 0 0,1-1 0 0 0,31-7 0 0 0,0 1-26 0 0,104-19 11 0 0,-159 26 0 0 0,1 1 0 0 0,-1-1 0 0 0,1 1 0 0 0,-1 1 0 0 0,1-1 0 0 0,-1 1 0 0 0,0 0 0 0 0,1 0 0 0 0,8 4 0 0 0,16 2 0 0 0,54 2 0 0 0,-35-4 0 0 0,55 0 0 0 0,-52-3 0 0 0,2-1 0 0 0,-36-2-4 0 0,0 1 1 0 0,1 1 0 0 0,-1 1-1 0 0,21 5 1 0 0,-38-6-83 0 0,0-1-1 0 0,0 1 1 0 0,0-1 0 0 0,0 1 0 0 0,0 0 0 0 0,-1 0-1 0 0,1 0 1 0 0,0 0 0 0 0,0 0 0 0 0,-1 1-1 0 0,1-1 1 0 0,0 0 0 0 0,-1 1 0 0 0,1-1 0 0 0,-1 1-1 0 0,0 0 1 0 0,2 2 0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8:22:34.478"/>
    </inkml:context>
    <inkml:brush xml:id="br0">
      <inkml:brushProperty name="width" value="0.1" units="cm"/>
      <inkml:brushProperty name="height" value="0.1" units="cm"/>
      <inkml:brushProperty name="color" value="#F4F91B"/>
    </inkml:brush>
  </inkml:definitions>
  <inkml:trace contextRef="#ctx0" brushRef="#br0">246 15 455 0 0,'-20'1'1001'0'0,"0"-2"-1"0"0,0 0 0 0 0,-24-6 1 0 0,35 5-522 0 0,1 1 0 0 0,-1-1 0 0 0,0 1 0 0 0,-11 1 0 0 0,17 0-385 0 0,-1 0 0 0 0,1 1 0 0 0,0-1 0 0 0,0 1 1 0 0,0 0-1 0 0,0 0 0 0 0,0 0 0 0 0,0 0 0 0 0,0 0 0 0 0,0 1 0 0 0,1-1 0 0 0,-1 1 1 0 0,0 0-1 0 0,1 0 0 0 0,-3 2 0 0 0,-8 5 346 0 0,10-7-304 0 0,0 0 1 0 0,1 0-1 0 0,-1 0 0 0 0,0 1 0 0 0,1-1 1 0 0,-5 6-1 0 0,7-8-112 0 0,0 0 0 0 0,-1 1 0 0 0,1-1 0 0 0,0 0 0 0 0,0 1 0 0 0,0-1 0 0 0,0 1 0 0 0,0-1 0 0 0,0 0 0 0 0,-1 1 0 0 0,1-1 0 0 0,0 1 0 0 0,0-1 0 0 0,0 0 0 0 0,0 1 1 0 0,1-1-1 0 0,-1 1 0 0 0,0-1 0 0 0,0 0 0 0 0,0 1 0 0 0,0-1 0 0 0,0 1 0 0 0,0-1 0 0 0,0 0 0 0 0,1 1 0 0 0,0 0 35 0 0,0 0-1 0 0,0 0 1 0 0,0 0 0 0 0,0-1 0 0 0,0 1-1 0 0,0 0 1 0 0,0-1 0 0 0,0 1 0 0 0,0 0-1 0 0,1-1 1 0 0,-1 1 0 0 0,2-1 0 0 0,8 4 146 0 0,1 0 0 0 0,0-1 1 0 0,0-1-1 0 0,0 0 0 0 0,1-1 1 0 0,-1 0-1 0 0,22-2 0 0 0,1-1 222 0 0,0 2 0 0 0,42 5-1 0 0,-48-4-370 0 0,0-1 1 0 0,0-1-1 0 0,48-8 0 0 0,9 0 143 0 0,-68 8-128 0 0,0 2 0 0 0,1 0-1 0 0,17 3 1 0 0,-16 1-26 0 0,23 7 0 0 0,-11-2-18 0 0,-27-9-25 0 0,21 7 82 0 0,0-2 0 0 0,0 0 0 0 0,0-2 1 0 0,38 2-1 0 0,72 1 241 0 0,-87-3-241 0 0,1-2 0 0 0,63-5 0 0 0,166-7 184 0 0,-231 10-280 0 0,16-3 46 0 0,100-17 0 0 0,-72 6 26 0 0,359-15 56 0 0,-344 26-104 0 0,-13 0-5 0 0,161-13 46 0 0,-185 7 28 0 0,83-14 181 0 0,-147 21-246 0 0,31-4 24 0 0,-35 6-43 0 0,1-1 1 0 0,-1 1-1 0 0,1 0 1 0 0,-1 0-1 0 0,0 1 1 0 0,1-1 0 0 0,-1 0-1 0 0,0 1 1 0 0,1-1-1 0 0,-1 1 1 0 0,0 0-1 0 0,3 1 1 0 0,0 3-141 0 0,-3 2-13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5:03.111"/>
    </inkml:context>
    <inkml:brush xml:id="br0">
      <inkml:brushProperty name="width" value="0.1" units="cm"/>
      <inkml:brushProperty name="height" value="0.1" units="cm"/>
      <inkml:brushProperty name="color" value="#E71224"/>
    </inkml:brush>
  </inkml:definitions>
  <inkml:trace contextRef="#ctx0" brushRef="#br0">3363 1 1839 0 0,'0'2'206'0'0,"-1"0"-1"0"0,1 0 0 0 0,-1 0 0 0 0,1 0 0 0 0,-1 0 0 0 0,0 0 0 0 0,1 0 0 0 0,-1 0 0 0 0,0-1 0 0 0,0 1 0 0 0,-1 0 0 0 0,1-1 0 0 0,-2 3 0 0 0,-2 2-36 0 0,-1-1 0 0 0,1 1 0 0 0,-11 6 0 0 0,5-4-2 0 0,-1-1 1 0 0,0 0-1 0 0,0-1 1 0 0,-18 7-1 0 0,17-8 38 0 0,1 0 0 0 0,0 1 0 0 0,-12 8 0 0 0,-20 10 223 0 0,32-18-322 0 0,-1-2 0 0 0,1 0 0 0 0,-1-1 0 0 0,0 0 0 0 0,-1-1 0 0 0,-15 1-1 0 0,-84-4 1108 0 0,17 0-479 0 0,-42-5-350 0 0,27 0-333 0 0,3 5 8 0 0,21-1 76 0 0,-108 11-1 0 0,118 1-42 0 0,-260 23 123 0 0,-203-1 105 0 0,431-29-195 0 0,-157-15 0 0 0,115 3 6 0 0,-253 19 0 0 0,181-1-411 0 0,149-7 90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5:04.986"/>
    </inkml:context>
    <inkml:brush xml:id="br0">
      <inkml:brushProperty name="width" value="0.1" units="cm"/>
      <inkml:brushProperty name="height" value="0.1" units="cm"/>
      <inkml:brushProperty name="color" value="#E71224"/>
    </inkml:brush>
  </inkml:definitions>
  <inkml:trace contextRef="#ctx0" brushRef="#br0">1988 67 2959 0 0,'4'3'153'0'0,"-4"-3"-146"0"0,0 0 0 0 0,0 0 0 0 0,0 0 0 0 0,1-1 0 0 0,-1 1 0 0 0,0 0 0 0 0,0 1-1 0 0,0-1 1 0 0,0 0 0 0 0,1 0 0 0 0,-1 0 0 0 0,0 0 0 0 0,0 0 0 0 0,0 0 0 0 0,0 0-1 0 0,0 0 1 0 0,1 0 0 0 0,-1 0 0 0 0,0 0 0 0 0,0 0 0 0 0,0 0 0 0 0,0 1 0 0 0,0-1-1 0 0,0 0 1 0 0,1 0 0 0 0,-1 0 0 0 0,0 0 0 0 0,0 0 0 0 0,0 0 0 0 0,0 1 0 0 0,0-1-1 0 0,0 0 1 0 0,0 0 0 0 0,0 0 0 0 0,0 0 0 0 0,0 0 0 0 0,0 1 0 0 0,0-1 0 0 0,0 0-1 0 0,0 0 1 0 0,0 0 0 0 0,0 0 0 0 0,0 1 0 0 0,0-1 0 0 0,0 0 0 0 0,0 0 0 0 0,0 0 0 0 0,0 0-1 0 0,0 1 1 0 0,0-1 0 0 0,0 0 0 0 0,0 0 0 0 0,0 0 0 0 0,0 0 0 0 0,0 0 0 0 0,0 0-1 0 0,0 1 1 0 0,-1-1 0 0 0,1 0 0 0 0,0 0 0 0 0,0 0 0 0 0,0 0 0 0 0,0 0 0 0 0,-1 0-1 0 0,-25-19-6 0 0,16 10 128 0 0,5 4 171 0 0,0 1 0 0 0,-1-1 1 0 0,1 1-1 0 0,-1 0 0 0 0,0 0 1 0 0,0 0-1 0 0,-1 1 0 0 0,1 0 1 0 0,-1 0-1 0 0,-9-2 0 0 0,1 3-118 0 0,0 1 0 0 0,0 0 0 0 0,0 1 0 0 0,0 1 0 0 0,0 0 0 0 0,-17 5-1 0 0,-2-1-132 0 0,-117 16 273 0 0,57-6 624 0 0,-142 3-1 0 0,-155-30 126 0 0,152 2-858 0 0,199 9-241 0 0,-215-3 286 0 0,186 7-719 0 0,-117 19 1 0 0,120-10-3518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5:07.216"/>
    </inkml:context>
    <inkml:brush xml:id="br0">
      <inkml:brushProperty name="width" value="0.1" units="cm"/>
      <inkml:brushProperty name="height" value="0.1" units="cm"/>
      <inkml:brushProperty name="color" value="#E71224"/>
    </inkml:brush>
  </inkml:definitions>
  <inkml:trace contextRef="#ctx0" brushRef="#br0">2349 156 455 0 0,'0'-1'192'0'0,"0"0"-1"0"0,0 0 0 0 0,0 1 0 0 0,0-1 0 0 0,0 0 0 0 0,0 1 0 0 0,0-1 0 0 0,0 0 0 0 0,0 0 0 0 0,0 1 0 0 0,-1-1 0 0 0,1 0 0 0 0,0 1 0 0 0,0-1 0 0 0,-1 0 0 0 0,1 1 0 0 0,0-1 0 0 0,-1 1 1 0 0,1-1-1 0 0,-1 1 0 0 0,1-1 0 0 0,-1 0 0 0 0,1 1 0 0 0,-1 0 0 0 0,1-1 0 0 0,-1 1 0 0 0,0-1 0 0 0,1 1 0 0 0,-1 0 0 0 0,-1-1 0 0 0,0 0-88 0 0,-1 1-1 0 0,0 0 1 0 0,1 0-1 0 0,-1 0 1 0 0,1 0 0 0 0,-1 1-1 0 0,-3 0 1 0 0,3-1-68 0 0,0 1 0 0 0,1-1 0 0 0,-1 0 0 0 0,0 1 0 0 0,0-1 1 0 0,-5-1-1 0 0,-38-10 648 0 0,-1 1 0 0 0,-55-3 0 0 0,86 13-592 0 0,-1 1 1 0 0,1 0-1 0 0,-26 6 0 0 0,-22 2-44 0 0,-21 0 309 0 0,-42 0 173 0 0,-150-3 383 0 0,205-6-659 0 0,-137-19-1 0 0,163 14-149 0 0,-282-55 564 0 0,165 26-308 0 0,89 22-292 0 0,-1 3 0 0 0,0 3 0 0 0,-103 5-1 0 0,5 17-4104 0 0,116-8-81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5:09.080"/>
    </inkml:context>
    <inkml:brush xml:id="br0">
      <inkml:brushProperty name="width" value="0.1" units="cm"/>
      <inkml:brushProperty name="height" value="0.1" units="cm"/>
      <inkml:brushProperty name="color" value="#E71224"/>
    </inkml:brush>
  </inkml:definitions>
  <inkml:trace contextRef="#ctx0" brushRef="#br0">2359 26 919 0 0,'0'0'76'0'0,"1"-1"0"0"0,-1 1 0 0 0,0 0-1 0 0,0-1 1 0 0,1 1 0 0 0,-1 0 0 0 0,0-1-1 0 0,0 1 1 0 0,0-1 0 0 0,0 1 0 0 0,0 0-1 0 0,0-1 1 0 0,0 1 0 0 0,0-1-1 0 0,0 1 1 0 0,0-1 0 0 0,0 1 0 0 0,0 0-1 0 0,0-1 1 0 0,0 1 0 0 0,0-1 0 0 0,0 1-1 0 0,0 0 1 0 0,0-1 0 0 0,-1 1-1 0 0,1-1 1 0 0,0 1 0 0 0,0 0 0 0 0,0-1-1 0 0,-1 1 1 0 0,1-1 0 0 0,-16-6-21 0 0,14 7-24 0 0,-2-2 198 0 0,0 1 1 0 0,0 0-1 0 0,0 1 1 0 0,0-1-1 0 0,-1 1 1 0 0,1 0 0 0 0,0 0-1 0 0,0 0 1 0 0,0 0-1 0 0,0 1 1 0 0,0 0-1 0 0,0 0 1 0 0,0 0-1 0 0,0 0 1 0 0,-8 4-1 0 0,0 1-3 0 0,0 2-1 0 0,0 0 1 0 0,-15 12-1 0 0,13-9-221 0 0,-22 14 0 0 0,26-20 93 0 0,0 0-1 0 0,-1-1 0 0 0,1 0 0 0 0,-1 0 1 0 0,0-1-1 0 0,0-1 0 0 0,-22 3 0 0 0,1-4 573 0 0,-46-3-1 0 0,47 0-284 0 0,-57 5 232 0 0,36 0-463 0 0,-83 8-35 0 0,-47 1 20 0 0,107-16 51 0 0,-107-19 0 0 0,99 11 150 0 0,-144-3 0 0 0,-82 28-88 0 0,159-4-230 0 0,-36 3 70 0 0,131-6-530 0 0,-75 18 1 0 0,77-10-520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5:10.702"/>
    </inkml:context>
    <inkml:brush xml:id="br0">
      <inkml:brushProperty name="width" value="0.1" units="cm"/>
      <inkml:brushProperty name="height" value="0.1" units="cm"/>
      <inkml:brushProperty name="color" value="#E71224"/>
    </inkml:brush>
  </inkml:definitions>
  <inkml:trace contextRef="#ctx0" brushRef="#br0">916 11 2327 0 0,'-2'1'34'0'0,"-1"0"0"0"0,1 0 0 0 0,-1 0 0 0 0,1 0 0 0 0,-1-1 0 0 0,1 1 0 0 0,-1-1-1 0 0,1 1 1 0 0,-1-1 0 0 0,0 0 0 0 0,1 0 0 0 0,-1 0 0 0 0,0-1 0 0 0,1 1 0 0 0,-4-1-1 0 0,-1 0 105 0 0,-46-5 1173 0 0,-64-3 1417 0 0,-66 15-1196 0 0,38 3-930 0 0,-74 7-132 0 0,194-13-1337 0 0,1 1 1 0 0,-41 12-1 0 0,32-2-2160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5:12.200"/>
    </inkml:context>
    <inkml:brush xml:id="br0">
      <inkml:brushProperty name="width" value="0.1" units="cm"/>
      <inkml:brushProperty name="height" value="0.1" units="cm"/>
      <inkml:brushProperty name="color" value="#E71224"/>
    </inkml:brush>
  </inkml:definitions>
  <inkml:trace contextRef="#ctx0" brushRef="#br0">1538 22 455 0 0,'-1'0'172'0'0,"0"0"-1"0"0,0 0 0 0 0,0 0 0 0 0,0 0 0 0 0,0 0 0 0 0,0-1 0 0 0,0 1 0 0 0,1 0 0 0 0,-1 0 0 0 0,0-1 0 0 0,0 1 0 0 0,0 0 0 0 0,0-1 0 0 0,1 1 1 0 0,-1-1-1 0 0,0 1 0 0 0,0-1 0 0 0,1 0 0 0 0,-1 1 0 0 0,0-1 0 0 0,1 0 0 0 0,-2-1 0 0 0,-13-8 1637 0 0,11 9-1780 0 0,0 1 0 0 0,1 0 0 0 0,-1 0 0 0 0,0 0 0 0 0,0 0 0 0 0,0 1-1 0 0,0-1 1 0 0,-4 3 0 0 0,-10 0 26 0 0,-4-1 146 0 0,-40-3 0 0 0,40 0 106 0 0,1 1 0 0 0,-24 2 0 0 0,-7 10-171 0 0,41-8-114 0 0,0-1-1 0 0,0-1 1 0 0,-1 0 0 0 0,-17 1-1 0 0,-47-1 99 0 0,-51-2 317 0 0,-16-10 284 0 0,-139-7 424 0 0,213 15-1009 0 0,-12-2-78 0 0,-1 5 0 0 0,-104 13 1 0 0,134-6-254 0 0,2 0-18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28:44.442"/>
    </inkml:context>
    <inkml:brush xml:id="br0">
      <inkml:brushProperty name="width" value="0.1" units="cm"/>
      <inkml:brushProperty name="height" value="0.1" units="cm"/>
      <inkml:brushProperty name="color" value="#E71224"/>
    </inkml:brush>
  </inkml:definitions>
  <inkml:trace contextRef="#ctx0" brushRef="#br0">561 182 2303 0 0,'-1'-1'148'0'0,"1"-1"0"0"0,-1 1 0 0 0,1 0 0 0 0,-1 0 0 0 0,0 0 0 0 0,1 0 0 0 0,-1 0-1 0 0,0 0 1 0 0,0 0 0 0 0,0 0 0 0 0,0 0 0 0 0,0 0 0 0 0,0 0 0 0 0,0 1 0 0 0,0-1 0 0 0,0 0-1 0 0,0 1 1 0 0,0-1 0 0 0,-1 0 0 0 0,1 1 0 0 0,0 0 0 0 0,-2-1 0 0 0,2 0-10 0 0,0 1 0 0 0,-1-1 0 0 0,1 1 0 0 0,0 0 1 0 0,0-1-1 0 0,0 1 0 0 0,-1 0 0 0 0,1 0 1 0 0,0 0-1 0 0,-1 0 0 0 0,1 0 0 0 0,0 0 0 0 0,0 0 1 0 0,-1 0-1 0 0,1 1 0 0 0,0-1 0 0 0,0 0 0 0 0,0 1 1 0 0,-1-1-1 0 0,1 1 0 0 0,0-1 0 0 0,0 1 0 0 0,0 0 1 0 0,0-1-1 0 0,-2 2 0 0 0,-35 57 1403 0 0,24-37-1313 0 0,-27 35 0 0 0,-22 12 339 0 0,-35 43 497 0 0,81-94-923 0 0,14-15-115 0 0,0 0 1 0 0,0 0 0 0 0,0 0 0 0 0,0 1 0 0 0,1-1 0 0 0,-1 1 0 0 0,1 0 0 0 0,0 0-1 0 0,-2 4 1 0 0,3 6 198 0 0,1-14-214 0 0,0 1 0 0 0,0-1 0 0 0,0 0 0 0 0,0 0 0 0 0,0 1 0 0 0,1-1 0 0 0,-1 0 0 0 0,0 0 0 0 0,0 1 0 0 0,0-1 0 0 0,1 0 0 0 0,-1 0 0 0 0,0 0 0 0 0,0 1 0 0 0,1-1 0 0 0,-1 0 0 0 0,0 0 0 0 0,0 0 0 0 0,1 0 0 0 0,-1 0 0 0 0,0 1 0 0 0,1-1 0 0 0,-1 0 0 0 0,0 0 0 0 0,1 0 0 0 0,0 0 19 0 0,1 0 1 0 0,-1 0-1 0 0,1-1 1 0 0,-1 1-1 0 0,1 0 1 0 0,-1-1-1 0 0,1 1 1 0 0,-1-1-1 0 0,0 1 1 0 0,1-1-1 0 0,-1 0 1 0 0,0 0-1 0 0,2-1 1 0 0,2-2 80 0 0,0 0-1 0 0,0-1 1 0 0,0 0 0 0 0,-1 0 0 0 0,0 0 0 0 0,0-1 0 0 0,0 1 0 0 0,-1-1 0 0 0,0 0 0 0 0,3-7-1 0 0,-1 1 29 0 0,-1-1 0 0 0,0 0 0 0 0,0 0 0 0 0,1-14 0 0 0,-3 7-58 0 0,-1 0 0 0 0,0 0 0 0 0,-2 0-1 0 0,0 0 1 0 0,-1 0 0 0 0,-1 0 0 0 0,-6-20 0 0 0,-2 4 199 0 0,-1 1 1 0 0,-31-63-1 0 0,35 74 604 0 0,8 21-975 0 0,-1-1-1 0 0,0 0 1 0 0,0 1 0 0 0,-1 0 0 0 0,1-1-1 0 0,-1 1 1 0 0,1 0 0 0 0,-1-1-1 0 0,-3-3 1 0 0,21 30-136 0 0,-6-13 225 0 0,-1-1 0 0 0,0 2-1 0 0,0-1 1 0 0,-1 1-1 0 0,9 15 1 0 0,28 65 2 0 0,-9-20 2 0 0,-13-33 52 0 0,37 46 0 0 0,14 21 49 0 0,-70-98-72 0 0,0-1 1 0 0,1 0 0 0 0,0 0-1 0 0,0 0 1 0 0,11 10-1 0 0,-16-16-29 0 0,1 0 0 0 0,-1 0 0 0 0,1 1-1 0 0,-1-1 1 0 0,1 0 0 0 0,-1 0 0 0 0,1 0 0 0 0,-1 0-1 0 0,1 0 1 0 0,0 0 0 0 0,-1 0 0 0 0,1 0 0 0 0,-1 0-1 0 0,1 0 1 0 0,-1 0 0 0 0,1 0 0 0 0,-1 0 0 0 0,1-1-1 0 0,-1 1 1 0 0,1 0 0 0 0,-1 0 0 0 0,1-1-1 0 0,-1 1 1 0 0,1 0 0 0 0,-1 0 0 0 0,1-1 0 0 0,-1 1-1 0 0,1-1 1 0 0,-1 1 0 0 0,0 0 0 0 0,1-1 0 0 0,-1 1-1 0 0,0-1 1 0 0,1 1 0 0 0,-1-1 0 0 0,0 0 0 0 0,12-20 95 0 0,-10 19-87 0 0,0-3 20 0 0,0-1 0 0 0,0 0 0 0 0,0 0 0 0 0,0 0 0 0 0,-1 0 0 0 0,0 0 0 0 0,0 0 0 0 0,-1 0 0 0 0,1 0 0 0 0,-1 0 0 0 0,-1 0 0 0 0,1-1 0 0 0,-1 1 0 0 0,0 0 0 0 0,-1 0 0 0 0,1 0 0 0 0,-1 1 0 0 0,0-1 0 0 0,-1 0 0 0 0,1 1 0 0 0,-1-1 0 0 0,0 1 0 0 0,-1 0 0 0 0,1 0 0 0 0,-1 0 0 0 0,-6-6 0 0 0,5 6-27 0 0,0 0 0 0 0,-1 1 1 0 0,0-1-1 0 0,0 1 0 0 0,0 1 0 0 0,0-1 0 0 0,0 1 0 0 0,-1 0 0 0 0,0 0 1 0 0,1 1-1 0 0,-1 0 0 0 0,0 0 0 0 0,0 1 0 0 0,-14-2 0 0 0,6 3 0 0 0,1 0-1 0 0,-1 2 1 0 0,1-1-1 0 0,0 2 0 0 0,0-1 1 0 0,-22 9-1 0 0,13-3-14 0 0,-1 1 0 0 0,1 1 0 0 0,1 1 1 0 0,0 1-1 0 0,-39 28 0 0 0,48-29 10 0 0,0-1 0 0 0,1 2 1 0 0,0 0-1 0 0,1 0 0 0 0,0 1 1 0 0,1 0-1 0 0,1 1 1 0 0,0 0-1 0 0,-13 28 0 0 0,21-40 2 0 0,0 0 0 0 0,1 0 0 0 0,-1 0 0 0 0,0 0 0 0 0,1 0 0 0 0,0 0 0 0 0,-1 0 0 0 0,1 0 0 0 0,0 0 0 0 0,0 0 0 0 0,0 0 0 0 0,0 0 0 0 0,1 0 0 0 0,0 3 0 0 0,-1-4 0 0 0,0-1 0 0 0,1 1 0 0 0,-1 0 0 0 0,1-1 0 0 0,0 1 0 0 0,-1 0 0 0 0,1-1 0 0 0,-1 1 0 0 0,1-1 0 0 0,0 1 0 0 0,0-1 0 0 0,-1 0 0 0 0,1 1 0 0 0,0-1 0 0 0,0 1 0 0 0,-1-1 0 0 0,1 0 0 0 0,0 0 0 0 0,0 0 0 0 0,0 1 0 0 0,0-1 0 0 0,-1 0 0 0 0,1 0 0 0 0,0 0 0 0 0,0 0 0 0 0,0 0 0 0 0,0 0 0 0 0,-1-1 0 0 0,1 1 0 0 0,0 0 0 0 0,0 0 0 0 0,0-1 0 0 0,-1 1 0 0 0,1 0 0 0 0,0-1 0 0 0,0 1 0 0 0,11-4 2 0 0,-5 2 5 0 0,1 0-1 0 0,-1-1 0 0 0,0 0 0 0 0,0 0 0 0 0,0-1 0 0 0,0 1 1 0 0,-1-1-1 0 0,0-1 0 0 0,12-9 0 0 0,-4-2 7 0 0,-1-1 0 0 0,0-1 0 0 0,-2 0-1 0 0,19-37 1 0 0,-22 37 3 0 0,-1-1 0 0 0,-1 1 0 0 0,4-22 0 0 0,-6 22-32 0 0,1-1 0 0 0,1 1 0 0 0,9-20 0 0 0,-8 28-7 0 0,-9 22-70 0 0,-1 5 69 0 0,1 5 9 0 0,-2-2 1 0 0,0 1-1 0 0,-1 0 0 0 0,-1-1 0 0 0,-2 0 0 0 0,1 0 1 0 0,-2-1-1 0 0,-1 0 0 0 0,-16 25 0 0 0,15-27-36 0 0,-9 15-92 0 0,-2-2 0 0 0,-28 31 0 0 0,-20 15-1975 0 0,33-31 852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5:12.947"/>
    </inkml:context>
    <inkml:brush xml:id="br0">
      <inkml:brushProperty name="width" value="0.1" units="cm"/>
      <inkml:brushProperty name="height" value="0.1" units="cm"/>
      <inkml:brushProperty name="color" value="#E71224"/>
    </inkml:brush>
  </inkml:definitions>
  <inkml:trace contextRef="#ctx0" brushRef="#br0">700 28 919 0 0,'-1'1'63'0'0,"0"0"-1"0"0,0 0 0 0 0,0 0 0 0 0,0 0 0 0 0,0 0 0 0 0,0 0 0 0 0,1 0 0 0 0,-1 0 0 0 0,1 0 0 0 0,-1 1 0 0 0,0 0 0 0 0,0 0-103 0 0,1-1 41 0 0,-1-1 0 0 0,0 1 0 0 0,1 0 0 0 0,-1-1 0 0 0,0 1-1 0 0,1-1 1 0 0,-1 1 0 0 0,0-1 0 0 0,1 0 0 0 0,-1 1-1 0 0,0-1 1 0 0,0 0 0 0 0,0 1 0 0 0,1-1 0 0 0,-1 0 0 0 0,0 0-1 0 0,0 0 1 0 0,0 0 0 0 0,1 0 0 0 0,-1 0 0 0 0,-1 0 0 0 0,-20-4 761 0 0,4 0 1112 0 0,-33 8 329 0 0,40-3-2112 0 0,-1 1 1 0 0,1-2 0 0 0,0 1-1 0 0,-1-2 1 0 0,-20-2-1 0 0,24 1 0 0 0,-217-38 2389 0 0,199 37-2485 0 0,-1 2-1 0 0,1 1 0 0 0,-1 1 1 0 0,0 1-1 0 0,1 1 1 0 0,-41 11-1 0 0,34-5-3380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5:13.669"/>
    </inkml:context>
    <inkml:brush xml:id="br0">
      <inkml:brushProperty name="width" value="0.1" units="cm"/>
      <inkml:brushProperty name="height" value="0.1" units="cm"/>
      <inkml:brushProperty name="color" value="#E71224"/>
    </inkml:brush>
  </inkml:definitions>
  <inkml:trace contextRef="#ctx0" brushRef="#br0">1639 74 2303 0 0,'-4'0'351'0'0,"0"0"0"0"0,0 0 0 0 0,0 0 0 0 0,-1 1-1 0 0,1-1 1 0 0,0 1 0 0 0,-4 2 0 0 0,2-2-475 0 0,-9 2 170 0 0,-1 0-1 0 0,0-2 1 0 0,1 0-1 0 0,-1 0 1 0 0,0-2 0 0 0,0 0-1 0 0,1-1 1 0 0,-1 0-1 0 0,-22-7 1 0 0,29 7 181 0 0,-1 0 1 0 0,1 1-1 0 0,-1 0 0 0 0,0 0 0 0 0,1 1 1 0 0,-13 1-1 0 0,-3 3 215 0 0,-29 8 1 0 0,38-8-416 0 0,0-2 1 0 0,0 0-1 0 0,-1 0 0 0 0,-20-2 1 0 0,-69-9 629 0 0,-10 0 334 0 0,56 6-650 0 0,1-3-1 0 0,-99-23 1 0 0,-25-3 434 0 0,153 29-695 0 0,1 1-1 0 0,0 2 1 0 0,-1 0 0 0 0,-39 8 0 0 0,-104 31-276 0 0,101-15-3056 0 0,29-8-384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5:15.494"/>
    </inkml:context>
    <inkml:brush xml:id="br0">
      <inkml:brushProperty name="width" value="0.1" units="cm"/>
      <inkml:brushProperty name="height" value="0.1" units="cm"/>
      <inkml:brushProperty name="color" value="#E71224"/>
    </inkml:brush>
  </inkml:definitions>
  <inkml:trace contextRef="#ctx0" brushRef="#br0">5 5 5527 0 0,'-2'-2'120'0'0,"0"0"24"0"0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5:15.840"/>
    </inkml:context>
    <inkml:brush xml:id="br0">
      <inkml:brushProperty name="width" value="0.1" units="cm"/>
      <inkml:brushProperty name="height" value="0.1" units="cm"/>
      <inkml:brushProperty name="color" value="#E71224"/>
    </inkml:brush>
  </inkml:definitions>
  <inkml:trace contextRef="#ctx0" brushRef="#br0">1281 19 2183 0 0,'-4'-1'17'0'0,"0"1"0"0"0,-1 0-1 0 0,1 0 1 0 0,0 0-1 0 0,0 0 1 0 0,-1 0 0 0 0,1 1-1 0 0,0 0 1 0 0,-6 2-1 0 0,-37 17 202 0 0,14-6-146 0 0,31-13 48 0 0,-1 0 0 0 0,1-1 0 0 0,0 0 0 0 0,0 1 0 0 0,0-1-1 0 0,-1 0 1 0 0,1 0 0 0 0,0 0 0 0 0,0 0 0 0 0,0-1-1 0 0,-1 1 1 0 0,1 0 0 0 0,0-1 0 0 0,0 0 0 0 0,0 1-1 0 0,0-1 1 0 0,-3-2 0 0 0,-10-2 410 0 0,10 3-375 0 0,0 1-1 0 0,0 1 1 0 0,0-1 0 0 0,0 1-1 0 0,0 0 1 0 0,0 0-1 0 0,-6 1 1 0 0,-20 0 361 0 0,10-2-444 0 0,-41 5 0 0 0,32-2-16 0 0,-37 3 402 0 0,-101 4 588 0 0,133-9-819 0 0,0-1-1 0 0,-62-11 1 0 0,26-3 39 0 0,-80-14 45 0 0,121 25-292 0 0,-1 1 1 0 0,-62 3-1 0 0,9 8-216 0 0,41-2-97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5:16.836"/>
    </inkml:context>
    <inkml:brush xml:id="br0">
      <inkml:brushProperty name="width" value="0.1" units="cm"/>
      <inkml:brushProperty name="height" value="0.1" units="cm"/>
      <inkml:brushProperty name="color" value="#E71224"/>
    </inkml:brush>
  </inkml:definitions>
  <inkml:trace contextRef="#ctx0" brushRef="#br0">1069 20 919 0 0,'0'0'92'0'0,"-1"-1"0"0"0,1 1 0 0 0,-1-1 0 0 0,1 1 0 0 0,-1-1 0 0 0,1 1 0 0 0,-1 0 0 0 0,1-1 0 0 0,-1 1 0 0 0,0 0 0 0 0,1-1 0 0 0,-1 1 0 0 0,0 0-1 0 0,1 0 1 0 0,-1 0 0 0 0,1 0 0 0 0,-1-1 0 0 0,0 1 0 0 0,0 0 0 0 0,-22-3 1491 0 0,13 2-1617 0 0,-45-5 1348 0 0,0 3-1 0 0,-97 5 0 0 0,78 1-849 0 0,47-2-316 0 0,-513 33 888 0 0,479-27-1116 0 0,2 0-16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5:17.524"/>
    </inkml:context>
    <inkml:brush xml:id="br0">
      <inkml:brushProperty name="width" value="0.1" units="cm"/>
      <inkml:brushProperty name="height" value="0.1" units="cm"/>
      <inkml:brushProperty name="color" value="#E71224"/>
    </inkml:brush>
  </inkml:definitions>
  <inkml:trace contextRef="#ctx0" brushRef="#br0">1664 1 2303 0 0,'-4'0'90'0'0,"0"1"0"0"0,-1 0 0 0 0,1 0 0 0 0,0 0 0 0 0,0 0-1 0 0,0 1 1 0 0,-8 3 0 0 0,4-1-17 0 0,-4 1 79 0 0,-1-1-1 0 0,0 0 0 0 0,0-1 0 0 0,-1 0 0 0 0,-20 1 0 0 0,-66-3 1396 0 0,42-3-1057 0 0,12 5 243 0 0,1 1-1 0 0,-49 11 0 0 0,-10 2-361 0 0,76-16-208 0 0,1-1-1 0 0,-1-1 0 0 0,0-1 0 0 0,-52-11 1 0 0,-23-3 785 0 0,93 15-869 0 0,-53-5 613 0 0,-86 3 0 0 0,18 6-86 0 0,-22 1-277 0 0,122-2-307 0 0,0 3 0 0 0,-60 14 0 0 0,16 8-384 0 0,35-9 124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5:44.473"/>
    </inkml:context>
    <inkml:brush xml:id="br0">
      <inkml:brushProperty name="width" value="0.1" units="cm"/>
      <inkml:brushProperty name="height" value="0.1" units="cm"/>
      <inkml:brushProperty name="color" value="#E71224"/>
    </inkml:brush>
  </inkml:definitions>
  <inkml:trace contextRef="#ctx0" brushRef="#br0">925 5 4431 0 0,'-1'-4'1119'0'0,"-4"9"-967"0"0,4-4-160 0 0,0 1 1 0 0,0-1-1 0 0,0 0 1 0 0,0 1-1 0 0,-1-1 0 0 0,1 0 1 0 0,0 0-1 0 0,-1 0 1 0 0,-1 1-1 0 0,-5 0 167 0 0,1-1-1 0 0,0 0 1 0 0,-1 0-1 0 0,1 0 1 0 0,-1-1-1 0 0,1-1 1 0 0,-1 1-1 0 0,-7-2 1 0 0,-20-1 578 0 0,6 5-447 0 0,0 1-1 0 0,-43 10 1 0 0,12-2-62 0 0,26-6-150 0 0,-172 23 1395 0 0,189-26-1273 0 0,13-1-125 0 0,0-1 0 0 0,0 1 0 0 0,0-1-1 0 0,0 0 1 0 0,0 0 0 0 0,-5-1 0 0 0,8 1-29 0 0,0 0 1 0 0,0-1 0 0 0,-1 1-1 0 0,1-1 1 0 0,0 1 0 0 0,0-1-1 0 0,0 0 1 0 0,0 1 0 0 0,0-1-1 0 0,0 0 1 0 0,0 0 0 0 0,0 0-1 0 0,0 0 1 0 0,0 0 0 0 0,0 0 0 0 0,1 0-1 0 0,-1 0 1 0 0,0 0 0 0 0,1 0-1 0 0,-1 0 1 0 0,1 0 0 0 0,-1 0-1 0 0,0-3 1 0 0,-1-7 856 0 0,7 10-514 0 0,14 13-412 0 0,-4-2 95 0 0,12-2 52 0 0,0-1 0 0 0,1-2 0 0 0,34 3 0 0 0,86-1 623 0 0,12 1 72 0 0,28 8-604 0 0,-145-15-151 0 0,0-1 0 0 0,59-9-1 0 0,-56 5 147 0 0,80 1 0 0 0,-13 2-10 0 0,-78 3 230 0 0,-28-2-245 0 0,0 1-1 0 0,0-1 1 0 0,0 0-1 0 0,-1-1 1 0 0,12-1 0 0 0,-8 0 215 0 0,-9 2-454 0 0,0 0-1 0 0,1 0 1 0 0,-1 0 0 0 0,0 0-1 0 0,0 0 1 0 0,0 0 0 0 0,0-1 0 0 0,1 1-1 0 0,-1-1 1 0 0,0 1 0 0 0,0-1-1 0 0,0 1 1 0 0,0-1 0 0 0,0 1-1 0 0,0-1 1 0 0,0 0 0 0 0,0 0-1 0 0,0 1 1 0 0,0-1 0 0 0,0-1 0 0 0,-1 2 92 0 0,0-1 0 0 0,0 1 0 0 0,0 0 0 0 0,0 0 0 0 0,0-1 1 0 0,0 1-1 0 0,0 0 0 0 0,0 0 0 0 0,0 0 0 0 0,0-1 0 0 0,0 1 1 0 0,0 0-1 0 0,0 0 0 0 0,0 0 0 0 0,-1-1 0 0 0,1 1 0 0 0,0 0 1 0 0,0 0-1 0 0,0 0 0 0 0,0 0 0 0 0,0-1 0 0 0,-1 1 0 0 0,1 0 1 0 0,0 0-1 0 0,0 0 0 0 0,0 0 0 0 0,0 0 0 0 0,-1 0 0 0 0,1-1 1 0 0,0 1-1 0 0,0 0 0 0 0,-1 0 0 0 0,1 0 0 0 0,0 0 0 0 0,0 0 1 0 0,0 0-1 0 0,-1 0 0 0 0,1 0 0 0 0,0 0 0 0 0,0 0 0 0 0,0 0 1 0 0,-1 0-1 0 0,1 0 0 0 0,-15-1-559 0 0,10 1 204 0 0,-27-3 180 0 0,-48 2 0 0 0,-22-2 288 0 0,18-7-125 0 0,-170-15 162 0 0,179 21-125 0 0,-106 7 0 0 0,-65 16-63 0 0,137-12 32 0 0,-118-8 0 0 0,205 0-32 0 0,-2 1 0 0 0,0-2 0 0 0,-28-5 0 0 0,50 7 1 0 0,0-1 4 0 0,0 1 0 0 0,0-1 1 0 0,0 0-1 0 0,0 1 0 0 0,0-1 0 0 0,1 0 1 0 0,-1 0-1 0 0,0 0 0 0 0,-2-2 1 0 0,4 3-6 0 0,0 0 0 0 0,0 0 0 0 0,0 0 0 0 0,0 0 0 0 0,0 0 1 0 0,0 0-1 0 0,0 0 0 0 0,-1 0 0 0 0,1 0 0 0 0,0 0 0 0 0,0 0 1 0 0,0 0-1 0 0,0-1 0 0 0,0 1 0 0 0,0 0 0 0 0,0 0 0 0 0,0 0 1 0 0,0 0-1 0 0,0 0 0 0 0,0 0 0 0 0,0 0 0 0 0,0 0 0 0 0,0 0 1 0 0,0 0-1 0 0,0 0 0 0 0,0 0 0 0 0,0-1 0 0 0,0 1 0 0 0,-1 0 1 0 0,1 0-1 0 0,0 0 0 0 0,0 0 0 0 0,0 0 0 0 0,0 0 0 0 0,0 0 1 0 0,0 0-1 0 0,0 0 0 0 0,1 0 0 0 0,-1 0 0 0 0,0-1 1 0 0,0 1-1 0 0,0 0 0 0 0,0 0 0 0 0,0 0 0 0 0,0 0 0 0 0,0 0 1 0 0,0 0-1 0 0,0 0 0 0 0,0 0 0 0 0,0 0 0 0 0,0 0 0 0 0,0 0 1 0 0,0 0-1 0 0,0-1 0 0 0,0 1 0 0 0,0 0 0 0 0,0 0 0 0 0,0 0 1 0 0,1 0-1 0 0,7-2 1 0 0,9 1 52 0 0,48 7-22 0 0,37 3 66 0 0,-6 4-26 0 0,1-4 0 0 0,132-4 0 0 0,238-10 291 0 0,-296 5-279 0 0,86-5 42 0 0,-168 2-102 0 0,-44 2 54 0 0,0-3 0 0 0,-1-1 0 0 0,79-20 0 0 0,-118 24-53 0 0,0 0 0 0 0,-1-1-1 0 0,1 0 1 0 0,-1 0 0 0 0,1 0-1 0 0,-1-1 1 0 0,7-3 0 0 0,-11 6-23 0 0,0-1 1 0 0,0 1 0 0 0,0 0 0 0 0,0 0 0 0 0,0 0-1 0 0,0 0 1 0 0,0 0 0 0 0,0 0 0 0 0,0 0 0 0 0,0 0-1 0 0,0 0 1 0 0,0 0 0 0 0,0-1 0 0 0,1 1 0 0 0,-1 0-1 0 0,0 0 1 0 0,0 0 0 0 0,0 0 0 0 0,0 0 0 0 0,0 0-1 0 0,0 0 1 0 0,0 0 0 0 0,0-1 0 0 0,0 1 0 0 0,0 0-1 0 0,0 0 1 0 0,0 0 0 0 0,-1 0 0 0 0,1 0 0 0 0,0 0-1 0 0,0 0 1 0 0,0 0 0 0 0,0 0 0 0 0,0-1 0 0 0,0 1-1 0 0,0 0 1 0 0,0 0 0 0 0,0 0 0 0 0,0 0 0 0 0,0 0-1 0 0,0 0 1 0 0,0 0 0 0 0,0 0 0 0 0,-1 0 0 0 0,1 0-1 0 0,0 0 1 0 0,0 0 0 0 0,0 0 0 0 0,0 0 0 0 0,0-1-1 0 0,0 1 1 0 0,0 0 0 0 0,0 0 0 0 0,0 0 0 0 0,-1 0-1 0 0,1 0 1 0 0,0 0 0 0 0,-11-1 37 0 0,-14 0-36 0 0,-15 6-665 0 0,1 1 0 0 0,0 2 0 0 0,-74 24-1 0 0,91-25-32 0 0,-56 19-5537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5:46.672"/>
    </inkml:context>
    <inkml:brush xml:id="br0">
      <inkml:brushProperty name="width" value="0.1" units="cm"/>
      <inkml:brushProperty name="height" value="0.1" units="cm"/>
      <inkml:brushProperty name="color" value="#E71224"/>
    </inkml:brush>
  </inkml:definitions>
  <inkml:trace contextRef="#ctx0" brushRef="#br0">2341 165 3167 0 0,'4'-1'16'0'0,"1"0"-1"0"0,-1 0 0 0 0,1 1 0 0 0,0-1 0 0 0,-1 1 0 0 0,1 1 0 0 0,0-1 0 0 0,-1 0 0 0 0,1 1 0 0 0,-1 0 1 0 0,1 0-1 0 0,-1 1 0 0 0,8 2 0 0 0,20 6-635 0 0,-31-10 691 0 0,0 0 0 0 0,0 1 0 0 0,0-1 0 0 0,0 0-1 0 0,0 1 1 0 0,0-1 0 0 0,-1 1 0 0 0,1 0-1 0 0,0-1 1 0 0,0 1 0 0 0,-1 0 0 0 0,1-1-1 0 0,0 1 1 0 0,-1 0 0 0 0,1 0 0 0 0,-1-1 0 0 0,1 1-1 0 0,0 1 1 0 0,0 0 45 0 0,0-1-1 0 0,0 0 1 0 0,0 1 0 0 0,0-1-1 0 0,0 0 1 0 0,0 0 0 0 0,0 1-1 0 0,1-1 1 0 0,-1 0-1 0 0,0 0 1 0 0,1 0 0 0 0,2 1-1 0 0,4 2-105 0 0,-5-3-4 0 0,-1 0 0 0 0,0 0 0 0 0,1 0 0 0 0,-1 0 0 0 0,1 0 0 0 0,0-1 0 0 0,-1 1 0 0 0,5 0 0 0 0,6 1 340 0 0,-2-4 908 0 0,-9 0-372 0 0,-8 0-556 0 0,1 0-154 0 0,0 0 0 0 0,1-1 0 0 0,-1 0 0 0 0,0 0 0 0 0,1 0-1 0 0,-1 0 1 0 0,1-1 0 0 0,0 0 0 0 0,-6-7 0 0 0,4 5 100 0 0,0 0-1 0 0,-1 0 1 0 0,-10-8 0 0 0,8 10-139 0 0,1 0 1 0 0,-1 0-1 0 0,0 1 0 0 0,0 0 1 0 0,-1 0-1 0 0,-15-2 1 0 0,-62-3-23 0 0,22 4 158 0 0,-124-20 851 0 0,145 16-952 0 0,1 3-1 0 0,-1 2 1 0 0,0 1-1 0 0,-44 5 1 0 0,-59 5-40 0 0,112-8 33 0 0,1-1 1 0 0,-1-2 0 0 0,-41-9 0 0 0,36 5 191 0 0,-72-3 1 0 0,3 12-214 0 0,30 0-44 0 0,-100-10-1 0 0,33-3 221 0 0,-65-10-35 0 0,189 17 36 0 0,-1 1-1 0 0,0 1 1 0 0,0 1 0 0 0,0 1-1 0 0,1 1 1 0 0,-44 8-1 0 0,63-8-316 0 0,-1 0 0 0 0,1 0 0 0 0,-1 0 0 0 0,1 1 0 0 0,0-1 0 0 0,0 1 0 0 0,-1 0 0 0 0,1 0 0 0 0,0 0 0 0 0,1 0 0 0 0,-1 1 0 0 0,0-1 0 0 0,-3 5 0 0 0,11-5 0 0 0,-1-1 0 0 0,0 1 0 0 0,0 0 0 0 0,1-1 0 0 0,5 1 0 0 0,31 8 73 0 0,-33-7-84 0 0,-1-1-1 0 0,1 0 1 0 0,0 0-1 0 0,0-1 1 0 0,9 1-1 0 0,278-9-1437 0 0,-32-18 1538 0 0,-156 11-23 0 0,181 1 0 0 0,-86 11-66 0 0,8-6 64 0 0,-162 8-64 0 0,78 11 0 0 0,-120-10 0 0 0,11 0 15 0 0,30-2-1 0 0,-32 0-2 0 0,0 1 0 0 0,28 3-1 0 0,-35-2-11 0 0,-6-1 0 0 0,0 0 0 0 0,0 0 0 0 0,-1 0 0 0 0,1 0 0 0 0,0 1 0 0 0,0-1 0 0 0,0 1 0 0 0,0-1 0 0 0,-1 1 0 0 0,1 0 0 0 0,0 0 0 0 0,2 1 0 0 0,-27 0 0 0 0,-13-2 10 0 0,-72 2 44 0 0,-137 27-54 0 0,-107 6 0 0 0,121-36 0 0 0,95 0 0 0 0,47 2 31 0 0,-102-3 66 0 0,178 2-93 0 0,-48-3-50 0 0,-92-16 0 0 0,132 15-136 0 0,-180-29 760 0 0,177 31-1109 0 0,-1 1 0 0 0,1 1 0 0 0,0 2 0 0 0,-1 0 0 0 0,1 2 0 0 0,-31 8 0 0 0,8 2-3273 0 0,0 4-191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5:51.645"/>
    </inkml:context>
    <inkml:brush xml:id="br0">
      <inkml:brushProperty name="width" value="0.1" units="cm"/>
      <inkml:brushProperty name="height" value="0.1" units="cm"/>
      <inkml:brushProperty name="color" value="#E71224"/>
    </inkml:brush>
  </inkml:definitions>
  <inkml:trace contextRef="#ctx0" brushRef="#br0">4321 256 1839 0 0,'2'-8'1059'0'0,"-4"4"-814"0"0,-2-1 251 0 0,1 0 0 0 0,-1 0-1 0 0,0 0 1 0 0,-4-4 0 0 0,7 8-386 0 0,0 0-1 0 0,0 1 1 0 0,-1-1-1 0 0,1 0 1 0 0,0 0-1 0 0,0 1 1 0 0,0-1-1 0 0,-1 0 1 0 0,1 1-1 0 0,0-1 1 0 0,-1 1-1 0 0,1 0 1 0 0,-1-1-1 0 0,1 1 1 0 0,0 0-1 0 0,-1 0 1 0 0,1 0-1 0 0,-1 0 1 0 0,1 0-1 0 0,-1 0 1 0 0,1 0-1 0 0,-2 1 1 0 0,-8 3 79 0 0,0-1 0 0 0,0-1 0 0 0,-1 0 0 0 0,1 0 0 0 0,-1-1 0 0 0,1 0 0 0 0,-1-1 0 0 0,1-1 0 0 0,0 0 0 0 0,-1 0 0 0 0,1-1 0 0 0,-13-3 0 0 0,17 3-9 0 0,-1 0 0 0 0,1 1 0 0 0,-1 0 0 0 0,0 1 0 0 0,1 0 0 0 0,-10 0 0 0 0,-48 9 280 0 0,41-5-403 0 0,-16 2 475 0 0,-63 1 0 0 0,79-7-300 0 0,4 0 140 0 0,-28-2 0 0 0,-82-7 752 0 0,-18-3-562 0 0,110 4-20 0 0,-61-23 0 0 0,73 23-437 0 0,-122-42 591 0 0,131 45-588 0 0,0 1-1 0 0,0 1 1 0 0,0 0-1 0 0,-18 0 1 0 0,13 1 72 0 0,-35-7 1 0 0,49 7-150 0 0,1 0 11 0 0,0 0-1 0 0,1 0 0 0 0,-1 0 1 0 0,-11-6-1 0 0,9 3 12 0 0,0 1 0 0 0,-1 0 0 0 0,1 1 0 0 0,-1 0 0 0 0,1 0 1 0 0,-1 1-1 0 0,-10-1 0 0 0,-10 1 53 0 0,-30 2 0 0 0,30 0-83 0 0,-142-12-20 0 0,107 5 154 0 0,4-1 115 0 0,35 4-196 0 0,1 2 0 0 0,0 0 0 0 0,-29 2 0 0 0,11 3-71 0 0,-150 18 44 0 0,149-13 22 0 0,0-2 0 0 0,-56 1 0 0 0,-44 3 212 0 0,52-2-185 0 0,-4-6-16 0 0,60-2-52 0 0,1 1-1 0 0,-1 2 1 0 0,-61 12-1 0 0,-126 42-18 0 0,175-47 8 0 0,0-2 1 0 0,-73 4 0 0 0,110-12-15 0 0,-76 4 52 0 0,-59 6 3 0 0,109-4-60 0 0,-23 3 0 0 0,-77 22 0 0 0,46-4-100 0 0,-153 48-2886 0 0,196-57 1664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5:56.547"/>
    </inkml:context>
    <inkml:brush xml:id="br0">
      <inkml:brushProperty name="width" value="0.1" units="cm"/>
      <inkml:brushProperty name="height" value="0.1" units="cm"/>
      <inkml:brushProperty name="color" value="#E71224"/>
    </inkml:brush>
  </inkml:definitions>
  <inkml:trace contextRef="#ctx0" brushRef="#br0">1065 16 3823 0 0,'0'0'34'0'0,"0"0"-1"0"0,0 0 0 0 0,0 0 0 0 0,0-1 1 0 0,0 1-1 0 0,1 0 0 0 0,-1 0 1 0 0,0 0-1 0 0,0 0 0 0 0,0-1 0 0 0,0 1 1 0 0,1 0-1 0 0,-1 0 0 0 0,0 0 0 0 0,0 0 1 0 0,0 0-1 0 0,1 0 0 0 0,-1-1 0 0 0,0 1 1 0 0,0 0-1 0 0,0 0 0 0 0,1 0 0 0 0,-1 0 1 0 0,0 0-1 0 0,0 0 0 0 0,1 0 0 0 0,-1 0 1 0 0,0 0-1 0 0,0 0 0 0 0,0 0 0 0 0,1 0 1 0 0,-1 0-1 0 0,0 0 0 0 0,0 0 0 0 0,1 0 1 0 0,-1 1-1 0 0,4 9 1561 0 0,-1 0-1739 0 0,-40-31 3153 0 0,24 17-2737 0 0,-1 1 0 0 0,0 1-1 0 0,0 0 1 0 0,0 1 0 0 0,-22 1-1 0 0,-11 2 9 0 0,-75 13 1 0 0,85-8-102 0 0,0-2 0 0 0,0-2 1 0 0,-66-2-1 0 0,67-4-81 0 0,-126-8 558 0 0,136 12-578 0 0,0 0-1 0 0,1 2 1 0 0,-1 0 0 0 0,-36 11 0 0 0,32-4-404 0 0,1 1 0 0 0,-1 2 0 0 0,-33 20 0 0 0,24-11-4085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28:56.144"/>
    </inkml:context>
    <inkml:brush xml:id="br0">
      <inkml:brushProperty name="width" value="0.1" units="cm"/>
      <inkml:brushProperty name="height" value="0.1" units="cm"/>
      <inkml:brushProperty name="color" value="#E71224"/>
    </inkml:brush>
  </inkml:definitions>
  <inkml:trace contextRef="#ctx0" brushRef="#br0">1 9 455 0 0,'0'0'55'0'0,"0"0"-1"0"0,1 0 0 0 0,-1 0 0 0 0,0 0 0 0 0,1 0 0 0 0,-1 0 0 0 0,0 0 0 0 0,1 0 0 0 0,-1 0 0 0 0,0 0 0 0 0,1 0 0 0 0,-1 0 0 0 0,0 0 0 0 0,1 0 0 0 0,-1 0 0 0 0,0 0 0 0 0,1 0 0 0 0,-1 0 0 0 0,0 0 0 0 0,0 0 0 0 0,1-1 0 0 0,-1 1 0 0 0,0 0 0 0 0,1 0 0 0 0,-1 0 1 0 0,0-1-1 0 0,0 1 0 0 0,1 0 0 0 0,-1 0 0 0 0,0 0 0 0 0,0-1 0 0 0,1 1 0 0 0,-1-1 107 0 0,1 1-1 0 0,-1-1 1 0 0,1 1 0 0 0,-1-1 0 0 0,1 1-1 0 0,-1 0 1 0 0,1-1 0 0 0,-1 1 0 0 0,1 0-1 0 0,0-1 1 0 0,-1 1 0 0 0,1 0 0 0 0,0 0-1 0 0,-1 0 1 0 0,1 0 0 0 0,0 0 0 0 0,-1 0-1 0 0,1 0 1 0 0,0 0 0 0 0,-1 0 0 0 0,2 0-1 0 0,-1 3 21 0 0,0-1-1 0 0,0 1 0 0 0,0 0 0 0 0,0 0 0 0 0,-1 0 1 0 0,0 0-1 0 0,1 0 0 0 0,-1 0 0 0 0,0-1 0 0 0,-1 5 1 0 0,2 19 307 0 0,0-24-419 0 0,-1 1 1 0 0,1-1-1 0 0,0 0 0 0 0,0 1 0 0 0,-1-1 1 0 0,2 0-1 0 0,-1 0 0 0 0,0 0 1 0 0,0 1-1 0 0,1-1 0 0 0,-1 0 1 0 0,1-1-1 0 0,2 4 0 0 0,-2-4-3 0 0,-1 0 0 0 0,1 0 0 0 0,0-1 0 0 0,0 1 0 0 0,-1-1 1 0 0,1 1-1 0 0,0-1 0 0 0,0 1 0 0 0,0-1 0 0 0,0 0 0 0 0,0 0 0 0 0,-1 0 0 0 0,1 0 0 0 0,0 0 0 0 0,0 0 0 0 0,0-1 0 0 0,0 1 0 0 0,2-2 0 0 0,21-2 422 0 0,0 0-1 0 0,-1 2 0 0 0,33 0 1 0 0,59 12 290 0 0,-101-9-624 0 0,1 1 0 0 0,-1 0 0 0 0,19 5 0 0 0,-19-3-22 0 0,0-1 0 0 0,1 0 0 0 0,20 0 0 0 0,20-4 312 0 0,61-10-1 0 0,-74 7-137 0 0,77 4 0 0 0,22-3 147 0 0,9-23-321 0 0,-25 2 7 0 0,-109 22-94 0 0,1 1-1 0 0,-1 1 1 0 0,0 1 0 0 0,19 2-1 0 0,66 18 49 0 0,-70-14-87 0 0,-1 0-1 0 0,1-2 0 0 0,38 0 0 0 0,177-13 43 0 0,-186 4 32 0 0,177 6 112 0 0,-19 21-107 0 0,-100-7 20 0 0,-84-14-52 0 0,70-5 0 0 0,-22 0 43 0 0,69-5 723 0 0,-115 5 249 0 0,12 0-1596 0 0,62 4 0 0 0,47-1-47 0 0,-122 0 575 0 0,-23 0 0 0 0,0 0 0 0 0,17 3 0 0 0,82 11 0 0 0,3 6 0 0 0,-25-16 42 0 0,-31-3-20 0 0,12 5 113 0 0,83 18 0 0 0,-127-21-114 0 0,-1 0 0 0 0,1-2 1 0 0,36-2-1 0 0,-16-2 44 0 0,-9 0 57 0 0,51 3 0 0 0,-8 2-122 0 0,-62-2 13 0 0,0-1 0 0 0,0-1-1 0 0,0 0 1 0 0,20-6-1 0 0,-31 6-11 0 0,-2 1 0 0 0,90-15 65 0 0,-82 15-55 0 0,-1 1-1 0 0,0-1 0 0 0,0 2 0 0 0,1 0 0 0 0,17 4 0 0 0,-8 0-10 0 0,31 1 0 0 0,13 2 0 0 0,-35-4 16 0 0,1-2 0 0 0,0 0-1 0 0,38-4 1 0 0,1 0 103 0 0,-25 1-69 0 0,34 1 38 0 0,-14-3-88 0 0,-48 3 0 0 0,-1-1 0 0 0,20-3 0 0 0,-3 1 0 0 0,-4 1-1 0 0,3 0 103 0 0,56-10 0 0 0,-78 10-96 0 0,0 1 0 0 0,0 0 0 0 0,0 1 0 0 0,1 0 0 0 0,-1 1 0 0 0,12 3 0 0 0,32 0 5 0 0,167 1 53 0 0,-116-5 75 0 0,-78-1-111 0 0,44 5 0 0 0,0 1-31 0 0,39 1 3 0 0,-42-3 0 0 0,107 19 0 0 0,-117-11 0 0 0,19 4 0 0 0,-11-5 0 0 0,-42-6 0 0 0,1 0 0 0 0,0-1 0 0 0,30-2 0 0 0,89-10 64 0 0,-63 3 32 0 0,127 9 0 0 0,-123 7-96 0 0,-69-10 16 0 0,1 0-1 0 0,28-4 1 0 0,-18 2 55 0 0,47-6-61 0 0,29 14-10 0 0,-50-5 0 0 0,80-10 0 0 0,13 1 0 0 0,51 2 0 0 0,-165 4 16 0 0,0-1 0 0 0,0-2 0 0 0,33-10 0 0 0,21-1-16 0 0,43-14 0 0 0,-80 19 0 0 0,-27 8 0 0 0,0 1 0 0 0,1 1 0 0 0,-1 1 0 0 0,0 1 0 0 0,35 6 0 0 0,10 0 0 0 0,25-6 0 0 0,-56-2 0 0 0,51 6 0 0 0,-59-3 0 0 0,-1-1 0 0 0,1-2 0 0 0,0-1 0 0 0,-1-1 0 0 0,34-8 0 0 0,-16 2 43 0 0,1 2 0 0 0,78-1-1 0 0,39 15-42 0 0,-107-4 0 0 0,-17 1 14 0 0,50 12 0 0 0,-57-9-2 0 0,0-1 0 0 0,53 2 0 0 0,-13-5-12 0 0,28-1 0 0 0,-67-2 0 0 0,-22 0 0 0 0,0 0 0 0 0,-1-1 0 0 0,1-1 0 0 0,13-2 0 0 0,9-5 16 0 0,0 1 0 0 0,0 2 0 0 0,68-2 0 0 0,-73 6-16 0 0,0-1 0 0 0,0-1 0 0 0,31-9 0 0 0,-31 6 0 0 0,-15 4 0 0 0,-1 1 0 0 0,20-1 0 0 0,-33 3 0 0 0,0 0 0 0 0,-1 0 0 0 0,1 0 0 0 0,0 0 0 0 0,0 0 0 0 0,-1 0 0 0 0,1 0 0 0 0,0 0-1 0 0,0 1 1 0 0,-1-1 0 0 0,1 0 0 0 0,0 0 0 0 0,-1 1 0 0 0,1-1 0 0 0,0 0 0 0 0,-1 1 0 0 0,1-1 0 0 0,0 0 0 0 0,-1 1 0 0 0,1-1 0 0 0,-1 1-1 0 0,1-1 1 0 0,-1 1 0 0 0,1 0 0 0 0,-1-1 0 0 0,1 1 0 0 0,-1-1 0 0 0,0 1 0 0 0,1 0 0 0 0,-1-1 0 0 0,0 1 0 0 0,1 0 0 0 0,-1 0 0 0 0,0-1-1 0 0,0 1 1 0 0,0 0 0 0 0,0 0 0 0 0,0-1 0 0 0,0 1 0 0 0,0 0 0 0 0,0 0 0 0 0,0-1 0 0 0,0 1 0 0 0,0 0 0 0 0,0 0 0 0 0,0-1 0 0 0,-1 1-1 0 0,1 1 1 0 0,-3 5-165 0 0,1-1-1 0 0,-1 1 1 0 0,0-1-1 0 0,-4 7 1 0 0,6-10-49 0 0,-15 22-866 0 0,-4 4-51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5:57.816"/>
    </inkml:context>
    <inkml:brush xml:id="br0">
      <inkml:brushProperty name="width" value="0.1" units="cm"/>
      <inkml:brushProperty name="height" value="0.1" units="cm"/>
      <inkml:brushProperty name="color" value="#E71224"/>
    </inkml:brush>
  </inkml:definitions>
  <inkml:trace contextRef="#ctx0" brushRef="#br0">945 111 1375 0 0,'-74'10'4920'0'0,"60"-9"-4188"0"0,12-1-629 0 0,0 0 1 0 0,1 1-1 0 0,-1-1 1 0 0,0 0-1 0 0,0 0 1 0 0,1-1-1 0 0,-1 1 1 0 0,0 0-1 0 0,1 0 1 0 0,-1-1-1 0 0,0 1 1 0 0,1-1-1 0 0,-1 1 1 0 0,0-1-1 0 0,1 0 1 0 0,-1 0 0 0 0,-2-1-1 0 0,-18-12 405 0 0,-1 1 0 0 0,-1 1 1 0 0,0 1-1 0 0,-1 1 0 0 0,0 1 0 0 0,-48-10 0 0 0,20 9-328 0 0,-1 2 0 0 0,1 3 0 0 0,-1 2 0 0 0,0 2 0 0 0,-78 9-1 0 0,-37 22-4026 0 0,131-21-329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5:58.353"/>
    </inkml:context>
    <inkml:brush xml:id="br0">
      <inkml:brushProperty name="width" value="0.1" units="cm"/>
      <inkml:brushProperty name="height" value="0.1" units="cm"/>
      <inkml:brushProperty name="color" value="#E71224"/>
    </inkml:brush>
  </inkml:definitions>
  <inkml:trace contextRef="#ctx0" brushRef="#br0">1380 58 2303 0 0,'0'-1'110'0'0,"-1"1"0"0"0,1-1 1 0 0,-1 1-1 0 0,1 0 0 0 0,-1 0 0 0 0,0-1 0 0 0,1 1 0 0 0,-1 0 0 0 0,0 0 0 0 0,1 0 0 0 0,-1-1 0 0 0,1 1 0 0 0,-1 0 0 0 0,0 0 0 0 0,1 0 0 0 0,-1 0 0 0 0,0 0 0 0 0,1 0 0 0 0,-2 1 0 0 0,-21 1-383 0 0,4 1-43 0 0,-7-5 161 0 0,-48-8 0 0 0,11 1 1269 0 0,-61-6 1888 0 0,-128-9-276 0 0,-113 24-1618 0 0,258 5-1257 0 0,-149 27 0 0 0,225-25-2586 0 0,4 1-932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5:58.968"/>
    </inkml:context>
    <inkml:brush xml:id="br0">
      <inkml:brushProperty name="width" value="0.1" units="cm"/>
      <inkml:brushProperty name="height" value="0.1" units="cm"/>
      <inkml:brushProperty name="color" value="#E71224"/>
    </inkml:brush>
  </inkml:definitions>
  <inkml:trace contextRef="#ctx0" brushRef="#br0">1132 42 2759 0 0,'-2'-2'213'0'0,"-1"0"0"0"0,1 1 0 0 0,0-1 0 0 0,-1 1 0 0 0,0 0 0 0 0,1-1 0 0 0,-1 1 0 0 0,0 0 0 0 0,0 1 0 0 0,1-1 0 0 0,-1 0 0 0 0,-4 1 0 0 0,0-2 49 0 0,-21-2 206 0 0,-1 2 0 0 0,0 0 1 0 0,0 2-1 0 0,0 1 0 0 0,1 1 0 0 0,-37 8 0 0 0,24-4-374 0 0,-1-2 0 0 0,1-1 0 0 0,-1-3 0 0 0,1-1 0 0 0,-65-9 0 0 0,-57-16 1052 0 0,124 22-845 0 0,0 2 0 0 0,-46 3-1 0 0,40 3-577 0 0,0 2 1 0 0,-51 15-1 0 0,71-15-3621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5:59.884"/>
    </inkml:context>
    <inkml:brush xml:id="br0">
      <inkml:brushProperty name="width" value="0.1" units="cm"/>
      <inkml:brushProperty name="height" value="0.1" units="cm"/>
      <inkml:brushProperty name="color" value="#E71224"/>
    </inkml:brush>
  </inkml:definitions>
  <inkml:trace contextRef="#ctx0" brushRef="#br0">1102 34 3511 0 0,'-1'-1'109'0'0,"-1"-1"0"0"0,1 1 0 0 0,0 0 0 0 0,-1 0 0 0 0,1-1 0 0 0,-1 1 0 0 0,1 0 0 0 0,-1 0 0 0 0,0 0-1 0 0,1 1 1 0 0,-1-1 0 0 0,0 0 0 0 0,0 1 0 0 0,0-1 0 0 0,1 1 0 0 0,-1-1 0 0 0,0 1 0 0 0,0 0 0 0 0,0 0-1 0 0,0 0 1 0 0,0 0 0 0 0,-3 1 0 0 0,-6-1 189 0 0,1 2-1 0 0,-20 3 1 0 0,-2 4-241 0 0,14-4 5 0 0,1 0 0 0 0,-1-1-1 0 0,0-1 1 0 0,0-1 0 0 0,-27 0 0 0 0,16-2 370 0 0,1 2 1 0 0,-1 0-1 0 0,-28 7 1 0 0,-15 1-78 0 0,63-9-339 0 0,-10 2 79 0 0,0-2-1 0 0,0 0 1 0 0,-1-1 0 0 0,-28-4-1 0 0,19-1 314 0 0,0-1 0 0 0,-37-13 0 0 0,29 5 299 0 0,-72-16 0 0 0,96 27-675 0 0,1 1 0 0 0,-1 1 0 0 0,0 1-1 0 0,0 0 1 0 0,0 0 0 0 0,0 1 0 0 0,0 1 0 0 0,1 0 0 0 0,-23 7-1 0 0,-14 9-735 0 0,25-9 260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6:01.057"/>
    </inkml:context>
    <inkml:brush xml:id="br0">
      <inkml:brushProperty name="width" value="0.1" units="cm"/>
      <inkml:brushProperty name="height" value="0.1" units="cm"/>
      <inkml:brushProperty name="color" value="#E71224"/>
    </inkml:brush>
  </inkml:definitions>
  <inkml:trace contextRef="#ctx0" brushRef="#br0">2394 81 3079 0 0,'7'-12'1567'0'0,"-16"19"1517"0"0,-5 11-2513 0 0,11-11-482 0 0,-8 13 39 0 0,10-19-117 0 0,1-1 0 0 0,0 1-1 0 0,-1-1 1 0 0,1 0 0 0 0,0 1 0 0 0,-1-1 0 0 0,1 0 0 0 0,-1 1-1 0 0,1-1 1 0 0,-1 0 0 0 0,1 0 0 0 0,-1 1 0 0 0,1-1 0 0 0,-1 0 0 0 0,1 0-1 0 0,-1 0 1 0 0,1 0 0 0 0,-1 1 0 0 0,1-1 0 0 0,-1 0 0 0 0,1 0-1 0 0,-1 0 1 0 0,1 0 0 0 0,-1 0 0 0 0,1-1 0 0 0,-1 1 0 0 0,1 0 0 0 0,-1 0-1 0 0,1 0 1 0 0,-1 0 0 0 0,1 0 0 0 0,-1-1 0 0 0,1 1 0 0 0,-1 0-1 0 0,1 0 1 0 0,-1-1 0 0 0,0 0 0 0 0,0 1 47 0 0,-1-1 1 0 0,0 0-1 0 0,1 1 0 0 0,-1-1 1 0 0,0 1-1 0 0,1 0 1 0 0,-1-1-1 0 0,0 1 0 0 0,0 0 1 0 0,0 0-1 0 0,1 0 0 0 0,-1 0 1 0 0,0 0-1 0 0,0 1 0 0 0,-2 0 1 0 0,-31 9 473 0 0,31-9-497 0 0,-16 6 28 0 0,0-2 1 0 0,-31 5-1 0 0,-33-8 401 0 0,65-2-206 0 0,-22-2 107 0 0,-75-13-1 0 0,72 8-141 0 0,-87-5 73 0 0,48 6-218 0 0,-99-19 260 0 0,109 15-58 0 0,-1 4 0 0 0,-1 2 0 0 0,-74 7 0 0 0,103-2-200 0 0,-81-10-1 0 0,-45-18 37 0 0,85 11-45 0 0,-97-4-1 0 0,130 20-18 0 0,-73 8-1 0 0,-52 17-565 0 0,109-14-333 0 0,3 0-3927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6:03.104"/>
    </inkml:context>
    <inkml:brush xml:id="br0">
      <inkml:brushProperty name="width" value="0.1" units="cm"/>
      <inkml:brushProperty name="height" value="0.1" units="cm"/>
      <inkml:brushProperty name="color" value="#E71224"/>
    </inkml:brush>
  </inkml:definitions>
  <inkml:trace contextRef="#ctx0" brushRef="#br0">2316 96 455 0 0,'0'-1'229'0'0,"1"1"-1"0"0,-1-1 1 0 0,0 0-1 0 0,0 1 1 0 0,0-1-1 0 0,0 1 1 0 0,-1-1-1 0 0,1 0 1 0 0,0 1-1 0 0,0-1 1 0 0,0 0-1 0 0,0 1 1 0 0,-4-5 2055 0 0,3 4-2055 0 0,-13 0 814 0 0,11 2-969 0 0,1-1 0 0 0,-1 0 0 0 0,0 0 1 0 0,0 0-1 0 0,0 0 0 0 0,0 0 0 0 0,-3-1 0 0 0,-39-15 1361 0 0,33 10-1002 0 0,0 2 1 0 0,-14-4-1 0 0,12 6-331 0 0,-1 0-1 0 0,1 2 1 0 0,-1-1 0 0 0,1 2-1 0 0,-24 3 1 0 0,3 0 9 0 0,-2-3 300 0 0,-58-6 0 0 0,74 3-235 0 0,-10 2 31 0 0,0 1 1 0 0,0 1 0 0 0,-42 9 0 0 0,44-6-160 0 0,0-1 0 0 0,-1-1 0 0 0,-57-3 1 0 0,26-5 225 0 0,-1 3 1 0 0,-96 7 0 0 0,107 0-176 0 0,-15 3-59 0 0,-1-4 1 0 0,-75-4 0 0 0,68-9 109 0 0,-92-24 0 0 0,105 19-29 0 0,-1 2-1 0 0,-95-6 0 0 0,99 20-356 0 0,-1 2-1 0 0,0 3 1 0 0,1 2-1 0 0,-59 17 1 0 0,58-13-918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6:05.571"/>
    </inkml:context>
    <inkml:brush xml:id="br0">
      <inkml:brushProperty name="width" value="0.1" units="cm"/>
      <inkml:brushProperty name="height" value="0.1" units="cm"/>
      <inkml:brushProperty name="color" value="#E71224"/>
    </inkml:brush>
  </inkml:definitions>
  <inkml:trace contextRef="#ctx0" brushRef="#br0">1421 18 1375 0 0,'-1'0'13'0'0,"-1"0"0"0"0,0-1 0 0 0,0 1 0 0 0,0-1 0 0 0,0 1 0 0 0,0-1 0 0 0,1 0 0 0 0,-1 1 0 0 0,0-1-1 0 0,-2-2 1 0 0,2 2 133 0 0,1 0-1 0 0,-1 0 1 0 0,1 0 0 0 0,-1 0-1 0 0,1 0 1 0 0,-1 1-1 0 0,1-1 1 0 0,-1 1-1 0 0,0-1 1 0 0,1 1 0 0 0,-1 0-1 0 0,0 0 1 0 0,1-1-1 0 0,-4 1 1 0 0,-4 1 23 0 0,-1 0 0 0 0,-16-2 1 0 0,16 0 34 0 0,0 0 0 0 0,-19 3 0 0 0,-48 3 1536 0 0,-4 2-550 0 0,-2 4-554 0 0,1-3 0 0 0,-1-4 0 0 0,-157-12 0 0 0,-88-13 287 0 0,266 19-1099 0 0,-1 4-1 0 0,-73 10 1 0 0,93-6-378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6:06.584"/>
    </inkml:context>
    <inkml:brush xml:id="br0">
      <inkml:brushProperty name="width" value="0.1" units="cm"/>
      <inkml:brushProperty name="height" value="0.1" units="cm"/>
      <inkml:brushProperty name="color" value="#E71224"/>
    </inkml:brush>
  </inkml:definitions>
  <inkml:trace contextRef="#ctx0" brushRef="#br0">1764 82 2303 0 0,'-2'-2'159'0'0,"1"-1"-1"0"0,-1 1 1 0 0,0 0-1 0 0,0-1 1 0 0,0 1-1 0 0,0 0 1 0 0,0 0-1 0 0,-1 1 1 0 0,1-1-1 0 0,-1 0 1 0 0,1 1-1 0 0,-1 0 1 0 0,0-1-1 0 0,1 1 1 0 0,-1 0-1 0 0,0 0 1 0 0,-4 0-1 0 0,-9-2 312 0 0,1 0 1 0 0,-20 0-1 0 0,4 0-698 0 0,17 0 323 0 0,0 0 0 0 0,-24-10 0 0 0,30 9 78 0 0,-1 1 0 0 0,1 0-1 0 0,-1 0 1 0 0,0 1 0 0 0,0 0-1 0 0,0 1 1 0 0,0 0 0 0 0,-1 0 0 0 0,-11 1-1 0 0,-115 27 210 0 0,-1 0-108 0 0,109-23-255 0 0,-204 20 1002 0 0,186-21-795 0 0,0-3 0 0 0,-1-2 0 0 0,-45-7 0 0 0,32-1-124 0 0,-159-21 333 0 0,168 26-319 0 0,0 3 1 0 0,-68 6-1 0 0,-22 15-898 0 0,92-12-3178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6:08.250"/>
    </inkml:context>
    <inkml:brush xml:id="br0">
      <inkml:brushProperty name="width" value="0.1" units="cm"/>
      <inkml:brushProperty name="height" value="0.1" units="cm"/>
      <inkml:brushProperty name="color" value="#E71224"/>
    </inkml:brush>
  </inkml:definitions>
  <inkml:trace contextRef="#ctx0" brushRef="#br0">885 26 1375 0 0,'-2'-1'72'0'0,"-1"-1"-1"0"0,1 1 0 0 0,0 0 0 0 0,-1 0 0 0 0,1 0 0 0 0,-1 0 0 0 0,1 0 0 0 0,-1 0 0 0 0,0 1 0 0 0,1-1 0 0 0,-1 1 1 0 0,-3-1-1 0 0,-34 5 2074 0 0,31-2-2067 0 0,1-1 1 0 0,-1 0 0 0 0,-14-1-1 0 0,-59-6 1061 0 0,-239-5 2554 0 0,298 10-3542 0 0,-4-1-33 0 0,0 0 0 0 0,0 2 0 0 0,-1 1 0 0 0,1 2 0 0 0,-38 7 0 0 0,35-2-202 0 0,-21 5 160 0 0,18-1-2921 0 0,14-4-425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6:09.467"/>
    </inkml:context>
    <inkml:brush xml:id="br0">
      <inkml:brushProperty name="width" value="0.1" units="cm"/>
      <inkml:brushProperty name="height" value="0.1" units="cm"/>
      <inkml:brushProperty name="color" value="#E71224"/>
    </inkml:brush>
  </inkml:definitions>
  <inkml:trace contextRef="#ctx0" brushRef="#br0">2021 58 1375 0 0,'9'6'484'0'0,"-9"-6"-487"0"0,1 0 0 0 0,-1 0 0 0 0,1 0 0 0 0,-1 1-1 0 0,0-1 1 0 0,1 0 0 0 0,-1 0 0 0 0,1 0-1 0 0,-1 0 1 0 0,0-1 0 0 0,1 1 0 0 0,-1 0-1 0 0,1 0 1 0 0,-1 0 0 0 0,0 0 0 0 0,1 0-1 0 0,-1 0 1 0 0,1-1 0 0 0,-1 1 0 0 0,0 0-1 0 0,1 0 1 0 0,-1 0 0 0 0,0-1 0 0 0,1 1-1 0 0,-1 0 1 0 0,0-1 0 0 0,0 1 0 0 0,1 0 0 0 0,-1-1-1 0 0,0 1 1 0 0,0 0 0 0 0,1-1 0 0 0,-1 1-1 0 0,0 0 1 0 0,0-1 0 0 0,0 1 0 0 0,0 0-1 0 0,0-1 1 0 0,0 1 0 0 0,0-1 0 0 0,1 1-1 0 0,-1-1 1 0 0,0 1 0 0 0,0 0 0 0 0,0-1-1 0 0,-1 1 1 0 0,1-1 0 0 0,0 1 0 0 0,0 0 0 0 0,0-1-1 0 0,0 1 1 0 0,0-1 0 0 0,0 1 0 0 0,-1 0-1 0 0,1-1 1 0 0,0 1 0 0 0,0 0 0 0 0,0-1-1 0 0,-1 1 1 0 0,1-1 107 0 0,-1 0 0 0 0,1 1 1 0 0,0-1-1 0 0,-1 1 0 0 0,1-1 0 0 0,0 1 0 0 0,-1-1 1 0 0,1 1-1 0 0,-1-1 0 0 0,1 1 0 0 0,-1-1 0 0 0,1 1 1 0 0,-1 0-1 0 0,1-1 0 0 0,-1 1 0 0 0,0 0 0 0 0,1-1 1 0 0,-1 1-1 0 0,1 0 0 0 0,-1 0 0 0 0,0-1 0 0 0,1 1 1 0 0,-1 0-1 0 0,0 0 0 0 0,1 0 0 0 0,-1 0 0 0 0,0 0 0 0 0,1 0 1 0 0,-1 0-1 0 0,0 0 0 0 0,1 0 0 0 0,-2 1 0 0 0,-9 7 497 0 0,5-3-498 0 0,0-1-1 0 0,0 1 1 0 0,0-1-1 0 0,-12 5 1 0 0,16-8-61 0 0,-1 0 1 0 0,0-1-1 0 0,0 1 1 0 0,0-1-1 0 0,0 1 0 0 0,0-1 1 0 0,0 0-1 0 0,0 0 1 0 0,0 0-1 0 0,0 0 0 0 0,0-1 1 0 0,0 1-1 0 0,0-1 1 0 0,1 0-1 0 0,-6-1 0 0 0,-14-7 982 0 0,14 5-756 0 0,-1 1 0 0 0,0-1 0 0 0,0 2 0 0 0,0-1 0 0 0,0 1 0 0 0,0 1 0 0 0,-12-1 0 0 0,5 2-235 0 0,0 0 1 0 0,0-1-1 0 0,0-1 0 0 0,0 0 0 0 0,0-1 0 0 0,-23-7 0 0 0,23 5 206 0 0,-1 0 0 0 0,0 1-1 0 0,-31-2 1 0 0,37 5-130 0 0,-38-2 234 0 0,-1 2-1 0 0,-68 8 0 0 0,71-4-273 0 0,-36 4 49 0 0,29-2 29 0 0,0-2 1 0 0,-84-6-1 0 0,-314-17 520 0 0,337 29-573 0 0,55-2-71 0 0,-154 19 99 0 0,123-9-4084 0 0,49-7-326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4:21.744"/>
    </inkml:context>
    <inkml:brush xml:id="br0">
      <inkml:brushProperty name="width" value="0.1" units="cm"/>
      <inkml:brushProperty name="height" value="0.1" units="cm"/>
      <inkml:brushProperty name="color" value="#E71224"/>
    </inkml:brush>
  </inkml:definitions>
  <inkml:trace contextRef="#ctx0" brushRef="#br0">375 1378 2759 0 0,'0'0'72'0'0,"-1"0"0"0"0,1 0 0 0 0,0 0 0 0 0,-1 0 0 0 0,1-1-1 0 0,-1 1 1 0 0,1 0 0 0 0,0 0 0 0 0,-1 0 0 0 0,1 0 0 0 0,-1-1-1 0 0,1 1 1 0 0,0 0 0 0 0,-1 0 0 0 0,1-1 0 0 0,0 1 0 0 0,0 0-1 0 0,-1 0 1 0 0,1-1 0 0 0,0 1 0 0 0,-1 0 0 0 0,1-1-1 0 0,0 1 1 0 0,0 0 0 0 0,0-1 0 0 0,0 1 0 0 0,-1-1 0 0 0,-2-15 560 0 0,3 14-658 0 0,-1 0 0 0 0,1 0 0 0 0,0 0-1 0 0,-1 0 1 0 0,1 1 0 0 0,-1-1 0 0 0,0 0 0 0 0,1 0-1 0 0,-1 0 1 0 0,0 0 0 0 0,-2-1 0 0 0,-14-8-763 0 0,15 11 828 0 0,0-1-1 0 0,0 0 1 0 0,0 0 0 0 0,0 0-1 0 0,0 0 1 0 0,0 0-1 0 0,1-1 1 0 0,-1 1 0 0 0,0 0-1 0 0,1-1 1 0 0,-1 1 0 0 0,1-1-1 0 0,-3-3 1 0 0,4 4 137 0 0,0 0 0 0 0,0 0 0 0 0,0 1 0 0 0,0-1 0 0 0,0 0-1 0 0,0 0 1 0 0,0 0 0 0 0,0 0 0 0 0,1 0 0 0 0,-1 1 0 0 0,0-1 0 0 0,0 0 0 0 0,1 0 0 0 0,-1 0 0 0 0,0 1 0 0 0,2-3 0 0 0,3 2 1272 0 0,0 10-931 0 0,-5-8-488 0 0,2 7 163 0 0,0 0 1 0 0,1 0-1 0 0,4 10 0 0 0,-6-16-71 0 0,1 1-1 0 0,-1-1 0 0 0,0 0 0 0 0,1 0 0 0 0,-1-1 1 0 0,1 1-1 0 0,0 0 0 0 0,-1 0 0 0 0,1-1 1 0 0,0 1-1 0 0,0-1 0 0 0,0 1 0 0 0,0-1 1 0 0,1 0-1 0 0,-1 0 0 0 0,3 1 0 0 0,-5-2-65 0 0,1 0 1 0 0,-1 0-1 0 0,1 0 0 0 0,-1 1 0 0 0,1-1 0 0 0,-1 0 0 0 0,0 0 0 0 0,1 1 0 0 0,-1-1 1 0 0,1 0-1 0 0,-1 0 0 0 0,0 1 0 0 0,1-1 0 0 0,-1 0 0 0 0,0 1 0 0 0,1-1 0 0 0,-1 1 0 0 0,0-1 1 0 0,1 0-1 0 0,-1 1 0 0 0,0-1 0 0 0,0 1 0 0 0,0-1 0 0 0,0 1 0 0 0,1-1 0 0 0,-1 1 1 0 0,0-1-1 0 0,0 1 0 0 0,0-1 0 0 0,0 1 0 0 0,0 0 0 0 0,0 0-34 0 0,0-1-1 0 0,0 0 1 0 0,0 1 0 0 0,0-1-1 0 0,0 1 1 0 0,0-1-1 0 0,0 1 1 0 0,0-1 0 0 0,1 0-1 0 0,-1 1 1 0 0,0-1-1 0 0,0 1 1 0 0,0-1 0 0 0,0 0-1 0 0,1 1 1 0 0,-1-1 0 0 0,0 0-1 0 0,1 1 1 0 0,-1-1-1 0 0,0 0 1 0 0,0 1 0 0 0,1-1-1 0 0,-1 0 1 0 0,1 0-1 0 0,-1 1 1 0 0,0-1 0 0 0,1 0-1 0 0,-1 0 1 0 0,0 0-1 0 0,1 0 1 0 0,-1 1 0 0 0,1-1-1 0 0,-1 0 1 0 0,1 0 0 0 0,-1 0-1 0 0,0 0 1 0 0,1 0-1 0 0,-1 0 1 0 0,1 0 0 0 0,-1 0-1 0 0,1 0 1 0 0,-1 0-1 0 0,0-1 1 0 0,1 1 0 0 0,0 0-1 0 0,76-2 1127 0 0,-71 1-1103 0 0,-1 0 0 0 0,1-1 0 0 0,-1 1 1 0 0,0-1-1 0 0,1 0 0 0 0,-1 0 0 0 0,0-1 0 0 0,0 0 1 0 0,0 0-1 0 0,0 0 0 0 0,-1 0 0 0 0,0-1 0 0 0,6-5 0 0 0,24-15 367 0 0,-17 14-336 0 0,0 1 1 0 0,0 1-1 0 0,1 1 0 0 0,23-6 0 0 0,10 7-75 0 0,-33-1 18 0 0,-1 1 0 0 0,0-2 0 0 0,0-1 0 0 0,-1 0 0 0 0,0-1 0 0 0,23-18 0 0 0,-18 10 10 0 0,-2 0 0 0 0,0-1 0 0 0,-1-1 1 0 0,16-22-1 0 0,-28 31 49 0 0,0 1 1 0 0,-1-1-1 0 0,0 0 1 0 0,-1 0-1 0 0,0 0 1 0 0,-1-1-1 0 0,0 1 1 0 0,2-22-1 0 0,-2 10-35 0 0,8-23 0 0 0,-6 27-20 0 0,-1 0-1 0 0,-1-1 0 0 0,-1 1 1 0 0,-1-1-1 0 0,-2-38 0 0 0,-1 39-6 0 0,-1 0 1 0 0,0 0-1 0 0,-2 0 0 0 0,-8-24 0 0 0,5 24 61 0 0,-1 1-1 0 0,-15-22 1 0 0,15 25-17 0 0,0 0 1 0 0,1 0-1 0 0,-9-27 0 0 0,4-2 0 0 0,5 16-9 0 0,-11-27 0 0 0,15 46-36 0 0,0 0 1 0 0,-1 1-1 0 0,0-1 1 0 0,0 1-1 0 0,-1 0 1 0 0,-13-14-1 0 0,-27-27-14 0 0,28 29 0 0 0,0 1 0 0 0,-1 1 0 0 0,-1 0 0 0 0,-34-23 0 0 0,24 23 0 0 0,-1 1 0 0 0,-51-19 0 0 0,75 34 0 0 0,0 0 0 0 0,0 0 0 0 0,0 1 0 0 0,-1 0 0 0 0,1 0 0 0 0,0 0 0 0 0,-1 1 0 0 0,1 0 0 0 0,0 1 0 0 0,-1 0 0 0 0,1 0 0 0 0,-13 4 0 0 0,2 1 0 0 0,0 1 0 0 0,1 1 0 0 0,-29 18 0 0 0,23-13-1 0 0,0 2-1 0 0,0 0 1 0 0,2 2-1 0 0,0 0 1 0 0,1 2-1 0 0,0 0 1 0 0,-26 35-1 0 0,26-27-6 0 0,2 1-1 0 0,1 1 0 0 0,1 0 1 0 0,1 1-1 0 0,2 0 0 0 0,-10 34 1 0 0,18-45 3 0 0,0 0 1 0 0,1 1-1 0 0,1 0 1 0 0,1 0 0 0 0,1 0-1 0 0,1 1 1 0 0,0-1-1 0 0,2 0 1 0 0,0 0 0 0 0,1 0-1 0 0,7 24 1 0 0,-2-17 3 0 0,2 0 0 0 0,0 0-1 0 0,2-1 1 0 0,1 0 0 0 0,1-1 0 0 0,1 0 0 0 0,1-1-1 0 0,26 29 1 0 0,-31-42 0 0 0,0-1 0 0 0,1 0-1 0 0,0 0 1 0 0,1-1-1 0 0,0-1 1 0 0,1 0 0 0 0,-1-1-1 0 0,1-1 1 0 0,1 0 0 0 0,-1 0-1 0 0,1-2 1 0 0,0 0 0 0 0,28 4-1 0 0,-17-6 32 0 0,-1-1-1 0 0,0-1 0 0 0,0-1 1 0 0,0-1-1 0 0,0-1 0 0 0,0-2 1 0 0,43-13-1 0 0,71-24-413 0 0,-129 40-317 0 0,-3 2-46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6:11.642"/>
    </inkml:context>
    <inkml:brush xml:id="br0">
      <inkml:brushProperty name="width" value="0.1" units="cm"/>
      <inkml:brushProperty name="height" value="0.1" units="cm"/>
      <inkml:brushProperty name="color" value="#E71224"/>
    </inkml:brush>
  </inkml:definitions>
  <inkml:trace contextRef="#ctx0" brushRef="#br0">1843 25 2759 0 0,'-2'-5'108'0'0,"-6"-9"412"0"0,8 14-411 0 0,0-1 0 0 0,-1 1 0 0 0,1 0 0 0 0,0-1 0 0 0,0 1-1 0 0,-1 0 1 0 0,1-1 0 0 0,0 1 0 0 0,-1 0 0 0 0,1-1 0 0 0,0 1 0 0 0,-1 0-1 0 0,1 0 1 0 0,0 0 0 0 0,-1-1 0 0 0,1 1 0 0 0,0 0 0 0 0,-1 0 0 0 0,1 0 0 0 0,-1 0-1 0 0,1 0 1 0 0,-1 0 0 0 0,1 0 0 0 0,0 0 0 0 0,-1 0 0 0 0,1 0 0 0 0,-1 0-1 0 0,-17 10-11 0 0,17-9-89 0 0,-1 0 0 0 0,1 0 0 0 0,0 0 0 0 0,-1 0 0 0 0,1-1 0 0 0,-1 1 0 0 0,1 0 0 0 0,-1 0 0 0 0,0-1 0 0 0,1 1 0 0 0,-1-1 0 0 0,0 0 0 0 0,1 1 0 0 0,-1-1 0 0 0,0 0 0 0 0,0 0-1 0 0,-2 0 1 0 0,-1-1 181 0 0,0 0-1 0 0,0 1 1 0 0,0-1-1 0 0,0 1 0 0 0,1 1 1 0 0,-1-1-1 0 0,0 1 1 0 0,0-1-1 0 0,0 1 0 0 0,1 1 1 0 0,-1-1-1 0 0,-7 4 1 0 0,5-3-170 0 0,-1 0-1 0 0,1-1 1 0 0,-1 0 0 0 0,0 0 0 0 0,1-1 0 0 0,-1 0 0 0 0,0 0-1 0 0,1-1 1 0 0,-1 0 0 0 0,0 0 0 0 0,-9-3 0 0 0,-33-4 349 0 0,-55 9 62 0 0,10 4-250 0 0,53-1-134 0 0,-183 25-6 0 0,27-2 182 0 0,108-23 77 0 0,0-3 1 0 0,-134-15-1 0 0,44 2-49 0 0,147 12-213 0 0,1 2 0 0 0,0 1 0 0 0,-50 11 0 0 0,-2 5-356 0 0,43-12-80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6:13.353"/>
    </inkml:context>
    <inkml:brush xml:id="br0">
      <inkml:brushProperty name="width" value="0.1" units="cm"/>
      <inkml:brushProperty name="height" value="0.1" units="cm"/>
      <inkml:brushProperty name="color" value="#E71224"/>
    </inkml:brush>
  </inkml:definitions>
  <inkml:trace contextRef="#ctx0" brushRef="#br0">1438 55 2759 0 0,'-20'-12'1505'0'0,"-29"-13"0"0"0,40 22-1234 0 0,0-1 1 0 0,0 1 0 0 0,0 1-1 0 0,0 0 1 0 0,-1 0-1 0 0,-10 0 1 0 0,-116 6-12 0 0,87-1 107 0 0,-54-4 1 0 0,-182 2 2190 0 0,66-3-2233 0 0,40-2 7 0 0,140 5-279 0 0,0 2 0 0 0,-61 13 0 0 0,84-12-161 0 0,0 0-1 0 0,0 2 0 0 0,0 0 1 0 0,0 0-1 0 0,-21 14 0 0 0,10-2-303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6:42.298"/>
    </inkml:context>
    <inkml:brush xml:id="br0">
      <inkml:brushProperty name="width" value="0.1" units="cm"/>
      <inkml:brushProperty name="height" value="0.1" units="cm"/>
      <inkml:brushProperty name="color" value="#E71224"/>
    </inkml:brush>
  </inkml:definitions>
  <inkml:trace contextRef="#ctx0" brushRef="#br0">773 14 455 0 0,'-2'1'0'0'0,"0"0"0"0"0,0-1 0 0 0,0 1 0 0 0,0-1-1 0 0,0 1 1 0 0,1-1 0 0 0,-1 0 0 0 0,0 0-1 0 0,-4 0 1 0 0,4-1 197 0 0,1 1 0 0 0,-1 0 0 0 0,0 0 0 0 0,0 1 0 0 0,1-1 0 0 0,-1 0 0 0 0,0 0 0 0 0,0 1 0 0 0,-2 0 0 0 0,-17-9 3122 0 0,5 8-2599 0 0,11 0-512 0 0,-1-1 0 0 0,0 1 0 0 0,1 1 1 0 0,-1-1-1 0 0,1 1 0 0 0,-9 2 0 0 0,9-2-66 0 0,-1 0 0 0 0,-1-1 0 0 0,1 1 0 0 0,0-1 0 0 0,0 0 0 0 0,0-1 0 0 0,0 0 0 0 0,0 0 0 0 0,0 0 0 0 0,0 0 0 0 0,-6-3 0 0 0,3 1 173 0 0,0 1-1 0 0,1 0 1 0 0,-18-1 0 0 0,9 4-60 0 0,-1 0 1 0 0,1 1-1 0 0,-23 6 0 0 0,8-1-52 0 0,-1-2 0 0 0,0-1 0 0 0,-1-1 0 0 0,-44-3 0 0 0,-11 0 241 0 0,79 0-391 0 0,-1 1 0 0 0,0 1 1 0 0,0 0-1 0 0,1 1 1 0 0,-1 0-1 0 0,-11 4 0 0 0,19-5-81 0 0,0-1 0 0 0,1 1 0 0 0,-1 0 0 0 0,0 0 0 0 0,1 0 0 0 0,-1 0 0 0 0,1 0 0 0 0,0 1 0 0 0,0-1 0 0 0,0 1 0 0 0,-4 5 0 0 0,0 2-436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7:38.546"/>
    </inkml:context>
    <inkml:brush xml:id="br0">
      <inkml:brushProperty name="width" value="0.1" units="cm"/>
      <inkml:brushProperty name="height" value="0.1" units="cm"/>
      <inkml:brushProperty name="color" value="#E71224"/>
    </inkml:brush>
  </inkml:definitions>
  <inkml:trace contextRef="#ctx0" brushRef="#br0">1562 45 1375 0 0,'-4'0'165'0'0,"0"0"-1"0"0,1-1 0 0 0,-1 1 0 0 0,0-1 1 0 0,1 0-1 0 0,-1 0 0 0 0,0 0 0 0 0,1-1 1 0 0,-1 1-1 0 0,1-1 0 0 0,0 0 0 0 0,-1 0 1 0 0,1 0-1 0 0,0 0 0 0 0,-3-4 0 0 0,4 4-13 0 0,0 0 0 0 0,0 0 0 0 0,0 1 0 0 0,-1-1 0 0 0,1 0 0 0 0,0 1 0 0 0,-1 0 0 0 0,1-1 0 0 0,-1 1 0 0 0,1 0 0 0 0,-1 0 0 0 0,1 1 0 0 0,-1-1 0 0 0,0 0 0 0 0,0 1 0 0 0,1 0 0 0 0,-1-1 0 0 0,0 1 0 0 0,0 0 0 0 0,1 1 0 0 0,-1-1 0 0 0,0 0 0 0 0,-3 2 0 0 0,-4 1-59 0 0,1 1 0 0 0,-1 0 0 0 0,0 0 0 0 0,-16 12 0 0 0,16-9-73 0 0,-1-1 1 0 0,-21 9 0 0 0,-7-5 578 0 0,0-1 0 0 0,-51 5-1 0 0,-29 6 317 0 0,66-10-610 0 0,-1-2 1 0 0,0-3 0 0 0,-69-1-1 0 0,106-4-183 0 0,-1-2-1 0 0,0 0 0 0 0,-31-8 1 0 0,-50-22 366 0 0,64 20-349 0 0,-2 1 1 0 0,-36-7-1 0 0,50 15-110 0 0,0 0-1 0 0,0 1 0 0 0,0 2 1 0 0,-24 2-1 0 0,32 0-31 0 0,0 0 0 0 0,1 1 0 0 0,-1 1 0 0 0,1 0 0 0 0,0 1-1 0 0,0 1 1 0 0,-17 9 0 0 0,8-2-540 0 0,1 1-1 0 0,-28 25 1 0 0,12-9-3783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7:39.457"/>
    </inkml:context>
    <inkml:brush xml:id="br0">
      <inkml:brushProperty name="width" value="0.1" units="cm"/>
      <inkml:brushProperty name="height" value="0.1" units="cm"/>
      <inkml:brushProperty name="color" value="#E71224"/>
    </inkml:brush>
  </inkml:definitions>
  <inkml:trace contextRef="#ctx0" brushRef="#br0">1277 71 455 0 0,'-3'-4'137'0'0,"-1"0"0"0"0,0 0 0 0 0,0 1 0 0 0,-7-6 0 0 0,-5-5 2884 0 0,13 12-2629 0 0,0-1-1 0 0,0 1 1 0 0,0 0 0 0 0,0 0 0 0 0,0 0 0 0 0,-1 1 0 0 0,1-1 0 0 0,0 1 0 0 0,-1 0-1 0 0,1 0 1 0 0,-5-1 0 0 0,-42-3-609 0 0,32 4 578 0 0,-15 0-129 0 0,22 1 3 0 0,1 0 0 0 0,-20-3-1 0 0,23 2-134 0 0,0 1-1 0 0,0 0 1 0 0,0 0-1 0 0,0 1 1 0 0,0 0 0 0 0,-11 3-1 0 0,-11 1 58 0 0,-13 3-44 0 0,0 1-1 0 0,-68 25 1 0 0,65-19-41 0 0,16-5 43 0 0,-1-2-1 0 0,-1 0 0 0 0,-37 4 1 0 0,16-11 396 0 0,0-1 1 0 0,1-3-1 0 0,-61-12 1 0 0,101 14-432 0 0,-69-8 358 0 0,-64-11-242 0 0,121 17-630 0 0,7 4-3227 0 0,4 3-782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6:43.848"/>
    </inkml:context>
    <inkml:brush xml:id="br0">
      <inkml:brushProperty name="width" value="0.1" units="cm"/>
      <inkml:brushProperty name="height" value="0.1" units="cm"/>
      <inkml:brushProperty name="color" value="#E71224"/>
    </inkml:brush>
  </inkml:definitions>
  <inkml:trace contextRef="#ctx0" brushRef="#br0">1305 48 1839 0 0,'-5'-1'34'0'0,"0"1"-1"0"0,0-1 0 0 0,0 1 0 0 0,0 0 0 0 0,0 0 0 0 0,-6 1 0 0 0,-19 0 713 0 0,4-5 530 0 0,-1-2 0 0 0,0 0 1 0 0,-48-20-1 0 0,67 24-1139 0 0,0 1-1 0 0,1 0 1 0 0,-1 0 0 0 0,0 1-1 0 0,0 0 1 0 0,1 0 0 0 0,-1 1-1 0 0,0 0 1 0 0,0 0-1 0 0,-12 5 1 0 0,-27 2 305 0 0,20-6-30 0 0,1 0 23 0 0,-31 6 1 0 0,28-4-261 0 0,1-1 0 0 0,-57-1-1 0 0,17-1-75 0 0,25-2 65 0 0,0-1 0 0 0,-55-11 0 0 0,1 1 146 0 0,62 9-319 0 0,-1 1-1 0 0,0 2 0 0 0,1 2 0 0 0,-1 1 1 0 0,1 1-1 0 0,-43 12 0 0 0,36-4-274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6:44.836"/>
    </inkml:context>
    <inkml:brush xml:id="br0">
      <inkml:brushProperty name="width" value="0.1" units="cm"/>
      <inkml:brushProperty name="height" value="0.1" units="cm"/>
      <inkml:brushProperty name="color" value="#E71224"/>
    </inkml:brush>
  </inkml:definitions>
  <inkml:trace contextRef="#ctx0" brushRef="#br0">1450 120 3223 0 0,'-77'4'402'0'0,"50"-1"-317"0"0,0-2 0 0 0,-33-3-1 0 0,-120-21 3132 0 0,135 16-2592 0 0,27 4-408 0 0,1 0-1 0 0,-21 1 1 0 0,-206-9 1417 0 0,163 5-905 0 0,-157-29 1011 0 0,78 8-1046 0 0,119 22-729 0 0,-80 1-1 0 0,113 5-708 0 0,-1-1 0 0 0,1 2 0 0 0,0-1 0 0 0,-9 4 0 0 0,-8 4-3281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6:45.731"/>
    </inkml:context>
    <inkml:brush xml:id="br0">
      <inkml:brushProperty name="width" value="0.1" units="cm"/>
      <inkml:brushProperty name="height" value="0.1" units="cm"/>
      <inkml:brushProperty name="color" value="#E71224"/>
    </inkml:brush>
  </inkml:definitions>
  <inkml:trace contextRef="#ctx0" brushRef="#br0">1668 91 1375 0 0,'-9'0'3031'0'0,"-20"2"-2326"0"0,-22 0-65 0 0,40-2-281 0 0,0 0 1 0 0,0 1-1 0 0,-14 2 1 0 0,-39 11 820 0 0,53-11-932 0 0,0-2 1 0 0,0 1-1 0 0,-18-1 1 0 0,21-1-44 0 0,-1 0 0 0 0,0 1 1 0 0,1 0-1 0 0,-1 0 0 0 0,1 1 0 0 0,-14 4 0 0 0,12-2-108 0 0,0 0 0 0 0,0-1-1 0 0,-1-1 1 0 0,1 0-1 0 0,-1 0 1 0 0,0-1 0 0 0,1 0-1 0 0,-1-1 1 0 0,0 0 0 0 0,1-1-1 0 0,-1 0 1 0 0,0-1-1 0 0,1 0 1 0 0,-13-4 0 0 0,-29-6 287 0 0,0 2 1 0 0,-69-4-1 0 0,60 9-287 0 0,-79-18 1 0 0,-154-39 158 0 0,262 57-169 0 0,0 1 1 0 0,-1 2 0 0 0,-63 3 0 0 0,34 5-2238 0 0,-67 16 1 0 0,82-12-2109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6:47.509"/>
    </inkml:context>
    <inkml:brush xml:id="br0">
      <inkml:brushProperty name="width" value="0.1" units="cm"/>
      <inkml:brushProperty name="height" value="0.1" units="cm"/>
      <inkml:brushProperty name="color" value="#E71224"/>
    </inkml:brush>
  </inkml:definitions>
  <inkml:trace contextRef="#ctx0" brushRef="#br0">1858 79 919 0 0,'-2'0'227'0'0,"1"0"0"0"0,-1 0 0 0 0,0 1 0 0 0,0-1-1 0 0,1 1 1 0 0,-1-1 0 0 0,0 1 0 0 0,1 0 0 0 0,-1 0-1 0 0,1 0 1 0 0,-1 0 0 0 0,1 0 0 0 0,-3 2 0 0 0,-11 6 245 0 0,13-9-337 0 0,1 0 0 0 0,-1 0 0 0 0,1 0-1 0 0,0-1 1 0 0,-1 1 0 0 0,1 0-1 0 0,-1 0 1 0 0,1-1 0 0 0,0 1 0 0 0,-1-1-1 0 0,-1-1 1 0 0,-14-3 1416 0 0,-15 0 275 0 0,21 4-1746 0 0,1 0 0 0 0,-1 0 0 0 0,1-2 0 0 0,-14-3 0 0 0,13 2 67 0 0,0 1-1 0 0,0 1 1 0 0,0 0-1 0 0,-16-1 1 0 0,-13 5 85 0 0,-1 1-1 0 0,-75 17 1 0 0,84-16-99 0 0,0 0 0 0 0,1-2 0 0 0,-49-3 0 0 0,23 0 209 0 0,-86 12-57 0 0,133-10-282 0 0,-1 0-3 0 0,1-1-1 0 0,-1 0 1 0 0,-13-3-1 0 0,-14 1 14 0 0,25 1 63 0 0,0-1-1 0 0,1 0 1 0 0,0-1 0 0 0,-20-6 0 0 0,-19-4 276 0 0,-32-1-179 0 0,-69-13-96 0 0,101 17-31 0 0,-91-7 0 0 0,111 16-32 0 0,0 1 0 0 0,0 2 0 0 0,1 0 0 0 0,-40 10 0 0 0,42-4-615 0 0,0 1 0 0 0,-40 20 1 0 0,44-19-1689 0 0,-10 5-1846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6:48.766"/>
    </inkml:context>
    <inkml:brush xml:id="br0">
      <inkml:brushProperty name="width" value="0.1" units="cm"/>
      <inkml:brushProperty name="height" value="0.1" units="cm"/>
      <inkml:brushProperty name="color" value="#E71224"/>
    </inkml:brush>
  </inkml:definitions>
  <inkml:trace contextRef="#ctx0" brushRef="#br0">1077 157 5551 0 0,'-9'-8'229'0'0,"1"1"0"0"0,-1 0-1 0 0,0 0 1 0 0,0 1-1 0 0,-1 1 1 0 0,0 0 0 0 0,0 0-1 0 0,0 0 1 0 0,-1 2-1 0 0,-15-5 1 0 0,-66-21 456 0 0,49 15 151 0 0,-85-18 0 0 0,77 25-442 0 0,-1 2-1 0 0,-72 2 0 0 0,90 5-360 0 0,0 1 0 0 0,0 2 0 0 0,1 1-1 0 0,-55 18 1 0 0,-30 23-260 0 0,42-10-2998 0 0,27-11-355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4:24.606"/>
    </inkml:context>
    <inkml:brush xml:id="br0">
      <inkml:brushProperty name="width" value="0.1" units="cm"/>
      <inkml:brushProperty name="height" value="0.1" units="cm"/>
      <inkml:brushProperty name="color" value="#E71224"/>
    </inkml:brush>
  </inkml:definitions>
  <inkml:trace contextRef="#ctx0" brushRef="#br0">1051 1014 1927 0 0,'-1'0'24'0'0,"0"1"0"0"0,0-1 0 0 0,1 0 0 0 0,-1 0 0 0 0,0 0 0 0 0,0 1 0 0 0,0-1-1 0 0,1 0 1 0 0,-1 1 0 0 0,0-1 0 0 0,1 0 0 0 0,-1 1 0 0 0,0-1 0 0 0,1 1 0 0 0,-1-1 0 0 0,0 1-1 0 0,1 0 1 0 0,-1-1 0 0 0,1 1 0 0 0,-1 0 0 0 0,1-1 0 0 0,-1 1 0 0 0,1 0 0 0 0,0-1-1 0 0,-1 1 1 0 0,1 1 0 0 0,-7 9 299 0 0,-16-37 4957 0 0,20 26-5090 0 0,1 1 1 0 0,-1-1-1 0 0,0 1 0 0 0,1 0 0 0 0,-1 0 0 0 0,1 0 0 0 0,-1 1 0 0 0,1-1 0 0 0,-1 0 0 0 0,1 1 0 0 0,0 0 0 0 0,-2 1 0 0 0,-11 7 179 0 0,6-6 51 0 0,-1-1-1 0 0,-19 6 1 0 0,-7 1 469 0 0,30-8-712 0 0,0-1-1 0 0,0 1 1 0 0,-1-1-1 0 0,-11 0 0 0 0,12-1 133 0 0,-1 1-1 0 0,1-1 0 0 0,-13 4 0 0 0,10 0-128 0 0,-1-2 1 0 0,0 1-1 0 0,-11 1 1 0 0,17-4-91 0 0,-1 0 1 0 0,1 0-1 0 0,0 0 0 0 0,-1 0 1 0 0,1-1-1 0 0,0 0 0 0 0,0 0 1 0 0,-1 0-1 0 0,-6-3 0 0 0,7 3-21 0 0,1-1 0 0 0,-1 1 0 0 0,0 0 0 0 0,1 0 0 0 0,-1 1 0 0 0,0-1 1 0 0,0 1-1 0 0,1 0 0 0 0,-1 0 0 0 0,-5 0 0 0 0,-1 2 28 0 0,1 0-1 0 0,-17 6 1 0 0,19-6-80 0 0,-9 2 90 0 0,0-1 1 0 0,0 0 0 0 0,-1-1-1 0 0,1-1 1 0 0,0-1-1 0 0,-23-2 1 0 0,19 1 104 0 0,-1 0-1 0 0,1 2 1 0 0,-30 4 0 0 0,46-5-184 0 0,1-1 1 0 0,-1 1-1 0 0,0-1 0 0 0,0 1 1 0 0,1-1-1 0 0,-1 0 1 0 0,1-1-1 0 0,-1 1 0 0 0,-4-3 1 0 0,0 1 34 0 0,3 0-52 0 0,1 0 1 0 0,-1 0 0 0 0,1-1 0 0 0,0 1-1 0 0,0-1 1 0 0,0 0 0 0 0,0 0 0 0 0,1-1-1 0 0,0 1 1 0 0,0-1 0 0 0,0 0 0 0 0,-2-5 0 0 0,-15-19 117 0 0,10 16-68 0 0,1 0 0 0 0,0-1 0 0 0,1 0-1 0 0,1 0 1 0 0,0-1 0 0 0,1 0 0 0 0,1-1 0 0 0,0 1-1 0 0,-5-29 1 0 0,-22-89 34 0 0,13 56-54 0 0,-32-87-41 0 0,28 97 0 0 0,17 50 18 0 0,1-1 0 0 0,0 0 0 0 0,-2-27 0 0 0,6 38-10 0 0,1 0 0 0 0,0-1 0 0 0,0 1 0 0 0,1 0 0 0 0,0 0 0 0 0,0-1 0 0 0,1 1 0 0 0,0 0 0 0 0,0 0 0 0 0,0 0 0 0 0,6-10 0 0 0,-5 12 0 0 0,1 1 0 0 0,-1-1 0 0 0,1 0-1 0 0,0 1 1 0 0,0 0 0 0 0,0 0 0 0 0,1 0 0 0 0,-1 1-1 0 0,1-1 1 0 0,8-4 0 0 0,7-2-13 0 0,32-12 0 0 0,-2 1 9 0 0,-25 10-4 0 0,39-12 0 0 0,9-3 0 0 0,-55 19 0 0 0,1 1 0 0 0,1 1 0 0 0,-1 0 0 0 0,1 1 0 0 0,0 2 0 0 0,0 0 0 0 0,0 1 0 0 0,25 1 0 0 0,-7 5-14 0 0,-1 2-1 0 0,0 1 1 0 0,0 1 0 0 0,44 19-1 0 0,-54-19 4 0 0,-20-8 5 0 0,0 1 0 0 0,0 1 0 0 0,0-1 0 0 0,0 1 1 0 0,-1 0-1 0 0,0 1 0 0 0,1 0 0 0 0,7 6 0 0 0,13 12 6 0 0,-19-17 0 0 0,-1 1 0 0 0,1 1 0 0 0,-1-1 0 0 0,0 1 0 0 0,-1 1 0 0 0,11 15 0 0 0,56 87-74 0 0,-60-93 56 0 0,-1 2 0 0 0,17 33 0 0 0,34 124-46 0 0,-62-174 64 0 0,7 20-9 0 0,-2 0 0 0 0,0 1 0 0 0,-1-1 0 0 0,-2 1-1 0 0,0 0 1 0 0,-1 34 0 0 0,-3-52 9 0 0,0 0 0 0 0,0 0 0 0 0,-1 0 0 0 0,0 0 0 0 0,0 0 0 0 0,0-1 0 0 0,-1 1 0 0 0,1-1 0 0 0,-1 0 0 0 0,0 1 0 0 0,0-1 0 0 0,-1 0 0 0 0,1-1 0 0 0,-1 1 0 0 0,0-1 0 0 0,-8 6 0 0 0,-4 3 0 0 0,-1-2 0 0 0,-34 18 0 0 0,-155 66-538 0 0,177-83-1068 0 0,-3 0-5122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6:49.312"/>
    </inkml:context>
    <inkml:brush xml:id="br0">
      <inkml:brushProperty name="width" value="0.1" units="cm"/>
      <inkml:brushProperty name="height" value="0.1" units="cm"/>
      <inkml:brushProperty name="color" value="#E71224"/>
    </inkml:brush>
  </inkml:definitions>
  <inkml:trace contextRef="#ctx0" brushRef="#br0">834 89 4231 0 0,'-17'-4'567'0'0,"-119"-35"2106"0"0,102 28-2288 0 0,-1 2-1 0 0,0 0 0 0 0,-1 3 1 0 0,0 1-1 0 0,-54-1 0 0 0,46 7 26 0 0,0 1-1 0 0,0 2 0 0 0,1 2 0 0 0,-50 14 0 0 0,73-15-615 0 0,1 2 0 0 0,0 0 0 0 0,-35 19 0 0 0,20-6-746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6:50.364"/>
    </inkml:context>
    <inkml:brush xml:id="br0">
      <inkml:brushProperty name="width" value="0.1" units="cm"/>
      <inkml:brushProperty name="height" value="0.1" units="cm"/>
      <inkml:brushProperty name="color" value="#E71224"/>
    </inkml:brush>
  </inkml:definitions>
  <inkml:trace contextRef="#ctx0" brushRef="#br0">2904 64 919 0 0,'11'2'66'0'0,"-7"1"-36"0"0,-9 0 157 0 0,1-3 56 0 0,-1 1 0 0 0,1-1 0 0 0,0-1 0 0 0,0 1 0 0 0,0 0 0 0 0,-1-1 0 0 0,1 0 0 0 0,0 0 0 0 0,0 0 0 0 0,-5-3 0 0 0,-9-2 697 0 0,-42-5 1232 0 0,-76-6-1 0 0,21 17-1548 0 0,51 2-442 0 0,-272-22 1221 0 0,227 11-1033 0 0,60 7-327 0 0,0 1 0 0 0,-87 11 1 0 0,97-4-2313 0 0,-72 20 1 0 0,63-8-365 0 0</inkml:trace>
  <inkml:trace contextRef="#ctx0" brushRef="#br0" timeOffset="1">1254 109 3767 0 0,'-2'0'1213'0'0,"2"0"-1148"0"0,0 0-44 0 0,0 0 1 0 0,0 0-1 0 0,0 0 1 0 0,0 0 0 0 0,0 0-1 0 0,0 0 1 0 0,0-1 0 0 0,-5 8 245 0 0,4-6-264 0 0,0 0 1 0 0,0 0-1 0 0,0 0 1 0 0,0 0-1 0 0,0 0 1 0 0,0 0 0 0 0,0 0-1 0 0,0 0 1 0 0,-1 0-1 0 0,1 0 1 0 0,-2 0-1 0 0,0-1 125 0 0,1 0-1 0 0,-1-1 0 0 0,1 1 1 0 0,0-1-1 0 0,-1 1 0 0 0,1-1 0 0 0,0 0 1 0 0,-1 0-1 0 0,-1-2 0 0 0,2 2-23 0 0,0 0 0 0 0,0 0 0 0 0,0 0 0 0 0,-1 0-1 0 0,1 1 1 0 0,0-1 0 0 0,0 0 0 0 0,-1 1 0 0 0,1 0 0 0 0,0-1 0 0 0,0 1-1 0 0,-1 0 1 0 0,-1 0 0 0 0,-52 14 235 0 0,41-10-256 0 0,0 0-1 0 0,-30 3 1 0 0,-173-5 1671 0 0,17-1-1131 0 0,161-1-363 0 0,0-3-1 0 0,0-1 1 0 0,-43-11-1 0 0,67 13-164 0 0,-54-15 94 0 0,51 12-123 0 0,0 0-1 0 0,0 1 1 0 0,0 1 0 0 0,0 0-1 0 0,-1 2 1 0 0,-21 1-1 0 0,10 3-546 0 0,0 1-1 0 0,-50 14 0 0 0,47-7-3697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6:51.828"/>
    </inkml:context>
    <inkml:brush xml:id="br0">
      <inkml:brushProperty name="width" value="0.1" units="cm"/>
      <inkml:brushProperty name="height" value="0.1" units="cm"/>
      <inkml:brushProperty name="color" value="#E71224"/>
    </inkml:brush>
  </inkml:definitions>
  <inkml:trace contextRef="#ctx0" brushRef="#br0">1026 140 919 0 0,'-22'-4'970'0'0,"1"2"0"0"0,-1 0 0 0 0,1 1 0 0 0,-39 3 0 0 0,2-1-130 0 0,14-3 695 0 0,-77-12 0 0 0,88 6-928 0 0,-51-17 0 0 0,20 5-157 0 0,-11-5 26 0 0,52 16-332 0 0,1 2 0 0 0,-2 0-1 0 0,1 1 1 0 0,-31-3 0 0 0,41 8-158 0 0,-1 0 0 0 0,1 1 0 0 0,0 0 1 0 0,-1 1-1 0 0,1 1 0 0 0,0 0 0 0 0,0 1 0 0 0,0 0 0 0 0,0 1 0 0 0,1 0 0 0 0,-1 1 1 0 0,1 1-1 0 0,0 0 0 0 0,-13 9 0 0 0,1 1-407 0 0,-1 0-25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6:53.753"/>
    </inkml:context>
    <inkml:brush xml:id="br0">
      <inkml:brushProperty name="width" value="0.1" units="cm"/>
      <inkml:brushProperty name="height" value="0.1" units="cm"/>
      <inkml:brushProperty name="color" value="#E71224"/>
    </inkml:brush>
  </inkml:definitions>
  <inkml:trace contextRef="#ctx0" brushRef="#br0">2141 488 455 0 0,'2'-10'902'0'0,"1"1"-1"0"0,7-16 0 0 0,-1 0 731 0 0,-9 23-1632 0 0,1 0-1 0 0,-1 1 0 0 0,0-1 0 0 0,0 0 0 0 0,0 0 0 0 0,-1 0 0 0 0,1 0 0 0 0,0 0 0 0 0,-1 1 0 0 0,1-1 0 0 0,-1 0 1 0 0,0 0-1 0 0,1 1 0 0 0,-1-1 0 0 0,0 0 0 0 0,0 1 0 0 0,-3-4 0 0 0,-21-24 216 0 0,17 20 219 0 0,-1 1 0 0 0,0 0 1 0 0,-1 1-1 0 0,0 0 0 0 0,0 0 0 0 0,-1 1 0 0 0,-19-9 0 0 0,26 15-402 0 0,-1-1 0 0 0,1 1 0 0 0,0-1 0 0 0,-1 1 0 0 0,1 0 0 0 0,-1 1 0 0 0,1-1 0 0 0,0 1 0 0 0,-5 1 0 0 0,3-1-35 0 0,0 0 0 0 0,0 0 0 0 0,0 0-1 0 0,-6-1 1 0 0,-8-3 169 0 0,-31-8 0 0 0,30 6 154 0 0,-32-4 0 0 0,-460-24 1660 0 0,465 32-1827 0 0,0-3-1 0 0,0-1 0 0 0,1-3 0 0 0,-87-25 1 0 0,-44-29 647 0 0,-72-23 108 0 0,219 76-872 0 0,1 1 1 0 0,-1 2 0 0 0,-33-3-1 0 0,46 7-32 0 0,0 2-1 0 0,0 0 0 0 0,0 1 1 0 0,0 1-1 0 0,0 0 1 0 0,-32 10-1 0 0,26-5-167 0 0,1 2 1 0 0,0 1-1 0 0,1 1 0 0 0,0 0 0 0 0,1 2 0 0 0,-33 25 1 0 0,19-8-379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7:10.398"/>
    </inkml:context>
    <inkml:brush xml:id="br0">
      <inkml:brushProperty name="width" value="0.1" units="cm"/>
      <inkml:brushProperty name="height" value="0.1" units="cm"/>
      <inkml:brushProperty name="color" value="#E71224"/>
    </inkml:brush>
  </inkml:definitions>
  <inkml:trace contextRef="#ctx0" brushRef="#br0">3080 69 4375 0 0,'0'-1'33'0'0,"0"1"-1"0"0,0-1 0 0 0,0 0 0 0 0,0 1 0 0 0,0-1 0 0 0,0 1 0 0 0,0-1 0 0 0,0 0 0 0 0,0 1 0 0 0,0-1 0 0 0,0 1 0 0 0,0-1 1 0 0,0 0-1 0 0,0 1 0 0 0,0-1 0 0 0,-1 1 0 0 0,1-1 0 0 0,0 0 0 0 0,-1 1 0 0 0,1-1 0 0 0,0 1 0 0 0,-1-1 0 0 0,1 1 0 0 0,0-1 1 0 0,-1 1-1 0 0,1 0 0 0 0,-1-1 0 0 0,1 1 0 0 0,-1-1 0 0 0,1 1 0 0 0,-1 0 0 0 0,1-1 0 0 0,-1 1 0 0 0,1 0 0 0 0,-2-1 0 0 0,0 2 112 0 0,0-1-1 0 0,-1 1 0 0 0,1-1 0 0 0,0 1 0 0 0,0 0 1 0 0,0 0-1 0 0,0-1 0 0 0,-3 3 0 0 0,-16 6-309 0 0,9-6 334 0 0,-11 2 990 0 0,-40 4 0 0 0,55-8-994 0 0,-1-1-1 0 0,1-1 1 0 0,-1 1-1 0 0,1-1 1 0 0,0-1-1 0 0,-1 0 1 0 0,1 0-1 0 0,-11-4 1 0 0,5 0 74 0 0,1 1 98 0 0,1 0-1 0 0,0 1 1 0 0,-1 0-1 0 0,-20-3 1 0 0,-9-1-232 0 0,35 5-76 0 0,-1 2 1 0 0,1-1-1 0 0,-1 1 0 0 0,1 0 0 0 0,-1 0 1 0 0,0 1-1 0 0,-10 1 0 0 0,-43 9 324 0 0,-61 18 0 0 0,100-22-226 0 0,0-2-1 0 0,-38 3 0 0 0,35-7 259 0 0,-42-4 0 0 0,-3 0 88 0 0,5 5-363 0 0,-43 0-28 0 0,26-1 175 0 0,-11 0 34 0 0,62-4-143 0 0,-37-9 0 0 0,-14-3 93 0 0,51 12-180 0 0,0 1 1 0 0,0 2 0 0 0,-44 3-1 0 0,-95 3 21 0 0,119-6-41 0 0,1 2 1 0 0,-53 9 0 0 0,80-8-27 0 0,0-1-1 0 0,0 0 1 0 0,0-2 0 0 0,-27-4-1 0 0,21 2 349 0 0,-53 1 0 0 0,56 2-352 0 0,1-1 0 0 0,-1-1 1 0 0,1-1-1 0 0,-27-8 0 0 0,23 5-62 0 0,0 1-1 0 0,-45-1 0 0 0,-86 9 117 0 0,79-8-68 0 0,-13-1 18 0 0,83 7-37 0 0,1-1 1 0 0,-1 2-1 0 0,0-1 1 0 0,1 1-1 0 0,0 1 1 0 0,-19 7-1 0 0,-37 22-1017 0 0,25-5-3062 0 0,2 3-1208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7:13"/>
    </inkml:context>
    <inkml:brush xml:id="br0">
      <inkml:brushProperty name="width" value="0.1" units="cm"/>
      <inkml:brushProperty name="height" value="0.1" units="cm"/>
      <inkml:brushProperty name="color" value="#E71224"/>
    </inkml:brush>
  </inkml:definitions>
  <inkml:trace contextRef="#ctx0" brushRef="#br0">2733 230 1375 0 0,'6'2'704'0'0,"53"-3"-720"0"0,-42-4 1544 0 0,-13 1-428 0 0,-9 2-496 0 0,4 3-509 0 0,0-1 1 0 0,-1 0-1 0 0,1 1 0 0 0,0-1 0 0 0,-1 1 0 0 0,1-1 0 0 0,0 1 0 0 0,0 0 0 0 0,-1-1 0 0 0,1 1 0 0 0,0 0 0 0 0,0 0 0 0 0,-1 2 0 0 0,1-3-40 0 0,0 1 1 0 0,0 0-1 0 0,0 0 0 0 0,1-1 0 0 0,-1 1 0 0 0,0 0 0 0 0,0-1 1 0 0,0 1-1 0 0,0 0 0 0 0,0-1 0 0 0,0 0 0 0 0,0 1 1 0 0,0-1-1 0 0,0 0 0 0 0,0 1 0 0 0,-1-1 0 0 0,1 0 0 0 0,0 0 1 0 0,0 0-1 0 0,0 0 0 0 0,0 0 0 0 0,-2 0 0 0 0,-3-2 221 0 0,5 2-184 0 0,0 0 0 0 0,-1-1 0 0 0,1 1 0 0 0,0-1 0 0 0,0 1 0 0 0,0-1 0 0 0,-1 1 0 0 0,1-1 0 0 0,0 1 0 0 0,0-1 0 0 0,0 0 0 0 0,0 0 0 0 0,0 0 0 0 0,-1-1 0 0 0,-1 0 9 0 0,1 0-1 0 0,-1 0 0 0 0,0 0 0 0 0,0 0 1 0 0,0 0-1 0 0,0 1 0 0 0,0-1 0 0 0,0 1 0 0 0,0 0 1 0 0,-1 0-1 0 0,1 0 0 0 0,0 1 0 0 0,0-1 1 0 0,-1 1-1 0 0,1-1 0 0 0,-7 2 0 0 0,-2 2 194 0 0,12-3-270 0 0,-1 1-1 0 0,0-1 0 0 0,0 0 0 0 0,0 1 0 0 0,1-1 0 0 0,-1 0 1 0 0,0 0-1 0 0,0 1 0 0 0,0-1 0 0 0,0 0 0 0 0,0 0 0 0 0,1 0 1 0 0,-1 0-1 0 0,0 0 0 0 0,0 0 0 0 0,-1-1 0 0 0,-14-2 212 0 0,10 1-138 0 0,-1 1 0 0 0,1-1 0 0 0,0 1-1 0 0,-1 1 1 0 0,1-1 0 0 0,-1 1 0 0 0,1 1 0 0 0,-12 1 0 0 0,-7 1 82 0 0,0-1 1 0 0,0-1-1 0 0,0 0 0 0 0,0-2 1 0 0,-36-6-1 0 0,47 5 10 0 0,-2-1-89 0 0,-1 0-1 0 0,-29-11 1 0 0,44 13-93 0 0,-6-1 25 0 0,0 0 0 0 0,-1 1 1 0 0,-8-1-1 0 0,13 2-4 0 0,-1-1-1 0 0,0 1 1 0 0,1-1 0 0 0,-1 0 0 0 0,1 0-1 0 0,-1 0 1 0 0,1-1 0 0 0,-1 1-1 0 0,1-1 1 0 0,0 0 0 0 0,0 0-1 0 0,-6-4 1 0 0,-7-8 287 0 0,-26-14 0 0 0,32 21-157 0 0,4 4-143 0 0,0-1 0 0 0,0 1-1 0 0,0 1 1 0 0,0 0 0 0 0,0 0 0 0 0,0 0 0 0 0,-1 1-1 0 0,1 0 1 0 0,0 0 0 0 0,-1 0 0 0 0,-10 2 0 0 0,-11 1 73 0 0,-45 10 0 0 0,50-8-77 0 0,-6 2 74 0 0,-1-2-1 0 0,-34 1 1 0 0,-11-7 64 0 0,-53-7 32 0 0,36 1-117 0 0,52 3-64 0 0,0 1 0 0 0,0 3 0 0 0,-74 6 0 0 0,86-1 0 0 0,-1 0 0 0 0,0-2 0 0 0,0-2 0 0 0,-49-4 0 0 0,-36-7 55 0 0,67 8 24 0 0,-48-10 1 0 0,-125-40 232 0 0,184 46-283 0 0,0 1 0 0 0,0 2 0 0 0,-1 2 0 0 0,-66 3 0 0 0,81 1-109 0 0,0 2 0 0 0,1 0 0 0 0,-1 1 0 0 0,1 1 0 0 0,1 2 0 0 0,-1 0 0 0 0,1 1 0 0 0,1 1 0 0 0,-23 14 0 0 0,12-3-1364 0 0,1 0-4119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7:15.099"/>
    </inkml:context>
    <inkml:brush xml:id="br0">
      <inkml:brushProperty name="width" value="0.1" units="cm"/>
      <inkml:brushProperty name="height" value="0.1" units="cm"/>
      <inkml:brushProperty name="color" value="#E71224"/>
    </inkml:brush>
  </inkml:definitions>
  <inkml:trace contextRef="#ctx0" brushRef="#br0">476 15 1839 0 0,'0'0'15'0'0,"0"0"0"0"0,0 0-1 0 0,0 0 1 0 0,0 0-1 0 0,0 0 1 0 0,0 0-1 0 0,0 0 1 0 0,0 0 0 0 0,0 0-1 0 0,0 0 1 0 0,0 0-1 0 0,0 0 1 0 0,0 0-1 0 0,0 0 1 0 0,0 1-1 0 0,0-1 1 0 0,0 0 0 0 0,0 0-1 0 0,-1 0 1 0 0,1 0-1 0 0,0 0 1 0 0,0 0-1 0 0,0 0 1 0 0,0 0 0 0 0,0 0-1 0 0,0 0 1 0 0,0 0-1 0 0,0 0 1 0 0,0 0-1 0 0,0 0 1 0 0,0 0-1 0 0,0 0 1 0 0,0 0 0 0 0,0 0-1 0 0,0 0 1 0 0,0 0-1 0 0,0 0 1 0 0,0 0-1 0 0,-1 0 1 0 0,1 0 0 0 0,0 0-1 0 0,0 0 1 0 0,0 0-1 0 0,0 0 1 0 0,0 0-1 0 0,0 0 1 0 0,0 0-1 0 0,0 0 1 0 0,0 0 0 0 0,0 0-1 0 0,0 0 1 0 0,0 0-1 0 0,0 0 1 0 0,0 0-1 0 0,0 0 1 0 0,0 0 0 0 0,0 0-1 0 0,-1 0 1 0 0,1 0-1 0 0,5-5 499 0 0,-4 5-354 0 0,-1-1 0 0 0,0 0 1 0 0,1 1-1 0 0,-1-1 0 0 0,1 1 0 0 0,8-2 3728 0 0,-20 7-3557 0 0,1-3-92 0 0,1 1 0 0 0,-1-1 0 0 0,-1-1 0 0 0,1 0 0 0 0,0 0 1 0 0,-13-2-1 0 0,-65-9 706 0 0,3 1-412 0 0,45 8-518 0 0,-1 3 1 0 0,-54 8 0 0 0,49-3-225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7:16.993"/>
    </inkml:context>
    <inkml:brush xml:id="br0">
      <inkml:brushProperty name="width" value="0.1" units="cm"/>
      <inkml:brushProperty name="height" value="0.1" units="cm"/>
      <inkml:brushProperty name="color" value="#E71224"/>
    </inkml:brush>
  </inkml:definitions>
  <inkml:trace contextRef="#ctx0" brushRef="#br0">1516 84 455 0 0,'1'-1'51'0'0,"1"1"-1"0"0,-1 0 1 0 0,1 0-1 0 0,-1 1 1 0 0,1-1-1 0 0,-1 0 1 0 0,1 0-1 0 0,-1 1 1 0 0,1-1-1 0 0,-1 1 0 0 0,0-1 1 0 0,3 2-1 0 0,-4-2 39 0 0,0 1 0 0 0,0-1 0 0 0,1 1 0 0 0,-1-1 0 0 0,0 1 0 0 0,0-1 0 0 0,0 1 0 0 0,1 0 0 0 0,-1-1 0 0 0,0 1 0 0 0,0-1 0 0 0,0 1-1 0 0,0-1 1 0 0,0 1 0 0 0,0 0 0 0 0,0-1 0 0 0,0 1 0 0 0,0-1 0 0 0,-1 1 0 0 0,1-1 0 0 0,0 1 0 0 0,0-1 0 0 0,0 1 0 0 0,-1 0 0 0 0,1-1 0 0 0,0 1 0 0 0,-1-1-1 0 0,1 0 1 0 0,0 1 0 0 0,-1-1 0 0 0,1 1 0 0 0,-1 0 0 0 0,0-1-19 0 0,0 1 0 0 0,1 0 0 0 0,-1-1 0 0 0,0 1 0 0 0,0 0-1 0 0,0-1 1 0 0,0 1 0 0 0,0-1 0 0 0,0 0 0 0 0,0 1 0 0 0,0-1 0 0 0,0 0 0 0 0,0 1-1 0 0,0-1 1 0 0,0 0 0 0 0,0 0 0 0 0,0 0 0 0 0,0 0 0 0 0,0 0 0 0 0,0 0 0 0 0,0 0-1 0 0,0 0 1 0 0,0-1 0 0 0,-1 1 0 0 0,1 0 0 0 0,0-1 0 0 0,1 1 0 0 0,-1 0 0 0 0,0-1-1 0 0,0 0 1 0 0,-1 0 0 0 0,-3-1 418 0 0,-4 0-164 0 0,-1 0-1 0 0,1 0 1 0 0,-11 0-1 0 0,10 2-87 0 0,0-2 0 0 0,1 1 0 0 0,-12-4-1 0 0,5 2 140 0 0,13 2-299 0 0,1 1 0 0 0,-1 0 1 0 0,1-1-1 0 0,-1 1 0 0 0,1-1 1 0 0,-1 0-1 0 0,1 0 0 0 0,-3-1 1 0 0,-8-4 373 0 0,10 5-371 0 0,1 0 0 0 0,0 0 0 0 0,0 0 0 0 0,0 0 0 0 0,0 0 0 0 0,1 0 0 0 0,-1-1 0 0 0,-3-2 0 0 0,1 1-23 0 0,1 0 1 0 0,-1 1-1 0 0,1-1 0 0 0,-1 1 0 0 0,0 0 1 0 0,0 0-1 0 0,0 0 0 0 0,-1 1 1 0 0,1-1-1 0 0,0 1 0 0 0,0 0 1 0 0,-8-1-1 0 0,-8 1 13 0 0,-32 0 0 0 0,8 0 52 0 0,-15-2 140 0 0,-103 9 0 0 0,117-2-245 0 0,-1-2 0 0 0,0-1 0 0 0,-55-8 0 0 0,42 1 34 0 0,-27-5 98 0 0,33 3 66 0 0,0 2 1 0 0,0 2 0 0 0,-71 4-1 0 0,88 3-480 0 0,0 2 1 0 0,0 1-1 0 0,1 1 0 0 0,-45 16 0 0 0,42-12-4253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7:19.188"/>
    </inkml:context>
    <inkml:brush xml:id="br0">
      <inkml:brushProperty name="width" value="0.1" units="cm"/>
      <inkml:brushProperty name="height" value="0.1" units="cm"/>
      <inkml:brushProperty name="color" value="#E71224"/>
    </inkml:brush>
  </inkml:definitions>
  <inkml:trace contextRef="#ctx0" brushRef="#br0">2517 86 4431 0 0,'-1'-2'78'0'0,"1"0"-1"0"0,-1 0 1 0 0,0 0-1 0 0,0 0 1 0 0,0 0-1 0 0,0 0 1 0 0,0 0-1 0 0,0 0 1 0 0,-1 1-1 0 0,1-1 0 0 0,-1 0 1 0 0,1 1-1 0 0,-1-1 1 0 0,1 1-1 0 0,-1 0 1 0 0,0-1-1 0 0,0 1 1 0 0,0 0-1 0 0,0 0 1 0 0,0 0-1 0 0,0 0 1 0 0,0 1-1 0 0,0-1 0 0 0,0 0 1 0 0,-4 0-1 0 0,-7-1-12 0 0,1 1-1 0 0,-1 0 0 0 0,-19 1 1 0 0,0 0 217 0 0,-1-1 257 0 0,0 2 0 0 0,-45 7 0 0 0,46-4-296 0 0,-1-1 1 0 0,-47-3 0 0 0,67-1-63 0 0,1-1 1 0 0,-1 0 0 0 0,1-1 0 0 0,-1-1 0 0 0,-16-6-1 0 0,11 2 68 0 0,1 2 0 0 0,-1 1-1 0 0,-1 0 1 0 0,1 1 0 0 0,-31-2-1 0 0,-9 3-133 0 0,0 3-1 0 0,0 3 1 0 0,0 2-1 0 0,0 2 1 0 0,-62 18-1 0 0,102-21-662 0 0,-35 16 0 0 0,20-6-3591 0 0</inkml:trace>
  <inkml:trace contextRef="#ctx0" brushRef="#br0" timeOffset="1">1061 29 2271 0 0,'-4'1'41'0'0,"0"-1"0"0"0,1 1 0 0 0,-1 0 0 0 0,0 0 0 0 0,-4 2 0 0 0,-14 4-55 0 0,-17-2 912 0 0,28-5-353 0 0,1 1 0 0 0,-1 1 1 0 0,0 0-1 0 0,-13 5 0 0 0,-6 3-295 0 0,0-1-1 0 0,-1-1 0 0 0,0-2 0 0 0,0-1 0 0 0,0-2 0 0 0,-40 0 0 0 0,5-2 499 0 0,23 1-273 0 0,0-3 0 0 0,1-1 0 0 0,-53-9 0 0 0,35-3-75 0 0,-74-12 101 0 0,112 23-518 0 0,-1 1 1 0 0,1 1-1 0 0,-45 4 1 0 0,34 3-99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7:21.421"/>
    </inkml:context>
    <inkml:brush xml:id="br0">
      <inkml:brushProperty name="width" value="0.1" units="cm"/>
      <inkml:brushProperty name="height" value="0.1" units="cm"/>
      <inkml:brushProperty name="color" value="#E71224"/>
    </inkml:brush>
  </inkml:definitions>
  <inkml:trace contextRef="#ctx0" brushRef="#br0">1738 30 3623 0 0,'0'-1'32'0'0,"1"0"-1"0"0,-1 1 0 0 0,1-1 0 0 0,-1 0 0 0 0,1 0 1 0 0,-1 0-1 0 0,1 0 0 0 0,0 1 0 0 0,-1-1 0 0 0,1 0 1 0 0,0 1-1 0 0,0-1 0 0 0,-1 0 0 0 0,1 1 0 0 0,0-1 1 0 0,0 1-1 0 0,0-1 0 0 0,0 1 0 0 0,0 0 0 0 0,0-1 1 0 0,0 1-1 0 0,0 0 0 0 0,0 0 0 0 0,0-1 0 0 0,0 1 1 0 0,0 0-1 0 0,0 0 0 0 0,0 0 0 0 0,0 0 0 0 0,0 0 1 0 0,0 1-1 0 0,0-1 0 0 0,0 0 0 0 0,0 0 0 0 0,0 1 1 0 0,0-1-1 0 0,-1 0 0 0 0,1 1 0 0 0,2 0 0 0 0,-2 0-8 0 0,1-1-1 0 0,-1 0 0 0 0,1 1 1 0 0,0-1-1 0 0,-1 0 0 0 0,1 0 1 0 0,-1 0-1 0 0,1-1 0 0 0,-1 1 1 0 0,1 0-1 0 0,-1-1 0 0 0,1 1 0 0 0,-1-1 1 0 0,1 1-1 0 0,2-2 0 0 0,-1 0 54 0 0,1 0 0 0 0,-1 0 0 0 0,0 0 0 0 0,0 0 0 0 0,4-4-1 0 0,-11 9 241 0 0,-1 0 0 0 0,0 0 0 0 0,1 0 0 0 0,-1-1 0 0 0,0 1 0 0 0,-11 2 0 0 0,-45 18 324 0 0,50-18-515 0 0,0-1-1 0 0,0-1 1 0 0,-1 0-1 0 0,1-1 0 0 0,-15 2 1 0 0,-60-1 880 0 0,54 1-740 0 0,26-3-240 0 0,1 0-1 0 0,-1 0 1 0 0,1-1-1 0 0,-1 1 1 0 0,1-1 0 0 0,-1 0-1 0 0,-6-2 1 0 0,-5-2 67 0 0,-18-4 258 0 0,0 1 0 0 0,-1 2 1 0 0,-41-1-1 0 0,-258-13 189 0 0,170 7-198 0 0,78 7-261 0 0,1 5 0 0 0,-137 16 0 0 0,-72 42-1349 0 0,220-39-3089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4:30.435"/>
    </inkml:context>
    <inkml:brush xml:id="br0">
      <inkml:brushProperty name="width" value="0.1" units="cm"/>
      <inkml:brushProperty name="height" value="0.1" units="cm"/>
      <inkml:brushProperty name="color" value="#E71224"/>
    </inkml:brush>
  </inkml:definitions>
  <inkml:trace contextRef="#ctx0" brushRef="#br0">0 46 455 0 0,'0'-6'0'0'0,"0"-2"0"0"0,0-3 0 0 0,0 5 0 0 0,0 0 0 0 0,0 2 0 0 0,0 0 88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7:23.068"/>
    </inkml:context>
    <inkml:brush xml:id="br0">
      <inkml:brushProperty name="width" value="0.1" units="cm"/>
      <inkml:brushProperty name="height" value="0.1" units="cm"/>
      <inkml:brushProperty name="color" value="#E71224"/>
    </inkml:brush>
  </inkml:definitions>
  <inkml:trace contextRef="#ctx0" brushRef="#br0">1526 99 3423 0 0,'-3'-2'40'0'0,"0"0"-1"0"0,0 0 1 0 0,0 0-1 0 0,-1 1 0 0 0,1 0 1 0 0,0-1-1 0 0,-1 1 1 0 0,1 0-1 0 0,-1 1 0 0 0,1-1 1 0 0,-1 1-1 0 0,0-1 1 0 0,1 1-1 0 0,-1 0 0 0 0,1 1 1 0 0,-6 0-1 0 0,3-1 26 0 0,-1 0-1 0 0,1 0 1 0 0,-13-3-1 0 0,-9-2 618 0 0,1 2-1 0 0,-1 0 0 0 0,1 2 0 0 0,-1 1 0 0 0,-50 6 0 0 0,49-4-449 0 0,-21-1 267 0 0,1-2-1 0 0,-70-10 1 0 0,40 2-96 0 0,-218-27 1275 0 0,220 25-1118 0 0,-105 1-1 0 0,153 10-431 0 0,0 2 1 0 0,-1 1-1 0 0,-40 10 0 0 0,51-8-741 0 0,0 0 0 0 0,0 2 0 0 0,1 0 0 0 0,0 1 1 0 0,0 1-1 0 0,-16 11 0 0 0,11-3-3513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7:24.544"/>
    </inkml:context>
    <inkml:brush xml:id="br0">
      <inkml:brushProperty name="width" value="0.1" units="cm"/>
      <inkml:brushProperty name="height" value="0.1" units="cm"/>
      <inkml:brushProperty name="color" value="#E71224"/>
    </inkml:brush>
  </inkml:definitions>
  <inkml:trace contextRef="#ctx0" brushRef="#br0">1336 0 1375 0 0,'-1'0'113'0'0,"0"1"0"0"0,-1-1 0 0 0,1 0 0 0 0,0 1 0 0 0,0 0 0 0 0,0-1 0 0 0,-1 1 0 0 0,1-1 0 0 0,0 1 0 0 0,-1 1 0 0 0,-1 0 48 0 0,-2 1-119 0 0,0 0-1 0 0,-1 0 1 0 0,0-1-1 0 0,1 0 1 0 0,-1 0-1 0 0,0 0 0 0 0,0-1 1 0 0,-7 1-1 0 0,-54 2 1772 0 0,5 0 137 0 0,-48 19-1061 0 0,31-5-702 0 0,42-13 177 0 0,1 0-1 0 0,-49-2 0 0 0,-73-9 1389 0 0,100 3-1299 0 0,-288 11 815 0 0,305-5-1572 0 0,1 2 0 0 0,-66 16 0 0 0,71-9-3867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7:25.999"/>
    </inkml:context>
    <inkml:brush xml:id="br0">
      <inkml:brushProperty name="width" value="0.1" units="cm"/>
      <inkml:brushProperty name="height" value="0.1" units="cm"/>
      <inkml:brushProperty name="color" value="#E71224"/>
    </inkml:brush>
  </inkml:definitions>
  <inkml:trace contextRef="#ctx0" brushRef="#br0">2042 33 2327 0 0,'-1'0'38'0'0,"1"0"0"0"0,-1 0 0 0 0,1 0 0 0 0,-1 0 0 0 0,1 0 0 0 0,-1 0 0 0 0,1 0 0 0 0,-1 0 0 0 0,1 0 0 0 0,-1-1 0 0 0,1 1 0 0 0,-1 0 0 0 0,1 0 0 0 0,0-1 0 0 0,-1 1 0 0 0,1 0 0 0 0,-1 0-1 0 0,1-1 1 0 0,0 1 0 0 0,-1 0 0 0 0,1-1 0 0 0,0 1 0 0 0,-1-1 0 0 0,1 1 0 0 0,0 0 0 0 0,0-1 0 0 0,-1 1 0 0 0,1-1 0 0 0,0 1 0 0 0,0-1 0 0 0,0 1 0 0 0,0-1 0 0 0,-1 1 0 0 0,1-1 0 0 0,0 1-1 0 0,0-1 1 0 0,0 1 0 0 0,0-1 0 0 0,0 0 0 0 0,0 0 116 0 0,1 0 0 0 0,-1-1 1 0 0,0 1-1 0 0,0 0 0 0 0,1 0 0 0 0,-1-1 0 0 0,0 1 0 0 0,1 0 0 0 0,0 0 0 0 0,-1 0 0 0 0,1-1 0 0 0,0 1 1 0 0,-1 0-1 0 0,2-1 0 0 0,-1 2-20 0 0,-2 1-115 0 0,1 1 0 0 0,0-1 0 0 0,-1 1 0 0 0,1-1-1 0 0,-1 1 1 0 0,1-1 0 0 0,-1 1 0 0 0,1-1 0 0 0,-1 1-1 0 0,0-1 1 0 0,0 0 0 0 0,0 1 0 0 0,0-1-1 0 0,0 0 1 0 0,0 0 0 0 0,0 0 0 0 0,-1 0 0 0 0,1 0-1 0 0,-2 2 1 0 0,-10 9 179 0 0,11-9-48 0 0,-1 0 0 0 0,0 0 0 0 0,0-1 0 0 0,0 1 0 0 0,0-1 0 0 0,0 1 0 0 0,0-1 0 0 0,-5 2 0 0 0,3-6 791 0 0,5 2-898 0 0,-1 0-1 0 0,1-1 1 0 0,0 1 0 0 0,-1 0-1 0 0,1 0 1 0 0,-1 0 0 0 0,1-1-1 0 0,-1 1 1 0 0,1 0-1 0 0,-1 0 1 0 0,1 0 0 0 0,-1 0-1 0 0,1 0 1 0 0,0 0 0 0 0,-1 0-1 0 0,1 0 1 0 0,-1 0 0 0 0,1 0-1 0 0,-1 0 1 0 0,1 1-1 0 0,-1-1 1 0 0,1 0 0 0 0,-1 0-1 0 0,-14 3 267 0 0,-5 1-219 0 0,14-3-40 0 0,-1 1 0 0 0,1-1 0 0 0,-1 0 0 0 0,0 0 1 0 0,0-1-1 0 0,0 0 0 0 0,0 0 0 0 0,1 0 0 0 0,-9-2 0 0 0,-2 0 140 0 0,-15 2 166 0 0,-1 1 1 0 0,-63 11 0 0 0,57-6-226 0 0,-56 1 1 0 0,-7-9 391 0 0,-129-20-1 0 0,106 8-124 0 0,0 6-1 0 0,-228 14 0 0 0,301-3-446 0 0,-199 20-1419 0 0,192-14 428 0 0,1 2 0 0 0,-70 22 0 0 0,75-15-3355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7:28.539"/>
    </inkml:context>
    <inkml:brush xml:id="br0">
      <inkml:brushProperty name="width" value="0.1" units="cm"/>
      <inkml:brushProperty name="height" value="0.1" units="cm"/>
      <inkml:brushProperty name="color" value="#E71224"/>
    </inkml:brush>
  </inkml:definitions>
  <inkml:trace contextRef="#ctx0" brushRef="#br0">2149 155 2303 0 0,'1'-3'251'0'0,"0"1"0"0"0,0-1 0 0 0,-1 0 0 0 0,1 0-1 0 0,-1 0 1 0 0,0 0 0 0 0,0 0 0 0 0,0 0 0 0 0,0 1-1 0 0,-1-1 1 0 0,1 0 0 0 0,-1 0 0 0 0,1 0 0 0 0,-3-3-1 0 0,2 3-194 0 0,0 1-1 0 0,0-1 1 0 0,-1 1 0 0 0,1 0-1 0 0,-1-1 1 0 0,0 1-1 0 0,0 0 1 0 0,1 0-1 0 0,-1 0 1 0 0,0 0 0 0 0,-1 1-1 0 0,1-1 1 0 0,0 0-1 0 0,0 1 1 0 0,-1 0-1 0 0,1-1 1 0 0,-1 1 0 0 0,1 0-1 0 0,-1 0 1 0 0,0 1-1 0 0,1-1 1 0 0,-6 0-1 0 0,-35-1 335 0 0,0 1 0 0 0,-58 8-1 0 0,18-1 173 0 0,-52 4 61 0 0,75-4-372 0 0,-1-3-1 0 0,0-2 1 0 0,-62-7-1 0 0,-56-18 474 0 0,-57 13 156 0 0,42 5-584 0 0,2-19 141 0 0,123 14-273 0 0,0 2-1 0 0,-82 1 1 0 0,123 10-226 0 0,0 1-1 0 0,0 1 1 0 0,0 2-1 0 0,1 0 1 0 0,0 2-1 0 0,0 1 1 0 0,-35 17-1 0 0,21-4-309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7:30.451"/>
    </inkml:context>
    <inkml:brush xml:id="br0">
      <inkml:brushProperty name="width" value="0.1" units="cm"/>
      <inkml:brushProperty name="height" value="0.1" units="cm"/>
      <inkml:brushProperty name="color" value="#E71224"/>
    </inkml:brush>
  </inkml:definitions>
  <inkml:trace contextRef="#ctx0" brushRef="#br0">2162 229 2303 0 0,'-1'-8'236'0'0,"3"-28"-80"0"0,2 14 2802 0 0,-3 20-2920 0 0,-1 0 0 0 0,0 1 0 0 0,0-1 0 0 0,0 1-1 0 0,-1-1 1 0 0,1 1 0 0 0,0-1 0 0 0,0 1 0 0 0,-1-1 0 0 0,1 1 0 0 0,-1-1 0 0 0,1 1 0 0 0,-1-1 0 0 0,0 1 0 0 0,0 0 0 0 0,1-1 0 0 0,-3-1 0 0 0,-4-12 904 0 0,6 12-870 0 0,0 1 0 0 0,1-1 0 0 0,-1 0 0 0 0,0 0 0 0 0,-1 0 0 0 0,1 1 0 0 0,0-1 0 0 0,-1 1 0 0 0,1-1 0 0 0,-1 1 0 0 0,0 0 0 0 0,0-1 0 0 0,0 1 0 0 0,0 0 0 0 0,0 0 0 0 0,-1 0 0 0 0,1 1 0 0 0,-1-1 0 0 0,1 0 0 0 0,-1 1 0 0 0,1 0 0 0 0,-1-1 0 0 0,0 1 0 0 0,0 0 0 0 0,-5-1 0 0 0,-3 1-10 0 0,-1 0 0 0 0,0 1 0 0 0,1 0 0 0 0,-1 0 0 0 0,-16 4 1 0 0,-22 0 229 0 0,-143-10 780 0 0,157 7-1020 0 0,-1 2-1 0 0,1 1 0 0 0,0 1 0 0 0,-62 19 0 0 0,50-11 8 0 0,-95 15 0 0 0,134-28-16 0 0,0 1 1 0 0,0-2-1 0 0,0 1 1 0 0,-1-1-1 0 0,1 0 1 0 0,0-1-1 0 0,-13-4 0 0 0,-60-28 596 0 0,11 5-159 0 0,-100-20 24 0 0,136 42-357 0 0,-1 2 0 0 0,-69-3-1 0 0,-97 19-148 0 0,70-3 15 0 0,88-6-321 0 0,-126 9 1086 0 0,140-7-1838 0 0,1 1 0 0 0,-1 2 0 0 0,-46 16 1 0 0,41-9-3207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7:32.853"/>
    </inkml:context>
    <inkml:brush xml:id="br0">
      <inkml:brushProperty name="width" value="0.1" units="cm"/>
      <inkml:brushProperty name="height" value="0.1" units="cm"/>
      <inkml:brushProperty name="color" value="#E71224"/>
    </inkml:brush>
  </inkml:definitions>
  <inkml:trace contextRef="#ctx0" brushRef="#br0">1513 13 1839 0 0,'-60'1'3049'0'0,"21"0"-2175"0"0,0-1 1 0 0,-54-8-1 0 0,64 4-395 0 0,-1 2-1 0 0,-51 2 0 0 0,-60 12 335 0 0,74-6-477 0 0,29-3-161 0 0,-100 15 282 0 0,-9 14-67 0 0,-236 38 95 0 0,356-67-441 0 0,0 1 0 0 0,1 1 1 0 0,-36 12-1 0 0,45-11-1683 0 0,-24 12 0 0 0,13-2-2007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7:35"/>
    </inkml:context>
    <inkml:brush xml:id="br0">
      <inkml:brushProperty name="width" value="0.1" units="cm"/>
      <inkml:brushProperty name="height" value="0.1" units="cm"/>
      <inkml:brushProperty name="color" value="#E71224"/>
    </inkml:brush>
  </inkml:definitions>
  <inkml:trace contextRef="#ctx0" brushRef="#br0">1510 29 3623 0 0,'0'-18'652'0'0,"-1"24"571"0"0,2-5-1000 0 0,1-8 369 0 0,-2 7-560 0 0,0-1 0 0 0,0 1 1 0 0,1 0-1 0 0,-1-1 1 0 0,0 1-1 0 0,0 0 0 0 0,0-1 1 0 0,0 1-1 0 0,0 0 1 0 0,0-1-1 0 0,0 1 0 0 0,0 0 1 0 0,0-1-1 0 0,0 1 0 0 0,0 0 1 0 0,0-1-1 0 0,0 1 1 0 0,0 0-1 0 0,-1 0 0 0 0,1-1 1 0 0,0 1-1 0 0,0 0 0 0 0,0-1 1 0 0,0 1-1 0 0,-1 0 1 0 0,1 0-1 0 0,0-1 0 0 0,0 1 1 0 0,0 0-1 0 0,-1 0 0 0 0,1-1 1 0 0,-1 1-1 0 0,-12 0 414 0 0,-21 14-388 0 0,25-9 32 0 0,-5-1 172 0 0,0 0 0 0 0,-1-1 0 0 0,-22 2 0 0 0,-16 3 109 0 0,34-5-232 0 0,0-1-1 0 0,0-1 1 0 0,-1 0 0 0 0,1-2 0 0 0,-27-3-1 0 0,-2 0 379 0 0,13 3-201 0 0,-37 5 0 0 0,40-1-176 0 0,-57-3 0 0 0,-117-10 590 0 0,128 8-476 0 0,23 1-136 0 0,0 2-1 0 0,0 2 1 0 0,-79 16-1 0 0,100-11-175 0 0,-1 1-1 0 0,2 2 1 0 0,-1 1 0 0 0,1 1-1 0 0,1 2 1 0 0,-44 27 0 0 0,35-13-228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8:09.042"/>
    </inkml:context>
    <inkml:brush xml:id="br0">
      <inkml:brushProperty name="width" value="0.1" units="cm"/>
      <inkml:brushProperty name="height" value="0.1" units="cm"/>
      <inkml:brushProperty name="color" value="#E71224"/>
    </inkml:brush>
  </inkml:definitions>
  <inkml:trace contextRef="#ctx0" brushRef="#br0">151 1351 1983 0 0,'0'0'3'0'0,"0"0"-1"0"0,0 0 0 0 0,0 0 0 0 0,0 0 0 0 0,-1 0 0 0 0,1 0 0 0 0,0 0 0 0 0,0 0 0 0 0,0 0 0 0 0,0 0 0 0 0,0 0 0 0 0,-1 0 0 0 0,1 0 0 0 0,0 0 0 0 0,0 0 0 0 0,0 0 1 0 0,0-1-1 0 0,0 1 0 0 0,0 0 0 0 0,0 0 0 0 0,0 0 0 0 0,-1 0 0 0 0,1 0 0 0 0,0 0 0 0 0,0-1 0 0 0,0 1 0 0 0,0 0 0 0 0,0 0 0 0 0,0 0 0 0 0,0 0 0 0 0,0 0 0 0 0,0-1 1 0 0,0 1-1 0 0,0 0 0 0 0,0 0 0 0 0,0 0 0 0 0,0 0 0 0 0,0 0 0 0 0,0-1 0 0 0,0 1 0 0 0,0 0 0 0 0,0 0 0 0 0,0 0 0 0 0,0 0 0 0 0,0 0 0 0 0,0-1 0 0 0,0 1 0 0 0,4-9 300 0 0,-3 6 225 0 0,3-9 891 0 0,0 0-1 0 0,1 0 0 0 0,0 1 1 0 0,1-1-1 0 0,14-20 0 0 0,-19 31-1279 0 0,0 0-1 0 0,1-1 1 0 0,-1 1-1 0 0,0 0 1 0 0,1 0-1 0 0,0 0 1 0 0,-1 0-1 0 0,1 0 1 0 0,0 0-1 0 0,-1 0 1 0 0,1 1-1 0 0,0-1 1 0 0,0 1 0 0 0,0-1-1 0 0,0 1 1 0 0,0-1-1 0 0,-1 1 1 0 0,1 0-1 0 0,0 0 1 0 0,0 0-1 0 0,3 1 1 0 0,7 0 560 0 0,-10-1-606 0 0,1 0 0 0 0,-1 1 0 0 0,0-1 0 0 0,0 0 0 0 0,1 1 0 0 0,-1-1-1 0 0,0 1 1 0 0,0 0 0 0 0,0 0 0 0 0,3 1 0 0 0,0 1 72 0 0,1 0-1 0 0,0 0 1 0 0,0-1 0 0 0,0 0-1 0 0,7 2 1 0 0,22 8 615 0 0,4 8-156 0 0,66 30 60 0 0,-91-46-554 0 0,-1 1 0 0 0,1-2 0 0 0,0 0 0 0 0,0 0 0 0 0,0-1 0 0 0,18 0 1 0 0,94-8 708 0 0,198-33 0 0 0,-173 27-481 0 0,-83 9-272 0 0,10-4-71 0 0,-35 3 109 0 0,75 1 0 0 0,-69 6-55 0 0,114 2 113 0 0,-84-12-55 0 0,-48 3-23 0 0,1 2 0 0 0,60 3 0 0 0,-48 3-50 0 0,-1-3 1 0 0,51-4-1 0 0,85-17 132 0 0,-131 16-96 0 0,-1 2-1 0 0,78 8 0 0 0,37-2 62 0 0,-23-5-86 0 0,150 25-11 0 0,-204-16 50 0 0,-53-4-73 0 0,0-2 0 0 0,-1 0 0 0 0,42-4 0 0 0,-29-5 59 0 0,-23 4-15 0 0,1 0 0 0 0,1 1 0 0 0,22 2 0 0 0,3 5-38 0 0,25 0 3 0 0,-11-9 34 0 0,-49 2-50 0 0,0 0 0 0 0,0 2 0 0 0,0-1-1 0 0,0 1 1 0 0,0 1 0 0 0,0 1 0 0 0,23 4 0 0 0,-25-2-25 0 0,-1-1 1 0 0,1 0-1 0 0,0-1 0 0 0,1 0 0 0 0,-1-1 0 0 0,0 0 1 0 0,0-1-1 0 0,17-2 0 0 0,7 0 2 0 0,0 2 0 0 0,64 6 0 0 0,-57-4 0 0 0,-35-3 0 0 0,0 1 0 0 0,0 0 0 0 0,0 0 0 0 0,0 1 0 0 0,0 0 0 0 0,-1 0 0 0 0,1 1 0 0 0,9 3 0 0 0,2 2 13 0 0,1-1 0 0 0,0 0 0 0 0,1-2-1 0 0,21 3 1 0 0,11-3 46 0 0,57-4 0 0 0,-41-1 15 0 0,-55 1-50 0 0,0-1-1 0 0,0 0 1 0 0,0-1-1 0 0,24-6 0 0 0,-33 7-15 0 0,0 0 0 0 0,0 0 1 0 0,0 1-1 0 0,0 0 0 0 0,6 0 0 0 0,-7 0 0 0 0,0 0 1 0 0,0 0 0 0 0,1-1 0 0 0,-1 1 0 0 0,0 0 0 0 0,0-1 0 0 0,0 0 0 0 0,6-2-1 0 0,-2 1 3 0 0,1-1 0 0 0,-1 1 0 0 0,1 1-1 0 0,-1-1 1 0 0,1 1 0 0 0,8 0 0 0 0,18-3-12 0 0,-28 3 33 0 0,-1 0-28 0 0,1 0 0 0 0,0 0 0 0 0,-1 0 0 0 0,1 0 0 0 0,-1 1 0 0 0,1 0 0 0 0,9 2 0 0 0,-13-2-4 0 0,1 0 0 0 0,-1 0 0 0 0,1 0 0 0 0,-1 0 0 0 0,1 0 0 0 0,-1 0 0 0 0,1-1 0 0 0,3 0 0 0 0,-4 0 0 0 0,1 1 0 0 0,-1-1 0 0 0,1 1 0 0 0,-1-1 0 0 0,1 1 0 0 0,0 0 0 0 0,-1 0 0 0 0,5 1 0 0 0,-1 1 0 0 0,-1-1 0 0 0,1 0 0 0 0,0 0 0 0 0,0 0 0 0 0,0-1 0 0 0,0 0 0 0 0,8 0 0 0 0,8-16 144 0 0,-12 11-137 0 0,-1-1-1 0 0,0 1 0 0 0,0-2 1 0 0,-1 1-1 0 0,0-1 1 0 0,0 0-1 0 0,-1-1 0 0 0,0 0 1 0 0,12-17-1 0 0,28-32 122 0 0,-44 52-116 0 0,-1 1 0 0 0,0-1 0 0 0,0 0-1 0 0,2-9 1 0 0,5-12 4 0 0,0 5 58 0 0,-1 0-1 0 0,10-40 1 0 0,-1 1-39 0 0,-3 29 26 0 0,-11 25-51 0 0,0 0-1 0 0,0 0 0 0 0,0 0 1 0 0,-1-1-1 0 0,2-7 0 0 0,-4 10-4 0 0,0 1 0 0 0,-1-1-1 0 0,1 0 1 0 0,-1 1 0 0 0,1-1 0 0 0,-1 0-1 0 0,0 1 1 0 0,-1-1 0 0 0,-1-4 0 0 0,1 4-3 0 0,0-1 1 0 0,1 1 0 0 0,0-1 0 0 0,0 0-1 0 0,-1-8 1 0 0,2 1 43 0 0,1 1 0 0 0,1-1 0 0 0,4-15 0 0 0,3-15 58 0 0,-9 36-102 0 0,0 0 1 0 0,-1 0-1 0 0,0 0 0 0 0,1 0 0 0 0,-2 0 1 0 0,1 0-1 0 0,-1 0 0 0 0,0 1 0 0 0,0-1 1 0 0,-1 0-1 0 0,1 1 0 0 0,-1 0 0 0 0,-5-7 1 0 0,5 7-1 0 0,-1 0 0 0 0,2 0 0 0 0,-1 0 0 0 0,0 0 0 0 0,1 0 1 0 0,0 0-1 0 0,0-1 0 0 0,1 1 0 0 0,-1-1 0 0 0,1 0 0 0 0,1 1 1 0 0,-1-1-1 0 0,1 0 0 0 0,0-8 0 0 0,4-9 19 0 0,-1 0-1 0 0,1-36 0 0 0,-5 51-13 0 0,1 0-1 0 0,-1 0 1 0 0,-1 0-1 0 0,1 0 1 0 0,-2 0-1 0 0,1 1 1 0 0,-1-1-1 0 0,0 1 0 0 0,0-1 1 0 0,-1 1-1 0 0,-4-7 1 0 0,-6-5 3 0 0,-1 1 1 0 0,0 0 0 0 0,-1 1-1 0 0,-26-21 1 0 0,23 22-11 0 0,10 7 0 0 0,0 1 0 0 0,-1 0 0 0 0,0 1 0 0 0,0 0 0 0 0,0 1 0 0 0,-17-8 0 0 0,15 9 0 0 0,1 0 0 0 0,-1 1 0 0 0,1 1 0 0 0,-1 0 0 0 0,0 1 0 0 0,-1 0 0 0 0,1 0 0 0 0,-21 1 0 0 0,-25 4 0 0 0,-60-6 0 0 0,78 0 0 0 0,13 0 0 0 0,-41 2 0 0 0,-93 8 0 0 0,-59-13 0 0 0,190 4 0 0 0,-48-9 0 0 0,23 2 0 0 0,-197-11 0 0 0,11 13 64 0 0,59 16-64 0 0,30-22 0 0 0,66 4 0 0 0,62 8 0 0 0,0 1 0 0 0,-38 6 0 0 0,-22 0 0 0 0,32-5 0 0 0,1 3 0 0 0,-97 18 0 0 0,134-20 0 0 0,-1 0 0 0 0,1-1 0 0 0,-1 0 0 0 0,-21-2 0 0 0,13-8-3 0 0,1 1 59 0 0,-100-9-45 0 0,108 15-11 0 0,-1 0 0 0 0,-26-9 0 0 0,-13-2 0 0 0,16 9 14 0 0,0 3 0 0 0,0 0 0 0 0,-48 7 0 0 0,29-2-6 0 0,14 1-8 0 0,1 2 0 0 0,-46 12 0 0 0,57-11 0 0 0,-59 5 0 0 0,59-9 0 0 0,-33 7 0 0 0,44-7 0 0 0,-1 0 0 0 0,1-2 0 0 0,0 0 0 0 0,-1-2 0 0 0,-22-1 0 0 0,-102-19 0 0 0,136 19 0 0 0,7 1 0 0 0,-19-4 0 0 0,-32-1 0 0 0,48 5 5 0 0,0-1 1 0 0,1 1-1 0 0,-1-1 0 0 0,0-1 0 0 0,-6-2 1 0 0,6 3-1 0 0,0-1 0 0 0,0 1 1 0 0,1 0-1 0 0,-1 0 1 0 0,-8 0-1 0 0,-95 3-5 0 0,99-3 0 0 0,0 0 0 0 0,-16-4 0 0 0,16 3 0 0 0,0 0 0 0 0,-18 0 0 0 0,2 1 0 0 0,-19 1 0 0 0,29 0 0 0 0,0 0 0 0 0,-1-1 0 0 0,-19-3 0 0 0,10 0 0 0 0,-52 2 0 0 0,58 3 0 0 0,0-1 0 0 0,0-1 0 0 0,-35-7 0 0 0,49 6 0 0 0,-1 1 0 0 0,1 0 0 0 0,-1 0 0 0 0,0 0 0 0 0,0 1 0 0 0,1 0 0 0 0,-1 0 0 0 0,-6 1 0 0 0,7 0 0 0 0,1 0 0 0 0,0-1 0 0 0,-1 0 0 0 0,0 0 0 0 0,1 0 0 0 0,-8-1 0 0 0,7 0 0 0 0,0 1 0 0 0,0-1 0 0 0,1 1 0 0 0,-1 0 0 0 0,-9 2 0 0 0,4 0 0 0 0,1-1 0 0 0,-18 1 0 0 0,18-2 0 0 0,0 0 0 0 0,1 1 0 0 0,-14 3 0 0 0,-19 14 0 0 0,1-5 0 0 0,-30 7 0 0 0,66-18 0 0 0,-1 1 0 0 0,1-1 0 0 0,0 1 0 0 0,0 0 0 0 0,0 0 0 0 0,0 0 0 0 0,0 0 0 0 0,0 1 0 0 0,-4 5 0 0 0,3-4 0 0 0,-9 10 0 0 0,-12 10 0 0 0,-31 27 0 0 0,51-46 0 0 0,0 0 0 0 0,0 0 0 0 0,0 1 0 0 0,1 0 0 0 0,0 0 0 0 0,0 0 0 0 0,-6 14 0 0 0,-7 10 0 0 0,13-23 0 0 0,1-1 0 0 0,0 0 0 0 0,1 1 0 0 0,0 0 0 0 0,0 0 0 0 0,0 0 0 0 0,1 0 0 0 0,1 0 0 0 0,-1 0 0 0 0,1 1 0 0 0,1-1 0 0 0,-1 11 0 0 0,2-2 9 0 0,1 0 1 0 0,7 31-1 0 0,-1-1 16 0 0,-5 10-14 0 0,-3-51-2 0 0,0 1-1 0 0,1-1 1 0 0,-1 0-1 0 0,2 0 1 0 0,-1 0-1 0 0,1 0 1 0 0,-1 0-1 0 0,2 0 1 0 0,-1 0-1 0 0,1 0 1 0 0,-1-1-1 0 0,2 1 1 0 0,-1-1 0 0 0,5 6-1 0 0,-6-8-5 0 0,-1-1 0 0 0,1 0-1 0 0,-1 1 1 0 0,0-1 0 0 0,0 1 0 0 0,0-1-1 0 0,0 1 1 0 0,0 0 0 0 0,-1-1 0 0 0,1 1-1 0 0,-1 0 1 0 0,0 0 0 0 0,0-1 0 0 0,0 5-1 0 0,0-3 2 0 0,1 0 0 0 0,-1 1 0 0 0,1-1-1 0 0,-1 0 1 0 0,3 5 0 0 0,4 7-4 0 0,-5-14 0 0 0,-1 1 0 0 0,1 0 0 0 0,-1 0 0 0 0,0 0 0 0 0,0 0 0 0 0,0 0 0 0 0,0 0 0 0 0,-1 0 0 0 0,1 4 0 0 0,2 32 19 0 0,-2-31-12 0 0,0 0-1 0 0,0-1 1 0 0,-1 1-1 0 0,0 0 0 0 0,-1 0 1 0 0,-1 12-1 0 0,1-8 47 0 0,1-10-40 0 0,0-1-1 0 0,0 1 1 0 0,0 0 0 0 0,0 0-1 0 0,0-1 1 0 0,-1 1-1 0 0,1 0 1 0 0,-1 0 0 0 0,1-1-1 0 0,-2 3 1 0 0,1 1-23 0 0,-1 0-1 0 0,0 0 1 0 0,1 1 0 0 0,0-1-1 0 0,0 0 1 0 0,1 1 0 0 0,0-1-1 0 0,-1 1 1 0 0,2-1-1 0 0,-1 1 1 0 0,1-1 0 0 0,0 0-1 0 0,0 1 1 0 0,0-1 0 0 0,1 0-1 0 0,2 6 1 0 0,6 15-1109 0 0,2-2 0 0 0,14 26 0 0 0,-9-19-820 0 0,-6-11 269 0 0,-1 4-60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8:23.490"/>
    </inkml:context>
    <inkml:brush xml:id="br0">
      <inkml:brushProperty name="width" value="0.1" units="cm"/>
      <inkml:brushProperty name="height" value="0.1" units="cm"/>
      <inkml:brushProperty name="color" value="#E71224"/>
    </inkml:brush>
  </inkml:definitions>
  <inkml:trace contextRef="#ctx0" brushRef="#br0">1063 19 3767 0 0,'3'-1'-1'0'0,"-1"0"0"0"0,1 0 0 0 0,0 0 0 0 0,0 1 0 0 0,0-1 0 0 0,0 1 0 0 0,0 0 0 0 0,0 0 1 0 0,0 0-1 0 0,0 0 0 0 0,0 1 0 0 0,4 1 0 0 0,-3-2-128 0 0,0 1 1 0 0,-1 0 0 0 0,1-1-1 0 0,-1 0 1 0 0,1 0 0 0 0,0 0-1 0 0,-1 0 1 0 0,1-1 0 0 0,4 0-1 0 0,5-6 194 0 0,-11 6 181 0 0,-1 0 0 0 0,1 0-1 0 0,-1 0 1 0 0,1 0 0 0 0,0 0-1 0 0,-1 0 1 0 0,1 1 0 0 0,0-1 0 0 0,0 1-1 0 0,-1-1 1 0 0,4 1 0 0 0,-4 0-227 0 0,-1 0 0 0 0,0 0 0 0 0,0 1 0 0 0,0-1 0 0 0,0 0 0 0 0,0 1 0 0 0,0-1 0 0 0,0 0 0 0 0,0 1 0 0 0,0-1 0 0 0,0 0 0 0 0,0 1 0 0 0,0-1 0 0 0,0 0 0 0 0,-1 1 0 0 0,1-1 1 0 0,0 0-1 0 0,0 0 0 0 0,0 1 0 0 0,0-1 0 0 0,0 0 0 0 0,-1 0 0 0 0,1 1 0 0 0,0-1 0 0 0,0 0 0 0 0,-1 0 0 0 0,1 1 0 0 0,0-1 0 0 0,0 0 0 0 0,-1 0 0 0 0,1 0 0 0 0,0 1 0 0 0,-1-1 0 0 0,-9 9 64 0 0,-3-1 243 0 0,0 0-1 0 0,0-1 0 0 0,-1 0 1 0 0,0-1-1 0 0,0 0 0 0 0,-1-1 1 0 0,1-1-1 0 0,-1 0 0 0 0,0-1 1 0 0,0-1-1 0 0,-17 1 0 0 0,4-3 165 0 0,-1-1 0 0 0,1-2-1 0 0,-1-1 1 0 0,-33-8-1 0 0,39 7-84 0 0,0 1 0 0 0,0 1 0 0 0,-28 1 1 0 0,-1-1 301 0 0,-60 1 437 0 0,81 3-790 0 0,0-1 0 0 0,0-1-1 0 0,-45-9 1 0 0,49 4-451 0 0,0 1 1 0 0,0 1-1 0 0,0 2 1 0 0,0 1-1 0 0,0 0 1 0 0,0 2-1 0 0,0 2 1 0 0,0 0-1 0 0,-41 11 1 0 0,28-2-5842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8:24.575"/>
    </inkml:context>
    <inkml:brush xml:id="br0">
      <inkml:brushProperty name="width" value="0.1" units="cm"/>
      <inkml:brushProperty name="height" value="0.1" units="cm"/>
      <inkml:brushProperty name="color" value="#E71224"/>
    </inkml:brush>
  </inkml:definitions>
  <inkml:trace contextRef="#ctx0" brushRef="#br0">1907 68 6447 0 0,'-14'-36'762'0'0,"-9"49"1603"0"0,22-12-2362 0 0,-1 0 1 0 0,1 0-1 0 0,0 0 0 0 0,-1-1 1 0 0,1 1-1 0 0,0 0 1 0 0,-1-1-1 0 0,1 1 0 0 0,-1-1 1 0 0,1 0-1 0 0,-1 1 0 0 0,1-1 1 0 0,-1 0-1 0 0,0 0 0 0 0,1 0 1 0 0,-1 0-1 0 0,1 0 1 0 0,-1 0-1 0 0,1 0 0 0 0,-1-1 1 0 0,1 1-1 0 0,-1-1 0 0 0,1 1 1 0 0,-1-1-1 0 0,1 1 0 0 0,0-1 1 0 0,-1 0-1 0 0,1 0 0 0 0,0 0 1 0 0,-1 0-1 0 0,1 0 1 0 0,-2-2-1 0 0,-5-2 7 0 0,5 3 112 0 0,-1 0-1 0 0,0 0 1 0 0,1 0-1 0 0,-1 0 1 0 0,0 1-1 0 0,0 0 1 0 0,0 0-1 0 0,0 0 1 0 0,0 0-1 0 0,0 1 1 0 0,-1-1-1 0 0,1 1 1 0 0,0 0-1 0 0,0 0 1 0 0,-6 1-1 0 0,-4 2-8 0 0,1 1 0 0 0,-1 0 0 0 0,-15 7-1 0 0,16-6-100 0 0,1 0-1 0 0,-1-1 0 0 0,-17 3 0 0 0,-16 0 325 0 0,1-3 0 0 0,-1-1 0 0 0,-63-6 0 0 0,-65-11 412 0 0,-46-6-176 0 0,186 15-394 0 0,2 1 96 0 0,-40-1 0 0 0,-138-8 1119 0 0,0-1-448 0 0,112 15-2111 0 0,-168 23-1 0 0,223-18-4484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4:30.701"/>
    </inkml:context>
    <inkml:brush xml:id="br0">
      <inkml:brushProperty name="width" value="0.1" units="cm"/>
      <inkml:brushProperty name="height" value="0.1" units="cm"/>
      <inkml:brushProperty name="color" value="#E71224"/>
    </inkml:brush>
  </inkml:definitions>
  <inkml:trace contextRef="#ctx0" brushRef="#br0">773 43 2303 0 0,'-8'0'462'0'0,"0"1"0"0"0,0 0 0 0 0,0 1 0 0 0,0-1 0 0 0,0 2-1 0 0,-8 2 1 0 0,-47 24 1501 0 0,13-6-1199 0 0,31-15-414 0 0,-26 9 636 0 0,42-16-934 0 0,1 0-1 0 0,0-1 1 0 0,-1 1-1 0 0,1 0 0 0 0,0-1 1 0 0,-1 0-1 0 0,1 1 1 0 0,-1-1-1 0 0,1 0 0 0 0,-1 0 1 0 0,1 0-1 0 0,-1-1 1 0 0,1 1-1 0 0,0-1 0 0 0,-1 1 1 0 0,1-1-1 0 0,-1 0 1 0 0,1 0-1 0 0,0 0 0 0 0,0 0 1 0 0,0 0-1 0 0,0 0 1 0 0,-1-1-1 0 0,2 1 1 0 0,-1-1-1 0 0,-3-2 0 0 0,-3-3 188 0 0,0 0-1 0 0,-1 0 1 0 0,0 1-1 0 0,0 0 1 0 0,0 0-1 0 0,-1 1 1 0 0,-14-5-1 0 0,-75-20 1104 0 0,50 17-916 0 0,32 7-428 0 0,-1 2-1 0 0,1 0 0 0 0,-1 0 1 0 0,0 2-1 0 0,0 0 0 0 0,0 1 1 0 0,-34 3-1 0 0,24 2-733 0 0,-1 0-51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8:26.039"/>
    </inkml:context>
    <inkml:brush xml:id="br0">
      <inkml:brushProperty name="width" value="0.1" units="cm"/>
      <inkml:brushProperty name="height" value="0.1" units="cm"/>
      <inkml:brushProperty name="color" value="#E71224"/>
    </inkml:brush>
  </inkml:definitions>
  <inkml:trace contextRef="#ctx0" brushRef="#br0">3736 0 1375 0 0,'0'0'67'0'0,"1"1"0"0"0,-1-1 0 0 0,1 0 0 0 0,-1 1 0 0 0,1-1 0 0 0,-1 0 0 0 0,1 1 0 0 0,-1-1 0 0 0,0 1 0 0 0,1-1 0 0 0,-1 1 0 0 0,0-1-1 0 0,1 1 1 0 0,-1-1 0 0 0,0 1 0 0 0,1 0 0 0 0,2 4 145 0 0,-2-5-157 0 0,0 1-1 0 0,0 0 1 0 0,0-1 0 0 0,0 1 0 0 0,0-1 0 0 0,0 0 0 0 0,0 1-1 0 0,0-1 1 0 0,0 0 0 0 0,1 0 0 0 0,-1 1 0 0 0,0-1 0 0 0,0 0 0 0 0,0 0-1 0 0,0 0 1 0 0,1-1 0 0 0,-1 1 0 0 0,0 0 0 0 0,0 0 0 0 0,0-1-1 0 0,0 1 1 0 0,0 0 0 0 0,0-1 0 0 0,0 1 0 0 0,1-1 0 0 0,-1 1-1 0 0,-1-1 1 0 0,1 0 0 0 0,0 1 0 0 0,1-2 0 0 0,-2 2-17 0 0,0 0 0 0 0,0-1 1 0 0,0 1-1 0 0,0 0 1 0 0,0 0-1 0 0,0 0 0 0 0,0 0 1 0 0,0-1-1 0 0,0 1 0 0 0,0 0 1 0 0,0 0-1 0 0,0 0 0 0 0,0-1 1 0 0,0 1-1 0 0,0 0 0 0 0,0 0 1 0 0,0 0-1 0 0,0 0 1 0 0,0-1-1 0 0,-1 1 0 0 0,1 0 1 0 0,0 0-1 0 0,0 0 0 0 0,0 0 1 0 0,0 0-1 0 0,0 0 0 0 0,0-1 1 0 0,-1 1-1 0 0,1 0 0 0 0,0 0 1 0 0,0 0-1 0 0,0 0 1 0 0,0 0-1 0 0,-1 0 0 0 0,1 0 1 0 0,0 0-1 0 0,0 0 0 0 0,0 0 1 0 0,0 0-1 0 0,-1 0 0 0 0,1 0 1 0 0,0 0-1 0 0,0 0 1 0 0,0 0-1 0 0,-1 0 0 0 0,1 0 1 0 0,0 0-1 0 0,0 0 0 0 0,0 0 1 0 0,-11-1 931 0 0,-9 7-247 0 0,17-5-658 0 0,0 0 0 0 0,0 0 0 0 0,0 0 0 0 0,0 0 0 0 0,0 0 0 0 0,0-1 0 0 0,0 0 0 0 0,0 1 0 0 0,0-1 0 0 0,-6-1 0 0 0,1 0 169 0 0,0 0-1 0 0,0 0 1 0 0,0 0-1 0 0,0 1 1 0 0,0 1-1 0 0,0-1 1 0 0,0 1-1 0 0,0 1 0 0 0,0-1 1 0 0,-14 6-1 0 0,18-6-174 0 0,-1 0-1 0 0,1 0 1 0 0,-1 0-1 0 0,0-1 1 0 0,1 0 0 0 0,-1 0-1 0 0,-8-1 1 0 0,-20 1 304 0 0,-48 7 169 0 0,57-6-230 0 0,0 0-1 0 0,1 2 1 0 0,0 1 0 0 0,-28 8-1 0 0,30-5-256 0 0,-80 31 182 0 0,90-33-199 0 0,-1-1 0 0 0,0 0 0 0 0,0 0 0 0 0,-1-1 0 0 0,1-1 0 0 0,-20 2 0 0 0,-76-5 245 0 0,98 0-260 0 0,-205 3 804 0 0,180-2-745 0 0,-38-5 0 0 0,-32 0 133 0 0,-11 10 75 0 0,-213-2 70 0 0,-7-5-145 0 0,61 10 11 0 0,191-11-136 0 0,-106-15 1 0 0,-182-18 2063 0 0,116 16-3792 0 0,217 16 1543 0 0,-134-12 158 0 0,129 14 492 0 0,-85 8 0 0 0,7 12-1789 0 0,60-8-690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8:28.691"/>
    </inkml:context>
    <inkml:brush xml:id="br0">
      <inkml:brushProperty name="width" value="0.1" units="cm"/>
      <inkml:brushProperty name="height" value="0.1" units="cm"/>
      <inkml:brushProperty name="color" value="#E71224"/>
    </inkml:brush>
  </inkml:definitions>
  <inkml:trace contextRef="#ctx0" brushRef="#br0">1254 214 3023 0 0,'-3'0'136'0'0,"5"0"30"0"0,-2 0-172 0 0,0 0 0 0 0,0 0 0 0 0,0 0 0 0 0,0 0 0 0 0,0 0 0 0 0,0 0 0 0 0,1 0 0 0 0,-1 0 0 0 0,0 0 0 0 0,0 0 0 0 0,0 0 0 0 0,0 0 0 0 0,0 0 0 0 0,0 0 0 0 0,0 1 0 0 0,0-1 0 0 0,1 0 0 0 0,-1 0 0 0 0,0 0 0 0 0,0 0 0 0 0,0 0 0 0 0,0 0 0 0 0,0 0 0 0 0,0 0 0 0 0,0 1 0 0 0,0-1 0 0 0,0 0 0 0 0,0 0 0 0 0,0 0 0 0 0,0 0 0 0 0,0 0 0 0 0,0 0 0 0 0,0 0 0 0 0,0 1 0 0 0,0-1 0 0 0,0 0 0 0 0,0 0 0 0 0,0 0 0 0 0,0 0 0 0 0,0 0 0 0 0,0 0 0 0 0,0 1 0 0 0,0-1 0 0 0,0 0 0 0 0,0 0 0 0 0,0 0 0 0 0,0 0 0 0 0,0 0 0 0 0,0 0 0 0 0,0 0 0 0 0,0 1 0 0 0,0-1 0 0 0,0 0 0 0 0,-1 0 0 0 0,1 0 0 0 0,0 0 0 0 0,0 0 0 0 0,0 0 0 0 0,0 0 0 0 0,0 0 0 0 0,0 0 0 0 0,0 0 0 0 0,-1 0 0 0 0,1 0 0 0 0,0 0 0 0 0,0 0 0 0 0,0 1 0 0 0,-1-8-456 0 0,0 1 0 0 0,0-1 0 0 0,1 0 0 0 0,0-6 0 0 0,0 11 592 0 0,1 0 0 0 0,-1 0 0 0 0,0 0 0 0 0,0 0-1 0 0,0 0 1 0 0,0 0 0 0 0,0 0 0 0 0,-1 1-1 0 0,1-1 1 0 0,0 0 0 0 0,-1 0 0 0 0,0 0-1 0 0,1 0 1 0 0,-3-2 0 0 0,3 3-58 0 0,-1 0 0 0 0,0 0-1 0 0,0 1 1 0 0,0-1 0 0 0,0 1 0 0 0,0-1 0 0 0,0 1 0 0 0,0-1 0 0 0,0 1-1 0 0,0 0 1 0 0,0-1 0 0 0,0 1 0 0 0,0 0 0 0 0,0 0 0 0 0,0 0 0 0 0,0 0 0 0 0,0 0-1 0 0,0 0 1 0 0,0 0 0 0 0,-1 0 0 0 0,1 0 0 0 0,0 0 0 0 0,0 1 0 0 0,0-1-1 0 0,0 0 1 0 0,0 1 0 0 0,-1 0 0 0 0,-1 0-48 0 0,1 0 1 0 0,0-1-1 0 0,0 1 0 0 0,-1-1 1 0 0,1 0-1 0 0,-1 1 0 0 0,1-1 1 0 0,0 0-1 0 0,-1-1 0 0 0,1 1 1 0 0,0 0-1 0 0,-1-1 0 0 0,1 1 1 0 0,0-1-1 0 0,-1 1 0 0 0,1-1 1 0 0,0 0-1 0 0,0 0 0 0 0,0 0 1 0 0,0-1-1 0 0,-4-2 0 0 0,-10-4 588 0 0,1 2-51 0 0,0 0-1 0 0,-1 1 1 0 0,0 1 0 0 0,-29-4 0 0 0,9 1-495 0 0,-412-47 4026 0 0,385 49-3752 0 0,-52-10 256 0 0,70 7-441 0 0,-1 3-1 0 0,-51 0 0 0 0,90 5-146 0 0,-10 0-38 0 0,0 1 0 0 0,1 0 0 0 0,-1 1 0 0 0,1 1 0 0 0,-23 7 0 0 0,10 0-1015 0 0,-1 2-3581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8:30.387"/>
    </inkml:context>
    <inkml:brush xml:id="br0">
      <inkml:brushProperty name="width" value="0.1" units="cm"/>
      <inkml:brushProperty name="height" value="0.1" units="cm"/>
      <inkml:brushProperty name="color" value="#E71224"/>
    </inkml:brush>
  </inkml:definitions>
  <inkml:trace contextRef="#ctx0" brushRef="#br0">1556 153 3911 0 0,'-4'-2'280'0'0,"0"-1"-1"0"0,0 1 1 0 0,0 1-1 0 0,-1-1 1 0 0,-5-1-1 0 0,7 2 220 0 0,-17-8 993 0 0,17 7-1338 0 0,-1 0-1 0 0,0 0 1 0 0,1 1-1 0 0,-1-1 1 0 0,0 1-1 0 0,-4-1 1 0 0,-12-2-65 0 0,13 2-23 0 0,0 0 0 0 0,0 1 0 0 0,-13 0 0 0 0,-246-7 2081 0 0,81-6-1500 0 0,72 4 257 0 0,98 9-761 0 0,-116-8 1083 0 0,-153-30-1 0 0,238 29-872 0 0,-72-5-1 0 0,99 14-380 0 0,1 1 0 0 0,0 1 0 0 0,0 0 0 0 0,0 1 0 0 0,0 1 0 0 0,0 1 1 0 0,-20 7-1 0 0,-20 14-4479 0 0,29-10-344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8:32.135"/>
    </inkml:context>
    <inkml:brush xml:id="br0">
      <inkml:brushProperty name="width" value="0.1" units="cm"/>
      <inkml:brushProperty name="height" value="0.1" units="cm"/>
      <inkml:brushProperty name="color" value="#E71224"/>
    </inkml:brush>
  </inkml:definitions>
  <inkml:trace contextRef="#ctx0" brushRef="#br0">3558 489 1839 0 0,'-84'-45'3928'0'0,"-32"-30"-225"0"0,4 3-1335 0 0,88 58-2041 0 0,1 2 1 0 0,-2 1-1 0 0,-25-8 0 0 0,40 16-326 0 0,0 1 0 0 0,0 0 0 0 0,0 1 0 0 0,0-1 0 0 0,0 2-1 0 0,0 0 1 0 0,0 0 0 0 0,0 1 0 0 0,0 0 0 0 0,-14 4 0 0 0,16-3-750 0 0,1 0 1 0 0,0 1 0 0 0,-1 0 0 0 0,-11 7-1 0 0,-4 5-3299 0 0</inkml:trace>
  <inkml:trace contextRef="#ctx0" brushRef="#br0" timeOffset="1">2576 80 4431 0 0,'-1'0'5'0'0,"1"0"0"0"0,0 0-1 0 0,0 0 1 0 0,0 0-1 0 0,0 0 1 0 0,0 0 0 0 0,0 0-1 0 0,0 0 1 0 0,0 0-1 0 0,0 0 1 0 0,0 0 0 0 0,0 0-1 0 0,0 0 1 0 0,0 0-1 0 0,0 0 1 0 0,0-1-1 0 0,0 1 1 0 0,0 0 0 0 0,0 0-1 0 0,0 0 1 0 0,-1 0-1 0 0,1 0 1 0 0,0 0 0 0 0,0 0-1 0 0,0 0 1 0 0,0 0-1 0 0,0 0 1 0 0,0 0 0 0 0,0 0-1 0 0,0 0 1 0 0,0 0-1 0 0,0 0 1 0 0,0 0-1 0 0,0 0 1 0 0,0 0 0 0 0,0 0-1 0 0,0 0 1 0 0,0 0-1 0 0,-3 7 181 0 0,1-1-117 0 0,1-4-15 0 0,0 1 0 0 0,0-1-1 0 0,-1 0 1 0 0,1 0-1 0 0,-1 0 1 0 0,1 0 0 0 0,-1 0-1 0 0,0 0 1 0 0,0 0-1 0 0,0-1 1 0 0,0 1-1 0 0,0 0 1 0 0,0-1 0 0 0,0 0-1 0 0,0 1 1 0 0,-1-1-1 0 0,1 0 1 0 0,-1 0 0 0 0,1-1-1 0 0,-1 1 1 0 0,1 0-1 0 0,-4 0 1 0 0,-3-1 309 0 0,1 0-1 0 0,-1-1 1 0 0,1 0 0 0 0,-1 0-1 0 0,-11-4 1 0 0,-26-2 569 0 0,0 7 452 0 0,-83 10 0 0 0,54-2-1069 0 0,-7 2-258 0 0,2 3 1 0 0,0 3-1 0 0,-138 49 0 0 0,146-35-1305 0 0,41-16-2814 0 0</inkml:trace>
  <inkml:trace contextRef="#ctx0" brushRef="#br0" timeOffset="2">1546 198 2303 0 0,'-5'-3'453'0'0,"0"0"0"0"0,0 1 0 0 0,-1 0 0 0 0,1 0-1 0 0,0 0 1 0 0,-1 1 0 0 0,-6-1 0 0 0,-45-4 1428 0 0,39 4-1778 0 0,-5 2 86 0 0,1 0 0 0 0,0 2 0 0 0,-23 4 0 0 0,23-3-119 0 0,0-1 0 0 0,-1 0 0 0 0,-23-2 0 0 0,-155-33 1593 0 0,163 25-1353 0 0,-265-61 1448 0 0,243 52-1363 0 0,-88-23 400 0 0,113 33-687 0 0,0 1 0 0 0,-48-2 0 0 0,56 8-104 0 0,-1 1-1 0 0,1 1 0 0 0,-1 1 0 0 0,-49 13 0 0 0,56-10-2055 0 0,-34 16 0 0 0,24-7-2292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8:33.066"/>
    </inkml:context>
    <inkml:brush xml:id="br0">
      <inkml:brushProperty name="width" value="0.1" units="cm"/>
      <inkml:brushProperty name="height" value="0.1" units="cm"/>
      <inkml:brushProperty name="color" value="#E71224"/>
    </inkml:brush>
  </inkml:definitions>
  <inkml:trace contextRef="#ctx0" brushRef="#br0">3100 31 455 0 0,'-5'-6'4019'0'0,"4"6"-3885"0"0,1-1-69 0 0,-1 1 1 0 0,1 0 0 0 0,0 0 0 0 0,-1 0 0 0 0,1 0 0 0 0,0 0-1 0 0,0 0 1 0 0,-1 0 0 0 0,1-1 0 0 0,0 1 0 0 0,-1 0-1 0 0,1 0 1 0 0,0 0 0 0 0,0-1 0 0 0,0 1 0 0 0,-1 0 0 0 0,1 0-1 0 0,0-1 1 0 0,0 1 0 0 0,0 0 0 0 0,-1-1 0 0 0,1 1 0 0 0,0 0-1 0 0,0 0 1 0 0,0-1 0 0 0,0 1 0 0 0,0 0 0 0 0,0-1 0 0 0,0 1-1 0 0,0 0 1 0 0,0-1 0 0 0,0 0-3 0 0,0 1 0 0 0,0-1 0 0 0,0 0 0 0 0,0 1 0 0 0,-1-1 0 0 0,1 1 0 0 0,0-1 0 0 0,0 0 0 0 0,0 1 0 0 0,-1-1 0 0 0,1 1 0 0 0,0-1 0 0 0,0 0 0 0 0,-1 1 0 0 0,1-1 0 0 0,0 1 0 0 0,-1-1 0 0 0,1 1 0 0 0,-1 0 0 0 0,1-1 0 0 0,-1 1 0 0 0,1-1 0 0 0,-1 1 0 0 0,1 0 0 0 0,-1-1 0 0 0,1 1 0 0 0,-1 0 0 0 0,0-1 0 0 0,0 1 0 0 0,-2-1 5 0 0,1 1 0 0 0,-1 0-1 0 0,1-1 1 0 0,-1 1-1 0 0,1 0 1 0 0,-1 0 0 0 0,1 1-1 0 0,-4 0 1 0 0,-5 1 37 0 0,0 1 0 0 0,-19 7 1 0 0,22-7 1 0 0,-1-1 1 0 0,0 0 0 0 0,-10 2-1 0 0,-25 5 269 0 0,16 1-175 0 0,-23 9 44 0 0,-100 22 0 0 0,103-34 86 0 0,-1-2 0 0 0,-48-1 0 0 0,14 0-61 0 0,1 5 0 0 0,-108 23 0 0 0,113-17-164 0 0,-23-2 124 0 0,1-3-1 0 0,-177-8 0 0 0,178-2-12 0 0,-25-1 22 0 0,-42 2 6 0 0,-34-3-68 0 0,-425-34 199 0 0,535 36-1266 0 0,-139 18 1 0 0,176-12-130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8:36.048"/>
    </inkml:context>
    <inkml:brush xml:id="br0">
      <inkml:brushProperty name="width" value="0.1" units="cm"/>
      <inkml:brushProperty name="height" value="0.1" units="cm"/>
      <inkml:brushProperty name="color" value="#E71224"/>
    </inkml:brush>
  </inkml:definitions>
  <inkml:trace contextRef="#ctx0" brushRef="#br0">1230 185 3023 0 0,'0'-2'10'0'0,"-1"1"-1"0"0,1-1 0 0 0,-1 0 1 0 0,0 1-1 0 0,1-1 0 0 0,-1 1 0 0 0,0-1 1 0 0,0 1-1 0 0,0-1 0 0 0,0 1 1 0 0,-1-1-1 0 0,1 1 0 0 0,0 0 0 0 0,0 0 1 0 0,-3-2-1 0 0,-25-10 203 0 0,25 12-193 0 0,0 0-1 0 0,0-1 1 0 0,0 1-1 0 0,0-1 1 0 0,0 0 0 0 0,1-1-1 0 0,-1 1 1 0 0,-5-5-1 0 0,4 2 98 0 0,0 1-1 0 0,-1-1 0 0 0,1 1 0 0 0,-1 0 0 0 0,0 0 1 0 0,0 1-1 0 0,-1 0 0 0 0,1 0 0 0 0,-1 0 0 0 0,1 1 1 0 0,-1 0-1 0 0,0 0 0 0 0,0 1 0 0 0,0 0 0 0 0,0 0 1 0 0,-8 0-1 0 0,-8 2 607 0 0,0 1-1 0 0,0 1 1 0 0,-36 10 0 0 0,9-3-312 0 0,21-6 86 0 0,1-2 0 0 0,-1 0 0 0 0,-34-4 0 0 0,36-1 68 0 0,-43-10 1 0 0,-4-1 122 0 0,16 7-194 0 0,1-2 0 0 0,-81-24 0 0 0,115 25-428 0 0,2 1 11 0 0,-31-7 0 0 0,44 12-69 0 0,-1 1 1 0 0,0 0-1 0 0,1 1 0 0 0,-1 0 0 0 0,0 0 0 0 0,-16 3 0 0 0,8 1-190 0 0,1 0 0 0 0,-20 9 1 0 0,1 2-168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8:37.884"/>
    </inkml:context>
    <inkml:brush xml:id="br0">
      <inkml:brushProperty name="width" value="0.1" units="cm"/>
      <inkml:brushProperty name="height" value="0.1" units="cm"/>
      <inkml:brushProperty name="color" value="#E71224"/>
    </inkml:brush>
  </inkml:definitions>
  <inkml:trace contextRef="#ctx0" brushRef="#br0">1605 50 3167 0 0,'-14'-1'142'0'0,"9"1"28"0"0,-1 0 0 0 0,1 0 0 0 0,-1 0 0 0 0,1 1 1 0 0,-1-1-1 0 0,1 1 0 0 0,-1 1 0 0 0,1-1 0 0 0,0 1 1 0 0,-7 2-1 0 0,-55 26 1296 0 0,20-11-692 0 0,23-9-377 0 0,-1-1-1 0 0,0-1 0 0 0,-42 8 0 0 0,38-11-261 0 0,20-3-30 0 0,-1 0 0 0 0,-18 1-1 0 0,-20-4 1103 0 0,-65-10 0 0 0,13 6-412 0 0,48 4-589 0 0,-16-2 184 0 0,0-3 1 0 0,0-3-1 0 0,-107-29 0 0 0,163 35-319 0 0,-139-46 640 0 0,128 41-734 0 0,1 0 0 0 0,-1 2 0 0 0,0 1 0 0 0,0 1 0 0 0,-36-3 0 0 0,40 7-1121 0 0,-1 1 0 0 0,1 0 1 0 0,0 1-1 0 0,-22 6 1 0 0,-7 5-2231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8:40.978"/>
    </inkml:context>
    <inkml:brush xml:id="br0">
      <inkml:brushProperty name="width" value="0.1" units="cm"/>
      <inkml:brushProperty name="height" value="0.1" units="cm"/>
      <inkml:brushProperty name="color" value="#E71224"/>
    </inkml:brush>
  </inkml:definitions>
  <inkml:trace contextRef="#ctx0" brushRef="#br0">3035 90 2471 0 0,'-1'0'10'0'0,"0"-1"0"0"0,1 0 0 0 0,-1 0 0 0 0,0 1-1 0 0,0-1 1 0 0,1 1 0 0 0,-1-1 0 0 0,0 0 0 0 0,0 1-1 0 0,0 0 1 0 0,0-1 0 0 0,0 1 0 0 0,0-1-1 0 0,0 1 1 0 0,0 0 0 0 0,0 0 0 0 0,0 0 0 0 0,0 0-1 0 0,0 0 1 0 0,0-1 0 0 0,0 2 0 0 0,0-1-1 0 0,-1 0 1 0 0,-7 0 11 0 0,-2-1 24 0 0,0 0 0 0 0,-1 0-1 0 0,-15-6 1 0 0,15 4 548 0 0,1 1 0 0 0,-1 0 0 0 0,-17-1 0 0 0,-1 3-146 0 0,11 1-55 0 0,0-1 1 0 0,-33-5-1 0 0,-53-22 2409 0 0,44 11-1858 0 0,57 15-885 0 0,-11-3 111 0 0,1 1 0 0 0,-1 0-1 0 0,-15 0 1 0 0,25 3-159 0 0,0 0-1 0 0,0 0 1 0 0,0 1-1 0 0,0-1 0 0 0,0 1 1 0 0,1 1-1 0 0,-1-1 1 0 0,0 1-1 0 0,0-1 1 0 0,1 1-1 0 0,-1 1 0 0 0,1-1 1 0 0,-5 4-1 0 0,-11 9-837 0 0,-2 0-3008 0 0</inkml:trace>
  <inkml:trace contextRef="#ctx0" brushRef="#br0" timeOffset="1">2062 166 2759 0 0,'0'-1'59'0'0,"0"0"-1"0"0,-1 0 0 0 0,1 1 0 0 0,0-1 1 0 0,-1 0-1 0 0,1 0 0 0 0,-1 1 0 0 0,1-1 0 0 0,-1 0 1 0 0,1 1-1 0 0,-1-1 0 0 0,1 1 0 0 0,-1-1 1 0 0,0 0-1 0 0,1 1 0 0 0,-1-1 0 0 0,0 1 0 0 0,1 0 1 0 0,-1-1-1 0 0,0 1 0 0 0,0 0 0 0 0,1-1 0 0 0,-1 1 1 0 0,0 0-1 0 0,0 0 0 0 0,0 0 0 0 0,1-1 1 0 0,-1 1-1 0 0,0 0 0 0 0,0 0 0 0 0,-1 0 0 0 0,-35 0 529 0 0,25 0-581 0 0,-1 2 188 0 0,0-1 0 0 0,1 1-1 0 0,-1 1 1 0 0,0 0 0 0 0,-22 10-1 0 0,18-7-53 0 0,1-1-1 0 0,-25 5 0 0 0,-35 6 436 0 0,53-10-331 0 0,0-1 0 0 0,0-1 1 0 0,-1-1-1 0 0,-35 0 0 0 0,-63-1 572 0 0,12-2-160 0 0,68-2-268 0 0,-45-10-1 0 0,67 10-308 0 0,1 0-1 0 0,-1 2 1 0 0,-21 2-1 0 0,-5-1 36 0 0,20-2 25 0 0,-44-8 1 0 0,20 1 146 0 0,23 5-110 0 0,-1 2 0 0 0,1 1 0 0 0,-43 4 0 0 0,-120 12 275 0 0,100-20-367 0 0,61 2-43 0 0,0 0-1 0 0,-43 5 0 0 0,-85 23 24 0 0,129-20-69 0 0,-1 1-1 0 0,1 2 0 0 0,0 0 0 0 0,-35 18 1 0 0,59-25-11 0 0,-34 16-76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9:29.906"/>
    </inkml:context>
    <inkml:brush xml:id="br0">
      <inkml:brushProperty name="width" value="0.1" units="cm"/>
      <inkml:brushProperty name="height" value="0.1" units="cm"/>
      <inkml:brushProperty name="color" value="#66CC00"/>
    </inkml:brush>
  </inkml:definitions>
  <inkml:trace contextRef="#ctx0" brushRef="#br0">5330 1285 455 0 0,'8'-5'3650'0'0,"27"-10"-877"0"0,-21 11-1651 0 0,-10 3-861 0 0,0 0-1 0 0,0-1 1 0 0,0 1 0 0 0,0-1 0 0 0,0 1 0 0 0,3-4 0 0 0,-1 2 2100 0 0,-15 8-1063 0 0,-17 10 152 0 0,21-13-1163 0 0,-1 0 0 0 0,1-1 0 0 0,0 1 0 0 0,-1-1 0 0 0,1-1 1 0 0,-1 1-1 0 0,0-1 0 0 0,1 0 0 0 0,-1 0 0 0 0,1 0 0 0 0,-1-1 0 0 0,1 0 0 0 0,-9-2 0 0 0,3 0-115 0 0,0 1-1 0 0,1 0 1 0 0,-1 1 0 0 0,0 0 0 0 0,0 0 0 0 0,0 2 0 0 0,0-1-1 0 0,0 1 1 0 0,0 1 0 0 0,0 0 0 0 0,0 0 0 0 0,1 1-1 0 0,-18 8 1 0 0,-3 0 111 0 0,1-1 1 0 0,-1-1-1 0 0,-1-2 0 0 0,-33 3 0 0 0,48-7-195 0 0,-1-2 0 0 0,0 0 0 0 0,0-1 0 0 0,0-1 0 0 0,-23-3 0 0 0,23 1 82 0 0,-1 1-1 0 0,1 1 1 0 0,-1 1 0 0 0,-33 4-1 0 0,38-4-79 0 0,1 0 0 0 0,-1-1 1 0 0,-14-2-1 0 0,-23-1 125 0 0,32 5-65 0 0,-34 6 1 0 0,35-4-52 0 0,-35 2 1 0 0,40-4-65 0 0,1 1 0 0 0,0 0 1 0 0,0 0-1 0 0,-1 1 0 0 0,1 1 0 0 0,-18 8 0 0 0,16-6 7 0 0,-1-1-1 0 0,1 0 1 0 0,-27 4-1 0 0,26-8 47 0 0,0 0 0 0 0,-23-3-1 0 0,-3 0 53 0 0,-292-4 404 0 0,277 4-406 0 0,32 0-82 0 0,0 2 0 0 0,-39 4 0 0 0,24 1 14 0 0,-63 0-1 0 0,10-2 55 0 0,35 0-54 0 0,36-1-31 0 0,-35-1 0 0 0,13-2 23 0 0,28 2-24 0 0,-27-4 1 0 0,8 0 71 0 0,-53 2 1 0 0,51 1-79 0 0,-147 14 32 0 0,113 3 0 0 0,-80 7-64 0 0,139-22 0 0 0,0 0 5 0 0,0-1 1 0 0,0-1-1 0 0,0 0 0 0 0,0 0 1 0 0,-13-3-1 0 0,-54-13 27 0 0,68 13-28 0 0,-4-1 21 0 0,1 1 0 0 0,-1 1 0 0 0,0 0-1 0 0,-15 0 1 0 0,-180 6 39 0 0,91 3-64 0 0,1 0 0 0 0,-22-11 0 0 0,102 6 64 0 0,-136-19-64 0 0,157 15 0 0 0,0 1 0 0 0,0 0 0 0 0,0 1 0 0 0,0 1 0 0 0,-27 5 0 0 0,38-5 3 0 0,-1 0 0 0 0,1-1 1 0 0,-1 1-1 0 0,0-1 0 0 0,0 0 0 0 0,1 0 0 0 0,-1-1 1 0 0,0 1-1 0 0,-6-3 0 0 0,2 0 5 0 0,-1-1 0 0 0,1 0 0 0 0,-17-11 0 0 0,10 8-8 0 0,0 0 0 0 0,0 1 0 0 0,0 1 0 0 0,0 0 0 0 0,-1 1 0 0 0,0 1 0 0 0,-31-1 0 0 0,-35-9 0 0 0,3-1 0 0 0,-106-5 0 0 0,60 4 0 0 0,31 3 0 0 0,89 12 0 0 0,1 1 0 0 0,-1-1 0 0 0,0 1 0 0 0,0 0 0 0 0,-10 4 0 0 0,9-3 0 0 0,0 0 0 0 0,0 0 0 0 0,-15 0 0 0 0,8-1 0 0 0,0 0 0 0 0,-15 4 0 0 0,14-2 0 0 0,1-1 0 0 0,-16 0 0 0 0,-36 1 0 0 0,61-5 0 0 0,-1 0 0 0 0,1 0 0 0 0,0 0 0 0 0,1 0 0 0 0,-1-1 0 0 0,0 0 0 0 0,1 0 0 0 0,-9-7 0 0 0,-7-5 0 0 0,18 13 3 0 0,-1 0-1 0 0,1-1 1 0 0,0 1 0 0 0,0-1-1 0 0,1 0 1 0 0,-1 0 0 0 0,1 0-1 0 0,-1 0 1 0 0,1 0 0 0 0,-3-6 0 0 0,-14-39 54 0 0,15 38-47 0 0,0-1 1 0 0,0 1-1 0 0,-9-15 0 0 0,11 22-10 0 0,0 0 0 0 0,1 0 0 0 0,0 0 0 0 0,0 0 0 0 0,-1-1 0 0 0,2 1 0 0 0,-1 0 0 0 0,0-1 0 0 0,1 1 0 0 0,0-1 0 0 0,-1 1 0 0 0,1 0 0 0 0,1-1 0 0 0,-1 1 0 0 0,0-1 0 0 0,1 1 0 0 0,0 0 0 0 0,0-1 0 0 0,0 1 0 0 0,0 0 0 0 0,3-6 0 0 0,-4 8 3 0 0,1 0-1 0 0,-1 0 1 0 0,1 0 0 0 0,-1 0-1 0 0,1 0 1 0 0,-1 0 0 0 0,0 0-1 0 0,0 0 1 0 0,0 0 0 0 0,1 0-1 0 0,-1 0 1 0 0,0 0 0 0 0,0 0-1 0 0,0 0 1 0 0,0 0 0 0 0,-1-1-1 0 0,1 1 1 0 0,0 0 0 0 0,0 0-1 0 0,-1 0 1 0 0,1 0 0 0 0,-1 0-1 0 0,0-1 1 0 0,1 1-2 0 0,-1 1-1 0 0,1-1 1 0 0,0 1 0 0 0,-1-1 0 0 0,1 0-1 0 0,0 1 1 0 0,-1-1 0 0 0,1 0-1 0 0,0 0 1 0 0,0 1 0 0 0,0-1-1 0 0,0 0 1 0 0,0 1 0 0 0,0-1-1 0 0,0 0 1 0 0,0 0 0 0 0,0 1 0 0 0,0-1-1 0 0,0 0 1 0 0,0 0 0 0 0,0 1-1 0 0,0-1 1 0 0,1-1 0 0 0,10-20 29 0 0,-2 3-13 0 0,-9 15-17 0 0,0 0 0 0 0,0 0-1 0 0,0 0 1 0 0,-1 0 0 0 0,1 0 0 0 0,-1 0 0 0 0,0 0-1 0 0,0 0 1 0 0,0 0 0 0 0,-1 0 0 0 0,1 1 0 0 0,-1-1-1 0 0,-3-4 1 0 0,3 4 1 0 0,0 0 1 0 0,0 0-1 0 0,0 0 0 0 0,1-1 0 0 0,-1 1 1 0 0,1 0-1 0 0,0-1 0 0 0,0 1 0 0 0,1-1 1 0 0,-1 1-1 0 0,1-7 0 0 0,5-20 75 0 0,-3 18-45 0 0,0 0 0 0 0,0-20 0 0 0,-2 29-30 0 0,0 0 1 0 0,0 0-1 0 0,-1 1 0 0 0,0-1 1 0 0,1 0-1 0 0,-1 1 0 0 0,-1-1 1 0 0,1 0-1 0 0,0 1 1 0 0,-1-1-1 0 0,0 1 0 0 0,0 0 1 0 0,-3-4-1 0 0,-4-5-1 0 0,0 1 0 0 0,-1 0 0 0 0,-1 0 0 0 0,-15-11 0 0 0,24 21 0 0 0,0-1 0 0 0,0 1 0 0 0,0-1 0 0 0,1 0 0 0 0,-1 1 0 0 0,0-1 0 0 0,1 0 0 0 0,-1 0 0 0 0,1 0 0 0 0,-1 0 0 0 0,1-1 0 0 0,0 1 0 0 0,0 0 0 0 0,0 0 0 0 0,0-1 0 0 0,0 1 0 0 0,1-1 0 0 0,-2-4 0 0 0,2 2 0 0 0,1 1 0 0 0,-1-1 0 0 0,1 0 0 0 0,0 0 0 0 0,0 1 0 0 0,0-1 0 0 0,0 0 0 0 0,4-6 0 0 0,-3 4 0 0 0,1-1 0 0 0,-1 1 0 0 0,1-15 0 0 0,-1 9 0 0 0,0 7 0 0 0,0 0 0 0 0,0 1 0 0 0,0-1 0 0 0,1 1 0 0 0,0 0 0 0 0,0 0 0 0 0,0 0 0 0 0,1 0 0 0 0,-1 0 0 0 0,6-4 0 0 0,-1 0 0 0 0,1 0 0 0 0,0 1 0 0 0,1 0 0 0 0,10-6 0 0 0,7-4 0 0 0,-8 6 0 0 0,-1 0 0 0 0,1 2 0 0 0,1 0 0 0 0,27-10 0 0 0,-9 8 0 0 0,36-10 0 0 0,31-6 0 0 0,-59 14 0 0 0,1 3 0 0 0,0 1 0 0 0,57-3 0 0 0,57-12 0 0 0,-71 8 0 0 0,-60 10 0 0 0,60-5 0 0 0,87 10 0 0 0,-114 2 0 0 0,-33 0 0 0 0,257 4 0 0 0,-138-7 0 0 0,-19-11 0 0 0,-58 11 0 0 0,-18-1 0 0 0,92 7 0 0 0,65 13 0 0 0,-171-14 0 0 0,-4 0 3 0 0,69 5 27 0 0,153-9 1 0 0,20-14-31 0 0,-155 13 0 0 0,35-2 0 0 0,-7-6 0 0 0,-27 4 0 0 0,-24 2 0 0 0,111 10 0 0 0,22 1 0 0 0,-9-24 0 0 0,39 1 0 0 0,-107 19 0 0 0,71 0 0 0 0,124-25 0 0 0,-228 13 0 0 0,40 10 0 0 0,-72 2 0 0 0,83-17 0 0 0,-48 2 0 0 0,-101 12 0 0 0,-1 2 0 0 0,48 7 0 0 0,46 16 0 0 0,-30 5 0 0 0,-62-19 0 0 0,52 12 0 0 0,89 5 0 0 0,-139-24 0 0 0,0 0 0 0 0,0-2 0 0 0,33-2 0 0 0,26 1 0 0 0,17 2 0 0 0,-75-2 0 0 0,-24-1 0 0 0,1 1 0 0 0,-1 0 0 0 0,0 0 0 0 0,0 0 0 0 0,0 1 0 0 0,1 0 0 0 0,-1 0 0 0 0,0 0 0 0 0,0 0 0 0 0,0 1 0 0 0,5 2 0 0 0,-8-3 0 0 0,0 0 0 0 0,0 1 0 0 0,-1-1 0 0 0,1 0 0 0 0,0 1 0 0 0,0 0 0 0 0,-1-1 0 0 0,1 1 0 0 0,-1 0 0 0 0,1 0 0 0 0,-1 0 0 0 0,2 4 0 0 0,1 0 0 0 0,1 2 0 0 0,0 1 0 0 0,0-1 0 0 0,-1 1 0 0 0,0 1 0 0 0,0-1 0 0 0,-1 1 0 0 0,0-1 0 0 0,2 16 0 0 0,5 48 0 0 0,2 32 0 0 0,-12-90 0 0 0,0 0 0 0 0,-2 0 0 0 0,0 0 0 0 0,-1-1 0 0 0,-6 23 0 0 0,3-17 0 0 0,-4 41 0 0 0,9-54 0 0 0,-1 0 0 0 0,1 0 0 0 0,-1 0 0 0 0,-1-1 0 0 0,1 1 0 0 0,-6 9 0 0 0,-3 10 0 0 0,0 3 0 0 0,-2-1 0 0 0,-1-1 0 0 0,0 0 0 0 0,-22 27 0 0 0,-6 13-26 0 0,30-45-18 0 0,-1-1-1 0 0,-1-1 1 0 0,-28 32-1 0 0,32-44 42 0 0,0 1 0 0 0,0-1 0 0 0,-1-1 0 0 0,-20 12 1 0 0,-52 19 3 0 0,37-19 0 0 0,9 4-1 0 0,30-18 0 0 0,-1 1 0 0 0,-16 7 0 0 0,-137 43 0 0 0,130-47 0 0 0,3 1-4 0 0,-2 0-11 0 0,0-1 0 0 0,-1-2 0 0 0,-47 6 0 0 0,39-11 15 0 0,-1-2 0 0 0,-66-9 0 0 0,-77-27 0 0 0,-8-4 9 0 0,141 32-31 0 0,-93-2 0 0 0,115 11-471 0 0,0 2 0 0 0,1 1-1 0 0,0 1 1 0 0,0 2 0 0 0,0 0-1 0 0,-39 17 1 0 0,26-7-995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40:08.706"/>
    </inkml:context>
    <inkml:brush xml:id="br0">
      <inkml:brushProperty name="width" value="0.1" units="cm"/>
      <inkml:brushProperty name="height" value="0.1" units="cm"/>
      <inkml:brushProperty name="color" value="#66CC00"/>
    </inkml:brush>
  </inkml:definitions>
  <inkml:trace contextRef="#ctx0" brushRef="#br0">2027 1174 3279 0 0,'-1'-1'15'0'0,"0"1"0"0"0,0-1 0 0 0,0 0 0 0 0,0 1 1 0 0,0-1-1 0 0,0 0 0 0 0,0 1 0 0 0,0-1 0 0 0,0 1 0 0 0,0 0 0 0 0,-1-1 0 0 0,1 1 0 0 0,0 0 0 0 0,0 0 0 0 0,0-1 0 0 0,-2 1 0 0 0,-7-2 49 0 0,4 1 500 0 0,5 1-242 0 0,-1-1 0 0 0,0 1-1 0 0,1-1 1 0 0,-1 1 0 0 0,0-1-1 0 0,1 0 1 0 0,-1 0 0 0 0,1 1 0 0 0,-1-1-1 0 0,-1-2 1 0 0,1 3-130 0 0,1-1 1 0 0,-1 1-1 0 0,0 0 0 0 0,0 0 1 0 0,0 0-1 0 0,0 0 0 0 0,1 0 1 0 0,-1 0-1 0 0,0 0 1 0 0,0 1-1 0 0,0-1 0 0 0,1 1 1 0 0,-1-1-1 0 0,0 1 0 0 0,0 0 1 0 0,-2 1-1 0 0,-1 0 20 0 0,0 0-1 0 0,0 1 1 0 0,0 0 0 0 0,0 0-1 0 0,-7 5 1 0 0,0 1 180 0 0,10-9-272 0 0,1 1 0 0 0,-1 0 1 0 0,0 0-1 0 0,1 0 1 0 0,-1 1-1 0 0,1-1 0 0 0,-1 0 1 0 0,1 0-1 0 0,0 1 1 0 0,-2 1-1 0 0,-5 11 365 0 0,6-11-366 0 0,1 0 0 0 0,-1 0 0 0 0,1-1-1 0 0,-1 1 1 0 0,0 0 0 0 0,0-1 0 0 0,0 0-1 0 0,0 1 1 0 0,0-1 0 0 0,-1 0 0 0 0,-3 2 0 0 0,-13-7 1465 0 0,8 1-814 0 0,-11-4 115 0 0,19 5-826 0 0,0 0 1 0 0,0 0-1 0 0,1 0 1 0 0,-1 0-1 0 0,0 0 1 0 0,-6 0 0 0 0,-8 3 63 0 0,0-1 0 0 0,0 2 0 0 0,-18 5 0 0 0,-9 1 91 0 0,-60-1 1009 0 0,89-8-1104 0 0,0 0 0 0 0,0 0 1 0 0,-1-1-1 0 0,-19-5 0 0 0,-7 0 270 0 0,-129 3 346 0 0,95 5-531 0 0,36-5-17 0 0,26 2-114 0 0,0 0-1 0 0,-18 2 1 0 0,-12 4 56 0 0,-1-1-1 0 0,0-3 1 0 0,-77-7 0 0 0,95 3 16 0 0,0 2 0 0 0,-44 3 1 0 0,10 0-29 0 0,46-3-26 0 0,0 0-1 0 0,0-1 1 0 0,1-1 0 0 0,-1 0-1 0 0,0-1 1 0 0,1 0 0 0 0,-22-11-1 0 0,22 10-19 0 0,-1 0 0 0 0,0 0 0 0 0,1 2-1 0 0,-1 0 1 0 0,-17-1 0 0 0,-77 0 17 0 0,86 5-58 0 0,15-2 9 0 0,0-1-1 0 0,0 1 0 0 0,-1-1 1 0 0,1 0-1 0 0,0-1 0 0 0,0 0 1 0 0,1 0-1 0 0,-1-1 1 0 0,1 0-1 0 0,-1 0 0 0 0,1-1 1 0 0,0 0-1 0 0,1 0 1 0 0,-1 0-1 0 0,1-1 0 0 0,0 0 1 0 0,1-1-1 0 0,0 1 1 0 0,-9-14-1 0 0,8 6 40 0 0,1 0 0 0 0,0 0-1 0 0,1-1 1 0 0,0 0 0 0 0,2 1 0 0 0,-2-19-1 0 0,1 13-24 0 0,-5-47 58 0 0,-4-28 53 0 0,2 23-101 0 0,4 0-1 0 0,3-93 1 0 0,3 136-59 0 0,0-5-4 0 0,1 0 0 0 0,2 0 0 0 0,2 1 0 0 0,0-1 0 0 0,18-55 0 0 0,-20 83 0 0 0,-1 0 0 0 0,1 0 0 0 0,0 0 0 0 0,1 0 0 0 0,0 1 0 0 0,-1 0 0 0 0,2 0 0 0 0,-1 0 0 0 0,0 0 0 0 0,1 0 0 0 0,0 1 0 0 0,0 0 0 0 0,1 0 0 0 0,-1 1 0 0 0,1-1 0 0 0,9-3 0 0 0,1-2 0 0 0,74-36 0 0 0,-77 40 0 0 0,1 0 0 0 0,0 0 0 0 0,0 2 0 0 0,0 0 0 0 0,15-2 0 0 0,205-19 0 0 0,-150 18 0 0 0,103 6 0 0 0,-91 6-22 0 0,50 0-20 0 0,-70-8 42 0 0,51-2 0 0 0,-67 2 0 0 0,110 10 0 0 0,-152-6 0 0 0,-1 0 0 0 0,1 1 0 0 0,-1 0 0 0 0,1 2 0 0 0,-1 0 0 0 0,27 12 0 0 0,-28-10 0 0 0,2 0 0 0 0,31 7 0 0 0,-30-9 0 0 0,0 0 0 0 0,20 10 0 0 0,-7 2 0 0 0,0 1 0 0 0,50 39 0 0 0,-77-53 0 0 0,-1 0 0 0 0,1 1 0 0 0,-1 0 0 0 0,1 0 0 0 0,-1 1 0 0 0,-1-1 0 0 0,1 1 0 0 0,-1-1 0 0 0,0 1 0 0 0,0 0 0 0 0,2 10 0 0 0,3 8 0 0 0,6 43 0 0 0,-11-47 0 0 0,3 9-11 0 0,-2 0 1 0 0,0 50-1 0 0,-5-61 6 0 0,0 0-1 0 0,-1 0 1 0 0,-1 0 0 0 0,-1 0-1 0 0,-10 28 1 0 0,-34 65 5 0 0,9-27 0 0 0,27-48-61 0 0,1 1 0 0 0,-7 40 0 0 0,-15 51-247 0 0,10-72-1241 0 0,-57 101-1 0 0,55-112 76 0 0,-11 23-438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34:31.204"/>
    </inkml:context>
    <inkml:brush xml:id="br0">
      <inkml:brushProperty name="width" value="0.1" units="cm"/>
      <inkml:brushProperty name="height" value="0.1" units="cm"/>
      <inkml:brushProperty name="color" value="#E71224"/>
    </inkml:brush>
  </inkml:definitions>
  <inkml:trace contextRef="#ctx0" brushRef="#br0">959 106 4631 0 0,'-6'-3'258'0'0,"1"0"1"0"0,-1 0-1 0 0,0 1 0 0 0,0 0 0 0 0,-1 0 0 0 0,1 0 0 0 0,0 1 0 0 0,-1 0 0 0 0,-11-1 0 0 0,-9 1 605 0 0,-30 4 0 0 0,4 0-99 0 0,3-4 250 0 0,1-2 0 0 0,-88-17-1 0 0,-239-32 455 0 0,275 41-2165 0 0,66 8 222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40:11.958"/>
    </inkml:context>
    <inkml:brush xml:id="br0">
      <inkml:brushProperty name="width" value="0.1" units="cm"/>
      <inkml:brushProperty name="height" value="0.1" units="cm"/>
      <inkml:brushProperty name="color" value="#66CC00"/>
    </inkml:brush>
  </inkml:definitions>
  <inkml:trace contextRef="#ctx0" brushRef="#br0">1980 1140 3167 0 0,'0'0'12'0'0,"-1"-1"146"0"0,1 0 0 0 0,-1 1 0 0 0,1-1 0 0 0,-1 0 1 0 0,0 1-1 0 0,1-1 0 0 0,-1 0 0 0 0,0 1 0 0 0,0-1 1 0 0,1 1-1 0 0,-1-1 0 0 0,0 1 0 0 0,0-1 1 0 0,0 1-1 0 0,1 0 0 0 0,-1-1 0 0 0,0 1 0 0 0,0 0 1 0 0,0 0-1 0 0,0 0 0 0 0,0 0 0 0 0,0 0 0 0 0,0 0 1 0 0,0 0-1 0 0,0 0 0 0 0,1 0 0 0 0,-1 0 0 0 0,0 0 1 0 0,0 0-1 0 0,0 1 0 0 0,0-1 0 0 0,-1 1 0 0 0,1-1-83 0 0,0 0-1 0 0,1 0 0 0 0,-1 0 0 0 0,0-1 0 0 0,1 1 0 0 0,-1 0 0 0 0,1 0 1 0 0,-1 0-1 0 0,0-1 0 0 0,1 1 0 0 0,-1 0 0 0 0,1-1 0 0 0,-1 1 0 0 0,1-1 1 0 0,-1 1-1 0 0,1 0 0 0 0,-1-1 0 0 0,1 1 0 0 0,-1-1 0 0 0,1 1 0 0 0,0-1 1 0 0,-1-1-1 0 0,0 1-12 0 0,0 0 0 0 0,0 0 0 0 0,0 0-1 0 0,0 0 1 0 0,0 0 0 0 0,0 0 0 0 0,0 1 0 0 0,0-1 0 0 0,0 0 0 0 0,-3-1 0 0 0,-4 1 147 0 0,0 0 0 0 0,0 1 0 0 0,0 0 0 0 0,0 0 0 0 0,0 1 0 0 0,0 0 0 0 0,-14 4 0 0 0,-57 21 285 0 0,40-12-311 0 0,8-5 273 0 0,0-2 0 0 0,-1-1 0 0 0,1-1-1 0 0,-1-2 1 0 0,-51-1 0 0 0,78-1-343 0 0,1-1 0 0 0,0 1 1 0 0,-1 0-1 0 0,1 0 0 0 0,0 0 1 0 0,-6 3-1 0 0,6-2-54 0 0,0 0 1 0 0,-1-1-1 0 0,1 1 1 0 0,-1-1-1 0 0,1-1 1 0 0,-8 2-1 0 0,0-3 126 0 0,0 0-1 0 0,-1-1 1 0 0,1-1 0 0 0,-15-4-1 0 0,16 3-94 0 0,0 1 0 0 0,0 1 0 0 0,0 0 0 0 0,0 0 0 0 0,-22 1 0 0 0,-57 11 130 0 0,60-5-110 0 0,0-2 0 0 0,0-1 0 0 0,-35-2 0 0 0,33-1 328 0 0,-48 4 0 0 0,4 1-199 0 0,35-3-82 0 0,-53 8 0 0 0,44-4 23 0 0,-56 0 0 0 0,-18 2 436 0 0,107-7-512 0 0,0 0-1 0 0,0-1 0 0 0,-31-6 1 0 0,20 2 234 0 0,-13 6-8 0 0,35 0-298 0 0,1-1 1 0 0,-1 1 0 0 0,1-1-1 0 0,-1 0 1 0 0,1-1 0 0 0,-1 1-1 0 0,1-1 1 0 0,-1 0 0 0 0,-7-3-1 0 0,11 2 47 0 0,1 0 0 0 0,-1 0 0 0 0,1 0 0 0 0,0 0 0 0 0,-1 0 0 0 0,1 0 0 0 0,0 0 0 0 0,0-1 0 0 0,1 1 0 0 0,-1-1 0 0 0,0-4 0 0 0,-6-11 112 0 0,6 13-135 0 0,-1-1 1 0 0,1 0-1 0 0,0 1 1 0 0,0-1-1 0 0,0 1 1 0 0,1-1-1 0 0,0 0 1 0 0,0 0-1 0 0,0 1 1 0 0,1-1-1 0 0,0 0 1 0 0,0 1-1 0 0,4-11 1 0 0,-3 6 24 0 0,0 0 0 0 0,2-20 0 0 0,-3-40 196 0 0,1 36-165 0 0,-2 1 0 0 0,-1-1 0 0 0,-8-45 1 0 0,-14-13-15 0 0,-2-8-26 0 0,22 85-59 0 0,0 1-1 0 0,0-1 1 0 0,-2 0-1 0 0,0 1 1 0 0,-11-24-1 0 0,12 30-12 0 0,1 0 0 0 0,0-1 0 0 0,0 1 0 0 0,1-1 0 0 0,0 0 0 0 0,-2-17 0 0 0,2 10 0 0 0,1 11 0 0 0,-1-1 0 0 0,0 1 0 0 0,0 0 0 0 0,0 0 0 0 0,-1 0 0 0 0,1 0 0 0 0,-7-8 0 0 0,6 9 0 0 0,1 1 0 0 0,-1 0 0 0 0,1-1 0 0 0,0 0 0 0 0,0 1 0 0 0,0-1 0 0 0,1 0 0 0 0,0 0 0 0 0,-1 0 0 0 0,1 0 0 0 0,0-1 0 0 0,1 1 0 0 0,-1 0 0 0 0,1-7 0 0 0,1 8 0 0 0,0 1 0 0 0,0-1 0 0 0,0 0 0 0 0,1 0 0 0 0,-1 1 0 0 0,1-1 0 0 0,-1 1 0 0 0,1 0 0 0 0,0-1 0 0 0,0 1 0 0 0,4-3 0 0 0,27-21 0 0 0,75-49 0 0 0,-88 64 0 0 0,0 0 0 0 0,1 2 0 0 0,0 0 0 0 0,38-9 0 0 0,-14 4 0 0 0,-25 9 0 0 0,1 0 0 0 0,39-3 0 0 0,4 4 0 0 0,-28 3 0 0 0,46-8 0 0 0,-7-2 0 0 0,93-1 0 0 0,-118 10 0 0 0,-21 1 0 0 0,30-3 0 0 0,81 7 0 0 0,-17 13 0 0 0,-8-6 0 0 0,-43-6 0 0 0,-42-1 0 0 0,38 9 0 0 0,-57-9 0 0 0,0 0 0 0 0,0 1 0 0 0,0 0 0 0 0,0 1 0 0 0,-1 0 0 0 0,15 10 0 0 0,48 31 0 0 0,29 18 0 0 0,-89-56 0 0 0,-4-2 0 0 0,-1 2 0 0 0,0-1 0 0 0,0 1 0 0 0,0 0 0 0 0,-1 1 0 0 0,0 0 0 0 0,0 0 0 0 0,5 12 0 0 0,22 26 0 0 0,-25-36 0 0 0,1 0 0 0 0,-1 0 0 0 0,0 1 0 0 0,0 0 0 0 0,-1 0 0 0 0,0 1 0 0 0,-1 0 0 0 0,-1 0 0 0 0,6 18 0 0 0,17 83 0 0 0,15 127 0 0 0,-42-230-95 0 0,-2 1 0 0 0,0 0 0 0 0,0-1 1 0 0,-1 1-1 0 0,0 0 0 0 0,-1-1 0 0 0,-1 1 0 0 0,1-1 0 0 0,-2 0 0 0 0,0 0 0 0 0,-9 20 1 0 0,-6 2-515 0 0,0-2 0 0 0,-33 41-1 0 0,41-57 465 0 0,-10 15-2369 0 0,0-1-5069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40:25.722"/>
    </inkml:context>
    <inkml:brush xml:id="br0">
      <inkml:brushProperty name="width" value="0.1" units="cm"/>
      <inkml:brushProperty name="height" value="0.1" units="cm"/>
      <inkml:brushProperty name="color" value="#66CC00"/>
    </inkml:brush>
  </inkml:definitions>
  <inkml:trace contextRef="#ctx0" brushRef="#br0">4645 1119 919 0 0,'0'-4'433'0'0,"-1"1"0"0"0,1 0 0 0 0,-1-1 0 0 0,0 1-1 0 0,0 0 1 0 0,0 0 0 0 0,0-1 0 0 0,-1 1-1 0 0,1 0 1 0 0,-5-5 0 0 0,6 7-280 0 0,-1-1 0 0 0,0 1 1 0 0,0 0-1 0 0,0-1 0 0 0,0 1 0 0 0,-1 0 1 0 0,1 0-1 0 0,0 0 0 0 0,0 0 1 0 0,-1 0-1 0 0,1 0 0 0 0,0 0 0 0 0,-1 1 1 0 0,1-1-1 0 0,-1 0 0 0 0,1 1 0 0 0,-1-1 1 0 0,0 1-1 0 0,1-1 0 0 0,-1 1 0 0 0,1 0 1 0 0,-1 0-1 0 0,0 0 0 0 0,-3 0 0 0 0,2 1-25 0 0,0 0-1 0 0,1 0 1 0 0,-1 0 0 0 0,0 0-1 0 0,0 0 1 0 0,0 1-1 0 0,1-1 1 0 0,-5 4-1 0 0,-10 6 233 0 0,10-9-112 0 0,1 1 0 0 0,-1-1-1 0 0,0 0 1 0 0,-8 0-1 0 0,-13 5 1055 0 0,-8-11-63 0 0,27 5-1152 0 0,1 1 0 0 0,-1-1 0 0 0,1-1 0 0 0,-1 0 0 0 0,0 0 0 0 0,1 0 0 0 0,-1-1 0 0 0,0-1 0 0 0,1 1 0 0 0,-12-5 0 0 0,15 4-26 0 0,-1 1 0 0 0,0 0 0 0 0,0 0 0 0 0,0 0 0 0 0,0 1 0 0 0,0 0 0 0 0,1 0 0 0 0,-1 0 0 0 0,0 1 0 0 0,0 0 0 0 0,0 0 0 0 0,0 0 0 0 0,-6 3 0 0 0,-24 4 17 0 0,31-8 15 0 0,0 0 0 0 0,0 0 0 0 0,0 0-1 0 0,0-1 1 0 0,0 0 0 0 0,1 0 0 0 0,-7-2 0 0 0,5 2 31 0 0,0-1 0 0 0,0 1 1 0 0,-11-1-1 0 0,12 2-120 0 0,1 0 21 0 0,-1-1 0 0 0,1 2 0 0 0,-1-1 0 0 0,0 0 0 0 0,1 1 0 0 0,-1 0 0 0 0,1 0 0 0 0,-1 0 0 0 0,1 0 0 0 0,0 1 0 0 0,-8 3 0 0 0,11-4-13 0 0,0 0 1 0 0,-1 0-1 0 0,0 0 0 0 0,1 0 1 0 0,-1-1-1 0 0,1 1 0 0 0,-1 0 0 0 0,0-1 1 0 0,0 0-1 0 0,1 1 0 0 0,-1-1 0 0 0,0 0 1 0 0,0 0-1 0 0,1 0 0 0 0,-1 0 1 0 0,0 0-1 0 0,0 0 0 0 0,1-1 0 0 0,-1 1 1 0 0,0 0-1 0 0,0-1 0 0 0,1 1 0 0 0,-1-1 1 0 0,0 0-1 0 0,1 0 0 0 0,-1 0 0 0 0,1 1 1 0 0,-1-1-1 0 0,-1-2 0 0 0,-4-1 35 0 0,0 0-1 0 0,0 1 0 0 0,0 0 1 0 0,-1 0-1 0 0,1 1 0 0 0,-1 0 1 0 0,0 0-1 0 0,1 1 1 0 0,-14-1-1 0 0,-27-6 156 0 0,-28-16 686 0 0,68 23-861 0 0,1 1 0 0 0,0 0 0 0 0,-1 0 0 0 0,1 0 0 0 0,-1 1 0 0 0,1 0 0 0 0,0 1 0 0 0,0 0 0 0 0,-10 3 0 0 0,-18 4-11 0 0,-20 0 259 0 0,48-8-212 0 0,1 1 1 0 0,0 0-1 0 0,0 0 1 0 0,0 1-1 0 0,0 0 1 0 0,0 0-1 0 0,-6 4 0 0 0,6-3-46 0 0,0-1-1 0 0,1 0 0 0 0,-1 0 0 0 0,-1 0 1 0 0,1-1-1 0 0,0 0 0 0 0,-8 2 0 0 0,11-3 29 0 0,0-1 1 0 0,0 1-1 0 0,-1-1 0 0 0,1 0 0 0 0,0 0 0 0 0,0 0 0 0 0,0 0 1 0 0,-1 0-1 0 0,1-1 0 0 0,0 0 0 0 0,0 1 0 0 0,0-1 0 0 0,0 0 1 0 0,0-1-1 0 0,0 1 0 0 0,-4-3 0 0 0,1 1 2 0 0,-1 1-1 0 0,1-1 1 0 0,-1 1-1 0 0,1 0 1 0 0,-1 1-1 0 0,0 0 1 0 0,-12-1-1 0 0,-18-4 158 0 0,30 5-176 0 0,-1 0-1 0 0,1 1 0 0 0,-1 0 1 0 0,0 0-1 0 0,1 1 0 0 0,-1-1 1 0 0,1 2-1 0 0,-1-1 0 0 0,-12 6 1 0 0,-24 3-30 0 0,-133 24 2 0 0,107-17 144 0 0,46-13-80 0 0,0-1 0 0 0,-40-1 0 0 0,55-1-51 0 0,0 0 0 0 0,0 0-1 0 0,0 1 1 0 0,-11 4 0 0 0,11-4 0 0 0,0 1 0 0 0,0-2 0 0 0,0 1-1 0 0,-11 0 1 0 0,12-2 2 0 0,2 0 6 0 0,0 0 0 0 0,0 0-1 0 0,0-1 1 0 0,0 0-1 0 0,-7-1 1 0 0,4 0 8 0 0,0 1 1 0 0,0 1 0 0 0,-1-1-1 0 0,1 1 1 0 0,0 1 0 0 0,0 0-1 0 0,0 0 1 0 0,-10 3-1 0 0,-10 1 14 0 0,-219 15-43 0 0,181-15 0 0 0,-42 0 0 0 0,63-6 21 0 0,25-1 1 0 0,-32 3-1 0 0,-53 6 43 0 0,61 0-64 0 0,18-3 0 0 0,-50 3 0 0 0,-104-8 64 0 0,106 12-64 0 0,-125-1 64 0 0,172-9-1 0 0,-52-3 1 0 0,51 0 0 0 0,-50 3 1 0 0,66 0-65 0 0,0-1 0 0 0,-15-2 0 0 0,16 1 0 0 0,0 0 0 0 0,-19 2 0 0 0,8 1 0 0 0,14-2 0 0 0,1 1 0 0 0,-1 0 0 0 0,-13 3 0 0 0,15-2 0 0 0,-5 2 0 0 0,0 0 0 0 0,-1-1 0 0 0,-24 2 0 0 0,-37-16 64 0 0,5 15-64 0 0,-27-2 64 0 0,82-3-57 0 0,-1-1 0 0 0,1 0-1 0 0,-1-1 1 0 0,-16-5 0 0 0,6 1 76 0 0,-16 4-8 0 0,21 3-75 0 0,17 0 0 0 0,1 0 0 0 0,-1 1 0 0 0,1-1 0 0 0,0 0 0 0 0,-1-1 0 0 0,1 1 0 0 0,-4-1 0 0 0,-47-15 644 0 0,50 15-640 0 0,0 1-1 0 0,0-1 0 0 0,0 1 1 0 0,0 0-1 0 0,0 0 1 0 0,-1 0-1 0 0,1 1 1 0 0,0-1-1 0 0,0 1 1 0 0,0 0-1 0 0,0 0 0 0 0,0 0 1 0 0,-4 2-1 0 0,2-1-67 0 0,1-1-1 0 0,-1 1 0 0 0,0-1 0 0 0,1 0 1 0 0,-7 0-1 0 0,9-1 66 0 0,0 0-1 0 0,1 0 1 0 0,-1 0-1 0 0,0-1 1 0 0,1 1-1 0 0,-1-1 1 0 0,1 1-1 0 0,-1-1 1 0 0,0 1-1 0 0,1-1 1 0 0,-1 0-1 0 0,1 0 1 0 0,0 0-1 0 0,-2-1 1 0 0,-13-7 108 0 0,12 8-107 0 0,1 1-1 0 0,0-1 0 0 0,0 1 0 0 0,0 0 0 0 0,-1 0 0 0 0,1 0 1 0 0,0 0-1 0 0,0 1 0 0 0,-4 0 0 0 0,4 0-1 0 0,0-1 0 0 0,-1 1 0 0 0,1-1 0 0 0,-1 0 0 0 0,1 0-1 0 0,0 0 1 0 0,-1 0 0 0 0,1-1 0 0 0,-4 0 0 0 0,-5-4 26 0 0,1-1-1 0 0,0 0 1 0 0,0-1 0 0 0,-16-12-1 0 0,19 12 3 0 0,2 4 13 0 0,1-2-1 0 0,-1 1 1 0 0,1-1-1 0 0,-7-8 1 0 0,10 12-27 0 0,1-1 1 0 0,0 0-1 0 0,0 0 1 0 0,0 0 0 0 0,0 1-1 0 0,1-1 1 0 0,-1 0-1 0 0,0 0 1 0 0,1 0 0 0 0,-1 0-1 0 0,1-1 1 0 0,0 1-1 0 0,-1 0 1 0 0,1 0 0 0 0,0 0-1 0 0,1 0 1 0 0,-1 0 0 0 0,0 0-1 0 0,1-4 1 0 0,1-1 18 0 0,0-1 0 0 0,-1 0 0 0 0,0 0 1 0 0,0-1-1 0 0,-1 1 0 0 0,0 0 0 0 0,0 0 0 0 0,-1 0 1 0 0,0 0-1 0 0,-3-14 0 0 0,1 9 12 0 0,1 0-1 0 0,0-1 1 0 0,1 1-1 0 0,2-28 1 0 0,0 13 12 0 0,-1-6-12 0 0,-1-4 79 0 0,2 0 0 0 0,8-54-1 0 0,-8 87-120 0 0,0 0 0 0 0,-1 0 0 0 0,0 1 0 0 0,0-1 0 0 0,0 0 0 0 0,0 0 0 0 0,-1 0 0 0 0,0 0 0 0 0,-2-8 0 0 0,-1 3 8 0 0,-1-1 0 0 0,-10-17 1 0 0,12 22-12 0 0,0 2 4 0 0,0-1 0 0 0,1-1 0 0 0,0 1 0 0 0,0 0 0 0 0,0 0 0 0 0,1-1 0 0 0,0 1 0 0 0,0-1 0 0 0,0 0 0 0 0,0 1 0 0 0,1-1 0 0 0,0 1 0 0 0,0-1 0 0 0,1 0 0 0 0,1-8 0 0 0,1 6 2 0 0,-1 1 0 0 0,1 0 0 0 0,0 0-1 0 0,0 0 1 0 0,1 0 0 0 0,0 0 0 0 0,0 1 0 0 0,1-1-1 0 0,0 1 1 0 0,9-9 0 0 0,-11 11-6 0 0,0 1 0 0 0,-1 0 0 0 0,1-1 0 0 0,-1 0 0 0 0,0 0 0 0 0,2-5 0 0 0,-3 6 0 0 0,0 0 0 0 0,0 1 0 0 0,0-1 0 0 0,0 1 0 0 0,1 0 0 0 0,-1-1 0 0 0,1 1 0 0 0,-1 0 0 0 0,1 0 0 0 0,0 0 0 0 0,0 0 0 0 0,0 0 0 0 0,0 0 0 0 0,0 0 0 0 0,1 1 0 0 0,-1-1 0 0 0,4-1 0 0 0,205-70 0 0 0,-166 61 0 0 0,0 1 0 0 0,83-8 0 0 0,61 1 0 0 0,93 18 0 0 0,-232 1 0 0 0,1-1 0 0 0,-1-3 0 0 0,1-3 0 0 0,57-12 0 0 0,88-20 0 0 0,105-24 0 0 0,-89 17 0 0 0,-156 39 0 0 0,1 2 0 0 0,0 2 0 0 0,63 7 0 0 0,67-1 0 0 0,28-12 0 0 0,-127 3 0 0 0,1 4 0 0 0,0 3 0 0 0,0 5 0 0 0,148 29 0 0 0,53 6 0 0 0,-186-31 0 0 0,42 11 0 0 0,101 7 0 0 0,-168-25 0 0 0,61 1 0 0 0,-16-11 0 0 0,128 1 0 0 0,-180 7 0 0 0,-1-2 0 0 0,137-20 0 0 0,-129 8 0 0 0,88-2 0 0 0,-75 10 0 0 0,1 5 0 0 0,118 15 0 0 0,-140-9 0 0 0,1-4 0 0 0,110-9 0 0 0,-108 3 0 0 0,-33 2 0 0 0,0 2 0 0 0,-1 2 0 0 0,78 16 0 0 0,-81-13 0 0 0,0-2 0 0 0,0-1 0 0 0,54-3 0 0 0,-33-1 0 0 0,67 6 0 0 0,-88-1 0 0 0,-25-2 0 0 0,0-1 0 0 0,-1 0 0 0 0,1 0 0 0 0,22-3 0 0 0,78-22 0 0 0,-77 15 0 0 0,0 1 0 0 0,0 2 0 0 0,52-2 0 0 0,158-8 0 0 0,-217 14 0 0 0,-1 1 0 0 0,1 2 0 0 0,42 6 0 0 0,81 23 0 0 0,-125-24-18 0 0,42 17 0 0 0,-58-19 13 0 0,0 1 0 0 0,0 0 0 0 0,0 1 0 0 0,0 0-1 0 0,-1 0 1 0 0,15 14 0 0 0,-18-13 2 0 0,0 0 1 0 0,0 1-1 0 0,-1-1 0 0 0,0 1 0 0 0,8 16 0 0 0,14 45-31 0 0,-6-15 10 0 0,-17-42 19 0 0,0 0-1 0 0,-1 0 0 0 0,-1 0 1 0 0,0 1-1 0 0,1 14 0 0 0,-2-15 3 0 0,0 0 0 0 0,1 0 0 0 0,1 0-1 0 0,0 0 1 0 0,6 17 0 0 0,41 67-55 0 0,-37-73 52 0 0,-10-18 6 0 0,0 1 0 0 0,-1-1 0 0 0,0 1 0 0 0,0 0 0 0 0,0 0 0 0 0,-1 0 0 0 0,0 0 0 0 0,0 0 0 0 0,0 0 0 0 0,-1 0 0 0 0,0 0 0 0 0,0 1 0 0 0,0-1 0 0 0,-1 0 0 0 0,0 0 0 0 0,0 0 0 0 0,-1 0 0 0 0,0 0 0 0 0,0 0 0 0 0,0-1 0 0 0,-1 1 0 0 0,0-1 0 0 0,0 1 0 0 0,0-1 0 0 0,0 0 0 0 0,-1 0 0 0 0,-8 8 0 0 0,-19 18 0 0 0,-54 41 0 0 0,71-61 0 0 0,0-2 0 0 0,-2 0 0 0 0,1-1 0 0 0,-1 0 0 0 0,0-1 0 0 0,-32 9 0 0 0,-81 12 0 0 0,0-6 0 0 0,-201 9 0 0 0,-95 0 0 0 0,310-18 0 0 0,-309 29 0 0 0,153-38 0 0 0,151-5 0 0 0,-155 18 0 0 0,-37-2 0 0 0,259-14 0 0 0,-503-26 0 0 0,519 22-192 0 0,-1 1-1 0 0,1 2 1 0 0,0 2 0 0 0,-1 2-1 0 0,1 1 1 0 0,0 1 0 0 0,1 3-1 0 0,0 1 1 0 0,0 1-1 0 0,-42 21 1 0 0,-53 32-3165 0 0,60-32 1414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40:56.511"/>
    </inkml:context>
    <inkml:brush xml:id="br0">
      <inkml:brushProperty name="width" value="0.1" units="cm"/>
      <inkml:brushProperty name="height" value="0.1" units="cm"/>
      <inkml:brushProperty name="color" value="#66CC00"/>
    </inkml:brush>
  </inkml:definitions>
  <inkml:trace contextRef="#ctx0" brushRef="#br0">1305 1223 367 0 0,'-3'1'39'0'0,"3"-1"-17"0"0,0 0 0 0 0,0 0-1 0 0,-1 0 1 0 0,1 0 0 0 0,0 0-1 0 0,0 0 1 0 0,0 0-1 0 0,-1 0 1 0 0,1 0 0 0 0,0 0-1 0 0,0 0 1 0 0,-1 0 0 0 0,1 0-1 0 0,0 0 1 0 0,0 0-1 0 0,0 0 1 0 0,-1 0 0 0 0,1 0-1 0 0,0 0 1 0 0,0 0 0 0 0,0 0-1 0 0,0-1 1 0 0,-1 1-1 0 0,1 0 1 0 0,0 0 0 0 0,0 0-1 0 0,0 0 1 0 0,0 0 0 0 0,-1 0-1 0 0,1-1 1 0 0,0 1-1 0 0,0 0 1 0 0,0 0 0 0 0,0 0-1 0 0,0 0 1 0 0,0-1 0 0 0,-1 1-1 0 0,1 0 1 0 0,0-1-1 0 0,0 0 147 0 0,-1 0-1 0 0,0-1 1 0 0,1 1-1 0 0,-1-1 1 0 0,1 1-1 0 0,0-1 0 0 0,-1 1 1 0 0,1-1-1 0 0,0 0 1 0 0,0-2-1 0 0,-3-9 1340 0 0,2 13-1495 0 0,1-1 1 0 0,-1 1-1 0 0,0 0 1 0 0,1 0-1 0 0,-1-1 1 0 0,0 1-1 0 0,1 0 1 0 0,-1 0-1 0 0,0 0 1 0 0,1 0-1 0 0,-1 0 1 0 0,0 0-1 0 0,1 0 1 0 0,-1 0-1 0 0,0 0 1 0 0,0 0-1 0 0,1 0 0 0 0,-1 0 1 0 0,0 0-1 0 0,1 1 1 0 0,-1-1-1 0 0,0 0 1 0 0,0 1-1 0 0,-91 33 1244 0 0,86-32-1096 0 0,-1 0 0 0 0,0-1 0 0 0,0 0 0 0 0,0-1-1 0 0,0 1 1 0 0,0-1 0 0 0,1-1 0 0 0,-1 1-1 0 0,-12-3 1 0 0,-21-1 746 0 0,-26 10-180 0 0,63-6-704 0 0,0 0 0 0 0,0 0 0 0 0,-1 0 0 0 0,1 0 0 0 0,0 0-1 0 0,0 0 1 0 0,0-1 0 0 0,-1 0 0 0 0,1 1 0 0 0,0-1 0 0 0,0-1 0 0 0,-4-1 0 0 0,1-1 189 0 0,0 0-1 0 0,0 0 0 0 0,1-1 0 0 0,-7-8 1 0 0,11 12-170 0 0,-1 0 23 0 0,-1-1-1 0 0,1 0 0 0 0,0 1 1 0 0,0-1-1 0 0,-1 1 0 0 0,1 0 1 0 0,-1-1-1 0 0,1 1 1 0 0,-1 0-1 0 0,1 1 0 0 0,-1-1 1 0 0,0 0-1 0 0,-2 0 0 0 0,-17-4 104 0 0,12-2-64 0 0,10 6-90 0 0,-1 1 0 0 0,1-1 1 0 0,-1 1-1 0 0,1-1 0 0 0,-1 1 0 0 0,1 0 1 0 0,-1-1-1 0 0,1 1 0 0 0,-1 0 0 0 0,1 0 1 0 0,-1-1-1 0 0,1 1 0 0 0,-1 0 0 0 0,1 0 1 0 0,-1 0-1 0 0,0 0 0 0 0,1-1 0 0 0,-1 1 1 0 0,1 0-1 0 0,-1 0 0 0 0,-1 0 0 0 0,-6 1 227 0 0,0 0-1 0 0,-1 0 1 0 0,-9 3-1 0 0,12-2-177 0 0,0-1-1 0 0,0 0 1 0 0,0 0-1 0 0,-1 0 1 0 0,1-1 0 0 0,0 0-1 0 0,-8-1 1 0 0,-6-2 200 0 0,-1 1 1 0 0,0 1-1 0 0,-1 1 1 0 0,-28 3-1 0 0,36-2-121 0 0,-1-1-1 0 0,1-1 1 0 0,-20-2-1 0 0,9 0 142 0 0,-57 2 193 0 0,42 2-221 0 0,32 0-174 0 0,1 0 0 0 0,0 1 0 0 0,0 0 0 0 0,0 0 0 0 0,0 1 0 0 0,-12 6 0 0 0,19-9-69 0 0,0 0-1 0 0,0 0 0 0 0,0 0 0 0 0,-1 0 1 0 0,1 0-1 0 0,0 0 0 0 0,0 0 1 0 0,0-1-1 0 0,-1 1 0 0 0,1 0 0 0 0,0 0 1 0 0,0 0-1 0 0,-1 0 0 0 0,1 0 1 0 0,0 0-1 0 0,0 0 0 0 0,0 0 0 0 0,0 0 1 0 0,-1-1-1 0 0,1 1 0 0 0,0 0 1 0 0,0 0-1 0 0,0 0 0 0 0,0 0 0 0 0,0-1 1 0 0,-1 1-1 0 0,1 0 0 0 0,0 0 1 0 0,0 0-1 0 0,0-1 0 0 0,0 1 0 0 0,0 0 1 0 0,0 0-1 0 0,0 0 0 0 0,0-1 0 0 0,0 1 1 0 0,0 0-1 0 0,0 0 0 0 0,0-1 1 0 0,0 1-1 0 0,0 0 0 0 0,0 0 0 0 0,0 0 1 0 0,0-1-1 0 0,0 1 0 0 0,0-1 13 0 0,0 1-1 0 0,0 0 1 0 0,0-1-1 0 0,0 1 0 0 0,0 0 1 0 0,0-1-1 0 0,0 1 1 0 0,0 0-1 0 0,0-1 0 0 0,0 1 1 0 0,0 0-1 0 0,0 0 1 0 0,0-1-1 0 0,1 1 0 0 0,-1 0 1 0 0,0-1-1 0 0,0 1 1 0 0,0 0-1 0 0,0-1 0 0 0,1 1 1 0 0,-1 0-1 0 0,0 0 1 0 0,0-1-1 0 0,1 1 0 0 0,-1 0 1 0 0,0 0-1 0 0,0 0 1 0 0,1-1-1 0 0,-1 1 1 0 0,0 0-1 0 0,1 0 0 0 0,-1 0 1 0 0,0 0-1 0 0,1 0 1 0 0,18 1 383 0 0,-14-1-370 0 0,0 1 0 0 0,0-1 0 0 0,0 0 0 0 0,0-1 0 0 0,0 1 0 0 0,5-2 0 0 0,41-13 298 0 0,-35 9-179 0 0,1 1 1 0 0,-1 0 0 0 0,30-2-1 0 0,32-5 233 0 0,3 1-196 0 0,0 3-26 0 0,-55 4-82 0 0,1 1-1 0 0,0 1 1 0 0,0 2 0 0 0,32 3-1 0 0,108 16 41 0 0,-122-15-67 0 0,3 0 11 0 0,63-2-1 0 0,-40-5 0 0 0,54-4-6 0 0,-79 4 49 0 0,84 4-1 0 0,49 16-11 0 0,-102-8-79 0 0,-3-3 13 0 0,0-3 0 0 0,0-3 0 0 0,85-11 0 0 0,115-14 307 0 0,-231 22-236 0 0,82 4-1 0 0,45 15-84 0 0,-129-11-20 0 0,20 3 2 0 0,-23-2 0 0 0,53 0 0 0 0,9-1 0 0 0,-50-1 0 0 0,107 1 64 0 0,-130-4-54 0 0,-10-1 24 0 0,1 0 1 0 0,0-1 0 0 0,28-5 0 0 0,61-8 149 0 0,37-7-121 0 0,-81 14-51 0 0,-34 4-12 0 0,-1 2 0 0 0,56 6 0 0 0,1 0 0 0 0,1 1 0 0 0,-28 0 0 0 0,123 17 64 0 0,-139-20-64 0 0,133 6 0 0 0,67-14 0 0 0,-213 6 0 0 0,29 3 0 0 0,-46-2 0 0 0,0 0 0 0 0,-1 1 0 0 0,0 0 0 0 0,1 0 0 0 0,14 8 0 0 0,-10-4 0 0 0,-1-1 0 0 0,1 0 0 0 0,1-1 0 0 0,-1-1 0 0 0,1-1 0 0 0,0 0 0 0 0,-1-1 0 0 0,1-1 0 0 0,0 0 0 0 0,21-3 0 0 0,-30 2 0 0 0,-1-1 0 0 0,1 1 0 0 0,0 1 0 0 0,0 0 0 0 0,-1 0 0 0 0,1 0 0 0 0,7 3 0 0 0,15 2 0 0 0,42 3 0 0 0,4 0 0 0 0,24 5 0 0 0,-88-13 0 0 0,0-1 0 0 0,1 0 0 0 0,-1-1 0 0 0,0-1 0 0 0,0 0 0 0 0,14-4 0 0 0,42-12 64 0 0,-28 5-32 0 0,73-35 0 0 0,-83 34-5 0 0,-23 12-15 0 0,-1 0-1 0 0,-1-1 0 0 0,1 0 0 0 0,0 0 1 0 0,-1-1-1 0 0,1 0 0 0 0,-1 0 1 0 0,0 0-1 0 0,5-6 0 0 0,-3 2 30 0 0,-1 0 0 0 0,-1-1-1 0 0,1 1 1 0 0,-2-1 0 0 0,8-16 0 0 0,11-51 96 0 0,-5 15 21 0 0,-5 24 20 0 0,9-44 1 0 0,-19 61-147 0 0,0 0 1 0 0,-1 1 0 0 0,-1-1-1 0 0,-2-24 1 0 0,-1 5 6 0 0,1 0 0 0 0,5-50 0 0 0,-3 79-25 0 0,0 1 1 0 0,0 0-1 0 0,-1-1 0 0 0,0 1 0 0 0,-1-1 0 0 0,0 1 0 0 0,-1 0 0 0 0,1-1 0 0 0,-2 1 0 0 0,1 0 0 0 0,-2 0 0 0 0,1 0 0 0 0,-1 1 0 0 0,0-1 0 0 0,-1 1 0 0 0,0 0 0 0 0,0 0 0 0 0,-7-8 0 0 0,-5-4 1 0 0,-16-28 0 0 0,24 33-9 0 0,-1 0-1 0 0,0 2 1 0 0,-1-1 0 0 0,0 1-1 0 0,-25-21 1 0 0,2 11-6 0 0,0 2 0 0 0,-1 1 0 0 0,-45-17 0 0 0,55 25 0 0 0,4 3 0 0 0,-1 1 0 0 0,0 1 0 0 0,0 1 0 0 0,0 1 0 0 0,-1 1 0 0 0,0 1 0 0 0,-41 0 0 0 0,-4 5 0 0 0,-86 14 0 0 0,43-3 0 0 0,-160 16-64 0 0,231-28 64 0 0,0-1 0 0 0,-61-9 0 0 0,2 1 0 0 0,48 4 0 0 0,12 1 0 0 0,-38 3 0 0 0,-3 3 0 0 0,-42 2 0 0 0,32 3-8 0 0,-71 8 931 0 0,81-3-651 0 0,-107 12-1419 0 0,106-16 1147 0 0,40-3 0 0 0,0-2 0 0 0,-79-3 0 0 0,101-3 0 0 0,-47-4 0 0 0,-131 4 0 0 0,122 12 0 0 0,42-5 0 0 0,-50 2 0 0 0,-63-8 1783 0 0,24 6-3460 0 0,45 0 1603 0 0,-259-11 74 0 0,228 9 0 0 0,78-1 0 0 0,0-1 0 0 0,-45-4 0 0 0,-32-18 0 0 0,63 11 0 0 0,19 7 0 0 0,0 0 0 0 0,0 2 0 0 0,0 1 0 0 0,-31 3 0 0 0,-46 0 0 0 0,-54-5 0 0 0,25 9 0 0 0,-3 0 0 0 0,-19-14 0 0 0,-46 2 0 0 0,-37 25 0 0 0,199-16 0 0 0,-38 3 0 0 0,-109 16 0 0 0,94-8 0 0 0,85-15 0 0 0,-1 1 0 0 0,1 0 0 0 0,0 1 0 0 0,-1-1 0 0 0,1 1 0 0 0,0 0 0 0 0,0 0 0 0 0,0 1 0 0 0,0 0 0 0 0,0-1 0 0 0,0 2 0 0 0,-5 4 0 0 0,0 2 0 0 0,0 0 0 0 0,1 1 0 0 0,-13 19 0 0 0,5-5-7 0 0,0 1 0 0 0,1 0 0 0 0,2 2 0 0 0,1 0 0 0 0,1 0-1 0 0,1 1 1 0 0,2 0 0 0 0,-8 39 0 0 0,1 7 7 0 0,9-43 0 0 0,0 0 0 0 0,2 1 0 0 0,0 34 0 0 0,6-35 0 0 0,1 0 0 0 0,2 0 0 0 0,2-1 0 0 0,1 1 0 0 0,18 51 0 0 0,-22-75 3 0 0,0 0-1 0 0,1-1 1 0 0,0 1-1 0 0,0-1 1 0 0,1 0-1 0 0,0 0 1 0 0,0-1-1 0 0,0 1 1 0 0,1-1 0 0 0,0-1-1 0 0,0 1 1 0 0,11 6-1 0 0,-1-1 8 0 0,2-1 1 0 0,-1-1-1 0 0,1-1 0 0 0,21 6 0 0 0,-25-8 29 0 0,-9-3-31 0 0,-1-2 0 0 0,1 1 0 0 0,0 0 0 0 0,-1-1 0 0 0,7 1-1 0 0,-10-2-2 0 0,1 0 0 0 0,-1 0 0 0 0,0 0 0 0 0,1 0-1 0 0,-1 0 1 0 0,1 0 0 0 0,-1-1 0 0 0,0 1-1 0 0,1 0 1 0 0,-1-1 0 0 0,0 1 0 0 0,0-1-1 0 0,1 0 1 0 0,-1 1 0 0 0,0-1 0 0 0,0 0-1 0 0,0 0 1 0 0,0 0 0 0 0,0 1 0 0 0,0-1 0 0 0,0-1-1 0 0,2-1 1 0 0,-2 2 0 0 0,-1 0 0 0 0,1 0 0 0 0,0-1 0 0 0,-1 1 0 0 0,1 0 0 0 0,-1-1 0 0 0,1 1-1 0 0,-1 0 1 0 0,1-1 0 0 0,-1 1 0 0 0,0 0 0 0 0,0-3 0 0 0,-4-2 39 0 0,-7 9-24 0 0,8-1-145 0 0,0 0 0 0 0,0 0 0 0 0,1 0 0 0 0,-1 1 0 0 0,1-1 0 0 0,0 1 0 0 0,-1-1 0 0 0,1 1 0 0 0,-2 4 0 0 0,0-1-166 0 0,-16 23-576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43:54.767"/>
    </inkml:context>
    <inkml:brush xml:id="br0">
      <inkml:brushProperty name="width" value="0.1" units="cm"/>
      <inkml:brushProperty name="height" value="0.1" units="cm"/>
      <inkml:brushProperty name="color" value="#66CC00"/>
    </inkml:brush>
  </inkml:definitions>
  <inkml:trace contextRef="#ctx0" brushRef="#br0">430 1095 1295 0 0,'0'-1'1'0'0,"0"1"0"0"0,0 0 0 0 0,0 0-1 0 0,0-1 1 0 0,0 1 0 0 0,0 0-1 0 0,0 0 1 0 0,-1-1 0 0 0,1 1-1 0 0,0 0 1 0 0,0 0 0 0 0,0-1-1 0 0,-1 1 1 0 0,1 0 0 0 0,0 0-1 0 0,0 0 1 0 0,0 0 0 0 0,-1-1-1 0 0,1 1 1 0 0,0 0 0 0 0,0 0-1 0 0,-1 0 1 0 0,1 0 0 0 0,0 0-1 0 0,-1 0 1 0 0,1 0 0 0 0,0 0-1 0 0,0 0 1 0 0,-1 0 0 0 0,1 0-1 0 0,0 0 1 0 0,0 0 0 0 0,-1 0-1 0 0,1 0 1 0 0,0 0 0 0 0,-1 0 0 0 0,1 0-1 0 0,0 0 1 0 0,0 0 0 0 0,-1 1-1 0 0,-20 4-156 0 0,19-4 146 0 0,-1 0 0 0 0,1-1 0 0 0,-1 1 0 0 0,0 0 0 0 0,0-1 0 0 0,1 0 0 0 0,-4 1 0 0 0,-21-8 1021 0 0,26 7-882 0 0,0-1 1 0 0,0 1-1 0 0,0-1 0 0 0,1 1 1 0 0,-1-1-1 0 0,0 1 0 0 0,0-1 1 0 0,1 0-1 0 0,-1 1 0 0 0,0-1 1 0 0,1 0-1 0 0,-1 0 0 0 0,1 0 1 0 0,-1 1-1 0 0,1-1 0 0 0,-1 0 1 0 0,1 0-1 0 0,0 0 0 0 0,-1 0 1 0 0,1 0-1 0 0,0 0 0 0 0,0 0 1 0 0,0 0-1 0 0,-1 0 0 0 0,1 0 1 0 0,0-1-1 0 0,1-33 3036 0 0,0 21-1905 0 0,-1 6-410 0 0,1 0 0 0 0,0 0 0 0 0,4-11 2039 0 0,-14 30-2365 0 0,7-10-436 0 0,0 1 0 0 0,0-1 1 0 0,0 1-1 0 0,1 0 0 0 0,-1 0 1 0 0,0 0-1 0 0,1 0 0 0 0,0 0 0 0 0,-1 0 1 0 0,1 1-1 0 0,0-1 0 0 0,0 0 0 0 0,0 1 1 0 0,-1 4-1 0 0,-8 16 1248 0 0,8-21-1252 0 0,-1 0 0 0 0,1 0 0 0 0,-1-1 0 0 0,1 1 0 0 0,-1-1 0 0 0,1 0 0 0 0,-1 0 0 0 0,0 0 0 0 0,0 0 0 0 0,0 0 0 0 0,-5 0 0 0 0,2 0 165 0 0,-8 2 180 0 0,10-3-345 0 0,1 1 0 0 0,0-1-1 0 0,0 1 1 0 0,-1 0 0 0 0,1 0 0 0 0,-4 2 0 0 0,-5 2-183 0 0,3 1 1009 0 0,9-6-864 0 0,1 1-1 0 0,-1 0 0 0 0,0 0 1 0 0,1 0-1 0 0,-1 0 1 0 0,1 0-1 0 0,-1 0 0 0 0,1-1 1 0 0,-1 1-1 0 0,1 0 1 0 0,0-1-1 0 0,-1 1 0 0 0,1 0 1 0 0,1 0-1 0 0,-1 0-14 0 0,0 0 0 0 0,1 0 0 0 0,-1 0 0 0 0,0 0 0 0 0,1 0 0 0 0,-1 0 0 0 0,1-1 0 0 0,-1 1 0 0 0,1 0 0 0 0,0-1 0 0 0,-1 1 0 0 0,1-1 0 0 0,0 0 0 0 0,-1 0 0 0 0,1 1 0 0 0,0-1 0 0 0,-1 0-1 0 0,1 0 1 0 0,0-1 0 0 0,-1 1 0 0 0,1 0 0 0 0,-1 0 0 0 0,1-1 0 0 0,0 1 0 0 0,-1-1 0 0 0,4-1 0 0 0,-5 2-12 0 0,1 0 0 0 0,0 0 0 0 0,-1 0 0 0 0,1 0 0 0 0,-1 0 0 0 0,1 0 0 0 0,0 0 0 0 0,-1 0 0 0 0,1 0 0 0 0,-1 1 0 0 0,1-1 0 0 0,0 0 0 0 0,-1 0 0 0 0,1 1 0 0 0,-1-1 0 0 0,1 0 0 0 0,-1 1 0 0 0,1-1 0 0 0,-1 0 0 0 0,1 1 0 0 0,-1-1 0 0 0,0 1 0 0 0,1 0 0 0 0,0-1-14 0 0,-1 1 0 0 0,0-1 0 0 0,0 0 0 0 0,1 1-1 0 0,-1-1 1 0 0,0 0 0 0 0,1 0 0 0 0,-1 1 0 0 0,1-1 0 0 0,-1 0-1 0 0,0 0 1 0 0,1 1 0 0 0,-1-1 0 0 0,1 0 0 0 0,-1 0 0 0 0,0 0-1 0 0,1 0 1 0 0,-1 0 0 0 0,1 0 0 0 0,-1 1 0 0 0,1-1 0 0 0,-1 0-1 0 0,1 0 1 0 0,-1 0 0 0 0,0-1 0 0 0,1 1 0 0 0,9-2 230 0 0,-9 2-206 0 0,0 0 1 0 0,0 0-1 0 0,0 0 1 0 0,0 0-1 0 0,1-1 1 0 0,-1 1-1 0 0,0 0 1 0 0,0-1-1 0 0,0 1 1 0 0,0-1-1 0 0,0 1 1 0 0,0-1-1 0 0,0 1 1 0 0,1-2-1 0 0,1 0 4 0 0,0-1 0 0 0,0 1 1 0 0,0-1-1 0 0,1 1 0 0 0,-1 0 0 0 0,1 1 0 0 0,-1-1 0 0 0,1 1 0 0 0,0-1 0 0 0,-1 1 0 0 0,1 0 1 0 0,0 0-1 0 0,0 1 0 0 0,0-1 0 0 0,0 1 0 0 0,0 0 0 0 0,0 0 0 0 0,4 1 0 0 0,-4-2 4 0 0,0 1 0 0 0,0-1-1 0 0,0 0 1 0 0,0 0 0 0 0,0-1-1 0 0,5-2 1 0 0,18-4 234 0 0,-10 6-226 0 0,1 1 0 0 0,26 1 0 0 0,-11 1-41 0 0,57 3 124 0 0,-12-1-46 0 0,-59-3-47 0 0,1 0-1 0 0,-1 1 1 0 0,1 2 0 0 0,29 6 0 0 0,-32-4-11 0 0,1-1-1 0 0,-1-1 0 0 0,1-1 1 0 0,35 1-1 0 0,-19-1-7 0 0,-23-1 12 0 0,0-1 0 0 0,0 0 0 0 0,13-1 0 0 0,30-4 110 0 0,65 2-1 0 0,-59-4-137 0 0,-36 4 0 0 0,42 0 58 0 0,-51 3-52 0 0,9 0 15 0 0,0-1 1 0 0,43-8-1 0 0,-54 7-5 0 0,0 0 0 0 0,0 1 0 0 0,19 0 0 0 0,82 9 48 0 0,-81-7-53 0 0,-19 0 2 0 0,1-1 1 0 0,0-1-1 0 0,29-4 0 0 0,-24 1 3 0 0,-1-1 0 0 0,1-1 0 0 0,29-13 0 0 0,-40 14 24 0 0,0-1 1 0 0,-1 0-1 0 0,0 0 1 0 0,10-11-1 0 0,20-13 86 0 0,-35 28-117 0 0,0 0-1 0 0,-1-1 0 0 0,1 1 1 0 0,0-1-1 0 0,-1 0 1 0 0,1 0-1 0 0,-1 0 1 0 0,0 0-1 0 0,0 0 0 0 0,2-6 1 0 0,11-35 170 0 0,-12 33-140 0 0,0 1 0 0 0,8-17 0 0 0,-11 25-38 0 0,1 1 0 0 0,-1-1 0 0 0,1 1-1 0 0,-1-1 1 0 0,0 0 0 0 0,0 1 0 0 0,0-1-1 0 0,0 1 1 0 0,0-1 0 0 0,0 0-1 0 0,0 1 1 0 0,0-1 0 0 0,-1 1 0 0 0,1-1-1 0 0,-1-1 1 0 0,-12-28-4 0 0,1 3 69 0 0,11 20-51 0 0,0 0-1 0 0,1 1 0 0 0,0-1 1 0 0,0 0-1 0 0,0 0 1 0 0,1 1-1 0 0,0-1 1 0 0,3-8-1 0 0,0-6 48 0 0,-4 16-58 0 0,0-1-1 0 0,0 0 1 0 0,-1 1-1 0 0,0-1 1 0 0,0 1 0 0 0,-1-1-1 0 0,0 1 1 0 0,0-1-1 0 0,0 1 1 0 0,-1 0 0 0 0,-3-6-1 0 0,1 2 4 0 0,1 0 0 0 0,-5-19 0 0 0,6 16-3 0 0,2 1 12 0 0,-2 1-1 0 0,1-1 1 0 0,-2 1-1 0 0,1 0 1 0 0,-2 0-1 0 0,1 0 1 0 0,-8-12-1 0 0,9 18-6 0 0,1 0-1 0 0,0-1 1 0 0,0 0-1 0 0,0 0 1 0 0,0 1-1 0 0,1-1 1 0 0,0 0 0 0 0,0 0-1 0 0,1-7 1 0 0,-6-29 33 0 0,5 39-42 0 0,-2-3 12 0 0,1-1 0 0 0,1 0 0 0 0,-1 1-1 0 0,1-1 1 0 0,0 0 0 0 0,1 0-1 0 0,-1 0 1 0 0,1 0 0 0 0,2-10-1 0 0,-2 13-10 0 0,1 0 0 0 0,-1 0 0 0 0,0-1 0 0 0,0 1 0 0 0,-1 0 0 0 0,1 0 0 0 0,-1 0 0 0 0,0 0-1 0 0,0 0 1 0 0,0 0 0 0 0,-1 0 0 0 0,1 0 0 0 0,-1 1 0 0 0,-2-5 0 0 0,-2-3-2 0 0,-1 1 0 0 0,0-1 1 0 0,-11-11-1 0 0,13 16 4 0 0,-1 1-1 0 0,1 0 1 0 0,-1 0 0 0 0,0 1-1 0 0,0 0 1 0 0,0 0-1 0 0,-1 0 1 0 0,1 1 0 0 0,-1 0-1 0 0,0 0 1 0 0,-13-3-1 0 0,-2 1 9 0 0,-1 1 0 0 0,-33-1 0 0 0,54 5-11 0 0,-52-5 0 0 0,-41-2 0 0 0,24 8 0 0 0,13 0 0 0 0,-70-7 0 0 0,115 5 0 0 0,-38-7 0 0 0,35 5 0 0 0,-1 0 0 0 0,0 2 0 0 0,0 0 0 0 0,-19 2 0 0 0,-17-2 0 0 0,-51 1 0 0 0,-142 16 0 0 0,190-11 0 0 0,35-2 0 0 0,0-2 0 0 0,-1 0 0 0 0,1-2 0 0 0,-1 0 0 0 0,-28-6 0 0 0,36 5 0 0 0,0 0 0 0 0,-1 1 0 0 0,-21 2 0 0 0,11-1 0 0 0,8 0 0 0 0,0 1 0 0 0,0 1 0 0 0,0 0 0 0 0,0 2 0 0 0,-18 5 0 0 0,13-3 0 0 0,11-3 0 0 0,1 0 0 0 0,0 0 0 0 0,-12 6 0 0 0,19-7 0 0 0,-1 0 0 0 0,1 0 0 0 0,0 0 0 0 0,0 1 0 0 0,0-1 0 0 0,0 1 0 0 0,1 0 0 0 0,-1 0 0 0 0,1 0 0 0 0,-1 0 0 0 0,1 0 0 0 0,-3 6 0 0 0,-26 62 0 0 0,20-44 0 0 0,-1 0 0 0 0,-16 26 0 0 0,25-48 0 0 0,0 0 0 0 0,0 0 0 0 0,1 0 0 0 0,0 1 0 0 0,0-1 0 0 0,0 1 0 0 0,0 0 0 0 0,1-1 0 0 0,0 1 0 0 0,1 0 0 0 0,-1 0 0 0 0,1 0 0 0 0,0-1 0 0 0,1 11 0 0 0,3 111 0 0 0,-1-16 0 0 0,-3-105 0 0 0,3 22 0 0 0,-2-1 0 0 0,-3 55 0 0 0,-3-57-13 0 0,-1-1 0 0 0,-15 37-1 0 0,-5 21-1263 0 0,24-70 831 0 0,-8 28-2279 0 0,2-12-3072 0 0,-2 4-2094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44:57.194"/>
    </inkml:context>
    <inkml:brush xml:id="br0">
      <inkml:brushProperty name="width" value="0.1" units="cm"/>
      <inkml:brushProperty name="height" value="0.1" units="cm"/>
      <inkml:brushProperty name="color" value="#66CC00"/>
    </inkml:brush>
  </inkml:definitions>
  <inkml:trace contextRef="#ctx0" brushRef="#br0">3678 1052 3223 0 0,'6'-11'3098'0'0,"-25"18"-1521"0"0,15-5-1176 0 0,1-1 1 0 0,-1 1-1 0 0,0-1 1 0 0,0 1-1 0 0,-3 3 1 0 0,-15 6 866 0 0,-9-13-68 0 0,25 2-1027 0 0,-1 0-1 0 0,1 1 1 0 0,-1-1 0 0 0,1 1-1 0 0,-1 0 1 0 0,1 1-1 0 0,0 0 1 0 0,-10 3 0 0 0,-90 32 481 0 0,71-26 217 0 0,32-10-776 0 0,1 0-1 0 0,-1 0 1 0 0,0-1 0 0 0,0 1-1 0 0,0-1 1 0 0,-4 1 0 0 0,-16 3 483 0 0,12 0-444 0 0,0 0 0 0 0,-1-1 0 0 0,1 0-1 0 0,-1-1 1 0 0,-17 1 0 0 0,19-4 16 0 0,-1-1-1 0 0,0 0 1 0 0,0 0 0 0 0,1-1-1 0 0,-18-7 1 0 0,-23-7 325 0 0,18 11-247 0 0,-1 2 0 0 0,0 1 0 0 0,-38 2 0 0 0,32 0 47 0 0,24 0-172 0 0,1 1 1 0 0,-1 0-1 0 0,1 1 1 0 0,-1 1 0 0 0,-17 3-1 0 0,-17 11-19 0 0,-32 6 38 0 0,58-18-46 0 0,-32 1 0 0 0,33-4 108 0 0,-42 8 0 0 0,31-3-87 0 0,0-1 1 0 0,-1-2 0 0 0,1-2 0 0 0,-1-1-1 0 0,-37-4 1 0 0,50 3-3 0 0,-26 2-1 0 0,8 0-43 0 0,-13 1-6 0 0,0 3 1 0 0,-53 11-1 0 0,60-11-13 0 0,-52 1 0 0 0,34-3 85 0 0,-163 7 22 0 0,181-9-79 0 0,19 0 38 0 0,-45-4 0 0 0,26-1-15 0 0,-1 2 1 0 0,0 2-1 0 0,-63 8 0 0 0,89-6-37 0 0,8 0 12 0 0,1 0-1 0 0,-1-2 0 0 0,-18 0 0 0 0,23-1-45 0 0,-1 1 0 0 0,1-1-1 0 0,0 2 1 0 0,-1-1 0 0 0,1 1 0 0 0,0 1-1 0 0,0-1 1 0 0,0 1 0 0 0,-12 5-1 0 0,15-5-5 0 0,1-1-1 0 0,-2 1 0 0 0,1-1 1 0 0,0 0-1 0 0,0-1 0 0 0,0 1 1 0 0,0-1-1 0 0,0 0 0 0 0,0-1 1 0 0,-1 1-1 0 0,-8-3 0 0 0,8 3 18 0 0,0 0-1 0 0,0 0 0 0 0,0 0 0 0 0,-1 1 0 0 0,1 0 0 0 0,0 0 0 0 0,0 0 1 0 0,-6 3-1 0 0,-27 4 112 0 0,26-6-95 0 0,0 0-1 0 0,-1-1-1 0 0,0 0 1 0 0,0-1 0 0 0,1-1 0 0 0,-1 0 0 0 0,0-1-1 0 0,-17-4 1 0 0,-3-4 72 0 0,13 2 45 0 0,0 2 1 0 0,-33-5-1 0 0,45 10-147 0 0,0 1 0 0 0,1 1 0 0 0,-1-1 0 0 0,-9 3-1 0 0,-21 0 18 0 0,33-2-8 0 0,-1 0-1 0 0,0 0 0 0 0,1 0 1 0 0,-1 1-1 0 0,1-1 1 0 0,-8 5-1 0 0,5-3 10 0 0,1 0-1 0 0,-16 3 1 0 0,7-6 58 0 0,0 1 0 0 0,0-2 0 0 0,0 0 0 0 0,-18-5 0 0 0,22 4-61 0 0,12 2-18 0 0,-27-6 67 0 0,27 5-56 0 0,-1 1 0 0 0,1-1-1 0 0,0 1 1 0 0,0-1 0 0 0,0 1 0 0 0,0-1-1 0 0,0 0 1 0 0,0 0 0 0 0,1 1 0 0 0,-1-1-1 0 0,0 0 1 0 0,0 0 0 0 0,0 0 0 0 0,1 0-1 0 0,-1 0 1 0 0,0 0 0 0 0,1 0 0 0 0,-1 0-1 0 0,1 0 1 0 0,-1 0 0 0 0,1-2 0 0 0,-5-32 488 0 0,4 24-403 0 0,0 1 0 0 0,-1 0 1 0 0,-3-13-1 0 0,3 15-68 0 0,1 1 1 0 0,0-1-1 0 0,0 1 0 0 0,0-1 0 0 0,1 1 0 0 0,1-1 1 0 0,-1 1-1 0 0,1 0 0 0 0,0-1 0 0 0,4-10 1 0 0,-4 9-16 0 0,0 6-8 0 0,-1 0 0 0 0,0 0 0 0 0,0 0 0 0 0,0 0 0 0 0,-1 0 0 0 0,1 0 0 0 0,-1 0 0 0 0,1 0 0 0 0,-1 1 0 0 0,-2-4 0 0 0,-13-30 154 0 0,11 27-91 0 0,0 0-33 0 0,1-1 0 0 0,0 1 0 0 0,0-1 0 0 0,-4-20 0 0 0,-3-31 14 0 0,-16-69 73 0 0,21 107-83 0 0,2-1-1 0 0,0 0 1 0 0,1 0-1 0 0,2 0 1 0 0,0 0-1 0 0,1 0 1 0 0,2 0 0 0 0,5-28-1 0 0,-2 27-37 0 0,-3 13 2 0 0,1 0 0 0 0,0 0 1 0 0,0 0-1 0 0,1 0 0 0 0,1 1 1 0 0,11-22-1 0 0,-9 20-9 0 0,0-1 0 0 0,8-23 1 0 0,5-12 13 0 0,-13 36-6 0 0,2 1 1 0 0,-1 0 0 0 0,1 0-1 0 0,1 1 1 0 0,13-12 0 0 0,8-10-1 0 0,-24 25-7 0 0,0 1 0 0 0,0 0 0 0 0,1 1 0 0 0,0 0 0 0 0,0 0 0 0 0,0 1 0 0 0,1 0 0 0 0,0 0 0 0 0,0 1 0 0 0,0 0 0 0 0,1 0 0 0 0,-1 1 0 0 0,1 1 0 0 0,0-1 0 0 0,10 0 0 0 0,18-3 0 0 0,1 1 0 0 0,-1 2 0 0 0,1 2 0 0 0,45 4 0 0 0,94 12 0 0 0,-118-9 0 0 0,1-2 0 0 0,0-3 0 0 0,88-9 0 0 0,-90 5 0 0 0,-1 2 0 0 0,65 7 0 0 0,-61-2 0 0 0,122 21 0 0 0,-141-15 0 0 0,-25-6 0 0 0,1 1 0 0 0,0-2 0 0 0,1-1 0 0 0,-1 0 0 0 0,22-2 0 0 0,-15-1 0 0 0,30 2 0 0 0,-33 0 0 0 0,45-4 0 0 0,-19-2 0 0 0,87 2 0 0 0,50 16 0 0 0,-145-9 0 0 0,4 0 0 0 0,7 1 0 0 0,61-3 0 0 0,100-23 0 0 0,-145 13 0 0 0,100-7 0 0 0,-116 13 0 0 0,1 2 0 0 0,-1 3 0 0 0,80 15 0 0 0,-115-15 0 0 0,0 1 0 0 0,-1 1 0 0 0,1 1 0 0 0,-1 0 0 0 0,28 16 0 0 0,123 63 0 0 0,-159-80 0 0 0,0 0 0 0 0,-1 0 0 0 0,0 0 0 0 0,0 1 0 0 0,0 0 0 0 0,-1 0 0 0 0,0 0 0 0 0,0 1 0 0 0,0 0 0 0 0,-1 0 0 0 0,6 10 0 0 0,8 16 0 0 0,-2 1 0 0 0,0 0 0 0 0,15 49 0 0 0,-25-60 0 0 0,-1 0 0 0 0,-2 0 0 0 0,0 1 0 0 0,-1 0 0 0 0,-1-1 0 0 0,-2 37 0 0 0,-2-40-9 0 0,-2 0 0 0 0,0 1 0 0 0,-2-1-1 0 0,0-1 1 0 0,-1 1 0 0 0,-16 31 0 0 0,18-39 10 0 0,0 0 0 0 0,-3 14 1 0 0,-3 8-22 0 0,-35 109-1056 0 0,19-45-3292 0 0,16-57 171 0 0,-11 37-4130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45:10.871"/>
    </inkml:context>
    <inkml:brush xml:id="br0">
      <inkml:brushProperty name="width" value="0.1" units="cm"/>
      <inkml:brushProperty name="height" value="0.1" units="cm"/>
      <inkml:brushProperty name="color" value="#66CC00"/>
    </inkml:brush>
  </inkml:definitions>
  <inkml:trace contextRef="#ctx0" brushRef="#br0">3198 1143 1983 0 0,'0'0'84'0'0,"0"-1"-26"0"0,3-3 494 0 0,-1 0 0 0 0,0-1 0 0 0,0 0 0 0 0,0 1 0 0 0,0-1 0 0 0,-1 0 1 0 0,1 0-1 0 0,-2 0 0 0 0,1 0 0 0 0,0 0 0 0 0,-1-10 0 0 0,0 15-524 0 0,0-1 0 0 0,0 1-1 0 0,0-1 1 0 0,0 1 0 0 0,0-1-1 0 0,0 1 1 0 0,0-1 0 0 0,-1 1 0 0 0,1 0-1 0 0,0-1 1 0 0,0 1 0 0 0,0-1 0 0 0,-1 1-1 0 0,1 0 1 0 0,0-1 0 0 0,-1 1 0 0 0,1 0-1 0 0,0-1 1 0 0,0 1 0 0 0,-1 0 0 0 0,1-1-1 0 0,-1 1 1 0 0,1 0 0 0 0,0 0-1 0 0,-1-1 1 0 0,0 1 0 0 0,-16-2 539 0 0,14 2-502 0 0,0 1 1 0 0,0-1-1 0 0,0 1 0 0 0,1-1 1 0 0,-1 1-1 0 0,0 0 0 0 0,0 0 1 0 0,0 1-1 0 0,-4 1 0 0 0,-38 32 1814 0 0,42-32-1572 0 0,2-2-274 0 0,1-1 1 0 0,-1 1 0 0 0,0 0-1 0 0,1-1 1 0 0,-1 1-1 0 0,0 0 1 0 0,1-1 0 0 0,-1 1-1 0 0,0-1 1 0 0,0 1-1 0 0,0-1 1 0 0,0 1 0 0 0,0-1-1 0 0,0 1 1 0 0,0-1 0 0 0,1 0-1 0 0,-1 0 1 0 0,0 0-1 0 0,0 1 1 0 0,0-1 0 0 0,0 0-1 0 0,0 0 1 0 0,0 0-1 0 0,0 0 1 0 0,0-1 0 0 0,0 1-1 0 0,0 0 1 0 0,0 0-1 0 0,0 0 1 0 0,0-1 0 0 0,0 1-1 0 0,-1-1 1 0 0,-6-1 230 0 0,8 2-228 0 0,-1 0-1 0 0,1 0 1 0 0,-1 0 0 0 0,1 0-1 0 0,-1 0 1 0 0,1 0 0 0 0,-1-1-1 0 0,1 1 1 0 0,-1 0 0 0 0,1 0-1 0 0,-1 0 1 0 0,1-1-1 0 0,-1 1 1 0 0,1 0 0 0 0,0-1-1 0 0,-1 1 1 0 0,1 0 0 0 0,0-1-1 0 0,-1 1 1 0 0,1-1 0 0 0,0 1-1 0 0,-1-1 1 0 0,1 1 0 0 0,0 0-1 0 0,0-1 1 0 0,-1 1-1 0 0,1-1 1 0 0,0 1 0 0 0,0-1-1 0 0,0 1 1 0 0,0-1 0 0 0,0 1-1 0 0,0-2 1 0 0,-8-6 935 0 0,8 8-962 0 0,0-1 1 0 0,-1 1-1 0 0,1 0 1 0 0,0 0-1 0 0,-1-1 0 0 0,1 1 1 0 0,0 0-1 0 0,0 0 1 0 0,-1-1-1 0 0,1 1 0 0 0,0 0 1 0 0,-1 0-1 0 0,1 0 1 0 0,0 0-1 0 0,-1 0 0 0 0,1 0 1 0 0,-1 0-1 0 0,1-1 1 0 0,0 1-1 0 0,-1 0 0 0 0,1 0 1 0 0,0 0-1 0 0,-1 1 1 0 0,1-1-1 0 0,-1 0 1 0 0,1 0-1 0 0,0 0 0 0 0,-1 0 1 0 0,1 0-1 0 0,-1 0 1 0 0,1 0 25 0 0,0 0 0 0 0,-1 0 1 0 0,1 0-1 0 0,0 0 0 0 0,0 0 0 0 0,-1 0 1 0 0,1 0-1 0 0,0 0 0 0 0,0-1 1 0 0,-1 1-1 0 0,1 0 0 0 0,0 0 1 0 0,0 0-1 0 0,0 0 0 0 0,-1-1 1 0 0,1 1-1 0 0,0 0 0 0 0,0 0 0 0 0,0-1 1 0 0,0 1-1 0 0,-1 0 0 0 0,1 0 1 0 0,0-1-1 0 0,0 1 0 0 0,0 0 1 0 0,0 0-1 0 0,0-1 0 0 0,0 1 1 0 0,0 0-1 0 0,0 0 0 0 0,0-1 1 0 0,0 1-1 0 0,0-1-19 0 0,0 1 0 0 0,-1 0 0 0 0,1 0 1 0 0,0-1-1 0 0,0 1 0 0 0,0 0 0 0 0,0 0 0 0 0,0-1 0 0 0,0 1 1 0 0,0 0-1 0 0,0 0 0 0 0,0-1 0 0 0,0 1 0 0 0,0 0 0 0 0,0 0 1 0 0,0-1-1 0 0,0 1 0 0 0,0 0 0 0 0,0 0 0 0 0,0-1 0 0 0,0 1 1 0 0,0 0-1 0 0,0 0 0 0 0,0-1 0 0 0,0 1 0 0 0,1 0 0 0 0,-1 0 1 0 0,0-1-1 0 0,0 1 0 0 0,0 0 0 0 0,0 0 0 0 0,1 0 0 0 0,-1 0 1 0 0,0-1-1 0 0,0 1 0 0 0,0 0 0 0 0,1 0 0 0 0,-1 0 0 0 0,0-1 1 0 0,0 1 36 0 0,-7-6 126 0 0,7 6-176 0 0,0 0 1 0 0,1 0 0 0 0,-1 0 0 0 0,0 0 0 0 0,0 0 0 0 0,0 0 0 0 0,0 0 0 0 0,1 0 0 0 0,-1 0 0 0 0,0 0 0 0 0,0 0 0 0 0,0-1 0 0 0,0 1 0 0 0,0 0 0 0 0,0 0 0 0 0,1 0 0 0 0,-1 0 0 0 0,0 0 0 0 0,0 0 0 0 0,0 0 0 0 0,0-1 0 0 0,0 1 0 0 0,0 0 0 0 0,0 0 0 0 0,1 0-1 0 0,-1 0 1 0 0,0 0 0 0 0,0-1 0 0 0,0 1 0 0 0,0 0 0 0 0,0 0 0 0 0,0 0 0 0 0,0 0 0 0 0,0-1 0 0 0,0 1 0 0 0,0 0 0 0 0,0 0 0 0 0,0 0 0 0 0,0 0 0 0 0,0 0 0 0 0,0-1 0 0 0,0 1 0 0 0,0 0 0 0 0,0 0 0 0 0,0 0 0 0 0,0 0 0 0 0,-1-1 0 0 0,1 1 0 0 0,0 0-1 0 0,0 0 1 0 0,0 0 0 0 0,0 0 0 0 0,0 0 0 0 0,0 0 0 0 0,0-1 0 0 0,0 1 0 0 0,-1 0 0 0 0,1 0 0 0 0,0 0 0 0 0,0 0 0 0 0,0 0 0 0 0,0 0 0 0 0,0 0 0 0 0,-1 0 0 0 0,1 0 0 0 0,-1 0 3 0 0,0 0 0 0 0,0 1 0 0 0,0-1 0 0 0,1 0 0 0 0,-1 0 1 0 0,0 1-1 0 0,0-1 0 0 0,0 0 0 0 0,0 0 0 0 0,0 0 0 0 0,0 0 0 0 0,0 0 0 0 0,-1 0 0 0 0,-1-1 22 0 0,2 1 24 0 0,-3-8 599 0 0,4 7-636 0 0,1 0 0 0 0,-1 0 0 0 0,0 0-1 0 0,0 0 1 0 0,1-1 0 0 0,-1 1 0 0 0,0 0 0 0 0,0 0-1 0 0,0 0 1 0 0,0 0 0 0 0,0 0 0 0 0,-1 0 0 0 0,1 0-1 0 0,0 0 1 0 0,0 0 0 0 0,-1 0 0 0 0,1 0 0 0 0,0 0-1 0 0,-1 0 1 0 0,1 0 0 0 0,-2-2 0 0 0,1 2 22 0 0,1-1 0 0 0,-1 0 0 0 0,0 1 0 0 0,0-1 0 0 0,0 1 0 0 0,-1-1 0 0 0,1 1 0 0 0,0-1 0 0 0,0 1 0 0 0,-1 0 0 0 0,1-1 0 0 0,-3 0 0 0 0,-4-1 3 0 0,7 2-32 0 0,0 0 0 0 0,0 1 0 0 0,0-1-1 0 0,0 1 1 0 0,-1 0 0 0 0,1-1 0 0 0,0 1 0 0 0,0 0 0 0 0,0 0 0 0 0,0 0 0 0 0,-1-1 0 0 0,1 1 0 0 0,0 0 0 0 0,0 1 0 0 0,0-1 0 0 0,0 0 0 0 0,0 0 0 0 0,-1 0 0 0 0,1 1 0 0 0,0-1 0 0 0,0 0-1 0 0,0 1 1 0 0,0-1 0 0 0,0 1 0 0 0,0 0 0 0 0,-1 0 0 0 0,-5 3 1 0 0,1-1 0 0 0,-1 0 0 0 0,-13 5 0 0 0,-9 3 14 0 0,27-10-23 0 0,1 0 0 0 0,0-1 0 0 0,-1 1-1 0 0,1 0 1 0 0,0 0 0 0 0,0 0 0 0 0,-1 1 0 0 0,1-1 0 0 0,0 0-1 0 0,0 0 1 0 0,0 1 0 0 0,-1 1 0 0 0,2-4 10 0 0,-1 0-1 0 0,1 1 1 0 0,-1-1 0 0 0,1 1 0 0 0,-1-1 0 0 0,0 0 0 0 0,1 1-1 0 0,-1 0 1 0 0,0-1 0 0 0,1 1 0 0 0,-1-1 0 0 0,0 1-1 0 0,0 0 1 0 0,1-1 0 0 0,-1 1 0 0 0,0 0 0 0 0,-1 0 0 0 0,-19-7 269 0 0,15 7-267 0 0,0 0 1 0 0,1 0 0 0 0,-1 0 0 0 0,0 1 0 0 0,0 0 0 0 0,1 0 0 0 0,-1 0-1 0 0,-9 4 1 0 0,8-2 2 0 0,0-1-1 0 0,0-1 1 0 0,0 1 0 0 0,-14 0-1 0 0,-27-1 444 0 0,-66 9-1 0 0,92-7-378 0 0,-24 4 115 0 0,44-8-180 0 0,1 1 0 0 0,-1 0 0 0 0,1 0 0 0 0,0 0 0 0 0,-1-1 0 0 0,1 1 0 0 0,0-1 0 0 0,-1 1 0 0 0,1-1 0 0 0,0 0-1 0 0,0 1 1 0 0,-2-2 0 0 0,3 2-3 0 0,-1-1 0 0 0,0 1 1 0 0,0-1-1 0 0,0 1 0 0 0,1-1 0 0 0,-1 1 0 0 0,0 0 0 0 0,0-1 0 0 0,0 1 0 0 0,0 0 0 0 0,0 0 0 0 0,1-1 0 0 0,-1 1 0 0 0,0 0 0 0 0,0 0 0 0 0,0 0 0 0 0,0 0 1 0 0,0 0-1 0 0,0 0 0 0 0,0 1 0 0 0,0-1 0 0 0,0 0 0 0 0,1 0 0 0 0,-1 1 0 0 0,0-1 0 0 0,-1 1 0 0 0,-2 1-8 0 0,0-1 0 0 0,0 0 0 0 0,0 0 0 0 0,0-1-1 0 0,-1 1 1 0 0,1-1 0 0 0,0 0 0 0 0,0 0 0 0 0,0 0 0 0 0,0-1 0 0 0,0 1 0 0 0,-6-3-1 0 0,4 2 21 0 0,1 0 0 0 0,-1 1-1 0 0,1-1 1 0 0,-1 1 0 0 0,0 0-1 0 0,-6 1 1 0 0,5 0-13 0 0,1-1 1 0 0,-1 1-1 0 0,0-1 1 0 0,0-1-1 0 0,0 1 0 0 0,0-1 1 0 0,-6-2-1 0 0,-7 0 26 0 0,-33-3 27 0 0,47 6-56 0 0,0 0-1 0 0,0 0 1 0 0,0 0 0 0 0,0 1-1 0 0,0 0 1 0 0,0 0 0 0 0,0 0-1 0 0,0 1 1 0 0,0 0 0 0 0,-9 4-1 0 0,6-2 4 0 0,0-1 0 0 0,0 0 0 0 0,-11 1 0 0 0,1-2-11 0 0,13-2 0 0 0,0 1 0 0 0,0 0 0 0 0,0 0 0 0 0,1 0 0 0 0,-11 4 0 0 0,6-1 15 0 0,-1 0-1 0 0,0 0 1 0 0,0-1 0 0 0,0-1-1 0 0,0 0 1 0 0,0 0 0 0 0,-14 0-1 0 0,21-2 15 0 0,0-1-1 0 0,1 0 0 0 0,-1 0 0 0 0,1 0 1 0 0,-1 0-1 0 0,1 0 0 0 0,-1-1 0 0 0,1 1 1 0 0,0-1-1 0 0,-1 0 0 0 0,1 0 0 0 0,0 0 1 0 0,-5-5-1 0 0,-19-12 123 0 0,24 18-145 0 0,0 0 0 0 0,0 1 0 0 0,0-1 0 0 0,0 1 0 0 0,0 0 0 0 0,-6 0 0 0 0,-9-1 16 0 0,14 0-22 0 0,0 1 0 0 0,0-1 0 0 0,1 1 0 0 0,-1 1 0 0 0,0-1 0 0 0,0 0 0 0 0,0 1 0 0 0,1 0 0 0 0,-1-1 0 0 0,0 2 0 0 0,1-1 0 0 0,-1 0 0 0 0,0 1 0 0 0,1-1 0 0 0,-6 5 0 0 0,7-5 4 0 0,0 0 0 0 0,0 0 0 0 0,0-1 0 0 0,-1 1 0 0 0,1 0 0 0 0,0-1 0 0 0,-1 1 0 0 0,1-1 0 0 0,0 0 0 0 0,-1 0 0 0 0,1 0 0 0 0,-1 0 0 0 0,-3-1 0 0 0,3 1 3 0 0,0-1 0 0 0,0 1 0 0 0,-1 0-1 0 0,1 0 1 0 0,0 1 0 0 0,0-1 0 0 0,-1 1 0 0 0,-4 1-1 0 0,2 0-3 0 0,-1 0-1 0 0,1-1 0 0 0,-1 0 0 0 0,0 0 0 0 0,0-1 0 0 0,0 1 0 0 0,1-1 0 0 0,-1-1 0 0 0,0 1 0 0 0,-8-3 0 0 0,7 2 22 0 0,-1 0 0 0 0,1 0 1 0 0,-1 1-1 0 0,1 0 0 0 0,-1 1 0 0 0,-9 1 0 0 0,-12 3 19 0 0,0-1 0 0 0,-56-1-1 0 0,51-3-16 0 0,0-1 54 0 0,-1 2 1 0 0,1 1-1 0 0,-67 12 0 0 0,72-3-59 0 0,24-8-15 0 0,1-1 0 0 0,-1 0 0 0 0,0 0 1 0 0,-1 0-1 0 0,1-1 0 0 0,-7 1 0 0 0,-5-4 5 0 0,15 2 8 0 0,0-1 0 0 0,-1 1 1 0 0,1 0-1 0 0,0 0 0 0 0,0 0 1 0 0,0 0-1 0 0,0 0 0 0 0,-6 2 1 0 0,-10 1-13 0 0,13-3 8 0 0,-1-1-1 0 0,1 0 1 0 0,0 0 0 0 0,0 0-1 0 0,-8-4 1 0 0,-15-2 137 0 0,-19 3 14 0 0,35 4-122 0 0,0-1 1 0 0,-24-5-1 0 0,24 4-13 0 0,-1 1 0 0 0,0 0 0 0 0,0 1 0 0 0,0 1 0 0 0,1 0 1 0 0,-22 4-1 0 0,4-1-4 0 0,-87 0 207 0 0,91-4-212 0 0,21-1 18 0 0,1 0 0 0 0,-1 0 0 0 0,0-1 0 0 0,-11-4 0 0 0,14 5-36 0 0,1 1 0 0 0,-1-1 0 0 0,0 1-1 0 0,0-1 1 0 0,0 1 0 0 0,0 0 0 0 0,1 0 0 0 0,-1 0 0 0 0,-5 1 0 0 0,-18 0 21 0 0,-20-12 46 0 0,26 6-6 0 0,0 0-1 0 0,-1 2 0 0 0,-28-2 0 0 0,43 5-56 0 0,-1 1 0 0 0,0 0 0 0 0,-10 3 0 0 0,10-2 0 0 0,0-1 0 0 0,0 0 0 0 0,-10 1 0 0 0,16-3 6 0 0,0 0 0 0 0,0 1-1 0 0,1-1 1 0 0,-1 0 0 0 0,0 0-1 0 0,0 0 1 0 0,0-1 0 0 0,1 1 0 0 0,-1 0-1 0 0,1 0 1 0 0,-1 0 0 0 0,1 0-1 0 0,-1-1 1 0 0,1 1 0 0 0,0 0 0 0 0,-1 0-1 0 0,1-1 1 0 0,0 1 0 0 0,0-2-1 0 0,-6-14 140 0 0,-14-5-59 0 0,16 19-80 0 0,1 0 0 0 0,0 0 0 0 0,0 0 0 0 0,0-1 0 0 0,1 1 0 0 0,-1-1 0 0 0,1 1 0 0 0,0-1 0 0 0,0 0 0 0 0,-3-7 0 0 0,1-7 67 0 0,0 1 0 0 0,-1-22 0 0 0,4 27-53 0 0,0 1-1 0 0,-1-1 0 0 0,0 0 0 0 0,-1 1 0 0 0,0 0 1 0 0,-1-1-1 0 0,-8-16 0 0 0,6 14-15 0 0,0-1 0 0 0,1 0 0 0 0,0 0 0 0 0,2 0 0 0 0,-4-27 0 0 0,5 29-9 0 0,-19-159 266 0 0,21 164-269 0 0,-1-1 0 0 0,2 0 0 0 0,-1 1 0 0 0,1-1 0 0 0,0 1 0 0 0,1-1 0 0 0,0 1 0 0 0,4-12 0 0 0,6-28 0 0 0,-10 10 0 0 0,-2 31 0 0 0,0 0 0 0 0,1 0 0 0 0,-1 0 0 0 0,1 0 0 0 0,4-12 0 0 0,0 6 0 0 0,1 1 0 0 0,1-1 0 0 0,0 1 0 0 0,1 0 0 0 0,10-11 0 0 0,16-28 0 0 0,-33 49 0 0 0,0-1 0 0 0,0 1 0 0 0,1 0 0 0 0,-1 0 0 0 0,0 0 0 0 0,1-1 0 0 0,0 1 0 0 0,-1 1 0 0 0,1-1 0 0 0,0 0 0 0 0,0 0 0 0 0,0 1 0 0 0,0-1 0 0 0,0 1 0 0 0,0-1 0 0 0,1 1 0 0 0,-1 0 0 0 0,0 0 0 0 0,4-1 0 0 0,-3 1 0 0 0,0-1 0 0 0,0 1 0 0 0,-1-1 0 0 0,1 0 0 0 0,0 0 0 0 0,0 0 0 0 0,2-3 0 0 0,9-6 0 0 0,-2 5 0 0 0,1-1 0 0 0,0 2 0 0 0,1 0 0 0 0,-1 0 0 0 0,1 1 0 0 0,0 1 0 0 0,0 0 0 0 0,0 1 0 0 0,0 1 0 0 0,28 0 0 0 0,68 6 0 0 0,-71-2 0 0 0,61 1 0 0 0,40 4 0 0 0,-87-5 0 0 0,-19-1 0 0 0,49 9 0 0 0,-76-10 0 0 0,1 0 0 0 0,0-1 0 0 0,0 0 0 0 0,16-2 0 0 0,6 1 0 0 0,46-2 0 0 0,3-2 0 0 0,-52 2 0 0 0,48 1 0 0 0,63 4 0 0 0,42 3 0 0 0,-147-3 0 0 0,6 1 0 0 0,0-2 0 0 0,0-1 0 0 0,-1-2 0 0 0,53-9 0 0 0,13-15 0 0 0,60-11 0 0 0,-110 32 0 0 0,0 3 0 0 0,70 6 0 0 0,-10-1 0 0 0,-90-2 0 0 0,44 9 0 0 0,-32-4 0 0 0,19 5 0 0 0,-35-6 0 0 0,30 3 0 0 0,163-2 0 0 0,-197-6 0 0 0,-4 0 0 0 0,1-1 0 0 0,0 0 0 0 0,-1 0 0 0 0,1-1 0 0 0,13-5 0 0 0,-20 6 0 0 0,0 0 0 0 0,0 1 0 0 0,0 0 0 0 0,0 0 0 0 0,0 0 0 0 0,0 1 0 0 0,11 2 0 0 0,-5-1 0 0 0,-9-2 0 0 0,1 1 0 0 0,-1-1 0 0 0,0 1 0 0 0,0-1 0 0 0,1 1 0 0 0,-1 0 0 0 0,0 0 0 0 0,0 1 0 0 0,0-1 0 0 0,0 1 0 0 0,0-1 0 0 0,-1 1 0 0 0,1 0 0 0 0,0 0 0 0 0,-1 0 0 0 0,1 1 0 0 0,-1-1 0 0 0,0 0 0 0 0,0 1 0 0 0,0 0 0 0 0,3 3 0 0 0,-1 3 0 0 0,1-1 0 0 0,0 0 0 0 0,0 0 0 0 0,1-1 0 0 0,0 1 0 0 0,1-1 0 0 0,-1-1 0 0 0,9 7 0 0 0,-5-4 0 0 0,-1 0 0 0 0,0 1 0 0 0,10 13 0 0 0,8 16 0 0 0,-17-27 0 0 0,-1 0 0 0 0,0 1 0 0 0,-1 0 0 0 0,0 1 0 0 0,10 27 0 0 0,-10-8 0 0 0,5 37 0 0 0,3 13 0 0 0,21 96-202 0 0,-33-148 137 0 0,-1 1-1 0 0,-2-1 1 0 0,-5 58-1 0 0,-9 4-3168 0 0,-36 128 0 0 0,33-161 1526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45:38.240"/>
    </inkml:context>
    <inkml:brush xml:id="br0">
      <inkml:brushProperty name="width" value="0.1" units="cm"/>
      <inkml:brushProperty name="height" value="0.1" units="cm"/>
      <inkml:brushProperty name="color" value="#66CC00"/>
    </inkml:brush>
  </inkml:definitions>
  <inkml:trace contextRef="#ctx0" brushRef="#br0">1977 1166 1375 0 0,'-2'2'154'0'0,"-1"1"-1"0"0,1-1 1 0 0,-1 0-1 0 0,1 0 1 0 0,-1 0-1 0 0,0 0 1 0 0,-4 1 603 0 0,1-4 1075 0 0,31-22 1192 0 0,-13 3-468 0 0,-13 21-2113 0 0,-6 10-170 0 0,5-8-160 0 0,-1 0 1 0 0,0-1-1 0 0,1 1 0 0 0,-1-1 0 0 0,0 1 0 0 0,0-1 0 0 0,-1 0 0 0 0,1 0 0 0 0,0 0 0 0 0,-1-1 1 0 0,1 1-1 0 0,-1-1 0 0 0,1 0 0 0 0,-8 1 0 0 0,-19 9 918 0 0,28-10-909 0 0,0 1 1 0 0,-1-1-1 0 0,1-1 0 0 0,-1 1 0 0 0,1 0 0 0 0,-1-1 0 0 0,0 1 1 0 0,1-1-1 0 0,-1 0 0 0 0,1 1 0 0 0,-1-1 0 0 0,0-1 1 0 0,1 1-1 0 0,-1 0 0 0 0,1-1 0 0 0,-1 1 0 0 0,1-1 0 0 0,-6-1 1 0 0,4 1-17 0 0,-1 0 0 0 0,1 0 0 0 0,0 1 0 0 0,-1 0 0 0 0,1 0 0 0 0,-1 0 0 0 0,1 1 1 0 0,-1 0-1 0 0,1-1 0 0 0,-7 4 0 0 0,-3-2 20 0 0,-41 15 259 0 0,-23 6 589 0 0,70-21-924 0 0,6-2-17 0 0,0 1 0 0 0,0-1 0 0 0,0 1-1 0 0,0-1 1 0 0,0 1 0 0 0,0-1 0 0 0,0 0 0 0 0,0 0-1 0 0,-1 0 1 0 0,1 0 0 0 0,0-1 0 0 0,0 1 0 0 0,0-1-1 0 0,0 1 1 0 0,0-1 0 0 0,0 1 0 0 0,0-1 0 0 0,1 0-1 0 0,-4-2 1 0 0,2 2-2 0 0,1-1 0 0 0,-1 0-1 0 0,0 1 1 0 0,0-1 0 0 0,0 1 0 0 0,0 0-1 0 0,0 0 1 0 0,0 0 0 0 0,-1 1-1 0 0,1-1 1 0 0,0 1 0 0 0,0-1 0 0 0,-1 1-1 0 0,1 0 1 0 0,0 0 0 0 0,0 1 0 0 0,-1-1-1 0 0,1 1 1 0 0,0-1 0 0 0,0 1-1 0 0,-5 2 1 0 0,-43 11 161 0 0,50-14-175 0 0,0 1 0 0 0,0-1 0 0 0,-1 0 0 0 0,1 0 0 0 0,0 0 1 0 0,0 0-1 0 0,0 0 0 0 0,-1 0 0 0 0,1-1 0 0 0,0 1 0 0 0,0 0 0 0 0,-1-1 0 0 0,1 1 0 0 0,0 0 0 0 0,0-1 0 0 0,0 0 0 0 0,-2 0 0 0 0,-2-2 187 0 0,0 1-158 0 0,0 1 0 0 0,0 0 1 0 0,0 1-1 0 0,0-1 0 0 0,0 1 1 0 0,0 0-1 0 0,1 0 0 0 0,-1 1 1 0 0,0-1-1 0 0,0 1 0 0 0,-7 2 0 0 0,-8 1 44 0 0,-9 1-67 0 0,20-3-10 0 0,1-1 0 0 0,0 0 0 0 0,0 0 1 0 0,-1 0-1 0 0,1-1 0 0 0,0 0 0 0 0,-15-3 0 0 0,16 2 65 0 0,0 0 0 0 0,0 1 0 0 0,0-1 1 0 0,0 2-1 0 0,0-1 0 0 0,-11 2 0 0 0,-18 2 143 0 0,22-4-169 0 0,12 1-35 0 0,0-1 0 0 0,0 0 0 0 0,0 0-1 0 0,0 0 1 0 0,0 0 0 0 0,0 0 0 0 0,0 0 0 0 0,1 0 0 0 0,-1-1 0 0 0,0 1 0 0 0,0-1 0 0 0,0 1 0 0 0,0-1 0 0 0,1 0 0 0 0,-1 0 0 0 0,0 0 0 0 0,1 0-1 0 0,-1 0 1 0 0,0 0 0 0 0,1 0 0 0 0,-2-2 0 0 0,-3 0 10 0 0,1-1-1 0 0,-1 1 1 0 0,0 0 0 0 0,0 1-1 0 0,-1 0 1 0 0,1 0 0 0 0,0 0-1 0 0,-1 0 1 0 0,-7 0 0 0 0,-11-4 136 0 0,18 4-158 0 0,0 0 0 0 0,0 1 1 0 0,0 0-1 0 0,0 0 0 0 0,0 0 1 0 0,0 1-1 0 0,-9 0 0 0 0,-73 4-5 0 0,76-2 11 0 0,0 1-1 0 0,0 0 1 0 0,1 1 0 0 0,0 0-1 0 0,-17 8 1 0 0,20-8-11 0 0,2-2-1 0 0,0 1 1 0 0,0-2-1 0 0,-1 1 0 0 0,1-1 1 0 0,-8 0-1 0 0,8 0 9 0 0,1-1 0 0 0,-1 1 1 0 0,1 1-1 0 0,-1-1 0 0 0,1 1 0 0 0,-10 3 0 0 0,11-2-2 0 0,0-1 0 0 0,0 0 0 0 0,0 0-1 0 0,-1-1 1 0 0,1 1 0 0 0,0-1 0 0 0,-1-1-1 0 0,1 1 1 0 0,-1-1 0 0 0,0 0 0 0 0,1 0-1 0 0,-8-1 1 0 0,-7-9 177 0 0,18 9-159 0 0,0-1 1 0 0,0 1 0 0 0,-1 0 0 0 0,1 0-1 0 0,0 0 1 0 0,0 0 0 0 0,-1 0 0 0 0,-2 0-1 0 0,-3 0-6 0 0,0 0-1 0 0,0 0 0 0 0,0 1 1 0 0,0 0-1 0 0,0 0 0 0 0,0 1 1 0 0,-16 3-1 0 0,7 0-11 0 0,-14 6 52 0 0,-24 14-58 0 0,53-24 39 0 0,1 0 0 0 0,-1 0 0 0 0,0 0 0 0 0,1 0 0 0 0,-1 0 0 0 0,1 0 0 0 0,-1-1 0 0 0,1 1 0 0 0,-1-1 0 0 0,1 1 0 0 0,-1-1 0 0 0,-2-1 0 0 0,-12-3 1570 0 0,-19 1-2622 0 0,29 3 1190 0 0,1 0 1 0 0,-1 0-1 0 0,0 1 0 0 0,0-1 1 0 0,0 1-1 0 0,-10 2 0 0 0,15-2-160 0 0,0 0-1 0 0,-1 1 0 0 0,1-1 1 0 0,0 0-1 0 0,-1 0 1 0 0,1 0-1 0 0,0 0 0 0 0,-1 0 1 0 0,1 0-1 0 0,0 0 1 0 0,-1-1-1 0 0,1 1 0 0 0,0-1 1 0 0,-1 1-1 0 0,1 0 1 0 0,0-1-1 0 0,0 0 0 0 0,-1 1 1 0 0,1-1-1 0 0,0 0 0 0 0,0 0 1 0 0,0 0-1 0 0,0 1 1 0 0,0-1-1 0 0,0 0 0 0 0,0 0 1 0 0,0-1-1 0 0,1 1 1 0 0,-2-2-1 0 0,-1-1-681 0 0,3 4 633 0 0,-1 0 0 0 0,1 0 0 0 0,0-1 0 0 0,0 1 1 0 0,0 0-1 0 0,0 0 0 0 0,0 0 0 0 0,-1-1 0 0 0,1 1 0 0 0,0 0 1 0 0,0 0-1 0 0,0 0 0 0 0,0-1 0 0 0,0 1 0 0 0,0 0 0 0 0,0 0 0 0 0,0 0 1 0 0,0-1-1 0 0,0 1 0 0 0,0 0 0 0 0,0 0 0 0 0,0-1 0 0 0,0 1 1 0 0,0 0-1 0 0,0 0 0 0 0,0 0 0 0 0,0-1 0 0 0,0 1 0 0 0,0 0 1 0 0,0 0-1 0 0,0 0 0 0 0,0-1 0 0 0,1 1 0 0 0,0-6 91 0 0,-1 0-1 0 0,1-1 1 0 0,-1 1-1 0 0,0 0 0 0 0,-2-11 1 0 0,1 10 15 0 0,0 0 0 0 0,1 0-1 0 0,0 0 1 0 0,1-12 0 0 0,1 12-40 0 0,-1 1 0 0 0,0-1 1 0 0,0 1-1 0 0,0-1 0 0 0,-1 1 0 0 0,0-1 0 0 0,-1 1 1 0 0,1-1-1 0 0,-1 1 0 0 0,-2-8 0 0 0,-2-36-821 0 0,-3 16 887 0 0,-5-57-1 0 0,10 72-320 0 0,2 8 522 0 0,1-1 1 0 0,1 1-1 0 0,-1 0 0 0 0,4-11 1 0 0,0-26-27 0 0,-5 42-259 0 0,1-1-1 0 0,-2 0 1 0 0,-3-12-1 0 0,-1-9 73 0 0,2 14-42 0 0,0 1 1 0 0,0-1-1 0 0,-2 0 1 0 0,0 1-1 0 0,0 0 1 0 0,-13-18-1 0 0,16 24-26 0 0,-1 0 0 0 0,1 0 1 0 0,1-1-1 0 0,-3-10 0 0 0,-3-9 18 0 0,-28-64 15 0 0,32 80-43 0 0,1 1 0 0 0,0 0 0 0 0,1-1 1 0 0,-2-15-1 0 0,3 20-3 0 0,1-1 1 0 0,0 1-1 0 0,0 0 0 0 0,0-1 1 0 0,1 1-1 0 0,0 0 1 0 0,0 0-1 0 0,5-12 0 0 0,-4 14-2 0 0,0 1 0 0 0,0 0-1 0 0,0 0 1 0 0,0 0 0 0 0,1 0-1 0 0,-1 0 1 0 0,1 0 0 0 0,0 1-1 0 0,3-3 1 0 0,-2 2-1 0 0,-1 1-1 0 0,0-1 1 0 0,0 0-1 0 0,0 0 1 0 0,0 0-1 0 0,-1 0 1 0 0,4-7-1 0 0,29-59 8 0 0,-31 62 1 0 0,0 1 1 0 0,1 0 0 0 0,8-9 0 0 0,8-12 49 0 0,-17 22-52 0 0,-1 0-1 0 0,1 1 1 0 0,0 0-1 0 0,0 0 1 0 0,0 0-1 0 0,1 0 1 0 0,0 1-1 0 0,-1 0 1 0 0,8-4 0 0 0,7-3 9 0 0,23-7 0 0 0,-34 13-5 0 0,11-1-14 0 0,-1 0 0 0 0,1 1 0 0 0,0 1 0 0 0,0 1 0 0 0,0 1 0 0 0,26 1 0 0 0,20-2 0 0 0,2 3 0 0 0,-24 0 0 0 0,-12-1 0 0 0,0 2 0 0 0,33 6 0 0 0,-42-6 0 0 0,0 0 0 0 0,35-2 0 0 0,11 0 0 0 0,59 0 0 0 0,6-2 0 0 0,100-3 0 0 0,-158 7 0 0 0,-41 0 0 0 0,0-1 0 0 0,0-2 0 0 0,46-8 0 0 0,-69 8 0 0 0,0 0 0 0 0,-1 0 0 0 0,1 1 0 0 0,0 0 0 0 0,0 1 0 0 0,0 0 0 0 0,-1 1 0 0 0,1 1 0 0 0,-1-1 0 0 0,1 1 0 0 0,-1 1 0 0 0,11 5 0 0 0,49 20 0 0 0,-60-23 0 0 0,0-1 0 0 0,0 1 0 0 0,0 0 0 0 0,-1 1 0 0 0,1 0 0 0 0,7 9 0 0 0,-8-8 0 0 0,0 0 0 0 0,-1 0 0 0 0,0 1 0 0 0,0 0 0 0 0,-1 0 0 0 0,0 1 0 0 0,0 0 0 0 0,-1 0 0 0 0,9 21 0 0 0,-6-6 0 0 0,-1 1 0 0 0,8 46 0 0 0,-3-13 0 0 0,6 38 0 0 0,-18-82 0 0 0,0 0 0 0 0,0-1 0 0 0,-2 1 0 0 0,-2 25 0 0 0,-10 18-252 0 0,-3 0-1 0 0,-24 60 1 0 0,4-15-1324 0 0,16-36-1070 0 0,-2 3-6031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45:41.306"/>
    </inkml:context>
    <inkml:brush xml:id="br0">
      <inkml:brushProperty name="width" value="0.1" units="cm"/>
      <inkml:brushProperty name="height" value="0.1" units="cm"/>
      <inkml:brushProperty name="color" value="#66CC00"/>
    </inkml:brush>
  </inkml:definitions>
  <inkml:trace contextRef="#ctx0" brushRef="#br0">4617 199 1839 0 0,'-5'0'77'0'0,"0"1"-1"0"0,1 0 0 0 0,-1 0 0 0 0,0 0 0 0 0,1 1 0 0 0,-9 3 0 0 0,7-2 535 0 0,0-1 0 0 0,0 0 0 0 0,-12 3-1 0 0,13-5-328 0 0,-1 1 0 0 0,0-1-1 0 0,0 0 1 0 0,1-1-1 0 0,-1 1 1 0 0,0-1-1 0 0,1 0 1 0 0,-1-1-1 0 0,-7-2 1 0 0,-3-3 1155 0 0,-27-15-1 0 0,12 5-69 0 0,26 15-1219 0 0,0 1 0 0 0,0-1 0 0 0,0 1 0 0 0,-1 0 0 0 0,1 0 0 0 0,-1 0 0 0 0,1 1 0 0 0,-1 0 0 0 0,1 0 0 0 0,0 0 0 0 0,-10 2 0 0 0,-7 2 9 0 0,-31 10 1 0 0,40-10-143 0 0,-16 4 120 0 0,0-1 1 0 0,-56 5-1 0 0,67-11-1 0 0,0-1 0 0 0,0 0-1 0 0,0-1 1 0 0,1-1 0 0 0,-1-1 0 0 0,-20-5-1 0 0,32 6-66 0 0,-22-7 202 0 0,-1 1 1 0 0,0 2-1 0 0,-52-5 0 0 0,-114 18 219 0 0,79 0-266 0 0,-101 9 409 0 0,138-9-501 0 0,56-6-56 0 0,0 0 0 0 0,0-2-1 0 0,-30-5 1 0 0,-68-18 513 0 0,117 23-564 0 0,-20-4 111 0 0,0 0-1 0 0,0 1 0 0 0,0 2 1 0 0,-31 0-1 0 0,1 2-74 0 0,-63-6-1 0 0,13-10-23 0 0,63 9 12 0 0,-52-3-1 0 0,-112 12 18 0 0,130 4-64 0 0,0-5 0 0 0,-82-7 0 0 0,55-3 51 0 0,-42-5 34 0 0,130 12-82 0 0,-6-1 22 0 0,-24-6 1 0 0,-14-4-15 0 0,41 9-11 0 0,-1 0 0 0 0,0 0-1 0 0,-16-8 1 0 0,21 6 11 0 0,0 2 0 0 0,0 0-1 0 0,-1 0 1 0 0,1 2 0 0 0,-24-3-1 0 0,2 3 22 0 0,-37 4 0 0 0,39-1-16 0 0,1-1 0 0 0,0-2 0 0 0,-40-6 0 0 0,49 5-6 0 0,0 1 0 0 0,1 2 0 0 0,-46 3 0 0 0,36 0 2 0 0,-33-2 0 0 0,28-1 20 0 0,-67 8 0 0 0,59 0-32 0 0,-69 20 0 0 0,72-16 0 0 0,-4 0 0 0 0,-63 20 0 0 0,91-26 0 0 0,1 1 0 0 0,0 1 0 0 0,1 0 0 0 0,-18 13 0 0 0,5-2 9 0 0,9-6 39 0 0,1 1 0 0 0,-27 24-1 0 0,41-32-19 0 0,1-1 1 0 0,0 1-1 0 0,0 0 0 0 0,0 0 0 0 0,1 1 0 0 0,-1-1 0 0 0,2 1 1 0 0,-1 0-1 0 0,1 0 0 0 0,0 0 0 0 0,0 0 0 0 0,1 0 1 0 0,-1 14-1 0 0,1 6 196 0 0,1 1 1 0 0,4 33-1 0 0,-4-60-208 0 0,6 49 239 0 0,-2-21-156 0 0,-2-1 0 0 0,0 1 0 0 0,-2 0 1 0 0,-4 34-1 0 0,3-48-57 0 0,0 0 0 0 0,1-1 0 0 0,0 1 1 0 0,4 18-1 0 0,0 24 52 0 0,-4-23-46 0 0,2-1 1 0 0,0 1-1 0 0,15 61 0 0 0,-10-55 71 0 0,-5-27-73 0 0,0 0-1 0 0,8 25 1 0 0,-8-35-40 0 0,-1 0 1 0 0,0 0-1 0 0,1 0 1 0 0,-1 0-1 0 0,1 0 1 0 0,0 0-1 0 0,0-1 1 0 0,0 1-1 0 0,0-1 1 0 0,1 1-1 0 0,-1-1 0 0 0,1 0 1 0 0,-1 0-1 0 0,1 0 1 0 0,0 0-1 0 0,4 2 1 0 0,6 2 52 0 0,0-1 0 0 0,1 0 1 0 0,0-1-1 0 0,0 0 0 0 0,0-1 0 0 0,0-1 1 0 0,0 0-1 0 0,18-1 0 0 0,7-3 10 0 0,-1-1 1 0 0,54-13-1 0 0,-50 7 28 0 0,68-4 1 0 0,105-1 83 0 0,-153 8-155 0 0,60-2 12 0 0,-105 8-38 0 0,213 6 0 0 0,-175-1 0 0 0,86 19 0 0 0,-80-12 0 0 0,1-3 0 0 0,0-2 0 0 0,83-3 0 0 0,-108-5 28 0 0,57-12-1 0 0,5 1-18 0 0,195 5 127 0 0,-225 8-72 0 0,129-16 0 0 0,-140 3 1 0 0,-39 7-25 0 0,29-4-1 0 0,-16 5-25 0 0,94-5 100 0 0,-37 7-114 0 0,98 5 64 0 0,-138 0-64 0 0,-25-1 0 0 0,1 0 0 0 0,37 9 0 0 0,-56-9 0 0 0,25 6 0 0 0,0-1 0 0 0,43 5 0 0 0,-55-9 0 0 0,1 1 0 0 0,0 1 0 0 0,-1 0 0 0 0,27 13 0 0 0,-24-10-53 0 0,21 10 761 0 0,1-2 1 0 0,89 19-1 0 0,-63-26-1807 0 0,-35-5 807 0 0,0 1-1 0 0,60 17 1 0 0,-78-16 290 0 0,1-1 1 0 0,0-1-1 0 0,0-1 0 0 0,0 0 0 0 0,0-2 0 0 0,0 0 1 0 0,0-1-1 0 0,23-2 0 0 0,10-5 2 0 0,-25 2 0 0 0,0 2 0 0 0,1 1 0 0 0,48 2 0 0 0,-62 2 0 0 0,1-1 0 0 0,-1-1 0 0 0,22-2 0 0 0,-13 1-1 0 0,37 2 0 0 0,-46 0 10 0 0,0-1-1 0 0,0 1 0 0 0,0-2 0 0 0,0 0 0 0 0,0 0 1 0 0,0-2-1 0 0,22-5 0 0 0,-20 2-8 0 0,-5 3 0 0 0,0-1 0 0 0,-1 0 0 0 0,0 0 0 0 0,1-1 0 0 0,10-8 0 0 0,17-11 2 0 0,-26 17 13 0 0,-1 0 1 0 0,1 0 0 0 0,12-12-1 0 0,-20 14-10 0 0,1 0 0 0 0,-1 0 0 0 0,1 0 1 0 0,-2 0-1 0 0,1-1 0 0 0,0 0 0 0 0,-1 1 0 0 0,0-1 0 0 0,1-8 0 0 0,0 5 11 0 0,-1 1-1 0 0,1 0 0 0 0,0 1 1 0 0,6-11-1 0 0,9-6-15 0 0,0 1 0 0 0,30-29 0 0 0,-10 11 0 0 0,32-53 0 0 0,-68 92 2 0 0,0-1 0 0 0,1 1 0 0 0,-1-1 0 0 0,0 1 0 0 0,-1-1 0 0 0,1 0 0 0 0,0 0 0 0 0,-1 0 0 0 0,0 0 0 0 0,1 0 0 0 0,-1 0 0 0 0,0 0 0 0 0,-1 0 0 0 0,1 0 0 0 0,0 0 0 0 0,-1-1 0 0 0,0 1 0 0 0,0 0 0 0 0,0 0 0 0 0,0-1 0 0 0,0 1 0 0 0,-1 0 0 0 0,1 0 0 0 0,-1-1-1 0 0,0 1 1 0 0,-2-5 0 0 0,-2-2 0 0 0,1-1 0 0 0,1 0 0 0 0,0 0 0 0 0,0 0 0 0 0,1 0 0 0 0,-1-23 0 0 0,4-70-5 0 0,-1 101 3 0 0,2-43 10 0 0,2-72 60 0 0,-5 104-63 0 0,0-1 0 0 0,-1 1 0 0 0,0 0 0 0 0,-2 0-1 0 0,1 1 1 0 0,-7-16 0 0 0,8 26-8 0 0,0-1 0 0 0,0 0 0 0 0,0 1 0 0 0,0-1 0 0 0,-1 1 0 0 0,0 0 0 0 0,1 0 0 0 0,-1 0 0 0 0,-1 0 0 0 0,1 0 0 0 0,0 0 0 0 0,-1 1 0 0 0,1 0 0 0 0,-1 0 0 0 0,1 0 0 0 0,-1 0 1 0 0,0 0-1 0 0,0 1 0 0 0,0 0 0 0 0,0 0 0 0 0,0 0 0 0 0,-5-1 0 0 0,-8 1-396 0 0,-1-1 0 0 0,0 2 1 0 0,-33 4-1 0 0,51-4 389 0 0,-49 6-1551 0 0,-5 7-73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45:49.303"/>
    </inkml:context>
    <inkml:brush xml:id="br0">
      <inkml:brushProperty name="width" value="0.1" units="cm"/>
      <inkml:brushProperty name="height" value="0.1" units="cm"/>
      <inkml:brushProperty name="color" value="#66CC00"/>
    </inkml:brush>
  </inkml:definitions>
  <inkml:trace contextRef="#ctx0" brushRef="#br0">2344 1023 1375 0 0,'-10'1'81'0'0,"-4"-2"3846"0"0,14 0-3857 0 0,0 1 0 0 0,1-1 0 0 0,-1 0 0 0 0,0 1 0 0 0,0-1 0 0 0,0 1-1 0 0,0-1 1 0 0,1 1 0 0 0,-1-1 0 0 0,0 1 0 0 0,0-1 0 0 0,1 1 0 0 0,-1-1 0 0 0,0 1 0 0 0,1-1 0 0 0,-1 1 0 0 0,0 0 0 0 0,1-1 0 0 0,-1 1 0 0 0,1-1 0 0 0,-1 1 0 0 0,1 0 0 0 0,-1 0 0 0 0,1-1-1 0 0,-1 1 1 0 0,1 0 0 0 0,4-4 200 0 0,0 0 0 0 0,0 0-1 0 0,0 1 1 0 0,1 0 0 0 0,-1 0 0 0 0,1 0-1 0 0,0 0 1 0 0,-1 1 0 0 0,1 0-1 0 0,7-1 1 0 0,-13 3-251 0 0,0 0 0 0 0,1 0-1 0 0,-1 0 1 0 0,0 0 0 0 0,0 0 0 0 0,0 0 0 0 0,1 0 0 0 0,-1 0-1 0 0,0 0 1 0 0,0 0 0 0 0,1 0 0 0 0,-1 0 0 0 0,0 0 0 0 0,0 0-1 0 0,0 0 1 0 0,1 0 0 0 0,-1 0 0 0 0,0 0 0 0 0,0 1 0 0 0,0-1-1 0 0,1 0 1 0 0,-1 0 0 0 0,0 0 0 0 0,0 0 0 0 0,0 0 0 0 0,0 1-1 0 0,0-1 1 0 0,1 0 0 0 0,-1 0 0 0 0,0 0 0 0 0,0 0-1 0 0,0 1 1 0 0,0-1 0 0 0,0 0 0 0 0,0 1 0 0 0,-3 7 378 0 0,-11 7-18 0 0,13-14-336 0 0,-1 1 91 0 0,-2 1 0 0 0,1-1 0 0 0,0 0 0 0 0,0 0 0 0 0,-1 0 0 0 0,-4 1 0 0 0,-11 7 559 0 0,13-6-518 0 0,1 0 0 0 0,-1-1 0 0 0,0 0 0 0 0,0 0 0 0 0,-8 2 0 0 0,11-4-26 0 0,0-1-1 0 0,0 1 1 0 0,0-1-1 0 0,0 0 1 0 0,0 0-1 0 0,-1 0 1 0 0,1 0-1 0 0,0 0 1 0 0,0-1-1 0 0,0 1 1 0 0,0-1-1 0 0,0 0 1 0 0,-4-1-1 0 0,5 1-73 0 0,0 0 0 0 0,-1 1 0 0 0,1-1 0 0 0,0 1 0 0 0,-1 0 1 0 0,1 0-1 0 0,0 0 0 0 0,-1 0 0 0 0,1 0 0 0 0,-1 0 0 0 0,1 0 0 0 0,0 1 0 0 0,-1-1 0 0 0,1 1 0 0 0,0 0 0 0 0,0 0 0 0 0,-1 0 0 0 0,-1 1 0 0 0,-6 4-98 0 0,1 0 0 0 0,-15 13 1 0 0,-8 5 182 0 0,30-24-131 0 0,1 1 1 0 0,-1-1 0 0 0,0 0-1 0 0,0 0 1 0 0,0 0 0 0 0,0 0 0 0 0,0 0-1 0 0,0 0 1 0 0,0 0 0 0 0,1-1 0 0 0,-1 1-1 0 0,0-1 1 0 0,0 1 0 0 0,0-1-1 0 0,1 0 1 0 0,-1 0 0 0 0,0 0 0 0 0,1 0-1 0 0,-4-2 1 0 0,-10-4 852 0 0,6 4-780 0 0,0 0 1 0 0,0 1-1 0 0,1 0 1 0 0,-1 0-1 0 0,0 1 1 0 0,0 1-1 0 0,-1-1 1 0 0,1 1 0 0 0,0 1-1 0 0,0 0 1 0 0,-11 2-1 0 0,3 0-102 0 0,14-3 11 0 0,-1 0-1 0 0,0 1 1 0 0,0 0 0 0 0,1-1 0 0 0,-7 4-1 0 0,5-2-13 0 0,-2 2 61 0 0,1-1-1 0 0,-1 0 1 0 0,0-1 0 0 0,0 1-1 0 0,0-1 1 0 0,0-1 0 0 0,0 1 0 0 0,-1-1-1 0 0,1 0 1 0 0,0-1 0 0 0,-13 0 0 0 0,12-1 45 0 0,-1 0 1 0 0,0 1-1 0 0,1 0 1 0 0,-1 1-1 0 0,0-1 1 0 0,1 2 0 0 0,-10 2-1 0 0,-6 3-95 0 0,-26 12 0 0 0,31-11 31 0 0,10-5 62 0 0,-1-1 0 0 0,0 0-1 0 0,0 0 1 0 0,1 0-1 0 0,-14-1 1 0 0,-18 3 18 0 0,-8-1-63 0 0,36-3-32 0 0,0 1 0 0 0,-20 3 0 0 0,17 0 17 0 0,0-2 0 0 0,0 0 1 0 0,-1 0-1 0 0,1-2 0 0 0,0 0 0 0 0,-30-4 0 0 0,-13-13 209 0 0,42 11-169 0 0,0 1-1 0 0,-23-4 0 0 0,-36-5 194 0 0,68 12-207 0 0,0 0 0 0 0,1-1 0 0 0,-12-5 0 0 0,1 0 68 0 0,-29-15 249 0 0,-26-2-112 0 0,48 17-267 0 0,13 2 3 0 0,0 2-1 0 0,-1 0 0 0 0,0 0 1 0 0,0 2-1 0 0,0-1 0 0 0,0 1 1 0 0,-24 1-1 0 0,20 2-7 0 0,1-1 0 0 0,-1 0 0 0 0,-23-3 0 0 0,18 1 32 0 0,-1 1 0 0 0,1 1 0 0 0,-27 4 0 0 0,33-1-22 0 0,-1 1 1 0 0,1 0-1 0 0,-28 12 0 0 0,-18 4 13 0 0,38-14-23 0 0,14-5 0 0 0,1 1 0 0 0,0 1 0 0 0,0 0 0 0 0,-11 5 0 0 0,-35 16 64 0 0,53-23-58 0 0,0 0 0 0 0,0-1 1 0 0,0 1-1 0 0,0 0 0 0 0,-1-1 0 0 0,1 0 0 0 0,0 1 1 0 0,0-1-1 0 0,0 0 0 0 0,0 0 0 0 0,0 0 0 0 0,0 0 0 0 0,-1 0 1 0 0,1-1-1 0 0,0 1 0 0 0,0-1 0 0 0,0 1 0 0 0,-3-3 0 0 0,3 3 4 0 0,-1-1-1 0 0,1 0 0 0 0,0 0 0 0 0,-1 1 1 0 0,1-1-1 0 0,0 1 0 0 0,-5 0 0 0 0,5 0-9 0 0,0 0 1 0 0,0 0-1 0 0,0-1 0 0 0,0 1 0 0 0,0 0 0 0 0,0-1 0 0 0,0 1 0 0 0,0-1 0 0 0,0 0 0 0 0,0 1 0 0 0,0-1 0 0 0,-3-2 0 0 0,1 0 35 0 0,1-1-1 0 0,-1 1 0 0 0,1-1 1 0 0,0 1-1 0 0,0-1 1 0 0,0 0-1 0 0,0 0 0 0 0,1 0 1 0 0,0 0-1 0 0,-3-7 1 0 0,0-3 188 0 0,-7-30 1 0 0,8 26-271 0 0,-9-20 104 0 0,10 31-56 0 0,0 0 0 0 0,1-1 0 0 0,0 1 0 0 0,0-1 0 0 0,0 0 0 0 0,0-13 0 0 0,3-18 100 0 0,1 28-56 0 0,-2 0 0 0 0,0 0-1 0 0,0 0 1 0 0,-1 0-1 0 0,0 0 1 0 0,-1 1 0 0 0,-5-18-1 0 0,3 15-24 0 0,0-1-1 0 0,1 1 0 0 0,0-1 0 0 0,1 1 1 0 0,1-1-1 0 0,0-21 0 0 0,-1 10 11 0 0,-3-28-1 0 0,-1 8-12 0 0,0-4 3 0 0,2 25 2 0 0,0-33 0 0 0,2-4-22 0 0,2 58 0 0 0,0 2 0 0 0,0 0 0 0 0,-1 0 0 0 0,1 0 0 0 0,0-1 0 0 0,0 1 0 0 0,0 0 0 0 0,0 0 0 0 0,0 0 0 0 0,0-1 0 0 0,1 1 0 0 0,-1 0 0 0 0,0 0 0 0 0,1 0 0 0 0,-1 0 0 0 0,1 0 0 0 0,-1 0 0 0 0,1-1 0 0 0,-1 1 0 0 0,1 0 0 0 0,0 0 0 0 0,-1 1 0 0 0,1-1 0 0 0,0 0 0 0 0,0 0 0 0 0,0 0 0 0 0,0 0 0 0 0,0 1 0 0 0,0-1 0 0 0,0 0 0 0 0,0 1 0 0 0,0-1 0 0 0,0 1 0 0 0,0-1 0 0 0,0 1 0 0 0,1-1 0 0 0,7-2 0 0 0,-1 1 0 0 0,1 0 0 0 0,0 0 0 0 0,-1 1 0 0 0,1 0 0 0 0,0 0 0 0 0,0 1 0 0 0,0 0 0 0 0,11 2 0 0 0,14 0 0 0 0,-4-4 0 0 0,43-6 0 0 0,-50 4 0 0 0,14 1 0 0 0,60 2 0 0 0,14-2 0 0 0,55-26 44 0 0,-69 9-24 0 0,-24 9-20 0 0,138-32 0 0 0,-182 36 0 0 0,-1 2 0 0 0,2 1 0 0 0,44 0 0 0 0,5-1 0 0 0,4 3 0 0 0,-63 3 0 0 0,0-1 0 0 0,0-1 0 0 0,-1-1 0 0 0,23-4 0 0 0,158-38 0 0 0,-9 14 0 0 0,-123 15 0 0 0,-52 11 0 0 0,0 0 0 0 0,1 1 0 0 0,29-3 0 0 0,-42 7 0 0 0,-1 0 0 0 0,1-1 0 0 0,-1 1 0 0 0,0 1 0 0 0,1-1 0 0 0,-1 0 0 0 0,0 1 0 0 0,6 3 0 0 0,8 3 0 0 0,5 2 0 0 0,32 18 0 0 0,-11-5 0 0 0,-34-17 0 0 0,0 0 0 0 0,0 0 0 0 0,12 12 0 0 0,-11-10 0 0 0,-1 0 0 0 0,18 10 0 0 0,-11-10 0 0 0,1-1 0 0 0,0 0 0 0 0,0-2 0 0 0,1 0 0 0 0,18 3 0 0 0,-35-8 0 0 0,13 5 0 0 0,-1 0 0 0 0,1 1 0 0 0,-1 0 0 0 0,-1 1 0 0 0,1 1 0 0 0,18 14 0 0 0,-26-17 0 0 0,0 0 0 0 0,0 0 0 0 0,-1 0 0 0 0,1 0 0 0 0,-1 1 0 0 0,-1 0 0 0 0,1 0 0 0 0,-1 0 0 0 0,0 0 0 0 0,3 7 0 0 0,-2-3 0 0 0,0-1 0 0 0,1 0 0 0 0,9 12 0 0 0,-10-17-22 0 0,-1 1 0 0 0,0 0-1 0 0,0 0 1 0 0,0 0 0 0 0,-1 1-1 0 0,0-1 1 0 0,0 1 0 0 0,0-1 0 0 0,0 1-1 0 0,-1-1 1 0 0,0 1 0 0 0,0 0-1 0 0,-1 0 1 0 0,1 0 0 0 0,-1-1 0 0 0,-1 9-1 0 0,-2 5-116 0 0,-1 0 0 0 0,-1 0 0 0 0,-11 29 0 0 0,14-43 122 0 0,-45 130-3423 0 0,29-85 1736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6T17:52:56.334"/>
    </inkml:context>
    <inkml:brush xml:id="br0">
      <inkml:brushProperty name="width" value="0.1" units="cm"/>
      <inkml:brushProperty name="height" value="0.1" units="cm"/>
      <inkml:brushProperty name="color" value="#66CC00"/>
    </inkml:brush>
  </inkml:definitions>
  <inkml:trace contextRef="#ctx0" brushRef="#br0">2713 1185 1375 0 0,'34'-13'766'0'0,"1"0"5726"0"0,-40 21-3556 0 0,5-8-2896 0 0,-1 0 0 0 0,1 0 0 0 0,0 0 0 0 0,-1 0-1 0 0,1 0 1 0 0,0 0 0 0 0,-1 0 0 0 0,1 0 0 0 0,-1 0-1 0 0,1 0 1 0 0,0 0 0 0 0,-1 0 0 0 0,1 0 0 0 0,0-1-1 0 0,-1 1 1 0 0,1 0 0 0 0,0 0 0 0 0,-1 0 0 0 0,1-1 0 0 0,0 1-1 0 0,-1 0 1 0 0,1 0 0 0 0,0-1 0 0 0,0 1 0 0 0,0 0-1 0 0,-1 0 1 0 0,1-1 0 0 0,0 1 0 0 0,0 0 0 0 0,0-1-1 0 0,-1 1 1 0 0,1 0 0 0 0,0-1 0 0 0,0 1 0 0 0,0-1 0 0 0,0 1-1 0 0,0 0 1 0 0,-1-2 399 0 0,-9 0 2953 0 0,0 6-2980 0 0,1 0 0 0 0,0 0 0 0 0,-11 8 0 0 0,12-7-305 0 0,1 0-1 0 0,-1-1 0 0 0,-1 0 1 0 0,1-1-1 0 0,-10 3 0 0 0,-1-1 312 0 0,-1-1 0 0 0,0-2 0 0 0,0 0 0 0 0,-21-1 0 0 0,-75 9 517 0 0,86-5-665 0 0,0-2 0 0 0,-1-2-1 0 0,-33-2 1 0 0,41-1-107 0 0,1-2 1 0 0,0 0-1 0 0,0-2 0 0 0,-23-8 0 0 0,13-1-21 0 0,25 11 173 0 0,0 1-1 0 0,0 0 0 0 0,-1 0 1 0 0,1 0-1 0 0,0 1 1 0 0,-1 0-1 0 0,-12-1 0 0 0,-63-1-972 0 0,-93 7 0 0 0,-50 5 1440 0 0,92 7-665 0 0,112-13-67 0 0,0-1-1 0 0,-43-3 1 0 0,39 0 8 0 0,-39 2-1 0 0,52 1-31 0 0,0-1 1 0 0,-1-1-1 0 0,-20-4 0 0 0,8 1 9 0 0,21 4-16 0 0,0 0 0 0 0,1-1 0 0 0,-1 0 0 0 0,1 0 0 0 0,-1 0 0 0 0,1 0 0 0 0,-1 0 1 0 0,1-1-1 0 0,0 0 0 0 0,-1 0 0 0 0,1 0 0 0 0,0-1 0 0 0,0 1 0 0 0,1-1 0 0 0,-1 0 0 0 0,-3-3 0 0 0,1 1-5 0 0,0 0 0 0 0,0 1 0 0 0,0 0 0 0 0,0 0 0 0 0,-1 0 0 0 0,0 1 0 0 0,0 0 0 0 0,0 1 1 0 0,0-1-1 0 0,0 1 0 0 0,0 1 0 0 0,-1-1 0 0 0,1 1 0 0 0,-15 0 0 0 0,-2 1-13 0 0,-1 1 0 0 0,1 1 1 0 0,-31 7-1 0 0,-42 14-1 0 0,-9 1 0 0 0,88-20 0 0 0,-1-2 0 0 0,1-1 0 0 0,-34-1 0 0 0,24-3 82 0 0,-38-11 0 0 0,13 3 21 0 0,47 9-80 0 0,-1 0 1 0 0,1 0 0 0 0,-1 0-1 0 0,1-1 1 0 0,0 0 0 0 0,-10-7-1 0 0,-7-3 46 0 0,16 8-27 0 0,0 1 0 0 0,1-1 0 0 0,0 0 0 0 0,0-1-1 0 0,-5-6 1 0 0,-4-21 242 0 0,-21-13-160 0 0,30 37-92 0 0,0 0 0 0 0,1 0-1 0 0,0-1 1 0 0,-5-16 0 0 0,5 13 11 0 0,-1 1 0 0 0,-11-21 0 0 0,9 21-14 0 0,1-1-1 0 0,1 1 0 0 0,0-1 1 0 0,1-1-1 0 0,0 1 1 0 0,1-1-1 0 0,0 0 1 0 0,-1-17-1 0 0,-13-44 32 0 0,13 58-36 0 0,1 0-1 0 0,0 0 0 0 0,2 0 1 0 0,-1 0-1 0 0,2-31 0 0 0,4 9-3 0 0,0 3 43 0 0,-2 0-1 0 0,-4-59 1 0 0,2 60-35 0 0,1 27-22 0 0,0 0 0 0 0,-1 1 0 0 0,0-1 0 0 0,0 0 0 0 0,-3-10 0 0 0,3 17-6 0 0,1-1 0 0 0,-1 1 0 0 0,1-1 0 0 0,-1 0 0 0 0,1 0 0 0 0,0 1 0 0 0,0-1 0 0 0,0 0 0 0 0,0 0 0 0 0,0 1 0 0 0,0-1 0 0 0,0 0 0 0 0,0 0 0 0 0,1 1 0 0 0,-1-1 0 0 0,1 0 0 0 0,0 1 0 0 0,-1-1 0 0 0,1 0 0 0 0,1-2 0 0 0,0 2 0 0 0,0 0 0 0 0,0 0 0 0 0,0 0 0 0 0,0 0 0 0 0,1 1 0 0 0,-1-1 0 0 0,0 1 0 0 0,1-1 0 0 0,-1 1 0 0 0,1 0 0 0 0,5-2 0 0 0,4 0 0 0 0,0 1 0 0 0,0 0 0 0 0,0 0 0 0 0,22 1 0 0 0,-2 1 0 0 0,39 1 0 0 0,105-14 0 0 0,-145 9 0 0 0,1 1 0 0 0,-1 2 0 0 0,0 1 0 0 0,50 6 0 0 0,-51-3 0 0 0,1 0 0 0 0,-1-2 0 0 0,1-2 0 0 0,-1-1 0 0 0,0-1 0 0 0,37-8 0 0 0,115-17 0 0 0,-123 21 0 0 0,18-8 0 0 0,-18 3 0 0 0,175-26 0 0 0,-144 32 0 0 0,39 1 0 0 0,-13 2 0 0 0,-41-7 0 0 0,-26 4 0 0 0,51-1 0 0 0,-56 7 0 0 0,0 2 0 0 0,0 2 0 0 0,54 12 0 0 0,85 41 0 0 0,-66-9 0 0 0,-61-24 0 0 0,-1-7 0 0 0,-39-13 0 0 0,26 10 0 0 0,-37-11 0 0 0,0-1 0 0 0,0 1 0 0 0,0 0 0 0 0,0 0 0 0 0,-1 0 0 0 0,1 1 0 0 0,-1 0 0 0 0,7 8 0 0 0,-3-2-12 0 0,-1 0 1 0 0,0 1-1 0 0,-1 0 1 0 0,0 0-1 0 0,-1 0 0 0 0,0 1 1 0 0,-1 0-1 0 0,0 0 1 0 0,-1 0-1 0 0,0 1 0 0 0,2 22 1 0 0,-4-14-50 0 0,-1 0-1 0 0,-1 0 1 0 0,-1-1 0 0 0,0 1 0 0 0,-2-1-1 0 0,-8 30 1 0 0,-47 163-1108 0 0,10-35-4070 0 0,33-121-3073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4/15/2025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6E8E8-0206-DB37-B274-C5BF1D9CB5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DFB4DB-1879-55C4-1384-7BB1A67D57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B839F6-D21D-FEA1-2961-BC67C5A71B92}"/>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E593757C-0033-7417-8BD6-F5E556685D2E}"/>
              </a:ext>
            </a:extLst>
          </p:cNvPr>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779626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90010-1328-F691-AA6D-3C8D70F32F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8D54EE-2372-3ACE-A1B6-A475A6598E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31FCE9-AA74-16FE-097D-FC59565BD101}"/>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3EB75849-B1F8-6879-29F7-B8EF48844457}"/>
              </a:ext>
            </a:extLst>
          </p:cNvPr>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671182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4E06F-4C1A-6A0A-5CF4-759F410B87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F89873-BBF1-4742-1974-0AFCC6EF6F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42F764-5153-E48E-B410-D70F8183B80A}"/>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BB232788-BDE3-8976-FFB3-1163A5E53CE7}"/>
              </a:ext>
            </a:extLst>
          </p:cNvPr>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3487316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5BB42-47B4-82C8-42AF-ADE6633E9A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A01F8D-E514-D25D-299E-A44F8B30AD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ADFAD5-96D1-C94F-CE42-429E7EBF6AC6}"/>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2575CFD6-F4AE-EEDB-32B5-526574564F0B}"/>
              </a:ext>
            </a:extLst>
          </p:cNvPr>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2629249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835462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0643C-40E8-9682-3965-480A6DF8F0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1A4684-4D26-55D1-B110-9484F74A5F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851141-D15D-1791-F4A6-BCDF44226D0A}"/>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5821B97E-30C3-747D-5C59-E22C35305FA4}"/>
              </a:ext>
            </a:extLst>
          </p:cNvPr>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3737762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3D5FF-3D14-A89C-81DD-779F04C3F6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2F4526-D582-617D-F07B-C6B73B1A40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2A2AA9-3E92-E9B1-87BC-7EBB72420B89}"/>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EEDAA20F-32BE-567C-F87E-1D178E158E66}"/>
              </a:ext>
            </a:extLst>
          </p:cNvPr>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134177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623986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4/15/2025</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4/15/2025</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4/15/2025</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4/15/2025</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4/15/2025</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4/15/2025</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4/15/2025</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4/15/2025</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4/15/2025</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4/15/2025</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4/15/2025</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4/15/2025</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218.xml"/><Relationship Id="rId13" Type="http://schemas.openxmlformats.org/officeDocument/2006/relationships/image" Target="../media/image225.png"/><Relationship Id="rId18" Type="http://schemas.openxmlformats.org/officeDocument/2006/relationships/customXml" Target="../ink/ink223.xml"/><Relationship Id="rId3" Type="http://schemas.openxmlformats.org/officeDocument/2006/relationships/image" Target="../media/image3.png"/><Relationship Id="rId21" Type="http://schemas.openxmlformats.org/officeDocument/2006/relationships/image" Target="../media/image229.png"/><Relationship Id="rId7" Type="http://schemas.openxmlformats.org/officeDocument/2006/relationships/image" Target="../media/image222.png"/><Relationship Id="rId12" Type="http://schemas.openxmlformats.org/officeDocument/2006/relationships/customXml" Target="../ink/ink220.xml"/><Relationship Id="rId17" Type="http://schemas.openxmlformats.org/officeDocument/2006/relationships/image" Target="../media/image227.png"/><Relationship Id="rId2" Type="http://schemas.openxmlformats.org/officeDocument/2006/relationships/notesSlide" Target="../notesSlides/notesSlide10.xml"/><Relationship Id="rId16" Type="http://schemas.openxmlformats.org/officeDocument/2006/relationships/customXml" Target="../ink/ink222.xml"/><Relationship Id="rId20" Type="http://schemas.openxmlformats.org/officeDocument/2006/relationships/customXml" Target="../ink/ink224.xml"/><Relationship Id="rId1" Type="http://schemas.openxmlformats.org/officeDocument/2006/relationships/slideLayout" Target="../slideLayouts/slideLayout1.xml"/><Relationship Id="rId6" Type="http://schemas.openxmlformats.org/officeDocument/2006/relationships/customXml" Target="../ink/ink217.xml"/><Relationship Id="rId11" Type="http://schemas.openxmlformats.org/officeDocument/2006/relationships/image" Target="../media/image224.png"/><Relationship Id="rId5" Type="http://schemas.openxmlformats.org/officeDocument/2006/relationships/image" Target="../media/image221.png"/><Relationship Id="rId15" Type="http://schemas.openxmlformats.org/officeDocument/2006/relationships/image" Target="../media/image226.png"/><Relationship Id="rId23" Type="http://schemas.openxmlformats.org/officeDocument/2006/relationships/image" Target="../media/image230.png"/><Relationship Id="rId10" Type="http://schemas.openxmlformats.org/officeDocument/2006/relationships/customXml" Target="../ink/ink219.xml"/><Relationship Id="rId19" Type="http://schemas.openxmlformats.org/officeDocument/2006/relationships/image" Target="../media/image228.png"/><Relationship Id="rId4" Type="http://schemas.openxmlformats.org/officeDocument/2006/relationships/customXml" Target="../ink/ink216.xml"/><Relationship Id="rId9" Type="http://schemas.openxmlformats.org/officeDocument/2006/relationships/image" Target="../media/image223.png"/><Relationship Id="rId14" Type="http://schemas.openxmlformats.org/officeDocument/2006/relationships/customXml" Target="../ink/ink221.xml"/><Relationship Id="rId22" Type="http://schemas.openxmlformats.org/officeDocument/2006/relationships/customXml" Target="../ink/ink22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ustomXml" Target="../ink/ink227.xml"/><Relationship Id="rId5" Type="http://schemas.openxmlformats.org/officeDocument/2006/relationships/image" Target="../media/image231.png"/><Relationship Id="rId4" Type="http://schemas.openxmlformats.org/officeDocument/2006/relationships/customXml" Target="../ink/ink226.xml"/></Relationships>
</file>

<file path=ppt/slides/_rels/slide12.xml.rels><?xml version="1.0" encoding="UTF-8" standalone="yes"?>
<Relationships xmlns="http://schemas.openxmlformats.org/package/2006/relationships"><Relationship Id="rId8" Type="http://schemas.openxmlformats.org/officeDocument/2006/relationships/customXml" Target="../ink/ink230.xml"/><Relationship Id="rId13" Type="http://schemas.openxmlformats.org/officeDocument/2006/relationships/image" Target="../media/image237.png"/><Relationship Id="rId3" Type="http://schemas.openxmlformats.org/officeDocument/2006/relationships/image" Target="../media/image3.png"/><Relationship Id="rId7" Type="http://schemas.openxmlformats.org/officeDocument/2006/relationships/image" Target="../media/image234.png"/><Relationship Id="rId12" Type="http://schemas.openxmlformats.org/officeDocument/2006/relationships/customXml" Target="../ink/ink232.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ustomXml" Target="../ink/ink229.xml"/><Relationship Id="rId11" Type="http://schemas.openxmlformats.org/officeDocument/2006/relationships/image" Target="../media/image236.png"/><Relationship Id="rId5" Type="http://schemas.openxmlformats.org/officeDocument/2006/relationships/image" Target="../media/image233.png"/><Relationship Id="rId10" Type="http://schemas.openxmlformats.org/officeDocument/2006/relationships/customXml" Target="../ink/ink231.xml"/><Relationship Id="rId4" Type="http://schemas.openxmlformats.org/officeDocument/2006/relationships/customXml" Target="../ink/ink228.xml"/><Relationship Id="rId9" Type="http://schemas.openxmlformats.org/officeDocument/2006/relationships/image" Target="../media/image23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17" Type="http://schemas.openxmlformats.org/officeDocument/2006/relationships/image" Target="../media/image66.png"/><Relationship Id="rId299" Type="http://schemas.openxmlformats.org/officeDocument/2006/relationships/image" Target="../media/image157.png"/><Relationship Id="rId21" Type="http://schemas.openxmlformats.org/officeDocument/2006/relationships/image" Target="../media/image18.png"/><Relationship Id="rId63" Type="http://schemas.openxmlformats.org/officeDocument/2006/relationships/image" Target="../media/image39.png"/><Relationship Id="rId159" Type="http://schemas.openxmlformats.org/officeDocument/2006/relationships/image" Target="../media/image87.png"/><Relationship Id="rId324" Type="http://schemas.openxmlformats.org/officeDocument/2006/relationships/customXml" Target="../ink/ink165.xml"/><Relationship Id="rId366" Type="http://schemas.openxmlformats.org/officeDocument/2006/relationships/customXml" Target="../ink/ink186.xml"/><Relationship Id="rId170" Type="http://schemas.openxmlformats.org/officeDocument/2006/relationships/customXml" Target="../ink/ink88.xml"/><Relationship Id="rId226" Type="http://schemas.openxmlformats.org/officeDocument/2006/relationships/customXml" Target="../ink/ink116.xml"/><Relationship Id="rId268" Type="http://schemas.openxmlformats.org/officeDocument/2006/relationships/customXml" Target="../ink/ink137.xml"/><Relationship Id="rId32" Type="http://schemas.openxmlformats.org/officeDocument/2006/relationships/customXml" Target="../ink/ink19.xml"/><Relationship Id="rId74" Type="http://schemas.openxmlformats.org/officeDocument/2006/relationships/customXml" Target="../ink/ink40.xml"/><Relationship Id="rId128" Type="http://schemas.openxmlformats.org/officeDocument/2006/relationships/customXml" Target="../ink/ink67.xml"/><Relationship Id="rId335" Type="http://schemas.openxmlformats.org/officeDocument/2006/relationships/image" Target="../media/image175.png"/><Relationship Id="rId377" Type="http://schemas.openxmlformats.org/officeDocument/2006/relationships/image" Target="../media/image196.png"/><Relationship Id="rId5" Type="http://schemas.openxmlformats.org/officeDocument/2006/relationships/image" Target="../media/image10.png"/><Relationship Id="rId181" Type="http://schemas.openxmlformats.org/officeDocument/2006/relationships/image" Target="../media/image98.png"/><Relationship Id="rId237" Type="http://schemas.openxmlformats.org/officeDocument/2006/relationships/image" Target="../media/image126.png"/><Relationship Id="rId402" Type="http://schemas.openxmlformats.org/officeDocument/2006/relationships/customXml" Target="../ink/ink204.xml"/><Relationship Id="rId279" Type="http://schemas.openxmlformats.org/officeDocument/2006/relationships/image" Target="../media/image147.png"/><Relationship Id="rId43" Type="http://schemas.openxmlformats.org/officeDocument/2006/relationships/image" Target="../media/image29.png"/><Relationship Id="rId139" Type="http://schemas.openxmlformats.org/officeDocument/2006/relationships/image" Target="../media/image77.png"/><Relationship Id="rId290" Type="http://schemas.openxmlformats.org/officeDocument/2006/relationships/customXml" Target="../ink/ink148.xml"/><Relationship Id="rId304" Type="http://schemas.openxmlformats.org/officeDocument/2006/relationships/customXml" Target="../ink/ink155.xml"/><Relationship Id="rId346" Type="http://schemas.openxmlformats.org/officeDocument/2006/relationships/customXml" Target="../ink/ink176.xml"/><Relationship Id="rId388" Type="http://schemas.openxmlformats.org/officeDocument/2006/relationships/customXml" Target="../ink/ink197.xml"/><Relationship Id="rId85" Type="http://schemas.openxmlformats.org/officeDocument/2006/relationships/image" Target="../media/image50.png"/><Relationship Id="rId150" Type="http://schemas.openxmlformats.org/officeDocument/2006/relationships/customXml" Target="../ink/ink78.xml"/><Relationship Id="rId192" Type="http://schemas.openxmlformats.org/officeDocument/2006/relationships/customXml" Target="../ink/ink99.xml"/><Relationship Id="rId206" Type="http://schemas.openxmlformats.org/officeDocument/2006/relationships/customXml" Target="../ink/ink106.xml"/><Relationship Id="rId248" Type="http://schemas.openxmlformats.org/officeDocument/2006/relationships/customXml" Target="../ink/ink127.xml"/><Relationship Id="rId12" Type="http://schemas.openxmlformats.org/officeDocument/2006/relationships/customXml" Target="../ink/ink9.xml"/><Relationship Id="rId108" Type="http://schemas.openxmlformats.org/officeDocument/2006/relationships/customXml" Target="../ink/ink57.xml"/><Relationship Id="rId315" Type="http://schemas.openxmlformats.org/officeDocument/2006/relationships/image" Target="../media/image165.png"/><Relationship Id="rId357" Type="http://schemas.openxmlformats.org/officeDocument/2006/relationships/image" Target="../media/image186.png"/><Relationship Id="rId54" Type="http://schemas.openxmlformats.org/officeDocument/2006/relationships/customXml" Target="../ink/ink30.xml"/><Relationship Id="rId96" Type="http://schemas.openxmlformats.org/officeDocument/2006/relationships/customXml" Target="../ink/ink51.xml"/><Relationship Id="rId161" Type="http://schemas.openxmlformats.org/officeDocument/2006/relationships/image" Target="../media/image88.png"/><Relationship Id="rId217" Type="http://schemas.openxmlformats.org/officeDocument/2006/relationships/image" Target="../media/image116.png"/><Relationship Id="rId399" Type="http://schemas.openxmlformats.org/officeDocument/2006/relationships/image" Target="../media/image207.png"/><Relationship Id="rId259" Type="http://schemas.openxmlformats.org/officeDocument/2006/relationships/image" Target="../media/image137.png"/><Relationship Id="rId23" Type="http://schemas.openxmlformats.org/officeDocument/2006/relationships/image" Target="../media/image19.png"/><Relationship Id="rId119" Type="http://schemas.openxmlformats.org/officeDocument/2006/relationships/image" Target="../media/image67.png"/><Relationship Id="rId270" Type="http://schemas.openxmlformats.org/officeDocument/2006/relationships/customXml" Target="../ink/ink138.xml"/><Relationship Id="rId326" Type="http://schemas.openxmlformats.org/officeDocument/2006/relationships/customXml" Target="../ink/ink166.xml"/><Relationship Id="rId65" Type="http://schemas.openxmlformats.org/officeDocument/2006/relationships/image" Target="../media/image40.png"/><Relationship Id="rId130" Type="http://schemas.openxmlformats.org/officeDocument/2006/relationships/customXml" Target="../ink/ink68.xml"/><Relationship Id="rId368" Type="http://schemas.openxmlformats.org/officeDocument/2006/relationships/customXml" Target="../ink/ink187.xml"/><Relationship Id="rId172" Type="http://schemas.openxmlformats.org/officeDocument/2006/relationships/customXml" Target="../ink/ink89.xml"/><Relationship Id="rId228" Type="http://schemas.openxmlformats.org/officeDocument/2006/relationships/customXml" Target="../ink/ink117.xml"/><Relationship Id="rId281" Type="http://schemas.openxmlformats.org/officeDocument/2006/relationships/image" Target="../media/image148.png"/><Relationship Id="rId337" Type="http://schemas.openxmlformats.org/officeDocument/2006/relationships/image" Target="../media/image176.png"/><Relationship Id="rId34" Type="http://schemas.openxmlformats.org/officeDocument/2006/relationships/customXml" Target="../ink/ink20.xml"/><Relationship Id="rId76" Type="http://schemas.openxmlformats.org/officeDocument/2006/relationships/customXml" Target="../ink/ink41.xml"/><Relationship Id="rId141" Type="http://schemas.openxmlformats.org/officeDocument/2006/relationships/image" Target="../media/image78.png"/><Relationship Id="rId379" Type="http://schemas.openxmlformats.org/officeDocument/2006/relationships/image" Target="../media/image197.png"/><Relationship Id="rId7" Type="http://schemas.openxmlformats.org/officeDocument/2006/relationships/image" Target="../media/image11.png"/><Relationship Id="rId183" Type="http://schemas.openxmlformats.org/officeDocument/2006/relationships/image" Target="../media/image99.png"/><Relationship Id="rId239" Type="http://schemas.openxmlformats.org/officeDocument/2006/relationships/image" Target="../media/image127.png"/><Relationship Id="rId390" Type="http://schemas.openxmlformats.org/officeDocument/2006/relationships/customXml" Target="../ink/ink198.xml"/><Relationship Id="rId404" Type="http://schemas.openxmlformats.org/officeDocument/2006/relationships/customXml" Target="../ink/ink205.xml"/><Relationship Id="rId250" Type="http://schemas.openxmlformats.org/officeDocument/2006/relationships/customXml" Target="../ink/ink128.xml"/><Relationship Id="rId292" Type="http://schemas.openxmlformats.org/officeDocument/2006/relationships/customXml" Target="../ink/ink149.xml"/><Relationship Id="rId306" Type="http://schemas.openxmlformats.org/officeDocument/2006/relationships/customXml" Target="../ink/ink156.xml"/><Relationship Id="rId45" Type="http://schemas.openxmlformats.org/officeDocument/2006/relationships/image" Target="../media/image30.png"/><Relationship Id="rId87" Type="http://schemas.openxmlformats.org/officeDocument/2006/relationships/image" Target="../media/image51.png"/><Relationship Id="rId110" Type="http://schemas.openxmlformats.org/officeDocument/2006/relationships/customXml" Target="../ink/ink58.xml"/><Relationship Id="rId348" Type="http://schemas.openxmlformats.org/officeDocument/2006/relationships/customXml" Target="../ink/ink177.xml"/><Relationship Id="rId152" Type="http://schemas.openxmlformats.org/officeDocument/2006/relationships/customXml" Target="../ink/ink79.xml"/><Relationship Id="rId194" Type="http://schemas.openxmlformats.org/officeDocument/2006/relationships/customXml" Target="../ink/ink100.xml"/><Relationship Id="rId208" Type="http://schemas.openxmlformats.org/officeDocument/2006/relationships/customXml" Target="../ink/ink107.xml"/><Relationship Id="rId261" Type="http://schemas.openxmlformats.org/officeDocument/2006/relationships/image" Target="../media/image138.png"/><Relationship Id="rId14" Type="http://schemas.openxmlformats.org/officeDocument/2006/relationships/customXml" Target="../ink/ink10.xml"/><Relationship Id="rId56" Type="http://schemas.openxmlformats.org/officeDocument/2006/relationships/customXml" Target="../ink/ink31.xml"/><Relationship Id="rId317" Type="http://schemas.openxmlformats.org/officeDocument/2006/relationships/image" Target="../media/image166.png"/><Relationship Id="rId359" Type="http://schemas.openxmlformats.org/officeDocument/2006/relationships/image" Target="../media/image187.png"/><Relationship Id="rId98" Type="http://schemas.openxmlformats.org/officeDocument/2006/relationships/customXml" Target="../ink/ink52.xml"/><Relationship Id="rId121" Type="http://schemas.openxmlformats.org/officeDocument/2006/relationships/image" Target="../media/image68.png"/><Relationship Id="rId163" Type="http://schemas.openxmlformats.org/officeDocument/2006/relationships/image" Target="../media/image89.png"/><Relationship Id="rId219" Type="http://schemas.openxmlformats.org/officeDocument/2006/relationships/image" Target="../media/image117.png"/><Relationship Id="rId370" Type="http://schemas.openxmlformats.org/officeDocument/2006/relationships/customXml" Target="../ink/ink188.xml"/><Relationship Id="rId230" Type="http://schemas.openxmlformats.org/officeDocument/2006/relationships/customXml" Target="../ink/ink118.xml"/><Relationship Id="rId25" Type="http://schemas.openxmlformats.org/officeDocument/2006/relationships/image" Target="../media/image20.png"/><Relationship Id="rId67" Type="http://schemas.openxmlformats.org/officeDocument/2006/relationships/image" Target="../media/image41.png"/><Relationship Id="rId272" Type="http://schemas.openxmlformats.org/officeDocument/2006/relationships/customXml" Target="../ink/ink139.xml"/><Relationship Id="rId328" Type="http://schemas.openxmlformats.org/officeDocument/2006/relationships/customXml" Target="../ink/ink167.xml"/><Relationship Id="rId132" Type="http://schemas.openxmlformats.org/officeDocument/2006/relationships/customXml" Target="../ink/ink69.xml"/><Relationship Id="rId174" Type="http://schemas.openxmlformats.org/officeDocument/2006/relationships/customXml" Target="../ink/ink90.xml"/><Relationship Id="rId381" Type="http://schemas.openxmlformats.org/officeDocument/2006/relationships/image" Target="../media/image198.png"/><Relationship Id="rId241" Type="http://schemas.openxmlformats.org/officeDocument/2006/relationships/image" Target="../media/image128.png"/><Relationship Id="rId36" Type="http://schemas.openxmlformats.org/officeDocument/2006/relationships/customXml" Target="../ink/ink21.xml"/><Relationship Id="rId283" Type="http://schemas.openxmlformats.org/officeDocument/2006/relationships/image" Target="../media/image149.png"/><Relationship Id="rId339" Type="http://schemas.openxmlformats.org/officeDocument/2006/relationships/image" Target="../media/image177.png"/><Relationship Id="rId78" Type="http://schemas.openxmlformats.org/officeDocument/2006/relationships/customXml" Target="../ink/ink42.xml"/><Relationship Id="rId101" Type="http://schemas.openxmlformats.org/officeDocument/2006/relationships/image" Target="../media/image58.png"/><Relationship Id="rId143" Type="http://schemas.openxmlformats.org/officeDocument/2006/relationships/image" Target="../media/image79.png"/><Relationship Id="rId185" Type="http://schemas.openxmlformats.org/officeDocument/2006/relationships/image" Target="../media/image100.png"/><Relationship Id="rId350" Type="http://schemas.openxmlformats.org/officeDocument/2006/relationships/customXml" Target="../ink/ink178.xml"/><Relationship Id="rId9" Type="http://schemas.openxmlformats.org/officeDocument/2006/relationships/image" Target="../media/image12.png"/><Relationship Id="rId210" Type="http://schemas.openxmlformats.org/officeDocument/2006/relationships/customXml" Target="../ink/ink108.xml"/><Relationship Id="rId392" Type="http://schemas.openxmlformats.org/officeDocument/2006/relationships/customXml" Target="../ink/ink199.xml"/><Relationship Id="rId252" Type="http://schemas.openxmlformats.org/officeDocument/2006/relationships/customXml" Target="../ink/ink129.xml"/><Relationship Id="rId294" Type="http://schemas.openxmlformats.org/officeDocument/2006/relationships/customXml" Target="../ink/ink150.xml"/><Relationship Id="rId308" Type="http://schemas.openxmlformats.org/officeDocument/2006/relationships/customXml" Target="../ink/ink157.xml"/><Relationship Id="rId47" Type="http://schemas.openxmlformats.org/officeDocument/2006/relationships/image" Target="../media/image31.png"/><Relationship Id="rId89" Type="http://schemas.openxmlformats.org/officeDocument/2006/relationships/image" Target="../media/image52.png"/><Relationship Id="rId112" Type="http://schemas.openxmlformats.org/officeDocument/2006/relationships/customXml" Target="../ink/ink59.xml"/><Relationship Id="rId154" Type="http://schemas.openxmlformats.org/officeDocument/2006/relationships/customXml" Target="../ink/ink80.xml"/><Relationship Id="rId361" Type="http://schemas.openxmlformats.org/officeDocument/2006/relationships/image" Target="../media/image188.png"/><Relationship Id="rId196" Type="http://schemas.openxmlformats.org/officeDocument/2006/relationships/customXml" Target="../ink/ink101.xml"/><Relationship Id="rId16" Type="http://schemas.openxmlformats.org/officeDocument/2006/relationships/customXml" Target="../ink/ink11.xml"/><Relationship Id="rId221" Type="http://schemas.openxmlformats.org/officeDocument/2006/relationships/image" Target="../media/image118.png"/><Relationship Id="rId263" Type="http://schemas.openxmlformats.org/officeDocument/2006/relationships/image" Target="../media/image139.png"/><Relationship Id="rId319" Type="http://schemas.openxmlformats.org/officeDocument/2006/relationships/image" Target="../media/image167.png"/><Relationship Id="rId58" Type="http://schemas.openxmlformats.org/officeDocument/2006/relationships/customXml" Target="../ink/ink32.xml"/><Relationship Id="rId123" Type="http://schemas.openxmlformats.org/officeDocument/2006/relationships/image" Target="../media/image69.png"/><Relationship Id="rId330" Type="http://schemas.openxmlformats.org/officeDocument/2006/relationships/customXml" Target="../ink/ink168.xml"/><Relationship Id="rId165" Type="http://schemas.openxmlformats.org/officeDocument/2006/relationships/image" Target="../media/image90.png"/><Relationship Id="rId372" Type="http://schemas.openxmlformats.org/officeDocument/2006/relationships/customXml" Target="../ink/ink189.xml"/><Relationship Id="rId211" Type="http://schemas.openxmlformats.org/officeDocument/2006/relationships/image" Target="../media/image113.png"/><Relationship Id="rId232" Type="http://schemas.openxmlformats.org/officeDocument/2006/relationships/customXml" Target="../ink/ink119.xml"/><Relationship Id="rId253" Type="http://schemas.openxmlformats.org/officeDocument/2006/relationships/image" Target="../media/image134.png"/><Relationship Id="rId274" Type="http://schemas.openxmlformats.org/officeDocument/2006/relationships/customXml" Target="../ink/ink140.xml"/><Relationship Id="rId295" Type="http://schemas.openxmlformats.org/officeDocument/2006/relationships/image" Target="../media/image155.png"/><Relationship Id="rId309" Type="http://schemas.openxmlformats.org/officeDocument/2006/relationships/image" Target="../media/image162.png"/><Relationship Id="rId27" Type="http://schemas.openxmlformats.org/officeDocument/2006/relationships/image" Target="../media/image21.png"/><Relationship Id="rId48" Type="http://schemas.openxmlformats.org/officeDocument/2006/relationships/customXml" Target="../ink/ink27.xml"/><Relationship Id="rId69" Type="http://schemas.openxmlformats.org/officeDocument/2006/relationships/image" Target="../media/image42.png"/><Relationship Id="rId113" Type="http://schemas.openxmlformats.org/officeDocument/2006/relationships/image" Target="../media/image64.png"/><Relationship Id="rId134" Type="http://schemas.openxmlformats.org/officeDocument/2006/relationships/customXml" Target="../ink/ink70.xml"/><Relationship Id="rId320" Type="http://schemas.openxmlformats.org/officeDocument/2006/relationships/customXml" Target="../ink/ink163.xml"/><Relationship Id="rId80" Type="http://schemas.openxmlformats.org/officeDocument/2006/relationships/customXml" Target="../ink/ink43.xml"/><Relationship Id="rId155" Type="http://schemas.openxmlformats.org/officeDocument/2006/relationships/image" Target="../media/image85.png"/><Relationship Id="rId176" Type="http://schemas.openxmlformats.org/officeDocument/2006/relationships/customXml" Target="../ink/ink91.xml"/><Relationship Id="rId197" Type="http://schemas.openxmlformats.org/officeDocument/2006/relationships/image" Target="../media/image106.png"/><Relationship Id="rId341" Type="http://schemas.openxmlformats.org/officeDocument/2006/relationships/image" Target="../media/image178.png"/><Relationship Id="rId362" Type="http://schemas.openxmlformats.org/officeDocument/2006/relationships/customXml" Target="../ink/ink184.xml"/><Relationship Id="rId383" Type="http://schemas.openxmlformats.org/officeDocument/2006/relationships/image" Target="../media/image199.png"/><Relationship Id="rId201" Type="http://schemas.openxmlformats.org/officeDocument/2006/relationships/image" Target="../media/image108.png"/><Relationship Id="rId222" Type="http://schemas.openxmlformats.org/officeDocument/2006/relationships/customXml" Target="../ink/ink114.xml"/><Relationship Id="rId243" Type="http://schemas.openxmlformats.org/officeDocument/2006/relationships/image" Target="../media/image129.png"/><Relationship Id="rId264" Type="http://schemas.openxmlformats.org/officeDocument/2006/relationships/customXml" Target="../ink/ink135.xml"/><Relationship Id="rId285" Type="http://schemas.openxmlformats.org/officeDocument/2006/relationships/image" Target="../media/image150.png"/><Relationship Id="rId17" Type="http://schemas.openxmlformats.org/officeDocument/2006/relationships/image" Target="../media/image16.png"/><Relationship Id="rId38" Type="http://schemas.openxmlformats.org/officeDocument/2006/relationships/customXml" Target="../ink/ink22.xml"/><Relationship Id="rId59" Type="http://schemas.openxmlformats.org/officeDocument/2006/relationships/image" Target="../media/image37.png"/><Relationship Id="rId103" Type="http://schemas.openxmlformats.org/officeDocument/2006/relationships/image" Target="../media/image59.png"/><Relationship Id="rId124" Type="http://schemas.openxmlformats.org/officeDocument/2006/relationships/customXml" Target="../ink/ink65.xml"/><Relationship Id="rId310" Type="http://schemas.openxmlformats.org/officeDocument/2006/relationships/customXml" Target="../ink/ink158.xml"/><Relationship Id="rId70" Type="http://schemas.openxmlformats.org/officeDocument/2006/relationships/customXml" Target="../ink/ink38.xml"/><Relationship Id="rId91" Type="http://schemas.openxmlformats.org/officeDocument/2006/relationships/image" Target="../media/image53.png"/><Relationship Id="rId145" Type="http://schemas.openxmlformats.org/officeDocument/2006/relationships/image" Target="../media/image80.png"/><Relationship Id="rId166" Type="http://schemas.openxmlformats.org/officeDocument/2006/relationships/customXml" Target="../ink/ink86.xml"/><Relationship Id="rId187" Type="http://schemas.openxmlformats.org/officeDocument/2006/relationships/image" Target="../media/image101.png"/><Relationship Id="rId331" Type="http://schemas.openxmlformats.org/officeDocument/2006/relationships/image" Target="../media/image173.png"/><Relationship Id="rId352" Type="http://schemas.openxmlformats.org/officeDocument/2006/relationships/customXml" Target="../ink/ink179.xml"/><Relationship Id="rId373" Type="http://schemas.openxmlformats.org/officeDocument/2006/relationships/image" Target="../media/image194.png"/><Relationship Id="rId394" Type="http://schemas.openxmlformats.org/officeDocument/2006/relationships/customXml" Target="../ink/ink200.xml"/><Relationship Id="rId1" Type="http://schemas.openxmlformats.org/officeDocument/2006/relationships/slideLayout" Target="../slideLayouts/slideLayout1.xml"/><Relationship Id="rId212" Type="http://schemas.openxmlformats.org/officeDocument/2006/relationships/customXml" Target="../ink/ink109.xml"/><Relationship Id="rId233" Type="http://schemas.openxmlformats.org/officeDocument/2006/relationships/image" Target="../media/image124.png"/><Relationship Id="rId254" Type="http://schemas.openxmlformats.org/officeDocument/2006/relationships/customXml" Target="../ink/ink130.xml"/><Relationship Id="rId28" Type="http://schemas.openxmlformats.org/officeDocument/2006/relationships/customXml" Target="../ink/ink17.xml"/><Relationship Id="rId49" Type="http://schemas.openxmlformats.org/officeDocument/2006/relationships/image" Target="../media/image32.png"/><Relationship Id="rId114" Type="http://schemas.openxmlformats.org/officeDocument/2006/relationships/customXml" Target="../ink/ink60.xml"/><Relationship Id="rId275" Type="http://schemas.openxmlformats.org/officeDocument/2006/relationships/image" Target="../media/image145.png"/><Relationship Id="rId296" Type="http://schemas.openxmlformats.org/officeDocument/2006/relationships/customXml" Target="../ink/ink151.xml"/><Relationship Id="rId300" Type="http://schemas.openxmlformats.org/officeDocument/2006/relationships/customXml" Target="../ink/ink153.xml"/><Relationship Id="rId60" Type="http://schemas.openxmlformats.org/officeDocument/2006/relationships/customXml" Target="../ink/ink33.xml"/><Relationship Id="rId81" Type="http://schemas.openxmlformats.org/officeDocument/2006/relationships/image" Target="../media/image48.png"/><Relationship Id="rId135" Type="http://schemas.openxmlformats.org/officeDocument/2006/relationships/image" Target="../media/image75.png"/><Relationship Id="rId156" Type="http://schemas.openxmlformats.org/officeDocument/2006/relationships/customXml" Target="../ink/ink81.xml"/><Relationship Id="rId177" Type="http://schemas.openxmlformats.org/officeDocument/2006/relationships/image" Target="../media/image96.png"/><Relationship Id="rId198" Type="http://schemas.openxmlformats.org/officeDocument/2006/relationships/customXml" Target="../ink/ink102.xml"/><Relationship Id="rId321" Type="http://schemas.openxmlformats.org/officeDocument/2006/relationships/image" Target="../media/image168.png"/><Relationship Id="rId342" Type="http://schemas.openxmlformats.org/officeDocument/2006/relationships/customXml" Target="../ink/ink174.xml"/><Relationship Id="rId363" Type="http://schemas.openxmlformats.org/officeDocument/2006/relationships/image" Target="../media/image189.png"/><Relationship Id="rId384" Type="http://schemas.openxmlformats.org/officeDocument/2006/relationships/customXml" Target="../ink/ink195.xml"/><Relationship Id="rId202" Type="http://schemas.openxmlformats.org/officeDocument/2006/relationships/customXml" Target="../ink/ink104.xml"/><Relationship Id="rId223" Type="http://schemas.openxmlformats.org/officeDocument/2006/relationships/image" Target="../media/image119.png"/><Relationship Id="rId244" Type="http://schemas.openxmlformats.org/officeDocument/2006/relationships/customXml" Target="../ink/ink125.xml"/><Relationship Id="rId18" Type="http://schemas.openxmlformats.org/officeDocument/2006/relationships/customXml" Target="../ink/ink12.xml"/><Relationship Id="rId39" Type="http://schemas.openxmlformats.org/officeDocument/2006/relationships/image" Target="../media/image27.png"/><Relationship Id="rId265" Type="http://schemas.openxmlformats.org/officeDocument/2006/relationships/image" Target="../media/image140.png"/><Relationship Id="rId286" Type="http://schemas.openxmlformats.org/officeDocument/2006/relationships/customXml" Target="../ink/ink146.xml"/><Relationship Id="rId50" Type="http://schemas.openxmlformats.org/officeDocument/2006/relationships/customXml" Target="../ink/ink28.xml"/><Relationship Id="rId104" Type="http://schemas.openxmlformats.org/officeDocument/2006/relationships/customXml" Target="../ink/ink55.xml"/><Relationship Id="rId125" Type="http://schemas.openxmlformats.org/officeDocument/2006/relationships/image" Target="../media/image70.png"/><Relationship Id="rId146" Type="http://schemas.openxmlformats.org/officeDocument/2006/relationships/customXml" Target="../ink/ink76.xml"/><Relationship Id="rId167" Type="http://schemas.openxmlformats.org/officeDocument/2006/relationships/image" Target="../media/image91.png"/><Relationship Id="rId188" Type="http://schemas.openxmlformats.org/officeDocument/2006/relationships/customXml" Target="../ink/ink97.xml"/><Relationship Id="rId311" Type="http://schemas.openxmlformats.org/officeDocument/2006/relationships/image" Target="../media/image163.png"/><Relationship Id="rId332" Type="http://schemas.openxmlformats.org/officeDocument/2006/relationships/customXml" Target="../ink/ink169.xml"/><Relationship Id="rId353" Type="http://schemas.openxmlformats.org/officeDocument/2006/relationships/image" Target="../media/image184.png"/><Relationship Id="rId374" Type="http://schemas.openxmlformats.org/officeDocument/2006/relationships/customXml" Target="../ink/ink190.xml"/><Relationship Id="rId395" Type="http://schemas.openxmlformats.org/officeDocument/2006/relationships/image" Target="../media/image205.png"/><Relationship Id="rId71" Type="http://schemas.openxmlformats.org/officeDocument/2006/relationships/image" Target="../media/image43.png"/><Relationship Id="rId92" Type="http://schemas.openxmlformats.org/officeDocument/2006/relationships/customXml" Target="../ink/ink49.xml"/><Relationship Id="rId213" Type="http://schemas.openxmlformats.org/officeDocument/2006/relationships/image" Target="../media/image114.png"/><Relationship Id="rId234" Type="http://schemas.openxmlformats.org/officeDocument/2006/relationships/customXml" Target="../ink/ink120.xml"/><Relationship Id="rId2" Type="http://schemas.openxmlformats.org/officeDocument/2006/relationships/notesSlide" Target="../notesSlides/notesSlide6.xml"/><Relationship Id="rId29" Type="http://schemas.openxmlformats.org/officeDocument/2006/relationships/image" Target="../media/image22.png"/><Relationship Id="rId255" Type="http://schemas.openxmlformats.org/officeDocument/2006/relationships/image" Target="../media/image135.png"/><Relationship Id="rId276" Type="http://schemas.openxmlformats.org/officeDocument/2006/relationships/customXml" Target="../ink/ink141.xml"/><Relationship Id="rId297" Type="http://schemas.openxmlformats.org/officeDocument/2006/relationships/image" Target="../media/image156.png"/><Relationship Id="rId40" Type="http://schemas.openxmlformats.org/officeDocument/2006/relationships/customXml" Target="../ink/ink23.xml"/><Relationship Id="rId115" Type="http://schemas.openxmlformats.org/officeDocument/2006/relationships/image" Target="../media/image65.png"/><Relationship Id="rId136" Type="http://schemas.openxmlformats.org/officeDocument/2006/relationships/customXml" Target="../ink/ink71.xml"/><Relationship Id="rId157" Type="http://schemas.openxmlformats.org/officeDocument/2006/relationships/image" Target="../media/image86.png"/><Relationship Id="rId178" Type="http://schemas.openxmlformats.org/officeDocument/2006/relationships/customXml" Target="../ink/ink92.xml"/><Relationship Id="rId301" Type="http://schemas.openxmlformats.org/officeDocument/2006/relationships/image" Target="../media/image158.png"/><Relationship Id="rId322" Type="http://schemas.openxmlformats.org/officeDocument/2006/relationships/customXml" Target="../ink/ink164.xml"/><Relationship Id="rId343" Type="http://schemas.openxmlformats.org/officeDocument/2006/relationships/image" Target="../media/image179.png"/><Relationship Id="rId364" Type="http://schemas.openxmlformats.org/officeDocument/2006/relationships/customXml" Target="../ink/ink185.xml"/><Relationship Id="rId61" Type="http://schemas.openxmlformats.org/officeDocument/2006/relationships/image" Target="../media/image38.png"/><Relationship Id="rId82" Type="http://schemas.openxmlformats.org/officeDocument/2006/relationships/customXml" Target="../ink/ink44.xml"/><Relationship Id="rId199" Type="http://schemas.openxmlformats.org/officeDocument/2006/relationships/image" Target="../media/image107.png"/><Relationship Id="rId203" Type="http://schemas.openxmlformats.org/officeDocument/2006/relationships/image" Target="../media/image109.png"/><Relationship Id="rId385" Type="http://schemas.openxmlformats.org/officeDocument/2006/relationships/image" Target="../media/image200.png"/><Relationship Id="rId19" Type="http://schemas.openxmlformats.org/officeDocument/2006/relationships/image" Target="../media/image17.png"/><Relationship Id="rId224" Type="http://schemas.openxmlformats.org/officeDocument/2006/relationships/customXml" Target="../ink/ink115.xml"/><Relationship Id="rId245" Type="http://schemas.openxmlformats.org/officeDocument/2006/relationships/image" Target="../media/image130.png"/><Relationship Id="rId266" Type="http://schemas.openxmlformats.org/officeDocument/2006/relationships/customXml" Target="../ink/ink136.xml"/><Relationship Id="rId287" Type="http://schemas.openxmlformats.org/officeDocument/2006/relationships/image" Target="../media/image151.png"/><Relationship Id="rId30" Type="http://schemas.openxmlformats.org/officeDocument/2006/relationships/customXml" Target="../ink/ink18.xml"/><Relationship Id="rId105" Type="http://schemas.openxmlformats.org/officeDocument/2006/relationships/image" Target="../media/image60.png"/><Relationship Id="rId126" Type="http://schemas.openxmlformats.org/officeDocument/2006/relationships/customXml" Target="../ink/ink66.xml"/><Relationship Id="rId147" Type="http://schemas.openxmlformats.org/officeDocument/2006/relationships/image" Target="../media/image81.png"/><Relationship Id="rId168" Type="http://schemas.openxmlformats.org/officeDocument/2006/relationships/customXml" Target="../ink/ink87.xml"/><Relationship Id="rId312" Type="http://schemas.openxmlformats.org/officeDocument/2006/relationships/customXml" Target="../ink/ink159.xml"/><Relationship Id="rId333" Type="http://schemas.openxmlformats.org/officeDocument/2006/relationships/image" Target="../media/image174.png"/><Relationship Id="rId354" Type="http://schemas.openxmlformats.org/officeDocument/2006/relationships/customXml" Target="../ink/ink180.xml"/><Relationship Id="rId51" Type="http://schemas.openxmlformats.org/officeDocument/2006/relationships/image" Target="../media/image33.png"/><Relationship Id="rId72" Type="http://schemas.openxmlformats.org/officeDocument/2006/relationships/customXml" Target="../ink/ink39.xml"/><Relationship Id="rId93" Type="http://schemas.openxmlformats.org/officeDocument/2006/relationships/image" Target="../media/image54.png"/><Relationship Id="rId189" Type="http://schemas.openxmlformats.org/officeDocument/2006/relationships/image" Target="../media/image102.png"/><Relationship Id="rId375" Type="http://schemas.openxmlformats.org/officeDocument/2006/relationships/image" Target="../media/image195.png"/><Relationship Id="rId396" Type="http://schemas.openxmlformats.org/officeDocument/2006/relationships/customXml" Target="../ink/ink201.xml"/><Relationship Id="rId3" Type="http://schemas.openxmlformats.org/officeDocument/2006/relationships/image" Target="../media/image3.png"/><Relationship Id="rId214" Type="http://schemas.openxmlformats.org/officeDocument/2006/relationships/customXml" Target="../ink/ink110.xml"/><Relationship Id="rId235" Type="http://schemas.openxmlformats.org/officeDocument/2006/relationships/image" Target="../media/image125.png"/><Relationship Id="rId256" Type="http://schemas.openxmlformats.org/officeDocument/2006/relationships/customXml" Target="../ink/ink131.xml"/><Relationship Id="rId277" Type="http://schemas.openxmlformats.org/officeDocument/2006/relationships/image" Target="../media/image146.png"/><Relationship Id="rId298" Type="http://schemas.openxmlformats.org/officeDocument/2006/relationships/customXml" Target="../ink/ink152.xml"/><Relationship Id="rId400" Type="http://schemas.openxmlformats.org/officeDocument/2006/relationships/customXml" Target="../ink/ink203.xml"/><Relationship Id="rId116" Type="http://schemas.openxmlformats.org/officeDocument/2006/relationships/customXml" Target="../ink/ink61.xml"/><Relationship Id="rId137" Type="http://schemas.openxmlformats.org/officeDocument/2006/relationships/image" Target="../media/image76.png"/><Relationship Id="rId158" Type="http://schemas.openxmlformats.org/officeDocument/2006/relationships/customXml" Target="../ink/ink82.xml"/><Relationship Id="rId302" Type="http://schemas.openxmlformats.org/officeDocument/2006/relationships/customXml" Target="../ink/ink154.xml"/><Relationship Id="rId323" Type="http://schemas.openxmlformats.org/officeDocument/2006/relationships/image" Target="../media/image169.png"/><Relationship Id="rId344" Type="http://schemas.openxmlformats.org/officeDocument/2006/relationships/customXml" Target="../ink/ink175.xml"/><Relationship Id="rId20" Type="http://schemas.openxmlformats.org/officeDocument/2006/relationships/customXml" Target="../ink/ink13.xml"/><Relationship Id="rId41" Type="http://schemas.openxmlformats.org/officeDocument/2006/relationships/image" Target="../media/image28.png"/><Relationship Id="rId62" Type="http://schemas.openxmlformats.org/officeDocument/2006/relationships/customXml" Target="../ink/ink34.xml"/><Relationship Id="rId83" Type="http://schemas.openxmlformats.org/officeDocument/2006/relationships/image" Target="../media/image49.png"/><Relationship Id="rId179" Type="http://schemas.openxmlformats.org/officeDocument/2006/relationships/image" Target="../media/image97.png"/><Relationship Id="rId365" Type="http://schemas.openxmlformats.org/officeDocument/2006/relationships/image" Target="../media/image190.png"/><Relationship Id="rId386" Type="http://schemas.openxmlformats.org/officeDocument/2006/relationships/customXml" Target="../ink/ink196.xml"/><Relationship Id="rId190" Type="http://schemas.openxmlformats.org/officeDocument/2006/relationships/customXml" Target="../ink/ink98.xml"/><Relationship Id="rId204" Type="http://schemas.openxmlformats.org/officeDocument/2006/relationships/customXml" Target="../ink/ink105.xml"/><Relationship Id="rId225" Type="http://schemas.openxmlformats.org/officeDocument/2006/relationships/image" Target="../media/image120.png"/><Relationship Id="rId246" Type="http://schemas.openxmlformats.org/officeDocument/2006/relationships/customXml" Target="../ink/ink126.xml"/><Relationship Id="rId267" Type="http://schemas.openxmlformats.org/officeDocument/2006/relationships/image" Target="../media/image141.png"/><Relationship Id="rId288" Type="http://schemas.openxmlformats.org/officeDocument/2006/relationships/customXml" Target="../ink/ink147.xml"/><Relationship Id="rId106" Type="http://schemas.openxmlformats.org/officeDocument/2006/relationships/customXml" Target="../ink/ink56.xml"/><Relationship Id="rId127" Type="http://schemas.openxmlformats.org/officeDocument/2006/relationships/image" Target="../media/image71.png"/><Relationship Id="rId313" Type="http://schemas.openxmlformats.org/officeDocument/2006/relationships/image" Target="../media/image164.png"/><Relationship Id="rId10" Type="http://schemas.openxmlformats.org/officeDocument/2006/relationships/customXml" Target="../ink/ink8.xml"/><Relationship Id="rId31" Type="http://schemas.openxmlformats.org/officeDocument/2006/relationships/image" Target="../media/image23.png"/><Relationship Id="rId52" Type="http://schemas.openxmlformats.org/officeDocument/2006/relationships/customXml" Target="../ink/ink29.xml"/><Relationship Id="rId73" Type="http://schemas.openxmlformats.org/officeDocument/2006/relationships/image" Target="../media/image44.png"/><Relationship Id="rId94" Type="http://schemas.openxmlformats.org/officeDocument/2006/relationships/customXml" Target="../ink/ink50.xml"/><Relationship Id="rId148" Type="http://schemas.openxmlformats.org/officeDocument/2006/relationships/customXml" Target="../ink/ink77.xml"/><Relationship Id="rId169" Type="http://schemas.openxmlformats.org/officeDocument/2006/relationships/image" Target="../media/image92.png"/><Relationship Id="rId334" Type="http://schemas.openxmlformats.org/officeDocument/2006/relationships/customXml" Target="../ink/ink170.xml"/><Relationship Id="rId355" Type="http://schemas.openxmlformats.org/officeDocument/2006/relationships/image" Target="../media/image185.png"/><Relationship Id="rId376" Type="http://schemas.openxmlformats.org/officeDocument/2006/relationships/customXml" Target="../ink/ink191.xml"/><Relationship Id="rId397" Type="http://schemas.openxmlformats.org/officeDocument/2006/relationships/image" Target="../media/image206.png"/><Relationship Id="rId4" Type="http://schemas.openxmlformats.org/officeDocument/2006/relationships/customXml" Target="../ink/ink5.xml"/><Relationship Id="rId180" Type="http://schemas.openxmlformats.org/officeDocument/2006/relationships/customXml" Target="../ink/ink93.xml"/><Relationship Id="rId215" Type="http://schemas.openxmlformats.org/officeDocument/2006/relationships/image" Target="../media/image115.png"/><Relationship Id="rId236" Type="http://schemas.openxmlformats.org/officeDocument/2006/relationships/customXml" Target="../ink/ink121.xml"/><Relationship Id="rId257" Type="http://schemas.openxmlformats.org/officeDocument/2006/relationships/image" Target="../media/image136.png"/><Relationship Id="rId278" Type="http://schemas.openxmlformats.org/officeDocument/2006/relationships/customXml" Target="../ink/ink142.xml"/><Relationship Id="rId401" Type="http://schemas.openxmlformats.org/officeDocument/2006/relationships/image" Target="../media/image208.png"/><Relationship Id="rId303" Type="http://schemas.openxmlformats.org/officeDocument/2006/relationships/image" Target="../media/image159.png"/><Relationship Id="rId42" Type="http://schemas.openxmlformats.org/officeDocument/2006/relationships/customXml" Target="../ink/ink24.xml"/><Relationship Id="rId84" Type="http://schemas.openxmlformats.org/officeDocument/2006/relationships/customXml" Target="../ink/ink45.xml"/><Relationship Id="rId138" Type="http://schemas.openxmlformats.org/officeDocument/2006/relationships/customXml" Target="../ink/ink72.xml"/><Relationship Id="rId345" Type="http://schemas.openxmlformats.org/officeDocument/2006/relationships/image" Target="../media/image180.png"/><Relationship Id="rId387" Type="http://schemas.openxmlformats.org/officeDocument/2006/relationships/image" Target="../media/image201.png"/><Relationship Id="rId191" Type="http://schemas.openxmlformats.org/officeDocument/2006/relationships/image" Target="../media/image103.png"/><Relationship Id="rId205" Type="http://schemas.openxmlformats.org/officeDocument/2006/relationships/image" Target="../media/image110.png"/><Relationship Id="rId247" Type="http://schemas.openxmlformats.org/officeDocument/2006/relationships/image" Target="../media/image131.png"/><Relationship Id="rId107" Type="http://schemas.openxmlformats.org/officeDocument/2006/relationships/image" Target="../media/image61.png"/><Relationship Id="rId289" Type="http://schemas.openxmlformats.org/officeDocument/2006/relationships/image" Target="../media/image152.png"/><Relationship Id="rId11" Type="http://schemas.openxmlformats.org/officeDocument/2006/relationships/image" Target="../media/image13.png"/><Relationship Id="rId53" Type="http://schemas.openxmlformats.org/officeDocument/2006/relationships/image" Target="../media/image34.png"/><Relationship Id="rId149" Type="http://schemas.openxmlformats.org/officeDocument/2006/relationships/image" Target="../media/image82.png"/><Relationship Id="rId314" Type="http://schemas.openxmlformats.org/officeDocument/2006/relationships/customXml" Target="../ink/ink160.xml"/><Relationship Id="rId356" Type="http://schemas.openxmlformats.org/officeDocument/2006/relationships/customXml" Target="../ink/ink181.xml"/><Relationship Id="rId398" Type="http://schemas.openxmlformats.org/officeDocument/2006/relationships/customXml" Target="../ink/ink202.xml"/><Relationship Id="rId95" Type="http://schemas.openxmlformats.org/officeDocument/2006/relationships/image" Target="../media/image55.png"/><Relationship Id="rId160" Type="http://schemas.openxmlformats.org/officeDocument/2006/relationships/customXml" Target="../ink/ink83.xml"/><Relationship Id="rId216" Type="http://schemas.openxmlformats.org/officeDocument/2006/relationships/customXml" Target="../ink/ink111.xml"/><Relationship Id="rId258" Type="http://schemas.openxmlformats.org/officeDocument/2006/relationships/customXml" Target="../ink/ink132.xml"/><Relationship Id="rId22" Type="http://schemas.openxmlformats.org/officeDocument/2006/relationships/customXml" Target="../ink/ink14.xml"/><Relationship Id="rId64" Type="http://schemas.openxmlformats.org/officeDocument/2006/relationships/customXml" Target="../ink/ink35.xml"/><Relationship Id="rId118" Type="http://schemas.openxmlformats.org/officeDocument/2006/relationships/customXml" Target="../ink/ink62.xml"/><Relationship Id="rId325" Type="http://schemas.openxmlformats.org/officeDocument/2006/relationships/image" Target="../media/image170.png"/><Relationship Id="rId367" Type="http://schemas.openxmlformats.org/officeDocument/2006/relationships/image" Target="../media/image191.png"/><Relationship Id="rId171" Type="http://schemas.openxmlformats.org/officeDocument/2006/relationships/image" Target="../media/image93.png"/><Relationship Id="rId227" Type="http://schemas.openxmlformats.org/officeDocument/2006/relationships/image" Target="../media/image121.png"/><Relationship Id="rId269" Type="http://schemas.openxmlformats.org/officeDocument/2006/relationships/image" Target="../media/image142.png"/><Relationship Id="rId33" Type="http://schemas.openxmlformats.org/officeDocument/2006/relationships/image" Target="../media/image24.png"/><Relationship Id="rId129" Type="http://schemas.openxmlformats.org/officeDocument/2006/relationships/image" Target="../media/image72.png"/><Relationship Id="rId280" Type="http://schemas.openxmlformats.org/officeDocument/2006/relationships/customXml" Target="../ink/ink143.xml"/><Relationship Id="rId336" Type="http://schemas.openxmlformats.org/officeDocument/2006/relationships/customXml" Target="../ink/ink171.xml"/><Relationship Id="rId75" Type="http://schemas.openxmlformats.org/officeDocument/2006/relationships/image" Target="../media/image45.png"/><Relationship Id="rId140" Type="http://schemas.openxmlformats.org/officeDocument/2006/relationships/customXml" Target="../ink/ink73.xml"/><Relationship Id="rId182" Type="http://schemas.openxmlformats.org/officeDocument/2006/relationships/customXml" Target="../ink/ink94.xml"/><Relationship Id="rId378" Type="http://schemas.openxmlformats.org/officeDocument/2006/relationships/customXml" Target="../ink/ink192.xml"/><Relationship Id="rId403" Type="http://schemas.openxmlformats.org/officeDocument/2006/relationships/image" Target="../media/image209.png"/><Relationship Id="rId6" Type="http://schemas.openxmlformats.org/officeDocument/2006/relationships/customXml" Target="../ink/ink6.xml"/><Relationship Id="rId238" Type="http://schemas.openxmlformats.org/officeDocument/2006/relationships/customXml" Target="../ink/ink122.xml"/><Relationship Id="rId291" Type="http://schemas.openxmlformats.org/officeDocument/2006/relationships/image" Target="../media/image153.png"/><Relationship Id="rId305" Type="http://schemas.openxmlformats.org/officeDocument/2006/relationships/image" Target="../media/image160.png"/><Relationship Id="rId347" Type="http://schemas.openxmlformats.org/officeDocument/2006/relationships/image" Target="../media/image181.png"/><Relationship Id="rId44" Type="http://schemas.openxmlformats.org/officeDocument/2006/relationships/customXml" Target="../ink/ink25.xml"/><Relationship Id="rId86" Type="http://schemas.openxmlformats.org/officeDocument/2006/relationships/customXml" Target="../ink/ink46.xml"/><Relationship Id="rId151" Type="http://schemas.openxmlformats.org/officeDocument/2006/relationships/image" Target="../media/image83.png"/><Relationship Id="rId389" Type="http://schemas.openxmlformats.org/officeDocument/2006/relationships/image" Target="../media/image202.png"/><Relationship Id="rId193" Type="http://schemas.openxmlformats.org/officeDocument/2006/relationships/image" Target="../media/image104.png"/><Relationship Id="rId207" Type="http://schemas.openxmlformats.org/officeDocument/2006/relationships/image" Target="../media/image111.png"/><Relationship Id="rId249" Type="http://schemas.openxmlformats.org/officeDocument/2006/relationships/image" Target="../media/image132.png"/><Relationship Id="rId13" Type="http://schemas.openxmlformats.org/officeDocument/2006/relationships/image" Target="../media/image14.png"/><Relationship Id="rId109" Type="http://schemas.openxmlformats.org/officeDocument/2006/relationships/image" Target="../media/image62.png"/><Relationship Id="rId260" Type="http://schemas.openxmlformats.org/officeDocument/2006/relationships/customXml" Target="../ink/ink133.xml"/><Relationship Id="rId316" Type="http://schemas.openxmlformats.org/officeDocument/2006/relationships/customXml" Target="../ink/ink161.xml"/><Relationship Id="rId55" Type="http://schemas.openxmlformats.org/officeDocument/2006/relationships/image" Target="../media/image35.png"/><Relationship Id="rId97" Type="http://schemas.openxmlformats.org/officeDocument/2006/relationships/image" Target="../media/image56.png"/><Relationship Id="rId120" Type="http://schemas.openxmlformats.org/officeDocument/2006/relationships/customXml" Target="../ink/ink63.xml"/><Relationship Id="rId358" Type="http://schemas.openxmlformats.org/officeDocument/2006/relationships/customXml" Target="../ink/ink182.xml"/><Relationship Id="rId162" Type="http://schemas.openxmlformats.org/officeDocument/2006/relationships/customXml" Target="../ink/ink84.xml"/><Relationship Id="rId218" Type="http://schemas.openxmlformats.org/officeDocument/2006/relationships/customXml" Target="../ink/ink112.xml"/><Relationship Id="rId271" Type="http://schemas.openxmlformats.org/officeDocument/2006/relationships/image" Target="../media/image143.png"/><Relationship Id="rId24" Type="http://schemas.openxmlformats.org/officeDocument/2006/relationships/customXml" Target="../ink/ink15.xml"/><Relationship Id="rId66" Type="http://schemas.openxmlformats.org/officeDocument/2006/relationships/customXml" Target="../ink/ink36.xml"/><Relationship Id="rId131" Type="http://schemas.openxmlformats.org/officeDocument/2006/relationships/image" Target="../media/image73.png"/><Relationship Id="rId327" Type="http://schemas.openxmlformats.org/officeDocument/2006/relationships/image" Target="../media/image171.png"/><Relationship Id="rId369" Type="http://schemas.openxmlformats.org/officeDocument/2006/relationships/image" Target="../media/image192.png"/><Relationship Id="rId173" Type="http://schemas.openxmlformats.org/officeDocument/2006/relationships/image" Target="../media/image94.png"/><Relationship Id="rId229" Type="http://schemas.openxmlformats.org/officeDocument/2006/relationships/image" Target="../media/image122.png"/><Relationship Id="rId380" Type="http://schemas.openxmlformats.org/officeDocument/2006/relationships/customXml" Target="../ink/ink193.xml"/><Relationship Id="rId240" Type="http://schemas.openxmlformats.org/officeDocument/2006/relationships/customXml" Target="../ink/ink123.xml"/><Relationship Id="rId35" Type="http://schemas.openxmlformats.org/officeDocument/2006/relationships/image" Target="../media/image25.png"/><Relationship Id="rId77" Type="http://schemas.openxmlformats.org/officeDocument/2006/relationships/image" Target="../media/image46.png"/><Relationship Id="rId100" Type="http://schemas.openxmlformats.org/officeDocument/2006/relationships/customXml" Target="../ink/ink53.xml"/><Relationship Id="rId282" Type="http://schemas.openxmlformats.org/officeDocument/2006/relationships/customXml" Target="../ink/ink144.xml"/><Relationship Id="rId338" Type="http://schemas.openxmlformats.org/officeDocument/2006/relationships/customXml" Target="../ink/ink172.xml"/><Relationship Id="rId8" Type="http://schemas.openxmlformats.org/officeDocument/2006/relationships/customXml" Target="../ink/ink7.xml"/><Relationship Id="rId142" Type="http://schemas.openxmlformats.org/officeDocument/2006/relationships/customXml" Target="../ink/ink74.xml"/><Relationship Id="rId184" Type="http://schemas.openxmlformats.org/officeDocument/2006/relationships/customXml" Target="../ink/ink95.xml"/><Relationship Id="rId391" Type="http://schemas.openxmlformats.org/officeDocument/2006/relationships/image" Target="../media/image203.png"/><Relationship Id="rId405" Type="http://schemas.openxmlformats.org/officeDocument/2006/relationships/image" Target="../media/image210.png"/><Relationship Id="rId251" Type="http://schemas.openxmlformats.org/officeDocument/2006/relationships/image" Target="../media/image133.png"/><Relationship Id="rId46" Type="http://schemas.openxmlformats.org/officeDocument/2006/relationships/customXml" Target="../ink/ink26.xml"/><Relationship Id="rId293" Type="http://schemas.openxmlformats.org/officeDocument/2006/relationships/image" Target="../media/image154.png"/><Relationship Id="rId307" Type="http://schemas.openxmlformats.org/officeDocument/2006/relationships/image" Target="../media/image161.png"/><Relationship Id="rId349" Type="http://schemas.openxmlformats.org/officeDocument/2006/relationships/image" Target="../media/image182.png"/><Relationship Id="rId88" Type="http://schemas.openxmlformats.org/officeDocument/2006/relationships/customXml" Target="../ink/ink47.xml"/><Relationship Id="rId111" Type="http://schemas.openxmlformats.org/officeDocument/2006/relationships/image" Target="../media/image63.png"/><Relationship Id="rId153" Type="http://schemas.openxmlformats.org/officeDocument/2006/relationships/image" Target="../media/image84.png"/><Relationship Id="rId195" Type="http://schemas.openxmlformats.org/officeDocument/2006/relationships/image" Target="../media/image105.png"/><Relationship Id="rId209" Type="http://schemas.openxmlformats.org/officeDocument/2006/relationships/image" Target="../media/image112.png"/><Relationship Id="rId360" Type="http://schemas.openxmlformats.org/officeDocument/2006/relationships/customXml" Target="../ink/ink183.xml"/><Relationship Id="rId220" Type="http://schemas.openxmlformats.org/officeDocument/2006/relationships/customXml" Target="../ink/ink113.xml"/><Relationship Id="rId15" Type="http://schemas.openxmlformats.org/officeDocument/2006/relationships/image" Target="../media/image15.png"/><Relationship Id="rId57" Type="http://schemas.openxmlformats.org/officeDocument/2006/relationships/image" Target="../media/image36.png"/><Relationship Id="rId262" Type="http://schemas.openxmlformats.org/officeDocument/2006/relationships/customXml" Target="../ink/ink134.xml"/><Relationship Id="rId318" Type="http://schemas.openxmlformats.org/officeDocument/2006/relationships/customXml" Target="../ink/ink162.xml"/><Relationship Id="rId99" Type="http://schemas.openxmlformats.org/officeDocument/2006/relationships/image" Target="../media/image57.png"/><Relationship Id="rId122" Type="http://schemas.openxmlformats.org/officeDocument/2006/relationships/customXml" Target="../ink/ink64.xml"/><Relationship Id="rId164" Type="http://schemas.openxmlformats.org/officeDocument/2006/relationships/customXml" Target="../ink/ink85.xml"/><Relationship Id="rId371" Type="http://schemas.openxmlformats.org/officeDocument/2006/relationships/image" Target="../media/image193.png"/><Relationship Id="rId26" Type="http://schemas.openxmlformats.org/officeDocument/2006/relationships/customXml" Target="../ink/ink16.xml"/><Relationship Id="rId231" Type="http://schemas.openxmlformats.org/officeDocument/2006/relationships/image" Target="../media/image123.png"/><Relationship Id="rId273" Type="http://schemas.openxmlformats.org/officeDocument/2006/relationships/image" Target="../media/image144.png"/><Relationship Id="rId329" Type="http://schemas.openxmlformats.org/officeDocument/2006/relationships/image" Target="../media/image172.png"/><Relationship Id="rId68" Type="http://schemas.openxmlformats.org/officeDocument/2006/relationships/customXml" Target="../ink/ink37.xml"/><Relationship Id="rId133" Type="http://schemas.openxmlformats.org/officeDocument/2006/relationships/image" Target="../media/image74.png"/><Relationship Id="rId175" Type="http://schemas.openxmlformats.org/officeDocument/2006/relationships/image" Target="../media/image95.png"/><Relationship Id="rId340" Type="http://schemas.openxmlformats.org/officeDocument/2006/relationships/customXml" Target="../ink/ink173.xml"/><Relationship Id="rId200" Type="http://schemas.openxmlformats.org/officeDocument/2006/relationships/customXml" Target="../ink/ink103.xml"/><Relationship Id="rId382" Type="http://schemas.openxmlformats.org/officeDocument/2006/relationships/customXml" Target="../ink/ink194.xml"/><Relationship Id="rId242" Type="http://schemas.openxmlformats.org/officeDocument/2006/relationships/customXml" Target="../ink/ink124.xml"/><Relationship Id="rId284" Type="http://schemas.openxmlformats.org/officeDocument/2006/relationships/customXml" Target="../ink/ink145.xml"/><Relationship Id="rId37" Type="http://schemas.openxmlformats.org/officeDocument/2006/relationships/image" Target="../media/image26.png"/><Relationship Id="rId79" Type="http://schemas.openxmlformats.org/officeDocument/2006/relationships/image" Target="../media/image47.png"/><Relationship Id="rId102" Type="http://schemas.openxmlformats.org/officeDocument/2006/relationships/customXml" Target="../ink/ink54.xml"/><Relationship Id="rId144" Type="http://schemas.openxmlformats.org/officeDocument/2006/relationships/customXml" Target="../ink/ink75.xml"/><Relationship Id="rId90" Type="http://schemas.openxmlformats.org/officeDocument/2006/relationships/customXml" Target="../ink/ink48.xml"/><Relationship Id="rId186" Type="http://schemas.openxmlformats.org/officeDocument/2006/relationships/customXml" Target="../ink/ink96.xml"/><Relationship Id="rId351" Type="http://schemas.openxmlformats.org/officeDocument/2006/relationships/image" Target="../media/image183.png"/><Relationship Id="rId393" Type="http://schemas.openxmlformats.org/officeDocument/2006/relationships/image" Target="../media/image204.png"/></Relationships>
</file>

<file path=ppt/slides/_rels/slide7.xml.rels><?xml version="1.0" encoding="UTF-8" standalone="yes"?>
<Relationships xmlns="http://schemas.openxmlformats.org/package/2006/relationships"><Relationship Id="rId8" Type="http://schemas.openxmlformats.org/officeDocument/2006/relationships/customXml" Target="../ink/ink208.xml"/><Relationship Id="rId13" Type="http://schemas.openxmlformats.org/officeDocument/2006/relationships/image" Target="../media/image215.png"/><Relationship Id="rId3" Type="http://schemas.openxmlformats.org/officeDocument/2006/relationships/image" Target="../media/image3.png"/><Relationship Id="rId7" Type="http://schemas.openxmlformats.org/officeDocument/2006/relationships/image" Target="../media/image212.png"/><Relationship Id="rId12" Type="http://schemas.openxmlformats.org/officeDocument/2006/relationships/customXml" Target="../ink/ink210.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ustomXml" Target="../ink/ink207.xml"/><Relationship Id="rId11" Type="http://schemas.openxmlformats.org/officeDocument/2006/relationships/image" Target="../media/image214.png"/><Relationship Id="rId5" Type="http://schemas.openxmlformats.org/officeDocument/2006/relationships/image" Target="../media/image211.png"/><Relationship Id="rId15" Type="http://schemas.openxmlformats.org/officeDocument/2006/relationships/image" Target="../media/image216.png"/><Relationship Id="rId10" Type="http://schemas.openxmlformats.org/officeDocument/2006/relationships/customXml" Target="../ink/ink209.xml"/><Relationship Id="rId4" Type="http://schemas.openxmlformats.org/officeDocument/2006/relationships/customXml" Target="../ink/ink206.xml"/><Relationship Id="rId9" Type="http://schemas.openxmlformats.org/officeDocument/2006/relationships/image" Target="../media/image213.png"/><Relationship Id="rId14" Type="http://schemas.openxmlformats.org/officeDocument/2006/relationships/customXml" Target="../ink/ink211.xml"/></Relationships>
</file>

<file path=ppt/slides/_rels/slide8.xml.rels><?xml version="1.0" encoding="UTF-8" standalone="yes"?>
<Relationships xmlns="http://schemas.openxmlformats.org/package/2006/relationships"><Relationship Id="rId8" Type="http://schemas.openxmlformats.org/officeDocument/2006/relationships/customXml" Target="../ink/ink214.xml"/><Relationship Id="rId3" Type="http://schemas.openxmlformats.org/officeDocument/2006/relationships/image" Target="../media/image3.png"/><Relationship Id="rId7" Type="http://schemas.openxmlformats.org/officeDocument/2006/relationships/image" Target="../media/image21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ustomXml" Target="../ink/ink213.xml"/><Relationship Id="rId11" Type="http://schemas.openxmlformats.org/officeDocument/2006/relationships/image" Target="../media/image220.png"/><Relationship Id="rId5" Type="http://schemas.openxmlformats.org/officeDocument/2006/relationships/image" Target="../media/image217.png"/><Relationship Id="rId10" Type="http://schemas.openxmlformats.org/officeDocument/2006/relationships/customXml" Target="../ink/ink215.xml"/><Relationship Id="rId4" Type="http://schemas.openxmlformats.org/officeDocument/2006/relationships/customXml" Target="../ink/ink212.xml"/><Relationship Id="rId9" Type="http://schemas.openxmlformats.org/officeDocument/2006/relationships/image" Target="../media/image21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סו:יג-כד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66:13-24</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B77CA49-8F1A-D635-6F83-E35861862017}"/>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28BC0D5-58C8-D3C8-2595-7FA2EEFEF4F1}"/>
              </a:ext>
            </a:extLst>
          </p:cNvPr>
          <p:cNvSpPr/>
          <p:nvPr/>
        </p:nvSpPr>
        <p:spPr>
          <a:xfrm>
            <a:off x="0" y="0"/>
            <a:ext cx="12192000" cy="6808063"/>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87E14B5-9B50-502C-DF83-341C428F268F}"/>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5" name="TextBox 4">
            <a:extLst>
              <a:ext uri="{FF2B5EF4-FFF2-40B4-BE49-F238E27FC236}">
                <a16:creationId xmlns:a16="http://schemas.microsoft.com/office/drawing/2014/main" id="{64A7D6BF-5AE5-4644-76C0-F8EE161F4AD4}"/>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A658469B-4A89-5228-014A-625C43F89175}"/>
              </a:ext>
            </a:extLst>
          </p:cNvPr>
          <p:cNvSpPr txBox="1"/>
          <p:nvPr/>
        </p:nvSpPr>
        <p:spPr>
          <a:xfrm>
            <a:off x="349250" y="49937"/>
            <a:ext cx="11588750" cy="6055504"/>
          </a:xfrm>
          <a:prstGeom prst="rect">
            <a:avLst/>
          </a:prstGeom>
          <a:noFill/>
        </p:spPr>
        <p:txBody>
          <a:bodyPr wrap="square">
            <a:spAutoFit/>
          </a:bodyPr>
          <a:lstStyle/>
          <a:p>
            <a:pPr rtl="0">
              <a:buNone/>
            </a:pPr>
            <a:r>
              <a:rPr lang="en-US" sz="2000" b="1" i="0" u="none" strike="noStrike">
                <a:solidFill>
                  <a:srgbClr val="FFC000"/>
                </a:solidFill>
                <a:effectLst/>
                <a:latin typeface="Arial" panose="020B0604020202020204" pitchFamily="34" charset="0"/>
              </a:rPr>
              <a:t>Targum Jonathan son of Uziel Isaiah 66:1-12</a:t>
            </a:r>
            <a:endParaRPr lang="en-US" sz="2000" b="0">
              <a:solidFill>
                <a:srgbClr val="FFC000"/>
              </a:solidFill>
              <a:effectLst/>
            </a:endParaRPr>
          </a:p>
          <a:p>
            <a:pPr rtl="0">
              <a:buNone/>
            </a:pPr>
            <a:r>
              <a:rPr lang="en-US" sz="1750" b="0" i="0" u="none" strike="noStrike">
                <a:solidFill>
                  <a:srgbClr val="FFC000"/>
                </a:solidFill>
                <a:effectLst/>
                <a:latin typeface="Arial" panose="020B0604020202020204" pitchFamily="34" charset="0"/>
              </a:rPr>
              <a:t>66:13 As a man whom his mother comforts, so my WORD shall comfort you; and ye shall be comforted in Jerusalem. 66:14 And when ye see this, your heart shall rejoice, and your bodies shall flourish like grass; and the power of the Lord shall be revealed to do good to His righteous servants; but a curse shall come upon His enemies. 66:15 For, behold, the Lord shall be revealed with fire, and His chariots as a whirlwind, to render His anger with fury, and His rebuke with flames of fire. 66:16 For by fire and by His sword will the Lord judge all flesh, and the slain shall be many before the Lord. 66:17 They who prepare and purify themselves in the gardens of idols, multitude after multitude, eating swines’ flesh, and the abomination, and the mouse, shall be consumed together, saith the Lord. 66:18 Their works and their thoughts are revealed before me: I will gather all people, nations and tongues; and they shall come and see my glory. </a:t>
            </a:r>
            <a:r>
              <a:rPr lang="en-US" sz="1750" b="0" i="0" u="none" strike="noStrike">
                <a:solidFill>
                  <a:srgbClr val="92D050"/>
                </a:solidFill>
                <a:effectLst/>
                <a:latin typeface="Arial" panose="020B0604020202020204" pitchFamily="34" charset="0"/>
              </a:rPr>
              <a:t>66:19 And I will set a sign among them, and I will send those that escape of them among the nations to the province of the sea, Pul and Lud, that draw the bow, and smite with it, to the province of Tubal, and Javan, the isles that are afar off, that have not heard the fame of my might, neither have seen my glory; but they shall declare my glory among the nations. 66:20 And they shall bring all your brethren out of all nations an offering before the Lord upon horses, and in chariots, and litters, and upon mules, yea, with songs unto my holy mountain in Jerusalem, saith the Lord, as the children of Israel bring an offering in a clean vessel into the house of the sanctuary of the Lord. 66:21 And I will also take of them to be priests and Levites, saith the Lord. 66:22 For as the new heavens and the new earth, which I will make, shall remain before me, saith the Lord, thus shall your seed and your name be made to remain. 66:23 And it shall come to pass at the time of the beginning of each month, and at the time of each Sabbath, that all flesh shall come to worship before me, saith the Lord. 66:24 And they shall go forth, and look upon the carcases of the men, the sinners, who have rebelled against my WORD: for their souls shall not die, and their fire shall not be quenched; and the wicked shall be judged in hell, till the righteous shall say concerning them, we have seen enough. (TgJ)</a:t>
            </a:r>
            <a:endParaRPr lang="en-US" sz="1750" b="0">
              <a:solidFill>
                <a:srgbClr val="92D050"/>
              </a:solidFill>
              <a:effectLst/>
            </a:endParaRPr>
          </a:p>
        </p:txBody>
      </p:sp>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B659EE4F-5AF2-B11A-4254-53A9CBA5E6FD}"/>
                  </a:ext>
                </a:extLst>
              </p14:cNvPr>
              <p14:cNvContentPartPr/>
              <p14:nvPr/>
            </p14:nvContentPartPr>
            <p14:xfrm>
              <a:off x="8594316" y="1973828"/>
              <a:ext cx="1223640" cy="57600"/>
            </p14:xfrm>
          </p:contentPart>
        </mc:Choice>
        <mc:Fallback>
          <p:pic>
            <p:nvPicPr>
              <p:cNvPr id="7" name="Ink 6">
                <a:extLst>
                  <a:ext uri="{FF2B5EF4-FFF2-40B4-BE49-F238E27FC236}">
                    <a16:creationId xmlns:a16="http://schemas.microsoft.com/office/drawing/2014/main" id="{B659EE4F-5AF2-B11A-4254-53A9CBA5E6FD}"/>
                  </a:ext>
                </a:extLst>
              </p:cNvPr>
              <p:cNvPicPr/>
              <p:nvPr/>
            </p:nvPicPr>
            <p:blipFill>
              <a:blip r:embed="rId5"/>
              <a:stretch>
                <a:fillRect/>
              </a:stretch>
            </p:blipFill>
            <p:spPr>
              <a:xfrm>
                <a:off x="8576316" y="1956188"/>
                <a:ext cx="1259280" cy="93240"/>
              </a:xfrm>
              <a:prstGeom prst="rect">
                <a:avLst/>
              </a:prstGeom>
            </p:spPr>
          </p:pic>
        </mc:Fallback>
      </mc:AlternateContent>
      <p:grpSp>
        <p:nvGrpSpPr>
          <p:cNvPr id="12" name="Group 11">
            <a:extLst>
              <a:ext uri="{FF2B5EF4-FFF2-40B4-BE49-F238E27FC236}">
                <a16:creationId xmlns:a16="http://schemas.microsoft.com/office/drawing/2014/main" id="{F7506E5D-BE4F-6E38-5B2F-00752C8C1715}"/>
              </a:ext>
            </a:extLst>
          </p:cNvPr>
          <p:cNvGrpSpPr/>
          <p:nvPr/>
        </p:nvGrpSpPr>
        <p:grpSpPr>
          <a:xfrm>
            <a:off x="1571436" y="2265068"/>
            <a:ext cx="5528880" cy="56880"/>
            <a:chOff x="1571436" y="2265068"/>
            <a:chExt cx="5528880" cy="56880"/>
          </a:xfrm>
        </p:grpSpPr>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E1998051-2574-BA79-E388-107B7AE8B45D}"/>
                    </a:ext>
                  </a:extLst>
                </p14:cNvPr>
                <p14:cNvContentPartPr/>
                <p14:nvPr/>
              </p14:nvContentPartPr>
              <p14:xfrm>
                <a:off x="1571436" y="2270828"/>
                <a:ext cx="1764000" cy="51120"/>
              </p14:xfrm>
            </p:contentPart>
          </mc:Choice>
          <mc:Fallback>
            <p:pic>
              <p:nvPicPr>
                <p:cNvPr id="9" name="Ink 8">
                  <a:extLst>
                    <a:ext uri="{FF2B5EF4-FFF2-40B4-BE49-F238E27FC236}">
                      <a16:creationId xmlns:a16="http://schemas.microsoft.com/office/drawing/2014/main" id="{E1998051-2574-BA79-E388-107B7AE8B45D}"/>
                    </a:ext>
                  </a:extLst>
                </p:cNvPr>
                <p:cNvPicPr/>
                <p:nvPr/>
              </p:nvPicPr>
              <p:blipFill>
                <a:blip r:embed="rId7"/>
                <a:stretch>
                  <a:fillRect/>
                </a:stretch>
              </p:blipFill>
              <p:spPr>
                <a:xfrm>
                  <a:off x="1553796" y="2253188"/>
                  <a:ext cx="17996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5F5490B9-F1EF-5606-039E-131E2AF43E98}"/>
                    </a:ext>
                  </a:extLst>
                </p14:cNvPr>
                <p14:cNvContentPartPr/>
                <p14:nvPr/>
              </p14:nvContentPartPr>
              <p14:xfrm>
                <a:off x="4376916" y="2267588"/>
                <a:ext cx="1145520" cy="53640"/>
              </p14:xfrm>
            </p:contentPart>
          </mc:Choice>
          <mc:Fallback>
            <p:pic>
              <p:nvPicPr>
                <p:cNvPr id="10" name="Ink 9">
                  <a:extLst>
                    <a:ext uri="{FF2B5EF4-FFF2-40B4-BE49-F238E27FC236}">
                      <a16:creationId xmlns:a16="http://schemas.microsoft.com/office/drawing/2014/main" id="{5F5490B9-F1EF-5606-039E-131E2AF43E98}"/>
                    </a:ext>
                  </a:extLst>
                </p:cNvPr>
                <p:cNvPicPr/>
                <p:nvPr/>
              </p:nvPicPr>
              <p:blipFill>
                <a:blip r:embed="rId9"/>
                <a:stretch>
                  <a:fillRect/>
                </a:stretch>
              </p:blipFill>
              <p:spPr>
                <a:xfrm>
                  <a:off x="4358916" y="2249948"/>
                  <a:ext cx="11811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D196A0BB-DD4B-B049-CD12-38BEB53DBEB3}"/>
                    </a:ext>
                  </a:extLst>
                </p14:cNvPr>
                <p14:cNvContentPartPr/>
                <p14:nvPr/>
              </p14:nvContentPartPr>
              <p14:xfrm>
                <a:off x="6250716" y="2265068"/>
                <a:ext cx="849600" cy="37080"/>
              </p14:xfrm>
            </p:contentPart>
          </mc:Choice>
          <mc:Fallback>
            <p:pic>
              <p:nvPicPr>
                <p:cNvPr id="11" name="Ink 10">
                  <a:extLst>
                    <a:ext uri="{FF2B5EF4-FFF2-40B4-BE49-F238E27FC236}">
                      <a16:creationId xmlns:a16="http://schemas.microsoft.com/office/drawing/2014/main" id="{D196A0BB-DD4B-B049-CD12-38BEB53DBEB3}"/>
                    </a:ext>
                  </a:extLst>
                </p:cNvPr>
                <p:cNvPicPr/>
                <p:nvPr/>
              </p:nvPicPr>
              <p:blipFill>
                <a:blip r:embed="rId11"/>
                <a:stretch>
                  <a:fillRect/>
                </a:stretch>
              </p:blipFill>
              <p:spPr>
                <a:xfrm>
                  <a:off x="6232716" y="2247428"/>
                  <a:ext cx="885240" cy="72720"/>
                </a:xfrm>
                <a:prstGeom prst="rect">
                  <a:avLst/>
                </a:prstGeom>
              </p:spPr>
            </p:pic>
          </mc:Fallback>
        </mc:AlternateContent>
      </p:grpSp>
      <p:grpSp>
        <p:nvGrpSpPr>
          <p:cNvPr id="15" name="Group 14">
            <a:extLst>
              <a:ext uri="{FF2B5EF4-FFF2-40B4-BE49-F238E27FC236}">
                <a16:creationId xmlns:a16="http://schemas.microsoft.com/office/drawing/2014/main" id="{856C1242-FD55-73E5-E339-6C91902AC5CF}"/>
              </a:ext>
            </a:extLst>
          </p:cNvPr>
          <p:cNvGrpSpPr/>
          <p:nvPr/>
        </p:nvGrpSpPr>
        <p:grpSpPr>
          <a:xfrm>
            <a:off x="4884516" y="3053468"/>
            <a:ext cx="1348200" cy="38160"/>
            <a:chOff x="4884516" y="3053468"/>
            <a:chExt cx="1348200" cy="38160"/>
          </a:xfrm>
        </p:grpSpPr>
        <mc:AlternateContent xmlns:mc="http://schemas.openxmlformats.org/markup-compatibility/2006">
          <mc:Choice xmlns:p14="http://schemas.microsoft.com/office/powerpoint/2010/main" Requires="p14">
            <p:contentPart p14:bwMode="auto" r:id="rId12">
              <p14:nvContentPartPr>
                <p14:cNvPr id="13" name="Ink 12">
                  <a:extLst>
                    <a:ext uri="{FF2B5EF4-FFF2-40B4-BE49-F238E27FC236}">
                      <a16:creationId xmlns:a16="http://schemas.microsoft.com/office/drawing/2014/main" id="{8D2632F4-0A56-3014-5065-CAD6EBD1A324}"/>
                    </a:ext>
                  </a:extLst>
                </p14:cNvPr>
                <p14:cNvContentPartPr/>
                <p14:nvPr/>
              </p14:nvContentPartPr>
              <p14:xfrm>
                <a:off x="4884516" y="3053468"/>
                <a:ext cx="342000" cy="32400"/>
              </p14:xfrm>
            </p:contentPart>
          </mc:Choice>
          <mc:Fallback>
            <p:pic>
              <p:nvPicPr>
                <p:cNvPr id="13" name="Ink 12">
                  <a:extLst>
                    <a:ext uri="{FF2B5EF4-FFF2-40B4-BE49-F238E27FC236}">
                      <a16:creationId xmlns:a16="http://schemas.microsoft.com/office/drawing/2014/main" id="{8D2632F4-0A56-3014-5065-CAD6EBD1A324}"/>
                    </a:ext>
                  </a:extLst>
                </p:cNvPr>
                <p:cNvPicPr/>
                <p:nvPr/>
              </p:nvPicPr>
              <p:blipFill>
                <a:blip r:embed="rId13"/>
                <a:stretch>
                  <a:fillRect/>
                </a:stretch>
              </p:blipFill>
              <p:spPr>
                <a:xfrm>
                  <a:off x="4866516" y="3035468"/>
                  <a:ext cx="3776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Ink 13">
                  <a:extLst>
                    <a:ext uri="{FF2B5EF4-FFF2-40B4-BE49-F238E27FC236}">
                      <a16:creationId xmlns:a16="http://schemas.microsoft.com/office/drawing/2014/main" id="{E50B4871-EFB7-D1D4-3F5C-5AEFA1E66022}"/>
                    </a:ext>
                  </a:extLst>
                </p14:cNvPr>
                <p14:cNvContentPartPr/>
                <p14:nvPr/>
              </p14:nvContentPartPr>
              <p14:xfrm>
                <a:off x="5765436" y="3068948"/>
                <a:ext cx="467280" cy="22680"/>
              </p14:xfrm>
            </p:contentPart>
          </mc:Choice>
          <mc:Fallback>
            <p:pic>
              <p:nvPicPr>
                <p:cNvPr id="14" name="Ink 13">
                  <a:extLst>
                    <a:ext uri="{FF2B5EF4-FFF2-40B4-BE49-F238E27FC236}">
                      <a16:creationId xmlns:a16="http://schemas.microsoft.com/office/drawing/2014/main" id="{E50B4871-EFB7-D1D4-3F5C-5AEFA1E66022}"/>
                    </a:ext>
                  </a:extLst>
                </p:cNvPr>
                <p:cNvPicPr/>
                <p:nvPr/>
              </p:nvPicPr>
              <p:blipFill>
                <a:blip r:embed="rId15"/>
                <a:stretch>
                  <a:fillRect/>
                </a:stretch>
              </p:blipFill>
              <p:spPr>
                <a:xfrm>
                  <a:off x="5747436" y="3051308"/>
                  <a:ext cx="502920" cy="58320"/>
                </a:xfrm>
                <a:prstGeom prst="rect">
                  <a:avLst/>
                </a:prstGeom>
              </p:spPr>
            </p:pic>
          </mc:Fallback>
        </mc:AlternateContent>
      </p:grpSp>
      <p:grpSp>
        <p:nvGrpSpPr>
          <p:cNvPr id="19" name="Group 18">
            <a:extLst>
              <a:ext uri="{FF2B5EF4-FFF2-40B4-BE49-F238E27FC236}">
                <a16:creationId xmlns:a16="http://schemas.microsoft.com/office/drawing/2014/main" id="{1CBDF05F-25EF-471F-77D5-F643D25C5451}"/>
              </a:ext>
            </a:extLst>
          </p:cNvPr>
          <p:cNvGrpSpPr/>
          <p:nvPr/>
        </p:nvGrpSpPr>
        <p:grpSpPr>
          <a:xfrm>
            <a:off x="498276" y="3335348"/>
            <a:ext cx="2587680" cy="50760"/>
            <a:chOff x="498276" y="3335348"/>
            <a:chExt cx="2587680" cy="50760"/>
          </a:xfrm>
        </p:grpSpPr>
        <mc:AlternateContent xmlns:mc="http://schemas.openxmlformats.org/markup-compatibility/2006">
          <mc:Choice xmlns:p14="http://schemas.microsoft.com/office/powerpoint/2010/main" Requires="p14">
            <p:contentPart p14:bwMode="auto" r:id="rId16">
              <p14:nvContentPartPr>
                <p14:cNvPr id="16" name="Ink 15">
                  <a:extLst>
                    <a:ext uri="{FF2B5EF4-FFF2-40B4-BE49-F238E27FC236}">
                      <a16:creationId xmlns:a16="http://schemas.microsoft.com/office/drawing/2014/main" id="{5D3FF707-275C-1E37-6A97-AD1A08D19E95}"/>
                    </a:ext>
                  </a:extLst>
                </p14:cNvPr>
                <p14:cNvContentPartPr/>
                <p14:nvPr/>
              </p14:nvContentPartPr>
              <p14:xfrm>
                <a:off x="498276" y="3344708"/>
                <a:ext cx="407880" cy="41400"/>
              </p14:xfrm>
            </p:contentPart>
          </mc:Choice>
          <mc:Fallback>
            <p:pic>
              <p:nvPicPr>
                <p:cNvPr id="16" name="Ink 15">
                  <a:extLst>
                    <a:ext uri="{FF2B5EF4-FFF2-40B4-BE49-F238E27FC236}">
                      <a16:creationId xmlns:a16="http://schemas.microsoft.com/office/drawing/2014/main" id="{5D3FF707-275C-1E37-6A97-AD1A08D19E95}"/>
                    </a:ext>
                  </a:extLst>
                </p:cNvPr>
                <p:cNvPicPr/>
                <p:nvPr/>
              </p:nvPicPr>
              <p:blipFill>
                <a:blip r:embed="rId17"/>
                <a:stretch>
                  <a:fillRect/>
                </a:stretch>
              </p:blipFill>
              <p:spPr>
                <a:xfrm>
                  <a:off x="480636" y="3327068"/>
                  <a:ext cx="4435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Ink 16">
                  <a:extLst>
                    <a:ext uri="{FF2B5EF4-FFF2-40B4-BE49-F238E27FC236}">
                      <a16:creationId xmlns:a16="http://schemas.microsoft.com/office/drawing/2014/main" id="{99B7A816-4273-519B-BE0E-67F694F69D6D}"/>
                    </a:ext>
                  </a:extLst>
                </p14:cNvPr>
                <p14:cNvContentPartPr/>
                <p14:nvPr/>
              </p14:nvContentPartPr>
              <p14:xfrm>
                <a:off x="1616436" y="3348668"/>
                <a:ext cx="618120" cy="22320"/>
              </p14:xfrm>
            </p:contentPart>
          </mc:Choice>
          <mc:Fallback>
            <p:pic>
              <p:nvPicPr>
                <p:cNvPr id="17" name="Ink 16">
                  <a:extLst>
                    <a:ext uri="{FF2B5EF4-FFF2-40B4-BE49-F238E27FC236}">
                      <a16:creationId xmlns:a16="http://schemas.microsoft.com/office/drawing/2014/main" id="{99B7A816-4273-519B-BE0E-67F694F69D6D}"/>
                    </a:ext>
                  </a:extLst>
                </p:cNvPr>
                <p:cNvPicPr/>
                <p:nvPr/>
              </p:nvPicPr>
              <p:blipFill>
                <a:blip r:embed="rId19"/>
                <a:stretch>
                  <a:fillRect/>
                </a:stretch>
              </p:blipFill>
              <p:spPr>
                <a:xfrm>
                  <a:off x="1598436" y="3330668"/>
                  <a:ext cx="6537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Ink 17">
                  <a:extLst>
                    <a:ext uri="{FF2B5EF4-FFF2-40B4-BE49-F238E27FC236}">
                      <a16:creationId xmlns:a16="http://schemas.microsoft.com/office/drawing/2014/main" id="{5F36698B-A783-EEC5-E50F-59109B725484}"/>
                    </a:ext>
                  </a:extLst>
                </p14:cNvPr>
                <p14:cNvContentPartPr/>
                <p14:nvPr/>
              </p14:nvContentPartPr>
              <p14:xfrm>
                <a:off x="2625156" y="3335348"/>
                <a:ext cx="460800" cy="21600"/>
              </p14:xfrm>
            </p:contentPart>
          </mc:Choice>
          <mc:Fallback>
            <p:pic>
              <p:nvPicPr>
                <p:cNvPr id="18" name="Ink 17">
                  <a:extLst>
                    <a:ext uri="{FF2B5EF4-FFF2-40B4-BE49-F238E27FC236}">
                      <a16:creationId xmlns:a16="http://schemas.microsoft.com/office/drawing/2014/main" id="{5F36698B-A783-EEC5-E50F-59109B725484}"/>
                    </a:ext>
                  </a:extLst>
                </p:cNvPr>
                <p:cNvPicPr/>
                <p:nvPr/>
              </p:nvPicPr>
              <p:blipFill>
                <a:blip r:embed="rId21"/>
                <a:stretch>
                  <a:fillRect/>
                </a:stretch>
              </p:blipFill>
              <p:spPr>
                <a:xfrm>
                  <a:off x="2607156" y="3317708"/>
                  <a:ext cx="496440" cy="57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20" name="Ink 19">
                <a:extLst>
                  <a:ext uri="{FF2B5EF4-FFF2-40B4-BE49-F238E27FC236}">
                    <a16:creationId xmlns:a16="http://schemas.microsoft.com/office/drawing/2014/main" id="{A346C49A-17F4-A425-6C0C-7A6CE1B624ED}"/>
                  </a:ext>
                </a:extLst>
              </p14:cNvPr>
              <p14:cNvContentPartPr/>
              <p14:nvPr/>
            </p14:nvContentPartPr>
            <p14:xfrm>
              <a:off x="7153956" y="5452868"/>
              <a:ext cx="2746800" cy="77400"/>
            </p14:xfrm>
          </p:contentPart>
        </mc:Choice>
        <mc:Fallback>
          <p:pic>
            <p:nvPicPr>
              <p:cNvPr id="20" name="Ink 19">
                <a:extLst>
                  <a:ext uri="{FF2B5EF4-FFF2-40B4-BE49-F238E27FC236}">
                    <a16:creationId xmlns:a16="http://schemas.microsoft.com/office/drawing/2014/main" id="{A346C49A-17F4-A425-6C0C-7A6CE1B624ED}"/>
                  </a:ext>
                </a:extLst>
              </p:cNvPr>
              <p:cNvPicPr/>
              <p:nvPr/>
            </p:nvPicPr>
            <p:blipFill>
              <a:blip r:embed="rId23"/>
              <a:stretch>
                <a:fillRect/>
              </a:stretch>
            </p:blipFill>
            <p:spPr>
              <a:xfrm>
                <a:off x="7136316" y="5435228"/>
                <a:ext cx="2782440" cy="113040"/>
              </a:xfrm>
              <a:prstGeom prst="rect">
                <a:avLst/>
              </a:prstGeom>
            </p:spPr>
          </p:pic>
        </mc:Fallback>
      </mc:AlternateContent>
    </p:spTree>
    <p:extLst>
      <p:ext uri="{BB962C8B-B14F-4D97-AF65-F5344CB8AC3E}">
        <p14:creationId xmlns:p14="http://schemas.microsoft.com/office/powerpoint/2010/main" val="939712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374D96A-EB18-9E0F-C076-B754A07D6100}"/>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25495AF-414F-A036-52EE-4FA82A0B765C}"/>
              </a:ext>
            </a:extLst>
          </p:cNvPr>
          <p:cNvSpPr/>
          <p:nvPr/>
        </p:nvSpPr>
        <p:spPr>
          <a:xfrm>
            <a:off x="0" y="0"/>
            <a:ext cx="9715500" cy="6808063"/>
          </a:xfrm>
          <a:prstGeom prst="roundRect">
            <a:avLst/>
          </a:prstGeom>
          <a:solidFill>
            <a:schemeClr val="tx1">
              <a:alpha val="70000"/>
            </a:scheme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44536D3-ECDA-22A3-73CC-729429E51225}"/>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83282556-3859-C22D-A4AE-8733792E29DE}"/>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2" name="Table 1">
            <a:extLst>
              <a:ext uri="{FF2B5EF4-FFF2-40B4-BE49-F238E27FC236}">
                <a16:creationId xmlns:a16="http://schemas.microsoft.com/office/drawing/2014/main" id="{5D82FE19-321D-8424-451F-D7EDBB160C68}"/>
              </a:ext>
            </a:extLst>
          </p:cNvPr>
          <p:cNvGraphicFramePr>
            <a:graphicFrameLocks noGrp="1"/>
          </p:cNvGraphicFramePr>
          <p:nvPr>
            <p:extLst>
              <p:ext uri="{D42A27DB-BD31-4B8C-83A1-F6EECF244321}">
                <p14:modId xmlns:p14="http://schemas.microsoft.com/office/powerpoint/2010/main" val="1388255570"/>
              </p:ext>
            </p:extLst>
          </p:nvPr>
        </p:nvGraphicFramePr>
        <p:xfrm>
          <a:off x="410534" y="191294"/>
          <a:ext cx="8847765" cy="6527800"/>
        </p:xfrm>
        <a:graphic>
          <a:graphicData uri="http://schemas.openxmlformats.org/drawingml/2006/table">
            <a:tbl>
              <a:tblPr/>
              <a:tblGrid>
                <a:gridCol w="2949255">
                  <a:extLst>
                    <a:ext uri="{9D8B030D-6E8A-4147-A177-3AD203B41FA5}">
                      <a16:colId xmlns:a16="http://schemas.microsoft.com/office/drawing/2014/main" val="3543387282"/>
                    </a:ext>
                  </a:extLst>
                </a:gridCol>
                <a:gridCol w="2949255">
                  <a:extLst>
                    <a:ext uri="{9D8B030D-6E8A-4147-A177-3AD203B41FA5}">
                      <a16:colId xmlns:a16="http://schemas.microsoft.com/office/drawing/2014/main" val="3948715844"/>
                    </a:ext>
                  </a:extLst>
                </a:gridCol>
                <a:gridCol w="2949255">
                  <a:extLst>
                    <a:ext uri="{9D8B030D-6E8A-4147-A177-3AD203B41FA5}">
                      <a16:colId xmlns:a16="http://schemas.microsoft.com/office/drawing/2014/main" val="3755029268"/>
                    </a:ext>
                  </a:extLst>
                </a:gridCol>
              </a:tblGrid>
              <a:tr h="0">
                <a:tc>
                  <a:txBody>
                    <a:bodyPr/>
                    <a:lstStyle/>
                    <a:p>
                      <a:pPr algn="r" rtl="0" fontAlgn="t">
                        <a:buNone/>
                      </a:pPr>
                      <a:r>
                        <a:rPr lang="he-IL" sz="2000" b="1" i="0" u="none" strike="noStrike">
                          <a:solidFill>
                            <a:srgbClr val="00B0F0"/>
                          </a:solidFill>
                          <a:effectLst/>
                          <a:latin typeface="Arial" panose="020B0604020202020204" pitchFamily="34" charset="0"/>
                          <a:cs typeface="+mj-cs"/>
                        </a:rPr>
                        <a:t>﻿ספר ישעיה פרק סו</a:t>
                      </a:r>
                      <a:endParaRPr lang="he-IL" sz="3600">
                        <a:solidFill>
                          <a:srgbClr val="00B0F0"/>
                        </a:solidFill>
                        <a:effectLst/>
                        <a:cs typeface="+mj-cs"/>
                      </a:endParaRPr>
                    </a:p>
                    <a:p>
                      <a:pPr algn="r" rtl="0" fontAlgn="t">
                        <a:buNone/>
                      </a:pPr>
                      <a:r>
                        <a:rPr lang="he-IL" sz="2000" b="0" i="0" u="none" strike="noStrike">
                          <a:solidFill>
                            <a:srgbClr val="00B0F0"/>
                          </a:solidFill>
                          <a:effectLst/>
                          <a:latin typeface="Arial" panose="020B0604020202020204" pitchFamily="34" charset="0"/>
                          <a:cs typeface="+mj-cs"/>
                        </a:rPr>
                        <a:t>יג</a:t>
                      </a:r>
                      <a:r>
                        <a:rPr lang="he-IL" sz="2000" b="0" i="0" u="none" strike="noStrike">
                          <a:solidFill>
                            <a:schemeClr val="bg1"/>
                          </a:solidFill>
                          <a:effectLst/>
                          <a:latin typeface="Arial" panose="020B0604020202020204" pitchFamily="34" charset="0"/>
                          <a:cs typeface="+mj-cs"/>
                        </a:rPr>
                        <a:t>   כְּאִישׁ אֲשֶׁר אִמּוֹ תְּנַחֲמֶנּוּ כֵּן אָנֹכִי אֲנַחֶמְכֶם וּבִירוּשָׁלַם תְּנֻחָמוּ: </a:t>
                      </a:r>
                      <a:r>
                        <a:rPr lang="he-IL" sz="2000" b="0" i="0" u="none" strike="noStrike">
                          <a:solidFill>
                            <a:srgbClr val="00B0F0"/>
                          </a:solidFill>
                          <a:effectLst/>
                          <a:latin typeface="Arial" panose="020B0604020202020204" pitchFamily="34" charset="0"/>
                          <a:cs typeface="+mj-cs"/>
                        </a:rPr>
                        <a:t>יד</a:t>
                      </a:r>
                      <a:r>
                        <a:rPr lang="he-IL" sz="2000" b="0" i="0" u="none" strike="noStrike">
                          <a:solidFill>
                            <a:schemeClr val="bg1"/>
                          </a:solidFill>
                          <a:effectLst/>
                          <a:latin typeface="Arial" panose="020B0604020202020204" pitchFamily="34" charset="0"/>
                          <a:cs typeface="+mj-cs"/>
                        </a:rPr>
                        <a:t>   וּרְאִיתֶם וְשָֹשֹ לִבְּכֶם וְעַצְמוֹתֵיכֶם כַּדֶּשֶׁא תִפְרַחְנָה וְנוֹדְעָה יַד-יְהֹוָה אֶת-עֲבָדָיו וְזָעַם אֶת-אֹיְבָיו: </a:t>
                      </a:r>
                      <a:r>
                        <a:rPr lang="he-IL" sz="2000" b="0" i="0" u="none" strike="noStrike">
                          <a:solidFill>
                            <a:srgbClr val="00B0F0"/>
                          </a:solidFill>
                          <a:effectLst/>
                          <a:latin typeface="Arial" panose="020B0604020202020204" pitchFamily="34" charset="0"/>
                          <a:cs typeface="+mj-cs"/>
                        </a:rPr>
                        <a:t>טו</a:t>
                      </a:r>
                      <a:r>
                        <a:rPr lang="he-IL" sz="2000" b="0" i="0" u="none" strike="noStrike">
                          <a:solidFill>
                            <a:schemeClr val="bg1"/>
                          </a:solidFill>
                          <a:effectLst/>
                          <a:latin typeface="Arial" panose="020B0604020202020204" pitchFamily="34" charset="0"/>
                          <a:cs typeface="+mj-cs"/>
                        </a:rPr>
                        <a:t>   כִּי-הִנֵּה יְהֹוָה בָּאֵשׁ יָבוֹא וְכַסּוּפָה מַרְכְּבֹתָיו לְהָשִׁיב בְּחֵמָה אַפּוֹ וְגַעֲרָתוֹ בְּלַהֲבֵי-אֵשׁ: </a:t>
                      </a:r>
                      <a:r>
                        <a:rPr lang="he-IL" sz="2000" b="0" i="0" u="none" strike="noStrike">
                          <a:solidFill>
                            <a:srgbClr val="00B0F0"/>
                          </a:solidFill>
                          <a:effectLst/>
                          <a:latin typeface="Arial" panose="020B0604020202020204" pitchFamily="34" charset="0"/>
                          <a:cs typeface="+mj-cs"/>
                        </a:rPr>
                        <a:t>טז</a:t>
                      </a:r>
                      <a:r>
                        <a:rPr lang="he-IL" sz="2000" b="0" i="0" u="none" strike="noStrike">
                          <a:solidFill>
                            <a:schemeClr val="bg1"/>
                          </a:solidFill>
                          <a:effectLst/>
                          <a:latin typeface="Arial" panose="020B0604020202020204" pitchFamily="34" charset="0"/>
                          <a:cs typeface="+mj-cs"/>
                        </a:rPr>
                        <a:t>   כִּי בָאֵשׁ יְהֹוָה נִשְׁפָּט וּבְחַרְבּוֹ אֶת-כָּל-בָּשָֹר וְרַבּוּ חַלְלֵי יְהֹוָה: </a:t>
                      </a:r>
                      <a:r>
                        <a:rPr lang="he-IL" sz="2000" b="0" i="0" u="none" strike="noStrike">
                          <a:solidFill>
                            <a:srgbClr val="00B0F0"/>
                          </a:solidFill>
                          <a:effectLst/>
                          <a:latin typeface="Arial" panose="020B0604020202020204" pitchFamily="34" charset="0"/>
                          <a:cs typeface="+mj-cs"/>
                        </a:rPr>
                        <a:t>יז</a:t>
                      </a:r>
                      <a:r>
                        <a:rPr lang="he-IL" sz="2000" b="0" i="0" u="none" strike="noStrike">
                          <a:solidFill>
                            <a:schemeClr val="bg1"/>
                          </a:solidFill>
                          <a:effectLst/>
                          <a:latin typeface="Arial" panose="020B0604020202020204" pitchFamily="34" charset="0"/>
                          <a:cs typeface="+mj-cs"/>
                        </a:rPr>
                        <a:t>   הַמִּתְקַדְּשִׁים וְהַמִּטַּהֲרִים אֶל-הַגַּנּוֹת אַחַר אַחַד [אַחַת] בַּתָּוֶךְ אֹכְלֵי בְּשַֹר הַחֲזִיר וְהַשֶּׁקֶץ וְהָעַכְבָּר יַחְדָּו יָסֻפוּ נְאֻם-יְהֹוָה: </a:t>
                      </a:r>
                      <a:r>
                        <a:rPr lang="he-IL" sz="2000" b="0" i="0" u="none" strike="noStrike">
                          <a:solidFill>
                            <a:srgbClr val="00B0F0"/>
                          </a:solidFill>
                          <a:effectLst/>
                          <a:latin typeface="Arial" panose="020B0604020202020204" pitchFamily="34" charset="0"/>
                          <a:cs typeface="+mj-cs"/>
                        </a:rPr>
                        <a:t>יח</a:t>
                      </a:r>
                      <a:r>
                        <a:rPr lang="he-IL" sz="2000" b="0" i="0" u="none" strike="noStrike">
                          <a:solidFill>
                            <a:schemeClr val="bg1"/>
                          </a:solidFill>
                          <a:effectLst/>
                          <a:latin typeface="Arial" panose="020B0604020202020204" pitchFamily="34" charset="0"/>
                          <a:cs typeface="+mj-cs"/>
                        </a:rPr>
                        <a:t>   וְאָנֹכִי מַעֲשֵֹיהֶם וּמַחְשְׁבֹתֵיהֶם בָּאָה לְקַבֵּץ אֶת-כָּל-הַגּוֹיִם וְהַלְּשֹׁנוֹת וּבָאוּ וְרָאוּ אֶת-כְּבוֹדִי: </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buNone/>
                      </a:pPr>
                      <a:r>
                        <a:rPr lang="he-IL" sz="2000" b="1" i="0" u="none" strike="noStrike">
                          <a:solidFill>
                            <a:srgbClr val="00B0F0"/>
                          </a:solidFill>
                          <a:effectLst/>
                          <a:latin typeface="Arial" panose="020B0604020202020204" pitchFamily="34" charset="0"/>
                          <a:cs typeface="+mj-cs"/>
                        </a:rPr>
                        <a:t>לוגוס</a:t>
                      </a:r>
                      <a:endParaRPr lang="he-IL" sz="3600">
                        <a:solidFill>
                          <a:srgbClr val="00B0F0"/>
                        </a:solidFill>
                        <a:effectLst/>
                        <a:cs typeface="+mj-cs"/>
                      </a:endParaRPr>
                    </a:p>
                    <a:p>
                      <a:pPr algn="r" rtl="1" fontAlgn="t">
                        <a:buNone/>
                      </a:pPr>
                      <a:r>
                        <a:rPr lang="he-IL" sz="2000" b="0" i="0" u="none" strike="noStrike">
                          <a:solidFill>
                            <a:srgbClr val="00B0F0"/>
                          </a:solidFill>
                          <a:effectLst/>
                          <a:latin typeface="Arial" panose="020B0604020202020204" pitchFamily="34" charset="0"/>
                          <a:cs typeface="+mj-cs"/>
                        </a:rPr>
                        <a:t>יג</a:t>
                      </a:r>
                      <a:r>
                        <a:rPr lang="he-IL" sz="2000" b="0" i="0" u="none" strike="noStrike">
                          <a:solidFill>
                            <a:schemeClr val="bg1"/>
                          </a:solidFill>
                          <a:effectLst/>
                          <a:latin typeface="Arial" panose="020B0604020202020204" pitchFamily="34" charset="0"/>
                          <a:cs typeface="+mj-cs"/>
                        </a:rPr>
                        <a:t>      כִגבַר דְאִמֵיה מְנַחְמָא לֵיה כֵין מֵימְרִי יְנַחֵים יָתְכֹון וּבִירוּשלַם תִתנַחְמוּן׃ </a:t>
                      </a:r>
                      <a:r>
                        <a:rPr lang="he-IL" sz="2000" b="0" i="0" u="none" strike="noStrike">
                          <a:solidFill>
                            <a:srgbClr val="00B0F0"/>
                          </a:solidFill>
                          <a:effectLst/>
                          <a:latin typeface="Arial" panose="020B0604020202020204" pitchFamily="34" charset="0"/>
                          <a:cs typeface="+mj-cs"/>
                        </a:rPr>
                        <a:t>יד</a:t>
                      </a:r>
                      <a:r>
                        <a:rPr lang="he-IL" sz="2000" b="0" i="0" u="none" strike="noStrike">
                          <a:solidFill>
                            <a:schemeClr val="bg1"/>
                          </a:solidFill>
                          <a:effectLst/>
                          <a:latin typeface="Arial" panose="020B0604020202020204" pitchFamily="34" charset="0"/>
                          <a:cs typeface="+mj-cs"/>
                        </a:rPr>
                        <a:t>     וְתִחזֹון וְיִחדֵי לִבְכֹון וְגִויָתְכֹון כְדִתאִין יַזהְרָן וְתִתגְלֵי גְבוּרְתָא דַיוי לְאֵיטָבָא לְעַבדֹוהִי צַדִיקַיָא וְיַיתֵי לְוָט לְבַעְלֵי דְבָבֹוהִי׃</a:t>
                      </a:r>
                      <a:r>
                        <a:rPr lang="he-IL" sz="2000" b="0" i="0" u="none" strike="noStrike">
                          <a:solidFill>
                            <a:srgbClr val="00B0F0"/>
                          </a:solidFill>
                          <a:effectLst/>
                          <a:latin typeface="Arial" panose="020B0604020202020204" pitchFamily="34" charset="0"/>
                          <a:cs typeface="+mj-cs"/>
                        </a:rPr>
                        <a:t> טו     </a:t>
                      </a:r>
                      <a:r>
                        <a:rPr lang="he-IL" sz="2000" b="0" i="0" u="none" strike="noStrike">
                          <a:solidFill>
                            <a:schemeClr val="bg1"/>
                          </a:solidFill>
                          <a:effectLst/>
                          <a:latin typeface="Arial" panose="020B0604020202020204" pitchFamily="34" charset="0"/>
                          <a:cs typeface="+mj-cs"/>
                        </a:rPr>
                        <a:t>אְרֵי הָא יוי בְאִשָתָא מִתגְלֵי וּכעַלעוּלִין רְתִכֹוהִי לְאָתָבָא בִתקֹוף רוּגזֵיה וּמַזֹופִיתֵיה בְשַלהֹובִית אִשָתָא׃ </a:t>
                      </a:r>
                      <a:r>
                        <a:rPr lang="he-IL" sz="2000" b="0" i="0" u="none" strike="noStrike">
                          <a:solidFill>
                            <a:srgbClr val="00B0F0"/>
                          </a:solidFill>
                          <a:effectLst/>
                          <a:latin typeface="Arial" panose="020B0604020202020204" pitchFamily="34" charset="0"/>
                          <a:cs typeface="+mj-cs"/>
                        </a:rPr>
                        <a:t>טז</a:t>
                      </a:r>
                      <a:r>
                        <a:rPr lang="he-IL" sz="2000" b="0" i="0" u="none" strike="noStrike">
                          <a:solidFill>
                            <a:schemeClr val="bg1"/>
                          </a:solidFill>
                          <a:effectLst/>
                          <a:latin typeface="Arial" panose="020B0604020202020204" pitchFamily="34" charset="0"/>
                          <a:cs typeface="+mj-cs"/>
                        </a:rPr>
                        <a:t>     אְרֵי בְאִשָתָא עְתִיד יוי לִמדָן וּבחַרבֵיה יָת כָל בִסרָא וְסַגִיאִין קְטִילַיָא קֳדָם יוי׃ </a:t>
                      </a:r>
                      <a:r>
                        <a:rPr lang="he-IL" sz="2000" b="0" i="0" u="none" strike="noStrike">
                          <a:solidFill>
                            <a:srgbClr val="00B0F0"/>
                          </a:solidFill>
                          <a:effectLst/>
                          <a:latin typeface="Arial" panose="020B0604020202020204" pitchFamily="34" charset="0"/>
                          <a:cs typeface="+mj-cs"/>
                        </a:rPr>
                        <a:t>יז</a:t>
                      </a:r>
                      <a:r>
                        <a:rPr lang="he-IL" sz="2000" b="0" i="0" u="none" strike="noStrike">
                          <a:solidFill>
                            <a:schemeClr val="bg1"/>
                          </a:solidFill>
                          <a:effectLst/>
                          <a:latin typeface="Arial" panose="020B0604020202020204" pitchFamily="34" charset="0"/>
                          <a:cs typeface="+mj-cs"/>
                        </a:rPr>
                        <a:t>     דְמִזדָמְנִין וּדמִדַכַן לְגִנֵיאַך טָעְוָתָא סִיעָא בָתַר סִיעָא אָכְלֵי בְסַר חְזִירָא וְשִקצָא וְעַכבְרָא כַחדָא יְסוּפוּן אְמַר יוי׃ </a:t>
                      </a:r>
                      <a:r>
                        <a:rPr lang="he-IL" sz="2000" b="0" i="0" u="none" strike="noStrike">
                          <a:solidFill>
                            <a:srgbClr val="00B0F0"/>
                          </a:solidFill>
                          <a:effectLst/>
                          <a:latin typeface="Arial" panose="020B0604020202020204" pitchFamily="34" charset="0"/>
                          <a:cs typeface="+mj-cs"/>
                        </a:rPr>
                        <a:t>יח</a:t>
                      </a:r>
                      <a:r>
                        <a:rPr lang="he-IL" sz="2000" b="0" i="0" u="none" strike="noStrike">
                          <a:solidFill>
                            <a:schemeClr val="bg1"/>
                          </a:solidFill>
                          <a:effectLst/>
                          <a:latin typeface="Arial" panose="020B0604020202020204" pitchFamily="34" charset="0"/>
                          <a:cs typeface="+mj-cs"/>
                        </a:rPr>
                        <a:t>     וּקֳדָמַי גְלַן עֹובָדֵיהֹון וְעַשתֹונֵיהֹון עְתִידנָא לְכַנָשָא יָת כָל עַמְמַיָא אוּמַיָא וְלִישָנַיָא וְיֵיתֹון וְיִחזֹון יָת יְקָרִי׃ </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buNone/>
                      </a:pPr>
                      <a:r>
                        <a:rPr lang="he-IL" sz="2000" b="1" i="0" u="none" strike="noStrike">
                          <a:solidFill>
                            <a:srgbClr val="00B0F0"/>
                          </a:solidFill>
                          <a:effectLst/>
                          <a:latin typeface="Arial" panose="020B0604020202020204" pitchFamily="34" charset="0"/>
                          <a:cs typeface="+mj-cs"/>
                        </a:rPr>
                        <a:t>ספריה</a:t>
                      </a:r>
                      <a:endParaRPr lang="he-IL" sz="3600">
                        <a:solidFill>
                          <a:srgbClr val="00B0F0"/>
                        </a:solidFill>
                        <a:effectLst/>
                        <a:cs typeface="+mj-cs"/>
                      </a:endParaRPr>
                    </a:p>
                    <a:p>
                      <a:pPr algn="r" rtl="1" fontAlgn="t">
                        <a:buNone/>
                      </a:pPr>
                      <a:r>
                        <a:rPr lang="he-IL" sz="2000" b="0" i="0" u="none" strike="noStrike">
                          <a:solidFill>
                            <a:srgbClr val="00B0F0"/>
                          </a:solidFill>
                          <a:effectLst/>
                          <a:latin typeface="Arial" panose="020B0604020202020204" pitchFamily="34" charset="0"/>
                          <a:cs typeface="+mj-cs"/>
                        </a:rPr>
                        <a:t>יג</a:t>
                      </a:r>
                      <a:r>
                        <a:rPr lang="he-IL" sz="2000" b="0" i="0" u="none" strike="noStrike">
                          <a:solidFill>
                            <a:schemeClr val="bg1"/>
                          </a:solidFill>
                          <a:effectLst/>
                          <a:latin typeface="Arial" panose="020B0604020202020204" pitchFamily="34" charset="0"/>
                          <a:cs typeface="+mj-cs"/>
                        </a:rPr>
                        <a:t>  כִּגְבַר דְאִמֵיהּ מְנַחֲמָא לֵיהּ כֵּן מֵימְרִי יְנַחֵים יַתְכוֹן וּבִירוּשְׁלֵם תִּתְנַחֲמוּן:</a:t>
                      </a:r>
                      <a:r>
                        <a:rPr lang="he-IL" sz="2000" b="0" i="0" u="none" strike="noStrike">
                          <a:solidFill>
                            <a:srgbClr val="00B0F0"/>
                          </a:solidFill>
                          <a:effectLst/>
                          <a:latin typeface="Arial" panose="020B0604020202020204" pitchFamily="34" charset="0"/>
                          <a:cs typeface="+mj-cs"/>
                        </a:rPr>
                        <a:t> יד  </a:t>
                      </a:r>
                      <a:r>
                        <a:rPr lang="he-IL" sz="2000" b="0" i="0" u="none" strike="noStrike">
                          <a:solidFill>
                            <a:schemeClr val="bg1"/>
                          </a:solidFill>
                          <a:effectLst/>
                          <a:latin typeface="Arial" panose="020B0604020202020204" pitchFamily="34" charset="0"/>
                          <a:cs typeface="+mj-cs"/>
                        </a:rPr>
                        <a:t>וְתֶחֱזוּן וְיֶחְדֵי לִבְּכוֹן וּגְוִיַתְכוֹן כְּדִתְאִין יִזְהֲרוּן וְתִתְגְלֵי גְבוּרְתָּא דַייָ לְאוֹטָבָא לְעַבְדוֹהִי צַדִיקַיָא וְיֵתֵי לְוָט לְבַעֲלֵי דְבָבוֹהִי: </a:t>
                      </a:r>
                      <a:r>
                        <a:rPr lang="he-IL" sz="2000" b="0" i="0" u="none" strike="noStrike">
                          <a:solidFill>
                            <a:srgbClr val="00B0F0"/>
                          </a:solidFill>
                          <a:effectLst/>
                          <a:latin typeface="Arial" panose="020B0604020202020204" pitchFamily="34" charset="0"/>
                          <a:cs typeface="+mj-cs"/>
                        </a:rPr>
                        <a:t>טו</a:t>
                      </a:r>
                      <a:r>
                        <a:rPr lang="he-IL" sz="2000" b="0" i="0" u="none" strike="noStrike">
                          <a:solidFill>
                            <a:schemeClr val="bg1"/>
                          </a:solidFill>
                          <a:effectLst/>
                          <a:latin typeface="Arial" panose="020B0604020202020204" pitchFamily="34" charset="0"/>
                          <a:cs typeface="+mj-cs"/>
                        </a:rPr>
                        <a:t>  אֲרֵי הָא יְיָ בְאֶשְׁתָּא מִתְגְלֵי וּכְעַלְעוּלִין רְתִיכוֹהִי לַאֲתָבָא בִּתְקוֹף רוּגְזֵיהּ וּמְזוֹפִיתֵיהּ בְּשַׁלְהוֹבִית אֶשְׁתָּא: </a:t>
                      </a:r>
                      <a:r>
                        <a:rPr lang="he-IL" sz="2000" b="0" i="0" u="none" strike="noStrike">
                          <a:solidFill>
                            <a:srgbClr val="00B0F0"/>
                          </a:solidFill>
                          <a:effectLst/>
                          <a:latin typeface="Arial" panose="020B0604020202020204" pitchFamily="34" charset="0"/>
                          <a:cs typeface="+mj-cs"/>
                        </a:rPr>
                        <a:t>טז</a:t>
                      </a:r>
                      <a:r>
                        <a:rPr lang="he-IL" sz="2000" b="0" i="0" u="none" strike="noStrike">
                          <a:solidFill>
                            <a:schemeClr val="bg1"/>
                          </a:solidFill>
                          <a:effectLst/>
                          <a:latin typeface="Arial" panose="020B0604020202020204" pitchFamily="34" charset="0"/>
                          <a:cs typeface="+mj-cs"/>
                        </a:rPr>
                        <a:t>  אֲרֵי בְּאֶשְׁתָּא עֲתִיד יְיָ לְמִידַן וּבְחַרְבֵּיהּ יַת כָּל בִּשְׂרָא וְסַגִיאִין קְטִילַיָא קֳדָם יְיָ: </a:t>
                      </a:r>
                      <a:r>
                        <a:rPr lang="he-IL" sz="2000" b="0" i="0" u="none" strike="noStrike">
                          <a:solidFill>
                            <a:srgbClr val="00B0F0"/>
                          </a:solidFill>
                          <a:effectLst/>
                          <a:latin typeface="Arial" panose="020B0604020202020204" pitchFamily="34" charset="0"/>
                          <a:cs typeface="+mj-cs"/>
                        </a:rPr>
                        <a:t>יז </a:t>
                      </a:r>
                      <a:r>
                        <a:rPr lang="he-IL" sz="2000" b="0" i="0" u="none" strike="noStrike">
                          <a:solidFill>
                            <a:schemeClr val="bg1"/>
                          </a:solidFill>
                          <a:effectLst/>
                          <a:latin typeface="Arial" panose="020B0604020202020204" pitchFamily="34" charset="0"/>
                          <a:cs typeface="+mj-cs"/>
                        </a:rPr>
                        <a:t> דְמִזְדַמְנִין וְדִמְדַכָּן לְגִנָן דְטַעֲוָתָא סִיעָא בָּתַר סִיעָא אָכְלֵי בְּשַׂר חֲזִירָא וְשִׁקְצָא וְעַכְבְּרָא כַּחֲדָא יְסוּפוּן אֲמַר יְיָ: </a:t>
                      </a:r>
                      <a:r>
                        <a:rPr lang="he-IL" sz="2000" b="0" i="0" u="none" strike="noStrike">
                          <a:solidFill>
                            <a:srgbClr val="00B0F0"/>
                          </a:solidFill>
                          <a:effectLst/>
                          <a:latin typeface="Arial" panose="020B0604020202020204" pitchFamily="34" charset="0"/>
                          <a:cs typeface="+mj-cs"/>
                        </a:rPr>
                        <a:t>יח</a:t>
                      </a:r>
                      <a:r>
                        <a:rPr lang="he-IL" sz="2000" b="0" i="0" u="none" strike="noStrike">
                          <a:solidFill>
                            <a:schemeClr val="bg1"/>
                          </a:solidFill>
                          <a:effectLst/>
                          <a:latin typeface="Arial" panose="020B0604020202020204" pitchFamily="34" charset="0"/>
                          <a:cs typeface="+mj-cs"/>
                        </a:rPr>
                        <a:t>  וּקֳדָמַי גְלַן עוֹבָדֵיהוֹן וְעֶשְׁתּוֹנֵיהוֹן עֲתִידָנָא לְכַנָשָׁא יַת כָּל עַמְמַיָא אוּמַיָא וְלִישָׁנַיָא וְיֵתוּן וְיֶחְזוּן יַת יְקָרִי: </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252858"/>
                  </a:ext>
                </a:extLst>
              </a:tr>
            </a:tbl>
          </a:graphicData>
        </a:graphic>
      </p:graphicFrame>
      <p:grpSp>
        <p:nvGrpSpPr>
          <p:cNvPr id="9" name="Group 8">
            <a:extLst>
              <a:ext uri="{FF2B5EF4-FFF2-40B4-BE49-F238E27FC236}">
                <a16:creationId xmlns:a16="http://schemas.microsoft.com/office/drawing/2014/main" id="{54C100B8-607C-DCA8-3B72-6B94AED26260}"/>
              </a:ext>
            </a:extLst>
          </p:cNvPr>
          <p:cNvGrpSpPr/>
          <p:nvPr/>
        </p:nvGrpSpPr>
        <p:grpSpPr>
          <a:xfrm>
            <a:off x="4066236" y="814268"/>
            <a:ext cx="4879080" cy="95040"/>
            <a:chOff x="4066236" y="814268"/>
            <a:chExt cx="4879080" cy="95040"/>
          </a:xfrm>
        </p:grpSpPr>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04DAA009-EE5F-B61C-B775-F8037EA0E62A}"/>
                    </a:ext>
                  </a:extLst>
                </p14:cNvPr>
                <p14:cNvContentPartPr/>
                <p14:nvPr/>
              </p14:nvContentPartPr>
              <p14:xfrm>
                <a:off x="7181316" y="834068"/>
                <a:ext cx="1764000" cy="75240"/>
              </p14:xfrm>
            </p:contentPart>
          </mc:Choice>
          <mc:Fallback>
            <p:pic>
              <p:nvPicPr>
                <p:cNvPr id="5" name="Ink 4">
                  <a:extLst>
                    <a:ext uri="{FF2B5EF4-FFF2-40B4-BE49-F238E27FC236}">
                      <a16:creationId xmlns:a16="http://schemas.microsoft.com/office/drawing/2014/main" id="{04DAA009-EE5F-B61C-B775-F8037EA0E62A}"/>
                    </a:ext>
                  </a:extLst>
                </p:cNvPr>
                <p:cNvPicPr/>
                <p:nvPr/>
              </p:nvPicPr>
              <p:blipFill>
                <a:blip r:embed="rId5"/>
                <a:stretch>
                  <a:fillRect/>
                </a:stretch>
              </p:blipFill>
              <p:spPr>
                <a:xfrm>
                  <a:off x="7163316" y="816068"/>
                  <a:ext cx="17996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A0C68D28-4028-09BB-CE2C-88A2CB55B986}"/>
                    </a:ext>
                  </a:extLst>
                </p14:cNvPr>
                <p14:cNvContentPartPr/>
                <p14:nvPr/>
              </p14:nvContentPartPr>
              <p14:xfrm>
                <a:off x="4066236" y="814268"/>
                <a:ext cx="1666080" cy="76320"/>
              </p14:xfrm>
            </p:contentPart>
          </mc:Choice>
          <mc:Fallback>
            <p:pic>
              <p:nvPicPr>
                <p:cNvPr id="7" name="Ink 6">
                  <a:extLst>
                    <a:ext uri="{FF2B5EF4-FFF2-40B4-BE49-F238E27FC236}">
                      <a16:creationId xmlns:a16="http://schemas.microsoft.com/office/drawing/2014/main" id="{A0C68D28-4028-09BB-CE2C-88A2CB55B986}"/>
                    </a:ext>
                  </a:extLst>
                </p:cNvPr>
                <p:cNvPicPr/>
                <p:nvPr/>
              </p:nvPicPr>
              <p:blipFill>
                <a:blip r:embed="rId7"/>
                <a:stretch>
                  <a:fillRect/>
                </a:stretch>
              </p:blipFill>
              <p:spPr>
                <a:xfrm>
                  <a:off x="4048596" y="796628"/>
                  <a:ext cx="1701720" cy="111960"/>
                </a:xfrm>
                <a:prstGeom prst="rect">
                  <a:avLst/>
                </a:prstGeom>
              </p:spPr>
            </p:pic>
          </mc:Fallback>
        </mc:AlternateContent>
      </p:grpSp>
    </p:spTree>
    <p:extLst>
      <p:ext uri="{BB962C8B-B14F-4D97-AF65-F5344CB8AC3E}">
        <p14:creationId xmlns:p14="http://schemas.microsoft.com/office/powerpoint/2010/main" val="3079782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E78AF3F-6BC3-FF8E-F4C6-D678E0CDA3C3}"/>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106E3D5-5431-0D3B-D849-91261E18F818}"/>
              </a:ext>
            </a:extLst>
          </p:cNvPr>
          <p:cNvSpPr/>
          <p:nvPr/>
        </p:nvSpPr>
        <p:spPr>
          <a:xfrm>
            <a:off x="0" y="0"/>
            <a:ext cx="9715500" cy="6808063"/>
          </a:xfrm>
          <a:prstGeom prst="roundRect">
            <a:avLst/>
          </a:prstGeom>
          <a:solidFill>
            <a:schemeClr val="tx1">
              <a:alpha val="66000"/>
            </a:scheme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72E05D8-5D4D-22D2-0126-57BE12ED63D1}"/>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260A7944-F49B-31A7-79A3-111FBA14572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F7ABA99D-9521-A9FB-0921-D22977755738}"/>
              </a:ext>
            </a:extLst>
          </p:cNvPr>
          <p:cNvGraphicFramePr>
            <a:graphicFrameLocks noGrp="1"/>
          </p:cNvGraphicFramePr>
          <p:nvPr>
            <p:extLst>
              <p:ext uri="{D42A27DB-BD31-4B8C-83A1-F6EECF244321}">
                <p14:modId xmlns:p14="http://schemas.microsoft.com/office/powerpoint/2010/main" val="2981982088"/>
              </p:ext>
            </p:extLst>
          </p:nvPr>
        </p:nvGraphicFramePr>
        <p:xfrm>
          <a:off x="364168" y="291401"/>
          <a:ext cx="8762922" cy="6341118"/>
        </p:xfrm>
        <a:graphic>
          <a:graphicData uri="http://schemas.openxmlformats.org/drawingml/2006/table">
            <a:tbl>
              <a:tblPr/>
              <a:tblGrid>
                <a:gridCol w="2920974">
                  <a:extLst>
                    <a:ext uri="{9D8B030D-6E8A-4147-A177-3AD203B41FA5}">
                      <a16:colId xmlns:a16="http://schemas.microsoft.com/office/drawing/2014/main" val="878538599"/>
                    </a:ext>
                  </a:extLst>
                </a:gridCol>
                <a:gridCol w="2920974">
                  <a:extLst>
                    <a:ext uri="{9D8B030D-6E8A-4147-A177-3AD203B41FA5}">
                      <a16:colId xmlns:a16="http://schemas.microsoft.com/office/drawing/2014/main" val="2178068403"/>
                    </a:ext>
                  </a:extLst>
                </a:gridCol>
                <a:gridCol w="2920974">
                  <a:extLst>
                    <a:ext uri="{9D8B030D-6E8A-4147-A177-3AD203B41FA5}">
                      <a16:colId xmlns:a16="http://schemas.microsoft.com/office/drawing/2014/main" val="52901726"/>
                    </a:ext>
                  </a:extLst>
                </a:gridCol>
              </a:tblGrid>
              <a:tr h="4351338">
                <a:tc>
                  <a:txBody>
                    <a:bodyPr/>
                    <a:lstStyle/>
                    <a:p>
                      <a:pPr algn="r" rtl="0" fontAlgn="t">
                        <a:buNone/>
                      </a:pPr>
                      <a:r>
                        <a:rPr lang="he-IL" sz="1700" b="1" i="0" u="none" strike="noStrike">
                          <a:solidFill>
                            <a:srgbClr val="00B0F0"/>
                          </a:solidFill>
                          <a:effectLst/>
                          <a:latin typeface="Arial" panose="020B0604020202020204" pitchFamily="34" charset="0"/>
                          <a:cs typeface="+mj-cs"/>
                        </a:rPr>
                        <a:t>﻿ספר ישעיה פרק סו</a:t>
                      </a:r>
                      <a:endParaRPr lang="he-IL" sz="1700">
                        <a:solidFill>
                          <a:srgbClr val="00B0F0"/>
                        </a:solidFill>
                        <a:effectLst/>
                        <a:cs typeface="+mj-cs"/>
                      </a:endParaRPr>
                    </a:p>
                    <a:p>
                      <a:pPr algn="r" rtl="0" fontAlgn="t">
                        <a:buNone/>
                      </a:pPr>
                      <a:r>
                        <a:rPr lang="he-IL" sz="1700" b="0" i="0" u="none" strike="noStrike">
                          <a:solidFill>
                            <a:srgbClr val="00B0F0"/>
                          </a:solidFill>
                          <a:effectLst/>
                          <a:latin typeface="Arial" panose="020B0604020202020204" pitchFamily="34" charset="0"/>
                          <a:cs typeface="+mj-cs"/>
                        </a:rPr>
                        <a:t>יט</a:t>
                      </a:r>
                      <a:r>
                        <a:rPr lang="he-IL" sz="1700" b="0" i="0" u="none" strike="noStrike">
                          <a:solidFill>
                            <a:schemeClr val="bg1"/>
                          </a:solidFill>
                          <a:effectLst/>
                          <a:latin typeface="Arial" panose="020B0604020202020204" pitchFamily="34" charset="0"/>
                          <a:cs typeface="+mj-cs"/>
                        </a:rPr>
                        <a:t>   וְשַֹמְתִּי בָהֶם אוֹת וְשִׁלַּחְתִּי מֵהֶם | פְּלֵיטִים אֶל-הַגּוֹיִם תַּרְשִׁישׁ פּוּל וְלוּד מֹשְׁכֵי קֶשֶׁת תֻּבַל וְיָוָן הָאִיִּים הָרְחֹקִים אֲשֶׁר לֹא-שָׁמְעוּ אֶת-שִׁמְעִי וְלֹא-רָאוּ אֶת-כְּבוֹדִי וְהִגִּידוּ אֶת-כְּבוֹדִי בַּגּוֹיִם: </a:t>
                      </a:r>
                      <a:r>
                        <a:rPr lang="he-IL" sz="1700" b="0" i="0" u="none" strike="noStrike">
                          <a:solidFill>
                            <a:srgbClr val="00B0F0"/>
                          </a:solidFill>
                          <a:effectLst/>
                          <a:latin typeface="Arial" panose="020B0604020202020204" pitchFamily="34" charset="0"/>
                          <a:cs typeface="+mj-cs"/>
                        </a:rPr>
                        <a:t>כ</a:t>
                      </a:r>
                      <a:r>
                        <a:rPr lang="he-IL" sz="1700" b="0" i="0" u="none" strike="noStrike">
                          <a:solidFill>
                            <a:schemeClr val="bg1"/>
                          </a:solidFill>
                          <a:effectLst/>
                          <a:latin typeface="Arial" panose="020B0604020202020204" pitchFamily="34" charset="0"/>
                          <a:cs typeface="+mj-cs"/>
                        </a:rPr>
                        <a:t>   וְהֵבִיאוּ אֶת-כָּל-אֲחֵיכֶם מִכָּל-הַגּוֹיִם | מִנְחָה לַיהֹוָה בַּסּוּסִים וּבָרֶכֶב וּבַצַּבִּים וּבַפְּרָדִים וּבַכִּרְכָּרוֹת עַל הַר קָדְשִׁי יְרוּשָׁלַם אָמַר יְהֹוָה כַּאֲשֶׁר יָבִיאוּ בְנֵי יִשְֹרָאֵל אֶת-הַמִּנְחָה בִּכְלִי טָהוֹר בֵּית יְהֹוָה: </a:t>
                      </a:r>
                      <a:r>
                        <a:rPr lang="he-IL" sz="1700" b="0" i="0" u="none" strike="noStrike">
                          <a:solidFill>
                            <a:srgbClr val="00B0F0"/>
                          </a:solidFill>
                          <a:effectLst/>
                          <a:latin typeface="Arial" panose="020B0604020202020204" pitchFamily="34" charset="0"/>
                          <a:cs typeface="+mj-cs"/>
                        </a:rPr>
                        <a:t>כא</a:t>
                      </a:r>
                      <a:r>
                        <a:rPr lang="he-IL" sz="1700" b="0" i="0" u="none" strike="noStrike">
                          <a:solidFill>
                            <a:schemeClr val="bg1"/>
                          </a:solidFill>
                          <a:effectLst/>
                          <a:latin typeface="Arial" panose="020B0604020202020204" pitchFamily="34" charset="0"/>
                          <a:cs typeface="+mj-cs"/>
                        </a:rPr>
                        <a:t>   וְגַם-מֵהֶם אֶקַּח לַכֹּהֲנִים לַלְוִיִּם אָמַר יְהֹוָה: </a:t>
                      </a:r>
                      <a:r>
                        <a:rPr lang="he-IL" sz="1700" b="0" i="0" u="none" strike="noStrike">
                          <a:solidFill>
                            <a:srgbClr val="00B0F0"/>
                          </a:solidFill>
                          <a:effectLst/>
                          <a:latin typeface="Arial" panose="020B0604020202020204" pitchFamily="34" charset="0"/>
                          <a:cs typeface="+mj-cs"/>
                        </a:rPr>
                        <a:t>כב</a:t>
                      </a:r>
                      <a:r>
                        <a:rPr lang="he-IL" sz="1700" b="0" i="0" u="none" strike="noStrike">
                          <a:solidFill>
                            <a:schemeClr val="bg1"/>
                          </a:solidFill>
                          <a:effectLst/>
                          <a:latin typeface="Arial" panose="020B0604020202020204" pitchFamily="34" charset="0"/>
                          <a:cs typeface="+mj-cs"/>
                        </a:rPr>
                        <a:t>   כִּי כַאֲשֶׁר הַשָּׁמַיִם הַחֳדָשִׁים וְהָאָרֶץ הַחֲדָשָׁה אֲשֶׁר אֲנִי עֹשֶֹה עֹמְדִים לְפָנַי נְאֻם-יְהֹוָה כֵּן יַעֲמֹד זַרְעֲכֶם וְשִׁמְכֶם: </a:t>
                      </a:r>
                      <a:r>
                        <a:rPr lang="he-IL" sz="1700" b="0" i="0" u="none" strike="noStrike">
                          <a:solidFill>
                            <a:srgbClr val="00B0F0"/>
                          </a:solidFill>
                          <a:effectLst/>
                          <a:latin typeface="Arial" panose="020B0604020202020204" pitchFamily="34" charset="0"/>
                          <a:cs typeface="+mj-cs"/>
                        </a:rPr>
                        <a:t>כג</a:t>
                      </a:r>
                      <a:r>
                        <a:rPr lang="he-IL" sz="1700" b="0" i="0" u="none" strike="noStrike">
                          <a:solidFill>
                            <a:schemeClr val="bg1"/>
                          </a:solidFill>
                          <a:effectLst/>
                          <a:latin typeface="Arial" panose="020B0604020202020204" pitchFamily="34" charset="0"/>
                          <a:cs typeface="+mj-cs"/>
                        </a:rPr>
                        <a:t>   וְהָיָה מִדֵּי-חֹדֶשׁ בְּחָדְשׁוֹ וּמִדֵּי שַׁבָּת בְּשַׁבַּתּוֹ יָבוֹא כָל-בָּשָֹר לְהִשְׁתַּחֲוֹת לְפָנַי אָמַר יְהֹוָה: </a:t>
                      </a:r>
                      <a:r>
                        <a:rPr lang="he-IL" sz="1700" b="0" i="0" u="none" strike="noStrike">
                          <a:solidFill>
                            <a:srgbClr val="00B0F0"/>
                          </a:solidFill>
                          <a:effectLst/>
                          <a:latin typeface="Arial" panose="020B0604020202020204" pitchFamily="34" charset="0"/>
                          <a:cs typeface="+mj-cs"/>
                        </a:rPr>
                        <a:t>כד </a:t>
                      </a:r>
                      <a:r>
                        <a:rPr lang="he-IL" sz="1700" b="0" i="0" u="none" strike="noStrike">
                          <a:solidFill>
                            <a:schemeClr val="bg1"/>
                          </a:solidFill>
                          <a:effectLst/>
                          <a:latin typeface="Arial" panose="020B0604020202020204" pitchFamily="34" charset="0"/>
                          <a:cs typeface="+mj-cs"/>
                        </a:rPr>
                        <a:t>  וְיָצְאוּ וְרָאוּ בְּפִגְרֵי הָאֲנָשִׁים הַפֹּשְׁעִים בִּי כִּי תוֹלַעְתָּם לֹא תָמוּת וְאִשָּׁם לֹא תִכְבֶּה וְהָיוּ דֵרָאוֹן לְכָל-בָּשָֹר:</a:t>
                      </a:r>
                      <a:endParaRPr lang="he-IL" sz="1700">
                        <a:solidFill>
                          <a:schemeClr val="bg1"/>
                        </a:solidFill>
                        <a:effectLst/>
                        <a:cs typeface="+mj-cs"/>
                      </a:endParaRPr>
                    </a:p>
                  </a:txBody>
                  <a:tcPr marL="61599" marR="61599" marT="61599" marB="615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buNone/>
                      </a:pPr>
                      <a:r>
                        <a:rPr lang="he-IL" sz="1700" b="1" i="0" u="none" strike="noStrike">
                          <a:solidFill>
                            <a:srgbClr val="00B0F0"/>
                          </a:solidFill>
                          <a:effectLst/>
                          <a:latin typeface="Arial" panose="020B0604020202020204" pitchFamily="34" charset="0"/>
                          <a:cs typeface="+mj-cs"/>
                        </a:rPr>
                        <a:t>לוגוס</a:t>
                      </a:r>
                      <a:endParaRPr lang="he-IL" sz="1700">
                        <a:solidFill>
                          <a:srgbClr val="00B0F0"/>
                        </a:solidFill>
                        <a:effectLst/>
                        <a:cs typeface="+mj-cs"/>
                      </a:endParaRPr>
                    </a:p>
                    <a:p>
                      <a:pPr algn="r" rtl="1" fontAlgn="t">
                        <a:buNone/>
                      </a:pPr>
                      <a:r>
                        <a:rPr lang="he-IL" sz="1700" b="0" i="0" u="none" strike="noStrike">
                          <a:solidFill>
                            <a:srgbClr val="00B0F0"/>
                          </a:solidFill>
                          <a:effectLst/>
                          <a:latin typeface="Arial" panose="020B0604020202020204" pitchFamily="34" charset="0"/>
                          <a:cs typeface="+mj-cs"/>
                        </a:rPr>
                        <a:t>יט</a:t>
                      </a:r>
                      <a:r>
                        <a:rPr lang="he-IL" sz="1700" b="0" i="0" u="none" strike="noStrike">
                          <a:solidFill>
                            <a:schemeClr val="bg1"/>
                          </a:solidFill>
                          <a:effectLst/>
                          <a:latin typeface="Arial" panose="020B0604020202020204" pitchFamily="34" charset="0"/>
                          <a:cs typeface="+mj-cs"/>
                        </a:rPr>
                        <a:t>     וַאְשַוֵי בְהֹון אָתָא וְאַשלַח מִנְהֹון מְשֵיזְבִין לְבֵינֵי עַמְמַיָא לִמדִינַת יַמָא פוּלָאֵי וְלוּדָאֵי דְנָגְדִין וּמָחַן בְקַשתָא לִמדִינַת תוּבַל וְיָוָן נְגָוָותָא רַחִיקַיָא דְלָא שְמַעוּ יָת שֵימַע גְבוּרְתִי וְלָא חְזֹו יָת יְקָרִי וִיחַוֹון יָת יְקָרִי בְעַמְמַיָא׃ </a:t>
                      </a:r>
                      <a:r>
                        <a:rPr lang="he-IL" sz="1700" b="0" i="0" u="none" strike="noStrike">
                          <a:solidFill>
                            <a:srgbClr val="00B0F0"/>
                          </a:solidFill>
                          <a:effectLst/>
                          <a:latin typeface="Arial" panose="020B0604020202020204" pitchFamily="34" charset="0"/>
                          <a:cs typeface="+mj-cs"/>
                        </a:rPr>
                        <a:t>כ</a:t>
                      </a:r>
                      <a:r>
                        <a:rPr lang="he-IL" sz="1700" b="0" i="0" u="none" strike="noStrike">
                          <a:solidFill>
                            <a:schemeClr val="bg1"/>
                          </a:solidFill>
                          <a:effectLst/>
                          <a:latin typeface="Arial" panose="020B0604020202020204" pitchFamily="34" charset="0"/>
                          <a:cs typeface="+mj-cs"/>
                        </a:rPr>
                        <a:t>     וְיַיתֹון יָת כָל אְחֵיכֹון מִכָל עַמְמַיָא קֻרבָנָא קֳדָם יוי בְסוּסָוָון וּבִרתִכִין וּבִרחֵילָוָן וּבכֹודְנָוָן וּבתֻשבְחָן עַל טוּרָא דְקוּדשִי יְרוּשלַם אְמַר יוי כְמָא דְיַיתֹון בְנֵי יִשרָאֵל יָת קֻרבָנָא בְמָן דְכֵי לְבֵית מַקדְשָא דַיוי׃ </a:t>
                      </a:r>
                      <a:r>
                        <a:rPr lang="he-IL" sz="1700" b="0" i="0" u="none" strike="noStrike">
                          <a:solidFill>
                            <a:srgbClr val="00B0F0"/>
                          </a:solidFill>
                          <a:effectLst/>
                          <a:latin typeface="Arial" panose="020B0604020202020204" pitchFamily="34" charset="0"/>
                          <a:cs typeface="+mj-cs"/>
                        </a:rPr>
                        <a:t>כא</a:t>
                      </a:r>
                      <a:r>
                        <a:rPr lang="he-IL" sz="1700" b="0" i="0" u="none" strike="noStrike">
                          <a:solidFill>
                            <a:schemeClr val="bg1"/>
                          </a:solidFill>
                          <a:effectLst/>
                          <a:latin typeface="Arial" panose="020B0604020202020204" pitchFamily="34" charset="0"/>
                          <a:cs typeface="+mj-cs"/>
                        </a:rPr>
                        <a:t>     וְאַף מִנְהֹון אְקָרֵיב לְמִהוֵי כָהְנַיָא לֵיוָאֵי אְמַר יוי׃ </a:t>
                      </a:r>
                      <a:r>
                        <a:rPr lang="he-IL" sz="1700" b="0" i="0" u="none" strike="noStrike">
                          <a:solidFill>
                            <a:srgbClr val="00B0F0"/>
                          </a:solidFill>
                          <a:effectLst/>
                          <a:latin typeface="Arial" panose="020B0604020202020204" pitchFamily="34" charset="0"/>
                          <a:cs typeface="+mj-cs"/>
                        </a:rPr>
                        <a:t>כב</a:t>
                      </a:r>
                      <a:r>
                        <a:rPr lang="he-IL" sz="1700" b="0" i="0" u="none" strike="noStrike">
                          <a:solidFill>
                            <a:schemeClr val="bg1"/>
                          </a:solidFill>
                          <a:effectLst/>
                          <a:latin typeface="Arial" panose="020B0604020202020204" pitchFamily="34" charset="0"/>
                          <a:cs typeface="+mj-cs"/>
                        </a:rPr>
                        <a:t>     אְרֵי כְמָא דִשמַיָא חֲדַתִין וְאַרעָא חֲדַתָא דַאְנָא עָבֵיד קָיְמִין קֳדָמַי אְמַר יוי כֵין יִתקַיַים זַרעְכֹון וְשוּמְכֹון׃ </a:t>
                      </a:r>
                      <a:r>
                        <a:rPr lang="he-IL" sz="1700" b="0" i="0" u="none" strike="noStrike">
                          <a:solidFill>
                            <a:srgbClr val="00B0F0"/>
                          </a:solidFill>
                          <a:effectLst/>
                          <a:latin typeface="Arial" panose="020B0604020202020204" pitchFamily="34" charset="0"/>
                          <a:cs typeface="+mj-cs"/>
                        </a:rPr>
                        <a:t>כג</a:t>
                      </a:r>
                      <a:r>
                        <a:rPr lang="he-IL" sz="1700" b="0" i="0" u="none" strike="noStrike">
                          <a:solidFill>
                            <a:schemeClr val="bg1"/>
                          </a:solidFill>
                          <a:effectLst/>
                          <a:latin typeface="Arial" panose="020B0604020202020204" pitchFamily="34" charset="0"/>
                          <a:cs typeface="+mj-cs"/>
                        </a:rPr>
                        <a:t>     וִיהֵי כִזמַן יְרַח בִירַח וְכִזמַן שַבָא בְשַבָא יֵיתֹון כָל בְנֵי בִסרָא לְמִסגַד קֳדָמַי אְמַר יוי׃ </a:t>
                      </a:r>
                      <a:r>
                        <a:rPr lang="he-IL" sz="1700" b="0" i="0" u="none" strike="noStrike">
                          <a:solidFill>
                            <a:srgbClr val="00B0F0"/>
                          </a:solidFill>
                          <a:effectLst/>
                          <a:latin typeface="Arial" panose="020B0604020202020204" pitchFamily="34" charset="0"/>
                          <a:cs typeface="+mj-cs"/>
                        </a:rPr>
                        <a:t>כד</a:t>
                      </a:r>
                      <a:r>
                        <a:rPr lang="he-IL" sz="1700" b="0" i="0" u="none" strike="noStrike">
                          <a:solidFill>
                            <a:schemeClr val="bg1"/>
                          </a:solidFill>
                          <a:effectLst/>
                          <a:latin typeface="Arial" panose="020B0604020202020204" pitchFamily="34" charset="0"/>
                          <a:cs typeface="+mj-cs"/>
                        </a:rPr>
                        <a:t>     וְיִפְקוּן וְיִחזֹון בְפִגרֵי גֻברַיָא חַייָבַיָא דִמרַדוּ בְמֵימְרִי אְרֵי נִשמָתְהֹון לָא יְמוּתֻן וְאִשָתְהֹון לָא תִטפֵי וִיהֹון מִידְדָנִין רַשִיעַיָא בְגֵיהִנָם עַד דְיֵימְרוּן עְלֵיהֹון צַדִיקַיָא מִיסָת חְזֵינָא׃</a:t>
                      </a:r>
                      <a:endParaRPr lang="he-IL" sz="1700">
                        <a:solidFill>
                          <a:schemeClr val="bg1"/>
                        </a:solidFill>
                        <a:effectLst/>
                        <a:cs typeface="+mj-cs"/>
                      </a:endParaRPr>
                    </a:p>
                  </a:txBody>
                  <a:tcPr marL="61599" marR="61599" marT="61599" marB="615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buNone/>
                      </a:pPr>
                      <a:r>
                        <a:rPr lang="he-IL" sz="1700" b="1" i="0" u="none" strike="noStrike">
                          <a:solidFill>
                            <a:srgbClr val="00B0F0"/>
                          </a:solidFill>
                          <a:effectLst/>
                          <a:latin typeface="Arial" panose="020B0604020202020204" pitchFamily="34" charset="0"/>
                          <a:cs typeface="+mj-cs"/>
                        </a:rPr>
                        <a:t>ספריה</a:t>
                      </a:r>
                      <a:endParaRPr lang="he-IL" sz="1700">
                        <a:solidFill>
                          <a:srgbClr val="00B0F0"/>
                        </a:solidFill>
                        <a:effectLst/>
                        <a:cs typeface="+mj-cs"/>
                      </a:endParaRPr>
                    </a:p>
                    <a:p>
                      <a:pPr algn="r" rtl="1" fontAlgn="t">
                        <a:buNone/>
                      </a:pPr>
                      <a:r>
                        <a:rPr lang="he-IL" sz="1700" b="0" i="0" u="none" strike="noStrike">
                          <a:solidFill>
                            <a:srgbClr val="00B0F0"/>
                          </a:solidFill>
                          <a:effectLst/>
                          <a:latin typeface="Arial" panose="020B0604020202020204" pitchFamily="34" charset="0"/>
                          <a:cs typeface="+mj-cs"/>
                        </a:rPr>
                        <a:t>יט</a:t>
                      </a:r>
                      <a:r>
                        <a:rPr lang="he-IL" sz="1700" b="0" i="0" u="none" strike="noStrike">
                          <a:solidFill>
                            <a:schemeClr val="bg1"/>
                          </a:solidFill>
                          <a:effectLst/>
                          <a:latin typeface="Arial" panose="020B0604020202020204" pitchFamily="34" charset="0"/>
                          <a:cs typeface="+mj-cs"/>
                        </a:rPr>
                        <a:t>  וַאֲשַׁוֵי בְהוֹן אָתָא וַאֲשַׁלַח מִנְהוֹן מְשֵׁיזְבִין לְבֵינֵי עַמְמַיָא לִמְדִינַת יַמָא פּוּלָאֵי וְלוּדָאֵי דְנַגְדִין וּמָחָן בְּקַשְׁתָּא לִמְדִינַת תּוּבַל וְיָוָן נַגְוָתָא רְחִיקָן דְלָא שְׁמָעוּ יַת שְׁמַע גְבוּרְתִי וְלָא חֲזוֹ יַת יְקָרִי וְיַחְווּן יַת יְקָרִי בְּעַמְמֵיָא: </a:t>
                      </a:r>
                      <a:r>
                        <a:rPr lang="he-IL" sz="1700" b="0" i="0" u="none" strike="noStrike">
                          <a:solidFill>
                            <a:srgbClr val="00B0F0"/>
                          </a:solidFill>
                          <a:effectLst/>
                          <a:latin typeface="Arial" panose="020B0604020202020204" pitchFamily="34" charset="0"/>
                          <a:cs typeface="+mj-cs"/>
                        </a:rPr>
                        <a:t>כ</a:t>
                      </a:r>
                      <a:r>
                        <a:rPr lang="he-IL" sz="1700" b="0" i="0" u="none" strike="noStrike">
                          <a:solidFill>
                            <a:schemeClr val="bg1"/>
                          </a:solidFill>
                          <a:effectLst/>
                          <a:latin typeface="Arial" panose="020B0604020202020204" pitchFamily="34" charset="0"/>
                          <a:cs typeface="+mj-cs"/>
                        </a:rPr>
                        <a:t>  וְיֵיתוּן יַת כָּל אֲחֵיכוֹן מִכָּל עַמְמַיָא קוּרְבָּנָא קֳדָם יְיָ בְסוּסְוָן וּבִרְתִיכִין וּבִרְחֵילִין וּבְכִדְנְוָן וּבְכִרְכְּרָן וּבְתוּשְׁבְּחָן עַל טוּרָא דְקוּדְשָׁא אֲמַר יְיָ כְּמָא דְיֵיתוּן בְּנֵי יִשְׂרָאֵל יַת קוּרְבָּנָא בְּמָנָא דְכֵי לְבֵית מַקְדְשָׁא דַיָי: </a:t>
                      </a:r>
                      <a:r>
                        <a:rPr lang="he-IL" sz="1700" b="0" i="0" u="none" strike="noStrike">
                          <a:solidFill>
                            <a:srgbClr val="00B0F0"/>
                          </a:solidFill>
                          <a:effectLst/>
                          <a:latin typeface="Arial" panose="020B0604020202020204" pitchFamily="34" charset="0"/>
                          <a:cs typeface="+mj-cs"/>
                        </a:rPr>
                        <a:t>כא</a:t>
                      </a:r>
                      <a:r>
                        <a:rPr lang="he-IL" sz="1700" b="0" i="0" u="none" strike="noStrike">
                          <a:solidFill>
                            <a:schemeClr val="bg1"/>
                          </a:solidFill>
                          <a:effectLst/>
                          <a:latin typeface="Arial" panose="020B0604020202020204" pitchFamily="34" charset="0"/>
                          <a:cs typeface="+mj-cs"/>
                        </a:rPr>
                        <a:t>  וְאַף מִנְהוֹן אֲקָרֵב לְמֶהֱוֵי כַהֲנַיָא וְלֵוָאֵי אֲמַר יְיָ: </a:t>
                      </a:r>
                      <a:r>
                        <a:rPr lang="he-IL" sz="1700" b="0" i="0" u="none" strike="noStrike">
                          <a:solidFill>
                            <a:srgbClr val="00B0F0"/>
                          </a:solidFill>
                          <a:effectLst/>
                          <a:latin typeface="Arial" panose="020B0604020202020204" pitchFamily="34" charset="0"/>
                          <a:cs typeface="+mj-cs"/>
                        </a:rPr>
                        <a:t>כב </a:t>
                      </a:r>
                      <a:r>
                        <a:rPr lang="he-IL" sz="1700" b="0" i="0" u="none" strike="noStrike">
                          <a:solidFill>
                            <a:schemeClr val="bg1"/>
                          </a:solidFill>
                          <a:effectLst/>
                          <a:latin typeface="Arial" panose="020B0604020202020204" pitchFamily="34" charset="0"/>
                          <a:cs typeface="+mj-cs"/>
                        </a:rPr>
                        <a:t> אֲרֵי כְּמָא דִשְׁמַיָא חַדְתִּין וְאַרְעָא חַדְתָּא דַאֲנָא עָבִיד קַיְמִין קֳדָמַי אֲמַר יְיָ כֵּן יִתְקַיֵם זַרְעֲכוֹן וְשׁוּמְכוֹן: </a:t>
                      </a:r>
                      <a:r>
                        <a:rPr lang="he-IL" sz="1700" b="0" i="0" u="none" strike="noStrike">
                          <a:solidFill>
                            <a:srgbClr val="00B0F0"/>
                          </a:solidFill>
                          <a:effectLst/>
                          <a:latin typeface="Arial" panose="020B0604020202020204" pitchFamily="34" charset="0"/>
                          <a:cs typeface="+mj-cs"/>
                        </a:rPr>
                        <a:t>כג</a:t>
                      </a:r>
                      <a:r>
                        <a:rPr lang="he-IL" sz="1700" b="0" i="0" u="none" strike="noStrike">
                          <a:solidFill>
                            <a:schemeClr val="bg1"/>
                          </a:solidFill>
                          <a:effectLst/>
                          <a:latin typeface="Arial" panose="020B0604020202020204" pitchFamily="34" charset="0"/>
                          <a:cs typeface="+mj-cs"/>
                        </a:rPr>
                        <a:t>  וִיהֵי בִּזְמַן רֵישׁ יְרַח בִּירַח וּבִזְמַן שַׁבָּא בְּשַׁבָּא יֵיתוּן כָּל בִּשְׂרָא לְמִסְגַד קֳדָמַי אֲמַר יְיָ: </a:t>
                      </a:r>
                      <a:r>
                        <a:rPr lang="he-IL" sz="1700" b="0" i="0" u="none" strike="noStrike">
                          <a:solidFill>
                            <a:srgbClr val="00B0F0"/>
                          </a:solidFill>
                          <a:effectLst/>
                          <a:latin typeface="Arial" panose="020B0604020202020204" pitchFamily="34" charset="0"/>
                          <a:cs typeface="+mj-cs"/>
                        </a:rPr>
                        <a:t>כד</a:t>
                      </a:r>
                      <a:r>
                        <a:rPr lang="he-IL" sz="1700" b="0" i="0" u="none" strike="noStrike">
                          <a:solidFill>
                            <a:schemeClr val="bg1"/>
                          </a:solidFill>
                          <a:effectLst/>
                          <a:latin typeface="Arial" panose="020B0604020202020204" pitchFamily="34" charset="0"/>
                          <a:cs typeface="+mj-cs"/>
                        </a:rPr>
                        <a:t>  וְיִפְקוּן וְיֶחְזוּן בְּפִגְרֵי גַבְרַיָא חַיָבַיָא דִמְרָדוּ בְמֵימְרִי אֲרֵי נִשְׁמַתְהוֹן לָא יְמוּתוּן וְאֶשְׁתְּהוֹן לָא תִטְפֵי וִיהוֹן מִתְדָנִין רַשִׁיעַיָא בְּגֵיהִנָם עַד דְיֵימְרוּן עֲלֵיהוֹן צַדִיקַיָא מִיסַת חֲזֵינָא:</a:t>
                      </a:r>
                      <a:endParaRPr lang="he-IL" sz="1700">
                        <a:solidFill>
                          <a:schemeClr val="bg1"/>
                        </a:solidFill>
                        <a:effectLst/>
                        <a:cs typeface="+mj-cs"/>
                      </a:endParaRPr>
                    </a:p>
                  </a:txBody>
                  <a:tcPr marL="61599" marR="61599" marT="61599" marB="615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172493"/>
                  </a:ext>
                </a:extLst>
              </a:tr>
            </a:tbl>
          </a:graphicData>
        </a:graphic>
      </p:graphicFrame>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9C6641D7-FF0E-F686-02E6-36E4C52AD49E}"/>
                  </a:ext>
                </a:extLst>
              </p14:cNvPr>
              <p14:cNvContentPartPr/>
              <p14:nvPr/>
            </p14:nvContentPartPr>
            <p14:xfrm>
              <a:off x="7068276" y="866828"/>
              <a:ext cx="1696680" cy="51840"/>
            </p14:xfrm>
          </p:contentPart>
        </mc:Choice>
        <mc:Fallback>
          <p:pic>
            <p:nvPicPr>
              <p:cNvPr id="5" name="Ink 4">
                <a:extLst>
                  <a:ext uri="{FF2B5EF4-FFF2-40B4-BE49-F238E27FC236}">
                    <a16:creationId xmlns:a16="http://schemas.microsoft.com/office/drawing/2014/main" id="{9C6641D7-FF0E-F686-02E6-36E4C52AD49E}"/>
                  </a:ext>
                </a:extLst>
              </p:cNvPr>
              <p:cNvPicPr/>
              <p:nvPr/>
            </p:nvPicPr>
            <p:blipFill>
              <a:blip r:embed="rId5"/>
              <a:stretch>
                <a:fillRect/>
              </a:stretch>
            </p:blipFill>
            <p:spPr>
              <a:xfrm>
                <a:off x="7050276" y="849188"/>
                <a:ext cx="17323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A8624D99-A08A-AFA6-AB10-C1D4FACDBC94}"/>
                  </a:ext>
                </a:extLst>
              </p14:cNvPr>
              <p14:cNvContentPartPr/>
              <p14:nvPr/>
            </p14:nvContentPartPr>
            <p14:xfrm>
              <a:off x="3975156" y="846308"/>
              <a:ext cx="1748520" cy="92880"/>
            </p14:xfrm>
          </p:contentPart>
        </mc:Choice>
        <mc:Fallback>
          <p:pic>
            <p:nvPicPr>
              <p:cNvPr id="7" name="Ink 6">
                <a:extLst>
                  <a:ext uri="{FF2B5EF4-FFF2-40B4-BE49-F238E27FC236}">
                    <a16:creationId xmlns:a16="http://schemas.microsoft.com/office/drawing/2014/main" id="{A8624D99-A08A-AFA6-AB10-C1D4FACDBC94}"/>
                  </a:ext>
                </a:extLst>
              </p:cNvPr>
              <p:cNvPicPr/>
              <p:nvPr/>
            </p:nvPicPr>
            <p:blipFill>
              <a:blip r:embed="rId7"/>
              <a:stretch>
                <a:fillRect/>
              </a:stretch>
            </p:blipFill>
            <p:spPr>
              <a:xfrm>
                <a:off x="3957516" y="828668"/>
                <a:ext cx="17841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F98623FE-73B2-BF22-603A-BEA34BD7BE93}"/>
                  </a:ext>
                </a:extLst>
              </p14:cNvPr>
              <p14:cNvContentPartPr/>
              <p14:nvPr/>
            </p14:nvContentPartPr>
            <p14:xfrm>
              <a:off x="8490996" y="1128188"/>
              <a:ext cx="684000" cy="48240"/>
            </p14:xfrm>
          </p:contentPart>
        </mc:Choice>
        <mc:Fallback>
          <p:pic>
            <p:nvPicPr>
              <p:cNvPr id="9" name="Ink 8">
                <a:extLst>
                  <a:ext uri="{FF2B5EF4-FFF2-40B4-BE49-F238E27FC236}">
                    <a16:creationId xmlns:a16="http://schemas.microsoft.com/office/drawing/2014/main" id="{F98623FE-73B2-BF22-603A-BEA34BD7BE93}"/>
                  </a:ext>
                </a:extLst>
              </p:cNvPr>
              <p:cNvPicPr/>
              <p:nvPr/>
            </p:nvPicPr>
            <p:blipFill>
              <a:blip r:embed="rId9"/>
              <a:stretch>
                <a:fillRect/>
              </a:stretch>
            </p:blipFill>
            <p:spPr>
              <a:xfrm>
                <a:off x="8473356" y="1110548"/>
                <a:ext cx="7196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DF7CAF5A-9FBD-20A7-C68A-2FDCD0D85B7F}"/>
                  </a:ext>
                </a:extLst>
              </p14:cNvPr>
              <p14:cNvContentPartPr/>
              <p14:nvPr/>
            </p14:nvContentPartPr>
            <p14:xfrm>
              <a:off x="6631596" y="3726668"/>
              <a:ext cx="2069280" cy="41040"/>
            </p14:xfrm>
          </p:contentPart>
        </mc:Choice>
        <mc:Fallback>
          <p:pic>
            <p:nvPicPr>
              <p:cNvPr id="11" name="Ink 10">
                <a:extLst>
                  <a:ext uri="{FF2B5EF4-FFF2-40B4-BE49-F238E27FC236}">
                    <a16:creationId xmlns:a16="http://schemas.microsoft.com/office/drawing/2014/main" id="{DF7CAF5A-9FBD-20A7-C68A-2FDCD0D85B7F}"/>
                  </a:ext>
                </a:extLst>
              </p:cNvPr>
              <p:cNvPicPr/>
              <p:nvPr/>
            </p:nvPicPr>
            <p:blipFill>
              <a:blip r:embed="rId11"/>
              <a:stretch>
                <a:fillRect/>
              </a:stretch>
            </p:blipFill>
            <p:spPr>
              <a:xfrm>
                <a:off x="6613596" y="3708668"/>
                <a:ext cx="21049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129179A1-3AF8-070C-27E0-59CFBBD1DDE5}"/>
                  </a:ext>
                </a:extLst>
              </p14:cNvPr>
              <p14:cNvContentPartPr/>
              <p14:nvPr/>
            </p14:nvContentPartPr>
            <p14:xfrm>
              <a:off x="8029476" y="4006748"/>
              <a:ext cx="1116360" cy="52920"/>
            </p14:xfrm>
          </p:contentPart>
        </mc:Choice>
        <mc:Fallback>
          <p:pic>
            <p:nvPicPr>
              <p:cNvPr id="12" name="Ink 11">
                <a:extLst>
                  <a:ext uri="{FF2B5EF4-FFF2-40B4-BE49-F238E27FC236}">
                    <a16:creationId xmlns:a16="http://schemas.microsoft.com/office/drawing/2014/main" id="{129179A1-3AF8-070C-27E0-59CFBBD1DDE5}"/>
                  </a:ext>
                </a:extLst>
              </p:cNvPr>
              <p:cNvPicPr/>
              <p:nvPr/>
            </p:nvPicPr>
            <p:blipFill>
              <a:blip r:embed="rId13"/>
              <a:stretch>
                <a:fillRect/>
              </a:stretch>
            </p:blipFill>
            <p:spPr>
              <a:xfrm>
                <a:off x="8011476" y="3989108"/>
                <a:ext cx="1152000" cy="88560"/>
              </a:xfrm>
              <a:prstGeom prst="rect">
                <a:avLst/>
              </a:prstGeom>
            </p:spPr>
          </p:pic>
        </mc:Fallback>
      </mc:AlternateContent>
    </p:spTree>
    <p:extLst>
      <p:ext uri="{BB962C8B-B14F-4D97-AF65-F5344CB8AC3E}">
        <p14:creationId xmlns:p14="http://schemas.microsoft.com/office/powerpoint/2010/main" val="227633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81613"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1795784"/>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66:13-24</a:t>
            </a:r>
          </a:p>
          <a:p>
            <a:pPr algn="ctr"/>
            <a:r>
              <a:rPr lang="he-IL" sz="8800" b="1">
                <a:ln w="15875">
                  <a:solidFill>
                    <a:schemeClr val="tx1"/>
                  </a:solidFill>
                  <a:prstDash val="solid"/>
                </a:ln>
                <a:solidFill>
                  <a:srgbClr val="FFFF00"/>
                </a:solidFill>
                <a:cs typeface="+mj-cs"/>
              </a:rPr>
              <a:t>ישעיהו סו:יג-כד</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2128946" y="4529208"/>
            <a:ext cx="8347991" cy="646331"/>
          </a:xfrm>
          <a:prstGeom prst="rect">
            <a:avLst/>
          </a:prstGeom>
          <a:noFill/>
          <a:ln>
            <a:noFill/>
          </a:ln>
        </p:spPr>
        <p:txBody>
          <a:bodyPr wrap="none" rtlCol="0">
            <a:spAutoFit/>
          </a:bodyPr>
          <a:lstStyle/>
          <a:p>
            <a:pPr algn="ctr"/>
            <a:r>
              <a:rPr lang="en-US" sz="3600" b="1">
                <a:ln>
                  <a:solidFill>
                    <a:schemeClr val="tx1"/>
                  </a:solidFill>
                </a:ln>
                <a:solidFill>
                  <a:srgbClr val="FFFF00"/>
                </a:solidFill>
              </a:rPr>
              <a:t>God's Final Work and the End of the World</a:t>
            </a: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810A76A-D1FC-A307-B6F1-2B7C0865DA7A}"/>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1874FB6-46D0-B019-E2D4-D4ECF64D0267}"/>
              </a:ext>
            </a:extLst>
          </p:cNvPr>
          <p:cNvSpPr/>
          <p:nvPr/>
        </p:nvSpPr>
        <p:spPr>
          <a:xfrm>
            <a:off x="0" y="0"/>
            <a:ext cx="9715500" cy="6808063"/>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6E2BECE-9CC5-56E2-E84D-AD0E064A3A99}"/>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4" name="TextBox 3">
            <a:extLst>
              <a:ext uri="{FF2B5EF4-FFF2-40B4-BE49-F238E27FC236}">
                <a16:creationId xmlns:a16="http://schemas.microsoft.com/office/drawing/2014/main" id="{F4F5CF2F-B999-CD74-E507-222BE523AA83}"/>
              </a:ext>
            </a:extLst>
          </p:cNvPr>
          <p:cNvSpPr txBox="1"/>
          <p:nvPr/>
        </p:nvSpPr>
        <p:spPr>
          <a:xfrm>
            <a:off x="349250" y="279400"/>
            <a:ext cx="9213850" cy="5970865"/>
          </a:xfrm>
          <a:prstGeom prst="rect">
            <a:avLst/>
          </a:prstGeom>
          <a:noFill/>
        </p:spPr>
        <p:txBody>
          <a:bodyPr wrap="square">
            <a:spAutoFit/>
          </a:bodyPr>
          <a:lstStyle/>
          <a:p>
            <a:pPr rtl="0">
              <a:buNone/>
            </a:pPr>
            <a:r>
              <a:rPr lang="en-US" sz="2000" b="1" i="0" u="none" strike="noStrike">
                <a:solidFill>
                  <a:srgbClr val="FFC000"/>
                </a:solidFill>
                <a:effectLst/>
                <a:latin typeface="Arial" panose="020B0604020202020204" pitchFamily="34" charset="0"/>
              </a:rPr>
              <a:t>Eschatological Vision and Divine Witness</a:t>
            </a:r>
            <a:endParaRPr lang="en-US" sz="2000" b="0">
              <a:solidFill>
                <a:srgbClr val="FFC000"/>
              </a:solidFill>
              <a:effectLst/>
            </a:endParaRPr>
          </a:p>
          <a:p>
            <a:pPr rtl="0">
              <a:buNone/>
            </a:pPr>
            <a:r>
              <a:rPr lang="en-US" sz="1800" b="0" i="0" u="none" strike="noStrike">
                <a:solidFill>
                  <a:srgbClr val="FFC000"/>
                </a:solidFill>
                <a:effectLst/>
                <a:latin typeface="Arial" panose="020B0604020202020204" pitchFamily="34" charset="0"/>
              </a:rPr>
              <a:t>In </a:t>
            </a:r>
            <a:r>
              <a:rPr lang="en-US" sz="1800" b="0" i="0" u="none" strike="noStrike">
                <a:solidFill>
                  <a:srgbClr val="00B0F0"/>
                </a:solidFill>
                <a:effectLst/>
                <a:latin typeface="Arial" panose="020B0604020202020204" pitchFamily="34" charset="0"/>
              </a:rPr>
              <a:t>Isaiah 66:13-24 </a:t>
            </a:r>
            <a:r>
              <a:rPr lang="en-US" sz="1800" b="0" i="0" u="none" strike="noStrike">
                <a:solidFill>
                  <a:srgbClr val="FFC000"/>
                </a:solidFill>
                <a:effectLst/>
                <a:latin typeface="Arial" panose="020B0604020202020204" pitchFamily="34" charset="0"/>
              </a:rPr>
              <a:t>we see a dual emphasis: a message of comfort (as with the maternal comfort in </a:t>
            </a:r>
            <a:r>
              <a:rPr lang="en-US" sz="1800" b="0" i="0" u="none" strike="noStrike">
                <a:solidFill>
                  <a:srgbClr val="00B0F0"/>
                </a:solidFill>
                <a:effectLst/>
                <a:latin typeface="Arial" panose="020B0604020202020204" pitchFamily="34" charset="0"/>
              </a:rPr>
              <a:t>Isaiah 66:13</a:t>
            </a:r>
            <a:r>
              <a:rPr lang="en-US" sz="1800" b="0" i="0" u="none" strike="noStrike">
                <a:solidFill>
                  <a:srgbClr val="FFC000"/>
                </a:solidFill>
                <a:effectLst/>
                <a:latin typeface="Arial" panose="020B0604020202020204" pitchFamily="34" charset="0"/>
              </a:rPr>
              <a:t>) intertwined with a bold declaration of God’s universal reign (</a:t>
            </a:r>
            <a:r>
              <a:rPr lang="en-US" sz="1800" b="0" i="0" u="none" strike="noStrike">
                <a:solidFill>
                  <a:srgbClr val="00B0F0"/>
                </a:solidFill>
                <a:effectLst/>
                <a:latin typeface="Arial" panose="020B0604020202020204" pitchFamily="34" charset="0"/>
              </a:rPr>
              <a:t>Isaiah 66:18-21</a:t>
            </a:r>
            <a:r>
              <a:rPr lang="en-US" sz="1800" b="0" i="0" u="none" strike="noStrike">
                <a:solidFill>
                  <a:srgbClr val="FFC000"/>
                </a:solidFill>
                <a:effectLst/>
                <a:latin typeface="Arial" panose="020B0604020202020204" pitchFamily="34" charset="0"/>
              </a:rPr>
              <a:t>). Isaiah’s words are eschatological because it anticipates a new order where the final judgment, the renewal of creation, and the transformation of established boundaries become realities. Rather than a deliverance meant for God’s people to simply bathe in His glory, God’s purpose is to use Israel as a channel through which the entire world is invited to witness His glory. Notice how this brings us full circle to the theme that echoed these things back in </a:t>
            </a:r>
            <a:r>
              <a:rPr lang="en-US" sz="1800" b="0" i="0" u="none" strike="noStrike">
                <a:solidFill>
                  <a:srgbClr val="00B0F0"/>
                </a:solidFill>
                <a:effectLst/>
                <a:latin typeface="Arial" panose="020B0604020202020204" pitchFamily="34" charset="0"/>
              </a:rPr>
              <a:t>Isaiah 2:2-5 </a:t>
            </a:r>
            <a:r>
              <a:rPr lang="en-US" sz="1800" b="0" i="0" u="none" strike="noStrike">
                <a:solidFill>
                  <a:srgbClr val="FFC000"/>
                </a:solidFill>
                <a:effectLst/>
                <a:latin typeface="Arial" panose="020B0604020202020204" pitchFamily="34" charset="0"/>
              </a:rPr>
              <a:t>and was deepened in </a:t>
            </a:r>
            <a:r>
              <a:rPr lang="en-US" sz="1800" b="0" i="0" u="none" strike="noStrike">
                <a:solidFill>
                  <a:srgbClr val="00B0F0"/>
                </a:solidFill>
                <a:effectLst/>
                <a:latin typeface="Arial" panose="020B0604020202020204" pitchFamily="34" charset="0"/>
              </a:rPr>
              <a:t>chapters 60–62</a:t>
            </a:r>
            <a:r>
              <a:rPr lang="en-US" sz="1800" b="0" i="0" u="none" strike="noStrike">
                <a:solidFill>
                  <a:srgbClr val="FFC000"/>
                </a:solidFill>
                <a:effectLst/>
                <a:latin typeface="Arial" panose="020B0604020202020204" pitchFamily="34" charset="0"/>
              </a:rPr>
              <a:t>.</a:t>
            </a:r>
            <a:endParaRPr lang="en-US" b="0">
              <a:solidFill>
                <a:srgbClr val="FFC000"/>
              </a:solidFill>
              <a:effectLst/>
            </a:endParaRPr>
          </a:p>
          <a:p>
            <a:pPr rtl="0">
              <a:buNone/>
            </a:pPr>
            <a:br>
              <a:rPr lang="en-US" sz="1200" b="0">
                <a:solidFill>
                  <a:srgbClr val="FFC000"/>
                </a:solidFill>
                <a:effectLst/>
              </a:rPr>
            </a:br>
            <a:r>
              <a:rPr lang="en-US" sz="2000" b="1" i="0" u="none" strike="noStrike">
                <a:solidFill>
                  <a:srgbClr val="92D050"/>
                </a:solidFill>
                <a:effectLst/>
                <a:latin typeface="Arial" panose="020B0604020202020204" pitchFamily="34" charset="0"/>
              </a:rPr>
              <a:t>The Mission of Zion and the People of God</a:t>
            </a:r>
            <a:endParaRPr lang="en-US" sz="2000" b="0">
              <a:solidFill>
                <a:srgbClr val="92D050"/>
              </a:solidFill>
              <a:effectLst/>
            </a:endParaRPr>
          </a:p>
          <a:p>
            <a:pPr rtl="0">
              <a:buNone/>
            </a:pPr>
            <a:r>
              <a:rPr lang="en-US" sz="1800" b="0" i="0" u="none" strike="noStrike">
                <a:solidFill>
                  <a:srgbClr val="92D050"/>
                </a:solidFill>
                <a:effectLst/>
                <a:latin typeface="Arial" panose="020B0604020202020204" pitchFamily="34" charset="0"/>
              </a:rPr>
              <a:t>While many might expect that deliverance would be an end in itself, the text makes clear that it is the starting point of a far grander mission. The deliverance is the spark that ignites a global proclamation of God’s glory. Zion is not erected merely as a sanctuary for eternal rest but as a mission field. The Word of God is focused as a light meant to expose the darkness that in the hearts of all people. The Lord God Almighty narrows in on the root of the issue of sin, and through the power of transformation in the Messiah of God all people are offered the victorious deliverance that God offers and then to become witnesses of the power of God to transform. This is the purpose of our lives, to be outward-reaching: to declare that the God who transforms our lives is also at work among all peoples, from every corner of the earth.</a:t>
            </a:r>
            <a:endParaRPr lang="en-US" b="0">
              <a:solidFill>
                <a:srgbClr val="92D050"/>
              </a:solidFill>
              <a:effectLst/>
            </a:endParaRPr>
          </a:p>
        </p:txBody>
      </p:sp>
      <p:sp>
        <p:nvSpPr>
          <p:cNvPr id="5" name="TextBox 4">
            <a:extLst>
              <a:ext uri="{FF2B5EF4-FFF2-40B4-BE49-F238E27FC236}">
                <a16:creationId xmlns:a16="http://schemas.microsoft.com/office/drawing/2014/main" id="{F8886842-2774-8921-77DB-2395836414F4}"/>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83934190-7074-E2F6-35C0-A9020665A80B}"/>
                  </a:ext>
                </a:extLst>
              </p14:cNvPr>
              <p14:cNvContentPartPr/>
              <p14:nvPr/>
            </p14:nvContentPartPr>
            <p14:xfrm>
              <a:off x="5032116" y="909668"/>
              <a:ext cx="1828080" cy="37080"/>
            </p14:xfrm>
          </p:contentPart>
        </mc:Choice>
        <mc:Fallback>
          <p:pic>
            <p:nvPicPr>
              <p:cNvPr id="7" name="Ink 6">
                <a:extLst>
                  <a:ext uri="{FF2B5EF4-FFF2-40B4-BE49-F238E27FC236}">
                    <a16:creationId xmlns:a16="http://schemas.microsoft.com/office/drawing/2014/main" id="{83934190-7074-E2F6-35C0-A9020665A80B}"/>
                  </a:ext>
                </a:extLst>
              </p:cNvPr>
              <p:cNvPicPr/>
              <p:nvPr/>
            </p:nvPicPr>
            <p:blipFill>
              <a:blip r:embed="rId5"/>
              <a:stretch>
                <a:fillRect/>
              </a:stretch>
            </p:blipFill>
            <p:spPr>
              <a:xfrm>
                <a:off x="5014476" y="892028"/>
                <a:ext cx="18637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7B0D73BA-D341-DDAC-FC12-D5262D4D7077}"/>
                  </a:ext>
                </a:extLst>
              </p14:cNvPr>
              <p14:cNvContentPartPr/>
              <p14:nvPr/>
            </p14:nvContentPartPr>
            <p14:xfrm>
              <a:off x="4853916" y="1172828"/>
              <a:ext cx="3824640" cy="41040"/>
            </p14:xfrm>
          </p:contentPart>
        </mc:Choice>
        <mc:Fallback>
          <p:pic>
            <p:nvPicPr>
              <p:cNvPr id="9" name="Ink 8">
                <a:extLst>
                  <a:ext uri="{FF2B5EF4-FFF2-40B4-BE49-F238E27FC236}">
                    <a16:creationId xmlns:a16="http://schemas.microsoft.com/office/drawing/2014/main" id="{7B0D73BA-D341-DDAC-FC12-D5262D4D7077}"/>
                  </a:ext>
                </a:extLst>
              </p:cNvPr>
              <p:cNvPicPr/>
              <p:nvPr/>
            </p:nvPicPr>
            <p:blipFill>
              <a:blip r:embed="rId7"/>
              <a:stretch>
                <a:fillRect/>
              </a:stretch>
            </p:blipFill>
            <p:spPr>
              <a:xfrm>
                <a:off x="4835916" y="1154828"/>
                <a:ext cx="38602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13197FE7-5C8C-EAE9-80C3-E39B658D3BED}"/>
                  </a:ext>
                </a:extLst>
              </p14:cNvPr>
              <p14:cNvContentPartPr/>
              <p14:nvPr/>
            </p14:nvContentPartPr>
            <p14:xfrm>
              <a:off x="142596" y="3052028"/>
              <a:ext cx="216360" cy="268200"/>
            </p14:xfrm>
          </p:contentPart>
        </mc:Choice>
        <mc:Fallback>
          <p:pic>
            <p:nvPicPr>
              <p:cNvPr id="10" name="Ink 9">
                <a:extLst>
                  <a:ext uri="{FF2B5EF4-FFF2-40B4-BE49-F238E27FC236}">
                    <a16:creationId xmlns:a16="http://schemas.microsoft.com/office/drawing/2014/main" id="{13197FE7-5C8C-EAE9-80C3-E39B658D3BED}"/>
                  </a:ext>
                </a:extLst>
              </p:cNvPr>
              <p:cNvPicPr/>
              <p:nvPr/>
            </p:nvPicPr>
            <p:blipFill>
              <a:blip r:embed="rId9"/>
              <a:stretch>
                <a:fillRect/>
              </a:stretch>
            </p:blipFill>
            <p:spPr>
              <a:xfrm>
                <a:off x="124596" y="3034028"/>
                <a:ext cx="25200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1EA028C8-63EB-CA7D-7084-872036694DE5}"/>
                  </a:ext>
                </a:extLst>
              </p14:cNvPr>
              <p14:cNvContentPartPr/>
              <p14:nvPr/>
            </p14:nvContentPartPr>
            <p14:xfrm>
              <a:off x="1517796" y="3827108"/>
              <a:ext cx="3897000" cy="89640"/>
            </p14:xfrm>
          </p:contentPart>
        </mc:Choice>
        <mc:Fallback>
          <p:pic>
            <p:nvPicPr>
              <p:cNvPr id="11" name="Ink 10">
                <a:extLst>
                  <a:ext uri="{FF2B5EF4-FFF2-40B4-BE49-F238E27FC236}">
                    <a16:creationId xmlns:a16="http://schemas.microsoft.com/office/drawing/2014/main" id="{1EA028C8-63EB-CA7D-7084-872036694DE5}"/>
                  </a:ext>
                </a:extLst>
              </p:cNvPr>
              <p:cNvPicPr/>
              <p:nvPr/>
            </p:nvPicPr>
            <p:blipFill>
              <a:blip r:embed="rId11"/>
              <a:stretch>
                <a:fillRect/>
              </a:stretch>
            </p:blipFill>
            <p:spPr>
              <a:xfrm>
                <a:off x="1500156" y="3809468"/>
                <a:ext cx="3932640" cy="125280"/>
              </a:xfrm>
              <a:prstGeom prst="rect">
                <a:avLst/>
              </a:prstGeom>
            </p:spPr>
          </p:pic>
        </mc:Fallback>
      </mc:AlternateContent>
    </p:spTree>
    <p:extLst>
      <p:ext uri="{BB962C8B-B14F-4D97-AF65-F5344CB8AC3E}">
        <p14:creationId xmlns:p14="http://schemas.microsoft.com/office/powerpoint/2010/main" val="3602071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808063"/>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0"/>
            <a:ext cx="8985059" cy="6478697"/>
          </a:xfrm>
          <a:prstGeom prst="rect">
            <a:avLst/>
          </a:prstGeom>
          <a:noFill/>
        </p:spPr>
        <p:txBody>
          <a:bodyPr wrap="square" rtlCol="0">
            <a:spAutoFit/>
          </a:bodyPr>
          <a:lstStyle/>
          <a:p>
            <a:pPr algn="r"/>
            <a:r>
              <a:rPr lang="he-IL" sz="4000" b="1">
                <a:solidFill>
                  <a:schemeClr val="bg1"/>
                </a:solidFill>
                <a:cs typeface="+mj-cs"/>
              </a:rPr>
              <a:t>﻿</a:t>
            </a:r>
            <a:r>
              <a:rPr lang="he-IL" sz="4000" b="1">
                <a:solidFill>
                  <a:srgbClr val="FFFF00"/>
                </a:solidFill>
                <a:cs typeface="+mj-cs"/>
              </a:rPr>
              <a:t>ספר ישעיה פרק סו</a:t>
            </a:r>
          </a:p>
          <a:p>
            <a:pPr algn="r"/>
            <a:r>
              <a:rPr lang="he-IL" sz="2500">
                <a:solidFill>
                  <a:srgbClr val="FFFF00"/>
                </a:solidFill>
                <a:cs typeface="+mj-cs"/>
              </a:rPr>
              <a:t>﻿יג   כְּאִישׁ אֲשֶׁר אִמּוֹ תְּנַחֲמֶנּוּ כֵּן אָנֹכִי אֲנַחֶמְכֶם וּבִירוּשָׁלַם תְּנֻחָמוּ: יד   וּרְאִיתֶם וְשָֹשֹ לִבְּכֶם וְעַצְמוֹתֵיכֶם כַּדֶּשֶׁא תִפְרַחְנָה וְנוֹדְעָה יַד-יְהֹוָה אֶת-עֲבָדָיו וְזָעַם אֶת-אֹיְבָיו: טו   כִּי-הִנֵּה יְהֹוָה בָּאֵשׁ יָבוֹא וְכַסּוּפָה מַרְכְּבֹתָיו לְהָשִׁיב בְּחֵמָה אַפּוֹ וְגַעֲרָתוֹ בְּלַהֲבֵי-אֵשׁ: טז   כִּי בָאֵשׁ יְהֹוָה נִשְׁפָּט וּבְחַרְבּוֹ אֶת-כָּל-בָּשָֹר וְרַבּוּ חַלְלֵי יְהֹוָה: יז   הַמִּתְקַדְּשִׁים וְהַמִּטַּהֲרִים אֶל-הַגַּנּוֹת אַחַר אַחַד [אַחַת] בַּתָּוֶךְ אֹכְלֵי בְּשַֹר הַחֲזִיר וְהַשֶּׁקֶץ וְהָעַכְבָּר יַחְדָּו יָסֻפוּ נְאֻם-יְהֹוָה: יח   וְאָנֹכִי מַעֲשֵֹיהֶם וּמַחְשְׁבֹתֵיהֶם בָּאָה לְקַבֵּץ אֶת-כָּל-הַגּוֹיִם וְהַלְּשֹׁנוֹת וּבָאוּ וְרָאוּ אֶת-כְּבוֹדִי: </a:t>
            </a:r>
            <a:r>
              <a:rPr lang="he-IL" sz="2500">
                <a:solidFill>
                  <a:srgbClr val="FFC000"/>
                </a:solidFill>
                <a:cs typeface="+mj-cs"/>
              </a:rPr>
              <a:t>יט   וְשַֹמְתִּי בָהֶם אוֹת וְשִׁלַּחְתִּי מֵהֶם | פְּלֵיטִים אֶל-הַגּוֹיִם תַּרְשִׁישׁ פּוּל וְלוּד מֹשְׁכֵי קֶשֶׁת תֻּבַל וְיָוָן הָאִיִּים הָרְחֹקִים אֲשֶׁר לֹא-שָׁמְעוּ אֶת-שִׁמְעִי וְלֹא-רָאוּ אֶת-כְּבוֹדִי וְהִגִּידוּ אֶת-כְּבוֹדִי בַּגּוֹיִם: כ   וְהֵבִיאוּ אֶת-כָּל-אֲחֵיכֶם מִכָּל-הַגּוֹיִם | מִנְחָה לַיהֹוָה בַּסּוּסִים וּבָרֶכֶב וּבַצַּבִּים וּבַפְּרָדִים וּבַכִּרְכָּרוֹת עַל הַר קָדְשִׁי יְרוּשָׁלַם אָמַר יְהֹוָה כַּאֲשֶׁר יָבִיאוּ בְנֵי יִשְֹרָאֵל אֶת-הַמִּנְחָה בִּכְלִי טָהוֹר בֵּית יְהֹוָה: כא   וְגַם-מֵהֶם אֶקַּח לַכֹּהֲנִים לַלְוִיִּם אָמַר יְהֹוָה: כב   כִּי כַאֲשֶׁר הַשָּׁמַיִם הַחֳדָשִׁים וְהָאָרֶץ הַחֲדָשָׁה אֲשֶׁר אֲנִי עֹשֶֹה עֹמְדִים לְפָנַי נְאֻם-יְהֹוָה כֵּן יַעֲמֹד זַרְעֲכֶם וְשִׁמְכֶם: כג   וְהָיָה מִדֵּי-חֹדֶשׁ בְּחָדְשׁוֹ וּמִדֵּי שַׁבָּת בְּשַׁבַּתּוֹ יָבוֹא כָל-בָּשָֹר לְהִשְׁתַּחֲוֹת לְפָנַי אָמַר יְהֹוָה: כד   וְיָצְאוּ וְרָאוּ בְּפִגְרֵי הָאֲנָשִׁים הַפֹּשְׁעִים בִּי כִּי תוֹלַעְתָּם לֹא תָמוּת וְאִשָּׁם לֹא תִכְבֶּה וְהָיוּ דֵרָאוֹן לְכָל-בָּשָֹר:</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D14FDC3F-F673-4C2F-B7DC-296302728A2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14" name="Ink 13">
                <a:extLst>
                  <a:ext uri="{FF2B5EF4-FFF2-40B4-BE49-F238E27FC236}">
                    <a16:creationId xmlns:a16="http://schemas.microsoft.com/office/drawing/2014/main" id="{0A0BA3AD-AAC6-1C5F-1B32-C563F701FDEB}"/>
                  </a:ext>
                </a:extLst>
              </p14:cNvPr>
              <p14:cNvContentPartPr/>
              <p14:nvPr/>
            </p14:nvContentPartPr>
            <p14:xfrm>
              <a:off x="8895276" y="635348"/>
              <a:ext cx="382680" cy="499680"/>
            </p14:xfrm>
          </p:contentPart>
        </mc:Choice>
        <mc:Fallback>
          <p:pic>
            <p:nvPicPr>
              <p:cNvPr id="14" name="Ink 13">
                <a:extLst>
                  <a:ext uri="{FF2B5EF4-FFF2-40B4-BE49-F238E27FC236}">
                    <a16:creationId xmlns:a16="http://schemas.microsoft.com/office/drawing/2014/main" id="{0A0BA3AD-AAC6-1C5F-1B32-C563F701FDEB}"/>
                  </a:ext>
                </a:extLst>
              </p:cNvPr>
              <p:cNvPicPr/>
              <p:nvPr/>
            </p:nvPicPr>
            <p:blipFill>
              <a:blip r:embed="rId5"/>
              <a:stretch>
                <a:fillRect/>
              </a:stretch>
            </p:blipFill>
            <p:spPr>
              <a:xfrm>
                <a:off x="8877636" y="617348"/>
                <a:ext cx="418320" cy="535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2" name="Ink 21">
                <a:extLst>
                  <a:ext uri="{FF2B5EF4-FFF2-40B4-BE49-F238E27FC236}">
                    <a16:creationId xmlns:a16="http://schemas.microsoft.com/office/drawing/2014/main" id="{26BFB4BE-AB81-B100-D3A8-6CBA1BE1D21A}"/>
                  </a:ext>
                </a:extLst>
              </p14:cNvPr>
              <p14:cNvContentPartPr/>
              <p14:nvPr/>
            </p14:nvContentPartPr>
            <p14:xfrm>
              <a:off x="8191836" y="2590868"/>
              <a:ext cx="429840" cy="397440"/>
            </p14:xfrm>
          </p:contentPart>
        </mc:Choice>
        <mc:Fallback>
          <p:pic>
            <p:nvPicPr>
              <p:cNvPr id="22" name="Ink 21">
                <a:extLst>
                  <a:ext uri="{FF2B5EF4-FFF2-40B4-BE49-F238E27FC236}">
                    <a16:creationId xmlns:a16="http://schemas.microsoft.com/office/drawing/2014/main" id="{26BFB4BE-AB81-B100-D3A8-6CBA1BE1D21A}"/>
                  </a:ext>
                </a:extLst>
              </p:cNvPr>
              <p:cNvPicPr/>
              <p:nvPr/>
            </p:nvPicPr>
            <p:blipFill>
              <a:blip r:embed="rId7"/>
              <a:stretch>
                <a:fillRect/>
              </a:stretch>
            </p:blipFill>
            <p:spPr>
              <a:xfrm>
                <a:off x="8173836" y="2573228"/>
                <a:ext cx="465480" cy="433080"/>
              </a:xfrm>
              <a:prstGeom prst="rect">
                <a:avLst/>
              </a:prstGeom>
            </p:spPr>
          </p:pic>
        </mc:Fallback>
      </mc:AlternateContent>
      <p:grpSp>
        <p:nvGrpSpPr>
          <p:cNvPr id="52" name="Group 51">
            <a:extLst>
              <a:ext uri="{FF2B5EF4-FFF2-40B4-BE49-F238E27FC236}">
                <a16:creationId xmlns:a16="http://schemas.microsoft.com/office/drawing/2014/main" id="{1D4A1E0F-F03A-6649-F278-2B622B8E8354}"/>
              </a:ext>
            </a:extLst>
          </p:cNvPr>
          <p:cNvGrpSpPr/>
          <p:nvPr/>
        </p:nvGrpSpPr>
        <p:grpSpPr>
          <a:xfrm>
            <a:off x="4675356" y="1036748"/>
            <a:ext cx="4050720" cy="86760"/>
            <a:chOff x="4675356" y="1036748"/>
            <a:chExt cx="4050720" cy="86760"/>
          </a:xfrm>
        </p:grpSpPr>
        <mc:AlternateContent xmlns:mc="http://schemas.openxmlformats.org/markup-compatibility/2006">
          <mc:Choice xmlns:p14="http://schemas.microsoft.com/office/powerpoint/2010/main" Requires="p14">
            <p:contentPart p14:bwMode="auto" r:id="rId8">
              <p14:nvContentPartPr>
                <p14:cNvPr id="23" name="Ink 22">
                  <a:extLst>
                    <a:ext uri="{FF2B5EF4-FFF2-40B4-BE49-F238E27FC236}">
                      <a16:creationId xmlns:a16="http://schemas.microsoft.com/office/drawing/2014/main" id="{CC9DF7F9-49D1-2DF3-BFFD-C983BE9B9E57}"/>
                    </a:ext>
                  </a:extLst>
                </p14:cNvPr>
                <p14:cNvContentPartPr/>
                <p14:nvPr/>
              </p14:nvContentPartPr>
              <p14:xfrm>
                <a:off x="8725716" y="1095788"/>
                <a:ext cx="360" cy="16560"/>
              </p14:xfrm>
            </p:contentPart>
          </mc:Choice>
          <mc:Fallback>
            <p:pic>
              <p:nvPicPr>
                <p:cNvPr id="23" name="Ink 22">
                  <a:extLst>
                    <a:ext uri="{FF2B5EF4-FFF2-40B4-BE49-F238E27FC236}">
                      <a16:creationId xmlns:a16="http://schemas.microsoft.com/office/drawing/2014/main" id="{CC9DF7F9-49D1-2DF3-BFFD-C983BE9B9E57}"/>
                    </a:ext>
                  </a:extLst>
                </p:cNvPr>
                <p:cNvPicPr/>
                <p:nvPr/>
              </p:nvPicPr>
              <p:blipFill>
                <a:blip r:embed="rId9"/>
                <a:stretch>
                  <a:fillRect/>
                </a:stretch>
              </p:blipFill>
              <p:spPr>
                <a:xfrm>
                  <a:off x="8707716" y="1078148"/>
                  <a:ext cx="360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8" name="Ink 27">
                  <a:extLst>
                    <a:ext uri="{FF2B5EF4-FFF2-40B4-BE49-F238E27FC236}">
                      <a16:creationId xmlns:a16="http://schemas.microsoft.com/office/drawing/2014/main" id="{15A3333E-0C48-FE84-4DA0-FE8D47A47F09}"/>
                    </a:ext>
                  </a:extLst>
                </p14:cNvPr>
                <p14:cNvContentPartPr/>
                <p14:nvPr/>
              </p14:nvContentPartPr>
              <p14:xfrm>
                <a:off x="8426916" y="1064468"/>
                <a:ext cx="278640" cy="49680"/>
              </p14:xfrm>
            </p:contentPart>
          </mc:Choice>
          <mc:Fallback>
            <p:pic>
              <p:nvPicPr>
                <p:cNvPr id="28" name="Ink 27">
                  <a:extLst>
                    <a:ext uri="{FF2B5EF4-FFF2-40B4-BE49-F238E27FC236}">
                      <a16:creationId xmlns:a16="http://schemas.microsoft.com/office/drawing/2014/main" id="{15A3333E-0C48-FE84-4DA0-FE8D47A47F09}"/>
                    </a:ext>
                  </a:extLst>
                </p:cNvPr>
                <p:cNvPicPr/>
                <p:nvPr/>
              </p:nvPicPr>
              <p:blipFill>
                <a:blip r:embed="rId11"/>
                <a:stretch>
                  <a:fillRect/>
                </a:stretch>
              </p:blipFill>
              <p:spPr>
                <a:xfrm>
                  <a:off x="8408916" y="1046468"/>
                  <a:ext cx="3142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0" name="Ink 29">
                  <a:extLst>
                    <a:ext uri="{FF2B5EF4-FFF2-40B4-BE49-F238E27FC236}">
                      <a16:creationId xmlns:a16="http://schemas.microsoft.com/office/drawing/2014/main" id="{8B50A4D6-325F-8458-F2B4-6752CD0CAF04}"/>
                    </a:ext>
                  </a:extLst>
                </p14:cNvPr>
                <p14:cNvContentPartPr/>
                <p14:nvPr/>
              </p14:nvContentPartPr>
              <p14:xfrm>
                <a:off x="7943796" y="1084988"/>
                <a:ext cx="345240" cy="38520"/>
              </p14:xfrm>
            </p:contentPart>
          </mc:Choice>
          <mc:Fallback>
            <p:pic>
              <p:nvPicPr>
                <p:cNvPr id="30" name="Ink 29">
                  <a:extLst>
                    <a:ext uri="{FF2B5EF4-FFF2-40B4-BE49-F238E27FC236}">
                      <a16:creationId xmlns:a16="http://schemas.microsoft.com/office/drawing/2014/main" id="{8B50A4D6-325F-8458-F2B4-6752CD0CAF04}"/>
                    </a:ext>
                  </a:extLst>
                </p:cNvPr>
                <p:cNvPicPr/>
                <p:nvPr/>
              </p:nvPicPr>
              <p:blipFill>
                <a:blip r:embed="rId13"/>
                <a:stretch>
                  <a:fillRect/>
                </a:stretch>
              </p:blipFill>
              <p:spPr>
                <a:xfrm>
                  <a:off x="7926156" y="1066988"/>
                  <a:ext cx="3808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2" name="Ink 31">
                  <a:extLst>
                    <a:ext uri="{FF2B5EF4-FFF2-40B4-BE49-F238E27FC236}">
                      <a16:creationId xmlns:a16="http://schemas.microsoft.com/office/drawing/2014/main" id="{7F02B0BC-63EA-0B80-FF81-1259205231FF}"/>
                    </a:ext>
                  </a:extLst>
                </p14:cNvPr>
                <p14:cNvContentPartPr/>
                <p14:nvPr/>
              </p14:nvContentPartPr>
              <p14:xfrm>
                <a:off x="7269516" y="1078148"/>
                <a:ext cx="374760" cy="18360"/>
              </p14:xfrm>
            </p:contentPart>
          </mc:Choice>
          <mc:Fallback>
            <p:pic>
              <p:nvPicPr>
                <p:cNvPr id="32" name="Ink 31">
                  <a:extLst>
                    <a:ext uri="{FF2B5EF4-FFF2-40B4-BE49-F238E27FC236}">
                      <a16:creationId xmlns:a16="http://schemas.microsoft.com/office/drawing/2014/main" id="{7F02B0BC-63EA-0B80-FF81-1259205231FF}"/>
                    </a:ext>
                  </a:extLst>
                </p:cNvPr>
                <p:cNvPicPr/>
                <p:nvPr/>
              </p:nvPicPr>
              <p:blipFill>
                <a:blip r:embed="rId15"/>
                <a:stretch>
                  <a:fillRect/>
                </a:stretch>
              </p:blipFill>
              <p:spPr>
                <a:xfrm>
                  <a:off x="7251516" y="1060508"/>
                  <a:ext cx="4104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8" name="Ink 37">
                  <a:extLst>
                    <a:ext uri="{FF2B5EF4-FFF2-40B4-BE49-F238E27FC236}">
                      <a16:creationId xmlns:a16="http://schemas.microsoft.com/office/drawing/2014/main" id="{66AC9C61-5A0B-37C2-8267-CA1578D4F721}"/>
                    </a:ext>
                  </a:extLst>
                </p14:cNvPr>
                <p14:cNvContentPartPr/>
                <p14:nvPr/>
              </p14:nvContentPartPr>
              <p14:xfrm>
                <a:off x="6441516" y="1069508"/>
                <a:ext cx="655920" cy="40680"/>
              </p14:xfrm>
            </p:contentPart>
          </mc:Choice>
          <mc:Fallback>
            <p:pic>
              <p:nvPicPr>
                <p:cNvPr id="38" name="Ink 37">
                  <a:extLst>
                    <a:ext uri="{FF2B5EF4-FFF2-40B4-BE49-F238E27FC236}">
                      <a16:creationId xmlns:a16="http://schemas.microsoft.com/office/drawing/2014/main" id="{66AC9C61-5A0B-37C2-8267-CA1578D4F721}"/>
                    </a:ext>
                  </a:extLst>
                </p:cNvPr>
                <p:cNvPicPr/>
                <p:nvPr/>
              </p:nvPicPr>
              <p:blipFill>
                <a:blip r:embed="rId17"/>
                <a:stretch>
                  <a:fillRect/>
                </a:stretch>
              </p:blipFill>
              <p:spPr>
                <a:xfrm>
                  <a:off x="6423516" y="1051868"/>
                  <a:ext cx="6915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4" name="Ink 43">
                  <a:extLst>
                    <a:ext uri="{FF2B5EF4-FFF2-40B4-BE49-F238E27FC236}">
                      <a16:creationId xmlns:a16="http://schemas.microsoft.com/office/drawing/2014/main" id="{CE016EFA-CC3A-2AC3-53F9-FDDDCD29B7EE}"/>
                    </a:ext>
                  </a:extLst>
                </p14:cNvPr>
                <p14:cNvContentPartPr/>
                <p14:nvPr/>
              </p14:nvContentPartPr>
              <p14:xfrm>
                <a:off x="6082596" y="1036748"/>
                <a:ext cx="305640" cy="48960"/>
              </p14:xfrm>
            </p:contentPart>
          </mc:Choice>
          <mc:Fallback>
            <p:pic>
              <p:nvPicPr>
                <p:cNvPr id="44" name="Ink 43">
                  <a:extLst>
                    <a:ext uri="{FF2B5EF4-FFF2-40B4-BE49-F238E27FC236}">
                      <a16:creationId xmlns:a16="http://schemas.microsoft.com/office/drawing/2014/main" id="{CE016EFA-CC3A-2AC3-53F9-FDDDCD29B7EE}"/>
                    </a:ext>
                  </a:extLst>
                </p:cNvPr>
                <p:cNvPicPr/>
                <p:nvPr/>
              </p:nvPicPr>
              <p:blipFill>
                <a:blip r:embed="rId19"/>
                <a:stretch>
                  <a:fillRect/>
                </a:stretch>
              </p:blipFill>
              <p:spPr>
                <a:xfrm>
                  <a:off x="6064596" y="1019108"/>
                  <a:ext cx="3412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7" name="Ink 46">
                  <a:extLst>
                    <a:ext uri="{FF2B5EF4-FFF2-40B4-BE49-F238E27FC236}">
                      <a16:creationId xmlns:a16="http://schemas.microsoft.com/office/drawing/2014/main" id="{5F3565C4-D265-A975-FD1A-80F6FD2A699B}"/>
                    </a:ext>
                  </a:extLst>
                </p14:cNvPr>
                <p14:cNvContentPartPr/>
                <p14:nvPr/>
              </p14:nvContentPartPr>
              <p14:xfrm>
                <a:off x="5573196" y="1051508"/>
                <a:ext cx="419400" cy="26280"/>
              </p14:xfrm>
            </p:contentPart>
          </mc:Choice>
          <mc:Fallback>
            <p:pic>
              <p:nvPicPr>
                <p:cNvPr id="47" name="Ink 46">
                  <a:extLst>
                    <a:ext uri="{FF2B5EF4-FFF2-40B4-BE49-F238E27FC236}">
                      <a16:creationId xmlns:a16="http://schemas.microsoft.com/office/drawing/2014/main" id="{5F3565C4-D265-A975-FD1A-80F6FD2A699B}"/>
                    </a:ext>
                  </a:extLst>
                </p:cNvPr>
                <p:cNvPicPr/>
                <p:nvPr/>
              </p:nvPicPr>
              <p:blipFill>
                <a:blip r:embed="rId21"/>
                <a:stretch>
                  <a:fillRect/>
                </a:stretch>
              </p:blipFill>
              <p:spPr>
                <a:xfrm>
                  <a:off x="5555196" y="1033508"/>
                  <a:ext cx="4550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9" name="Ink 48">
                  <a:extLst>
                    <a:ext uri="{FF2B5EF4-FFF2-40B4-BE49-F238E27FC236}">
                      <a16:creationId xmlns:a16="http://schemas.microsoft.com/office/drawing/2014/main" id="{C770EF87-3C4B-2879-FC3C-6CF1840E14D4}"/>
                    </a:ext>
                  </a:extLst>
                </p14:cNvPr>
                <p14:cNvContentPartPr/>
                <p14:nvPr/>
              </p14:nvContentPartPr>
              <p14:xfrm>
                <a:off x="4675356" y="1090028"/>
                <a:ext cx="784440" cy="15840"/>
              </p14:xfrm>
            </p:contentPart>
          </mc:Choice>
          <mc:Fallback>
            <p:pic>
              <p:nvPicPr>
                <p:cNvPr id="49" name="Ink 48">
                  <a:extLst>
                    <a:ext uri="{FF2B5EF4-FFF2-40B4-BE49-F238E27FC236}">
                      <a16:creationId xmlns:a16="http://schemas.microsoft.com/office/drawing/2014/main" id="{C770EF87-3C4B-2879-FC3C-6CF1840E14D4}"/>
                    </a:ext>
                  </a:extLst>
                </p:cNvPr>
                <p:cNvPicPr/>
                <p:nvPr/>
              </p:nvPicPr>
              <p:blipFill>
                <a:blip r:embed="rId23"/>
                <a:stretch>
                  <a:fillRect/>
                </a:stretch>
              </p:blipFill>
              <p:spPr>
                <a:xfrm>
                  <a:off x="4657716" y="1072388"/>
                  <a:ext cx="820080" cy="51480"/>
                </a:xfrm>
                <a:prstGeom prst="rect">
                  <a:avLst/>
                </a:prstGeom>
              </p:spPr>
            </p:pic>
          </mc:Fallback>
        </mc:AlternateContent>
      </p:grpSp>
      <p:grpSp>
        <p:nvGrpSpPr>
          <p:cNvPr id="63" name="Group 62">
            <a:extLst>
              <a:ext uri="{FF2B5EF4-FFF2-40B4-BE49-F238E27FC236}">
                <a16:creationId xmlns:a16="http://schemas.microsoft.com/office/drawing/2014/main" id="{4845BA12-B43F-C4E7-BF7A-C0D41FEE76E3}"/>
              </a:ext>
            </a:extLst>
          </p:cNvPr>
          <p:cNvGrpSpPr/>
          <p:nvPr/>
        </p:nvGrpSpPr>
        <p:grpSpPr>
          <a:xfrm>
            <a:off x="2718756" y="1018748"/>
            <a:ext cx="1791360" cy="122760"/>
            <a:chOff x="2718756" y="1018748"/>
            <a:chExt cx="1791360" cy="122760"/>
          </a:xfrm>
        </p:grpSpPr>
        <mc:AlternateContent xmlns:mc="http://schemas.openxmlformats.org/markup-compatibility/2006">
          <mc:Choice xmlns:p14="http://schemas.microsoft.com/office/powerpoint/2010/main" Requires="p14">
            <p:contentPart p14:bwMode="auto" r:id="rId24">
              <p14:nvContentPartPr>
                <p14:cNvPr id="54" name="Ink 53">
                  <a:extLst>
                    <a:ext uri="{FF2B5EF4-FFF2-40B4-BE49-F238E27FC236}">
                      <a16:creationId xmlns:a16="http://schemas.microsoft.com/office/drawing/2014/main" id="{5F398BE4-C244-FECB-81ED-68428FE0EF1C}"/>
                    </a:ext>
                  </a:extLst>
                </p14:cNvPr>
                <p14:cNvContentPartPr/>
                <p14:nvPr/>
              </p14:nvContentPartPr>
              <p14:xfrm>
                <a:off x="3395556" y="1038908"/>
                <a:ext cx="1114560" cy="81000"/>
              </p14:xfrm>
            </p:contentPart>
          </mc:Choice>
          <mc:Fallback>
            <p:pic>
              <p:nvPicPr>
                <p:cNvPr id="54" name="Ink 53">
                  <a:extLst>
                    <a:ext uri="{FF2B5EF4-FFF2-40B4-BE49-F238E27FC236}">
                      <a16:creationId xmlns:a16="http://schemas.microsoft.com/office/drawing/2014/main" id="{5F398BE4-C244-FECB-81ED-68428FE0EF1C}"/>
                    </a:ext>
                  </a:extLst>
                </p:cNvPr>
                <p:cNvPicPr/>
                <p:nvPr/>
              </p:nvPicPr>
              <p:blipFill>
                <a:blip r:embed="rId25"/>
                <a:stretch>
                  <a:fillRect/>
                </a:stretch>
              </p:blipFill>
              <p:spPr>
                <a:xfrm>
                  <a:off x="3377556" y="1020908"/>
                  <a:ext cx="11502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6" name="Ink 55">
                  <a:extLst>
                    <a:ext uri="{FF2B5EF4-FFF2-40B4-BE49-F238E27FC236}">
                      <a16:creationId xmlns:a16="http://schemas.microsoft.com/office/drawing/2014/main" id="{F33F2CBB-535B-84E4-6135-1ECF6DF31183}"/>
                    </a:ext>
                  </a:extLst>
                </p14:cNvPr>
                <p14:cNvContentPartPr/>
                <p14:nvPr/>
              </p14:nvContentPartPr>
              <p14:xfrm>
                <a:off x="2755476" y="1101908"/>
                <a:ext cx="619200" cy="39600"/>
              </p14:xfrm>
            </p:contentPart>
          </mc:Choice>
          <mc:Fallback>
            <p:pic>
              <p:nvPicPr>
                <p:cNvPr id="56" name="Ink 55">
                  <a:extLst>
                    <a:ext uri="{FF2B5EF4-FFF2-40B4-BE49-F238E27FC236}">
                      <a16:creationId xmlns:a16="http://schemas.microsoft.com/office/drawing/2014/main" id="{F33F2CBB-535B-84E4-6135-1ECF6DF31183}"/>
                    </a:ext>
                  </a:extLst>
                </p:cNvPr>
                <p:cNvPicPr/>
                <p:nvPr/>
              </p:nvPicPr>
              <p:blipFill>
                <a:blip r:embed="rId27"/>
                <a:stretch>
                  <a:fillRect/>
                </a:stretch>
              </p:blipFill>
              <p:spPr>
                <a:xfrm>
                  <a:off x="2737476" y="1083908"/>
                  <a:ext cx="6548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60" name="Ink 59">
                  <a:extLst>
                    <a:ext uri="{FF2B5EF4-FFF2-40B4-BE49-F238E27FC236}">
                      <a16:creationId xmlns:a16="http://schemas.microsoft.com/office/drawing/2014/main" id="{C074C814-25A1-5B6C-E0D9-EFB9F0A3598E}"/>
                    </a:ext>
                  </a:extLst>
                </p14:cNvPr>
                <p14:cNvContentPartPr/>
                <p14:nvPr/>
              </p14:nvContentPartPr>
              <p14:xfrm>
                <a:off x="2718756" y="1018748"/>
                <a:ext cx="1766520" cy="110520"/>
              </p14:xfrm>
            </p:contentPart>
          </mc:Choice>
          <mc:Fallback>
            <p:pic>
              <p:nvPicPr>
                <p:cNvPr id="60" name="Ink 59">
                  <a:extLst>
                    <a:ext uri="{FF2B5EF4-FFF2-40B4-BE49-F238E27FC236}">
                      <a16:creationId xmlns:a16="http://schemas.microsoft.com/office/drawing/2014/main" id="{C074C814-25A1-5B6C-E0D9-EFB9F0A3598E}"/>
                    </a:ext>
                  </a:extLst>
                </p:cNvPr>
                <p:cNvPicPr/>
                <p:nvPr/>
              </p:nvPicPr>
              <p:blipFill>
                <a:blip r:embed="rId29"/>
                <a:stretch>
                  <a:fillRect/>
                </a:stretch>
              </p:blipFill>
              <p:spPr>
                <a:xfrm>
                  <a:off x="2700756" y="1000748"/>
                  <a:ext cx="1802160" cy="146160"/>
                </a:xfrm>
                <a:prstGeom prst="rect">
                  <a:avLst/>
                </a:prstGeom>
              </p:spPr>
            </p:pic>
          </mc:Fallback>
        </mc:AlternateContent>
      </p:grpSp>
      <p:grpSp>
        <p:nvGrpSpPr>
          <p:cNvPr id="153" name="Group 152">
            <a:extLst>
              <a:ext uri="{FF2B5EF4-FFF2-40B4-BE49-F238E27FC236}">
                <a16:creationId xmlns:a16="http://schemas.microsoft.com/office/drawing/2014/main" id="{0B9DDFCC-BAD6-4EF0-E6E3-775D0D3B0FF8}"/>
              </a:ext>
            </a:extLst>
          </p:cNvPr>
          <p:cNvGrpSpPr/>
          <p:nvPr/>
        </p:nvGrpSpPr>
        <p:grpSpPr>
          <a:xfrm>
            <a:off x="583596" y="985628"/>
            <a:ext cx="1644480" cy="207000"/>
            <a:chOff x="583596" y="985628"/>
            <a:chExt cx="1644480" cy="207000"/>
          </a:xfrm>
        </p:grpSpPr>
        <mc:AlternateContent xmlns:mc="http://schemas.openxmlformats.org/markup-compatibility/2006">
          <mc:Choice xmlns:p14="http://schemas.microsoft.com/office/powerpoint/2010/main" Requires="p14">
            <p:contentPart p14:bwMode="auto" r:id="rId30">
              <p14:nvContentPartPr>
                <p14:cNvPr id="65" name="Ink 64">
                  <a:extLst>
                    <a:ext uri="{FF2B5EF4-FFF2-40B4-BE49-F238E27FC236}">
                      <a16:creationId xmlns:a16="http://schemas.microsoft.com/office/drawing/2014/main" id="{ED1F3062-DBF2-367B-E110-1A4973CC7745}"/>
                    </a:ext>
                  </a:extLst>
                </p14:cNvPr>
                <p14:cNvContentPartPr/>
                <p14:nvPr/>
              </p14:nvContentPartPr>
              <p14:xfrm>
                <a:off x="1370556" y="985628"/>
                <a:ext cx="857520" cy="81360"/>
              </p14:xfrm>
            </p:contentPart>
          </mc:Choice>
          <mc:Fallback>
            <p:pic>
              <p:nvPicPr>
                <p:cNvPr id="65" name="Ink 64">
                  <a:extLst>
                    <a:ext uri="{FF2B5EF4-FFF2-40B4-BE49-F238E27FC236}">
                      <a16:creationId xmlns:a16="http://schemas.microsoft.com/office/drawing/2014/main" id="{ED1F3062-DBF2-367B-E110-1A4973CC7745}"/>
                    </a:ext>
                  </a:extLst>
                </p:cNvPr>
                <p:cNvPicPr/>
                <p:nvPr/>
              </p:nvPicPr>
              <p:blipFill>
                <a:blip r:embed="rId31"/>
                <a:stretch>
                  <a:fillRect/>
                </a:stretch>
              </p:blipFill>
              <p:spPr>
                <a:xfrm>
                  <a:off x="1352556" y="967628"/>
                  <a:ext cx="8931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69" name="Ink 68">
                  <a:extLst>
                    <a:ext uri="{FF2B5EF4-FFF2-40B4-BE49-F238E27FC236}">
                      <a16:creationId xmlns:a16="http://schemas.microsoft.com/office/drawing/2014/main" id="{CCF31BC9-AFEC-0964-10B2-319DD0F00AC5}"/>
                    </a:ext>
                  </a:extLst>
                </p14:cNvPr>
                <p14:cNvContentPartPr/>
                <p14:nvPr/>
              </p14:nvContentPartPr>
              <p14:xfrm>
                <a:off x="583596" y="1092188"/>
                <a:ext cx="694800" cy="56520"/>
              </p14:xfrm>
            </p:contentPart>
          </mc:Choice>
          <mc:Fallback>
            <p:pic>
              <p:nvPicPr>
                <p:cNvPr id="69" name="Ink 68">
                  <a:extLst>
                    <a:ext uri="{FF2B5EF4-FFF2-40B4-BE49-F238E27FC236}">
                      <a16:creationId xmlns:a16="http://schemas.microsoft.com/office/drawing/2014/main" id="{CCF31BC9-AFEC-0964-10B2-319DD0F00AC5}"/>
                    </a:ext>
                  </a:extLst>
                </p:cNvPr>
                <p:cNvPicPr/>
                <p:nvPr/>
              </p:nvPicPr>
              <p:blipFill>
                <a:blip r:embed="rId33"/>
                <a:stretch>
                  <a:fillRect/>
                </a:stretch>
              </p:blipFill>
              <p:spPr>
                <a:xfrm>
                  <a:off x="565596" y="1074548"/>
                  <a:ext cx="7304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48" name="Ink 147">
                  <a:extLst>
                    <a:ext uri="{FF2B5EF4-FFF2-40B4-BE49-F238E27FC236}">
                      <a16:creationId xmlns:a16="http://schemas.microsoft.com/office/drawing/2014/main" id="{396D8AD2-911D-A0DA-4A98-1960E88794E0}"/>
                    </a:ext>
                  </a:extLst>
                </p14:cNvPr>
                <p14:cNvContentPartPr/>
                <p14:nvPr/>
              </p14:nvContentPartPr>
              <p14:xfrm>
                <a:off x="962316" y="1042508"/>
                <a:ext cx="15840" cy="4680"/>
              </p14:xfrm>
            </p:contentPart>
          </mc:Choice>
          <mc:Fallback>
            <p:pic>
              <p:nvPicPr>
                <p:cNvPr id="148" name="Ink 147">
                  <a:extLst>
                    <a:ext uri="{FF2B5EF4-FFF2-40B4-BE49-F238E27FC236}">
                      <a16:creationId xmlns:a16="http://schemas.microsoft.com/office/drawing/2014/main" id="{396D8AD2-911D-A0DA-4A98-1960E88794E0}"/>
                    </a:ext>
                  </a:extLst>
                </p:cNvPr>
                <p:cNvPicPr/>
                <p:nvPr/>
              </p:nvPicPr>
              <p:blipFill>
                <a:blip r:embed="rId35"/>
                <a:stretch>
                  <a:fillRect/>
                </a:stretch>
              </p:blipFill>
              <p:spPr>
                <a:xfrm>
                  <a:off x="944316" y="1024508"/>
                  <a:ext cx="514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51" name="Ink 150">
                  <a:extLst>
                    <a:ext uri="{FF2B5EF4-FFF2-40B4-BE49-F238E27FC236}">
                      <a16:creationId xmlns:a16="http://schemas.microsoft.com/office/drawing/2014/main" id="{354983DF-DE38-3AB7-7465-0D1DC5D7A5B1}"/>
                    </a:ext>
                  </a:extLst>
                </p14:cNvPr>
                <p14:cNvContentPartPr/>
                <p14:nvPr/>
              </p14:nvContentPartPr>
              <p14:xfrm>
                <a:off x="712836" y="1048268"/>
                <a:ext cx="552240" cy="144360"/>
              </p14:xfrm>
            </p:contentPart>
          </mc:Choice>
          <mc:Fallback>
            <p:pic>
              <p:nvPicPr>
                <p:cNvPr id="151" name="Ink 150">
                  <a:extLst>
                    <a:ext uri="{FF2B5EF4-FFF2-40B4-BE49-F238E27FC236}">
                      <a16:creationId xmlns:a16="http://schemas.microsoft.com/office/drawing/2014/main" id="{354983DF-DE38-3AB7-7465-0D1DC5D7A5B1}"/>
                    </a:ext>
                  </a:extLst>
                </p:cNvPr>
                <p:cNvPicPr/>
                <p:nvPr/>
              </p:nvPicPr>
              <p:blipFill>
                <a:blip r:embed="rId37"/>
                <a:stretch>
                  <a:fillRect/>
                </a:stretch>
              </p:blipFill>
              <p:spPr>
                <a:xfrm>
                  <a:off x="694836" y="1030268"/>
                  <a:ext cx="587880" cy="180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
            <p14:nvContentPartPr>
              <p14:cNvPr id="160" name="Ink 159">
                <a:extLst>
                  <a:ext uri="{FF2B5EF4-FFF2-40B4-BE49-F238E27FC236}">
                    <a16:creationId xmlns:a16="http://schemas.microsoft.com/office/drawing/2014/main" id="{AD96C355-F691-BFB8-FF38-2AF89EF62236}"/>
                  </a:ext>
                </a:extLst>
              </p14:cNvPr>
              <p14:cNvContentPartPr/>
              <p14:nvPr/>
            </p14:nvContentPartPr>
            <p14:xfrm>
              <a:off x="3990276" y="1369388"/>
              <a:ext cx="935640" cy="188640"/>
            </p14:xfrm>
          </p:contentPart>
        </mc:Choice>
        <mc:Fallback>
          <p:pic>
            <p:nvPicPr>
              <p:cNvPr id="160" name="Ink 159">
                <a:extLst>
                  <a:ext uri="{FF2B5EF4-FFF2-40B4-BE49-F238E27FC236}">
                    <a16:creationId xmlns:a16="http://schemas.microsoft.com/office/drawing/2014/main" id="{AD96C355-F691-BFB8-FF38-2AF89EF62236}"/>
                  </a:ext>
                </a:extLst>
              </p:cNvPr>
              <p:cNvPicPr/>
              <p:nvPr/>
            </p:nvPicPr>
            <p:blipFill>
              <a:blip r:embed="rId39"/>
              <a:stretch>
                <a:fillRect/>
              </a:stretch>
            </p:blipFill>
            <p:spPr>
              <a:xfrm>
                <a:off x="3972276" y="1351748"/>
                <a:ext cx="971280" cy="224280"/>
              </a:xfrm>
              <a:prstGeom prst="rect">
                <a:avLst/>
              </a:prstGeom>
            </p:spPr>
          </p:pic>
        </mc:Fallback>
      </mc:AlternateContent>
      <p:grpSp>
        <p:nvGrpSpPr>
          <p:cNvPr id="193" name="Group 192">
            <a:extLst>
              <a:ext uri="{FF2B5EF4-FFF2-40B4-BE49-F238E27FC236}">
                <a16:creationId xmlns:a16="http://schemas.microsoft.com/office/drawing/2014/main" id="{65EFB4EA-5A0A-5B5F-C6DC-2E7FF4E0529E}"/>
              </a:ext>
            </a:extLst>
          </p:cNvPr>
          <p:cNvGrpSpPr/>
          <p:nvPr/>
        </p:nvGrpSpPr>
        <p:grpSpPr>
          <a:xfrm>
            <a:off x="1380636" y="1375868"/>
            <a:ext cx="7863480" cy="172440"/>
            <a:chOff x="1380636" y="1375868"/>
            <a:chExt cx="7863480" cy="172440"/>
          </a:xfrm>
        </p:grpSpPr>
        <mc:AlternateContent xmlns:mc="http://schemas.openxmlformats.org/markup-compatibility/2006">
          <mc:Choice xmlns:p14="http://schemas.microsoft.com/office/powerpoint/2010/main" Requires="p14">
            <p:contentPart p14:bwMode="auto" r:id="rId40">
              <p14:nvContentPartPr>
                <p14:cNvPr id="74" name="Ink 73">
                  <a:extLst>
                    <a:ext uri="{FF2B5EF4-FFF2-40B4-BE49-F238E27FC236}">
                      <a16:creationId xmlns:a16="http://schemas.microsoft.com/office/drawing/2014/main" id="{CD6F5021-E7B0-1852-727E-02672C7C2939}"/>
                    </a:ext>
                  </a:extLst>
                </p14:cNvPr>
                <p14:cNvContentPartPr/>
                <p14:nvPr/>
              </p14:nvContentPartPr>
              <p14:xfrm>
                <a:off x="8715996" y="1429868"/>
                <a:ext cx="528120" cy="28800"/>
              </p14:xfrm>
            </p:contentPart>
          </mc:Choice>
          <mc:Fallback>
            <p:pic>
              <p:nvPicPr>
                <p:cNvPr id="74" name="Ink 73">
                  <a:extLst>
                    <a:ext uri="{FF2B5EF4-FFF2-40B4-BE49-F238E27FC236}">
                      <a16:creationId xmlns:a16="http://schemas.microsoft.com/office/drawing/2014/main" id="{CD6F5021-E7B0-1852-727E-02672C7C2939}"/>
                    </a:ext>
                  </a:extLst>
                </p:cNvPr>
                <p:cNvPicPr/>
                <p:nvPr/>
              </p:nvPicPr>
              <p:blipFill>
                <a:blip r:embed="rId41"/>
                <a:stretch>
                  <a:fillRect/>
                </a:stretch>
              </p:blipFill>
              <p:spPr>
                <a:xfrm>
                  <a:off x="8698356" y="1412228"/>
                  <a:ext cx="5637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79" name="Ink 78">
                  <a:extLst>
                    <a:ext uri="{FF2B5EF4-FFF2-40B4-BE49-F238E27FC236}">
                      <a16:creationId xmlns:a16="http://schemas.microsoft.com/office/drawing/2014/main" id="{35BB545B-01F9-38D5-1FDB-8A7DA797B5E0}"/>
                    </a:ext>
                  </a:extLst>
                </p14:cNvPr>
                <p14:cNvContentPartPr/>
                <p14:nvPr/>
              </p14:nvContentPartPr>
              <p14:xfrm>
                <a:off x="7418196" y="1435628"/>
                <a:ext cx="1210680" cy="89280"/>
              </p14:xfrm>
            </p:contentPart>
          </mc:Choice>
          <mc:Fallback>
            <p:pic>
              <p:nvPicPr>
                <p:cNvPr id="79" name="Ink 78">
                  <a:extLst>
                    <a:ext uri="{FF2B5EF4-FFF2-40B4-BE49-F238E27FC236}">
                      <a16:creationId xmlns:a16="http://schemas.microsoft.com/office/drawing/2014/main" id="{35BB545B-01F9-38D5-1FDB-8A7DA797B5E0}"/>
                    </a:ext>
                  </a:extLst>
                </p:cNvPr>
                <p:cNvPicPr/>
                <p:nvPr/>
              </p:nvPicPr>
              <p:blipFill>
                <a:blip r:embed="rId43"/>
                <a:stretch>
                  <a:fillRect/>
                </a:stretch>
              </p:blipFill>
              <p:spPr>
                <a:xfrm>
                  <a:off x="7400556" y="1417988"/>
                  <a:ext cx="12463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83" name="Ink 82">
                  <a:extLst>
                    <a:ext uri="{FF2B5EF4-FFF2-40B4-BE49-F238E27FC236}">
                      <a16:creationId xmlns:a16="http://schemas.microsoft.com/office/drawing/2014/main" id="{6C1A7609-C936-E143-8DD9-19CA22B10A30}"/>
                    </a:ext>
                  </a:extLst>
                </p14:cNvPr>
                <p14:cNvContentPartPr/>
                <p14:nvPr/>
              </p14:nvContentPartPr>
              <p14:xfrm>
                <a:off x="6691716" y="1456508"/>
                <a:ext cx="718920" cy="28080"/>
              </p14:xfrm>
            </p:contentPart>
          </mc:Choice>
          <mc:Fallback>
            <p:pic>
              <p:nvPicPr>
                <p:cNvPr id="83" name="Ink 82">
                  <a:extLst>
                    <a:ext uri="{FF2B5EF4-FFF2-40B4-BE49-F238E27FC236}">
                      <a16:creationId xmlns:a16="http://schemas.microsoft.com/office/drawing/2014/main" id="{6C1A7609-C936-E143-8DD9-19CA22B10A30}"/>
                    </a:ext>
                  </a:extLst>
                </p:cNvPr>
                <p:cNvPicPr/>
                <p:nvPr/>
              </p:nvPicPr>
              <p:blipFill>
                <a:blip r:embed="rId45"/>
                <a:stretch>
                  <a:fillRect/>
                </a:stretch>
              </p:blipFill>
              <p:spPr>
                <a:xfrm>
                  <a:off x="6673716" y="1438508"/>
                  <a:ext cx="7545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88" name="Ink 87">
                  <a:extLst>
                    <a:ext uri="{FF2B5EF4-FFF2-40B4-BE49-F238E27FC236}">
                      <a16:creationId xmlns:a16="http://schemas.microsoft.com/office/drawing/2014/main" id="{8F534B82-F003-4091-98DA-CD0543CDDAAC}"/>
                    </a:ext>
                  </a:extLst>
                </p14:cNvPr>
                <p14:cNvContentPartPr/>
                <p14:nvPr/>
              </p14:nvContentPartPr>
              <p14:xfrm>
                <a:off x="5798556" y="1430588"/>
                <a:ext cx="846000" cy="56160"/>
              </p14:xfrm>
            </p:contentPart>
          </mc:Choice>
          <mc:Fallback>
            <p:pic>
              <p:nvPicPr>
                <p:cNvPr id="88" name="Ink 87">
                  <a:extLst>
                    <a:ext uri="{FF2B5EF4-FFF2-40B4-BE49-F238E27FC236}">
                      <a16:creationId xmlns:a16="http://schemas.microsoft.com/office/drawing/2014/main" id="{8F534B82-F003-4091-98DA-CD0543CDDAAC}"/>
                    </a:ext>
                  </a:extLst>
                </p:cNvPr>
                <p:cNvPicPr/>
                <p:nvPr/>
              </p:nvPicPr>
              <p:blipFill>
                <a:blip r:embed="rId47"/>
                <a:stretch>
                  <a:fillRect/>
                </a:stretch>
              </p:blipFill>
              <p:spPr>
                <a:xfrm>
                  <a:off x="5780556" y="1412948"/>
                  <a:ext cx="8816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94" name="Ink 93">
                  <a:extLst>
                    <a:ext uri="{FF2B5EF4-FFF2-40B4-BE49-F238E27FC236}">
                      <a16:creationId xmlns:a16="http://schemas.microsoft.com/office/drawing/2014/main" id="{21795E7C-B6CB-90BB-9883-B15C46EC2D5F}"/>
                    </a:ext>
                  </a:extLst>
                </p14:cNvPr>
                <p14:cNvContentPartPr/>
                <p14:nvPr/>
              </p14:nvContentPartPr>
              <p14:xfrm>
                <a:off x="4930236" y="1447868"/>
                <a:ext cx="850320" cy="61560"/>
              </p14:xfrm>
            </p:contentPart>
          </mc:Choice>
          <mc:Fallback>
            <p:pic>
              <p:nvPicPr>
                <p:cNvPr id="94" name="Ink 93">
                  <a:extLst>
                    <a:ext uri="{FF2B5EF4-FFF2-40B4-BE49-F238E27FC236}">
                      <a16:creationId xmlns:a16="http://schemas.microsoft.com/office/drawing/2014/main" id="{21795E7C-B6CB-90BB-9883-B15C46EC2D5F}"/>
                    </a:ext>
                  </a:extLst>
                </p:cNvPr>
                <p:cNvPicPr/>
                <p:nvPr/>
              </p:nvPicPr>
              <p:blipFill>
                <a:blip r:embed="rId49"/>
                <a:stretch>
                  <a:fillRect/>
                </a:stretch>
              </p:blipFill>
              <p:spPr>
                <a:xfrm>
                  <a:off x="4912236" y="1430228"/>
                  <a:ext cx="8859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01" name="Ink 100">
                  <a:extLst>
                    <a:ext uri="{FF2B5EF4-FFF2-40B4-BE49-F238E27FC236}">
                      <a16:creationId xmlns:a16="http://schemas.microsoft.com/office/drawing/2014/main" id="{BD81AFED-634C-D06E-FD50-3599BB4E1BC1}"/>
                    </a:ext>
                  </a:extLst>
                </p14:cNvPr>
                <p14:cNvContentPartPr/>
                <p14:nvPr/>
              </p14:nvContentPartPr>
              <p14:xfrm>
                <a:off x="4636476" y="1445348"/>
                <a:ext cx="329760" cy="24480"/>
              </p14:xfrm>
            </p:contentPart>
          </mc:Choice>
          <mc:Fallback>
            <p:pic>
              <p:nvPicPr>
                <p:cNvPr id="101" name="Ink 100">
                  <a:extLst>
                    <a:ext uri="{FF2B5EF4-FFF2-40B4-BE49-F238E27FC236}">
                      <a16:creationId xmlns:a16="http://schemas.microsoft.com/office/drawing/2014/main" id="{BD81AFED-634C-D06E-FD50-3599BB4E1BC1}"/>
                    </a:ext>
                  </a:extLst>
                </p:cNvPr>
                <p:cNvPicPr/>
                <p:nvPr/>
              </p:nvPicPr>
              <p:blipFill>
                <a:blip r:embed="rId51"/>
                <a:stretch>
                  <a:fillRect/>
                </a:stretch>
              </p:blipFill>
              <p:spPr>
                <a:xfrm>
                  <a:off x="4618836" y="1427348"/>
                  <a:ext cx="3654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09" name="Ink 108">
                  <a:extLst>
                    <a:ext uri="{FF2B5EF4-FFF2-40B4-BE49-F238E27FC236}">
                      <a16:creationId xmlns:a16="http://schemas.microsoft.com/office/drawing/2014/main" id="{80A316E8-E857-56A4-CB3E-AEAFF4CD7745}"/>
                    </a:ext>
                  </a:extLst>
                </p14:cNvPr>
                <p14:cNvContentPartPr/>
                <p14:nvPr/>
              </p14:nvContentPartPr>
              <p14:xfrm>
                <a:off x="4120596" y="1464068"/>
                <a:ext cx="553680" cy="13680"/>
              </p14:xfrm>
            </p:contentPart>
          </mc:Choice>
          <mc:Fallback>
            <p:pic>
              <p:nvPicPr>
                <p:cNvPr id="109" name="Ink 108">
                  <a:extLst>
                    <a:ext uri="{FF2B5EF4-FFF2-40B4-BE49-F238E27FC236}">
                      <a16:creationId xmlns:a16="http://schemas.microsoft.com/office/drawing/2014/main" id="{80A316E8-E857-56A4-CB3E-AEAFF4CD7745}"/>
                    </a:ext>
                  </a:extLst>
                </p:cNvPr>
                <p:cNvPicPr/>
                <p:nvPr/>
              </p:nvPicPr>
              <p:blipFill>
                <a:blip r:embed="rId53"/>
                <a:stretch>
                  <a:fillRect/>
                </a:stretch>
              </p:blipFill>
              <p:spPr>
                <a:xfrm>
                  <a:off x="4102596" y="1446428"/>
                  <a:ext cx="5893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11" name="Ink 110">
                  <a:extLst>
                    <a:ext uri="{FF2B5EF4-FFF2-40B4-BE49-F238E27FC236}">
                      <a16:creationId xmlns:a16="http://schemas.microsoft.com/office/drawing/2014/main" id="{EE8612AE-157F-FCBD-DE16-6530F8BA80EA}"/>
                    </a:ext>
                  </a:extLst>
                </p14:cNvPr>
                <p14:cNvContentPartPr/>
                <p14:nvPr/>
              </p14:nvContentPartPr>
              <p14:xfrm>
                <a:off x="3776436" y="1435988"/>
                <a:ext cx="252000" cy="18720"/>
              </p14:xfrm>
            </p:contentPart>
          </mc:Choice>
          <mc:Fallback>
            <p:pic>
              <p:nvPicPr>
                <p:cNvPr id="111" name="Ink 110">
                  <a:extLst>
                    <a:ext uri="{FF2B5EF4-FFF2-40B4-BE49-F238E27FC236}">
                      <a16:creationId xmlns:a16="http://schemas.microsoft.com/office/drawing/2014/main" id="{EE8612AE-157F-FCBD-DE16-6530F8BA80EA}"/>
                    </a:ext>
                  </a:extLst>
                </p:cNvPr>
                <p:cNvPicPr/>
                <p:nvPr/>
              </p:nvPicPr>
              <p:blipFill>
                <a:blip r:embed="rId55"/>
                <a:stretch>
                  <a:fillRect/>
                </a:stretch>
              </p:blipFill>
              <p:spPr>
                <a:xfrm>
                  <a:off x="3758436" y="1418348"/>
                  <a:ext cx="2876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16" name="Ink 115">
                  <a:extLst>
                    <a:ext uri="{FF2B5EF4-FFF2-40B4-BE49-F238E27FC236}">
                      <a16:creationId xmlns:a16="http://schemas.microsoft.com/office/drawing/2014/main" id="{CABADB37-602A-D971-539A-8404108D9EE0}"/>
                    </a:ext>
                  </a:extLst>
                </p14:cNvPr>
                <p14:cNvContentPartPr/>
                <p14:nvPr/>
              </p14:nvContentPartPr>
              <p14:xfrm>
                <a:off x="3016836" y="1463708"/>
                <a:ext cx="590400" cy="33840"/>
              </p14:xfrm>
            </p:contentPart>
          </mc:Choice>
          <mc:Fallback>
            <p:pic>
              <p:nvPicPr>
                <p:cNvPr id="116" name="Ink 115">
                  <a:extLst>
                    <a:ext uri="{FF2B5EF4-FFF2-40B4-BE49-F238E27FC236}">
                      <a16:creationId xmlns:a16="http://schemas.microsoft.com/office/drawing/2014/main" id="{CABADB37-602A-D971-539A-8404108D9EE0}"/>
                    </a:ext>
                  </a:extLst>
                </p:cNvPr>
                <p:cNvPicPr/>
                <p:nvPr/>
              </p:nvPicPr>
              <p:blipFill>
                <a:blip r:embed="rId57"/>
                <a:stretch>
                  <a:fillRect/>
                </a:stretch>
              </p:blipFill>
              <p:spPr>
                <a:xfrm>
                  <a:off x="2998836" y="1446068"/>
                  <a:ext cx="6260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25" name="Ink 124">
                  <a:extLst>
                    <a:ext uri="{FF2B5EF4-FFF2-40B4-BE49-F238E27FC236}">
                      <a16:creationId xmlns:a16="http://schemas.microsoft.com/office/drawing/2014/main" id="{4286F342-E342-1E2C-F197-CF91940C88A6}"/>
                    </a:ext>
                  </a:extLst>
                </p14:cNvPr>
                <p14:cNvContentPartPr/>
                <p14:nvPr/>
              </p14:nvContentPartPr>
              <p14:xfrm>
                <a:off x="3013596" y="1531028"/>
                <a:ext cx="1800" cy="1800"/>
              </p14:xfrm>
            </p:contentPart>
          </mc:Choice>
          <mc:Fallback>
            <p:pic>
              <p:nvPicPr>
                <p:cNvPr id="125" name="Ink 124">
                  <a:extLst>
                    <a:ext uri="{FF2B5EF4-FFF2-40B4-BE49-F238E27FC236}">
                      <a16:creationId xmlns:a16="http://schemas.microsoft.com/office/drawing/2014/main" id="{4286F342-E342-1E2C-F197-CF91940C88A6}"/>
                    </a:ext>
                  </a:extLst>
                </p:cNvPr>
                <p:cNvPicPr/>
                <p:nvPr/>
              </p:nvPicPr>
              <p:blipFill>
                <a:blip r:embed="rId59"/>
                <a:stretch>
                  <a:fillRect/>
                </a:stretch>
              </p:blipFill>
              <p:spPr>
                <a:xfrm>
                  <a:off x="2995956" y="1513388"/>
                  <a:ext cx="374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28" name="Ink 127">
                  <a:extLst>
                    <a:ext uri="{FF2B5EF4-FFF2-40B4-BE49-F238E27FC236}">
                      <a16:creationId xmlns:a16="http://schemas.microsoft.com/office/drawing/2014/main" id="{270C2970-4223-64F3-7FDB-F02A9274B26A}"/>
                    </a:ext>
                  </a:extLst>
                </p14:cNvPr>
                <p14:cNvContentPartPr/>
                <p14:nvPr/>
              </p14:nvContentPartPr>
              <p14:xfrm>
                <a:off x="2499156" y="1506188"/>
                <a:ext cx="461160" cy="23400"/>
              </p14:xfrm>
            </p:contentPart>
          </mc:Choice>
          <mc:Fallback>
            <p:pic>
              <p:nvPicPr>
                <p:cNvPr id="128" name="Ink 127">
                  <a:extLst>
                    <a:ext uri="{FF2B5EF4-FFF2-40B4-BE49-F238E27FC236}">
                      <a16:creationId xmlns:a16="http://schemas.microsoft.com/office/drawing/2014/main" id="{270C2970-4223-64F3-7FDB-F02A9274B26A}"/>
                    </a:ext>
                  </a:extLst>
                </p:cNvPr>
                <p:cNvPicPr/>
                <p:nvPr/>
              </p:nvPicPr>
              <p:blipFill>
                <a:blip r:embed="rId61"/>
                <a:stretch>
                  <a:fillRect/>
                </a:stretch>
              </p:blipFill>
              <p:spPr>
                <a:xfrm>
                  <a:off x="2481516" y="1488548"/>
                  <a:ext cx="49680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35" name="Ink 134">
                  <a:extLst>
                    <a:ext uri="{FF2B5EF4-FFF2-40B4-BE49-F238E27FC236}">
                      <a16:creationId xmlns:a16="http://schemas.microsoft.com/office/drawing/2014/main" id="{97E98AE9-C804-F115-FF5C-08A2152BA74C}"/>
                    </a:ext>
                  </a:extLst>
                </p14:cNvPr>
                <p14:cNvContentPartPr/>
                <p14:nvPr/>
              </p14:nvContentPartPr>
              <p14:xfrm>
                <a:off x="2085156" y="1375868"/>
                <a:ext cx="384840" cy="19800"/>
              </p14:xfrm>
            </p:contentPart>
          </mc:Choice>
          <mc:Fallback>
            <p:pic>
              <p:nvPicPr>
                <p:cNvPr id="135" name="Ink 134">
                  <a:extLst>
                    <a:ext uri="{FF2B5EF4-FFF2-40B4-BE49-F238E27FC236}">
                      <a16:creationId xmlns:a16="http://schemas.microsoft.com/office/drawing/2014/main" id="{97E98AE9-C804-F115-FF5C-08A2152BA74C}"/>
                    </a:ext>
                  </a:extLst>
                </p:cNvPr>
                <p:cNvPicPr/>
                <p:nvPr/>
              </p:nvPicPr>
              <p:blipFill>
                <a:blip r:embed="rId63"/>
                <a:stretch>
                  <a:fillRect/>
                </a:stretch>
              </p:blipFill>
              <p:spPr>
                <a:xfrm>
                  <a:off x="2067516" y="1358228"/>
                  <a:ext cx="4204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39" name="Ink 138">
                  <a:extLst>
                    <a:ext uri="{FF2B5EF4-FFF2-40B4-BE49-F238E27FC236}">
                      <a16:creationId xmlns:a16="http://schemas.microsoft.com/office/drawing/2014/main" id="{07785B4C-3CE5-8FE1-ACD2-B7127AD4509B}"/>
                    </a:ext>
                  </a:extLst>
                </p14:cNvPr>
                <p14:cNvContentPartPr/>
                <p14:nvPr/>
              </p14:nvContentPartPr>
              <p14:xfrm>
                <a:off x="1380636" y="1450388"/>
                <a:ext cx="599400" cy="41400"/>
              </p14:xfrm>
            </p:contentPart>
          </mc:Choice>
          <mc:Fallback>
            <p:pic>
              <p:nvPicPr>
                <p:cNvPr id="139" name="Ink 138">
                  <a:extLst>
                    <a:ext uri="{FF2B5EF4-FFF2-40B4-BE49-F238E27FC236}">
                      <a16:creationId xmlns:a16="http://schemas.microsoft.com/office/drawing/2014/main" id="{07785B4C-3CE5-8FE1-ACD2-B7127AD4509B}"/>
                    </a:ext>
                  </a:extLst>
                </p:cNvPr>
                <p:cNvPicPr/>
                <p:nvPr/>
              </p:nvPicPr>
              <p:blipFill>
                <a:blip r:embed="rId65"/>
                <a:stretch>
                  <a:fillRect/>
                </a:stretch>
              </p:blipFill>
              <p:spPr>
                <a:xfrm>
                  <a:off x="1362996" y="1432748"/>
                  <a:ext cx="6350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80" name="Ink 179">
                  <a:extLst>
                    <a:ext uri="{FF2B5EF4-FFF2-40B4-BE49-F238E27FC236}">
                      <a16:creationId xmlns:a16="http://schemas.microsoft.com/office/drawing/2014/main" id="{466F5E96-EDC2-2408-221E-34DBA8FB0827}"/>
                    </a:ext>
                  </a:extLst>
                </p14:cNvPr>
                <p14:cNvContentPartPr/>
                <p14:nvPr/>
              </p14:nvContentPartPr>
              <p14:xfrm>
                <a:off x="5016276" y="1433468"/>
                <a:ext cx="684360" cy="47520"/>
              </p14:xfrm>
            </p:contentPart>
          </mc:Choice>
          <mc:Fallback>
            <p:pic>
              <p:nvPicPr>
                <p:cNvPr id="180" name="Ink 179">
                  <a:extLst>
                    <a:ext uri="{FF2B5EF4-FFF2-40B4-BE49-F238E27FC236}">
                      <a16:creationId xmlns:a16="http://schemas.microsoft.com/office/drawing/2014/main" id="{466F5E96-EDC2-2408-221E-34DBA8FB0827}"/>
                    </a:ext>
                  </a:extLst>
                </p:cNvPr>
                <p:cNvPicPr/>
                <p:nvPr/>
              </p:nvPicPr>
              <p:blipFill>
                <a:blip r:embed="rId67"/>
                <a:stretch>
                  <a:fillRect/>
                </a:stretch>
              </p:blipFill>
              <p:spPr>
                <a:xfrm>
                  <a:off x="4998276" y="1415828"/>
                  <a:ext cx="7200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82" name="Ink 181">
                  <a:extLst>
                    <a:ext uri="{FF2B5EF4-FFF2-40B4-BE49-F238E27FC236}">
                      <a16:creationId xmlns:a16="http://schemas.microsoft.com/office/drawing/2014/main" id="{105E9341-412A-DD2F-EC57-396992871592}"/>
                    </a:ext>
                  </a:extLst>
                </p14:cNvPr>
                <p14:cNvContentPartPr/>
                <p14:nvPr/>
              </p14:nvContentPartPr>
              <p14:xfrm>
                <a:off x="3037356" y="1411148"/>
                <a:ext cx="914040" cy="81000"/>
              </p14:xfrm>
            </p:contentPart>
          </mc:Choice>
          <mc:Fallback>
            <p:pic>
              <p:nvPicPr>
                <p:cNvPr id="182" name="Ink 181">
                  <a:extLst>
                    <a:ext uri="{FF2B5EF4-FFF2-40B4-BE49-F238E27FC236}">
                      <a16:creationId xmlns:a16="http://schemas.microsoft.com/office/drawing/2014/main" id="{105E9341-412A-DD2F-EC57-396992871592}"/>
                    </a:ext>
                  </a:extLst>
                </p:cNvPr>
                <p:cNvPicPr/>
                <p:nvPr/>
              </p:nvPicPr>
              <p:blipFill>
                <a:blip r:embed="rId69"/>
                <a:stretch>
                  <a:fillRect/>
                </a:stretch>
              </p:blipFill>
              <p:spPr>
                <a:xfrm>
                  <a:off x="3019356" y="1393148"/>
                  <a:ext cx="9496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88" name="Ink 187">
                  <a:extLst>
                    <a:ext uri="{FF2B5EF4-FFF2-40B4-BE49-F238E27FC236}">
                      <a16:creationId xmlns:a16="http://schemas.microsoft.com/office/drawing/2014/main" id="{684A71DB-2070-8933-78FB-8EB12C3CD4FF}"/>
                    </a:ext>
                  </a:extLst>
                </p14:cNvPr>
                <p14:cNvContentPartPr/>
                <p14:nvPr/>
              </p14:nvContentPartPr>
              <p14:xfrm>
                <a:off x="1425996" y="1421588"/>
                <a:ext cx="1556280" cy="126720"/>
              </p14:xfrm>
            </p:contentPart>
          </mc:Choice>
          <mc:Fallback>
            <p:pic>
              <p:nvPicPr>
                <p:cNvPr id="188" name="Ink 187">
                  <a:extLst>
                    <a:ext uri="{FF2B5EF4-FFF2-40B4-BE49-F238E27FC236}">
                      <a16:creationId xmlns:a16="http://schemas.microsoft.com/office/drawing/2014/main" id="{684A71DB-2070-8933-78FB-8EB12C3CD4FF}"/>
                    </a:ext>
                  </a:extLst>
                </p:cNvPr>
                <p:cNvPicPr/>
                <p:nvPr/>
              </p:nvPicPr>
              <p:blipFill>
                <a:blip r:embed="rId71"/>
                <a:stretch>
                  <a:fillRect/>
                </a:stretch>
              </p:blipFill>
              <p:spPr>
                <a:xfrm>
                  <a:off x="1408356" y="1403948"/>
                  <a:ext cx="1591920" cy="162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2">
            <p14:nvContentPartPr>
              <p14:cNvPr id="200" name="Ink 199">
                <a:extLst>
                  <a:ext uri="{FF2B5EF4-FFF2-40B4-BE49-F238E27FC236}">
                    <a16:creationId xmlns:a16="http://schemas.microsoft.com/office/drawing/2014/main" id="{21B4BB3E-E30B-5F37-2D8A-DA8CC74D04A3}"/>
                  </a:ext>
                </a:extLst>
              </p14:cNvPr>
              <p14:cNvContentPartPr/>
              <p14:nvPr/>
            </p14:nvContentPartPr>
            <p14:xfrm>
              <a:off x="414036" y="1458668"/>
              <a:ext cx="388440" cy="47160"/>
            </p14:xfrm>
          </p:contentPart>
        </mc:Choice>
        <mc:Fallback>
          <p:pic>
            <p:nvPicPr>
              <p:cNvPr id="200" name="Ink 199">
                <a:extLst>
                  <a:ext uri="{FF2B5EF4-FFF2-40B4-BE49-F238E27FC236}">
                    <a16:creationId xmlns:a16="http://schemas.microsoft.com/office/drawing/2014/main" id="{21B4BB3E-E30B-5F37-2D8A-DA8CC74D04A3}"/>
                  </a:ext>
                </a:extLst>
              </p:cNvPr>
              <p:cNvPicPr/>
              <p:nvPr/>
            </p:nvPicPr>
            <p:blipFill>
              <a:blip r:embed="rId73"/>
              <a:stretch>
                <a:fillRect/>
              </a:stretch>
            </p:blipFill>
            <p:spPr>
              <a:xfrm>
                <a:off x="396036" y="1441028"/>
                <a:ext cx="424080" cy="82800"/>
              </a:xfrm>
              <a:prstGeom prst="rect">
                <a:avLst/>
              </a:prstGeom>
            </p:spPr>
          </p:pic>
        </mc:Fallback>
      </mc:AlternateContent>
      <p:grpSp>
        <p:nvGrpSpPr>
          <p:cNvPr id="269" name="Group 268">
            <a:extLst>
              <a:ext uri="{FF2B5EF4-FFF2-40B4-BE49-F238E27FC236}">
                <a16:creationId xmlns:a16="http://schemas.microsoft.com/office/drawing/2014/main" id="{EC909072-44B0-363B-6E2B-B95A91522CC5}"/>
              </a:ext>
            </a:extLst>
          </p:cNvPr>
          <p:cNvGrpSpPr/>
          <p:nvPr/>
        </p:nvGrpSpPr>
        <p:grpSpPr>
          <a:xfrm>
            <a:off x="1310076" y="1786628"/>
            <a:ext cx="7919280" cy="92880"/>
            <a:chOff x="1310076" y="1786628"/>
            <a:chExt cx="7919280" cy="92880"/>
          </a:xfrm>
        </p:grpSpPr>
        <mc:AlternateContent xmlns:mc="http://schemas.openxmlformats.org/markup-compatibility/2006">
          <mc:Choice xmlns:p14="http://schemas.microsoft.com/office/powerpoint/2010/main" Requires="p14">
            <p:contentPart p14:bwMode="auto" r:id="rId74">
              <p14:nvContentPartPr>
                <p14:cNvPr id="202" name="Ink 201">
                  <a:extLst>
                    <a:ext uri="{FF2B5EF4-FFF2-40B4-BE49-F238E27FC236}">
                      <a16:creationId xmlns:a16="http://schemas.microsoft.com/office/drawing/2014/main" id="{503D98EE-6D22-AA96-5513-16988EB5A27F}"/>
                    </a:ext>
                  </a:extLst>
                </p14:cNvPr>
                <p14:cNvContentPartPr/>
                <p14:nvPr/>
              </p14:nvContentPartPr>
              <p14:xfrm>
                <a:off x="8889156" y="1786628"/>
                <a:ext cx="340200" cy="44280"/>
              </p14:xfrm>
            </p:contentPart>
          </mc:Choice>
          <mc:Fallback>
            <p:pic>
              <p:nvPicPr>
                <p:cNvPr id="202" name="Ink 201">
                  <a:extLst>
                    <a:ext uri="{FF2B5EF4-FFF2-40B4-BE49-F238E27FC236}">
                      <a16:creationId xmlns:a16="http://schemas.microsoft.com/office/drawing/2014/main" id="{503D98EE-6D22-AA96-5513-16988EB5A27F}"/>
                    </a:ext>
                  </a:extLst>
                </p:cNvPr>
                <p:cNvPicPr/>
                <p:nvPr/>
              </p:nvPicPr>
              <p:blipFill>
                <a:blip r:embed="rId75"/>
                <a:stretch>
                  <a:fillRect/>
                </a:stretch>
              </p:blipFill>
              <p:spPr>
                <a:xfrm>
                  <a:off x="8871516" y="1768628"/>
                  <a:ext cx="3758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206" name="Ink 205">
                  <a:extLst>
                    <a:ext uri="{FF2B5EF4-FFF2-40B4-BE49-F238E27FC236}">
                      <a16:creationId xmlns:a16="http://schemas.microsoft.com/office/drawing/2014/main" id="{6D0B5A8B-8DD3-5CBA-1205-9281556D6BD6}"/>
                    </a:ext>
                  </a:extLst>
                </p14:cNvPr>
                <p14:cNvContentPartPr/>
                <p14:nvPr/>
              </p14:nvContentPartPr>
              <p14:xfrm>
                <a:off x="8329356" y="1825508"/>
                <a:ext cx="497160" cy="21960"/>
              </p14:xfrm>
            </p:contentPart>
          </mc:Choice>
          <mc:Fallback>
            <p:pic>
              <p:nvPicPr>
                <p:cNvPr id="206" name="Ink 205">
                  <a:extLst>
                    <a:ext uri="{FF2B5EF4-FFF2-40B4-BE49-F238E27FC236}">
                      <a16:creationId xmlns:a16="http://schemas.microsoft.com/office/drawing/2014/main" id="{6D0B5A8B-8DD3-5CBA-1205-9281556D6BD6}"/>
                    </a:ext>
                  </a:extLst>
                </p:cNvPr>
                <p:cNvPicPr/>
                <p:nvPr/>
              </p:nvPicPr>
              <p:blipFill>
                <a:blip r:embed="rId77"/>
                <a:stretch>
                  <a:fillRect/>
                </a:stretch>
              </p:blipFill>
              <p:spPr>
                <a:xfrm>
                  <a:off x="8311356" y="1807508"/>
                  <a:ext cx="5328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214" name="Ink 213">
                  <a:extLst>
                    <a:ext uri="{FF2B5EF4-FFF2-40B4-BE49-F238E27FC236}">
                      <a16:creationId xmlns:a16="http://schemas.microsoft.com/office/drawing/2014/main" id="{01BFC574-4198-0142-E869-3D75C37AAEC1}"/>
                    </a:ext>
                  </a:extLst>
                </p14:cNvPr>
                <p14:cNvContentPartPr/>
                <p14:nvPr/>
              </p14:nvContentPartPr>
              <p14:xfrm>
                <a:off x="7864596" y="1796708"/>
                <a:ext cx="407880" cy="15840"/>
              </p14:xfrm>
            </p:contentPart>
          </mc:Choice>
          <mc:Fallback>
            <p:pic>
              <p:nvPicPr>
                <p:cNvPr id="214" name="Ink 213">
                  <a:extLst>
                    <a:ext uri="{FF2B5EF4-FFF2-40B4-BE49-F238E27FC236}">
                      <a16:creationId xmlns:a16="http://schemas.microsoft.com/office/drawing/2014/main" id="{01BFC574-4198-0142-E869-3D75C37AAEC1}"/>
                    </a:ext>
                  </a:extLst>
                </p:cNvPr>
                <p:cNvPicPr/>
                <p:nvPr/>
              </p:nvPicPr>
              <p:blipFill>
                <a:blip r:embed="rId79"/>
                <a:stretch>
                  <a:fillRect/>
                </a:stretch>
              </p:blipFill>
              <p:spPr>
                <a:xfrm>
                  <a:off x="7846596" y="1778708"/>
                  <a:ext cx="4435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217" name="Ink 216">
                  <a:extLst>
                    <a:ext uri="{FF2B5EF4-FFF2-40B4-BE49-F238E27FC236}">
                      <a16:creationId xmlns:a16="http://schemas.microsoft.com/office/drawing/2014/main" id="{C4473FC0-4B2A-8978-D31E-5A90038D2869}"/>
                    </a:ext>
                  </a:extLst>
                </p14:cNvPr>
                <p14:cNvContentPartPr/>
                <p14:nvPr/>
              </p14:nvContentPartPr>
              <p14:xfrm>
                <a:off x="7323516" y="1844948"/>
                <a:ext cx="396720" cy="30960"/>
              </p14:xfrm>
            </p:contentPart>
          </mc:Choice>
          <mc:Fallback>
            <p:pic>
              <p:nvPicPr>
                <p:cNvPr id="217" name="Ink 216">
                  <a:extLst>
                    <a:ext uri="{FF2B5EF4-FFF2-40B4-BE49-F238E27FC236}">
                      <a16:creationId xmlns:a16="http://schemas.microsoft.com/office/drawing/2014/main" id="{C4473FC0-4B2A-8978-D31E-5A90038D2869}"/>
                    </a:ext>
                  </a:extLst>
                </p:cNvPr>
                <p:cNvPicPr/>
                <p:nvPr/>
              </p:nvPicPr>
              <p:blipFill>
                <a:blip r:embed="rId81"/>
                <a:stretch>
                  <a:fillRect/>
                </a:stretch>
              </p:blipFill>
              <p:spPr>
                <a:xfrm>
                  <a:off x="7305876" y="1827308"/>
                  <a:ext cx="4323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219" name="Ink 218">
                  <a:extLst>
                    <a:ext uri="{FF2B5EF4-FFF2-40B4-BE49-F238E27FC236}">
                      <a16:creationId xmlns:a16="http://schemas.microsoft.com/office/drawing/2014/main" id="{F6FCC455-6F61-2D94-7F3E-E5FDC31B6FE6}"/>
                    </a:ext>
                  </a:extLst>
                </p14:cNvPr>
                <p14:cNvContentPartPr/>
                <p14:nvPr/>
              </p14:nvContentPartPr>
              <p14:xfrm>
                <a:off x="6244596" y="1822988"/>
                <a:ext cx="864360" cy="56520"/>
              </p14:xfrm>
            </p:contentPart>
          </mc:Choice>
          <mc:Fallback>
            <p:pic>
              <p:nvPicPr>
                <p:cNvPr id="219" name="Ink 218">
                  <a:extLst>
                    <a:ext uri="{FF2B5EF4-FFF2-40B4-BE49-F238E27FC236}">
                      <a16:creationId xmlns:a16="http://schemas.microsoft.com/office/drawing/2014/main" id="{F6FCC455-6F61-2D94-7F3E-E5FDC31B6FE6}"/>
                    </a:ext>
                  </a:extLst>
                </p:cNvPr>
                <p:cNvPicPr/>
                <p:nvPr/>
              </p:nvPicPr>
              <p:blipFill>
                <a:blip r:embed="rId83"/>
                <a:stretch>
                  <a:fillRect/>
                </a:stretch>
              </p:blipFill>
              <p:spPr>
                <a:xfrm>
                  <a:off x="6226956" y="1805348"/>
                  <a:ext cx="9000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225" name="Ink 224">
                  <a:extLst>
                    <a:ext uri="{FF2B5EF4-FFF2-40B4-BE49-F238E27FC236}">
                      <a16:creationId xmlns:a16="http://schemas.microsoft.com/office/drawing/2014/main" id="{91E3ECF7-7BF7-9A08-81B0-B03CCBABA2FA}"/>
                    </a:ext>
                  </a:extLst>
                </p14:cNvPr>
                <p14:cNvContentPartPr/>
                <p14:nvPr/>
              </p14:nvContentPartPr>
              <p14:xfrm>
                <a:off x="5438916" y="1816868"/>
                <a:ext cx="834120" cy="34560"/>
              </p14:xfrm>
            </p:contentPart>
          </mc:Choice>
          <mc:Fallback>
            <p:pic>
              <p:nvPicPr>
                <p:cNvPr id="225" name="Ink 224">
                  <a:extLst>
                    <a:ext uri="{FF2B5EF4-FFF2-40B4-BE49-F238E27FC236}">
                      <a16:creationId xmlns:a16="http://schemas.microsoft.com/office/drawing/2014/main" id="{91E3ECF7-7BF7-9A08-81B0-B03CCBABA2FA}"/>
                    </a:ext>
                  </a:extLst>
                </p:cNvPr>
                <p:cNvPicPr/>
                <p:nvPr/>
              </p:nvPicPr>
              <p:blipFill>
                <a:blip r:embed="rId85"/>
                <a:stretch>
                  <a:fillRect/>
                </a:stretch>
              </p:blipFill>
              <p:spPr>
                <a:xfrm>
                  <a:off x="5420916" y="1798868"/>
                  <a:ext cx="8697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233" name="Ink 232">
                  <a:extLst>
                    <a:ext uri="{FF2B5EF4-FFF2-40B4-BE49-F238E27FC236}">
                      <a16:creationId xmlns:a16="http://schemas.microsoft.com/office/drawing/2014/main" id="{817D67F3-8849-144E-B4F4-2516AD28129F}"/>
                    </a:ext>
                  </a:extLst>
                </p14:cNvPr>
                <p14:cNvContentPartPr/>
                <p14:nvPr/>
              </p14:nvContentPartPr>
              <p14:xfrm>
                <a:off x="4666716" y="1792028"/>
                <a:ext cx="511920" cy="13680"/>
              </p14:xfrm>
            </p:contentPart>
          </mc:Choice>
          <mc:Fallback>
            <p:pic>
              <p:nvPicPr>
                <p:cNvPr id="233" name="Ink 232">
                  <a:extLst>
                    <a:ext uri="{FF2B5EF4-FFF2-40B4-BE49-F238E27FC236}">
                      <a16:creationId xmlns:a16="http://schemas.microsoft.com/office/drawing/2014/main" id="{817D67F3-8849-144E-B4F4-2516AD28129F}"/>
                    </a:ext>
                  </a:extLst>
                </p:cNvPr>
                <p:cNvPicPr/>
                <p:nvPr/>
              </p:nvPicPr>
              <p:blipFill>
                <a:blip r:embed="rId87"/>
                <a:stretch>
                  <a:fillRect/>
                </a:stretch>
              </p:blipFill>
              <p:spPr>
                <a:xfrm>
                  <a:off x="4648716" y="1774028"/>
                  <a:ext cx="5475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235" name="Ink 234">
                  <a:extLst>
                    <a:ext uri="{FF2B5EF4-FFF2-40B4-BE49-F238E27FC236}">
                      <a16:creationId xmlns:a16="http://schemas.microsoft.com/office/drawing/2014/main" id="{6390CB55-1518-D638-ED51-A12FD463D782}"/>
                    </a:ext>
                  </a:extLst>
                </p14:cNvPr>
                <p14:cNvContentPartPr/>
                <p14:nvPr/>
              </p14:nvContentPartPr>
              <p14:xfrm>
                <a:off x="3891636" y="1805708"/>
                <a:ext cx="635400" cy="30960"/>
              </p14:xfrm>
            </p:contentPart>
          </mc:Choice>
          <mc:Fallback>
            <p:pic>
              <p:nvPicPr>
                <p:cNvPr id="235" name="Ink 234">
                  <a:extLst>
                    <a:ext uri="{FF2B5EF4-FFF2-40B4-BE49-F238E27FC236}">
                      <a16:creationId xmlns:a16="http://schemas.microsoft.com/office/drawing/2014/main" id="{6390CB55-1518-D638-ED51-A12FD463D782}"/>
                    </a:ext>
                  </a:extLst>
                </p:cNvPr>
                <p:cNvPicPr/>
                <p:nvPr/>
              </p:nvPicPr>
              <p:blipFill>
                <a:blip r:embed="rId89"/>
                <a:stretch>
                  <a:fillRect/>
                </a:stretch>
              </p:blipFill>
              <p:spPr>
                <a:xfrm>
                  <a:off x="3873636" y="1787708"/>
                  <a:ext cx="6710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240" name="Ink 239">
                  <a:extLst>
                    <a:ext uri="{FF2B5EF4-FFF2-40B4-BE49-F238E27FC236}">
                      <a16:creationId xmlns:a16="http://schemas.microsoft.com/office/drawing/2014/main" id="{F2C92D44-7705-F7AB-5834-F3B21EA8F8B3}"/>
                    </a:ext>
                  </a:extLst>
                </p14:cNvPr>
                <p14:cNvContentPartPr/>
                <p14:nvPr/>
              </p14:nvContentPartPr>
              <p14:xfrm>
                <a:off x="3452076" y="1832348"/>
                <a:ext cx="318960" cy="20160"/>
              </p14:xfrm>
            </p:contentPart>
          </mc:Choice>
          <mc:Fallback>
            <p:pic>
              <p:nvPicPr>
                <p:cNvPr id="240" name="Ink 239">
                  <a:extLst>
                    <a:ext uri="{FF2B5EF4-FFF2-40B4-BE49-F238E27FC236}">
                      <a16:creationId xmlns:a16="http://schemas.microsoft.com/office/drawing/2014/main" id="{F2C92D44-7705-F7AB-5834-F3B21EA8F8B3}"/>
                    </a:ext>
                  </a:extLst>
                </p:cNvPr>
                <p:cNvPicPr/>
                <p:nvPr/>
              </p:nvPicPr>
              <p:blipFill>
                <a:blip r:embed="rId91"/>
                <a:stretch>
                  <a:fillRect/>
                </a:stretch>
              </p:blipFill>
              <p:spPr>
                <a:xfrm>
                  <a:off x="3434076" y="1814348"/>
                  <a:ext cx="3546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245" name="Ink 244">
                  <a:extLst>
                    <a:ext uri="{FF2B5EF4-FFF2-40B4-BE49-F238E27FC236}">
                      <a16:creationId xmlns:a16="http://schemas.microsoft.com/office/drawing/2014/main" id="{B7B5F23D-08C4-0E55-86FE-7B8EFE9BE763}"/>
                    </a:ext>
                  </a:extLst>
                </p14:cNvPr>
                <p14:cNvContentPartPr/>
                <p14:nvPr/>
              </p14:nvContentPartPr>
              <p14:xfrm>
                <a:off x="2636316" y="1849628"/>
                <a:ext cx="735480" cy="28440"/>
              </p14:xfrm>
            </p:contentPart>
          </mc:Choice>
          <mc:Fallback>
            <p:pic>
              <p:nvPicPr>
                <p:cNvPr id="245" name="Ink 244">
                  <a:extLst>
                    <a:ext uri="{FF2B5EF4-FFF2-40B4-BE49-F238E27FC236}">
                      <a16:creationId xmlns:a16="http://schemas.microsoft.com/office/drawing/2014/main" id="{B7B5F23D-08C4-0E55-86FE-7B8EFE9BE763}"/>
                    </a:ext>
                  </a:extLst>
                </p:cNvPr>
                <p:cNvPicPr/>
                <p:nvPr/>
              </p:nvPicPr>
              <p:blipFill>
                <a:blip r:embed="rId93"/>
                <a:stretch>
                  <a:fillRect/>
                </a:stretch>
              </p:blipFill>
              <p:spPr>
                <a:xfrm>
                  <a:off x="2618676" y="1831988"/>
                  <a:ext cx="7711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251" name="Ink 250">
                  <a:extLst>
                    <a:ext uri="{FF2B5EF4-FFF2-40B4-BE49-F238E27FC236}">
                      <a16:creationId xmlns:a16="http://schemas.microsoft.com/office/drawing/2014/main" id="{AFF1037B-9449-5E3E-F877-8393EA8CF114}"/>
                    </a:ext>
                  </a:extLst>
                </p14:cNvPr>
                <p14:cNvContentPartPr/>
                <p14:nvPr/>
              </p14:nvContentPartPr>
              <p14:xfrm>
                <a:off x="1865916" y="1825508"/>
                <a:ext cx="663840" cy="39960"/>
              </p14:xfrm>
            </p:contentPart>
          </mc:Choice>
          <mc:Fallback>
            <p:pic>
              <p:nvPicPr>
                <p:cNvPr id="251" name="Ink 250">
                  <a:extLst>
                    <a:ext uri="{FF2B5EF4-FFF2-40B4-BE49-F238E27FC236}">
                      <a16:creationId xmlns:a16="http://schemas.microsoft.com/office/drawing/2014/main" id="{AFF1037B-9449-5E3E-F877-8393EA8CF114}"/>
                    </a:ext>
                  </a:extLst>
                </p:cNvPr>
                <p:cNvPicPr/>
                <p:nvPr/>
              </p:nvPicPr>
              <p:blipFill>
                <a:blip r:embed="rId95"/>
                <a:stretch>
                  <a:fillRect/>
                </a:stretch>
              </p:blipFill>
              <p:spPr>
                <a:xfrm>
                  <a:off x="1847916" y="1807868"/>
                  <a:ext cx="6994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267" name="Ink 266">
                  <a:extLst>
                    <a:ext uri="{FF2B5EF4-FFF2-40B4-BE49-F238E27FC236}">
                      <a16:creationId xmlns:a16="http://schemas.microsoft.com/office/drawing/2014/main" id="{D319DE11-7EA9-0E40-CD4A-FEAD260DF99E}"/>
                    </a:ext>
                  </a:extLst>
                </p14:cNvPr>
                <p14:cNvContentPartPr/>
                <p14:nvPr/>
              </p14:nvContentPartPr>
              <p14:xfrm>
                <a:off x="1310076" y="1811828"/>
                <a:ext cx="517680" cy="30960"/>
              </p14:xfrm>
            </p:contentPart>
          </mc:Choice>
          <mc:Fallback>
            <p:pic>
              <p:nvPicPr>
                <p:cNvPr id="267" name="Ink 266">
                  <a:extLst>
                    <a:ext uri="{FF2B5EF4-FFF2-40B4-BE49-F238E27FC236}">
                      <a16:creationId xmlns:a16="http://schemas.microsoft.com/office/drawing/2014/main" id="{D319DE11-7EA9-0E40-CD4A-FEAD260DF99E}"/>
                    </a:ext>
                  </a:extLst>
                </p:cNvPr>
                <p:cNvPicPr/>
                <p:nvPr/>
              </p:nvPicPr>
              <p:blipFill>
                <a:blip r:embed="rId97"/>
                <a:stretch>
                  <a:fillRect/>
                </a:stretch>
              </p:blipFill>
              <p:spPr>
                <a:xfrm>
                  <a:off x="1292436" y="1793828"/>
                  <a:ext cx="553320" cy="66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8">
            <p14:nvContentPartPr>
              <p14:cNvPr id="271" name="Ink 270">
                <a:extLst>
                  <a:ext uri="{FF2B5EF4-FFF2-40B4-BE49-F238E27FC236}">
                    <a16:creationId xmlns:a16="http://schemas.microsoft.com/office/drawing/2014/main" id="{163E54F3-878A-C910-CFA0-8ECFD21BEF34}"/>
                  </a:ext>
                </a:extLst>
              </p14:cNvPr>
              <p14:cNvContentPartPr/>
              <p14:nvPr/>
            </p14:nvContentPartPr>
            <p14:xfrm>
              <a:off x="541836" y="1799948"/>
              <a:ext cx="278640" cy="32760"/>
            </p14:xfrm>
          </p:contentPart>
        </mc:Choice>
        <mc:Fallback>
          <p:pic>
            <p:nvPicPr>
              <p:cNvPr id="271" name="Ink 270">
                <a:extLst>
                  <a:ext uri="{FF2B5EF4-FFF2-40B4-BE49-F238E27FC236}">
                    <a16:creationId xmlns:a16="http://schemas.microsoft.com/office/drawing/2014/main" id="{163E54F3-878A-C910-CFA0-8ECFD21BEF34}"/>
                  </a:ext>
                </a:extLst>
              </p:cNvPr>
              <p:cNvPicPr/>
              <p:nvPr/>
            </p:nvPicPr>
            <p:blipFill>
              <a:blip r:embed="rId99"/>
              <a:stretch>
                <a:fillRect/>
              </a:stretch>
            </p:blipFill>
            <p:spPr>
              <a:xfrm>
                <a:off x="523836" y="1781948"/>
                <a:ext cx="3142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328" name="Ink 327">
                <a:extLst>
                  <a:ext uri="{FF2B5EF4-FFF2-40B4-BE49-F238E27FC236}">
                    <a16:creationId xmlns:a16="http://schemas.microsoft.com/office/drawing/2014/main" id="{3E74F2ED-C804-4AE3-8395-A07DDA2CD32C}"/>
                  </a:ext>
                </a:extLst>
              </p14:cNvPr>
              <p14:cNvContentPartPr/>
              <p14:nvPr/>
            </p14:nvContentPartPr>
            <p14:xfrm>
              <a:off x="620316" y="2539748"/>
              <a:ext cx="562680" cy="67320"/>
            </p14:xfrm>
          </p:contentPart>
        </mc:Choice>
        <mc:Fallback>
          <p:pic>
            <p:nvPicPr>
              <p:cNvPr id="328" name="Ink 327">
                <a:extLst>
                  <a:ext uri="{FF2B5EF4-FFF2-40B4-BE49-F238E27FC236}">
                    <a16:creationId xmlns:a16="http://schemas.microsoft.com/office/drawing/2014/main" id="{3E74F2ED-C804-4AE3-8395-A07DDA2CD32C}"/>
                  </a:ext>
                </a:extLst>
              </p:cNvPr>
              <p:cNvPicPr/>
              <p:nvPr/>
            </p:nvPicPr>
            <p:blipFill>
              <a:blip r:embed="rId101"/>
              <a:stretch>
                <a:fillRect/>
              </a:stretch>
            </p:blipFill>
            <p:spPr>
              <a:xfrm>
                <a:off x="602316" y="2521748"/>
                <a:ext cx="5983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329" name="Ink 328">
                <a:extLst>
                  <a:ext uri="{FF2B5EF4-FFF2-40B4-BE49-F238E27FC236}">
                    <a16:creationId xmlns:a16="http://schemas.microsoft.com/office/drawing/2014/main" id="{EDDE6BD0-E55F-7C20-EE49-87DB35EB6AE8}"/>
                  </a:ext>
                </a:extLst>
              </p14:cNvPr>
              <p14:cNvContentPartPr/>
              <p14:nvPr/>
            </p14:nvContentPartPr>
            <p14:xfrm>
              <a:off x="8758476" y="2906948"/>
              <a:ext cx="459720" cy="42120"/>
            </p14:xfrm>
          </p:contentPart>
        </mc:Choice>
        <mc:Fallback>
          <p:pic>
            <p:nvPicPr>
              <p:cNvPr id="329" name="Ink 328">
                <a:extLst>
                  <a:ext uri="{FF2B5EF4-FFF2-40B4-BE49-F238E27FC236}">
                    <a16:creationId xmlns:a16="http://schemas.microsoft.com/office/drawing/2014/main" id="{EDDE6BD0-E55F-7C20-EE49-87DB35EB6AE8}"/>
                  </a:ext>
                </a:extLst>
              </p:cNvPr>
              <p:cNvPicPr/>
              <p:nvPr/>
            </p:nvPicPr>
            <p:blipFill>
              <a:blip r:embed="rId103"/>
              <a:stretch>
                <a:fillRect/>
              </a:stretch>
            </p:blipFill>
            <p:spPr>
              <a:xfrm>
                <a:off x="8740836" y="2889308"/>
                <a:ext cx="495360" cy="77760"/>
              </a:xfrm>
              <a:prstGeom prst="rect">
                <a:avLst/>
              </a:prstGeom>
            </p:spPr>
          </p:pic>
        </mc:Fallback>
      </mc:AlternateContent>
      <p:grpSp>
        <p:nvGrpSpPr>
          <p:cNvPr id="334" name="Group 333">
            <a:extLst>
              <a:ext uri="{FF2B5EF4-FFF2-40B4-BE49-F238E27FC236}">
                <a16:creationId xmlns:a16="http://schemas.microsoft.com/office/drawing/2014/main" id="{D929838C-F772-6613-81BE-AB6845A808FC}"/>
              </a:ext>
            </a:extLst>
          </p:cNvPr>
          <p:cNvGrpSpPr/>
          <p:nvPr/>
        </p:nvGrpSpPr>
        <p:grpSpPr>
          <a:xfrm>
            <a:off x="705996" y="2127188"/>
            <a:ext cx="8512200" cy="549360"/>
            <a:chOff x="705996" y="2127188"/>
            <a:chExt cx="8512200" cy="549360"/>
          </a:xfrm>
        </p:grpSpPr>
        <mc:AlternateContent xmlns:mc="http://schemas.openxmlformats.org/markup-compatibility/2006">
          <mc:Choice xmlns:p14="http://schemas.microsoft.com/office/powerpoint/2010/main" Requires="p14">
            <p:contentPart p14:bwMode="auto" r:id="rId104">
              <p14:nvContentPartPr>
                <p14:cNvPr id="273" name="Ink 272">
                  <a:extLst>
                    <a:ext uri="{FF2B5EF4-FFF2-40B4-BE49-F238E27FC236}">
                      <a16:creationId xmlns:a16="http://schemas.microsoft.com/office/drawing/2014/main" id="{9195E60F-D2B9-046B-EA0B-915F68E8CF3F}"/>
                    </a:ext>
                  </a:extLst>
                </p14:cNvPr>
                <p14:cNvContentPartPr/>
                <p14:nvPr/>
              </p14:nvContentPartPr>
              <p14:xfrm>
                <a:off x="8730036" y="2179748"/>
                <a:ext cx="470160" cy="17280"/>
              </p14:xfrm>
            </p:contentPart>
          </mc:Choice>
          <mc:Fallback>
            <p:pic>
              <p:nvPicPr>
                <p:cNvPr id="273" name="Ink 272">
                  <a:extLst>
                    <a:ext uri="{FF2B5EF4-FFF2-40B4-BE49-F238E27FC236}">
                      <a16:creationId xmlns:a16="http://schemas.microsoft.com/office/drawing/2014/main" id="{9195E60F-D2B9-046B-EA0B-915F68E8CF3F}"/>
                    </a:ext>
                  </a:extLst>
                </p:cNvPr>
                <p:cNvPicPr/>
                <p:nvPr/>
              </p:nvPicPr>
              <p:blipFill>
                <a:blip r:embed="rId105"/>
                <a:stretch>
                  <a:fillRect/>
                </a:stretch>
              </p:blipFill>
              <p:spPr>
                <a:xfrm>
                  <a:off x="8712036" y="2162108"/>
                  <a:ext cx="5058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276" name="Ink 275">
                  <a:extLst>
                    <a:ext uri="{FF2B5EF4-FFF2-40B4-BE49-F238E27FC236}">
                      <a16:creationId xmlns:a16="http://schemas.microsoft.com/office/drawing/2014/main" id="{4165EB11-4612-EE45-8C82-44352E91EC5D}"/>
                    </a:ext>
                  </a:extLst>
                </p14:cNvPr>
                <p14:cNvContentPartPr/>
                <p14:nvPr/>
              </p14:nvContentPartPr>
              <p14:xfrm>
                <a:off x="8265996" y="2209628"/>
                <a:ext cx="522360" cy="46440"/>
              </p14:xfrm>
            </p:contentPart>
          </mc:Choice>
          <mc:Fallback>
            <p:pic>
              <p:nvPicPr>
                <p:cNvPr id="276" name="Ink 275">
                  <a:extLst>
                    <a:ext uri="{FF2B5EF4-FFF2-40B4-BE49-F238E27FC236}">
                      <a16:creationId xmlns:a16="http://schemas.microsoft.com/office/drawing/2014/main" id="{4165EB11-4612-EE45-8C82-44352E91EC5D}"/>
                    </a:ext>
                  </a:extLst>
                </p:cNvPr>
                <p:cNvPicPr/>
                <p:nvPr/>
              </p:nvPicPr>
              <p:blipFill>
                <a:blip r:embed="rId107"/>
                <a:stretch>
                  <a:fillRect/>
                </a:stretch>
              </p:blipFill>
              <p:spPr>
                <a:xfrm>
                  <a:off x="8248356" y="2191628"/>
                  <a:ext cx="5580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78" name="Ink 277">
                  <a:extLst>
                    <a:ext uri="{FF2B5EF4-FFF2-40B4-BE49-F238E27FC236}">
                      <a16:creationId xmlns:a16="http://schemas.microsoft.com/office/drawing/2014/main" id="{F8A35A08-BD02-EDCF-8E25-64AA5F831F67}"/>
                    </a:ext>
                  </a:extLst>
                </p14:cNvPr>
                <p14:cNvContentPartPr/>
                <p14:nvPr/>
              </p14:nvContentPartPr>
              <p14:xfrm>
                <a:off x="7524756" y="2233388"/>
                <a:ext cx="600840" cy="54000"/>
              </p14:xfrm>
            </p:contentPart>
          </mc:Choice>
          <mc:Fallback>
            <p:pic>
              <p:nvPicPr>
                <p:cNvPr id="278" name="Ink 277">
                  <a:extLst>
                    <a:ext uri="{FF2B5EF4-FFF2-40B4-BE49-F238E27FC236}">
                      <a16:creationId xmlns:a16="http://schemas.microsoft.com/office/drawing/2014/main" id="{F8A35A08-BD02-EDCF-8E25-64AA5F831F67}"/>
                    </a:ext>
                  </a:extLst>
                </p:cNvPr>
                <p:cNvPicPr/>
                <p:nvPr/>
              </p:nvPicPr>
              <p:blipFill>
                <a:blip r:embed="rId109"/>
                <a:stretch>
                  <a:fillRect/>
                </a:stretch>
              </p:blipFill>
              <p:spPr>
                <a:xfrm>
                  <a:off x="7507116" y="2215748"/>
                  <a:ext cx="6364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82" name="Ink 281">
                  <a:extLst>
                    <a:ext uri="{FF2B5EF4-FFF2-40B4-BE49-F238E27FC236}">
                      <a16:creationId xmlns:a16="http://schemas.microsoft.com/office/drawing/2014/main" id="{D8A0E928-82B8-C435-EB0C-E0F17805E937}"/>
                    </a:ext>
                  </a:extLst>
                </p14:cNvPr>
                <p14:cNvContentPartPr/>
                <p14:nvPr/>
              </p14:nvContentPartPr>
              <p14:xfrm>
                <a:off x="6792156" y="2217908"/>
                <a:ext cx="668880" cy="37800"/>
              </p14:xfrm>
            </p:contentPart>
          </mc:Choice>
          <mc:Fallback>
            <p:pic>
              <p:nvPicPr>
                <p:cNvPr id="282" name="Ink 281">
                  <a:extLst>
                    <a:ext uri="{FF2B5EF4-FFF2-40B4-BE49-F238E27FC236}">
                      <a16:creationId xmlns:a16="http://schemas.microsoft.com/office/drawing/2014/main" id="{D8A0E928-82B8-C435-EB0C-E0F17805E937}"/>
                    </a:ext>
                  </a:extLst>
                </p:cNvPr>
                <p:cNvPicPr/>
                <p:nvPr/>
              </p:nvPicPr>
              <p:blipFill>
                <a:blip r:embed="rId111"/>
                <a:stretch>
                  <a:fillRect/>
                </a:stretch>
              </p:blipFill>
              <p:spPr>
                <a:xfrm>
                  <a:off x="6774516" y="2199908"/>
                  <a:ext cx="7045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84" name="Ink 283">
                  <a:extLst>
                    <a:ext uri="{FF2B5EF4-FFF2-40B4-BE49-F238E27FC236}">
                      <a16:creationId xmlns:a16="http://schemas.microsoft.com/office/drawing/2014/main" id="{403899E2-3E5C-F518-EA13-5078C41974DC}"/>
                    </a:ext>
                  </a:extLst>
                </p14:cNvPr>
                <p14:cNvContentPartPr/>
                <p14:nvPr/>
              </p14:nvContentPartPr>
              <p14:xfrm>
                <a:off x="6324156" y="2167868"/>
                <a:ext cx="387720" cy="56520"/>
              </p14:xfrm>
            </p:contentPart>
          </mc:Choice>
          <mc:Fallback>
            <p:pic>
              <p:nvPicPr>
                <p:cNvPr id="284" name="Ink 283">
                  <a:extLst>
                    <a:ext uri="{FF2B5EF4-FFF2-40B4-BE49-F238E27FC236}">
                      <a16:creationId xmlns:a16="http://schemas.microsoft.com/office/drawing/2014/main" id="{403899E2-3E5C-F518-EA13-5078C41974DC}"/>
                    </a:ext>
                  </a:extLst>
                </p:cNvPr>
                <p:cNvPicPr/>
                <p:nvPr/>
              </p:nvPicPr>
              <p:blipFill>
                <a:blip r:embed="rId113"/>
                <a:stretch>
                  <a:fillRect/>
                </a:stretch>
              </p:blipFill>
              <p:spPr>
                <a:xfrm>
                  <a:off x="6306156" y="2150228"/>
                  <a:ext cx="4233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86" name="Ink 285">
                  <a:extLst>
                    <a:ext uri="{FF2B5EF4-FFF2-40B4-BE49-F238E27FC236}">
                      <a16:creationId xmlns:a16="http://schemas.microsoft.com/office/drawing/2014/main" id="{08956273-F156-6F56-8FC4-351927E71464}"/>
                    </a:ext>
                  </a:extLst>
                </p14:cNvPr>
                <p14:cNvContentPartPr/>
                <p14:nvPr/>
              </p14:nvContentPartPr>
              <p14:xfrm>
                <a:off x="5918796" y="2170028"/>
                <a:ext cx="300600" cy="35280"/>
              </p14:xfrm>
            </p:contentPart>
          </mc:Choice>
          <mc:Fallback>
            <p:pic>
              <p:nvPicPr>
                <p:cNvPr id="286" name="Ink 285">
                  <a:extLst>
                    <a:ext uri="{FF2B5EF4-FFF2-40B4-BE49-F238E27FC236}">
                      <a16:creationId xmlns:a16="http://schemas.microsoft.com/office/drawing/2014/main" id="{08956273-F156-6F56-8FC4-351927E71464}"/>
                    </a:ext>
                  </a:extLst>
                </p:cNvPr>
                <p:cNvPicPr/>
                <p:nvPr/>
              </p:nvPicPr>
              <p:blipFill>
                <a:blip r:embed="rId115"/>
                <a:stretch>
                  <a:fillRect/>
                </a:stretch>
              </p:blipFill>
              <p:spPr>
                <a:xfrm>
                  <a:off x="5901156" y="2152028"/>
                  <a:ext cx="3362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91" name="Ink 290">
                  <a:extLst>
                    <a:ext uri="{FF2B5EF4-FFF2-40B4-BE49-F238E27FC236}">
                      <a16:creationId xmlns:a16="http://schemas.microsoft.com/office/drawing/2014/main" id="{A315643E-0A3F-AE5A-9814-556673F04F3E}"/>
                    </a:ext>
                  </a:extLst>
                </p14:cNvPr>
                <p14:cNvContentPartPr/>
                <p14:nvPr/>
              </p14:nvContentPartPr>
              <p14:xfrm>
                <a:off x="4784076" y="2211428"/>
                <a:ext cx="1050840" cy="51840"/>
              </p14:xfrm>
            </p:contentPart>
          </mc:Choice>
          <mc:Fallback>
            <p:pic>
              <p:nvPicPr>
                <p:cNvPr id="291" name="Ink 290">
                  <a:extLst>
                    <a:ext uri="{FF2B5EF4-FFF2-40B4-BE49-F238E27FC236}">
                      <a16:creationId xmlns:a16="http://schemas.microsoft.com/office/drawing/2014/main" id="{A315643E-0A3F-AE5A-9814-556673F04F3E}"/>
                    </a:ext>
                  </a:extLst>
                </p:cNvPr>
                <p:cNvPicPr/>
                <p:nvPr/>
              </p:nvPicPr>
              <p:blipFill>
                <a:blip r:embed="rId117"/>
                <a:stretch>
                  <a:fillRect/>
                </a:stretch>
              </p:blipFill>
              <p:spPr>
                <a:xfrm>
                  <a:off x="4766436" y="2193428"/>
                  <a:ext cx="10864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96" name="Ink 295">
                  <a:extLst>
                    <a:ext uri="{FF2B5EF4-FFF2-40B4-BE49-F238E27FC236}">
                      <a16:creationId xmlns:a16="http://schemas.microsoft.com/office/drawing/2014/main" id="{423FA9BE-0F04-1304-24EF-6C168D836132}"/>
                    </a:ext>
                  </a:extLst>
                </p14:cNvPr>
                <p14:cNvContentPartPr/>
                <p14:nvPr/>
              </p14:nvContentPartPr>
              <p14:xfrm>
                <a:off x="4304916" y="2206028"/>
                <a:ext cx="369720" cy="50760"/>
              </p14:xfrm>
            </p:contentPart>
          </mc:Choice>
          <mc:Fallback>
            <p:pic>
              <p:nvPicPr>
                <p:cNvPr id="296" name="Ink 295">
                  <a:extLst>
                    <a:ext uri="{FF2B5EF4-FFF2-40B4-BE49-F238E27FC236}">
                      <a16:creationId xmlns:a16="http://schemas.microsoft.com/office/drawing/2014/main" id="{423FA9BE-0F04-1304-24EF-6C168D836132}"/>
                    </a:ext>
                  </a:extLst>
                </p:cNvPr>
                <p:cNvPicPr/>
                <p:nvPr/>
              </p:nvPicPr>
              <p:blipFill>
                <a:blip r:embed="rId119"/>
                <a:stretch>
                  <a:fillRect/>
                </a:stretch>
              </p:blipFill>
              <p:spPr>
                <a:xfrm>
                  <a:off x="4286916" y="2188028"/>
                  <a:ext cx="4053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99" name="Ink 298">
                  <a:extLst>
                    <a:ext uri="{FF2B5EF4-FFF2-40B4-BE49-F238E27FC236}">
                      <a16:creationId xmlns:a16="http://schemas.microsoft.com/office/drawing/2014/main" id="{DF170F17-32C0-EFF1-889B-3A6A84E70417}"/>
                    </a:ext>
                  </a:extLst>
                </p14:cNvPr>
                <p14:cNvContentPartPr/>
                <p14:nvPr/>
              </p14:nvContentPartPr>
              <p14:xfrm>
                <a:off x="3412476" y="2127188"/>
                <a:ext cx="780120" cy="175680"/>
              </p14:xfrm>
            </p:contentPart>
          </mc:Choice>
          <mc:Fallback>
            <p:pic>
              <p:nvPicPr>
                <p:cNvPr id="299" name="Ink 298">
                  <a:extLst>
                    <a:ext uri="{FF2B5EF4-FFF2-40B4-BE49-F238E27FC236}">
                      <a16:creationId xmlns:a16="http://schemas.microsoft.com/office/drawing/2014/main" id="{DF170F17-32C0-EFF1-889B-3A6A84E70417}"/>
                    </a:ext>
                  </a:extLst>
                </p:cNvPr>
                <p:cNvPicPr/>
                <p:nvPr/>
              </p:nvPicPr>
              <p:blipFill>
                <a:blip r:embed="rId121"/>
                <a:stretch>
                  <a:fillRect/>
                </a:stretch>
              </p:blipFill>
              <p:spPr>
                <a:xfrm>
                  <a:off x="3394476" y="2109548"/>
                  <a:ext cx="81576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304" name="Ink 303">
                  <a:extLst>
                    <a:ext uri="{FF2B5EF4-FFF2-40B4-BE49-F238E27FC236}">
                      <a16:creationId xmlns:a16="http://schemas.microsoft.com/office/drawing/2014/main" id="{C6456607-6642-DF9A-5169-6A16789D75C8}"/>
                    </a:ext>
                  </a:extLst>
                </p14:cNvPr>
                <p14:cNvContentPartPr/>
                <p14:nvPr/>
              </p14:nvContentPartPr>
              <p14:xfrm>
                <a:off x="1954476" y="2184068"/>
                <a:ext cx="1108800" cy="38880"/>
              </p14:xfrm>
            </p:contentPart>
          </mc:Choice>
          <mc:Fallback>
            <p:pic>
              <p:nvPicPr>
                <p:cNvPr id="304" name="Ink 303">
                  <a:extLst>
                    <a:ext uri="{FF2B5EF4-FFF2-40B4-BE49-F238E27FC236}">
                      <a16:creationId xmlns:a16="http://schemas.microsoft.com/office/drawing/2014/main" id="{C6456607-6642-DF9A-5169-6A16789D75C8}"/>
                    </a:ext>
                  </a:extLst>
                </p:cNvPr>
                <p:cNvPicPr/>
                <p:nvPr/>
              </p:nvPicPr>
              <p:blipFill>
                <a:blip r:embed="rId123"/>
                <a:stretch>
                  <a:fillRect/>
                </a:stretch>
              </p:blipFill>
              <p:spPr>
                <a:xfrm>
                  <a:off x="1936836" y="2166068"/>
                  <a:ext cx="11444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308" name="Ink 307">
                  <a:extLst>
                    <a:ext uri="{FF2B5EF4-FFF2-40B4-BE49-F238E27FC236}">
                      <a16:creationId xmlns:a16="http://schemas.microsoft.com/office/drawing/2014/main" id="{E763FB99-9F24-CDB6-5942-EAE530186A5C}"/>
                    </a:ext>
                  </a:extLst>
                </p14:cNvPr>
                <p14:cNvContentPartPr/>
                <p14:nvPr/>
              </p14:nvContentPartPr>
              <p14:xfrm>
                <a:off x="705996" y="2186228"/>
                <a:ext cx="1014840" cy="86760"/>
              </p14:xfrm>
            </p:contentPart>
          </mc:Choice>
          <mc:Fallback>
            <p:pic>
              <p:nvPicPr>
                <p:cNvPr id="308" name="Ink 307">
                  <a:extLst>
                    <a:ext uri="{FF2B5EF4-FFF2-40B4-BE49-F238E27FC236}">
                      <a16:creationId xmlns:a16="http://schemas.microsoft.com/office/drawing/2014/main" id="{E763FB99-9F24-CDB6-5942-EAE530186A5C}"/>
                    </a:ext>
                  </a:extLst>
                </p:cNvPr>
                <p:cNvPicPr/>
                <p:nvPr/>
              </p:nvPicPr>
              <p:blipFill>
                <a:blip r:embed="rId125"/>
                <a:stretch>
                  <a:fillRect/>
                </a:stretch>
              </p:blipFill>
              <p:spPr>
                <a:xfrm>
                  <a:off x="688356" y="2168588"/>
                  <a:ext cx="10504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312" name="Ink 311">
                  <a:extLst>
                    <a:ext uri="{FF2B5EF4-FFF2-40B4-BE49-F238E27FC236}">
                      <a16:creationId xmlns:a16="http://schemas.microsoft.com/office/drawing/2014/main" id="{C9404CAD-F915-09D6-8121-46F38972C44D}"/>
                    </a:ext>
                  </a:extLst>
                </p14:cNvPr>
                <p14:cNvContentPartPr/>
                <p14:nvPr/>
              </p14:nvContentPartPr>
              <p14:xfrm>
                <a:off x="9041796" y="2539748"/>
                <a:ext cx="176400" cy="7560"/>
              </p14:xfrm>
            </p:contentPart>
          </mc:Choice>
          <mc:Fallback>
            <p:pic>
              <p:nvPicPr>
                <p:cNvPr id="312" name="Ink 311">
                  <a:extLst>
                    <a:ext uri="{FF2B5EF4-FFF2-40B4-BE49-F238E27FC236}">
                      <a16:creationId xmlns:a16="http://schemas.microsoft.com/office/drawing/2014/main" id="{C9404CAD-F915-09D6-8121-46F38972C44D}"/>
                    </a:ext>
                  </a:extLst>
                </p:cNvPr>
                <p:cNvPicPr/>
                <p:nvPr/>
              </p:nvPicPr>
              <p:blipFill>
                <a:blip r:embed="rId127"/>
                <a:stretch>
                  <a:fillRect/>
                </a:stretch>
              </p:blipFill>
              <p:spPr>
                <a:xfrm>
                  <a:off x="9024156" y="2521748"/>
                  <a:ext cx="2120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313" name="Ink 312">
                  <a:extLst>
                    <a:ext uri="{FF2B5EF4-FFF2-40B4-BE49-F238E27FC236}">
                      <a16:creationId xmlns:a16="http://schemas.microsoft.com/office/drawing/2014/main" id="{50E2FFD6-440F-E918-7565-C84792CAEB05}"/>
                    </a:ext>
                  </a:extLst>
                </p14:cNvPr>
                <p14:cNvContentPartPr/>
                <p14:nvPr/>
              </p14:nvContentPartPr>
              <p14:xfrm>
                <a:off x="8246196" y="2589788"/>
                <a:ext cx="554040" cy="41040"/>
              </p14:xfrm>
            </p:contentPart>
          </mc:Choice>
          <mc:Fallback>
            <p:pic>
              <p:nvPicPr>
                <p:cNvPr id="313" name="Ink 312">
                  <a:extLst>
                    <a:ext uri="{FF2B5EF4-FFF2-40B4-BE49-F238E27FC236}">
                      <a16:creationId xmlns:a16="http://schemas.microsoft.com/office/drawing/2014/main" id="{50E2FFD6-440F-E918-7565-C84792CAEB05}"/>
                    </a:ext>
                  </a:extLst>
                </p:cNvPr>
                <p:cNvPicPr/>
                <p:nvPr/>
              </p:nvPicPr>
              <p:blipFill>
                <a:blip r:embed="rId129"/>
                <a:stretch>
                  <a:fillRect/>
                </a:stretch>
              </p:blipFill>
              <p:spPr>
                <a:xfrm>
                  <a:off x="8228556" y="2571788"/>
                  <a:ext cx="5896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315" name="Ink 314">
                  <a:extLst>
                    <a:ext uri="{FF2B5EF4-FFF2-40B4-BE49-F238E27FC236}">
                      <a16:creationId xmlns:a16="http://schemas.microsoft.com/office/drawing/2014/main" id="{FE1E2268-D4BD-8D54-E28E-17F5FC8D1371}"/>
                    </a:ext>
                  </a:extLst>
                </p14:cNvPr>
                <p14:cNvContentPartPr/>
                <p14:nvPr/>
              </p14:nvContentPartPr>
              <p14:xfrm>
                <a:off x="7246476" y="2580068"/>
                <a:ext cx="906120" cy="38880"/>
              </p14:xfrm>
            </p:contentPart>
          </mc:Choice>
          <mc:Fallback>
            <p:pic>
              <p:nvPicPr>
                <p:cNvPr id="315" name="Ink 314">
                  <a:extLst>
                    <a:ext uri="{FF2B5EF4-FFF2-40B4-BE49-F238E27FC236}">
                      <a16:creationId xmlns:a16="http://schemas.microsoft.com/office/drawing/2014/main" id="{FE1E2268-D4BD-8D54-E28E-17F5FC8D1371}"/>
                    </a:ext>
                  </a:extLst>
                </p:cNvPr>
                <p:cNvPicPr/>
                <p:nvPr/>
              </p:nvPicPr>
              <p:blipFill>
                <a:blip r:embed="rId131"/>
                <a:stretch>
                  <a:fillRect/>
                </a:stretch>
              </p:blipFill>
              <p:spPr>
                <a:xfrm>
                  <a:off x="7228836" y="2562068"/>
                  <a:ext cx="9417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317" name="Ink 316">
                  <a:extLst>
                    <a:ext uri="{FF2B5EF4-FFF2-40B4-BE49-F238E27FC236}">
                      <a16:creationId xmlns:a16="http://schemas.microsoft.com/office/drawing/2014/main" id="{C68390E0-DEAB-7CE6-0962-41BBF4B7DB5F}"/>
                    </a:ext>
                  </a:extLst>
                </p14:cNvPr>
                <p14:cNvContentPartPr/>
                <p14:nvPr/>
              </p14:nvContentPartPr>
              <p14:xfrm>
                <a:off x="5694876" y="2584748"/>
                <a:ext cx="656280" cy="37080"/>
              </p14:xfrm>
            </p:contentPart>
          </mc:Choice>
          <mc:Fallback>
            <p:pic>
              <p:nvPicPr>
                <p:cNvPr id="317" name="Ink 316">
                  <a:extLst>
                    <a:ext uri="{FF2B5EF4-FFF2-40B4-BE49-F238E27FC236}">
                      <a16:creationId xmlns:a16="http://schemas.microsoft.com/office/drawing/2014/main" id="{C68390E0-DEAB-7CE6-0962-41BBF4B7DB5F}"/>
                    </a:ext>
                  </a:extLst>
                </p:cNvPr>
                <p:cNvPicPr/>
                <p:nvPr/>
              </p:nvPicPr>
              <p:blipFill>
                <a:blip r:embed="rId133"/>
                <a:stretch>
                  <a:fillRect/>
                </a:stretch>
              </p:blipFill>
              <p:spPr>
                <a:xfrm>
                  <a:off x="5677236" y="2566748"/>
                  <a:ext cx="6919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318" name="Ink 317">
                  <a:extLst>
                    <a:ext uri="{FF2B5EF4-FFF2-40B4-BE49-F238E27FC236}">
                      <a16:creationId xmlns:a16="http://schemas.microsoft.com/office/drawing/2014/main" id="{4F0C5AA5-9DF4-65E8-46E0-067ED322DA4A}"/>
                    </a:ext>
                  </a:extLst>
                </p14:cNvPr>
                <p14:cNvContentPartPr/>
                <p14:nvPr/>
              </p14:nvContentPartPr>
              <p14:xfrm>
                <a:off x="5186916" y="2587268"/>
                <a:ext cx="549360" cy="35640"/>
              </p14:xfrm>
            </p:contentPart>
          </mc:Choice>
          <mc:Fallback>
            <p:pic>
              <p:nvPicPr>
                <p:cNvPr id="318" name="Ink 317">
                  <a:extLst>
                    <a:ext uri="{FF2B5EF4-FFF2-40B4-BE49-F238E27FC236}">
                      <a16:creationId xmlns:a16="http://schemas.microsoft.com/office/drawing/2014/main" id="{4F0C5AA5-9DF4-65E8-46E0-067ED322DA4A}"/>
                    </a:ext>
                  </a:extLst>
                </p:cNvPr>
                <p:cNvPicPr/>
                <p:nvPr/>
              </p:nvPicPr>
              <p:blipFill>
                <a:blip r:embed="rId135"/>
                <a:stretch>
                  <a:fillRect/>
                </a:stretch>
              </p:blipFill>
              <p:spPr>
                <a:xfrm>
                  <a:off x="5169276" y="2569628"/>
                  <a:ext cx="5850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319" name="Ink 318">
                  <a:extLst>
                    <a:ext uri="{FF2B5EF4-FFF2-40B4-BE49-F238E27FC236}">
                      <a16:creationId xmlns:a16="http://schemas.microsoft.com/office/drawing/2014/main" id="{828494BA-EA80-0276-E006-F40387EAEDE7}"/>
                    </a:ext>
                  </a:extLst>
                </p14:cNvPr>
                <p14:cNvContentPartPr/>
                <p14:nvPr/>
              </p14:nvContentPartPr>
              <p14:xfrm>
                <a:off x="4714956" y="2553068"/>
                <a:ext cx="480960" cy="47160"/>
              </p14:xfrm>
            </p:contentPart>
          </mc:Choice>
          <mc:Fallback>
            <p:pic>
              <p:nvPicPr>
                <p:cNvPr id="319" name="Ink 318">
                  <a:extLst>
                    <a:ext uri="{FF2B5EF4-FFF2-40B4-BE49-F238E27FC236}">
                      <a16:creationId xmlns:a16="http://schemas.microsoft.com/office/drawing/2014/main" id="{828494BA-EA80-0276-E006-F40387EAEDE7}"/>
                    </a:ext>
                  </a:extLst>
                </p:cNvPr>
                <p:cNvPicPr/>
                <p:nvPr/>
              </p:nvPicPr>
              <p:blipFill>
                <a:blip r:embed="rId137"/>
                <a:stretch>
                  <a:fillRect/>
                </a:stretch>
              </p:blipFill>
              <p:spPr>
                <a:xfrm>
                  <a:off x="4697316" y="2535068"/>
                  <a:ext cx="5166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320" name="Ink 319">
                  <a:extLst>
                    <a:ext uri="{FF2B5EF4-FFF2-40B4-BE49-F238E27FC236}">
                      <a16:creationId xmlns:a16="http://schemas.microsoft.com/office/drawing/2014/main" id="{62472984-01B4-BC3B-23ED-EE2FA08A03FE}"/>
                    </a:ext>
                  </a:extLst>
                </p14:cNvPr>
                <p14:cNvContentPartPr/>
                <p14:nvPr/>
              </p14:nvContentPartPr>
              <p14:xfrm>
                <a:off x="3787236" y="2580788"/>
                <a:ext cx="735120" cy="56160"/>
              </p14:xfrm>
            </p:contentPart>
          </mc:Choice>
          <mc:Fallback>
            <p:pic>
              <p:nvPicPr>
                <p:cNvPr id="320" name="Ink 319">
                  <a:extLst>
                    <a:ext uri="{FF2B5EF4-FFF2-40B4-BE49-F238E27FC236}">
                      <a16:creationId xmlns:a16="http://schemas.microsoft.com/office/drawing/2014/main" id="{62472984-01B4-BC3B-23ED-EE2FA08A03FE}"/>
                    </a:ext>
                  </a:extLst>
                </p:cNvPr>
                <p:cNvPicPr/>
                <p:nvPr/>
              </p:nvPicPr>
              <p:blipFill>
                <a:blip r:embed="rId139"/>
                <a:stretch>
                  <a:fillRect/>
                </a:stretch>
              </p:blipFill>
              <p:spPr>
                <a:xfrm>
                  <a:off x="3769596" y="2563148"/>
                  <a:ext cx="7707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322" name="Ink 321">
                  <a:extLst>
                    <a:ext uri="{FF2B5EF4-FFF2-40B4-BE49-F238E27FC236}">
                      <a16:creationId xmlns:a16="http://schemas.microsoft.com/office/drawing/2014/main" id="{008DFF4F-675C-89E9-4308-3F33503AF06F}"/>
                    </a:ext>
                  </a:extLst>
                </p14:cNvPr>
                <p14:cNvContentPartPr/>
                <p14:nvPr/>
              </p14:nvContentPartPr>
              <p14:xfrm>
                <a:off x="3098196" y="2592668"/>
                <a:ext cx="775440" cy="56160"/>
              </p14:xfrm>
            </p:contentPart>
          </mc:Choice>
          <mc:Fallback>
            <p:pic>
              <p:nvPicPr>
                <p:cNvPr id="322" name="Ink 321">
                  <a:extLst>
                    <a:ext uri="{FF2B5EF4-FFF2-40B4-BE49-F238E27FC236}">
                      <a16:creationId xmlns:a16="http://schemas.microsoft.com/office/drawing/2014/main" id="{008DFF4F-675C-89E9-4308-3F33503AF06F}"/>
                    </a:ext>
                  </a:extLst>
                </p:cNvPr>
                <p:cNvPicPr/>
                <p:nvPr/>
              </p:nvPicPr>
              <p:blipFill>
                <a:blip r:embed="rId141"/>
                <a:stretch>
                  <a:fillRect/>
                </a:stretch>
              </p:blipFill>
              <p:spPr>
                <a:xfrm>
                  <a:off x="3080196" y="2574668"/>
                  <a:ext cx="8110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323" name="Ink 322">
                  <a:extLst>
                    <a:ext uri="{FF2B5EF4-FFF2-40B4-BE49-F238E27FC236}">
                      <a16:creationId xmlns:a16="http://schemas.microsoft.com/office/drawing/2014/main" id="{3A7DA01E-2707-7F2C-BE46-D9419016AA34}"/>
                    </a:ext>
                  </a:extLst>
                </p14:cNvPr>
                <p14:cNvContentPartPr/>
                <p14:nvPr/>
              </p14:nvContentPartPr>
              <p14:xfrm>
                <a:off x="2284956" y="2572508"/>
                <a:ext cx="780480" cy="82800"/>
              </p14:xfrm>
            </p:contentPart>
          </mc:Choice>
          <mc:Fallback>
            <p:pic>
              <p:nvPicPr>
                <p:cNvPr id="323" name="Ink 322">
                  <a:extLst>
                    <a:ext uri="{FF2B5EF4-FFF2-40B4-BE49-F238E27FC236}">
                      <a16:creationId xmlns:a16="http://schemas.microsoft.com/office/drawing/2014/main" id="{3A7DA01E-2707-7F2C-BE46-D9419016AA34}"/>
                    </a:ext>
                  </a:extLst>
                </p:cNvPr>
                <p:cNvPicPr/>
                <p:nvPr/>
              </p:nvPicPr>
              <p:blipFill>
                <a:blip r:embed="rId143"/>
                <a:stretch>
                  <a:fillRect/>
                </a:stretch>
              </p:blipFill>
              <p:spPr>
                <a:xfrm>
                  <a:off x="2266956" y="2554508"/>
                  <a:ext cx="8161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325" name="Ink 324">
                  <a:extLst>
                    <a:ext uri="{FF2B5EF4-FFF2-40B4-BE49-F238E27FC236}">
                      <a16:creationId xmlns:a16="http://schemas.microsoft.com/office/drawing/2014/main" id="{58E72EC0-FC04-95B8-4393-DFC06094B99B}"/>
                    </a:ext>
                  </a:extLst>
                </p14:cNvPr>
                <p14:cNvContentPartPr/>
                <p14:nvPr/>
              </p14:nvContentPartPr>
              <p14:xfrm>
                <a:off x="1692036" y="2568188"/>
                <a:ext cx="545040" cy="75960"/>
              </p14:xfrm>
            </p:contentPart>
          </mc:Choice>
          <mc:Fallback>
            <p:pic>
              <p:nvPicPr>
                <p:cNvPr id="325" name="Ink 324">
                  <a:extLst>
                    <a:ext uri="{FF2B5EF4-FFF2-40B4-BE49-F238E27FC236}">
                      <a16:creationId xmlns:a16="http://schemas.microsoft.com/office/drawing/2014/main" id="{58E72EC0-FC04-95B8-4393-DFC06094B99B}"/>
                    </a:ext>
                  </a:extLst>
                </p:cNvPr>
                <p:cNvPicPr/>
                <p:nvPr/>
              </p:nvPicPr>
              <p:blipFill>
                <a:blip r:embed="rId145"/>
                <a:stretch>
                  <a:fillRect/>
                </a:stretch>
              </p:blipFill>
              <p:spPr>
                <a:xfrm>
                  <a:off x="1674036" y="2550548"/>
                  <a:ext cx="5806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326" name="Ink 325">
                  <a:extLst>
                    <a:ext uri="{FF2B5EF4-FFF2-40B4-BE49-F238E27FC236}">
                      <a16:creationId xmlns:a16="http://schemas.microsoft.com/office/drawing/2014/main" id="{47B0A049-5993-C4DC-3633-6D698E37D8EF}"/>
                    </a:ext>
                  </a:extLst>
                </p14:cNvPr>
                <p14:cNvContentPartPr/>
                <p14:nvPr/>
              </p14:nvContentPartPr>
              <p14:xfrm>
                <a:off x="1123596" y="2605628"/>
                <a:ext cx="544680" cy="70920"/>
              </p14:xfrm>
            </p:contentPart>
          </mc:Choice>
          <mc:Fallback>
            <p:pic>
              <p:nvPicPr>
                <p:cNvPr id="326" name="Ink 325">
                  <a:extLst>
                    <a:ext uri="{FF2B5EF4-FFF2-40B4-BE49-F238E27FC236}">
                      <a16:creationId xmlns:a16="http://schemas.microsoft.com/office/drawing/2014/main" id="{47B0A049-5993-C4DC-3633-6D698E37D8EF}"/>
                    </a:ext>
                  </a:extLst>
                </p:cNvPr>
                <p:cNvPicPr/>
                <p:nvPr/>
              </p:nvPicPr>
              <p:blipFill>
                <a:blip r:embed="rId147"/>
                <a:stretch>
                  <a:fillRect/>
                </a:stretch>
              </p:blipFill>
              <p:spPr>
                <a:xfrm>
                  <a:off x="1105956" y="2587988"/>
                  <a:ext cx="5803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333" name="Ink 332">
                  <a:extLst>
                    <a:ext uri="{FF2B5EF4-FFF2-40B4-BE49-F238E27FC236}">
                      <a16:creationId xmlns:a16="http://schemas.microsoft.com/office/drawing/2014/main" id="{0EDF59A4-4379-39E8-6B4B-1A7D8E277466}"/>
                    </a:ext>
                  </a:extLst>
                </p14:cNvPr>
                <p14:cNvContentPartPr/>
                <p14:nvPr/>
              </p14:nvContentPartPr>
              <p14:xfrm>
                <a:off x="3912156" y="2131148"/>
                <a:ext cx="1901880" cy="489960"/>
              </p14:xfrm>
            </p:contentPart>
          </mc:Choice>
          <mc:Fallback>
            <p:pic>
              <p:nvPicPr>
                <p:cNvPr id="333" name="Ink 332">
                  <a:extLst>
                    <a:ext uri="{FF2B5EF4-FFF2-40B4-BE49-F238E27FC236}">
                      <a16:creationId xmlns:a16="http://schemas.microsoft.com/office/drawing/2014/main" id="{0EDF59A4-4379-39E8-6B4B-1A7D8E277466}"/>
                    </a:ext>
                  </a:extLst>
                </p:cNvPr>
                <p:cNvPicPr/>
                <p:nvPr/>
              </p:nvPicPr>
              <p:blipFill>
                <a:blip r:embed="rId149"/>
                <a:stretch>
                  <a:fillRect/>
                </a:stretch>
              </p:blipFill>
              <p:spPr>
                <a:xfrm>
                  <a:off x="3894156" y="2113148"/>
                  <a:ext cx="1937520" cy="525600"/>
                </a:xfrm>
                <a:prstGeom prst="rect">
                  <a:avLst/>
                </a:prstGeom>
              </p:spPr>
            </p:pic>
          </mc:Fallback>
        </mc:AlternateContent>
      </p:grpSp>
      <p:grpSp>
        <p:nvGrpSpPr>
          <p:cNvPr id="347" name="Group 346">
            <a:extLst>
              <a:ext uri="{FF2B5EF4-FFF2-40B4-BE49-F238E27FC236}">
                <a16:creationId xmlns:a16="http://schemas.microsoft.com/office/drawing/2014/main" id="{384CEF21-1450-B857-74C9-A94E44F4A16E}"/>
              </a:ext>
            </a:extLst>
          </p:cNvPr>
          <p:cNvGrpSpPr/>
          <p:nvPr/>
        </p:nvGrpSpPr>
        <p:grpSpPr>
          <a:xfrm>
            <a:off x="300276" y="2875268"/>
            <a:ext cx="7860240" cy="179280"/>
            <a:chOff x="300276" y="2875268"/>
            <a:chExt cx="7860240" cy="179280"/>
          </a:xfrm>
        </p:grpSpPr>
        <mc:AlternateContent xmlns:mc="http://schemas.openxmlformats.org/markup-compatibility/2006">
          <mc:Choice xmlns:p14="http://schemas.microsoft.com/office/powerpoint/2010/main" Requires="p14">
            <p:contentPart p14:bwMode="auto" r:id="rId150">
              <p14:nvContentPartPr>
                <p14:cNvPr id="335" name="Ink 334">
                  <a:extLst>
                    <a:ext uri="{FF2B5EF4-FFF2-40B4-BE49-F238E27FC236}">
                      <a16:creationId xmlns:a16="http://schemas.microsoft.com/office/drawing/2014/main" id="{9E6F73C2-1F64-8271-7941-D0D464ACAED9}"/>
                    </a:ext>
                  </a:extLst>
                </p14:cNvPr>
                <p14:cNvContentPartPr/>
                <p14:nvPr/>
              </p14:nvContentPartPr>
              <p14:xfrm>
                <a:off x="7734636" y="2971388"/>
                <a:ext cx="425880" cy="29520"/>
              </p14:xfrm>
            </p:contentPart>
          </mc:Choice>
          <mc:Fallback>
            <p:pic>
              <p:nvPicPr>
                <p:cNvPr id="335" name="Ink 334">
                  <a:extLst>
                    <a:ext uri="{FF2B5EF4-FFF2-40B4-BE49-F238E27FC236}">
                      <a16:creationId xmlns:a16="http://schemas.microsoft.com/office/drawing/2014/main" id="{9E6F73C2-1F64-8271-7941-D0D464ACAED9}"/>
                    </a:ext>
                  </a:extLst>
                </p:cNvPr>
                <p:cNvPicPr/>
                <p:nvPr/>
              </p:nvPicPr>
              <p:blipFill>
                <a:blip r:embed="rId151"/>
                <a:stretch>
                  <a:fillRect/>
                </a:stretch>
              </p:blipFill>
              <p:spPr>
                <a:xfrm>
                  <a:off x="7716996" y="2953748"/>
                  <a:ext cx="4615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336" name="Ink 335">
                  <a:extLst>
                    <a:ext uri="{FF2B5EF4-FFF2-40B4-BE49-F238E27FC236}">
                      <a16:creationId xmlns:a16="http://schemas.microsoft.com/office/drawing/2014/main" id="{1FE4C73D-6512-29D5-F5FB-4E8060510618}"/>
                    </a:ext>
                  </a:extLst>
                </p14:cNvPr>
                <p14:cNvContentPartPr/>
                <p14:nvPr/>
              </p14:nvContentPartPr>
              <p14:xfrm>
                <a:off x="6789996" y="2995508"/>
                <a:ext cx="686520" cy="28080"/>
              </p14:xfrm>
            </p:contentPart>
          </mc:Choice>
          <mc:Fallback>
            <p:pic>
              <p:nvPicPr>
                <p:cNvPr id="336" name="Ink 335">
                  <a:extLst>
                    <a:ext uri="{FF2B5EF4-FFF2-40B4-BE49-F238E27FC236}">
                      <a16:creationId xmlns:a16="http://schemas.microsoft.com/office/drawing/2014/main" id="{1FE4C73D-6512-29D5-F5FB-4E8060510618}"/>
                    </a:ext>
                  </a:extLst>
                </p:cNvPr>
                <p:cNvPicPr/>
                <p:nvPr/>
              </p:nvPicPr>
              <p:blipFill>
                <a:blip r:embed="rId153"/>
                <a:stretch>
                  <a:fillRect/>
                </a:stretch>
              </p:blipFill>
              <p:spPr>
                <a:xfrm>
                  <a:off x="6772356" y="2977508"/>
                  <a:ext cx="7221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338" name="Ink 337">
                  <a:extLst>
                    <a:ext uri="{FF2B5EF4-FFF2-40B4-BE49-F238E27FC236}">
                      <a16:creationId xmlns:a16="http://schemas.microsoft.com/office/drawing/2014/main" id="{C554B80A-AECD-5C26-EFD2-C66D3E7EDA52}"/>
                    </a:ext>
                  </a:extLst>
                </p14:cNvPr>
                <p14:cNvContentPartPr/>
                <p14:nvPr/>
              </p14:nvContentPartPr>
              <p14:xfrm>
                <a:off x="5198076" y="3007388"/>
                <a:ext cx="1361160" cy="47160"/>
              </p14:xfrm>
            </p:contentPart>
          </mc:Choice>
          <mc:Fallback>
            <p:pic>
              <p:nvPicPr>
                <p:cNvPr id="338" name="Ink 337">
                  <a:extLst>
                    <a:ext uri="{FF2B5EF4-FFF2-40B4-BE49-F238E27FC236}">
                      <a16:creationId xmlns:a16="http://schemas.microsoft.com/office/drawing/2014/main" id="{C554B80A-AECD-5C26-EFD2-C66D3E7EDA52}"/>
                    </a:ext>
                  </a:extLst>
                </p:cNvPr>
                <p:cNvPicPr/>
                <p:nvPr/>
              </p:nvPicPr>
              <p:blipFill>
                <a:blip r:embed="rId155"/>
                <a:stretch>
                  <a:fillRect/>
                </a:stretch>
              </p:blipFill>
              <p:spPr>
                <a:xfrm>
                  <a:off x="5180076" y="2989388"/>
                  <a:ext cx="13968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340" name="Ink 339">
                  <a:extLst>
                    <a:ext uri="{FF2B5EF4-FFF2-40B4-BE49-F238E27FC236}">
                      <a16:creationId xmlns:a16="http://schemas.microsoft.com/office/drawing/2014/main" id="{BF9F8A19-AFA2-ADD2-E50F-F64D78108E2A}"/>
                    </a:ext>
                  </a:extLst>
                </p14:cNvPr>
                <p14:cNvContentPartPr/>
                <p14:nvPr/>
              </p14:nvContentPartPr>
              <p14:xfrm>
                <a:off x="4690116" y="2974268"/>
                <a:ext cx="452160" cy="79560"/>
              </p14:xfrm>
            </p:contentPart>
          </mc:Choice>
          <mc:Fallback>
            <p:pic>
              <p:nvPicPr>
                <p:cNvPr id="340" name="Ink 339">
                  <a:extLst>
                    <a:ext uri="{FF2B5EF4-FFF2-40B4-BE49-F238E27FC236}">
                      <a16:creationId xmlns:a16="http://schemas.microsoft.com/office/drawing/2014/main" id="{BF9F8A19-AFA2-ADD2-E50F-F64D78108E2A}"/>
                    </a:ext>
                  </a:extLst>
                </p:cNvPr>
                <p:cNvPicPr/>
                <p:nvPr/>
              </p:nvPicPr>
              <p:blipFill>
                <a:blip r:embed="rId157"/>
                <a:stretch>
                  <a:fillRect/>
                </a:stretch>
              </p:blipFill>
              <p:spPr>
                <a:xfrm>
                  <a:off x="4672476" y="2956268"/>
                  <a:ext cx="4878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341" name="Ink 340">
                  <a:extLst>
                    <a:ext uri="{FF2B5EF4-FFF2-40B4-BE49-F238E27FC236}">
                      <a16:creationId xmlns:a16="http://schemas.microsoft.com/office/drawing/2014/main" id="{3720F235-4A5C-57CD-EA5B-4E6410019133}"/>
                    </a:ext>
                  </a:extLst>
                </p14:cNvPr>
                <p14:cNvContentPartPr/>
                <p14:nvPr/>
              </p14:nvContentPartPr>
              <p14:xfrm>
                <a:off x="4050756" y="2970668"/>
                <a:ext cx="560520" cy="55080"/>
              </p14:xfrm>
            </p:contentPart>
          </mc:Choice>
          <mc:Fallback>
            <p:pic>
              <p:nvPicPr>
                <p:cNvPr id="341" name="Ink 340">
                  <a:extLst>
                    <a:ext uri="{FF2B5EF4-FFF2-40B4-BE49-F238E27FC236}">
                      <a16:creationId xmlns:a16="http://schemas.microsoft.com/office/drawing/2014/main" id="{3720F235-4A5C-57CD-EA5B-4E6410019133}"/>
                    </a:ext>
                  </a:extLst>
                </p:cNvPr>
                <p:cNvPicPr/>
                <p:nvPr/>
              </p:nvPicPr>
              <p:blipFill>
                <a:blip r:embed="rId159"/>
                <a:stretch>
                  <a:fillRect/>
                </a:stretch>
              </p:blipFill>
              <p:spPr>
                <a:xfrm>
                  <a:off x="4033116" y="2953028"/>
                  <a:ext cx="5961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342" name="Ink 341">
                  <a:extLst>
                    <a:ext uri="{FF2B5EF4-FFF2-40B4-BE49-F238E27FC236}">
                      <a16:creationId xmlns:a16="http://schemas.microsoft.com/office/drawing/2014/main" id="{07D50E30-345B-EF00-C5CC-AC579DB7D365}"/>
                    </a:ext>
                  </a:extLst>
                </p14:cNvPr>
                <p14:cNvContentPartPr/>
                <p14:nvPr/>
              </p14:nvContentPartPr>
              <p14:xfrm>
                <a:off x="2646036" y="2875268"/>
                <a:ext cx="1281240" cy="176400"/>
              </p14:xfrm>
            </p:contentPart>
          </mc:Choice>
          <mc:Fallback>
            <p:pic>
              <p:nvPicPr>
                <p:cNvPr id="342" name="Ink 341">
                  <a:extLst>
                    <a:ext uri="{FF2B5EF4-FFF2-40B4-BE49-F238E27FC236}">
                      <a16:creationId xmlns:a16="http://schemas.microsoft.com/office/drawing/2014/main" id="{07D50E30-345B-EF00-C5CC-AC579DB7D365}"/>
                    </a:ext>
                  </a:extLst>
                </p:cNvPr>
                <p:cNvPicPr/>
                <p:nvPr/>
              </p:nvPicPr>
              <p:blipFill>
                <a:blip r:embed="rId161"/>
                <a:stretch>
                  <a:fillRect/>
                </a:stretch>
              </p:blipFill>
              <p:spPr>
                <a:xfrm>
                  <a:off x="2628036" y="2857268"/>
                  <a:ext cx="131688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343" name="Ink 342">
                  <a:extLst>
                    <a:ext uri="{FF2B5EF4-FFF2-40B4-BE49-F238E27FC236}">
                      <a16:creationId xmlns:a16="http://schemas.microsoft.com/office/drawing/2014/main" id="{A0AA00B5-D6E5-6869-4C1F-281B493A0772}"/>
                    </a:ext>
                  </a:extLst>
                </p14:cNvPr>
                <p14:cNvContentPartPr/>
                <p14:nvPr/>
              </p14:nvContentPartPr>
              <p14:xfrm>
                <a:off x="1424556" y="2904428"/>
                <a:ext cx="1116000" cy="75240"/>
              </p14:xfrm>
            </p:contentPart>
          </mc:Choice>
          <mc:Fallback>
            <p:pic>
              <p:nvPicPr>
                <p:cNvPr id="343" name="Ink 342">
                  <a:extLst>
                    <a:ext uri="{FF2B5EF4-FFF2-40B4-BE49-F238E27FC236}">
                      <a16:creationId xmlns:a16="http://schemas.microsoft.com/office/drawing/2014/main" id="{A0AA00B5-D6E5-6869-4C1F-281B493A0772}"/>
                    </a:ext>
                  </a:extLst>
                </p:cNvPr>
                <p:cNvPicPr/>
                <p:nvPr/>
              </p:nvPicPr>
              <p:blipFill>
                <a:blip r:embed="rId163"/>
                <a:stretch>
                  <a:fillRect/>
                </a:stretch>
              </p:blipFill>
              <p:spPr>
                <a:xfrm>
                  <a:off x="1406916" y="2886428"/>
                  <a:ext cx="11516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345" name="Ink 344">
                  <a:extLst>
                    <a:ext uri="{FF2B5EF4-FFF2-40B4-BE49-F238E27FC236}">
                      <a16:creationId xmlns:a16="http://schemas.microsoft.com/office/drawing/2014/main" id="{F4BAF06B-F450-BF76-130B-27A55CA0E285}"/>
                    </a:ext>
                  </a:extLst>
                </p14:cNvPr>
                <p14:cNvContentPartPr/>
                <p14:nvPr/>
              </p14:nvContentPartPr>
              <p14:xfrm>
                <a:off x="1028196" y="2904788"/>
                <a:ext cx="442800" cy="66600"/>
              </p14:xfrm>
            </p:contentPart>
          </mc:Choice>
          <mc:Fallback>
            <p:pic>
              <p:nvPicPr>
                <p:cNvPr id="345" name="Ink 344">
                  <a:extLst>
                    <a:ext uri="{FF2B5EF4-FFF2-40B4-BE49-F238E27FC236}">
                      <a16:creationId xmlns:a16="http://schemas.microsoft.com/office/drawing/2014/main" id="{F4BAF06B-F450-BF76-130B-27A55CA0E285}"/>
                    </a:ext>
                  </a:extLst>
                </p:cNvPr>
                <p:cNvPicPr/>
                <p:nvPr/>
              </p:nvPicPr>
              <p:blipFill>
                <a:blip r:embed="rId165"/>
                <a:stretch>
                  <a:fillRect/>
                </a:stretch>
              </p:blipFill>
              <p:spPr>
                <a:xfrm>
                  <a:off x="1010556" y="2887148"/>
                  <a:ext cx="4784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346" name="Ink 345">
                  <a:extLst>
                    <a:ext uri="{FF2B5EF4-FFF2-40B4-BE49-F238E27FC236}">
                      <a16:creationId xmlns:a16="http://schemas.microsoft.com/office/drawing/2014/main" id="{D9ACEAC3-17CE-26C3-1D96-4ED173E2A5C9}"/>
                    </a:ext>
                  </a:extLst>
                </p14:cNvPr>
                <p14:cNvContentPartPr/>
                <p14:nvPr/>
              </p14:nvContentPartPr>
              <p14:xfrm>
                <a:off x="300276" y="2944028"/>
                <a:ext cx="578160" cy="59400"/>
              </p14:xfrm>
            </p:contentPart>
          </mc:Choice>
          <mc:Fallback>
            <p:pic>
              <p:nvPicPr>
                <p:cNvPr id="346" name="Ink 345">
                  <a:extLst>
                    <a:ext uri="{FF2B5EF4-FFF2-40B4-BE49-F238E27FC236}">
                      <a16:creationId xmlns:a16="http://schemas.microsoft.com/office/drawing/2014/main" id="{D9ACEAC3-17CE-26C3-1D96-4ED173E2A5C9}"/>
                    </a:ext>
                  </a:extLst>
                </p:cNvPr>
                <p:cNvPicPr/>
                <p:nvPr/>
              </p:nvPicPr>
              <p:blipFill>
                <a:blip r:embed="rId167"/>
                <a:stretch>
                  <a:fillRect/>
                </a:stretch>
              </p:blipFill>
              <p:spPr>
                <a:xfrm>
                  <a:off x="282276" y="2926028"/>
                  <a:ext cx="613800" cy="95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8">
            <p14:nvContentPartPr>
              <p14:cNvPr id="348" name="Ink 347">
                <a:extLst>
                  <a:ext uri="{FF2B5EF4-FFF2-40B4-BE49-F238E27FC236}">
                    <a16:creationId xmlns:a16="http://schemas.microsoft.com/office/drawing/2014/main" id="{8BBB562A-F5B2-D59C-B5DB-186A6A8EF83B}"/>
                  </a:ext>
                </a:extLst>
              </p14:cNvPr>
              <p14:cNvContentPartPr/>
              <p14:nvPr/>
            </p14:nvContentPartPr>
            <p14:xfrm>
              <a:off x="8174916" y="3242828"/>
              <a:ext cx="1092600" cy="114120"/>
            </p14:xfrm>
          </p:contentPart>
        </mc:Choice>
        <mc:Fallback>
          <p:pic>
            <p:nvPicPr>
              <p:cNvPr id="348" name="Ink 347">
                <a:extLst>
                  <a:ext uri="{FF2B5EF4-FFF2-40B4-BE49-F238E27FC236}">
                    <a16:creationId xmlns:a16="http://schemas.microsoft.com/office/drawing/2014/main" id="{8BBB562A-F5B2-D59C-B5DB-186A6A8EF83B}"/>
                  </a:ext>
                </a:extLst>
              </p:cNvPr>
              <p:cNvPicPr/>
              <p:nvPr/>
            </p:nvPicPr>
            <p:blipFill>
              <a:blip r:embed="rId169"/>
              <a:stretch>
                <a:fillRect/>
              </a:stretch>
            </p:blipFill>
            <p:spPr>
              <a:xfrm>
                <a:off x="8157276" y="3225188"/>
                <a:ext cx="11282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349" name="Ink 348">
                <a:extLst>
                  <a:ext uri="{FF2B5EF4-FFF2-40B4-BE49-F238E27FC236}">
                    <a16:creationId xmlns:a16="http://schemas.microsoft.com/office/drawing/2014/main" id="{FC8BA420-2D3A-AD54-C1D6-4631D1F84174}"/>
                  </a:ext>
                </a:extLst>
              </p14:cNvPr>
              <p14:cNvContentPartPr/>
              <p14:nvPr/>
            </p14:nvContentPartPr>
            <p14:xfrm>
              <a:off x="6278436" y="618068"/>
              <a:ext cx="2609640" cy="522000"/>
            </p14:xfrm>
          </p:contentPart>
        </mc:Choice>
        <mc:Fallback>
          <p:pic>
            <p:nvPicPr>
              <p:cNvPr id="349" name="Ink 348">
                <a:extLst>
                  <a:ext uri="{FF2B5EF4-FFF2-40B4-BE49-F238E27FC236}">
                    <a16:creationId xmlns:a16="http://schemas.microsoft.com/office/drawing/2014/main" id="{FC8BA420-2D3A-AD54-C1D6-4631D1F84174}"/>
                  </a:ext>
                </a:extLst>
              </p:cNvPr>
              <p:cNvPicPr/>
              <p:nvPr/>
            </p:nvPicPr>
            <p:blipFill>
              <a:blip r:embed="rId171"/>
              <a:stretch>
                <a:fillRect/>
              </a:stretch>
            </p:blipFill>
            <p:spPr>
              <a:xfrm>
                <a:off x="6260436" y="600068"/>
                <a:ext cx="2645280" cy="5576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350" name="Ink 349">
                <a:extLst>
                  <a:ext uri="{FF2B5EF4-FFF2-40B4-BE49-F238E27FC236}">
                    <a16:creationId xmlns:a16="http://schemas.microsoft.com/office/drawing/2014/main" id="{AF95D85D-9561-28A8-4CF5-FA8B005638EE}"/>
                  </a:ext>
                </a:extLst>
              </p14:cNvPr>
              <p14:cNvContentPartPr/>
              <p14:nvPr/>
            </p14:nvContentPartPr>
            <p14:xfrm>
              <a:off x="543276" y="642548"/>
              <a:ext cx="736560" cy="522000"/>
            </p14:xfrm>
          </p:contentPart>
        </mc:Choice>
        <mc:Fallback>
          <p:pic>
            <p:nvPicPr>
              <p:cNvPr id="350" name="Ink 349">
                <a:extLst>
                  <a:ext uri="{FF2B5EF4-FFF2-40B4-BE49-F238E27FC236}">
                    <a16:creationId xmlns:a16="http://schemas.microsoft.com/office/drawing/2014/main" id="{AF95D85D-9561-28A8-4CF5-FA8B005638EE}"/>
                  </a:ext>
                </a:extLst>
              </p:cNvPr>
              <p:cNvPicPr/>
              <p:nvPr/>
            </p:nvPicPr>
            <p:blipFill>
              <a:blip r:embed="rId173"/>
              <a:stretch>
                <a:fillRect/>
              </a:stretch>
            </p:blipFill>
            <p:spPr>
              <a:xfrm>
                <a:off x="525276" y="624548"/>
                <a:ext cx="772200" cy="5576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351" name="Ink 350">
                <a:extLst>
                  <a:ext uri="{FF2B5EF4-FFF2-40B4-BE49-F238E27FC236}">
                    <a16:creationId xmlns:a16="http://schemas.microsoft.com/office/drawing/2014/main" id="{7394A17C-3C45-F2BD-A6FF-38959720BA8A}"/>
                  </a:ext>
                </a:extLst>
              </p14:cNvPr>
              <p14:cNvContentPartPr/>
              <p14:nvPr/>
            </p14:nvContentPartPr>
            <p14:xfrm>
              <a:off x="8546436" y="1016588"/>
              <a:ext cx="759600" cy="444240"/>
            </p14:xfrm>
          </p:contentPart>
        </mc:Choice>
        <mc:Fallback>
          <p:pic>
            <p:nvPicPr>
              <p:cNvPr id="351" name="Ink 350">
                <a:extLst>
                  <a:ext uri="{FF2B5EF4-FFF2-40B4-BE49-F238E27FC236}">
                    <a16:creationId xmlns:a16="http://schemas.microsoft.com/office/drawing/2014/main" id="{7394A17C-3C45-F2BD-A6FF-38959720BA8A}"/>
                  </a:ext>
                </a:extLst>
              </p:cNvPr>
              <p:cNvPicPr/>
              <p:nvPr/>
            </p:nvPicPr>
            <p:blipFill>
              <a:blip r:embed="rId175"/>
              <a:stretch>
                <a:fillRect/>
              </a:stretch>
            </p:blipFill>
            <p:spPr>
              <a:xfrm>
                <a:off x="8528796" y="998588"/>
                <a:ext cx="795240" cy="4798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352" name="Ink 351">
                <a:extLst>
                  <a:ext uri="{FF2B5EF4-FFF2-40B4-BE49-F238E27FC236}">
                    <a16:creationId xmlns:a16="http://schemas.microsoft.com/office/drawing/2014/main" id="{6AEE7657-BEC9-6355-282F-7C7A020F838F}"/>
                  </a:ext>
                </a:extLst>
              </p14:cNvPr>
              <p14:cNvContentPartPr/>
              <p14:nvPr/>
            </p14:nvContentPartPr>
            <p14:xfrm>
              <a:off x="5725836" y="1007588"/>
              <a:ext cx="2903040" cy="496080"/>
            </p14:xfrm>
          </p:contentPart>
        </mc:Choice>
        <mc:Fallback>
          <p:pic>
            <p:nvPicPr>
              <p:cNvPr id="352" name="Ink 351">
                <a:extLst>
                  <a:ext uri="{FF2B5EF4-FFF2-40B4-BE49-F238E27FC236}">
                    <a16:creationId xmlns:a16="http://schemas.microsoft.com/office/drawing/2014/main" id="{6AEE7657-BEC9-6355-282F-7C7A020F838F}"/>
                  </a:ext>
                </a:extLst>
              </p:cNvPr>
              <p:cNvPicPr/>
              <p:nvPr/>
            </p:nvPicPr>
            <p:blipFill>
              <a:blip r:embed="rId177"/>
              <a:stretch>
                <a:fillRect/>
              </a:stretch>
            </p:blipFill>
            <p:spPr>
              <a:xfrm>
                <a:off x="5707836" y="989948"/>
                <a:ext cx="2938680" cy="5317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353" name="Ink 352">
                <a:extLst>
                  <a:ext uri="{FF2B5EF4-FFF2-40B4-BE49-F238E27FC236}">
                    <a16:creationId xmlns:a16="http://schemas.microsoft.com/office/drawing/2014/main" id="{022E8EC2-9609-A075-AABF-3C43A07BC42C}"/>
                  </a:ext>
                </a:extLst>
              </p14:cNvPr>
              <p14:cNvContentPartPr/>
              <p14:nvPr/>
            </p14:nvContentPartPr>
            <p14:xfrm>
              <a:off x="7110036" y="1408988"/>
              <a:ext cx="2217960" cy="455040"/>
            </p14:xfrm>
          </p:contentPart>
        </mc:Choice>
        <mc:Fallback>
          <p:pic>
            <p:nvPicPr>
              <p:cNvPr id="353" name="Ink 352">
                <a:extLst>
                  <a:ext uri="{FF2B5EF4-FFF2-40B4-BE49-F238E27FC236}">
                    <a16:creationId xmlns:a16="http://schemas.microsoft.com/office/drawing/2014/main" id="{022E8EC2-9609-A075-AABF-3C43A07BC42C}"/>
                  </a:ext>
                </a:extLst>
              </p:cNvPr>
              <p:cNvPicPr/>
              <p:nvPr/>
            </p:nvPicPr>
            <p:blipFill>
              <a:blip r:embed="rId179"/>
              <a:stretch>
                <a:fillRect/>
              </a:stretch>
            </p:blipFill>
            <p:spPr>
              <a:xfrm>
                <a:off x="7092396" y="1391348"/>
                <a:ext cx="2253600" cy="4906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354" name="Ink 353">
                <a:extLst>
                  <a:ext uri="{FF2B5EF4-FFF2-40B4-BE49-F238E27FC236}">
                    <a16:creationId xmlns:a16="http://schemas.microsoft.com/office/drawing/2014/main" id="{18EEF0F1-85E4-6E8D-8B9B-B5CDDE830524}"/>
                  </a:ext>
                </a:extLst>
              </p14:cNvPr>
              <p14:cNvContentPartPr/>
              <p14:nvPr/>
            </p14:nvContentPartPr>
            <p14:xfrm>
              <a:off x="3794796" y="1413308"/>
              <a:ext cx="747720" cy="401760"/>
            </p14:xfrm>
          </p:contentPart>
        </mc:Choice>
        <mc:Fallback>
          <p:pic>
            <p:nvPicPr>
              <p:cNvPr id="354" name="Ink 353">
                <a:extLst>
                  <a:ext uri="{FF2B5EF4-FFF2-40B4-BE49-F238E27FC236}">
                    <a16:creationId xmlns:a16="http://schemas.microsoft.com/office/drawing/2014/main" id="{18EEF0F1-85E4-6E8D-8B9B-B5CDDE830524}"/>
                  </a:ext>
                </a:extLst>
              </p:cNvPr>
              <p:cNvPicPr/>
              <p:nvPr/>
            </p:nvPicPr>
            <p:blipFill>
              <a:blip r:embed="rId181"/>
              <a:stretch>
                <a:fillRect/>
              </a:stretch>
            </p:blipFill>
            <p:spPr>
              <a:xfrm>
                <a:off x="3776796" y="1395668"/>
                <a:ext cx="783360" cy="4374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355" name="Ink 354">
                <a:extLst>
                  <a:ext uri="{FF2B5EF4-FFF2-40B4-BE49-F238E27FC236}">
                    <a16:creationId xmlns:a16="http://schemas.microsoft.com/office/drawing/2014/main" id="{F49DE904-F4C7-5C01-AD84-64081075570D}"/>
                  </a:ext>
                </a:extLst>
              </p14:cNvPr>
              <p14:cNvContentPartPr/>
              <p14:nvPr/>
            </p14:nvContentPartPr>
            <p14:xfrm>
              <a:off x="1799316" y="1794908"/>
              <a:ext cx="1360440" cy="462240"/>
            </p14:xfrm>
          </p:contentPart>
        </mc:Choice>
        <mc:Fallback>
          <p:pic>
            <p:nvPicPr>
              <p:cNvPr id="355" name="Ink 354">
                <a:extLst>
                  <a:ext uri="{FF2B5EF4-FFF2-40B4-BE49-F238E27FC236}">
                    <a16:creationId xmlns:a16="http://schemas.microsoft.com/office/drawing/2014/main" id="{F49DE904-F4C7-5C01-AD84-64081075570D}"/>
                  </a:ext>
                </a:extLst>
              </p:cNvPr>
              <p:cNvPicPr/>
              <p:nvPr/>
            </p:nvPicPr>
            <p:blipFill>
              <a:blip r:embed="rId183"/>
              <a:stretch>
                <a:fillRect/>
              </a:stretch>
            </p:blipFill>
            <p:spPr>
              <a:xfrm>
                <a:off x="1781676" y="1777268"/>
                <a:ext cx="1396080" cy="4978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356" name="Ink 355">
                <a:extLst>
                  <a:ext uri="{FF2B5EF4-FFF2-40B4-BE49-F238E27FC236}">
                    <a16:creationId xmlns:a16="http://schemas.microsoft.com/office/drawing/2014/main" id="{454DADE6-98B0-2287-0211-B7510500BAAE}"/>
                  </a:ext>
                </a:extLst>
              </p14:cNvPr>
              <p14:cNvContentPartPr/>
              <p14:nvPr/>
            </p14:nvContentPartPr>
            <p14:xfrm>
              <a:off x="612036" y="1795268"/>
              <a:ext cx="1248840" cy="459360"/>
            </p14:xfrm>
          </p:contentPart>
        </mc:Choice>
        <mc:Fallback>
          <p:pic>
            <p:nvPicPr>
              <p:cNvPr id="356" name="Ink 355">
                <a:extLst>
                  <a:ext uri="{FF2B5EF4-FFF2-40B4-BE49-F238E27FC236}">
                    <a16:creationId xmlns:a16="http://schemas.microsoft.com/office/drawing/2014/main" id="{454DADE6-98B0-2287-0211-B7510500BAAE}"/>
                  </a:ext>
                </a:extLst>
              </p:cNvPr>
              <p:cNvPicPr/>
              <p:nvPr/>
            </p:nvPicPr>
            <p:blipFill>
              <a:blip r:embed="rId185"/>
              <a:stretch>
                <a:fillRect/>
              </a:stretch>
            </p:blipFill>
            <p:spPr>
              <a:xfrm>
                <a:off x="594036" y="1777268"/>
                <a:ext cx="1284480" cy="4950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357" name="Ink 356">
                <a:extLst>
                  <a:ext uri="{FF2B5EF4-FFF2-40B4-BE49-F238E27FC236}">
                    <a16:creationId xmlns:a16="http://schemas.microsoft.com/office/drawing/2014/main" id="{F3EDA770-5F58-6E73-F902-36C6BA9A78D7}"/>
                  </a:ext>
                </a:extLst>
              </p14:cNvPr>
              <p14:cNvContentPartPr/>
              <p14:nvPr/>
            </p14:nvContentPartPr>
            <p14:xfrm>
              <a:off x="3114756" y="2170028"/>
              <a:ext cx="752040" cy="466200"/>
            </p14:xfrm>
          </p:contentPart>
        </mc:Choice>
        <mc:Fallback>
          <p:pic>
            <p:nvPicPr>
              <p:cNvPr id="357" name="Ink 356">
                <a:extLst>
                  <a:ext uri="{FF2B5EF4-FFF2-40B4-BE49-F238E27FC236}">
                    <a16:creationId xmlns:a16="http://schemas.microsoft.com/office/drawing/2014/main" id="{F3EDA770-5F58-6E73-F902-36C6BA9A78D7}"/>
                  </a:ext>
                </a:extLst>
              </p:cNvPr>
              <p:cNvPicPr/>
              <p:nvPr/>
            </p:nvPicPr>
            <p:blipFill>
              <a:blip r:embed="rId187"/>
              <a:stretch>
                <a:fillRect/>
              </a:stretch>
            </p:blipFill>
            <p:spPr>
              <a:xfrm>
                <a:off x="3097116" y="2152028"/>
                <a:ext cx="787680" cy="5018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358" name="Ink 357">
                <a:extLst>
                  <a:ext uri="{FF2B5EF4-FFF2-40B4-BE49-F238E27FC236}">
                    <a16:creationId xmlns:a16="http://schemas.microsoft.com/office/drawing/2014/main" id="{E88805C6-E009-D902-D2BF-A9B61655B960}"/>
                  </a:ext>
                </a:extLst>
              </p14:cNvPr>
              <p14:cNvContentPartPr/>
              <p14:nvPr/>
            </p14:nvContentPartPr>
            <p14:xfrm>
              <a:off x="3918636" y="2159228"/>
              <a:ext cx="1837080" cy="486720"/>
            </p14:xfrm>
          </p:contentPart>
        </mc:Choice>
        <mc:Fallback>
          <p:pic>
            <p:nvPicPr>
              <p:cNvPr id="358" name="Ink 357">
                <a:extLst>
                  <a:ext uri="{FF2B5EF4-FFF2-40B4-BE49-F238E27FC236}">
                    <a16:creationId xmlns:a16="http://schemas.microsoft.com/office/drawing/2014/main" id="{E88805C6-E009-D902-D2BF-A9B61655B960}"/>
                  </a:ext>
                </a:extLst>
              </p:cNvPr>
              <p:cNvPicPr/>
              <p:nvPr/>
            </p:nvPicPr>
            <p:blipFill>
              <a:blip r:embed="rId189"/>
              <a:stretch>
                <a:fillRect/>
              </a:stretch>
            </p:blipFill>
            <p:spPr>
              <a:xfrm>
                <a:off x="3900996" y="2141588"/>
                <a:ext cx="1872720" cy="5223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359" name="Ink 358">
                <a:extLst>
                  <a:ext uri="{FF2B5EF4-FFF2-40B4-BE49-F238E27FC236}">
                    <a16:creationId xmlns:a16="http://schemas.microsoft.com/office/drawing/2014/main" id="{8C3907B5-FF6E-4C96-CA75-9C5C88ED68A5}"/>
                  </a:ext>
                </a:extLst>
              </p14:cNvPr>
              <p14:cNvContentPartPr/>
              <p14:nvPr/>
            </p14:nvContentPartPr>
            <p14:xfrm>
              <a:off x="2203236" y="2169308"/>
              <a:ext cx="961920" cy="428760"/>
            </p14:xfrm>
          </p:contentPart>
        </mc:Choice>
        <mc:Fallback>
          <p:pic>
            <p:nvPicPr>
              <p:cNvPr id="359" name="Ink 358">
                <a:extLst>
                  <a:ext uri="{FF2B5EF4-FFF2-40B4-BE49-F238E27FC236}">
                    <a16:creationId xmlns:a16="http://schemas.microsoft.com/office/drawing/2014/main" id="{8C3907B5-FF6E-4C96-CA75-9C5C88ED68A5}"/>
                  </a:ext>
                </a:extLst>
              </p:cNvPr>
              <p:cNvPicPr/>
              <p:nvPr/>
            </p:nvPicPr>
            <p:blipFill>
              <a:blip r:embed="rId191"/>
              <a:stretch>
                <a:fillRect/>
              </a:stretch>
            </p:blipFill>
            <p:spPr>
              <a:xfrm>
                <a:off x="2185236" y="2151308"/>
                <a:ext cx="997560" cy="4644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360" name="Ink 359">
                <a:extLst>
                  <a:ext uri="{FF2B5EF4-FFF2-40B4-BE49-F238E27FC236}">
                    <a16:creationId xmlns:a16="http://schemas.microsoft.com/office/drawing/2014/main" id="{BFCF9813-60F3-6BB9-C59F-C125053D37BF}"/>
                  </a:ext>
                </a:extLst>
              </p14:cNvPr>
              <p14:cNvContentPartPr/>
              <p14:nvPr/>
            </p14:nvContentPartPr>
            <p14:xfrm>
              <a:off x="2500956" y="2572868"/>
              <a:ext cx="1021680" cy="446760"/>
            </p14:xfrm>
          </p:contentPart>
        </mc:Choice>
        <mc:Fallback>
          <p:pic>
            <p:nvPicPr>
              <p:cNvPr id="360" name="Ink 359">
                <a:extLst>
                  <a:ext uri="{FF2B5EF4-FFF2-40B4-BE49-F238E27FC236}">
                    <a16:creationId xmlns:a16="http://schemas.microsoft.com/office/drawing/2014/main" id="{BFCF9813-60F3-6BB9-C59F-C125053D37BF}"/>
                  </a:ext>
                </a:extLst>
              </p:cNvPr>
              <p:cNvPicPr/>
              <p:nvPr/>
            </p:nvPicPr>
            <p:blipFill>
              <a:blip r:embed="rId193"/>
              <a:stretch>
                <a:fillRect/>
              </a:stretch>
            </p:blipFill>
            <p:spPr>
              <a:xfrm>
                <a:off x="2483316" y="2554868"/>
                <a:ext cx="1057320" cy="4824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361" name="Ink 360">
                <a:extLst>
                  <a:ext uri="{FF2B5EF4-FFF2-40B4-BE49-F238E27FC236}">
                    <a16:creationId xmlns:a16="http://schemas.microsoft.com/office/drawing/2014/main" id="{B0D66957-A838-537A-BCB2-94322711FCE9}"/>
                  </a:ext>
                </a:extLst>
              </p14:cNvPr>
              <p14:cNvContentPartPr/>
              <p14:nvPr/>
            </p14:nvContentPartPr>
            <p14:xfrm>
              <a:off x="1505556" y="2605268"/>
              <a:ext cx="1010880" cy="399240"/>
            </p14:xfrm>
          </p:contentPart>
        </mc:Choice>
        <mc:Fallback>
          <p:pic>
            <p:nvPicPr>
              <p:cNvPr id="361" name="Ink 360">
                <a:extLst>
                  <a:ext uri="{FF2B5EF4-FFF2-40B4-BE49-F238E27FC236}">
                    <a16:creationId xmlns:a16="http://schemas.microsoft.com/office/drawing/2014/main" id="{B0D66957-A838-537A-BCB2-94322711FCE9}"/>
                  </a:ext>
                </a:extLst>
              </p:cNvPr>
              <p:cNvPicPr/>
              <p:nvPr/>
            </p:nvPicPr>
            <p:blipFill>
              <a:blip r:embed="rId195"/>
              <a:stretch>
                <a:fillRect/>
              </a:stretch>
            </p:blipFill>
            <p:spPr>
              <a:xfrm>
                <a:off x="1487916" y="2587628"/>
                <a:ext cx="1046520" cy="4348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362" name="Ink 361">
                <a:extLst>
                  <a:ext uri="{FF2B5EF4-FFF2-40B4-BE49-F238E27FC236}">
                    <a16:creationId xmlns:a16="http://schemas.microsoft.com/office/drawing/2014/main" id="{9A5650E7-29AD-596B-0214-183F9B70A247}"/>
                  </a:ext>
                </a:extLst>
              </p14:cNvPr>
              <p14:cNvContentPartPr/>
              <p14:nvPr/>
            </p14:nvContentPartPr>
            <p14:xfrm>
              <a:off x="3939156" y="2572868"/>
              <a:ext cx="740880" cy="471600"/>
            </p14:xfrm>
          </p:contentPart>
        </mc:Choice>
        <mc:Fallback>
          <p:pic>
            <p:nvPicPr>
              <p:cNvPr id="362" name="Ink 361">
                <a:extLst>
                  <a:ext uri="{FF2B5EF4-FFF2-40B4-BE49-F238E27FC236}">
                    <a16:creationId xmlns:a16="http://schemas.microsoft.com/office/drawing/2014/main" id="{9A5650E7-29AD-596B-0214-183F9B70A247}"/>
                  </a:ext>
                </a:extLst>
              </p:cNvPr>
              <p:cNvPicPr/>
              <p:nvPr/>
            </p:nvPicPr>
            <p:blipFill>
              <a:blip r:embed="rId197"/>
              <a:stretch>
                <a:fillRect/>
              </a:stretch>
            </p:blipFill>
            <p:spPr>
              <a:xfrm>
                <a:off x="3921516" y="2555228"/>
                <a:ext cx="776520" cy="507240"/>
              </a:xfrm>
              <a:prstGeom prst="rect">
                <a:avLst/>
              </a:prstGeom>
            </p:spPr>
          </p:pic>
        </mc:Fallback>
      </mc:AlternateContent>
      <p:grpSp>
        <p:nvGrpSpPr>
          <p:cNvPr id="419" name="Group 418">
            <a:extLst>
              <a:ext uri="{FF2B5EF4-FFF2-40B4-BE49-F238E27FC236}">
                <a16:creationId xmlns:a16="http://schemas.microsoft.com/office/drawing/2014/main" id="{DEDD3CFF-22D4-DFEA-5431-F0D893D138D9}"/>
              </a:ext>
            </a:extLst>
          </p:cNvPr>
          <p:cNvGrpSpPr/>
          <p:nvPr/>
        </p:nvGrpSpPr>
        <p:grpSpPr>
          <a:xfrm>
            <a:off x="476316" y="4444148"/>
            <a:ext cx="8771400" cy="142200"/>
            <a:chOff x="476316" y="4444148"/>
            <a:chExt cx="8771400" cy="142200"/>
          </a:xfrm>
        </p:grpSpPr>
        <mc:AlternateContent xmlns:mc="http://schemas.openxmlformats.org/markup-compatibility/2006">
          <mc:Choice xmlns:p14="http://schemas.microsoft.com/office/powerpoint/2010/main" Requires="p14">
            <p:contentPart p14:bwMode="auto" r:id="rId198">
              <p14:nvContentPartPr>
                <p14:cNvPr id="403" name="Ink 402">
                  <a:extLst>
                    <a:ext uri="{FF2B5EF4-FFF2-40B4-BE49-F238E27FC236}">
                      <a16:creationId xmlns:a16="http://schemas.microsoft.com/office/drawing/2014/main" id="{A4873C78-798C-754F-2CB9-F40354FE227B}"/>
                    </a:ext>
                  </a:extLst>
                </p14:cNvPr>
                <p14:cNvContentPartPr/>
                <p14:nvPr/>
              </p14:nvContentPartPr>
              <p14:xfrm>
                <a:off x="8508996" y="4545668"/>
                <a:ext cx="738720" cy="40680"/>
              </p14:xfrm>
            </p:contentPart>
          </mc:Choice>
          <mc:Fallback>
            <p:pic>
              <p:nvPicPr>
                <p:cNvPr id="403" name="Ink 402">
                  <a:extLst>
                    <a:ext uri="{FF2B5EF4-FFF2-40B4-BE49-F238E27FC236}">
                      <a16:creationId xmlns:a16="http://schemas.microsoft.com/office/drawing/2014/main" id="{A4873C78-798C-754F-2CB9-F40354FE227B}"/>
                    </a:ext>
                  </a:extLst>
                </p:cNvPr>
                <p:cNvPicPr/>
                <p:nvPr/>
              </p:nvPicPr>
              <p:blipFill>
                <a:blip r:embed="rId199"/>
                <a:stretch>
                  <a:fillRect/>
                </a:stretch>
              </p:blipFill>
              <p:spPr>
                <a:xfrm>
                  <a:off x="8491356" y="4528028"/>
                  <a:ext cx="7743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404" name="Ink 403">
                  <a:extLst>
                    <a:ext uri="{FF2B5EF4-FFF2-40B4-BE49-F238E27FC236}">
                      <a16:creationId xmlns:a16="http://schemas.microsoft.com/office/drawing/2014/main" id="{387B72F0-C57A-CD24-AED3-D3A58E749BA9}"/>
                    </a:ext>
                  </a:extLst>
                </p14:cNvPr>
                <p14:cNvContentPartPr/>
                <p14:nvPr/>
              </p14:nvContentPartPr>
              <p14:xfrm>
                <a:off x="7720596" y="4553588"/>
                <a:ext cx="655920" cy="19800"/>
              </p14:xfrm>
            </p:contentPart>
          </mc:Choice>
          <mc:Fallback>
            <p:pic>
              <p:nvPicPr>
                <p:cNvPr id="404" name="Ink 403">
                  <a:extLst>
                    <a:ext uri="{FF2B5EF4-FFF2-40B4-BE49-F238E27FC236}">
                      <a16:creationId xmlns:a16="http://schemas.microsoft.com/office/drawing/2014/main" id="{387B72F0-C57A-CD24-AED3-D3A58E749BA9}"/>
                    </a:ext>
                  </a:extLst>
                </p:cNvPr>
                <p:cNvPicPr/>
                <p:nvPr/>
              </p:nvPicPr>
              <p:blipFill>
                <a:blip r:embed="rId201"/>
                <a:stretch>
                  <a:fillRect/>
                </a:stretch>
              </p:blipFill>
              <p:spPr>
                <a:xfrm>
                  <a:off x="7702956" y="4535588"/>
                  <a:ext cx="69156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405" name="Ink 404">
                  <a:extLst>
                    <a:ext uri="{FF2B5EF4-FFF2-40B4-BE49-F238E27FC236}">
                      <a16:creationId xmlns:a16="http://schemas.microsoft.com/office/drawing/2014/main" id="{BD42A0E7-73BF-3DA6-9858-8A68395FB6F5}"/>
                    </a:ext>
                  </a:extLst>
                </p14:cNvPr>
                <p14:cNvContentPartPr/>
                <p14:nvPr/>
              </p14:nvContentPartPr>
              <p14:xfrm>
                <a:off x="6994116" y="4498868"/>
                <a:ext cx="688680" cy="52200"/>
              </p14:xfrm>
            </p:contentPart>
          </mc:Choice>
          <mc:Fallback>
            <p:pic>
              <p:nvPicPr>
                <p:cNvPr id="405" name="Ink 404">
                  <a:extLst>
                    <a:ext uri="{FF2B5EF4-FFF2-40B4-BE49-F238E27FC236}">
                      <a16:creationId xmlns:a16="http://schemas.microsoft.com/office/drawing/2014/main" id="{BD42A0E7-73BF-3DA6-9858-8A68395FB6F5}"/>
                    </a:ext>
                  </a:extLst>
                </p:cNvPr>
                <p:cNvPicPr/>
                <p:nvPr/>
              </p:nvPicPr>
              <p:blipFill>
                <a:blip r:embed="rId203"/>
                <a:stretch>
                  <a:fillRect/>
                </a:stretch>
              </p:blipFill>
              <p:spPr>
                <a:xfrm>
                  <a:off x="6976116" y="4480868"/>
                  <a:ext cx="7243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406" name="Ink 405">
                  <a:extLst>
                    <a:ext uri="{FF2B5EF4-FFF2-40B4-BE49-F238E27FC236}">
                      <a16:creationId xmlns:a16="http://schemas.microsoft.com/office/drawing/2014/main" id="{BB29B8CD-55B3-96FE-6820-ADD920983D2C}"/>
                    </a:ext>
                  </a:extLst>
                </p14:cNvPr>
                <p14:cNvContentPartPr/>
                <p14:nvPr/>
              </p14:nvContentPartPr>
              <p14:xfrm>
                <a:off x="5580396" y="4510388"/>
                <a:ext cx="1065960" cy="42840"/>
              </p14:xfrm>
            </p:contentPart>
          </mc:Choice>
          <mc:Fallback>
            <p:pic>
              <p:nvPicPr>
                <p:cNvPr id="406" name="Ink 405">
                  <a:extLst>
                    <a:ext uri="{FF2B5EF4-FFF2-40B4-BE49-F238E27FC236}">
                      <a16:creationId xmlns:a16="http://schemas.microsoft.com/office/drawing/2014/main" id="{BB29B8CD-55B3-96FE-6820-ADD920983D2C}"/>
                    </a:ext>
                  </a:extLst>
                </p:cNvPr>
                <p:cNvPicPr/>
                <p:nvPr/>
              </p:nvPicPr>
              <p:blipFill>
                <a:blip r:embed="rId205"/>
                <a:stretch>
                  <a:fillRect/>
                </a:stretch>
              </p:blipFill>
              <p:spPr>
                <a:xfrm>
                  <a:off x="5562756" y="4492748"/>
                  <a:ext cx="11016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408" name="Ink 407">
                  <a:extLst>
                    <a:ext uri="{FF2B5EF4-FFF2-40B4-BE49-F238E27FC236}">
                      <a16:creationId xmlns:a16="http://schemas.microsoft.com/office/drawing/2014/main" id="{06D01C85-95B4-0851-1C89-1D3DCC731F29}"/>
                    </a:ext>
                  </a:extLst>
                </p14:cNvPr>
                <p14:cNvContentPartPr/>
                <p14:nvPr/>
              </p14:nvContentPartPr>
              <p14:xfrm>
                <a:off x="5217156" y="4444148"/>
                <a:ext cx="354960" cy="32760"/>
              </p14:xfrm>
            </p:contentPart>
          </mc:Choice>
          <mc:Fallback>
            <p:pic>
              <p:nvPicPr>
                <p:cNvPr id="408" name="Ink 407">
                  <a:extLst>
                    <a:ext uri="{FF2B5EF4-FFF2-40B4-BE49-F238E27FC236}">
                      <a16:creationId xmlns:a16="http://schemas.microsoft.com/office/drawing/2014/main" id="{06D01C85-95B4-0851-1C89-1D3DCC731F29}"/>
                    </a:ext>
                  </a:extLst>
                </p:cNvPr>
                <p:cNvPicPr/>
                <p:nvPr/>
              </p:nvPicPr>
              <p:blipFill>
                <a:blip r:embed="rId207"/>
                <a:stretch>
                  <a:fillRect/>
                </a:stretch>
              </p:blipFill>
              <p:spPr>
                <a:xfrm>
                  <a:off x="5199156" y="4426508"/>
                  <a:ext cx="3906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409" name="Ink 408">
                  <a:extLst>
                    <a:ext uri="{FF2B5EF4-FFF2-40B4-BE49-F238E27FC236}">
                      <a16:creationId xmlns:a16="http://schemas.microsoft.com/office/drawing/2014/main" id="{F7FDDF0D-4C48-BE88-7BC6-04301141062C}"/>
                    </a:ext>
                  </a:extLst>
                </p14:cNvPr>
                <p14:cNvContentPartPr/>
                <p14:nvPr/>
              </p14:nvContentPartPr>
              <p14:xfrm>
                <a:off x="4268916" y="4445228"/>
                <a:ext cx="839880" cy="99000"/>
              </p14:xfrm>
            </p:contentPart>
          </mc:Choice>
          <mc:Fallback>
            <p:pic>
              <p:nvPicPr>
                <p:cNvPr id="409" name="Ink 408">
                  <a:extLst>
                    <a:ext uri="{FF2B5EF4-FFF2-40B4-BE49-F238E27FC236}">
                      <a16:creationId xmlns:a16="http://schemas.microsoft.com/office/drawing/2014/main" id="{F7FDDF0D-4C48-BE88-7BC6-04301141062C}"/>
                    </a:ext>
                  </a:extLst>
                </p:cNvPr>
                <p:cNvPicPr/>
                <p:nvPr/>
              </p:nvPicPr>
              <p:blipFill>
                <a:blip r:embed="rId209"/>
                <a:stretch>
                  <a:fillRect/>
                </a:stretch>
              </p:blipFill>
              <p:spPr>
                <a:xfrm>
                  <a:off x="4250916" y="4427588"/>
                  <a:ext cx="8755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411" name="Ink 410">
                  <a:extLst>
                    <a:ext uri="{FF2B5EF4-FFF2-40B4-BE49-F238E27FC236}">
                      <a16:creationId xmlns:a16="http://schemas.microsoft.com/office/drawing/2014/main" id="{440A95C2-4D60-EA40-2201-64C45731F6A2}"/>
                    </a:ext>
                  </a:extLst>
                </p14:cNvPr>
                <p14:cNvContentPartPr/>
                <p14:nvPr/>
              </p14:nvContentPartPr>
              <p14:xfrm>
                <a:off x="3478356" y="4508228"/>
                <a:ext cx="677880" cy="59760"/>
              </p14:xfrm>
            </p:contentPart>
          </mc:Choice>
          <mc:Fallback>
            <p:pic>
              <p:nvPicPr>
                <p:cNvPr id="411" name="Ink 410">
                  <a:extLst>
                    <a:ext uri="{FF2B5EF4-FFF2-40B4-BE49-F238E27FC236}">
                      <a16:creationId xmlns:a16="http://schemas.microsoft.com/office/drawing/2014/main" id="{440A95C2-4D60-EA40-2201-64C45731F6A2}"/>
                    </a:ext>
                  </a:extLst>
                </p:cNvPr>
                <p:cNvPicPr/>
                <p:nvPr/>
              </p:nvPicPr>
              <p:blipFill>
                <a:blip r:embed="rId211"/>
                <a:stretch>
                  <a:fillRect/>
                </a:stretch>
              </p:blipFill>
              <p:spPr>
                <a:xfrm>
                  <a:off x="3460716" y="4490228"/>
                  <a:ext cx="7135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412" name="Ink 411">
                  <a:extLst>
                    <a:ext uri="{FF2B5EF4-FFF2-40B4-BE49-F238E27FC236}">
                      <a16:creationId xmlns:a16="http://schemas.microsoft.com/office/drawing/2014/main" id="{9ADF52F4-5CF9-2100-46E4-D6F4199A10B2}"/>
                    </a:ext>
                  </a:extLst>
                </p14:cNvPr>
                <p14:cNvContentPartPr/>
                <p14:nvPr/>
              </p14:nvContentPartPr>
              <p14:xfrm>
                <a:off x="2885436" y="4508588"/>
                <a:ext cx="372600" cy="27720"/>
              </p14:xfrm>
            </p:contentPart>
          </mc:Choice>
          <mc:Fallback>
            <p:pic>
              <p:nvPicPr>
                <p:cNvPr id="412" name="Ink 411">
                  <a:extLst>
                    <a:ext uri="{FF2B5EF4-FFF2-40B4-BE49-F238E27FC236}">
                      <a16:creationId xmlns:a16="http://schemas.microsoft.com/office/drawing/2014/main" id="{9ADF52F4-5CF9-2100-46E4-D6F4199A10B2}"/>
                    </a:ext>
                  </a:extLst>
                </p:cNvPr>
                <p:cNvPicPr/>
                <p:nvPr/>
              </p:nvPicPr>
              <p:blipFill>
                <a:blip r:embed="rId213"/>
                <a:stretch>
                  <a:fillRect/>
                </a:stretch>
              </p:blipFill>
              <p:spPr>
                <a:xfrm>
                  <a:off x="2867436" y="4490948"/>
                  <a:ext cx="4082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414" name="Ink 413">
                  <a:extLst>
                    <a:ext uri="{FF2B5EF4-FFF2-40B4-BE49-F238E27FC236}">
                      <a16:creationId xmlns:a16="http://schemas.microsoft.com/office/drawing/2014/main" id="{B11EF462-2C53-9A6B-8238-9F8BD68DA660}"/>
                    </a:ext>
                  </a:extLst>
                </p14:cNvPr>
                <p14:cNvContentPartPr/>
                <p14:nvPr/>
              </p14:nvContentPartPr>
              <p14:xfrm>
                <a:off x="1629396" y="4468988"/>
                <a:ext cx="1165320" cy="86760"/>
              </p14:xfrm>
            </p:contentPart>
          </mc:Choice>
          <mc:Fallback>
            <p:pic>
              <p:nvPicPr>
                <p:cNvPr id="414" name="Ink 413">
                  <a:extLst>
                    <a:ext uri="{FF2B5EF4-FFF2-40B4-BE49-F238E27FC236}">
                      <a16:creationId xmlns:a16="http://schemas.microsoft.com/office/drawing/2014/main" id="{B11EF462-2C53-9A6B-8238-9F8BD68DA660}"/>
                    </a:ext>
                  </a:extLst>
                </p:cNvPr>
                <p:cNvPicPr/>
                <p:nvPr/>
              </p:nvPicPr>
              <p:blipFill>
                <a:blip r:embed="rId215"/>
                <a:stretch>
                  <a:fillRect/>
                </a:stretch>
              </p:blipFill>
              <p:spPr>
                <a:xfrm>
                  <a:off x="1611756" y="4450988"/>
                  <a:ext cx="12009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415" name="Ink 414">
                  <a:extLst>
                    <a:ext uri="{FF2B5EF4-FFF2-40B4-BE49-F238E27FC236}">
                      <a16:creationId xmlns:a16="http://schemas.microsoft.com/office/drawing/2014/main" id="{931AD31B-C951-B9CA-F58E-AD81DC439FB4}"/>
                    </a:ext>
                  </a:extLst>
                </p14:cNvPr>
                <p14:cNvContentPartPr/>
                <p14:nvPr/>
              </p14:nvContentPartPr>
              <p14:xfrm>
                <a:off x="476316" y="4467908"/>
                <a:ext cx="1019160" cy="98640"/>
              </p14:xfrm>
            </p:contentPart>
          </mc:Choice>
          <mc:Fallback>
            <p:pic>
              <p:nvPicPr>
                <p:cNvPr id="415" name="Ink 414">
                  <a:extLst>
                    <a:ext uri="{FF2B5EF4-FFF2-40B4-BE49-F238E27FC236}">
                      <a16:creationId xmlns:a16="http://schemas.microsoft.com/office/drawing/2014/main" id="{931AD31B-C951-B9CA-F58E-AD81DC439FB4}"/>
                    </a:ext>
                  </a:extLst>
                </p:cNvPr>
                <p:cNvPicPr/>
                <p:nvPr/>
              </p:nvPicPr>
              <p:blipFill>
                <a:blip r:embed="rId217"/>
                <a:stretch>
                  <a:fillRect/>
                </a:stretch>
              </p:blipFill>
              <p:spPr>
                <a:xfrm>
                  <a:off x="458676" y="4450268"/>
                  <a:ext cx="1054800" cy="134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8">
            <p14:nvContentPartPr>
              <p14:cNvPr id="488" name="Ink 487">
                <a:extLst>
                  <a:ext uri="{FF2B5EF4-FFF2-40B4-BE49-F238E27FC236}">
                    <a16:creationId xmlns:a16="http://schemas.microsoft.com/office/drawing/2014/main" id="{E4E94492-EB5C-B346-241F-D389912A734E}"/>
                  </a:ext>
                </a:extLst>
              </p14:cNvPr>
              <p14:cNvContentPartPr/>
              <p14:nvPr/>
            </p14:nvContentPartPr>
            <p14:xfrm>
              <a:off x="2731716" y="6348548"/>
              <a:ext cx="466920" cy="135360"/>
            </p14:xfrm>
          </p:contentPart>
        </mc:Choice>
        <mc:Fallback>
          <p:pic>
            <p:nvPicPr>
              <p:cNvPr id="488" name="Ink 487">
                <a:extLst>
                  <a:ext uri="{FF2B5EF4-FFF2-40B4-BE49-F238E27FC236}">
                    <a16:creationId xmlns:a16="http://schemas.microsoft.com/office/drawing/2014/main" id="{E4E94492-EB5C-B346-241F-D389912A734E}"/>
                  </a:ext>
                </a:extLst>
              </p:cNvPr>
              <p:cNvPicPr/>
              <p:nvPr/>
            </p:nvPicPr>
            <p:blipFill>
              <a:blip r:embed="rId219"/>
              <a:stretch>
                <a:fillRect/>
              </a:stretch>
            </p:blipFill>
            <p:spPr>
              <a:xfrm>
                <a:off x="2714076" y="6330548"/>
                <a:ext cx="5025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494" name="Ink 493">
                <a:extLst>
                  <a:ext uri="{FF2B5EF4-FFF2-40B4-BE49-F238E27FC236}">
                    <a16:creationId xmlns:a16="http://schemas.microsoft.com/office/drawing/2014/main" id="{A80BAC27-D84B-5B9B-936B-A9B73439A383}"/>
                  </a:ext>
                </a:extLst>
              </p14:cNvPr>
              <p14:cNvContentPartPr/>
              <p14:nvPr/>
            </p14:nvContentPartPr>
            <p14:xfrm>
              <a:off x="7520796" y="3317708"/>
              <a:ext cx="502560" cy="444600"/>
            </p14:xfrm>
          </p:contentPart>
        </mc:Choice>
        <mc:Fallback>
          <p:pic>
            <p:nvPicPr>
              <p:cNvPr id="494" name="Ink 493">
                <a:extLst>
                  <a:ext uri="{FF2B5EF4-FFF2-40B4-BE49-F238E27FC236}">
                    <a16:creationId xmlns:a16="http://schemas.microsoft.com/office/drawing/2014/main" id="{A80BAC27-D84B-5B9B-936B-A9B73439A383}"/>
                  </a:ext>
                </a:extLst>
              </p:cNvPr>
              <p:cNvPicPr/>
              <p:nvPr/>
            </p:nvPicPr>
            <p:blipFill>
              <a:blip r:embed="rId221"/>
              <a:stretch>
                <a:fillRect/>
              </a:stretch>
            </p:blipFill>
            <p:spPr>
              <a:xfrm>
                <a:off x="7503156" y="3299708"/>
                <a:ext cx="538200" cy="4802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495" name="Ink 494">
                <a:extLst>
                  <a:ext uri="{FF2B5EF4-FFF2-40B4-BE49-F238E27FC236}">
                    <a16:creationId xmlns:a16="http://schemas.microsoft.com/office/drawing/2014/main" id="{6BA51983-950F-9687-911D-D88CBF728D88}"/>
                  </a:ext>
                </a:extLst>
              </p14:cNvPr>
              <p14:cNvContentPartPr/>
              <p14:nvPr/>
            </p14:nvContentPartPr>
            <p14:xfrm>
              <a:off x="7061796" y="3335708"/>
              <a:ext cx="374400" cy="436680"/>
            </p14:xfrm>
          </p:contentPart>
        </mc:Choice>
        <mc:Fallback>
          <p:pic>
            <p:nvPicPr>
              <p:cNvPr id="495" name="Ink 494">
                <a:extLst>
                  <a:ext uri="{FF2B5EF4-FFF2-40B4-BE49-F238E27FC236}">
                    <a16:creationId xmlns:a16="http://schemas.microsoft.com/office/drawing/2014/main" id="{6BA51983-950F-9687-911D-D88CBF728D88}"/>
                  </a:ext>
                </a:extLst>
              </p:cNvPr>
              <p:cNvPicPr/>
              <p:nvPr/>
            </p:nvPicPr>
            <p:blipFill>
              <a:blip r:embed="rId223"/>
              <a:stretch>
                <a:fillRect/>
              </a:stretch>
            </p:blipFill>
            <p:spPr>
              <a:xfrm>
                <a:off x="7044156" y="3318068"/>
                <a:ext cx="410040" cy="472320"/>
              </a:xfrm>
              <a:prstGeom prst="rect">
                <a:avLst/>
              </a:prstGeom>
            </p:spPr>
          </p:pic>
        </mc:Fallback>
      </mc:AlternateContent>
      <p:grpSp>
        <p:nvGrpSpPr>
          <p:cNvPr id="501" name="Group 500">
            <a:extLst>
              <a:ext uri="{FF2B5EF4-FFF2-40B4-BE49-F238E27FC236}">
                <a16:creationId xmlns:a16="http://schemas.microsoft.com/office/drawing/2014/main" id="{95A9CC3F-E1F0-1A48-EE66-22DDC392B6FB}"/>
              </a:ext>
            </a:extLst>
          </p:cNvPr>
          <p:cNvGrpSpPr/>
          <p:nvPr/>
        </p:nvGrpSpPr>
        <p:grpSpPr>
          <a:xfrm>
            <a:off x="427716" y="2922788"/>
            <a:ext cx="8858160" cy="1267200"/>
            <a:chOff x="427716" y="2922788"/>
            <a:chExt cx="8858160" cy="1267200"/>
          </a:xfrm>
        </p:grpSpPr>
        <mc:AlternateContent xmlns:mc="http://schemas.openxmlformats.org/markup-compatibility/2006">
          <mc:Choice xmlns:p14="http://schemas.microsoft.com/office/powerpoint/2010/main" Requires="p14">
            <p:contentPart p14:bwMode="auto" r:id="rId224">
              <p14:nvContentPartPr>
                <p14:cNvPr id="376" name="Ink 375">
                  <a:extLst>
                    <a:ext uri="{FF2B5EF4-FFF2-40B4-BE49-F238E27FC236}">
                      <a16:creationId xmlns:a16="http://schemas.microsoft.com/office/drawing/2014/main" id="{B75AF35A-0600-0DCA-94E9-977F650D8132}"/>
                    </a:ext>
                  </a:extLst>
                </p14:cNvPr>
                <p14:cNvContentPartPr/>
                <p14:nvPr/>
              </p14:nvContentPartPr>
              <p14:xfrm>
                <a:off x="8746236" y="3723068"/>
                <a:ext cx="515520" cy="42840"/>
              </p14:xfrm>
            </p:contentPart>
          </mc:Choice>
          <mc:Fallback>
            <p:pic>
              <p:nvPicPr>
                <p:cNvPr id="376" name="Ink 375">
                  <a:extLst>
                    <a:ext uri="{FF2B5EF4-FFF2-40B4-BE49-F238E27FC236}">
                      <a16:creationId xmlns:a16="http://schemas.microsoft.com/office/drawing/2014/main" id="{B75AF35A-0600-0DCA-94E9-977F650D8132}"/>
                    </a:ext>
                  </a:extLst>
                </p:cNvPr>
                <p:cNvPicPr/>
                <p:nvPr/>
              </p:nvPicPr>
              <p:blipFill>
                <a:blip r:embed="rId225"/>
                <a:stretch>
                  <a:fillRect/>
                </a:stretch>
              </p:blipFill>
              <p:spPr>
                <a:xfrm>
                  <a:off x="8728236" y="3705068"/>
                  <a:ext cx="5511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377" name="Ink 376">
                  <a:extLst>
                    <a:ext uri="{FF2B5EF4-FFF2-40B4-BE49-F238E27FC236}">
                      <a16:creationId xmlns:a16="http://schemas.microsoft.com/office/drawing/2014/main" id="{F5324089-47C1-A389-F3E9-922A10E3518A}"/>
                    </a:ext>
                  </a:extLst>
                </p14:cNvPr>
                <p14:cNvContentPartPr/>
                <p14:nvPr/>
              </p14:nvContentPartPr>
              <p14:xfrm>
                <a:off x="8203716" y="3753308"/>
                <a:ext cx="406080" cy="24840"/>
              </p14:xfrm>
            </p:contentPart>
          </mc:Choice>
          <mc:Fallback>
            <p:pic>
              <p:nvPicPr>
                <p:cNvPr id="377" name="Ink 376">
                  <a:extLst>
                    <a:ext uri="{FF2B5EF4-FFF2-40B4-BE49-F238E27FC236}">
                      <a16:creationId xmlns:a16="http://schemas.microsoft.com/office/drawing/2014/main" id="{F5324089-47C1-A389-F3E9-922A10E3518A}"/>
                    </a:ext>
                  </a:extLst>
                </p:cNvPr>
                <p:cNvPicPr/>
                <p:nvPr/>
              </p:nvPicPr>
              <p:blipFill>
                <a:blip r:embed="rId227"/>
                <a:stretch>
                  <a:fillRect/>
                </a:stretch>
              </p:blipFill>
              <p:spPr>
                <a:xfrm>
                  <a:off x="8185716" y="3735668"/>
                  <a:ext cx="4417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380" name="Ink 379">
                  <a:extLst>
                    <a:ext uri="{FF2B5EF4-FFF2-40B4-BE49-F238E27FC236}">
                      <a16:creationId xmlns:a16="http://schemas.microsoft.com/office/drawing/2014/main" id="{C8A29EF0-5DFB-A620-58DC-9FF63DD0F0F4}"/>
                    </a:ext>
                  </a:extLst>
                </p14:cNvPr>
                <p14:cNvContentPartPr/>
                <p14:nvPr/>
              </p14:nvContentPartPr>
              <p14:xfrm>
                <a:off x="7059276" y="3740348"/>
                <a:ext cx="986760" cy="48960"/>
              </p14:xfrm>
            </p:contentPart>
          </mc:Choice>
          <mc:Fallback>
            <p:pic>
              <p:nvPicPr>
                <p:cNvPr id="380" name="Ink 379">
                  <a:extLst>
                    <a:ext uri="{FF2B5EF4-FFF2-40B4-BE49-F238E27FC236}">
                      <a16:creationId xmlns:a16="http://schemas.microsoft.com/office/drawing/2014/main" id="{C8A29EF0-5DFB-A620-58DC-9FF63DD0F0F4}"/>
                    </a:ext>
                  </a:extLst>
                </p:cNvPr>
                <p:cNvPicPr/>
                <p:nvPr/>
              </p:nvPicPr>
              <p:blipFill>
                <a:blip r:embed="rId229"/>
                <a:stretch>
                  <a:fillRect/>
                </a:stretch>
              </p:blipFill>
              <p:spPr>
                <a:xfrm>
                  <a:off x="7041636" y="3722708"/>
                  <a:ext cx="10224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382" name="Ink 381">
                  <a:extLst>
                    <a:ext uri="{FF2B5EF4-FFF2-40B4-BE49-F238E27FC236}">
                      <a16:creationId xmlns:a16="http://schemas.microsoft.com/office/drawing/2014/main" id="{FE559DE1-844F-DB3B-0166-79B54B0915C1}"/>
                    </a:ext>
                  </a:extLst>
                </p14:cNvPr>
                <p14:cNvContentPartPr/>
                <p14:nvPr/>
              </p14:nvContentPartPr>
              <p14:xfrm>
                <a:off x="6415596" y="3766268"/>
                <a:ext cx="632880" cy="16560"/>
              </p14:xfrm>
            </p:contentPart>
          </mc:Choice>
          <mc:Fallback>
            <p:pic>
              <p:nvPicPr>
                <p:cNvPr id="382" name="Ink 381">
                  <a:extLst>
                    <a:ext uri="{FF2B5EF4-FFF2-40B4-BE49-F238E27FC236}">
                      <a16:creationId xmlns:a16="http://schemas.microsoft.com/office/drawing/2014/main" id="{FE559DE1-844F-DB3B-0166-79B54B0915C1}"/>
                    </a:ext>
                  </a:extLst>
                </p:cNvPr>
                <p:cNvPicPr/>
                <p:nvPr/>
              </p:nvPicPr>
              <p:blipFill>
                <a:blip r:embed="rId231"/>
                <a:stretch>
                  <a:fillRect/>
                </a:stretch>
              </p:blipFill>
              <p:spPr>
                <a:xfrm>
                  <a:off x="6397956" y="3748268"/>
                  <a:ext cx="6685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383" name="Ink 382">
                  <a:extLst>
                    <a:ext uri="{FF2B5EF4-FFF2-40B4-BE49-F238E27FC236}">
                      <a16:creationId xmlns:a16="http://schemas.microsoft.com/office/drawing/2014/main" id="{F2AB086C-269F-D38E-9183-1601BD083708}"/>
                    </a:ext>
                  </a:extLst>
                </p14:cNvPr>
                <p14:cNvContentPartPr/>
                <p14:nvPr/>
              </p14:nvContentPartPr>
              <p14:xfrm>
                <a:off x="5614236" y="3790028"/>
                <a:ext cx="763560" cy="19440"/>
              </p14:xfrm>
            </p:contentPart>
          </mc:Choice>
          <mc:Fallback>
            <p:pic>
              <p:nvPicPr>
                <p:cNvPr id="383" name="Ink 382">
                  <a:extLst>
                    <a:ext uri="{FF2B5EF4-FFF2-40B4-BE49-F238E27FC236}">
                      <a16:creationId xmlns:a16="http://schemas.microsoft.com/office/drawing/2014/main" id="{F2AB086C-269F-D38E-9183-1601BD083708}"/>
                    </a:ext>
                  </a:extLst>
                </p:cNvPr>
                <p:cNvPicPr/>
                <p:nvPr/>
              </p:nvPicPr>
              <p:blipFill>
                <a:blip r:embed="rId233"/>
                <a:stretch>
                  <a:fillRect/>
                </a:stretch>
              </p:blipFill>
              <p:spPr>
                <a:xfrm>
                  <a:off x="5596236" y="3772028"/>
                  <a:ext cx="7992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385" name="Ink 384">
                  <a:extLst>
                    <a:ext uri="{FF2B5EF4-FFF2-40B4-BE49-F238E27FC236}">
                      <a16:creationId xmlns:a16="http://schemas.microsoft.com/office/drawing/2014/main" id="{F162148E-16E8-07C3-5864-134712531214}"/>
                    </a:ext>
                  </a:extLst>
                </p14:cNvPr>
                <p14:cNvContentPartPr/>
                <p14:nvPr/>
              </p14:nvContentPartPr>
              <p14:xfrm>
                <a:off x="4973436" y="3716588"/>
                <a:ext cx="441360" cy="57960"/>
              </p14:xfrm>
            </p:contentPart>
          </mc:Choice>
          <mc:Fallback>
            <p:pic>
              <p:nvPicPr>
                <p:cNvPr id="385" name="Ink 384">
                  <a:extLst>
                    <a:ext uri="{FF2B5EF4-FFF2-40B4-BE49-F238E27FC236}">
                      <a16:creationId xmlns:a16="http://schemas.microsoft.com/office/drawing/2014/main" id="{F162148E-16E8-07C3-5864-134712531214}"/>
                    </a:ext>
                  </a:extLst>
                </p:cNvPr>
                <p:cNvPicPr/>
                <p:nvPr/>
              </p:nvPicPr>
              <p:blipFill>
                <a:blip r:embed="rId235"/>
                <a:stretch>
                  <a:fillRect/>
                </a:stretch>
              </p:blipFill>
              <p:spPr>
                <a:xfrm>
                  <a:off x="4955796" y="3698588"/>
                  <a:ext cx="4770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386" name="Ink 385">
                  <a:extLst>
                    <a:ext uri="{FF2B5EF4-FFF2-40B4-BE49-F238E27FC236}">
                      <a16:creationId xmlns:a16="http://schemas.microsoft.com/office/drawing/2014/main" id="{C179891E-58B9-1E42-7D5D-C8DF38E99140}"/>
                    </a:ext>
                  </a:extLst>
                </p14:cNvPr>
                <p14:cNvContentPartPr/>
                <p14:nvPr/>
              </p14:nvContentPartPr>
              <p14:xfrm>
                <a:off x="4003236" y="3650708"/>
                <a:ext cx="833400" cy="114480"/>
              </p14:xfrm>
            </p:contentPart>
          </mc:Choice>
          <mc:Fallback>
            <p:pic>
              <p:nvPicPr>
                <p:cNvPr id="386" name="Ink 385">
                  <a:extLst>
                    <a:ext uri="{FF2B5EF4-FFF2-40B4-BE49-F238E27FC236}">
                      <a16:creationId xmlns:a16="http://schemas.microsoft.com/office/drawing/2014/main" id="{C179891E-58B9-1E42-7D5D-C8DF38E99140}"/>
                    </a:ext>
                  </a:extLst>
                </p:cNvPr>
                <p:cNvPicPr/>
                <p:nvPr/>
              </p:nvPicPr>
              <p:blipFill>
                <a:blip r:embed="rId237"/>
                <a:stretch>
                  <a:fillRect/>
                </a:stretch>
              </p:blipFill>
              <p:spPr>
                <a:xfrm>
                  <a:off x="3985236" y="3632708"/>
                  <a:ext cx="8690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388" name="Ink 387">
                  <a:extLst>
                    <a:ext uri="{FF2B5EF4-FFF2-40B4-BE49-F238E27FC236}">
                      <a16:creationId xmlns:a16="http://schemas.microsoft.com/office/drawing/2014/main" id="{DDD29D75-E7E3-504B-7D23-4D729DAA30F9}"/>
                    </a:ext>
                  </a:extLst>
                </p14:cNvPr>
                <p14:cNvContentPartPr/>
                <p14:nvPr/>
              </p14:nvContentPartPr>
              <p14:xfrm>
                <a:off x="2874996" y="3680228"/>
                <a:ext cx="945720" cy="98640"/>
              </p14:xfrm>
            </p:contentPart>
          </mc:Choice>
          <mc:Fallback>
            <p:pic>
              <p:nvPicPr>
                <p:cNvPr id="388" name="Ink 387">
                  <a:extLst>
                    <a:ext uri="{FF2B5EF4-FFF2-40B4-BE49-F238E27FC236}">
                      <a16:creationId xmlns:a16="http://schemas.microsoft.com/office/drawing/2014/main" id="{DDD29D75-E7E3-504B-7D23-4D729DAA30F9}"/>
                    </a:ext>
                  </a:extLst>
                </p:cNvPr>
                <p:cNvPicPr/>
                <p:nvPr/>
              </p:nvPicPr>
              <p:blipFill>
                <a:blip r:embed="rId239"/>
                <a:stretch>
                  <a:fillRect/>
                </a:stretch>
              </p:blipFill>
              <p:spPr>
                <a:xfrm>
                  <a:off x="2857356" y="3662588"/>
                  <a:ext cx="9813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389" name="Ink 388">
                  <a:extLst>
                    <a:ext uri="{FF2B5EF4-FFF2-40B4-BE49-F238E27FC236}">
                      <a16:creationId xmlns:a16="http://schemas.microsoft.com/office/drawing/2014/main" id="{B437D98F-4778-89FB-E88A-17BD81B2580E}"/>
                    </a:ext>
                  </a:extLst>
                </p14:cNvPr>
                <p14:cNvContentPartPr/>
                <p14:nvPr/>
              </p14:nvContentPartPr>
              <p14:xfrm>
                <a:off x="1948716" y="3724508"/>
                <a:ext cx="769680" cy="38520"/>
              </p14:xfrm>
            </p:contentPart>
          </mc:Choice>
          <mc:Fallback>
            <p:pic>
              <p:nvPicPr>
                <p:cNvPr id="389" name="Ink 388">
                  <a:extLst>
                    <a:ext uri="{FF2B5EF4-FFF2-40B4-BE49-F238E27FC236}">
                      <a16:creationId xmlns:a16="http://schemas.microsoft.com/office/drawing/2014/main" id="{B437D98F-4778-89FB-E88A-17BD81B2580E}"/>
                    </a:ext>
                  </a:extLst>
                </p:cNvPr>
                <p:cNvPicPr/>
                <p:nvPr/>
              </p:nvPicPr>
              <p:blipFill>
                <a:blip r:embed="rId241"/>
                <a:stretch>
                  <a:fillRect/>
                </a:stretch>
              </p:blipFill>
              <p:spPr>
                <a:xfrm>
                  <a:off x="1931076" y="3706508"/>
                  <a:ext cx="8053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390" name="Ink 389">
                  <a:extLst>
                    <a:ext uri="{FF2B5EF4-FFF2-40B4-BE49-F238E27FC236}">
                      <a16:creationId xmlns:a16="http://schemas.microsoft.com/office/drawing/2014/main" id="{B82DFAFF-2067-03EC-E616-C75FFC5A4C47}"/>
                    </a:ext>
                  </a:extLst>
                </p14:cNvPr>
                <p14:cNvContentPartPr/>
                <p14:nvPr/>
              </p14:nvContentPartPr>
              <p14:xfrm>
                <a:off x="1524636" y="3701108"/>
                <a:ext cx="309960" cy="33840"/>
              </p14:xfrm>
            </p:contentPart>
          </mc:Choice>
          <mc:Fallback>
            <p:pic>
              <p:nvPicPr>
                <p:cNvPr id="390" name="Ink 389">
                  <a:extLst>
                    <a:ext uri="{FF2B5EF4-FFF2-40B4-BE49-F238E27FC236}">
                      <a16:creationId xmlns:a16="http://schemas.microsoft.com/office/drawing/2014/main" id="{B82DFAFF-2067-03EC-E616-C75FFC5A4C47}"/>
                    </a:ext>
                  </a:extLst>
                </p:cNvPr>
                <p:cNvPicPr/>
                <p:nvPr/>
              </p:nvPicPr>
              <p:blipFill>
                <a:blip r:embed="rId243"/>
                <a:stretch>
                  <a:fillRect/>
                </a:stretch>
              </p:blipFill>
              <p:spPr>
                <a:xfrm>
                  <a:off x="1506636" y="3683468"/>
                  <a:ext cx="3456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392" name="Ink 391">
                  <a:extLst>
                    <a:ext uri="{FF2B5EF4-FFF2-40B4-BE49-F238E27FC236}">
                      <a16:creationId xmlns:a16="http://schemas.microsoft.com/office/drawing/2014/main" id="{C3B8DCE5-2E84-6876-0E1E-65331FD1E588}"/>
                    </a:ext>
                  </a:extLst>
                </p14:cNvPr>
                <p14:cNvContentPartPr/>
                <p14:nvPr/>
              </p14:nvContentPartPr>
              <p14:xfrm>
                <a:off x="806076" y="3734948"/>
                <a:ext cx="8479800" cy="388080"/>
              </p14:xfrm>
            </p:contentPart>
          </mc:Choice>
          <mc:Fallback>
            <p:pic>
              <p:nvPicPr>
                <p:cNvPr id="392" name="Ink 391">
                  <a:extLst>
                    <a:ext uri="{FF2B5EF4-FFF2-40B4-BE49-F238E27FC236}">
                      <a16:creationId xmlns:a16="http://schemas.microsoft.com/office/drawing/2014/main" id="{C3B8DCE5-2E84-6876-0E1E-65331FD1E588}"/>
                    </a:ext>
                  </a:extLst>
                </p:cNvPr>
                <p:cNvPicPr/>
                <p:nvPr/>
              </p:nvPicPr>
              <p:blipFill>
                <a:blip r:embed="rId245"/>
                <a:stretch>
                  <a:fillRect/>
                </a:stretch>
              </p:blipFill>
              <p:spPr>
                <a:xfrm>
                  <a:off x="788076" y="3716948"/>
                  <a:ext cx="8515440" cy="4237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393" name="Ink 392">
                  <a:extLst>
                    <a:ext uri="{FF2B5EF4-FFF2-40B4-BE49-F238E27FC236}">
                      <a16:creationId xmlns:a16="http://schemas.microsoft.com/office/drawing/2014/main" id="{E424812B-564E-6F4D-4294-79303467CF40}"/>
                    </a:ext>
                  </a:extLst>
                </p14:cNvPr>
                <p14:cNvContentPartPr/>
                <p14:nvPr/>
              </p14:nvContentPartPr>
              <p14:xfrm>
                <a:off x="6964596" y="4099988"/>
                <a:ext cx="1550160" cy="41760"/>
              </p14:xfrm>
            </p:contentPart>
          </mc:Choice>
          <mc:Fallback>
            <p:pic>
              <p:nvPicPr>
                <p:cNvPr id="393" name="Ink 392">
                  <a:extLst>
                    <a:ext uri="{FF2B5EF4-FFF2-40B4-BE49-F238E27FC236}">
                      <a16:creationId xmlns:a16="http://schemas.microsoft.com/office/drawing/2014/main" id="{E424812B-564E-6F4D-4294-79303467CF40}"/>
                    </a:ext>
                  </a:extLst>
                </p:cNvPr>
                <p:cNvPicPr/>
                <p:nvPr/>
              </p:nvPicPr>
              <p:blipFill>
                <a:blip r:embed="rId247"/>
                <a:stretch>
                  <a:fillRect/>
                </a:stretch>
              </p:blipFill>
              <p:spPr>
                <a:xfrm>
                  <a:off x="6946956" y="4082348"/>
                  <a:ext cx="15858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395" name="Ink 394">
                  <a:extLst>
                    <a:ext uri="{FF2B5EF4-FFF2-40B4-BE49-F238E27FC236}">
                      <a16:creationId xmlns:a16="http://schemas.microsoft.com/office/drawing/2014/main" id="{C74026CD-5B4F-07A7-A603-38D2A868CF30}"/>
                    </a:ext>
                  </a:extLst>
                </p14:cNvPr>
                <p14:cNvContentPartPr/>
                <p14:nvPr/>
              </p14:nvContentPartPr>
              <p14:xfrm>
                <a:off x="5810076" y="4106828"/>
                <a:ext cx="431280" cy="44280"/>
              </p14:xfrm>
            </p:contentPart>
          </mc:Choice>
          <mc:Fallback>
            <p:pic>
              <p:nvPicPr>
                <p:cNvPr id="395" name="Ink 394">
                  <a:extLst>
                    <a:ext uri="{FF2B5EF4-FFF2-40B4-BE49-F238E27FC236}">
                      <a16:creationId xmlns:a16="http://schemas.microsoft.com/office/drawing/2014/main" id="{C74026CD-5B4F-07A7-A603-38D2A868CF30}"/>
                    </a:ext>
                  </a:extLst>
                </p:cNvPr>
                <p:cNvPicPr/>
                <p:nvPr/>
              </p:nvPicPr>
              <p:blipFill>
                <a:blip r:embed="rId249"/>
                <a:stretch>
                  <a:fillRect/>
                </a:stretch>
              </p:blipFill>
              <p:spPr>
                <a:xfrm>
                  <a:off x="5792436" y="4089188"/>
                  <a:ext cx="4669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396" name="Ink 395">
                  <a:extLst>
                    <a:ext uri="{FF2B5EF4-FFF2-40B4-BE49-F238E27FC236}">
                      <a16:creationId xmlns:a16="http://schemas.microsoft.com/office/drawing/2014/main" id="{573684EE-2F74-5AEA-2498-F33D79E9DBF2}"/>
                    </a:ext>
                  </a:extLst>
                </p14:cNvPr>
                <p14:cNvContentPartPr/>
                <p14:nvPr/>
              </p14:nvContentPartPr>
              <p14:xfrm>
                <a:off x="4861116" y="4102868"/>
                <a:ext cx="725400" cy="46800"/>
              </p14:xfrm>
            </p:contentPart>
          </mc:Choice>
          <mc:Fallback>
            <p:pic>
              <p:nvPicPr>
                <p:cNvPr id="396" name="Ink 395">
                  <a:extLst>
                    <a:ext uri="{FF2B5EF4-FFF2-40B4-BE49-F238E27FC236}">
                      <a16:creationId xmlns:a16="http://schemas.microsoft.com/office/drawing/2014/main" id="{573684EE-2F74-5AEA-2498-F33D79E9DBF2}"/>
                    </a:ext>
                  </a:extLst>
                </p:cNvPr>
                <p:cNvPicPr/>
                <p:nvPr/>
              </p:nvPicPr>
              <p:blipFill>
                <a:blip r:embed="rId251"/>
                <a:stretch>
                  <a:fillRect/>
                </a:stretch>
              </p:blipFill>
              <p:spPr>
                <a:xfrm>
                  <a:off x="4843476" y="4084868"/>
                  <a:ext cx="7610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397" name="Ink 396">
                  <a:extLst>
                    <a:ext uri="{FF2B5EF4-FFF2-40B4-BE49-F238E27FC236}">
                      <a16:creationId xmlns:a16="http://schemas.microsoft.com/office/drawing/2014/main" id="{C1B54234-E45F-9A2F-C0A1-371F5E286F52}"/>
                    </a:ext>
                  </a:extLst>
                </p14:cNvPr>
                <p14:cNvContentPartPr/>
                <p14:nvPr/>
              </p14:nvContentPartPr>
              <p14:xfrm>
                <a:off x="3972996" y="4119788"/>
                <a:ext cx="723960" cy="37080"/>
              </p14:xfrm>
            </p:contentPart>
          </mc:Choice>
          <mc:Fallback>
            <p:pic>
              <p:nvPicPr>
                <p:cNvPr id="397" name="Ink 396">
                  <a:extLst>
                    <a:ext uri="{FF2B5EF4-FFF2-40B4-BE49-F238E27FC236}">
                      <a16:creationId xmlns:a16="http://schemas.microsoft.com/office/drawing/2014/main" id="{C1B54234-E45F-9A2F-C0A1-371F5E286F52}"/>
                    </a:ext>
                  </a:extLst>
                </p:cNvPr>
                <p:cNvPicPr/>
                <p:nvPr/>
              </p:nvPicPr>
              <p:blipFill>
                <a:blip r:embed="rId253"/>
                <a:stretch>
                  <a:fillRect/>
                </a:stretch>
              </p:blipFill>
              <p:spPr>
                <a:xfrm>
                  <a:off x="3955356" y="4102148"/>
                  <a:ext cx="7596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398" name="Ink 397">
                  <a:extLst>
                    <a:ext uri="{FF2B5EF4-FFF2-40B4-BE49-F238E27FC236}">
                      <a16:creationId xmlns:a16="http://schemas.microsoft.com/office/drawing/2014/main" id="{3456177A-D60D-5B3D-E713-7F42A5CEAD78}"/>
                    </a:ext>
                  </a:extLst>
                </p14:cNvPr>
                <p14:cNvContentPartPr/>
                <p14:nvPr/>
              </p14:nvContentPartPr>
              <p14:xfrm>
                <a:off x="2868516" y="4061108"/>
                <a:ext cx="1047240" cy="111240"/>
              </p14:xfrm>
            </p:contentPart>
          </mc:Choice>
          <mc:Fallback>
            <p:pic>
              <p:nvPicPr>
                <p:cNvPr id="398" name="Ink 397">
                  <a:extLst>
                    <a:ext uri="{FF2B5EF4-FFF2-40B4-BE49-F238E27FC236}">
                      <a16:creationId xmlns:a16="http://schemas.microsoft.com/office/drawing/2014/main" id="{3456177A-D60D-5B3D-E713-7F42A5CEAD78}"/>
                    </a:ext>
                  </a:extLst>
                </p:cNvPr>
                <p:cNvPicPr/>
                <p:nvPr/>
              </p:nvPicPr>
              <p:blipFill>
                <a:blip r:embed="rId255"/>
                <a:stretch>
                  <a:fillRect/>
                </a:stretch>
              </p:blipFill>
              <p:spPr>
                <a:xfrm>
                  <a:off x="2850516" y="4043108"/>
                  <a:ext cx="10828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399" name="Ink 398">
                  <a:extLst>
                    <a:ext uri="{FF2B5EF4-FFF2-40B4-BE49-F238E27FC236}">
                      <a16:creationId xmlns:a16="http://schemas.microsoft.com/office/drawing/2014/main" id="{A64DB083-E7A0-4E40-17C8-B27A8F34BAB0}"/>
                    </a:ext>
                  </a:extLst>
                </p14:cNvPr>
                <p14:cNvContentPartPr/>
                <p14:nvPr/>
              </p14:nvContentPartPr>
              <p14:xfrm>
                <a:off x="1954476" y="4150388"/>
                <a:ext cx="655200" cy="39600"/>
              </p14:xfrm>
            </p:contentPart>
          </mc:Choice>
          <mc:Fallback>
            <p:pic>
              <p:nvPicPr>
                <p:cNvPr id="399" name="Ink 398">
                  <a:extLst>
                    <a:ext uri="{FF2B5EF4-FFF2-40B4-BE49-F238E27FC236}">
                      <a16:creationId xmlns:a16="http://schemas.microsoft.com/office/drawing/2014/main" id="{A64DB083-E7A0-4E40-17C8-B27A8F34BAB0}"/>
                    </a:ext>
                  </a:extLst>
                </p:cNvPr>
                <p:cNvPicPr/>
                <p:nvPr/>
              </p:nvPicPr>
              <p:blipFill>
                <a:blip r:embed="rId257"/>
                <a:stretch>
                  <a:fillRect/>
                </a:stretch>
              </p:blipFill>
              <p:spPr>
                <a:xfrm>
                  <a:off x="1936836" y="4132748"/>
                  <a:ext cx="6908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400" name="Ink 399">
                  <a:extLst>
                    <a:ext uri="{FF2B5EF4-FFF2-40B4-BE49-F238E27FC236}">
                      <a16:creationId xmlns:a16="http://schemas.microsoft.com/office/drawing/2014/main" id="{1C6EA4DE-FF91-AD6D-9EFC-6B921111811E}"/>
                    </a:ext>
                  </a:extLst>
                </p14:cNvPr>
                <p14:cNvContentPartPr/>
                <p14:nvPr/>
              </p14:nvContentPartPr>
              <p14:xfrm>
                <a:off x="1350396" y="4129508"/>
                <a:ext cx="588960" cy="42120"/>
              </p14:xfrm>
            </p:contentPart>
          </mc:Choice>
          <mc:Fallback>
            <p:pic>
              <p:nvPicPr>
                <p:cNvPr id="400" name="Ink 399">
                  <a:extLst>
                    <a:ext uri="{FF2B5EF4-FFF2-40B4-BE49-F238E27FC236}">
                      <a16:creationId xmlns:a16="http://schemas.microsoft.com/office/drawing/2014/main" id="{1C6EA4DE-FF91-AD6D-9EFC-6B921111811E}"/>
                    </a:ext>
                  </a:extLst>
                </p:cNvPr>
                <p:cNvPicPr/>
                <p:nvPr/>
              </p:nvPicPr>
              <p:blipFill>
                <a:blip r:embed="rId259"/>
                <a:stretch>
                  <a:fillRect/>
                </a:stretch>
              </p:blipFill>
              <p:spPr>
                <a:xfrm>
                  <a:off x="1332756" y="4111508"/>
                  <a:ext cx="6246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401" name="Ink 400">
                  <a:extLst>
                    <a:ext uri="{FF2B5EF4-FFF2-40B4-BE49-F238E27FC236}">
                      <a16:creationId xmlns:a16="http://schemas.microsoft.com/office/drawing/2014/main" id="{5E5EBCFF-FFA6-F626-ADD3-8128249D32D6}"/>
                    </a:ext>
                  </a:extLst>
                </p14:cNvPr>
                <p14:cNvContentPartPr/>
                <p14:nvPr/>
              </p14:nvContentPartPr>
              <p14:xfrm>
                <a:off x="566676" y="4148228"/>
                <a:ext cx="781200" cy="33480"/>
              </p14:xfrm>
            </p:contentPart>
          </mc:Choice>
          <mc:Fallback>
            <p:pic>
              <p:nvPicPr>
                <p:cNvPr id="401" name="Ink 400">
                  <a:extLst>
                    <a:ext uri="{FF2B5EF4-FFF2-40B4-BE49-F238E27FC236}">
                      <a16:creationId xmlns:a16="http://schemas.microsoft.com/office/drawing/2014/main" id="{5E5EBCFF-FFA6-F626-ADD3-8128249D32D6}"/>
                    </a:ext>
                  </a:extLst>
                </p:cNvPr>
                <p:cNvPicPr/>
                <p:nvPr/>
              </p:nvPicPr>
              <p:blipFill>
                <a:blip r:embed="rId261"/>
                <a:stretch>
                  <a:fillRect/>
                </a:stretch>
              </p:blipFill>
              <p:spPr>
                <a:xfrm>
                  <a:off x="549036" y="4130588"/>
                  <a:ext cx="8168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363" name="Ink 362">
                  <a:extLst>
                    <a:ext uri="{FF2B5EF4-FFF2-40B4-BE49-F238E27FC236}">
                      <a16:creationId xmlns:a16="http://schemas.microsoft.com/office/drawing/2014/main" id="{AF49554E-EC34-D647-7D5B-A44153C97144}"/>
                    </a:ext>
                  </a:extLst>
                </p14:cNvPr>
                <p14:cNvContentPartPr/>
                <p14:nvPr/>
              </p14:nvContentPartPr>
              <p14:xfrm>
                <a:off x="7074036" y="3321308"/>
                <a:ext cx="576720" cy="34200"/>
              </p14:xfrm>
            </p:contentPart>
          </mc:Choice>
          <mc:Fallback>
            <p:pic>
              <p:nvPicPr>
                <p:cNvPr id="363" name="Ink 362">
                  <a:extLst>
                    <a:ext uri="{FF2B5EF4-FFF2-40B4-BE49-F238E27FC236}">
                      <a16:creationId xmlns:a16="http://schemas.microsoft.com/office/drawing/2014/main" id="{AF49554E-EC34-D647-7D5B-A44153C97144}"/>
                    </a:ext>
                  </a:extLst>
                </p:cNvPr>
                <p:cNvPicPr/>
                <p:nvPr/>
              </p:nvPicPr>
              <p:blipFill>
                <a:blip r:embed="rId263"/>
                <a:stretch>
                  <a:fillRect/>
                </a:stretch>
              </p:blipFill>
              <p:spPr>
                <a:xfrm>
                  <a:off x="7056396" y="3303668"/>
                  <a:ext cx="6123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364" name="Ink 363">
                  <a:extLst>
                    <a:ext uri="{FF2B5EF4-FFF2-40B4-BE49-F238E27FC236}">
                      <a16:creationId xmlns:a16="http://schemas.microsoft.com/office/drawing/2014/main" id="{BFA33640-0CE8-2CCA-6DF2-49261D9A16A8}"/>
                    </a:ext>
                  </a:extLst>
                </p14:cNvPr>
                <p14:cNvContentPartPr/>
                <p14:nvPr/>
              </p14:nvContentPartPr>
              <p14:xfrm>
                <a:off x="6408396" y="3383948"/>
                <a:ext cx="435600" cy="23040"/>
              </p14:xfrm>
            </p:contentPart>
          </mc:Choice>
          <mc:Fallback>
            <p:pic>
              <p:nvPicPr>
                <p:cNvPr id="364" name="Ink 363">
                  <a:extLst>
                    <a:ext uri="{FF2B5EF4-FFF2-40B4-BE49-F238E27FC236}">
                      <a16:creationId xmlns:a16="http://schemas.microsoft.com/office/drawing/2014/main" id="{BFA33640-0CE8-2CCA-6DF2-49261D9A16A8}"/>
                    </a:ext>
                  </a:extLst>
                </p:cNvPr>
                <p:cNvPicPr/>
                <p:nvPr/>
              </p:nvPicPr>
              <p:blipFill>
                <a:blip r:embed="rId265"/>
                <a:stretch>
                  <a:fillRect/>
                </a:stretch>
              </p:blipFill>
              <p:spPr>
                <a:xfrm>
                  <a:off x="6390396" y="3365948"/>
                  <a:ext cx="4712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366" name="Ink 365">
                  <a:extLst>
                    <a:ext uri="{FF2B5EF4-FFF2-40B4-BE49-F238E27FC236}">
                      <a16:creationId xmlns:a16="http://schemas.microsoft.com/office/drawing/2014/main" id="{EC5CF32C-EC1F-00A3-A5BE-40F3A793BA7A}"/>
                    </a:ext>
                  </a:extLst>
                </p14:cNvPr>
                <p14:cNvContentPartPr/>
                <p14:nvPr/>
              </p14:nvContentPartPr>
              <p14:xfrm>
                <a:off x="5891796" y="3325628"/>
                <a:ext cx="417240" cy="17280"/>
              </p14:xfrm>
            </p:contentPart>
          </mc:Choice>
          <mc:Fallback>
            <p:pic>
              <p:nvPicPr>
                <p:cNvPr id="366" name="Ink 365">
                  <a:extLst>
                    <a:ext uri="{FF2B5EF4-FFF2-40B4-BE49-F238E27FC236}">
                      <a16:creationId xmlns:a16="http://schemas.microsoft.com/office/drawing/2014/main" id="{EC5CF32C-EC1F-00A3-A5BE-40F3A793BA7A}"/>
                    </a:ext>
                  </a:extLst>
                </p:cNvPr>
                <p:cNvPicPr/>
                <p:nvPr/>
              </p:nvPicPr>
              <p:blipFill>
                <a:blip r:embed="rId267"/>
                <a:stretch>
                  <a:fillRect/>
                </a:stretch>
              </p:blipFill>
              <p:spPr>
                <a:xfrm>
                  <a:off x="5873796" y="3307628"/>
                  <a:ext cx="4528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367" name="Ink 366">
                  <a:extLst>
                    <a:ext uri="{FF2B5EF4-FFF2-40B4-BE49-F238E27FC236}">
                      <a16:creationId xmlns:a16="http://schemas.microsoft.com/office/drawing/2014/main" id="{2F956B3A-0BAB-614F-4B34-E747CB57E66A}"/>
                    </a:ext>
                  </a:extLst>
                </p14:cNvPr>
                <p14:cNvContentPartPr/>
                <p14:nvPr/>
              </p14:nvContentPartPr>
              <p14:xfrm>
                <a:off x="5123196" y="3385028"/>
                <a:ext cx="704160" cy="39240"/>
              </p14:xfrm>
            </p:contentPart>
          </mc:Choice>
          <mc:Fallback>
            <p:pic>
              <p:nvPicPr>
                <p:cNvPr id="367" name="Ink 366">
                  <a:extLst>
                    <a:ext uri="{FF2B5EF4-FFF2-40B4-BE49-F238E27FC236}">
                      <a16:creationId xmlns:a16="http://schemas.microsoft.com/office/drawing/2014/main" id="{2F956B3A-0BAB-614F-4B34-E747CB57E66A}"/>
                    </a:ext>
                  </a:extLst>
                </p:cNvPr>
                <p:cNvPicPr/>
                <p:nvPr/>
              </p:nvPicPr>
              <p:blipFill>
                <a:blip r:embed="rId269"/>
                <a:stretch>
                  <a:fillRect/>
                </a:stretch>
              </p:blipFill>
              <p:spPr>
                <a:xfrm>
                  <a:off x="5105196" y="3367028"/>
                  <a:ext cx="7398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368" name="Ink 367">
                  <a:extLst>
                    <a:ext uri="{FF2B5EF4-FFF2-40B4-BE49-F238E27FC236}">
                      <a16:creationId xmlns:a16="http://schemas.microsoft.com/office/drawing/2014/main" id="{9A98A70A-39E5-7FA5-C2B5-C928967D7E0B}"/>
                    </a:ext>
                  </a:extLst>
                </p14:cNvPr>
                <p14:cNvContentPartPr/>
                <p14:nvPr/>
              </p14:nvContentPartPr>
              <p14:xfrm>
                <a:off x="4498596" y="3334628"/>
                <a:ext cx="434880" cy="42120"/>
              </p14:xfrm>
            </p:contentPart>
          </mc:Choice>
          <mc:Fallback>
            <p:pic>
              <p:nvPicPr>
                <p:cNvPr id="368" name="Ink 367">
                  <a:extLst>
                    <a:ext uri="{FF2B5EF4-FFF2-40B4-BE49-F238E27FC236}">
                      <a16:creationId xmlns:a16="http://schemas.microsoft.com/office/drawing/2014/main" id="{9A98A70A-39E5-7FA5-C2B5-C928967D7E0B}"/>
                    </a:ext>
                  </a:extLst>
                </p:cNvPr>
                <p:cNvPicPr/>
                <p:nvPr/>
              </p:nvPicPr>
              <p:blipFill>
                <a:blip r:embed="rId271"/>
                <a:stretch>
                  <a:fillRect/>
                </a:stretch>
              </p:blipFill>
              <p:spPr>
                <a:xfrm>
                  <a:off x="4480596" y="3316628"/>
                  <a:ext cx="4705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370" name="Ink 369">
                  <a:extLst>
                    <a:ext uri="{FF2B5EF4-FFF2-40B4-BE49-F238E27FC236}">
                      <a16:creationId xmlns:a16="http://schemas.microsoft.com/office/drawing/2014/main" id="{47FDC3D0-7229-8C7B-3FD6-A09EE00B6882}"/>
                    </a:ext>
                  </a:extLst>
                </p14:cNvPr>
                <p14:cNvContentPartPr/>
                <p14:nvPr/>
              </p14:nvContentPartPr>
              <p14:xfrm>
                <a:off x="3440196" y="3350828"/>
                <a:ext cx="819360" cy="52560"/>
              </p14:xfrm>
            </p:contentPart>
          </mc:Choice>
          <mc:Fallback>
            <p:pic>
              <p:nvPicPr>
                <p:cNvPr id="370" name="Ink 369">
                  <a:extLst>
                    <a:ext uri="{FF2B5EF4-FFF2-40B4-BE49-F238E27FC236}">
                      <a16:creationId xmlns:a16="http://schemas.microsoft.com/office/drawing/2014/main" id="{47FDC3D0-7229-8C7B-3FD6-A09EE00B6882}"/>
                    </a:ext>
                  </a:extLst>
                </p:cNvPr>
                <p:cNvPicPr/>
                <p:nvPr/>
              </p:nvPicPr>
              <p:blipFill>
                <a:blip r:embed="rId273"/>
                <a:stretch>
                  <a:fillRect/>
                </a:stretch>
              </p:blipFill>
              <p:spPr>
                <a:xfrm>
                  <a:off x="3422196" y="3333188"/>
                  <a:ext cx="8550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371" name="Ink 370">
                  <a:extLst>
                    <a:ext uri="{FF2B5EF4-FFF2-40B4-BE49-F238E27FC236}">
                      <a16:creationId xmlns:a16="http://schemas.microsoft.com/office/drawing/2014/main" id="{16FE6654-1F77-804C-4EB5-F74E880FEA58}"/>
                    </a:ext>
                  </a:extLst>
                </p14:cNvPr>
                <p14:cNvContentPartPr/>
                <p14:nvPr/>
              </p14:nvContentPartPr>
              <p14:xfrm>
                <a:off x="3168036" y="3370268"/>
                <a:ext cx="237600" cy="25560"/>
              </p14:xfrm>
            </p:contentPart>
          </mc:Choice>
          <mc:Fallback>
            <p:pic>
              <p:nvPicPr>
                <p:cNvPr id="371" name="Ink 370">
                  <a:extLst>
                    <a:ext uri="{FF2B5EF4-FFF2-40B4-BE49-F238E27FC236}">
                      <a16:creationId xmlns:a16="http://schemas.microsoft.com/office/drawing/2014/main" id="{16FE6654-1F77-804C-4EB5-F74E880FEA58}"/>
                    </a:ext>
                  </a:extLst>
                </p:cNvPr>
                <p:cNvPicPr/>
                <p:nvPr/>
              </p:nvPicPr>
              <p:blipFill>
                <a:blip r:embed="rId275"/>
                <a:stretch>
                  <a:fillRect/>
                </a:stretch>
              </p:blipFill>
              <p:spPr>
                <a:xfrm>
                  <a:off x="3150036" y="3352268"/>
                  <a:ext cx="2732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372" name="Ink 371">
                  <a:extLst>
                    <a:ext uri="{FF2B5EF4-FFF2-40B4-BE49-F238E27FC236}">
                      <a16:creationId xmlns:a16="http://schemas.microsoft.com/office/drawing/2014/main" id="{0EE47909-DCAB-1B88-A6A5-F5434A93DDBF}"/>
                    </a:ext>
                  </a:extLst>
                </p14:cNvPr>
                <p14:cNvContentPartPr/>
                <p14:nvPr/>
              </p14:nvContentPartPr>
              <p14:xfrm>
                <a:off x="2432556" y="3384668"/>
                <a:ext cx="626400" cy="28440"/>
              </p14:xfrm>
            </p:contentPart>
          </mc:Choice>
          <mc:Fallback>
            <p:pic>
              <p:nvPicPr>
                <p:cNvPr id="372" name="Ink 371">
                  <a:extLst>
                    <a:ext uri="{FF2B5EF4-FFF2-40B4-BE49-F238E27FC236}">
                      <a16:creationId xmlns:a16="http://schemas.microsoft.com/office/drawing/2014/main" id="{0EE47909-DCAB-1B88-A6A5-F5434A93DDBF}"/>
                    </a:ext>
                  </a:extLst>
                </p:cNvPr>
                <p:cNvPicPr/>
                <p:nvPr/>
              </p:nvPicPr>
              <p:blipFill>
                <a:blip r:embed="rId277"/>
                <a:stretch>
                  <a:fillRect/>
                </a:stretch>
              </p:blipFill>
              <p:spPr>
                <a:xfrm>
                  <a:off x="2414556" y="3366668"/>
                  <a:ext cx="6620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374" name="Ink 373">
                  <a:extLst>
                    <a:ext uri="{FF2B5EF4-FFF2-40B4-BE49-F238E27FC236}">
                      <a16:creationId xmlns:a16="http://schemas.microsoft.com/office/drawing/2014/main" id="{752E565E-8E76-C209-322B-D95D550325F4}"/>
                    </a:ext>
                  </a:extLst>
                </p14:cNvPr>
                <p14:cNvContentPartPr/>
                <p14:nvPr/>
              </p14:nvContentPartPr>
              <p14:xfrm>
                <a:off x="1622196" y="3343988"/>
                <a:ext cx="741600" cy="50400"/>
              </p14:xfrm>
            </p:contentPart>
          </mc:Choice>
          <mc:Fallback>
            <p:pic>
              <p:nvPicPr>
                <p:cNvPr id="374" name="Ink 373">
                  <a:extLst>
                    <a:ext uri="{FF2B5EF4-FFF2-40B4-BE49-F238E27FC236}">
                      <a16:creationId xmlns:a16="http://schemas.microsoft.com/office/drawing/2014/main" id="{752E565E-8E76-C209-322B-D95D550325F4}"/>
                    </a:ext>
                  </a:extLst>
                </p:cNvPr>
                <p:cNvPicPr/>
                <p:nvPr/>
              </p:nvPicPr>
              <p:blipFill>
                <a:blip r:embed="rId279"/>
                <a:stretch>
                  <a:fillRect/>
                </a:stretch>
              </p:blipFill>
              <p:spPr>
                <a:xfrm>
                  <a:off x="1604196" y="3326348"/>
                  <a:ext cx="7772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375" name="Ink 374">
                  <a:extLst>
                    <a:ext uri="{FF2B5EF4-FFF2-40B4-BE49-F238E27FC236}">
                      <a16:creationId xmlns:a16="http://schemas.microsoft.com/office/drawing/2014/main" id="{211824D4-08D2-CC70-1280-093DF82E64BE}"/>
                    </a:ext>
                  </a:extLst>
                </p14:cNvPr>
                <p14:cNvContentPartPr/>
                <p14:nvPr/>
              </p14:nvContentPartPr>
              <p14:xfrm>
                <a:off x="530676" y="3341108"/>
                <a:ext cx="1004400" cy="45720"/>
              </p14:xfrm>
            </p:contentPart>
          </mc:Choice>
          <mc:Fallback>
            <p:pic>
              <p:nvPicPr>
                <p:cNvPr id="375" name="Ink 374">
                  <a:extLst>
                    <a:ext uri="{FF2B5EF4-FFF2-40B4-BE49-F238E27FC236}">
                      <a16:creationId xmlns:a16="http://schemas.microsoft.com/office/drawing/2014/main" id="{211824D4-08D2-CC70-1280-093DF82E64BE}"/>
                    </a:ext>
                  </a:extLst>
                </p:cNvPr>
                <p:cNvPicPr/>
                <p:nvPr/>
              </p:nvPicPr>
              <p:blipFill>
                <a:blip r:embed="rId281"/>
                <a:stretch>
                  <a:fillRect/>
                </a:stretch>
              </p:blipFill>
              <p:spPr>
                <a:xfrm>
                  <a:off x="513036" y="3323108"/>
                  <a:ext cx="10400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490" name="Ink 489">
                  <a:extLst>
                    <a:ext uri="{FF2B5EF4-FFF2-40B4-BE49-F238E27FC236}">
                      <a16:creationId xmlns:a16="http://schemas.microsoft.com/office/drawing/2014/main" id="{F28D85EA-A740-1195-12A6-0399DC197EAE}"/>
                    </a:ext>
                  </a:extLst>
                </p14:cNvPr>
                <p14:cNvContentPartPr/>
                <p14:nvPr/>
              </p14:nvContentPartPr>
              <p14:xfrm>
                <a:off x="1485756" y="2974268"/>
                <a:ext cx="859680" cy="480600"/>
              </p14:xfrm>
            </p:contentPart>
          </mc:Choice>
          <mc:Fallback>
            <p:pic>
              <p:nvPicPr>
                <p:cNvPr id="490" name="Ink 489">
                  <a:extLst>
                    <a:ext uri="{FF2B5EF4-FFF2-40B4-BE49-F238E27FC236}">
                      <a16:creationId xmlns:a16="http://schemas.microsoft.com/office/drawing/2014/main" id="{F28D85EA-A740-1195-12A6-0399DC197EAE}"/>
                    </a:ext>
                  </a:extLst>
                </p:cNvPr>
                <p:cNvPicPr/>
                <p:nvPr/>
              </p:nvPicPr>
              <p:blipFill>
                <a:blip r:embed="rId283"/>
                <a:stretch>
                  <a:fillRect/>
                </a:stretch>
              </p:blipFill>
              <p:spPr>
                <a:xfrm>
                  <a:off x="1468116" y="2956268"/>
                  <a:ext cx="895320" cy="5162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491" name="Ink 490">
                  <a:extLst>
                    <a:ext uri="{FF2B5EF4-FFF2-40B4-BE49-F238E27FC236}">
                      <a16:creationId xmlns:a16="http://schemas.microsoft.com/office/drawing/2014/main" id="{26DB243C-B5C1-9E38-76CD-AF6FC7BE5BD8}"/>
                    </a:ext>
                  </a:extLst>
                </p14:cNvPr>
                <p14:cNvContentPartPr/>
                <p14:nvPr/>
              </p14:nvContentPartPr>
              <p14:xfrm>
                <a:off x="1025316" y="2922788"/>
                <a:ext cx="568800" cy="484200"/>
              </p14:xfrm>
            </p:contentPart>
          </mc:Choice>
          <mc:Fallback>
            <p:pic>
              <p:nvPicPr>
                <p:cNvPr id="491" name="Ink 490">
                  <a:extLst>
                    <a:ext uri="{FF2B5EF4-FFF2-40B4-BE49-F238E27FC236}">
                      <a16:creationId xmlns:a16="http://schemas.microsoft.com/office/drawing/2014/main" id="{26DB243C-B5C1-9E38-76CD-AF6FC7BE5BD8}"/>
                    </a:ext>
                  </a:extLst>
                </p:cNvPr>
                <p:cNvPicPr/>
                <p:nvPr/>
              </p:nvPicPr>
              <p:blipFill>
                <a:blip r:embed="rId285"/>
                <a:stretch>
                  <a:fillRect/>
                </a:stretch>
              </p:blipFill>
              <p:spPr>
                <a:xfrm>
                  <a:off x="1007316" y="2905148"/>
                  <a:ext cx="604440" cy="5198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492" name="Ink 491">
                  <a:extLst>
                    <a:ext uri="{FF2B5EF4-FFF2-40B4-BE49-F238E27FC236}">
                      <a16:creationId xmlns:a16="http://schemas.microsoft.com/office/drawing/2014/main" id="{48D7158F-2424-A916-D48A-79BC68DC93A4}"/>
                    </a:ext>
                  </a:extLst>
                </p14:cNvPr>
                <p14:cNvContentPartPr/>
                <p14:nvPr/>
              </p14:nvContentPartPr>
              <p14:xfrm>
                <a:off x="427716" y="2946548"/>
                <a:ext cx="666720" cy="429480"/>
              </p14:xfrm>
            </p:contentPart>
          </mc:Choice>
          <mc:Fallback>
            <p:pic>
              <p:nvPicPr>
                <p:cNvPr id="492" name="Ink 491">
                  <a:extLst>
                    <a:ext uri="{FF2B5EF4-FFF2-40B4-BE49-F238E27FC236}">
                      <a16:creationId xmlns:a16="http://schemas.microsoft.com/office/drawing/2014/main" id="{48D7158F-2424-A916-D48A-79BC68DC93A4}"/>
                    </a:ext>
                  </a:extLst>
                </p:cNvPr>
                <p:cNvPicPr/>
                <p:nvPr/>
              </p:nvPicPr>
              <p:blipFill>
                <a:blip r:embed="rId287"/>
                <a:stretch>
                  <a:fillRect/>
                </a:stretch>
              </p:blipFill>
              <p:spPr>
                <a:xfrm>
                  <a:off x="410076" y="2928908"/>
                  <a:ext cx="702360" cy="4651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498" name="Ink 497">
                  <a:extLst>
                    <a:ext uri="{FF2B5EF4-FFF2-40B4-BE49-F238E27FC236}">
                      <a16:creationId xmlns:a16="http://schemas.microsoft.com/office/drawing/2014/main" id="{9EDB6107-67A2-6E7A-1E02-A5A3B27A5795}"/>
                    </a:ext>
                  </a:extLst>
                </p14:cNvPr>
                <p14:cNvContentPartPr/>
                <p14:nvPr/>
              </p14:nvContentPartPr>
              <p14:xfrm>
                <a:off x="5411556" y="3313388"/>
                <a:ext cx="1702440" cy="465840"/>
              </p14:xfrm>
            </p:contentPart>
          </mc:Choice>
          <mc:Fallback>
            <p:pic>
              <p:nvPicPr>
                <p:cNvPr id="498" name="Ink 497">
                  <a:extLst>
                    <a:ext uri="{FF2B5EF4-FFF2-40B4-BE49-F238E27FC236}">
                      <a16:creationId xmlns:a16="http://schemas.microsoft.com/office/drawing/2014/main" id="{9EDB6107-67A2-6E7A-1E02-A5A3B27A5795}"/>
                    </a:ext>
                  </a:extLst>
                </p:cNvPr>
                <p:cNvPicPr/>
                <p:nvPr/>
              </p:nvPicPr>
              <p:blipFill>
                <a:blip r:embed="rId289"/>
                <a:stretch>
                  <a:fillRect/>
                </a:stretch>
              </p:blipFill>
              <p:spPr>
                <a:xfrm>
                  <a:off x="5393916" y="3295748"/>
                  <a:ext cx="1738080" cy="5014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500" name="Ink 499">
                  <a:extLst>
                    <a:ext uri="{FF2B5EF4-FFF2-40B4-BE49-F238E27FC236}">
                      <a16:creationId xmlns:a16="http://schemas.microsoft.com/office/drawing/2014/main" id="{45EF860E-9F2E-0406-7ADA-59B5685E3C30}"/>
                    </a:ext>
                  </a:extLst>
                </p14:cNvPr>
                <p14:cNvContentPartPr/>
                <p14:nvPr/>
              </p14:nvContentPartPr>
              <p14:xfrm>
                <a:off x="2918196" y="3702548"/>
                <a:ext cx="2088360" cy="137520"/>
              </p14:xfrm>
            </p:contentPart>
          </mc:Choice>
          <mc:Fallback>
            <p:pic>
              <p:nvPicPr>
                <p:cNvPr id="500" name="Ink 499">
                  <a:extLst>
                    <a:ext uri="{FF2B5EF4-FFF2-40B4-BE49-F238E27FC236}">
                      <a16:creationId xmlns:a16="http://schemas.microsoft.com/office/drawing/2014/main" id="{45EF860E-9F2E-0406-7ADA-59B5685E3C30}"/>
                    </a:ext>
                  </a:extLst>
                </p:cNvPr>
                <p:cNvPicPr/>
                <p:nvPr/>
              </p:nvPicPr>
              <p:blipFill>
                <a:blip r:embed="rId291"/>
                <a:stretch>
                  <a:fillRect/>
                </a:stretch>
              </p:blipFill>
              <p:spPr>
                <a:xfrm>
                  <a:off x="2900556" y="3684908"/>
                  <a:ext cx="2124000" cy="173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2">
            <p14:nvContentPartPr>
              <p14:cNvPr id="416" name="Ink 415">
                <a:extLst>
                  <a:ext uri="{FF2B5EF4-FFF2-40B4-BE49-F238E27FC236}">
                    <a16:creationId xmlns:a16="http://schemas.microsoft.com/office/drawing/2014/main" id="{4EE87EAA-CC7D-59D7-8B17-EB84FD2DFABD}"/>
                  </a:ext>
                </a:extLst>
              </p14:cNvPr>
              <p14:cNvContentPartPr/>
              <p14:nvPr/>
            </p14:nvContentPartPr>
            <p14:xfrm>
              <a:off x="8685036" y="4845188"/>
              <a:ext cx="564120" cy="79560"/>
            </p14:xfrm>
          </p:contentPart>
        </mc:Choice>
        <mc:Fallback>
          <p:pic>
            <p:nvPicPr>
              <p:cNvPr id="416" name="Ink 415">
                <a:extLst>
                  <a:ext uri="{FF2B5EF4-FFF2-40B4-BE49-F238E27FC236}">
                    <a16:creationId xmlns:a16="http://schemas.microsoft.com/office/drawing/2014/main" id="{4EE87EAA-CC7D-59D7-8B17-EB84FD2DFABD}"/>
                  </a:ext>
                </a:extLst>
              </p:cNvPr>
              <p:cNvPicPr/>
              <p:nvPr/>
            </p:nvPicPr>
            <p:blipFill>
              <a:blip r:embed="rId293"/>
              <a:stretch>
                <a:fillRect/>
              </a:stretch>
            </p:blipFill>
            <p:spPr>
              <a:xfrm>
                <a:off x="8667396" y="4827548"/>
                <a:ext cx="5997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417" name="Ink 416">
                <a:extLst>
                  <a:ext uri="{FF2B5EF4-FFF2-40B4-BE49-F238E27FC236}">
                    <a16:creationId xmlns:a16="http://schemas.microsoft.com/office/drawing/2014/main" id="{C00625BE-7830-A1E9-C230-0272A6DBC639}"/>
                  </a:ext>
                </a:extLst>
              </p14:cNvPr>
              <p14:cNvContentPartPr/>
              <p14:nvPr/>
            </p14:nvContentPartPr>
            <p14:xfrm>
              <a:off x="8255196" y="4855988"/>
              <a:ext cx="268920" cy="27000"/>
            </p14:xfrm>
          </p:contentPart>
        </mc:Choice>
        <mc:Fallback>
          <p:pic>
            <p:nvPicPr>
              <p:cNvPr id="417" name="Ink 416">
                <a:extLst>
                  <a:ext uri="{FF2B5EF4-FFF2-40B4-BE49-F238E27FC236}">
                    <a16:creationId xmlns:a16="http://schemas.microsoft.com/office/drawing/2014/main" id="{C00625BE-7830-A1E9-C230-0272A6DBC639}"/>
                  </a:ext>
                </a:extLst>
              </p:cNvPr>
              <p:cNvPicPr/>
              <p:nvPr/>
            </p:nvPicPr>
            <p:blipFill>
              <a:blip r:embed="rId295"/>
              <a:stretch>
                <a:fillRect/>
              </a:stretch>
            </p:blipFill>
            <p:spPr>
              <a:xfrm>
                <a:off x="8237196" y="4837988"/>
                <a:ext cx="3045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420" name="Ink 419">
                <a:extLst>
                  <a:ext uri="{FF2B5EF4-FFF2-40B4-BE49-F238E27FC236}">
                    <a16:creationId xmlns:a16="http://schemas.microsoft.com/office/drawing/2014/main" id="{18A87708-7C23-7264-DC62-8E4C5D835F11}"/>
                  </a:ext>
                </a:extLst>
              </p14:cNvPr>
              <p14:cNvContentPartPr/>
              <p14:nvPr/>
            </p14:nvContentPartPr>
            <p14:xfrm>
              <a:off x="7465356" y="4905308"/>
              <a:ext cx="555120" cy="34200"/>
            </p14:xfrm>
          </p:contentPart>
        </mc:Choice>
        <mc:Fallback>
          <p:pic>
            <p:nvPicPr>
              <p:cNvPr id="420" name="Ink 419">
                <a:extLst>
                  <a:ext uri="{FF2B5EF4-FFF2-40B4-BE49-F238E27FC236}">
                    <a16:creationId xmlns:a16="http://schemas.microsoft.com/office/drawing/2014/main" id="{18A87708-7C23-7264-DC62-8E4C5D835F11}"/>
                  </a:ext>
                </a:extLst>
              </p:cNvPr>
              <p:cNvPicPr/>
              <p:nvPr/>
            </p:nvPicPr>
            <p:blipFill>
              <a:blip r:embed="rId297"/>
              <a:stretch>
                <a:fillRect/>
              </a:stretch>
            </p:blipFill>
            <p:spPr>
              <a:xfrm>
                <a:off x="7447356" y="4887668"/>
                <a:ext cx="5907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421" name="Ink 420">
                <a:extLst>
                  <a:ext uri="{FF2B5EF4-FFF2-40B4-BE49-F238E27FC236}">
                    <a16:creationId xmlns:a16="http://schemas.microsoft.com/office/drawing/2014/main" id="{7D8BB315-7CA1-E76D-B4E8-F9280F117741}"/>
                  </a:ext>
                </a:extLst>
              </p14:cNvPr>
              <p14:cNvContentPartPr/>
              <p14:nvPr/>
            </p14:nvContentPartPr>
            <p14:xfrm>
              <a:off x="6208596" y="4878308"/>
              <a:ext cx="1038960" cy="54000"/>
            </p14:xfrm>
          </p:contentPart>
        </mc:Choice>
        <mc:Fallback>
          <p:pic>
            <p:nvPicPr>
              <p:cNvPr id="421" name="Ink 420">
                <a:extLst>
                  <a:ext uri="{FF2B5EF4-FFF2-40B4-BE49-F238E27FC236}">
                    <a16:creationId xmlns:a16="http://schemas.microsoft.com/office/drawing/2014/main" id="{7D8BB315-7CA1-E76D-B4E8-F9280F117741}"/>
                  </a:ext>
                </a:extLst>
              </p:cNvPr>
              <p:cNvPicPr/>
              <p:nvPr/>
            </p:nvPicPr>
            <p:blipFill>
              <a:blip r:embed="rId299"/>
              <a:stretch>
                <a:fillRect/>
              </a:stretch>
            </p:blipFill>
            <p:spPr>
              <a:xfrm>
                <a:off x="6190956" y="4860668"/>
                <a:ext cx="10746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422" name="Ink 421">
                <a:extLst>
                  <a:ext uri="{FF2B5EF4-FFF2-40B4-BE49-F238E27FC236}">
                    <a16:creationId xmlns:a16="http://schemas.microsoft.com/office/drawing/2014/main" id="{C6443F8B-B498-6863-C42B-1B36902FDCF9}"/>
                  </a:ext>
                </a:extLst>
              </p14:cNvPr>
              <p14:cNvContentPartPr/>
              <p14:nvPr/>
            </p14:nvContentPartPr>
            <p14:xfrm>
              <a:off x="5104836" y="4884068"/>
              <a:ext cx="952920" cy="57600"/>
            </p14:xfrm>
          </p:contentPart>
        </mc:Choice>
        <mc:Fallback>
          <p:pic>
            <p:nvPicPr>
              <p:cNvPr id="422" name="Ink 421">
                <a:extLst>
                  <a:ext uri="{FF2B5EF4-FFF2-40B4-BE49-F238E27FC236}">
                    <a16:creationId xmlns:a16="http://schemas.microsoft.com/office/drawing/2014/main" id="{C6443F8B-B498-6863-C42B-1B36902FDCF9}"/>
                  </a:ext>
                </a:extLst>
              </p:cNvPr>
              <p:cNvPicPr/>
              <p:nvPr/>
            </p:nvPicPr>
            <p:blipFill>
              <a:blip r:embed="rId301"/>
              <a:stretch>
                <a:fillRect/>
              </a:stretch>
            </p:blipFill>
            <p:spPr>
              <a:xfrm>
                <a:off x="5087196" y="4866068"/>
                <a:ext cx="9885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424" name="Ink 423">
                <a:extLst>
                  <a:ext uri="{FF2B5EF4-FFF2-40B4-BE49-F238E27FC236}">
                    <a16:creationId xmlns:a16="http://schemas.microsoft.com/office/drawing/2014/main" id="{054C6D00-3221-9F1C-053A-8FF987F2A9E6}"/>
                  </a:ext>
                </a:extLst>
              </p14:cNvPr>
              <p14:cNvContentPartPr/>
              <p14:nvPr/>
            </p14:nvContentPartPr>
            <p14:xfrm>
              <a:off x="4092516" y="4888028"/>
              <a:ext cx="346680" cy="20160"/>
            </p14:xfrm>
          </p:contentPart>
        </mc:Choice>
        <mc:Fallback>
          <p:pic>
            <p:nvPicPr>
              <p:cNvPr id="424" name="Ink 423">
                <a:extLst>
                  <a:ext uri="{FF2B5EF4-FFF2-40B4-BE49-F238E27FC236}">
                    <a16:creationId xmlns:a16="http://schemas.microsoft.com/office/drawing/2014/main" id="{054C6D00-3221-9F1C-053A-8FF987F2A9E6}"/>
                  </a:ext>
                </a:extLst>
              </p:cNvPr>
              <p:cNvPicPr/>
              <p:nvPr/>
            </p:nvPicPr>
            <p:blipFill>
              <a:blip r:embed="rId303"/>
              <a:stretch>
                <a:fillRect/>
              </a:stretch>
            </p:blipFill>
            <p:spPr>
              <a:xfrm>
                <a:off x="4074876" y="4870388"/>
                <a:ext cx="3823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425" name="Ink 424">
                <a:extLst>
                  <a:ext uri="{FF2B5EF4-FFF2-40B4-BE49-F238E27FC236}">
                    <a16:creationId xmlns:a16="http://schemas.microsoft.com/office/drawing/2014/main" id="{BCCFD281-3026-47BF-F288-55C5B7061947}"/>
                  </a:ext>
                </a:extLst>
              </p14:cNvPr>
              <p14:cNvContentPartPr/>
              <p14:nvPr/>
            </p14:nvContentPartPr>
            <p14:xfrm>
              <a:off x="2965356" y="4896668"/>
              <a:ext cx="972000" cy="42120"/>
            </p14:xfrm>
          </p:contentPart>
        </mc:Choice>
        <mc:Fallback>
          <p:pic>
            <p:nvPicPr>
              <p:cNvPr id="425" name="Ink 424">
                <a:extLst>
                  <a:ext uri="{FF2B5EF4-FFF2-40B4-BE49-F238E27FC236}">
                    <a16:creationId xmlns:a16="http://schemas.microsoft.com/office/drawing/2014/main" id="{BCCFD281-3026-47BF-F288-55C5B7061947}"/>
                  </a:ext>
                </a:extLst>
              </p:cNvPr>
              <p:cNvPicPr/>
              <p:nvPr/>
            </p:nvPicPr>
            <p:blipFill>
              <a:blip r:embed="rId305"/>
              <a:stretch>
                <a:fillRect/>
              </a:stretch>
            </p:blipFill>
            <p:spPr>
              <a:xfrm>
                <a:off x="2947356" y="4878668"/>
                <a:ext cx="10076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426" name="Ink 425">
                <a:extLst>
                  <a:ext uri="{FF2B5EF4-FFF2-40B4-BE49-F238E27FC236}">
                    <a16:creationId xmlns:a16="http://schemas.microsoft.com/office/drawing/2014/main" id="{138CC429-8395-E69D-4F16-2331DBB3668B}"/>
                  </a:ext>
                </a:extLst>
              </p14:cNvPr>
              <p14:cNvContentPartPr/>
              <p14:nvPr/>
            </p14:nvContentPartPr>
            <p14:xfrm>
              <a:off x="2286396" y="4899548"/>
              <a:ext cx="555120" cy="19440"/>
            </p14:xfrm>
          </p:contentPart>
        </mc:Choice>
        <mc:Fallback>
          <p:pic>
            <p:nvPicPr>
              <p:cNvPr id="426" name="Ink 425">
                <a:extLst>
                  <a:ext uri="{FF2B5EF4-FFF2-40B4-BE49-F238E27FC236}">
                    <a16:creationId xmlns:a16="http://schemas.microsoft.com/office/drawing/2014/main" id="{138CC429-8395-E69D-4F16-2331DBB3668B}"/>
                  </a:ext>
                </a:extLst>
              </p:cNvPr>
              <p:cNvPicPr/>
              <p:nvPr/>
            </p:nvPicPr>
            <p:blipFill>
              <a:blip r:embed="rId307"/>
              <a:stretch>
                <a:fillRect/>
              </a:stretch>
            </p:blipFill>
            <p:spPr>
              <a:xfrm>
                <a:off x="2268396" y="4881908"/>
                <a:ext cx="5907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427" name="Ink 426">
                <a:extLst>
                  <a:ext uri="{FF2B5EF4-FFF2-40B4-BE49-F238E27FC236}">
                    <a16:creationId xmlns:a16="http://schemas.microsoft.com/office/drawing/2014/main" id="{4E98EC85-B223-D3D9-359F-773F631322B6}"/>
                  </a:ext>
                </a:extLst>
              </p14:cNvPr>
              <p14:cNvContentPartPr/>
              <p14:nvPr/>
            </p14:nvContentPartPr>
            <p14:xfrm>
              <a:off x="1545876" y="4888028"/>
              <a:ext cx="485640" cy="34920"/>
            </p14:xfrm>
          </p:contentPart>
        </mc:Choice>
        <mc:Fallback>
          <p:pic>
            <p:nvPicPr>
              <p:cNvPr id="427" name="Ink 426">
                <a:extLst>
                  <a:ext uri="{FF2B5EF4-FFF2-40B4-BE49-F238E27FC236}">
                    <a16:creationId xmlns:a16="http://schemas.microsoft.com/office/drawing/2014/main" id="{4E98EC85-B223-D3D9-359F-773F631322B6}"/>
                  </a:ext>
                </a:extLst>
              </p:cNvPr>
              <p:cNvPicPr/>
              <p:nvPr/>
            </p:nvPicPr>
            <p:blipFill>
              <a:blip r:embed="rId309"/>
              <a:stretch>
                <a:fillRect/>
              </a:stretch>
            </p:blipFill>
            <p:spPr>
              <a:xfrm>
                <a:off x="1527876" y="4870388"/>
                <a:ext cx="5212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429" name="Ink 428">
                <a:extLst>
                  <a:ext uri="{FF2B5EF4-FFF2-40B4-BE49-F238E27FC236}">
                    <a16:creationId xmlns:a16="http://schemas.microsoft.com/office/drawing/2014/main" id="{AFE5F108-92C4-653C-6507-27E7D8681CF2}"/>
                  </a:ext>
                </a:extLst>
              </p14:cNvPr>
              <p14:cNvContentPartPr/>
              <p14:nvPr/>
            </p14:nvContentPartPr>
            <p14:xfrm>
              <a:off x="824436" y="4892348"/>
              <a:ext cx="502560" cy="33840"/>
            </p14:xfrm>
          </p:contentPart>
        </mc:Choice>
        <mc:Fallback>
          <p:pic>
            <p:nvPicPr>
              <p:cNvPr id="429" name="Ink 428">
                <a:extLst>
                  <a:ext uri="{FF2B5EF4-FFF2-40B4-BE49-F238E27FC236}">
                    <a16:creationId xmlns:a16="http://schemas.microsoft.com/office/drawing/2014/main" id="{AFE5F108-92C4-653C-6507-27E7D8681CF2}"/>
                  </a:ext>
                </a:extLst>
              </p:cNvPr>
              <p:cNvPicPr/>
              <p:nvPr/>
            </p:nvPicPr>
            <p:blipFill>
              <a:blip r:embed="rId311"/>
              <a:stretch>
                <a:fillRect/>
              </a:stretch>
            </p:blipFill>
            <p:spPr>
              <a:xfrm>
                <a:off x="806436" y="4874708"/>
                <a:ext cx="5382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431" name="Ink 430">
                <a:extLst>
                  <a:ext uri="{FF2B5EF4-FFF2-40B4-BE49-F238E27FC236}">
                    <a16:creationId xmlns:a16="http://schemas.microsoft.com/office/drawing/2014/main" id="{229A11F0-D9FB-CC3B-94D6-24818C6F5066}"/>
                  </a:ext>
                </a:extLst>
              </p14:cNvPr>
              <p14:cNvContentPartPr/>
              <p14:nvPr/>
            </p14:nvContentPartPr>
            <p14:xfrm>
              <a:off x="8708796" y="5171348"/>
              <a:ext cx="545760" cy="73440"/>
            </p14:xfrm>
          </p:contentPart>
        </mc:Choice>
        <mc:Fallback>
          <p:pic>
            <p:nvPicPr>
              <p:cNvPr id="431" name="Ink 430">
                <a:extLst>
                  <a:ext uri="{FF2B5EF4-FFF2-40B4-BE49-F238E27FC236}">
                    <a16:creationId xmlns:a16="http://schemas.microsoft.com/office/drawing/2014/main" id="{229A11F0-D9FB-CC3B-94D6-24818C6F5066}"/>
                  </a:ext>
                </a:extLst>
              </p:cNvPr>
              <p:cNvPicPr/>
              <p:nvPr/>
            </p:nvPicPr>
            <p:blipFill>
              <a:blip r:embed="rId313"/>
              <a:stretch>
                <a:fillRect/>
              </a:stretch>
            </p:blipFill>
            <p:spPr>
              <a:xfrm>
                <a:off x="8690796" y="5153348"/>
                <a:ext cx="5814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502" name="Ink 501">
                <a:extLst>
                  <a:ext uri="{FF2B5EF4-FFF2-40B4-BE49-F238E27FC236}">
                    <a16:creationId xmlns:a16="http://schemas.microsoft.com/office/drawing/2014/main" id="{53C374B9-C68A-DA42-E85D-B2112E1808DF}"/>
                  </a:ext>
                </a:extLst>
              </p14:cNvPr>
              <p14:cNvContentPartPr/>
              <p14:nvPr/>
            </p14:nvContentPartPr>
            <p14:xfrm>
              <a:off x="3663396" y="4822508"/>
              <a:ext cx="4530600" cy="524160"/>
            </p14:xfrm>
          </p:contentPart>
        </mc:Choice>
        <mc:Fallback>
          <p:pic>
            <p:nvPicPr>
              <p:cNvPr id="502" name="Ink 501">
                <a:extLst>
                  <a:ext uri="{FF2B5EF4-FFF2-40B4-BE49-F238E27FC236}">
                    <a16:creationId xmlns:a16="http://schemas.microsoft.com/office/drawing/2014/main" id="{53C374B9-C68A-DA42-E85D-B2112E1808DF}"/>
                  </a:ext>
                </a:extLst>
              </p:cNvPr>
              <p:cNvPicPr/>
              <p:nvPr/>
            </p:nvPicPr>
            <p:blipFill>
              <a:blip r:embed="rId315"/>
              <a:stretch>
                <a:fillRect/>
              </a:stretch>
            </p:blipFill>
            <p:spPr>
              <a:xfrm>
                <a:off x="3645396" y="4804508"/>
                <a:ext cx="4566240" cy="5598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504" name="Ink 503">
                <a:extLst>
                  <a:ext uri="{FF2B5EF4-FFF2-40B4-BE49-F238E27FC236}">
                    <a16:creationId xmlns:a16="http://schemas.microsoft.com/office/drawing/2014/main" id="{477FE839-06D1-0BB7-B477-8A27509FB7F0}"/>
                  </a:ext>
                </a:extLst>
              </p14:cNvPr>
              <p14:cNvContentPartPr/>
              <p14:nvPr/>
            </p14:nvContentPartPr>
            <p14:xfrm>
              <a:off x="6552036" y="5217428"/>
              <a:ext cx="792360" cy="474840"/>
            </p14:xfrm>
          </p:contentPart>
        </mc:Choice>
        <mc:Fallback>
          <p:pic>
            <p:nvPicPr>
              <p:cNvPr id="504" name="Ink 503">
                <a:extLst>
                  <a:ext uri="{FF2B5EF4-FFF2-40B4-BE49-F238E27FC236}">
                    <a16:creationId xmlns:a16="http://schemas.microsoft.com/office/drawing/2014/main" id="{477FE839-06D1-0BB7-B477-8A27509FB7F0}"/>
                  </a:ext>
                </a:extLst>
              </p:cNvPr>
              <p:cNvPicPr/>
              <p:nvPr/>
            </p:nvPicPr>
            <p:blipFill>
              <a:blip r:embed="rId317"/>
              <a:stretch>
                <a:fillRect/>
              </a:stretch>
            </p:blipFill>
            <p:spPr>
              <a:xfrm>
                <a:off x="6534396" y="5199788"/>
                <a:ext cx="828000" cy="5104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509" name="Ink 508">
                <a:extLst>
                  <a:ext uri="{FF2B5EF4-FFF2-40B4-BE49-F238E27FC236}">
                    <a16:creationId xmlns:a16="http://schemas.microsoft.com/office/drawing/2014/main" id="{B5C18441-134A-2D65-EB1A-5FF48365F81C}"/>
                  </a:ext>
                </a:extLst>
              </p14:cNvPr>
              <p14:cNvContentPartPr/>
              <p14:nvPr/>
            </p14:nvContentPartPr>
            <p14:xfrm>
              <a:off x="2694276" y="6027068"/>
              <a:ext cx="1072080" cy="472320"/>
            </p14:xfrm>
          </p:contentPart>
        </mc:Choice>
        <mc:Fallback>
          <p:pic>
            <p:nvPicPr>
              <p:cNvPr id="509" name="Ink 508">
                <a:extLst>
                  <a:ext uri="{FF2B5EF4-FFF2-40B4-BE49-F238E27FC236}">
                    <a16:creationId xmlns:a16="http://schemas.microsoft.com/office/drawing/2014/main" id="{B5C18441-134A-2D65-EB1A-5FF48365F81C}"/>
                  </a:ext>
                </a:extLst>
              </p:cNvPr>
              <p:cNvPicPr/>
              <p:nvPr/>
            </p:nvPicPr>
            <p:blipFill>
              <a:blip r:embed="rId319"/>
              <a:stretch>
                <a:fillRect/>
              </a:stretch>
            </p:blipFill>
            <p:spPr>
              <a:xfrm>
                <a:off x="2676636" y="6009068"/>
                <a:ext cx="1107720" cy="50796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515" name="Ink 514">
                <a:extLst>
                  <a:ext uri="{FF2B5EF4-FFF2-40B4-BE49-F238E27FC236}">
                    <a16:creationId xmlns:a16="http://schemas.microsoft.com/office/drawing/2014/main" id="{1BA7EA31-5895-7FE2-A14C-F35129DEC244}"/>
                  </a:ext>
                </a:extLst>
              </p14:cNvPr>
              <p14:cNvContentPartPr/>
              <p14:nvPr/>
            </p14:nvContentPartPr>
            <p14:xfrm>
              <a:off x="6705396" y="5975948"/>
              <a:ext cx="1937520" cy="496080"/>
            </p14:xfrm>
          </p:contentPart>
        </mc:Choice>
        <mc:Fallback>
          <p:pic>
            <p:nvPicPr>
              <p:cNvPr id="515" name="Ink 514">
                <a:extLst>
                  <a:ext uri="{FF2B5EF4-FFF2-40B4-BE49-F238E27FC236}">
                    <a16:creationId xmlns:a16="http://schemas.microsoft.com/office/drawing/2014/main" id="{1BA7EA31-5895-7FE2-A14C-F35129DEC244}"/>
                  </a:ext>
                </a:extLst>
              </p:cNvPr>
              <p:cNvPicPr/>
              <p:nvPr/>
            </p:nvPicPr>
            <p:blipFill>
              <a:blip r:embed="rId321"/>
              <a:stretch>
                <a:fillRect/>
              </a:stretch>
            </p:blipFill>
            <p:spPr>
              <a:xfrm>
                <a:off x="6687396" y="5958308"/>
                <a:ext cx="1973160" cy="531720"/>
              </a:xfrm>
              <a:prstGeom prst="rect">
                <a:avLst/>
              </a:prstGeom>
            </p:spPr>
          </p:pic>
        </mc:Fallback>
      </mc:AlternateContent>
      <p:grpSp>
        <p:nvGrpSpPr>
          <p:cNvPr id="518" name="Group 517">
            <a:extLst>
              <a:ext uri="{FF2B5EF4-FFF2-40B4-BE49-F238E27FC236}">
                <a16:creationId xmlns:a16="http://schemas.microsoft.com/office/drawing/2014/main" id="{571B8A1D-06CA-DD87-5291-1D14CDA8208C}"/>
              </a:ext>
            </a:extLst>
          </p:cNvPr>
          <p:cNvGrpSpPr/>
          <p:nvPr/>
        </p:nvGrpSpPr>
        <p:grpSpPr>
          <a:xfrm>
            <a:off x="510876" y="5244068"/>
            <a:ext cx="8919720" cy="1264680"/>
            <a:chOff x="510876" y="5244068"/>
            <a:chExt cx="8919720" cy="1264680"/>
          </a:xfrm>
        </p:grpSpPr>
        <mc:AlternateContent xmlns:mc="http://schemas.openxmlformats.org/markup-compatibility/2006">
          <mc:Choice xmlns:p14="http://schemas.microsoft.com/office/powerpoint/2010/main" Requires="p14">
            <p:contentPart p14:bwMode="auto" r:id="rId322">
              <p14:nvContentPartPr>
                <p14:cNvPr id="483" name="Ink 482">
                  <a:extLst>
                    <a:ext uri="{FF2B5EF4-FFF2-40B4-BE49-F238E27FC236}">
                      <a16:creationId xmlns:a16="http://schemas.microsoft.com/office/drawing/2014/main" id="{A1EF95CC-F349-61D6-DD57-A20E4089EBFE}"/>
                    </a:ext>
                  </a:extLst>
                </p14:cNvPr>
                <p14:cNvContentPartPr/>
                <p14:nvPr/>
              </p14:nvContentPartPr>
              <p14:xfrm>
                <a:off x="3925476" y="6429548"/>
                <a:ext cx="994320" cy="49320"/>
              </p14:xfrm>
            </p:contentPart>
          </mc:Choice>
          <mc:Fallback>
            <p:pic>
              <p:nvPicPr>
                <p:cNvPr id="483" name="Ink 482">
                  <a:extLst>
                    <a:ext uri="{FF2B5EF4-FFF2-40B4-BE49-F238E27FC236}">
                      <a16:creationId xmlns:a16="http://schemas.microsoft.com/office/drawing/2014/main" id="{A1EF95CC-F349-61D6-DD57-A20E4089EBFE}"/>
                    </a:ext>
                  </a:extLst>
                </p:cNvPr>
                <p:cNvPicPr/>
                <p:nvPr/>
              </p:nvPicPr>
              <p:blipFill>
                <a:blip r:embed="rId323"/>
                <a:stretch>
                  <a:fillRect/>
                </a:stretch>
              </p:blipFill>
              <p:spPr>
                <a:xfrm>
                  <a:off x="3907476" y="6411548"/>
                  <a:ext cx="10299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484" name="Ink 483">
                  <a:extLst>
                    <a:ext uri="{FF2B5EF4-FFF2-40B4-BE49-F238E27FC236}">
                      <a16:creationId xmlns:a16="http://schemas.microsoft.com/office/drawing/2014/main" id="{FA92D9FC-C539-E039-5462-0275246E7A9B}"/>
                    </a:ext>
                  </a:extLst>
                </p14:cNvPr>
                <p14:cNvContentPartPr/>
                <p14:nvPr/>
              </p14:nvContentPartPr>
              <p14:xfrm>
                <a:off x="3485556" y="6441068"/>
                <a:ext cx="244080" cy="33120"/>
              </p14:xfrm>
            </p:contentPart>
          </mc:Choice>
          <mc:Fallback>
            <p:pic>
              <p:nvPicPr>
                <p:cNvPr id="484" name="Ink 483">
                  <a:extLst>
                    <a:ext uri="{FF2B5EF4-FFF2-40B4-BE49-F238E27FC236}">
                      <a16:creationId xmlns:a16="http://schemas.microsoft.com/office/drawing/2014/main" id="{FA92D9FC-C539-E039-5462-0275246E7A9B}"/>
                    </a:ext>
                  </a:extLst>
                </p:cNvPr>
                <p:cNvPicPr/>
                <p:nvPr/>
              </p:nvPicPr>
              <p:blipFill>
                <a:blip r:embed="rId325"/>
                <a:stretch>
                  <a:fillRect/>
                </a:stretch>
              </p:blipFill>
              <p:spPr>
                <a:xfrm>
                  <a:off x="3467916" y="6423068"/>
                  <a:ext cx="2797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486" name="Ink 485">
                  <a:extLst>
                    <a:ext uri="{FF2B5EF4-FFF2-40B4-BE49-F238E27FC236}">
                      <a16:creationId xmlns:a16="http://schemas.microsoft.com/office/drawing/2014/main" id="{25208C07-02CD-9080-24F4-756ACCF20A43}"/>
                    </a:ext>
                  </a:extLst>
                </p14:cNvPr>
                <p14:cNvContentPartPr/>
                <p14:nvPr/>
              </p14:nvContentPartPr>
              <p14:xfrm>
                <a:off x="2715156" y="6407588"/>
                <a:ext cx="537480" cy="54000"/>
              </p14:xfrm>
            </p:contentPart>
          </mc:Choice>
          <mc:Fallback>
            <p:pic>
              <p:nvPicPr>
                <p:cNvPr id="486" name="Ink 485">
                  <a:extLst>
                    <a:ext uri="{FF2B5EF4-FFF2-40B4-BE49-F238E27FC236}">
                      <a16:creationId xmlns:a16="http://schemas.microsoft.com/office/drawing/2014/main" id="{25208C07-02CD-9080-24F4-756ACCF20A43}"/>
                    </a:ext>
                  </a:extLst>
                </p:cNvPr>
                <p:cNvPicPr/>
                <p:nvPr/>
              </p:nvPicPr>
              <p:blipFill>
                <a:blip r:embed="rId327"/>
                <a:stretch>
                  <a:fillRect/>
                </a:stretch>
              </p:blipFill>
              <p:spPr>
                <a:xfrm>
                  <a:off x="2697156" y="6389948"/>
                  <a:ext cx="5731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441" name="Ink 440">
                  <a:extLst>
                    <a:ext uri="{FF2B5EF4-FFF2-40B4-BE49-F238E27FC236}">
                      <a16:creationId xmlns:a16="http://schemas.microsoft.com/office/drawing/2014/main" id="{6D8BA0C8-FCC8-92DD-F606-FB77914C544E}"/>
                    </a:ext>
                  </a:extLst>
                </p14:cNvPr>
                <p14:cNvContentPartPr/>
                <p14:nvPr/>
              </p14:nvContentPartPr>
              <p14:xfrm>
                <a:off x="8566956" y="5640428"/>
                <a:ext cx="716040" cy="32760"/>
              </p14:xfrm>
            </p:contentPart>
          </mc:Choice>
          <mc:Fallback>
            <p:pic>
              <p:nvPicPr>
                <p:cNvPr id="441" name="Ink 440">
                  <a:extLst>
                    <a:ext uri="{FF2B5EF4-FFF2-40B4-BE49-F238E27FC236}">
                      <a16:creationId xmlns:a16="http://schemas.microsoft.com/office/drawing/2014/main" id="{6D8BA0C8-FCC8-92DD-F606-FB77914C544E}"/>
                    </a:ext>
                  </a:extLst>
                </p:cNvPr>
                <p:cNvPicPr/>
                <p:nvPr/>
              </p:nvPicPr>
              <p:blipFill>
                <a:blip r:embed="rId329"/>
                <a:stretch>
                  <a:fillRect/>
                </a:stretch>
              </p:blipFill>
              <p:spPr>
                <a:xfrm>
                  <a:off x="8549316" y="5622428"/>
                  <a:ext cx="7516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443" name="Ink 442">
                  <a:extLst>
                    <a:ext uri="{FF2B5EF4-FFF2-40B4-BE49-F238E27FC236}">
                      <a16:creationId xmlns:a16="http://schemas.microsoft.com/office/drawing/2014/main" id="{813D3B90-CE40-7270-B064-A70398C5C1E1}"/>
                    </a:ext>
                  </a:extLst>
                </p14:cNvPr>
                <p14:cNvContentPartPr/>
                <p14:nvPr/>
              </p14:nvContentPartPr>
              <p14:xfrm>
                <a:off x="7984116" y="5607668"/>
                <a:ext cx="218520" cy="63000"/>
              </p14:xfrm>
            </p:contentPart>
          </mc:Choice>
          <mc:Fallback>
            <p:pic>
              <p:nvPicPr>
                <p:cNvPr id="443" name="Ink 442">
                  <a:extLst>
                    <a:ext uri="{FF2B5EF4-FFF2-40B4-BE49-F238E27FC236}">
                      <a16:creationId xmlns:a16="http://schemas.microsoft.com/office/drawing/2014/main" id="{813D3B90-CE40-7270-B064-A70398C5C1E1}"/>
                    </a:ext>
                  </a:extLst>
                </p:cNvPr>
                <p:cNvPicPr/>
                <p:nvPr/>
              </p:nvPicPr>
              <p:blipFill>
                <a:blip r:embed="rId331"/>
                <a:stretch>
                  <a:fillRect/>
                </a:stretch>
              </p:blipFill>
              <p:spPr>
                <a:xfrm>
                  <a:off x="7966476" y="5589668"/>
                  <a:ext cx="2541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444" name="Ink 443">
                  <a:extLst>
                    <a:ext uri="{FF2B5EF4-FFF2-40B4-BE49-F238E27FC236}">
                      <a16:creationId xmlns:a16="http://schemas.microsoft.com/office/drawing/2014/main" id="{69A1C7D6-7EC6-6746-F42B-0EC407361192}"/>
                    </a:ext>
                  </a:extLst>
                </p14:cNvPr>
                <p14:cNvContentPartPr/>
                <p14:nvPr/>
              </p14:nvContentPartPr>
              <p14:xfrm>
                <a:off x="7241436" y="5620988"/>
                <a:ext cx="630360" cy="68400"/>
              </p14:xfrm>
            </p:contentPart>
          </mc:Choice>
          <mc:Fallback>
            <p:pic>
              <p:nvPicPr>
                <p:cNvPr id="444" name="Ink 443">
                  <a:extLst>
                    <a:ext uri="{FF2B5EF4-FFF2-40B4-BE49-F238E27FC236}">
                      <a16:creationId xmlns:a16="http://schemas.microsoft.com/office/drawing/2014/main" id="{69A1C7D6-7EC6-6746-F42B-0EC407361192}"/>
                    </a:ext>
                  </a:extLst>
                </p:cNvPr>
                <p:cNvPicPr/>
                <p:nvPr/>
              </p:nvPicPr>
              <p:blipFill>
                <a:blip r:embed="rId333"/>
                <a:stretch>
                  <a:fillRect/>
                </a:stretch>
              </p:blipFill>
              <p:spPr>
                <a:xfrm>
                  <a:off x="7223796" y="5603348"/>
                  <a:ext cx="6660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446" name="Ink 445">
                  <a:extLst>
                    <a:ext uri="{FF2B5EF4-FFF2-40B4-BE49-F238E27FC236}">
                      <a16:creationId xmlns:a16="http://schemas.microsoft.com/office/drawing/2014/main" id="{7CFF8605-70F5-F2A8-BF0B-DCCB57AF5CC1}"/>
                    </a:ext>
                  </a:extLst>
                </p14:cNvPr>
                <p14:cNvContentPartPr/>
                <p14:nvPr/>
              </p14:nvContentPartPr>
              <p14:xfrm>
                <a:off x="6581556" y="5638628"/>
                <a:ext cx="725400" cy="81000"/>
              </p14:xfrm>
            </p:contentPart>
          </mc:Choice>
          <mc:Fallback>
            <p:pic>
              <p:nvPicPr>
                <p:cNvPr id="446" name="Ink 445">
                  <a:extLst>
                    <a:ext uri="{FF2B5EF4-FFF2-40B4-BE49-F238E27FC236}">
                      <a16:creationId xmlns:a16="http://schemas.microsoft.com/office/drawing/2014/main" id="{7CFF8605-70F5-F2A8-BF0B-DCCB57AF5CC1}"/>
                    </a:ext>
                  </a:extLst>
                </p:cNvPr>
                <p:cNvPicPr/>
                <p:nvPr/>
              </p:nvPicPr>
              <p:blipFill>
                <a:blip r:embed="rId335"/>
                <a:stretch>
                  <a:fillRect/>
                </a:stretch>
              </p:blipFill>
              <p:spPr>
                <a:xfrm>
                  <a:off x="6563916" y="5620988"/>
                  <a:ext cx="7610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448" name="Ink 447">
                  <a:extLst>
                    <a:ext uri="{FF2B5EF4-FFF2-40B4-BE49-F238E27FC236}">
                      <a16:creationId xmlns:a16="http://schemas.microsoft.com/office/drawing/2014/main" id="{12C713A7-E7D0-269C-D50E-CF5B2C9289FF}"/>
                    </a:ext>
                  </a:extLst>
                </p14:cNvPr>
                <p14:cNvContentPartPr/>
                <p14:nvPr/>
              </p14:nvContentPartPr>
              <p14:xfrm>
                <a:off x="5677236" y="5662388"/>
                <a:ext cx="833040" cy="59400"/>
              </p14:xfrm>
            </p:contentPart>
          </mc:Choice>
          <mc:Fallback>
            <p:pic>
              <p:nvPicPr>
                <p:cNvPr id="448" name="Ink 447">
                  <a:extLst>
                    <a:ext uri="{FF2B5EF4-FFF2-40B4-BE49-F238E27FC236}">
                      <a16:creationId xmlns:a16="http://schemas.microsoft.com/office/drawing/2014/main" id="{12C713A7-E7D0-269C-D50E-CF5B2C9289FF}"/>
                    </a:ext>
                  </a:extLst>
                </p:cNvPr>
                <p:cNvPicPr/>
                <p:nvPr/>
              </p:nvPicPr>
              <p:blipFill>
                <a:blip r:embed="rId337"/>
                <a:stretch>
                  <a:fillRect/>
                </a:stretch>
              </p:blipFill>
              <p:spPr>
                <a:xfrm>
                  <a:off x="5659596" y="5644748"/>
                  <a:ext cx="8686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450" name="Ink 449">
                  <a:extLst>
                    <a:ext uri="{FF2B5EF4-FFF2-40B4-BE49-F238E27FC236}">
                      <a16:creationId xmlns:a16="http://schemas.microsoft.com/office/drawing/2014/main" id="{F884B88E-5B6C-695E-0B15-C4ACB13307F3}"/>
                    </a:ext>
                  </a:extLst>
                </p14:cNvPr>
                <p14:cNvContentPartPr/>
                <p14:nvPr/>
              </p14:nvContentPartPr>
              <p14:xfrm>
                <a:off x="4683636" y="5630348"/>
                <a:ext cx="434880" cy="56160"/>
              </p14:xfrm>
            </p:contentPart>
          </mc:Choice>
          <mc:Fallback>
            <p:pic>
              <p:nvPicPr>
                <p:cNvPr id="450" name="Ink 449">
                  <a:extLst>
                    <a:ext uri="{FF2B5EF4-FFF2-40B4-BE49-F238E27FC236}">
                      <a16:creationId xmlns:a16="http://schemas.microsoft.com/office/drawing/2014/main" id="{F884B88E-5B6C-695E-0B15-C4ACB13307F3}"/>
                    </a:ext>
                  </a:extLst>
                </p:cNvPr>
                <p:cNvPicPr/>
                <p:nvPr/>
              </p:nvPicPr>
              <p:blipFill>
                <a:blip r:embed="rId339"/>
                <a:stretch>
                  <a:fillRect/>
                </a:stretch>
              </p:blipFill>
              <p:spPr>
                <a:xfrm>
                  <a:off x="4665636" y="5612708"/>
                  <a:ext cx="4705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451" name="Ink 450">
                  <a:extLst>
                    <a:ext uri="{FF2B5EF4-FFF2-40B4-BE49-F238E27FC236}">
                      <a16:creationId xmlns:a16="http://schemas.microsoft.com/office/drawing/2014/main" id="{B98CB9EA-C6E1-6C21-E6C7-A1D9DB69EA54}"/>
                    </a:ext>
                  </a:extLst>
                </p14:cNvPr>
                <p14:cNvContentPartPr/>
                <p14:nvPr/>
              </p14:nvContentPartPr>
              <p14:xfrm>
                <a:off x="4221036" y="5651588"/>
                <a:ext cx="297000" cy="46800"/>
              </p14:xfrm>
            </p:contentPart>
          </mc:Choice>
          <mc:Fallback>
            <p:pic>
              <p:nvPicPr>
                <p:cNvPr id="451" name="Ink 450">
                  <a:extLst>
                    <a:ext uri="{FF2B5EF4-FFF2-40B4-BE49-F238E27FC236}">
                      <a16:creationId xmlns:a16="http://schemas.microsoft.com/office/drawing/2014/main" id="{B98CB9EA-C6E1-6C21-E6C7-A1D9DB69EA54}"/>
                    </a:ext>
                  </a:extLst>
                </p:cNvPr>
                <p:cNvPicPr/>
                <p:nvPr/>
              </p:nvPicPr>
              <p:blipFill>
                <a:blip r:embed="rId341"/>
                <a:stretch>
                  <a:fillRect/>
                </a:stretch>
              </p:blipFill>
              <p:spPr>
                <a:xfrm>
                  <a:off x="4203396" y="5633588"/>
                  <a:ext cx="3326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453" name="Ink 452">
                  <a:extLst>
                    <a:ext uri="{FF2B5EF4-FFF2-40B4-BE49-F238E27FC236}">
                      <a16:creationId xmlns:a16="http://schemas.microsoft.com/office/drawing/2014/main" id="{D7E39E3D-1B9F-F8E6-24AE-D6D4919612A1}"/>
                    </a:ext>
                  </a:extLst>
                </p14:cNvPr>
                <p14:cNvContentPartPr/>
                <p14:nvPr/>
              </p14:nvContentPartPr>
              <p14:xfrm>
                <a:off x="3588516" y="5629988"/>
                <a:ext cx="497880" cy="18000"/>
              </p14:xfrm>
            </p:contentPart>
          </mc:Choice>
          <mc:Fallback>
            <p:pic>
              <p:nvPicPr>
                <p:cNvPr id="453" name="Ink 452">
                  <a:extLst>
                    <a:ext uri="{FF2B5EF4-FFF2-40B4-BE49-F238E27FC236}">
                      <a16:creationId xmlns:a16="http://schemas.microsoft.com/office/drawing/2014/main" id="{D7E39E3D-1B9F-F8E6-24AE-D6D4919612A1}"/>
                    </a:ext>
                  </a:extLst>
                </p:cNvPr>
                <p:cNvPicPr/>
                <p:nvPr/>
              </p:nvPicPr>
              <p:blipFill>
                <a:blip r:embed="rId343"/>
                <a:stretch>
                  <a:fillRect/>
                </a:stretch>
              </p:blipFill>
              <p:spPr>
                <a:xfrm>
                  <a:off x="3570516" y="5611988"/>
                  <a:ext cx="5335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455" name="Ink 454">
                  <a:extLst>
                    <a:ext uri="{FF2B5EF4-FFF2-40B4-BE49-F238E27FC236}">
                      <a16:creationId xmlns:a16="http://schemas.microsoft.com/office/drawing/2014/main" id="{6D60D894-D464-AC31-E387-EF2D9220FEE1}"/>
                    </a:ext>
                  </a:extLst>
                </p14:cNvPr>
                <p14:cNvContentPartPr/>
                <p14:nvPr/>
              </p14:nvContentPartPr>
              <p14:xfrm>
                <a:off x="2886876" y="5648348"/>
                <a:ext cx="590400" cy="49680"/>
              </p14:xfrm>
            </p:contentPart>
          </mc:Choice>
          <mc:Fallback>
            <p:pic>
              <p:nvPicPr>
                <p:cNvPr id="455" name="Ink 454">
                  <a:extLst>
                    <a:ext uri="{FF2B5EF4-FFF2-40B4-BE49-F238E27FC236}">
                      <a16:creationId xmlns:a16="http://schemas.microsoft.com/office/drawing/2014/main" id="{6D60D894-D464-AC31-E387-EF2D9220FEE1}"/>
                    </a:ext>
                  </a:extLst>
                </p:cNvPr>
                <p:cNvPicPr/>
                <p:nvPr/>
              </p:nvPicPr>
              <p:blipFill>
                <a:blip r:embed="rId345"/>
                <a:stretch>
                  <a:fillRect/>
                </a:stretch>
              </p:blipFill>
              <p:spPr>
                <a:xfrm>
                  <a:off x="2868876" y="5630708"/>
                  <a:ext cx="6260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456" name="Ink 455">
                  <a:extLst>
                    <a:ext uri="{FF2B5EF4-FFF2-40B4-BE49-F238E27FC236}">
                      <a16:creationId xmlns:a16="http://schemas.microsoft.com/office/drawing/2014/main" id="{0515429F-FA2E-39C7-52A5-548C48403A85}"/>
                    </a:ext>
                  </a:extLst>
                </p14:cNvPr>
                <p14:cNvContentPartPr/>
                <p14:nvPr/>
              </p14:nvContentPartPr>
              <p14:xfrm>
                <a:off x="2357676" y="5653388"/>
                <a:ext cx="312840" cy="33120"/>
              </p14:xfrm>
            </p:contentPart>
          </mc:Choice>
          <mc:Fallback>
            <p:pic>
              <p:nvPicPr>
                <p:cNvPr id="456" name="Ink 455">
                  <a:extLst>
                    <a:ext uri="{FF2B5EF4-FFF2-40B4-BE49-F238E27FC236}">
                      <a16:creationId xmlns:a16="http://schemas.microsoft.com/office/drawing/2014/main" id="{0515429F-FA2E-39C7-52A5-548C48403A85}"/>
                    </a:ext>
                  </a:extLst>
                </p:cNvPr>
                <p:cNvPicPr/>
                <p:nvPr/>
              </p:nvPicPr>
              <p:blipFill>
                <a:blip r:embed="rId347"/>
                <a:stretch>
                  <a:fillRect/>
                </a:stretch>
              </p:blipFill>
              <p:spPr>
                <a:xfrm>
                  <a:off x="2339676" y="5635748"/>
                  <a:ext cx="3484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458" name="Ink 457">
                  <a:extLst>
                    <a:ext uri="{FF2B5EF4-FFF2-40B4-BE49-F238E27FC236}">
                      <a16:creationId xmlns:a16="http://schemas.microsoft.com/office/drawing/2014/main" id="{8D51CE66-1E60-3090-8887-D16F69DB6A78}"/>
                    </a:ext>
                  </a:extLst>
                </p14:cNvPr>
                <p14:cNvContentPartPr/>
                <p14:nvPr/>
              </p14:nvContentPartPr>
              <p14:xfrm>
                <a:off x="1684476" y="5649068"/>
                <a:ext cx="547200" cy="51480"/>
              </p14:xfrm>
            </p:contentPart>
          </mc:Choice>
          <mc:Fallback>
            <p:pic>
              <p:nvPicPr>
                <p:cNvPr id="458" name="Ink 457">
                  <a:extLst>
                    <a:ext uri="{FF2B5EF4-FFF2-40B4-BE49-F238E27FC236}">
                      <a16:creationId xmlns:a16="http://schemas.microsoft.com/office/drawing/2014/main" id="{8D51CE66-1E60-3090-8887-D16F69DB6A78}"/>
                    </a:ext>
                  </a:extLst>
                </p:cNvPr>
                <p:cNvPicPr/>
                <p:nvPr/>
              </p:nvPicPr>
              <p:blipFill>
                <a:blip r:embed="rId349"/>
                <a:stretch>
                  <a:fillRect/>
                </a:stretch>
              </p:blipFill>
              <p:spPr>
                <a:xfrm>
                  <a:off x="1666836" y="5631068"/>
                  <a:ext cx="5828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459" name="Ink 458">
                  <a:extLst>
                    <a:ext uri="{FF2B5EF4-FFF2-40B4-BE49-F238E27FC236}">
                      <a16:creationId xmlns:a16="http://schemas.microsoft.com/office/drawing/2014/main" id="{36A9F392-684A-6CBD-5F05-948313422460}"/>
                    </a:ext>
                  </a:extLst>
                </p14:cNvPr>
                <p14:cNvContentPartPr/>
                <p14:nvPr/>
              </p14:nvContentPartPr>
              <p14:xfrm>
                <a:off x="808236" y="5588588"/>
                <a:ext cx="805680" cy="138240"/>
              </p14:xfrm>
            </p:contentPart>
          </mc:Choice>
          <mc:Fallback>
            <p:pic>
              <p:nvPicPr>
                <p:cNvPr id="459" name="Ink 458">
                  <a:extLst>
                    <a:ext uri="{FF2B5EF4-FFF2-40B4-BE49-F238E27FC236}">
                      <a16:creationId xmlns:a16="http://schemas.microsoft.com/office/drawing/2014/main" id="{36A9F392-684A-6CBD-5F05-948313422460}"/>
                    </a:ext>
                  </a:extLst>
                </p:cNvPr>
                <p:cNvPicPr/>
                <p:nvPr/>
              </p:nvPicPr>
              <p:blipFill>
                <a:blip r:embed="rId351"/>
                <a:stretch>
                  <a:fillRect/>
                </a:stretch>
              </p:blipFill>
              <p:spPr>
                <a:xfrm>
                  <a:off x="790236" y="5570948"/>
                  <a:ext cx="8413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432" name="Ink 431">
                  <a:extLst>
                    <a:ext uri="{FF2B5EF4-FFF2-40B4-BE49-F238E27FC236}">
                      <a16:creationId xmlns:a16="http://schemas.microsoft.com/office/drawing/2014/main" id="{805EBCB8-D68E-AF17-FBD5-C16E9DEA6661}"/>
                    </a:ext>
                  </a:extLst>
                </p14:cNvPr>
                <p14:cNvContentPartPr/>
                <p14:nvPr/>
              </p14:nvContentPartPr>
              <p14:xfrm>
                <a:off x="7885116" y="5339108"/>
                <a:ext cx="91440" cy="27360"/>
              </p14:xfrm>
            </p:contentPart>
          </mc:Choice>
          <mc:Fallback>
            <p:pic>
              <p:nvPicPr>
                <p:cNvPr id="432" name="Ink 431">
                  <a:extLst>
                    <a:ext uri="{FF2B5EF4-FFF2-40B4-BE49-F238E27FC236}">
                      <a16:creationId xmlns:a16="http://schemas.microsoft.com/office/drawing/2014/main" id="{805EBCB8-D68E-AF17-FBD5-C16E9DEA6661}"/>
                    </a:ext>
                  </a:extLst>
                </p:cNvPr>
                <p:cNvPicPr/>
                <p:nvPr/>
              </p:nvPicPr>
              <p:blipFill>
                <a:blip r:embed="rId353"/>
                <a:stretch>
                  <a:fillRect/>
                </a:stretch>
              </p:blipFill>
              <p:spPr>
                <a:xfrm>
                  <a:off x="7867476" y="5321468"/>
                  <a:ext cx="1270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433" name="Ink 432">
                  <a:extLst>
                    <a:ext uri="{FF2B5EF4-FFF2-40B4-BE49-F238E27FC236}">
                      <a16:creationId xmlns:a16="http://schemas.microsoft.com/office/drawing/2014/main" id="{1650B354-A158-1314-1AE1-AFAF70F3BAC4}"/>
                    </a:ext>
                  </a:extLst>
                </p14:cNvPr>
                <p14:cNvContentPartPr/>
                <p14:nvPr/>
              </p14:nvContentPartPr>
              <p14:xfrm>
                <a:off x="7738236" y="5264228"/>
                <a:ext cx="366480" cy="39240"/>
              </p14:xfrm>
            </p:contentPart>
          </mc:Choice>
          <mc:Fallback>
            <p:pic>
              <p:nvPicPr>
                <p:cNvPr id="433" name="Ink 432">
                  <a:extLst>
                    <a:ext uri="{FF2B5EF4-FFF2-40B4-BE49-F238E27FC236}">
                      <a16:creationId xmlns:a16="http://schemas.microsoft.com/office/drawing/2014/main" id="{1650B354-A158-1314-1AE1-AFAF70F3BAC4}"/>
                    </a:ext>
                  </a:extLst>
                </p:cNvPr>
                <p:cNvPicPr/>
                <p:nvPr/>
              </p:nvPicPr>
              <p:blipFill>
                <a:blip r:embed="rId355"/>
                <a:stretch>
                  <a:fillRect/>
                </a:stretch>
              </p:blipFill>
              <p:spPr>
                <a:xfrm>
                  <a:off x="7720596" y="5246588"/>
                  <a:ext cx="4021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435" name="Ink 434">
                  <a:extLst>
                    <a:ext uri="{FF2B5EF4-FFF2-40B4-BE49-F238E27FC236}">
                      <a16:creationId xmlns:a16="http://schemas.microsoft.com/office/drawing/2014/main" id="{DDE6F37F-EEA0-2A43-EF14-A1B9E55565A0}"/>
                    </a:ext>
                  </a:extLst>
                </p14:cNvPr>
                <p14:cNvContentPartPr/>
                <p14:nvPr/>
              </p14:nvContentPartPr>
              <p14:xfrm>
                <a:off x="7361676" y="5291228"/>
                <a:ext cx="340920" cy="30600"/>
              </p14:xfrm>
            </p:contentPart>
          </mc:Choice>
          <mc:Fallback>
            <p:pic>
              <p:nvPicPr>
                <p:cNvPr id="435" name="Ink 434">
                  <a:extLst>
                    <a:ext uri="{FF2B5EF4-FFF2-40B4-BE49-F238E27FC236}">
                      <a16:creationId xmlns:a16="http://schemas.microsoft.com/office/drawing/2014/main" id="{DDE6F37F-EEA0-2A43-EF14-A1B9E55565A0}"/>
                    </a:ext>
                  </a:extLst>
                </p:cNvPr>
                <p:cNvPicPr/>
                <p:nvPr/>
              </p:nvPicPr>
              <p:blipFill>
                <a:blip r:embed="rId357"/>
                <a:stretch>
                  <a:fillRect/>
                </a:stretch>
              </p:blipFill>
              <p:spPr>
                <a:xfrm>
                  <a:off x="7344036" y="5273588"/>
                  <a:ext cx="3765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436" name="Ink 435">
                  <a:extLst>
                    <a:ext uri="{FF2B5EF4-FFF2-40B4-BE49-F238E27FC236}">
                      <a16:creationId xmlns:a16="http://schemas.microsoft.com/office/drawing/2014/main" id="{BBF1C8C6-B9ED-8F5C-0AEB-8C515FCB393D}"/>
                    </a:ext>
                  </a:extLst>
                </p14:cNvPr>
                <p14:cNvContentPartPr/>
                <p14:nvPr/>
              </p14:nvContentPartPr>
              <p14:xfrm>
                <a:off x="5472396" y="5257388"/>
                <a:ext cx="1604160" cy="77760"/>
              </p14:xfrm>
            </p:contentPart>
          </mc:Choice>
          <mc:Fallback>
            <p:pic>
              <p:nvPicPr>
                <p:cNvPr id="436" name="Ink 435">
                  <a:extLst>
                    <a:ext uri="{FF2B5EF4-FFF2-40B4-BE49-F238E27FC236}">
                      <a16:creationId xmlns:a16="http://schemas.microsoft.com/office/drawing/2014/main" id="{BBF1C8C6-B9ED-8F5C-0AEB-8C515FCB393D}"/>
                    </a:ext>
                  </a:extLst>
                </p:cNvPr>
                <p:cNvPicPr/>
                <p:nvPr/>
              </p:nvPicPr>
              <p:blipFill>
                <a:blip r:embed="rId359"/>
                <a:stretch>
                  <a:fillRect/>
                </a:stretch>
              </p:blipFill>
              <p:spPr>
                <a:xfrm>
                  <a:off x="5454756" y="5239388"/>
                  <a:ext cx="16398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437" name="Ink 436">
                  <a:extLst>
                    <a:ext uri="{FF2B5EF4-FFF2-40B4-BE49-F238E27FC236}">
                      <a16:creationId xmlns:a16="http://schemas.microsoft.com/office/drawing/2014/main" id="{37A2E0F6-4719-6050-0CFB-45E4FC06BED0}"/>
                    </a:ext>
                  </a:extLst>
                </p14:cNvPr>
                <p14:cNvContentPartPr/>
                <p14:nvPr/>
              </p14:nvContentPartPr>
              <p14:xfrm>
                <a:off x="3749796" y="5251988"/>
                <a:ext cx="1522800" cy="53640"/>
              </p14:xfrm>
            </p:contentPart>
          </mc:Choice>
          <mc:Fallback>
            <p:pic>
              <p:nvPicPr>
                <p:cNvPr id="437" name="Ink 436">
                  <a:extLst>
                    <a:ext uri="{FF2B5EF4-FFF2-40B4-BE49-F238E27FC236}">
                      <a16:creationId xmlns:a16="http://schemas.microsoft.com/office/drawing/2014/main" id="{37A2E0F6-4719-6050-0CFB-45E4FC06BED0}"/>
                    </a:ext>
                  </a:extLst>
                </p:cNvPr>
                <p:cNvPicPr/>
                <p:nvPr/>
              </p:nvPicPr>
              <p:blipFill>
                <a:blip r:embed="rId361"/>
                <a:stretch>
                  <a:fillRect/>
                </a:stretch>
              </p:blipFill>
              <p:spPr>
                <a:xfrm>
                  <a:off x="3732156" y="5234348"/>
                  <a:ext cx="15584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438" name="Ink 437">
                  <a:extLst>
                    <a:ext uri="{FF2B5EF4-FFF2-40B4-BE49-F238E27FC236}">
                      <a16:creationId xmlns:a16="http://schemas.microsoft.com/office/drawing/2014/main" id="{AB63D85A-9EED-E5D2-5F07-BFF6665BF64B}"/>
                    </a:ext>
                  </a:extLst>
                </p14:cNvPr>
                <p14:cNvContentPartPr/>
                <p14:nvPr/>
              </p14:nvContentPartPr>
              <p14:xfrm>
                <a:off x="2243916" y="5244068"/>
                <a:ext cx="1425600" cy="81720"/>
              </p14:xfrm>
            </p:contentPart>
          </mc:Choice>
          <mc:Fallback>
            <p:pic>
              <p:nvPicPr>
                <p:cNvPr id="438" name="Ink 437">
                  <a:extLst>
                    <a:ext uri="{FF2B5EF4-FFF2-40B4-BE49-F238E27FC236}">
                      <a16:creationId xmlns:a16="http://schemas.microsoft.com/office/drawing/2014/main" id="{AB63D85A-9EED-E5D2-5F07-BFF6665BF64B}"/>
                    </a:ext>
                  </a:extLst>
                </p:cNvPr>
                <p:cNvPicPr/>
                <p:nvPr/>
              </p:nvPicPr>
              <p:blipFill>
                <a:blip r:embed="rId363"/>
                <a:stretch>
                  <a:fillRect/>
                </a:stretch>
              </p:blipFill>
              <p:spPr>
                <a:xfrm>
                  <a:off x="2225916" y="5226068"/>
                  <a:ext cx="14612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440" name="Ink 439">
                  <a:extLst>
                    <a:ext uri="{FF2B5EF4-FFF2-40B4-BE49-F238E27FC236}">
                      <a16:creationId xmlns:a16="http://schemas.microsoft.com/office/drawing/2014/main" id="{91CD756A-6F43-DD67-2B87-06DB1AF3082F}"/>
                    </a:ext>
                  </a:extLst>
                </p14:cNvPr>
                <p14:cNvContentPartPr/>
                <p14:nvPr/>
              </p14:nvContentPartPr>
              <p14:xfrm>
                <a:off x="842076" y="5269628"/>
                <a:ext cx="1235520" cy="36720"/>
              </p14:xfrm>
            </p:contentPart>
          </mc:Choice>
          <mc:Fallback>
            <p:pic>
              <p:nvPicPr>
                <p:cNvPr id="440" name="Ink 439">
                  <a:extLst>
                    <a:ext uri="{FF2B5EF4-FFF2-40B4-BE49-F238E27FC236}">
                      <a16:creationId xmlns:a16="http://schemas.microsoft.com/office/drawing/2014/main" id="{91CD756A-6F43-DD67-2B87-06DB1AF3082F}"/>
                    </a:ext>
                  </a:extLst>
                </p:cNvPr>
                <p:cNvPicPr/>
                <p:nvPr/>
              </p:nvPicPr>
              <p:blipFill>
                <a:blip r:embed="rId365"/>
                <a:stretch>
                  <a:fillRect/>
                </a:stretch>
              </p:blipFill>
              <p:spPr>
                <a:xfrm>
                  <a:off x="824076" y="5251988"/>
                  <a:ext cx="12711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506" name="Ink 505">
                  <a:extLst>
                    <a:ext uri="{FF2B5EF4-FFF2-40B4-BE49-F238E27FC236}">
                      <a16:creationId xmlns:a16="http://schemas.microsoft.com/office/drawing/2014/main" id="{266E7471-380E-DDB1-40B8-15FC4963E9B8}"/>
                    </a:ext>
                  </a:extLst>
                </p14:cNvPr>
                <p14:cNvContentPartPr/>
                <p14:nvPr/>
              </p14:nvContentPartPr>
              <p14:xfrm>
                <a:off x="6553116" y="5548268"/>
                <a:ext cx="3960" cy="1080"/>
              </p14:xfrm>
            </p:contentPart>
          </mc:Choice>
          <mc:Fallback>
            <p:pic>
              <p:nvPicPr>
                <p:cNvPr id="506" name="Ink 505">
                  <a:extLst>
                    <a:ext uri="{FF2B5EF4-FFF2-40B4-BE49-F238E27FC236}">
                      <a16:creationId xmlns:a16="http://schemas.microsoft.com/office/drawing/2014/main" id="{266E7471-380E-DDB1-40B8-15FC4963E9B8}"/>
                    </a:ext>
                  </a:extLst>
                </p:cNvPr>
                <p:cNvPicPr/>
                <p:nvPr/>
              </p:nvPicPr>
              <p:blipFill>
                <a:blip r:embed="rId367"/>
                <a:stretch>
                  <a:fillRect/>
                </a:stretch>
              </p:blipFill>
              <p:spPr>
                <a:xfrm>
                  <a:off x="6535116" y="5530628"/>
                  <a:ext cx="396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507" name="Ink 506">
                  <a:extLst>
                    <a:ext uri="{FF2B5EF4-FFF2-40B4-BE49-F238E27FC236}">
                      <a16:creationId xmlns:a16="http://schemas.microsoft.com/office/drawing/2014/main" id="{4A84C7F5-B865-BB18-F370-8DDE7C5DE58A}"/>
                    </a:ext>
                  </a:extLst>
                </p14:cNvPr>
                <p14:cNvContentPartPr/>
                <p14:nvPr/>
              </p14:nvContentPartPr>
              <p14:xfrm>
                <a:off x="5603076" y="5249108"/>
                <a:ext cx="963000" cy="420480"/>
              </p14:xfrm>
            </p:contentPart>
          </mc:Choice>
          <mc:Fallback>
            <p:pic>
              <p:nvPicPr>
                <p:cNvPr id="507" name="Ink 506">
                  <a:extLst>
                    <a:ext uri="{FF2B5EF4-FFF2-40B4-BE49-F238E27FC236}">
                      <a16:creationId xmlns:a16="http://schemas.microsoft.com/office/drawing/2014/main" id="{4A84C7F5-B865-BB18-F370-8DDE7C5DE58A}"/>
                    </a:ext>
                  </a:extLst>
                </p:cNvPr>
                <p:cNvPicPr/>
                <p:nvPr/>
              </p:nvPicPr>
              <p:blipFill>
                <a:blip r:embed="rId369"/>
                <a:stretch>
                  <a:fillRect/>
                </a:stretch>
              </p:blipFill>
              <p:spPr>
                <a:xfrm>
                  <a:off x="5585436" y="5231108"/>
                  <a:ext cx="998640" cy="4561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471" name="Ink 470">
                  <a:extLst>
                    <a:ext uri="{FF2B5EF4-FFF2-40B4-BE49-F238E27FC236}">
                      <a16:creationId xmlns:a16="http://schemas.microsoft.com/office/drawing/2014/main" id="{571DCA55-D55D-3DD4-8295-2435C41CF8F3}"/>
                    </a:ext>
                  </a:extLst>
                </p14:cNvPr>
                <p14:cNvContentPartPr/>
                <p14:nvPr/>
              </p14:nvContentPartPr>
              <p14:xfrm>
                <a:off x="3869676" y="6039308"/>
                <a:ext cx="585000" cy="70200"/>
              </p14:xfrm>
            </p:contentPart>
          </mc:Choice>
          <mc:Fallback>
            <p:pic>
              <p:nvPicPr>
                <p:cNvPr id="471" name="Ink 470">
                  <a:extLst>
                    <a:ext uri="{FF2B5EF4-FFF2-40B4-BE49-F238E27FC236}">
                      <a16:creationId xmlns:a16="http://schemas.microsoft.com/office/drawing/2014/main" id="{571DCA55-D55D-3DD4-8295-2435C41CF8F3}"/>
                    </a:ext>
                  </a:extLst>
                </p:cNvPr>
                <p:cNvPicPr/>
                <p:nvPr/>
              </p:nvPicPr>
              <p:blipFill>
                <a:blip r:embed="rId371"/>
                <a:stretch>
                  <a:fillRect/>
                </a:stretch>
              </p:blipFill>
              <p:spPr>
                <a:xfrm>
                  <a:off x="3851676" y="6021308"/>
                  <a:ext cx="6206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472" name="Ink 471">
                  <a:extLst>
                    <a:ext uri="{FF2B5EF4-FFF2-40B4-BE49-F238E27FC236}">
                      <a16:creationId xmlns:a16="http://schemas.microsoft.com/office/drawing/2014/main" id="{00D12809-8B61-6E6E-6A99-32931E76FA02}"/>
                    </a:ext>
                  </a:extLst>
                </p14:cNvPr>
                <p14:cNvContentPartPr/>
                <p14:nvPr/>
              </p14:nvContentPartPr>
              <p14:xfrm>
                <a:off x="3305196" y="6053348"/>
                <a:ext cx="441360" cy="45360"/>
              </p14:xfrm>
            </p:contentPart>
          </mc:Choice>
          <mc:Fallback>
            <p:pic>
              <p:nvPicPr>
                <p:cNvPr id="472" name="Ink 471">
                  <a:extLst>
                    <a:ext uri="{FF2B5EF4-FFF2-40B4-BE49-F238E27FC236}">
                      <a16:creationId xmlns:a16="http://schemas.microsoft.com/office/drawing/2014/main" id="{00D12809-8B61-6E6E-6A99-32931E76FA02}"/>
                    </a:ext>
                  </a:extLst>
                </p:cNvPr>
                <p:cNvPicPr/>
                <p:nvPr/>
              </p:nvPicPr>
              <p:blipFill>
                <a:blip r:embed="rId373"/>
                <a:stretch>
                  <a:fillRect/>
                </a:stretch>
              </p:blipFill>
              <p:spPr>
                <a:xfrm>
                  <a:off x="3287196" y="6035348"/>
                  <a:ext cx="4770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474" name="Ink 473">
                  <a:extLst>
                    <a:ext uri="{FF2B5EF4-FFF2-40B4-BE49-F238E27FC236}">
                      <a16:creationId xmlns:a16="http://schemas.microsoft.com/office/drawing/2014/main" id="{C52C6934-91EE-852A-5545-0042C66A3CB3}"/>
                    </a:ext>
                  </a:extLst>
                </p14:cNvPr>
                <p14:cNvContentPartPr/>
                <p14:nvPr/>
              </p14:nvContentPartPr>
              <p14:xfrm>
                <a:off x="2496276" y="6031388"/>
                <a:ext cx="714600" cy="49680"/>
              </p14:xfrm>
            </p:contentPart>
          </mc:Choice>
          <mc:Fallback>
            <p:pic>
              <p:nvPicPr>
                <p:cNvPr id="474" name="Ink 473">
                  <a:extLst>
                    <a:ext uri="{FF2B5EF4-FFF2-40B4-BE49-F238E27FC236}">
                      <a16:creationId xmlns:a16="http://schemas.microsoft.com/office/drawing/2014/main" id="{C52C6934-91EE-852A-5545-0042C66A3CB3}"/>
                    </a:ext>
                  </a:extLst>
                </p:cNvPr>
                <p:cNvPicPr/>
                <p:nvPr/>
              </p:nvPicPr>
              <p:blipFill>
                <a:blip r:embed="rId375"/>
                <a:stretch>
                  <a:fillRect/>
                </a:stretch>
              </p:blipFill>
              <p:spPr>
                <a:xfrm>
                  <a:off x="2478636" y="6013388"/>
                  <a:ext cx="7502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476" name="Ink 475">
                  <a:extLst>
                    <a:ext uri="{FF2B5EF4-FFF2-40B4-BE49-F238E27FC236}">
                      <a16:creationId xmlns:a16="http://schemas.microsoft.com/office/drawing/2014/main" id="{2AB204D9-8D36-29CD-3683-E5772EEC8BED}"/>
                    </a:ext>
                  </a:extLst>
                </p14:cNvPr>
                <p14:cNvContentPartPr/>
                <p14:nvPr/>
              </p14:nvContentPartPr>
              <p14:xfrm>
                <a:off x="510876" y="5997548"/>
                <a:ext cx="1937160" cy="102960"/>
              </p14:xfrm>
            </p:contentPart>
          </mc:Choice>
          <mc:Fallback>
            <p:pic>
              <p:nvPicPr>
                <p:cNvPr id="476" name="Ink 475">
                  <a:extLst>
                    <a:ext uri="{FF2B5EF4-FFF2-40B4-BE49-F238E27FC236}">
                      <a16:creationId xmlns:a16="http://schemas.microsoft.com/office/drawing/2014/main" id="{2AB204D9-8D36-29CD-3683-E5772EEC8BED}"/>
                    </a:ext>
                  </a:extLst>
                </p:cNvPr>
                <p:cNvPicPr/>
                <p:nvPr/>
              </p:nvPicPr>
              <p:blipFill>
                <a:blip r:embed="rId377"/>
                <a:stretch>
                  <a:fillRect/>
                </a:stretch>
              </p:blipFill>
              <p:spPr>
                <a:xfrm>
                  <a:off x="493236" y="5979908"/>
                  <a:ext cx="19728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511" name="Ink 510">
                  <a:extLst>
                    <a:ext uri="{FF2B5EF4-FFF2-40B4-BE49-F238E27FC236}">
                      <a16:creationId xmlns:a16="http://schemas.microsoft.com/office/drawing/2014/main" id="{2F18F290-BF1A-F30F-5768-DE13D5582EDC}"/>
                    </a:ext>
                  </a:extLst>
                </p14:cNvPr>
                <p14:cNvContentPartPr/>
                <p14:nvPr/>
              </p14:nvContentPartPr>
              <p14:xfrm>
                <a:off x="658116" y="5642228"/>
                <a:ext cx="982080" cy="396000"/>
              </p14:xfrm>
            </p:contentPart>
          </mc:Choice>
          <mc:Fallback>
            <p:pic>
              <p:nvPicPr>
                <p:cNvPr id="511" name="Ink 510">
                  <a:extLst>
                    <a:ext uri="{FF2B5EF4-FFF2-40B4-BE49-F238E27FC236}">
                      <a16:creationId xmlns:a16="http://schemas.microsoft.com/office/drawing/2014/main" id="{2F18F290-BF1A-F30F-5768-DE13D5582EDC}"/>
                    </a:ext>
                  </a:extLst>
                </p:cNvPr>
                <p:cNvPicPr/>
                <p:nvPr/>
              </p:nvPicPr>
              <p:blipFill>
                <a:blip r:embed="rId379"/>
                <a:stretch>
                  <a:fillRect/>
                </a:stretch>
              </p:blipFill>
              <p:spPr>
                <a:xfrm>
                  <a:off x="640116" y="5624588"/>
                  <a:ext cx="1017720" cy="43164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513" name="Ink 512">
                  <a:extLst>
                    <a:ext uri="{FF2B5EF4-FFF2-40B4-BE49-F238E27FC236}">
                      <a16:creationId xmlns:a16="http://schemas.microsoft.com/office/drawing/2014/main" id="{F3B997A3-4782-4932-BFE4-4525EE8F7B29}"/>
                    </a:ext>
                  </a:extLst>
                </p14:cNvPr>
                <p14:cNvContentPartPr/>
                <p14:nvPr/>
              </p14:nvContentPartPr>
              <p14:xfrm>
                <a:off x="8974476" y="5986748"/>
                <a:ext cx="456120" cy="374400"/>
              </p14:xfrm>
            </p:contentPart>
          </mc:Choice>
          <mc:Fallback>
            <p:pic>
              <p:nvPicPr>
                <p:cNvPr id="513" name="Ink 512">
                  <a:extLst>
                    <a:ext uri="{FF2B5EF4-FFF2-40B4-BE49-F238E27FC236}">
                      <a16:creationId xmlns:a16="http://schemas.microsoft.com/office/drawing/2014/main" id="{F3B997A3-4782-4932-BFE4-4525EE8F7B29}"/>
                    </a:ext>
                  </a:extLst>
                </p:cNvPr>
                <p:cNvPicPr/>
                <p:nvPr/>
              </p:nvPicPr>
              <p:blipFill>
                <a:blip r:embed="rId381"/>
                <a:stretch>
                  <a:fillRect/>
                </a:stretch>
              </p:blipFill>
              <p:spPr>
                <a:xfrm>
                  <a:off x="8956476" y="5969108"/>
                  <a:ext cx="491760" cy="4100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478" name="Ink 477">
                  <a:extLst>
                    <a:ext uri="{FF2B5EF4-FFF2-40B4-BE49-F238E27FC236}">
                      <a16:creationId xmlns:a16="http://schemas.microsoft.com/office/drawing/2014/main" id="{8410DD9F-7F54-F394-C569-B83AD64D841C}"/>
                    </a:ext>
                  </a:extLst>
                </p14:cNvPr>
                <p14:cNvContentPartPr/>
                <p14:nvPr/>
              </p14:nvContentPartPr>
              <p14:xfrm>
                <a:off x="8953956" y="6372308"/>
                <a:ext cx="266040" cy="44640"/>
              </p14:xfrm>
            </p:contentPart>
          </mc:Choice>
          <mc:Fallback>
            <p:pic>
              <p:nvPicPr>
                <p:cNvPr id="478" name="Ink 477">
                  <a:extLst>
                    <a:ext uri="{FF2B5EF4-FFF2-40B4-BE49-F238E27FC236}">
                      <a16:creationId xmlns:a16="http://schemas.microsoft.com/office/drawing/2014/main" id="{8410DD9F-7F54-F394-C569-B83AD64D841C}"/>
                    </a:ext>
                  </a:extLst>
                </p:cNvPr>
                <p:cNvPicPr/>
                <p:nvPr/>
              </p:nvPicPr>
              <p:blipFill>
                <a:blip r:embed="rId383"/>
                <a:stretch>
                  <a:fillRect/>
                </a:stretch>
              </p:blipFill>
              <p:spPr>
                <a:xfrm>
                  <a:off x="8935956" y="6354668"/>
                  <a:ext cx="3016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479" name="Ink 478">
                  <a:extLst>
                    <a:ext uri="{FF2B5EF4-FFF2-40B4-BE49-F238E27FC236}">
                      <a16:creationId xmlns:a16="http://schemas.microsoft.com/office/drawing/2014/main" id="{3FDA5C61-EE4D-576D-8E03-5E72CFFB23D9}"/>
                    </a:ext>
                  </a:extLst>
                </p14:cNvPr>
                <p14:cNvContentPartPr/>
                <p14:nvPr/>
              </p14:nvContentPartPr>
              <p14:xfrm>
                <a:off x="7974036" y="6342068"/>
                <a:ext cx="892080" cy="103680"/>
              </p14:xfrm>
            </p:contentPart>
          </mc:Choice>
          <mc:Fallback>
            <p:pic>
              <p:nvPicPr>
                <p:cNvPr id="479" name="Ink 478">
                  <a:extLst>
                    <a:ext uri="{FF2B5EF4-FFF2-40B4-BE49-F238E27FC236}">
                      <a16:creationId xmlns:a16="http://schemas.microsoft.com/office/drawing/2014/main" id="{3FDA5C61-EE4D-576D-8E03-5E72CFFB23D9}"/>
                    </a:ext>
                  </a:extLst>
                </p:cNvPr>
                <p:cNvPicPr/>
                <p:nvPr/>
              </p:nvPicPr>
              <p:blipFill>
                <a:blip r:embed="rId385"/>
                <a:stretch>
                  <a:fillRect/>
                </a:stretch>
              </p:blipFill>
              <p:spPr>
                <a:xfrm>
                  <a:off x="7956036" y="6324428"/>
                  <a:ext cx="9277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480" name="Ink 479">
                  <a:extLst>
                    <a:ext uri="{FF2B5EF4-FFF2-40B4-BE49-F238E27FC236}">
                      <a16:creationId xmlns:a16="http://schemas.microsoft.com/office/drawing/2014/main" id="{CE9684AA-ECAA-DEFB-5F80-A7A1662BB663}"/>
                    </a:ext>
                  </a:extLst>
                </p14:cNvPr>
                <p14:cNvContentPartPr/>
                <p14:nvPr/>
              </p14:nvContentPartPr>
              <p14:xfrm>
                <a:off x="6152796" y="6389948"/>
                <a:ext cx="1480680" cy="63720"/>
              </p14:xfrm>
            </p:contentPart>
          </mc:Choice>
          <mc:Fallback>
            <p:pic>
              <p:nvPicPr>
                <p:cNvPr id="480" name="Ink 479">
                  <a:extLst>
                    <a:ext uri="{FF2B5EF4-FFF2-40B4-BE49-F238E27FC236}">
                      <a16:creationId xmlns:a16="http://schemas.microsoft.com/office/drawing/2014/main" id="{CE9684AA-ECAA-DEFB-5F80-A7A1662BB663}"/>
                    </a:ext>
                  </a:extLst>
                </p:cNvPr>
                <p:cNvPicPr/>
                <p:nvPr/>
              </p:nvPicPr>
              <p:blipFill>
                <a:blip r:embed="rId387"/>
                <a:stretch>
                  <a:fillRect/>
                </a:stretch>
              </p:blipFill>
              <p:spPr>
                <a:xfrm>
                  <a:off x="6135156" y="6371948"/>
                  <a:ext cx="15163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481" name="Ink 480">
                  <a:extLst>
                    <a:ext uri="{FF2B5EF4-FFF2-40B4-BE49-F238E27FC236}">
                      <a16:creationId xmlns:a16="http://schemas.microsoft.com/office/drawing/2014/main" id="{1366C692-E14C-A926-3702-6F15F3E5F87F}"/>
                    </a:ext>
                  </a:extLst>
                </p14:cNvPr>
                <p14:cNvContentPartPr/>
                <p14:nvPr/>
              </p14:nvContentPartPr>
              <p14:xfrm>
                <a:off x="5144436" y="6386708"/>
                <a:ext cx="882000" cy="122040"/>
              </p14:xfrm>
            </p:contentPart>
          </mc:Choice>
          <mc:Fallback>
            <p:pic>
              <p:nvPicPr>
                <p:cNvPr id="481" name="Ink 480">
                  <a:extLst>
                    <a:ext uri="{FF2B5EF4-FFF2-40B4-BE49-F238E27FC236}">
                      <a16:creationId xmlns:a16="http://schemas.microsoft.com/office/drawing/2014/main" id="{1366C692-E14C-A926-3702-6F15F3E5F87F}"/>
                    </a:ext>
                  </a:extLst>
                </p:cNvPr>
                <p:cNvPicPr/>
                <p:nvPr/>
              </p:nvPicPr>
              <p:blipFill>
                <a:blip r:embed="rId389"/>
                <a:stretch>
                  <a:fillRect/>
                </a:stretch>
              </p:blipFill>
              <p:spPr>
                <a:xfrm>
                  <a:off x="5126796" y="6368708"/>
                  <a:ext cx="9176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461" name="Ink 460">
                  <a:extLst>
                    <a:ext uri="{FF2B5EF4-FFF2-40B4-BE49-F238E27FC236}">
                      <a16:creationId xmlns:a16="http://schemas.microsoft.com/office/drawing/2014/main" id="{EFF262E1-0195-A76C-F6E9-6179FD7356CB}"/>
                    </a:ext>
                  </a:extLst>
                </p14:cNvPr>
                <p14:cNvContentPartPr/>
                <p14:nvPr/>
              </p14:nvContentPartPr>
              <p14:xfrm>
                <a:off x="8849556" y="5910068"/>
                <a:ext cx="439920" cy="95040"/>
              </p14:xfrm>
            </p:contentPart>
          </mc:Choice>
          <mc:Fallback>
            <p:pic>
              <p:nvPicPr>
                <p:cNvPr id="461" name="Ink 460">
                  <a:extLst>
                    <a:ext uri="{FF2B5EF4-FFF2-40B4-BE49-F238E27FC236}">
                      <a16:creationId xmlns:a16="http://schemas.microsoft.com/office/drawing/2014/main" id="{EFF262E1-0195-A76C-F6E9-6179FD7356CB}"/>
                    </a:ext>
                  </a:extLst>
                </p:cNvPr>
                <p:cNvPicPr/>
                <p:nvPr/>
              </p:nvPicPr>
              <p:blipFill>
                <a:blip r:embed="rId391"/>
                <a:stretch>
                  <a:fillRect/>
                </a:stretch>
              </p:blipFill>
              <p:spPr>
                <a:xfrm>
                  <a:off x="8831916" y="5892428"/>
                  <a:ext cx="4755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462" name="Ink 461">
                  <a:extLst>
                    <a:ext uri="{FF2B5EF4-FFF2-40B4-BE49-F238E27FC236}">
                      <a16:creationId xmlns:a16="http://schemas.microsoft.com/office/drawing/2014/main" id="{E5F13444-A3B2-9FE9-F2DF-5C584A6A18AF}"/>
                    </a:ext>
                  </a:extLst>
                </p14:cNvPr>
                <p14:cNvContentPartPr/>
                <p14:nvPr/>
              </p14:nvContentPartPr>
              <p14:xfrm>
                <a:off x="8410716" y="5924108"/>
                <a:ext cx="298440" cy="87120"/>
              </p14:xfrm>
            </p:contentPart>
          </mc:Choice>
          <mc:Fallback>
            <p:pic>
              <p:nvPicPr>
                <p:cNvPr id="462" name="Ink 461">
                  <a:extLst>
                    <a:ext uri="{FF2B5EF4-FFF2-40B4-BE49-F238E27FC236}">
                      <a16:creationId xmlns:a16="http://schemas.microsoft.com/office/drawing/2014/main" id="{E5F13444-A3B2-9FE9-F2DF-5C584A6A18AF}"/>
                    </a:ext>
                  </a:extLst>
                </p:cNvPr>
                <p:cNvPicPr/>
                <p:nvPr/>
              </p:nvPicPr>
              <p:blipFill>
                <a:blip r:embed="rId393"/>
                <a:stretch>
                  <a:fillRect/>
                </a:stretch>
              </p:blipFill>
              <p:spPr>
                <a:xfrm>
                  <a:off x="8392716" y="5906108"/>
                  <a:ext cx="3340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463" name="Ink 462">
                  <a:extLst>
                    <a:ext uri="{FF2B5EF4-FFF2-40B4-BE49-F238E27FC236}">
                      <a16:creationId xmlns:a16="http://schemas.microsoft.com/office/drawing/2014/main" id="{B0B4EB47-5BCE-E069-9737-C678EDA11345}"/>
                    </a:ext>
                  </a:extLst>
                </p14:cNvPr>
                <p14:cNvContentPartPr/>
                <p14:nvPr/>
              </p14:nvContentPartPr>
              <p14:xfrm>
                <a:off x="7813836" y="5947148"/>
                <a:ext cx="446040" cy="48600"/>
              </p14:xfrm>
            </p:contentPart>
          </mc:Choice>
          <mc:Fallback>
            <p:pic>
              <p:nvPicPr>
                <p:cNvPr id="463" name="Ink 462">
                  <a:extLst>
                    <a:ext uri="{FF2B5EF4-FFF2-40B4-BE49-F238E27FC236}">
                      <a16:creationId xmlns:a16="http://schemas.microsoft.com/office/drawing/2014/main" id="{B0B4EB47-5BCE-E069-9737-C678EDA11345}"/>
                    </a:ext>
                  </a:extLst>
                </p:cNvPr>
                <p:cNvPicPr/>
                <p:nvPr/>
              </p:nvPicPr>
              <p:blipFill>
                <a:blip r:embed="rId395"/>
                <a:stretch>
                  <a:fillRect/>
                </a:stretch>
              </p:blipFill>
              <p:spPr>
                <a:xfrm>
                  <a:off x="7796196" y="5929148"/>
                  <a:ext cx="4816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465" name="Ink 464">
                  <a:extLst>
                    <a:ext uri="{FF2B5EF4-FFF2-40B4-BE49-F238E27FC236}">
                      <a16:creationId xmlns:a16="http://schemas.microsoft.com/office/drawing/2014/main" id="{67DD8811-32C5-D4F6-E40E-9CB943E17467}"/>
                    </a:ext>
                  </a:extLst>
                </p14:cNvPr>
                <p14:cNvContentPartPr/>
                <p14:nvPr/>
              </p14:nvContentPartPr>
              <p14:xfrm>
                <a:off x="7001316" y="5995388"/>
                <a:ext cx="721800" cy="36720"/>
              </p14:xfrm>
            </p:contentPart>
          </mc:Choice>
          <mc:Fallback>
            <p:pic>
              <p:nvPicPr>
                <p:cNvPr id="465" name="Ink 464">
                  <a:extLst>
                    <a:ext uri="{FF2B5EF4-FFF2-40B4-BE49-F238E27FC236}">
                      <a16:creationId xmlns:a16="http://schemas.microsoft.com/office/drawing/2014/main" id="{67DD8811-32C5-D4F6-E40E-9CB943E17467}"/>
                    </a:ext>
                  </a:extLst>
                </p:cNvPr>
                <p:cNvPicPr/>
                <p:nvPr/>
              </p:nvPicPr>
              <p:blipFill>
                <a:blip r:embed="rId397"/>
                <a:stretch>
                  <a:fillRect/>
                </a:stretch>
              </p:blipFill>
              <p:spPr>
                <a:xfrm>
                  <a:off x="6983676" y="5977748"/>
                  <a:ext cx="7574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467" name="Ink 466">
                  <a:extLst>
                    <a:ext uri="{FF2B5EF4-FFF2-40B4-BE49-F238E27FC236}">
                      <a16:creationId xmlns:a16="http://schemas.microsoft.com/office/drawing/2014/main" id="{A6AA07AC-0A35-5E61-57AC-692BA8A360E8}"/>
                    </a:ext>
                  </a:extLst>
                </p14:cNvPr>
                <p14:cNvContentPartPr/>
                <p14:nvPr/>
              </p14:nvContentPartPr>
              <p14:xfrm>
                <a:off x="6152076" y="5985308"/>
                <a:ext cx="469800" cy="52920"/>
              </p14:xfrm>
            </p:contentPart>
          </mc:Choice>
          <mc:Fallback>
            <p:pic>
              <p:nvPicPr>
                <p:cNvPr id="467" name="Ink 466">
                  <a:extLst>
                    <a:ext uri="{FF2B5EF4-FFF2-40B4-BE49-F238E27FC236}">
                      <a16:creationId xmlns:a16="http://schemas.microsoft.com/office/drawing/2014/main" id="{A6AA07AC-0A35-5E61-57AC-692BA8A360E8}"/>
                    </a:ext>
                  </a:extLst>
                </p:cNvPr>
                <p:cNvPicPr/>
                <p:nvPr/>
              </p:nvPicPr>
              <p:blipFill>
                <a:blip r:embed="rId399"/>
                <a:stretch>
                  <a:fillRect/>
                </a:stretch>
              </p:blipFill>
              <p:spPr>
                <a:xfrm>
                  <a:off x="6134436" y="5967308"/>
                  <a:ext cx="5054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468" name="Ink 467">
                  <a:extLst>
                    <a:ext uri="{FF2B5EF4-FFF2-40B4-BE49-F238E27FC236}">
                      <a16:creationId xmlns:a16="http://schemas.microsoft.com/office/drawing/2014/main" id="{17FC3F57-A374-7344-197F-F0ABDDAFAF9F}"/>
                    </a:ext>
                  </a:extLst>
                </p14:cNvPr>
                <p14:cNvContentPartPr/>
                <p14:nvPr/>
              </p14:nvContentPartPr>
              <p14:xfrm>
                <a:off x="5610636" y="6043628"/>
                <a:ext cx="449640" cy="51120"/>
              </p14:xfrm>
            </p:contentPart>
          </mc:Choice>
          <mc:Fallback>
            <p:pic>
              <p:nvPicPr>
                <p:cNvPr id="468" name="Ink 467">
                  <a:extLst>
                    <a:ext uri="{FF2B5EF4-FFF2-40B4-BE49-F238E27FC236}">
                      <a16:creationId xmlns:a16="http://schemas.microsoft.com/office/drawing/2014/main" id="{17FC3F57-A374-7344-197F-F0ABDDAFAF9F}"/>
                    </a:ext>
                  </a:extLst>
                </p:cNvPr>
                <p:cNvPicPr/>
                <p:nvPr/>
              </p:nvPicPr>
              <p:blipFill>
                <a:blip r:embed="rId401"/>
                <a:stretch>
                  <a:fillRect/>
                </a:stretch>
              </p:blipFill>
              <p:spPr>
                <a:xfrm>
                  <a:off x="5592636" y="6025628"/>
                  <a:ext cx="4852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469" name="Ink 468">
                  <a:extLst>
                    <a:ext uri="{FF2B5EF4-FFF2-40B4-BE49-F238E27FC236}">
                      <a16:creationId xmlns:a16="http://schemas.microsoft.com/office/drawing/2014/main" id="{99048024-8EE5-7533-2A7A-9CF13215FED9}"/>
                    </a:ext>
                  </a:extLst>
                </p14:cNvPr>
                <p14:cNvContentPartPr/>
                <p14:nvPr/>
              </p14:nvContentPartPr>
              <p14:xfrm>
                <a:off x="4982436" y="6009788"/>
                <a:ext cx="548640" cy="38880"/>
              </p14:xfrm>
            </p:contentPart>
          </mc:Choice>
          <mc:Fallback>
            <p:pic>
              <p:nvPicPr>
                <p:cNvPr id="469" name="Ink 468">
                  <a:extLst>
                    <a:ext uri="{FF2B5EF4-FFF2-40B4-BE49-F238E27FC236}">
                      <a16:creationId xmlns:a16="http://schemas.microsoft.com/office/drawing/2014/main" id="{99048024-8EE5-7533-2A7A-9CF13215FED9}"/>
                    </a:ext>
                  </a:extLst>
                </p:cNvPr>
                <p:cNvPicPr/>
                <p:nvPr/>
              </p:nvPicPr>
              <p:blipFill>
                <a:blip r:embed="rId403"/>
                <a:stretch>
                  <a:fillRect/>
                </a:stretch>
              </p:blipFill>
              <p:spPr>
                <a:xfrm>
                  <a:off x="4964436" y="5991788"/>
                  <a:ext cx="5842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517" name="Ink 516">
                  <a:extLst>
                    <a:ext uri="{FF2B5EF4-FFF2-40B4-BE49-F238E27FC236}">
                      <a16:creationId xmlns:a16="http://schemas.microsoft.com/office/drawing/2014/main" id="{B15FA8BA-4A36-C5F8-5EAC-CFDF9272775E}"/>
                    </a:ext>
                  </a:extLst>
                </p14:cNvPr>
                <p14:cNvContentPartPr/>
                <p14:nvPr/>
              </p14:nvContentPartPr>
              <p14:xfrm>
                <a:off x="4963716" y="5991428"/>
                <a:ext cx="1815840" cy="504360"/>
              </p14:xfrm>
            </p:contentPart>
          </mc:Choice>
          <mc:Fallback>
            <p:pic>
              <p:nvPicPr>
                <p:cNvPr id="517" name="Ink 516">
                  <a:extLst>
                    <a:ext uri="{FF2B5EF4-FFF2-40B4-BE49-F238E27FC236}">
                      <a16:creationId xmlns:a16="http://schemas.microsoft.com/office/drawing/2014/main" id="{B15FA8BA-4A36-C5F8-5EAC-CFDF9272775E}"/>
                    </a:ext>
                  </a:extLst>
                </p:cNvPr>
                <p:cNvPicPr/>
                <p:nvPr/>
              </p:nvPicPr>
              <p:blipFill>
                <a:blip r:embed="rId405"/>
                <a:stretch>
                  <a:fillRect/>
                </a:stretch>
              </p:blipFill>
              <p:spPr>
                <a:xfrm>
                  <a:off x="4945716" y="5973788"/>
                  <a:ext cx="1851480" cy="540000"/>
                </a:xfrm>
                <a:prstGeom prst="rect">
                  <a:avLst/>
                </a:prstGeom>
              </p:spPr>
            </p:pic>
          </mc:Fallback>
        </mc:AlternateContent>
      </p:grpSp>
    </p:spTree>
    <p:extLst>
      <p:ext uri="{BB962C8B-B14F-4D97-AF65-F5344CB8AC3E}">
        <p14:creationId xmlns:p14="http://schemas.microsoft.com/office/powerpoint/2010/main" val="4081184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9B9B41F-02C6-3442-1928-64EDCCA3B82B}"/>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6607A27-C1BA-90ED-BC22-EB56C517E77E}"/>
              </a:ext>
            </a:extLst>
          </p:cNvPr>
          <p:cNvSpPr/>
          <p:nvPr/>
        </p:nvSpPr>
        <p:spPr>
          <a:xfrm>
            <a:off x="0" y="0"/>
            <a:ext cx="12192000" cy="6808063"/>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C16CDEA-B305-7C8E-B5DB-8000B200E8A9}"/>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4" name="TextBox 3">
            <a:extLst>
              <a:ext uri="{FF2B5EF4-FFF2-40B4-BE49-F238E27FC236}">
                <a16:creationId xmlns:a16="http://schemas.microsoft.com/office/drawing/2014/main" id="{F4C72E07-C2A6-E256-C490-12E1181EC884}"/>
              </a:ext>
            </a:extLst>
          </p:cNvPr>
          <p:cNvSpPr txBox="1"/>
          <p:nvPr/>
        </p:nvSpPr>
        <p:spPr>
          <a:xfrm>
            <a:off x="288925" y="205883"/>
            <a:ext cx="11614150" cy="5960606"/>
          </a:xfrm>
          <a:prstGeom prst="rect">
            <a:avLst/>
          </a:prstGeom>
          <a:noFill/>
        </p:spPr>
        <p:txBody>
          <a:bodyPr wrap="square">
            <a:spAutoFit/>
          </a:bodyPr>
          <a:lstStyle/>
          <a:p>
            <a:pPr algn="ctr" rtl="0">
              <a:spcBef>
                <a:spcPts val="1400"/>
              </a:spcBef>
              <a:spcAft>
                <a:spcPts val="400"/>
              </a:spcAft>
              <a:buNone/>
            </a:pPr>
            <a:r>
              <a:rPr lang="en-US" sz="2400" b="1" i="0" u="none" strike="noStrike">
                <a:solidFill>
                  <a:srgbClr val="FFC000"/>
                </a:solidFill>
                <a:effectLst/>
                <a:latin typeface="Arial" panose="020B0604020202020204" pitchFamily="34" charset="0"/>
              </a:rPr>
              <a:t>Historical Context of the Locations in Isaiah 66:19:</a:t>
            </a:r>
            <a:endParaRPr lang="en-US" b="1">
              <a:solidFill>
                <a:srgbClr val="FFC000"/>
              </a:solidFill>
              <a:effectLst/>
            </a:endParaRPr>
          </a:p>
          <a:p>
            <a:pPr marL="342900" indent="-342900" rtl="0" fontAlgn="base">
              <a:spcBef>
                <a:spcPts val="1200"/>
              </a:spcBef>
              <a:buFont typeface="+mj-lt"/>
              <a:buAutoNum type="arabicPeriod"/>
            </a:pPr>
            <a:r>
              <a:rPr lang="he-IL" b="1" i="0" u="none" strike="noStrike">
                <a:solidFill>
                  <a:srgbClr val="FFFF00"/>
                </a:solidFill>
                <a:effectLst/>
                <a:latin typeface="Arial" panose="020B0604020202020204" pitchFamily="34" charset="0"/>
              </a:rPr>
              <a:t>תַּרְשִׁישׁ</a:t>
            </a:r>
            <a:r>
              <a:rPr lang="he-IL" sz="1700" b="1" i="0" u="none" strike="noStrike">
                <a:solidFill>
                  <a:srgbClr val="FFC000"/>
                </a:solidFill>
                <a:effectLst/>
                <a:latin typeface="Arial" panose="020B0604020202020204" pitchFamily="34" charset="0"/>
              </a:rPr>
              <a:t> </a:t>
            </a:r>
            <a:r>
              <a:rPr lang="en-US" sz="1700" b="1" i="0" u="none" strike="noStrike">
                <a:solidFill>
                  <a:srgbClr val="FFC000"/>
                </a:solidFill>
                <a:effectLst/>
                <a:latin typeface="Arial" panose="020B0604020202020204" pitchFamily="34" charset="0"/>
              </a:rPr>
              <a:t> (Tarshish)</a:t>
            </a:r>
            <a:r>
              <a:rPr lang="en-US" sz="1700" b="0" i="0" u="none" strike="noStrike">
                <a:solidFill>
                  <a:srgbClr val="FFC000"/>
                </a:solidFill>
                <a:effectLst/>
                <a:latin typeface="Arial" panose="020B0604020202020204" pitchFamily="34" charset="0"/>
              </a:rPr>
              <a:t>: is often associated with a distant maritime trading hub, Tarshish is thought to be located in the western Mediterranean, possibly in modern-day Spain. It was renowned for its wealth and resources, such as silver, iron, tin, and lead, and is frequently mentioned in the Bible as a symbol of distant lands and economic prosperity.</a:t>
            </a:r>
            <a:br>
              <a:rPr lang="en-US" sz="1700" b="0" i="0" u="none" strike="noStrike">
                <a:solidFill>
                  <a:srgbClr val="FFC000"/>
                </a:solidFill>
                <a:effectLst/>
                <a:latin typeface="Arial" panose="020B0604020202020204" pitchFamily="34" charset="0"/>
              </a:rPr>
            </a:br>
            <a:endParaRPr lang="en-US" sz="1700" b="0" i="0" u="none" strike="noStrike">
              <a:solidFill>
                <a:srgbClr val="FFC000"/>
              </a:solidFill>
              <a:effectLst/>
              <a:latin typeface="Arial" panose="020B0604020202020204" pitchFamily="34" charset="0"/>
            </a:endParaRPr>
          </a:p>
          <a:p>
            <a:pPr marL="342900" indent="-342900" rtl="0" fontAlgn="base">
              <a:buFont typeface="+mj-lt"/>
              <a:buAutoNum type="arabicPeriod"/>
            </a:pPr>
            <a:r>
              <a:rPr lang="he-IL" b="1" i="0" u="none" strike="noStrike">
                <a:solidFill>
                  <a:srgbClr val="FFFF00"/>
                </a:solidFill>
                <a:effectLst/>
                <a:latin typeface="Arial" panose="020B0604020202020204" pitchFamily="34" charset="0"/>
              </a:rPr>
              <a:t>פּוּל</a:t>
            </a:r>
            <a:r>
              <a:rPr lang="he-IL" sz="1700" b="1" i="0" u="none" strike="noStrike">
                <a:solidFill>
                  <a:srgbClr val="92D050"/>
                </a:solidFill>
                <a:effectLst/>
                <a:latin typeface="Arial" panose="020B0604020202020204" pitchFamily="34" charset="0"/>
              </a:rPr>
              <a:t> </a:t>
            </a:r>
            <a:r>
              <a:rPr lang="en-US" sz="1700" b="1" i="0" u="none" strike="noStrike">
                <a:solidFill>
                  <a:srgbClr val="92D050"/>
                </a:solidFill>
                <a:effectLst/>
                <a:latin typeface="Arial" panose="020B0604020202020204" pitchFamily="34" charset="0"/>
              </a:rPr>
              <a:t> (Pul)</a:t>
            </a:r>
            <a:r>
              <a:rPr lang="en-US" sz="1700" b="0" i="0" u="none" strike="noStrike">
                <a:solidFill>
                  <a:srgbClr val="92D050"/>
                </a:solidFill>
                <a:effectLst/>
                <a:latin typeface="Arial" panose="020B0604020202020204" pitchFamily="34" charset="0"/>
              </a:rPr>
              <a:t>: Pul is identified with Tiglath-Pileser III, a prominent Assyrian king who reigned during the 8th century BCE. His reign marked a period of significant expansion for the Assyrian Empire, and Pul's interactions with Israel highlight the geopolitical dynamics of the time.</a:t>
            </a:r>
            <a:br>
              <a:rPr lang="en-US" sz="1700" b="0" i="0" u="none" strike="noStrike">
                <a:solidFill>
                  <a:srgbClr val="FFC000"/>
                </a:solidFill>
                <a:effectLst/>
                <a:latin typeface="Arial" panose="020B0604020202020204" pitchFamily="34" charset="0"/>
              </a:rPr>
            </a:br>
            <a:endParaRPr lang="en-US" sz="1700" b="0" i="0" u="none" strike="noStrike">
              <a:solidFill>
                <a:srgbClr val="FFC000"/>
              </a:solidFill>
              <a:effectLst/>
              <a:latin typeface="Arial" panose="020B0604020202020204" pitchFamily="34" charset="0"/>
            </a:endParaRPr>
          </a:p>
          <a:p>
            <a:pPr marL="342900" indent="-342900" rtl="0" fontAlgn="base">
              <a:buFont typeface="+mj-lt"/>
              <a:buAutoNum type="arabicPeriod"/>
            </a:pPr>
            <a:r>
              <a:rPr lang="he-IL" b="1" i="0" u="none" strike="noStrike">
                <a:solidFill>
                  <a:srgbClr val="FFFF00"/>
                </a:solidFill>
                <a:effectLst/>
                <a:latin typeface="Arial" panose="020B0604020202020204" pitchFamily="34" charset="0"/>
              </a:rPr>
              <a:t>לוּד</a:t>
            </a:r>
            <a:r>
              <a:rPr lang="he-IL" sz="1700" b="1" i="0" u="none" strike="noStrike">
                <a:solidFill>
                  <a:srgbClr val="FFC000"/>
                </a:solidFill>
                <a:effectLst/>
                <a:latin typeface="Arial" panose="020B0604020202020204" pitchFamily="34" charset="0"/>
              </a:rPr>
              <a:t> </a:t>
            </a:r>
            <a:r>
              <a:rPr lang="en-US" sz="1700" b="1" i="0" u="none" strike="noStrike">
                <a:solidFill>
                  <a:srgbClr val="FFC000"/>
                </a:solidFill>
                <a:effectLst/>
                <a:latin typeface="Arial" panose="020B0604020202020204" pitchFamily="34" charset="0"/>
              </a:rPr>
              <a:t> (Lud)</a:t>
            </a:r>
            <a:r>
              <a:rPr lang="en-US" sz="1700" b="0" i="0" u="none" strike="noStrike">
                <a:solidFill>
                  <a:srgbClr val="FFC000"/>
                </a:solidFill>
                <a:effectLst/>
                <a:latin typeface="Arial" panose="020B0604020202020204" pitchFamily="34" charset="0"/>
              </a:rPr>
              <a:t>: Lud is traditionally associated with the Lydians, an ancient people of Asia Minor (modern-day Turkey). Known for their archery skills, Lud represents a region of military prowess and cultural significance.</a:t>
            </a:r>
            <a:br>
              <a:rPr lang="en-US" sz="1700" b="0" i="0" u="none" strike="noStrike">
                <a:solidFill>
                  <a:srgbClr val="FFC000"/>
                </a:solidFill>
                <a:effectLst/>
                <a:latin typeface="Arial" panose="020B0604020202020204" pitchFamily="34" charset="0"/>
              </a:rPr>
            </a:br>
            <a:endParaRPr lang="en-US" sz="1700" b="0" i="0" u="none" strike="noStrike">
              <a:solidFill>
                <a:srgbClr val="FFC000"/>
              </a:solidFill>
              <a:effectLst/>
              <a:latin typeface="Arial" panose="020B0604020202020204" pitchFamily="34" charset="0"/>
            </a:endParaRPr>
          </a:p>
          <a:p>
            <a:pPr marL="342900" indent="-342900" rtl="0" fontAlgn="base">
              <a:buFont typeface="+mj-lt"/>
              <a:buAutoNum type="arabicPeriod"/>
            </a:pPr>
            <a:r>
              <a:rPr lang="he-IL" b="1" i="0" u="none" strike="noStrike">
                <a:solidFill>
                  <a:srgbClr val="FFFF00"/>
                </a:solidFill>
                <a:effectLst/>
                <a:latin typeface="Arial" panose="020B0604020202020204" pitchFamily="34" charset="0"/>
              </a:rPr>
              <a:t>מֹשְׁכֵי קֶשֶׁת </a:t>
            </a:r>
            <a:r>
              <a:rPr lang="en-US" b="1" i="0" u="none" strike="noStrike">
                <a:solidFill>
                  <a:srgbClr val="FFFF00"/>
                </a:solidFill>
                <a:effectLst/>
                <a:latin typeface="Arial" panose="020B0604020202020204" pitchFamily="34" charset="0"/>
              </a:rPr>
              <a:t> </a:t>
            </a:r>
            <a:r>
              <a:rPr lang="en-US" sz="1700" b="1" i="0" u="none" strike="noStrike">
                <a:solidFill>
                  <a:srgbClr val="92D050"/>
                </a:solidFill>
                <a:effectLst/>
                <a:latin typeface="Arial" panose="020B0604020202020204" pitchFamily="34" charset="0"/>
              </a:rPr>
              <a:t>(Drawers of the Bow)</a:t>
            </a:r>
            <a:r>
              <a:rPr lang="en-US" sz="1700" b="0" i="0" u="none" strike="noStrike">
                <a:solidFill>
                  <a:srgbClr val="92D050"/>
                </a:solidFill>
                <a:effectLst/>
                <a:latin typeface="Arial" panose="020B0604020202020204" pitchFamily="34" charset="0"/>
              </a:rPr>
              <a:t>: This phrase likely refers to skilled archers, emphasizing the martial abilities of certain nations. It may be a descriptive term for Lud or other regions known for their expertise in warfare.</a:t>
            </a:r>
            <a:br>
              <a:rPr lang="en-US" sz="1700" b="0" i="0" u="none" strike="noStrike">
                <a:solidFill>
                  <a:srgbClr val="FFC000"/>
                </a:solidFill>
                <a:effectLst/>
                <a:latin typeface="Arial" panose="020B0604020202020204" pitchFamily="34" charset="0"/>
              </a:rPr>
            </a:br>
            <a:endParaRPr lang="en-US" sz="1700" b="0" i="0" u="none" strike="noStrike">
              <a:solidFill>
                <a:srgbClr val="FFC000"/>
              </a:solidFill>
              <a:effectLst/>
              <a:latin typeface="Arial" panose="020B0604020202020204" pitchFamily="34" charset="0"/>
            </a:endParaRPr>
          </a:p>
          <a:p>
            <a:pPr marL="342900" indent="-342900" rtl="0" fontAlgn="base">
              <a:buFont typeface="+mj-lt"/>
              <a:buAutoNum type="arabicPeriod"/>
            </a:pPr>
            <a:r>
              <a:rPr lang="he-IL" b="1" i="0" u="none" strike="noStrike">
                <a:solidFill>
                  <a:srgbClr val="FFFF00"/>
                </a:solidFill>
                <a:effectLst/>
                <a:latin typeface="Arial" panose="020B0604020202020204" pitchFamily="34" charset="0"/>
              </a:rPr>
              <a:t>תֻּבַל</a:t>
            </a:r>
            <a:r>
              <a:rPr lang="he-IL" sz="1700" b="1" i="0" u="none" strike="noStrike">
                <a:solidFill>
                  <a:srgbClr val="FFC000"/>
                </a:solidFill>
                <a:effectLst/>
                <a:latin typeface="Arial" panose="020B0604020202020204" pitchFamily="34" charset="0"/>
              </a:rPr>
              <a:t> </a:t>
            </a:r>
            <a:r>
              <a:rPr lang="en-US" sz="1700" b="1" i="0" u="none" strike="noStrike">
                <a:solidFill>
                  <a:srgbClr val="FFC000"/>
                </a:solidFill>
                <a:effectLst/>
                <a:latin typeface="Arial" panose="020B0604020202020204" pitchFamily="34" charset="0"/>
              </a:rPr>
              <a:t>(Tubal)</a:t>
            </a:r>
            <a:r>
              <a:rPr lang="en-US" sz="1700" b="0" i="0" u="none" strike="noStrike">
                <a:solidFill>
                  <a:srgbClr val="FFC000"/>
                </a:solidFill>
                <a:effectLst/>
                <a:latin typeface="Arial" panose="020B0604020202020204" pitchFamily="34" charset="0"/>
              </a:rPr>
              <a:t>: Tubal is often linked to a region in eastern Anatolia (modern-day Turkey). It was known for its trade in metals and its role in ancient commerce.</a:t>
            </a:r>
            <a:br>
              <a:rPr lang="en-US" sz="1700" b="0" i="0" u="none" strike="noStrike">
                <a:solidFill>
                  <a:srgbClr val="FFC000"/>
                </a:solidFill>
                <a:effectLst/>
                <a:latin typeface="Arial" panose="020B0604020202020204" pitchFamily="34" charset="0"/>
              </a:rPr>
            </a:br>
            <a:endParaRPr lang="en-US" sz="1700" b="0" i="0" u="none" strike="noStrike">
              <a:solidFill>
                <a:srgbClr val="FFC000"/>
              </a:solidFill>
              <a:effectLst/>
              <a:latin typeface="Arial" panose="020B0604020202020204" pitchFamily="34" charset="0"/>
            </a:endParaRPr>
          </a:p>
          <a:p>
            <a:pPr marL="342900" indent="-342900" rtl="0" fontAlgn="base">
              <a:spcAft>
                <a:spcPts val="1200"/>
              </a:spcAft>
              <a:buFont typeface="+mj-lt"/>
              <a:buAutoNum type="arabicPeriod"/>
            </a:pPr>
            <a:r>
              <a:rPr lang="he-IL" b="1" i="0" u="none" strike="noStrike">
                <a:solidFill>
                  <a:srgbClr val="FFFF00"/>
                </a:solidFill>
                <a:effectLst/>
                <a:latin typeface="Arial" panose="020B0604020202020204" pitchFamily="34" charset="0"/>
              </a:rPr>
              <a:t>יָוָן</a:t>
            </a:r>
            <a:r>
              <a:rPr lang="he-IL" sz="1700" b="1" i="0" u="none" strike="noStrike">
                <a:solidFill>
                  <a:srgbClr val="92D050"/>
                </a:solidFill>
                <a:effectLst/>
                <a:latin typeface="Arial" panose="020B0604020202020204" pitchFamily="34" charset="0"/>
              </a:rPr>
              <a:t> </a:t>
            </a:r>
            <a:r>
              <a:rPr lang="en-US" sz="1700" b="1" i="0" u="none" strike="noStrike">
                <a:solidFill>
                  <a:srgbClr val="92D050"/>
                </a:solidFill>
                <a:effectLst/>
                <a:latin typeface="Arial" panose="020B0604020202020204" pitchFamily="34" charset="0"/>
              </a:rPr>
              <a:t> (Yavan)</a:t>
            </a:r>
            <a:r>
              <a:rPr lang="en-US" sz="1700" b="0" i="0" u="none" strike="noStrike">
                <a:solidFill>
                  <a:srgbClr val="92D050"/>
                </a:solidFill>
                <a:effectLst/>
                <a:latin typeface="Arial" panose="020B0604020202020204" pitchFamily="34" charset="0"/>
              </a:rPr>
              <a:t>: Yavan is traditionally identified with the Greeks and the Aegean region. It represents the spread of Greek culture and influence, which later played a significant role in the Hellenistic period and the New Testament era.</a:t>
            </a:r>
          </a:p>
        </p:txBody>
      </p:sp>
      <p:sp>
        <p:nvSpPr>
          <p:cNvPr id="5" name="TextBox 4">
            <a:extLst>
              <a:ext uri="{FF2B5EF4-FFF2-40B4-BE49-F238E27FC236}">
                <a16:creationId xmlns:a16="http://schemas.microsoft.com/office/drawing/2014/main" id="{51EF9914-B9AB-C715-B6EA-D51DD59BD4CF}"/>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B91C691D-006A-C0FF-9ED7-99FCA0D012E4}"/>
                  </a:ext>
                </a:extLst>
              </p14:cNvPr>
              <p14:cNvContentPartPr/>
              <p14:nvPr/>
            </p14:nvContentPartPr>
            <p14:xfrm>
              <a:off x="748116" y="1128548"/>
              <a:ext cx="1530720" cy="46440"/>
            </p14:xfrm>
          </p:contentPart>
        </mc:Choice>
        <mc:Fallback>
          <p:pic>
            <p:nvPicPr>
              <p:cNvPr id="7" name="Ink 6">
                <a:extLst>
                  <a:ext uri="{FF2B5EF4-FFF2-40B4-BE49-F238E27FC236}">
                    <a16:creationId xmlns:a16="http://schemas.microsoft.com/office/drawing/2014/main" id="{B91C691D-006A-C0FF-9ED7-99FCA0D012E4}"/>
                  </a:ext>
                </a:extLst>
              </p:cNvPr>
              <p:cNvPicPr/>
              <p:nvPr/>
            </p:nvPicPr>
            <p:blipFill>
              <a:blip r:embed="rId5"/>
              <a:stretch>
                <a:fillRect/>
              </a:stretch>
            </p:blipFill>
            <p:spPr>
              <a:xfrm>
                <a:off x="730116" y="1110548"/>
                <a:ext cx="15663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8EAEFB29-EC41-1B39-F943-977A61C1361E}"/>
                  </a:ext>
                </a:extLst>
              </p14:cNvPr>
              <p14:cNvContentPartPr/>
              <p14:nvPr/>
            </p14:nvContentPartPr>
            <p14:xfrm>
              <a:off x="795636" y="2116028"/>
              <a:ext cx="850680" cy="75960"/>
            </p14:xfrm>
          </p:contentPart>
        </mc:Choice>
        <mc:Fallback>
          <p:pic>
            <p:nvPicPr>
              <p:cNvPr id="9" name="Ink 8">
                <a:extLst>
                  <a:ext uri="{FF2B5EF4-FFF2-40B4-BE49-F238E27FC236}">
                    <a16:creationId xmlns:a16="http://schemas.microsoft.com/office/drawing/2014/main" id="{8EAEFB29-EC41-1B39-F943-977A61C1361E}"/>
                  </a:ext>
                </a:extLst>
              </p:cNvPr>
              <p:cNvPicPr/>
              <p:nvPr/>
            </p:nvPicPr>
            <p:blipFill>
              <a:blip r:embed="rId7"/>
              <a:stretch>
                <a:fillRect/>
              </a:stretch>
            </p:blipFill>
            <p:spPr>
              <a:xfrm>
                <a:off x="777636" y="2098388"/>
                <a:ext cx="8863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70974035-7E7E-D3C7-E198-702DDDD79998}"/>
                  </a:ext>
                </a:extLst>
              </p14:cNvPr>
              <p14:cNvContentPartPr/>
              <p14:nvPr/>
            </p14:nvContentPartPr>
            <p14:xfrm>
              <a:off x="745596" y="3162188"/>
              <a:ext cx="890280" cy="138960"/>
            </p14:xfrm>
          </p:contentPart>
        </mc:Choice>
        <mc:Fallback>
          <p:pic>
            <p:nvPicPr>
              <p:cNvPr id="10" name="Ink 9">
                <a:extLst>
                  <a:ext uri="{FF2B5EF4-FFF2-40B4-BE49-F238E27FC236}">
                    <a16:creationId xmlns:a16="http://schemas.microsoft.com/office/drawing/2014/main" id="{70974035-7E7E-D3C7-E198-702DDDD79998}"/>
                  </a:ext>
                </a:extLst>
              </p:cNvPr>
              <p:cNvPicPr/>
              <p:nvPr/>
            </p:nvPicPr>
            <p:blipFill>
              <a:blip r:embed="rId9"/>
              <a:stretch>
                <a:fillRect/>
              </a:stretch>
            </p:blipFill>
            <p:spPr>
              <a:xfrm>
                <a:off x="727596" y="3144188"/>
                <a:ext cx="9259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B4763B3E-9CFE-AFB7-7EC1-20D794A64979}"/>
                  </a:ext>
                </a:extLst>
              </p14:cNvPr>
              <p14:cNvContentPartPr/>
              <p14:nvPr/>
            </p14:nvContentPartPr>
            <p14:xfrm>
              <a:off x="769716" y="3952388"/>
              <a:ext cx="3004920" cy="134280"/>
            </p14:xfrm>
          </p:contentPart>
        </mc:Choice>
        <mc:Fallback>
          <p:pic>
            <p:nvPicPr>
              <p:cNvPr id="11" name="Ink 10">
                <a:extLst>
                  <a:ext uri="{FF2B5EF4-FFF2-40B4-BE49-F238E27FC236}">
                    <a16:creationId xmlns:a16="http://schemas.microsoft.com/office/drawing/2014/main" id="{B4763B3E-9CFE-AFB7-7EC1-20D794A64979}"/>
                  </a:ext>
                </a:extLst>
              </p:cNvPr>
              <p:cNvPicPr/>
              <p:nvPr/>
            </p:nvPicPr>
            <p:blipFill>
              <a:blip r:embed="rId11"/>
              <a:stretch>
                <a:fillRect/>
              </a:stretch>
            </p:blipFill>
            <p:spPr>
              <a:xfrm>
                <a:off x="751716" y="3934388"/>
                <a:ext cx="30405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CF69E65F-B517-6C29-6E28-0B0CDB4F773A}"/>
                  </a:ext>
                </a:extLst>
              </p14:cNvPr>
              <p14:cNvContentPartPr/>
              <p14:nvPr/>
            </p14:nvContentPartPr>
            <p14:xfrm>
              <a:off x="810756" y="4753388"/>
              <a:ext cx="918000" cy="89280"/>
            </p14:xfrm>
          </p:contentPart>
        </mc:Choice>
        <mc:Fallback>
          <p:pic>
            <p:nvPicPr>
              <p:cNvPr id="12" name="Ink 11">
                <a:extLst>
                  <a:ext uri="{FF2B5EF4-FFF2-40B4-BE49-F238E27FC236}">
                    <a16:creationId xmlns:a16="http://schemas.microsoft.com/office/drawing/2014/main" id="{CF69E65F-B517-6C29-6E28-0B0CDB4F773A}"/>
                  </a:ext>
                </a:extLst>
              </p:cNvPr>
              <p:cNvPicPr/>
              <p:nvPr/>
            </p:nvPicPr>
            <p:blipFill>
              <a:blip r:embed="rId13"/>
              <a:stretch>
                <a:fillRect/>
              </a:stretch>
            </p:blipFill>
            <p:spPr>
              <a:xfrm>
                <a:off x="792756" y="4735388"/>
                <a:ext cx="9536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C24B53AC-1D3E-8E0F-049C-36E9088EA527}"/>
                  </a:ext>
                </a:extLst>
              </p14:cNvPr>
              <p14:cNvContentPartPr/>
              <p14:nvPr/>
            </p14:nvContentPartPr>
            <p14:xfrm>
              <a:off x="765756" y="5545388"/>
              <a:ext cx="829800" cy="64080"/>
            </p14:xfrm>
          </p:contentPart>
        </mc:Choice>
        <mc:Fallback>
          <p:pic>
            <p:nvPicPr>
              <p:cNvPr id="13" name="Ink 12">
                <a:extLst>
                  <a:ext uri="{FF2B5EF4-FFF2-40B4-BE49-F238E27FC236}">
                    <a16:creationId xmlns:a16="http://schemas.microsoft.com/office/drawing/2014/main" id="{C24B53AC-1D3E-8E0F-049C-36E9088EA527}"/>
                  </a:ext>
                </a:extLst>
              </p:cNvPr>
              <p:cNvPicPr/>
              <p:nvPr/>
            </p:nvPicPr>
            <p:blipFill>
              <a:blip r:embed="rId15"/>
              <a:stretch>
                <a:fillRect/>
              </a:stretch>
            </p:blipFill>
            <p:spPr>
              <a:xfrm>
                <a:off x="747756" y="5527748"/>
                <a:ext cx="865440" cy="99720"/>
              </a:xfrm>
              <a:prstGeom prst="rect">
                <a:avLst/>
              </a:prstGeom>
            </p:spPr>
          </p:pic>
        </mc:Fallback>
      </mc:AlternateContent>
    </p:spTree>
    <p:extLst>
      <p:ext uri="{BB962C8B-B14F-4D97-AF65-F5344CB8AC3E}">
        <p14:creationId xmlns:p14="http://schemas.microsoft.com/office/powerpoint/2010/main" val="4203244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F00BFCC-21B4-D216-1600-858752359F08}"/>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95BD7BD-32CA-F9C2-3789-37CEE6A161CA}"/>
              </a:ext>
            </a:extLst>
          </p:cNvPr>
          <p:cNvSpPr/>
          <p:nvPr/>
        </p:nvSpPr>
        <p:spPr>
          <a:xfrm>
            <a:off x="0" y="0"/>
            <a:ext cx="12192000" cy="6808063"/>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2EC2E97-4054-0236-9F3E-02DB27799137}"/>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3" name="TextBox 2">
            <a:extLst>
              <a:ext uri="{FF2B5EF4-FFF2-40B4-BE49-F238E27FC236}">
                <a16:creationId xmlns:a16="http://schemas.microsoft.com/office/drawing/2014/main" id="{F2EDF34E-1E0E-D5C5-32AF-279E3306F165}"/>
              </a:ext>
            </a:extLst>
          </p:cNvPr>
          <p:cNvSpPr txBox="1"/>
          <p:nvPr/>
        </p:nvSpPr>
        <p:spPr>
          <a:xfrm>
            <a:off x="349250" y="180131"/>
            <a:ext cx="11576050" cy="6001643"/>
          </a:xfrm>
          <a:prstGeom prst="rect">
            <a:avLst/>
          </a:prstGeom>
          <a:noFill/>
        </p:spPr>
        <p:txBody>
          <a:bodyPr wrap="square">
            <a:spAutoFit/>
          </a:bodyPr>
          <a:lstStyle/>
          <a:p>
            <a:pPr algn="ctr" rtl="0">
              <a:buNone/>
            </a:pPr>
            <a:r>
              <a:rPr lang="en-US" sz="2400" b="1" i="0" u="none" strike="noStrike">
                <a:solidFill>
                  <a:srgbClr val="FFC000"/>
                </a:solidFill>
                <a:effectLst/>
                <a:latin typeface="Arial" panose="020B0604020202020204" pitchFamily="34" charset="0"/>
              </a:rPr>
              <a:t>NT Passages Echo the Themes in Isaiah 66:19-24</a:t>
            </a:r>
            <a:endParaRPr lang="en-US" sz="2400" b="0">
              <a:solidFill>
                <a:srgbClr val="FFC000"/>
              </a:solidFill>
              <a:effectLst/>
            </a:endParaRPr>
          </a:p>
          <a:p>
            <a:pPr marL="285750" indent="-285750" rtl="0" fontAlgn="base">
              <a:spcBef>
                <a:spcPts val="1200"/>
              </a:spcBef>
              <a:buFont typeface="Arial" panose="020B0604020202020204" pitchFamily="34" charset="0"/>
              <a:buChar char="•"/>
            </a:pPr>
            <a:r>
              <a:rPr lang="en-US" sz="1750" b="1" i="0" u="none" strike="noStrike">
                <a:solidFill>
                  <a:srgbClr val="FFC000"/>
                </a:solidFill>
                <a:effectLst/>
                <a:latin typeface="Arial" panose="020B0604020202020204" pitchFamily="34" charset="0"/>
              </a:rPr>
              <a:t>Revelation 7:9</a:t>
            </a:r>
            <a:r>
              <a:rPr lang="en-US" sz="1750" b="0" i="0" u="none" strike="noStrike">
                <a:solidFill>
                  <a:srgbClr val="FFC000"/>
                </a:solidFill>
                <a:effectLst/>
                <a:latin typeface="Arial" panose="020B0604020202020204" pitchFamily="34" charset="0"/>
              </a:rPr>
              <a:t> reflects the universal gathering of peoples described in Isaiah. In Revelation, we see a vision of "a great multitude from every nation, tribe, people, and language" standing before the throne of God, clothed in white robes. This parallels Isaiah's portrayal of God sending </a:t>
            </a:r>
            <a:r>
              <a:rPr lang="he-IL" sz="1750" b="0" i="0" u="none" strike="noStrike">
                <a:solidFill>
                  <a:srgbClr val="FFC000"/>
                </a:solidFill>
                <a:effectLst/>
                <a:latin typeface="Arial" panose="020B0604020202020204" pitchFamily="34" charset="0"/>
              </a:rPr>
              <a:t>פְּלֵיטִים (</a:t>
            </a:r>
            <a:r>
              <a:rPr lang="en-US" sz="1750" b="0" i="0" u="none" strike="noStrike">
                <a:solidFill>
                  <a:srgbClr val="FFC000"/>
                </a:solidFill>
                <a:effectLst/>
                <a:latin typeface="Arial" panose="020B0604020202020204" pitchFamily="34" charset="0"/>
              </a:rPr>
              <a:t>survivors) to distant lands to proclaim His </a:t>
            </a:r>
            <a:r>
              <a:rPr lang="he-IL" sz="1750" b="0" i="0" u="none" strike="noStrike">
                <a:solidFill>
                  <a:srgbClr val="FFC000"/>
                </a:solidFill>
                <a:effectLst/>
                <a:latin typeface="Arial" panose="020B0604020202020204" pitchFamily="34" charset="0"/>
              </a:rPr>
              <a:t>כְּבוֹדִי (</a:t>
            </a:r>
            <a:r>
              <a:rPr lang="en-US" sz="1750" b="0" i="0" u="none" strike="noStrike">
                <a:solidFill>
                  <a:srgbClr val="FFC000"/>
                </a:solidFill>
                <a:effectLst/>
                <a:latin typeface="Arial" panose="020B0604020202020204" pitchFamily="34" charset="0"/>
              </a:rPr>
              <a:t>glory). Both texts emphasize God's intention to draw the nations to Him under His grace and glory.</a:t>
            </a:r>
            <a:br>
              <a:rPr lang="en-US" sz="1750" b="0" i="0" u="none" strike="noStrike">
                <a:solidFill>
                  <a:srgbClr val="FFC000"/>
                </a:solidFill>
                <a:effectLst/>
                <a:latin typeface="Arial" panose="020B0604020202020204" pitchFamily="34" charset="0"/>
              </a:rPr>
            </a:br>
            <a:endParaRPr lang="en-US" sz="1750" b="0" i="0" u="none" strike="noStrike">
              <a:solidFill>
                <a:srgbClr val="FFC000"/>
              </a:solidFill>
              <a:effectLst/>
              <a:latin typeface="Arial" panose="020B0604020202020204" pitchFamily="34" charset="0"/>
            </a:endParaRPr>
          </a:p>
          <a:p>
            <a:pPr marL="285750" indent="-285750" rtl="0" fontAlgn="base">
              <a:buFont typeface="Arial" panose="020B0604020202020204" pitchFamily="34" charset="0"/>
              <a:buChar char="•"/>
            </a:pPr>
            <a:r>
              <a:rPr lang="en-US" sz="1750" b="1" i="0" u="none" strike="noStrike">
                <a:solidFill>
                  <a:srgbClr val="92D050"/>
                </a:solidFill>
                <a:effectLst/>
                <a:latin typeface="Arial" panose="020B0604020202020204" pitchFamily="34" charset="0"/>
              </a:rPr>
              <a:t>Revelation 21:1</a:t>
            </a:r>
            <a:r>
              <a:rPr lang="en-US" sz="1750" b="0" i="0" u="none" strike="noStrike">
                <a:solidFill>
                  <a:srgbClr val="92D050"/>
                </a:solidFill>
                <a:effectLst/>
                <a:latin typeface="Arial" panose="020B0604020202020204" pitchFamily="34" charset="0"/>
              </a:rPr>
              <a:t> builds on Isaiah's promise of a "new heavens and a new earth" (</a:t>
            </a:r>
            <a:r>
              <a:rPr lang="he-IL" sz="1750" b="0" i="0" u="none" strike="noStrike">
                <a:solidFill>
                  <a:srgbClr val="92D050"/>
                </a:solidFill>
                <a:effectLst/>
                <a:latin typeface="Arial" panose="020B0604020202020204" pitchFamily="34" charset="0"/>
              </a:rPr>
              <a:t>שָּׁמַיִם הַחֳדָשִׁים וְהָאָרֶץ הַחֲדָשָׁה). </a:t>
            </a:r>
            <a:r>
              <a:rPr lang="en-US" sz="1750" b="0" i="0" u="none" strike="noStrike">
                <a:solidFill>
                  <a:srgbClr val="92D050"/>
                </a:solidFill>
                <a:effectLst/>
                <a:latin typeface="Arial" panose="020B0604020202020204" pitchFamily="34" charset="0"/>
              </a:rPr>
              <a:t>In Revelation, this renewal is fully realized as John describes the passing away of the old order and the establishment of God's eternal kingdom. This theme reminds believers today of the hope for ultimate transformation and the restoration of creation, a promise deeply rooted in Isaiah's prophetic vision.</a:t>
            </a:r>
            <a:br>
              <a:rPr lang="en-US" sz="1750" b="0" i="0" u="none" strike="noStrike">
                <a:solidFill>
                  <a:srgbClr val="92D050"/>
                </a:solidFill>
                <a:effectLst/>
                <a:latin typeface="Arial" panose="020B0604020202020204" pitchFamily="34" charset="0"/>
              </a:rPr>
            </a:br>
            <a:endParaRPr lang="en-US" sz="1750" b="0" i="0" u="none" strike="noStrike">
              <a:solidFill>
                <a:srgbClr val="92D050"/>
              </a:solidFill>
              <a:effectLst/>
              <a:latin typeface="Arial" panose="020B0604020202020204" pitchFamily="34" charset="0"/>
            </a:endParaRPr>
          </a:p>
          <a:p>
            <a:pPr marL="285750" indent="-285750" rtl="0" fontAlgn="base">
              <a:buFont typeface="Arial" panose="020B0604020202020204" pitchFamily="34" charset="0"/>
              <a:buChar char="•"/>
            </a:pPr>
            <a:r>
              <a:rPr lang="en-US" sz="1750" b="1" i="0" u="none" strike="noStrike">
                <a:solidFill>
                  <a:srgbClr val="FFC000"/>
                </a:solidFill>
                <a:effectLst/>
                <a:latin typeface="Arial" panose="020B0604020202020204" pitchFamily="34" charset="0"/>
              </a:rPr>
              <a:t>1 Peter 2:9</a:t>
            </a:r>
            <a:r>
              <a:rPr lang="en-US" sz="1750" b="0" i="0" u="none" strike="noStrike">
                <a:solidFill>
                  <a:srgbClr val="FFC000"/>
                </a:solidFill>
                <a:effectLst/>
                <a:latin typeface="Arial" panose="020B0604020202020204" pitchFamily="34" charset="0"/>
              </a:rPr>
              <a:t> echoes Isaiah's idea of priestly roles extending to all who are chosen by God. Isaiah states that in the world to come God will take some of the nations' survivors to become </a:t>
            </a:r>
            <a:r>
              <a:rPr lang="he-IL" sz="1750" b="0" i="0" u="none" strike="noStrike">
                <a:solidFill>
                  <a:srgbClr val="FFC000"/>
                </a:solidFill>
                <a:effectLst/>
                <a:latin typeface="Arial" panose="020B0604020202020204" pitchFamily="34" charset="0"/>
              </a:rPr>
              <a:t>כֹּהֲנִים (</a:t>
            </a:r>
            <a:r>
              <a:rPr lang="en-US" sz="1750" b="0" i="0" u="none" strike="noStrike">
                <a:solidFill>
                  <a:srgbClr val="FFC000"/>
                </a:solidFill>
                <a:effectLst/>
                <a:latin typeface="Arial" panose="020B0604020202020204" pitchFamily="34" charset="0"/>
              </a:rPr>
              <a:t>priests). In 1 Peter, the concept is spiritualized as believers are identified as a "royal priesthood," chosen to declare God's praises. This shift underscores the universality of priesthood in both the Torah (Exodus 19:6) and the NT, where all who follow Christ are called to live as witnesses to His glory.</a:t>
            </a:r>
            <a:br>
              <a:rPr lang="en-US" sz="1750" b="0" i="0" u="none" strike="noStrike">
                <a:solidFill>
                  <a:srgbClr val="FFC000"/>
                </a:solidFill>
                <a:effectLst/>
                <a:latin typeface="Arial" panose="020B0604020202020204" pitchFamily="34" charset="0"/>
              </a:rPr>
            </a:br>
            <a:endParaRPr lang="en-US" sz="1750" b="0" i="0" u="none" strike="noStrike">
              <a:solidFill>
                <a:srgbClr val="FFC000"/>
              </a:solidFill>
              <a:effectLst/>
              <a:latin typeface="Arial" panose="020B0604020202020204" pitchFamily="34" charset="0"/>
            </a:endParaRPr>
          </a:p>
          <a:p>
            <a:pPr marL="285750" indent="-285750" rtl="0" fontAlgn="base">
              <a:spcAft>
                <a:spcPts val="1200"/>
              </a:spcAft>
              <a:buFont typeface="Arial" panose="020B0604020202020204" pitchFamily="34" charset="0"/>
              <a:buChar char="•"/>
            </a:pPr>
            <a:r>
              <a:rPr lang="en-US" sz="1750" b="1" i="0" u="none" strike="noStrike">
                <a:solidFill>
                  <a:srgbClr val="92D050"/>
                </a:solidFill>
                <a:effectLst/>
                <a:latin typeface="Arial" panose="020B0604020202020204" pitchFamily="34" charset="0"/>
              </a:rPr>
              <a:t>Hebrews 4:16</a:t>
            </a:r>
            <a:r>
              <a:rPr lang="en-US" sz="1750" b="0" i="0" u="none" strike="noStrike">
                <a:solidFill>
                  <a:srgbClr val="92D050"/>
                </a:solidFill>
                <a:effectLst/>
                <a:latin typeface="Arial" panose="020B0604020202020204" pitchFamily="34" charset="0"/>
              </a:rPr>
              <a:t> resonates with Isaiah's theme of sanctified access to God. Isaiah emphasizes the presentation of offerings (</a:t>
            </a:r>
            <a:r>
              <a:rPr lang="he-IL" sz="1750" b="0" i="0" u="none" strike="noStrike">
                <a:solidFill>
                  <a:srgbClr val="92D050"/>
                </a:solidFill>
                <a:effectLst/>
                <a:latin typeface="Arial" panose="020B0604020202020204" pitchFamily="34" charset="0"/>
              </a:rPr>
              <a:t>מִנְחָה) </a:t>
            </a:r>
            <a:r>
              <a:rPr lang="en-US" sz="1750" b="0" i="0" u="none" strike="noStrike">
                <a:solidFill>
                  <a:srgbClr val="92D050"/>
                </a:solidFill>
                <a:effectLst/>
                <a:latin typeface="Arial" panose="020B0604020202020204" pitchFamily="34" charset="0"/>
              </a:rPr>
              <a:t>in </a:t>
            </a:r>
            <a:r>
              <a:rPr lang="he-IL" sz="1750" b="0" i="0" u="none" strike="noStrike">
                <a:solidFill>
                  <a:srgbClr val="92D050"/>
                </a:solidFill>
                <a:effectLst/>
                <a:latin typeface="Arial" panose="020B0604020202020204" pitchFamily="34" charset="0"/>
              </a:rPr>
              <a:t>טָהוֹר (</a:t>
            </a:r>
            <a:r>
              <a:rPr lang="en-US" sz="1750" b="0" i="0" u="none" strike="noStrike">
                <a:solidFill>
                  <a:srgbClr val="92D050"/>
                </a:solidFill>
                <a:effectLst/>
                <a:latin typeface="Arial" panose="020B0604020202020204" pitchFamily="34" charset="0"/>
              </a:rPr>
              <a:t>pure vessels), highlighting the importance of holiness. Hebrews builds on this by encouraging believers to approach God's throne of grace with confidence, assured of His mercy in the Messiah of God. This ties into the overarching theme of worship, renewal, and reverence found in Isaiah.</a:t>
            </a:r>
          </a:p>
        </p:txBody>
      </p:sp>
      <p:sp>
        <p:nvSpPr>
          <p:cNvPr id="5" name="TextBox 4">
            <a:extLst>
              <a:ext uri="{FF2B5EF4-FFF2-40B4-BE49-F238E27FC236}">
                <a16:creationId xmlns:a16="http://schemas.microsoft.com/office/drawing/2014/main" id="{6795815A-39FD-CD90-674A-B97877D70413}"/>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DA69AF01-9EBC-1888-6B9C-1739F072100F}"/>
                  </a:ext>
                </a:extLst>
              </p14:cNvPr>
              <p14:cNvContentPartPr/>
              <p14:nvPr/>
            </p14:nvContentPartPr>
            <p14:xfrm>
              <a:off x="310716" y="734348"/>
              <a:ext cx="343440" cy="295920"/>
            </p14:xfrm>
          </p:contentPart>
        </mc:Choice>
        <mc:Fallback>
          <p:pic>
            <p:nvPicPr>
              <p:cNvPr id="7" name="Ink 6">
                <a:extLst>
                  <a:ext uri="{FF2B5EF4-FFF2-40B4-BE49-F238E27FC236}">
                    <a16:creationId xmlns:a16="http://schemas.microsoft.com/office/drawing/2014/main" id="{DA69AF01-9EBC-1888-6B9C-1739F072100F}"/>
                  </a:ext>
                </a:extLst>
              </p:cNvPr>
              <p:cNvPicPr/>
              <p:nvPr/>
            </p:nvPicPr>
            <p:blipFill>
              <a:blip r:embed="rId5"/>
              <a:stretch>
                <a:fillRect/>
              </a:stretch>
            </p:blipFill>
            <p:spPr>
              <a:xfrm>
                <a:off x="293076" y="716708"/>
                <a:ext cx="37908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1F2C9AD7-EB9F-C394-60D0-DBBCCB7273F5}"/>
                  </a:ext>
                </a:extLst>
              </p14:cNvPr>
              <p14:cNvContentPartPr/>
              <p14:nvPr/>
            </p14:nvContentPartPr>
            <p14:xfrm>
              <a:off x="307836" y="1995428"/>
              <a:ext cx="341280" cy="457200"/>
            </p14:xfrm>
          </p:contentPart>
        </mc:Choice>
        <mc:Fallback>
          <p:pic>
            <p:nvPicPr>
              <p:cNvPr id="9" name="Ink 8">
                <a:extLst>
                  <a:ext uri="{FF2B5EF4-FFF2-40B4-BE49-F238E27FC236}">
                    <a16:creationId xmlns:a16="http://schemas.microsoft.com/office/drawing/2014/main" id="{1F2C9AD7-EB9F-C394-60D0-DBBCCB7273F5}"/>
                  </a:ext>
                </a:extLst>
              </p:cNvPr>
              <p:cNvPicPr/>
              <p:nvPr/>
            </p:nvPicPr>
            <p:blipFill>
              <a:blip r:embed="rId7"/>
              <a:stretch>
                <a:fillRect/>
              </a:stretch>
            </p:blipFill>
            <p:spPr>
              <a:xfrm>
                <a:off x="290196" y="1977428"/>
                <a:ext cx="376920" cy="492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0498DCEF-C04D-306B-EF20-990C9F6E3F93}"/>
                  </a:ext>
                </a:extLst>
              </p14:cNvPr>
              <p14:cNvContentPartPr/>
              <p14:nvPr/>
            </p14:nvContentPartPr>
            <p14:xfrm>
              <a:off x="335556" y="3361268"/>
              <a:ext cx="297720" cy="435960"/>
            </p14:xfrm>
          </p:contentPart>
        </mc:Choice>
        <mc:Fallback>
          <p:pic>
            <p:nvPicPr>
              <p:cNvPr id="10" name="Ink 9">
                <a:extLst>
                  <a:ext uri="{FF2B5EF4-FFF2-40B4-BE49-F238E27FC236}">
                    <a16:creationId xmlns:a16="http://schemas.microsoft.com/office/drawing/2014/main" id="{0498DCEF-C04D-306B-EF20-990C9F6E3F93}"/>
                  </a:ext>
                </a:extLst>
              </p:cNvPr>
              <p:cNvPicPr/>
              <p:nvPr/>
            </p:nvPicPr>
            <p:blipFill>
              <a:blip r:embed="rId9"/>
              <a:stretch>
                <a:fillRect/>
              </a:stretch>
            </p:blipFill>
            <p:spPr>
              <a:xfrm>
                <a:off x="317916" y="3343268"/>
                <a:ext cx="333360" cy="471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90C17A64-4DE3-DB34-3747-C7B29D603546}"/>
                  </a:ext>
                </a:extLst>
              </p14:cNvPr>
              <p14:cNvContentPartPr/>
              <p14:nvPr/>
            </p14:nvContentPartPr>
            <p14:xfrm>
              <a:off x="251676" y="4893788"/>
              <a:ext cx="418680" cy="456120"/>
            </p14:xfrm>
          </p:contentPart>
        </mc:Choice>
        <mc:Fallback>
          <p:pic>
            <p:nvPicPr>
              <p:cNvPr id="11" name="Ink 10">
                <a:extLst>
                  <a:ext uri="{FF2B5EF4-FFF2-40B4-BE49-F238E27FC236}">
                    <a16:creationId xmlns:a16="http://schemas.microsoft.com/office/drawing/2014/main" id="{90C17A64-4DE3-DB34-3747-C7B29D603546}"/>
                  </a:ext>
                </a:extLst>
              </p:cNvPr>
              <p:cNvPicPr/>
              <p:nvPr/>
            </p:nvPicPr>
            <p:blipFill>
              <a:blip r:embed="rId11"/>
              <a:stretch>
                <a:fillRect/>
              </a:stretch>
            </p:blipFill>
            <p:spPr>
              <a:xfrm>
                <a:off x="233676" y="4876148"/>
                <a:ext cx="454320" cy="491760"/>
              </a:xfrm>
              <a:prstGeom prst="rect">
                <a:avLst/>
              </a:prstGeom>
            </p:spPr>
          </p:pic>
        </mc:Fallback>
      </mc:AlternateContent>
    </p:spTree>
    <p:extLst>
      <p:ext uri="{BB962C8B-B14F-4D97-AF65-F5344CB8AC3E}">
        <p14:creationId xmlns:p14="http://schemas.microsoft.com/office/powerpoint/2010/main" val="3031330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30571</TotalTime>
  <Words>2575</Words>
  <Application>Microsoft Office PowerPoint</Application>
  <PresentationFormat>Widescreen</PresentationFormat>
  <Paragraphs>91</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156</cp:revision>
  <dcterms:created xsi:type="dcterms:W3CDTF">2021-02-18T19:11:41Z</dcterms:created>
  <dcterms:modified xsi:type="dcterms:W3CDTF">2025-04-16T18:41:49Z</dcterms:modified>
</cp:coreProperties>
</file>