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16.xml" ContentType="application/inkml+xml"/>
  <Override PartName="/ppt/notesSlides/notesSlide10.xml" ContentType="application/vnd.openxmlformats-officedocument.presentationml.notesSlide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65" r:id="rId3"/>
    <p:sldId id="268" r:id="rId4"/>
    <p:sldId id="283" r:id="rId5"/>
    <p:sldId id="272" r:id="rId6"/>
    <p:sldId id="282" r:id="rId7"/>
    <p:sldId id="271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A51"/>
    <a:srgbClr val="4E1A04"/>
    <a:srgbClr val="CD6205"/>
    <a:srgbClr val="080808"/>
    <a:srgbClr val="818181"/>
    <a:srgbClr val="787878"/>
    <a:srgbClr val="000000"/>
    <a:srgbClr val="5D411F"/>
    <a:srgbClr val="88784C"/>
    <a:srgbClr val="735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550ED-E3ED-40B5-BB0A-99C498464A98}" v="3" dt="2025-04-10T12:44:40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75135" autoAdjust="0"/>
  </p:normalViewPr>
  <p:slideViewPr>
    <p:cSldViewPr snapToGrid="0">
      <p:cViewPr>
        <p:scale>
          <a:sx n="80" d="100"/>
          <a:sy n="80" d="100"/>
        </p:scale>
        <p:origin x="918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5" d="100"/>
        <a:sy n="1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ane Miller" userId="086b8d4e5ca37aec" providerId="LiveId" clId="{046550ED-E3ED-40B5-BB0A-99C498464A98}"/>
    <pc:docChg chg="modSld">
      <pc:chgData name="Duane Miller" userId="086b8d4e5ca37aec" providerId="LiveId" clId="{046550ED-E3ED-40B5-BB0A-99C498464A98}" dt="2025-04-10T12:46:28.067" v="126" actId="207"/>
      <pc:docMkLst>
        <pc:docMk/>
      </pc:docMkLst>
      <pc:sldChg chg="modSp mod setBg">
        <pc:chgData name="Duane Miller" userId="086b8d4e5ca37aec" providerId="LiveId" clId="{046550ED-E3ED-40B5-BB0A-99C498464A98}" dt="2025-04-10T12:45:07.775" v="8" actId="2085"/>
        <pc:sldMkLst>
          <pc:docMk/>
          <pc:sldMk cId="2832398454" sldId="265"/>
        </pc:sldMkLst>
        <pc:spChg chg="mod">
          <ac:chgData name="Duane Miller" userId="086b8d4e5ca37aec" providerId="LiveId" clId="{046550ED-E3ED-40B5-BB0A-99C498464A98}" dt="2025-04-10T12:45:07.775" v="8" actId="2085"/>
          <ac:spMkLst>
            <pc:docMk/>
            <pc:sldMk cId="2832398454" sldId="265"/>
            <ac:spMk id="4" creationId="{C69D15CC-F0E8-9C03-93EB-DEE5EB77A94D}"/>
          </ac:spMkLst>
        </pc:spChg>
      </pc:sldChg>
      <pc:sldChg chg="modSp mod setBg">
        <pc:chgData name="Duane Miller" userId="086b8d4e5ca37aec" providerId="LiveId" clId="{046550ED-E3ED-40B5-BB0A-99C498464A98}" dt="2025-04-10T12:45:18.781" v="27" actId="207"/>
        <pc:sldMkLst>
          <pc:docMk/>
          <pc:sldMk cId="2153912712" sldId="268"/>
        </pc:sldMkLst>
        <pc:spChg chg="mod">
          <ac:chgData name="Duane Miller" userId="086b8d4e5ca37aec" providerId="LiveId" clId="{046550ED-E3ED-40B5-BB0A-99C498464A98}" dt="2025-04-10T12:45:18.781" v="27" actId="207"/>
          <ac:spMkLst>
            <pc:docMk/>
            <pc:sldMk cId="2153912712" sldId="268"/>
            <ac:spMk id="7" creationId="{4426F626-7A1A-43A8-B380-D11D76D34155}"/>
          </ac:spMkLst>
        </pc:spChg>
      </pc:sldChg>
      <pc:sldChg chg="modSp mod setBg">
        <pc:chgData name="Duane Miller" userId="086b8d4e5ca37aec" providerId="LiveId" clId="{046550ED-E3ED-40B5-BB0A-99C498464A98}" dt="2025-04-10T12:45:56.571" v="76" actId="207"/>
        <pc:sldMkLst>
          <pc:docMk/>
          <pc:sldMk cId="1512310284" sldId="271"/>
        </pc:sldMkLst>
        <pc:spChg chg="mod">
          <ac:chgData name="Duane Miller" userId="086b8d4e5ca37aec" providerId="LiveId" clId="{046550ED-E3ED-40B5-BB0A-99C498464A98}" dt="2025-04-10T12:45:56.571" v="76" actId="207"/>
          <ac:spMkLst>
            <pc:docMk/>
            <pc:sldMk cId="1512310284" sldId="271"/>
            <ac:spMk id="7" creationId="{4426F626-7A1A-43A8-B380-D11D76D34155}"/>
          </ac:spMkLst>
        </pc:spChg>
      </pc:sldChg>
      <pc:sldChg chg="modSp mod setBg">
        <pc:chgData name="Duane Miller" userId="086b8d4e5ca37aec" providerId="LiveId" clId="{046550ED-E3ED-40B5-BB0A-99C498464A98}" dt="2025-04-10T12:45:34.514" v="50" actId="207"/>
        <pc:sldMkLst>
          <pc:docMk/>
          <pc:sldMk cId="2799131102" sldId="272"/>
        </pc:sldMkLst>
        <pc:spChg chg="mod">
          <ac:chgData name="Duane Miller" userId="086b8d4e5ca37aec" providerId="LiveId" clId="{046550ED-E3ED-40B5-BB0A-99C498464A98}" dt="2025-04-10T12:45:34.514" v="50" actId="207"/>
          <ac:spMkLst>
            <pc:docMk/>
            <pc:sldMk cId="2799131102" sldId="272"/>
            <ac:spMk id="7" creationId="{4426F626-7A1A-43A8-B380-D11D76D34155}"/>
          </ac:spMkLst>
        </pc:spChg>
      </pc:sldChg>
      <pc:sldChg chg="modSp mod setBg modNotesTx">
        <pc:chgData name="Duane Miller" userId="086b8d4e5ca37aec" providerId="LiveId" clId="{046550ED-E3ED-40B5-BB0A-99C498464A98}" dt="2025-04-10T12:45:48.328" v="62" actId="6549"/>
        <pc:sldMkLst>
          <pc:docMk/>
          <pc:sldMk cId="4081184703" sldId="282"/>
        </pc:sldMkLst>
        <pc:spChg chg="mod">
          <ac:chgData name="Duane Miller" userId="086b8d4e5ca37aec" providerId="LiveId" clId="{046550ED-E3ED-40B5-BB0A-99C498464A98}" dt="2025-04-10T12:45:43.033" v="61" actId="207"/>
          <ac:spMkLst>
            <pc:docMk/>
            <pc:sldMk cId="4081184703" sldId="282"/>
            <ac:spMk id="6" creationId="{B2FD387F-92CC-4779-81C3-06BBC90B104F}"/>
          </ac:spMkLst>
        </pc:spChg>
      </pc:sldChg>
      <pc:sldChg chg="modSp mod setBg">
        <pc:chgData name="Duane Miller" userId="086b8d4e5ca37aec" providerId="LiveId" clId="{046550ED-E3ED-40B5-BB0A-99C498464A98}" dt="2025-04-10T12:45:27.127" v="39" actId="207"/>
        <pc:sldMkLst>
          <pc:docMk/>
          <pc:sldMk cId="3623374572" sldId="283"/>
        </pc:sldMkLst>
        <pc:spChg chg="mod">
          <ac:chgData name="Duane Miller" userId="086b8d4e5ca37aec" providerId="LiveId" clId="{046550ED-E3ED-40B5-BB0A-99C498464A98}" dt="2025-04-10T12:45:27.127" v="39" actId="207"/>
          <ac:spMkLst>
            <pc:docMk/>
            <pc:sldMk cId="3623374572" sldId="283"/>
            <ac:spMk id="6" creationId="{4301CAD5-AB17-E8BB-D5FB-4E512F904249}"/>
          </ac:spMkLst>
        </pc:spChg>
      </pc:sldChg>
      <pc:sldChg chg="modSp mod setBg">
        <pc:chgData name="Duane Miller" userId="086b8d4e5ca37aec" providerId="LiveId" clId="{046550ED-E3ED-40B5-BB0A-99C498464A98}" dt="2025-04-10T12:46:02.325" v="89" actId="207"/>
        <pc:sldMkLst>
          <pc:docMk/>
          <pc:sldMk cId="2469235501" sldId="284"/>
        </pc:sldMkLst>
        <pc:spChg chg="mod">
          <ac:chgData name="Duane Miller" userId="086b8d4e5ca37aec" providerId="LiveId" clId="{046550ED-E3ED-40B5-BB0A-99C498464A98}" dt="2025-04-10T12:46:02.325" v="89" actId="207"/>
          <ac:spMkLst>
            <pc:docMk/>
            <pc:sldMk cId="2469235501" sldId="284"/>
            <ac:spMk id="6" creationId="{138B719E-D8AD-4F50-ED89-93E480CA4758}"/>
          </ac:spMkLst>
        </pc:spChg>
      </pc:sldChg>
      <pc:sldChg chg="modSp mod setBg">
        <pc:chgData name="Duane Miller" userId="086b8d4e5ca37aec" providerId="LiveId" clId="{046550ED-E3ED-40B5-BB0A-99C498464A98}" dt="2025-04-10T12:46:09.414" v="100" actId="207"/>
        <pc:sldMkLst>
          <pc:docMk/>
          <pc:sldMk cId="4141218941" sldId="285"/>
        </pc:sldMkLst>
        <pc:spChg chg="mod">
          <ac:chgData name="Duane Miller" userId="086b8d4e5ca37aec" providerId="LiveId" clId="{046550ED-E3ED-40B5-BB0A-99C498464A98}" dt="2025-04-10T12:46:09.414" v="100" actId="207"/>
          <ac:spMkLst>
            <pc:docMk/>
            <pc:sldMk cId="4141218941" sldId="285"/>
            <ac:spMk id="6" creationId="{E41D47F4-217F-424B-3B5D-2ACFE8397E29}"/>
          </ac:spMkLst>
        </pc:spChg>
      </pc:sldChg>
      <pc:sldChg chg="modSp mod setBg">
        <pc:chgData name="Duane Miller" userId="086b8d4e5ca37aec" providerId="LiveId" clId="{046550ED-E3ED-40B5-BB0A-99C498464A98}" dt="2025-04-10T12:46:15.803" v="112" actId="207"/>
        <pc:sldMkLst>
          <pc:docMk/>
          <pc:sldMk cId="739406536" sldId="286"/>
        </pc:sldMkLst>
        <pc:spChg chg="mod">
          <ac:chgData name="Duane Miller" userId="086b8d4e5ca37aec" providerId="LiveId" clId="{046550ED-E3ED-40B5-BB0A-99C498464A98}" dt="2025-04-10T12:46:15.803" v="112" actId="207"/>
          <ac:spMkLst>
            <pc:docMk/>
            <pc:sldMk cId="739406536" sldId="286"/>
            <ac:spMk id="6" creationId="{68FC8177-1E69-2BA5-8A4C-CC9E2EBD6D00}"/>
          </ac:spMkLst>
        </pc:spChg>
      </pc:sldChg>
      <pc:sldChg chg="modSp mod setBg">
        <pc:chgData name="Duane Miller" userId="086b8d4e5ca37aec" providerId="LiveId" clId="{046550ED-E3ED-40B5-BB0A-99C498464A98}" dt="2025-04-10T12:46:28.067" v="126" actId="207"/>
        <pc:sldMkLst>
          <pc:docMk/>
          <pc:sldMk cId="2967767624" sldId="287"/>
        </pc:sldMkLst>
        <pc:spChg chg="mod">
          <ac:chgData name="Duane Miller" userId="086b8d4e5ca37aec" providerId="LiveId" clId="{046550ED-E3ED-40B5-BB0A-99C498464A98}" dt="2025-04-10T12:46:28.067" v="126" actId="207"/>
          <ac:spMkLst>
            <pc:docMk/>
            <pc:sldMk cId="2967767624" sldId="287"/>
            <ac:spMk id="6" creationId="{2D0974B4-6675-C122-DC5C-4A5063D2C74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28:19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688 1347 3623 0 0,'1'1'48'0'0,"0"0"0"0"0,0 1-1 0 0,0-1 1 0 0,0 0-1 0 0,-1 1 1 0 0,1-1-1 0 0,-1 0 1 0 0,1 1-1 0 0,-1-1 1 0 0,1 1 0 0 0,-1-1-1 0 0,0 0 1 0 0,0 1-1 0 0,0-1 1 0 0,0 1-1 0 0,0-1 1 0 0,0 1-1 0 0,0-1 1 0 0,0 1-1 0 0,-1-1 1 0 0,1 1 0 0 0,0-1-1 0 0,-1 0 1 0 0,1 1-1 0 0,-1-1 1 0 0,0 1-1 0 0,1-1 1 0 0,-2 2-1 0 0,0 0 93 0 0,-1 1-1 0 0,1 0 1 0 0,-1-1-1 0 0,1 1 1 0 0,-1-1 0 0 0,0 0-1 0 0,-1 0 1 0 0,-7 5 1868 0 0,14-10-1640 0 0,0 0 0 0 0,0 0 0 0 0,-1 0-1 0 0,0-1 1 0 0,4-4 0 0 0,4 0 326 0 0,-6 5-479 0 0,-4 4-840 0 0,0-2 675 0 0,0 0 0 0 0,0 1 0 0 0,0-1-1 0 0,0 1 1 0 0,0-1 0 0 0,0 0 0 0 0,0 1-1 0 0,0-1 1 0 0,0 0 0 0 0,0 1-1 0 0,0-1 1 0 0,0 0 0 0 0,0 1 0 0 0,0-1-1 0 0,0 0 1 0 0,1 1 0 0 0,-1-1 0 0 0,0 0-1 0 0,0 1 1 0 0,0-1 0 0 0,1 0 0 0 0,-1 0-1 0 0,0 1 1 0 0,0-1 0 0 0,1 0 0 0 0,-1 0-1 0 0,0 1 1 0 0,0-1 0 0 0,1 0-1 0 0,-1 0 1 0 0,0 0 0 0 0,1 1 0 0 0,-1-1-1 0 0,0 0 1 0 0,1 0 0 0 0,-1 0 0 0 0,0 0-1 0 0,1 0 1 0 0,-1 0 0 0 0,0 0 0 0 0,1 0-1 0 0,-1 0 1 0 0,0 0 0 0 0,1 0-1 0 0,-1 0 1 0 0,1 0 0 0 0,-1 0 0 0 0,0 0-1 0 0,1 0 1 0 0,-1 0 0 0 0,0-1 0 0 0,1 1-1 0 0,-1 0 1 0 0,0 0 0 0 0,0 0 0 0 0,1 0-1 0 0,-1-1 1 0 0,0 1 0 0 0,1 0 0 0 0,-1 0-1 0 0,0-1 1 0 0,11-10 156 0 0,0 0 0 0 0,1 1 0 0 0,0 1 1 0 0,0 0-1 0 0,1 1 0 0 0,0 0 0 0 0,16-7 0 0 0,-5 8-90 0 0,-19 5-94 0 0,0 1-1 0 0,0 0 0 0 0,0-1 1 0 0,0 0-1 0 0,0 0 0 0 0,-1-1 1 0 0,1 1-1 0 0,7-7 0 0 0,-2 0 92 0 0,-1 0-1 0 0,0-1 1 0 0,0 0-1 0 0,-1 0 1 0 0,-1-1-1 0 0,0 0 1 0 0,8-15-1 0 0,14-23 392 0 0,-22 40-448 0 0,-1 0 0 0 0,0-1 0 0 0,-1 0 0 0 0,0 0 0 0 0,-1 0 0 0 0,0 0 0 0 0,3-13 0 0 0,20-75 94 0 0,-16 65-40 0 0,-7 25-77 0 0,-1 1-1 0 0,0-1 1 0 0,-1 0 0 0 0,0-1-1 0 0,0 1 1 0 0,-1 0 0 0 0,0 0 0 0 0,0-1-1 0 0,-1-10 1 0 0,-1 2 74 0 0,0 0-1 0 0,2 0 1 0 0,2-17 0 0 0,-2 30-96 0 0,-1 0 1 0 0,0 0 0 0 0,1 0 0 0 0,-1-1 0 0 0,-1 1 0 0 0,1 0 0 0 0,0 0-1 0 0,-1 0 1 0 0,0 0 0 0 0,0 0 0 0 0,0 0 0 0 0,-1 1 0 0 0,1-1-1 0 0,-1 0 1 0 0,0 1 0 0 0,0-1 0 0 0,-4-5 0 0 0,-22-33 61 0 0,21 30-39 0 0,-1 0 0 0 0,0 0-1 0 0,-1 0 1 0 0,0 1 0 0 0,-1 0-1 0 0,-21-17 1 0 0,7 9-16 0 0,1-1-1 0 0,1-1 1 0 0,-21-24-1 0 0,-53-75-28 0 0,73 90 16 0 0,-15-22 31 0 0,-41-49 142 0 0,67 88-155 0 0,0 0 0 0 0,-1 1-1 0 0,-1 0 1 0 0,-30-20 0 0 0,32 25-23 0 0,-1-1 0 0 0,0 0 0 0 0,-26-10 0 0 0,32 17 0 0 0,-1 0 0 0 0,1 1 0 0 0,0 0 0 0 0,0 0 0 0 0,0 0 0 0 0,0 1 0 0 0,-8 2 0 0 0,-2 0 0 0 0,10-2 0 0 0,0 1 0 0 0,0 0 0 0 0,-1 1 0 0 0,1-1 0 0 0,1 1 0 0 0,-1 1 0 0 0,0-1 0 0 0,1 1 0 0 0,-10 7 0 0 0,7-3 0 0 0,0 0 0 0 0,0 0 0 0 0,0 1 0 0 0,1 0 0 0 0,-8 11 0 0 0,1 4 0 0 0,1 1 0 0 0,1 0 0 0 0,-16 42 0 0 0,-18 83 0 0 0,26-81 0 0 0,-26 114 0 0 0,36-148 0 0 0,2 0 0 0 0,2 0 0 0 0,0 1 0 0 0,3-1 0 0 0,-1 46 0 0 0,5-42 0 0 0,0 17 0 0 0,9 83 0 0 0,-7-127 0 0 0,0-1 0 0 0,0 0 0 0 0,2 1 0 0 0,-1-1 0 0 0,1-1 0 0 0,1 1 0 0 0,0-1 0 0 0,10 16 0 0 0,23 40 50 0 0,2 2 52 0 0,-34-60-92 0 0,0 1-1 0 0,1-1 0 0 0,0-1 1 0 0,0 0-1 0 0,15 12 0 0 0,-4-5 35 0 0,-15-11-26 0 0,-1 0 1 0 0,1-1-1 0 0,0 1 1 0 0,0-1-1 0 0,0 0 0 0 0,1 0 1 0 0,-1 0-1 0 0,0 0 1 0 0,1-1-1 0 0,-1 1 1 0 0,1-1-1 0 0,0 0 1 0 0,-1 0-1 0 0,1 0 0 0 0,5 0 1 0 0,-8-1 38 0 0,1 0 1 0 0,0-1-1 0 0,0 1 1 0 0,-1 0-1 0 0,1-1 1 0 0,0 0-1 0 0,-1 1 1 0 0,1-1-1 0 0,-1 0 1 0 0,1 1-1 0 0,-1-1 1 0 0,1 0-1 0 0,-1 0 1 0 0,3-3-1 0 0,17-20 469 0 0,-5 6-221 0 0,-16 18-308 0 0,0 0 0 0 0,0 0 0 0 0,0 0 0 0 0,0 0-1 0 0,0 0 1 0 0,0 0 0 0 0,0-1 0 0 0,0 1 0 0 0,0 0 0 0 0,0 0 0 0 0,0 0-1 0 0,0 0 1 0 0,0 0 0 0 0,0 0 0 0 0,0 0 0 0 0,0 0 0 0 0,0 0 0 0 0,0 0-1 0 0,0 0 1 0 0,1 0 0 0 0,-1 0 0 0 0,0-1 0 0 0,0 1 0 0 0,0 0 0 0 0,0 0-1 0 0,0 0 1 0 0,0 0 0 0 0,0 0 0 0 0,0 0 0 0 0,0 0 0 0 0,0 0 0 0 0,1 0-1 0 0,-1 0 1 0 0,0 0 0 0 0,0 0 0 0 0,0 0 0 0 0,0 0 0 0 0,0 0 0 0 0,0 0-1 0 0,0 0 1 0 0,0 0 0 0 0,0 0 0 0 0,1 0 0 0 0,-1 1 0 0 0,0-1 0 0 0,0 0-1 0 0,0 0 1 0 0,0 0 0 0 0,0 0 0 0 0,0 0 0 0 0,0 0 0 0 0,0 0 0 0 0,0 0-1 0 0,0 0 1 0 0,0 0 0 0 0,0 0 0 0 0,0 0 0 0 0,0 0 0 0 0,1 1-1 0 0,-1-1 1 0 0,0 0 0 0 0,0 0 0 0 0,0 0 0 0 0,0 0 0 0 0,-1 11-330 0 0,-6 20-1673 0 0,6-28 1404 0 0,-7 24-6157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09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2165 23 919 0 0,'-14'-8'4847'0'0,"9"6"-4625"0"0,1 0 0 0 0,-1 0 0 0 0,1 1 1 0 0,-1-1-1 0 0,-5 0 0 0 0,-2 0 758 0 0,7 1-598 0 0,0 1 0 0 0,0 0 0 0 0,0 0 0 0 0,0 0 0 0 0,-6 2 0 0 0,-10-1 294 0 0,-146 9 1675 0 0,153-9-2214 0 0,-2 1 45 0 0,0 2-1 0 0,1 0 0 0 0,-1 0 1 0 0,1 1-1 0 0,-29 15 1 0 0,21-9 89 0 0,-28 8 1 0 0,-12-5 142 0 0,15-3-246 0 0,44-11-103 0 0,1 1 0 0 0,-1-1 0 0 0,1 0 0 0 0,-1 0 0 0 0,0 0 0 0 0,1 0-1 0 0,-1-1 1 0 0,1 0 0 0 0,-1 1 0 0 0,-6-4 0 0 0,7 3-36 0 0,0 0 0 0 0,0 1 0 0 0,0-1 0 0 0,0 0 0 0 0,0 1-1 0 0,0 0 1 0 0,0 0 0 0 0,-6 0 0 0 0,6 0-16 0 0,0 0 0 0 0,-1 0 1 0 0,1 0-1 0 0,0 0 0 0 0,0-1 0 0 0,0 1 0 0 0,-5-2 1 0 0,-2-2-9 0 0,-1 2 0 0 0,1-1 1 0 0,0 2-1 0 0,-1-1 1 0 0,1 1-1 0 0,0 1 0 0 0,-1 0 1 0 0,-12 2-1 0 0,-38-2 21 0 0,36-2 44 0 0,-29 3-1 0 0,12 0 59 0 0,-122 5 171 0 0,152-6-197 0 0,0 0 1 0 0,0-1 0 0 0,0-1 0 0 0,1 0 0 0 0,-16-5 0 0 0,16 5-43 0 0,1 0 0 0 0,0 1-1 0 0,0 0 1 0 0,-17 0 0 0 0,19 2-41 0 0,0-1 0 0 0,0 0-1 0 0,-1-1 1 0 0,1 0 0 0 0,0-1 0 0 0,0 1-1 0 0,0-1 1 0 0,-12-6 0 0 0,5 2 62 0 0,0 0 0 0 0,-23-5 0 0 0,14 4 41 0 0,14 5-96 0 0,1 1 1 0 0,-1 0-1 0 0,1 0 0 0 0,-1 1 0 0 0,-13 1 0 0 0,-18-1 31 0 0,19 0-3 0 0,-36 3 1 0 0,36-1 57 0 0,-33-1 0 0 0,-12-2-150 0 0,-110 13 0 0 0,123-6-441 0 0,-15 5-1858 0 0,36-6-3710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43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772 268 1375 0 0,'-3'0'403'0'0,"1"-1"-1"0"0,-1 1 0 0 0,1-1 1 0 0,-1 1-1 0 0,1-1 0 0 0,0 0 1 0 0,-1 0-1 0 0,1 0 0 0 0,0 0 1 0 0,0-1-1 0 0,0 1 0 0 0,0-1 1 0 0,-3-2-1 0 0,-29-30 1187 0 0,2 3-184 0 0,-87-55 1624 0 0,102 72-2711 0 0,-1 1 0 0 0,-1 1 0 0 0,0 1 0 0 0,-38-16 0 0 0,43 22-270 0 0,-1 0-1 0 0,0 1 0 0 0,0 1 1 0 0,1 0-1 0 0,-2 1 0 0 0,1 1 1 0 0,0 0-1 0 0,-16 2 0 0 0,9 1-161 0 0,0 1 0 0 0,0 1 0 0 0,0 0 0 0 0,1 2 0 0 0,0 1 0 0 0,0 0 0 0 0,0 2 0 0 0,-19 11 0 0 0,11-5-888 0 0,-1 0-258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44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2349 60 1839 0 0,'-3'-1'205'0'0,"0"0"0"0"0,0 1 0 0 0,0 0-1 0 0,0-1 1 0 0,-1 1 0 0 0,-4 1-1 0 0,-15-2 2038 0 0,-1-4-1627 0 0,0 1 1 0 0,0 1-1 0 0,-1 1 0 0 0,1 1 1 0 0,-31 3-1 0 0,41 0-234 0 0,0 1 0 0 0,0 0 0 0 0,1 1 0 0 0,-26 11 0 0 0,23-9 182 0 0,-28 7-1 0 0,16-5-280 0 0,-7 1-121 0 0,11-2 68 0 0,0-1-1 0 0,0-1 1 0 0,-39 3 0 0 0,60-8-225 0 0,-45 6 348 0 0,12-1-37 0 0,1-1-1 0 0,-1-2 0 0 0,-60-5 0 0 0,-196-35 902 0 0,152 17-594 0 0,-69-5 19 0 0,150 22-489 0 0,0-3 1 0 0,-69-17-1 0 0,85 15-94 0 0,0 2 0 0 0,0 2 0 0 0,-47 0 0 0 0,59 5-95 0 0,0 2 0 0 0,0 1-1 0 0,1 1 1 0 0,-1 2 0 0 0,-32 10-1 0 0,54-14 32 0 0,-137 48-1568 0 0,107-34 850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45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791 168 2615 0 0,'1'-1'35'0'0,"-1"1"0"0"0,1 0 1 0 0,-1-1-1 0 0,0 1 0 0 0,1-1 0 0 0,-1 1 0 0 0,1-1 0 0 0,-1 1 0 0 0,0-1 0 0 0,1 1 0 0 0,-1-1 0 0 0,0 1 0 0 0,0-1 0 0 0,1 0 0 0 0,-1 1 0 0 0,0-1 0 0 0,0 1 0 0 0,0-1 0 0 0,0 0 0 0 0,0 1 0 0 0,0-1 0 0 0,0 0 0 0 0,0 1 0 0 0,0-1 0 0 0,0 1 0 0 0,0-1 0 0 0,0 0 0 0 0,0 1 0 0 0,-1-1 0 0 0,1 1 0 0 0,0-1 0 0 0,0 1 0 0 0,-1-1 0 0 0,1 0 0 0 0,-1 0 90 0 0,0 0 1 0 0,0 0-1 0 0,0 1 0 0 0,0-1 1 0 0,0 0-1 0 0,0 1 0 0 0,0-1 1 0 0,0 1-1 0 0,0-1 0 0 0,-1 1 1 0 0,1-1-1 0 0,0 1 0 0 0,0 0 0 0 0,0-1 1 0 0,-1 1-1 0 0,1 0 0 0 0,0 0 1 0 0,-2 0-1 0 0,-11 1 704 0 0,0 0 0 0 0,-20 5 0 0 0,11-2-515 0 0,15-3-156 0 0,-1-1-1 0 0,1-1 1 0 0,-1 1-1 0 0,1-1 1 0 0,-1 0 0 0 0,1-1-1 0 0,0 0 1 0 0,0-1-1 0 0,0 1 1 0 0,-10-6-1 0 0,6 3 90 0 0,-1 1 0 0 0,0 0 0 0 0,-15-2-1 0 0,-28-5 713 0 0,1-2 0 0 0,-94-36 0 0 0,71 22-276 0 0,66 24-589 0 0,0 0-1 0 0,0 1 1 0 0,-15-1-1 0 0,10 2-27 0 0,13 0-56 0 0,1 1-1 0 0,-1 0 0 0 0,0 1 1 0 0,1-1-1 0 0,-1 1 0 0 0,1-1 1 0 0,-1 1-1 0 0,1 0 0 0 0,-1 1 0 0 0,1-1 1 0 0,-1 0-1 0 0,-3 4 0 0 0,1-2-145 0 0,0 1 0 0 0,1 0 0 0 0,-1 1 0 0 0,1-1 0 0 0,0 1-1 0 0,-4 5 1 0 0,-1 4-344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46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1495 203 3511 0 0,'-2'-2'212'0'0,"2"2"-208"0"0,0 0 0 0 0,0 0 0 0 0,0-1 0 0 0,0 1 0 0 0,0 0 0 0 0,-1 0 0 0 0,1 0 0 0 0,0 0 0 0 0,0-1 0 0 0,0 1 0 0 0,0 0 0 0 0,0 0 0 0 0,-1 0 0 0 0,1 0 0 0 0,0 0 0 0 0,0 0 0 0 0,0-1 0 0 0,-1 1 0 0 0,1 0 0 0 0,0 0 0 0 0,0 0 0 0 0,0 0 0 0 0,-1 0 0 0 0,1 0 0 0 0,0 0 0 0 0,0 0 0 0 0,0 0 0 0 0,-1 0 0 0 0,1 0 0 0 0,0 0 0 0 0,0 0 0 0 0,0 0 0 0 0,-1 0 0 0 0,1 0 0 0 0,0 0 0 0 0,0 1 0 0 0,-159-4 2414 0 0,-24 16 1012 0 0,71-3-1926 0 0,92-9-1287 0 0,0-1 0 0 0,0-1-1 0 0,0-1 1 0 0,0 0 0 0 0,0-1 0 0 0,1-1-1 0 0,-1-1 1 0 0,1-1 0 0 0,0-1 0 0 0,-34-17-1 0 0,24 8 4 0 0,-39-20 578 0 0,-113-43-1 0 0,159 71-753 0 0,0 1 1 0 0,0 2-1 0 0,0 0 0 0 0,-1 1 0 0 0,0 1 0 0 0,0 1 0 0 0,0 2 0 0 0,1 0 0 0 0,-43 6 0 0 0,47-3-170 0 0,-1 1-1 0 0,0 0 1 0 0,1 1-1 0 0,0 2 1 0 0,0 0-1 0 0,0 0 1 0 0,1 2-1 0 0,1 0 0 0 0,-26 18 1 0 0,8 1-457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49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3697 37 3679 0 0,'-1'-1'158'0'0,"0"1"-1"0"0,-1-1 1 0 0,1 1-1 0 0,-1 0 1 0 0,1 0-1 0 0,0-1 1 0 0,-1 1-1 0 0,1 0 1 0 0,-1 0-1 0 0,1 0 0 0 0,-1 0 1 0 0,1 0-1 0 0,-3 1 1 0 0,-23-1 461 0 0,26 1-528 0 0,-1-1-1 0 0,0 0 1 0 0,0 1-1 0 0,1-1 0 0 0,-1 1 1 0 0,0 0-1 0 0,1 0 0 0 0,-1 0 1 0 0,0-1-1 0 0,1 1 0 0 0,-1 1 1 0 0,1-1-1 0 0,-2 2 1 0 0,-12 6 643 0 0,9-6-613 0 0,1 0-1 0 0,-1 0 1 0 0,0 1-1 0 0,1 0 1 0 0,-7 5-1 0 0,-6 6-67 0 0,13-12 23 0 0,-1 0 0 0 0,1-1 0 0 0,0 1 0 0 0,-1-1 0 0 0,1 0-1 0 0,-1-1 1 0 0,0 1 0 0 0,0-1 0 0 0,0 0 0 0 0,1-1 0 0 0,-1 1-1 0 0,-8-1 1 0 0,-14 1 505 0 0,-9 1 83 0 0,24 0-485 0 0,0-1 0 0 0,0 0 0 0 0,0-1 0 0 0,-25-3-1 0 0,-10 0 291 0 0,16 1 23 0 0,-45-7-1 0 0,49 4-350 0 0,0 2 0 0 0,-44 0 0 0 0,-66 5 51 0 0,101-2 52 0 0,-69-9-1 0 0,-12 0 102 0 0,89 10-318 0 0,0 2 1 0 0,0 1-1 0 0,1 1 0 0 0,-36 12 0 0 0,43-13-27 0 0,1 0 0 0 0,-1-1 0 0 0,-1-1 0 0 0,1-1 0 0 0,-27-3 0 0 0,37 1 11 0 0,0 0-1 0 0,0-1 0 0 0,1-1 0 0 0,-1 0 1 0 0,1 0-1 0 0,-11-5 0 0 0,-55-33 152 0 0,52 27-67 0 0,-38-16 0 0 0,53 26-84 0 0,0 1 0 0 0,-1 0 0 0 0,1 1 0 0 0,-1 0 0 0 0,0 0 0 0 0,1 1 0 0 0,-21 1 0 0 0,23 0-295 0 0,-1 1-1 0 0,0 0 1 0 0,1 0-1 0 0,0 1 0 0 0,-1 0 1 0 0,1 1-1 0 0,0-1 1 0 0,0 1-1 0 0,0 1 0 0 0,1-1 1 0 0,-1 1-1 0 0,1 1 1 0 0,0-1-1 0 0,0 1 1 0 0,-6 5-1 0 0,-4 7-4618 0 0</inkml:trace>
  <inkml:trace contextRef="#ctx0" brushRef="#br0" timeOffset="1">1556 21 2303 0 0,'-1'-1'127'0'0,"0"0"0"0"0,0 0 0 0 0,0 0-1 0 0,0 1 1 0 0,-1-1 0 0 0,1 1-1 0 0,0-1 1 0 0,0 1 0 0 0,-1-1 0 0 0,1 1-1 0 0,0 0 1 0 0,-1-1 0 0 0,1 1-1 0 0,-1 0 1 0 0,1 0 0 0 0,0 0 0 0 0,-1 0-1 0 0,1 0 1 0 0,0 1 0 0 0,-1-1-1 0 0,1 0 1 0 0,0 1 0 0 0,-1-1-1 0 0,1 1 1 0 0,0-1 0 0 0,-1 1 0 0 0,1-1-1 0 0,0 1 1 0 0,-1 1 0 0 0,-11 3-563 0 0,-24 3 1521 0 0,31-8-903 0 0,1 1-1 0 0,-1 0 1 0 0,1 0-1 0 0,-1 1 1 0 0,1-1 0 0 0,0 1-1 0 0,0 0 1 0 0,-10 6 0 0 0,9-4-78 0 0,0-1-1 0 0,-1 0 1 0 0,0 0 0 0 0,1-1 0 0 0,-1 1 0 0 0,0-1 0 0 0,0-1 0 0 0,0 1-1 0 0,-1-1 1 0 0,1-1 0 0 0,0 1 0 0 0,0-1 0 0 0,-9-1 0 0 0,5 0 112 0 0,0 2 1 0 0,0-1-1 0 0,0 1 0 0 0,-21 5 1 0 0,11 1-149 0 0,10-3 16 0 0,0-1 0 0 0,0 1-1 0 0,0-2 1 0 0,-1 1 0 0 0,1-2 0 0 0,-1 1 0 0 0,1-2 0 0 0,-1 0-1 0 0,-20-2 1 0 0,-13-7 628 0 0,28 5-609 0 0,0 0 0 0 0,0 1 1 0 0,0 1-1 0 0,0 1 0 0 0,0 0 1 0 0,-25 3-1 0 0,-26 5 214 0 0,0-4 0 0 0,-92-5 0 0 0,-83-16 161 0 0,206 14-414 0 0,1 2-1 0 0,-54 4 1 0 0,72-1-182 0 0,1 2 1 0 0,0 0 0 0 0,0 0 0 0 0,0 2 0 0 0,1 0 0 0 0,-1 1 0 0 0,-21 11 0 0 0,14-3-353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50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2048 91 1351 0 0,'-4'1'380'0'0,"2"-8"481"0"0,2 6-787 0 0,0 1-1 0 0,0-1 0 0 0,0 0 0 0 0,-1 0 0 0 0,1 1 0 0 0,0-1 0 0 0,0 0 0 0 0,-1 0 0 0 0,1 1 0 0 0,0-1 0 0 0,-1 0 1 0 0,1 1-1 0 0,-1-1 0 0 0,1 1 0 0 0,-1-1 0 0 0,1 0 0 0 0,-1 1 0 0 0,1-1 0 0 0,-1 1 0 0 0,0-1 0 0 0,-16-10 1687 0 0,15 9-1630 0 0,1 1 0 0 0,-1 0 1 0 0,0-1-1 0 0,1 1 0 0 0,-1 0 0 0 0,0 0 0 0 0,0 0 0 0 0,0 0 0 0 0,0 0 0 0 0,-2 0 0 0 0,-59-14 1559 0 0,35 8-1070 0 0,-2-1 442 0 0,-59-8 1 0 0,77 16-1004 0 0,-1-1 0 0 0,1 2 1 0 0,-1-1-1 0 0,1 2 0 0 0,-1 0 0 0 0,-17 5 1 0 0,14-4 46 0 0,-1 0 1 0 0,0-1-1 0 0,-22-1 1 0 0,17 0 104 0 0,-27 4 0 0 0,-133 33 236 0 0,156-31-347 0 0,-34 11 0 0 0,34-9-27 0 0,-37 8-1 0 0,44-13-24 0 0,6-2-18 0 0,0 1-1 0 0,1-2 1 0 0,-1 1-1 0 0,-23-2 0 0 0,23-1 7 0 0,0 2-1 0 0,-16 1 1 0 0,16-1 0 0 0,-1 0 0 0 0,-14-1-1 0 0,11-1 41 0 0,-1-1 0 0 0,1-1-1 0 0,0 0 1 0 0,0-2 0 0 0,-22-7-1 0 0,27 8-7 0 0,0 1 0 0 0,0 0 0 0 0,-1 1 0 0 0,1 0 0 0 0,-1 1 0 0 0,-13 0 0 0 0,6 1-62 0 0,-27-5 1 0 0,2-10-11 0 0,11 4 64 0 0,10 3 22 0 0,0 2 0 0 0,0 1 0 0 0,0 1 0 0 0,-1 1 0 0 0,-40 0 0 0 0,20 5-44 0 0,-52 5 35 0 0,84-5-66 0 0,0 0-1 0 0,0 1 0 0 0,0 1 0 0 0,0 0 0 0 0,-16 9 0 0 0,14-6-184 0 0,0 0 0 0 0,1 2-1 0 0,0-1 1 0 0,0 2 0 0 0,1 0 0 0 0,1 0-1 0 0,-1 1 1 0 0,-10 13 0 0 0,3 2-4936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4:16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940 89 9583 0 0,'-22'-3'730'0'0,"16"2"-531"0"0,1 1 0 0 0,-1-1 0 0 0,1 0 0 0 0,0 0 0 0 0,-1-1 0 0 0,1 0-1 0 0,0 0 1 0 0,0 0 0 0 0,-6-3 0 0 0,-3-3-139 0 0,0 0 0 0 0,-1 2 0 0 0,0 0 0 0 0,-16-5 0 0 0,-63-11 1384 0 0,93 21-1416 0 0,-7-1 135 0 0,-1 1-1 0 0,1-1 1 0 0,-1 1 0 0 0,0 1-1 0 0,0-1 1 0 0,0 1 0 0 0,1 1-1 0 0,-1 0 1 0 0,0 0 0 0 0,1 1-1 0 0,-1 0 1 0 0,1 0 0 0 0,-1 1-1 0 0,1 0 1 0 0,0 1 0 0 0,0 0-1 0 0,0 0 1 0 0,1 0 0 0 0,-9 7-1 0 0,9-5-96 0 0,0 1-1 0 0,1 0 1 0 0,-1 0 0 0 0,1 0-1 0 0,1 1 1 0 0,-1 0-1 0 0,1 0 1 0 0,1 0 0 0 0,-5 11-1 0 0,-55 106 202 0 0,21-44 194 0 0,-7 31 38 0 0,-3 27-379 0 0,30-76-69 0 0,-7 19 173 0 0,4 0 1 0 0,-27 148 0 0 0,25 49 61 0 0,2-18-153 0 0,-4-46-26 0 0,25-172-52 0 0,1 0 1 0 0,2 0 0 0 0,5 46 0 0 0,21 132 94 0 0,1 29-19 0 0,14 238 143 0 0,-12-58 20 0 0,-14-148-92 0 0,-13-278-199 0 0,34 353 122 0 0,-11-81-45 0 0,-7-43 21 0 0,19 22-50 0 0,6 64-27 0 0,-18 17 40 0 0,-14 15 133 0 0,-11-203-90 0 0,-27 180-1 0 0,13-185-60 0 0,-14 102-46 0 0,-48 201 288 0 0,72-414-205 0 0,1 1 0 0 0,0 41 0 0 0,6 67 1 0 0,0-51-97 0 0,-16 167 21 0 0,8-168 48 0 0,4 131 0 0 0,2-51-48 0 0,0-121 37 0 0,2 0 1 0 0,2-1-1 0 0,12 61 0 0 0,9 36 105 0 0,0-15 117 0 0,-5-18-129 0 0,2 24-74 0 0,-19-125-65 0 0,18 78 30 0 0,-16-77-10 0 0,0 0-1 0 0,0-1 0 0 0,1 1 1 0 0,1-1-1 0 0,12 18 1 0 0,-8-16 5 0 0,0-1 0 0 0,0 0 1 0 0,1-1-1 0 0,23 17 1 0 0,57 30 171 0 0,-13-8-109 0 0,-61-37 82 0 0,1-1 0 0 0,0 0 0 0 0,31 11 0 0 0,-42-19-139 0 0,1 0 0 0 0,0-1 0 0 0,-1 0 0 0 0,1 0 0 0 0,0 0 0 0 0,0-1 0 0 0,0-1 0 0 0,0 0 0 0 0,0 0 0 0 0,0 0-1 0 0,0-1 1 0 0,10-2 0 0 0,-14 2-179 0 0,0-1-1 0 0,-1 0 0 0 0,1 0 0 0 0,-1 0 0 0 0,0 0 0 0 0,0 0 0 0 0,0-1 0 0 0,0 1 1 0 0,0-1-1 0 0,0 0 0 0 0,0 0 0 0 0,3-6 0 0 0,0 0-99 0 0,0 0 0 0 0,-1-1-1 0 0,6-14 1 0 0,1-9-1327 0 0,0-7-424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4:41.1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3932 1337 2959 0 0,'-7'-6'716'0'0,"6"5"-562"0"0,0 1 1 0 0,0-1-1 0 0,0 0 0 0 0,0 0 0 0 0,0 0 1 0 0,0 0-1 0 0,1 0 0 0 0,-1 0 0 0 0,0-1 1 0 0,1 1-1 0 0,-1 0 0 0 0,1 0 1 0 0,-1 0-1 0 0,1-1 0 0 0,-1-1 0 0 0,1 3-75 0 0,0-1 0 0 0,0 0 0 0 0,-1 1 0 0 0,1-1-1 0 0,0 0 1 0 0,0 1 0 0 0,-1-1 0 0 0,1 0-1 0 0,0 1 1 0 0,-1-1 0 0 0,1 1 0 0 0,-1-1 0 0 0,1 0-1 0 0,-1 1 1 0 0,1-1 0 0 0,-1 1 0 0 0,1 0 0 0 0,-1-1-1 0 0,0 1 1 0 0,1-1 0 0 0,-1 1 0 0 0,0 0-1 0 0,1-1 1 0 0,-1 1 0 0 0,0 0 0 0 0,1 0 0 0 0,-1 0-1 0 0,0-1 1 0 0,1 1 0 0 0,-1 0 0 0 0,0 0 0 0 0,0 0-1 0 0,1 0 1 0 0,-1 0 0 0 0,0 0 0 0 0,1 1-1 0 0,-1-1 1 0 0,0 0 0 0 0,0 0 0 0 0,1 0 0 0 0,-1 1-1 0 0,0-1 1 0 0,-4 3 289 0 0,0 0-1 0 0,0-1 1 0 0,1 1 0 0 0,-8 7-1 0 0,2-2 119 0 0,8-7-391 0 0,0 0 0 0 0,0-1-1 0 0,0 1 1 0 0,0-1 0 0 0,0 1 0 0 0,0-1-1 0 0,1 0 1 0 0,-1 1 0 0 0,-1-1-1 0 0,1 0 1 0 0,0 0 0 0 0,0-1-1 0 0,0 1 1 0 0,1 0 0 0 0,-1-1 0 0 0,-2 0-1 0 0,-2 0 248 0 0,1-1 0 0 0,-1 0 0 0 0,1-1 0 0 0,-7-3 0 0 0,6 3-197 0 0,0 0 0 0 0,-1 1 0 0 0,1-1-1 0 0,0 1 1 0 0,-1 1 0 0 0,1-1 0 0 0,-1 1 0 0 0,1 0-1 0 0,-8 0 1 0 0,-7 3 79 0 0,0 0-1 0 0,0 1 1 0 0,-22 7-1 0 0,-33 4 339 0 0,-37-10 422 0 0,84-5-662 0 0,15 0-98 0 0,-1-1 1 0 0,1 0-1 0 0,1-1 0 0 0,-1-1 1 0 0,0 0-1 0 0,1-1 1 0 0,-25-12-1 0 0,19 8-41 0 0,-1 1-1 0 0,-31-9 0 0 0,-11 4 323 0 0,-111-9 1 0 0,-17 25-279 0 0,154-2-209 0 0,-9 3 14 0 0,1 2 0 0 0,0 1 0 0 0,-79 25 0 0 0,111-29 11 0 0,1 0-1 0 0,-1-1 0 0 0,0-1 1 0 0,0 0-1 0 0,-14 0 0 0 0,-61-8 473 0 0,61 3-367 0 0,0 2 0 0 0,-38 2 0 0 0,33 1-109 0 0,-1 0 0 0 0,1-3 0 0 0,-1 0 0 0 0,-44-10 0 0 0,62 10-9 0 0,0 1 1 0 0,-17 0-1 0 0,-2 0 7 0 0,2 1 3 0 0,-48 5 0 0 0,29-1-3 0 0,-63 12-25 0 0,29-3-13 0 0,-68 5 1 0 0,103-14 1 0 0,-102 6 146 0 0,95-10-77 0 0,-90-2 116 0 0,62 0-153 0 0,-22-3 149 0 0,55-3-12 0 0,-55-6-95 0 0,81 11-54 0 0,-17-2 22 0 0,27 5-43 0 0,-1 1 0 0 0,0 0 0 0 0,1 1 0 0 0,0 1 0 0 0,-1 0 0 0 0,1 1 0 0 0,-28 11 0 0 0,7-3 0 0 0,-7 4 0 0 0,40-15 4 0 0,0 0 0 0 0,0 0 0 0 0,-1-1 0 0 0,1 1 0 0 0,0-1 0 0 0,0 1 0 0 0,0-1 0 0 0,-5 0 0 0 0,-15 1 24 0 0,21-1-28 0 0,0 0 0 0 0,-1 0 0 0 0,1 0 0 0 0,0 0 0 0 0,0 0 1 0 0,-1-1-1 0 0,1 1 0 0 0,-4-2 0 0 0,3 1 9 0 0,1 0 0 0 0,-1 0 0 0 0,1 1-1 0 0,-1-1 1 0 0,0 1 0 0 0,0 0 0 0 0,-4 0 0 0 0,-16 2 73 0 0,14-1-55 0 0,0 0 0 0 0,0 1 0 0 0,-13 3-1 0 0,18-4-25 0 0,0 0-1 0 0,-1 0 1 0 0,1 0-1 0 0,-1 0 1 0 0,-4-1-1 0 0,8 0 11 0 0,1 0 1 0 0,-1 0-1 0 0,0 1 0 0 0,0-1 0 0 0,1 0 0 0 0,-1 0 1 0 0,0 0-1 0 0,1-1 0 0 0,-1 1 0 0 0,0 0 0 0 0,1 0 1 0 0,-1 0-1 0 0,0 0 0 0 0,1-1 0 0 0,-1 1 1 0 0,1 0-1 0 0,-1-1 0 0 0,0 1 0 0 0,1 0 0 0 0,-1-1 1 0 0,1 1-1 0 0,-1-1 0 0 0,1 1 0 0 0,-1-1 0 0 0,1 1 1 0 0,-1-1-1 0 0,1 1 0 0 0,0-1 0 0 0,-1 0 0 0 0,1 1 1 0 0,0-1-1 0 0,-1 1 0 0 0,1-1 0 0 0,0 0 0 0 0,0 1 1 0 0,-1-2-1 0 0,0-6 219 0 0,1 6-203 0 0,-1 0 0 0 0,1 1 0 0 0,0-1 0 0 0,0 0-1 0 0,0 1 1 0 0,0-1 0 0 0,0 0 0 0 0,0 1 0 0 0,0-1 0 0 0,1 1 0 0 0,-1-1 0 0 0,1-3 0 0 0,1 1-10 0 0,-2 1 1 0 0,1-1-1 0 0,0-1 1 0 0,-1 1-1 0 0,0 0 0 0 0,0 0 1 0 0,0 0-1 0 0,0 0 1 0 0,0 0-1 0 0,-1 0 1 0 0,0 0-1 0 0,0 0 1 0 0,0 0-1 0 0,0 0 0 0 0,-1 1 1 0 0,-3-7-1 0 0,2 4 19 0 0,1 0-1 0 0,0 0 0 0 0,0 0 1 0 0,1 0-1 0 0,-1 0 0 0 0,0-13 1 0 0,2-8 121 0 0,1 15-105 0 0,-1-1 0 0 0,0 0 0 0 0,-1 0 0 0 0,0 0 0 0 0,-6-22 0 0 0,4 28-52 0 0,0 1 0 0 0,0 0 0 0 0,-1 0 0 0 0,0 0 0 0 0,0 0 0 0 0,0 1 0 0 0,-6-6 0 0 0,9 9 4 0 0,-1-1 0 0 0,1 1 1 0 0,0 0-1 0 0,0-1 0 0 0,0 1 0 0 0,0-1 0 0 0,0 1 1 0 0,1-1-1 0 0,-1 0 0 0 0,1 1 0 0 0,0-1 0 0 0,0 0 1 0 0,0 1-1 0 0,0-1 0 0 0,0 0 0 0 0,0 1 0 0 0,1-1 1 0 0,-1 0-1 0 0,2-3 0 0 0,-1 2 2 0 0,0 0 1 0 0,-1-1-1 0 0,0 1 0 0 0,0 0 0 0 0,0-1 1 0 0,-1-6-1 0 0,1 9-6 0 0,0 0 0 0 0,0 1 0 0 0,-1-1 0 0 0,1 0 0 0 0,1 0 0 0 0,-1 0 0 0 0,0 0 0 0 0,0 0 0 0 0,1 1 0 0 0,0-3 0 0 0,-1 2 0 0 0,1 0 0 0 0,-1 1 0 0 0,0-1 0 0 0,1 1 0 0 0,-1-1 0 0 0,0 0 0 0 0,0 1 0 0 0,0-1 0 0 0,0 1 0 0 0,0-1 0 0 0,-1 0 0 0 0,0-1 0 0 0,0-3 5 0 0,0 0-1 0 0,0 0 1 0 0,1 0 0 0 0,-1 0-1 0 0,1 0 1 0 0,1 0-1 0 0,1-12 1 0 0,-1 10 1 0 0,0 0-1 0 0,-1 0 0 0 0,1 1 1 0 0,-3-12-1 0 0,2 12 3 0 0,-1-1 0 0 0,1 1-1 0 0,0-1 1 0 0,0 1 0 0 0,1-1 0 0 0,0 1 0 0 0,4-14-1 0 0,-3 12-5 0 0,1-10 8 0 0,-1 0 0 0 0,0 0 1 0 0,-3-36-1 0 0,1-22 13 0 0,4 21-7 0 0,6-57 32 0 0,-9 106-48 0 0,-1 0 0 0 0,1 0 0 0 0,-2 0 0 0 0,0-11 0 0 0,0 14 0 0 0,0 1 0 0 0,1-1 0 0 0,-1 1 0 0 0,1-1 0 0 0,0 1 0 0 0,0-1 0 0 0,0 1 0 0 0,1-1 0 0 0,-1 1 0 0 0,1-1 0 0 0,0 1 0 0 0,0-1 0 0 0,0 1 0 0 0,0-1 0 0 0,1 1 0 0 0,-1 0 0 0 0,1 0 0 0 0,3-4 0 0 0,-2 4 0 0 0,1 0 0 0 0,0 0 0 0 0,0 1 0 0 0,0 0 0 0 0,0 0 0 0 0,0 0 0 0 0,8-2 0 0 0,71-2 0 0 0,-4 1 0 0 0,-20-1 0 0 0,-30 4 0 0 0,33-7 0 0 0,35-3 0 0 0,-40 2 0 0 0,169-22 0 0 0,-90 28 0 0 0,-126 4 0 0 0,149 6 0 0 0,85-2 0 0 0,-157-2 0 0 0,36 0 0 0 0,118 0 0 0 0,20-2 0 0 0,-122-4 0 0 0,72-5 0 0 0,-114 3 0 0 0,-22 3 0 0 0,210-22 0 0 0,-67-8 0 0 0,-156 22 0 0 0,100-12 0 0 0,-139 23 0 0 0,0 2 0 0 0,-1 0 0 0 0,1 1 0 0 0,28 8 0 0 0,34 5 0 0 0,98 16 0 0 0,-95-15 0 0 0,24 8 0 0 0,-92-19 0 0 0,-1 1 0 0 0,-1 0 0 0 0,31 18 0 0 0,-36-18 0 0 0,0 1 0 0 0,-1 1 0 0 0,0 0 0 0 0,0 0 0 0 0,-1 1 0 0 0,0 1 0 0 0,-1 0 0 0 0,0 0 0 0 0,-1 1 0 0 0,0 0 0 0 0,-1 0 0 0 0,7 15 0 0 0,-9-17 0 0 0,1 0 0 0 0,0-1 0 0 0,0 0 0 0 0,1 0 0 0 0,0-1 0 0 0,0 0 0 0 0,18 12 0 0 0,-15-11 0 0 0,0 0 0 0 0,-1 1 0 0 0,0 0 0 0 0,13 17 0 0 0,-14-14 0 0 0,1 0 0 0 0,0 0 0 0 0,-2 1 0 0 0,1 1 0 0 0,-2 0 0 0 0,0 0 0 0 0,5 17 0 0 0,-8-16 0 0 0,-1 0 0 0 0,0 0 0 0 0,-1 0 0 0 0,-1 1 0 0 0,-2 26 0 0 0,-15 82 0 0 0,1-16 0 0 0,14-86 0 0 0,-1-1 0 0 0,-2 0 0 0 0,-8 31 0 0 0,9-45 0 0 0,1-1 0 0 0,-1 0 0 0 0,-1 1 0 0 0,1-2 0 0 0,-1 1 0 0 0,-1 0 0 0 0,1-1 0 0 0,-1 0 0 0 0,0 0 0 0 0,0 0 0 0 0,-1-1 0 0 0,0 1 0 0 0,-9 5 0 0 0,-14 7-19 0 0,0-2 0 0 0,-51 20 0 0 0,10-5-53 0 0,-36 23-972 0 0,38-13-3691 0 0,40-24-3589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5:16.5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5082 1369 8319 0 0,'0'-2'46'0'0,"1"0"-1"0"0,-1 1 1 0 0,1-1-1 0 0,-1 0 1 0 0,1 1-1 0 0,-1-1 0 0 0,1 1 1 0 0,0-1-1 0 0,-1 1 1 0 0,1-1-1 0 0,0 1 1 0 0,0 0-1 0 0,0-1 1 0 0,0 1-1 0 0,1 0 0 0 0,-1 0 1 0 0,0 0-1 0 0,0 0 1 0 0,1 0-1 0 0,-1 0 1 0 0,1 0-1 0 0,-1 0 0 0 0,1 0 1 0 0,2 0-1 0 0,10-6-5 0 0,-10 0-439 0 0,-5 5 391 0 0,0 1-1 0 0,0 0 0 0 0,0-1 1 0 0,0 1-1 0 0,0 0 0 0 0,0 0 1 0 0,0 0-1 0 0,0-1 1 0 0,-1 1-1 0 0,1 1 0 0 0,0-1 1 0 0,-1 0-1 0 0,-1-1 0 0 0,-2-1 507 0 0,0 0 0 0 0,0 0 0 0 0,-1 1-1 0 0,1 0 1 0 0,-1 0 0 0 0,1 0-1 0 0,-1 1 1 0 0,0 0 0 0 0,-9-2 0 0 0,1 3 182 0 0,0 1 0 0 0,0 0 1 0 0,-13 3-1 0 0,14-3-371 0 0,0-1 1 0 0,0 0-1 0 0,0 0 0 0 0,0-2 1 0 0,0 0-1 0 0,0 0 0 0 0,-21-7 1 0 0,12 3 392 0 0,10 4-522 0 0,-1 1-1 0 0,1 0 1 0 0,-1 1-1 0 0,0 1 1 0 0,1 0-1 0 0,-1 0 1 0 0,-15 5-1 0 0,-27 1 293 0 0,27-3-211 0 0,-1 1 0 0 0,-31 10 1 0 0,-21 4 138 0 0,46-15-41 0 0,1-1 0 0 0,-66-4 0 0 0,29-1-103 0 0,-124-2 163 0 0,96 1-129 0 0,-84 4 167 0 0,142 2-371 0 0,-262 22 329 0 0,213-24-140 0 0,-30 4-67 0 0,103-5-168 0 0,1 0 1 0 0,0-1 0 0 0,0 0 0 0 0,0-1-1 0 0,0-1 1 0 0,0-1 0 0 0,-25-9-1 0 0,-10-1 83 0 0,41 12-100 0 0,0 1 1 0 0,-1 1-1 0 0,1 0 1 0 0,-1 0 0 0 0,1 1-1 0 0,0 0 1 0 0,-1 0-1 0 0,1 1 1 0 0,-20 7-1 0 0,14-4-14 0 0,-1-1-1 0 0,-24 2 1 0 0,-151 18 55 0 0,100-11 64 0 0,77-12-97 0 0,0-1 1 0 0,0 0-1 0 0,0-1 0 0 0,0 0 1 0 0,-16-4-1 0 0,20 3 1 0 0,0 1 1 0 0,1 1-1 0 0,-17 0 0 0 0,7 1-10 0 0,-145 5 159 0 0,154-5-181 0 0,-5 0 0 0 0,12-2 18 0 0,-5-1 4 0 0,1 1 0 0 0,-1-1-1 0 0,1 1 1 0 0,-1 1 0 0 0,1-1 0 0 0,-1 2-1 0 0,-9 0 1 0 0,8 1-13 0 0,-1 0 0 0 0,1-1 1 0 0,-1-1-1 0 0,1 0 0 0 0,-1 0 0 0 0,-15-3 0 0 0,23 3-9 0 0,0 0 0 0 0,1 0 0 0 0,-1 0 0 0 0,0 1 0 0 0,0-1 0 0 0,1 1 0 0 0,-1 0 0 0 0,0-1 0 0 0,0 1 0 0 0,1 0 0 0 0,-4 2 0 0 0,-28 18 0 0 0,27-16 0 0 0,-11 6 0 0 0,13-8 0 0 0,0-1 0 0 0,0 2 0 0 0,1-1 0 0 0,-8 7 0 0 0,-5 15 0 0 0,16-24 0 0 0,0 0 0 0 0,1 1 0 0 0,-1-1 0 0 0,0 0 0 0 0,0 0 0 0 0,0 0 0 0 0,-1 0 0 0 0,1 0 0 0 0,0 0 0 0 0,0 0 0 0 0,-1 0 0 0 0,1 0 0 0 0,0-1 0 0 0,-1 1 0 0 0,1 0 0 0 0,0-1 0 0 0,-1 1 0 0 0,1-1 0 0 0,-1 0 0 0 0,1 1 0 0 0,-1-1 0 0 0,1 0 0 0 0,-1 0 0 0 0,1 0 0 0 0,-3 0 0 0 0,-7-1 15 0 0,8 1-8 0 0,0 0 0 0 0,0-1 0 0 0,0 1 0 0 0,0 1 0 0 0,0-1 0 0 0,-5 1 0 0 0,-40 15-7 0 0,47-16 0 0 0,0 0 0 0 0,0 1 0 0 0,0-1 0 0 0,1 0 0 0 0,-1 0 0 0 0,0 0 0 0 0,0 0 0 0 0,0 0 0 0 0,0 0 0 0 0,0 0 0 0 0,1 0 0 0 0,-1 0 0 0 0,0 0 0 0 0,0 0 0 0 0,0-1 0 0 0,0 1 0 0 0,1 0 0 0 0,-1-1 0 0 0,0 1 0 0 0,0-1 0 0 0,1 1 0 0 0,-1 0 0 0 0,0-1 0 0 0,1 0 0 0 0,-2 0 0 0 0,-9-4 0 0 0,11 5 0 0 0,-1 0 0 0 0,1 1 0 0 0,-1-1 0 0 0,1 0 0 0 0,-1 1 0 0 0,1-1 0 0 0,-1 0 0 0 0,1 1 0 0 0,0-1 0 0 0,-1 0 0 0 0,1 1 0 0 0,-1-1 0 0 0,1 1 0 0 0,0-1 0 0 0,0 1 0 0 0,-1-1 0 0 0,1 1 0 0 0,0-1 0 0 0,0 1 0 0 0,-1-1 0 0 0,1 1 0 0 0,0 0 0 0 0,-2 7 0 0 0,1-5 0 0 0,0-6 0 0 0,1 2 0 0 0,0 2 0 0 0,-11-11 23 0 0,7 6-16 0 0,1 1 0 0 0,-1-1-1 0 0,0 1 1 0 0,0 0 0 0 0,-5-2 0 0 0,-8-2-7 0 0,0 1 0 0 0,-23-13 0 0 0,30 14 15 0 0,0 0 0 0 0,-15-3 0 0 0,-1-1 4 0 0,17 6-19 0 0,-1 0 0 0 0,0 1 0 0 0,0 0 0 0 0,0 1 0 0 0,0 0 0 0 0,0 1 0 0 0,-20 1 0 0 0,-1 0 0 0 0,-22 4 0 0 0,13 0 0 0 0,15-2 0 0 0,-1 2 0 0 0,1 1 0 0 0,-36 12 0 0 0,32-8 0 0 0,0-2 0 0 0,-31 5 0 0 0,-140 25 59 0 0,159-30-54 0 0,16-3-4 0 0,-1-2 1 0 0,-1 0-1 0 0,1-2 0 0 0,0-1 1 0 0,0-1-1 0 0,0-1 0 0 0,-26-6 1 0 0,19 0 49 0 0,-38-14 1 0 0,-17-3 26 0 0,10 8 39 0 0,-12-1-42 0 0,75 14-57 0 0,11 2-10 0 0,0 1 0 0 0,0 0-1 0 0,0 0 1 0 0,0 1-1 0 0,-5-1 1 0 0,6 1-4 0 0,1 0 0 0 0,-1 0 0 0 0,1 0 0 0 0,-1 0 0 0 0,1 0 0 0 0,0 0 0 0 0,-1-1 0 0 0,1 1 0 0 0,0-1 0 0 0,-1 0 0 0 0,1 1 0 0 0,0-1 1 0 0,0 0-1 0 0,0-1 0 0 0,-1 1 0 0 0,1 0 0 0 0,0 0 0 0 0,1-1 0 0 0,-1 1 0 0 0,0-1 0 0 0,0 0 0 0 0,1 0 0 0 0,-1 1 0 0 0,1-1 0 0 0,-1 0 0 0 0,1 0 0 0 0,0 0 0 0 0,0-1 0 0 0,0 1 0 0 0,0 0 0 0 0,0 0 0 0 0,0-1 0 0 0,0 1 0 0 0,1 0 0 0 0,0-1 0 0 0,-1-3 0 0 0,-7-40 204 0 0,4 26-181 0 0,1 0 0 0 0,1-1-1 0 0,0 1 1 0 0,3-26 0 0 0,4-25 51 0 0,11-82 100 0 0,-16 140-156 0 0,1 0 0 0 0,-2 0 0 0 0,1 1 1 0 0,-2-1-1 0 0,0 0 0 0 0,-6-19 0 0 0,4 15 3 0 0,1 1-1 0 0,0 0 1 0 0,0-23-1 0 0,-1-37 26 0 0,2 44-7 0 0,1-45 0 0 0,2 50-43 0 0,-2 0 0 0 0,-5-37 0 0 0,3 40 0 0 0,1-1 0 0 0,1 1 0 0 0,2-29 0 0 0,0 44 0 0 0,1 1 0 0 0,-1 0 0 0 0,2-1 0 0 0,-1 1 0 0 0,5-10 0 0 0,-5 14 0 0 0,0 0 0 0 0,1 0 0 0 0,-1 0 0 0 0,1 0 0 0 0,-1 0 0 0 0,1 1 0 0 0,0-1 0 0 0,0 1 0 0 0,1 0 0 0 0,-1 0 0 0 0,6-3 0 0 0,-1 2 0 0 0,0 1 0 0 0,0 1 0 0 0,1-1 0 0 0,-1 2 0 0 0,1-1 0 0 0,-1 1 0 0 0,13 0 0 0 0,-1-1 0 0 0,4-2 0 0 0,37-11 0 0 0,-2 0 0 0 0,24-3 0 0 0,68-12 0 0 0,99 8 0 0 0,-194 17 0 0 0,80-18 0 0 0,-87 14 0 0 0,11-1 0 0 0,0 2 0 0 0,64 0 0 0 0,100 25 0 0 0,-48-2 0 0 0,-26-16 0 0 0,-8 0 0 0 0,16 0 0 0 0,81 0 0 0 0,-86-10 0 0 0,-22-9 0 0 0,-1 0 0 0 0,-71 13 0 0 0,-32 4 0 0 0,31-2 0 0 0,15 2 0 0 0,-46 1 0 0 0,0 1 0 0 0,42 4 0 0 0,79 11 0 0 0,-68-8 0 0 0,-9-3 0 0 0,122-11 0 0 0,-144 4 0 0 0,9 0 0 0 0,126-3 0 0 0,137 21 0 0 0,-280-14 0 0 0,0-2 0 0 0,56-10 0 0 0,-61 6 0 0 0,-2 0 0 0 0,0 1 0 0 0,0 2 0 0 0,63 3 0 0 0,-49 7 0 0 0,0 2 0 0 0,-1 2 0 0 0,50 19 0 0 0,-63-19 0 0 0,1 0 0 0 0,51 23 0 0 0,8 12 0 0 0,-91-45-40 0 0,0 1 0 0 0,0 0-1 0 0,0-1 1 0 0,0 1 0 0 0,0 0 0 0 0,0 1 0 0 0,-1-1-1 0 0,1 0 1 0 0,-1 1 0 0 0,1-1 0 0 0,-1 1-1 0 0,0 0 1 0 0,0 0 0 0 0,0 0 0 0 0,-1 0 0 0 0,1 0-1 0 0,-1 0 1 0 0,1 0 0 0 0,-1 1 0 0 0,0-1 0 0 0,0 0-1 0 0,-1 1 1 0 0,1-1 0 0 0,-1 1 0 0 0,0-1-1 0 0,0 1 1 0 0,0-1 0 0 0,-1 7 0 0 0,-1 9-355 0 0,-2-1-1 0 0,0 0 1 0 0,-1 0 0 0 0,-9 22 0 0 0,7-18 49 0 0,-16 42-1043 0 0,-1 6-46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5:10.2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 2 2071 0 0,'0'0'0'0'0,"0"0"0"0"0,0 0 0 0 0,-1 0-1 0 0,1-1 1 0 0,0 1 0 0 0,0 0 0 0 0,-1 0-1 0 0,1 0 1 0 0,0 0 0 0 0,-1 0 0 0 0,1 0-1 0 0,0 0 1 0 0,0 0 0 0 0,-1 0-1 0 0,1 0 1 0 0,0 0 0 0 0,-1 0 0 0 0,1 0-1 0 0,0 0 1 0 0,-1 0 0 0 0,1 0 0 0 0,0 0-1 0 0,0 0 1 0 0,-1 0 0 0 0,1 0 0 0 0,0 0-1 0 0,-1 0 1 0 0,1 0 0 0 0,0 1-1 0 0,0-1 1 0 0,-1 0 0 0 0,1 0 0 0 0,0 0-1 0 0,0 1 1 0 0,-1-1 0 0 0,1 0 0 0 0,0 0-1 0 0,0 1 1 0 0,0-1 0 0 0,0 0 0 0 0,-1 1-1 0 0,-4 3-424 0 0,-13 12 945 0 0,0 2-1 0 0,1 0 0 0 0,1 1 0 0 0,-21 30 0 0 0,17-6-1677 0 0,16-35-156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09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892 47 3767 0 0,'-2'-1'89'0'0,"0"0"-1"0"0,1 0 0 0 0,-1 0 0 0 0,0 0 0 0 0,0 0 1 0 0,0 0-1 0 0,1 1 0 0 0,-1-1 0 0 0,0 1 0 0 0,0-1 1 0 0,0 1-1 0 0,0 0 0 0 0,-4-1 0 0 0,-31 2 1860 0 0,18 0-1579 0 0,1 0 367 0 0,-29 5 0 0 0,28-3-292 0 0,-30 1 0 0 0,-50-12 1154 0 0,70 4-753 0 0,1 1 0 0 0,-35 2 1 0 0,5 2-374 0 0,1-3 0 0 0,-114-17 0 0 0,36 4-1431 0 0,103 13-112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5:12.5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243 1350 4143 0 0,'0'-3'476'0'0,"0"1"0"0"0,0 0 0 0 0,0 0 0 0 0,1 0 0 0 0,-1 0 0 0 0,1 0 0 0 0,0-1 0 0 0,-1 1 0 0 0,2-2 0 0 0,-1 2-320 0 0,0 1 0 0 0,0-1 0 0 0,1 0 1 0 0,-1 1-1 0 0,0 0 0 0 0,1-1 0 0 0,-1 1 0 0 0,0 0 1 0 0,1-1-1 0 0,0 1 0 0 0,-1 0 0 0 0,1 0 0 0 0,0 0 1 0 0,-1 1-1 0 0,1-1 0 0 0,0 0 0 0 0,0 1 0 0 0,0-1 1 0 0,0 1-1 0 0,-1-1 0 0 0,1 1 0 0 0,4 0 0 0 0,18 20 1436 0 0,-21-19-1498 0 0,0 1 74 0 0,0 0 1 0 0,0 0-1 0 0,1-1 0 0 0,-1 1 1 0 0,0-1-1 0 0,1 0 0 0 0,-1 0 1 0 0,0 0-1 0 0,1-1 0 0 0,-1 1 0 0 0,1-1 1 0 0,-1 0-1 0 0,1 0 0 0 0,0 0 1 0 0,5-1-1 0 0,46-5 2073 0 0,13-6-1290 0 0,-62 11-868 0 0,-1 0-1 0 0,0 0 1 0 0,1 0 0 0 0,-1 0 0 0 0,0 1-1 0 0,1 0 1 0 0,-1 0 0 0 0,1 0-1 0 0,-1 1 1 0 0,7 1 0 0 0,1 2 110 0 0,0 0 1 0 0,20 10-1 0 0,5 2-106 0 0,-28-13 61 0 0,1 0 1 0 0,-1-1-1 0 0,1 0 0 0 0,-1-1 1 0 0,12 0-1 0 0,26 3 414 0 0,38 5-247 0 0,-58-6-182 0 0,-6-3-4 0 0,26-1 0 0 0,17 0 56 0 0,43 8 14 0 0,181 3 348 0 0,-99-24 157 0 0,83-24-276 0 0,-64 23 19 0 0,-185 14-448 0 0,0-2-1 0 0,31-6 1 0 0,10-2 69 0 0,-23 4-1 0 0,-28 4-43 0 0,-1 1 0 0 0,1 1 0 0 0,0-1 0 0 0,-1 2 0 0 0,26 2 0 0 0,27 4 6 0 0,-48-5-22 0 0,-1 0 0 0 0,33 8-1 0 0,-6 0 35 0 0,0-2 0 0 0,55 3 0 0 0,-84-9-40 0 0,117 12 226 0 0,-18-10 29 0 0,25-10 40 0 0,0-1-95 0 0,-120 10-192 0 0,0 1 0 0 0,0 0 0 0 0,0 2 0 0 0,-1 0 0 0 0,21 9 0 0 0,-17-7-6 0 0,-11-3-3 0 0,1 0 8 0 0,0 0 0 0 0,0-1-1 0 0,14 2 1 0 0,-21-4-7 0 0,0-1 1 0 0,0 0-1 0 0,0 0 0 0 0,-1-1 1 0 0,1 1-1 0 0,0-1 0 0 0,0 0 1 0 0,-1-1-1 0 0,1 1 0 0 0,-1-1 1 0 0,7-3-1 0 0,-7 4 12 0 0,0-1 1 0 0,-1 0-1 0 0,1 0 0 0 0,-1 0 1 0 0,0 0-1 0 0,0-1 0 0 0,0 1 0 0 0,0-1 1 0 0,0 0-1 0 0,0 0 0 0 0,-1 0 1 0 0,1 0-1 0 0,-1 0 0 0 0,0-1 0 0 0,0 1 1 0 0,0-1-1 0 0,-1 1 0 0 0,1-1 0 0 0,-1 0 1 0 0,2-5-1 0 0,3-21 91 0 0,-1 0-1 0 0,-1 0 1 0 0,-1-31-1 0 0,-2 30 28 0 0,2 0-1 0 0,11-57 0 0 0,4 30-78 0 0,-11 37-17 0 0,-1 0 1 0 0,0 0-1 0 0,-2 0 1 0 0,0-1 0 0 0,0-23-1 0 0,-1-31 65 0 0,20-112 1 0 0,-16 115-45 0 0,-7 54-58 0 0,2 0 0 0 0,0 1 1 0 0,1-1-1 0 0,10-31 0 0 0,-11 44 1 0 0,0 0 0 0 0,0 0 0 0 0,0 0 0 0 0,-1 0 0 0 0,0 0 0 0 0,0 0 0 0 0,-1-1 0 0 0,0 1 0 0 0,0 0 0 0 0,-1-9 0 0 0,0 11 0 0 0,0 1 0 0 0,0-1 0 0 0,-1 1 0 0 0,1-1 0 0 0,-1 1 0 0 0,0 0 0 0 0,0 0 0 0 0,0 0 0 0 0,0-1 0 0 0,0 2 0 0 0,0-1 0 0 0,-1 0 0 0 0,0 0 0 0 0,1 1 0 0 0,-1 0 0 0 0,0-1 0 0 0,0 1 0 0 0,-7-3 0 0 0,-4-2 0 0 0,-1 1 0 0 0,1 0 0 0 0,-1 1 0 0 0,0 1 0 0 0,-1 1 0 0 0,-19-3 0 0 0,-99-3 0 0 0,103 8 0 0 0,-60-6 0 0 0,-95-21 0 0 0,25 3 0 0 0,70 10 0 0 0,-21-2 0 0 0,-87 0 0 0 0,-125-10 0 0 0,238 19 0 0 0,-267-5 0 0 0,74 7 0 0 0,151 2 0 0 0,-250 26 0 0 0,38 9 0 0 0,277-29 0 0 0,-89-7 0 0 0,97 1 0 0 0,0 3 0 0 0,-80 7 0 0 0,126-5 0 0 0,1 0 0 0 0,-1 0 0 0 0,1 1 0 0 0,0 0 0 0 0,0 1 0 0 0,0 0 0 0 0,0 0 0 0 0,0 0 0 0 0,1 1 0 0 0,0 0 0 0 0,-1 1 0 0 0,-7 6 0 0 0,7-3-5 0 0,-1-1 0 0 0,1 2 0 0 0,0-1-1 0 0,1 1 1 0 0,0 0 0 0 0,1 1 0 0 0,0 0 0 0 0,0 0 0 0 0,-7 18 0 0 0,8-13 3 0 0,0-1 0 0 0,1 2 0 0 0,1-1 0 0 0,0 0 1 0 0,1 0-1 0 0,0 27 0 0 0,-4 100-23 0 0,2-92 15 0 0,2 0 1 0 0,2 0-1 0 0,8 60 0 0 0,42 136-52 0 0,-39-198 60 0 0,-5-21 10 0 0,4 40 0 0 0,-10-58-4 0 0,1-1 1 0 0,-2 1 0 0 0,1 0 0 0 0,-1-1 0 0 0,0 1 0 0 0,-1-1 0 0 0,0 1-1 0 0,0-1 1 0 0,-4 9 0 0 0,-46 94-955 0 0,12-40-3481 0 0,20-44-4396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6:00.8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1592 1101 3511 0 0,'-19'-3'1'0'0,"3"0"4358"0"0,15 5-4161 0 0,-1 0-1 0 0,1 1 1 0 0,0-1-1 0 0,0 0 1 0 0,0 1-1 0 0,0-1 1 0 0,0 1-1 0 0,1-1 1 0 0,-1 0-1 0 0,1 1 1 0 0,-1 0-1 0 0,1-1 1 0 0,0 1-1 0 0,0-1 1 0 0,1 5-1 0 0,9 1 1446 0 0,-9-8-1533 0 0,0 1-1 0 0,0-1 1 0 0,0 1-1 0 0,0 0 1 0 0,0-1-1 0 0,0 1 1 0 0,0 0 0 0 0,0 0-1 0 0,0 0 1 0 0,-1 0-1 0 0,1 0 1 0 0,0 0 0 0 0,0 0-1 0 0,-1 0 1 0 0,1 0-1 0 0,-1 0 1 0 0,1 0 0 0 0,-1 0-1 0 0,0 0 1 0 0,1 3-1 0 0,0 1 79 0 0,-1-2-68 0 0,0 1 0 0 0,1-1 1 0 0,-1 0-1 0 0,1 0 0 0 0,0 1 0 0 0,0-1 1 0 0,0 0-1 0 0,0 0 0 0 0,1 0 1 0 0,2 4-1 0 0,-3-7-17 0 0,1 0 0 0 0,0 0 0 0 0,-1-1-1 0 0,1 1 1 0 0,0-1 0 0 0,-1 1 0 0 0,1-1 0 0 0,-1 1 0 0 0,1-1 0 0 0,-1 0 0 0 0,1 0 0 0 0,-1 0-1 0 0,1 0 1 0 0,-1 0 0 0 0,2-2 0 0 0,9-5 428 0 0,62-16 1043 0 0,-73 23-1553 0 0,1 1 1 0 0,-1 0 0 0 0,1-1 0 0 0,-1 1 0 0 0,0-1 0 0 0,1 1 0 0 0,-1-1 0 0 0,0 1 0 0 0,0-1 0 0 0,0 0-1 0 0,1 0 1 0 0,-1 0 0 0 0,0 0 0 0 0,0 0 0 0 0,0 0 0 0 0,0 0 0 0 0,0 0 0 0 0,1-2 0 0 0,-2 2 11 0 0,0-1 1 0 0,0 1 0 0 0,0-1-1 0 0,1 0 1 0 0,-2 1 0 0 0,1-1-1 0 0,0 1 1 0 0,0-1-1 0 0,0 1 1 0 0,-1-1 0 0 0,1 1-1 0 0,-1-1 1 0 0,1 1 0 0 0,-1-1-1 0 0,0 1 1 0 0,-1-3 0 0 0,-7-12 292 0 0,7 14-268 0 0,1 0-1 0 0,-1-1 0 0 0,1 1 1 0 0,0-1-1 0 0,-1 1 0 0 0,1-1 1 0 0,0 1-1 0 0,0-1 0 0 0,1 0 1 0 0,-1 0-1 0 0,1 1 0 0 0,-1-1 1 0 0,1 0-1 0 0,0 0 0 0 0,0 0 1 0 0,0 0-1 0 0,1-3 0 0 0,4-15 125 0 0,4-19 58 0 0,-9 38-234 0 0,1 0-1 0 0,-1 0 0 0 0,0 0 0 0 0,0 0 1 0 0,-1 0-1 0 0,1 0 0 0 0,0 0 1 0 0,-1 0-1 0 0,1 0 0 0 0,-1 0 0 0 0,0 0 1 0 0,1 0-1 0 0,-1 0 0 0 0,0 0 1 0 0,-2-3-1 0 0,-40-43 112 0 0,18 26 47 0 0,-34-26 0 0 0,56 45-157 0 0,-1 0 0 0 0,1 0-1 0 0,0-1 1 0 0,0 1 0 0 0,0-1-1 0 0,0 0 1 0 0,1 0 0 0 0,-1 0 0 0 0,1 0-1 0 0,0 0 1 0 0,0 0 0 0 0,1-1-1 0 0,-1 1 1 0 0,0-9 0 0 0,-1-6 47 0 0,1 1-1 0 0,0-29 1 0 0,-2-15 89 0 0,-24-58 130 0 0,18 83-187 0 0,6 21-42 0 0,0-2-19 0 0,-1 1 0 0 0,0-1-1 0 0,-1 1 1 0 0,-1 0 0 0 0,-1 1-1 0 0,0 0 1 0 0,-15-22-1 0 0,3 13-21 0 0,-1 0-1 0 0,-1 1 0 0 0,-1 1 0 0 0,-33-25 0 0 0,43 40-2 0 0,0 0 0 0 0,0 1 0 0 0,-1 0 0 0 0,0 1 0 0 0,0 1 0 0 0,-25-7 0 0 0,-94-11 0 0 0,37 8 0 0 0,-104-28 64 0 0,156 35-64 0 0,-1 2 0 0 0,1 2 0 0 0,-57 1 0 0 0,81 4 0 0 0,0 1 0 0 0,1 1 0 0 0,-1 1 0 0 0,0 0 0 0 0,1 2 0 0 0,0 0 0 0 0,0 1 0 0 0,1 1 0 0 0,-30 17 0 0 0,28-12-15 0 0,1 1 0 0 0,1 1 0 0 0,0 1 0 0 0,1 0-1 0 0,1 1 1 0 0,0 1 0 0 0,2 1 0 0 0,0 0 0 0 0,1 1 0 0 0,1 0 0 0 0,0 1-1 0 0,2 0 1 0 0,-9 25 0 0 0,7-12-18 0 0,2 0-1 0 0,1 2 1 0 0,2-1-1 0 0,1 1 1 0 0,2 0-1 0 0,1 0 1 0 0,5 70-1 0 0,3-61-2308 0 0,24 89 0 0 0,-19-91-4846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6:16.8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1358 1113 455 0 0,'-2'-12'877'0'0,"-13"-20"7009"0"0,9 24-8186 0 0,5 7 362 0 0,0-1 1 0 0,-1 1-1 0 0,1 0 1 0 0,-1 0-1 0 0,1 0 1 0 0,-1 0-1 0 0,1 0 0 0 0,-1 1 1 0 0,1-1-1 0 0,-1 0 1 0 0,0 1-1 0 0,1 0 0 0 0,-1-1 1 0 0,0 1-1 0 0,0 0 1 0 0,1-1-1 0 0,-1 1 1 0 0,0 0-1 0 0,0 0 0 0 0,1 1 1 0 0,-1-1-1 0 0,0 0 1 0 0,0 1-1 0 0,-2 0 1 0 0,-5 2 63 0 0,-1 0 0 0 0,1 0 1 0 0,-10 6-1 0 0,8-4 73 0 0,6-2 221 0 0,0-2-1 0 0,0 1 0 0 0,0 0 0 0 0,-10 0 769 0 0,15-2-1157 0 0,-1 0 0 0 0,1 0 0 0 0,0 0 0 0 0,0 0-1 0 0,0 0 1 0 0,0-1 0 0 0,0 1 0 0 0,-1 0 0 0 0,1 0 0 0 0,0 0 0 0 0,0 0 0 0 0,0-1 0 0 0,0 1 0 0 0,0 0 0 0 0,0 0 0 0 0,0 0-1 0 0,0-1 1 0 0,0 1 0 0 0,0 0 0 0 0,0 0 0 0 0,0 0 0 0 0,0-1 0 0 0,0 1 0 0 0,0 0 0 0 0,0 0 0 0 0,0 0 0 0 0,0 0-1 0 0,0-1 1 0 0,0 1 0 0 0,0 0 0 0 0,0 0 0 0 0,0 0 0 0 0,0-1 0 0 0,0 1 0 0 0,0 0 0 0 0,1 0 0 0 0,-1 0 0 0 0,0 0 0 0 0,0-1-1 0 0,0 1 1 0 0,0 0 0 0 0,0 0 0 0 0,0 0 0 0 0,1 0 0 0 0,-1 0 0 0 0,0 0 0 0 0,0-1 0 0 0,0 1 0 0 0,0 0 0 0 0,1 0 0 0 0,-1 0-1 0 0,0 0 1 0 0,0 0 0 0 0,0 0 0 0 0,1 0 0 0 0,-1 0 0 0 0,0 0 0 0 0,0 0 0 0 0,0 0 0 0 0,1 0 0 0 0,-1 0 0 0 0,0 0 0 0 0,0 0-1 0 0,0 0 1 0 0,1 0 0 0 0,-1 0 0 0 0,1 1 65 0 0,0-1 0 0 0,0 0 0 0 0,0 0 0 0 0,0 0 0 0 0,0 0 0 0 0,0 0 0 0 0,0 0 0 0 0,0 0 0 0 0,0 0 0 0 0,0-1 0 0 0,0 1 0 0 0,0 0 0 0 0,0 0 0 0 0,-1-1 0 0 0,1 1 0 0 0,0-1 0 0 0,0 1 0 0 0,0-1 0 0 0,0 1 0 0 0,0-1-1 0 0,-1 1 1 0 0,1-1 0 0 0,0 0 0 0 0,-1 1 0 0 0,1-1 0 0 0,1-1 0 0 0,14-26 574 0 0,-11 18-1595 0 0,-3 7 918 0 0,0 0 0 0 0,0 0 0 0 0,0 0 0 0 0,0 0-1 0 0,0 0 1 0 0,1 1 0 0 0,-1-1 0 0 0,1 1 0 0 0,0-1-1 0 0,0 1 1 0 0,0 0 0 0 0,3-2 0 0 0,-1 1 112 0 0,0 0 1 0 0,0 0-1 0 0,0-1 0 0 0,-1 0 1 0 0,0 0-1 0 0,0 0 0 0 0,0 0 0 0 0,0-1 1 0 0,0 1-1 0 0,5-11 0 0 0,5-5 396 0 0,-11 16-459 0 0,-1 2-27 0 0,-1 0-1 0 0,1 0 1 0 0,-1 0 0 0 0,1 0 0 0 0,-1 0-1 0 0,0 0 1 0 0,0 0 0 0 0,0-1 0 0 0,0 1 0 0 0,0 0-1 0 0,-1-1 1 0 0,1 1 0 0 0,-1-1 0 0 0,1 1-1 0 0,-1-1 1 0 0,0 1 0 0 0,0-4 0 0 0,0 2 52 0 0,1-1 1 0 0,0 0-1 0 0,0 1 1 0 0,0-1-1 0 0,1 0 1 0 0,0 1-1 0 0,0 0 1 0 0,0-1-1 0 0,0 1 1 0 0,4-5-1 0 0,-3 4-15 0 0,0 0 0 0 0,-1 0 1 0 0,1 0-1 0 0,-1 0 0 0 0,0 0 0 0 0,1-7 1 0 0,-2 6-19 0 0,-1 0 1 0 0,-1 0-1 0 0,1 1 1 0 0,-1-1 0 0 0,0 0-1 0 0,0 1 1 0 0,0-1 0 0 0,-1 1-1 0 0,-4-11 1 0 0,-6-22 139 0 0,9 17-88 0 0,1-38 0 0 0,1 35-35 0 0,-3-27 0 0 0,-2 13-311 0 0,4 15 536 0 0,-1-1 0 0 0,-2 1-1 0 0,0 0 1 0 0,-2 1 0 0 0,-14-35 0 0 0,8 35-516 0 0,0 1-1 0 0,-1 0 1 0 0,-33-35 0 0 0,14 17 198 0 0,21 25 100 0 0,-25-26 0 0 0,30 35-35 0 0,0 0-1 0 0,0 0 1 0 0,0 1 0 0 0,0 0-1 0 0,-1 0 1 0 0,-12-5 0 0 0,-99-29 30 0 0,93 32-53 0 0,-1 1 0 0 0,0 1 0 0 0,-1 1 0 0 0,1 2 0 0 0,-51 4 0 0 0,69-3 0 0 0,0 2 0 0 0,0-1 0 0 0,0 1 0 0 0,1 1 0 0 0,-1-1 0 0 0,1 2 0 0 0,0-1 0 0 0,-13 8 0 0 0,-1 3 0 0 0,-32 25 0 0 0,42-29 0 0 0,-4 1 0 0 0,12-8 0 0 0,0 0 0 0 0,0 0 0 0 0,0 0 0 0 0,0 0 0 0 0,-3 5 0 0 0,3-4 0 0 0,0 0 0 0 0,0-1 0 0 0,-1 1 0 0 0,-6 4 0 0 0,-14 11 0 0 0,-16 19 0 0 0,19-19 0 0 0,-21 26 0 0 0,37-38 0 0 0,0 1 0 0 0,0 0 0 0 0,1 1 0 0 0,0-1 0 0 0,1 1 0 0 0,-1 0 0 0 0,-3 12 0 0 0,2-4 0 0 0,0-1 0 0 0,-1 0 0 0 0,-1 0 0 0 0,-1-1 0 0 0,0 0 0 0 0,-14 17 0 0 0,-75 76 0 0 0,9-11 0 0 0,83-87-5 0 0,0 1 0 0 0,0 0 0 0 0,1 0 0 0 0,0 0 0 0 0,1 0 0 0 0,0 1 0 0 0,-3 16 0 0 0,2-8-11 0 0,-12 29 0 0 0,14-41 16 0 0,0 0 0 0 0,1 1 0 0 0,0 0 0 0 0,0-1 0 0 0,1 1 0 0 0,0 0 0 0 0,0 0 0 0 0,1-1 0 0 0,0 1 0 0 0,1 0 0 0 0,3 15 0 0 0,-3-16 0 0 0,4 11 0 0 0,11 35 0 0 0,-3-22 36 0 0,1 0 1 0 0,1-1-1 0 0,2-1 0 0 0,38 52 0 0 0,-48-73-7 0 0,1-2-1 0 0,-1 1 1 0 0,2-1-1 0 0,-1 0 0 0 0,1 0 1 0 0,0-1-1 0 0,1-1 0 0 0,-1 1 1 0 0,1-1-1 0 0,0-1 0 0 0,0 0 1 0 0,1 0-1 0 0,15 2 0 0 0,-7-2 51 0 0,1-1 0 0 0,0-1 0 0 0,0-1 0 0 0,0 0 0 0 0,0-2 0 0 0,30-4 0 0 0,-13-2 1695 0 0,42-15 1 0 0,-15 4-3343 0 0,-7 1 792 0 0,82-36 0 0 0,-49 10 802 0 0,19-9 76 0 0,-107 52-103 0 0,-1-1 1 0 0,1 0-1 0 0,-1 1 1 0 0,1-1-1 0 0,0 1 0 0 0,-1-1 1 0 0,1 1-1 0 0,0 0 0 0 0,-1-1 1 0 0,1 1-1 0 0,0 0 0 0 0,0 0 1 0 0,-1 1-1 0 0,1-1 0 0 0,0 0 1 0 0,-1 0-1 0 0,1 1 0 0 0,0-1 1 0 0,-1 1-1 0 0,3 1 0 0 0,-3-1-10 0 0,0 0 0 0 0,0 0 0 0 0,0 1 0 0 0,0-1 0 0 0,0 0-1 0 0,0 1 1 0 0,-1-1 0 0 0,1 1 0 0 0,0-1 0 0 0,-1 1 0 0 0,1-1-1 0 0,-1 1 1 0 0,0-1 0 0 0,1 1 0 0 0,-1-1 0 0 0,0 1-1 0 0,0 0 1 0 0,0-1 0 0 0,0 1 0 0 0,0-1 0 0 0,-1 1 0 0 0,1 1-1 0 0,-2 5-195 0 0,1 0 0 0 0,-2 0 0 0 0,1 0 0 0 0,-5 10-1 0 0,-8 17-821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6:41.1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1851 1144 1839 0 0,'0'0'428'0'0,"19"-8"3574"0"0,-15 7-3807 0 0,0 0 1 0 0,1 0-1 0 0,-1 0 1 0 0,0 0-1 0 0,0-1 1 0 0,0 0-1 0 0,0 0 1 0 0,-1 0-1 0 0,1 0 1 0 0,0 0-1 0 0,-1-1 1 0 0,1 0-1 0 0,-1 0 1 0 0,0 0-1 0 0,0 0 1 0 0,0 0-1 0 0,-1 0 1 0 0,4-6-1 0 0,-5 9-148 0 0,-1-1-1 0 0,1 1 0 0 0,-1 0 1 0 0,1-1-1 0 0,-1 1 0 0 0,1 0 1 0 0,-1-1-1 0 0,1 1 0 0 0,-1 0 0 0 0,1 0 1 0 0,0-1-1 0 0,-1 1 0 0 0,1 0 1 0 0,-1 0-1 0 0,1 0 0 0 0,0 0 1 0 0,-1 0-1 0 0,2 0 0 0 0,-2 2-14 0 0,0-1 1 0 0,0 1-1 0 0,-1 0 0 0 0,1 0 0 0 0,0-1 0 0 0,-1 1 0 0 0,1 0 0 0 0,-1-1 0 0 0,-1 3 0 0 0,1-1 119 0 0,1-2-92 0 0,0 0 0 0 0,0-1 0 0 0,0 1 0 0 0,0 0 0 0 0,0 0 0 0 0,0 0 0 0 0,0-1 0 0 0,0 1 0 0 0,-1 0 0 0 0,1 0 0 0 0,0-1 0 0 0,0 1 0 0 0,-1 0 0 0 0,1 0 0 0 0,-1-1 0 0 0,1 1 0 0 0,-1 0 0 0 0,1-1 0 0 0,-1 1 0 0 0,1-1 0 0 0,-1 1 0 0 0,1-1 0 0 0,-1 1 0 0 0,0-1 0 0 0,1 1 0 0 0,-1-1 0 0 0,0 1 0 0 0,1-1 0 0 0,-1 0 0 0 0,0 0 0 0 0,0 1 0 0 0,1-1 0 0 0,-1 0 0 0 0,0 0 0 0 0,0 0 0 0 0,0 0 0 0 0,1 1 0 0 0,-1-1 0 0 0,-1-1 0 0 0,-1-2 295 0 0,-8-6 323 0 0,7 8-638 0 0,1 0-1 0 0,-1 0 1 0 0,0 0-1 0 0,1 0 1 0 0,-1 1-1 0 0,-4-1 1 0 0,-18-2 430 0 0,24 2-415 0 0,0 1 1 0 0,0 0-1 0 0,0-1 1 0 0,0 1 0 0 0,0 0-1 0 0,-1 1 1 0 0,1-1-1 0 0,0 0 1 0 0,0 1 0 0 0,-3 0-1 0 0,2 0-33 0 0,1-1 0 0 0,-1 1 1 0 0,0-1-1 0 0,0 0 0 0 0,1 1 0 0 0,-1-1 0 0 0,-5-1 0 0 0,-16-8 311 0 0,21 8-277 0 0,1 0 0 0 0,-1-1 0 0 0,0 1 0 0 0,1 0 0 0 0,-1 1-1 0 0,0-1 1 0 0,0 0 0 0 0,0 1 0 0 0,0-1 0 0 0,1 1 0 0 0,-1 0 0 0 0,0 0 0 0 0,0 0 0 0 0,0 0-1 0 0,0 1 1 0 0,-3 0 0 0 0,-2 2-39 0 0,0-1 0 0 0,-1 0 0 0 0,1 0-1 0 0,0-1 1 0 0,-16 1 0 0 0,-6-7 266 0 0,27 4-236 0 0,0 0-1 0 0,-1 0 1 0 0,1 1-1 0 0,-1-1 1 0 0,1 1 0 0 0,-1-1-1 0 0,1 1 1 0 0,-1 0 0 0 0,1 1-1 0 0,-7 0 1 0 0,-7 3-11 0 0,0-1 1 0 0,-1-1-1 0 0,1-1 0 0 0,-1 0 1 0 0,1-1-1 0 0,-1-1 0 0 0,-25-4 1 0 0,-40-4 414 0 0,33 11-450 0 0,-16-4 228 0 0,26 3-86 0 0,17 0-85 0 0,-79 5 60 0 0,64-5-112 0 0,-65-4 257 0 0,11-9 15 0 0,85 11-258 0 0,-1-1 0 0 0,0 1-1 0 0,1 0 1 0 0,-1 1 0 0 0,0 0-1 0 0,0 0 1 0 0,1 1 0 0 0,-1 0-1 0 0,0 0 1 0 0,0 1 0 0 0,-7 2-1 0 0,2 0-20 0 0,-26 3 0 0 0,25-5 31 0 0,-26 7 0 0 0,27-6-18 0 0,11-2-11 0 0,0-1 0 0 0,0 0 0 0 0,0 1 0 0 0,0-1 0 0 0,0 1-1 0 0,1 0 1 0 0,-1 0 0 0 0,-3 1 0 0 0,-2 2 0 0 0,-1-1 0 0 0,1 0 0 0 0,-1-1 0 0 0,1 0 0 0 0,-1 0 0 0 0,0-1 0 0 0,0 0 0 0 0,-11 0 0 0 0,6 1 0 0 0,-4 0 32 0 0,0 1 0 0 0,1 1 0 0 0,-26 9 0 0 0,39-11-25 0 0,0 0-1 0 0,-1-1 1 0 0,1 1-1 0 0,-1-1 1 0 0,1 0-1 0 0,-1 0 1 0 0,0-1-1 0 0,1 1 1 0 0,-1-1-1 0 0,0 0 1 0 0,1 0-1 0 0,-1 0 1 0 0,0 0-1 0 0,1-1 1 0 0,-1 1-1 0 0,1-1 1 0 0,-6-1 0 0 0,5 1 14 0 0,0 0 0 0 0,1 0 0 0 0,-1 1 1 0 0,0-1-1 0 0,0 1 0 0 0,0 0 0 0 0,0 1 0 0 0,0-1 1 0 0,-7 2-1 0 0,-12 1 12 0 0,-20-9 138 0 0,33 6-148 0 0,1 0 0 0 0,-1-1 0 0 0,0 0 0 0 0,1 0 0 0 0,-15-4 0 0 0,22 4-7 0 0,0 0-1 0 0,0 1 0 0 0,0-1 1 0 0,0 0-1 0 0,0 0 0 0 0,0 0 1 0 0,0 0-1 0 0,0-1 0 0 0,0 1 1 0 0,0 0-1 0 0,1-1 0 0 0,-1 0 1 0 0,0 1-1 0 0,-1-3 0 0 0,2 1 21 0 0,0 1 0 0 0,0-1 1 0 0,0 0-1 0 0,0 0 0 0 0,0 1 0 0 0,1-1 0 0 0,0 0 0 0 0,-1 0 0 0 0,1 0 0 0 0,0-4 0 0 0,0-6 66 0 0,-1 1 0 0 0,0 0 0 0 0,-1 0 1 0 0,-1 0-1 0 0,-6-19 0 0 0,3 13-3 0 0,1 0 0 0 0,1 0 0 0 0,0-1 0 0 0,2 1 0 0 0,0-1 0 0 0,1 1 0 0 0,0-1 0 0 0,2 0 0 0 0,5-33-1 0 0,-5 44-86 0 0,-1-1 0 0 0,0 1-1 0 0,0-1 1 0 0,-1 1 0 0 0,0-1-1 0 0,0 1 1 0 0,-1-1 0 0 0,0 1-1 0 0,-1 0 1 0 0,-5-12-1 0 0,5 11 9 0 0,0-1-1 0 0,0 1 0 0 0,1-1 0 0 0,0 0 1 0 0,0 0-1 0 0,0-18 0 0 0,1 13 15 0 0,-1 0 0 0 0,-1 1 0 0 0,0-1 0 0 0,-1 1 0 0 0,-10-27 0 0 0,8 28-14 0 0,4 9-5 0 0,0 1 0 0 0,1-1 0 0 0,-1 1 0 0 0,1-1 0 0 0,0 0 1 0 0,0 0-1 0 0,0 1 0 0 0,1-1 0 0 0,-1 0 0 0 0,1 0 1 0 0,0 0-1 0 0,0 0 0 0 0,1-4 0 0 0,1-8 0 0 0,-1 0 0 0 0,0-1 0 0 0,-1 1 0 0 0,-3-20-1 0 0,0-20 120 0 0,4 53-132 0 0,-1 0 0 0 0,1 0 0 0 0,-1 0 0 0 0,1 0 0 0 0,0 0 1 0 0,0 0-1 0 0,0 1 0 0 0,1-1 0 0 0,-1 0 0 0 0,1 1 0 0 0,-1-1 0 0 0,1 1 0 0 0,0-1 0 0 0,0 1 0 0 0,0 0 0 0 0,0 0 0 0 0,1 0 0 0 0,-1 0 0 0 0,0 0 0 0 0,1 1 0 0 0,-1-1 1 0 0,1 1-1 0 0,0-1 0 0 0,0 1 0 0 0,-1 0 0 0 0,1 0 0 0 0,0 0 0 0 0,0 0 0 0 0,0 1 0 0 0,6-1 0 0 0,7-3-2 0 0,1 0 0 0 0,-1-1 0 0 0,19-9 0 0 0,-3 2 0 0 0,-29 11 0 0 0,26-10 16 0 0,0 2 0 0 0,1 0 0 0 0,31-3 0 0 0,-8 3-16 0 0,-35 5 0 0 0,1 1 0 0 0,-1 1 0 0 0,1 1 0 0 0,32 1 0 0 0,130 6 0 0 0,-142-6 0 0 0,-2-2 0 0 0,66-11 0 0 0,8-2 0 0 0,-34 15 0 0 0,-54 1 0 0 0,1-1 0 0 0,-1-1 0 0 0,27-5 0 0 0,85-14 0 0 0,-100 15 0 0 0,1 2 0 0 0,53 3 0 0 0,18-1 0 0 0,13-17 0 0 0,-83 11 0 0 0,0 2 0 0 0,45-2 0 0 0,84 1 0 0 0,-162 7 0 0 0,0-1 0 0 0,0 1 0 0 0,-1-1 0 0 0,1 1 0 0 0,0 1 0 0 0,-1-1 0 0 0,1 0 0 0 0,-1 1 0 0 0,1 0 0 0 0,-1 0 0 0 0,0 0 0 0 0,0 0 0 0 0,0 0 0 0 0,0 0 0 0 0,4 5 0 0 0,-1-1 0 0 0,-1 0 0 0 0,0 0 0 0 0,-1 0 0 0 0,1 1 0 0 0,-1-1 0 0 0,5 12 0 0 0,5 7 3 0 0,-11-21-5 0 0,-1 0 0 0 0,1 1 0 0 0,-1-1 0 0 0,0 1 0 0 0,0-1 0 0 0,2 7 0 0 0,6 43-56 0 0,6 20 63 0 0,-10-47-5 0 0,-2 0 0 0 0,0 1 0 0 0,-2-1 0 0 0,-1 30 0 0 0,1 14 0 0 0,12 67 0 0 0,37 152 0 0 0,-49-281 0 0 0,0 2-61 0 0,-1 0-1 0 0,0 0 1 0 0,0 0-1 0 0,-2 0 1 0 0,1 1-1 0 0,-1-1 1 0 0,-1 0 0 0 0,0 0-1 0 0,0 0 1 0 0,-1 0-1 0 0,-5 11 1 0 0,-39 107-3474 0 0,29-87 1951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8:00.7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566 1130 455 0 0,'-1'5'559'0'0,"0"-1"0"0"0,-1 1 0 0 0,0-1 0 0 0,1 0 0 0 0,-2 0 0 0 0,-2 5 0 0 0,-2 4-98 0 0,5-10-362 0 0,0 1-1 0 0,-1-1 1 0 0,1 0 0 0 0,-1 0 0 0 0,0 0 0 0 0,0-1 0 0 0,0 1-1 0 0,0-1 1 0 0,0 1 0 0 0,0-1 0 0 0,-1 0 0 0 0,1 0 0 0 0,-1-1-1 0 0,0 1 1 0 0,1-1 0 0 0,-1 1 0 0 0,0-1 0 0 0,-7 1 0 0 0,-1 0 212 0 0,-1-1 0 0 0,1 0 1 0 0,-1-1-1 0 0,-21-1 0 0 0,24 0-100 0 0,1 1-1 0 0,-1 1 0 0 0,0 0 0 0 0,1 0 1 0 0,-1 1-1 0 0,-11 3 0 0 0,3 0 204 0 0,1 2-1 0 0,-22 10 0 0 0,33-14-271 0 0,-3 1 80 0 0,9-4-183 0 0,0 0 0 0 0,0-1 0 0 0,-1 1 0 0 0,1 0 0 0 0,0 0 0 0 0,0 0 0 0 0,0 0 0 0 0,-1 0 0 0 0,1 0 0 0 0,0-1 0 0 0,0 1 0 0 0,0 0 0 0 0,0 0 0 0 0,-1 0 0 0 0,1 0 0 0 0,0-1 0 0 0,0 1 0 0 0,0 0 0 0 0,0 0 0 0 0,0 0 1 0 0,0-1-1 0 0,0 1 0 0 0,0 0 0 0 0,0 0 0 0 0,-1-1 0 0 0,1 1 0 0 0,0 0 0 0 0,0 0 0 0 0,0 0 0 0 0,0-1 0 0 0,0 1 0 0 0,0 0 0 0 0,0 0 0 0 0,1-1 0 0 0,-1 1 0 0 0,0 0 0 0 0,0-1-2 0 0,0 1 0 0 0,0 0-1 0 0,0 0 1 0 0,0 0-1 0 0,1-1 1 0 0,-1 1 0 0 0,0 0-1 0 0,0 0 1 0 0,0 0 0 0 0,0-1-1 0 0,1 1 1 0 0,-1 0 0 0 0,0 0-1 0 0,0 0 1 0 0,1 0-1 0 0,-1 0 1 0 0,0 0 0 0 0,0 0-1 0 0,1-1 1 0 0,-1 1 0 0 0,0 0-1 0 0,0 0 1 0 0,1 0 0 0 0,-1 0-1 0 0,0 0 1 0 0,0 0-1 0 0,1 0 1 0 0,-1 0 0 0 0,0 0-1 0 0,0 0 1 0 0,1 0 0 0 0,-1 0-1 0 0,0 1 1 0 0,0-1 0 0 0,0 0-1 0 0,1 0 1 0 0,-1 0-1 0 0,0 0 1 0 0,0 0 0 0 0,1 0-1 0 0,-1 1 1 0 0,20 6 404 0 0,0 1-226 0 0,3-4 3 0 0,-14-2-41 0 0,0-1 0 0 0,16 1 0 0 0,51-3 1017 0 0,-53 1-813 0 0,-1 1 0 0 0,0 1 1 0 0,38 9-1 0 0,-45-9-183 0 0,1 1-1 0 0,0-2 1 0 0,31-1 0 0 0,-23 0-57 0 0,-9 0-72 0 0,-8-1-18 0 0,0 1 0 0 0,0 0 1 0 0,0 0-1 0 0,1 1 0 0 0,-1 0 0 0 0,0 0 0 0 0,0 1 1 0 0,0 0-1 0 0,10 4 0 0 0,5 2 172 0 0,-18-7-178 0 0,-1-1 0 0 0,1 1 0 0 0,-1 1 0 0 0,0-1 1 0 0,1 0-1 0 0,-1 1 0 0 0,4 2 0 0 0,-3-1-25 0 0,0-1 1 0 0,0 0-1 0 0,0 0 0 0 0,0 0 0 0 0,0 0 1 0 0,1-1-1 0 0,-1 1 0 0 0,1-1 0 0 0,-1 0 1 0 0,1 0-1 0 0,-1-1 0 0 0,1 0 0 0 0,0 0 0 0 0,6 0 1 0 0,-1-1 60 0 0,-1-1 1 0 0,1 1-1 0 0,0-2 0 0 0,-1 0 1 0 0,16-6-1 0 0,7-1 201 0 0,-27 9-261 0 0,0-1 0 0 0,-1 1 0 0 0,1-1 1 0 0,0 1-1 0 0,-1-1 0 0 0,1-1 0 0 0,-1 1 0 0 0,1-1 1 0 0,-1 1-1 0 0,0-1 0 0 0,0-1 0 0 0,6-5 0 0 0,50-65 366 0 0,-53 66-302 0 0,0-1 0 0 0,-1-1 0 0 0,0 1 0 0 0,0-1 0 0 0,7-21 0 0 0,-4 5 59 0 0,7-35-1 0 0,-10 43 3 0 0,0 0-1 0 0,10-20 0 0 0,1-4 75 0 0,-11 27-151 0 0,-1-1 0 0 0,-1 1-1 0 0,4-20 1 0 0,-1-58 43 0 0,-4 40 65 0 0,4-61 153 0 0,-7 104-323 0 0,0-1 0 0 0,-2 1 1 0 0,1 0-1 0 0,-1-1 0 0 0,0 1 0 0 0,-6-14 1 0 0,3 8-6 0 0,-11-61 145 0 0,4 12-19 0 0,-9 7-35 0 0,3 10-69 0 0,12 25 15 0 0,3 12-15 0 0,0 1 1 0 0,-7-16-1 0 0,8 22-22 0 0,0 0-1 0 0,0 1 1 0 0,0-1-1 0 0,-1 1 1 0 0,1 0-1 0 0,-1 0 0 0 0,0 0 1 0 0,0 0-1 0 0,0 0 1 0 0,-5-2-1 0 0,-9-5-1 0 0,0 1 0 0 0,-1 2 0 0 0,1-1 0 0 0,-1 2 0 0 0,-1 0 0 0 0,-19-2 0 0 0,33 6 0 0 0,-59-18 0 0 0,44 12 0 0 0,-1 2 0 0 0,-29-6 0 0 0,-53 5 0 0 0,29 3 0 0 0,61 2 6 0 0,0 0 0 0 0,-13-5 0 0 0,13 3 9 0 0,1 1 1 0 0,-17-1-1 0 0,-1 2-15 0 0,1 1 0 0 0,0 2 0 0 0,-36 5 0 0 0,50-3 0 0 0,0 1 0 0 0,0 0 0 0 0,0 1 0 0 0,0 0 0 0 0,1 2 0 0 0,0-1 0 0 0,0 2 0 0 0,-20 14 0 0 0,28-17 0 0 0,1 0 0 0 0,-1 0 0 0 0,1 1 0 0 0,0-1 0 0 0,0 1 0 0 0,1 1 0 0 0,-6 8 0 0 0,1 3 0 0 0,-9 27 0 0 0,1-4 0 0 0,-12 15 0 0 0,21-41 0 0 0,0 0 0 0 0,1 0 0 0 0,0 1 0 0 0,-7 26 0 0 0,-17 103 0 0 0,25-120 0 0 0,-1 7 0 0 0,-7 60 0 0 0,11-43 0 0 0,0-21 0 0 0,1 0 0 0 0,1 1 0 0 0,2-1 0 0 0,5 40 0 0 0,44 132 0 0 0,-46-189 14 0 0,0-1 0 0 0,1 1-1 0 0,1-1 1 0 0,0 0 0 0 0,0 0-1 0 0,10 11 1 0 0,-1-3 18 0 0,1 0 0 0 0,20 16 0 0 0,-12-15-536 0 0,-17-14-214 0 0,0 0 0 0 0,0 1 0 0 0,11 11 0 0 0,-16-14 421 0 0,0-1-1 0 0,-1 1 0 0 0,1-1 0 0 0,-1 1 0 0 0,1-1 0 0 0,-1 1 1 0 0,0 0-1 0 0,0 0 0 0 0,0 0 0 0 0,-1-1 0 0 0,1 1 0 0 0,0 0 0 0 0,-1 0 1 0 0,0 0-1 0 0,0 5 0 0 0,-2 13-7161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9:05.6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1553 1297 2759 0 0,'-8'-8'836'0'0,"7"6"-616"0"0,1 1 0 0 0,-1 0 0 0 0,0-1 0 0 0,-1 1 0 0 0,1 0 0 0 0,0 0 0 0 0,0 0 0 0 0,-1 0 0 0 0,1 0 0 0 0,0 0 0 0 0,-1 0 0 0 0,1 1 0 0 0,-1-1 0 0 0,-2-1 0 0 0,1 1 149 0 0,-1 0 0 0 0,1-1 0 0 0,0 1-1 0 0,-1-1 1 0 0,1 0 0 0 0,-6-5-1 0 0,8 6-219 0 0,-1 0-19 0 0,1 1 1 0 0,-1-1-1 0 0,0 1 0 0 0,1 0 1 0 0,-1 0-1 0 0,1-1 1 0 0,-1 1-1 0 0,1 0 1 0 0,-1 0-1 0 0,0 1 1 0 0,1-1-1 0 0,-1 0 0 0 0,1 1 1 0 0,-1-1-1 0 0,1 0 1 0 0,-1 1-1 0 0,1 0 1 0 0,-1-1-1 0 0,1 1 0 0 0,0 0 1 0 0,-1 0-1 0 0,0 1 1 0 0,0-1 66 0 0,-1 0-1 0 0,1 0 1 0 0,0 0 0 0 0,0 0 0 0 0,-1 0 0 0 0,1-1-1 0 0,-4 2 1 0 0,4-2-63 0 0,1 0 0 0 0,-1 0 0 0 0,0 0 0 0 0,0 0-1 0 0,0 0 1 0 0,1 0 0 0 0,-1-1 0 0 0,0 1 0 0 0,0-1-1 0 0,1 1 1 0 0,-1-1 0 0 0,0 1 0 0 0,1-1 0 0 0,-1 0 0 0 0,0 0-1 0 0,1 0 1 0 0,-1 0 0 0 0,1 0 0 0 0,0 0 0 0 0,-1 0-1 0 0,-1-3 1 0 0,1 2 0 0 0,-1 0-1 0 0,1 0 1 0 0,-1 0-1 0 0,1 0 0 0 0,-1 1 1 0 0,0-1-1 0 0,0 1 1 0 0,0-1-1 0 0,0 1 1 0 0,0 0-1 0 0,0 1 0 0 0,0-1 1 0 0,0 0-1 0 0,-6 0 1 0 0,-1 1 172 0 0,-1 0 1 0 0,1 1-1 0 0,-12 2 1 0 0,4 0-47 0 0,11-3-139 0 0,0 0-1 0 0,-1 0 1 0 0,1-1 0 0 0,-1 0-1 0 0,1 0 1 0 0,-10-4-1 0 0,9 3 26 0 0,0 0 0 0 0,0 1 0 0 0,0-1 0 0 0,0 2 0 0 0,-9-1 0 0 0,-7 4 0 0 0,0 0 0 0 0,0 2 0 0 0,1 1 0 0 0,0 0 0 0 0,-38 17 0 0 0,51-20 192 0 0,-1 0 0 0 0,1-1-1 0 0,0 0 1 0 0,-1-1 0 0 0,1 0 0 0 0,-1 0 0 0 0,1-1-1 0 0,-14-2 1 0 0,-13 1 497 0 0,20 1-896 0 0,0 1 1 0 0,-27 5-1 0 0,-29 6 137 0 0,-17 5-1189 0 0,61-8 1225 0 0,-25 5 8 0 0,49-13-108 0 0,0-1-1 0 0,0 1 1 0 0,0-1-1 0 0,0 0 1 0 0,0 0 0 0 0,1-1-1 0 0,-1 0 1 0 0,0 0-1 0 0,-5-1 1 0 0,-3-3 86 0 0,0 1 0 0 0,0 1-1 0 0,0 0 1 0 0,0 1 0 0 0,0 0 0 0 0,0 1 0 0 0,0 1-1 0 0,-22 1 1 0 0,28 0-81 0 0,-1-1 0 0 0,0-1 1 0 0,1 1-1 0 0,-1-1 0 0 0,0-1 0 0 0,-11-2 0 0 0,10 1 71 0 0,0 1-1 0 0,0 1 0 0 0,-15-2 0 0 0,22 3-74 0 0,1 0-1 0 0,-1-1 0 0 0,1 1 0 0 0,-1 0 0 0 0,1-1 0 0 0,-1 0 1 0 0,1 1-1 0 0,0-1 0 0 0,-1 0 0 0 0,1 1 0 0 0,0-1 0 0 0,-1 0 1 0 0,1 0-1 0 0,0 0 0 0 0,0 0 0 0 0,0-1 0 0 0,0 1 0 0 0,0 0 0 0 0,0 0 1 0 0,0-1-1 0 0,0 1 0 0 0,1 0 0 0 0,-2-3 0 0 0,1 2 12 0 0,0 0 0 0 0,0 0-1 0 0,0 1 1 0 0,0-1-1 0 0,0 0 1 0 0,-1 1 0 0 0,1-1-1 0 0,0 1 1 0 0,-1 0-1 0 0,0-1 1 0 0,1 1 0 0 0,-1 0-1 0 0,0 0 1 0 0,1 0-1 0 0,-1 0 1 0 0,-3-1 0 0 0,3 1-12 0 0,-1 1-1 0 0,1-1 1 0 0,0 0 0 0 0,0 0 0 0 0,-1 0-1 0 0,1 0 1 0 0,0 0 0 0 0,0 0 0 0 0,0 0 0 0 0,0-1-1 0 0,-3-2 1 0 0,-35-43 443 0 0,34 40-398 0 0,1 0 0 0 0,1 0 1 0 0,-1 0-1 0 0,1-1 0 0 0,0 0 0 0 0,1 0 1 0 0,0 0-1 0 0,0 0 0 0 0,1 0 0 0 0,-2-16 1 0 0,-4-8 5 0 0,6 25 21 0 0,1 0 0 0 0,0 1 0 0 0,1-1 0 0 0,0-13 0 0 0,-1-15 1384 0 0,-2-22-2982 0 0,1 6 3463 0 0,0-31-3636 0 0,-5 39 1722 0 0,4 34-22 0 0,1 0 0 0 0,1 1 0 0 0,0-1 0 0 0,0 0 1 0 0,1 0-1 0 0,0 0 0 0 0,0 0 0 0 0,1 0 0 0 0,0 1 0 0 0,0-1 0 0 0,4-10 0 0 0,-2 8 23 0 0,0 0 0 0 0,-1-1-1 0 0,0 1 1 0 0,0-1 0 0 0,-2-23 0 0 0,2-10 220 0 0,0 19 846 0 0,-2 18-1075 0 0,0 0 0 0 0,1 0 0 0 0,0 0 0 0 0,0 0 0 0 0,1 0-1 0 0,4-11 1 0 0,2-4-268 0 0,-1-1 0 0 0,4-28-1 0 0,-8 35 102 0 0,1 0-1 0 0,0 0 0 0 0,1 0 0 0 0,1 1 0 0 0,15-32 0 0 0,-18 44 141 0 0,-1 0 0 0 0,1 0 0 0 0,0 0 0 0 0,0 0 0 0 0,1 0 0 0 0,-1 0 0 0 0,1 1 0 0 0,-1 0 0 0 0,8-5 0 0 0,-2 1 0 0 0,0 0 0 0 0,-1-1 0 0 0,11-11 0 0 0,-13 12 0 0 0,1-1 0 0 0,1 2 0 0 0,11-10 0 0 0,-16 14 0 0 0,1 0 0 0 0,0 0 0 0 0,0 0 0 0 0,0 1 0 0 0,0-1 0 0 0,0 1 0 0 0,0 0 0 0 0,0 0 0 0 0,0 0 0 0 0,0 1 0 0 0,9-1 0 0 0,12 2 0 0 0,33 6 0 0 0,-33-3 0 0 0,33 0 0 0 0,19 2-3 0 0,-56-4 2 0 0,1 0 0 0 0,0-2-1 0 0,25-1 1 0 0,172-28 1 0 0,-108 11 0 0 0,-103 16 0 0 0,1-1 0 0 0,1 2 0 0 0,-1 0 0 0 0,0 0 0 0 0,0 0 0 0 0,0 1 0 0 0,1 1 0 0 0,-1-1 0 0 0,0 2 0 0 0,0-1 0 0 0,0 1 0 0 0,0 0 0 0 0,0 1 0 0 0,10 5 0 0 0,126 70 0 0 0,-136-72 3 0 0,-1 1 0 0 0,1 0 1 0 0,-1 1-1 0 0,0 0 0 0 0,-1 0 0 0 0,0 0 1 0 0,-1 1-1 0 0,7 11 0 0 0,23 27 21 0 0,65 59-77 0 0,-97-101 50 0 0,-1 1 0 0 0,0 0 0 0 0,0 0 0 0 0,0 0 0 0 0,0 0 0 0 0,-1 0 0 0 0,0 1 0 0 0,0-1 0 0 0,-1 1 0 0 0,0-1-1 0 0,0 1 1 0 0,0 7 0 0 0,-1-4-1 0 0,2-1 0 0 0,-1 1 0 0 0,1-1 0 0 0,1 1 0 0 0,3 9 0 0 0,12 17 4 0 0,-11-22 0 0 0,0 1 0 0 0,0 0 0 0 0,-1 1 0 0 0,4 20 0 0 0,-5-4 0 0 0,-1 1 0 0 0,-2 0 0 0 0,-1 0 0 0 0,-2 0 0 0 0,-1-1 0 0 0,-7 37 0 0 0,-7 10 0 0 0,-33 101 0 0 0,46-169 0 0 0,0 0 0 0 0,-1 0 0 0 0,0 0 0 0 0,-1 0 0 0 0,0-1 0 0 0,-1 0 0 0 0,0 0 0 0 0,-1 0 0 0 0,-13 16 0 0 0,11-18 0 0 0,6-4 0 0 0,-1 0 0 0 0,0 0 0 0 0,0 0 0 0 0,-1-1 0 0 0,1 1 0 0 0,-1-1 0 0 0,-6 3 0 0 0,10-5-2 0 0,0 0-1 0 0,0 0 1 0 0,0-1 0 0 0,0 1-1 0 0,0 0 1 0 0,0 0-1 0 0,0 0 1 0 0,1 0 0 0 0,-1 0-1 0 0,0 0 1 0 0,1 1 0 0 0,-1-1-1 0 0,0 0 1 0 0,1 0-1 0 0,0 0 1 0 0,-1 2 0 0 0,-4 22-181 0 0,1 7-843 0 0,1-7-418 0 0,1-1 0 0 0,1 27 0 0 0,4-15-311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9:17.3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1661 1058 455 0 0,'-1'-3'260'0'0,"1"0"-1"0"0,1 0 1 0 0,-1 0-1 0 0,0-1 0 0 0,1 1 1 0 0,-1 0-1 0 0,1 0 0 0 0,0 0 1 0 0,0 0-1 0 0,0 0 0 0 0,1 0 1 0 0,-1 1-1 0 0,1-1 1 0 0,-1 0-1 0 0,1 1 0 0 0,0-1 1 0 0,0 1-1 0 0,0-1 0 0 0,0 1 1 0 0,5-4-1 0 0,27-16 3706 0 0,-30 22-2850 0 0,-9 4-542 0 0,-13 3 188 0 0,-17 4 594 0 0,23-9-1067 0 0,-26 2 688 0 0,31-3-836 0 0,0 0 0 0 0,-1 1 0 0 0,1 0 0 0 0,0 0 0 0 0,0 0 0 0 0,0 1 0 0 0,0 0 0 0 0,0 1 0 0 0,-8 5 0 0 0,-19 9 332 0 0,25-15-284 0 0,0 0-1 0 0,-1-1 0 0 0,-15 2 1 0 0,-8 2 330 0 0,-20 2 286 0 0,25-5-274 0 0,-45 0 0 0 0,-16 1-67 0 0,70-5-369 0 0,-6 1 41 0 0,11 2-32 0 0,0 0 0 0 0,0-1 0 0 0,0-1 0 0 0,0 0 1 0 0,0-1-1 0 0,-22-5 0 0 0,0 2 151 0 0,15 3-151 0 0,-37 2 0 0 0,37 0-35 0 0,0-1-1 0 0,-21-2 0 0 0,-74-22 533 0 0,86 15-558 0 0,26 7-20 0 0,0 0-1 0 0,-1 1 1 0 0,1-1 0 0 0,0 1 0 0 0,0 1 0 0 0,-1-1 0 0 0,1 0 0 0 0,0 1 0 0 0,-1 0 0 0 0,-5 0 0 0 0,4 2-10 0 0,-1 0 0 0 0,1 0 0 0 0,0 1 0 0 0,0 0 0 0 0,-6 4 1 0 0,0-1-9 0 0,-1 1-2 0 0,10-5 10 0 0,0-1 1 0 0,0 1-1 0 0,0 0 1 0 0,0-1-1 0 0,-1 0 1 0 0,1 0-1 0 0,0 0 1 0 0,-1 0-1 0 0,1 0 0 0 0,-5 0 1 0 0,-82 3 251 0 0,78-3-226 0 0,1 1 0 0 0,0 0 0 0 0,0 0 1 0 0,-11 4-1 0 0,-13 3 16 0 0,18-5-29 0 0,-1-2 0 0 0,-22 1 0 0 0,1 6 92 0 0,38-9-110 0 0,1 0 0 0 0,-1 0-1 0 0,1 0 1 0 0,-1 0 0 0 0,1 0-1 0 0,-1 0 1 0 0,1 0 0 0 0,-1-1-1 0 0,1 1 1 0 0,-1 0 0 0 0,1 0-1 0 0,-1-1 1 0 0,1 1 0 0 0,-1 0-1 0 0,1-1 1 0 0,0 1 0 0 0,-1 0-1 0 0,1-1 1 0 0,-1 1 0 0 0,1-1-1 0 0,0 1 1 0 0,0-1 0 0 0,-1 1 0 0 0,1-1-1 0 0,0 1 1 0 0,0-1 0 0 0,-1 1-1 0 0,1-1 1 0 0,0 1 0 0 0,0-1-1 0 0,0 0 1 0 0,-9-14 142 0 0,8 16-143 0 0,1-1 0 0 0,-1 1-1 0 0,1-1 1 0 0,-1 1 0 0 0,1-1 0 0 0,-1 1 0 0 0,1 0 0 0 0,-1-1 0 0 0,1 1-1 0 0,-1 0 1 0 0,1-1 0 0 0,0 1 0 0 0,-1 0 0 0 0,1-1 0 0 0,0 1 0 0 0,0 0 0 0 0,0 0-1 0 0,-1-1 1 0 0,1 2 0 0 0,-2 8-6 0 0,2-10 3 0 0,0 0 0 0 0,0 1 0 0 0,0-1 0 0 0,0 0 0 0 0,0 0 0 0 0,0 0 0 0 0,0 0-1 0 0,-1 1 1 0 0,1-1 0 0 0,0 0 0 0 0,0 0 0 0 0,0 0 0 0 0,0 0 0 0 0,0 1 0 0 0,-1-1 0 0 0,1 0 0 0 0,0 0 0 0 0,0 0-1 0 0,0 0 1 0 0,0 0 0 0 0,-1 0 0 0 0,1 0 0 0 0,0 0 0 0 0,0 0 0 0 0,0 0 0 0 0,-1 0 0 0 0,1 1 0 0 0,0-1 0 0 0,0 0 0 0 0,0 0-1 0 0,-1 0 1 0 0,1 0 0 0 0,0-1 0 0 0,0 1 0 0 0,0 0 0 0 0,-1 0 0 0 0,1 0 0 0 0,0 0 0 0 0,0 0 0 0 0,0 0 0 0 0,0 0 0 0 0,-1 0-1 0 0,1 0 1 0 0,0 0 0 0 0,0 0 0 0 0,0-1 0 0 0,0 1 0 0 0,-1 0 0 0 0,1 0 0 0 0,0 0 0 0 0,0 0 0 0 0,0 0 0 0 0,0-1-1 0 0,0 1 1 0 0,-10-9 48 0 0,-2-7 134 0 0,11 15-170 0 0,0-1-1 0 0,0 0 1 0 0,0 1-1 0 0,0-1 1 0 0,0 1-1 0 0,0 0 1 0 0,-1-1-1 0 0,1 1 0 0 0,-1 0 1 0 0,1 0-1 0 0,-1 0 1 0 0,1-1-1 0 0,-1 2 1 0 0,-1-2-1 0 0,1 1-8 0 0,0 0-1 0 0,1 0 0 0 0,-1 0 1 0 0,1 0-1 0 0,-1 0 0 0 0,1 0 1 0 0,-1-1-1 0 0,1 1 0 0 0,0 0 1 0 0,-2-3-1 0 0,3 3 12 0 0,-1-1-1 0 0,1 0 1 0 0,0 0 0 0 0,0 1-1 0 0,-1-1 1 0 0,1 0-1 0 0,0 1 1 0 0,1-1 0 0 0,-1 0-1 0 0,1-2 1 0 0,-1-16 128 0 0,-8-7-46 0 0,5 19-46 0 0,1 0-1 0 0,0 0 1 0 0,0 0 0 0 0,0 0 0 0 0,0-12 0 0 0,-3-9 73 0 0,0 11-113 0 0,-2-15 93 0 0,6 31-101 0 0,1 1 0 0 0,-1-1 0 0 0,1 0 0 0 0,-1 1 0 0 0,1-1 0 0 0,-1 1-1 0 0,0-1 1 0 0,0 1 0 0 0,0-1 0 0 0,0 1 0 0 0,0 0 0 0 0,0-1 0 0 0,0 1 0 0 0,0 0-1 0 0,-1 0 1 0 0,-1-2 0 0 0,2 3-3 0 0,0 0 0 0 0,0-1 0 0 0,0 1 0 0 0,-1-1 0 0 0,1 1 0 0 0,0-1 0 0 0,0 1 0 0 0,0-1 0 0 0,0 1-1 0 0,0-1 1 0 0,0 0 0 0 0,1 0 0 0 0,-1 1 0 0 0,0-1 0 0 0,0 0 0 0 0,0 0 0 0 0,1 0 0 0 0,-1 0 0 0 0,0 0 0 0 0,1 0 0 0 0,-1 0 0 0 0,1 0 0 0 0,-1 0 0 0 0,1-1-1 0 0,0 1 1 0 0,-1-2 0 0 0,1 0 18 0 0,0 1-1 0 0,1 0 1 0 0,-1-1 0 0 0,1 1-1 0 0,-1 0 1 0 0,1-1-1 0 0,0 1 1 0 0,0 0-1 0 0,0 0 1 0 0,0-1 0 0 0,0 1-1 0 0,3-3 1 0 0,-4 4-16 0 0,1 1-1 0 0,-1-1 1 0 0,1 0 0 0 0,-1 0 0 0 0,0 0-1 0 0,1 0 1 0 0,-1 0 0 0 0,0-1 0 0 0,0 1 0 0 0,0 0-1 0 0,0 0 1 0 0,0 0 0 0 0,0 0 0 0 0,0 0 0 0 0,0 0-1 0 0,0 0 1 0 0,0 0 0 0 0,-1 0 0 0 0,1 0-1 0 0,0 0 1 0 0,-1-1 0 0 0,-15-24 137 0 0,14 23-126 0 0,0 0-1 0 0,-1 0 0 0 0,1-1 1 0 0,0 1-1 0 0,1-1 1 0 0,-3-6-1 0 0,1-11 54 0 0,2 1 1 0 0,0-1-1 0 0,1 1 0 0 0,2-1 1 0 0,3-20-1 0 0,1-47 142 0 0,-5 69-163 0 0,0 1 0 0 0,1 0 0 0 0,8-33 0 0 0,-8 43-33 0 0,-1 0 0 0 0,-1-1 0 0 0,1 1-1 0 0,-2-13 1 0 0,0 12 1 0 0,1-1 0 0 0,1 0-1 0 0,1-10 1 0 0,3-1 6 0 0,1 0 1 0 0,13-32-1 0 0,6-14 32 0 0,-24 61-50 0 0,1 1-1 0 0,0-1 0 0 0,1 1 0 0 0,0 0 1 0 0,4-8-1 0 0,-6 11-2 0 0,0 1-1 0 0,0-1 1 0 0,1 1 0 0 0,-1-1 0 0 0,0 1 0 0 0,1 0 0 0 0,-1-1 0 0 0,1 1 0 0 0,-1 0-1 0 0,1 0 1 0 0,-1 0 0 0 0,1 0 0 0 0,0 0 0 0 0,-1 1 0 0 0,1-1 0 0 0,0 0-1 0 0,0 1 1 0 0,0-1 0 0 0,3 1 0 0 0,8-2 0 0 0,-11 2 0 0 0,-1 0 0 0 0,1-1 0 0 0,0 1 0 0 0,-1 0 0 0 0,1 0 0 0 0,0 0 0 0 0,-1 0 0 0 0,1 1 0 0 0,0-1 0 0 0,-1 0 0 0 0,4 2 0 0 0,0-1 0 0 0,1 0 0 0 0,-1 0 0 0 0,1 0 0 0 0,0-1 0 0 0,6 0 0 0 0,8 1 0 0 0,39 3 0 0 0,0-2 0 0 0,0-3 0 0 0,74-12 0 0 0,-130 13 0 0 0,143-14 0 0 0,-112 13 0 0 0,0 1 0 0 0,45 5 0 0 0,-53-2 0 0 0,46-3 0 0 0,-32-1 0 0 0,54 7 0 0 0,-69-5 0 0 0,42-3 0 0 0,-61 1 0 0 0,110-13 0 0 0,-21 8 0 0 0,-63 5 0 0 0,-19 0 0 0 0,1 1 0 0 0,0 0 0 0 0,-1 1 0 0 0,1 1 0 0 0,16 3 0 0 0,20 6 0 0 0,-38-9 0 0 0,0 0 0 0 0,0 1 0 0 0,0 0 0 0 0,0 1 0 0 0,16 8 0 0 0,94 45 0 0 0,-100-46 0 0 0,-16-9 0 0 0,0 1 0 0 0,-1 0 0 0 0,1 1 0 0 0,-1-1 0 0 0,1 1 0 0 0,-1 0 0 0 0,8 8 0 0 0,2 6 0 0 0,-1-3 0 0 0,0 2 0 0 0,19 31 0 0 0,-29-42 0 0 0,-1 0 0 0 0,-1-1 0 0 0,1 1 0 0 0,-1 0 0 0 0,0 1 0 0 0,-1-1 0 0 0,1 0 0 0 0,-1 0 0 0 0,0 1 0 0 0,-1-1 0 0 0,0 1 0 0 0,0-1 0 0 0,-1 11 0 0 0,-7 22 0 0 0,-18 53 0 0 0,-4 17 0 0 0,25-84 0 0 0,-9 26 0 0 0,11-42 0 0 0,0-1 0 0 0,-1 1 0 0 0,0-1 0 0 0,0 0 0 0 0,-1 0 0 0 0,-9 11 0 0 0,-52 65-639 0 0,6 1-2204 0 0,23-27-3955 0 0,8-10-730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9:48.4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2900 1275 799 0 0,'6'-8'138'0'0,"-8"8"184"0"0,-16 10 333 0 0,16-8-389 0 0,0 0 1 0 0,0 0-1 0 0,0 0 0 0 0,1 0 0 0 0,-1 0 1 0 0,1 0-1 0 0,0 1 0 0 0,0-1 0 0 0,-1 0 0 0 0,1 1 1 0 0,1-1-1 0 0,-1 0 0 0 0,0 1 0 0 0,1 0 1 0 0,-1-1-1 0 0,1 1 0 0 0,-1 4 0 0 0,-3 14 339 0 0,4-21-589 0 0,0 1-1 0 0,0-1 0 0 0,0 0 0 0 0,0 0 0 0 0,0 0 0 0 0,0 0 0 0 0,0 0 0 0 0,-1 0 0 0 0,1 0 1 0 0,0 0-1 0 0,0 1 0 0 0,0-1 0 0 0,0 0 0 0 0,0 0 0 0 0,0 0 0 0 0,0 0 0 0 0,0 0 0 0 0,0 0 1 0 0,0 0-1 0 0,0 1 0 0 0,0-1 0 0 0,0 0 0 0 0,0 0 0 0 0,0 0 0 0 0,0 0 0 0 0,0 0 0 0 0,0 0 1 0 0,0 1-1 0 0,1-1 0 0 0,-1 0 0 0 0,0 0 0 0 0,0 0 0 0 0,0 0 0 0 0,0 0 0 0 0,0 0 0 0 0,0 0 1 0 0,0 0-1 0 0,0 0 0 0 0,0 1 0 0 0,0-1 0 0 0,0 0 0 0 0,1 0 0 0 0,-1 0 0 0 0,0 0 1 0 0,0 0-1 0 0,7-3 473 0 0,-7 2-422 0 0,1 1-1 0 0,0-1 1 0 0,0 0 0 0 0,0 0-1 0 0,0 1 1 0 0,-1-1 0 0 0,1 0-1 0 0,0 0 1 0 0,-1 0-1 0 0,1 0 1 0 0,-1 0 0 0 0,1 0-1 0 0,-1 0 1 0 0,1-1-1 0 0,0 1 84 0 0,-1 0 0 0 0,1 0 0 0 0,0-1 0 0 0,-1 1 0 0 0,1 0 0 0 0,0 0 0 0 0,0 0 0 0 0,0 0 0 0 0,0 0 0 0 0,0 0 0 0 0,0 1 0 0 0,0-1 0 0 0,0 0 0 0 0,0 0 0 0 0,0 1 0 0 0,0-1 0 0 0,0 1-1 0 0,1-1 1 0 0,-1 1 0 0 0,3-1 335 0 0,-12-3 1039 0 0,14-5-1002 0 0,-6 8-499 0 0,1 0 1 0 0,0 0 0 0 0,0 0 0 0 0,-1 0 0 0 0,1 0 0 0 0,0 0-1 0 0,-1 0 1 0 0,1 0 0 0 0,-1 0 0 0 0,1 0 0 0 0,-1-1 0 0 0,0 1 0 0 0,1 0-1 0 0,-1 0 1 0 0,0 0 0 0 0,0 0 0 0 0,0-1 0 0 0,0 1 0 0 0,0 0 0 0 0,0 0-1 0 0,0 0 1 0 0,0-1 0 0 0,-1 1 0 0 0,1 0 0 0 0,0 0 0 0 0,-1 0 0 0 0,1 0-1 0 0,-1 0 1 0 0,1 0 0 0 0,-1-1 0 0 0,0 0 17 0 0,0 1-1 0 0,0 0 1 0 0,0-1 0 0 0,0 1-1 0 0,0 0 1 0 0,0 0 0 0 0,0 0 0 0 0,0 0-1 0 0,-1 0 1 0 0,1 0 0 0 0,0 1-1 0 0,-1-1 1 0 0,1 0 0 0 0,0 1-1 0 0,-1-1 1 0 0,1 1 0 0 0,-1-1 0 0 0,1 1-1 0 0,-1-1 1 0 0,1 1 0 0 0,-1 0-1 0 0,1 0 1 0 0,-1 0 0 0 0,0 0-1 0 0,-1 0 1 0 0,-22-3 553 0 0,3-10 17 0 0,8 6-291 0 0,12 5-276 0 0,1 1 1 0 0,-1 0-1 0 0,1 0 0 0 0,-1 0 1 0 0,0 1-1 0 0,0-1 0 0 0,0 0 1 0 0,-2 0-1 0 0,-4 0 1 0 0,-1 0 0 0 0,0 1-1 0 0,1 0 1 0 0,-1 0 0 0 0,0 1 0 0 0,1 0 0 0 0,-1 0 0 0 0,1 1 0 0 0,-16 5 0 0 0,-1 6 146 0 0,23-12-178 0 0,0 0 1 0 0,0-1-1 0 0,0 1 0 0 0,0 1 0 0 0,0-1 0 0 0,0 0 1 0 0,0 0-1 0 0,1 1 0 0 0,-1-1 0 0 0,-2 3 0 0 0,2-2 3 0 0,1 0-1 0 0,-1-1 1 0 0,0 1-1 0 0,0-1 1 0 0,0 0-1 0 0,0 1 0 0 0,0-1 1 0 0,0 0-1 0 0,-3 1 1 0 0,-7-3 95 0 0,11 1-98 0 0,0 0-1 0 0,0 0 0 0 0,0-1 0 0 0,0 1 1 0 0,1 0-1 0 0,-1 0 0 0 0,0 0 0 0 0,0 0 0 0 0,0 0 1 0 0,0 0-1 0 0,0 0 0 0 0,0 1 0 0 0,0-1 1 0 0,0 0-1 0 0,0 0 0 0 0,0 1 0 0 0,-26 13 165 0 0,23-12-170 0 0,0 1-1 0 0,0-1 1 0 0,-1-1-1 0 0,1 1 1 0 0,-1 0 0 0 0,1-1-1 0 0,-1 0 1 0 0,0 0-1 0 0,-8 0 1 0 0,-45-2 490 0 0,20-1-152 0 0,26 1-259 0 0,-1-1 0 0 0,1 1 0 0 0,-1-2 0 0 0,-15-5 0 0 0,-22-4 80 0 0,46 11-144 0 0,0 0 0 0 0,0 0 0 0 0,0-1 0 0 0,1 1 0 0 0,-6-4 0 0 0,6 3-3 0 0,0 1 0 0 0,-1-1 1 0 0,1 1-1 0 0,-1-1 0 0 0,1 1 1 0 0,-6-1-1 0 0,-5 0 34 0 0,4 1-36 0 0,-1-1 0 0 0,1 2 0 0 0,-1-1 0 0 0,-14 2 0 0 0,15 0 17 0 0,0-1-1 0 0,-16-1 0 0 0,0 0 59 0 0,-22-3 62 0 0,37 2-106 0 0,0 1 1 0 0,0 1 0 0 0,0 0 0 0 0,-1 0 0 0 0,-11 2 0 0 0,-44 9 76 0 0,11-2-48 0 0,34-6 54 0 0,-28 7 0 0 0,43-8-119 0 0,1 0-1 0 0,-1 0 1 0 0,0-1 0 0 0,0 0-1 0 0,0 0 1 0 0,1-1 0 0 0,-1 0-1 0 0,0 0 1 0 0,0-1 0 0 0,0 0-1 0 0,-8-2 1 0 0,-1 1 72 0 0,14 2-69 0 0,0 0 0 0 0,0 0 0 0 0,0 0 0 0 0,0 0 0 0 0,0-1 0 0 0,1 1 1 0 0,-1-1-1 0 0,0 1 0 0 0,-2-2 0 0 0,0 1 9 0 0,0 0 0 0 0,0-1 0 0 0,-1 2-1 0 0,1-1 1 0 0,0 0 0 0 0,-1 1 0 0 0,1 0 0 0 0,-1 0-1 0 0,-7 1 1 0 0,-6 0-27 0 0,-9 1 36 0 0,-42 7 0 0 0,45-4 4 0 0,16-3-29 0 0,-1 0 0 0 0,0-1 0 0 0,-12 1 0 0 0,-67 2 121 0 0,82-4-121 0 0,0 1-1 0 0,0 0 1 0 0,0 0 0 0 0,-1 1-1 0 0,-6 2 1 0 0,-18 5 17 0 0,-26-5 1947 0 0,49-3-1833 0 0,0 0 1 0 0,0 0-1 0 0,0 0 0 0 0,0 1 1 0 0,-13 5-1 0 0,-20 5-2376 0 0,-39 11 2075 0 0,16-3 163 0 0,48-17 0 0 0,13-2 0 0 0,-1 0 0 0 0,1-1 0 0 0,-1 1 0 0 0,0-1 0 0 0,0 1 0 0 0,1-1 0 0 0,-1-1 0 0 0,0 1 0 0 0,0 0 0 0 0,1-1 0 0 0,-5-1 0 0 0,0 0 36 0 0,1 1 0 0 0,0-1 0 0 0,-1 1 0 0 0,1 1 0 0 0,-13 0 0 0 0,-55-8 103 0 0,61 8-130 0 0,-2 1 9 0 0,1-1 0 0 0,0-1 0 0 0,0 0 0 0 0,0-1 0 0 0,-24-7 0 0 0,30 7 143 0 0,1 0 0 0 0,-1 1-1 0 0,0 0 1 0 0,1 1 0 0 0,-1 0-1 0 0,0 0 1 0 0,-12 3 0 0 0,8-2 114 0 0,1 0 0 0 0,-24-2 0 0 0,28 1-272 0 0,0 1 0 0 0,0-1 0 0 0,-1 2 0 0 0,1-1 1 0 0,-10 4-1 0 0,4-2-5 0 0,-7 3-349 0 0,15-5 173 0 0,1 1-1 0 0,-1-1 0 0 0,1 0 0 0 0,-1 0 0 0 0,1 0 1 0 0,-1-1-1 0 0,0 0 0 0 0,-5 0 0 0 0,-80-19 263 0 0,89 18-76 0 0,-3 1 12 0 0,1-1 1 0 0,-1-1-1 0 0,0 1 0 0 0,1-1 1 0 0,-1 1-1 0 0,1-1 0 0 0,0-1 1 0 0,-1 1-1 0 0,1-1 0 0 0,0 1 1 0 0,-6-7-1 0 0,-5-3 38 0 0,14 11-52 0 0,-1 1 0 0 0,1-1 0 0 0,-1 0 0 0 0,1 0 0 0 0,0 0 0 0 0,0 0-1 0 0,-1 0 1 0 0,1-1 0 0 0,0 1 0 0 0,0 0 0 0 0,0 0 0 0 0,0-1 0 0 0,0 1 0 0 0,1-1 0 0 0,-1 1-1 0 0,0-1 1 0 0,1 1 0 0 0,-1-1 0 0 0,1 1 0 0 0,-1-1 0 0 0,1 0 0 0 0,0 1 0 0 0,0-1 0 0 0,0-2-1 0 0,0-13 102 0 0,-1-1-1 0 0,-1 1 1 0 0,0 0-1 0 0,-1-1 0 0 0,-1 1 1 0 0,0 0-1 0 0,-2 1 0 0 0,-7-18 1 0 0,-8-26 166 0 0,11 27-173 0 0,6 20-100 0 0,3 9 0 0 0,0-1 0 0 0,0 1 0 0 0,-1 0 0 0 0,0-1 0 0 0,0 1 0 0 0,0 0 0 0 0,0 0 0 0 0,-1 1 0 0 0,0-1 0 0 0,-3-3 0 0 0,4 4 3 0 0,1 1 0 0 0,-1-1-1 0 0,0 1 1 0 0,0-1 0 0 0,1 0-1 0 0,0 1 1 0 0,-1-1 0 0 0,1 0 0 0 0,0 0-1 0 0,0 0 1 0 0,1 0 0 0 0,-1-5 0 0 0,-2-42 60 0 0,2 10-34 0 0,-1 24-14 0 0,2 1 0 0 0,2-27 0 0 0,-1 1 4 0 0,0 34-15 0 0,0 1 0 0 0,0-1 0 0 0,1 1 0 0 0,-1-1 0 0 0,1 1 0 0 0,1 0 0 0 0,-1 0 0 0 0,5-9 0 0 0,-3 9 0 0 0,-1-1 1 0 0,0 0 0 0 0,0-1 0 0 0,-1 1-1 0 0,2-13 1 0 0,-2 4-5 0 0,1-2 0 0 0,-2 0 0 0 0,0-29 0 0 0,-2 35 5 0 0,0 1 0 0 0,1-1 0 0 0,1 1 0 0 0,0-1 0 0 0,0 1 0 0 0,1 0 0 0 0,1-1-1 0 0,0 1 1 0 0,0 0 0 0 0,1 0 0 0 0,0 1 0 0 0,10-17 0 0 0,-9 19-5 0 0,-3 5 0 0 0,-1 0 0 0 0,1 0 0 0 0,-1 1 0 0 0,1-1 0 0 0,0 1 0 0 0,0-1 0 0 0,0 1 0 0 0,1 0 0 0 0,-1 0 0 0 0,0 0 0 0 0,1 0 0 0 0,-1 0 0 0 0,1 0 0 0 0,0 1 0 0 0,0-1 0 0 0,-1 1 0 0 0,1 0 0 0 0,0 0 0 0 0,0 0 0 0 0,5-1 0 0 0,182-17 0 0 0,-134 18 0 0 0,75 8 0 0 0,-122-6 0 0 0,179 1 0 0 0,-107-3 0 0 0,77-10 0 0 0,-51 2 0 0 0,-19 6 0 0 0,88-8 0 0 0,-76 0 0 0 0,-59 8 0 0 0,57-12 0 0 0,-22-1 0 0 0,56-15 0 0 0,-101 24 0 0 0,50-6 0 0 0,-44 9 0 0 0,28-4 0 0 0,51-9 0 0 0,-70 8 0 0 0,-1 1 0 0 0,1 3 0 0 0,58 0 0 0 0,-85 4 0 0 0,0-1 0 0 0,0-1 0 0 0,0-1 0 0 0,0-1 0 0 0,21-8 0 0 0,8-1 0 0 0,-16 5 0 0 0,-2 0 0 0 0,0 1 0 0 0,51-5 0 0 0,-36 10 0 0 0,-1 2 0 0 0,47 5 0 0 0,107 2 0 0 0,-197-6 0 0 0,38 0 0 0 0,66 2 0 0 0,-85-1 0 0 0,-11-1 0 0 0,0 1 0 0 0,-1-1 0 0 0,1 2 0 0 0,-1-1 0 0 0,0 1 0 0 0,1 0 0 0 0,7 4 0 0 0,-7-3 0 0 0,0 1 0 0 0,0-2 0 0 0,0 1 0 0 0,10 0 0 0 0,17 5 0 0 0,28 11 0 0 0,-22-8 0 0 0,59 25 0 0 0,-90-32 0 0 0,0 0 0 0 0,1-2 0 0 0,-1 1 0 0 0,1-1 0 0 0,23 0 0 0 0,19 4 0 0 0,246 38 0 0 0,-271-42 0 0 0,-16-2 0 0 0,-1 1 0 0 0,1 0 0 0 0,22 6 0 0 0,-19-3 0 0 0,30 3 0 0 0,-15-3 0 0 0,0 0 0 0 0,-1-1 0 0 0,1-1 0 0 0,46-5 0 0 0,-54 1 0 0 0,-10 0 0 0 0,0 1 0 0 0,1 1 0 0 0,-1 0 0 0 0,0 1 0 0 0,17 2 0 0 0,-11 0 0 0 0,34 2 0 0 0,-15-2 0 0 0,-32-3 0 0 0,-1 1 0 0 0,1-1 0 0 0,-1 1 0 0 0,1 1 0 0 0,-1-1 0 0 0,1 1 0 0 0,-1 0 0 0 0,0 0 0 0 0,0 1 0 0 0,0-1 0 0 0,0 1 0 0 0,0 0 0 0 0,-1 0 0 0 0,8 8 0 0 0,-10-8 0 0 0,0 1 0 0 0,-1 0 0 0 0,1 0 0 0 0,-1 0 0 0 0,0 0 0 0 0,0 0 0 0 0,-1 0 0 0 0,1 0 0 0 0,-1 0 0 0 0,0 1 0 0 0,0 6 0 0 0,0-11 0 0 0,6 72 0 0 0,-4-57 0 0 0,0 1 0 0 0,-1-1 0 0 0,-1 1 0 0 0,0-1 0 0 0,-3 19 0 0 0,-3 1 0 0 0,4-16 0 0 0,-2 0 0 0 0,-6 21 0 0 0,5-20 0 0 0,0-1 0 0 0,1 1 0 0 0,2 0 0 0 0,0 1 0 0 0,1 34 0 0 0,1-24-11 0 0,-1 0 1 0 0,-2-1-1 0 0,-1 1 0 0 0,-13 48 1 0 0,-13-2-1 0 0,5-5 11 0 0,22-65 0 0 0,0 0 0 0 0,0 0 0 0 0,-1-1 0 0 0,0 1 0 0 0,-1-1 0 0 0,0 0 0 0 0,0 0 0 0 0,-5 6 0 0 0,-3-1 0 0 0,1 1 0 0 0,-24 15 0 0 0,10-13 0 0 0,-1 0 0 0 0,-1-2 0 0 0,0-1 0 0 0,-36 10 0 0 0,6-2 0 0 0,19-6 0 0 0,-1-2 0 0 0,0-1 0 0 0,0-2 0 0 0,-68 4 0 0 0,-214-10 0 0 0,260-5 0 0 0,-1 3 0 0 0,-105 14 0 0 0,84-3 0 0 0,-2-5 0 0 0,1-3 0 0 0,0-4 0 0 0,-145-20 0 0 0,92 4 32 0 0,-225 2 0 0 0,334 16-259 0 0,0 2 1 0 0,0 0-1 0 0,0 2 0 0 0,0 1 1 0 0,1 2-1 0 0,0 1 0 0 0,0 0 1 0 0,1 2-1 0 0,0 2 0 0 0,1 0 1 0 0,-47 33-1 0 0,21-8-1709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50:33.9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2612 1028 1839 0 0,'1'-1'153'0'0,"-1"0"-1"0"0,1 1 0 0 0,-1-1 0 0 0,0 0 1 0 0,0 0-1 0 0,1 0 0 0 0,-1 0 0 0 0,0 0 1 0 0,0 0-1 0 0,0 0 0 0 0,0 0 0 0 0,0 0 0 0 0,0 0 1 0 0,0 0-1 0 0,-1 0 0 0 0,1 0 0 0 0,0 0 1 0 0,0 0-1 0 0,-1 0 0 0 0,1 0 0 0 0,0 0 0 0 0,-1 1 1 0 0,1-1-1 0 0,-1 0 0 0 0,0 0 0 0 0,0-1 1 0 0,-4-6-410 0 0,5 8 286 0 0,0 0-1 0 0,0 0 1 0 0,0 0 0 0 0,-1 0 0 0 0,1-1 0 0 0,0 1-1 0 0,0 0 1 0 0,0 0 0 0 0,-1 0 0 0 0,1 0 0 0 0,0 0-1 0 0,0 0 1 0 0,-1 0 0 0 0,1 0 0 0 0,0 0 0 0 0,0 0-1 0 0,-1 0 1 0 0,1 0 0 0 0,0 0 0 0 0,0 0 0 0 0,-1 0-1 0 0,1 0 1 0 0,0 0 0 0 0,0 0 0 0 0,-1 0 0 0 0,1 1 0 0 0,0-1-1 0 0,0 0 1 0 0,-1 0 0 0 0,1 0 0 0 0,0 0 0 0 0,0 0-1 0 0,0 1 1 0 0,0-1 0 0 0,-1 0 0 0 0,1 0 0 0 0,0 0-1 0 0,0 1 1 0 0,0-1 0 0 0,0 0 0 0 0,0 0 0 0 0,-1 1-1 0 0,-8 9 1138 0 0,9-9-992 0 0,-62 91 2038 0 0,59-89-2009 0 0,0 0 0 0 0,0 0 0 0 0,0 0-1 0 0,-1 0 1 0 0,1 0 0 0 0,-1-1 0 0 0,0 1-1 0 0,0-1 1 0 0,0 0 0 0 0,0 0 0 0 0,0-1-1 0 0,0 1 1 0 0,-1-1 0 0 0,1 0-1 0 0,0 0 1 0 0,-7 0 0 0 0,-2 0 122 0 0,6-1 236 0 0,0 0 0 0 0,0 0 0 0 0,-10-2 0 0 0,6-1-83 0 0,0 0 0 0 0,1 0 0 0 0,-1-1 0 0 0,-13-6 0 0 0,21 9-414 0 0,-1 0 1 0 0,1 0-1 0 0,0 1 1 0 0,-1-1 0 0 0,1 1-1 0 0,0 0 1 0 0,-1 0 0 0 0,1 0-1 0 0,-1 0 1 0 0,1 1 0 0 0,0-1-1 0 0,-1 1 1 0 0,1 0-1 0 0,-6 2 1 0 0,-24 3 344 0 0,-41-11 1068 0 0,52 2-1253 0 0,0 2 0 0 0,0 0-1 0 0,-26 3 1 0 0,40-1-211 0 0,-3 1 36 0 0,-1-1 0 0 0,0 0 0 0 0,0-1 0 0 0,0 0 0 0 0,-21-3 0 0 0,11 0 189 0 0,1 0 1 0 0,-1 1 0 0 0,-33 2-1 0 0,36 0-174 0 0,11 0-44 0 0,0 1-1 0 0,-1 1 0 0 0,1 0 0 0 0,0 0 0 0 0,-13 5 1 0 0,-19 5 67 0 0,-76 19 189 0 0,90-25-120 0 0,15-3-96 0 0,1 0 0 0 0,-1-1 1 0 0,0 0-1 0 0,0-1 0 0 0,0 0 0 0 0,-17-1 0 0 0,17 0-35 0 0,0 0 0 0 0,0 1 0 0 0,0 1 0 0 0,0-1 0 0 0,0 2 0 0 0,0 0 0 0 0,1 0 0 0 0,-1 1 0 0 0,-12 6 0 0 0,9-4-1 0 0,0-1 0 0 0,-1 0-1 0 0,1-1 1 0 0,-27 5-1 0 0,29-8-29 0 0,-1 0 71 0 0,0 0-1 0 0,-1 0 0 0 0,1-1 0 0 0,0-1 0 0 0,-1 0 0 0 0,-13-4 0 0 0,-24 3 320 0 0,-101-26-128 0 0,133 27-256 0 0,1 0 0 0 0,0 2 0 0 0,-1 0 0 0 0,-34 7 0 0 0,31-2 23 0 0,-1 1-1 0 0,-33 16 1 0 0,14-5-27 0 0,33-15 22 0 0,0-1 0 0 0,-1 0 0 0 0,1-1-1 0 0,-1 0 1 0 0,0-1 0 0 0,1 0 0 0 0,-1 0 0 0 0,1-1-1 0 0,-15-2 1 0 0,17 2 8 0 0,-13 0 33 0 0,1 0 1 0 0,-27 3-1 0 0,-6 1 15 0 0,41-3-66 0 0,2 0 38 0 0,-1 0 1 0 0,0-1-1 0 0,-9-1 0 0 0,16 1-32 0 0,-1 0-1 0 0,1 0 1 0 0,-1 0-1 0 0,1-1 1 0 0,0 1 0 0 0,0-1-1 0 0,0 0 1 0 0,0 0-1 0 0,0 0 1 0 0,0 0 0 0 0,-4-4-1 0 0,4 3 2 0 0,-1 1-1 0 0,0 0 0 0 0,1 0 1 0 0,-1 0-1 0 0,0 1 1 0 0,0-1-1 0 0,0 1 1 0 0,0 0-1 0 0,0 0 1 0 0,0 0-1 0 0,0 1 1 0 0,0-1-1 0 0,-5 1 1 0 0,-20-4 42 0 0,19 1-12 0 0,1-1-1 0 0,-1 1 1 0 0,1-2-1 0 0,0 1 1 0 0,1-1-1 0 0,-16-12 1 0 0,-9-5 43 0 0,21 15-33 0 0,1-1 0 0 0,-1 0 0 0 0,1 0 0 0 0,-13-14 0 0 0,-18-21 126 0 0,41 40-161 0 0,0 0 1 0 0,0 0-1 0 0,1 0 0 0 0,-1 0 1 0 0,1 0-1 0 0,0 0 0 0 0,0 0 1 0 0,0 0-1 0 0,0-1 0 0 0,1-3 1 0 0,0-4 19 0 0,-1 10-34 0 0,0 0 0 0 0,0 0 0 0 0,0 0 0 0 0,0 0 0 0 0,1 0 0 0 0,-1 0 0 0 0,0 0 0 0 0,1 0 0 0 0,-1 0 0 0 0,1 0 0 0 0,-1 1 0 0 0,1-1 0 0 0,-1 0 0 0 0,1 0 0 0 0,0 0 0 0 0,-1 1 0 0 0,1-1 0 0 0,0 0 0 0 0,-1 1 0 0 0,1-1 0 0 0,2 0 0 0 0,-2 0 2 0 0,0 0 0 0 0,0 0 0 0 0,0 0-1 0 0,0 0 1 0 0,0 0 0 0 0,0 0 0 0 0,0 0-1 0 0,0 0 1 0 0,-1 0 0 0 0,1 0-1 0 0,0 0 1 0 0,-1-1 0 0 0,1 1 0 0 0,0 0-1 0 0,0-3 1 0 0,3-17 41 0 0,2-5 183 0 0,-2 1-1 0 0,2-43 1 0 0,-5 63-219 0 0,-1 0 0 0 0,1-1-1 0 0,0 1 1 0 0,0 0 0 0 0,0 0 0 0 0,1-1 0 0 0,-1 1-1 0 0,1 0 1 0 0,5-8 0 0 0,-5 8-13 0 0,0-1-1 0 0,0 0 1 0 0,0 0 0 0 0,-1 0 0 0 0,0 0-1 0 0,0 0 1 0 0,0-7 0 0 0,3-24 13 0 0,-2 29 2 0 0,0 1 1 0 0,0-1-1 0 0,-1 1 1 0 0,-1-1-1 0 0,1 1 1 0 0,-1-1-1 0 0,-1 1 1 0 0,1-1-1 0 0,-1 0 1 0 0,-3-10-1 0 0,0-1 32 0 0,2-1 0 0 0,-2-29 0 0 0,3 30-5 0 0,0-1 0 0 0,-7-28 0 0 0,-9-4-42 0 0,12 39 0 0 0,0 0 0 0 0,1-1 0 0 0,-4-20 0 0 0,7 26 0 0 0,1 0 0 0 0,0 0 0 0 0,0 0 0 0 0,0 0 0 0 0,1 0 0 0 0,0 0 0 0 0,1 0 0 0 0,-1 0 0 0 0,2 0 0 0 0,-1 1 0 0 0,5-11 0 0 0,-4 14 0 0 0,-2 0 0 0 0,0 1 0 0 0,1 0 0 0 0,-1 0 0 0 0,1 0 0 0 0,0 0 0 0 0,0 0 0 0 0,0 1 0 0 0,0-1 0 0 0,0 1 0 0 0,1-1 0 0 0,-1 1 0 0 0,1 0 0 0 0,0 0 0 0 0,-1 0 0 0 0,6-3 0 0 0,-2 3 0 0 0,-1 0 0 0 0,1 0 0 0 0,-1 1 0 0 0,1 0 0 0 0,0 0 0 0 0,6 0 0 0 0,-7 0 0 0 0,-1 1 0 0 0,1-1 0 0 0,0 0 0 0 0,0 0 0 0 0,-1 0 0 0 0,1-1 0 0 0,0 1 0 0 0,-1-1 0 0 0,8-5 0 0 0,1 0 0 0 0,0 0 0 0 0,0 0 0 0 0,1 1 0 0 0,0 1 0 0 0,0 1 0 0 0,15-4 0 0 0,-3 2 0 0 0,-8 1 0 0 0,0 1 0 0 0,0 1 0 0 0,1 1 0 0 0,31-1 0 0 0,-12 4 0 0 0,63-8 0 0 0,-32 1 0 0 0,21 4 0 0 0,164 16 0 0 0,-225-13 0 0 0,0-1 0 0 0,-1-1 0 0 0,1-2 0 0 0,-1-1 0 0 0,31-9 0 0 0,-40 11 0 0 0,0-1 0 0 0,22 2 0 0 0,-3-1 0 0 0,39-5 0 0 0,-35 2 0 0 0,-1 2 0 0 0,47 3 0 0 0,73 13 0 0 0,-131-10 0 0 0,-1 1 0 0 0,39 11 0 0 0,-42-7 0 0 0,-11-4 0 0 0,0 1 0 0 0,18 1 0 0 0,11 4 0 0 0,-17-7 0 0 0,115 8 0 0 0,-76-16 0 0 0,-42 2 0 0 0,24 1 0 0 0,-41 2 0 0 0,1 1 0 0 0,0 0 0 0 0,-1 0 0 0 0,1 0 0 0 0,-1 1 0 0 0,1 0 0 0 0,8 4 0 0 0,-9-3 0 0 0,0 0 0 0 0,0 1 0 0 0,0-1 0 0 0,0 1 0 0 0,-1 1 0 0 0,0-1 0 0 0,7 7 0 0 0,6 8 0 0 0,-12-14 0 0 0,0 1 0 0 0,-1 1 0 0 0,0-1 0 0 0,0 1 0 0 0,-1 0 0 0 0,6 10 0 0 0,22 41 0 0 0,19 37 0 0 0,-46-81 0 0 0,0 1 0 0 0,-1-1 0 0 0,-1 1 0 0 0,0 0 0 0 0,1 18 0 0 0,-2 3-187 0 0,-1 1-1 0 0,-2-1 1 0 0,-2 0 0 0 0,-2 1-1 0 0,-1-1 1 0 0,-1 0 0 0 0,-18 55-1 0 0,10-45-515 0 0,-13 47-2566 0 0,7-30-2337 0 0,-6 17-2685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56:09.5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2233 1141 455 0 0,'-3'0'2795'0'0,"0"6"-2222"0"0,-1 14-507 0 0,1-9-37 0 0,1 0 0 0 0,-2 22-1 0 0,4-32 42 0 0,0-1-1 0 0,0 0 1 0 0,0 1-1 0 0,0-1 1 0 0,-1 0-1 0 0,2 1 1 0 0,-1-1-1 0 0,0 0 1 0 0,0 1-1 0 0,0-1 0 0 0,0 0 1 0 0,0 1-1 0 0,0-1 1 0 0,0 0-1 0 0,0 1 1 0 0,0-1-1 0 0,0 0 1 0 0,1 0-1 0 0,-1 1 1 0 0,0-1-1 0 0,0 0 0 0 0,0 1 1 0 0,1-1-1 0 0,-1 0 1 0 0,0 0-1 0 0,0 0 1 0 0,1 1-1 0 0,-1-1 1 0 0,0 0-1 0 0,1 0 0 0 0,-1 0 1 0 0,1 1-1 0 0,-1-1 66 0 0,1 0 0 0 0,0-1 0 0 0,-1 1 0 0 0,1 0 0 0 0,-1 0 0 0 0,1 0 0 0 0,0 0-1 0 0,-1-1 1 0 0,1 1 0 0 0,-1 0 0 0 0,1 0 0 0 0,-1-1 0 0 0,1 1 0 0 0,-1-1 0 0 0,1 1 0 0 0,-1 0-1 0 0,1-1 1 0 0,-2 0 50 0 0,1 0 0 0 0,-1 1 0 0 0,0-1-1 0 0,0 1 1 0 0,1-1 0 0 0,-1 1 0 0 0,0 0 0 0 0,0-1-1 0 0,0 1 1 0 0,0 0 0 0 0,0-1 0 0 0,0 1-1 0 0,1 0 1 0 0,-1 0 0 0 0,0 0 0 0 0,-2 0 0 0 0,-24-3 441 0 0,14 3-425 0 0,1 0 1 0 0,-1 1-1 0 0,0 1 0 0 0,0 0 0 0 0,1 1 0 0 0,-18 5 0 0 0,-39 16 605 0 0,59-20-608 0 0,-1-1 0 0 0,-15 2 0 0 0,15-3-4 0 0,0 1 1 0 0,-14 5-1 0 0,7-1 19 0 0,-46 16 332 0 0,57-20-479 0 0,0-1 1 0 0,0-1 0 0 0,0 0 0 0 0,-1 0 0 0 0,1 0-1 0 0,-15-1 1 0 0,-8-10 227 0 0,2 1 102 0 0,6 4 47 0 0,16 3-347 0 0,1 1-1 0 0,-1 0 0 0 0,0 0 0 0 0,-7-1 1 0 0,-44-6 174 0 0,27 10-13 0 0,-58 9-1 0 0,70-7-222 0 0,5-3 18 0 0,-1 0 0 0 0,1-1 0 0 0,-25-3 0 0 0,23 2 32 0 0,0 0-1 0 0,-22 1 1 0 0,24 2-72 0 0,-1 1 0 0 0,1 0 0 0 0,-13 6 0 0 0,10-4 1 0 0,-29 6 0 0 0,35-9 9 0 0,0-1 0 0 0,-1-1-1 0 0,1 1 1 0 0,-1-2 0 0 0,1 1-1 0 0,-1-1 1 0 0,1-1 0 0 0,0 0-1 0 0,0-1 1 0 0,-13-4 0 0 0,-59-16 561 0 0,53 18-457 0 0,-1 2 0 0 0,-55-1 0 0 0,39 5-21 0 0,20 1 53 0 0,-43-5 1 0 0,40-1-77 0 0,12 1-24 0 0,-30-1 0 0 0,41 4-44 0 0,0 1 1 0 0,-1-1-1 0 0,1 1 0 0 0,0 0 1 0 0,0 1-1 0 0,0 0 1 0 0,0 0-1 0 0,-9 4 0 0 0,11-4-1 0 0,-1 0-1 0 0,1 0 0 0 0,-1 0 0 0 0,0-1 0 0 0,0 0 0 0 0,1 0 0 0 0,-1 0 1 0 0,0 0-1 0 0,0-1 0 0 0,0 0 0 0 0,0 0 0 0 0,0 0 0 0 0,0-1 0 0 0,0 0 0 0 0,0 0 1 0 0,0 0-1 0 0,1 0 0 0 0,-1-1 0 0 0,-7-3 0 0 0,-8 1 238 0 0,6 2-204 0 0,10 0 3 0 0,0 0-1 0 0,-1 0 1 0 0,1-1-1 0 0,0 1 1 0 0,-6-7-1 0 0,6 6-11 0 0,1 1 0 0 0,0-1 0 0 0,-1 1-1 0 0,0 0 1 0 0,1 0 0 0 0,-1 0 0 0 0,0 0-1 0 0,0 1 1 0 0,-4-2 0 0 0,5 2-12 0 0,1 0-1 0 0,0 0 1 0 0,0 0 0 0 0,0 0 0 0 0,0 0-1 0 0,0-1 1 0 0,0 1 0 0 0,0-1 0 0 0,0 1-1 0 0,1-1 1 0 0,-1 0 0 0 0,0 0 0 0 0,-1-2-1 0 0,-19-31 162 0 0,17 27-118 0 0,2 1-13 0 0,0 1 1 0 0,1-1-1 0 0,0 1 1 0 0,0-1-1 0 0,1 0 0 0 0,0 0 1 0 0,0 0-1 0 0,1 0 1 0 0,-1 0-1 0 0,3-14 1 0 0,-2 2 67 0 0,-1 17-110 0 0,1-1 0 0 0,-1 1-1 0 0,1 0 1 0 0,-1-1 0 0 0,0 1 0 0 0,0 0 0 0 0,0 0-1 0 0,-1 0 1 0 0,1 0 0 0 0,0 0 0 0 0,-1 0-1 0 0,-1-2 1 0 0,-24-25 64 0 0,20 23-45 0 0,-107-130 427 0 0,100 119-452 0 0,-1-10 53 0 0,14 24-38 0 0,-1-1-1 0 0,1 1 0 0 0,-1 0 0 0 0,0 0 1 0 0,0 0-1 0 0,0 0 0 0 0,0 0 0 0 0,-1 0 0 0 0,1 0 1 0 0,-1 1-1 0 0,-3-4 0 0 0,2 3-13 0 0,1 0-1 0 0,0-1 1 0 0,-1 0-1 0 0,1 0 1 0 0,0 0-1 0 0,1 0 1 0 0,-1 0-1 0 0,1 0 1 0 0,0-1-1 0 0,0 1 1 0 0,0-1-1 0 0,1 1 1 0 0,-1-1 0 0 0,1 0-1 0 0,0 0 1 0 0,0-9-1 0 0,1 6 10 0 0,1 0 0 0 0,0 0 0 0 0,0 0 0 0 0,0 0 0 0 0,1 0 1 0 0,1 0-1 0 0,-1 0 0 0 0,1 1 0 0 0,4-9 0 0 0,4-3 47 0 0,1 1 1 0 0,14-17-1 0 0,-4 5-65 0 0,37-42 54 0 0,-46 54-37 0 0,-1 0 0 0 0,0-1 0 0 0,12-30 0 0 0,-18 36-16 0 0,-1 0 0 0 0,-1 0 0 0 0,0 0 0 0 0,4-22 0 0 0,-7 31 0 0 0,0 0 0 0 0,0 1 0 0 0,1-1 0 0 0,-1 1 0 0 0,1 0 0 0 0,0-1 0 0 0,0 1 0 0 0,0 0 0 0 0,4-5 0 0 0,0 2 0 0 0,-1 0 0 0 0,1 0 0 0 0,9-6 0 0 0,0 2 0 0 0,0 1 0 0 0,0 0 0 0 0,1 2 0 0 0,-1 0 0 0 0,2 0 0 0 0,16-3 0 0 0,-5 3 0 0 0,0 2 0 0 0,54-5 0 0 0,-38 6 0 0 0,79-20 0 0 0,-42 6 0 0 0,13-5 0 0 0,-68 15 0 0 0,0 1 0 0 0,0 2 0 0 0,0 0 0 0 0,37-1 0 0 0,111 9 0 0 0,-42-5 0 0 0,-102 2 0 0 0,-1 2 0 0 0,0 1 0 0 0,30 7 0 0 0,2-1 0 0 0,228 18 0 0 0,-261-23 0 0 0,0 0 0 0 0,-1 2 0 0 0,40 13 0 0 0,-29-7 0 0 0,129 49 0 0 0,-149-54 0 0 0,87 43 0 0 0,-97-44 0 0 0,0-1 0 0 0,0 1 0 0 0,-1 1 0 0 0,1-1 0 0 0,-1 1 0 0 0,-1 1 0 0 0,8 9 0 0 0,35 61 0 0 0,-16-22 0 0 0,-26-45 0 0 0,-1 1 0 0 0,-1-1 0 0 0,0 1 0 0 0,0 1 0 0 0,-1-1 0 0 0,-1 1 0 0 0,0-1 0 0 0,-1 1 0 0 0,0 0 0 0 0,0 26 0 0 0,-4 8 0 0 0,-11 77 0 0 0,11-110 0 0 0,-9 53-105 0 0,-3 0-1 0 0,-4-1 0 0 0,-2-1 1 0 0,-40 89-1 0 0,39-99-2321 0 0,-27 113 1 0 0,44-154 1551 0 0,-6 25-6493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10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1739 44 3567 0 0,'-2'-1'28'0'0,"-1"0"0"0"0,1 1-1 0 0,-1-1 1 0 0,1 1-1 0 0,-1-1 1 0 0,0 1-1 0 0,1 0 1 0 0,-1 0-1 0 0,1 0 1 0 0,-1 0-1 0 0,0 1 1 0 0,1-1-1 0 0,-1 1 1 0 0,-3 1-1 0 0,-11 0 19 0 0,12-2 531 0 0,0-1-1 0 0,0 1 1 0 0,0-1-1 0 0,-8-3 0 0 0,10 3-318 0 0,1 0 0 0 0,-1 0 0 0 0,0 1 0 0 0,0-1 0 0 0,0 1 0 0 0,0-1-1 0 0,0 1 1 0 0,0 0 0 0 0,0 0 0 0 0,0 0 0 0 0,0 1 0 0 0,0-1-1 0 0,0 1 1 0 0,0-1 0 0 0,-4 3 0 0 0,-14 5-146 0 0,-1-1 1 0 0,0-1-1 0 0,0-1 1 0 0,-1-1-1 0 0,-34 2 1 0 0,28-5 36 0 0,-1-2 0 0 0,-40-7 1 0 0,46 4 4 0 0,0 2 0 0 0,0 0 0 0 0,-1 1 0 0 0,-39 5 0 0 0,-157 36 574 0 0,191-36-671 0 0,1-1 1 0 0,-1-1-1 0 0,-53-5 0 0 0,-89-19 518 0 0,157 20-515 0 0,-36-8 168 0 0,-53-18 0 0 0,64 15-165 0 0,1 3 0 0 0,-80-11 1 0 0,90 19-352 0 0,0 2 1 0 0,0 0 0 0 0,-50 9-1 0 0,39-1-872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47.04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961 72 2759 0 0,'-43'-22'1192'0'0,"39"20"-1117"0"0,1 1-1 0 0,-1-1 0 0 0,0 1 1 0 0,0 0-1 0 0,1 0 0 0 0,-1 0 1 0 0,0 1-1 0 0,0-1 0 0 0,0 1 1 0 0,0 0-1 0 0,-8 1 0 0 0,3 0 73 0 0,0 1-1 0 0,0 0 1 0 0,1 0-1 0 0,-11 5 0 0 0,-29 3-146 0 0,-16-3 235 0 0,38-5 96 0 0,15-2-206 0 0,0 1 0 0 0,1 0 0 0 0,-1 1 0 0 0,-16 4 0 0 0,12-2-97 0 0,-1 0 1 0 0,1-2-1 0 0,-1 0 1 0 0,0-1-1 0 0,0 0 0 0 0,-18-3 1 0 0,-51-14 557 0 0,-30-2 494 0 0,90 15-929 0 0,13 2-69 0 0,0 0-1 0 0,0-1 0 0 0,0 0 1 0 0,0-1-1 0 0,0-1 0 0 0,-17-7 0 0 0,26 10-66 0 0,-47-23 151 0 0,46 22-154 0 0,-1 0 0 0 0,0 1 0 0 0,0 0 0 0 0,0 0 0 0 0,0 0 0 0 0,0 0 0 0 0,0 1-1 0 0,-9 0 1 0 0,11 1-31 0 0,1-1 0 0 0,0 1-1 0 0,0 0 1 0 0,0 0 0 0 0,0 0-1 0 0,0 0 1 0 0,0 0 0 0 0,0 0-1 0 0,0 0 1 0 0,0 1 0 0 0,1-1-1 0 0,-1 1 1 0 0,0-1 0 0 0,1 1-1 0 0,-3 3 1 0 0,-4 5-344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51.82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1911 20 455 0 0,'-24'2'3777'0'0,"-18"5"-2550"0"0,-2 0-631 0 0,39-6-480 0 0,-1-1-1 0 0,1-1 0 0 0,-1 1 1 0 0,1-1-1 0 0,0 0 0 0 0,-1 0 0 0 0,1-1 1 0 0,-5-1-1 0 0,5 1-27 0 0,0 0 0 0 0,1 1 1 0 0,-1 0-1 0 0,0 0 0 0 0,0 0 0 0 0,1 0 0 0 0,-1 1 1 0 0,0 0-1 0 0,0 0 0 0 0,0 0 0 0 0,-5 1 0 0 0,2 1-19 0 0,1-1 0 0 0,-1-1 1 0 0,-12 1-1 0 0,-13 0-6 0 0,5 1 203 0 0,-57-3 0 0 0,25 0 222 0 0,8 1-144 0 0,-194-9 240 0 0,85 0-363 0 0,98 6-132 0 0,-9 3 23 0 0,-21-2 32 0 0,31 0 105 0 0,-124 12-1 0 0,8 0-105 0 0,148-11-177 0 0,-35-7-1 0 0,37 4 301 0 0,-52-1 0 0 0,72 5-709 0 0,-1 1 1 0 0,0-1-1 0 0,1 2 0 0 0,-1-1 1 0 0,1 1-1 0 0,0 1 1 0 0,-1 0-1 0 0,1 0 1 0 0,0 0-1 0 0,-9 6 0 0 0,-1 3-2165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50.33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910 113 1375 0 0,'-36'-8'872'0'0,"1"2"-1"0"0,-57-3 0 0 0,-72 9-479 0 0,-9 0 922 0 0,166 0-1247 0 0,-1 0-1 0 0,1 0 0 0 0,-1 0 0 0 0,1 1 1 0 0,0 0-1 0 0,-1 0 0 0 0,1 1 0 0 0,0 0 1 0 0,0 1-1 0 0,0-1 0 0 0,0 1 0 0 0,-10 6 1 0 0,-1-2-57 0 0,17-5 9 0 0,5-2 76 0 0,3-3 159 0 0,6-3-128 0 0,0 1-1 0 0,0 0 0 0 0,0 1 1 0 0,1 0-1 0 0,-1 1 0 0 0,1 0 1 0 0,0 2-1 0 0,18-2 0 0 0,-10 3-109 0 0,1 1-1 0 0,-1 1 1 0 0,33 7-1 0 0,-6-1-13 0 0,1-3 52 0 0,94-2-1 0 0,49-16 163 0 0,-171 11-157 0 0,168-5 527 0 0,-190 7-580 0 0,1 1 0 0 0,0-1 0 0 0,-1 0 0 0 0,1 0 0 0 0,0 0 0 0 0,-1 0-1 0 0,1 0 1 0 0,0 0 0 0 0,-1 0 0 0 0,1 0 0 0 0,0-1 0 0 0,-1 1 0 0 0,1 0-1 0 0,-1 0 1 0 0,1 0 0 0 0,0-1 0 0 0,-1 1 0 0 0,1 0 0 0 0,-1-1 0 0 0,1 1-1 0 0,-1 0 1 0 0,1-1 0 0 0,-1 1 0 0 0,1-1 0 0 0,-1 1 0 0 0,1-1 0 0 0,-1 1 0 0 0,1-1-1 0 0,-1 1 1 0 0,0-1 0 0 0,1 1 0 0 0,-1-1 0 0 0,0 0 0 0 0,0 1 0 0 0,1-2-1 0 0,-1 1 17 0 0,-1 0 0 0 0,1 1 1 0 0,0-1-1 0 0,0 0 0 0 0,-1 0 0 0 0,1 1 0 0 0,-1-1 0 0 0,1 0 0 0 0,-1 0 0 0 0,1 1 0 0 0,-1-1 0 0 0,1 0 0 0 0,-1 1 0 0 0,1-1 0 0 0,-1 1 0 0 0,0-1 0 0 0,1 1 0 0 0,-1-1 0 0 0,0 1 0 0 0,0-1 0 0 0,1 1 0 0 0,-1 0 0 0 0,0-1 0 0 0,0 1 0 0 0,-1 0 0 0 0,0-1 18 0 0,-9-2 103 0 0,1 0-1 0 0,0 1 1 0 0,-1 0-1 0 0,-19-1 0 0 0,-153 13 169 0 0,109-4-152 0 0,-101-4 1 0 0,37-15-20 0 0,68 5-52 0 0,-1 3 1 0 0,-105 6-1 0 0,111 9-59 0 0,42-6-17 0 0,-46 3 0 0 0,56-10-2 0 0,13 3-9 0 0,0 0 0 0 0,0 0-1 0 0,0 0 1 0 0,-1 0-1 0 0,1-1 1 0 0,0 1 0 0 0,0 0-1 0 0,0 0 1 0 0,0 0-1 0 0,0 0 1 0 0,0 0 0 0 0,0-1-1 0 0,-1 1 1 0 0,1 0-1 0 0,0 0 1 0 0,0 0 0 0 0,0 0-1 0 0,0-1 1 0 0,0 1 0 0 0,0 0-1 0 0,0 0 1 0 0,0 0-1 0 0,0-1 1 0 0,0 1 0 0 0,0 0-1 0 0,0 0 1 0 0,0 0-1 0 0,0 0 1 0 0,0-1 0 0 0,0 1-1 0 0,0 0 1 0 0,1 0-1 0 0,-1 0 1 0 0,0 0 0 0 0,0-1-1 0 0,1 0 2 0 0,0 0 1 0 0,0 0-1 0 0,0 0 0 0 0,0 0 0 0 0,0 0 0 0 0,1 0 0 0 0,-1 0 0 0 0,0 1 1 0 0,1-1-1 0 0,-1 0 0 0 0,0 1 0 0 0,1-1 0 0 0,-1 1 0 0 0,3-1 0 0 0,17-3 6 0 0,18-5 52 0 0,43-4 0 0 0,-35 10-28 0 0,-1 3 0 0 0,1 1 0 0 0,76 13 0 0 0,0 7-14 0 0,113 13 28 0 0,-154-27 18 0 0,-1 3 0 0 0,0 4 0 0 0,88 27 0 0 0,-138-35 230 0 0,-31-6-286 0 0,0 0 0 0 0,1 0 0 0 0,-1 0 0 0 0,0 0 0 0 0,1 0 0 0 0,-1 0 0 0 0,0 0 0 0 0,1 0 0 0 0,-1 0 0 0 0,0 0 0 0 0,1 0 0 0 0,-1 0 0 0 0,0 0 0 0 0,1 0 0 0 0,-1-1 0 0 0,0 1 0 0 0,1 0 0 0 0,-1 0 0 0 0,0 0 0 0 0,0 0 0 0 0,1-1 0 0 0,-1 1 0 0 0,0 0 0 0 0,0 0 0 0 0,1-1 0 0 0,-1 1 0 0 0,0-1 0 0 0,0 1 0 0 0,0-1 0 0 0,0 0 0 0 0,0 0 1 0 0,-1 0-1 0 0,1 1 0 0 0,0-1 0 0 0,-1 0 1 0 0,1 0-1 0 0,-1 1 0 0 0,1-1 0 0 0,-1 0 0 0 0,1 0 1 0 0,-1 1-1 0 0,1-1 0 0 0,-1 1 0 0 0,1-1 0 0 0,-2 0 1 0 0,-1-2 53 0 0,0 1 1 0 0,0 0-1 0 0,0 0 1 0 0,0 0-1 0 0,-1 0 1 0 0,1 1 0 0 0,-1-1-1 0 0,1 1 1 0 0,-7-2-1 0 0,-38-6 164 0 0,23 6-172 0 0,-418-61 266 0 0,172 34-137 0 0,139 14-97 0 0,112 14-63 0 0,-1 0 0 0 0,0 2 0 0 0,1 0 0 0 0,-1 1 0 0 0,0 2 0 0 0,1 0 0 0 0,-1 1 0 0 0,1 1 0 0 0,-23 9 0 0 0,-77 28-13 0 0,134-45 1 0 0,1 0 0 0 0,-1 0-1 0 0,1 2 1 0 0,0 0 0 0 0,22 1-1 0 0,-4 1 22 0 0,55 12 0 0 0,68 24 32 0 0,-64-18-64 0 0,78 14 0 0 0,-132-28 0 0 0,1-2 0 0 0,56-1 0 0 0,60-11 48 0 0,155-4 107 0 0,162 6-102 0 0,-422 8-39 0 0,-25 0 6 0 0,1-1 1 0 0,29-3-1 0 0,-55 3-15 0 0,1 0 0 0 0,-1 0 0 0 0,1 0 0 0 0,-1 0 0 0 0,1 0 0 0 0,-1 0 0 0 0,1 0 0 0 0,-1-1 0 0 0,1 1 0 0 0,-1 0 0 0 0,1 0 0 0 0,-1 0 0 0 0,1-1 0 0 0,-1 1 0 0 0,0 0 0 0 0,1 0 0 0 0,-1-1 0 0 0,1 1 0 0 0,-1 0 0 0 0,0-1 0 0 0,1 1 0 0 0,-1 0 0 0 0,0-1 0 0 0,1 1 0 0 0,-1-1 0 0 0,1 0 0 0 0,-1 0 8 0 0,-1 1 0 0 0,1-1-1 0 0,0 1 1 0 0,0-1-1 0 0,0 0 1 0 0,0 1-1 0 0,-1-1 1 0 0,1 1 0 0 0,0-1-1 0 0,0 1 1 0 0,-1-1-1 0 0,1 1 1 0 0,0-1-1 0 0,-1 1 1 0 0,1-1 0 0 0,-1 1-1 0 0,0-1 1 0 0,-24-16 342 0 0,15 12-328 0 0,-1 1 0 0 0,0 1 0 0 0,0 0 0 0 0,0 1 0 0 0,0 0 0 0 0,-15-1 0 0 0,-70 3 158 0 0,62 1-167 0 0,-357 19 42 0 0,-277-1 72 0 0,570-22-100 0 0,-111 12 0 0 0,144-6-32 0 0,-9 1 0 0 0,21-2 64 0 0,149 6-64 0 0,-17-1 0 0 0,142 34 0 0 0,-143-24 0 0 0,302 39-72 0 0,-219-51 72 0 0,-117-5 0 0 0,-1-1 0 0 0,0-1 0 0 0,79-16 0 0 0,-119 18 2 0 0,0-1-1 0 0,0 0 1 0 0,0 0-1 0 0,-1 0 1 0 0,1 0-1 0 0,0 0 1 0 0,-1 0-1 0 0,1-1 1 0 0,-1 0-1 0 0,1 1 1 0 0,-1-1-1 0 0,0 0 1 0 0,4-4-1 0 0,-5 5 1 0 0,-1 0-1 0 0,1 0 0 0 0,0-1 1 0 0,-1 1-1 0 0,1 0 0 0 0,-1-1 1 0 0,1 1-1 0 0,-1-1 0 0 0,0 1 1 0 0,1-1-1 0 0,-1 1 0 0 0,0-1 1 0 0,0 1-1 0 0,0 0 0 0 0,0-1 1 0 0,0 1-1 0 0,-1-1 0 0 0,1 1 1 0 0,0-1-1 0 0,-1 1 1 0 0,1-1-1 0 0,-1 1 0 0 0,1 0 1 0 0,-1-1-1 0 0,0 1 0 0 0,1 0 1 0 0,-1 0-1 0 0,-2-2 0 0 0,-2-4 7 0 0,-1 0 1 0 0,0 0-1 0 0,-1 0 0 0 0,1 1 0 0 0,-1 0 1 0 0,-1 1-1 0 0,1-1 0 0 0,-10-4 0 0 0,-71-33-88 0 0,56 29 106 0 0,-1-1-15 0 0,0 2 0 0 0,-59-16-1 0 0,69 24-4 0 0,-1 1-1 0 0,1 1 0 0 0,-1 1 1 0 0,0 1-1 0 0,-25 3 0 0 0,0 2-97 0 0,1 3-1 0 0,1 2 1 0 0,-92 30 0 0 0,100-25-74 0 0,1 2 1 0 0,1 1 0 0 0,0 3-1 0 0,2 0 1 0 0,-35 27 0 0 0,10 1-1146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57.62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1570 122 1375 0 0,'0'-6'323'0'0,"0"1"0"0"0,-1-1 0 0 0,0 0 0 0 0,-1 1 0 0 0,-2-9 0 0 0,-29 14 643 0 0,-60 3-17 0 0,51-2-148 0 0,-45 6 1 0 0,44 1-545 0 0,19-3-97 0 0,-1-2-1 0 0,-31 2 0 0 0,-99-11 1481 0 0,-66 1-812 0 0,22 3-257 0 0,68-1-406 0 0,-142-16 464 0 0,149 5 11 0 0,117 13-554 0 0,3 1-26 0 0,-1 0 0 0 0,1 0 1 0 0,0-1-1 0 0,0 0 0 0 0,0 0 0 0 0,0 0 1 0 0,-1 0-1 0 0,1 0 0 0 0,-7-4 160 0 0,16 4-141 0 0,-1 0 0 0 0,0 0 1 0 0,0-1-1 0 0,0 1 0 0 0,0-1 0 0 0,0 0 0 0 0,4-2 0 0 0,17-7 208 0 0,-11 6-208 0 0,0 1 0 0 0,0 1 0 0 0,1 0 0 0 0,-1 1 0 0 0,1 0 0 0 0,0 1 0 0 0,-1 1 0 0 0,1 0 0 0 0,22 4 0 0 0,-9-1-19 0 0,-20-3-40 0 0,-1 1-1 0 0,1 0 1 0 0,13 4-1 0 0,-6-1 31 0 0,0-1 0 0 0,1 0 0 0 0,27 0 0 0 0,22 4 189 0 0,108 22-46 0 0,-141-25-138 0 0,0 0 1 0 0,0-2-1 0 0,0-2 0 0 0,37-4 0 0 0,-27 4 22 0 0,0 1-1 0 0,50 9 1 0 0,-73-8-68 0 0,119 21 52 0 0,-77-11-1 0 0,64 4 0 0 0,81 4 68 0 0,-186-17-104 0 0,0 2-1 0 0,30 10 0 0 0,-33-9-24 0 0,2 0-1 0 0,-1-2 1 0 0,25 4-1 0 0,20-8 34 0 0,-30 0 124 0 0,-32 0-154 0 0,-1-1 0 0 0,0 1 0 0 0,1 0 0 0 0,-1 0 0 0 0,0 0 0 0 0,0 0 0 0 0,1 0 0 0 0,-1 0 0 0 0,0 0 0 0 0,1 0 0 0 0,-1 0 0 0 0,0 0 0 0 0,0 0 0 0 0,1 0 0 0 0,-1 0 0 0 0,0 0 0 0 0,1 1 0 0 0,-1-1 0 0 0,0 0 0 0 0,0 0 0 0 0,1 0 0 0 0,-1 0 0 0 0,0 0 0 0 0,0 1 0 0 0,1-1-1 0 0,-1 0 1 0 0,0 0 0 0 0,0 0 0 0 0,0 1 0 0 0,1-1 0 0 0,-1 0 0 0 0,0 0 0 0 0,0 1 0 0 0,0-1 0 0 0,0 0 0 0 0,0 0 0 0 0,0 1 0 0 0,1-1 0 0 0,-1 0 0 0 0,0 1 0 0 0,0-1 0 0 0,0 0 0 0 0,0 0 0 0 0,0 1 0 0 0,0-1 0 0 0,0 0 0 0 0,0 1 0 0 0,0-1 0 0 0,-1 1 1 0 0,1 0 1 0 0,0 0-1 0 0,-1-1 0 0 0,1 1 1 0 0,-1 0-1 0 0,1 0 0 0 0,-1-1 1 0 0,1 1-1 0 0,-1-1 1 0 0,1 1-1 0 0,-1 0 0 0 0,0-1 1 0 0,1 1-1 0 0,-1-1 1 0 0,-1 1-1 0 0,-3 0 9 0 0,0 1 0 0 0,-1-1 0 0 0,1 0 0 0 0,-1-1 0 0 0,1 1 0 0 0,0-1 0 0 0,-1-1 0 0 0,1 1-1 0 0,-1-1 1 0 0,-7-1 0 0 0,-6 0 28 0 0,-62-5 60 0 0,-67-6 66 0 0,66-5-166 0 0,13 3 0 0 0,13 5 0 0 0,-86-12 0 0 0,112 19 0 0 0,1 2 0 0 0,-57 4 0 0 0,-81 19 0 0 0,138-18 0 0 0,-60-3 0 0 0,2 1 0 0 0,77-2 0 0 0,1 0 0 0 0,0-1 0 0 0,-1 1 0 0 0,1-2 0 0 0,0 1 0 0 0,0-1 0 0 0,-17-6 0 0 0,14 1 32 0 0,8 5-10 0 0,10 3-12 0 0,65 27-10 0 0,-53-20 0 0 0,0 0 0 0 0,1-1 0 0 0,0-1 0 0 0,0-1 0 0 0,0-1 0 0 0,24 3 0 0 0,296-10 1368 0 0,-316 2-1294 0 0,292-6-1316 0 0,-232 3 1333 0 0,90-15 0 0 0,-11 0 417 0 0,-34 13-641 0 0,140 12 0 0 0,-240-3 173 0 0,29 7 0 0 0,17 1 24 0 0,-23-9 13 0 0,-1-2 0 0 0,90-12 0 0 0,-109 8-62 0 0,-8 2 31 0 0,0 1 0 0 0,1 1 0 0 0,-1 1 0 0 0,1 1 0 0 0,-1 1 0 0 0,0 1 0 0 0,25 7 0 0 0,27 7-12 0 0,-46-12-20 0 0,-1 1-1 0 0,30 11 0 0 0,-27-5-13 0 0,0-1 0 0 0,1-2 0 0 0,1-1 0 0 0,54 8 0 0 0,-76-17 13 0 0,1 0-1 0 0,23-4 1 0 0,11 0 13 0 0,-173-3 377 0 0,13-15-76 0 0,-17-2 37 0 0,52 16-288 0 0,0 3 1 0 0,-1 4 0 0 0,-157 17-1 0 0,161-10-46 0 0,1-4-1 0 0,-1-3 0 0 0,-80-12 1 0 0,-42-12 41 0 0,-89-7 60 0 0,225 25-118 0 0,-72-17 0 0 0,-18-4 25 0 0,129 25-38 0 0,-38-5 0 0 0,1 3 0 0 0,-80 3 0 0 0,85 4 0 0 0,-52 6 0 0 0,-55 8 0 0 0,-110 17 0 0 0,229-26 0 0 0,-84 4 0 0 0,125-11 0 0 0,1 0 0 0 0,0 0 0 0 0,-1 0 0 0 0,1 0 0 0 0,-1 0 0 0 0,1 0 0 0 0,-1 0 0 0 0,1 0 0 0 0,0 1 0 0 0,-1-1 0 0 0,1 0 0 0 0,-1 1 0 0 0,1-1 0 0 0,0 1 0 0 0,0-1 0 0 0,-1 1 0 0 0,-1 1 0 0 0,5-1 0 0 0,0 0 0 0 0,0 0 0 0 0,0 0 0 0 0,0-1 0 0 0,0 1 0 0 0,0-1 0 0 0,0 1 0 0 0,0-1 0 0 0,1 0 0 0 0,2 0 0 0 0,269 13 20 0 0,-226-9 24 0 0,29-3-44 0 0,129-13 0 0 0,9-2 0 0 0,10 22 0 0 0,-109-1 0 0 0,117-10 0 0 0,-111-3 22 0 0,0 4-1 0 0,124 16 0 0 0,-34-7-21 0 0,-48-3 0 0 0,10 14 0 0 0,148 38 0 0 0,-286-48 0 0 0,39 16 0 0 0,-43-13 0 0 0,-25-9 0 0 0,0 0 0 0 0,0-1 0 0 0,0 0 0 0 0,-1 0 0 0 0,9-1 0 0 0,-15 0 0 0 0,0 0 0 0 0,0 0 0 0 0,0 0 0 0 0,0-1 0 0 0,0 1 0 0 0,0 0 0 0 0,0 0 0 0 0,1 0 0 0 0,-1 0 0 0 0,0-1 0 0 0,0 1 0 0 0,0 0 0 0 0,0 0 0 0 0,0 0 0 0 0,0 0 0 0 0,0-1 0 0 0,0 1 0 0 0,0 0 0 0 0,0 0 0 0 0,0 0 0 0 0,0-1 0 0 0,0 1 0 0 0,0 0 0 0 0,-1 0 0 0 0,1 0 0 0 0,0 0 0 0 0,0-1 0 0 0,0 1 0 0 0,0 0 0 0 0,0 0 0 0 0,0 0 0 0 0,0 0 0 0 0,0 0 0 0 0,-1-1 0 0 0,1 1 0 0 0,0 0 0 0 0,0 0 0 0 0,0 0 0 0 0,0 0 0 0 0,0 0 0 0 0,-1 0 0 0 0,1 0 0 0 0,0 0 0 0 0,0 0 0 0 0,0-1 0 0 0,-8-6 0 0 0,-30-12 34 0 0,-1 2 0 0 0,0 2 0 0 0,-63-17 0 0 0,55 19-42 0 0,-66-25 76 0 0,56 17-70 0 0,-95-20 0 0 0,-401-43 66 0 0,486 77-64 0 0,-202-14 0 0 0,88 12 10 0 0,-253 2 162 0 0,376 13-197 0 0,0 2 1 0 0,1 3 0 0 0,0 2-1 0 0,1 2 1 0 0,0 3 0 0 0,2 3-1 0 0,-91 47 1 0 0,95-39-896 0 0,0 2 1 0 0,-51 43-1 0 0,43-26-5620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9:11.93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1845 123 2127 0 0,'0'-2'49'0'0,"-1"0"0"0"0,0 0 0 0 0,0 0-1 0 0,0 0 1 0 0,0 0 0 0 0,0 0 0 0 0,0 1 0 0 0,0-1-1 0 0,0 0 1 0 0,-1 1 0 0 0,1-1 0 0 0,-1 1-1 0 0,1 0 1 0 0,-1-1 0 0 0,0 1 0 0 0,1 0-1 0 0,-1 0 1 0 0,0 0 0 0 0,0 0 0 0 0,0 0-1 0 0,0 0 1 0 0,1 1 0 0 0,-1-1 0 0 0,0 1-1 0 0,-4-1 1 0 0,-3 0 128 0 0,0 1 0 0 0,1 1-1 0 0,-1-1 1 0 0,-17 5 0 0 0,-14 0 111 0 0,-3-3 900 0 0,-63 10 0 0 0,60 1-814 0 0,37-9-329 0 0,0-1 0 0 0,-1-1 0 0 0,-16 3 0 0 0,15-4 109 0 0,1 0 1 0 0,-1-1-1 0 0,1 0 0 0 0,-1-1 1 0 0,1 0-1 0 0,0 0 1 0 0,-1-1-1 0 0,1-1 1 0 0,0 0-1 0 0,-11-4 0 0 0,-33-22 610 0 0,49 27-741 0 0,1 0-1 0 0,0 0 1 0 0,0 0-1 0 0,-1 1 1 0 0,1 0-1 0 0,-1 0 1 0 0,0 0-1 0 0,1 0 0 0 0,-1 1 1 0 0,0 0-1 0 0,1 0 1 0 0,-1 0-1 0 0,1 0 1 0 0,-1 1-1 0 0,0 0 1 0 0,1 0-1 0 0,-1 0 1 0 0,-4 2-1 0 0,-36 9 31 0 0,-51 31 11 0 0,88-40-12 0 0,0-1 0 0 0,0 0 0 0 0,-1 0 0 0 0,1-1 0 0 0,0 0-1 0 0,0-1 1 0 0,-1 1 0 0 0,1-1 0 0 0,0-1 0 0 0,-17-3 0 0 0,-20 1 145 0 0,-24 1 177 0 0,-51 2-97 0 0,26 4-160 0 0,91-4-116 0 0,-5 1 37 0 0,0-1-1 0 0,0-1 0 0 0,0 1 0 0 0,0-1 0 0 0,0 0 1 0 0,0-1-1 0 0,0 0 0 0 0,0 0 0 0 0,-7-4 1 0 0,-15-4 47 0 0,26 9-59 0 0,0 0 0 0 0,0 0-1 0 0,1 0 1 0 0,-1-1 0 0 0,1 1 0 0 0,-1-1-1 0 0,1 0 1 0 0,-1 0 0 0 0,1 0 0 0 0,0 0 0 0 0,-4-4-1 0 0,5 4 18 0 0,0 0 0 0 0,0 0 0 0 0,0 0 0 0 0,0 1 1 0 0,0-1-1 0 0,-1 1 0 0 0,1-1 0 0 0,-1 1 0 0 0,1 0 0 0 0,-1 0 0 0 0,0 0 0 0 0,1 0 0 0 0,-6 0 0 0 0,8 1-39 0 0,-1 0 1 0 0,1 1 0 0 0,-1-1-1 0 0,1 0 1 0 0,-1 1-1 0 0,1-1 1 0 0,0 0-1 0 0,-1 1 1 0 0,1-1-1 0 0,0 1 1 0 0,-1-1-1 0 0,1 1 1 0 0,0-1-1 0 0,-1 1 1 0 0,1-1-1 0 0,0 1 1 0 0,0-1-1 0 0,0 1 1 0 0,0-1-1 0 0,-1 1 1 0 0,1-1-1 0 0,0 1 1 0 0,0 0-1 0 0,0-1 1 0 0,0 1-1 0 0,1 0 1 0 0,-1 17 6 0 0,1-16-11 0 0,-1 0 0 0 0,1 0 1 0 0,0 0-1 0 0,0-1 0 0 0,1 1 0 0 0,-1 0 0 0 0,0 0 0 0 0,0-1 0 0 0,1 1 0 0 0,-1 0 0 0 0,1-1 0 0 0,0 0 1 0 0,-1 1-1 0 0,1-1 0 0 0,0 0 0 0 0,0 0 0 0 0,0 0 0 0 0,2 1 0 0 0,44 16 181 0 0,-28-12-28 0 0,-8-2-107 0 0,0 0 0 0 0,0-1 0 0 0,0-1 0 0 0,0 0 0 0 0,1 0 0 0 0,17-1 0 0 0,4-3 201 0 0,36-5 0 0 0,-22 1 17 0 0,-21 4-96 0 0,0-2 0 0 0,42-11 0 0 0,-35 7 6 0 0,1 1 1 0 0,69-4-1 0 0,30 12-52 0 0,-5 1-73 0 0,-4-16-39 0 0,-92 10-10 0 0,-23 2 0 0 0,-1 1 0 0 0,20 0 0 0 0,68-3 64 0 0,-52 3 4 0 0,0-2-1 0 0,51-11 1 0 0,-58 8-14 0 0,35-8 20 0 0,-24 5 12 0 0,-39 8-81 0 0,-1 0 0 0 0,1-1 1 0 0,-1 0-1 0 0,1 0 0 0 0,17-8 0 0 0,-27 10 0 0 0,1-1-1 0 0,-1 1 0 0 0,1 0 0 0 0,-1 0 1 0 0,1-1-1 0 0,-1 1 0 0 0,1 0 0 0 0,-1-1 1 0 0,0 1-1 0 0,1-1 0 0 0,-1 1 0 0 0,1 0 1 0 0,-1-1-1 0 0,0 1 0 0 0,0-1 1 0 0,1 1-1 0 0,-1-1 0 0 0,0 1 0 0 0,0-1 1 0 0,1 1-1 0 0,-1-1 0 0 0,0 0 0 0 0,0 0 1 0 0,0 1 0 0 0,0 0 0 0 0,0-1 0 0 0,0 1 0 0 0,-1 0 0 0 0,1-1 0 0 0,0 1 0 0 0,0 0 0 0 0,0-1 0 0 0,-1 1 0 0 0,1 0 0 0 0,0 0 0 0 0,0-1 0 0 0,-1 1 0 0 0,1 0 0 0 0,0 0 0 0 0,0 0 0 0 0,-1-1 0 0 0,1 1 0 0 0,0 0 0 0 0,-1 0 0 0 0,1 0 0 0 0,0 0 0 0 0,-1 0 0 0 0,1-1 0 0 0,0 1 0 0 0,-1 0 0 0 0,1 0 0 0 0,0 0 0 0 0,-1 0 0 0 0,1 0 0 0 0,-1 0 0 0 0,1 0 0 0 0,0 0 0 0 0,-1 1 0 0 0,-97 5 208 0 0,-95 1-5 0 0,80 0-123 0 0,-51-10-47 0 0,111 0-7 0 0,-1 2 1 0 0,-97 12-1 0 0,137-9-28 0 0,-194 36 70 0 0,172-30-59 0 0,-1-2 1 0 0,0-2-1 0 0,-1-2 0 0 0,1-1 0 0 0,0-1 1 0 0,0-3-1 0 0,0-1 0 0 0,-67-15 0 0 0,-147-43-14 0 0,232 56 0 0 0,15 4 0 0 0,0 0 0 0 0,1 1 0 0 0,-1 0 0 0 0,0 0 0 0 0,0 0 0 0 0,-4 0 0 0 0,8 1 0 0 0,0 0 0 0 0,0 0 0 0 0,0 0 0 0 0,0 0 0 0 0,0 0 0 0 0,0 0 0 0 0,0 1 0 0 0,0-1 0 0 0,0 0 0 0 0,0 0 0 0 0,0 0 0 0 0,1 0 0 0 0,-1 0 0 0 0,0 0 0 0 0,0 0 0 0 0,0 1 0 0 0,0-1 0 0 0,0 0 0 0 0,0 0 0 0 0,0 0 0 0 0,0 0 0 0 0,0 0 0 0 0,0 0 0 0 0,0 0 0 0 0,0 1 0 0 0,-1-1 0 0 0,1 0 0 0 0,0 0 0 0 0,0 0 0 0 0,0 0 0 0 0,0 0 0 0 0,0 0 0 0 0,0 0 0 0 0,0 1 0 0 0,0-1 0 0 0,0 0 0 0 0,0 0 0 0 0,0 0 0 0 0,0 0 0 0 0,0 0 0 0 0,-1 0 0 0 0,1 0 0 0 0,0 0 0 0 0,0 0 0 0 0,0 0 0 0 0,0 0 0 0 0,0 0 0 0 0,0 0 0 0 0,0 0 0 0 0,-1 0 0 0 0,1 1 0 0 0,0-1 0 0 0,0 0 0 0 0,10 5 0 0 0,34 1 503 0 0,1-1 0 0 0,63-2 1 0 0,-18-4-1044 0 0,81 1-478 0 0,-29-3 1094 0 0,-118 2-72 0 0,68-4-4 0 0,138-2 0 0 0,-191 8 0 0 0,-8 0 0 0 0,1 1 0 0 0,43 9 0 0 0,183 39 0 0 0,-215-43 0 0 0,-1-2 0 0 0,85-1 0 0 0,-120-4 0 0 0,57 4 0 0 0,-45-2 0 0 0,1 0 0 0 0,28-3 0 0 0,-43 0 17 0 0,1 0 0 0 0,0 0 0 0 0,0-1-1 0 0,-1 0 1 0 0,1 0 0 0 0,9-5 0 0 0,-15 7-17 0 0,0 0 1 0 0,0 0 0 0 0,1-1-1 0 0,-1 1 1 0 0,0 0 0 0 0,0 0-1 0 0,0 0 1 0 0,1 0 0 0 0,-1 0-1 0 0,0 0 1 0 0,0 0 0 0 0,0 0-1 0 0,1-1 1 0 0,-1 1 0 0 0,0 0-1 0 0,0 0 1 0 0,0 0 0 0 0,0 0-1 0 0,0-1 1 0 0,0 1 0 0 0,1 0-1 0 0,-1 0 1 0 0,0 0 0 0 0,0-1-1 0 0,0 1 1 0 0,0 0 0 0 0,0 0-1 0 0,0-1 1 0 0,0 1 0 0 0,0 0-1 0 0,0 0 1 0 0,0 0 0 0 0,0-1-1 0 0,0 1 1 0 0,0 0 0 0 0,0 0-1 0 0,0 0 1 0 0,0-1 0 0 0,-9-6 39 0 0,-19-4 28 0 0,24 9-64 0 0,-12-2 17 0 0,0 1 0 0 0,0 0 0 0 0,0 2 0 0 0,0 0-1 0 0,-1 0 1 0 0,-31 4 0 0 0,-5-1 23 0 0,-314-8 246 0 0,116 18-154 0 0,238-10-136 0 0,-207 22 53 0 0,159-20-21 0 0,-100-7 1 0 0,95-2-8 0 0,-78 3 0 0 0,115 4-11 0 0,1 1 1 0 0,1 1 0 0 0,-1 2 0 0 0,1 0-1 0 0,-41 16 1 0 0,40-10 8 0 0,-98 42-507 0 0,105-43 85 0 0,1 0 0 0 0,0 2 1 0 0,-34 28-1 0 0,-10 22-2237 0 0,32-27-2640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34.55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1677 109 455 0 0,'2'16'2202'0'0,"-28"11"-588"0"0,13-17-1307 0 0,12-10-283 0 0,1 0 0 0 0,-1 1 1 0 0,1-1-1 0 0,-1 0 0 0 0,1 0 0 0 0,-1 0 0 0 0,1 1 1 0 0,-1-1-1 0 0,1 0 0 0 0,-1 0 0 0 0,0 0 0 0 0,1 0 1 0 0,-1 0-1 0 0,1 0 0 0 0,-1 0 0 0 0,1 0 1 0 0,-1 0-1 0 0,1 0 0 0 0,-1-1 0 0 0,0 1 0 0 0,1 0 1 0 0,-1 0-1 0 0,1 0 0 0 0,-1-1 0 0 0,0 1 0 0 0,-24-13 1355 0 0,12 7-999 0 0,0 1-215 0 0,0 0-1 0 0,0 1 1 0 0,0 0-1 0 0,0 1 1 0 0,-1 1-1 0 0,-25-2 1 0 0,31 3-148 0 0,-5 1 18 0 0,-1 0 0 0 0,-22 3 0 0 0,21-2 69 0 0,1 1 0 0 0,-19-2 1 0 0,-95-11 693 0 0,67-7-520 0 0,25 13-175 0 0,-57-2 1 0 0,28 3-45 0 0,-267-39 869 0 0,269 33-717 0 0,-2 3 0 0 0,-75 1 1 0 0,43 2-3 0 0,58 1-151 0 0,20 2-23 0 0,0-1-1 0 0,-19 3 0 0 0,31-1-22 0 0,1 1 1 0 0,-1 0 0 0 0,1 1-1 0 0,0 0 1 0 0,-1-1-1 0 0,1 2 1 0 0,0-1 0 0 0,0 1-1 0 0,-10 6 1 0 0,1 1-503 0 0,-23 21 0 0 0,24-17-252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35.89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984 71 2671 0 0,'-27'-14'2060'0'0,"21"13"-1942"0"0,1 1 0 0 0,-1-1 0 0 0,0 1 0 0 0,1 1 0 0 0,-1-1-1 0 0,1 1 1 0 0,-1 0 0 0 0,-6 2 0 0 0,-17 2 97 0 0,-13-2 307 0 0,0-1 0 0 0,-1-2-1 0 0,1-2 1 0 0,-43-8-1 0 0,84 10-508 0 0,-32-5 577 0 0,-54-17-1 0 0,63 15-498 0 0,0 0 0 0 0,0 1 0 0 0,-1 2 0 0 0,0 1 0 0 0,1 0 0 0 0,-1 2 0 0 0,0 1-1 0 0,0 1 1 0 0,0 1 0 0 0,0 1 0 0 0,-46 12 0 0 0,45-7-185 0 0,-40 17 1 0 0,30-5-2767 0 0,11-3-512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38.01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1654 81 2759 0 0,'-2'-1'66'0'0,"-1"0"0"0"0,0 0 0 0 0,0 0 0 0 0,0 0 0 0 0,0 0 0 0 0,0 1 0 0 0,0 0 0 0 0,0-1 0 0 0,0 1 0 0 0,0 0 0 0 0,-6 1 0 0 0,-9-1 388 0 0,4-3-8 0 0,0 0 1 0 0,0-1 0 0 0,1-1-1 0 0,-19-8 1 0 0,20 7-180 0 0,-1 1 1 0 0,0 0-1 0 0,-1 1 1 0 0,-26-5-1 0 0,0 6 163 0 0,-1 2-1 0 0,-56 5 0 0 0,-39 2 75 0 0,96-8-342 0 0,26 0-108 0 0,0 2 1 0 0,-20 0 0 0 0,-10 8 3 0 0,33-5-33 0 0,-1-1 1 0 0,0 0 0 0 0,0-1 0 0 0,0-1 0 0 0,-14 0 0 0 0,21-1-9 0 0,-157-12 691 0 0,42 4-367 0 0,95 6-244 0 0,-147-4 83 0 0,85 5-104 0 0,56 1-171 0 0,1 1 0 0 0,-1 2 1 0 0,1 1-1 0 0,0 1 0 0 0,-48 13 1 0 0,44-7-2522 0 0,-1 1-886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40.39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2331 5 455 0 0,'-8'31'702'0'0,"4"-22"-290"0"0,4-8-284 0 0,-1 0-1 0 0,1 0 1 0 0,-1 0 0 0 0,1 0 0 0 0,-1 0-1 0 0,0-1 1 0 0,1 1 0 0 0,-1 0 0 0 0,0 0-1 0 0,0-1 1 0 0,0 1 0 0 0,1 0 0 0 0,-1-1-1 0 0,0 1 1 0 0,0-1 0 0 0,0 1 0 0 0,0-1-1 0 0,0 0 1 0 0,0 1 0 0 0,0-1 0 0 0,0 0-1 0 0,0 0 1 0 0,0 1 0 0 0,-2-1 0 0 0,0 0 103 0 0,0 0 1 0 0,-1 0-1 0 0,1 0 1 0 0,-1 0-1 0 0,1-1 1 0 0,-4 0-1 0 0,-10-4 722 0 0,14 4-876 0 0,1-1 0 0 0,-1 1 0 0 0,0 1 1 0 0,0-1-1 0 0,0 0 0 0 0,0 1 1 0 0,0 0-1 0 0,0-1 0 0 0,0 1 1 0 0,-1 0-1 0 0,-3 1 0 0 0,-3 0-4 0 0,1 0 1 0 0,0-1-1 0 0,-1 0 0 0 0,1-1 0 0 0,0 0 0 0 0,0 0 0 0 0,-11-3 0 0 0,7 1 133 0 0,-1 0 0 0 0,-21 0 0 0 0,-6 4 14 0 0,-52 9 0 0 0,52-7-4 0 0,-54 0 0 0 0,-2-1 197 0 0,5 2-118 0 0,44-3-158 0 0,-79 12-1 0 0,119-12-134 0 0,-190 32 115 0 0,153-27-87 0 0,-1-3 0 0 0,-62-3-1 0 0,59-6 255 0 0,-98-24-1 0 0,54 9-58 0 0,-261-32 87 0 0,316 51-430 0 0,0 1 0 0 0,-1 2 0 0 0,1 1 0 0 0,0 3 0 0 0,1 0 0 0 0,-63 19 0 0 0,45-9-816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9:18.57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17 0 2327 0 0,'-8'4'22'0'0,"8"-4"9"0"0,-1 0 1 0 0,1 0 0 0 0,-1 0-1 0 0,1 1 1 0 0,-1-1 0 0 0,1 0-1 0 0,-1 0 1 0 0,1 0 0 0 0,-1 1-1 0 0,1-1 1 0 0,0 0 0 0 0,-1 1-1 0 0,1-1 1 0 0,-1 0-1 0 0,1 1 1 0 0,0-1 0 0 0,0 0-1 0 0,-1 1 1 0 0,1-1 0 0 0,-1 1-1 0 0,2 0 19 0 0,-1 0 0 0 0,1 0 0 0 0,-1 0-1 0 0,1 0 1 0 0,0 0 0 0 0,-1 0 0 0 0,1 0-1 0 0,0 0 1 0 0,0 0 0 0 0,-1-1 0 0 0,1 1 0 0 0,0 0-1 0 0,1 0 1 0 0,2 2 4 0 0,1 0-1 0 0,-1-1 1 0 0,0 0 0 0 0,0 0-1 0 0,1 0 1 0 0,-1 0 0 0 0,1-1-1 0 0,0 0 1 0 0,-1 0 0 0 0,8 1-1 0 0,53 2 374 0 0,-47-3-323 0 0,38 3 190 0 0,108 21 0 0 0,51 34-174 0 0,18-2-57 0 0,-125-32-50 0 0,148 46-617 0 0,-187-49 112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11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1283 10 919 0 0,'18'0'3327'0'0,"-39"-2"-1290"0"0,17 1-1858 0 0,1 1-1 0 0,-1-1 0 0 0,1 1 1 0 0,-1 0-1 0 0,1 0 0 0 0,-1 0 1 0 0,1 1-1 0 0,-1-1 0 0 0,1 1 1 0 0,-1 0-1 0 0,-3 1 0 0 0,-4 4 277 0 0,-14 4 316 0 0,24-10-757 0 0,1 0 1 0 0,-1 0-1 0 0,0 0 0 0 0,0 0 1 0 0,0 0-1 0 0,0 0 1 0 0,0 0-1 0 0,0 0 0 0 0,1 0 1 0 0,-1-1-1 0 0,0 1 1 0 0,0 0-1 0 0,0 0 1 0 0,0-1-1 0 0,1 1 0 0 0,-1 0 1 0 0,0-1-1 0 0,0 1 1 0 0,1-1-1 0 0,-1 1 1 0 0,0-1-1 0 0,1 0 0 0 0,-1 1 1 0 0,1-1-1 0 0,-1 0 1 0 0,0-1-1 0 0,0 1 66 0 0,0 0-1 0 0,0 0 1 0 0,1 0-1 0 0,-1-1 1 0 0,0 1-1 0 0,0 0 1 0 0,0 0 0 0 0,0 0-1 0 0,0 0 1 0 0,0 1-1 0 0,-1-1 1 0 0,1 0-1 0 0,0 0 1 0 0,0 1-1 0 0,-1-1 1 0 0,1 1 0 0 0,-2-1-1 0 0,1 1-25 0 0,0 0 0 0 0,0 0 0 0 0,0 0-1 0 0,0 0 1 0 0,0 1 0 0 0,1-1 0 0 0,-1 1 0 0 0,0-1 0 0 0,0 1-1 0 0,0 0 1 0 0,0 0 0 0 0,-1 1 0 0 0,-8 2 98 0 0,0 0 0 0 0,-1-1-1 0 0,1 0 1 0 0,-21 2 0 0 0,3 0 225 0 0,-4 0-199 0 0,-37 1-1 0 0,44-5-72 0 0,-1 2 0 0 0,-50 11-1 0 0,49-7-79 0 0,-1-1 0 0 0,0-2-1 0 0,0 0 1 0 0,0-2 0 0 0,-57-3-1 0 0,33-4 18 0 0,0-3-1 0 0,-69-19 0 0 0,82 17-252 0 0,0 1 0 0 0,-1 3-1 0 0,0 1 1 0 0,0 2 0 0 0,-50 3-1 0 0,52 2-424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14:33.88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7061 1210 455 0 0,'-3'6'268'0'0,"0"0"0"0"0,0-1-1 0 0,0 1 1 0 0,-1-1 0 0 0,0 0-1 0 0,0 0 1 0 0,-7 6 0 0 0,3-5 874 0 0,-1 0 1 0 0,0 0-1 0 0,0-1 0 0 0,-15 7 1 0 0,23-12-1122 0 0,-3 3 211 0 0,-1-1 0 0 0,0 0 0 0 0,-1 1 0 0 0,1-2-1 0 0,0 1 1 0 0,0-1 0 0 0,-1 1 0 0 0,1-1 0 0 0,-1-1-1 0 0,1 1 1 0 0,-1-1 0 0 0,1 0 0 0 0,-1 0 0 0 0,-7-2-1 0 0,4 0 124 0 0,4 1-164 0 0,1 0 1 0 0,-1 0 0 0 0,1-1 0 0 0,0 1-1 0 0,0-1 1 0 0,-1 0 0 0 0,1 0 0 0 0,0 0 0 0 0,-5-4-1 0 0,5 3 28 0 0,-1-1 1 0 0,0 1-1 0 0,0 1 0 0 0,0-1 0 0 0,0 1 0 0 0,-1 0 1 0 0,1 0-1 0 0,0 0 0 0 0,-1 1 0 0 0,0 0 0 0 0,1 0 1 0 0,-1 1-1 0 0,0-1 0 0 0,-10 2 0 0 0,-6 0 137 0 0,0 2-1 0 0,-32 9 0 0 0,40-9-46 0 0,-18 6 1 0 0,18-6-169 0 0,1 1-1 0 0,-1-1 0 0 0,1-1 1 0 0,-19 1-1 0 0,-1-1 274 0 0,0 1 1 0 0,-47 11-1 0 0,69-11-325 0 0,-29 5 183 0 0,9-1 78 0 0,0-1 0 0 0,-63 3-1 0 0,-73-11 803 0 0,-23-2 1443 0 0,144 6-3139 0 0,-81 15 0 0 0,-7 1 589 0 0,37-5 291 0 0,4 0-91 0 0,70-12-151 0 0,0-1-1 0 0,-1 0 0 0 0,1-2 1 0 0,0 0-1 0 0,0-2 0 0 0,1-1 1 0 0,-25-7-1 0 0,30 7-60 0 0,0 1 0 0 0,0 0 0 0 0,0 2 0 0 0,-1 0-1 0 0,-25 1 1 0 0,-91 10 256 0 0,43-1-199 0 0,-50 7-3 0 0,55-4-46 0 0,-102-5 124 0 0,130-7-138 0 0,52 1-26 0 0,-196 4 190 0 0,116-2-116 0 0,-108 18 197 0 0,151-12-208 0 0,-1-1 0 0 0,0-3 0 0 0,-59-2 0 0 0,50-5-25 0 0,-121-10 202 0 0,138 8-196 0 0,0 1 0 0 0,0 2 1 0 0,-56 5-1 0 0,-28 1 35 0 0,98-4-43 0 0,-141-7 190 0 0,120 5-164 0 0,1-2 1 0 0,-1-2-1 0 0,-45-13 1 0 0,46 10-46 0 0,-114-28 243 0 0,129 31-218 0 0,0 2 0 0 0,-33-2 0 0 0,-34-5 39 0 0,56 4-65 0 0,-93-23 94 0 0,-9-20 70 0 0,29 22-170 0 0,80 20 21 0 0,0 1 0 0 0,0 2 0 0 0,-51-2 0 0 0,80 7-30 0 0,-76-1 29 0 0,-140 18 0 0 0,137-10 0 0 0,31-4 2 0 0,19-2-6 0 0,-60-5-1 0 0,55 1-15 0 0,-61-2 99 0 0,-46-4-73 0 0,59 3 8 0 0,46 4-25 0 0,0-1 1 0 0,-1-2 0 0 0,-51-14 0 0 0,-9-5 17 0 0,19 6-23 0 0,68 15 7 0 0,1-1 1 0 0,0 0-1 0 0,0-1 1 0 0,0 0-1 0 0,1-1 0 0 0,0 0 1 0 0,0 0-1 0 0,0-1 1 0 0,1 0-1 0 0,0-1 0 0 0,0 0 1 0 0,1-1-1 0 0,0 0 1 0 0,-12-17-1 0 0,3 5 16 0 0,12 15-17 0 0,0-1 1 0 0,0 1-1 0 0,1-1 0 0 0,-6-12 0 0 0,-55-145 83 0 0,59 144-89 0 0,1 0 0 0 0,1 0 0 0 0,0-1-1 0 0,2 0 1 0 0,0 0 0 0 0,2-29 0 0 0,5 9 4 0 0,10-41 0 0 0,1-11 7 0 0,-15 86-26 0 0,0-1 0 0 0,0 1 0 0 0,1 0 0 0 0,-1 0 0 0 0,2 0 0 0 0,-1 0 0 0 0,1 0 0 0 0,0 0 0 0 0,0 1 0 0 0,1-1 0 0 0,0 1 0 0 0,0 0 0 0 0,9-10 0 0 0,7-2 0 0 0,-6 5 0 0 0,0 0 0 0 0,1 1 0 0 0,30-17 0 0 0,-17 13 0 0 0,0 2 0 0 0,1 1 0 0 0,41-12 0 0 0,125-13 0 0 0,-80 18 0 0 0,-70 11 0 0 0,1 3 0 0 0,0 2 0 0 0,1 1 0 0 0,63 6 0 0 0,-86-1 0 0 0,185 16 0 0 0,-148-14 0 0 0,107-6 0 0 0,-96-1 0 0 0,338 12 0 0 0,-324-8 0 0 0,165-20 0 0 0,-231 17 0 0 0,454-32 0 0 0,-304 22 0 0 0,-4 1 0 0 0,-78 7 0 0 0,94 1 0 0 0,1 11 0 0 0,84 8 0 0 0,-101-7 0 0 0,4-5 0 0 0,-63-4 0 0 0,87-2 0 0 0,-48-1 0 0 0,-75 2 0 0 0,275 14 0 0 0,219 36 0 0 0,-484-43 0 0 0,139 30 0 0 0,-22-3 0 0 0,-142-26 0 0 0,-2 1 0 0 0,97-1 0 0 0,-90-8 262 0 0,1 2-1 0 0,0 3 1 0 0,105 21 0 0 0,-77-2-776 0 0,24 5-43 0 0,-4-7 557 0 0,72 25 0 0 0,-154-37 0 0 0,-14-5 0 0 0,0 1 0 0 0,0 0 0 0 0,18 10 0 0 0,-27-12 0 0 0,0 0 0 0 0,0 1 0 0 0,-1-1 0 0 0,0 1 0 0 0,1 0 0 0 0,-1 0 0 0 0,-1 1 0 0 0,1-1 0 0 0,-1 1 0 0 0,1 0 0 0 0,-1 0 0 0 0,3 7 0 0 0,4 12-5 0 0,-1 0-1 0 0,-1 1 1 0 0,-1 1 0 0 0,-1-1-1 0 0,4 44 1 0 0,-7-20-6 0 0,-1 1 1 0 0,-6 53-1 0 0,2-84 11 0 0,0 1 0 0 0,-2-1 0 0 0,0 0 0 0 0,-1 0 0 0 0,-10 25 0 0 0,9-31 0 0 0,-1 1 0 0 0,0-1 0 0 0,-1 0 0 0 0,0-1 0 0 0,-1 0 0 0 0,-1 0 0 0 0,-16 16 0 0 0,-8 1-224 0 0,-1-2 0 0 0,-73 44 1 0 0,30-22-133 0 0,-3 4-225 0 0,-109 77-2520 0 0,129-81 1634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14:37.03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2078 1282 2183 0 0,'22'-27'2982'0'0,"-19"23"-2657"0"0,-1 1 1 0 0,1-1-1 0 0,0 0 1 0 0,1 1-1 0 0,-1-1 1 0 0,1 1-1 0 0,-1 0 0 0 0,1 0 1 0 0,4-2-1 0 0,-8 5-299 0 0,0 0 0 0 0,1 0 0 0 0,-1 0 0 0 0,0 0 0 0 0,0 0 0 0 0,0 0 0 0 0,0 0 0 0 0,0 0 0 0 0,0-1 0 0 0,0 1 0 0 0,1 0 0 0 0,-1 0 0 0 0,0 0 0 0 0,0 0 0 0 0,0 0 0 0 0,0 0 0 0 0,0 0 0 0 0,0 0 0 0 0,0 0 0 0 0,0-1 0 0 0,0 1 0 0 0,0 0 0 0 0,0 0 0 0 0,0 0 0 0 0,0 0 0 0 0,0 0 0 0 0,0 0 0 0 0,0-1 0 0 0,0 1 0 0 0,0 0 0 0 0,0 0 0 0 0,0 0 0 0 0,0 0 0 0 0,0 0 0 0 0,0-1 0 0 0,0 1 0 0 0,0 0 0 0 0,0 0 0 0 0,0 0 0 0 0,0 0 0 0 0,0 0 0 0 0,0 0 0 0 0,0 0 0 0 0,0-1 0 0 0,0 1 0 0 0,0 0 0 0 0,0 0 0 0 0,0 0 0 0 0,0 0 0 0 0,-1 0 0 0 0,1 0 0 0 0,0 0 0 0 0,0 0 0 0 0,0 0 0 0 0,0-1 0 0 0,0 1 0 0 0,0 0 0 0 0,0 0 0 0 0,-1 0 0 0 0,1 0 0 0 0,0 0 1 0 0,0 0-1 0 0,0 0 0 0 0,0 0 0 0 0,-1 0-1 0 0,1 0 37 0 0,-1 0 0 0 0,1-1 0 0 0,-1 1 0 0 0,0 0 0 0 0,1 0 0 0 0,-1 0 0 0 0,0 0 0 0 0,1 0 0 0 0,-1 0 0 0 0,1 0 0 0 0,-1 0 0 0 0,0 0 0 0 0,1 0 0 0 0,-1 0 0 0 0,0 0 0 0 0,0 1 0 0 0,-74 42 2147 0 0,69-40-1886 0 0,-1 0-1 0 0,1 0 1 0 0,0-1 0 0 0,-14 2-1 0 0,-68 9 1501 0 0,81-13-1595 0 0,1 0 1 0 0,-1 0-1 0 0,1 0 1 0 0,-1-1-1 0 0,-6-1 1 0 0,-19-1 501 0 0,27 3-623 0 0,1 1 1 0 0,-1 0-1 0 0,0 0 0 0 0,1 0 0 0 0,-1 0 0 0 0,-6 4 1 0 0,6-3-22 0 0,1 0 0 0 0,-1-1-1 0 0,1 1 1 0 0,-1-1 0 0 0,1 0 0 0 0,-9 0 0 0 0,-30 4 506 0 0,9 0-91 0 0,23-2-369 0 0,0-1 0 0 0,0 0 0 0 0,-1-1-1 0 0,1-1 1 0 0,0 0 0 0 0,-14-1 0 0 0,-12-3 482 0 0,0 1-1 0 0,-44 3 1 0 0,34 0-311 0 0,-86 4 457 0 0,98-5-568 0 0,25 0-112 0 0,0 0 1 0 0,-1 1 0 0 0,-18 2 0 0 0,-13 6 44 0 0,18-3-22 0 0,0-1-1 0 0,-35 1 1 0 0,7-3 106 0 0,-10-2-6 0 0,23-1-153 0 0,16 0 27 0 0,-28 3 0 0 0,-16 8 66 0 0,19-6-70 0 0,-49 6 35 0 0,6 5 20 0 0,74-13-89 0 0,0 0 0 0 0,-26-1 0 0 0,27-2-4 0 0,1 2 0 0 0,-1 0-1 0 0,-23 5 1 0 0,23-2-3 0 0,0-1 0 0 0,0-1 0 0 0,-26 1 0 0 0,41-3-12 0 0,-1-1 0 0 0,0 1 0 0 0,1 0 0 0 0,-1-1 0 0 0,1 0 0 0 0,-1 1-1 0 0,1-1 1 0 0,-1 0 0 0 0,1 0 0 0 0,-1 0 0 0 0,1 0 0 0 0,0 0 0 0 0,0 0 0 0 0,0 0 0 0 0,-1 0 0 0 0,1-1 0 0 0,0 1-1 0 0,0 0 1 0 0,-1-3 0 0 0,-18-35 619 0 0,11 21-487 0 0,-8-11-5 0 0,-23-27-1 0 0,-15-25 95 0 0,50 70-206 0 0,0 0 0 0 0,1 0 0 0 0,1 0 0 0 0,0 0 0 0 0,1-1 0 0 0,-2-22 1 0 0,-3-11 102 0 0,4 24-68 0 0,0 1 1 0 0,2-1-1 0 0,1-30 1 0 0,10-63 127 0 0,-3 50-126 0 0,-3 1 22 0 0,-2-1 0 0 0,-4 1 1 0 0,-18-126-1 0 0,13 152-49 0 0,3 21-32 0 0,1-1 0 0 0,0 1 0 0 0,1-1 0 0 0,1 0-1 0 0,1 0 1 0 0,0 0 0 0 0,5-28 0 0 0,-2 35-13 0 0,-1-1 0 0 0,0 0 0 0 0,1 0 0 0 0,1 0 0 0 0,8-17 0 0 0,-11 26 0 0 0,1-1 0 0 0,-1 1 0 0 0,1-1 0 0 0,0 1 0 0 0,0 0 0 0 0,0 0 0 0 0,0 0 0 0 0,0 0 0 0 0,0 0 0 0 0,0 0 0 0 0,1 1 0 0 0,-1-1 0 0 0,1 1 0 0 0,-1-1 0 0 0,1 1 0 0 0,0 0 0 0 0,-1 0 0 0 0,1 0 0 0 0,0 1 0 0 0,0-1 0 0 0,-1 1 0 0 0,1-1 0 0 0,6 1 0 0 0,22 1 0 0 0,46 6 0 0 0,-45-1 0 0 0,1-2 0 0 0,0-1 0 0 0,0-2 0 0 0,53-4 0 0 0,302-29 0 0 0,12 25 0 0 0,-339 6 0 0 0,87 4 0 0 0,-132-2-1 0 0,6 1-11 0 0,-1 1 1 0 0,24 6-1 0 0,-37-7 10 0 0,-1 0-1 0 0,0 1 1 0 0,0 0-1 0 0,-1 0 0 0 0,1 1 1 0 0,0 0-1 0 0,-1 0 1 0 0,0 0-1 0 0,0 1 1 0 0,5 5-1 0 0,16 17 3 0 0,45 57 0 0 0,-63-71 0 0 0,-1 0 0 0 0,0 1 0 0 0,-1-1 0 0 0,-1 1 0 0 0,0 1 0 0 0,-1-1 0 0 0,6 25 0 0 0,-3 13-15 0 0,-2 0 0 0 0,-1 56 1 0 0,1 15-6 0 0,18 53 20 0 0,0 7 0 0 0,-22-157-14 0 0,-1 42-1 0 0,-2-57 4 0 0,-1 0-1 0 0,0 0 1 0 0,0 0-1 0 0,-1-1 1 0 0,0 1-1 0 0,-7 15 1 0 0,-113 256-5078 0 0,113-259 4355 0 0,-10 25-854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15:27.35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6202 1136 1375 0 0,'0'-10'200'0'0,"0"8"62"0"0,0 1 0 0 0,0-1 0 0 0,0 1 0 0 0,0-1 0 0 0,0 1 0 0 0,0 0 0 0 0,0-1 0 0 0,-1 1 0 0 0,1-1 0 0 0,0 1 0 0 0,-2-3 0 0 0,1 2-66 0 0,-1 1 1 0 0,0-1-1 0 0,1 1 1 0 0,-1-1 0 0 0,0 1-1 0 0,0 0 1 0 0,0-1 0 0 0,0 1-1 0 0,-4-1 1 0 0,6 1-130 0 0,-1 1 0 0 0,0 0 0 0 0,1-1 0 0 0,-1 1 0 0 0,0 0 0 0 0,1 0-1 0 0,-1 0 1 0 0,0-1 0 0 0,0 1 0 0 0,1 0 0 0 0,-1 0 0 0 0,0 0 0 0 0,0 0 0 0 0,1 0 0 0 0,-1 0 0 0 0,0 0 0 0 0,0 0 0 0 0,1 1 0 0 0,-1-1 0 0 0,0 0 0 0 0,1 0 0 0 0,-1 0 0 0 0,0 1 0 0 0,1-1 0 0 0,-1 1 0 0 0,0-1 0 0 0,1 0 0 0 0,-1 1 0 0 0,1-1 0 0 0,-1 1 0 0 0,0 0 0 0 0,0 0-52 0 0,0-1 0 0 0,1 1 1 0 0,-1 0-1 0 0,0-1 1 0 0,0 1-1 0 0,0-1 0 0 0,0 1 1 0 0,0-1-1 0 0,0 1 1 0 0,0-1-1 0 0,0 0 0 0 0,0 0 1 0 0,0 1-1 0 0,0-1 1 0 0,-2 0-1 0 0,14-3 1534 0 0,-5 2-679 0 0,-4 14 124 0 0,-2-9-947 0 0,1 0 0 0 0,-1 0 0 0 0,1 0 0 0 0,0 0 0 0 0,2 6 0 0 0,-2-8 58 0 0,0 0-1 0 0,0 0 1 0 0,0 0 0 0 0,-1 1-1 0 0,1-1 1 0 0,-1 0 0 0 0,0 0-1 0 0,1 0 1 0 0,-1 1 0 0 0,0-1-1 0 0,0 0 1 0 0,0 1-1 0 0,-1-1 1 0 0,1 0 0 0 0,-1 0-1 0 0,1 1 1 0 0,-1-1 0 0 0,0 0-1 0 0,1 0 1 0 0,-1 0 0 0 0,-2 3-1 0 0,1-3-8 0 0,1 0-1 0 0,-1 0 1 0 0,1 0-1 0 0,-1 0 0 0 0,0-1 1 0 0,0 1-1 0 0,0 0 1 0 0,0-1-1 0 0,0 0 1 0 0,0 1-1 0 0,-1-1 1 0 0,1 0-1 0 0,0 0 0 0 0,-1 0 1 0 0,1-1-1 0 0,-1 1 1 0 0,1 0-1 0 0,-1-1 1 0 0,1 0-1 0 0,-1 1 1 0 0,1-1-1 0 0,-1 0 0 0 0,-3-1 1 0 0,-18 3 289 0 0,-186 34 1333 0 0,162-29-1342 0 0,-70 2 0 0 0,61-6-164 0 0,33-2-65 0 0,-173 8 1004 0 0,97-16-806 0 0,70 3-183 0 0,-1 2-1 0 0,-40 2 0 0 0,32 1 0 0 0,-74-6 0 0 0,76 1-49 0 0,0 2 1 0 0,-52 4-1 0 0,-19 14 5 0 0,55-9 45 0 0,-99 1-1 0 0,120-7-20 0 0,-61 12 1 0 0,66-7-98 0 0,0-2 0 0 0,0-1 0 0 0,-45-1 0 0 0,-3-14 221 0 0,34 5-136 0 0,-27-2-21 0 0,16 2-19 0 0,-76-20 0 0 0,111 24-35 0 0,-1 0 0 0 0,1 0 1 0 0,-35 1-1 0 0,-3-1 51 0 0,45 2-90 0 0,0 1 0 0 0,0 1-1 0 0,1 0 1 0 0,-11 2 0 0 0,-18 1-3 0 0,17-2 28 0 0,1-1-36 0 0,-1 0 1 0 0,-39-5-1 0 0,23 0 42 0 0,-48 1-1 0 0,18 2-8 0 0,-25 1-9 0 0,59 2-10 0 0,-44-4 0 0 0,56 0-10 0 0,8 1 6 0 0,0 0 0 0 0,0-1 0 0 0,-21-6 0 0 0,3-1 43 0 0,1 1 0 0 0,-51-5-1 0 0,-63 1 168 0 0,107 10-210 0 0,-90-5 66 0 0,-255-20 111 0 0,341 24-85 0 0,-1 2-1 0 0,-79 7 1 0 0,6 14 28 0 0,84-13-98 0 0,-1-1 0 0 0,-1-2 0 0 0,1-1-1 0 0,-38-2 1 0 0,14-3 60 0 0,-56 6 0 0 0,-118 2-21 0 0,196-4-51 0 0,-1 1-1 0 0,1 2 1 0 0,-41 11-1 0 0,-14 3 11 0 0,23-11 30 0 0,-298 53 0 0 0,147-33 64 0 0,212-27-109 0 0,0-1-1 0 0,0 0 1 0 0,0 0-1 0 0,0-1 1 0 0,0 1-1 0 0,0-1 1 0 0,0 0-1 0 0,0 0 1 0 0,0-1-1 0 0,1 0 1 0 0,-1 0-1 0 0,0 0 1 0 0,1 0-1 0 0,-1-1 1 0 0,1 1-1 0 0,0-1 1 0 0,-6-6-1 0 0,4 5 4 0 0,1 0 0 0 0,0 0-1 0 0,-1 0 1 0 0,-6-3-1 0 0,6 4-2 0 0,1-1 0 0 0,-1 1 0 0 0,0-1 0 0 0,-5-6 0 0 0,7 5 14 0 0,0 0-1 0 0,1-1 1 0 0,-1 1-1 0 0,1-1 0 0 0,0 0 1 0 0,1 0-1 0 0,0 0 1 0 0,-1 0-1 0 0,-1-13 1 0 0,2 11 8 0 0,0 0 1 0 0,-1-1-1 0 0,0 1 1 0 0,0 0-1 0 0,-7-10 0 0 0,-11-25 92 0 0,3 7-55 0 0,-73-119 114 0 0,89 152-192 0 0,-2-2 0 0 0,1 0 0 0 0,1 0 0 0 0,-1-1 0 0 0,1 1 0 0 0,-1 0 0 0 0,2-1 0 0 0,-1 1 0 0 0,0-1 0 0 0,1 0 0 0 0,0 0 0 0 0,0-8 0 0 0,0-16 61 0 0,-1 1-1 0 0,-10-49 0 0 0,6 43-34 0 0,2-1 0 0 0,1 1-1 0 0,2-1 1 0 0,5-61-1 0 0,-3 88-22 0 0,1-6 0 0 0,0 0 0 0 0,0 1-1 0 0,8-25 1 0 0,-8 34-3 0 0,0 1-1 0 0,0 0 1 0 0,0-1 0 0 0,0 1 0 0 0,1 0 0 0 0,0 1 0 0 0,0-1-1 0 0,0 0 1 0 0,0 1 0 0 0,0-1 0 0 0,1 1 0 0 0,-1 0 0 0 0,1 0-1 0 0,0 1 1 0 0,8-5 0 0 0,6-1 0 0 0,35-10 0 0 0,2-1 0 0 0,26-6 0 0 0,-53 17 0 0 0,64-7 0 0 0,-50 8 0 0 0,1 1 0 0 0,0 3 0 0 0,53 2 0 0 0,-72 1 0 0 0,11 0 0 0 0,266-10 0 0 0,-243 3 0 0 0,121-8 0 0 0,163 24 0 0 0,-333-8 0 0 0,445 3 0 0 0,-222 3 0 0 0,-100-1 0 0 0,-39-3 0 0 0,0-5 0 0 0,122-17 0 0 0,235-32 0 0 0,-384 45 0 0 0,140-26 0 0 0,-11 1 0 0 0,-29 20 0 0 0,-30 4 0 0 0,172-7 0 0 0,-161 10 0 0 0,69 11 0 0 0,-41 2 0 0 0,-95-9 0 0 0,390-16 0 0 0,-413 10 0 0 0,2 3 0 0 0,-1 2 0 0 0,86 10 0 0 0,-112-5 0 0 0,5 0 0 0 0,0 1 0 0 0,-1 2 0 0 0,59 20 0 0 0,38 19 0 0 0,-101-33 0 0 0,-8-4 0 0 0,-1 1 0 0 0,41 23 0 0 0,-60-31 0 0 0,-1 0 0 0 0,1 0 0 0 0,-1 0 0 0 0,0 0 0 0 0,0 0 0 0 0,0 1 0 0 0,0-1 0 0 0,-1 1 0 0 0,1-1 0 0 0,-1 1 0 0 0,1 0 0 0 0,-1 0 0 0 0,0 0 0 0 0,0 1 0 0 0,0-1 0 0 0,1 4 0 0 0,0 1 0 0 0,4 9 0 0 0,0 1 0 0 0,-2-1 0 0 0,5 24 0 0 0,2 26-81 0 0,21 164-795 0 0,-7 149-4814 0 0,-24-292 3833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15:33.96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184 129 1639 0 0,'34'-33'3384'0'0,"-35"33"-3300"0"0,-1 1-1 0 0,1-1 0 0 0,0 1 1 0 0,-1-1-1 0 0,1 0 1 0 0,-1 0-1 0 0,1 0 0 0 0,0 0 1 0 0,-1 0-1 0 0,1 0 0 0 0,-1 0 1 0 0,1 0-1 0 0,0-1 0 0 0,-1 1 1 0 0,1-1-1 0 0,0 1 0 0 0,-1-1 1 0 0,1 1-1 0 0,0-1 1 0 0,0 0-1 0 0,-1 1 0 0 0,1-1 1 0 0,0 0-1 0 0,0 0 0 0 0,0 0 1 0 0,0 0-1 0 0,0 0 0 0 0,-1-2 1 0 0,-8-19 1701 0 0,8 16-1457 0 0,-1 1 0 0 0,0-1 0 0 0,0 0 0 0 0,-4-6-1 0 0,5 10-280 0 0,0 0 0 0 0,0 0 0 0 0,0 0 0 0 0,0 0 0 0 0,0 1 0 0 0,-1-1 0 0 0,1 1 0 0 0,-1-1 0 0 0,1 1 0 0 0,-1 0 0 0 0,1 0 0 0 0,-1 0 0 0 0,-3-1 0 0 0,2 1-28 0 0,0 0-1 0 0,1 0 0 0 0,-1 1 0 0 0,0-1 1 0 0,0 1-1 0 0,0 0 0 0 0,0 0 0 0 0,0 0 1 0 0,0 1-1 0 0,0-1 0 0 0,-6 3 0 0 0,4-1-41 0 0,-1 1-1 0 0,1 0 0 0 0,0 0 0 0 0,0 1 0 0 0,-10 7 0 0 0,0-1-192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23.11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668 85 919 0 0,'-4'1'21'0'0,"1"1"-1"0"0,0-1 0 0 0,0 0 0 0 0,-1 0 0 0 0,1-1 0 0 0,-1 1 0 0 0,1-1 0 0 0,-1 0 0 0 0,-5 0 0 0 0,-7-1 2779 0 0,-17-1-1896 0 0,-36 3 0 0 0,-22-2 510 0 0,79 0-1201 0 0,-1-1 0 0 0,1 0-1 0 0,0-1 1 0 0,-1 0 0 0 0,-13-6 0 0 0,-115-42 922 0 0,124 46-1191 0 0,0 1 1 0 0,0 1-1 0 0,-1 0 0 0 0,1 1 0 0 0,0 1 1 0 0,-29 2-1 0 0,26 2-2174 0 0,0 5-749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25.17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2700 88 1839 0 0,'-6'0'446'0'0,"0"-1"-1"0"0,0 0 0 0 0,0 0 1 0 0,-8-3-1 0 0,-17-3 619 0 0,14 6-825 0 0,0 2 0 0 0,1 0 0 0 0,-30 6 0 0 0,17-3 202 0 0,-48 12 471 0 0,52-10-728 0 0,1-1 0 0 0,-1-2 0 0 0,-30 2 0 0 0,-77-9 715 0 0,-60 2 138 0 0,0 4-31 0 0,11 0-352 0 0,157-2-695 0 0,-1 1 0 0 0,1 2 0 0 0,0 0 1 0 0,0 2-1 0 0,1 1 0 0 0,-33 11 0 0 0,32-5-245 0 0</inkml:trace>
  <inkml:trace contextRef="#ctx0" brushRef="#br0" timeOffset="1">1163 105 3967 0 0,'-15'-6'425'0'0,"0"1"-1"0"0,-1 1 1 0 0,1 1-1 0 0,-1 0 1 0 0,1 0-1 0 0,-24 1 0 0 0,3 3-101 0 0,-63 9-1 0 0,-70 9 405 0 0,140-18-459 0 0,0-1 1 0 0,-1-1-1 0 0,-51-10 0 0 0,-76-30 173 0 0,101 24-239 0 0,0 2 1 0 0,-64-7-1 0 0,93 20-353 0 0,0 1 0 0 0,1 2-1 0 0,-41 5 1 0 0,44-4-428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27.00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2076 89 2527 0 0,'-35'-18'782'0'0,"-60"-27"1612"0"0,80 39-2087 0 0,0 1 0 0 0,0 1 0 0 0,0 1 0 0 0,-29-4 0 0 0,18 6-206 0 0,0 1-1 0 0,1 1 1 0 0,-1 1 0 0 0,0 2-1 0 0,1 0 1 0 0,0 2-1 0 0,0 0 1 0 0,0 2 0 0 0,1 1-1 0 0,0 1 1 0 0,1 0-1 0 0,-38 25 1 0 0,45-25-261 0 0,-1 0-83 0 0</inkml:trace>
  <inkml:trace contextRef="#ctx0" brushRef="#br0" timeOffset="1">1261 189 3079 0 0,'-33'-11'547'0'0,"0"2"0"0"0,-1 2 0 0 0,0 1 0 0 0,0 1 0 0 0,-57 0 0 0 0,57 7-335 0 0,-64 11 0 0 0,-17 2 72 0 0,44-15-160 0 0,-1-4 1 0 0,-83-15-1 0 0,-77-5-7 0 0,182 23-1174 0 0,-97 11 0 0 0,120-6-1293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4:55.94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1407 78 455 0 0,'-5'0'3111'0'0,"5"0"-3017"0"0,-1 1 0 0 0,1-1-1 0 0,-1 1 1 0 0,1-1-1 0 0,-1 0 1 0 0,0 1 0 0 0,1-1-1 0 0,-1 0 1 0 0,0 0-1 0 0,1 1 1 0 0,-1-1 0 0 0,0 0-1 0 0,1 0 1 0 0,-1 0 0 0 0,0 0-1 0 0,0 0 1 0 0,1 0-1 0 0,-1 0 1 0 0,0 0 0 0 0,1 0-1 0 0,-1 0 1 0 0,0 0-1 0 0,1 0 1 0 0,-1-1 0 0 0,0 1-1 0 0,1 0 1 0 0,-2-1-1 0 0,2 0-36 0 0,-1 0-1 0 0,1 0 0 0 0,0 0 0 0 0,-1 0 1 0 0,1 0-1 0 0,-1 0 0 0 0,0 0 0 0 0,1 1 0 0 0,-1-1 1 0 0,1 0-1 0 0,-1 0 0 0 0,0 0 0 0 0,0 1 0 0 0,0-1 1 0 0,1 1-1 0 0,-1-1 0 0 0,0 0 0 0 0,0 1 1 0 0,0-1-1 0 0,0 1 0 0 0,0 0 0 0 0,0-1 0 0 0,0 1 1 0 0,0 0-1 0 0,0 0 0 0 0,0-1 0 0 0,0 1 1 0 0,-1 0-1 0 0,-1 1 21 0 0,0 0 0 0 0,0 0 1 0 0,0 0-1 0 0,0 0 1 0 0,0 1-1 0 0,0-1 0 0 0,-4 5 1 0 0,-4 0-102 0 0,5-3 62 0 0,0 0 1 0 0,0 0-1 0 0,-1-1 1 0 0,1 0-1 0 0,-1 0 0 0 0,0-1 1 0 0,1 0-1 0 0,-13 1 1 0 0,7-2 89 0 0,1 0 0 0 0,0 0 0 0 0,0-2 0 0 0,-18-3 0 0 0,-73-16 838 0 0,49 6-569 0 0,29 7-195 0 0,1 1-1 0 0,-2 1 1 0 0,-46-4 0 0 0,-27 2 252 0 0,-55 0-54 0 0,-13 2-36 0 0,84 1-275 0 0,-122 10 1 0 0,75 13-1373 0 0,82-12-2929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4:57.08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1750 48 455 0 0,'5'-1'3365'0'0,"7"-3"-1778"0"0,-13 4-1481 0 0,-1-1-1 0 0,1 1 0 0 0,0 0 1 0 0,-1-1-1 0 0,1 1 0 0 0,0 0 0 0 0,-1 0 1 0 0,1 0-1 0 0,0 0 0 0 0,-1 0 1 0 0,1 0-1 0 0,0 1 0 0 0,-1-1 0 0 0,-1 1 1 0 0,-18 0 61 0 0,12-3-6 0 0,-1 1 0 0 0,1 0 0 0 0,0 1 0 0 0,-13 1 0 0 0,1-1 15 0 0,11 1-40 0 0,0 0-1 0 0,0 1 0 0 0,-13 3 1 0 0,13-3 4 0 0,0 0 0 0 0,0 0 1 0 0,-13 0-1 0 0,-150 5 909 0 0,141-8-795 0 0,0-1-1 0 0,-59-10 0 0 0,-85-21 723 0 0,126 26-693 0 0,-1 1-1 0 0,-82 3 0 0 0,10 6-121 0 0,-213 33-1 0 0,273-25-352 0 0,0 3-1 0 0,-115 42 1 0 0,142-42-135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4:58.30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1354 77 919 0 0,'0'-5'604'0'0,"-1"1"0"0"0,1-1 0 0 0,-1 0 0 0 0,0 1 0 0 0,-2-6 0 0 0,1 9-512 0 0,0 0-1 0 0,0 0 0 0 0,0 0 0 0 0,0 0 0 0 0,0 1 1 0 0,0-1-1 0 0,0 0 0 0 0,0 1 0 0 0,0-1 0 0 0,0 1 1 0 0,-4 0-1 0 0,-3-1 390 0 0,6 0-381 0 0,0 1-1 0 0,0 0 0 0 0,0 0 0 0 0,0 0 1 0 0,0 0-1 0 0,0 0 0 0 0,0 1 0 0 0,0-1 0 0 0,-5 3 1 0 0,-18 1 89 0 0,-96 5 1333 0 0,84-10-1204 0 0,-69 3 563 0 0,86-1-757 0 0,1-1 1 0 0,0-1-1 0 0,-37-7 0 0 0,19 1 81 0 0,0 0-1 0 0,-62-1 1 0 0,89 8-186 0 0,-39 0 185 0 0,-85-10-1 0 0,106 5-98 0 0,-1 2 1 0 0,0 1-1 0 0,0 1 0 0 0,0 1 0 0 0,0 2 0 0 0,-35 6 0 0 0,9 3-73 0 0,30-7-19 0 0,1 1-1 0 0,-43 15 1 0 0,20-2-613 0 0,22-10 218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13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2100 110 1839 0 0,'40'-32'2311'0'0,"-27"21"-854"0"0,23-15-1 0 0,-35 26-1446 0 0,0 0 0 0 0,-1-1 0 0 0,1 1 0 0 0,-1 0 0 0 0,1 0 0 0 0,-1 0 0 0 0,1-1-1 0 0,-1 1 1 0 0,0 0 0 0 0,1-1 0 0 0,-1 1 0 0 0,1 0 0 0 0,-1-1 0 0 0,1 1 0 0 0,-1-1 0 0 0,0 1-1 0 0,1-1 1 0 0,-1 1 0 0 0,0 0 0 0 0,0-1 0 0 0,1 1 0 0 0,-1-1 0 0 0,0 1 0 0 0,0-1 0 0 0,0 0-1 0 0,0 1 1 0 0,1-1 0 0 0,-1 1 0 0 0,0-1 0 0 0,0 1 0 0 0,0-1 0 0 0,0 1 0 0 0,0-1 0 0 0,0 0-1 0 0,-1 1 1 0 0,1-1 0 0 0,0 1 0 0 0,0-1 0 0 0,0 1 0 0 0,0-1 0 0 0,-1 1 0 0 0,1-1 0 0 0,0 1-1 0 0,0-1 1 0 0,-1 1 0 0 0,1-1 0 0 0,0 1 0 0 0,-1 0 0 0 0,1-1 0 0 0,-1 1 0 0 0,1-1 0 0 0,0 1-1 0 0,-1 0 1 0 0,1 0 0 0 0,-2-1 0 0 0,-1-1 101 0 0,-1 0-1 0 0,1 0 1 0 0,-1 0-1 0 0,0 0 1 0 0,-7-1 0 0 0,1 1 68 0 0,-1 1 0 0 0,1 1-1 0 0,0 0 1 0 0,-1 0 0 0 0,-15 3 0 0 0,0-1-64 0 0,-40 4 129 0 0,21-2 223 0 0,-70-2 0 0 0,99-2-229 0 0,0 1-1 0 0,-23 3 0 0 0,23-2-2 0 0,0 0-1 0 0,-24-1 1 0 0,2-2 266 0 0,-1 2 0 0 0,-72 12 0 0 0,29 5-96 0 0,-9 1-97 0 0,-33 4-127 0 0,16-2-44 0 0,23-7 32 0 0,-142 5 0 0 0,153-21-33 0 0,-105-14 0 0 0,8-3 67 0 0,91 12-143 0 0,39 3 1 0 0,-66 2-1 0 0,97 3-64 0 0,-9 0-181 0 0,0 1 0 0 0,-34 7-1 0 0,37-5-475 0 0,0-2-46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4:59.96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1403 27 919 0 0,'-39'-6'1844'0'0,"-3"6"-1072"0"0,-62 2 716 0 0,18 0-476 0 0,22-2-410 0 0,-172-10 621 0 0,214 8-1117 0 0,-291-8 880 0 0,165 8-789 0 0,56 2-220 0 0,-122 14 0 0 0,172-8-193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00.99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1132 3 2615 0 0,'-5'-1'41'0'0,"-1"0"-1"0"0,1 1 0 0 0,-1-1 0 0 0,1 2 0 0 0,-1-1 0 0 0,1 0 0 0 0,-1 1 0 0 0,-7 2 0 0 0,-6 0 117 0 0,-56 5 1094 0 0,0-4 0 0 0,-119-9 0 0 0,-53-1 262 0 0,146 10-1287 0 0,-20 0-118 0 0,-92-6-843 0 0,183 0 312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01.38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1109 37 919 0 0,'-17'-7'1668'0'0,"6"1"-252"0"0,5 4-1219 0 0,0 0-1 0 0,0 0 0 0 0,0 0 0 0 0,0 1 1 0 0,0 0-1 0 0,0 0 0 0 0,0 0 1 0 0,-1 1-1 0 0,1 0 0 0 0,0 0 0 0 0,0 0 1 0 0,0 1-1 0 0,0 0 0 0 0,-11 4 0 0 0,-6 1-68 0 0,0-1 0 0 0,-1-1 0 0 0,1 0-1 0 0,-1-2 1 0 0,-36-1 0 0 0,17-3 483 0 0,-64-12-1 0 0,32 4-114 0 0,4 2-135 0 0,0 2 0 0 0,-83 6 0 0 0,123 4-359 0 0,0 1-1 0 0,0 2 1 0 0,-47 17-1 0 0,9-3-436 0 0,28-9 117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02.46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958 0 431 0 0,'-24'2'622'0'0,"15"-2"-166"0"0,0 0-1 0 0,-1 0 1 0 0,1 1 0 0 0,0 1-1 0 0,0-1 1 0 0,0 1 0 0 0,0 1-1 0 0,-12 5 1 0 0,-10 4-49 0 0,-58 13 0 0 0,54-15-64 0 0,-18 10 62 0 0,42-15-300 0 0,-1 0 0 0 0,0 0 0 0 0,-22 4-1 0 0,-5-4 208 0 0,0-1 0 0 0,-1-2 0 0 0,1-2 0 0 0,-1-2-1 0 0,1-1 1 0 0,-48-11 0 0 0,52 8-234 0 0,-1 1 1 0 0,1 2-1 0 0,-72 3 0 0 0,80 2-246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03.66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2437 24 2071 0 0,'0'0'84'0'0,"0"0"-16"0"0,0-1 7 0 0,0 0-1 0 0,0 0 0 0 0,0 0 0 0 0,0 0 0 0 0,0 0 1 0 0,0 0-1 0 0,0 1 0 0 0,0-1 0 0 0,-1 0 0 0 0,1 0 0 0 0,0 0 1 0 0,-1 0-1 0 0,1 0 0 0 0,-1 1 0 0 0,1-1 0 0 0,-1 0 0 0 0,1 0 1 0 0,-1 1-1 0 0,0-1 0 0 0,1 0 0 0 0,-1 1 0 0 0,0-1 1 0 0,1 0-1 0 0,-1 1 0 0 0,0-1 0 0 0,0 1 0 0 0,0 0 0 0 0,1-1 1 0 0,-1 1-1 0 0,0 0 0 0 0,0-1 0 0 0,0 1 0 0 0,0 0 0 0 0,0 0 1 0 0,0 0-1 0 0,0 0 0 0 0,-1-1 0 0 0,-4 1 152 0 0,1 1 0 0 0,-1-1-1 0 0,0 1 1 0 0,-11 2 0 0 0,4 0 170 0 0,-120 0 1632 0 0,91-3-1386 0 0,-60 5 0 0 0,86-2-569 0 0,-31 10 0 0 0,33-9-31 0 0,0 0 0 0 0,-28 4 0 0 0,-47 4 196 0 0,-15 1 79 0 0,36-4-146 0 0,-63-4 39 0 0,69-4 10 0 0,-99 15 0 0 0,-11 8-124 0 0,139-22-72 0 0,0-2 0 0 0,0-1 0 0 0,-41-6 0 0 0,-238-32 40 0 0,34 0 109 0 0,211 28-154 0 0,22 4-6 0 0,0 3 0 0 0,-61 1 0 0 0,91 4-227 0 0,0 1-1 0 0,0 0 1 0 0,0 1-1 0 0,-27 9 1 0 0,6 0-3721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06.19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922 120 2879 0 0,'-47'8'850'0'0,"43"-7"-712"0"0,0 0 0 0 0,0 0 0 0 0,-1-1 0 0 0,1 0 0 0 0,0 0 1 0 0,0 0-1 0 0,0 0 0 0 0,-7-1 0 0 0,-36-11 390 0 0,18 4-83 0 0,1 4-3 0 0,-1 1 0 0 0,-53 1 1 0 0,55 2-221 0 0,0 0 0 0 0,0-2-1 0 0,-39-8 1 0 0,-56-27 37 0 0,90 25-155 0 0,1 2-1 0 0,-2 1 0 0 0,1 2 1 0 0,-60-7-1 0 0,76 14-130 0 0,0 1 0 0 0,0 0 0 0 0,1 1 0 0 0,-16 4-1 0 0,-2 2-140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9:36.79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5 2 919 0 0,'0'0'80'0'0,"-2"-2"-80"0"0,0 2 0 0 0,2 2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9:39.46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1130 1246 1839 0 0,'0'-1'232'0'0,"0"0"0"0"0,0 0-1 0 0,0 0 1 0 0,-1 0 0 0 0,1 0-1 0 0,0 0 1 0 0,0 0 0 0 0,0 0-1 0 0,-1 0 1 0 0,1 0 0 0 0,-1 0-1 0 0,1 0 1 0 0,-1 0 0 0 0,1 0-1 0 0,-1 0 1 0 0,1 0 0 0 0,-1 0-1 0 0,0 1 1 0 0,1-1 0 0 0,-1 0-1 0 0,-2-1 1 0 0,2 1-78 0 0,-1 1 1 0 0,0-1-1 0 0,1 0 1 0 0,-1 1-1 0 0,0-1 1 0 0,0 1-1 0 0,0-1 1 0 0,0 1-1 0 0,0 0 1 0 0,0 0-1 0 0,-2 0 1 0 0,-6 1 94 0 0,0 0 0 0 0,1 1 0 0 0,-18 5 1 0 0,21-5 280 0 0,-22 8-32 0 0,20-7-271 0 0,1-1-1 0 0,0 0 1 0 0,0 0-1 0 0,-1 0 1 0 0,1-1-1 0 0,-14 1 1 0 0,6-3 243 0 0,1 0 0 0 0,0-1 1 0 0,-17-5-1 0 0,-17-2 138 0 0,41 9-510 0 0,0 1 1 0 0,0 0-1 0 0,0 0 0 0 0,0 0 1 0 0,0 1-1 0 0,-11 4 0 0 0,2-1 7 0 0,-24 6 184 0 0,0-1-1 0 0,-53 5 1 0 0,73-12-16 0 0,15-2-179 0 0,0 0 1 0 0,0 0 0 0 0,0-1 0 0 0,-8 0-1 0 0,9 0-42 0 0,1 1 0 0 0,0-1 0 0 0,0 1-1 0 0,-1-1 1 0 0,1 1 0 0 0,0 0 0 0 0,0 0-1 0 0,0 0 1 0 0,-6 4 0 0 0,6-4-19 0 0,1 1 0 0 0,-1-1 1 0 0,0 0-1 0 0,0 0 0 0 0,0 0 0 0 0,0 0 0 0 0,0 0 1 0 0,0-1-1 0 0,0 1 0 0 0,0-1 0 0 0,0 0 0 0 0,-6 0 1 0 0,-11-8 341 0 0,18 6-301 0 0,0 1 0 0 0,0 0 0 0 0,0 0 1 0 0,0 1-1 0 0,0-1 0 0 0,0 0 0 0 0,0 1 0 0 0,0-1 0 0 0,0 1 1 0 0,0-1-1 0 0,0 1 0 0 0,0 0 0 0 0,0 0 0 0 0,-4 0 1 0 0,5 1-44 0 0,0-1 1 0 0,0 0-1 0 0,0 1 1 0 0,1-1 0 0 0,-1 1-1 0 0,0-1 1 0 0,1 1-1 0 0,-1 0 1 0 0,0-1 0 0 0,1 1-1 0 0,-1 0 1 0 0,0-1-1 0 0,1 1 1 0 0,-1 0 0 0 0,1-1-1 0 0,0 1 1 0 0,-1 0-1 0 0,1 0 1 0 0,-1 0 0 0 0,1 0-1 0 0,0-1 1 0 0,0 2-1 0 0,0-1-8 0 0,-1-1-1 0 0,1 1 0 0 0,0-1 1 0 0,0 1-1 0 0,0-1 0 0 0,1 1 0 0 0,-1-1 1 0 0,0 0-1 0 0,0 1 0 0 0,0-1 1 0 0,0 1-1 0 0,0-1 0 0 0,0 1 1 0 0,1-1-1 0 0,-1 0 0 0 0,0 1 0 0 0,0-1 1 0 0,1 1-1 0 0,-1-1 0 0 0,0 0 1 0 0,1 1-1 0 0,-1-1 0 0 0,0 0 0 0 0,1 1 1 0 0,-1-1-1 0 0,0 0 0 0 0,1 0 1 0 0,-1 1-1 0 0,1-1 0 0 0,-1 0 0 0 0,0 0 1 0 0,1 0-1 0 0,-1 0 0 0 0,1 1 1 0 0,-1-1-1 0 0,1 0 0 0 0,-1 0 0 0 0,1 0 1 0 0,-1 0-1 0 0,1 0 0 0 0,-1 0 1 0 0,1 0-1 0 0,156-8 3335 0 0,-110 7-2745 0 0,-38 2-547 0 0,-1-1 0 0 0,1 0 0 0 0,0-1 1 0 0,-1 0-1 0 0,16-3 0 0 0,18-10 28 0 0,-25 7 59 0 0,-1 2 0 0 0,1 0 0 0 0,30-4 0 0 0,124 1 467 0 0,-167 8-611 0 0,2 0 31 0 0,1 0 1 0 0,0 0-1 0 0,0 0 1 0 0,0 1 0 0 0,-1 0-1 0 0,1 0 1 0 0,0 0-1 0 0,-1 1 1 0 0,1 0-1 0 0,-1 1 1 0 0,12 5-1 0 0,2 4-25 0 0,-13-7-6 0 0,1 0 1 0 0,0 0-1 0 0,1-1 0 0 0,-1 0 1 0 0,15 4-1 0 0,4-2 63 0 0,4 1 96 0 0,0-1-1 0 0,0-1 0 0 0,40 1 0 0 0,-41-6-96 0 0,-15-1-5 0 0,-1 1 1 0 0,1 0-1 0 0,26 5 0 0 0,64 9 191 0 0,-105-14-256 0 0,16 1 62 0 0,-1-1 0 0 0,21-3 0 0 0,11-1 68 0 0,110 17 79 0 0,-134-10-214 0 0,5-1 67 0 0,0-2 1 0 0,53-5-1 0 0,-79 4-60 0 0,4 1 5 0 0,6-1 16 0 0,1-1 1 0 0,18-5 0 0 0,-28 7-14 0 0,0-1 1 0 0,0 0-1 0 0,0 0 1 0 0,-1-1-1 0 0,1 1 1 0 0,0-1-1 0 0,-1 1 1 0 0,1-1-1 0 0,-1 0 1 0 0,0 1-1 0 0,1-1 1 0 0,-1-1-1 0 0,0 1 1 0 0,0 0-1 0 0,0 0 1 0 0,2-5-1 0 0,22-30 133 0 0,6-17-59 0 0,-25 44-60 0 0,0 0 0 0 0,-1-1 0 0 0,0 1 0 0 0,-1-1 0 0 0,0-1 0 0 0,-1 1 0 0 0,6-24 0 0 0,-8 14-4 0 0,-1-1 1 0 0,-1 0-1 0 0,-1 1 0 0 0,-1-1 1 0 0,-6-25-1 0 0,4 16 15 0 0,-2-44 0 0 0,6-107 40 0 0,1 153-29 0 0,2 1 0 0 0,8-36 0 0 0,0 2-3 0 0,0 2-9 0 0,-6 33-2 0 0,0 1-1 0 0,1-41 0 0 0,-6 54-31 0 0,0 5 0 0 0,0 0 0 0 0,0 1 0 0 0,-3-11 0 0 0,3 15 0 0 0,-1 0 0 0 0,0 0 0 0 0,0 0 0 0 0,0 1 0 0 0,-1-1 0 0 0,1 0 0 0 0,-1 0 0 0 0,0 1 0 0 0,1-1 0 0 0,-1 1 0 0 0,-4-4 0 0 0,1 1 0 0 0,-1 0 0 0 0,1 1 0 0 0,-1-1 0 0 0,0 1 0 0 0,-1 0 0 0 0,1 1 0 0 0,0 0 0 0 0,-1 0 0 0 0,0 0 0 0 0,-10-2 0 0 0,2 2 0 0 0,0 0 0 0 0,0 2 0 0 0,-29-1 0 0 0,-2 0 0 0 0,-47-8 0 0 0,48 4 0 0 0,-48-1 0 0 0,-1 5 0 0 0,73 2 0 0 0,-86-2 0 0 0,-75-20 0 0 0,82 8 0 0 0,-10 0 0 0 0,88 12 0 0 0,-246-23 0 0 0,214 18 0 0 0,-95 0 0 0 0,137 6 0 0 0,-1 0 0 0 0,1-1 0 0 0,0-1 0 0 0,-19-5 0 0 0,17 4 0 0 0,0 0 0 0 0,-26-2 0 0 0,8 2 0 0 0,-47-13 0 0 0,-25-2 0 0 0,95 18 0 0 0,0 1 0 0 0,0 0 0 0 0,0 1 0 0 0,0 0 0 0 0,0 1 0 0 0,0-1 0 0 0,1 2 0 0 0,-1-1 0 0 0,-14 7 0 0 0,16-4 0 0 0,-1 0 0 0 0,0 0 0 0 0,1 1 0 0 0,0 0 0 0 0,-12 14 0 0 0,12-10-8 0 0,0 1 0 0 0,1 0 0 0 0,0 0-1 0 0,1 0 1 0 0,0 1 0 0 0,-5 21 0 0 0,1-8 1 0 0,8-22 7 0 0,-12 31 0 0 0,2 0 0 0 0,1 0 0 0 0,-6 48 0 0 0,13-60 0 0 0,0 0 0 0 0,0 0 0 0 0,2 0 0 0 0,0 1 0 0 0,2-1 0 0 0,0 0 0 0 0,5 23 0 0 0,4-4 0 0 0,-2-13 0 0 0,6 51 0 0 0,-1 7 0 0 0,-12-84 0 0 0,-1 0 0 0 0,1 3 0 0 0,-3-4 0 0 0,1-1 0 0 0,1 0 0 0 0,-1 0 0 0 0,0 0 0 0 0,0 0 0 0 0,1 1 0 0 0,-1-1 0 0 0,0 0 0 0 0,1 0 0 0 0,-1 1 0 0 0,0-1 0 0 0,1 0 0 0 0,-1 1 0 0 0,0-1 0 0 0,1 1 0 0 0,-1-1 0 0 0,0 1 0 0 0,-6 6-531 0 0,1 0 1 0 0,0 0-1 0 0,1 0 0 0 0,0 1 1 0 0,0 0-1 0 0,0 0 0 0 0,-5 13 1 0 0,0 2-1625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9:42.14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1993 1421 3423 0 0,'0'-1'17'0'0,"-1"0"-1"0"0,1 1 0 0 0,0-1 0 0 0,-1 0 0 0 0,1 1 1 0 0,0-1-1 0 0,-1 1 0 0 0,1-1 0 0 0,-1 0 0 0 0,1 1 1 0 0,-1-1-1 0 0,0 1 0 0 0,1 0 0 0 0,-1-1 0 0 0,1 1 0 0 0,-1-1 1 0 0,0 1-1 0 0,1 0 0 0 0,-1 0 0 0 0,0-1 0 0 0,0 1 1 0 0,1 0-1 0 0,-1 0 0 0 0,0 0 0 0 0,1 0 0 0 0,-1 0 0 0 0,0 0 1 0 0,-1 0-1 0 0,1 0 9 0 0,0 0-1 0 0,0 0 1 0 0,0-1 0 0 0,0 1 0 0 0,0 0-1 0 0,0 0 1 0 0,0-1 0 0 0,0 1 0 0 0,0 0-1 0 0,0-1 1 0 0,0 1 0 0 0,0-1 0 0 0,0 1-1 0 0,0-1 1 0 0,0 0 0 0 0,1 1-1 0 0,-1-1 1 0 0,0 0 0 0 0,0 1 0 0 0,1-1-1 0 0,-1 0 1 0 0,0 0 0 0 0,1 0 0 0 0,-1-1-1 0 0,0 1 15 0 0,-1-14 2012 0 0,2 14-1941 0 0,0 1 1 0 0,0 0 0 0 0,0-1 0 0 0,0 1 0 0 0,-1 0 0 0 0,1-1-1 0 0,0 1 1 0 0,0 0 0 0 0,0-1 0 0 0,0 1 0 0 0,0 0 0 0 0,1-1-1 0 0,-1 1 1 0 0,0 0 0 0 0,0-1 0 0 0,0 1 0 0 0,0 0 0 0 0,0-1-1 0 0,0 1 1 0 0,0 0 0 0 0,1 0 0 0 0,-1-1 0 0 0,0 1 0 0 0,1-1 332 0 0,-1 1-332 0 0,0-1 0 0 0,1 1-1 0 0,-1 0 1 0 0,1 0 0 0 0,-1 1 165 0 0,-1 0 0 0 0,1 1 0 0 0,-1-1 0 0 0,1 0 1 0 0,-1 0-1 0 0,0 1 0 0 0,0-1 0 0 0,1 0 0 0 0,-1 0 0 0 0,-1 1 0 0 0,-1 1-126 0 0,0-1-1 0 0,0 0 1 0 0,-1 0-1 0 0,1 0 1 0 0,-1 0-1 0 0,1 0 1 0 0,-1-1-1 0 0,1 1 1 0 0,-1-1-1 0 0,-4 1 1 0 0,-43 5 835 0 0,36-5-624 0 0,-24 0 638 0 0,-69 14 267 0 0,98-15-1063 0 0,-1-2 0 0 0,1 1 1 0 0,0-2-1 0 0,-1 1 0 0 0,-11-4 0 0 0,-2 0 146 0 0,-136-12 1428 0 0,86 11-1437 0 0,42 3 35 0 0,-1 1-1 0 0,-40 3 0 0 0,30 4-13 0 0,-62 2 19 0 0,-13 0 123 0 0,-2 0-288 0 0,92-9-30 0 0,0-1 0 0 0,0-2 1 0 0,0-1-1 0 0,1-1 0 0 0,-29-11 0 0 0,-51-12 98 0 0,78 22-104 0 0,1-1 0 0 0,-43-21-1 0 0,-13-13 284 0 0,59 34-340 0 0,-2 1 1 0 0,-33-7 0 0 0,57 15-106 0 0,-1 0 1 0 0,0 0 0 0 0,0 0-1 0 0,1 0 1 0 0,-1 0-1 0 0,0 1 1 0 0,0 0 0 0 0,1 0-1 0 0,-1 0 1 0 0,-4 2-1 0 0,4-2 5 0 0,-1 1-1 0 0,0-1 0 0 0,0 0 0 0 0,1 0 1 0 0,-8 0-1 0 0,11-1-2 0 0,0-1-1 0 0,0 1 1 0 0,0-1-1 0 0,0 1 1 0 0,0-1 0 0 0,0 1-1 0 0,1-1 1 0 0,-1 0-1 0 0,0 0 1 0 0,0 1 0 0 0,0-1-1 0 0,1 0 1 0 0,-1 0-1 0 0,0 0 1 0 0,1 0-1 0 0,-1 0 1 0 0,1 0 0 0 0,-1 0-1 0 0,1 0 1 0 0,-1-1-1 0 0,-10-27 309 0 0,8 22-264 0 0,-13-53 258 0 0,12 43-252 0 0,0 0 0 0 0,-9-19 0 0 0,5 18-25 0 0,1 0 1 0 0,1 0-1 0 0,1 0 1 0 0,0 0-1 0 0,1-1 0 0 0,1 0 1 0 0,1 0-1 0 0,1 0 1 0 0,1-26-1 0 0,5-10-1 0 0,-2 31-14 0 0,-1 1 0 0 0,-1-1 0 0 0,-1 0 0 0 0,-4-31 0 0 0,-9 6 7 0 0,10 41-27 0 0,0 0 1 0 0,1 0-1 0 0,0-1 0 0 0,0 1 0 0 0,1-1 0 0 0,0 1 0 0 0,0-1 1 0 0,1 1-1 0 0,1-10 0 0 0,3 2 7 0 0,0 0 0 0 0,1 0 0 0 0,12-24 0 0 0,-10 24 0 0 0,0 1 0 0 0,-2-1 0 0 0,7-27 0 0 0,-10 31-16 0 0,0 1 0 0 0,7-20 0 0 0,-7 27 0 0 0,-1 0 0 0 0,1 1 0 0 0,0-1 0 0 0,0 1 0 0 0,0-1 0 0 0,1 1 0 0 0,-1 0 0 0 0,1 0 0 0 0,0 0 0 0 0,-1 1 0 0 0,1-1 0 0 0,4-2 0 0 0,8-4 0 0 0,-1 0 0 0 0,1 1 0 0 0,0 1 0 0 0,1 1 0 0 0,-1 0 0 0 0,1 1 0 0 0,1 0 0 0 0,28-3 0 0 0,171-1 0 0 0,-197 8 0 0 0,132-17 0 0 0,-61 4 0 0 0,28-6 0 0 0,25-7 0 0 0,179-12 0 0 0,-313 38 0 0 0,248-18 0 0 0,-115 9 0 0 0,-132 10 0 0 0,0 0 0 0 0,0 0 0 0 0,0 1 0 0 0,0 1 0 0 0,0-1 0 0 0,-1 2 0 0 0,16 4 0 0 0,-18-4 0 0 0,0 0 0 0 0,0 0 0 0 0,0 0 0 0 0,-1 1 0 0 0,0 0 0 0 0,1 1 0 0 0,-1-1 0 0 0,-1 1 0 0 0,1 0 0 0 0,7 9 0 0 0,-9-7 0 0 0,0 0 0 0 0,-1 0 0 0 0,1 0 0 0 0,-2 0 0 0 0,1 0 0 0 0,2 12 0 0 0,3 9 0 0 0,31 107 0 0 0,-29-96 0 0 0,34 89 0 0 0,-1-5 0 0 0,-37-97-3 0 0,3 49 0 0 0,-7-47-26 0 0,8 33 0 0 0,-3-21 29 0 0,-2-1 0 0 0,-2 1 0 0 0,-3 75 0 0 0,-2-71 0 0 0,3 0 0 0 0,10 79 0 0 0,-10-120 0 0 0,8 59 0 0 0,-9-56 0 0 0,0 0 0 0 0,0 0 0 0 0,0 1 0 0 0,-1-1 0 0 0,0 0 0 0 0,0 0 0 0 0,-4 12 0 0 0,4-17 1 0 0,1-1 1 0 0,-1 1-1 0 0,1 0 0 0 0,-1 0 1 0 0,1 0-1 0 0,-1-1 0 0 0,1 1 1 0 0,-1 0-1 0 0,0-1 0 0 0,1 1 0 0 0,-1-1 1 0 0,0 1-1 0 0,0-1 0 0 0,0 1 1 0 0,1-1-1 0 0,-1 1 0 0 0,0-1 1 0 0,0 0-1 0 0,0 1 0 0 0,0-1 1 0 0,0 0-1 0 0,0 0 0 0 0,0 0 0 0 0,0 1 1 0 0,1-1-1 0 0,-1 0 0 0 0,0 0 1 0 0,0-1-1 0 0,0 1 0 0 0,0 0 1 0 0,0 0-1 0 0,0 0 0 0 0,0-1 1 0 0,0 1-1 0 0,-1-1 0 0 0,0 1-35 0 0,1-1-1 0 0,-1 1 1 0 0,1 0-1 0 0,-1 0 1 0 0,1-1-1 0 0,-1 1 1 0 0,1 0-1 0 0,-1 1 1 0 0,-2-1 0 0 0,3 1-14 0 0,1-1 0 0 0,-1 0 0 0 0,0 1 0 0 0,1-1 0 0 0,-1 1 0 0 0,1 0 0 0 0,-1-1 0 0 0,0 1 0 0 0,1-1 0 0 0,-1 1 0 0 0,1 0 0 0 0,0-1 0 0 0,-1 1 0 0 0,1 0 0 0 0,0 0 1 0 0,-1-1-1 0 0,1 1 0 0 0,0 0 0 0 0,0 0 0 0 0,-1 0 0 0 0,1-1 0 0 0,0 1 0 0 0,0 0 0 0 0,0 1 0 0 0,-3 23-3039 0 0,3-8 1302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15:38.55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6647 251 1839 0 0,'-1'0'126'0'0,"0"-1"-1"0"0,0 0 0 0 0,0 1 0 0 0,0-1 0 0 0,0 1 0 0 0,0-1 0 0 0,0 1 0 0 0,0 0 0 0 0,0 0 1 0 0,0-1-1 0 0,0 1 0 0 0,-1 0 0 0 0,1 0 0 0 0,0 0 0 0 0,0 0 0 0 0,0 0 0 0 0,0 0 0 0 0,0 0 1 0 0,-2 1-1 0 0,-25 7 1185 0 0,12-3-905 0 0,4-3-78 0 0,0 1 122 0 0,1 0 0 0 0,-1-1 0 0 0,0 0 0 0 0,0-1 0 0 0,0-1 0 0 0,-17-1 0 0 0,20 1-20 0 0,8 0-392 0 0,1 0 0 0 0,-1 0 0 0 0,0 1 0 0 0,1-1 0 0 0,-1 0 0 0 0,1 0 0 0 0,-1-1 0 0 0,0 1 1 0 0,1 0-1 0 0,-1 0 0 0 0,1 0 0 0 0,-1 0 0 0 0,0 0 0 0 0,1-1 0 0 0,-1 1 0 0 0,1 0 0 0 0,-1-1 0 0 0,-28-9 1819 0 0,26 8-1589 0 0,0 0-1 0 0,0 1 1 0 0,-1-1-1 0 0,1 1 0 0 0,0 0 1 0 0,-6-1-1 0 0,-2-2 587 0 0,-22 13 113 0 0,24-8-725 0 0,-1 0 0 0 0,0-1-1 0 0,0 0 1 0 0,1 0-1 0 0,-1-1 1 0 0,-16-3 0 0 0,3-2 558 0 0,-35-14 1 0 0,40 15-601 0 0,0 0 0 0 0,-1 2 0 0 0,1 0 0 0 0,-1 1 0 0 0,-26 0 0 0 0,-13-1-94 0 0,16 0-48 0 0,-53-8 271 0 0,49 5 29 0 0,-76-2 0 0 0,18 4-163 0 0,-234-31 978 0 0,288 29-1081 0 0,-162-10 361 0 0,-36 11-242 0 0,139-2-131 0 0,-1 0 98 0 0,26 2 11 0 0,55 3-109 0 0,0 0 0 0 0,-34 3-1 0 0,-83 9 53 0 0,121-8-114 0 0,1 0 1 0 0,0-2-1 0 0,-1 0 0 0 0,1-2 1 0 0,-1-1-1 0 0,1-1 0 0 0,-32-9 1 0 0,19 3 52 0 0,-1 2 1 0 0,0 2 0 0 0,-1 1-1 0 0,1 2 1 0 0,-1 1 0 0 0,0 3-1 0 0,-45 5 1 0 0,71-4-71 0 0,-17 2 3 0 0,0-2-1 0 0,0-1 1 0 0,-31-2 0 0 0,-60-22 143 0 0,81 14-91 0 0,0 2-1 0 0,-44-3 0 0 0,22 8-49 0 0,-194-6 54 0 0,227 9-59 0 0,-1 0 0 0 0,-47 9 0 0 0,30-1 0 0 0,10-2 0 0 0,-49 14 0 0 0,51-8 0 0 0,21-7 0 0 0,0-1 0 0 0,0-1 0 0 0,0 0 0 0 0,-1-1 0 0 0,0 0 0 0 0,-16 0 0 0 0,8-2 25 0 0,-43 8-1 0 0,26-3-9 0 0,13-1 12 0 0,-29 9 0 0 0,-20 4 36 0 0,-4-2-24 0 0,-24 3 50 0 0,57-13-60 0 0,-51 4 17 0 0,63-10 5 0 0,0-2 0 0 0,-40-6 1 0 0,41 3 0 0 0,-1 2 1 0 0,-44 1 0 0 0,-31 14-53 0 0,22-2 0 0 0,62-10 17 0 0,0 0 0 0 0,-42-7 0 0 0,21 2-4 0 0,-134-3 51 0 0,92 0-17 0 0,43 3-30 0 0,-158-21-17 0 0,121 20 0 0 0,-51 5 0 0 0,70 2 0 0 0,51 0 0 0 0,1 0 0 0 0,-1 1 0 0 0,1 1 0 0 0,0 0 0 0 0,-17 6 0 0 0,11-3 0 0 0,-26 5 0 0 0,18-6 0 0 0,-44 13 0 0 0,50-6 0 0 0,18-11 0 0 0,2 0 0 0 0,0 2 0 0 0,-1 0 0 0 0,1 0 0 0 0,0 0 0 0 0,-1 0 0 0 0,0 0 0 0 0,-1 4 0 0 0,1-6 0 0 0,1 0 0 0 0,-1 1 0 0 0,1-1 0 0 0,0 0 0 0 0,-1 0 0 0 0,1 1 0 0 0,0-1 0 0 0,0 0 0 0 0,0 1 0 0 0,0-1 0 0 0,0 0 0 0 0,0 1 0 0 0,0-1 0 0 0,0 0 0 0 0,0 0 0 0 0,1 1 0 0 0,-1-1 0 0 0,1 0 0 0 0,-1 0 0 0 0,2 2 0 0 0,1 6 0 0 0,-1-1 0 0 0,1 1 0 0 0,-1-1 0 0 0,0 1 0 0 0,-1 0 0 0 0,0 11 0 0 0,5 25 0 0 0,-4-31 0 0 0,0 0 0 0 0,-1 0 0 0 0,-2 27 0 0 0,0-28 0 0 0,1 0 0 0 0,0 1 0 0 0,1-1 0 0 0,5 26 0 0 0,-1-20 9 0 0,0-1 0 0 0,-2 1 1 0 0,-1 0-1 0 0,0 0 0 0 0,-1 1 0 0 0,-2 23 0 0 0,-2 43-9 0 0,3-71 0 0 0,1-5 16 0 0,0-1-1 0 0,1 0 1 0 0,0 0 0 0 0,0 0 0 0 0,6 14-1 0 0,-4-13 7 0 0,-1 1 0 0 0,0 0 0 0 0,2 13-1 0 0,-4-12-14 0 0,-1-3-1 0 0,1 0 0 0 0,0 0 1 0 0,0 0-1 0 0,1 0 0 0 0,0 0 0 0 0,0-1 0 0 0,1 1 1 0 0,0-1-1 0 0,1 0 0 0 0,9 16 0 0 0,-5-13 7 0 0,1 0-1 0 0,1 0 0 0 0,0-1 1 0 0,0 0-1 0 0,20 14 1 0 0,-10-10 2 0 0,5 5 36 0 0,52 28 0 0 0,-64-40-47 0 0,0 2 0 0 0,-1-1 1 0 0,0 2-1 0 0,-1-1 0 0 0,0 2 0 0 0,9 11 0 0 0,-11-12 1 0 0,1 0-1 0 0,0 0 0 0 0,0-1 1 0 0,1 0-1 0 0,0-1 0 0 0,0 0 1 0 0,24 11-1 0 0,35 9 39 0 0,2-3-1 0 0,89 19 1 0 0,-89-33-7 0 0,0-3-1 0 0,97-1 0 0 0,-58-4-13 0 0,244 3 42 0 0,-237-13-32 0 0,3 0 0 0 0,23 0 8 0 0,-109 4-27 0 0,55-4-2 0 0,201-5-11 0 0,11 16 64 0 0,54 6-64 0 0,-185-3 0 0 0,-93-2 0 0 0,21 1 0 0 0,345-17 0 0 0,-69-7 0 0 0,-249 3 0 0 0,178-9 0 0 0,-135 24 0 0 0,92 16 0 0 0,-215-15 0 0 0,1 3 0 0 0,-1 2 0 0 0,66 16 0 0 0,-67-10 0 0 0,0-2 0 0 0,65 6 0 0 0,112-1 20 0 0,-171-12 24 0 0,-7-3-44 0 0,0-2 0 0 0,0-1 0 0 0,60-14 0 0 0,-90 15 6 0 0,-1-1 0 0 0,0-1 0 0 0,0 1-1 0 0,0-2 1 0 0,-1 0 0 0 0,1-1 0 0 0,-1 0 0 0 0,0 0-1 0 0,-1-2 1 0 0,19-14 0 0 0,80-61 40 0 0,-29 22-28 0 0,-21 18-18 0 0,-37 28 0 0 0,-1-1 0 0 0,-1-1 0 0 0,26-27 0 0 0,-33 29 5 0 0,-2-1-1 0 0,0 0 1 0 0,-1-1-1 0 0,-1-1 1 0 0,0 0-1 0 0,-1 0 1 0 0,-1 0 0 0 0,-1-1-1 0 0,-1-1 1 0 0,0 1-1 0 0,-2-1 1 0 0,0 0-1 0 0,2-32 1 0 0,-2-131 27 0 0,-5 161-27 0 0,-1-1-1 0 0,-1 0 1 0 0,-1 1-1 0 0,-1-1 1 0 0,0 1-1 0 0,-10-21 1 0 0,13 38-119 0 0,-1 0-1 0 0,1 0 1 0 0,-1 0 0 0 0,0 0-1 0 0,0 1 1 0 0,0-1 0 0 0,0 1 0 0 0,-1 0-1 0 0,0 0 1 0 0,0 0 0 0 0,0 0-1 0 0,0 1 1 0 0,-1 0 0 0 0,1 0-1 0 0,-1 0 1 0 0,0 0 0 0 0,0 1-1 0 0,0-1 1 0 0,0 1 0 0 0,0 1-1 0 0,0-1 1 0 0,-1 1 0 0 0,1 0-1 0 0,-1 0 1 0 0,1 0 0 0 0,-11 1-1 0 0,-24 4-6104 0 0,-6 5-1899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14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1061 11 4775 0 0,'10'-8'1218'0'0,"-9"6"-242"0"0,-8 6-346 0 0,-3 2-349 0 0,1-1 0 0 0,-1-1 0 0 0,0 1 0 0 0,0-1 0 0 0,-1-1 0 0 0,-19 4 0 0 0,-70 6 1458 0 0,39-7-1109 0 0,6 3-252 0 0,-65 18-1 0 0,99-22-279 0 0,1-1-1 0 0,-1-1 1 0 0,0-1-1 0 0,0 0 1 0 0,-41-4-1 0 0,-105-23 643 0 0,18 2-625 0 0,82 18-823 0 0,22 2-2652 0 0,1 1-967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28.71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3640 86 455 0 0,'0'-1'103'0'0,"-1"1"0"0"0,1-1 0 0 0,-1 1 0 0 0,1 0 0 0 0,-1-1 0 0 0,1 1-1 0 0,0 0 1 0 0,-1-1 0 0 0,1 1 0 0 0,-1 0 0 0 0,1-1 0 0 0,-1 1-1 0 0,0 0 1 0 0,1 0 0 0 0,-1 0 0 0 0,1 0 0 0 0,-1 0 0 0 0,1-1-1 0 0,-1 1 1 0 0,1 0 0 0 0,-1 0 0 0 0,-1 0 0 0 0,-16 0 1146 0 0,-132-11 642 0 0,20 2-407 0 0,-195-11 366 0 0,262 14-1763 0 0,-309-24 618 0 0,217 36-613 0 0,91-2-53 0 0,-69 7-348 0 0,100-5 71 0 0</inkml:trace>
  <inkml:trace contextRef="#ctx0" brushRef="#br0" timeOffset="1">1880 131 1727 0 0,'1'0'16'0'0,"-1"0"0"0"0,0 0 0 0 0,0 0 0 0 0,1 0 0 0 0,-1 0 0 0 0,0 1 0 0 0,0-1 0 0 0,1 0 0 0 0,-1 0 0 0 0,0 0 0 0 0,0 1 0 0 0,1-1 0 0 0,-1 0 0 0 0,0 0 0 0 0,0 1 0 0 0,0-1 0 0 0,0 0 0 0 0,1 0 0 0 0,-1 1 0 0 0,0-1 0 0 0,0 0 0 0 0,0 1 0 0 0,0-1 0 0 0,0 0 0 0 0,0 0 0 0 0,0 1 0 0 0,0-1 0 0 0,0 0 0 0 0,0 1 0 0 0,0-1 0 0 0,0 0 0 0 0,0 1 0 0 0,0-1 0 0 0,0 0 0 0 0,0 0 0 0 0,0 1 0 0 0,-1-1 0 0 0,1 1 0 0 0,-1-2 113 0 0,1-1 0 0 0,-1 1 0 0 0,0 0 0 0 0,0 0 0 0 0,0 0 0 0 0,0 0 0 0 0,0 0 0 0 0,0 0 0 0 0,0 1-1 0 0,0-1 1 0 0,0 0 0 0 0,0 0 0 0 0,0 1 0 0 0,-1-1 0 0 0,1 1 0 0 0,0-1 0 0 0,0 1 0 0 0,-1-1 0 0 0,1 1 0 0 0,0 0-1 0 0,-1 0 1 0 0,-2-1 0 0 0,-2 1 105 0 0,-1 1 0 0 0,0-1 0 0 0,-10 3 0 0 0,-5 0 57 0 0,-182-13 1446 0 0,108 4-1074 0 0,-206-28 353 0 0,265 29-861 0 0,-210-24 746 0 0,202 26-819 0 0,17 1-3 0 0,-37 2 0 0 0,-2 0 53 0 0,-1-2 0 0 0,-86-15 0 0 0,63 6 54 0 0,86 10-199 0 0,-158-9 173 0 0,143 10-268 0 0,1 1 0 0 0,-1 2 0 0 0,1 0 0 0 0,0 0 0 0 0,0 2 1 0 0,-25 9-1 0 0,11-1-2631 0 0,2 1-912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31.65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1130 55 1375 0 0,'-90'-11'2640'0'0,"-9"11"-1874"0"0,60 2-440 0 0,-43-5 0 0 0,-140-8 1558 0 0,63 5-994 0 0,15-5-170 0 0,-51-4-232 0 0,182 15-1129 0 0,1 1 0 0 0,0 0 0 0 0,-24 6 0 0 0,9 0-2291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32.49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1379 52 2671 0 0,'-23'-7'556'0'0,"0"1"0"0"0,-1 1-1 0 0,0 1 1 0 0,0 1 0 0 0,-37 0-1 0 0,24 1-489 0 0,8 2 226 0 0,-42 4-1 0 0,13 0-18 0 0,-2 0-46 0 0,-45 0 38 0 0,39-5-186 0 0,-108-6 553 0 0,32-6 92 0 0,-51-2 53 0 0,159 14-799 0 0,0 1-1 0 0,1 2 1 0 0,-1 1 0 0 0,0 2-1 0 0,-41 12 1 0 0,55-11-372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33.80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2160 95 2671 0 0,'-70'-4'1664'0'0,"46"1"-1195"0"0,0 2-1 0 0,-27 2 1 0 0,24 0-272 0 0,-1 0 0 0 0,0-2 0 0 0,1-1 0 0 0,0-2-1 0 0,-1 0 1 0 0,-51-17 0 0 0,28 6 129 0 0,-1 2 0 0 0,-1 2 0 0 0,-77-6 0 0 0,103 16-304 0 0,1 1 0 0 0,-1 1 0 0 0,0 1 1 0 0,1 1-1 0 0,-1 1 0 0 0,1 2 0 0 0,1 1 0 0 0,-50 19 0 0 0,36-9-237 0 0</inkml:trace>
  <inkml:trace contextRef="#ctx0" brushRef="#br0" timeOffset="1">745 95 1839 0 0,'-33'-8'1095'0'0,"0"1"0"0"0,0 1 0 0 0,-39-1 0 0 0,18 2-363 0 0,-32-5 148 0 0,-212-14 691 0 0,286 24-1641 0 0,0 1 1 0 0,1 1-1 0 0,-1 0 0 0 0,0 1 1 0 0,1 0-1 0 0,0 0 0 0 0,-19 9 1 0 0,6-1-3105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34.91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1283 28 2527 0 0,'-10'-2'341'0'0,"1"1"0"0"0,0 0-1 0 0,-18 1 1 0 0,17 0-72 0 0,1 0 1 0 0,-1 0-1 0 0,-19-4 0 0 0,-56-13 1747 0 0,73 16-1907 0 0,1 0 0 0 0,-1 0 0 0 0,0 1 0 0 0,1 1 0 0 0,-21 3 0 0 0,-52 13 155 0 0,32-10-91 0 0,-71 2 0 0 0,62-9 64 0 0,-135-2 305 0 0,86-10-164 0 0,78 7-290 0 0,1 1-1 0 0,-1 2 1 0 0,0 1-1 0 0,-45 4 1 0 0,-21 12-94 0 0,56-8-2649 0 0,17-2-423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36.13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816 74 919 0 0,'-13'-2'1037'0'0,"1"0"0"0"0,-1 0-1 0 0,-24-10 1 0 0,8 3-482 0 0,-19-3 92 0 0,0 3 0 0 0,-1 1 0 0 0,0 3-1 0 0,-65 0 1 0 0,12 1-133 0 0,-37 0-210 0 0,121 5-315 0 0,0 0-1 0 0,0 2 0 0 0,1 0 1 0 0,-1 1-1 0 0,-27 9 0 0 0,17-1-64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36.90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1156 37 2303 0 0,'-11'-3'490'0'0,"-1"1"0"0"0,0 1 0 0 0,0 0 0 0 0,0 1 0 0 0,-20 1 0 0 0,-62 14-47 0 0,62-8-282 0 0,-48 3 1 0 0,-113-17 1416 0 0,39-1-686 0 0,113 6-804 0 0,0-2 0 0 0,-61-14 0 0 0,57 9 8 0 0,-74-6 0 0 0,104 16-134 0 0,0 0-1 0 0,1 1 0 0 0,-1 0 1 0 0,-27 9-1 0 0,6-2-81 0 0,9-2-111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38.04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1075 81 2879 0 0,'-1'-1'35'0'0,"1"0"0"0"0,-1-1 0 0 0,0 1 1 0 0,0 0-1 0 0,0 0 0 0 0,1 0 0 0 0,-1 0 0 0 0,0 0 0 0 0,-1 0 0 0 0,1 0 0 0 0,0 0 0 0 0,0 0 0 0 0,0 0 0 0 0,0 1 0 0 0,-1-1 0 0 0,1 1 0 0 0,0-1 0 0 0,-1 1 0 0 0,-1-1 0 0 0,-29-9 368 0 0,22 10-158 0 0,-1 0 0 0 0,1 1 0 0 0,0 0-1 0 0,0 0 1 0 0,0 1 0 0 0,-16 6 0 0 0,-22 3 225 0 0,24-8-253 0 0,-1 0 0 0 0,1-2 0 0 0,0-1 0 0 0,-1-1 0 0 0,1-1 0 0 0,0-1 0 0 0,-34-8 0 0 0,24 2 34 0 0,-157-36 676 0 0,158 40-859 0 0,1 1 0 0 0,0 2 0 0 0,-1 1 0 0 0,-34 3 0 0 0,31 1-282 0 0,-72 10 570 0 0,94-10-1257 0 0,-1 0 0 0 0,-23 10-1 0 0,15-3-2038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39.70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843 30 1727 0 0,'-49'22'168'0'0,"33"-16"54"0"0,-1-1-1 0 0,1-1 1 0 0,-1-1-1 0 0,1 0 1 0 0,-1-1-1 0 0,0-1 1 0 0,-20-1-1 0 0,-120-16 1932 0 0,143 14-2102 0 0,-89-19 1099 0 0,10 1-388 0 0,72 17-668 0 0,-12-3 180 0 0,-49-2 1 0 0,71 8-329 0 0,1 1 0 0 0,-1-1 1 0 0,1 1-1 0 0,0 1 1 0 0,-1 0-1 0 0,1 1 1 0 0,0 0-1 0 0,0 0 1 0 0,-10 6-1 0 0,-4 3-2773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40.43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1158 50 575 0 0,'-5'3'57'0'0,"-1"0"0"0"0,0 0 0 0 0,0-1 0 0 0,-1 0-1 0 0,1 0 1 0 0,0 0 0 0 0,-1-1 0 0 0,-12 2 0 0 0,-57-1 821 0 0,49-3-652 0 0,-117 10 2481 0 0,-2 0-1355 0 0,49-10-238 0 0,-101-14 0 0 0,-3-26-437 0 0,102 17-481 0 0,82 21-323 0 0,0 1-1 0 0,-32 0 1 0 0,30 1-315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15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1208 44 3223 0 0,'5'-9'230'0'0,"-5"9"-224"0"0,0-1 1 0 0,0 1-1 0 0,0 0 0 0 0,0-1 1 0 0,0 1-1 0 0,1-1 0 0 0,-1 1 1 0 0,0-1-1 0 0,0 1 1 0 0,1-1-1 0 0,-1 1 0 0 0,0 0 1 0 0,1-1-1 0 0,-1 1 1 0 0,0-1-1 0 0,1 1 0 0 0,-1 0 1 0 0,1-1-1 0 0,-1 1 0 0 0,0 0 1 0 0,1 0-1 0 0,-1-1 1 0 0,1 1-1 0 0,-1 0 0 0 0,1 0 1 0 0,-1 0-1 0 0,1 0 0 0 0,29-15 2701 0 0,-28 12-2915 0 0,-8 1 267 0 0,-10 2 649 0 0,4 2-227 0 0,-1 2 0 0 0,1 0 1 0 0,0 0-1 0 0,-20 11 0 0 0,-25 8-81 0 0,23-11-172 0 0,-20 5 434 0 0,21-11-154 0 0,-1-1 1 0 0,-58 0-1 0 0,45-7 4 0 0,0-2 0 0 0,0-2 0 0 0,-56-15 0 0 0,13-4-28 0 0,-37-7-31 0 0,77 26-597 0 0,0 2 0 0 0,0 2 0 0 0,-1 2 0 0 0,1 2 0 0 0,-56 10 0 0 0,78-8-1096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41.53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880 32 4031 0 0,'-5'-1'73'0'0,"1"-1"1"0"0,-1 1-1 0 0,1 0 0 0 0,-1 0 0 0 0,0 0 0 0 0,0 1 0 0 0,1 0 0 0 0,-9 0 0 0 0,-42 6 447 0 0,42-4-372 0 0,-140 14 456 0 0,120-15-271 0 0,-1-1 0 0 0,-53-7-1 0 0,-7-11 642 0 0,-41-4-117 0 0,116 20-829 0 0,-1 1-1 0 0,1 1 1 0 0,-1 1-1 0 0,-37 6 0 0 0,-1 5-293 0 0,26-4-44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42.89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1462 149 1839 0 0,'-18'-1'1358'0'0,"-30"-6"0"0"0,19 2-984 0 0,0 0 232 0 0,-33-10 0 0 0,34 7 11 0 0,-33-4 0 0 0,29 9-441 0 0,0 3-1 0 0,-1 0 0 0 0,-62 11 1 0 0,-9-1 152 0 0,79-9-170 0 0,0-2 1 0 0,0-1-1 0 0,0-1 1 0 0,-27-6-1 0 0,-95-33 550 0 0,63 17-15 0 0,52 16-656 0 0,-2 1 0 0 0,1 2-1 0 0,-1 2 1 0 0,-63-1 0 0 0,78 5-54 0 0,0 2 1 0 0,-1 0-1 0 0,1 1 1 0 0,0 1-1 0 0,0 1 1 0 0,0 1-1 0 0,1 0 1 0 0,0 1-1 0 0,-32 18 1 0 0,21-7-406 0 0,0 1-110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44.51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1150 165 2327 0 0,'-1'1'35'0'0,"0"-1"0"0"0,0 0 0 0 0,0 1 0 0 0,-1-1 0 0 0,1 0 0 0 0,0 1 0 0 0,0-1-1 0 0,-1 0 1 0 0,1 0 0 0 0,0 0 0 0 0,0 0 0 0 0,0 0 0 0 0,-1-1 0 0 0,1 1 0 0 0,0 0-1 0 0,0-1 1 0 0,-3 0 0 0 0,-19-12 1072 0 0,8 3-560 0 0,10 7-337 0 0,0 1 1 0 0,0-1-1 0 0,-1 1 1 0 0,1 0 0 0 0,-1 0-1 0 0,0 0 1 0 0,0 1-1 0 0,1 0 1 0 0,-1 0-1 0 0,0 0 1 0 0,-10 1-1 0 0,-156 6 870 0 0,119-3-588 0 0,0-2 0 0 0,1-3 0 0 0,-62-9 0 0 0,68 2-307 0 0,0-2 0 0 0,1-2-1 0 0,-59-25 1 0 0,6 3-92 0 0,89 32-112 0 0,-1 0-1 0 0,0 1 0 0 0,0 0 0 0 0,-1 1 0 0 0,1 0 1 0 0,0 1-1 0 0,0 0 0 0 0,0 0 0 0 0,-1 1 0 0 0,1 0 1 0 0,0 1-1 0 0,0 0 0 0 0,0 1 0 0 0,1 0 1 0 0,-1 1-1 0 0,1 0 0 0 0,-1 0 0 0 0,-14 10 0 0 0,-1 4-452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45.56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710 80 2615 0 0,'-3'1'113'0'0,"1"0"0"0"0,-1-1-1 0 0,0 1 1 0 0,1-1-1 0 0,-1 1 1 0 0,0-1-1 0 0,0 0 1 0 0,1 0-1 0 0,-1 0 1 0 0,-4-1-1 0 0,-2 1 146 0 0,-24-1 654 0 0,1-2 0 0 0,-46-8-1 0 0,-61-23 983 0 0,48 11-956 0 0,76 20-860 0 0,0 0-1 0 0,0 1 1 0 0,0 0 0 0 0,0 2-1 0 0,0 0 1 0 0,0 0 0 0 0,-25 5-1 0 0,29-3-107 0 0,0 1 0 0 0,0 1-1 0 0,0-1 1 0 0,0 2-1 0 0,1-1 1 0 0,0 2-1 0 0,0-1 1 0 0,0 1 0 0 0,1 1-1 0 0,-15 12 1 0 0,3 1-176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5:46.43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1689 60 1375 0 0,'0'-1'73'0'0,"0"0"0"0"0,0 1 0 0 0,0-1 0 0 0,0 1 0 0 0,0-1-1 0 0,0 1 1 0 0,0-1 0 0 0,0 0 0 0 0,0 1 0 0 0,-1-1 0 0 0,1 1-1 0 0,0-1 1 0 0,0 1 0 0 0,0-1 0 0 0,-1 1 0 0 0,1-1 0 0 0,0 1-1 0 0,-1-1 1 0 0,1 1 0 0 0,-1-1 0 0 0,1 1 0 0 0,0 0 0 0 0,-1-1-1 0 0,0 1-14 0 0,1 0-1 0 0,-1 0 0 0 0,1-1 0 0 0,-1 1 0 0 0,1 0 1 0 0,0 0-1 0 0,-1 1 0 0 0,1-1 0 0 0,-1 0 0 0 0,1 0 1 0 0,-1 0-1 0 0,1 0 0 0 0,0 0 0 0 0,-1 0 0 0 0,1 0 1 0 0,-1 1-1 0 0,1-1 0 0 0,0 0 0 0 0,-1 0 0 0 0,1 1 1 0 0,0-1-1 0 0,-1 0 0 0 0,1 0 0 0 0,0 1 0 0 0,0-1 1 0 0,-1 0-1 0 0,1 1 0 0 0,0-1 0 0 0,-1 1 0 0 0,-2 3 7 0 0,-1 0 0 0 0,0-1 0 0 0,0 1 0 0 0,-1-1 0 0 0,1 0-1 0 0,-1 0 1 0 0,1 0 0 0 0,-1-1 0 0 0,0 1 0 0 0,0-1-1 0 0,0-1 1 0 0,-6 3 0 0 0,-2-1 121 0 0,1-1 0 0 0,0 1-1 0 0,0-2 1 0 0,-17 1 0 0 0,-171 10 2541 0 0,171-9-2356 0 0,0-2 0 0 0,-51-4-1 0 0,-59-15 381 0 0,92 11-694 0 0,13 1 6 0 0,0-2 0 0 0,-64-25 1 0 0,68 23-53 0 0,0 1 1 0 0,-1 2 0 0 0,-1 1-1 0 0,1 1 1 0 0,-1 2 0 0 0,0 1-1 0 0,1 2 1 0 0,-1 1 0 0 0,0 1-1 0 0,0 2 1 0 0,1 1 0 0 0,-45 13-1 0 0,-36 18-268 0 0,-120 58-1 0 0,189-75-208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17:50.262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555 1173 455 0 0,'-2'-1'44'0'0,"1"-1"-1"0"0,0 0 0 0 0,0 0 1 0 0,-1 1-1 0 0,1-1 0 0 0,-1 1 1 0 0,1-1-1 0 0,-1 1 0 0 0,0 0 1 0 0,0 0-1 0 0,1 0 0 0 0,-1 0 1 0 0,0 0-1 0 0,-4-1 0 0 0,-32-8 1732 0 0,23 7-1564 0 0,-14-4 396 0 0,0 2-1 0 0,0 1 1 0 0,0 1-1 0 0,-1 1 1 0 0,0 2-1 0 0,1 1 1 0 0,-47 8-1 0 0,60-6-297 0 0,4-2 315 0 0,0 1-1 0 0,-18 7 1 0 0,27-8-222 0 0,1 0-1 0 0,-1 0 0 0 0,0 0 0 0 0,1-1 0 0 0,-1 1 0 0 0,0-1 0 0 0,-3 1 675 0 0,20-5 1440 0 0,-3 4-2284 0 0,-1 1-1 0 0,0 0 0 0 0,0 1 0 0 0,0 0 1 0 0,0 1-1 0 0,17 6 0 0 0,53 32 895 0 0,-64-32-910 0 0,0 0 1 0 0,0-1-1 0 0,0-1 0 0 0,1 0 0 0 0,0-1 1 0 0,27 5-1 0 0,111-1 972 0 0,-90-8-799 0 0,3-2 97 0 0,109-15 0 0 0,-112 7-290 0 0,216-24 524 0 0,-64-1-112 0 0,300-33 331 0 0,-479 62-845 0 0,0 2 1 0 0,63 6-1 0 0,-54-2 8 0 0,52-3 1 0 0,178-11 245 0 0,-132 10-131 0 0,111 2 132 0 0,-109 15-221 0 0,-59-10-90 0 0,130 1 63 0 0,-176-6-73 0 0,-1 1-1 0 0,56 9 1 0 0,80 24 70 0 0,40-6-15 0 0,-23-5-27 0 0,68 12 90 0 0,-142-22-89 0 0,13-4-4 0 0,-93-8-47 0 0,13-1 23 0 0,60-7 0 0 0,54-9 35 0 0,-139 15-48 0 0,1 1 0 0 0,-1 2 0 0 0,54 9 0 0 0,-5 5 5 0 0,1-3 1 0 0,148 5-1 0 0,-158-16-21 0 0,124 21 0 0 0,-176-19 0 0 0,0 0 0 0 0,-1 1 0 0 0,0 1 0 0 0,21 10 0 0 0,-22-8 0 0 0,1-1 0 0 0,0-1 0 0 0,1-1 0 0 0,19 5 0 0 0,17-3 0 0 0,-1-2 0 0 0,1-2 0 0 0,64-4 0 0 0,-101-1 7 0 0,0 0 0 0 0,0 0 0 0 0,0-2-1 0 0,-1 0 1 0 0,16-6 0 0 0,68-35 61 0 0,-35 14-49 0 0,-49 24-6 0 0,0-1-1 0 0,-1 0 1 0 0,0-1-1 0 0,16-13 1 0 0,45-48 106 0 0,-7 7-49 0 0,-53 50-50 0 0,-1-1 1 0 0,0 0-1 0 0,-1-1 1 0 0,0 0-1 0 0,-1-1 0 0 0,-1 0 1 0 0,-1-1-1 0 0,0 0 1 0 0,13-36-1 0 0,-3 4-7 0 0,36-109 129 0 0,-49 136-126 0 0,-1-1 1 0 0,-1 1 0 0 0,-1-1 0 0 0,-1 0 0 0 0,-1-28 0 0 0,-3 33-13 0 0,0-1-1 0 0,-1 1 1 0 0,-1 0-1 0 0,-1 0 1 0 0,0 1-1 0 0,-2-1 1 0 0,0 1-1 0 0,-17-30 1 0 0,-2 5 7 0 0,-2 2-1 0 0,-36-41 1 0 0,58 75-11 0 0,-1-1 0 0 0,0 1 0 0 0,0 0 0 0 0,-1 0 0 0 0,0 1 0 0 0,0 0 0 0 0,0 1 0 0 0,0 0 0 0 0,-1 0 0 0 0,1 0 0 0 0,-1 1 0 0 0,0 1 0 0 0,0 0 0 0 0,-10-2 0 0 0,-12 0 0 0 0,0 1 0 0 0,-58 3 0 0 0,-57 10 0 0 0,64-4 0 0 0,-92-4 0 0 0,-267 5 0 0 0,383-4 0 0 0,-5 0 0 0 0,0-3 0 0 0,0-3 0 0 0,-120-21 0 0 0,-19-8 0 0 0,127 22 0 0 0,-71-5 0 0 0,46 7 0 0 0,-247-39 0 0 0,280 39 0 0 0,-73-1 0 0 0,-67 11 0 0 0,-86-3 0 0 0,61-21 0 0 0,137 19 0 0 0,1 5 0 0 0,-108 15 0 0 0,189-15 0 0 0,-76 3 0 0 0,-105-7 0 0 0,53-2 0 0 0,-155 8 0 0 0,244-2 0 0 0,-129-1 0 0 0,22-9 0 0 0,88 5 0 0 0,-131 9-31 0 0,-4 0-2 0 0,63-16 33 0 0,-29-2 0 0 0,84 8 0 0 0,-137 0 0 0 0,49 4 0 0 0,65-2 0 0 0,-49 8 0 0 0,2 0 0 0 0,107 0 0 0 0,33-3 0 0 0,16-3-1 0 0,0 1 0 0 0,0-1 0 0 0,0 1 0 0 0,0-1 0 0 0,0 1 0 0 0,0 0 0 0 0,0 0-1 0 0,1 0 1 0 0,-1 0 0 0 0,0 0 0 0 0,1 0 0 0 0,-1 1 0 0 0,1-1 0 0 0,-1 0 0 0 0,1 1 0 0 0,0-1 0 0 0,-1 1 0 0 0,1 0 0 0 0,0-1-1 0 0,0 1 1 0 0,0 0 0 0 0,0 0 0 0 0,0 2 0 0 0,-2 5-6 0 0,1-1 0 0 0,0 1 0 0 0,0 0 0 0 0,0 9 0 0 0,0-5 4 0 0,-8 41 3 0 0,-3-1 0 0 0,-26 69 0 0 0,16-51 0 0 0,15-47 0 0 0,2 0 0 0 0,0 0 0 0 0,2 1 0 0 0,0 0 0 0 0,1 32 0 0 0,2-20 0 0 0,0-24 0 0 0,1 0 0 0 0,0 0 0 0 0,0 0 0 0 0,2 0 0 0 0,-1 1 0 0 0,2-1 0 0 0,0-1 0 0 0,6 20 0 0 0,-5-24-34 0 0,-2 0 0 0 0,1 0-1 0 0,-1 0 1 0 0,0 1 0 0 0,-1-1 0 0 0,0 0 0 0 0,0 1-1 0 0,-2 14 1 0 0,-1 4-257 0 0,-9 37 0 0 0,7-42 170 0 0,-41 141-2975 0 0,37-138 2374 0 0,-8 26-745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56.50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1246 1 919 0 0,'-11'4'1056'0'0,"0"1"0"0"0,0 1 0 0 0,-12 7 0 0 0,14-8-929 0 0,-1 0-1 0 0,-1-1 1 0 0,1-1-1 0 0,-19 5 1 0 0,-13 4 168 0 0,24-7-132 0 0,0-1-1 0 0,-1 0 1 0 0,1-1-1 0 0,-35 0 1 0 0,26-2 179 0 0,-34 7-1 0 0,8 1-67 0 0,0-3-1 0 0,0-2 1 0 0,-1-2-1 0 0,-59-6 0 0 0,-211-38 1624 0 0,313 40-1817 0 0,-3 1-133 0 0,1-1-1 0 0,0 1 0 0 0,-1 1 1 0 0,1 0-1 0 0,0 1 0 0 0,-1 1 1 0 0,1 0-1 0 0,0 1 0 0 0,0 0 1 0 0,0 1-1 0 0,-19 8 0 0 0,6-2-3630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57.80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3427 111 1839 0 0,'-2'-2'181'0'0,"-1"0"0"0"0,1 1-1 0 0,-1 0 1 0 0,0-1 0 0 0,0 1-1 0 0,1 0 1 0 0,-1 0 0 0 0,0 1 0 0 0,0-1-1 0 0,-5 0 1 0 0,-10-3 423 0 0,-39-13 618 0 0,0 2-1 0 0,-96-11 0 0 0,117 23-1130 0 0,0 1-1 0 0,1 2 1 0 0,-1 2 0 0 0,0 1 0 0 0,-58 13-1 0 0,60-9-259 0 0,1 0-70 0 0</inkml:trace>
  <inkml:trace contextRef="#ctx0" brushRef="#br0" timeOffset="1">2331 76 455 0 0,'-6'-4'385'0'0,"1"1"-1"0"0,-1 0 0 0 0,1 0 1 0 0,-1 0-1 0 0,0 0 0 0 0,0 1 1 0 0,0 0-1 0 0,-8-2 0 0 0,-7-2 216 0 0,-5-2-91 0 0,-1 1-1 0 0,-1 1 1 0 0,-28-2-1 0 0,-85-2 189 0 0,130 9-663 0 0,-202 1 868 0 0,89 14-749 0 0,0 1-90 0 0,-69 1 81 0 0,110-8-54 0 0,-32 9 145 0 0,3 0-72 0 0,92-17-58 0 0,0 0 0 0 0,-26-3 0 0 0,12 0 120 0 0,-17-6 263 0 0,14 1-202 0 0,-130-26 529 0 0,116 23-730 0 0,-1 2 0 0 0,0 3 0 0 0,-71-1 0 0 0,82 8-110 0 0,1 1 1 0 0,0 2 0 0 0,0 2 0 0 0,-74 21 0 0 0,80-15-391 0 0,-1 2-116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58.70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1387 0 455 0 0,'2'0'84'0'0,"-5"0"823"0"0,-5 0-127 0 0,-1 0-1 0 0,0 1 1 0 0,1 0-1 0 0,-14 3 0 0 0,-21 4-211 0 0,23-6-294 0 0,4 0 1 0 0,12-1-160 0 0,0-1-1 0 0,0 1 1 0 0,0-1-1 0 0,0 1 1 0 0,0 0 0 0 0,-7 4-1 0 0,8-4-46 0 0,1 0 0 0 0,-1-1 0 0 0,0 1 0 0 0,0-1 0 0 0,1 1 0 0 0,-1-1 0 0 0,0 0 0 0 0,0 0 0 0 0,1 0 0 0 0,-5-1 0 0 0,-28-5 529 0 0,31 5-531 0 0,-19-4 200 0 0,0 1 0 0 0,0 2 1 0 0,-26-1-1 0 0,35 3-253 0 0,0 1 1 0 0,0 1-1 0 0,0 0 0 0 0,0 0 1 0 0,0 2-1 0 0,-17 5 0 0 0,23-5-7 0 0,0-2-1 0 0,0 1 0 0 0,0-1 1 0 0,0 0-1 0 0,-1 0 0 0 0,1-1 1 0 0,-1-1-1 0 0,0 1 0 0 0,1-1 1 0 0,-1-1-1 0 0,1 1 0 0 0,-13-4 1 0 0,-9-4 164 0 0,0 2-1 0 0,0 0 1 0 0,-1 2 0 0 0,0 1 0 0 0,0 2 0 0 0,-38 3 0 0 0,-82 3-10 0 0,6 1-87 0 0,112-3-44 0 0,1 1 0 0 0,-46 13 0 0 0,61-11-145 0 0,-1 0-1 0 0,-20 12 1 0 0,14-6-122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59.80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922 62 455 0 0,'-4'-3'33'0'0,"0"1"-1"0"0,-1 0 0 0 0,1 0 0 0 0,0 0 1 0 0,0 0-1 0 0,-1 1 0 0 0,1 0 0 0 0,-1-1 1 0 0,0 2-1 0 0,1-1 0 0 0,-7 0 0 0 0,-11 1 1933 0 0,-24 2 0 0 0,25-1-1415 0 0,-13 0-341 0 0,9 1-11 0 0,0-1-1 0 0,0-1 1 0 0,0-1 0 0 0,-34-7-1 0 0,-36-10 869 0 0,70 13-801 0 0,1 1 1 0 0,-33-1 0 0 0,5 1-105 0 0,18 1-129 0 0,0 1-1 0 0,-1 2 1 0 0,1 2-1 0 0,0 1 1 0 0,0 1-1 0 0,-59 16 0 0 0,63-12-123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17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1454 31 1375 0 0,'6'-2'764'0'0,"-1"0"-1"0"0,1 1 1 0 0,11-3-1 0 0,-12 4-701 0 0,0-1-1 0 0,-1 0 1 0 0,1 0 0 0 0,-1 0-1 0 0,1-1 1 0 0,-1 1 0 0 0,1-1-1 0 0,-1 0 1 0 0,0 0-1 0 0,0-1 1 0 0,4-2 0 0 0,-34 10 3592 0 0,0 0-3431 0 0,-45 3 1705 0 0,48-4-1576 0 0,-7 2 0 0 0,-87 30 276 0 0,99-32-524 0 0,1-1 1 0 0,-1-1-1 0 0,0-1 0 0 0,0 0 0 0 0,0-1 1 0 0,-33-5-1 0 0,-25 0 531 0 0,-22 1-368 0 0,-120-20 0 0 0,195 20-258 0 0,-244-25 134 0 0,201 26-281 0 0,1 3 0 0 0,-1 3 0 0 0,-88 15 0 0 0,125-14-3224 0 0,-3 0-1122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00.76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755 31 1375 0 0,'0'0'30'0'0,"0"0"0"0"0,0 0-1 0 0,0-1 1 0 0,0 1 0 0 0,0 0-1 0 0,0 0 1 0 0,0-1 0 0 0,0 1-1 0 0,1 0 1 0 0,-1-1 0 0 0,0 1-1 0 0,0 0 1 0 0,0 0 0 0 0,0-1-1 0 0,0 1 1 0 0,-1 0 0 0 0,1-1-1 0 0,0 1 1 0 0,0 0 0 0 0,0 0-1 0 0,0-1 1 0 0,0 1 0 0 0,0 0-1 0 0,0 0 1 0 0,0-1 0 0 0,-1 1-1 0 0,1 0 1 0 0,0 0 0 0 0,0 0-1 0 0,0-1 1 0 0,-1 1 0 0 0,-10-5 950 0 0,-18 2 89 0 0,23 3-1196 0 0,-256-10 3679 0 0,176 8-2895 0 0,31 0-247 0 0,-62 6 1 0 0,89-1-349 0 0,0 1 0 0 0,-35 9 0 0 0,14 6-2718 0 0,30-9-272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01.82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1960 30 2127 0 0,'-3'-3'19'0'0,"0"1"0"0"0,0 0 0 0 0,0-1-1 0 0,0 1 1 0 0,0 0 0 0 0,0 1-1 0 0,0-1 1 0 0,-1 0 0 0 0,1 1-1 0 0,-1 0 1 0 0,1 0 0 0 0,-1 0-1 0 0,0 0 1 0 0,-5 0 0 0 0,-2-1 219 0 0,-1 1 0 0 0,0 0 0 0 0,-18 1-1 0 0,-14 1 859 0 0,35-1-917 0 0,-1 0-1 0 0,0 0 1 0 0,0 1 0 0 0,0 0 0 0 0,0 1-1 0 0,1 0 1 0 0,-11 4 0 0 0,-7 4 25 0 0,6-2-118 0 0,-22 11 0 0 0,35-15-47 0 0,0-1 0 0 0,0-1 0 0 0,0 1 0 0 0,0-1 0 0 0,-16 1 0 0 0,-10 3 121 0 0,11-1 51 0 0,0-2-1 0 0,-25 1 0 0 0,-1 1 191 0 0,7-2-117 0 0,16 0-180 0 0,-34 6-1 0 0,49-7-74 0 0,0-1 0 0 0,-1-1 1 0 0,1 1-1 0 0,-14-2 0 0 0,-5-1 28 0 0,-65-5 569 0 0,82 7-565 0 0,0 0 0 0 0,1 1 0 0 0,-23 5 0 0 0,-13 1 39 0 0,6-4-63 0 0,-132 6 358 0 0,148-8-212 0 0,-34 6 0 0 0,34-3-73 0 0,-33 0 1 0 0,20-5-20 0 0,1-2-1 0 0,-69-13 1 0 0,73 9-117 0 0,0 3-1 0 0,-1 0 1 0 0,1 3-1 0 0,-51 3 1 0 0,-11 10-3159 0 0,53-2 35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03.21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1412 66 3167 0 0,'-8'-3'326'0'0,"-1"0"-1"0"0,1 0 1 0 0,-16-2-1 0 0,-19-5 813 0 0,25 4-790 0 0,14 5-238 0 0,0-1-1 0 0,0 1 1 0 0,0-1-1 0 0,1 1 1 0 0,-1-1-1 0 0,0 0 1 0 0,1 0-1 0 0,-1-1 0 0 0,1 1 1 0 0,-5-5-1 0 0,6 5-53 0 0,0 1-1 0 0,0 0 1 0 0,0 0-1 0 0,0 0 0 0 0,0 0 1 0 0,-1 0-1 0 0,1 0 0 0 0,0 1 1 0 0,0-1-1 0 0,-1 1 1 0 0,1 0-1 0 0,0-1 0 0 0,-1 1 1 0 0,1 0-1 0 0,0 0 1 0 0,0 0-1 0 0,-4 1 0 0 0,-42 9 103 0 0,41-8-126 0 0,-14 2 187 0 0,-1-1 1 0 0,1 0-1 0 0,-33-1 0 0 0,22-2-53 0 0,1 2-1 0 0,0 0 0 0 0,-49 12 1 0 0,59-9-86 0 0,1-1 0 0 0,-1-1 0 0 0,0-1 0 0 0,0-1 0 0 0,0-1 0 0 0,-21-2 0 0 0,-47-10 401 0 0,-22-1 38 0 0,61 9-417 0 0,-1 2 0 0 0,-82 8 0 0 0,125-5-198 0 0,-110 17 490 0 0,96-13-1333 0 0,1 1 0 0 0,-1 1 0 0 0,-25 11 0 0 0,20-4-2635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05.44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1215 53 919 0 0,'-6'-7'313'0'0,"-4"0"1893"0"0,-11-5-1380 0 0,16 9-588 0 0,0 0 0 0 0,0 0-1 0 0,0 1 1 0 0,-1 0 0 0 0,1 0 0 0 0,-1 0 0 0 0,1 0 0 0 0,-10 0 0 0 0,-5-1-63 0 0,-1 1 0 0 0,0 2 0 0 0,0 0 1 0 0,1 1-1 0 0,-1 1 0 0 0,-26 5 0 0 0,6 1-21 0 0,-1-2 0 0 0,1-2-1 0 0,-53-1 1 0 0,-30 2 455 0 0,90 0-474 0 0,-64 18 0 0 0,68-15-102 0 0,0-1 0 0 0,-58 6-1 0 0,-96-12 32 0 0,97 1 7 0 0,82-2-67 0 0,1 1-33 0 0,-1-1 0 0 0,1 1 0 0 0,0 0 1 0 0,0 0-1 0 0,0 1 0 0 0,-6 1 0 0 0,10-2 18 0 0,-17 5-299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06.49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1766 48 455 0 0,'-1'-2'212'0'0,"1"0"-1"0"0,-1 1 1 0 0,1-1-1 0 0,-1 0 1 0 0,0 1-1 0 0,1-1 1 0 0,-1 1-1 0 0,0-1 1 0 0,0 1-1 0 0,0 0 1 0 0,0-1-1 0 0,-1 1 1 0 0,1 0-1 0 0,0 0 1 0 0,0-1-1 0 0,-1 1 0 0 0,1 0 1 0 0,-1 0-1 0 0,1 1 1 0 0,-1-1-1 0 0,1 0 1 0 0,-3 0-1 0 0,0-1-78 0 0,-1 0 0 0 0,1 0 0 0 0,-1 1 0 0 0,0-1 0 0 0,1 1 0 0 0,-1 0 0 0 0,-8 0 0 0 0,0 1 86 0 0,2 0-54 0 0,-1 0-1 0 0,0 1 1 0 0,-17 3 0 0 0,-81 16 413 0 0,53-3-156 0 0,-4-1-77 0 0,47-12-292 0 0,0 1 0 0 0,-1-2 0 0 0,1 0 0 0 0,-27 2 0 0 0,28-6 56 0 0,1-1-1 0 0,0 1 1 0 0,-22-8-1 0 0,19 5 46 0 0,1 1-1 0 0,-17-2 1 0 0,19 5-97 0 0,-3-2-6 0 0,-1 1-1 0 0,0 1 1 0 0,0 0 0 0 0,-23 4 0 0 0,16-1-39 0 0,-1 0 0 0 0,1-2 0 0 0,-1-1 0 0 0,-24-2 0 0 0,-93-17 354 0 0,107 13-349 0 0,-179-26 767 0 0,161 28-604 0 0,0 1-1 0 0,-60 5 0 0 0,59 2-182 0 0,-72 16 0 0 0,50 1-3288 0 0,28-3-383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08.49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679 32 919 0 0,'-5'1'573'0'0,"-1"0"0"0"0,1 0-1 0 0,-1-1 1 0 0,1 0-1 0 0,-1 0 1 0 0,-6-1-1 0 0,-16 0 387 0 0,-54 10 286 0 0,55-4-875 0 0,-1-2-1 0 0,-37-1 0 0 0,30-5-23 0 0,0-2-1 0 0,-46-13 0 0 0,-31-4 167 0 0,96 20-497 0 0,1 1-1 0 0,-1 0 1 0 0,0 2 0 0 0,1-1 0 0 0,-21 5-1 0 0,9 1-82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12.09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3081 20 1727 0 0,'-1'0'92'0'0,"-1"0"0"0"0,1 1 0 0 0,-1-1 0 0 0,0 0 0 0 0,1 0 0 0 0,-1 0 0 0 0,1 0 0 0 0,-1-1 0 0 0,0 1 0 0 0,1 0 0 0 0,-1-1 0 0 0,1 1 0 0 0,-1-1 0 0 0,1 1-1 0 0,-3-2 1 0 0,-16-3 853 0 0,-1 4-244 0 0,11 1-405 0 0,1 0 0 0 0,-18 2-1 0 0,-48 14 76 0 0,-16 2-289 0 0,80-17 13 0 0,1-1 0 0 0,-1 1 0 0 0,0-2 0 0 0,0 1 1 0 0,1-2-1 0 0,-18-3 0 0 0,11 1 193 0 0,1 1 1 0 0,-1 1-1 0 0,0 0 0 0 0,-22 1 0 0 0,-67 9 385 0 0,52-2-560 0 0,33-5 23 0 0,-31-4 1 0 0,3 1 232 0 0,-62 11 45 0 0,58-3-318 0 0,-111-1 418 0 0,149-5-468 0 0,1 0 0 0 0,0-1 0 0 0,-17-4 0 0 0,-14 0-11 0 0,-130-10 18 0 0,137 11-30 0 0,24 2-14 0 0,0 1-1 0 0,-1 0 0 0 0,1 1 0 0 0,-19 2 0 0 0,-73 22 8 0 0,-9 1 15 0 0,100-23-28 0 0,-1 0 0 0 0,1-1 0 0 0,0-1 0 0 0,0-1-1 0 0,-25-3 1 0 0,-18-6 187 0 0,-1 3-1 0 0,-1 3 0 0 0,-85 4 1 0 0,73 1-80 0 0,0-3 0 0 0,-77-13 0 0 0,56 1 18 0 0,-69-7 312 0 0,138 19-387 0 0,0 1 0 0 0,0 2-1 0 0,-1 0 1 0 0,-38 9 0 0 0,31-4-341 0 0,0 3 0 0 0,1 0-1 0 0,-42 20 1 0 0,38-11-295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13.08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25 13 455 0 0,'-15'-6'0'0'0,"5"0"0"0"0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14.31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1570 25 3767 0 0,'0'0'19'0'0,"0"0"-1"0"0,0 0 0 0 0,0-1 0 0 0,0 1 0 0 0,0 0 0 0 0,0 0 0 0 0,0-1 0 0 0,0 1 0 0 0,0 0 0 0 0,-1 0 0 0 0,1 0 1 0 0,0-1-1 0 0,0 1 0 0 0,0 0 0 0 0,0 0 0 0 0,-1 0 0 0 0,1-1 0 0 0,0 1 0 0 0,0 0 0 0 0,0 0 0 0 0,-1 0 0 0 0,1 0 1 0 0,0 0-1 0 0,0 0 0 0 0,0-1 0 0 0,-1 1 0 0 0,1 0 0 0 0,0 0 0 0 0,0 0 0 0 0,-1 0 0 0 0,1 0 0 0 0,0 0 1 0 0,0 0-1 0 0,-1 0 0 0 0,1 0 0 0 0,0 0 0 0 0,0 0 0 0 0,-1 0 0 0 0,1 0 0 0 0,0 0 0 0 0,0 0 0 0 0,-1 1 0 0 0,1-1 1 0 0,0 0-1 0 0,0 0 0 0 0,0 0 0 0 0,-1 0 0 0 0,1 0 0 0 0,0 0 0 0 0,0 1 0 0 0,0-1 0 0 0,-1 0 0 0 0,1 0 0 0 0,-18 11 515 0 0,12-6-509 0 0,-2-2 152 0 0,1 1 0 0 0,-1-1 0 0 0,0 0 1 0 0,-15 3-1 0 0,19-5-12 0 0,-1-1 0 0 0,1 0 0 0 0,0 0-1 0 0,0 0 1 0 0,-1 0 0 0 0,1-1 0 0 0,0 1 0 0 0,0-1 0 0 0,0 0 0 0 0,-1-1 0 0 0,-4-2 0 0 0,1 2 93 0 0,-1-1 0 0 0,1 1 0 0 0,0 0 1 0 0,-13-1-1 0 0,-15-3 75 0 0,24 4-257 0 0,0 1 1 0 0,1 0-1 0 0,-1 0 0 0 0,0 1 0 0 0,-15 2 0 0 0,13 0 20 0 0,1-2 1 0 0,0 0-1 0 0,-25-3 0 0 0,-2-4 432 0 0,-78-3 0 0 0,-35 11-61 0 0,1-6-126 0 0,83 1-53 0 0,0 3-1 0 0,-83 9 1 0 0,94-1-273 0 0,2 3-1 0 0,-1 2 0 0 0,-60 21 1 0 0,103-27-83 0 0,0 1 0 0 0,0 1 0 0 0,0 0 1 0 0,1 1-1 0 0,0 0 0 0 0,-19 19 0 0 0,15-10-271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11.47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1061 0 919 0 0,'-2'1'160'0'0,"0"1"-1"0"0,0-1 1 0 0,0 0-1 0 0,0 0 1 0 0,0 0-1 0 0,-1 0 1 0 0,1 0-1 0 0,0 0 1 0 0,-1-1-1 0 0,1 1 1 0 0,0-1-1 0 0,-1 0 1 0 0,-2 1-1 0 0,-2 0 339 0 0,-32 6 1043 0 0,-60 20 0 0 0,74-19-1402 0 0,16-7-12 0 0,0 0 0 0 0,0 0 0 0 0,0-1 0 0 0,0 0 0 0 0,0-1 0 0 0,0 1 0 0 0,-1-2 0 0 0,-8-2 1 0 0,-25-2 287 0 0,-178 0 720 0 0,151 7-967 0 0,34 1 107 0 0,0-2 0 0 0,-57-7 0 0 0,44 0-139 0 0,1 2-1 0 0,-1 2 1 0 0,-52 3 0 0 0,82 0-478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18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942 27 455 0 0,'0'0'63'0'0,"0"0"-1"0"0,0-1 1 0 0,0 1-1 0 0,0 0 1 0 0,0-1-1 0 0,0 1 1 0 0,0 0-1 0 0,0-1 1 0 0,0 1-1 0 0,0 0 1 0 0,0-1-1 0 0,0 1 1 0 0,0 0-1 0 0,-1 0 0 0 0,1-1 1 0 0,0 1-1 0 0,0 0 1 0 0,0-1-1 0 0,-1 1 1 0 0,1 0-1 0 0,0 0 1 0 0,0 0-1 0 0,-1-1 1 0 0,1 1-1 0 0,0 0 1 0 0,0 0-1 0 0,-1 0 1 0 0,1-1-1 0 0,0 1 0 0 0,-1 0 1 0 0,1 0-1 0 0,0 0 1 0 0,0 0-1 0 0,-1 0 1 0 0,1 0-1 0 0,0 0 1 0 0,-1 0-1 0 0,1 0 1 0 0,0 0-1 0 0,-1 0 1 0 0,-25-5 596 0 0,-1 0 1064 0 0,22 3-1416 0 0,-1 0 0 0 0,0 1 0 0 0,1 0 0 0 0,-1 0 0 0 0,0 0 0 0 0,0 1 0 0 0,0 0 0 0 0,-7 0 0 0 0,-50 10 595 0 0,10-1-199 0 0,-130-1 1495 0 0,154-6-2046 0 0,-28 2 402 0 0,0-2 0 0 0,-70-7 0 0 0,-28-3 64 0 0,97 11-854 0 0,32 0-3844 0 0,12-1-258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12.81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1597 169 2271 0 0,'-12'-1'810'0'0,"1"1"-416"0"0,0-1 1 0 0,0 0-1 0 0,0-1 1 0 0,0 0-1 0 0,1 0 1 0 0,-1-1-1 0 0,1-1 1 0 0,-18-8-1 0 0,1-1 210 0 0,-38-14 0 0 0,52 23-531 0 0,0 1 1 0 0,0 0-1 0 0,-1 0 0 0 0,1 2 1 0 0,-19-1-1 0 0,-35 0 173 0 0,30 0 79 0 0,-52 4 0 0 0,-6 7 347 0 0,-171-6 0 0 0,233-7-432 0 0,0-1-1 0 0,1-2 1 0 0,-43-15-1 0 0,36 10 186 0 0,-61-11 0 0 0,99 23-424 0 0,-153-18 239 0 0,120 15-297 0 0,-1 3-1 0 0,-51 5 0 0 0,17 5-3490 0 0,34-4-260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14.00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625 43 1375 0 0,'-15'-5'1022'0'0,"0"2"0"0"0,-1-1 0 0 0,-15 0 0 0 0,-1 2-300 0 0,-55 3-1 0 0,42 0-92 0 0,0-3 0 0 0,-56-9-1 0 0,53 4-236 0 0,-84 0-1 0 0,102 9-391 0 0,3-2 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14.54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1403 113 2879 0 0,'-1'-1'22'0'0,"-1"0"0"0"0,1 0-1 0 0,-1 1 1 0 0,1-1 0 0 0,-1 0 0 0 0,0 1-1 0 0,1-1 1 0 0,-1 1 0 0 0,0 0-1 0 0,1-1 1 0 0,-1 1 0 0 0,0 0-1 0 0,1 0 1 0 0,-1 0 0 0 0,-3 1-1 0 0,-32 1 312 0 0,36-2-333 0 0,-216-1 2627 0 0,91-2-1406 0 0,-180-14 1043 0 0,150-11-1096 0 0,110 18-920 0 0,-21-5 63 0 0,24 4-237 0 0,-1 3 0 0 0,0 1 0 0 0,-54-1 0 0 0,-43 14-1202 0 0,93 0-2679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15.022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961 168 2879 0 0,'-5'-4'29'0'0,"0"1"-1"0"0,0-1 1 0 0,-1 1-1 0 0,1 0 0 0 0,-1 1 1 0 0,1 0-1 0 0,-1-1 1 0 0,0 2-1 0 0,0-1 0 0 0,0 1 1 0 0,-12-2-1 0 0,-28-7 82 0 0,-4-9 423 0 0,-69-21 2387 0 0,-67 5-744 0 0,84 19-1442 0 0,69 10-638 0 0,-1 1 0 0 0,0 1 1 0 0,-1 3-1 0 0,1 0 1 0 0,0 2-1 0 0,-67 11 0 0 0,63-3-785 0 0,2-2-2758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15.93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1146 191 4287 0 0,'-4'-3'41'0'0,"0"1"-1"0"0,0 0 0 0 0,0 0 0 0 0,0 1 1 0 0,-1-1-1 0 0,1 1 0 0 0,0 0 0 0 0,-1 0 1 0 0,1 0-1 0 0,-9 0 0 0 0,-29-1 236 0 0,0-2 1 0 0,1-2-1 0 0,-61-17 0 0 0,-81-36 2070 0 0,65 17-972 0 0,74 31-925 0 0,0 2-1 0 0,-78-7 0 0 0,116 16-439 0 0,-40-2 36 0 0,-1 2 0 0 0,1 2 0 0 0,-74 14 0 0 0,77-10-212 0 0,-2 0-164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16.75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1945 35 3967 0 0,'-17'1'471'0'0,"0"0"-1"0"0,0-1 0 0 0,-30-5 0 0 0,16 2 5 0 0,-38-3 289 0 0,-265-16 1375 0 0,311 22-2099 0 0,-1 1-1 0 0,0 2 1 0 0,1 0-1 0 0,0 1 1 0 0,-27 9-1 0 0,19-3-119 0 0</inkml:trace>
  <inkml:trace contextRef="#ctx0" brushRef="#br0" timeOffset="1">812 147 919 0 0,'-1'-1'119'0'0,"-1"-1"-1"0"0,1 0 0 0 0,0 1 1 0 0,0-1-1 0 0,-1 1 0 0 0,1 0 0 0 0,-1-1 1 0 0,1 1-1 0 0,-1 0 0 0 0,0 0 0 0 0,1 0 1 0 0,-1 0-1 0 0,0 0 0 0 0,0 0 0 0 0,0 1 1 0 0,1-1-1 0 0,-1 0 0 0 0,0 1 0 0 0,0 0 1 0 0,0-1-1 0 0,0 1 0 0 0,0 0 1 0 0,0 0-1 0 0,-3 0 0 0 0,-20-2-797 0 0,-159-47 2690 0 0,121 30-793 0 0,0 3 0 0 0,-76-10 0 0 0,99 22-1161 0 0,0 2 0 0 0,0 2 0 0 0,0 1 0 0 0,-60 11 0 0 0,67-5-285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22.84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1915 202 2527 0 0,'-14'-1'315'0'0,"1"0"0"0"0,-13-3 0 0 0,17 2 136 0 0,-1 1 1 0 0,1 0-1 0 0,0 0 0 0 0,0 1 1 0 0,0 0-1 0 0,-10 1 0 0 0,-15 7 827 0 0,26-6-1059 0 0,0 0-1 0 0,0 0 1 0 0,0-1 0 0 0,0 0-1 0 0,0 0 1 0 0,-14-2-1 0 0,-19-2 352 0 0,-1 1 0 0 0,1 2-1 0 0,-48 6 1 0 0,69-4-447 0 0,0-2 0 0 0,0 0 0 0 0,-31-5 0 0 0,-62-16 898 0 0,56 9-405 0 0,30 6-176 0 0,-34-13-1 0 0,-12-3 138 0 0,54 16-428 0 0,1-1 0 0 0,-29-13 0 0 0,-12-6 167 0 0,8 10-144 0 0,-1 2 1 0 0,0 2-1 0 0,-1 2 1 0 0,0 3-1 0 0,-1 2 1 0 0,0 3-1 0 0,1 1 0 0 0,-66 9 1 0 0,76-3-160 0 0,3-2 15 0 0,-53 13 0 0 0,80-13-76 0 0,0 1-1 0 0,0 1 1 0 0,0 0-1 0 0,1 0 0 0 0,0 1 1 0 0,0 1-1 0 0,1 0 1 0 0,-12 9-1 0 0,-1 4-934 0 0,1-1-317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24.53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2286 334 2759 0 0,'-11'10'1424'0'0,"1"0"-621"0"0,9-10-770 0 0,1 0 1 0 0,0 0-1 0 0,0 0 0 0 0,0 0 0 0 0,-1 0 0 0 0,1 0 1 0 0,0 0-1 0 0,0 0 0 0 0,0 1 0 0 0,-1-1 1 0 0,1 0-1 0 0,0-1 0 0 0,0 1 0 0 0,-1 0 0 0 0,1 0 1 0 0,0 0-1 0 0,0 0 0 0 0,0 0 0 0 0,-1 0 1 0 0,1 0-1 0 0,0 0 0 0 0,0 0 0 0 0,-1 0 1 0 0,1 0-1 0 0,0-1 0 0 0,0 1 0 0 0,0 0 0 0 0,0 0 1 0 0,-1 0-1 0 0,1 0 0 0 0,0 0 0 0 0,0-1 1 0 0,0 1-1 0 0,0 0 0 0 0,0 0 0 0 0,0 0 0 0 0,-1-1 1 0 0,1 1-1 0 0,0 0 0 0 0,0 0 0 0 0,0 0 1 0 0,0-1-1 0 0,0 1 0 0 0,0 0 0 0 0,0 0 0 0 0,0-1 1 0 0,0 1-1 0 0,0 0 0 0 0,0-1 0 0 0,-2-5 496 0 0,-1-1 1 0 0,0 1-1 0 0,0 0 0 0 0,-1 0 0 0 0,-5-8 0 0 0,6 13-379 0 0,0-1 0 0 0,1 1 0 0 0,-1-1 0 0 0,0 1 0 0 0,0 0 0 0 0,0 0 0 0 0,0 0 0 0 0,0 1 0 0 0,0-1 0 0 0,-5 0 0 0 0,-12-3 219 0 0,-2-4 1 0 0,-1 2 1 0 0,0 0 0 0 0,0 1 0 0 0,-1 1 0 0 0,1 2 0 0 0,-1 0-1 0 0,-37 2 1 0 0,-18 2 3 0 0,-10 1-1 0 0,-36 9 19 0 0,101-9-336 0 0,-1-1 0 0 0,1 0 0 0 0,-1-2 1 0 0,0-1-1 0 0,1-2 0 0 0,-35-6 0 0 0,-16-5 1262 0 0,-143-7-1 0 0,20 3-2581 0 0,169 13 1272 0 0,1-2 1 0 0,1 0-1 0 0,-32-13 1 0 0,-78-41 369 0 0,62 26-335 0 0,36 18-15 0 0,-1 2 0 0 0,-74-20 1 0 0,96 32-23 0 0,1 0 0 0 0,-1 1 0 0 0,0 1 0 0 0,0 0 1 0 0,0 1-1 0 0,0 1 0 0 0,0 1 0 0 0,0 1 0 0 0,-24 6 0 0 0,5 4-660 0 0,0 1-1 0 0,-45 26 0 0 0,27-10-405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27.00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836 87 3423 0 0,'-6'-2'248'0'0,"-1"0"0"0"0,1 0 0 0 0,-1 1 0 0 0,1-1 0 0 0,-1 1 0 0 0,0 1 0 0 0,1 0 0 0 0,-10 0 0 0 0,6 0 232 0 0,1 0 1 0 0,-20-4 0 0 0,11 1 572 0 0,-1 0 1 0 0,-29 1 0 0 0,4-1-297 0 0,-75-15 1110 0 0,-14 10-236 0 0,80 7-1373 0 0,0-3-1 0 0,0-2 1 0 0,-54-13-1 0 0,100 17-441 0 0,0 1-1 0 0,0 0 1 0 0,0 0-1 0 0,0 0 0 0 0,0 1 1 0 0,-8 1-1 0 0,-1 0-1155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6:28.62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2004 182 4111 0 0,'-45'-15'810'0'0,"-113"-41"1828"0"0,145 51-2319 0 0,0 1 0 0 0,-1 1-1 0 0,1 0 1 0 0,-27-2 0 0 0,-57 2 537 0 0,76 3-762 0 0,-203 13 938 0 0,108-4-528 0 0,84-7-353 0 0,-1-1 0 0 0,1-1 0 0 0,0-2 0 0 0,0-1 0 0 0,0-2-1 0 0,-42-11 1 0 0,25 2 342 0 0,-98-13-1 0 0,-53 10 316 0 0,115 11-554 0 0,-9-4-126 0 0,34 3-20 0 0,-69 2 1 0 0,108 5-163 0 0,1 2-1 0 0,-1 0 1 0 0,1 1 0 0 0,0 1-1 0 0,0 1 1 0 0,1 1 0 0 0,-26 11 0 0 0,12 1-216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20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1181 23 919 0 0,'1'-16'534'0'0,"-1"16"-480"0"0,0 0 0 0 0,0-1 0 0 0,-1 1 1 0 0,1 0-1 0 0,0-1 0 0 0,0 1 0 0 0,0 0 0 0 0,-1-1 1 0 0,1 1-1 0 0,0 0 0 0 0,0 0 0 0 0,-1-1 0 0 0,1 1 1 0 0,0 0-1 0 0,0 0 0 0 0,-1-1 0 0 0,1 1 0 0 0,0 0 0 0 0,-1 0 1 0 0,1 0-1 0 0,0 0 0 0 0,-1-1 0 0 0,-2 1 266 0 0,1 0-1 0 0,-1 0 1 0 0,0 0-1 0 0,1 0 1 0 0,-1 1-1 0 0,1-1 1 0 0,-1 1-1 0 0,-2 0 1 0 0,-13 3 472 0 0,-40-2-224 0 0,42-2-230 0 0,0 1 0 0 0,0 0-1 0 0,0 1 1 0 0,-25 6-1 0 0,-67 20 1562 0 0,-174 23 0 0 0,131-28-962 0 0,64-6-638 0 0,-106 13-5 0 0,145-23-262 0 0,32-4-448 0 0,0-1-1 0 0,0 0 0 0 0,-21-2 1 0 0,23-1-318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21:02.23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5650 1149 2415 0 0,'0'0'92'0'0,"-4"-4"102"0"0,-17 3 1530 0 0,17 1-1564 0 0,0-1 0 0 0,0 1 1 0 0,0 0-1 0 0,0 1 0 0 0,0-1 0 0 0,0 1 0 0 0,-1-1 1 0 0,1 1-1 0 0,0 1 0 0 0,0-1 0 0 0,1 0 1 0 0,-1 1-1 0 0,0 0 0 0 0,0 0 0 0 0,-3 2 1 0 0,5-2-100 0 0,-1-1-1 0 0,1 0 1 0 0,-1 0 0 0 0,1 0 0 0 0,-1 0 0 0 0,0 0-1 0 0,1 0 1 0 0,-1-1 0 0 0,0 1 0 0 0,0-1 0 0 0,0 0-1 0 0,-5 0 1 0 0,-13 1 678 0 0,19 0-635 0 0,-1 0-1 0 0,0 0 1 0 0,0 0 0 0 0,1 0-1 0 0,-1 0 1 0 0,0 0 0 0 0,1 1-1 0 0,-1 0 1 0 0,1-1-1 0 0,0 1 1 0 0,-4 3 0 0 0,-9 7 500 0 0,9-9-421 0 0,0-1 0 0 0,-1 1 0 0 0,1-1 0 0 0,-1 0 1 0 0,0 0-1 0 0,0-1 0 0 0,1 0 0 0 0,-1 0 0 0 0,-10-1 0 0 0,-21 5 533 0 0,30-5-551 0 0,1-1 0 0 0,0 1 1 0 0,-1-1-1 0 0,1 0 1 0 0,0-1-1 0 0,0 0 1 0 0,0 0-1 0 0,0 0 1 0 0,0-1-1 0 0,0 0 0 0 0,1-1 1 0 0,-11-6-1 0 0,9 5-58 0 0,0 1 0 0 0,0 0 1 0 0,0 0-1 0 0,0 0 0 0 0,-1 1 0 0 0,1 1 0 0 0,-1-1 0 0 0,0 1 0 0 0,0 1 0 0 0,0 0 0 0 0,0 0 1 0 0,0 0-1 0 0,0 1 0 0 0,0 1 0 0 0,0 0 0 0 0,0 0 0 0 0,-15 4 0 0 0,-16 2 470 0 0,15-3-215 0 0,15-3-181 0 0,0 0 0 0 0,0 0-1 0 0,-12-2 1 0 0,-23 3 309 0 0,29-1-337 0 0,-1-1-1 0 0,1 0 1 0 0,0-1-1 0 0,-18-3 1 0 0,-3-4 179 0 0,29 6-260 0 0,1 0 1 0 0,-1 0-1 0 0,0 1 0 0 0,1 0 0 0 0,-1 1 0 0 0,-15 0 0 0 0,-6 2 164 0 0,1-1-1 0 0,-51-6 1 0 0,-7 1 95 0 0,67 3-202 0 0,0-1 1 0 0,-29-7-1 0 0,35 6-71 0 0,-2 0-1 0 0,1 1 1 0 0,0 1-1 0 0,0 0 0 0 0,-28 2 1 0 0,-95 16 199 0 0,121-16-176 0 0,-1-1-1 0 0,1 0 1 0 0,-1-1-1 0 0,1 0 0 0 0,-30-8 1 0 0,24 5-11 0 0,0 1-1 0 0,-28-1 1 0 0,35 3-33 0 0,0-1-1 0 0,-25-5 1 0 0,25 3 8 0 0,0 2 0 0 0,-25-2 0 0 0,2 2-32 0 0,24 1 26 0 0,0 1-1 0 0,-15 0 0 0 0,-91 2 16 0 0,63-3 84 0 0,16 1-75 0 0,-73 1 141 0 0,-49 12 7 0 0,133-13-173 0 0,1 0 1 0 0,-34-6-1 0 0,-29 0 28 0 0,-131 2 62 0 0,192 6-128 0 0,1 1 0 0 0,0 1 0 0 0,-30 9 0 0 0,2-1 0 0 0,43-10 7 0 0,1 0 0 0 0,-1-1 0 0 0,1-1 1 0 0,-1-1-1 0 0,0 0 0 0 0,1 0 0 0 0,0-2 0 0 0,-19-4 0 0 0,18 4-7 0 0,0 1 0 0 0,0 0 0 0 0,-1 1 0 0 0,-23 2 0 0 0,-27-2 0 0 0,-80-5 64 0 0,-67-3-64 0 0,177 7 47 0 0,0-1 1 0 0,1-3-1 0 0,-57-15 0 0 0,48 8 17 0 0,34 9-52 0 0,1 2 0 0 0,0-1 0 0 0,-1 1 0 0 0,1 1 0 0 0,-17-2 0 0 0,15 3-11 0 0,1-1-1 0 0,-1-1 1 0 0,0 0 0 0 0,-10-4-1 0 0,-36-11 6 0 0,-97-18 0 0 0,108 26 35 0 0,32 6-39 0 0,-1 0-1 0 0,1 1 0 0 0,0 0 0 0 0,-1 1 0 0 0,0 1 0 0 0,1 0 0 0 0,-1 1 0 0 0,1 1 0 0 0,-21 4 0 0 0,-3 4 22 0 0,-47 6 0 0 0,20-5-5 0 0,17-4 9 0 0,-12 2 10 0 0,13 1-37 0 0,-76 7 0 0 0,82-11 13 0 0,33-4-9 0 0,1 0 0 0 0,0-1 1 0 0,-1 0-1 0 0,1 0 0 0 0,-1-1 0 0 0,1 0 1 0 0,-1 0-1 0 0,1-1 0 0 0,-1 0 1 0 0,1 0-1 0 0,-14-5 0 0 0,1-2 4 0 0,-1 1 0 0 0,1 1 0 0 0,-1 1 0 0 0,-1 1 0 0 0,1 1 0 0 0,-1 1 0 0 0,-26 0 0 0 0,-1-1 12 0 0,39 1-13 0 0,-1 1 0 0 0,1 1 1 0 0,-1-1-1 0 0,1 2 1 0 0,-21 2-1 0 0,27-1-7 0 0,-19 2 0 0 0,22-4 0 0 0,1 0 0 0 0,-1 0 0 0 0,0 1 0 0 0,1-1 0 0 0,-1 0 0 0 0,0 0 0 0 0,0 0 0 0 0,1 0 0 0 0,-1-1 0 0 0,0 1 0 0 0,1 0 0 0 0,-1 0 0 0 0,0 0 0 0 0,1 0 0 0 0,-1-1 0 0 0,0 1 0 0 0,1 0 0 0 0,-1-1 0 0 0,0 1 0 0 0,1-1 0 0 0,-1 1 0 0 0,1 0 0 0 0,-2-2 0 0 0,1-1 9 0 0,1 0 1 0 0,-1-1-1 0 0,1 1 0 0 0,-1-1 1 0 0,1 1-1 0 0,0 0 0 0 0,1-1 1 0 0,-1 1-1 0 0,0 0 0 0 0,1-1 0 0 0,1-3 1 0 0,1-16 6 0 0,-3-12 45 0 0,2 1-1 0 0,8-44 0 0 0,-9 71-52 0 0,-1 0 0 0 0,0 0-1 0 0,0 0 1 0 0,0 0-1 0 0,-1 0 1 0 0,0 0 0 0 0,-1 1-1 0 0,0-1 1 0 0,-3-8-1 0 0,-5-30-8 0 0,8 38 1 0 0,0-1 0 0 0,0 1 0 0 0,0 0 0 0 0,-1 1 0 0 0,0-1 0 0 0,-1 0 0 0 0,1 1 0 0 0,-1 0 0 0 0,-7-10 0 0 0,4 7 0 0 0,0-1 0 0 0,-8-18 0 0 0,13 22 4 0 0,-1-1 0 0 0,1 1-1 0 0,1 0 1 0 0,0-1 0 0 0,-1 1 0 0 0,2-1-1 0 0,-1 1 1 0 0,1-1 0 0 0,0 1 0 0 0,0-1 0 0 0,1 1-1 0 0,0-1 1 0 0,0 1 0 0 0,1 0 0 0 0,-1-1-1 0 0,5-7 1 0 0,-2 6-4 0 0,1 0 0 0 0,0 0 0 0 0,1 1 0 0 0,0 0 0 0 0,0 0 0 0 0,1 0 0 0 0,-1 1 0 0 0,1 0 0 0 0,1 0 0 0 0,-1 1 0 0 0,1 0 0 0 0,0 0 0 0 0,0 1 0 0 0,1 0 0 0 0,13-5 0 0 0,8-2 0 0 0,0 1 0 0 0,38-6 0 0 0,27-5 0 0 0,27-5 0 0 0,18-2 76 0 0,47-6-68 0 0,36-5-20 0 0,-153 31 12 0 0,219-17 0 0 0,-222 22 7 0 0,227-20 58 0 0,-257 18-73 0 0,0 2 0 0 0,0 1 0 0 0,40 4 0 0 0,110 22-24 0 0,-102-14 32 0 0,163-2 0 0 0,-214-8 0 0 0,81 4 0 0 0,-63-1 0 0 0,1-2 0 0 0,55-7 0 0 0,-63 0 0 0 0,1 2 0 0 0,69 2 0 0 0,-44 9 0 0 0,-40-3 0 0 0,-1-1 0 0 0,1-2 0 0 0,40-3 0 0 0,-42 0 17 0 0,32 1 0 0 0,21-1 13 0 0,202-13 37 0 0,-20 2-6 0 0,-115 5-61 0 0,45-5 0 0 0,-151 8 1 0 0,163-28 9 0 0,-133 18 8 0 0,1 4-1 0 0,142-4 1 0 0,-189 16-18 0 0,1 2 0 0 0,42 10 0 0 0,-33-6 0 0 0,-17-2 0 0 0,-1 0 0 0 0,0 1 0 0 0,25 12 0 0 0,53 32 0 0 0,-67-34 0 0 0,-13-5 0 0 0,0 0 0 0 0,0 1 0 0 0,27 27 0 0 0,-30-25 0 0 0,2 0 0 0 0,0-1 0 0 0,33 20 0 0 0,-20-18 0 0 0,0 1 0 0 0,-1 1 0 0 0,-1 2 0 0 0,47 41 0 0 0,-60-47 0 0 0,-1 1 0 0 0,-1 1 0 0 0,-1 0 0 0 0,0 0 0 0 0,-1 1 0 0 0,0 1 0 0 0,11 26 0 0 0,-18-35 0 0 0,3 8 0 0 0,0 1 0 0 0,5 23 0 0 0,-10-34 0 0 0,0 0 0 0 0,-1-1 0 0 0,1 1 0 0 0,-1 0 0 0 0,0 0 0 0 0,-1 0 0 0 0,0 0 0 0 0,0 0 0 0 0,0-1 0 0 0,0 1 0 0 0,-3 6 0 0 0,-2 1 0 0 0,0-1 0 0 0,-1 0 0 0 0,0-1 1 0 0,0 0-1 0 0,-2 0 0 0 0,1-1 0 0 0,-17 16 0 0 0,-79 59-162 0 0,22-20-421 0 0,35-22-616 0 0,3 2 0 0 0,-42 53 0 0 0,45-44-364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21:21.09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3330 1195 1375 0 0,'1'-4'-625'0'0,"0"3"884"0"0,-1-1 0 0 0,1 0 0 0 0,-1 1 0 0 0,1-1 1 0 0,-1 0-1 0 0,0 1 0 0 0,1-1 0 0 0,-1 0 0 0 0,-5-6 3085 0 0,-8 11-1595 0 0,9-2-1503 0 0,0 1 0 0 0,0 0-1 0 0,0 0 1 0 0,0 1 0 0 0,0-1-1 0 0,0 1 1 0 0,-3 3 0 0 0,-17 11 932 0 0,20-16-937 0 0,-1 0 0 0 0,1 0 0 0 0,-1 0 0 0 0,1 0 0 0 0,-1-1 0 0 0,1 0 0 0 0,-1 0 0 0 0,1 0 0 0 0,-1 0 0 0 0,1-1 0 0 0,-1 0 0 0 0,1 0 0 0 0,-6-1 0 0 0,-28-4 769 0 0,19 7-743 0 0,0 1 0 0 0,0 1 0 0 0,0 1 0 0 0,0 1-1 0 0,1 0 1 0 0,-1 1 0 0 0,-20 11 0 0 0,9-3 58 0 0,14-6-112 0 0,0 0 0 0 0,0-1 0 0 0,-28 7 0 0 0,-6-5 520 0 0,-70 2 1 0 0,25-3 231 0 0,78-5-696 0 0,-31 9 0 0 0,36-8-184 0 0,-1 0-1 0 0,0-2 0 0 0,0 1 1 0 0,-20 0-1 0 0,-133-13 835 0 0,117 7-643 0 0,34 3-162 0 0,0-1 1 0 0,0 0 0 0 0,1-1-1 0 0,-20-5 1 0 0,-5-4 273 0 0,-65-9 0 0 0,45 13-185 0 0,0 2-1 0 0,-70 4 1 0 0,-146 12 386 0 0,-6 14-200 0 0,181-13-308 0 0,11 2 48 0 0,22-2 11 0 0,51-10-65 0 0,-1-1-1 0 0,1-1 1 0 0,-29-3 0 0 0,-129-4 223 0 0,91 4-170 0 0,75 2-101 0 0,0 0-1 0 0,1 0 1 0 0,-1-1 0 0 0,-11-4-1 0 0,-1 1 11 0 0,13 2 0 0 0,0 0 0 0 0,0 0-1 0 0,1 0 1 0 0,-1-1 0 0 0,1 0 0 0 0,0 0 0 0 0,-7-7 0 0 0,4 4 14 0 0,1 1 1 0 0,-14-8-1 0 0,-54-16-19 0 0,1 0 0 0 0,18-3 15 0 0,34 19-7 0 0,-39-17 1 0 0,55 28-38 0 0,1 0 0 0 0,0 0 0 0 0,0 0 1 0 0,1-1-1 0 0,-10-7 0 0 0,13 9-1 0 0,-1 0 0 0 0,1 0 1 0 0,0 0-1 0 0,0-1 0 0 0,0 1 1 0 0,1-1-1 0 0,-1 1 0 0 0,0-1 1 0 0,1 1-1 0 0,0-1 0 0 0,0 0 0 0 0,0 0 1 0 0,0 0-1 0 0,-1-4 0 0 0,-10-52 84 0 0,9 46-59 0 0,0 0 0 0 0,0-1 0 0 0,1 1 0 0 0,1-1 0 0 0,0 1 0 0 0,2-19 0 0 0,9-2-2 0 0,-8 28-19 0 0,0 0-1 0 0,-1 1 1 0 0,1-1-1 0 0,-1 0 1 0 0,0 0 0 0 0,0-6-1 0 0,-6-47 16 0 0,3 45-14 0 0,1 1 0 0 0,0 0 0 0 0,1 0 1 0 0,0-1-1 0 0,3-18 0 0 0,-1 23-2 0 0,-1 0 1 0 0,-1 0-1 0 0,1 0 0 0 0,-1 0 1 0 0,-1 0-1 0 0,0 0 0 0 0,0 0 1 0 0,-1 0-1 0 0,0 0 0 0 0,0 0 1 0 0,-7-16-1 0 0,1 8-1 0 0,-9-32 31 0 0,16 45-32 0 0,0-1-1 0 0,0 1 1 0 0,1 0-1 0 0,0-1 1 0 0,0 1-1 0 0,0 0 1 0 0,0-1-1 0 0,1 1 1 0 0,1-8-1 0 0,1-1-2 0 0,0 0 0 0 0,0-14 0 0 0,1-6 0 0 0,-3 30 0 0 0,0-1 0 0 0,0 1 0 0 0,1-1 0 0 0,-1 1 0 0 0,1 0 0 0 0,0 0 0 0 0,0-1 0 0 0,0 1 0 0 0,0 0 0 0 0,0 1 0 0 0,1-1 0 0 0,0 0 0 0 0,-1 1 0 0 0,1-1 0 0 0,0 1 0 0 0,0 0 0 0 0,0 0 0 0 0,0 0 0 0 0,1 0 0 0 0,-1 1 0 0 0,0-1 0 0 0,1 1 0 0 0,6-2 0 0 0,5-2 0 0 0,0-1 0 0 0,0-1 0 0 0,-1-1 0 0 0,0 0 0 0 0,25-19 0 0 0,-33 24 0 0 0,0-1 0 0 0,0 1 0 0 0,1 0 0 0 0,11-3 0 0 0,2-1 0 0 0,23-7 0 0 0,1 1 0 0 0,72-11 0 0 0,-81 18 0 0 0,-6 2 0 0 0,1 2 0 0 0,42 1 0 0 0,-42 1 0 0 0,603-28 0 0 0,-608 26 0 0 0,49-4 0 0 0,100 4 0 0 0,-21 4 0 0 0,-31-1 0 0 0,-111-2 0 0 0,0 0 0 0 0,-1 0 0 0 0,1-1 0 0 0,0 0 0 0 0,12-5 0 0 0,17-3 0 0 0,5 3 0 0 0,1 1 0 0 0,65 1 0 0 0,-75 4 0 0 0,-18 0 0 0 0,-1 1 0 0 0,32 3 0 0 0,18 5 0 0 0,74 0 0 0 0,-62-5 0 0 0,-45-4 0 0 0,0 0 0 0 0,0-3 0 0 0,52-12 0 0 0,23-2 0 0 0,-53 11 0 0 0,-22 2 0 0 0,1 1 0 0 0,45 2 0 0 0,-34 4 0 0 0,54 11 0 0 0,-59-6 0 0 0,39 9 0 0 0,-75-15 0 0 0,1 1 0 0 0,-1 0 0 0 0,0 0 0 0 0,0 0 0 0 0,0 1 0 0 0,0-1 0 0 0,-1 1 0 0 0,1 1 0 0 0,-1-1 0 0 0,8 8 0 0 0,-7-5 0 0 0,0 0 0 0 0,0 0 0 0 0,-1 1 0 0 0,0 0 0 0 0,0 0 0 0 0,-1 0 0 0 0,3 10 0 0 0,-3-9 0 0 0,28 85 0 0 0,-28-79 0 0 0,-1 0 0 0 0,0 1 0 0 0,0-1 0 0 0,-2 28 0 0 0,-2 19 0 0 0,11 114 0 0 0,-2-87 0 0 0,-6 160 0 0 0,-4-173 0 0 0,-8 81 0 0 0,8-142-3 0 0,0 1-1 0 0,-1 0 0 0 0,-1-1 1 0 0,0 1-1 0 0,-11 20 1 0 0,-92 204-3393 0 0,74-170 1813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30.16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1254 47 1927 0 0,'-6'-6'71'0'0,"5"5"-27"0"0,0-1 1 0 0,0 1 0 0 0,0 0 0 0 0,-1 0 0 0 0,1 0 0 0 0,0-1 0 0 0,-1 1 0 0 0,1 0-1 0 0,-1 1 1 0 0,0-1 0 0 0,1 0 0 0 0,-1 0 0 0 0,0 1 0 0 0,1-1 0 0 0,-1 1 0 0 0,0-1-1 0 0,1 1 1 0 0,-4 0 0 0 0,-26-2 379 0 0,-1 2 0 0 0,0 1 1 0 0,-43 7-1 0 0,-17 2 414 0 0,-14 3-240 0 0,43-12 34 0 0,-115-14 0 0 0,69-5-68 0 0,60 9-245 0 0,-1 2 0 0 0,0 2 0 0 0,-79 2 0 0 0,31 13-216 0 0,83-7-115 0 0,0 1 0 0 0,1 0 0 0 0,-1 1 0 0 0,-20 10 0 0 0,6 1-71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31.08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1165 65 1983 0 0,'-4'-1'119'0'0,"1"-1"-1"0"0,0 1 0 0 0,0-1 0 0 0,-1 1 0 0 0,1 0 0 0 0,0 0 0 0 0,-1 1 0 0 0,1-1 0 0 0,-1 1 0 0 0,1-1 1 0 0,-1 1-1 0 0,-5 1 0 0 0,2-1 64 0 0,0-1 0 0 0,0 1 0 0 0,-10-3 0 0 0,-6-5 275 0 0,17 5-331 0 0,0 1 1 0 0,0 0 0 0 0,0 0 0 0 0,-1 1 0 0 0,1 0-1 0 0,0 0 1 0 0,-1 1 0 0 0,-6-1 0 0 0,-99 16 443 0 0,88-11-559 0 0,-6 0 174 0 0,1-2 0 0 0,-1 0 0 0 0,0-2 0 0 0,0-1-1 0 0,-48-8 1 0 0,57 6 15 0 0,-1 2 0 0 0,0 0 0 0 0,-23 2 0 0 0,22 1-69 0 0,0-2 0 0 0,-36-4 1 0 0,-9-7-48 0 0,-76-13 134 0 0,133 22-212 0 0,1 1 0 0 0,-1-1 0 0 0,0 1-1 0 0,1 1 1 0 0,-1 0 0 0 0,0 1-1 0 0,1 0 1 0 0,-1 0 0 0 0,0 1 0 0 0,1 1-1 0 0,0 0 1 0 0,0 0 0 0 0,-10 5-1 0 0,-1 1-190 0 0,-2 3-86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32.22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3036 98 1983 0 0,'0'-1'21'0'0,"-1"-1"0"0"0,0 0 0 0 0,0 1 0 0 0,0 0-1 0 0,-1-1 1 0 0,1 1 0 0 0,0 0 0 0 0,-1-1-1 0 0,1 1 1 0 0,0 0 0 0 0,-1 0 0 0 0,1 0 0 0 0,-1 0-1 0 0,0 0 1 0 0,-2 0 0 0 0,-35-14 723 0 0,8 3 245 0 0,28 11-859 0 0,0-1-1 0 0,-1 1 1 0 0,1 0 0 0 0,0 0 0 0 0,0 0 0 0 0,-1 0-1 0 0,1 0 1 0 0,0 1 0 0 0,-1 0 0 0 0,-5-1 0 0 0,2 2-67 0 0,1 0 0 0 0,0 1 0 0 0,0 0 0 0 0,0 0 0 0 0,-5 2 0 0 0,5-2-32 0 0,1-1 0 0 0,0 0 0 0 0,-1 0 0 0 0,1 0 0 0 0,-8-1 0 0 0,-12 2 319 0 0,3 1-89 0 0,-15 3-118 0 0,32-6-97 0 0,0 0-1 0 0,0 0 0 0 0,1 0 0 0 0,-1 0 0 0 0,0-1 1 0 0,0 1-1 0 0,-5-3 0 0 0,-8 0 191 0 0,-19 4 167 0 0,12 1-286 0 0,-49 2 255 0 0,29 4-298 0 0,15-3-7 0 0,27-4-61 0 0,0 0 0 0 0,0-1 0 0 0,-1 1 0 0 0,1-1 0 0 0,0 1 0 0 0,-1-1 0 0 0,1 0 0 0 0,0 0 0 0 0,-1-1 0 0 0,1 1 0 0 0,-6-2 0 0 0,1-1 10 0 0,-12-4 135 0 0,-1 0 1 0 0,-1 1-1 0 0,1 2 1 0 0,-42-5-1 0 0,12 14-104 0 0,38-3-36 0 0,1-1 0 0 0,-25 0 0 0 0,18-1 2 0 0,-1 1 0 0 0,-30 5 0 0 0,28-2 2 0 0,-178 28 219 0 0,97-23-228 0 0,73-8 42 0 0,8-1 3 0 0,0-1 1 0 0,-27-5-1 0 0,10 1 8 0 0,-53-9 206 0 0,-24-2 78 0 0,81 14-279 0 0,-55 6 0 0 0,43 0-37 0 0,-67-2-1 0 0,71-3-15 0 0,-30-2 32 0 0,-114-14 213 0 0,60 9-144 0 0,72 6-86 0 0,32 2-26 0 0,-11-2 0 0 0,-56-8 0 0 0,-59-16 182 0 0,132 23-177 0 0,0 1 1 0 0,0 1 0 0 0,0 1-1 0 0,-1 0 1 0 0,1 1 0 0 0,0 1-1 0 0,0 1 1 0 0,0 0-1 0 0,0 1 1 0 0,1 1 0 0 0,-1 1-1 0 0,-17 8 1 0 0,5-2-349 0 0,-1-2-129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34.25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1112 28 455 0 0,'-43'-12'3448'0'0,"39"12"-3408"0"0,1 0-1 0 0,0 1 1 0 0,-1-1 0 0 0,1 1-1 0 0,0 0 1 0 0,0 0-1 0 0,-5 3 1 0 0,-15 4 485 0 0,-53 2 1186 0 0,51-8-1376 0 0,16 0-284 0 0,1 0 0 0 0,-1 0-1 0 0,-8 4 1 0 0,-13 3 34 0 0,23-7-26 0 0,-1-1 0 0 0,1 0 0 0 0,0-1 0 0 0,-1 1-1 0 0,1-2 1 0 0,-1 1 0 0 0,-11-3 0 0 0,0-1 258 0 0,-30-13-1 0 0,40 14-284 0 0,-13-4 259 0 0,0 1 0 0 0,0 1-1 0 0,-41-5 1 0 0,-70 5-130 0 0,44 1-107 0 0,63 1-26 0 0,0 2 0 0 0,0 1 0 0 0,0 0 0 0 0,-47 8 0 0 0,42-1-151 0 0,1 1 1 0 0,-49 20 0 0 0,54-18-141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39.57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2490 4 1375 0 0,'-4'-1'141'0'0,"-1"0"0"0"0,0 0 0 0 0,0 1 0 0 0,0-1 0 0 0,0 1 0 0 0,0 0 0 0 0,1 1 0 0 0,-1-1 0 0 0,0 1 0 0 0,0 0 0 0 0,0 0 0 0 0,1 0 0 0 0,-1 1 0 0 0,0-1 0 0 0,1 1 0 0 0,-1 0 0 0 0,1 1 0 0 0,0-1 0 0 0,0 1-1 0 0,-7 5 1 0 0,9-7-66 0 0,1 0-1 0 0,-1 0 1 0 0,1 0-1 0 0,-1 0 1 0 0,0 0-1 0 0,0-1 1 0 0,1 1-1 0 0,-1-1 1 0 0,0 1-1 0 0,0-1 1 0 0,0 0-1 0 0,1 0 1 0 0,-1 1-1 0 0,-3-2 0 0 0,1 1 116 0 0,0 0-1 0 0,0 0 1 0 0,0-1-1 0 0,0 0 0 0 0,-6-2 1 0 0,7 3-144 0 0,0 0 0 0 0,0 0 1 0 0,1 0-1 0 0,-1 0 0 0 0,0 0 0 0 0,0 0 1 0 0,0 1-1 0 0,0-1 0 0 0,-4 3 1 0 0,-5-1 36 0 0,-2 1-54 0 0,9-2-5 0 0,0 0 0 0 0,0 0 0 0 0,0-1 0 0 0,0 1 0 0 0,0-1 0 0 0,-6-1-1 0 0,-26 1 145 0 0,-5-2 196 0 0,26 1-299 0 0,0 0-1 0 0,0 1 0 0 0,0 1 0 0 0,-21 3 1 0 0,-5 1 5 0 0,-147 14 54 0 0,70-9 112 0 0,52 0-172 0 0,-31-3 16 0 0,21 0 22 0 0,-6 1 9 0 0,52-4-66 0 0,-1-2-1 0 0,-41-2 1 0 0,-65 2 52 0 0,96 0-60 0 0,-69-4 0 0 0,-78-10 327 0 0,149 10-249 0 0,1-2 0 0 0,-51-11 0 0 0,53 8-62 0 0,-49-10 63 0 0,-105-15 78 0 0,165 30-203 0 0,0 1 1 0 0,0 1 0 0 0,1 2 0 0 0,-1 0 0 0 0,-40 9-1 0 0,28 0-380 0 0,-1 0-114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41.732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1277 39 1375 0 0,'-5'-1'59'0'0,"1"0"-1"0"0,-1 1 0 0 0,0 0 0 0 0,0-1 0 0 0,1 2 0 0 0,-1-1 0 0 0,0 1 0 0 0,0-1 0 0 0,-7 3 0 0 0,-44 19 912 0 0,13-6-777 0 0,-87 18 694 0 0,109-31-594 0 0,-1 0 0 0 0,0-1 0 0 0,1-1 0 0 0,-25-3 0 0 0,-57-8 1151 0 0,-143-33 0 0 0,161 22-999 0 0,-87-18 267 0 0,152 36-677 0 0,0 1 1 0 0,0 1 0 0 0,0 1 0 0 0,0 0 0 0 0,0 2 0 0 0,-32 6 0 0 0,42-6-92 0 0,1 2-1 0 0,0-1 0 0 0,0 1 0 0 0,-14 9 0 0 0,1-1-275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42.97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1774 82 3423 0 0,'-2'-1'35'0'0,"0"0"0"0"0,0-1 0 0 0,0 1 0 0 0,0 0 0 0 0,0 0 0 0 0,-1 0 0 0 0,1 0 0 0 0,0 1 0 0 0,-1-1 0 0 0,1 1 0 0 0,0-1 0 0 0,-4 1 0 0 0,-34-1 220 0 0,30 1-125 0 0,-244 8 1965 0 0,174-4-1535 0 0,-40-7 17 0 0,-129-5-106 0 0,153 2-238 0 0,-5 1-18 0 0,-153-11 168 0 0,146 1-398 0 0,-85-8 148 0 0,145 19-271 0 0,0 3 0 0 0,-50 5 0 0 0,55 0-116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7:44.01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3362 15 919 0 0,'-111'7'1291'0'0,"45"-2"-1038"0"0,36-1 13 0 0,0 1-1 0 0,0 1 0 0 0,1 2 1 0 0,-30 11-1 0 0,29-11-200 0 0,1-2 0 0 0,-2 0 1 0 0,-55 1-1 0 0,5-1 579 0 0,12-2-68 0 0,-84 5-162 0 0,-81 20-110 0 0,206-26-187 0 0,0-2 0 0 0,0-1 1 0 0,-40-6-1 0 0,17 2 42 0 0,-228 10 241 0 0,139 2-274 0 0,8 4 0 0 0,93-7-58 0 0,-1-1 1 0 0,0-2 0 0 0,-48-3-1 0 0,-47-5 232 0 0,-21-3 48 0 0,62-2-109 0 0,-98-15 58 0 0,150 19-221 0 0,-9-1 78 0 0,-94-29 0 0 0,98 21-74 0 0,0 1-1 0 0,-1 3 0 0 0,-59-7 1 0 0,83 16-39 0 0,16 1-28 0 0,1 1 1 0 0,-1 0-1 0 0,0 1 0 0 0,1-1 0 0 0,-1 2 0 0 0,0-1 0 0 0,-14 3 0 0 0,-11 5-43 0 0,19-6-71 0 0,0 1 0 0 0,1 1 0 0 0,-25 10 0 0 0,10 0-266 0 0,-1 1-8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28:51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536 1311 1839 0 0,'-9'7'80'0'0,"9"-6"-49"0"0,0-1-1 0 0,0 0 1 0 0,0 0 0 0 0,0 0 0 0 0,0 0 0 0 0,0 0 0 0 0,0 0-1 0 0,0 1 1 0 0,0-1 0 0 0,0 0 0 0 0,0 0 0 0 0,0 0 0 0 0,0 0-1 0 0,0 0 1 0 0,0 0 0 0 0,0 1 0 0 0,0-1 0 0 0,0 0-1 0 0,0 0 1 0 0,0 0 0 0 0,0 0 0 0 0,0 0 0 0 0,0 0 0 0 0,0 0-1 0 0,0 1 1 0 0,0-1 0 0 0,0 0 0 0 0,1 0 0 0 0,-1 0 0 0 0,0 0-1 0 0,0 0 1 0 0,0 0 0 0 0,0 0 0 0 0,0 0 0 0 0,0 0 0 0 0,0 0-1 0 0,1 0 1 0 0,-1 0 0 0 0,0 0 0 0 0,0 0 0 0 0,0 0 0 0 0,0 1-1 0 0,1-2 79 0 0,0 1 0 0 0,0 0 0 0 0,0 0 0 0 0,0 0 0 0 0,0 0 0 0 0,-1-1-1 0 0,1 1 1 0 0,0 0 0 0 0,0-1 0 0 0,0 1 0 0 0,-1 0 0 0 0,1-1-1 0 0,0 1 1 0 0,0-1 0 0 0,-1 1 0 0 0,1-1 0 0 0,0 0 0 0 0,-1 1 0 0 0,1-1-1 0 0,-1 0 1 0 0,1 1 0 0 0,-1-1 0 0 0,1 0 0 0 0,-1 0 0 0 0,0 1 0 0 0,1-2-1 0 0,2-2 155 0 0,0 0-1 0 0,1 0 0 0 0,-1 1 0 0 0,1 0 1 0 0,-1-1-1 0 0,1 1 0 0 0,0 0 1 0 0,0 1-1 0 0,9-5 0 0 0,18 1 611 0 0,-20-1-489 0 0,0 0 0 0 0,0-1 1 0 0,-1 0-1 0 0,13-12 0 0 0,6-5 271 0 0,-6 0-176 0 0,-18 21-423 0 0,-1 0 0 0 0,0-1-1 0 0,0 1 1 0 0,0-1 0 0 0,0 1 0 0 0,-1-1 0 0 0,4-6 0 0 0,-3 4 17 0 0,0 1 0 0 0,1-1 1 0 0,6-6-1 0 0,-4 8-2 0 0,-1 0 0 0 0,1 0 1 0 0,9-4-1 0 0,-13 7-23 0 0,3-1 30 0 0,-1-1-1 0 0,0 0 1 0 0,0 0-1 0 0,0-1 1 0 0,-1 1-1 0 0,1-1 1 0 0,-1 0-1 0 0,0-1 0 0 0,0 1 1 0 0,-1-1-1 0 0,0 1 1 0 0,4-9-1 0 0,2-9 75 0 0,13-47-1 0 0,-11 31 106 0 0,-4 13-122 0 0,2 1 0 0 0,0 1 0 0 0,2 0-1 0 0,1 0 1 0 0,22-33 0 0 0,-31 52-128 0 0,1-1 0 0 0,-1 0 0 0 0,0 0 0 0 0,-1-1-1 0 0,1 1 1 0 0,-1 0 0 0 0,0-1 0 0 0,-1 0 0 0 0,2-10-1 0 0,-2-6 47 0 0,-1-35-1 0 0,-1 20-33 0 0,2-7-11 0 0,0 18 9 0 0,-2-28 1 0 0,0 47-16 0 0,0-1 1 0 0,0 1 0 0 0,-1 0-1 0 0,0-1 1 0 0,-1 1 0 0 0,0 0 0 0 0,-6-11-1 0 0,9 19-2 0 0,-1-4 9 0 0,-1 0-1 0 0,0 0 1 0 0,0 1-1 0 0,0-1 1 0 0,-1 1-1 0 0,1-1 1 0 0,-1 1-1 0 0,0 0 0 0 0,0 0 1 0 0,0 0-1 0 0,0 0 1 0 0,0 0-1 0 0,-1 1 1 0 0,1 0-1 0 0,-1-1 1 0 0,-6-1-1 0 0,5 1-1 0 0,-1-1 1 0 0,0 1-1 0 0,1-1 0 0 0,0 0 0 0 0,0 0 0 0 0,-9-9 1 0 0,-3-2 5 0 0,-7-3-13 0 0,0 2 0 0 0,-50-25 0 0 0,25 16 0 0 0,-41-20 54 0 0,79 39-53 0 0,1 1 0 0 0,-2 0 0 0 0,1 0 0 0 0,0 2 0 0 0,-1-1 0 0 0,0 2 0 0 0,0-1 0 0 0,0 2 1 0 0,0-1-1 0 0,0 2 0 0 0,-15 0 0 0 0,-12 3-2 0 0,0 2 0 0 0,-41 10 0 0 0,15-5 1 0 0,49-9 0 0 0,-1 1 0 0 0,0 1 0 0 0,1 1 0 0 0,-1 0 0 0 0,-19 9 0 0 0,30-11 0 0 0,0 0 0 0 0,1 1 0 0 0,-1 0 0 0 0,1 0 0 0 0,-1 1 0 0 0,1-1 0 0 0,0 1 0 0 0,0 0 0 0 0,0 0 0 0 0,1 1 0 0 0,0 0 0 0 0,-1 0 0 0 0,-3 6 0 0 0,1 1 0 0 0,0 0 0 0 0,1 0 0 0 0,0 1 0 0 0,1 0 0 0 0,0 0 0 0 0,1 0 0 0 0,1 1 0 0 0,-3 18 0 0 0,-4 39 0 0 0,5-35 0 0 0,-2 52 0 0 0,-3 140 0 0 0,10-216 6 0 0,1-1 0 0 0,0 0 0 0 0,1 0 0 0 0,1 0-1 0 0,-1 0 1 0 0,1-1 0 0 0,1 1 0 0 0,0-1 0 0 0,1 0-1 0 0,7 14 1 0 0,-4-12 10 0 0,1 1-1 0 0,0-1 1 0 0,18 18-1 0 0,-14-16 49 0 0,17 24 0 0 0,-17-19-40 0 0,-2 0 1 0 0,11 23 0 0 0,6 35 218 0 0,-11-26-110 0 0,-15-46-101 0 0,1-1 0 0 0,-1-1 0 0 0,0 1 0 0 0,1 0 0 0 0,0 0 0 0 0,0-1-1 0 0,0 0 1 0 0,0 0 0 0 0,1 0 0 0 0,-1 0 0 0 0,8 4 0 0 0,-6-3 12 0 0,0-1 0 0 0,1 0 1 0 0,-1-1-1 0 0,1 1 0 0 0,0-1 1 0 0,0 0-1 0 0,0 0 0 0 0,7 0 1 0 0,-10-1-38 0 0,0-1 9 0 0,0 0 1 0 0,0 1-1 0 0,1-1 1 0 0,-1 1-1 0 0,0 0 1 0 0,-1 0-1 0 0,5 1 1 0 0,-5-1-20 0 0,-1 0-1 0 0,0 0 1 0 0,0 0 0 0 0,0 0-1 0 0,0 0 1 0 0,-1 0 0 0 0,1 0-1 0 0,0 0 1 0 0,0 0 0 0 0,-1 1-1 0 0,1-1 1 0 0,0 0 0 0 0,-1 0-1 0 0,1 1 1 0 0,-1-1 0 0 0,0 0-1 0 0,1 1 1 0 0,-1-1 0 0 0,0 0-1 0 0,0 3 1 0 0,0 8-395 0 0,0 0 0 0 0,0 0 0 0 0,-2 0 0 0 0,1 0 1 0 0,-6 16-1 0 0,6-21-178 0 0,-7 22-5024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21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2575 183 919 0 0,'1'-1'420'0'0,"0"-1"-1"0"0,0 0 0 0 0,0 0 0 0 0,-1 0 0 0 0,1 0 0 0 0,-1 0 0 0 0,0 0 0 0 0,1 0 0 0 0,-1 0 0 0 0,0 0 0 0 0,0 0 0 0 0,-1-3 0 0 0,1 4-374 0 0,0 1 1 0 0,0-1-1 0 0,0 0 0 0 0,-1 1 1 0 0,1-1-1 0 0,0 0 1 0 0,0 1-1 0 0,-1-1 0 0 0,1 0 1 0 0,-1 1-1 0 0,1-1 0 0 0,0 1 1 0 0,-1-1-1 0 0,1 1 0 0 0,-1-1 1 0 0,1 1-1 0 0,-1-1 0 0 0,0 1 1 0 0,1-1-1 0 0,-1 1 0 0 0,1 0 1 0 0,-1-1-1 0 0,0 1 0 0 0,1 0 1 0 0,-1-1-1 0 0,0 1 0 0 0,1 0 1 0 0,-1 0-1 0 0,0 0 0 0 0,1 0 1 0 0,-1 0-1 0 0,-1 0 0 0 0,-41 0 1115 0 0,-50 8 0 0 0,72-6-850 0 0,-26-1-1 0 0,-4 0 154 0 0,-30 1 248 0 0,51-2-473 0 0,1 1 0 0 0,-39 6 0 0 0,-6 6 22 0 0,-83 4-1 0 0,123-15-24 0 0,0-2-1 0 0,0-2 1 0 0,0-1-1 0 0,-61-14 1 0 0,56 8-109 0 0,0 2-1 0 0,-51-3 1 0 0,33 6-550 0 0,-1 2 0 0 0,-67 8 0 0 0,90-2-824 0 0</inkml:trace>
  <inkml:trace contextRef="#ctx0" brushRef="#br0" timeOffset="1">963 6 3223 0 0,'-1'-1'90'0'0,"1"1"0"0"0,-1-1 1 0 0,1 1-1 0 0,-1 0 0 0 0,0-1 0 0 0,1 1 0 0 0,-1-1 0 0 0,0 1 0 0 0,1 0 0 0 0,-1 0 0 0 0,0-1 0 0 0,1 1 0 0 0,-1 0 0 0 0,0 0 0 0 0,0 0 0 0 0,1 0 0 0 0,-1 0 0 0 0,0 0 0 0 0,0 0 0 0 0,1 0 0 0 0,-1 0 0 0 0,0 0 0 0 0,0 0 0 0 0,0 1 0 0 0,-2-1-31 0 0,-17-1 194 0 0,1 1 0 0 0,0 1 0 0 0,0 0 0 0 0,-24 6 0 0 0,-18 1 983 0 0,-286 13 2916 0 0,271-15-3944 0 0,-111 23 0 0 0,86-11-359 0 0,76-15-333 0 0,0-2-140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12.91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930 15 455 0 0,'-43'6'1112'0'0,"39"-6"-1029"0"0,0 0-1 0 0,0 0 1 0 0,-1 0-1 0 0,1 0 1 0 0,-5-2-1 0 0,-12 0-15 0 0,-102-5 1961 0 0,118 6-1922 0 0,-58-5 1022 0 0,-90 3 0 0 0,22 4-102 0 0,15-1-713 0 0,82 1-453 0 0,10-1 298 0 0,0 1 0 0 0,-35 7 0 0 0,51-6-345 0 0,1 0 1 0 0,0 0-1 0 0,0 0 0 0 0,0 1 0 0 0,0 0 1 0 0,0 0-1 0 0,1 1 0 0 0,0 0 1 0 0,0 0-1 0 0,0 1 0 0 0,0 0 0 0 0,-7 7 1 0 0,2 0-2292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14.68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1012 29 1927 0 0,'-10'-1'241'0'0,"0"0"0"0"0,1 0 0 0 0,-12-4 0 0 0,13 3 14 0 0,0 0 0 0 0,-1 1-1 0 0,1 0 1 0 0,-18 0 0 0 0,-271 26 2449 0 0,236-23-2239 0 0,1-1 0 0 0,0-4 1 0 0,0-2-1 0 0,-66-15 0 0 0,98 15-315 0 0,0 1 1 0 0,-29-1-1 0 0,44 5-551 0 0,-1 0 0 0 0,1 1 1 0 0,-1 1-1 0 0,1 0 0 0 0,0 1 0 0 0,-18 6 1 0 0,16-4-2538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16.09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2347 172 3423 0 0,'-32'-8'398'0'0,"-1"-1"-1"0"0,1-2 0 0 0,-47-22 0 0 0,43 18 196 0 0,-10-5 290 0 0,-72-28 1167 0 0,98 42-1767 0 0,0 0-1 0 0,-1 1 1 0 0,0 2 0 0 0,-23-2-1 0 0,-63 2 24 0 0,0 6 0 0 0,-123 18 0 0 0,208-18-564 0 0,-1 2-1 0 0,1 1 1 0 0,0 1 0 0 0,-21 10 0 0 0,8-3-3217 0 0</inkml:trace>
  <inkml:trace contextRef="#ctx0" brushRef="#br0" timeOffset="0.51">994 162 2671 0 0,'-1'-2'28'0'0,"0"1"0"0"0,0-1 0 0 0,-1 1 0 0 0,1 0 0 0 0,0 0 0 0 0,0 0 0 0 0,-1 0 0 0 0,1 0 0 0 0,-1 0 0 0 0,1 0 0 0 0,-1 0 0 0 0,1 0 0 0 0,-1 1 0 0 0,1-1 0 0 0,-1 1 0 0 0,0-1 0 0 0,1 1 0 0 0,-3-1 0 0 0,-36-3 614 0 0,21 3-388 0 0,-156-36 1997 0 0,54 9-1202 0 0,101 24-891 0 0,-132-21 728 0 0,129 24-793 0 0,1 0 1 0 0,-1 1 0 0 0,1 1 0 0 0,-42 7-1 0 0,33 0-56 0 0,0 2 1 0 0,0 1-1 0 0,-49 26 0 0 0,-1 0-2687 0 0,52-24-105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17.05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1215 1 1839 0 0,'-45'2'1188'0'0,"0"3"-1"0"0,-58 12 0 0 0,50-6-391 0 0,-61 3 0 0 0,26-13 23 0 0,-145-15 0 0 0,173 9-401 0 0,0 3-1 0 0,-71 5 0 0 0,108 0-391 0 0,0 1 0 0 0,0 0-1 0 0,0 2 1 0 0,1 1 0 0 0,-1 1-1 0 0,-21 10 1 0 0,-28 20-2866 0 0,42-20-280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18.01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1068 106 1375 0 0,'-5'-1'377'0'0,"0"0"0"0"0,0 1-1 0 0,0 0 1 0 0,0 0-1 0 0,-8 0 1 0 0,-14 1-26 0 0,-14-6 467 0 0,1-2 0 0 0,-58-17-1 0 0,55 14-383 0 0,-1 1 0 0 0,0 2 0 0 0,-63-1 0 0 0,-76-10 604 0 0,129 12-767 0 0,-75-4 216 0 0,109 9-449 0 0,0 2 0 0 0,1 1 0 0 0,-1 0 1 0 0,-32 10-1 0 0,51-12-51 0 0,-8 2-93 0 0,0 1-1 0 0,0 0 0 0 0,0 0 0 0 0,0 1 1 0 0,1 0-1 0 0,-11 7 0 0 0,3 1-3264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18.91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1370 86 1375 0 0,'0'-1'120'0'0,"0"-1"-1"0"0,-1 1 0 0 0,1-1 0 0 0,0 1 0 0 0,-1-1 0 0 0,1 1 0 0 0,-1 0 0 0 0,1-1 0 0 0,-1 1 0 0 0,0 0 0 0 0,0 0 0 0 0,0-1 0 0 0,0 1 0 0 0,1 0 0 0 0,-1 0 0 0 0,-1 0 0 0 0,1 0 0 0 0,0 0 0 0 0,0 0 0 0 0,0 0 0 0 0,0 0 0 0 0,-1 1 0 0 0,1-1 0 0 0,0 0 0 0 0,-1 1 0 0 0,1-1 0 0 0,-1 1 0 0 0,1 0 0 0 0,0-1 0 0 0,-1 1 0 0 0,1 0 0 0 0,-4 0 0 0 0,-26 2-48 0 0,26-1-21 0 0,-1 0 0 0 0,1-1-1 0 0,0 1 1 0 0,-1-1 0 0 0,1-1 0 0 0,0 1-1 0 0,-1-1 1 0 0,1 0 0 0 0,-9-2-1 0 0,1-2 190 0 0,1 2 0 0 0,-1 0 0 0 0,0 0 0 0 0,0 1 0 0 0,0 0 0 0 0,-14 1-1 0 0,-73-3 772 0 0,10-6-72 0 0,67 10-895 0 0,3 0 30 0 0,-25-2-1 0 0,21 0 45 0 0,-1 2-1 0 0,-47 4 0 0 0,44-1 31 0 0,-47-2 0 0 0,-46-11 314 0 0,-37-3 234 0 0,139 12-668 0 0,1 1 0 0 0,-1 0-1 0 0,0 2 1 0 0,0 0 0 0 0,1 1 0 0 0,-1 1 0 0 0,1 1-1 0 0,0 0 1 0 0,0 1 0 0 0,-26 14 0 0 0,-64 47-783 0 0,88-55 146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20.397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1315 104 1927 0 0,'-23'2'1083'0'0,"20"-1"-958"0"0,1-1 0 0 0,0 1 0 0 0,-1-1 0 0 0,1 0 0 0 0,0 0 0 0 0,-1 0 0 0 0,1 0 1 0 0,0 0-1 0 0,-1 0 0 0 0,1-1 0 0 0,0 1 0 0 0,-1-1 0 0 0,1 1 0 0 0,0-1 0 0 0,0 0 0 0 0,0 0 0 0 0,0 0 0 0 0,0 0 1 0 0,0-1-1 0 0,-3-1 0 0 0,-3-2 60 0 0,0 0-1 0 0,0 0 1 0 0,-1 1 0 0 0,1 0 0 0 0,-1 1 0 0 0,0 0-1 0 0,0 0 1 0 0,0 1 0 0 0,-13-2 0 0 0,-30-9 47 0 0,46 11-176 0 0,0 1 0 0 0,0 0 0 0 0,0 0 0 0 0,0 1 1 0 0,0-1-1 0 0,0 1 0 0 0,-1 1 0 0 0,1-1 0 0 0,0 1 0 0 0,0 0 1 0 0,0 0-1 0 0,0 1 0 0 0,1 0 0 0 0,-1 0 0 0 0,-8 4 0 0 0,4-2-18 0 0,-1-1 0 0 0,1-1 0 0 0,-1 0 0 0 0,1 0-1 0 0,-22 0 1 0 0,19-1 9 0 0,0 0-1 0 0,0 0 1 0 0,-17 6 0 0 0,7-1 59 0 0,0 0 1 0 0,0-1 0 0 0,0-2-1 0 0,-1 0 1 0 0,0-1 0 0 0,1-2-1 0 0,-1 0 1 0 0,0-2 0 0 0,-40-7-1 0 0,0-4 310 0 0,22 4 24 0 0,-48-15 0 0 0,-30-13-92 0 0,103 34-298 0 0,0 0 0 0 0,0 0 0 0 0,-1 2 0 0 0,1 0 0 0 0,-21 2 0 0 0,30 0-99 0 0,0 1-1 0 0,1 0 1 0 0,-1 1-1 0 0,1 0 1 0 0,-1 0-1 0 0,1 0 0 0 0,0 1 1 0 0,0 0-1 0 0,0 0 1 0 0,1 1-1 0 0,-12 10 1 0 0,-3 3-333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21.23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1413 71 455 0 0,'-41'8'2062'0'0,"33"-8"-1725"0"0,0-1-1 0 0,-1 0 1 0 0,1-1 0 0 0,-12-4 0 0 0,12 4-56 0 0,1 0-1 0 0,0 0 1 0 0,0 1 0 0 0,-1 0 0 0 0,1 0-1 0 0,-14 0 1 0 0,-64 13 206 0 0,52-7-109 0 0,0-1-1 0 0,-57 0 1 0 0,-132-20 1469 0 0,148 8-1436 0 0,-73-20 0 0 0,96 17-365 0 0,-1 3 0 0 0,-1 1-1 0 0,1 3 1 0 0,-1 2 0 0 0,0 3 0 0 0,-54 7-1 0 0,93-6-89 0 0,0 1 0 0 0,0 0 0 0 0,0 1 0 0 0,1 0 0 0 0,0 1 0 0 0,-25 14 0 0 0,9-3-344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22.546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1625 117 2671 0 0,'-2'-1'48'0'0,"-1"0"-1"0"0,1 0 1 0 0,-1 0-1 0 0,1 1 1 0 0,-1-1-1 0 0,1 1 1 0 0,-1 0-1 0 0,1-1 0 0 0,-1 1 1 0 0,0 0-1 0 0,1 1 1 0 0,-1-1-1 0 0,1 0 1 0 0,-1 1-1 0 0,-3 1 1 0 0,-25 0 440 0 0,24-4-132 0 0,0 0-1 0 0,0 0 1 0 0,-13-6-1 0 0,15 6-192 0 0,0-1 1 0 0,-1 1-1 0 0,1 0 0 0 0,-1 1 1 0 0,1-1-1 0 0,-1 1 0 0 0,-11-1 0 0 0,-54 0 234 0 0,31 1 10 0 0,-74 6 0 0 0,16 3-19 0 0,-2-3-1 0 0,-133-12 1 0 0,145-4-138 0 0,66 7-76 0 0,-1 1 0 0 0,1 0 0 0 0,0 2 0 0 0,-40 3 0 0 0,43 1-130 0 0,-1 0-1 0 0,0-2 1 0 0,0 0 0 0 0,0-1 0 0 0,0-2 0 0 0,0 0 0 0 0,0 0-1 0 0,-31-10 1 0 0,-14-12 223 0 0,-25-8 390 0 0,81 29-610 0 0,0 1-1 0 0,0 1 1 0 0,0-1-1 0 0,-1 1 1 0 0,1 1-1 0 0,0 0 1 0 0,-17 2-1 0 0,18 0-556 0 0,-1 0 0 0 0,1 1 0 0 0,0 0 0 0 0,0 1 0 0 0,0 0 0 0 0,0 0 0 0 0,1 1 0 0 0,-10 7 0 0 0,-6 6-2100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23.55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1454 5 2615 0 0,'-29'-2'726'0'0,"-13"0"116"0"0,25 4-632 0 0,1 1 0 0 0,-1 1-1 0 0,-15 5 1 0 0,22-5-42 0 0,-1 0 0 0 0,1-2 0 0 0,-1 1 0 0 0,1-1 0 0 0,-1-1 0 0 0,0 0 0 0 0,0 0 0 0 0,1-1 0 0 0,-19-2 0 0 0,-9-5 416 0 0,0 1 1 0 0,-61-1-1 0 0,61 8-446 0 0,-70 9-1 0 0,94-9-32 0 0,-1 0 0 0 0,0-1-1 0 0,0-1 1 0 0,-24-3 0 0 0,21 1 77 0 0,-1 2 0 0 0,-23 0-1 0 0,7 3-38 0 0,-80 2 221 0 0,-66-9 107 0 0,147 7-364 0 0,1 0 1 0 0,-1 2 0 0 0,-44 12-1 0 0,59-10-229 0 0,1 2-1 0 0,0 0 0 0 0,0 2 1 0 0,0 0-1 0 0,1 0 0 0 0,-17 15 1 0 0,7-3-340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21.6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2052 119 1839 0 0,'0'0'134'0'0,"-23"-2"4908"0"0,18 1-4884 0 0,-1 1 0 0 0,1 0 1 0 0,-1 0-1 0 0,1 0 1 0 0,-1 0-1 0 0,-8 3 0 0 0,-65 11 1566 0 0,61-11-1513 0 0,0 0 0 0 0,0-2 1 0 0,-1 0-1 0 0,1-1 0 0 0,0 0 0 0 0,0-2 0 0 0,0 0 0 0 0,0-1 0 0 0,-28-9 0 0 0,35 7 15 0 0,0 0 1 0 0,1 0-1 0 0,0-1 0 0 0,0 0 1 0 0,-14-12-1 0 0,15 11-91 0 0,0 0 0 0 0,0 1 0 0 0,-1 0 0 0 0,0 0 0 0 0,-21-8 0 0 0,6 7-14 0 0,0 0 0 0 0,-1 1 1 0 0,0 2-1 0 0,-36-2 0 0 0,49 6-118 0 0,-1 0-1 0 0,0 1 1 0 0,0 1-1 0 0,1 0 1 0 0,-1 0 0 0 0,1 2-1 0 0,0 0 1 0 0,0 0-1 0 0,0 1 1 0 0,-13 7 0 0 0,-23 17-783 0 0,25-13 302 0 0</inkml:trace>
  <inkml:trace contextRef="#ctx0" brushRef="#br0" timeOffset="1">886 137 1839 0 0,'0'-2'89'0'0,"1"1"-1"0"0,-1-1 0 0 0,1 0 0 0 0,-1 0 0 0 0,0 1 1 0 0,1-1-1 0 0,-1 0 0 0 0,0 0 0 0 0,0 1 0 0 0,0-1 1 0 0,0 0-1 0 0,-1 0 0 0 0,1 1 0 0 0,-1-1 0 0 0,1 0 1 0 0,-1 1-1 0 0,1-1 0 0 0,-1 0 0 0 0,0 1 0 0 0,0-1 1 0 0,1 1-1 0 0,-1-1 0 0 0,0 1 0 0 0,-1-1 0 0 0,1 1 1 0 0,0 0-1 0 0,0 0 0 0 0,0-1 0 0 0,-1 1 0 0 0,1 0 1 0 0,-1 0-1 0 0,1 0 0 0 0,-1 0 0 0 0,1 1 0 0 0,-1-1 1 0 0,0 0-1 0 0,1 1 0 0 0,-1-1 0 0 0,-3 0 0 0 0,-17-2 396 0 0,-1 0-1 0 0,0 2 1 0 0,-40 2-1 0 0,-73 13 2026 0 0,112-11-2376 0 0,-207 42 1334 0 0,63-10-1275 0 0,133-31-321 0 0,-42 0 1 0 0,49-3-338 0 0,5 0-158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26.53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1283 171 1727 0 0,'-10'-5'682'0'0,"9"4"-592"0"0,0 0 0 0 0,-1 1 1 0 0,1-1-1 0 0,-1 0 0 0 0,1 0 0 0 0,-1 1 1 0 0,1-1-1 0 0,-1 1 0 0 0,-1-1 0 0 0,-3 0 76 0 0,1 0 0 0 0,-1-1-1 0 0,1 1 1 0 0,-1-1-1 0 0,1-1 1 0 0,0 1 0 0 0,0-1-1 0 0,0 1 1 0 0,-8-7-1 0 0,11 8-111 0 0,0 0-1 0 0,-1 1 0 0 0,1-1 0 0 0,0 1 1 0 0,0-1-1 0 0,0 1 0 0 0,-1 0 0 0 0,-2 0 0 0 0,-13-1 196 0 0,9-1-166 0 0,8 1-37 0 0,-1 1-1 0 0,1-1 0 0 0,-1 1 1 0 0,1 0-1 0 0,-1-1 0 0 0,0 1 1 0 0,1 0-1 0 0,-1 0 0 0 0,1 0 0 0 0,-1 0 1 0 0,0 1-1 0 0,1-1 0 0 0,-1 0 1 0 0,1 1-1 0 0,-4 0 0 0 0,3-1-34 0 0,-22 10 42 0 0,-17 5 187 0 0,39-15-202 0 0,1 0-1 0 0,-1 0 1 0 0,0 0-1 0 0,1 0 0 0 0,-1-1 1 0 0,1 1-1 0 0,-1 0 1 0 0,1-1-1 0 0,-3 0 0 0 0,-11-2 341 0 0,12 2-317 0 0,0 0 0 0 0,-1 1-1 0 0,1-1 1 0 0,0-1 0 0 0,0 1 0 0 0,0 0-1 0 0,0-1 1 0 0,0 0 0 0 0,0 1-1 0 0,0-1 1 0 0,0 0 0 0 0,1-1-1 0 0,-1 1 1 0 0,1 0 0 0 0,-4-5-1 0 0,6 7-23 0 0,-10-1 161 0 0,6 1-170 0 0,7 0 61 0 0,-3 1-46 0 0,0-1-42 0 0,0 0 0 0 0,0 0 0 0 0,1 1 1 0 0,-1-1-1 0 0,0 0 0 0 0,0 0 0 0 0,0 1 1 0 0,1-1-1 0 0,-1 0 0 0 0,0 0 0 0 0,0 0 0 0 0,1 1 1 0 0,-1-1-1 0 0,0 0 0 0 0,1 0 0 0 0,-1 0 1 0 0,0 0-1 0 0,0 0 0 0 0,1 1 0 0 0,-1-1 0 0 0,0 0 1 0 0,1 0-1 0 0,-1 0 0 0 0,0 0 0 0 0,1 0 1 0 0,-1 0-1 0 0,0 0 0 0 0,1 0 0 0 0,5 1 188 0 0,8 12-215 0 0,1 0 0 0 0,0-1 0 0 0,0-1 0 0 0,1 0 0 0 0,1-2 0 0 0,30 14 0 0 0,-33-14-267 0 0,-14-9 287 0 0,1 1-1 0 0,-1 0 1 0 0,1-1-1 0 0,0 1 0 0 0,-1-1 1 0 0,1 1-1 0 0,0-1 1 0 0,-1 1-1 0 0,1-1 1 0 0,0 0-1 0 0,-1 1 1 0 0,1-1-1 0 0,0 0 0 0 0,0 0 1 0 0,-1 1-1 0 0,1-1 1 0 0,0 0-1 0 0,0 0 1 0 0,0 0-1 0 0,-1 0 0 0 0,1 0 1 0 0,0 0-1 0 0,0 0 1 0 0,0 0-1 0 0,-1 0 1 0 0,1 0-1 0 0,0-1 0 0 0,0 1 1 0 0,-1 0-1 0 0,1-1 1 0 0,0 1-1 0 0,0 0 1 0 0,-1-1-1 0 0,1 1 1 0 0,0-1-1 0 0,0 0 0 0 0,1 0 2 0 0,0-1-1 0 0,0 1 1 0 0,0 0-1 0 0,1-1 1 0 0,-1 1-1 0 0,0 0 1 0 0,1 0-1 0 0,-1 1 0 0 0,1-1 1 0 0,-1 0-1 0 0,5 0 1 0 0,16-5 7 0 0,-15-11-2 0 0,-8 16 0 0 0,-1 1 4 0 0,0 0-1 0 0,1 0 0 0 0,-1 0 0 0 0,0 0 0 0 0,1 0 0 0 0,-1 0 0 0 0,0 0 1 0 0,1 0-1 0 0,-1-1 0 0 0,0 1 0 0 0,1 0 0 0 0,-1 0 0 0 0,0-1 0 0 0,1 1 1 0 0,-1 0-1 0 0,1-1 0 0 0,-1 1 0 0 0,0-1 0 0 0,1 1 0 0 0,-1-1 1 0 0,1 1-1 0 0,-1-1 0 0 0,1 1 0 0 0,0-1 0 0 0,-1 1 0 0 0,1-1 0 0 0,0 0 1 0 0,-1 1-1 0 0,1-1 0 0 0,-1-1 0 0 0,-4-6 97 0 0,5 6-73 0 0,-1 1 1 0 0,0 0 0 0 0,0-1-1 0 0,0 1 1 0 0,-1 0 0 0 0,1 0-1 0 0,0 0 1 0 0,0 0-1 0 0,-1 0 1 0 0,1 0 0 0 0,0 1-1 0 0,-1-1 1 0 0,1 0 0 0 0,-1 1-1 0 0,1-1 1 0 0,-1 1 0 0 0,1-1-1 0 0,-1 1 1 0 0,1 0 0 0 0,-1 0-1 0 0,0-1 1 0 0,1 1-1 0 0,-1 0 1 0 0,1 0 0 0 0,-1 1-1 0 0,0-1 1 0 0,1 0 0 0 0,-1 1-1 0 0,-2 0 1 0 0,-15 1-7 0 0,13-3 28 0 0,0 0-1 0 0,-1 0 0 0 0,1 0 1 0 0,-11-5-1 0 0,-4 0 126 0 0,-9-2-18 0 0,4 1 161 0 0,-30-5 0 0 0,-12 0-221 0 0,-13-2 10 0 0,51 15-77 0 0,-5 0 6 0 0,11-3-2 0 0,0 1 0 0 0,0 2 0 0 0,1 0 0 0 0,-1 2 0 0 0,-25 5 0 0 0,39-6-28 0 0,-18 1 113 0 0,-1-2-1 0 0,0-1 1 0 0,0-1-1 0 0,-51-9 1 0 0,49 6 62 0 0,17 1-133 0 0,-1 0 0 0 0,1-2 0 0 0,0 0-1 0 0,-18-9 1 0 0,-3-1 124 0 0,0-1-13 0 0,26 11-44 0 0,-1 0 1 0 0,0 1-1 0 0,-17-5 0 0 0,24 8-98 0 0,0 1-1 0 0,0-1 1 0 0,0 1-1 0 0,0 0 1 0 0,0 0 0 0 0,0 0-1 0 0,0 0 1 0 0,0 0-1 0 0,0 1 1 0 0,-1-1 0 0 0,1 1-1 0 0,0 0 1 0 0,0 0-1 0 0,1 0 1 0 0,-1 0 0 0 0,-5 4-1 0 0,3-2-140 0 0,0 1 0 0 0,0 0 0 0 0,0 0 0 0 0,1 1 0 0 0,0-1 0 0 0,0 1-1 0 0,0 0 1 0 0,0 0 0 0 0,1 0 0 0 0,0 0 0 0 0,0 1 0 0 0,-3 9 0 0 0,-2 1-4057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27.43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1199 86 919 0 0,'-39'-1'2340'0'0,"-76"-11"0"0"0,90 9-1759 0 0,0 1 0 0 0,-43 2-1 0 0,-8-1-16 0 0,60-1-236 0 0,-30-7 1 0 0,31 5-52 0 0,-1 1-1 0 0,-16-1 0 0 0,-10-1 329 0 0,-47-10 0 0 0,-21-3 33 0 0,50 12-430 0 0,-108 5 0 0 0,120 4-177 0 0,-87 15 0 0 0,84 0-721 0 0,29-10 254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29.48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2651 76 1375 0 0,'56'-47'3020'0'0,"-55"46"-2955"0"0,-1 0 0 0 0,0 0 0 0 0,1 0 0 0 0,-1 0 0 0 0,0 0 0 0 0,0 0-1 0 0,1 1 1 0 0,-1-1 0 0 0,0 0 0 0 0,0 0 0 0 0,0 0 0 0 0,0 0 0 0 0,0 0-1 0 0,-1 0 1 0 0,1-1 0 0 0,0 1 4 0 0,0 1-1 0 0,0-1 1 0 0,0 0-1 0 0,0 1 0 0 0,-1-1 1 0 0,1 1-1 0 0,0-1 1 0 0,0 1-1 0 0,0-1 1 0 0,0 1-1 0 0,-1-1 1 0 0,1 1-1 0 0,0-1 1 0 0,-1 1-1 0 0,1-1 1 0 0,0 1-1 0 0,-1 0 0 0 0,1-1 1 0 0,-1 1-1 0 0,1-1 1 0 0,0 1-1 0 0,-1 0 1 0 0,1-1-1 0 0,-1 1 1 0 0,1 0-1 0 0,-1 0 1 0 0,0-1-1 0 0,-27 14 781 0 0,8-5-520 0 0,18-6-269 0 0,0-1-1 0 0,0 0 1 0 0,0 0-1 0 0,0 0 1 0 0,0 0 0 0 0,0-1-1 0 0,0 1 1 0 0,-1 0-1 0 0,1-1 1 0 0,-4 1-1 0 0,1-1-9 0 0,0 0-1 0 0,1 0 1 0 0,-1 0-1 0 0,0 1 1 0 0,1 0-1 0 0,-1 0 1 0 0,1 0-1 0 0,-1 1 1 0 0,1 0-1 0 0,0-1 1 0 0,-1 2-1 0 0,1-1 1 0 0,0 0-1 0 0,0 1 1 0 0,-5 4-1 0 0,1-1-42 0 0,0-2-1 0 0,0 1 0 0 0,-1-1 1 0 0,-10 4-1 0 0,-19 10 245 0 0,35-17-238 0 0,0 1 0 0 0,0-1 0 0 0,0 0 0 0 0,0 0 0 0 0,0 0 0 0 0,-4 0 0 0 0,6 0 12 0 0,0-1 0 0 0,-1 0 0 0 0,1 0 0 0 0,0 0 0 0 0,0 0 0 0 0,0 0 0 0 0,-1 0 0 0 0,1 0 0 0 0,0 0 0 0 0,0 0 0 0 0,0-1 0 0 0,0 1 0 0 0,-1 0-1 0 0,1-1 1 0 0,0 1 0 0 0,0-1 0 0 0,0 1 0 0 0,-1-2 0 0 0,1 1-1 0 0,0 1-1 0 0,1-1 1 0 0,-1 1 0 0 0,0-1-1 0 0,1 1 1 0 0,-1-1-1 0 0,0 1 1 0 0,0 0-1 0 0,0-1 1 0 0,1 1 0 0 0,-1 0-1 0 0,0-1 1 0 0,0 1-1 0 0,0 0 1 0 0,0 0-1 0 0,1 0 1 0 0,-1 0-1 0 0,0 0 1 0 0,-2 0 0 0 0,-17 6 19 0 0,16-4-27 0 0,0-1 1 0 0,1 1-1 0 0,-1-1 1 0 0,0 0-1 0 0,0-1 0 0 0,-5 1 1 0 0,-25-2 244 0 0,19 0-9 0 0,-27 2 0 0 0,34 0-224 0 0,0 1 0 0 0,1 0 1 0 0,0 0-1 0 0,-1 1 0 0 0,1 0 0 0 0,0 0 0 0 0,0 1 0 0 0,-7 5 1 0 0,-2 0-14 0 0,9-6-11 0 0,-1 1-1 0 0,0-1 1 0 0,0-1-1 0 0,0 1 0 0 0,0-2 1 0 0,0 1-1 0 0,-10 0 0 0 0,-59 1 32 0 0,61-3-33 0 0,10 0-1 0 0,-225 7 318 0 0,172-6-249 0 0,33-1-76 0 0,-23-1 38 0 0,-93-15 0 0 0,29-8 117 0 0,-12-3 22 0 0,-8-3-33 0 0,97 19-81 0 0,-1 3 1 0 0,0 0 0 0 0,-42-2-1 0 0,29 10-33 0 0,-58 8 0 0 0,29-2-8 0 0,31-3-3 0 0,0-3 0 0 0,0-1 0 0 0,-1-3-1 0 0,-57-12 1 0 0,97 14-8 0 0,-38-8 44 0 0,-63-6 0 0 0,96 15-54 0 0,1 1 1 0 0,-1 0-1 0 0,1 1 0 0 0,-1 0 0 0 0,1 1 0 0 0,0 0 0 0 0,0 1 1 0 0,0 1-1 0 0,-21 8 0 0 0,29-9-100 0 0,0-1 1 0 0,0 2 0 0 0,0-1-1 0 0,1 0 1 0 0,0 1-1 0 0,-1 0 1 0 0,1 0-1 0 0,0 0 1 0 0,1 1-1 0 0,-4 4 1 0 0,-8 11-1010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32.01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701 71 2879 0 0,'-2'-2'59'0'0,"0"0"0"0"0,0 1 0 0 0,-1 0-1 0 0,1-1 1 0 0,-1 1 0 0 0,1 0-1 0 0,-1 0 1 0 0,1 1 0 0 0,-1-1 0 0 0,0 0-1 0 0,-3 1 1 0 0,-40-5 610 0 0,9 2-24 0 0,24 1-348 0 0,0 0-1 0 0,0 1 1 0 0,0 0-1 0 0,0 1 1 0 0,-1 1-1 0 0,-15 2 1 0 0,7 0 3 0 0,0-1 0 0 0,0-1-1 0 0,0-1 1 0 0,-24-3 0 0 0,-87-18 1434 0 0,68 10-1121 0 0,-25-4-10 0 0,87 14-584 0 0,0 0-1 0 0,0 1 1 0 0,0-1-1 0 0,0 1 1 0 0,0 0-1 0 0,0 0 1 0 0,0 0-1 0 0,0 0 1 0 0,-5 2-1 0 0,7-2-40 0 0,0 1 1 0 0,0-1-1 0 0,0 1 0 0 0,-1-1 0 0 0,1 1 1 0 0,0-1-1 0 0,0 1 0 0 0,1 0 0 0 0,-1 0 0 0 0,0 0 1 0 0,0-1-1 0 0,0 1 0 0 0,0 0 0 0 0,1 0 1 0 0,-1 0-1 0 0,0 0 0 0 0,1 0 0 0 0,-1 0 0 0 0,1 0 1 0 0,-1 0-1 0 0,1 1 0 0 0,-1-1 0 0 0,1 0 1 0 0,0 0-1 0 0,-1 2 0 0 0,1 4-573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08:33.03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1122 106 1839 0 0,'-10'-5'131'0'0,"9"4"-77"0"0,0 1 0 0 0,0-1-1 0 0,0 0 1 0 0,-1 1 0 0 0,1-1 0 0 0,0 1 0 0 0,-1 0-1 0 0,1-1 1 0 0,0 1 0 0 0,-1 0 0 0 0,-1 0-1 0 0,-2-1 380 0 0,1 1-1 0 0,-1-1 0 0 0,1 0 0 0 0,-8-3 0 0 0,-12-3 22 0 0,-6 5 163 0 0,-52 2 0 0 0,28 1-90 0 0,40 0-365 0 0,0 1 0 0 0,0 0 0 0 0,1 1 0 0 0,-19 6 0 0 0,17-5-14 0 0,0 0-1 0 0,0 0 1 0 0,-20 0-1 0 0,3-2 46 0 0,-1-2-1 0 0,1-2 1 0 0,0-1-1 0 0,-61-13 1 0 0,-26-16 153 0 0,-112-27 185 0 0,225 58-513 0 0,-1 0-1 0 0,1 0 0 0 0,-1 1 0 0 0,1-1 0 0 0,-1 2 1 0 0,1-1-1 0 0,-1 1 0 0 0,1 0 0 0 0,-7 1 0 0 0,9-1-28 0 0,0 1-1 0 0,0-1 0 0 0,1 1 0 0 0,-1 0 1 0 0,0 0-1 0 0,1 0 0 0 0,0 0 0 0 0,-1 1 1 0 0,1-1-1 0 0,0 1 0 0 0,0 0 0 0 0,0 0 1 0 0,1 0-1 0 0,-1 0 0 0 0,-3 6 0 0 0,-2 8-116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21:30.035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5866 1135 455 0 0,'9'-21'10422'0'0,"-1"18"-10323"0"0,-7 2-329 0 0,12-3 966 0 0,-1 1 0 0 0,17-3 0 0 0,-4 1 84 0 0,-6 2 63 0 0,0 0 1 0 0,26 1-1 0 0,-7 0 180 0 0,-3 0-376 0 0,-20 2-364 0 0,0-1-1 0 0,24-4 1 0 0,-25 2 56 0 0,28-1 1 0 0,-31 4-197 0 0,0-1 0 0 0,0 0 0 0 0,0-1-1 0 0,13-4 1 0 0,71-31 1267 0 0,-81 30-1232 0 0,0 0-1 0 0,-1-1 1 0 0,0 0-1 0 0,18-16 0 0 0,2 1 202 0 0,-8 7-112 0 0,-15 10-204 0 0,0 1 1 0 0,1 0-1 0 0,-1 0 1 0 0,1 1 0 0 0,16-4-1 0 0,41-6 118 0 0,-43 9-159 0 0,0-1 0 0 0,27-9 0 0 0,-37 9 16 0 0,-1 0 1 0 0,0-1-1 0 0,20-13 1 0 0,-26 15 9 0 0,-1-1 1 0 0,-1 0-1 0 0,1 0 0 0 0,-1 0 1 0 0,0-1-1 0 0,0 0 1 0 0,6-12-1 0 0,18-25 251 0 0,-18 29-288 0 0,-1-2-1 0 0,15-30 1 0 0,-23 41-36 0 0,0-1 0 0 0,-1 1 0 0 0,0-1 0 0 0,-1 0 1 0 0,1 1-1 0 0,-1-1 0 0 0,-1 0 0 0 0,1 0 0 0 0,-1 0 0 0 0,0 0 0 0 0,-2-12 0 0 0,-1 5 46 0 0,-1 0-1 0 0,0 1 1 0 0,0-1-1 0 0,-2 1 1 0 0,-13-26-1 0 0,-45-57 60 0 0,37 58-120 0 0,21 29 4 0 0,0-1 1 0 0,-1 1-1 0 0,-1 0 1 0 0,1 1-1 0 0,-1 0 0 0 0,0 0 1 0 0,-1 1-1 0 0,0 0 1 0 0,0 0-1 0 0,-1 1 1 0 0,-15-7-1 0 0,-136-47 47 0 0,155 58-49 0 0,-35-11 0 0 0,-1 2 0 0 0,0 2 0 0 0,0 2 0 0 0,-1 2-1 0 0,-71 0 1 0 0,-88 8-2 0 0,164-4 15 0 0,0-2-1 0 0,0-1 1 0 0,1-2-1 0 0,-38-11 0 0 0,-53-8 31 0 0,31 15 89 0 0,-190 6-1 0 0,-42-10-16 0 0,287 12-95 0 0,0 2-1 0 0,-79 10 0 0 0,-65 21 54 0 0,115-19-75 0 0,-113 5 0 0 0,40-18 41 0 0,45-2-18 0 0,45 3-2 0 0,0 3 1 0 0,-88 14-1 0 0,78-3-21 0 0,0-4 0 0 0,-1-2 0 0 0,0-3 0 0 0,-83-5 0 0 0,74-5 13 0 0,1 4 0 0 0,-1 2-1 0 0,0 4 1 0 0,-81 15 0 0 0,101-11-13 0 0,0-3 0 0 0,-1-3 0 0 0,-82-4 0 0 0,65-4 5 0 0,-74-14 1 0 0,-19 1 46 0 0,142 16-51 0 0,-42-1 31 0 0,-116 11 0 0 0,157-6-32 0 0,-79 5 0 0 0,85-7 0 0 0,1-1 0 0 0,0-1 0 0 0,-1 0 0 0 0,-16-5 0 0 0,-31-5 36 0 0,10 3-8 0 0,34 5-28 0 0,-1 1 0 0 0,1 1 0 0 0,0 1 0 0 0,-1 0 0 0 0,1 2 0 0 0,-31 5 0 0 0,-41 4 0 0 0,30-8 12 0 0,34-2 1 0 0,1 2 0 0 0,0 1 0 0 0,-49 10 0 0 0,56-5-13 0 0,17-6 0 0 0,0 0 0 0 0,0-1 0 0 0,0 0 0 0 0,0 1 0 0 0,0-2 0 0 0,0 1 0 0 0,0 0 0 0 0,-1-1 0 0 0,-5 0 0 0 0,-72-4 25 0 0,-77-6 14 0 0,-104-4 25 0 0,238 13-21 0 0,19 0-39 0 0,-1 0 1 0 0,1 1-1 0 0,-1 0 0 0 0,-8 2 0 0 0,-9 2-4 0 0,7 0 0 0 0,0-2 0 0 0,-23 1 0 0 0,-27 8 0 0 0,50-10 12 0 0,0 0-1 0 0,0 2 1 0 0,0 0-1 0 0,-19 6 1 0 0,12-2-6 0 0,-33 1-6 0 0,53-8 2 0 0,0 0 0 0 0,0 0-1 0 0,0-1 1 0 0,0 1 0 0 0,0-1 0 0 0,1 0-1 0 0,-1 0 1 0 0,-5-2 0 0 0,6 2 1 0 0,0 0 0 0 0,0 0 0 0 0,-1 0-1 0 0,1 0 1 0 0,0 0 0 0 0,0 1 0 0 0,-1 0 0 0 0,1-1 0 0 0,0 1 0 0 0,-1 0 0 0 0,1 1 0 0 0,-6 0-1 0 0,-19 5 11 0 0,24-6-13 0 0,1 1 0 0 0,-1-1 0 0 0,0 1-1 0 0,0 0 1 0 0,0 0 0 0 0,0 1 0 0 0,1-1-1 0 0,-6 4 1 0 0,0 0 0 0 0,1 0 0 0 0,1 1 0 0 0,-11 9 0 0 0,15-11 0 0 0,0-1 0 0 0,0 0 0 0 0,1 1 0 0 0,-1 0 0 0 0,1-1 0 0 0,0 1 0 0 0,0 0 0 0 0,0 0 0 0 0,-2 7 0 0 0,1 0 0 0 0,0-1 0 0 0,0 0 0 0 0,1 1 0 0 0,0-1 0 0 0,1 1 0 0 0,0 0 0 0 0,1-1 0 0 0,0 1 0 0 0,1 0 0 0 0,0 0 0 0 0,5 20 0 0 0,8 21 0 0 0,16 99 0 0 0,-21-91 0 0 0,25 88 0 0 0,-26-113 0 0 0,-2 0 0 0 0,4 67 0 0 0,-8-88 0 0 0,1 0 0 0 0,0 0 0 0 0,1 0 0 0 0,0 0 0 0 0,1 0 0 0 0,12 22 0 0 0,-16-34 0 0 0,36 92 11 0 0,-34-86-5 0 0,1-1 0 0 0,1 0 0 0 0,-1-1 0 0 0,1 1 0 0 0,0-1 0 0 0,1 0 0 0 0,-1 0 0 0 0,1 0 1 0 0,0-1-1 0 0,1 0 0 0 0,-1 0 0 0 0,1-1 0 0 0,0 0 0 0 0,0 0 0 0 0,0 0 0 0 0,1-1 0 0 0,-1 0 0 0 0,1-1 1 0 0,0 1-1 0 0,16 1 0 0 0,4-1 24 0 0,1-1 1 0 0,0-1 0 0 0,37-4 0 0 0,-17 0 16 0 0,80-6 25 0 0,166-36 0 0 0,-198 28-24 0 0,69-14-14 0 0,77-12 8 0 0,-176 34-43 0 0,113 1 1 0 0,343-19 0 0 0,-170 15 0 0 0,-107 6 0 0 0,-59-5 0 0 0,130-5 0 0 0,-194 10-1 0 0,78 0 55 0 0,-198 6-53 0 0,0 1 0 0 0,0-1 0 0 0,0 0 0 0 0,0 1 0 0 0,-1 0 0 0 0,1-1 0 0 0,0 1 0 0 0,0 0 0 0 0,-1 1 0 0 0,1-1 0 0 0,4 3 0 0 0,-6-3-1 0 0,0 0 0 0 0,0 0 0 0 0,0 0 0 0 0,0 0 0 0 0,-1 0 0 0 0,1 0 0 0 0,0 1 0 0 0,-1-1 0 0 0,1 0 0 0 0,0 1 0 0 0,-1-1 0 0 0,0 0 0 0 0,1 1-1 0 0,-1-1 1 0 0,0 0 0 0 0,0 1 0 0 0,1-1 0 0 0,-1 1 0 0 0,0-1 0 0 0,0 0 0 0 0,-1 1 0 0 0,1-1 0 0 0,0 1 0 0 0,0-1 0 0 0,-2 3 0 0 0,-11 35-1226 0 0,-2 0 0 0 0,-2 0 0 0 0,-30 50 0 0 0,45-84 1035 0 0,-24 42-1482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3:44.76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1393 748 455 0 0,'0'-6'-418'0'0,"-2"-6"2554"0"0,2 12-2059 0 0,-1-1-1 0 0,1 1 1 0 0,0 0 0 0 0,-1 0 0 0 0,1 0-1 0 0,-1 0 1 0 0,1 0 0 0 0,-1 0 0 0 0,1 0 0 0 0,-1 0-1 0 0,1 0 1 0 0,-1 1 0 0 0,1-1 0 0 0,-1 0 0 0 0,1 0-1 0 0,-1 0 1 0 0,1 0 0 0 0,-1 1 0 0 0,1-1-1 0 0,-1 0 1 0 0,1 0 0 0 0,0 1 0 0 0,-1-1 0 0 0,1 0-1 0 0,0 1 1 0 0,-1-1 0 0 0,1 1 0 0 0,-1-1-1 0 0,-10 10 688 0 0,0 1-1 0 0,-17 22 0 0 0,22-26-583 0 0,4-5-149 0 0,1-1 1 0 0,0 0 0 0 0,0 1-1 0 0,0-1 1 0 0,0 1 0 0 0,1-1 0 0 0,-1 1-1 0 0,0 0 1 0 0,1-1 0 0 0,-1 1-1 0 0,1 0 1 0 0,-1 1 0 0 0,0-3 85 0 0,1 0 0 0 0,-1 0 1 0 0,1-1-1 0 0,-1 1 0 0 0,1 0 1 0 0,-1 0-1 0 0,0 0 0 0 0,1 0 1 0 0,-1 0-1 0 0,0 0 0 0 0,1 0 1 0 0,-1 0-1 0 0,1 0 0 0 0,-1 0 1 0 0,0 0-1 0 0,1 0 0 0 0,-1 0 1 0 0,1 0-1 0 0,-1 1 0 0 0,0-1 1 0 0,1 0-1 0 0,-1 0 0 0 0,1 1 1 0 0,-1-1-1 0 0,0 1 0 0 0,1-1 9 0 0,-1 0-1 0 0,1 1 1 0 0,-1-1-1 0 0,1 0 1 0 0,-1 1-1 0 0,0-1 1 0 0,1 0-1 0 0,-1 0 1 0 0,1 1-1 0 0,-1-1 1 0 0,0 0-1 0 0,1 0 1 0 0,-1 0-1 0 0,1 0 1 0 0,-1 0-1 0 0,0 0 1 0 0,1 0-1 0 0,-1 0 0 0 0,0 0 1 0 0,1 0-1 0 0,-1-1 1 0 0,1 1-1 0 0,-1 0 1 0 0,0 0-1 0 0,1 0 1 0 0,-2-1-1 0 0,0-18 1011 0 0,3 18-1085 0 0,-1-1 0 0 0,1 1 1 0 0,-1-1-1 0 0,0 1 0 0 0,1-1 0 0 0,-1 1 0 0 0,0-1 0 0 0,0 1 0 0 0,0-1 0 0 0,0 1 0 0 0,0-1 0 0 0,0 1 1 0 0,-1 0-1 0 0,1-1 0 0 0,0 1 0 0 0,-1-1 0 0 0,1 1 0 0 0,-1-1 0 0 0,1 1 0 0 0,-1 0 0 0 0,0-1 0 0 0,0 1 0 0 0,1 0 1 0 0,-1 0-1 0 0,0-1 0 0 0,0 1 0 0 0,0 0 0 0 0,0 0 0 0 0,-1 0 0 0 0,0-1 0 0 0,0 1-1 0 0,0-1 0 0 0,0 0-1 0 0,0 1 1 0 0,-1 0-1 0 0,1 0 1 0 0,0-1 0 0 0,-1 1-1 0 0,1 1 1 0 0,0-1 0 0 0,-1 0-1 0 0,1 0 1 0 0,-1 1 0 0 0,-3-1-1 0 0,-38 1 581 0 0,2-1 93 0 0,38 0-661 0 0,0 0 0 0 0,0 1 0 0 0,0 0 0 0 0,0-1 0 0 0,-1 1 0 0 0,1 1 0 0 0,0-1 0 0 0,-8 2 0 0 0,-10 1 166 0 0,18-3-204 0 0,1 1 1 0 0,-1-1 0 0 0,1 1 0 0 0,-1-1 0 0 0,1 1 0 0 0,-5 2 0 0 0,-12 4 230 0 0,-27 7-1 0 0,0-1 165 0 0,44-12-381 0 0,0 0 0 0 0,-1 0 0 0 0,1-1 0 0 0,0 1 0 0 0,0-1 0 0 0,0 0-1 0 0,-1 0 1 0 0,1 0 0 0 0,0 0 0 0 0,0 0 0 0 0,-1-1 0 0 0,1 1 0 0 0,0-1 0 0 0,0 0 0 0 0,0 0-1 0 0,0 0 1 0 0,0-1 0 0 0,-3-1 0 0 0,-2 0 64 0 0,1 1 0 0 0,0 0-1 0 0,0 0 1 0 0,-1 0 0 0 0,-7 0-1 0 0,-6-1 23 0 0,8 1-78 0 0,0 0 0 0 0,-17 0 0 0 0,18 2-31 0 0,0 2-1 0 0,1 0 1 0 0,-1 0-1 0 0,-16 6 1 0 0,16-4 10 0 0,1-1 1 0 0,-1 0-1 0 0,1-1 1 0 0,-18 1-1 0 0,24-3-7 0 0,1 1-1 0 0,0-1 1 0 0,0 1-1 0 0,0 0 1 0 0,0 0-1 0 0,-7 4 1 0 0,8-4 2 0 0,-1 1 0 0 0,0-1-1 0 0,0 0 1 0 0,-1 0 0 0 0,1 0 0 0 0,-8 0 0 0 0,-11-2 113 0 0,17 1-76 0 0,0-1-1 0 0,0 1 1 0 0,0 0-1 0 0,-10 2 0 0 0,10-1-17 0 0,0-1 0 0 0,1 0 0 0 0,-1 0-1 0 0,0-1 1 0 0,0 1 0 0 0,1-1-1 0 0,-1-1 1 0 0,0 1 0 0 0,-8-4-1 0 0,-8-2 34 0 0,-11 7 120 0 0,23 1-130 0 0,8-1-45 0 0,-1 0 0 0 0,0 0 1 0 0,1 0-1 0 0,-1 0 0 0 0,0-1 0 0 0,1 1 1 0 0,-5-2-1 0 0,-10 1 71 0 0,-2 2 91 0 0,19-1-137 0 0,-2-2-20 0 0,-11-8 204 0 0,12 9-209 0 0,0 0-1 0 0,0 0 1 0 0,-1 0-1 0 0,1 0 1 0 0,0 0-1 0 0,0 0 1 0 0,-1 1-1 0 0,1-1 1 0 0,0 0-1 0 0,-1 1 1 0 0,1-1 0 0 0,-3 0-1 0 0,-41-11 332 0 0,43 12-333 0 0,0 0-1 0 0,1-1 1 0 0,-1 1 0 0 0,1-1-1 0 0,-1 1 1 0 0,1-1 0 0 0,-1 0-1 0 0,1 0 1 0 0,-1 0-1 0 0,1 0 1 0 0,-3-2 0 0 0,-2-1 62 0 0,5 3-63 0 0,-1 0-1 0 0,1 0 0 0 0,0 0 0 0 0,0 0 1 0 0,-1 0-1 0 0,1-1 0 0 0,0 1 0 0 0,0 0 1 0 0,0-1-1 0 0,1 1 0 0 0,-1 0 0 0 0,0-1 1 0 0,-1-2-1 0 0,-7-28 234 0 0,-1 2 3 0 0,8 26-230 0 0,0-1 0 0 0,1 0 1 0 0,-1 1-1 0 0,1-1 0 0 0,0-5 0 0 0,-2-2 56 0 0,3 9-67 0 0,-1 0-1 0 0,-1 0 1 0 0,1 0-1 0 0,0 0 1 0 0,-1 0-1 0 0,0 0 1 0 0,0 1-1 0 0,1-1 1 0 0,-2 0-1 0 0,1 1 1 0 0,0 0-1 0 0,0-1 1 0 0,-1 1-1 0 0,1 0 1 0 0,-1 0-1 0 0,-3-2 1 0 0,1 0 5 0 0,0 0 1 0 0,0 0 0 0 0,-8-9-1 0 0,11 11-12 0 0,1 0 0 0 0,0 0 0 0 0,-1-1 0 0 0,1 1 0 0 0,0 0 0 0 0,0-1 0 0 0,0 1 0 0 0,1-1 0 0 0,-1 1 0 0 0,1-1 0 0 0,-1 1 0 0 0,1-6 0 0 0,3-32 50 0 0,-2 34-46 0 0,0 1-1 0 0,0-1 1 0 0,0 1-1 0 0,-1-1 1 0 0,0 1-1 0 0,0-1 1 0 0,-1 1 0 0 0,-1-9-1 0 0,-15-21 12 0 0,14 31-13 0 0,1 0-1 0 0,-1-1 1 0 0,1 1 0 0 0,0-1-1 0 0,0 0 1 0 0,0 1-1 0 0,1-1 1 0 0,-1 0 0 0 0,1 0-1 0 0,1 0 1 0 0,-1 0-1 0 0,0-10 1 0 0,3 10-4 0 0,0-1 0 0 0,0 1 0 0 0,0 0-1 0 0,5-9 1 0 0,-5 9 2 0 0,1 0 1 0 0,-1 0-1 0 0,1 0 0 0 0,1-9 1 0 0,-1-4 33 0 0,-2 12-34 0 0,0-1-1 0 0,0 1 0 0 0,0-1 1 0 0,1 1-1 0 0,0 0 0 0 0,0 0 0 0 0,1-1 1 0 0,0 2-1 0 0,0-1 0 0 0,0 0 1 0 0,1 1-1 0 0,7-10 0 0 0,39-43-1 0 0,-46 55 0 0 0,0 0 0 0 0,0 0 0 0 0,0 0 0 0 0,0 0 0 0 0,1 1 0 0 0,-1-1 0 0 0,1 1 0 0 0,0 0 0 0 0,0 1 0 0 0,-1-1 0 0 0,1 1 0 0 0,0 0 0 0 0,8-1 0 0 0,3 1 0 0 0,1 0 0 0 0,-1 0 0 0 0,1 2 0 0 0,24 3 0 0 0,-13-1 0 0 0,-16-3 0 0 0,0 0 0 0 0,0-1 0 0 0,14-3 0 0 0,9 0 0 0 0,23-1 0 0 0,-24 2 0 0 0,0 1 0 0 0,50 3 0 0 0,-33 7 0 0 0,-38-5 0 0 0,1 0 0 0 0,0-1 0 0 0,0-1 0 0 0,21 0 0 0 0,-19-4 0 0 0,1 0 0 0 0,19-7 0 0 0,-23 6 0 0 0,0 0 0 0 0,0 1 0 0 0,0 1 0 0 0,23-2 0 0 0,-6 5 0 0 0,31 6 0 0 0,-44-5 0 0 0,-8-1 0 0 0,0-1 0 0 0,1 0 0 0 0,9-2 0 0 0,13-1 0 0 0,-23 3 0 0 0,0-1 0 0 0,16-4 0 0 0,-16 3 0 0 0,0 1 0 0 0,16-2 0 0 0,42 5 0 0 0,-65-1 0 0 0,0-1 0 0 0,-1 1 0 0 0,1 0 0 0 0,0 0 0 0 0,-1 0 0 0 0,1 0 0 0 0,0 0 0 0 0,-1 0 0 0 0,3 3 0 0 0,8 5 0 0 0,-6-6 0 0 0,0 0 0 0 0,-1 1 0 0 0,1 0 0 0 0,10 10 0 0 0,4 1 0 0 0,-13-6 0 0 0,0 1 0 0 0,6 13 0 0 0,-1-1 0 0 0,-9-18 0 0 0,0 1 0 0 0,1-2 0 0 0,-1 1 0 0 0,1 0 0 0 0,6 4 0 0 0,-7-6 0 0 0,0 0 0 0 0,0 1 0 0 0,-1-1 0 0 0,1 1 0 0 0,-1-1 0 0 0,1 1 0 0 0,-1 0 0 0 0,0 0 0 0 0,0 0 0 0 0,0 0 0 0 0,0 0 0 0 0,1 5 0 0 0,1 11 0 0 0,-2-13 0 0 0,-1 1 0 0 0,0-1 0 0 0,1 0 0 0 0,1 0 0 0 0,-1 1 0 0 0,1-2 0 0 0,0 1 0 0 0,6 9 0 0 0,-6-10 0 0 0,-1-1 0 0 0,1 1 0 0 0,-1-1 0 0 0,0 1 0 0 0,0-1 0 0 0,-1 1 0 0 0,1 0 0 0 0,0 8 0 0 0,3 44 0 0 0,-2-27 0 0 0,-1-10 0 0 0,1-1 0 0 0,0 0 0 0 0,2 1 0 0 0,10 25 0 0 0,-12-36 1 0 0,-1-1 0 0 0,0 1 0 0 0,0 0 0 0 0,0 0 0 0 0,-1 0 0 0 0,-1 0 0 0 0,0 9 0 0 0,-8 67-57 0 0,4-52-79 0 0,-8 69-2463 0 0,8-54 1195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7:36.464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465 874 919 0 0,'0'0'29'0'0,"0"1"-1"0"0,-1 0 1 0 0,1-1-1 0 0,0 1 1 0 0,0-1-1 0 0,-1 1 1 0 0,1-1-1 0 0,0 1 1 0 0,-1-1-1 0 0,1 1 1 0 0,0-1-1 0 0,-1 0 1 0 0,1 1-1 0 0,-1-1 1 0 0,1 1-1 0 0,-1-1 1 0 0,1 0-1 0 0,-1 0 1 0 0,1 1-1 0 0,-1-1 1 0 0,-2 2 384 0 0,10-1-225 0 0,-6-1-162 0 0,-1 0 0 0 0,1 0 0 0 0,0 0-1 0 0,-1-1 1 0 0,1 1 0 0 0,0 0-1 0 0,0 0 1 0 0,-1-1 0 0 0,1 1 0 0 0,0-1-1 0 0,-1 1 1 0 0,1 0 0 0 0,-1-1-1 0 0,1 1 1 0 0,-1-1 0 0 0,1 1 0 0 0,0-1-1 0 0,-1 0 1 0 0,0 1 0 0 0,2-2-1 0 0,7-17 1020 0 0,0 2-342 0 0,-8 15-586 0 0,0 0 0 0 0,-1 0 0 0 0,1 1-1 0 0,-1-1 1 0 0,1 0 0 0 0,-1 0 0 0 0,0 0 0 0 0,0 0-1 0 0,1 0 1 0 0,-1 0 0 0 0,-1 0 0 0 0,1 0-1 0 0,0 0 1 0 0,-1-2 0 0 0,0-6 843 0 0,1 10-939 0 0,0 0 0 0 0,0 0 0 0 0,0-1 0 0 0,0 1 0 0 0,1 0 0 0 0,-1 0-1 0 0,0-1 1 0 0,0 1 0 0 0,0 0 0 0 0,0 0 0 0 0,0-1 0 0 0,0 1 0 0 0,0 0 0 0 0,0 0-1 0 0,1 0 1 0 0,-1-1 0 0 0,0 1 0 0 0,0 0 0 0 0,0 0 0 0 0,0 0 0 0 0,1-1 0 0 0,-1 1-1 0 0,0 0 1 0 0,0 0 0 0 0,0 0 0 0 0,1 0 0 0 0,-1 0 0 0 0,0 0 0 0 0,0-1 0 0 0,1 1-1 0 0,-1 0 1 0 0,0 0 0 0 0,0 0 0 0 0,1 0 0 0 0,-1 0 0 0 0,0 0 0 0 0,14 2 393 0 0,9 11 19 0 0,-21-12-382 0 0,-1 0 0 0 0,0 0-1 0 0,1 0 1 0 0,-1-1 0 0 0,1 1-1 0 0,-1 0 1 0 0,1-1 0 0 0,0 1-1 0 0,1 0 1 0 0,-1-1-2 0 0,-1 0 1 0 0,0 1-1 0 0,0-1 1 0 0,1 1-1 0 0,-1-1 0 0 0,0 1 1 0 0,0-1-1 0 0,1 1 1 0 0,-1 0-1 0 0,0-1 0 0 0,0 1 1 0 0,0 0-1 0 0,0 0 1 0 0,0 0-1 0 0,0 0 1 0 0,0 0-1 0 0,1 2 0 0 0,-2-2-24 0 0,1-1-1 0 0,-1 1 1 0 0,1 0-1 0 0,-1-1 1 0 0,1 1-1 0 0,-1-1 1 0 0,1 1-1 0 0,0-1 1 0 0,0 1-1 0 0,-1-1 0 0 0,1 1 1 0 0,0-1-1 0 0,0 0 1 0 0,-1 1-1 0 0,1-1 1 0 0,0 0-1 0 0,0 1 1 0 0,0-1-1 0 0,-1 0 1 0 0,1 0-1 0 0,0 0 1 0 0,0 0-1 0 0,0 0 0 0 0,0 0 1 0 0,-1 0-1 0 0,1 0 1 0 0,0 0-1 0 0,0-1 1 0 0,0 1-1 0 0,-1 0 1 0 0,2-1-1 0 0,1 0 21 0 0,-1 0-1 0 0,1 0 1 0 0,0 0-1 0 0,-1 0 1 0 0,1 0 0 0 0,-1-1-1 0 0,0 0 1 0 0,5-3-1 0 0,9-4 217 0 0,-15 8-243 0 0,1 1 0 0 0,-1-1 0 0 0,0 1 0 0 0,0-1-1 0 0,0 1 1 0 0,0-1 0 0 0,0 0 0 0 0,0 1 0 0 0,0-1-1 0 0,0 0 1 0 0,0 0 0 0 0,0 0 0 0 0,0 0-1 0 0,0 0 1 0 0,0 0 0 0 0,-1 0 0 0 0,2-2 0 0 0,-1 0 58 0 0,0-1 0 0 0,0 1 0 0 0,0-1 0 0 0,0 1 0 0 0,0-1 0 0 0,-1-5 0 0 0,0 7-52 0 0,0-1 0 0 0,0 1 1 0 0,0 0-1 0 0,0 0 0 0 0,1-1 0 0 0,-1 1 1 0 0,0 0-1 0 0,1 0 0 0 0,0 0 1 0 0,-1 0-1 0 0,1-1 0 0 0,0 1 0 0 0,0 0 1 0 0,0 0-1 0 0,1 1 0 0 0,-1-1 0 0 0,0 0 1 0 0,1 0-1 0 0,-1 1 0 0 0,1-1 1 0 0,0 0-1 0 0,-1 1 0 0 0,4-2 0 0 0,-3 2-10 0 0,-1 0 0 0 0,1-1-1 0 0,-1 1 1 0 0,1 0-1 0 0,-1 0 1 0 0,0-1-1 0 0,1 1 1 0 0,-1 0 0 0 0,0-1-1 0 0,0 1 1 0 0,0-1-1 0 0,1-2 1 0 0,-1 2-1 0 0,0 0 0 0 0,0 0-1 0 0,0 0 1 0 0,1 1 0 0 0,-1-1-1 0 0,0 0 1 0 0,1 1 0 0 0,-1-1 0 0 0,3-1-1 0 0,-3 2-10 0 0,0 1 0 0 0,0-1-1 0 0,-1 0 1 0 0,1 0 0 0 0,0 0 0 0 0,0 0-1 0 0,-1 1 1 0 0,1-1 0 0 0,-1 0-1 0 0,1 0 1 0 0,-1 0 0 0 0,1-1 0 0 0,-1 1-1 0 0,0 0 1 0 0,1 0 0 0 0,-1 0-1 0 0,0 0 1 0 0,0-2 0 0 0,0 2 1 0 0,0-1 0 0 0,1 1 0 0 0,-1 0 0 0 0,0-1 0 0 0,1 1 0 0 0,-1 0 0 0 0,1-1 0 0 0,-1 1 0 0 0,1 0 0 0 0,-1 0 0 0 0,1 0 0 0 0,0-1 0 0 0,1 0 0 0 0,-1 0 5 0 0,0 0-1 0 0,0 0 1 0 0,-1 0-1 0 0,1 0 1 0 0,0 0-1 0 0,-1 0 1 0 0,1 0 0 0 0,-1 0-1 0 0,0 0 1 0 0,0 0-1 0 0,1 0 1 0 0,-2-3-1 0 0,3-13 66 0 0,27-72 65 0 0,-27 82-112 0 0,-1-1-1 0 0,0 0 1 0 0,0 1-1 0 0,-1-14 1 0 0,0 12 13 0 0,0-1 0 0 0,3-17 1 0 0,-1 19-14 0 0,1-4 8 0 0,-1 1 1 0 0,0-1 0 0 0,-1-16-1 0 0,-1 26-23 0 0,0 0-1 0 0,0 0 1 0 0,0 0-1 0 0,-1 1 1 0 0,1-1-1 0 0,-1 0 0 0 0,0 0 1 0 0,1 1-1 0 0,-1-1 1 0 0,-1 0-1 0 0,1 1 1 0 0,0-1-1 0 0,-1 1 1 0 0,1-1-1 0 0,-1 1 0 0 0,0 0 1 0 0,0 0-1 0 0,0 0 1 0 0,0 0-1 0 0,-3-3 1 0 0,0 3-1 0 0,0-1 0 0 0,1 1 0 0 0,-1 1 1 0 0,-9-3-1 0 0,-12-5 13 0 0,13 1-2 0 0,-1-1 0 0 0,1 0 0 0 0,1-1 0 0 0,-1 0 0 0 0,-10-13 0 0 0,-30-24 56 0 0,40 36-24 0 0,0-1 0 0 0,-12-14 0 0 0,17 17-17 0 0,-1-1 0 0 0,0 1-1 0 0,-1 1 1 0 0,0 0 0 0 0,-12-7-1 0 0,12 10-35 0 0,0 2 0 0 0,0 0 0 0 0,0 0 0 0 0,-1 1 0 0 0,1 0 0 0 0,-1 0 0 0 0,1 1 0 0 0,-1 1 0 0 0,0 0 0 0 0,1 0 0 0 0,-12 3 0 0 0,13-2 0 0 0,-1 1 0 0 0,1 0 0 0 0,0 1 0 0 0,-1 0 0 0 0,1 1 0 0 0,1 0 0 0 0,-1 0 0 0 0,0 1 0 0 0,1 0 0 0 0,0 0 0 0 0,0 1 0 0 0,1 0 0 0 0,0 0 0 0 0,0 1 0 0 0,0 0 0 0 0,1 0 0 0 0,-1 1 0 0 0,2 0 0 0 0,-8 12 0 0 0,-87 148 0 0 0,96-161 0 0 0,0 1 0 0 0,1-1 0 0 0,-1 1 0 0 0,1 0 0 0 0,1 0 0 0 0,-3 13 0 0 0,-3 50 0 0 0,4-22 0 0 0,-4-20 0 0 0,7-26 0 0 0,0 0 0 0 0,0 0 0 0 0,0 0 0 0 0,0 1 0 0 0,0-1 0 0 0,0 0 0 0 0,1 1 0 0 0,0-1 0 0 0,0 0 0 0 0,0 1 0 0 0,0-1 0 0 0,0 0 0 0 0,1 1 0 0 0,-1-1 0 0 0,2 5 0 0 0,8 15 7 0 0,-3-5 7 0 0,0-2 1 0 0,1 1-1 0 0,15 21 0 0 0,-15-27-14 0 0,0 0 0 0 0,1 0 0 0 0,1 0 0 0 0,-1-1 0 0 0,22 16 0 0 0,-12-11 2 0 0,-15-12 7 0 0,-1 0 0 0 0,1 0 0 0 0,0 0 0 0 0,0-1 0 0 0,0 1 0 0 0,0-1-1 0 0,0 0 1 0 0,1 0 0 0 0,-1 0 0 0 0,1-1 0 0 0,-1 1 0 0 0,6 0 0 0 0,11 1 64 0 0,-11-2-26 0 0,0 1 0 0 0,0-1 1 0 0,1-1-1 0 0,18-1 0 0 0,19-6 124 0 0,-36 4-40 0 0,1-1 1 0 0,19-9-1 0 0,-31 13-122 0 0,-1-1 0 0 0,1 1 0 0 0,0-1 0 0 0,0 1 0 0 0,0 0 0 0 0,-1-1 0 0 0,1 1 0 0 0,0-1 0 0 0,-1 0 0 0 0,1 1 0 0 0,0-1 0 0 0,-1 0 0 0 0,1 1 0 0 0,-1-1-1 0 0,1 0 1 0 0,-1 0 0 0 0,1 1 0 0 0,-1-1 0 0 0,1 0 0 0 0,-1-1 0 0 0,5-8 94 0 0,-4 9-92 0 0,0-1 2 0 0,0 1 0 0 0,0 0 0 0 0,0-1 0 0 0,0 1 0 0 0,0-1 0 0 0,-1 1 0 0 0,1-1 0 0 0,-1 0 0 0 0,1 1 0 0 0,-1-1 0 0 0,1 0 0 0 0,-1 1 0 0 0,0-1 0 0 0,0 0 0 0 0,1 1 0 0 0,-2-4 0 0 0,0-2 47 0 0,-4 15-85 0 0,-1 26-1437 0 0,4-16-3978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7:48.269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0 91 919 0 0,'13'-1'117'0'0,"-11"0"7"0"0,0 1 0 0 0,-1 0 0 0 0,1 0 0 0 0,0 0 0 0 0,0 0 0 0 0,0 0 0 0 0,-1 0 0 0 0,1 0-1 0 0,0 1 1 0 0,2 0 0 0 0,5 1 149 0 0,-1-1 0 0 0,1 0 0 0 0,-1 0-1 0 0,1-1 1 0 0,0 0 0 0 0,-1-1 0 0 0,10-1-1 0 0,18 0 626 0 0,-18 1-760 0 0,0-2 0 0 0,-1 0 0 0 0,1-1 0 0 0,-1 0-1 0 0,21-9 1 0 0,-26 9-21 0 0,-8 3-83 0 0,-1 0 0 0 0,1 1 0 0 0,0-1 0 0 0,-1 1-1 0 0,1 0 1 0 0,5 0 0 0 0,-5 1-12 0 0,0-1 0 0 0,0 0 0 0 0,0-1 0 0 0,0 1-1 0 0,7-2 1 0 0,-1 0 2 0 0,1 0-1 0 0,-1 0 1 0 0,1 1-1 0 0,-1 0 1 0 0,1 1-1 0 0,0 0 1 0 0,13 3-1 0 0,3 1 0 0 0,-19-2-16 0 0,-1-1 0 0 0,1 0-1 0 0,0 0 1 0 0,-1-1-1 0 0,1 0 1 0 0,0 0 0 0 0,14-3-1 0 0,-3-2 106 0 0,-1-1 0 0 0,25-12 0 0 0,0 0 54 0 0,-32 15-107 0 0,1 1 0 0 0,-1 1 0 0 0,0 0 0 0 0,1 0 0 0 0,0 1 0 0 0,-1 1 1 0 0,13 2-1 0 0,-22-3-54 0 0,48 7 65 0 0,-30-4-67 0 0,34 1 0 0 0,-34-3 32 0 0,-1 1 0 0 0,27 6-1 0 0,-27-4-1 0 0,0-1 0 0 0,28 1 0 0 0,8-1 151 0 0,-35-4-111 0 0,0 1 0 0 0,30 4 0 0 0,-29-1-36 0 0,0-1 0 0 0,28-2 1 0 0,45-1-27 0 0,-2 0-12 0 0,-54 0 13 0 0,-25 1 24 0 0,1-1-1 0 0,16-2 0 0 0,-18 2-13 0 0,0 0 0 0 0,15 1 1 0 0,-12 0-16 0 0,-2 1-7 0 0,-1 1 0 0 0,18 3 0 0 0,-10-1 0 0 0,125 21 0 0 0,-138-24 0 0 0,1 0 0 0 0,-1-1 0 0 0,10 1 0 0 0,13 0 0 0 0,47 1 0 0 0,-58-2 0 0 0,-7-1 18 0 0,-1 0 0 0 0,20-4-1 0 0,-22 2-4 0 0,0 2-1 0 0,0-1 1 0 0,0 1-1 0 0,1 1 1 0 0,12 0-1 0 0,-13 0 24 0 0,0 0 1 0 0,0 0-1 0 0,0-1 0 0 0,14-2 0 0 0,8-2 53 0 0,40 1 68 0 0,-39 4-119 0 0,96 2 105 0 0,-105-1-123 0 0,36-5-1 0 0,-36 2-6 0 0,36 1-1 0 0,29 2 63 0 0,-47-2-22 0 0,92 3 11 0 0,-107-2-64 0 0,53-6 0 0 0,6 0 0 0 0,-45 6 13 0 0,-9-1 13 0 0,40 4-1 0 0,124 15 39 0 0,99-6 0 0 0,-141-16-15 0 0,-39-1 73 0 0,-6 6 59 0 0,-82 1-166 0 0,155 1 109 0 0,-19-7-60 0 0,-11-19 5 0 0,7-1-10 0 0,241 15-6 0 0,-315 7-55 0 0,-17-1 15 0 0,-20 0 43 0 0,14 1-59 0 0,25 2 47 0 0,7 0-24 0 0,-55 4 10 0 0,72 18 0 0 0,-83-15-26 0 0,73 9-4 0 0,63 13 60 0 0,-134-25-56 0 0,37 5-4 0 0,84 0 0 0 0,42-1 0 0 0,-172-8 11 0 0,29 2 53 0 0,-34-1-46 0 0,-1-1 0 0 0,30-2 0 0 0,-1-1-8 0 0,83 11 39 0 0,-87-4-32 0 0,0-2 0 0 0,-1-1 0 0 0,44-5 0 0 0,-21-3 7 0 0,27-3 16 0 0,-63 6-33 0 0,-1 2-1 0 0,0 1 1 0 0,0 0-1 0 0,32 4 0 0 0,95 20 26 0 0,-112-17-16 0 0,0-1 0 0 0,1-3 0 0 0,52-2 0 0 0,30-16 32 0 0,-63 7-32 0 0,113-7-16 0 0,-148 15 32 0 0,31 2 0 0 0,-24-2-32 0 0,-25 0 0 0 0,-1 0 0 0 0,1 1 0 0 0,0 0 0 0 0,0 0 0 0 0,6 2 0 0 0,-1-1 0 0 0,-1 0 0 0 0,1-1 0 0 0,0 0 0 0 0,13-1 0 0 0,-12-1 0 0 0,-1 2 0 0 0,1 0 0 0 0,21 2 0 0 0,-9 2 0 0 0,33 2 0 0 0,-46-5 0 0 0,-1-2 0 0 0,0 1 0 0 0,0-1 0 0 0,0-1 0 0 0,0 1 0 0 0,11-5 0 0 0,23-8 64 0 0,-43 14-64 0 0,-1 0 0 0 0,1 0 0 0 0,0 1 0 0 0,-1-1 0 0 0,1 0 0 0 0,-1 0 0 0 0,1 0 0 0 0,-1 1 0 0 0,1-1 0 0 0,-1 0 0 0 0,1 1 0 0 0,-1-1 0 0 0,1 0 0 0 0,-1 1 0 0 0,1-1 0 0 0,-1 0 0 0 0,0 1 0 0 0,1-1 0 0 0,-1 1 0 0 0,0-1 0 0 0,1 1 0 0 0,-1-1 0 0 0,0 1 0 0 0,0-1 0 0 0,1 2 0 0 0,4-2 0 0 0,-5 2-33 0 0,1-1 0 0 0,-1 1 0 0 0,1 0-1 0 0,-1-1 1 0 0,0 1 0 0 0,0-1 0 0 0,1 1-1 0 0,-1 0 1 0 0,0-1 0 0 0,-1 1 0 0 0,1-1-1 0 0,0 1 1 0 0,-1 2 0 0 0,0 5-1247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7:50.742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884 550 1375 0 0,'12'-14'384'0'0,"0"0"2426"0"0,-11 14-2763 0 0,-1 0 0 0 0,1 0 1 0 0,-1 0-1 0 0,1-1 0 0 0,-1 1 0 0 0,1 0 1 0 0,-1 0-1 0 0,1 0 0 0 0,-1 0 1 0 0,1 0-1 0 0,-1 0 0 0 0,1 0 1 0 0,-1 0-1 0 0,1 0 0 0 0,-1 0 1 0 0,1 0-1 0 0,-1 0 0 0 0,1 0 1 0 0,-1 0-1 0 0,1 1 0 0 0,-1-1 1 0 0,1 0-1 0 0,-1 0 0 0 0,0 1 1 0 0,1-1-1 0 0,-1 0 0 0 0,1 0 0 0 0,-1 1 1 0 0,0-1-1 0 0,1 0 0 0 0,-1 1 1 0 0,1 0-1 0 0,9 10-1 0 0,-1-2-39 0 0,0-1 1 0 0,13 12 0 0 0,-20-19 16 0 0,0 1-1 0 0,1-1 1 0 0,-1 1-1 0 0,0-1 1 0 0,1 0-1 0 0,-1 0 1 0 0,1 0 0 0 0,-1 0-1 0 0,1 0 1 0 0,-1-1-1 0 0,1 1 1 0 0,0-1-1 0 0,-1 1 1 0 0,1-1-1 0 0,0 0 1 0 0,4-1-1 0 0,-3 0 72 0 0,-1-1-1 0 0,0 0 1 0 0,-1-1-1 0 0,1 1 1 0 0,0 0-1 0 0,0-1 1 0 0,-1 0-1 0 0,0 1 1 0 0,1-1-1 0 0,-1 0 0 0 0,3-7 1 0 0,3-1 155 0 0,1 0-125 0 0,-1 0 1 0 0,0 0-1 0 0,-1-1 0 0 0,-1 0 0 0 0,1 0 0 0 0,-2-1 0 0 0,0 1 0 0 0,0-1 0 0 0,2-15 0 0 0,-3 8-7 0 0,-2 0 1 0 0,0-1-1 0 0,-1-33 0 0 0,-6-90 668 0 0,5 141-782 0 0,0 1 1 0 0,0 0-1 0 0,-1 0 1 0 0,1-1-1 0 0,-1 1 1 0 0,1 0-1 0 0,-1 0 1 0 0,0 0-1 0 0,0 0 1 0 0,0-1-1 0 0,0 1 1 0 0,0 1 0 0 0,-1-1-1 0 0,1 0 1 0 0,-1 0-1 0 0,1 0 1 0 0,-1 1-1 0 0,1-1 1 0 0,-1 1-1 0 0,-3-3 1 0 0,-4-1 19 0 0,1 0 0 0 0,-1 1-1 0 0,-16-6 1 0 0,4 1-1 0 0,8 4-12 0 0,-1 1-1 0 0,1 1 1 0 0,-1 0-1 0 0,0 1 1 0 0,0 1 0 0 0,1 0-1 0 0,-19 1 1 0 0,10 0 5 0 0,-35-6 0 0 0,-67-8-16 0 0,63 8 28 0 0,42 5-10 0 0,-36-6 0 0 0,-44-7 57 0 0,93 13-70 0 0,1 1 0 0 0,0 0 0 0 0,0 0 0 0 0,0 1 0 0 0,-1-1 0 0 0,1 1-1 0 0,0 0 1 0 0,0 1 0 0 0,0-1 0 0 0,0 1 0 0 0,0 0 0 0 0,1 0 0 0 0,-1 0 0 0 0,0 1 0 0 0,-5 4 0 0 0,-2 3 18 0 0,1 0 0 0 0,0 1 0 0 0,-17 21 0 0 0,6-6-13 0 0,-114 115-10 0 0,122-126 0 0 0,1 1 0 0 0,0 0 0 0 0,1 1 0 0 0,1 0 0 0 0,-12 24 0 0 0,7-14 0 0 0,-18 27 0 0 0,29-48 0 0 0,1 0 0 0 0,1 0 0 0 0,-1 1 0 0 0,1-1 0 0 0,0 1 0 0 0,1 0 0 0 0,0 0 0 0 0,0 0 0 0 0,0 0 0 0 0,-1 13 0 0 0,4-18 0 0 0,-1 0 0 0 0,0 0 0 0 0,1 0 0 0 0,-1 0 0 0 0,1 0 0 0 0,0 0 0 0 0,0 0 0 0 0,0 0 0 0 0,0 0 0 0 0,0 0 0 0 0,0-1 0 0 0,0 1 0 0 0,1 0 0 0 0,2 2 0 0 0,24 21 0 0 0,-19-18 0 0 0,16 12 19 0 0,0 0 0 0 0,2-2-1 0 0,30 15 1 0 0,-27-19 83 0 0,35 11 1 0 0,-29-12-63 0 0,6 1 68 0 0,2-2 0 0 0,-1-3 0 0 0,54 5 0 0 0,-56-7-34 0 0,-18-2-30 0 0,28 0-1 0 0,-43-4-28 0 0,0 0 0 0 0,1 0 1 0 0,-1-1-1 0 0,0-1 0 0 0,0 1 0 0 0,0-2 1 0 0,9-2-1 0 0,11-7 296 0 0,32-18-1 0 0,-23 13 11 0 0,-27 13-266 0 0,-1 0-1 0 0,0-1 1 0 0,14-8-1 0 0,-14 5-33 0 0,0 1 1 0 0,-1-1-1 0 0,1-1 1 0 0,-2 0 0 0 0,1 0-1 0 0,-2 0 1 0 0,1-1-1 0 0,-1 0 1 0 0,-1 0-1 0 0,1 0 1 0 0,-2-1-1 0 0,1 0 1 0 0,-2 0-1 0 0,5-18 1 0 0,-8 24-4 0 0,1-1 0 0 0,-1 1 0 0 0,0 0 1 0 0,0 0-1 0 0,-1 0 0 0 0,1 0 1 0 0,-1 0-1 0 0,0 0 0 0 0,-1 0 1 0 0,-1-5-1 0 0,-3-4 107 0 0,-15-27 0 0 0,-1 1 58 0 0,18 33-160 0 0,0 0 0 0 0,-1 0 0 0 0,0 0 0 0 0,0 1 0 0 0,-1 0 0 0 0,1 0 0 0 0,-1 0 0 0 0,-1 1 0 0 0,-10-8 0 0 0,15 12-21 0 0,1 0 0 0 0,0 1 1 0 0,0-1-1 0 0,0 1 0 0 0,0-1 1 0 0,-1 1-1 0 0,1-1 1 0 0,0 1-1 0 0,-1 0 0 0 0,1 0 1 0 0,0-1-1 0 0,0 1 0 0 0,-1 0 1 0 0,-1 1-1 0 0,1 4-44 0 0,9 7-213 0 0,7 8-1305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23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1144 64 3023 0 0,'0'-1'20'0'0,"0"0"0"0"0,0 1 0 0 0,0-1 0 0 0,0 1 0 0 0,-1-1 0 0 0,1 0 0 0 0,0 1 0 0 0,0-1 0 0 0,-1 1 0 0 0,1-1 0 0 0,0 1 0 0 0,-1-1-1 0 0,1 1 1 0 0,0-1 0 0 0,-1 1 0 0 0,1-1 0 0 0,-1 1 0 0 0,1 0 0 0 0,-1-1 0 0 0,1 1 0 0 0,-1 0 0 0 0,1-1 0 0 0,-1 1 0 0 0,1 0 0 0 0,-1 0-1 0 0,1-1 1 0 0,-1 1 0 0 0,0 0 0 0 0,1 0 0 0 0,-1 0 0 0 0,1 0 0 0 0,-1 0 0 0 0,0 0 0 0 0,-26 0 843 0 0,19 0-730 0 0,-202-6 2448 0 0,104 2-1660 0 0,-200-16 342 0 0,-36 3-1166 0 0,253 15-891 0 0,48 0-2372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7:53.322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 45 3167 0 0,'6'-18'136'0'0,"-4"6"32"0"0,4 4-168 0 0,-4 4 0 0 0,0 2 0 0 0,-2 4 0 0 0,0 0 0 0 0,0 2 64 0 0,2 0-64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7:55.01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 50 3223 0 0,'2'-23'136'0'0,"0"9"40"0"0,0 6-176 0 0,0 4 0 0 0,0 4 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7:56.77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667 814 919 0 0,'2'2'170'0'0,"1"-1"-1"0"0,-1 1 0 0 0,1-1 0 0 0,-1 1 1 0 0,0 0-1 0 0,1 0 0 0 0,-1 0 0 0 0,0 0 0 0 0,2 3 1 0 0,1 1-248 0 0,32-12 4115 0 0,-26 5-3951 0 0,-1 0 0 0 0,1 0 0 0 0,-1-1 0 0 0,1 0 0 0 0,-1-1 0 0 0,0 0 0 0 0,0-1 0 0 0,-1 0 0 0 0,1-1 0 0 0,9-6 0 0 0,-5 3 110 0 0,-1-1 0 0 0,-1 0 0 0 0,1-2-1 0 0,-2 1 1 0 0,1-1 0 0 0,10-15-1 0 0,-19 22-144 0 0,-1 1-1 0 0,1-1 0 0 0,-1 0 0 0 0,0 0 0 0 0,-1-1 0 0 0,1 1 0 0 0,-1 0 1 0 0,1-1-1 0 0,-1 1 0 0 0,-1-1 0 0 0,1 1 0 0 0,0-7 0 0 0,-3 6-37 0 0,1 0 0 0 0,-1 0-1 0 0,0 0 1 0 0,-1 0 0 0 0,-3-5-1 0 0,-3-4 23 0 0,1-1-1 0 0,-12-28 1 0 0,18 38-21 0 0,0-1-1 0 0,0 0 1 0 0,1 1-1 0 0,0-1 1 0 0,0 0-1 0 0,0 0 1 0 0,1 0 0 0 0,0 0-1 0 0,0 0 1 0 0,1 1-1 0 0,1-12 1 0 0,5-4 33 0 0,-6 17-46 0 0,1 1-1 0 0,-1-1 0 0 0,0 0 1 0 0,0 1-1 0 0,-1-1 1 0 0,1 0-1 0 0,-1 0 0 0 0,1 0 1 0 0,-1 1-1 0 0,-1-1 0 0 0,1 0 1 0 0,0 0-1 0 0,-1 0 0 0 0,0 1 1 0 0,0-1-1 0 0,-2-5 0 0 0,1 2 0 0 0,0 0 0 0 0,0 1 0 0 0,-1-12 0 0 0,2 11 0 0 0,0 0 0 0 0,-1 0 0 0 0,-5-14 0 0 0,4 15 4 0 0,-1 0 0 0 0,0 0 0 0 0,0 0 0 0 0,0 1 0 0 0,-1 0 0 0 0,-7-7 0 0 0,6 6 3 0 0,1 0 0 0 0,-1 0 1 0 0,1 0-1 0 0,-6-11 0 0 0,6 10-1 0 0,1 0-1 0 0,-1 0 0 0 0,-1 1 1 0 0,1-1-1 0 0,-1 1 0 0 0,0 1 1 0 0,-1-1-1 0 0,1 1 0 0 0,-1 0 1 0 0,0 0-1 0 0,-9-4 0 0 0,-9-3 17 0 0,0 2-1 0 0,-29-10 0 0 0,-45-4 43 0 0,-140-39-4 0 0,233 62-56 0 0,0 0-1 0 0,0 0 0 0 0,0 0 0 0 0,0 0 0 0 0,0 1 0 0 0,0 0 1 0 0,0 0-1 0 0,0 1 0 0 0,0 0 0 0 0,0 0 0 0 0,0 0 0 0 0,1 1 1 0 0,-1 0-1 0 0,0 0 0 0 0,1 0 0 0 0,-1 1 0 0 0,1-1 0 0 0,0 1 1 0 0,0 1-1 0 0,0-1 0 0 0,0 1 0 0 0,0 0 0 0 0,-4 5 0 0 0,-11 8-3 0 0,12-11 0 0 0,0 0 0 0 0,0 1 0 0 0,1 0 0 0 0,-11 15 0 0 0,-21 35 0 0 0,28-36 0 0 0,1 1 0 0 0,2 1 0 0 0,0 0 0 0 0,1 0 0 0 0,1 0 0 0 0,1 1 0 0 0,-3 29 0 0 0,9-46 0 0 0,-1 1 0 0 0,1-1 0 0 0,0 0 0 0 0,1 0 0 0 0,0 0 0 0 0,0 0-1 0 0,1 0 1 0 0,-1 0 0 0 0,1 0 0 0 0,5 6 0 0 0,2 9-11 0 0,-5-12 0 0 0,0-2-1 0 0,1 1 0 0 0,0-1 1 0 0,9 10-1 0 0,3 5 10 0 0,6 8 24 0 0,-2 1-1 0 0,22 43 0 0 0,-40-66-13 0 0,3 6-18 0 0,1-1-1 0 0,0 0 0 0 0,13 17 0 0 0,-18-27 13 0 0,0-1 0 0 0,0 1 1 0 0,1-1-1 0 0,-1 0 0 0 0,1 0 0 0 0,0 0 0 0 0,0 0 1 0 0,0-1-1 0 0,0 0 0 0 0,0 0 0 0 0,1 0 0 0 0,-1 0 1 0 0,1 0-1 0 0,-1-1 0 0 0,10 2 0 0 0,14-1 0 0 0,1-1 1 0 0,0-1-1 0 0,0-1 0 0 0,37-7 0 0 0,-45 5 75 0 0,0-1-1 0 0,-1 0 1 0 0,1-2 0 0 0,-1 0-1 0 0,0-1 1 0 0,-1-1 0 0 0,23-13-1 0 0,-22 9 255 0 0,-1 0 0 0 0,19-16-1 0 0,-35 26-313 0 0,0-1-1 0 0,-1 1 0 0 0,1 0 1 0 0,0 0-1 0 0,0 0 1 0 0,1 1-1 0 0,-1-1 0 0 0,0 1 1 0 0,0 0-1 0 0,5-1 0 0 0,-6 1-10 0 0,-1 1 0 0 0,1 0 0 0 0,0 0-1 0 0,0 1 1 0 0,0-1 0 0 0,-1 0-1 0 0,1 1 1 0 0,0-1 0 0 0,0 1 0 0 0,-1-1-1 0 0,1 1 1 0 0,0 0 0 0 0,-1 0 0 0 0,1 0-1 0 0,-1-1 1 0 0,1 2 0 0 0,-1-1 0 0 0,1 0-1 0 0,-1 0 1 0 0,0 0 0 0 0,0 1 0 0 0,2 1-1 0 0,15 21-3371 0 0,-8-8-444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8:00.21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0 9 455 0 0,'3'-2'0'0'0,"-1"2"0"0"0,0 0 0 0 0,4 0 0 0 0,-4 0 88 0 0,2-2-24 0 0,2 2-64 0 0,4-2 96 0 0,2 2-96 0 0,3 0 0 0 0,1-2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8:01.65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 46 3223 0 0,'16'-19'136'0'0,"-6"7"40"0"0,0 4-176 0 0,-1 2 0 0 0,-3 8 0 0 0,0 0-1400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8:05.21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0 29 1839 0 0,'6'-8'160'0'0,"0"0"-160"0"0,2 2 0 0 0,-1 2 0 0 0,-1 2 0 0 0,-2 4 0 0 0,4 0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8:17.861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825 870 2959 0 0,'-6'-7'137'0'0,"-7"-8"1299"0"0,12 15-1422 0 0,1 0 1 0 0,0 0 0 0 0,-1 0 0 0 0,1 0 0 0 0,0-1 0 0 0,-1 1 0 0 0,1 0 0 0 0,0 0 0 0 0,-1 0 0 0 0,1 0 0 0 0,0 0 0 0 0,-1 0 0 0 0,1 0 0 0 0,-1 0-1 0 0,1 0 1 0 0,0 0 0 0 0,-1 0 0 0 0,1 0 0 0 0,0 0 0 0 0,-1 0 0 0 0,1 0 0 0 0,0 0 0 0 0,-1 0 0 0 0,1 1 0 0 0,0-1 0 0 0,-1 0 0 0 0,1 0 0 0 0,0 0 0 0 0,-1 1-1 0 0,1-1 1 0 0,0 0 0 0 0,0 0 0 0 0,-1 1 0 0 0,1-1 0 0 0,0 0 0 0 0,0 0 0 0 0,-1 1 0 0 0,1-1 0 0 0,0 0 0 0 0,0 1 0 0 0,0-1 0 0 0,0 0 0 0 0,-1 1-1 0 0,-1 4 2252 0 0,1-5-2189 0 0,1 0 1 0 0,0 0-1 0 0,0 0 1 0 0,0 1 0 0 0,0-1-1 0 0,-1 0 1 0 0,1 0-1 0 0,0 0 1 0 0,0 0 0 0 0,0 0-1 0 0,-1 0 1 0 0,1 0-1 0 0,0-1 1 0 0,0 1 0 0 0,0 0-1 0 0,-1 0 1 0 0,1 0-1 0 0,0 0 1 0 0,0-1-18 0 0,0 1 0 0 0,1-1-1 0 0,-1 0 1 0 0,1 1 0 0 0,-1-1 0 0 0,1 1 0 0 0,-1-1 0 0 0,0 1 0 0 0,1-1-1 0 0,0 1 1 0 0,-1-1 0 0 0,1 1 0 0 0,-1-1 0 0 0,1 1 0 0 0,0 0-1 0 0,-1-1 1 0 0,1 1 0 0 0,0 0 0 0 0,-1-1 0 0 0,2 1 0 0 0,18-7 347 0 0,29-8 0 0 0,-36 12-350 0 0,0 0 0 0 0,0-1 0 0 0,0-1 1 0 0,-1 0-1 0 0,0 0 0 0 0,21-14 0 0 0,-20 11 201 0 0,30-15 0 0 0,-31 17-115 0 0,1 0 0 0 0,-2-1 0 0 0,20-14 0 0 0,-29 20-127 0 0,-1 0 0 0 0,1-1 1 0 0,-1 1-1 0 0,0 0 0 0 0,1-1 0 0 0,-1 1 0 0 0,0-1 0 0 0,0 1 0 0 0,0-1 0 0 0,0 1 0 0 0,-1-1 0 0 0,1 0 0 0 0,0 1 0 0 0,-1-1 1 0 0,1 0-1 0 0,-1 0 0 0 0,1 0 0 0 0,-1 1 0 0 0,0-1 0 0 0,0-3 0 0 0,0 1 45 0 0,-1-1 0 0 0,0 1-1 0 0,-1 0 1 0 0,1-1 0 0 0,-1 1 0 0 0,-3-6-1 0 0,2 4 7 0 0,1 0 0 0 0,0 1 0 0 0,0-1 0 0 0,-2-9 0 0 0,3 0 14 0 0,1 0 0 0 0,1 1 0 0 0,0-1 0 0 0,1 1 0 0 0,0 0 0 0 0,1-1 1 0 0,6-14-1 0 0,4-27 92 0 0,-12 48-170 0 0,0 0 0 0 0,-1 1 0 0 0,1-1 0 0 0,-1 0 0 0 0,-1 0 0 0 0,0 1 0 0 0,0-1 0 0 0,0 0-1 0 0,-1 1 1 0 0,-3-8 0 0 0,-1-1 5 0 0,-2 0 0 0 0,0 1 0 0 0,-12-20 0 0 0,-68-83-8 0 0,80 108 0 0 0,0 0 0 0 0,-1 1 0 0 0,1 1 0 0 0,-2-1 0 0 0,1 1 0 0 0,-1 1 0 0 0,0 0 0 0 0,-1 0 0 0 0,0 1 0 0 0,0 0 0 0 0,0 1 0 0 0,-1 0 0 0 0,-18-5 0 0 0,10 6 0 0 0,0 0 0 0 0,-1 1 0 0 0,1 1 0 0 0,-1 1 0 0 0,0 0 0 0 0,-27 4 0 0 0,-6 1 0 0 0,36-3 0 0 0,-1 1 0 0 0,-23 4 0 0 0,-30 7 0 0 0,55-12 0 0 0,1 2 0 0 0,-1 0 0 0 0,0 1 0 0 0,1 0 0 0 0,0 1 0 0 0,-25 12 0 0 0,17 1 0 0 0,20-14 0 0 0,0-1 0 0 0,-1 0 0 0 0,0 1 0 0 0,-9 3 0 0 0,5-1 0 0 0,0-1 0 0 0,0 1 0 0 0,1 1 0 0 0,0-1 0 0 0,0 1 0 0 0,-10 13 0 0 0,5-7 0 0 0,2 1 0 0 0,-1 0 0 0 0,2 1 0 0 0,0 0 0 0 0,-8 17 0 0 0,-4 6 0 0 0,4-9-18 0 0,-25 56 0 0 0,38-72 13 0 0,0 1 0 0 0,0 0 0 0 0,2 0 0 0 0,0 0 0 0 0,0 0-1 0 0,0 28 1 0 0,9 90 5 0 0,-3-113 0 0 0,0-1 0 0 0,1 1 0 0 0,1 0 0 0 0,14 32 0 0 0,-18-50-1 0 0,39 81 66 0 0,-33-71-38 0 0,0 0-1 0 0,0-1 1 0 0,1 0 0 0 0,18 18 0 0 0,1-4 37 0 0,0-2 0 0 0,42 25 0 0 0,-57-40-27 0 0,25 12 0 0 0,-31-16-14 0 0,0-1-1 0 0,0 1 1 0 0,0-1-1 0 0,0-1 0 0 0,0 1 1 0 0,0-1-1 0 0,0 0 1 0 0,1-1-1 0 0,-1 1 1 0 0,0-1-1 0 0,10-1 1 0 0,78-5 331 0 0,-92 6-345 0 0,1 0 0 0 0,-1 0-1 0 0,0-1 1 0 0,0 1 0 0 0,1-1 0 0 0,-1 0-1 0 0,0 0 1 0 0,0 0 0 0 0,0 0 0 0 0,0 0-1 0 0,0 0 1 0 0,0 0 0 0 0,0-1 0 0 0,0 1-1 0 0,-1-1 1 0 0,1 1 0 0 0,0-1 0 0 0,-1 0-1 0 0,2-2 1 0 0,3-5 127 0 0,0 0-1 0 0,9-19 1 0 0,-3 6 106 0 0,0 1-123 0 0,-10 15-104 0 0,0 1 0 0 0,1 0-1 0 0,0 0 1 0 0,0 1 0 0 0,0-1 0 0 0,1 1-1 0 0,0-1 1 0 0,0 1 0 0 0,0 0 0 0 0,0 1-1 0 0,9-7 1 0 0,-11 9-79 0 0,-1 0-1 0 0,1 0 0 0 0,-1 1 1 0 0,1-1-1 0 0,0 0 1 0 0,-1 1-1 0 0,1-1 0 0 0,0 1 1 0 0,0 0-1 0 0,-1 0 1 0 0,1-1-1 0 0,0 1 0 0 0,0 0 1 0 0,-1 1-1 0 0,1-1 1 0 0,0 0-1 0 0,0 0 0 0 0,-1 1 1 0 0,1-1-1 0 0,0 1 1 0 0,-1 0-1 0 0,1-1 0 0 0,0 1 1 0 0,-1 0-1 0 0,1 0 1 0 0,-1 0-1 0 0,1 0 0 0 0,-1 0 1 0 0,0 0-1 0 0,1 0 0 0 0,-1 1 1 0 0,2 1-1 0 0,3 5-667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8:28.77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644 851 919 0 0,'-1'-1'121'0'0,"0"1"0"0"0,1 0 0 0 0,-1-1-1 0 0,0 1 1 0 0,0-1 0 0 0,0 1 0 0 0,0 0 0 0 0,1 0-1 0 0,-1 0 1 0 0,0-1 0 0 0,0 1 0 0 0,0 0-1 0 0,0 0 1 0 0,0 0 0 0 0,0 0 0 0 0,1 0-1 0 0,-1 0 1 0 0,0 1 0 0 0,0-1 0 0 0,0 0-1 0 0,0 0 1 0 0,0 1 0 0 0,1-1 0 0 0,-1 0-1 0 0,0 1 1 0 0,0-1 0 0 0,1 1 0 0 0,-1-1-1 0 0,0 1 1 0 0,-1 0 0 0 0,-23 22 958 0 0,22-19-750 0 0,-12 5 244 0 0,8-8-5 0 0,9-9 770 0 0,-2 7-1293 0 0,1 0 0 0 0,0 0 0 0 0,-1 1-1 0 0,1-1 1 0 0,0 1 0 0 0,0-1 0 0 0,-1 0 0 0 0,1 1 0 0 0,0 0-1 0 0,0-1 1 0 0,0 1 0 0 0,0-1 0 0 0,0 1 0 0 0,-1 0 0 0 0,3-1-1 0 0,-2 1-14 0 0,0 0-1 0 0,0 0 0 0 0,0-1 0 0 0,0 1 1 0 0,0-1-1 0 0,0 1 0 0 0,0-1 0 0 0,0 1 1 0 0,0-1-1 0 0,0 1 0 0 0,-1-1 0 0 0,1 0 1 0 0,0 1-1 0 0,0-1 0 0 0,1-2 0 0 0,0-1 60 0 0,1 0 0 0 0,0 0 0 0 0,-1 0-1 0 0,1 1 1 0 0,1-1 0 0 0,-1 1 0 0 0,1 0-1 0 0,-1 0 1 0 0,1 0 0 0 0,6-4 0 0 0,0 2 0 0 0,0-1 0 0 0,0 2 0 0 0,15-6 1 0 0,-6 7-67 0 0,-17 4-18 0 0,-1-1 0 0 0,1 0 0 0 0,0-1 0 0 0,-1 1 0 0 0,1 0 0 0 0,-1 0 0 0 0,1-1 0 0 0,-1 1 0 0 0,1-1 0 0 0,-1 1 0 0 0,1-1 0 0 0,-1 0 0 0 0,1 1 0 0 0,-1-1 0 0 0,0 0 0 0 0,1 0 0 0 0,-1 0 0 0 0,0 0 0 0 0,0 0 0 0 0,2-2 0 0 0,40-40 16 0 0,-23 24 164 0 0,39-26 0 0 0,-28 23-128 0 0,-10 4 92 0 0,0-2 1 0 0,33-39 0 0 0,-41 44 3 0 0,-5 4-111 0 0,-1 0-1 0 0,0 0 1 0 0,0 0-1 0 0,-2-1 1 0 0,1 0-1 0 0,5-20 1 0 0,12-25 243 0 0,-18 46-243 0 0,-1 0 0 0 0,4-14-1 0 0,1-5 10 0 0,-8 27-49 0 0,0 0-1 0 0,-1 1 1 0 0,1-1-1 0 0,-1 0 1 0 0,0 1-1 0 0,1-1 1 0 0,-1 0-1 0 0,-1 1 1 0 0,1-1-1 0 0,0 0 1 0 0,-1 1-1 0 0,0-4 1 0 0,-14-31 31 0 0,5 12-22 0 0,9 23-11 0 0,0-1 0 0 0,0 1 0 0 0,0-1 0 0 0,0 1 0 0 0,-1-1 0 0 0,1 1 0 0 0,-1 0 0 0 0,0 0 0 0 0,1 0 0 0 0,-1 0 0 0 0,0 0 0 0 0,0 0 0 0 0,-1 0 0 0 0,1 1 0 0 0,-4-3 0 0 0,-1 0 0 0 0,0 1 0 0 0,0 0 0 0 0,-16-3 0 0 0,16 4 0 0 0,0 1 0 0 0,0-2 0 0 0,0 1 0 0 0,0-1 0 0 0,-10-6 0 0 0,0-1 8 0 0,-1 0 0 0 0,0 1 0 0 0,0 1 0 0 0,-1 0 0 0 0,0 2 0 0 0,0 0 0 0 0,-27-4 0 0 0,23 4-8 0 0,-25-9 0 0 0,-9-3 0 0 0,29 10 0 0 0,-1 2 0 0 0,0 1 0 0 0,0 1 0 0 0,-1 1 0 0 0,-39 2 0 0 0,21 3 10 0 0,-25 2 24 0 0,65-3-31 0 0,-1 1 0 0 0,1 0 0 0 0,0 0 0 0 0,-1 0-1 0 0,1 1 1 0 0,-11 6 0 0 0,-11 7-18 0 0,13-8-4 0 0,1 1 0 0 0,-19 13 0 0 0,15-5 19 0 0,1 1 0 0 0,0 1 0 0 0,-16 21 0 0 0,10-11 0 0 0,21-24-4 0 0,0 0-1 0 0,0 0 1 0 0,0 0-1 0 0,1 0 0 0 0,-1 1 1 0 0,-3 10-1 0 0,5-12 3 0 0,1 0-1 0 0,0 1 0 0 0,1-1 1 0 0,-1 0-1 0 0,1 0 0 0 0,0 1 1 0 0,0-1-1 0 0,0 0 0 0 0,0 0 1 0 0,1 1-1 0 0,1 4 0 0 0,2 6-11 0 0,1-1 1 0 0,0-1-1 0 0,1 1 0 0 0,16 25 0 0 0,-14-25-1 0 0,0 0 1 0 0,-1 1-1 0 0,9 25 0 0 0,-12-30 15 0 0,0 0 0 0 0,0 0 0 0 0,1 0 0 0 0,12 18 0 0 0,29 32 0 0 0,-35-48 0 0 0,0-1 0 0 0,1 0 0 0 0,16 11 0 0 0,12 10 0 0 0,-30-24 0 0 0,0-1 0 0 0,0-1 0 0 0,1 0 0 0 0,-1 0 0 0 0,1-1 0 0 0,1 0 0 0 0,-1-1 0 0 0,15 3 0 0 0,-2 1 0 0 0,-19-6 5 0 0,1 0 36 0 0,0 0 0 0 0,0-1-1 0 0,11 2 1 0 0,-15-2-31 0 0,0-1-1 0 0,1 0 0 0 0,-1-1 1 0 0,0 1-1 0 0,0 0 0 0 0,0 0 1 0 0,0-1-1 0 0,-1 1 0 0 0,1-1 1 0 0,0 0-1 0 0,0 0 0 0 0,0 0 1 0 0,0 1-1 0 0,-1-2 0 0 0,4-1 1 0 0,-4 2-2 0 0,0 1 0 0 0,0-1 1 0 0,-1 0-1 0 0,1 1 1 0 0,0-1-1 0 0,0 1 0 0 0,0-1 1 0 0,0 1-1 0 0,0-1 0 0 0,0 1 1 0 0,0 0-1 0 0,0-1 0 0 0,1 1 1 0 0,-2 0-5 0 0,1 0 0 0 0,-1 0 1 0 0,0 0-1 0 0,0 0 0 0 0,1 0 1 0 0,-1 1-1 0 0,0-1 0 0 0,0 0 0 0 0,1 0 1 0 0,-1 0-1 0 0,0 0 0 0 0,0 0 0 0 0,0 1 1 0 0,0-1-1 0 0,1 0 0 0 0,-1 0 1 0 0,0 0-1 0 0,0 1 0 0 0,0-1 0 0 0,0 0 1 0 0,0 0-1 0 0,1 1 0 0 0,-1-1 1 0 0,0 0-1 0 0,0 0 0 0 0,0 1 0 0 0,0-1 1 0 0,0 0-1 0 0,0 0 0 0 0,0 1 0 0 0,0-1 1 0 0,0 0-1 0 0,-5 31-342 0 0,3-22-89 0 0,-3 12-496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8:32.773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15 37 919 0 0,'-6'-10'80'0'0,"2"-1"-80"0"0,4 3 0 0 0,-2 4 0 0 0,2 2 192 0 0,-2 0 32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8:34.01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0 46 2271 0 0,'10'-19'96'0'0,"-4"7"32"0"0,-2 4-128 0 0,1 2 0 0 0,-3 6 0 0 0,0 0 80 0 0,0 0-8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24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1764 130 5815 0 0,'4'-5'71'0'0,"-1"-1"-1"0"0,1 1 1 0 0,0 0-1 0 0,7-7 0 0 0,-9 9-35 0 0,1 1 0 0 0,-1 0 0 0 0,0-1 0 0 0,0 1 0 0 0,0-1 0 0 0,0 0 0 0 0,0 0 0 0 0,0 0 0 0 0,-1 0 0 0 0,1 0 0 0 0,-1 0 0 0 0,0 0 0 0 0,0 0 0 0 0,0 0 0 0 0,0-7 0 0 0,-1 7 200 0 0,0-1 0 0 0,0 0 0 0 0,0 0 0 0 0,-1 0 0 0 0,1 1 0 0 0,-1-1 0 0 0,-2-5 0 0 0,3 9-192 0 0,-1-1 0 0 0,1 0 0 0 0,0 1-1 0 0,-1-1 1 0 0,1 1 0 0 0,-1-1-1 0 0,1 1 1 0 0,-1-1 0 0 0,1 1 0 0 0,-1-1-1 0 0,1 1 1 0 0,-1-1 0 0 0,0 1 0 0 0,1 0-1 0 0,-1-1 1 0 0,0 1 0 0 0,1 0-1 0 0,-1-1 1 0 0,0 1 0 0 0,1 0 0 0 0,-1 0-1 0 0,0 0 1 0 0,0 0 0 0 0,1 0 0 0 0,-1 0-1 0 0,0 0 1 0 0,0 0 0 0 0,1 0-1 0 0,-1 0 1 0 0,0 0 0 0 0,1 0 0 0 0,-1 0-1 0 0,0 1 1 0 0,1-1 0 0 0,-1 0 0 0 0,0 1-1 0 0,1-1 1 0 0,-1 0 0 0 0,0 1-1 0 0,1-1 1 0 0,-1 1 0 0 0,1-1 0 0 0,-2 1-1 0 0,-8 5-33 0 0,-1 0 1 0 0,1-1-1 0 0,-1 0 0 0 0,-1-1 0 0 0,1 0 0 0 0,-15 3 0 0 0,-19 4 188 0 0,-67 26-1 0 0,42-12-61 0 0,0 0 229 0 0,26-8 74 0 0,-64 14 0 0 0,-136 1-112 0 0,160-25-276 0 0,-97 18 10 0 0,-13 1 66 0 0,148-22-99 0 0,0-3 0 0 0,-58-4 0 0 0,17-7-10 0 0,21 2-450 0 0,-89 1 0 0 0,119 8-593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8:36.158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674 942 1839 0 0,'0'0'97'0'0,"-1"0"-1"0"0,0 1 1 0 0,1-1-1 0 0,-1 0 0 0 0,0 0 1 0 0,0 1-1 0 0,1-1 1 0 0,-1 0-1 0 0,1 1 0 0 0,-1-1 1 0 0,0 0-1 0 0,1 1 0 0 0,-1-1 1 0 0,1 1-1 0 0,-1-1 1 0 0,1 1-1 0 0,-1 0 0 0 0,1-1 1 0 0,-1 1-1 0 0,0 1 1 0 0,1-2-77 0 0,0 0 0 0 0,0 1 1 0 0,-1-1-1 0 0,1 0 1 0 0,0 1-1 0 0,0-1 0 0 0,0 0 1 0 0,0 1-1 0 0,-1-1 1 0 0,1 1-1 0 0,0-1 1 0 0,0 0-1 0 0,0 1 0 0 0,0-1 1 0 0,0 1-1 0 0,0-1 1 0 0,0 0-1 0 0,0 1 0 0 0,0-1 1 0 0,0 1-1 0 0,0-1 1 0 0,1 0-1 0 0,-1 1 1 0 0,0-1-1 0 0,0 1 0 0 0,0-1 1 0 0,0 0-1 0 0,1 1 1 0 0,-1-1-1 0 0,0 0 0 0 0,0 1 1 0 0,1-1-1 0 0,-1 0 1 0 0,1 1-1 0 0,2 1 6 0 0,1-1 0 0 0,0 1 0 0 0,0-1 0 0 0,0 0 0 0 0,0 0 0 0 0,0-1 0 0 0,0 1 0 0 0,0-1 0 0 0,0 0 0 0 0,0 0 0 0 0,0 0 0 0 0,0 0 0 0 0,0-1 0 0 0,0 0 0 0 0,0 0 0 0 0,0 0 0 0 0,0 0 0 0 0,5-3 0 0 0,10-3 244 0 0,-1-2 0 0 0,24-15 0 0 0,-34 19-189 0 0,187-105 817 0 0,-176 98-719 0 0,-1-1 1 0 0,-1-1 0 0 0,-1 0-1 0 0,0-1 1 0 0,24-29-1 0 0,-16 12 260 0 0,-1-1-1 0 0,23-43 0 0 0,-22 35-241 0 0,-12 22-65 0 0,-2 0 0 0 0,16-35 0 0 0,-24 48-109 0 0,0-1 0 0 0,0 1-1 0 0,-1-1 1 0 0,1 0-1 0 0,-1 0 1 0 0,-1 1-1 0 0,0-1 1 0 0,0 0-1 0 0,0 0 1 0 0,0 0-1 0 0,-1 0 1 0 0,0 1-1 0 0,-3-8 1 0 0,2 8 5 0 0,-1 0 1 0 0,1 1-1 0 0,-1-1 1 0 0,-1 1-1 0 0,1 0 0 0 0,-1 0 1 0 0,-6-7-1 0 0,-33-30 127 0 0,30 30-116 0 0,-2-1-8 0 0,-1 0 0 0 0,0 1 0 0 0,-1 1 0 0 0,0 0 0 0 0,-1 1 0 0 0,0 1 0 0 0,-22-7 0 0 0,9 6-4 0 0,-1 1 1 0 0,0 1-1 0 0,-53-6 1 0 0,-85-4-17 0 0,-173-21 52 0 0,281 29-63 0 0,-43-5 0 0 0,99 15-1 0 0,0 0 1 0 0,0 0-1 0 0,0 1 0 0 0,0-1 0 0 0,0 2 0 0 0,0-1 0 0 0,0 0 0 0 0,0 1 1 0 0,1 0-1 0 0,-1 1 0 0 0,1-1 0 0 0,-8 5 0 0 0,6-2-2 0 0,-1 0 0 0 0,1 1 0 0 0,0 0 0 0 0,1 1 0 0 0,-1-1 0 0 0,1 1-1 0 0,-7 11 1 0 0,2-1-2 0 0,2 1 0 0 0,-1 0 0 0 0,2 0 0 0 0,1 1 0 0 0,0 0-1 0 0,-7 33 1 0 0,12-37 0 0 0,0 1-1 0 0,1-1 0 0 0,0 1 0 0 0,2 0 0 0 0,-1-1 0 0 0,2 1 1 0 0,0-1-1 0 0,1 1 0 0 0,1-1 0 0 0,8 21 0 0 0,-7-19 6 0 0,2-1 0 0 0,0-1 0 0 0,1 0 0 0 0,0 0 0 0 0,18 23 0 0 0,-13-23 0 0 0,0-1 0 0 0,1 0 0 0 0,0-2 0 0 0,1 1 0 0 0,1-2 0 0 0,0 0 0 0 0,1-1 0 0 0,0 0 0 0 0,0-2 0 0 0,1 0 0 0 0,0-1 0 0 0,0 0 0 0 0,1-2 0 0 0,27 5 0 0 0,-33-8 11 0 0,-1-2-1 0 0,1 1 1 0 0,-1-2-1 0 0,0 1 0 0 0,1-2 1 0 0,-1 0-1 0 0,0 0 1 0 0,15-5-1 0 0,10-6 64 0 0,44-22 1 0 0,-29 11-43 0 0,-30 14 53 0 0,40-10 1 0 0,-62 20-85 0 0,1 0 0 0 0,-1 0 1 0 0,0 0-1 0 0,1 0 0 0 0,-1 0 1 0 0,1 1-1 0 0,-1-1 0 0 0,1 0 1 0 0,-1 0-1 0 0,0 0 0 0 0,1 1 1 0 0,-1-1-1 0 0,0 0 0 0 0,1 1 1 0 0,-1-1-1 0 0,0 0 0 0 0,1 1 1 0 0,-1-1-1 0 0,0 0 0 0 0,1 1 1 0 0,-1-1-1 0 0,0 1 0 0 0,0-1 0 0 0,0 0 1 0 0,1 1-1 0 0,-1-1 0 0 0,0 1 1 0 0,0-1-1 0 0,0 1 0 0 0,0-1 1 0 0,0 1-1 0 0,0-1 0 0 0,0 0 1 0 0,0 1-1 0 0,0-1 0 0 0,0 2 1 0 0,1 21-52 0 0,-1-20-5 0 0,-1 17-784 0 0,0 4-2912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3:38:49.630"/>
    </inkml:context>
    <inkml:brush xml:id="br0">
      <inkml:brushProperty name="width" value="0.1" units="cm"/>
      <inkml:brushProperty name="height" value="0.1" units="cm"/>
      <inkml:brushProperty name="color" value="#F4F91B"/>
    </inkml:brush>
  </inkml:definitions>
  <inkml:trace contextRef="#ctx0" brushRef="#br0">630 1086 1839 0 0,'-1'-23'953'0'0,"0"18"-582"0"0,1-1 0 0 0,-1 1 0 0 0,1-1 0 0 0,1 1 0 0 0,-1 0 0 0 0,1-1 0 0 0,-1 1 0 0 0,1-1 0 0 0,4-9 0 0 0,-5 14-349 0 0,1 0 0 0 0,-1 0 0 0 0,1 1 1 0 0,0-1-1 0 0,-1 0 0 0 0,1 0 0 0 0,0 1 0 0 0,-1-1 0 0 0,1 0 0 0 0,0 1 0 0 0,0-1 0 0 0,0 1 1 0 0,-1-1-1 0 0,1 1 0 0 0,0-1 0 0 0,0 1 0 0 0,0-1 0 0 0,0 1 0 0 0,0 0 0 0 0,0 0 0 0 0,0-1 1 0 0,0 1-1 0 0,0 0 0 0 0,0 0 0 0 0,0 0 0 0 0,0 0 0 0 0,0 0 0 0 0,0 0 0 0 0,0 0 0 0 0,0 1 1 0 0,0-1-1 0 0,0 0 0 0 0,1 1 0 0 0,4 1 18 0 0,-1 1 0 0 0,1-1 0 0 0,0 1 0 0 0,5 4 0 0 0,-2-2 3 0 0,-5-2 20 0 0,0-1 0 0 0,0 0 0 0 0,1 0 0 0 0,-1 0 0 0 0,1-1 0 0 0,0 0 0 0 0,-1 1 0 0 0,1-2 0 0 0,0 1 0 0 0,9 0 0 0 0,-11-2 26 0 0,1 1 0 0 0,-1-1 1 0 0,1 0-1 0 0,-1 1 0 0 0,1-2 0 0 0,-1 1 1 0 0,0 0-1 0 0,0-1 0 0 0,1 1 0 0 0,-1-1 1 0 0,0 0-1 0 0,0 0 0 0 0,-1-1 0 0 0,1 1 1 0 0,3-4-1 0 0,166-149 914 0 0,-158 140-952 0 0,0-1 0 0 0,-1-1 0 0 0,-1 0 0 0 0,19-34 1 0 0,-29 45-35 0 0,-1 1-1 0 0,0-1 1 0 0,1 0 0 0 0,-2-1 0 0 0,1 1 0 0 0,-1 0 0 0 0,0 0 0 0 0,0 0 0 0 0,-1 0 0 0 0,1 0-1 0 0,-3-8 1 0 0,-1-27 47 0 0,4 2-42 0 0,1 19 4 0 0,0 0 1 0 0,-2 0 0 0 0,-5-33-1 0 0,-56-173 166 0 0,58 212-185 0 0,-1 1-1 0 0,0-1 1 0 0,-1 1-1 0 0,-9-14 0 0 0,11 20-2 0 0,-1 1-1 0 0,0 0 0 0 0,0 1 0 0 0,0-1 0 0 0,0 1 1 0 0,-1 0-1 0 0,0 0 0 0 0,0 1 0 0 0,-11-7 0 0 0,-11-4 2 0 0,4 0 10 0 0,-1 2 0 0 0,0 1-1 0 0,-51-16 1 0 0,68 26-15 0 0,-1 1 0 0 0,0 0 0 0 0,-1 0 0 0 0,1 1 0 0 0,0 0 0 0 0,0 1 0 0 0,0 0 0 0 0,-13 3 0 0 0,-9 4 0 0 0,-32 13 0 0 0,23-6 0 0 0,9-4 0 0 0,0 1 0 0 0,1 2 0 0 0,-55 34 0 0 0,56-28-17 0 0,1 2 0 0 0,1 2 0 0 0,1 0 0 0 0,1 1 0 0 0,1 2 0 0 0,2 1 0 0 0,-27 41 0 0 0,33-44 7 0 0,0 1-1 0 0,2 0 0 0 0,1 1 0 0 0,-10 30 1 0 0,19-46 17 0 0,2-1 0 0 0,-1 1 0 0 0,1-1 0 0 0,0 1 0 0 0,1 0-1 0 0,1 0 1 0 0,0-1 0 0 0,0 1 0 0 0,1 0 0 0 0,0 0 0 0 0,1 0 0 0 0,0-1 0 0 0,1 1 0 0 0,6 16 0 0 0,-2-12 96 0 0,0-2 0 0 0,1 1 1 0 0,0-1-1 0 0,1 0 0 0 0,1 0 0 0 0,0-1 1 0 0,0-1-1 0 0,2 0 0 0 0,-1 0 0 0 0,1-1 1 0 0,0-1-1 0 0,1 0 0 0 0,27 14 0 0 0,-29-16-4 0 0,0-2 0 0 0,1 0 0 0 0,0 0 0 0 0,0-1-1 0 0,0 0 1 0 0,0-1 0 0 0,1-1 0 0 0,25 2 0 0 0,-29-3-66 0 0,11-1 132 0 0,1 2-1 0 0,39 8 0 0 0,-55-9-186 0 0,0 0 0 0 0,0 1 1 0 0,0 0-1 0 0,0 0 0 0 0,0 0 0 0 0,0 1 0 0 0,-1 0 0 0 0,1 0 0 0 0,-1 0 0 0 0,1 0 1 0 0,-1 0-1 0 0,0 1 0 0 0,-1 0 0 0 0,1 0 0 0 0,-1 0 0 0 0,5 7 0 0 0,4 13-1127 0 0,-1 2-3498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39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875 37 919 0 0,'-4'3'3423'0'0,"-12"11"-2910"0"0,7-7-294 0 0,-1-1 1 0 0,1 0-1 0 0,-1-1 0 0 0,0 0 0 0 0,0 0 0 0 0,-18 5 0 0 0,20-8 0 0 0,0-1 1 0 0,0 1-1 0 0,0-2 1 0 0,0 1-1 0 0,-1-1 1 0 0,1-1-1 0 0,-12-1 1 0 0,-58-16 1063 0 0,56 13-704 0 0,-29-12 432 0 0,-8-1-398 0 0,0 5-94 0 0,25 4 198 0 0,0 2 0 0 0,-37-3 0 0 0,28 8-806 0 0,1 1 1 0 0,-1 2-1 0 0,1 2 0 0 0,-46 8 1 0 0,62-6-1179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39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746 84 4143 0 0,'-2'-20'568'0'0,"-1"8"2632"0"0,-6-5-2652 0 0,7 15-543 0 0,0 0 0 0 0,0 1-1 0 0,0-1 1 0 0,0 0 0 0 0,0 1-1 0 0,0-1 1 0 0,0 1 0 0 0,0 0-1 0 0,-1-1 1 0 0,1 1 0 0 0,-1 0-1 0 0,1 1 1 0 0,0-1 0 0 0,-6-1-1 0 0,-41-2-130 0 0,26 2 145 0 0,-23-2 815 0 0,0 1 0 0 0,0 3 0 0 0,-53 5 0 0 0,-51 18-222 0 0,23-3-1228 0 0,42-12-2872 0 0,62-8-75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40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2273 55 3223 0 0,'-3'-6'2937'0'0,"3"6"-2839"0"0,0 0 0 0 0,0 0 0 0 0,-1 0 0 0 0,1 0 0 0 0,0 0 0 0 0,0-1 0 0 0,-1 1 0 0 0,1 0-1 0 0,0 0 1 0 0,0 0 0 0 0,-1 0 0 0 0,1 0 0 0 0,0 0 0 0 0,-1 1 0 0 0,-15 4-241 0 0,-8 2-952 0 0,-71-14 1557 0 0,-1 0 2044 0 0,-1 9-1097 0 0,-63-2-861 0 0,125-2-528 0 0,-1-2-1 0 0,-54-12 1 0 0,-25-7-858 0 0,93 19 252 0 0</inkml:trace>
  <inkml:trace contextRef="#ctx0" brushRef="#br0" timeOffset="1.02">1007 249 455 0 0,'-13'-1'913'0'0,"-1"-1"-1"0"0,1 0 0 0 0,0-1 0 0 0,-15-5 0 0 0,-17-3 554 0 0,36 9-1308 0 0,-12-2 305 0 0,-29-2 0 0 0,-288-22 2069 0 0,22 28-791 0 0,220 11-4110 0 0,80-8 1466 0 0,-19 1-2785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41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2064 74 3167 0 0,'-18'1'765'0'0,"1"0"-1"0"0,0 1 1 0 0,0 1-1 0 0,-21 6 0 0 0,-63 26 429 0 0,100-35-1184 0 0,-29 12 317 0 0,-4 2 96 0 0,0-2 0 0 0,-49 11 0 0 0,74-23-291 0 0,1 0-1 0 0,0 0 0 0 0,-1-1 1 0 0,1 0-1 0 0,0 0 0 0 0,-1-1 0 0 0,1 0 1 0 0,-9-4-1 0 0,-18-3 384 0 0,-170-48 951 0 0,67 21-831 0 0,111 29-492 0 0,-30-5 126 0 0,-88-7 0 0 0,-58 9 540 0 0,62 4-560 0 0,33-1-232 0 0,-22-2-596 0 0,-141 9-1 0 0,208 4-2895 0 0,-4 0-1127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44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1413 23 919 0 0,'0'-18'1427'0'0,"-29"26"608"0"0,9 0-1573 0 0,-1-1 0 0 0,0 0 0 0 0,-1-2 0 0 0,1-1 0 0 0,-25 2 0 0 0,41-5-286 0 0,-55 2 774 0 0,5-7 51 0 0,39 2-556 0 0,0 1 0 0 0,0 1 1 0 0,-28 3-1 0 0,0 2 83 0 0,-1-2 1 0 0,0-1 0 0 0,-52-6-1 0 0,-136-25 1001 0 0,132 15-1298 0 0,47 7-187 0 0,0 3 0 0 0,0 2 0 0 0,-71 7 0 0 0,89-1-2220 0 0,-50 13-1 0 0,39-4-2446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46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1046 92 919 0 0,'-10'-12'1325'0'0,"9"10"-1009"0"0,-1 0-1 0 0,0-1 0 0 0,0 1 0 0 0,-1 0 0 0 0,1 0 0 0 0,-4-2 0 0 0,5 3-308 0 0,0 0 0 0 0,-1 0 1 0 0,1 0-1 0 0,0 0 0 0 0,0 0 0 0 0,1-1 0 0 0,-1 1 1 0 0,0 0-1 0 0,0 0 0 0 0,0-1 0 0 0,0-1 0 0 0,0 2 4 0 0,1-1 0 0 0,-1 1 0 0 0,0 0 0 0 0,1-1 0 0 0,-1 1 0 0 0,0 0 0 0 0,0 0 0 0 0,0-1 0 0 0,0 1 0 0 0,0 0 0 0 0,-1 0 0 0 0,0-1 0 0 0,-4-1 135 0 0,0-1 0 0 0,0 1-1 0 0,0 0 1 0 0,0 1 0 0 0,0 0 0 0 0,0-1-1 0 0,-1 2 1 0 0,1-1 0 0 0,-1 1-1 0 0,0 0 1 0 0,1 1 0 0 0,-1-1-1 0 0,0 1 1 0 0,1 0 0 0 0,-1 1-1 0 0,0 0 1 0 0,1 0 0 0 0,-11 3-1 0 0,1 0-69 0 0,0-2-1 0 0,0 0 0 0 0,0-1 1 0 0,-18 0-1 0 0,-7 0 184 0 0,10-1 210 0 0,0-1-1 0 0,-41-8 0 0 0,0 1 309 0 0,38 5-607 0 0,0 2 0 0 0,0 2 0 0 0,0 1 0 0 0,0 1 0 0 0,1 2 0 0 0,-54 14 0 0 0,-102 38-619 0 0,152-44 154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29:48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872 1519 1839 0 0,'-1'-1'100'0'0,"0"0"-1"0"0,0 1 0 0 0,0-1 0 0 0,0 0 0 0 0,0 1 0 0 0,0-1 1 0 0,0 1-1 0 0,0-1 0 0 0,-1 1 0 0 0,1-1 0 0 0,0 1 0 0 0,0 0 0 0 0,0-1 1 0 0,-1 1-1 0 0,1 0 0 0 0,0 0 0 0 0,0 0 0 0 0,0 0 0 0 0,-1 0 0 0 0,1 0 1 0 0,-2 1-1 0 0,1 0 99 0 0,0 1 1 0 0,0-1 0 0 0,0 1-1 0 0,1 0 1 0 0,-1 0 0 0 0,0-1-1 0 0,1 1 1 0 0,-1 0 0 0 0,-1 5-1 0 0,2-7-189 0 0,1 0-1 0 0,0 0 0 0 0,0 0 0 0 0,0 1 1 0 0,0-1-1 0 0,0 0 0 0 0,0 0 0 0 0,-1 0 0 0 0,1 1 1 0 0,0-1-1 0 0,0 0 0 0 0,0 0 0 0 0,0 0 1 0 0,0 1-1 0 0,0-1 0 0 0,0 0 0 0 0,0 0 0 0 0,0 1 1 0 0,0-1-1 0 0,0 0 0 0 0,0 0 0 0 0,0 0 1 0 0,0 1-1 0 0,0-1 0 0 0,0 0 0 0 0,1 0 0 0 0,-1 0 1 0 0,0 1-1 0 0,0-1 0 0 0,0 0 0 0 0,0 0 1 0 0,0 0-1 0 0,0 0 0 0 0,0 1 0 0 0,1-1 0 0 0,-1 0 1 0 0,0 0-1 0 0,0 0 0 0 0,0 0 0 0 0,0 0 1 0 0,1 1-1 0 0,-1-1 0 0 0,0 0 0 0 0,0 0 1 0 0,0 0-1 0 0,1 0 0 0 0,-1 0 0 0 0,0 0 0 0 0,0 0 1 0 0,1 0-1 0 0,-1 0 0 0 0,0 0 0 0 0,0 0 1 0 0,0 0-1 0 0,1 0 0 0 0,-1 0 0 0 0,0 0 0 0 0,1 0 82 0 0,-1 0-1 0 0,1 0 0 0 0,0 0 0 0 0,-1 0 0 0 0,1 0 0 0 0,-1 0 0 0 0,1 0 1 0 0,-1 0-1 0 0,1 0 0 0 0,-1 0 0 0 0,1 0 0 0 0,0 0 0 0 0,-1-1 0 0 0,1 1 1 0 0,-1 0-1 0 0,1 0 0 0 0,-1-1 0 0 0,1 1 0 0 0,0-1 0 0 0,1-7 624 0 0,-2 8-644 0 0,0-1 0 0 0,0 0 0 0 0,0 0 0 0 0,0 1 0 0 0,1-1 1 0 0,-1 0-1 0 0,0 0 0 0 0,0 1 0 0 0,1-1 0 0 0,-1 0 0 0 0,0 1 0 0 0,1-1 0 0 0,-1 0 1 0 0,1 1-1 0 0,-1-1 0 0 0,1 1 0 0 0,-1-1 0 0 0,1 1 0 0 0,-1-1 0 0 0,1 1 0 0 0,0-1 0 0 0,-1 1 1 0 0,1-1-1 0 0,0 1 0 0 0,-1 0 0 0 0,1 0 0 0 0,0-1 0 0 0,-1 1 0 0 0,1 0 0 0 0,0 0 1 0 0,0 0-1 0 0,-1-1 0 0 0,1 1 0 0 0,0 0 0 0 0,0 0 0 0 0,0 0 0 0 0,-1 1 0 0 0,1-1 1 0 0,1 0-1 0 0,8 0-15 0 0,1-1 1 0 0,-1-1 0 0 0,0 0 0 0 0,0 0 0 0 0,0-1 0 0 0,12-4 0 0 0,0-3 428 0 0,33-18 0 0 0,-52 26-430 0 0,-1-1 0 0 0,1 0 0 0 0,-1 1-1 0 0,0-1 1 0 0,0 0 0 0 0,0 0 0 0 0,-1 0 0 0 0,1 0-1 0 0,-1 0 1 0 0,1-1 0 0 0,-1 1 0 0 0,1-7 0 0 0,4-7 124 0 0,51-145 1513 0 0,-49 130-1403 0 0,-1 0 0 0 0,4-49 1 0 0,-4-66 112 0 0,-1 9 168 0 0,-2 114-481 0 0,0 0 0 0 0,2 1-1 0 0,1-1 1 0 0,1 1 0 0 0,12-26-1 0 0,2-6 2 0 0,-17 42-85 0 0,-2 1 0 0 0,1-1 0 0 0,-1 0 0 0 0,-1 0 0 0 0,-1 0 0 0 0,0 0 0 0 0,0-1 0 0 0,-1 1 0 0 0,-3-20 0 0 0,0 17 2 0 0,-1 0 1 0 0,0 0 0 0 0,-1 0-1 0 0,-1 1 1 0 0,0 0 0 0 0,-1 0-1 0 0,-11-16 1 0 0,0 0 41 0 0,7 10-14 0 0,-2 0 0 0 0,-1 1 0 0 0,-24-28 0 0 0,16 25-27 0 0,-34-29 1 0 0,45 44-8 0 0,1 1 1 0 0,-1 0 0 0 0,0 0-1 0 0,-1 1 1 0 0,0 1 0 0 0,-17-6-1 0 0,13 5-5 0 0,-1 1 1 0 0,1 0-1 0 0,-1 2 0 0 0,-1 0 0 0 0,1 0 0 0 0,0 2 0 0 0,-1 0 1 0 0,1 1-1 0 0,0 1 0 0 0,-25 4 0 0 0,1 4 7 0 0,1 2 1 0 0,1 1-1 0 0,-39 18 0 0 0,51-17-13 0 0,1 1 1 0 0,0 1-1 0 0,1 1 0 0 0,-45 38 1 0 0,33-19 8 0 0,1 2 1 0 0,2 2-1 0 0,2 1 0 0 0,1 1 1 0 0,2 2-1 0 0,3 1 0 0 0,-39 84 1 0 0,56-103-3 0 0,0 0 1 0 0,2 0 0 0 0,0 0-1 0 0,2 1 1 0 0,1 0 0 0 0,2 0-1 0 0,-1 27 1 0 0,4 11-5 0 0,15 109-1 0 0,-8-124 2 0 0,3 0 0 0 0,1 0 0 0 0,34 85 0 0 0,-33-102 4 0 0,2-1-1 0 0,1-1 1 0 0,2 0-1 0 0,1-1 0 0 0,1-1 1 0 0,35 38-1 0 0,-41-53 4 0 0,1 0 1 0 0,0 0-1 0 0,1-2 0 0 0,0 0 1 0 0,1-1-1 0 0,0 0 0 0 0,1-2 0 0 0,0 0 1 0 0,35 11-1 0 0,-37-15 9 0 0,0 0-1 0 0,1-1 1 0 0,0-1 0 0 0,-1 0-1 0 0,1-1 1 0 0,0-1 0 0 0,0-1 0 0 0,0 0-1 0 0,-1-1 1 0 0,1-1 0 0 0,30-9 0 0 0,-8-4 56 0 0,-1-1 0 0 0,-1-2 1 0 0,-1-2-1 0 0,0-1 1 0 0,51-43-1 0 0,-71 56-5176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48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4025 64 3767 0 0,'-4'-4'334'0'0,"-21"12"-752"0"0,11-9 133 0 0,0 0-1 0 0,0-1 1 0 0,-20-6-1 0 0,23 5 812 0 0,0 0-1 0 0,0 1 1 0 0,0 0 0 0 0,-1 1-1 0 0,1 1 1 0 0,-19 0 0 0 0,7 3-137 0 0,-23 4 90 0 0,-57 0-1 0 0,26-11 1039 0 0,-95-16-1 0 0,43 3-871 0 0,43 11-497 0 0,-35-4-350 0 0,101 8-88 0 0,2 0-28 0 0</inkml:trace>
  <inkml:trace contextRef="#ctx0" brushRef="#br0" timeOffset="1">2667 84 4431 0 0,'0'1'9'0'0,"0"0"-1"0"0,0-1 1 0 0,0 1-1 0 0,-1 0 1 0 0,1 0-1 0 0,0-1 1 0 0,0 1-1 0 0,-1 0 0 0 0,1-1 1 0 0,0 1-1 0 0,-1 0 1 0 0,1-1-1 0 0,-1 1 1 0 0,1 0-1 0 0,0-1 1 0 0,-1 1-1 0 0,0-1 1 0 0,1 1-1 0 0,-1-1 0 0 0,1 1 1 0 0,-1-1-1 0 0,0 1 1 0 0,1-1-1 0 0,-1 0 1 0 0,0 1-1 0 0,0-1 1 0 0,-18 5 212 0 0,18-5-215 0 0,-69 4 1621 0 0,-67 22 1234 0 0,-56-11-2030 0 0,158-13-422 0 0,6-1-163 0 0,-28 2 487 0 0,-61-6 0 0 0,-30-20 404 0 0,38 4-820 0 0,59 16-845 0 0,30 4-3134 0 0,7 1-466 0 0</inkml:trace>
  <inkml:trace contextRef="#ctx0" brushRef="#br0" timeOffset="2">1024 127 4143 0 0,'-6'-8'-73'0'0,"5"6"240"0"0,0 1 0 0 0,0 0-1 0 0,0-1 1 0 0,1 1 0 0 0,-1 0-1 0 0,-1 0 1 0 0,1-1 0 0 0,0 1-1 0 0,0 0 1 0 0,0 0 0 0 0,-1 0-1 0 0,1 1 1 0 0,0-1 0 0 0,-1 0-1 0 0,1 0 1 0 0,-1 1-1 0 0,1-1 1 0 0,-1 1 0 0 0,1-1-1 0 0,-1 1 1 0 0,1 0 0 0 0,-3-1-1 0 0,-8 0 62 0 0,0 1 0 0 0,-16 2 0 0 0,19-1-228 0 0,0 0-1 0 0,0-1 0 0 0,0 0 1 0 0,0-1-1 0 0,-17-3 0 0 0,17 2-14 0 0,-147-34 1465 0 0,127 32-924 0 0,0 2 0 0 0,-51 3 0 0 0,-58 12 16 0 0,119-11-465 0 0,-132 23 366 0 0,39-5-312 0 0,30-2-213 0 0,47-7-3387 0 0,11-4-514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49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1277 29 2303 0 0,'0'-1'31'0'0,"-1"1"0"0"0,1 0-1 0 0,-1-1 1 0 0,1 1-1 0 0,-1 0 1 0 0,1 0 0 0 0,-1-1-1 0 0,1 1 1 0 0,-1 0 0 0 0,1 0-1 0 0,-1 0 1 0 0,0 0-1 0 0,1 0 1 0 0,-1 0 0 0 0,1 0-1 0 0,-1 0 1 0 0,1 0-1 0 0,-1 0 1 0 0,0 0 0 0 0,1 0-1 0 0,-1 0 1 0 0,1 0-1 0 0,-1 0 1 0 0,1 1 0 0 0,-1-1-1 0 0,1 0 1 0 0,-1 0-1 0 0,0 1 1 0 0,-17 12 1324 0 0,5-3-1230 0 0,11-10-87 0 0,0 1-1 0 0,0 0 1 0 0,0-1-1 0 0,0 0 1 0 0,0 0-1 0 0,0 1 0 0 0,0-1 1 0 0,0 0-1 0 0,0 0 1 0 0,0-1-1 0 0,0 1 1 0 0,0 0-1 0 0,-3-2 1 0 0,-28-11 1354 0 0,1 0 195 0 0,6 9-1114 0 0,0 1 0 0 0,0 1 0 0 0,0 2 0 0 0,0 0-1 0 0,-30 5 1 0 0,-58 0-235 0 0,90-5-160 0 0,-156-13 889 0 0,144 8-840 0 0,-1 1-1 0 0,0 1 1 0 0,0 3-1 0 0,0 1 1 0 0,0 1-1 0 0,-70 15 1 0 0,59-4-449 0 0,0 2 0 0 0,1 3 0 0 0,-65 33 0 0 0,66-28-316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51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2455 211 2303 0 0,'-1'-2'183'0'0,"1"-1"0"0"0,-1 1 0 0 0,0 0 0 0 0,1 0 0 0 0,-1 0 0 0 0,0 0 0 0 0,-1 0 0 0 0,1 0-1 0 0,0 0 1 0 0,0 0 0 0 0,-1 0 0 0 0,1 1 0 0 0,-1-1 0 0 0,0 1 0 0 0,1-1 0 0 0,-1 1-1 0 0,0-1 1 0 0,0 1 0 0 0,0 0 0 0 0,0 0 0 0 0,-3-1 0 0 0,-4-3 317 0 0,0 1-1 0 0,0 1 1 0 0,-17-5 0 0 0,-15 1 11 0 0,0 2 0 0 0,0 2-1 0 0,-59 3 1 0 0,50 0-111 0 0,-105 6 648 0 0,132-3-988 0 0,2 0 0 0 0,-1 1 1 0 0,0 2-1 0 0,1 0 0 0 0,-21 10 0 0 0,-52 25-417 0 0,54-23-3065 0 0,19-8-194 0 0</inkml:trace>
  <inkml:trace contextRef="#ctx0" brushRef="#br0" timeOffset="1">1248 48 1375 0 0,'1'0'64'0'0,"0"0"-1"0"0,0 0 0 0 0,0 0 0 0 0,0 0 0 0 0,0 0 1 0 0,0 0-1 0 0,0 0 0 0 0,0 0 0 0 0,0-1 1 0 0,0 1-1 0 0,-1 0 0 0 0,1 0 0 0 0,0-1 0 0 0,0 1 1 0 0,0-1-1 0 0,0 1 0 0 0,0-1 0 0 0,0 1 0 0 0,-1-1 1 0 0,1 1-1 0 0,0-1 0 0 0,-1 0 0 0 0,1 1 0 0 0,0-1 1 0 0,-1 0-1 0 0,1 0 0 0 0,-1 0 0 0 0,1 1 0 0 0,-1-1 1 0 0,1-1-1 0 0,-1 1 2 0 0,0 0 0 0 0,0 0 0 0 0,0 0 0 0 0,0 0 0 0 0,0 0 0 0 0,0 0-1 0 0,-1 0 1 0 0,1 0 0 0 0,0 0 0 0 0,0 0 0 0 0,-1 0 0 0 0,1 0 0 0 0,-1 0 0 0 0,1 0 0 0 0,-1 0 0 0 0,0 1 0 0 0,1-1 0 0 0,-1 0 0 0 0,0 0 0 0 0,1 1 0 0 0,-1-1 0 0 0,0 0 0 0 0,0 1 0 0 0,0-1 0 0 0,1 1 0 0 0,-2-1 0 0 0,-1-1 103 0 0,0 1 0 0 0,0-1 0 0 0,0 1 1 0 0,-1 0-1 0 0,1 0 0 0 0,0 1 0 0 0,0-1 1 0 0,-1 0-1 0 0,1 1 0 0 0,0 0 0 0 0,-1 0 1 0 0,1 0-1 0 0,-5 1 0 0 0,-4 1 29 0 0,-1 1 1 0 0,-15 5-1 0 0,-8 2 246 0 0,-61 4 879 0 0,-195 3 0 0 0,236-15-1238 0 0,-45-2 102 0 0,-57 3 36 0 0,129 0-193 0 0,-1 1-1 0 0,0 1 1 0 0,-36 11 0 0 0,3 6-188 0 0,-93 46 1 0 0,113-46-96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52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1077 10 1839 0 0,'-3'-1'388'0'0,"0"-1"0"0"0,-1 1 0 0 0,1 0 0 0 0,0 0 0 0 0,-1 0 0 0 0,1 0 0 0 0,0 1 0 0 0,-1-1 0 0 0,1 1 0 0 0,-1 0 0 0 0,1 0 0 0 0,-1 0 0 0 0,1 1 0 0 0,-5 0 0 0 0,-1 2-405 0 0,0 0 0 0 0,1 0 0 0 0,-16 9 1 0 0,-14 5 159 0 0,25-13-71 0 0,0 0 0 0 0,0-1 0 0 0,0-1 0 0 0,-20 1 0 0 0,0 0 604 0 0,-32 1 730 0 0,-94 20 0 0 0,108-15-1199 0 0,1-3 0 0 0,-1-2-1 0 0,-60-2 1 0 0,65-1-139 0 0,0 1 0 0 0,-66 14 0 0 0,26 5-3581 0 0,47-9-397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1:03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1931 82 2183 0 0,'-1'0'68'0'0,"0"-1"0"0"0,0 1 0 0 0,0 0-1 0 0,0 0 1 0 0,1-1 0 0 0,-1 1-1 0 0,0-1 1 0 0,0 1 0 0 0,0-1 0 0 0,0 1-1 0 0,0-1 1 0 0,1 1 0 0 0,-1-1-1 0 0,0 0 1 0 0,1 0 0 0 0,-1 1 0 0 0,0-1-1 0 0,1 0 1 0 0,-1 0 0 0 0,0-1-1 0 0,-6-6 679 0 0,-6-13 599 0 0,0 0 108 0 0,12 21-1426 0 0,1-1 0 0 0,-1 0 0 0 0,0 1 0 0 0,0-1 0 0 0,0 1 0 0 0,0-1 0 0 0,0 1 1 0 0,1-1-1 0 0,-1 1 0 0 0,0 0 0 0 0,0 0 0 0 0,0-1 0 0 0,0 1 0 0 0,0 0 0 0 0,0 0 0 0 0,0 0 0 0 0,0 0 0 0 0,0 0 0 0 0,0 0 0 0 0,0 0 0 0 0,0 0 0 0 0,-2 1 0 0 0,-38 1 124 0 0,-46 3 275 0 0,33-3-79 0 0,13 2-171 0 0,-59 15-1 0 0,-23 2 66 0 0,18-14 11 0 0,-25 2 156 0 0,63-4-194 0 0,-111-5 0 0 0,145-4-127 0 0,-57-12 1 0 0,12 2 345 0 0,-98-19 431 0 0,98 23-805 0 0,-1 3 0 0 0,0 4 0 0 0,-98 8 0 0 0,74 5-1237 0 0,65-5 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53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649 57 1839 0 0,'-1'-2'203'0'0,"-1"0"-1"0"0,1 0 1 0 0,-1 0-1 0 0,1 0 1 0 0,-1 0-1 0 0,0 0 0 0 0,0 1 1 0 0,0-1-1 0 0,0 0 1 0 0,0 1-1 0 0,0 0 1 0 0,0-1-1 0 0,0 1 1 0 0,-1 0-1 0 0,1 0 0 0 0,0 0 1 0 0,-1 1-1 0 0,1-1 1 0 0,-1 0-1 0 0,-3 0 1 0 0,-6 0-97 0 0,-1 0 1 0 0,0 1-1 0 0,-13 1 1 0 0,-24 0 681 0 0,-13-9 190 0 0,-120-11 1353 0 0,-31 25-2378 0 0,185-4-209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55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1415 58 4287 0 0,'-10'-7'396'0'0,"1"3"-82"0"0,6 2-170 0 0,0 0 0 0 0,-1 1 0 0 0,1-1 1 0 0,-1 1-1 0 0,0 0 0 0 0,1 0 0 0 0,-1 0 1 0 0,-6-1-1 0 0,6 2-38 0 0,0-1 0 0 0,0 0-1 0 0,-1 0 1 0 0,1 0 0 0 0,0 0 0 0 0,0-1 0 0 0,0 0 0 0 0,-4-2-1 0 0,5 1 4 0 0,0 1-1 0 0,-1 0 0 0 0,1 0 0 0 0,0 0 1 0 0,-1 0-1 0 0,0 1 0 0 0,1-1 1 0 0,-1 1-1 0 0,0 0 0 0 0,0 0 0 0 0,0 1 1 0 0,0-1-1 0 0,1 1 0 0 0,-6 0 0 0 0,-123 4 896 0 0,69 0-378 0 0,-107-8 0 0 0,-49-1 321 0 0,132 6-726 0 0,-200 24 219 0 0,28 0-1825 0 0,218-24-2710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56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0 919 0 0,'4'2'80'0'0,"0"-4"-80"0"0,-2 2 0 0 0,-2 2 296 0 0,2-2 48 0 0,0 0 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9:57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2630 49 919 0 0,'0'-1'98'0'0,"0"1"-1"0"0,1-1 1 0 0,-2 1-1 0 0,1-1 0 0 0,0 0 1 0 0,0 1-1 0 0,0-1 0 0 0,0 1 1 0 0,0-1-1 0 0,0 1 0 0 0,-1-1 1 0 0,1 0-1 0 0,0 1 0 0 0,0-1 1 0 0,-1 1-1 0 0,1-1 0 0 0,0 1 1 0 0,-1-1-1 0 0,1 1 1 0 0,-1 0-1 0 0,1-1 0 0 0,0 1 1 0 0,-1-1-1 0 0,1 1 0 0 0,-1 0 1 0 0,1-1-1 0 0,-1 1 0 0 0,1 0 1 0 0,-1 0-1 0 0,1-1 0 0 0,-1 1 1 0 0,0 0-1 0 0,1 0 0 0 0,-1 0 1 0 0,1 0-1 0 0,-1 0 0 0 0,0 0 1 0 0,1 0-1 0 0,-1 0 1 0 0,1 0-1 0 0,-1 0 0 0 0,0 0 1 0 0,1 0-1 0 0,-2 0 0 0 0,-7 1 189 0 0,-12 0-80 0 0,0 2 1 0 0,1 0-1 0 0,-31 9 1 0 0,-10 1 36 0 0,35-8-27 0 0,1-1-1 0 0,-1-2 1 0 0,0-1-1 0 0,-43-3 1 0 0,-184-28 2537 0 0,221 26-2558 0 0,-1 2 0 0 0,1 2 0 0 0,-35 2 0 0 0,-97 19-211 0 0,119-14-135 0 0,11-2-189 0 0</inkml:trace>
  <inkml:trace contextRef="#ctx0" brushRef="#br0" timeOffset="1">1631 131 1839 0 0,'-6'-2'239'0'0,"0"1"-1"0"0,0 0 0 0 0,-1 1 0 0 0,1 0 1 0 0,0 0-1 0 0,-1 0 0 0 0,-6 2 0 0 0,-21-1-98 0 0,-114-15 540 0 0,26 2 1074 0 0,0-4-195 0 0,-21 0-495 0 0,8 5-530 0 0,-29-1 535 0 0,-32-12-42 0 0,140 14-850 0 0,0 3 0 0 0,-75-1 0 0 0,95 11-213 0 0,-1 0 0 0 0,1 3-1 0 0,-70 19 1 0 0,54-11-91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01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616 84 1839 0 0,'-18'-17'2549'0'0,"-32"-25"0"0"0,45 39-2300 0 0,0 0 0 0 0,-1 0 0 0 0,0 0 0 0 0,1 1 0 0 0,-1 0 0 0 0,0 0 0 0 0,0 0-1 0 0,0 1 1 0 0,-10-1 0 0 0,-6 0 266 0 0,-30 2-1 0 0,26 0-210 0 0,-151 7 860 0 0,139-3-1418 0 0,1 1 0 0 0,-61 18 0 0 0,67-15-3756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30:44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653 954 919 0 0,'3'-23'6099'0'0,"-7"35"-5621"0"0,3-11-656 0 0,-2 15 295 0 0,0 0 0 0 0,1-1 0 0 0,0 1 1 0 0,2 32-1 0 0,0-34 90 0 0,6 12 1957 0 0,-5-15-2016 0 0,-1 0 0 0 0,0 0 0 0 0,-1 0-1 0 0,0-1 1 0 0,-3 15 0 0 0,1-11 857 0 0,-1 29-1 0 0,4-42-974 0 0,0-1 0 0 0,0 1 0 0 0,0-1-1 0 0,0 0 1 0 0,0 1 0 0 0,1-1-1 0 0,-1 0 1 0 0,0 1 0 0 0,0-1 0 0 0,0 0-1 0 0,1 1 1 0 0,-1-1 0 0 0,0 0 0 0 0,0 1-1 0 0,1-1 1 0 0,-1 0 0 0 0,0 1 0 0 0,0-1-1 0 0,1 0 1 0 0,-1 0 0 0 0,0 0 0 0 0,1 1-1 0 0,-1-1 1 0 0,1 0 0 0 0,-1 0 0 0 0,0 0-1 0 0,1 0 1 0 0,-1 0 0 0 0,0 1 0 0 0,1-1-1 0 0,-1 0 1 0 0,1 0 0 0 0,-1 0 0 0 0,0 0-1 0 0,1 0 1 0 0,-1 0 0 0 0,1 0 0 0 0,-1-1-1 0 0,0 1 1 0 0,1 0 0 0 0,22-5 674 0 0,-14 2-544 0 0,30 0 170 0 0,-27 3-213 0 0,-1-1 1 0 0,0 0 0 0 0,19-5-1 0 0,-14 0 134 0 0,1-1 1 0 0,24-14-1 0 0,-25 12-123 0 0,1 1 1 0 0,24-9-1 0 0,-19 9-30 0 0,0-1 0 0 0,37-21 0 0 0,-15 6 77 0 0,-33 18-136 0 0,0 0 0 0 0,-1-1-1 0 0,0 0 1 0 0,0 0 0 0 0,-1-1 0 0 0,0 0-1 0 0,0-1 1 0 0,-1 0 0 0 0,0 0-1 0 0,6-12 1 0 0,-8 13 16 0 0,-1-1 1 0 0,-1 1-1 0 0,0-1 0 0 0,0-1 0 0 0,0 1 1 0 0,-1 0-1 0 0,-1-1 0 0 0,0 0 0 0 0,0 1 0 0 0,-1-1 1 0 0,0 0-1 0 0,-1-16 0 0 0,-2 4 50 0 0,-1-1 0 0 0,-1 2 0 0 0,-1-1 0 0 0,-13-35 1 0 0,12 37-77 0 0,1 0 1 0 0,-3-24 0 0 0,-4-17 11 0 0,6 36-26 0 0,-3-8 68 0 0,-14-39 1 0 0,-31-72 44 0 0,49 132-127 0 0,-1 0 1 0 0,0 1 0 0 0,-1-1 0 0 0,-13-16 0 0 0,13 19-1 0 0,-9-10 12 0 0,-1 0-1 0 0,0 2 1 0 0,-2 0-1 0 0,0 1 1 0 0,-24-15-1 0 0,38 27-12 0 0,-5-3 8 0 0,-1 1 1 0 0,1 0-1 0 0,-1 1 0 0 0,0 0 0 0 0,-1 1 1 0 0,-16-5-1 0 0,-76-11-17 0 0,56 12 13 0 0,16 5-4 0 0,1 1 0 0 0,-1 1 0 0 0,0 2 0 0 0,0 1 0 0 0,-36 8 0 0 0,54-7 0 0 0,-1 1 0 0 0,1 1 0 0 0,-1 0 0 0 0,1 1 0 0 0,-15 9 0 0 0,5-3 0 0 0,6-3-5 0 0,0 0 0 0 0,1 0 0 0 0,0 2 0 0 0,1 0-1 0 0,0 1 1 0 0,1 0 0 0 0,0 1 0 0 0,1 1 0 0 0,1 1 0 0 0,0 0 0 0 0,1 0-1 0 0,0 1 1 0 0,-9 19 0 0 0,10-12-14 0 0,1 1 1 0 0,0 1-1 0 0,2-1 0 0 0,1 1 0 0 0,1 1 1 0 0,-4 42-1 0 0,6-20 15 0 0,3-1-1 0 0,8 84 1 0 0,-3-100 4 0 0,2 1 0 0 0,2-1 0 0 0,20 57 0 0 0,-22-74 15 0 0,1 0 0 0 0,0-1 0 0 0,1-1 0 0 0,0 1 0 0 0,1-1 0 0 0,0 0 0 0 0,1-1 0 0 0,0 0 0 0 0,1-1 0 0 0,0 0-1 0 0,1 0 1 0 0,0-2 0 0 0,0 1 0 0 0,19 8 0 0 0,24 11 43 0 0,55 24 93 0 0,-96-47-95 0 0,0 0 0 0 0,-1-1 0 0 0,1-1 0 0 0,1 0 0 0 0,-1-1-1 0 0,20 0 1 0 0,-28-2-32 0 0,0 0-1 0 0,0 1 1 0 0,-1-1 0 0 0,1 1-1 0 0,0 0 1 0 0,0 0 0 0 0,-1 1-1 0 0,9 3 1 0 0,-12-4-30 0 0,0 0-1 0 0,0 1 1 0 0,0-1 0 0 0,0 0 0 0 0,0 1-1 0 0,-1 0 1 0 0,1-1 0 0 0,-1 1 0 0 0,1 0-1 0 0,-1 0 1 0 0,1 0 0 0 0,-1 0 0 0 0,0 0-1 0 0,0 0 1 0 0,0 0 0 0 0,0 0 0 0 0,0 0-1 0 0,-1 0 1 0 0,1 1 0 0 0,-1-1 0 0 0,1 0-1 0 0,-1 0 1 0 0,0 5 0 0 0,0 8-947 0 0,-1 0 0 0 0,-1 0 1 0 0,-4 19-1 0 0,3-18-1333 0 0,-6 31-3944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02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1638 42 3223 0 0,'-1'-4'41'0'0,"1"2"145"0"0,-1 0 1 0 0,1 1-1 0 0,0-1 1 0 0,-1 0-1 0 0,1 0 1 0 0,-1 1-1 0 0,1-1 1 0 0,-1 0 0 0 0,0 1-1 0 0,-1-3 1 0 0,1 3-91 0 0,0 1 1 0 0,0 0 0 0 0,0-1-1 0 0,0 1 1 0 0,0 0 0 0 0,0-1-1 0 0,0 1 1 0 0,0 0 0 0 0,-1 0-1 0 0,1 0 1 0 0,0 0-1 0 0,0 0 1 0 0,0 0 0 0 0,0 0-1 0 0,0 0 1 0 0,0 1 0 0 0,-2-1-1 0 0,-4 1-120 0 0,-1 0-1 0 0,1-1 0 0 0,-1 0 0 0 0,1-1 0 0 0,-1 0 1 0 0,1 0-1 0 0,-14-4 0 0 0,-14-2 50 0 0,18 6 269 0 0,0 1-1 0 0,0 1 1 0 0,0 0-1 0 0,0 1 1 0 0,-28 8-1 0 0,43-10-265 0 0,-106 28 314 0 0,67-16-322 0 0,-1-2 1 0 0,0-1 0 0 0,-62 3-1 0 0,13-13 203 0 0,-154-23 0 0 0,-55-1 249 0 0,43 32-389 0 0,169-3-230 0 0,37-3-99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40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1344 3 1839 0 0,'-1'0'55'0'0,"-1"0"0"0"0,1 0 0 0 0,-1 1-1 0 0,1-1 1 0 0,-1 0 0 0 0,1 1-1 0 0,-1 0 1 0 0,1-1 0 0 0,0 1-1 0 0,-1 0 1 0 0,1-1 0 0 0,0 1-1 0 0,-1 0 1 0 0,1 0 0 0 0,0 0 0 0 0,0 0-1 0 0,0 0 1 0 0,0 0 0 0 0,-1 2-1 0 0,-3 2 611 0 0,2-2-571 0 0,0-1 0 0 0,1 1 0 0 0,-2-1 0 0 0,1 0 0 0 0,0 0-1 0 0,0 0 1 0 0,-1 0 0 0 0,1-1 0 0 0,-1 1 0 0 0,1-1 0 0 0,-1 0 0 0 0,0 0 0 0 0,1 0 0 0 0,-1-1 0 0 0,0 1-1 0 0,0-1 1 0 0,-6 0 0 0 0,-4-2 407 0 0,1 0 0 0 0,0 0 0 0 0,-23-9 1 0 0,20 6 138 0 0,-29-5 1 0 0,17 7-288 0 0,-17-4 31 0 0,-1 3 0 0 0,-67 2 0 0 0,-80 12 238 0 0,-128 10 118 0 0,1 25-823 0 0,280-37-84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41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750 70 455 0 0,'0'-14'0'0'0,"-3"11"411"0"0,0 1 0 0 0,0-1-1 0 0,-1 1 1 0 0,1 0 0 0 0,-1 0-1 0 0,0 0 1 0 0,0 1 0 0 0,-5-2-1 0 0,-12-3 320 0 0,-1 1-1 0 0,1 0 0 0 0,-1 2 0 0 0,0 1 0 0 0,-35 1 0 0 0,-194-6 1798 0 0,129 3-2198 0 0,35 2-168 0 0,19 4-3355 0 0,48 0-396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42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1091 0 919 0 0,'-6'7'1426'0'0,"3"-4"-1268"0"0,0 0 1 0 0,1 0-1 0 0,-1 0 1 0 0,0 0-1 0 0,-1-1 0 0 0,1 0 1 0 0,0 1-1 0 0,-1-1 0 0 0,1 0 1 0 0,-1-1-1 0 0,0 1 1 0 0,1-1-1 0 0,-1 1 0 0 0,-7 0 1 0 0,3-1 450 0 0,-1-1 0 0 0,1 0 1 0 0,-12-1-1 0 0,11 0-327 0 0,1 1 0 0 0,0-1 0 0 0,-16 3 0 0 0,-279 26 1238 0 0,153-28-481 0 0,61-2-446 0 0,61 0-385 0 0,0-1 1 0 0,-30-6-1 0 0,-18-3 88 0 0,34 8-634 0 0,0 2 0 0 0,-49 4 0 0 0,65 0-776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44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1746 89 3279 0 0,'-6'0'371'0'0,"0"0"-1"0"0,0 0 0 0 0,0 0 1 0 0,0-1-1 0 0,0 0 0 0 0,0 0 0 0 0,0-1 1 0 0,0 1-1 0 0,1-1 0 0 0,-1 0 1 0 0,0-1-1 0 0,1 0 0 0 0,-7-3 0 0 0,3 0-131 0 0,0 1 0 0 0,-1 0 1 0 0,1 1-1 0 0,-1 0 0 0 0,0 1 0 0 0,-1 0 0 0 0,1 0 0 0 0,0 1 0 0 0,-13-1 0 0 0,-170-6 578 0 0,130 9-429 0 0,-75 9-1 0 0,56-4-98 0 0,27-3-121 0 0,-14 2 3 0 0,-1-2-1 0 0,0-4 0 0 0,-118-18 1 0 0,122 12 86 0 0,-119-1 1 0 0,87 8-151 0 0,69-1-684 0 0,0 2-1 0 0,1 1 1 0 0,-1 2-1 0 0,1 1 1 0 0,-1 0-1 0 0,-39 14 1 0 0,39-8-3789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45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1364 36 3223 0 0,'-3'-1'320'0'0,"0"0"-1"0"0,0 0 0 0 0,0 1 0 0 0,-1-1 1 0 0,1 1-1 0 0,0 0 0 0 0,0 0 0 0 0,-1 0 0 0 0,-4 0 1 0 0,5 1-300 0 0,-1-1 0 0 0,0 0 0 0 0,0 0 0 0 0,0 0 0 0 0,0 0 0 0 0,1-1-1 0 0,-1 1 1 0 0,0-1 0 0 0,-6-3 0 0 0,1 1 191 0 0,0-1 0 0 0,0 1 0 0 0,0 1-1 0 0,0 0 1 0 0,-11-2 0 0 0,-10-1 284 0 0,19 3-359 0 0,0 1 0 0 0,0 1 0 0 0,0 0 0 0 0,0 0 0 0 0,-14 3 0 0 0,-7 0 96 0 0,-231 29 1119 0 0,-14 2 106 0 0,8-22-638 0 0,223-7-742 0 0,-59 13-1 0 0,22-3-1229 0 0,50-10-74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46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1806 47 455 0 0,'-12'6'64'0'0,"0"-1"0"0"0,-1 0-1 0 0,0 0 1 0 0,0-1-1 0 0,0-1 1 0 0,0 0-1 0 0,-1-1 1 0 0,1-1-1 0 0,-1 0 1 0 0,-17-1-1 0 0,-49 1 3190 0 0,24 2-1983 0 0,15-2-1133 0 0,28 0 80 0 0,0 0-1 0 0,-1-1 0 0 0,1-1 0 0 0,-22-3 0 0 0,-58-13 1616 0 0,45 8-1009 0 0,-54-2 0 0 0,-343-28 1266 0 0,77 31-1378 0 0,335 8-693 0 0,-6 0 21 0 0,0 3-1 0 0,-63 11 1 0 0,26 6-3775 0 0,41-8-380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51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1028 138 1839 0 0,'0'-1'93'0'0,"0"0"-1"0"0,0 0 0 0 0,0 0 0 0 0,0 0 1 0 0,0 1-1 0 0,-1-1 0 0 0,1 0 0 0 0,0 0 1 0 0,-1 0-1 0 0,1 0 0 0 0,0 0 0 0 0,-1 1 1 0 0,1-1-1 0 0,-1 0 0 0 0,0 0 0 0 0,1 1 0 0 0,-1-1 1 0 0,0 0-1 0 0,1 1 0 0 0,-1-1 0 0 0,0 1 1 0 0,0-1-1 0 0,1 1 0 0 0,-1-1 0 0 0,0 1 1 0 0,0 0-1 0 0,-1-1 0 0 0,-5-5 1372 0 0,6 5-1454 0 0,0 0-1 0 0,1 0 1 0 0,-1 1 0 0 0,0-1 0 0 0,0 0 0 0 0,0 0 0 0 0,0 1 0 0 0,0-1 0 0 0,0 0 0 0 0,0 1 0 0 0,0-1-1 0 0,0 1 1 0 0,0-1 0 0 0,-3 0 0 0 0,3 1 45 0 0,-1 0 1 0 0,0-1-1 0 0,0 1 0 0 0,1-1 1 0 0,-1 1-1 0 0,0-1 0 0 0,1 0 1 0 0,-4-1-1 0 0,3 1 36 0 0,1 0-1 0 0,-1 0 1 0 0,0 0 0 0 0,0 0 0 0 0,0 0-1 0 0,0 1 1 0 0,0-1 0 0 0,0 1 0 0 0,-3-1-1 0 0,-3 1 297 0 0,1 0-153 0 0,0 0 1 0 0,1 0 0 0 0,-1 0-1 0 0,1 1 1 0 0,-1 0 0 0 0,1 1 0 0 0,-10 2-1 0 0,2 1-92 0 0,0-1-1 0 0,0 0 1 0 0,-1-1-1 0 0,1-1 1 0 0,-1 0-1 0 0,-19 0 1 0 0,-90-9 1088 0 0,77 2-888 0 0,-18-3 179 0 0,1-3 0 0 0,-97-30 0 0 0,19 4-252 0 0,134 35-355 0 0,0 0-1 0 0,0 1 1 0 0,-1 0 0 0 0,1 0-1 0 0,0 1 1 0 0,-1 0 0 0 0,1 0-1 0 0,0 1 1 0 0,0 0 0 0 0,-1 0 0 0 0,1 1-1 0 0,0 0 1 0 0,0 1 0 0 0,-14 6-1 0 0,4 1-613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52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899 1 3823 0 0,'-1'0'27'0'0,"-1"0"-1"0"0,0-1 0 0 0,0 1 0 0 0,1 0 0 0 0,-1 0 0 0 0,0 1 1 0 0,0-1-1 0 0,1 0 0 0 0,-1 1 0 0 0,0-1 0 0 0,0 1 0 0 0,1-1 1 0 0,-1 1-1 0 0,0 0 0 0 0,1-1 0 0 0,-1 1 0 0 0,1 0 0 0 0,-1 0 0 0 0,1 0 1 0 0,0 1-1 0 0,-3 1 0 0 0,-11 6 12 0 0,10-7-67 0 0,0 0 1 0 0,0 0-1 0 0,0-1 1 0 0,-1 0 0 0 0,1 0-1 0 0,0 0 1 0 0,-1-1-1 0 0,-7 0 1 0 0,-44-7 919 0 0,41 5 263 0 0,-29-2 1 0 0,-82 7 1501 0 0,57 0-1939 0 0,-110-9 0 0 0,154 3-613 0 0,-10-2 114 0 0,-43 1 0 0 0,67 4-218 0 0,1 1 0 0 0,-1 0 0 0 0,1 1-1 0 0,-1 0 1 0 0,1 1 0 0 0,0 0 0 0 0,-20 9 0 0 0,9-2-781 0 0,0 0-289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53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1277 11 2759 0 0,'-3'1'403'0'0,"0"-2"0"0"0,-1 1 0 0 0,1 0 0 0 0,0-1 0 0 0,0 1-1 0 0,0-1 1 0 0,-3-1 0 0 0,-25-4 88 0 0,0 6-237 0 0,6-1 259 0 0,-48 6 0 0 0,-24 4 409 0 0,50-5-502 0 0,-494 73 2000 0 0,180-32-3249 0 0,318-41-3010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24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537 1003 3911 0 0,'-4'1'142'0'0,"0"-1"-1"0"0,1 0 0 0 0,-1 0 0 0 0,0 0 1 0 0,0-1-1 0 0,1 1 0 0 0,-1-1 0 0 0,0 0 0 0 0,1 0 1 0 0,-1 0-1 0 0,-4-2 0 0 0,3 1 297 0 0,0 0-1 0 0,-1 1 1 0 0,1-1-1 0 0,-8 0 1 0 0,11 2-371 0 0,0 0 0 0 0,0 0-1 0 0,0 1 1 0 0,0-1 0 0 0,1 0-1 0 0,-1 1 1 0 0,0-1 0 0 0,0 1 0 0 0,0-1-1 0 0,0 1 1 0 0,0 0 0 0 0,1 0 0 0 0,-1 0-1 0 0,0 0 1 0 0,1 0 0 0 0,-3 2 0 0 0,3-2-10 0 0,-1 0 1 0 0,1 0 0 0 0,0 0 0 0 0,0 1 0 0 0,0-1-1 0 0,0 0 1 0 0,0 1 0 0 0,0-1 0 0 0,0 0-1 0 0,0 1 1 0 0,0-1 0 0 0,1 1 0 0 0,-1 0-1 0 0,1-1 1 0 0,-1 1 0 0 0,1-1 0 0 0,0 1-1 0 0,-1 0 1 0 0,1-1 0 0 0,0 1 0 0 0,0 0 0 0 0,0-1-1 0 0,0 1 1 0 0,1 2 0 0 0,-1-3 19 0 0,1 0 1 0 0,0 1-1 0 0,-1-1 0 0 0,1 1 0 0 0,0-1 1 0 0,0 0-1 0 0,0 1 0 0 0,0-1 1 0 0,0 0-1 0 0,0 0 0 0 0,0 0 1 0 0,0 0-1 0 0,1 0 0 0 0,-1 0 1 0 0,0 0-1 0 0,1 0 0 0 0,-1-1 1 0 0,1 1-1 0 0,-1-1 0 0 0,0 1 1 0 0,1-1-1 0 0,-1 1 0 0 0,1-1 1 0 0,0 0-1 0 0,2 1 0 0 0,3-1 164 0 0,-1 0-1 0 0,1 0 1 0 0,-1-1-1 0 0,1 0 1 0 0,-1 0-1 0 0,0 0 1 0 0,9-3-1 0 0,-9 2-16 0 0,0 0-1 0 0,0 0 0 0 0,0 1 1 0 0,0 0-1 0 0,1 1 0 0 0,-1-1 1 0 0,11 2-1 0 0,-8 1-34 0 0,0 0 0 0 0,-1 1 0 0 0,1 0-1 0 0,-1 0 1 0 0,1 1 0 0 0,11 8 0 0 0,-14-8-80 0 0,1 0 0 0 0,0 0 0 0 0,0-1 0 0 0,0 0-1 0 0,1 0 1 0 0,-1-1 0 0 0,0 0 0 0 0,1 0 0 0 0,0-1 0 0 0,8 1 0 0 0,4-3 157 0 0,1-1-1 0 0,29-7 1 0 0,-35 5-107 0 0,0 1 1 0 0,1 1-1 0 0,0 0 0 0 0,-1 2 1 0 0,28 1-1 0 0,-5 4 60 0 0,-2-1-20 0 0,40 11-1 0 0,78 21 440 0 0,-64-25-188 0 0,-80-11-392 0 0,0 0-1 0 0,0-1 1 0 0,18-3 0 0 0,6-1 63 0 0,194-1 323 0 0,-106 13-297 0 0,-83-3-66 0 0,1-1-1 0 0,65-5 0 0 0,-78 0-32 0 0,39 3 0 0 0,-38 0 0 0 0,38-3 0 0 0,83-13 196 0 0,241 7 0 0 0,-70 6 287 0 0,-171-14-441 0 0,-92 8-4 0 0,67 0-1 0 0,202 34 281 0 0,-285-22-292 0 0,50 7 70 0 0,-51-7-108 0 0,23 2 53 0 0,-29-5-25 0 0,60 12 1 0 0,-4 0-44 0 0,-50-10 42 0 0,-1 2 0 0 0,65 16 0 0 0,-51-10 12 0 0,-16-5 31 0 0,-23-4-52 0 0,0-1 0 0 0,-1-1-1 0 0,1 0 1 0 0,-1-1 0 0 0,1-1-1 0 0,-1 0 1 0 0,16-4 0 0 0,-24 5-38 0 0,-1 1 1 0 0,0 0 0 0 0,1-1 0 0 0,8 2-1 0 0,1 0 29 0 0,6-6 45 0 0,-19 4-82 0 0,1 0 1 0 0,-1 0-1 0 0,1 1 0 0 0,0-1 0 0 0,-1 1 0 0 0,1-1 0 0 0,-1 1 0 0 0,1 0 1 0 0,0-1-1 0 0,-1 1 0 0 0,1 0 0 0 0,0 0 0 0 0,-1 0 0 0 0,1 1 0 0 0,0-1 1 0 0,-1 0-1 0 0,1 0 0 0 0,2 2 0 0 0,-1-1-5 0 0,0 0-1 0 0,-1-1 1 0 0,1 1-1 0 0,0-1 1 0 0,0 1-1 0 0,0-1 1 0 0,-1 0 0 0 0,1 0-1 0 0,0 0 1 0 0,0-1-1 0 0,0 1 1 0 0,-1-1-1 0 0,1 1 1 0 0,5-3-1 0 0,-5 2 1 0 0,0 0 0 0 0,1 1 0 0 0,-1-1 0 0 0,1 0 0 0 0,-1 1 0 0 0,1 0-1 0 0,-1 0 1 0 0,5 0 0 0 0,-7 1 4 0 0,0-1 0 0 0,1 0-1 0 0,-1-1 1 0 0,0 1 0 0 0,1 0 0 0 0,-1 0-1 0 0,0 0 1 0 0,0-1 0 0 0,1 1 0 0 0,-1-1-1 0 0,0 1 1 0 0,0-1 0 0 0,0 1 0 0 0,1-1-1 0 0,-1 0 1 0 0,0 0 0 0 0,0 1 0 0 0,0-1 0 0 0,0 0-1 0 0,1-2 1 0 0,18-23 219 0 0,-13 17-178 0 0,-6 5-16 0 0,1 1 0 0 0,-1-1 1 0 0,0 1-1 0 0,0-1 0 0 0,0 0 0 0 0,-1 0 0 0 0,1 1 0 0 0,-1-1 1 0 0,0 0-1 0 0,0-6 0 0 0,0-8 78 0 0,15-55 34 0 0,-11 56-55 0 0,0-1 0 0 0,-1 1 1 0 0,1-25-1 0 0,-4 36-74 0 0,0 0-1 0 0,-1-1 1 0 0,0 1-1 0 0,0 0 1 0 0,0 0-1 0 0,-1-1 1 0 0,0 1-1 0 0,0 0 1 0 0,0 1-1 0 0,-1-1 1 0 0,0 0-1 0 0,0 1 1 0 0,-6-8-1 0 0,-25-30 14 0 0,18 24-3 0 0,0-1 0 0 0,2-1 0 0 0,-14-24 0 0 0,24 36-16 0 0,-1 0 1 0 0,1 0-1 0 0,1-1 0 0 0,-1 1 1 0 0,2-1-1 0 0,-1 0 0 0 0,-1-18 1 0 0,-18-123 224 0 0,18 114-213 0 0,-10-76 33 0 0,11 105-47 0 0,0 1 0 0 0,-1-1 1 0 0,0 1-1 0 0,0 0 0 0 0,0 0 0 0 0,-1 0 0 0 0,-10-10 1 0 0,3 2-2 0 0,1 1-6 0 0,2 4 0 0 0,1-1 0 0 0,0 0 0 0 0,1 0 0 0 0,0-1 0 0 0,0 0 0 0 0,-4-14 0 0 0,9 20 0 0 0,-1 1 0 0 0,1-1 0 0 0,-1 1 0 0 0,0 0 0 0 0,0-1 0 0 0,-5-5 0 0 0,6 9 0 0 0,0 0 0 0 0,0-1 0 0 0,0 1 0 0 0,0 0 0 0 0,-1 0 0 0 0,1 0 0 0 0,-1 1 0 0 0,1-1 0 0 0,-1 1 0 0 0,0-1 0 0 0,0 1 0 0 0,0 0 0 0 0,-5-2 0 0 0,-78-15 0 0 0,50 16 0 0 0,1 1 0 0 0,-1 2 0 0 0,-53 7 0 0 0,28-2 0 0 0,-72 7 0 0 0,-96 7 0 0 0,90-14 0 0 0,-67 6 0 0 0,23-5 0 0 0,70-6 0 0 0,-217 13 0 0 0,79-13 0 0 0,44 2 32 0 0,-211-25 0 0 0,163 19-32 0 0,141 4 0 0 0,-49-7 0 0 0,40-6 0 0 0,-66-2 0 0 0,72 10 0 0 0,-50 1 0 0 0,72 14 0 0 0,61-5 0 0 0,-49 0 0 0 0,-136 4 0 0 0,41 2 0 0 0,170-12 0 0 0,-34 3 0 0 0,40-3 0 0 0,0 0 0 0 0,-1 1 0 0 0,1-1 0 0 0,0 1 0 0 0,0 0 0 0 0,0 0 0 0 0,0 0 0 0 0,0 0 0 0 0,0 0 0 0 0,0 0 0 0 0,0 1 0 0 0,0-1 0 0 0,0 0 0 0 0,1 1 0 0 0,-3 2 0 0 0,3-2 0 0 0,0 0 0 0 0,0 0 0 0 0,1 0 0 0 0,-1 0 0 0 0,0 0 0 0 0,1 0 0 0 0,-1 0 0 0 0,1 1 0 0 0,0-1 0 0 0,0 0 0 0 0,0 0 0 0 0,0 1 0 0 0,0-1 0 0 0,0 0 0 0 0,1 0 0 0 0,0 4 0 0 0,1 1 0 0 0,0 0 0 0 0,0 1 0 0 0,6 9 0 0 0,10 17 0 0 0,-8-18 0 0 0,9 26 0 0 0,15 31 0 0 0,-23-51 0 0 0,0 1 0 0 0,10 36 0 0 0,55 276 0 0 0,-74-316 0 0 0,0 0 0 0 0,-1 0 0 0 0,-2 27 0 0 0,-1-37-1 0 0,-1-1 0 0 0,0 0 0 0 0,0 0 0 0 0,0 0 1 0 0,-1 0-1 0 0,0 0 0 0 0,-9 12 0 0 0,9-14-5 0 0,-82 148-3885 0 0,58-109 2171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53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1577 272 3023 0 0,'-7'-1'237'0'0,"7"1"-233"0"0,0 0 0 0 0,-1-1 0 0 0,1 1 0 0 0,0 0 0 0 0,0 0 0 0 0,0 0 0 0 0,-1 0 0 0 0,1 0-1 0 0,0 0 1 0 0,0 0 0 0 0,-1 0 0 0 0,1 0 0 0 0,0 0 0 0 0,0 0 0 0 0,-1 0 0 0 0,1 0 0 0 0,0 0-1 0 0,0 0 1 0 0,-1 0 0 0 0,1 0 0 0 0,0 0 0 0 0,0 0 0 0 0,-1 0 0 0 0,1 1 0 0 0,0-1 0 0 0,0 0-1 0 0,-1 0 1 0 0,1 0 0 0 0,0 0 0 0 0,0 0 0 0 0,0 1 0 0 0,-1-1 0 0 0,-1 0 34 0 0,0 0 0 0 0,0 0 0 0 0,0-1 0 0 0,0 1 1 0 0,0-1-1 0 0,0 1 0 0 0,0-1 0 0 0,0 0 0 0 0,-3-1 0 0 0,2 1 39 0 0,-10-5 526 0 0,-1 2 1 0 0,1 0-1 0 0,-1 0 0 0 0,0 1 0 0 0,0 1 0 0 0,-22-1 0 0 0,20 2-352 0 0,0-1 0 0 0,0 0-1 0 0,-16-5 1 0 0,-29-5 604 0 0,-45 3 69 0 0,-89-11 6 0 0,147 13-641 0 0,-95-28-1 0 0,61 7 2 0 0,-117-35 326 0 0,137 47-507 0 0,-81-11 0 0 0,111 22-391 0 0,0 2 0 0 0,0 1-1 0 0,0 2 1 0 0,0 1 0 0 0,-59 10 0 0 0,44 1-4004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56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2808 56 3223 0 0,'-2'-3'279'0'0,"1"2"-167"0"0,0-1 1 0 0,-1 1-1 0 0,1 0 0 0 0,-1 0 0 0 0,1 0 1 0 0,-1 0-1 0 0,1 0 0 0 0,-1 0 0 0 0,1 1 0 0 0,-1-1 1 0 0,0 0-1 0 0,0 1 0 0 0,1-1 0 0 0,-4 1 1 0 0,2-1 57 0 0,0 0 0 0 0,0 0 0 0 0,0 0-1 0 0,0 0 1 0 0,0 0 0 0 0,-4-3 0 0 0,4 1 57 0 0,-1 1-1 0 0,0 0 0 0 0,0 0 0 0 0,0 0 1 0 0,0 0-1 0 0,0 1 0 0 0,0 0 1 0 0,0-1-1 0 0,-1 2 0 0 0,1-1 0 0 0,-7 0 1 0 0,-7 0 88 0 0,-27 3 0 0 0,8 0-13 0 0,-68-9 721 0 0,0 1-414 0 0,73 6-573 0 0,-24 0 138 0 0,-76 9 0 0 0,100-6 27 0 0,-63-3 0 0 0,-13 1 151 0 0,-94 24-33 0 0,119-14-293 0 0,79-10-20 0 0,-200 19 41 0 0,66-7-29 0 0,-24 0 28 0 0,-180-25 78 0 0,323 10-90 0 0,-276-18 335 0 0,234 20-321 0 0,0 2 1 0 0,-111 18-1 0 0,17 15-966 0 0,119-27-92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59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2991 43 2815 0 0,'-4'-1'24'0'0,"-1"0"-1"0"0,0 0 1 0 0,1 1 0 0 0,-1-1-1 0 0,0 1 1 0 0,1 0-1 0 0,-1 0 1 0 0,1 1-1 0 0,-1-1 1 0 0,-9 3-1 0 0,0-1-2 0 0,-9 0 389 0 0,0-1 0 0 0,-35-3-1 0 0,0-1 282 0 0,51 4-491 0 0,0 0-1 0 0,-1 1 1 0 0,1-1-1 0 0,1 1 1 0 0,-1 0-1 0 0,0 1 1 0 0,0 0-1 0 0,-6 4 1 0 0,5-3-170 0 0,1-1 0 0 0,0 0 0 0 0,-1 0 0 0 0,0 0 0 0 0,0-1 0 0 0,-8 1 0 0 0,13-3 7 0 0,0 1 0 0 0,-1-1 1 0 0,1 0-1 0 0,0 0 0 0 0,-1 0 1 0 0,1-1-1 0 0,-1 1 0 0 0,1-1 1 0 0,0 1-1 0 0,-5-3 0 0 0,4 2 125 0 0,-3-2-5 0 0,0 0 1 0 0,-1 1 0 0 0,1 0-1 0 0,0 0 1 0 0,-1 1 0 0 0,1 0-1 0 0,-1 0 1 0 0,1 1 0 0 0,-1 0-1 0 0,1 0 1 0 0,-10 2 0 0 0,-4 3-91 0 0,-24 8 0 0 0,-17 5 17 0 0,42-15 4 0 0,0 0 0 0 0,-1-2-1 0 0,1 0 1 0 0,-1-1 0 0 0,1-2-1 0 0,-25-3 1 0 0,-7-6 250 0 0,-59-19 0 0 0,90 23-253 0 0,0 2 1 0 0,0 0-1 0 0,0 2 1 0 0,0 0-1 0 0,-1 1 1 0 0,-37 2-1 0 0,-1 4-47 0 0,-63-5-1 0 0,22-2 96 0 0,-80-11 539 0 0,125 13-596 0 0,31 1-32 0 0,-1-1 0 0 0,-40-7 0 0 0,54 6-31 0 0,1 1 0 0 0,-15 0 0 0 0,-10-1 12 0 0,10 0-21 0 0,0 1-1 0 0,-38 4 0 0 0,63-3-2 0 0,-37 5 79 0 0,-64 15 1 0 0,4 0 3 0 0,41-10-79 0 0,34-5 3 0 0,0-1 0 0 0,0-1 0 0 0,0-1 1 0 0,0-1-1 0 0,-40-4 0 0 0,24-2 72 0 0,13 2-21 0 0,1-1-1 0 0,-1-1 1 0 0,1-1-1 0 0,-29-12 1 0 0,36 11-25 0 0,0 0-1 0 0,-1 1 1 0 0,-23-5 0 0 0,34 10-30 0 0,-1 0 1 0 0,0 0 0 0 0,1 1-1 0 0,-1 0 1 0 0,0 0 0 0 0,1 1-1 0 0,-1 1 1 0 0,1-1 0 0 0,-14 5-1 0 0,-73 32-1181 0 0,57-25-46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1:01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1809 27 3711 0 0,'-3'-2'89'0'0,"1"1"0"0"0,0 0 0 0 0,0 0 0 0 0,-1 0 0 0 0,1 0 0 0 0,-1 0 0 0 0,1 0-1 0 0,-1 1 1 0 0,1-1 0 0 0,-1 1 0 0 0,0 0 0 0 0,1 0 0 0 0,-1 0 0 0 0,1 0 0 0 0,-1 0 0 0 0,1 0-1 0 0,-1 1 1 0 0,0-1 0 0 0,1 1 0 0 0,-1 0 0 0 0,-2 1 0 0 0,1-1-102 0 0,-41 12 305 0 0,31-8-196 0 0,-1-1-1 0 0,0 0 1 0 0,1-1-1 0 0,-1-1 1 0 0,-17 1-1 0 0,3-3 472 0 0,-85 3 818 0 0,67 4-1234 0 0,34-4-132 0 0,0-1 0 0 0,-23 1 0 0 0,-133 5 115 0 0,67-3 102 0 0,5 1 175 0 0,51-1-181 0 0,0-3 0 0 0,-1-2 1 0 0,-81-9-1 0 0,5-22 154 0 0,75 18-163 0 0,-52-8 0 0 0,60 15-216 0 0,-124-13 48 0 0,134 18-73 0 0,0 1 0 0 0,1 1 1 0 0,-47 7-1 0 0,42-1-419 0 0,-2 1-133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28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1297 98 1983 0 0,'9'-9'220'0'0,"2"-2"302"0"0,-11 10-501 0 0,0 1-1 0 0,0 0 1 0 0,0 0 0 0 0,0 0-1 0 0,0 0 1 0 0,0 0 0 0 0,0 0-1 0 0,0-1 1 0 0,0 1-1 0 0,0 0 1 0 0,0 0 0 0 0,0 0-1 0 0,0 0 1 0 0,0 0 0 0 0,0 0-1 0 0,0 0 1 0 0,0-1 0 0 0,0 1-1 0 0,1 0 1 0 0,-1 0-1 0 0,0 0 1 0 0,0 0 0 0 0,0 0-1 0 0,0 0 1 0 0,0 0 0 0 0,0 0-1 0 0,0 0 1 0 0,0 0 0 0 0,1 0-1 0 0,-1 0 1 0 0,0 0-1 0 0,0 0 1 0 0,0 0 0 0 0,0 0-1 0 0,0 0 1 0 0,0 0 0 0 0,1 0-1 0 0,-1 0 1 0 0,0 0 0 0 0,0 0-1 0 0,0 0 1 0 0,0 0-1 0 0,0 0 1 0 0,0 0 0 0 0,1 0-1 0 0,-1 0 1 0 0,0 0 0 0 0,0 0-1 0 0,0 0 1 0 0,0 0 0 0 0,0 0-1 0 0,0 0 1 0 0,-2 3 1231 0 0,-1-6-968 0 0,-1 1 0 0 0,0-1 0 0 0,1 1 0 0 0,-1-1 0 0 0,0 1 0 0 0,-1 0 0 0 0,1 1 0 0 0,0-1 0 0 0,0 1 0 0 0,-6-1 0 0 0,-50-7 1119 0 0,41 7-1024 0 0,-25 2 454 0 0,34 1-599 0 0,-1-1 0 0 0,-14-1-1 0 0,7 0 35 0 0,1 1-1 0 0,-25 2 0 0 0,-7 0 227 0 0,-601-44 2021 0 0,625 39-2415 0 0,-1 2 0 0 0,1 1-1 0 0,-46 5 1 0 0,-1 7-777 0 0,1 5-3388 0 0,36-9-659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29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1120 47 4487 0 0,'2'-11'385'0'0,"-2"11"-329"0"0,0 0 0 0 0,0 0 0 0 0,0-1 0 0 0,0 1 0 0 0,0 0 0 0 0,0-1 0 0 0,0 1 0 0 0,0 0 0 0 0,0-1 0 0 0,0 1 0 0 0,0 0 0 0 0,0 0 0 0 0,1-1 0 0 0,-1 1 0 0 0,0 0 0 0 0,0 0 0 0 0,0-1 0 0 0,0 1 0 0 0,0 0 0 0 0,1 0 0 0 0,-1-1 0 0 0,0 1 0 0 0,0 0 0 0 0,0 0 0 0 0,1 0 0 0 0,-1-1 0 0 0,0 1 0 0 0,0 0 0 0 0,0 0 0 0 0,1 0 0 0 0,-1 0 0 0 0,0-1 0 0 0,1 1 0 0 0,-1 0 0 0 0,0 0 0 0 0,0 0 0 0 0,1 0 0 0 0,-1 0-1 0 0,0 0 1 0 0,1 0 0 0 0,-1 0 0 0 0,0 0 0 0 0,0 0 0 0 0,1 0 0 0 0,-1 0 0 0 0,0 0 0 0 0,1 0 0 0 0,-1 0-42 0 0,0 1-1 0 0,0-1 0 0 0,1 0 0 0 0,-1 0 1 0 0,0 0-1 0 0,0 1 0 0 0,0-1 0 0 0,1 0 0 0 0,-1 0 1 0 0,0 1-1 0 0,0-1 0 0 0,0 0 0 0 0,0 0 1 0 0,0 1-1 0 0,0-1 0 0 0,0 0 0 0 0,0 0 1 0 0,1 1-1 0 0,-1-1 0 0 0,0 0 0 0 0,0 0 0 0 0,0 1 1 0 0,0-1-1 0 0,0 0 0 0 0,0 1 0 0 0,-1-1 1 0 0,1 0-1 0 0,0 0 0 0 0,0 1 0 0 0,0-1 1 0 0,0 0-1 0 0,0 0 0 0 0,0 1 0 0 0,0-1 0 0 0,0 0 1 0 0,-1 0-1 0 0,1 1 0 0 0,0-1 0 0 0,-6 10 591 0 0,-19-4 1131 0 0,4-1-1391 0 0,-11 4 29 0 0,0 0-1 0 0,-44 5 1 0 0,73-14-330 0 0,-64 12 717 0 0,-1-4 0 0 0,0-3 0 0 0,-117-5 0 0 0,145-3-496 0 0,1-3 0 0 0,-1 0 0 0 0,-73-24 0 0 0,65 12-294 0 0,-1 3 0 0 0,-1 1-1 0 0,-64-8 1 0 0,87 21-374 0 0,-1 4-39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29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1255 74 3511 0 0,'-23'7'414'0'0,"14"-7"-209"0"0,1 0 0 0 0,-1-1 0 0 0,1 1 1 0 0,-1-2-1 0 0,1 1 0 0 0,-1-1 0 0 0,1-1 1 0 0,0 1-1 0 0,-9-5 0 0 0,7 3 326 0 0,-1 0 1 0 0,1 1-1 0 0,-1 0 1 0 0,-21-3-1 0 0,-3 3 149 0 0,18 1-449 0 0,0 1 0 0 0,-28 2 0 0 0,14 0 155 0 0,0-1-1 0 0,-52-8 0 0 0,-25 0 566 0 0,-115-3 300 0 0,9-1-799 0 0,169 12-731 0 0,1 3 0 0 0,-83 14-1 0 0,83-8-652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31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1539 96 5295 0 0,'-4'-5'157'0'0,"3"4"-131"0"0,0 0 0 0 0,0 0 0 0 0,0 0 0 0 0,0 0 0 0 0,0 0 0 0 0,0 0-1 0 0,0 0 1 0 0,0 1 0 0 0,-1-1 0 0 0,1 0 0 0 0,0 0 0 0 0,-1 1 0 0 0,1-1 0 0 0,0 1 0 0 0,-1-1 0 0 0,1 1-1 0 0,0 0 1 0 0,-1 0 0 0 0,-2-1 0 0 0,-63-7 363 0 0,42 4-192 0 0,0-1 0 0 0,-30-11 0 0 0,-7-1 330 0 0,32 9 101 0 0,0 1 1 0 0,-1 2-1 0 0,1 1 0 0 0,-1 2 1 0 0,-35 1-1 0 0,47 2-390 0 0,-264 31 1372 0 0,169-15-1512 0 0,-127 4 0 0 0,75-10-46 0 0,132-7-364 0 0,-1 1-1 0 0,1 2 0 0 0,-63 22 1 0 0,64-17-4046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32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1544 71 1839 0 0,'-28'14'2316'0'0,"21"-11"-2236"0"0,0-1-1 0 0,0 0 1 0 0,0-1-1 0 0,0 0 0 0 0,0 0 1 0 0,0 0-1 0 0,0-1 0 0 0,-1 0 1 0 0,-12-2-1 0 0,-31 2 1423 0 0,25 4-561 0 0,-50 14 0 0 0,56-10-808 0 0,15-6-116 0 0,0 0 0 0 0,0 0 1 0 0,0-1-1 0 0,-1 1 0 0 0,1-1 0 0 0,0 0 0 0 0,-6 0 0 0 0,-76 2 206 0 0,-40-1 872 0 0,109-3-835 0 0,1-1-1 0 0,0 0 1 0 0,-1-1 0 0 0,1-1 0 0 0,-18-7-1 0 0,3 1 212 0 0,0 2-1 0 0,-50-7 0 0 0,25 5-122 0 0,1-1-79 0 0,-324-51 911 0 0,367 61-1177 0 0,0 1-1 0 0,0 0 1 0 0,0 1-1 0 0,-1 1 1 0 0,-24 5-1 0 0,-63 26-1799 0 0,100-33 1755 0 0,-29 11-4630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34.1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1533 157 3623 0 0,'0'-23'1750'0'0,"0"22"-1730"0"0,1 0 0 0 0,-1 0 0 0 0,0 1-1 0 0,0-1 1 0 0,0 0 0 0 0,0 0 0 0 0,0 0 0 0 0,0 1 0 0 0,0-1 0 0 0,0 0 0 0 0,0 0 0 0 0,0 0 0 0 0,0 0 0 0 0,-1 1 0 0 0,1-1 0 0 0,0 0-1 0 0,0 0 1 0 0,-1 1 0 0 0,1-1 0 0 0,-1 0 0 0 0,1 0 0 0 0,-1 0 0 0 0,-1-1 23 0 0,1 1 0 0 0,-1-1 1 0 0,0 1-1 0 0,1 0 0 0 0,-1 0 0 0 0,0 0 0 0 0,0 0 1 0 0,-3-2-1 0 0,-1 1 363 0 0,0 1-1 0 0,1-1 1 0 0,-1 1 0 0 0,0 0-1 0 0,-10-1 1 0 0,-21 3 491 0 0,-65 11-1 0 0,82-11-646 0 0,0 0-1 0 0,0-1 1 0 0,-1-1-1 0 0,1-1 0 0 0,0-1 1 0 0,-25-6-1 0 0,-9-1 263 0 0,25 4-144 0 0,-39-13 0 0 0,44 11-115 0 0,-1 1-1 0 0,-37-6 1 0 0,-332-16 935 0 0,-63 46-2490 0 0,409-13-136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1:23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6021 165 1495 0 0,'2'0'43'0'0,"0"0"-26"0"0,1 0 1 0 0,-1 0-1 0 0,0 0 1 0 0,0 0-1 0 0,1 0 1 0 0,-1 1-1 0 0,0-1 0 0 0,0 1 1 0 0,0-1-1 0 0,0 1 1 0 0,0 0-1 0 0,0 0 1 0 0,0 0-1 0 0,3 1 0 0 0,-1 1 295 0 0,0-1 0 0 0,1 0 0 0 0,-1-1 0 0 0,0 1 0 0 0,1-1 0 0 0,0 0 0 0 0,-1 0 0 0 0,8 1 0 0 0,-12-2-220 0 0,1 0 0 0 0,-1-1 0 0 0,1 1 0 0 0,-1 0 0 0 0,1 0 0 0 0,0 0 0 0 0,-1-1 0 0 0,1 1 0 0 0,-1 0 0 0 0,1-1 0 0 0,-1 1 0 0 0,1 0 0 0 0,-1-1 0 0 0,1 1 0 0 0,-1-1 0 0 0,0 1 0 0 0,1 0 0 0 0,-1-1 0 0 0,1 1 0 0 0,-1-1 0 0 0,0 1 0 0 0,0-1 0 0 0,1 0 0 0 0,-1 1 0 0 0,0-1 0 0 0,0 1 0 0 0,1-1 0 0 0,-1 1 0 0 0,0-1 0 0 0,0 0 0 0 0,0 1 0 0 0,0-1 0 0 0,0 0 0 0 0,0 1 0 0 0,0-1 0 0 0,0 1 0 0 0,-1-2 0 0 0,1 2-45 0 0,0-1 1 0 0,0 0-1 0 0,0 0 1 0 0,0 1-1 0 0,0-1 1 0 0,-1 0 0 0 0,1 0-1 0 0,0 1 1 0 0,0-1-1 0 0,-1 0 1 0 0,1 1-1 0 0,-1-1 1 0 0,1 0-1 0 0,-1 1 1 0 0,1-1-1 0 0,-1 0 1 0 0,1 1 0 0 0,-1-1-1 0 0,1 1 1 0 0,-1-1-1 0 0,0 1 1 0 0,1 0-1 0 0,-1-1 1 0 0,0 1-1 0 0,1 0 1 0 0,-1-1-1 0 0,0 1 1 0 0,0 0 0 0 0,1 0-1 0 0,-1-1 1 0 0,0 1-1 0 0,0 0 1 0 0,-1 0-1 0 0,-8 2 152 0 0,-1 0 0 0 0,0 0-1 0 0,1 1 1 0 0,-1 0 0 0 0,1 1-1 0 0,-15 8 1 0 0,18-9-114 0 0,-1 0-17 0 0,-3 3 72 0 0,0-1 1 0 0,0-1-1 0 0,0 0 1 0 0,-1 0-1 0 0,0-1 1 0 0,0 0-1 0 0,1-1 1 0 0,-19 0-1 0 0,-102-6 1514 0 0,-37 15-786 0 0,54-1-356 0 0,-103-6 790 0 0,202-4-1260 0 0,-100-9 354 0 0,71 4-143 0 0,0-1 1 0 0,-42-14-1 0 0,61 15-155 0 0,-23-8 116 0 0,26 7-142 0 0,0 0-1 0 0,-1 1 0 0 0,0 1 0 0 0,0 2 0 0 0,-33-1 1 0 0,40 4 43 0 0,1-1 1 0 0,-1 0 0 0 0,0-2 0 0 0,1 0 0 0 0,-1-1 0 0 0,1 0-1 0 0,-21-8 1 0 0,25 7-56 0 0,1 2-1 0 0,-1-1 0 0 0,0 1 1 0 0,0 1-1 0 0,-12 0 0 0 0,3-1-3 0 0,18 1-45 0 0,-1 0 0 0 0,0 1 0 0 0,1 0 0 0 0,-1-1 0 0 0,0 1-1 0 0,-6 1 1 0 0,-21 4-11 0 0,-33 1 0 0 0,10-2 0 0 0,-118 10 0 0 0,-27 10 304 0 0,69-11-48 0 0,85-7-125 0 0,20-3-18 0 0,-35 2 1 0 0,52-4-108 0 0,0 0 1 0 0,0 0 0 0 0,-1 1 0 0 0,1 0 0 0 0,-10 4 0 0 0,9-3 1 0 0,0 0 1 0 0,-1-1-1 0 0,-18 3 0 0 0,-25-3 67 0 0,0-3 0 0 0,-61-8-1 0 0,72 6 117 0 0,-78 4-1 0 0,41 1-107 0 0,78-2-82 0 0,-146-3 389 0 0,133 2-352 0 0,0 2 1 0 0,0 0-1 0 0,-15 3 0 0 0,16-2-6 0 0,-1 0 0 0 0,0-1 0 0 0,-13-1 0 0 0,4-2-21 0 0,6 2 15 0 0,-29-6 1 0 0,-21-8 133 0 0,-74-6 0 0 0,51 14-101 0 0,-104 4-1 0 0,21 21-48 0 0,145-15-9 0 0,-2 1-1 0 0,13-3 0 0 0,1 1 0 0 0,0-2 0 0 0,-23 0 0 0 0,25-2 12 0 0,-191-20 117 0 0,165 14-10 0 0,-1 2 0 0 0,-1 2-1 0 0,-71 3 1 0 0,77 1-39 0 0,1-1 0 0 0,-59-9 0 0 0,65 6-64 0 0,-53 5 48 0 0,68-4-55 0 0,-1 0 0 0 0,1 1 1 0 0,-1 1-1 0 0,1 0 0 0 0,-1 2 0 0 0,-16 2 0 0 0,22-3 0 0 0,0 0-1 0 0,-1 0 1 0 0,1-1 0 0 0,-18-1-1 0 0,-2-1 13 0 0,-231-2-21 0 0,250 5 12 0 0,0 0 1 0 0,-18 4-1 0 0,-3 1 15 0 0,15-2-27 0 0,14-3 0 0 0,0-1 0 0 0,0 1 0 0 0,-1 0 0 0 0,1-1 0 0 0,0 0 0 0 0,-1 1 0 0 0,1-1 0 0 0,0 0 0 0 0,0 0 0 0 0,-4-1 0 0 0,-7 1 168 0 0,13 0-162 0 0,0 0-1 0 0,1 1 1 0 0,-1-1 0 0 0,0 0-1 0 0,0 1 1 0 0,0-1-1 0 0,0 0 1 0 0,0 1 0 0 0,1-1-1 0 0,-1 0 1 0 0,0 1-1 0 0,0-1 1 0 0,1 0 0 0 0,-1 0-1 0 0,0 1 1 0 0,0-1-1 0 0,1 0 1 0 0,-1 0 0 0 0,0 0-1 0 0,1 0 1 0 0,-1 1-1 0 0,0-1 1 0 0,1 0 0 0 0,-1 0-1 0 0,0 0 1 0 0,1 0-1 0 0,-1 0 1 0 0,0 0 0 0 0,1 0-1 0 0,2 2 3 0 0,-1-1-1 0 0,1 0 1 0 0,0 0-1 0 0,0 0 1 0 0,0 0-1 0 0,-1 0 1 0 0,1 0-1 0 0,0-1 1 0 0,0 0-1 0 0,6 1 1 0 0,-6-1 8 0 0,1 1 0 0 0,-1-1 0 0 0,0 1 0 0 0,1 0 0 0 0,-1 0 0 0 0,4 2 0 0 0,10 3 42 0 0,3-1-17 0 0,0-1-1 0 0,0-2 1 0 0,0 0-1 0 0,1 0 0 0 0,-1-2 1 0 0,23-3-1 0 0,-2-2 76 0 0,-4-1 50 0 0,54-1 0 0 0,46 2-1 0 0,-92 4-128 0 0,-35 2-30 0 0,0-1 1 0 0,-1 0 0 0 0,1-1-1 0 0,10-1 1 0 0,13-6-3 0 0,183-34 167 0 0,-168 35-124 0 0,1 3-1 0 0,74 2 1 0 0,-93 3-42 0 0,100 8 52 0 0,-119-8-58 0 0,128 9 0 0 0,-119-11 16 0 0,0-1-1 0 0,28-7 1 0 0,-6 1 12 0 0,-23 5-7 0 0,11-2 3 0 0,1 1 0 0 0,-1 1 0 0 0,33 2 0 0 0,47 1-25 0 0,21 2 13 0 0,-29-2 41 0 0,116 5-2 0 0,-138-5 22 0 0,128-9 3 0 0,20 1-12 0 0,-2-3 49 0 0,-146 6-79 0 0,29-3-6 0 0,208-7 61 0 0,-154 21-64 0 0,55-2 14 0 0,-165-6-39 0 0,-1-2 0 0 0,69-16 0 0 0,-115 19 7 0 0,-1 0 0 0 0,1-1 0 0 0,0 0 1 0 0,-1 0-1 0 0,0 0 0 0 0,1-1 0 0 0,-1 0 0 0 0,8-6 0 0 0,-13 9-6 0 0,1 0 1 0 0,-1-1-1 0 0,1 1 0 0 0,-1 0 1 0 0,0-1-1 0 0,1 1 0 0 0,-1 0 1 0 0,0-1-1 0 0,1 1 0 0 0,-1-1 1 0 0,0 1-1 0 0,0-1 0 0 0,1 1 1 0 0,-1-1-1 0 0,0 1 0 0 0,0-1 1 0 0,0 1-1 0 0,0-1 0 0 0,0 1 1 0 0,0-1-1 0 0,0 1 0 0 0,0-1 1 0 0,0 1-1 0 0,0-1 0 0 0,0 1 1 0 0,0-1-1 0 0,0 1 0 0 0,0-1 1 0 0,0 1-1 0 0,0-1 0 0 0,-1 1 1 0 0,1-1-1 0 0,0 1 0 0 0,0-1 1 0 0,-1 1-1 0 0,1 0 0 0 0,0-1 1 0 0,-1 1-1 0 0,1-1 0 0 0,0 1 1 0 0,-1 0-1 0 0,1-1 0 0 0,0 1 1 0 0,-1 0-1 0 0,1-1 0 0 0,-1 1 1 0 0,0 0-1 0 0,-1-2 5 0 0,0 1 1 0 0,0 0-1 0 0,0 1 1 0 0,0-1-1 0 0,0 0 0 0 0,-1 1 1 0 0,1-1-1 0 0,0 1 1 0 0,-4-1-1 0 0,-51 4-6 0 0,-76 13 0 0 0,69-6 0 0 0,-274 30 0 0 0,136-16 15 0 0,-240 18 34 0 0,366-38-49 0 0,-192 18 0 0 0,-31 31 0 0 0,249-45 0 0 0,0-1 0 0 0,-59-1 0 0 0,58-6 0 0 0,15 1 0 0 0,-48-4 0 0 0,40-1 0 0 0,-74 3 0 0 0,-46 14 0 0 0,-19 1 0 0 0,71-12 14 0 0,-153 9 36 0 0,109 13-50 0 0,41-4 0 0 0,64-15 4 0 0,1-2 1 0 0,-1-2-1 0 0,-63-8 1 0 0,-150-32 28 0 0,245 36-31 0 0,-54-8 2 0 0,0 3 0 0 0,-117 4-1 0 0,132 4-144 0 0,19-1-344 0 0,-57 7 0 0 0,85-4 389 0 0,-1 0 0 0 0,0 1-1 0 0,1 0 1 0 0,-1 1 0 0 0,1 0 0 0 0,0 0-1 0 0,0 1 1 0 0,1 1 0 0 0,-12 8 0 0 0,8-4-720 0 0,2 1 0 0 0,-21 21 0 0 0,4 2-1047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36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1279 100 3367 0 0,'-13'1'349'0'0,"10"0"-305"0"0,4-6-38 0 0,2-3 35 0 0,-1 0 405 0 0,-1 1 0 0 0,1-1-1 0 0,-1 0 1 0 0,0-11-1 0 0,-1 17-319 0 0,0 1-1 0 0,0-1 0 0 0,0 1 0 0 0,0-1 0 0 0,0 1 0 0 0,0-1 0 0 0,0 1 0 0 0,0-1 1 0 0,-1 1-1 0 0,1-1 0 0 0,-1 1 0 0 0,1 0 0 0 0,-1-1 0 0 0,1 1 0 0 0,-1 0 0 0 0,0-1 1 0 0,0 1-1 0 0,0 0 0 0 0,0 0 0 0 0,1 0 0 0 0,-2 0 0 0 0,1 0 0 0 0,0 0 0 0 0,0 0 0 0 0,0 0 1 0 0,0 0-1 0 0,-1 0 0 0 0,1 0 0 0 0,0 1 0 0 0,-1-1 0 0 0,-1 0 0 0 0,2 1-102 0 0,-1 0-1 0 0,0 0 1 0 0,1 0-1 0 0,-1 1 0 0 0,0-1 1 0 0,1 0-1 0 0,-1 1 1 0 0,1-1-1 0 0,-1 1 1 0 0,1-1-1 0 0,-1 1 1 0 0,1 0-1 0 0,-3 1 0 0 0,-20 16 299 0 0,15-11-268 0 0,-5 3 109 0 0,-2 0 0 0 0,1-1 0 0 0,-1-1 0 0 0,0-1 0 0 0,-1 0 0 0 0,-20 5 0 0 0,-4-1 439 0 0,-61 7 0 0 0,43-12-134 0 0,-1-2 0 0 0,-103-8-1 0 0,125 1-259 0 0,0-1 0 0 0,1-2-1 0 0,0-2 1 0 0,0-1 0 0 0,-41-17-1 0 0,46 15-161 0 0,0 1 1 0 0,-1 2-1 0 0,1 2 0 0 0,-2 1 0 0 0,1 1 0 0 0,-45 1 0 0 0,13 5-2094 0 0,33-1 838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38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1188 86 2303 0 0,'-13'-8'1156'0'0,"12"7"-1021"0"0,-1 0 1 0 0,1 1 0 0 0,0-1-1 0 0,0 0 1 0 0,-1 0-1 0 0,1 0 1 0 0,0 0 0 0 0,0 0-1 0 0,0 0 1 0 0,0 0-1 0 0,-2-3 1 0 0,-17-16 882 0 0,7 9-467 0 0,10 7-382 0 0,-1 2 0 0 0,0-1 0 0 0,0 0 0 0 0,0 1 0 0 0,0 0 0 0 0,-1 0 0 0 0,1 0 0 0 0,0 0 0 0 0,-1 1 0 0 0,0 0 0 0 0,-8-2 0 0 0,4 2 39 0 0,0 0-1 0 0,0 1 1 0 0,0 0 0 0 0,0 0-1 0 0,-11 2 1 0 0,-6 1 66 0 0,-17 5 82 0 0,24-4-184 0 0,1-1 0 0 0,-1 0 0 0 0,-34-1 0 0 0,-24 4 332 0 0,44-2-140 0 0,1-1-1 0 0,-1-2 0 0 0,0-1 0 0 0,-46-6 0 0 0,-125-23 461 0 0,178 26-772 0 0,1 0 0 0 0,-1 2 0 0 0,-51 4 0 0 0,59-1-127 0 0,-1 2-1 0 0,1 0 0 0 0,1 1 1 0 0,-1 0-1 0 0,1 2 1 0 0,-24 11-1 0 0,11-2-243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0:39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1613 47 2759 0 0,'0'-11'248'0'0,"1"11"46"0"0,3 3 348 0 0,0 7 272 0 0,-4-10-941 0 0,0 0 0 0 0,0 1 0 0 0,0-1 0 0 0,0 0 1 0 0,0 1-1 0 0,0-1 0 0 0,0 1 0 0 0,0-1 0 0 0,0 0 0 0 0,0 1 0 0 0,0-1 1 0 0,0 0-1 0 0,-1 1 0 0 0,1-1 0 0 0,0 0 0 0 0,0 1 0 0 0,0-1 1 0 0,-1 0-1 0 0,1 1 0 0 0,0-1 0 0 0,0 0 0 0 0,-1 1 0 0 0,1-1 0 0 0,0 0 1 0 0,-1 0-1 0 0,1 0 0 0 0,0 1 0 0 0,-1-1 0 0 0,1 0 0 0 0,0 0 1 0 0,-1 0-1 0 0,-15-1-209 0 0,-21-16 1635 0 0,30 13-559 0 0,2 2-656 0 0,0 1 0 0 0,1-1 0 0 0,-1 1 0 0 0,0 0 0 0 0,0 1 0 0 0,0-1 0 0 0,0 1 0 0 0,0 0 1 0 0,0 0-1 0 0,0 0 0 0 0,0 1 0 0 0,-5 1 0 0 0,3-1-185 0 0,0 0-1 0 0,0-1 1 0 0,0 1 0 0 0,1-2-1 0 0,-12 0 1 0 0,-121-25 1142 0 0,123 23-942 0 0,-1 2-1 0 0,0-1 0 0 0,-32 3 1 0 0,-54 11 272 0 0,53-5-192 0 0,-16 1 56 0 0,-1 1 166 0 0,-71 1-1 0 0,-88-25 546 0 0,154 8-870 0 0,1 3 0 0 0,-102 7 0 0 0,140 1-414 0 0,1 1 1 0 0,0 2 0 0 0,-60 20-1 0 0,50-13-274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1:54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1552 133 455 0 0,'-5'-2'4793'0'0,"-8"2"-3683"0"0,-9 2-1013 0 0,19-2 45 0 0,1 0 0 0 0,0 0-1 0 0,-1 1 1 0 0,1-1 0 0 0,-1-1-1 0 0,1 1 1 0 0,-1 0 0 0 0,1 0-1 0 0,-1-1 1 0 0,1 0 0 0 0,-4-1-1 0 0,4 2 47 0 0,0-1-1 0 0,0 1 0 0 0,0-1 1 0 0,0 1-1 0 0,0 0 1 0 0,0 0-1 0 0,1 0 0 0 0,-1 0 1 0 0,0 0-1 0 0,0 1 0 0 0,-3-1 1 0 0,-18 1 106 0 0,-14-5 587 0 0,29 4-704 0 0,1 0 0 0 0,-1-1 0 0 0,-10-2 0 0 0,-12-3 205 0 0,-1 1 0 0 0,0 2 0 0 0,-58 0 0 0 0,18 8-105 0 0,32-1-87 0 0,-37 4 223 0 0,-60 0-62 0 0,94-4-23 0 0,-1-1 1 0 0,-82-6-1 0 0,89-4 146 0 0,0-2-1 0 0,0-1 0 0 0,-61-26 1 0 0,-16-6 488 0 0,92 35-906 0 0,-1 1 0 0 0,0 1 0 0 0,-42-4 0 0 0,49 8-251 0 0,1 0-1 0 0,-1 2 0 0 0,0-1 1 0 0,1 2-1 0 0,-1 0 1 0 0,1 1-1 0 0,0 0 0 0 0,0 1 1 0 0,-16 6-1 0 0,-1 4-824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1:55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1868 110 3679 0 0,'1'-1'225'0'0,"1"0"0"0"0,-1 0-1 0 0,0 0 1 0 0,0 0 0 0 0,0 1-1 0 0,1-1 1 0 0,-1 1-1 0 0,0-1 1 0 0,1 1 0 0 0,-1-1-1 0 0,1 1 1 0 0,-1 0 0 0 0,0-1-1 0 0,2 1 1 0 0,7-2-67 0 0,-15 0-84 0 0,-5 0-6 0 0,10 2-58 0 0,-15-1 307 0 0,0 1 0 0 0,-1 0 0 0 0,1 2-1 0 0,0-1 1 0 0,-1 2 0 0 0,1 0 0 0 0,-20 7 0 0 0,-41 7 154 0 0,9-4-201 0 0,42-7 52 0 0,-2-1 1 0 0,-47 2-1 0 0,18-6 421 0 0,33 1-507 0 0,1-2-1 0 0,-1 0 1 0 0,-30-5-1 0 0,-24-13 753 0 0,52 11-707 0 0,0 1-1 0 0,-1 1 0 0 0,-48-2 1 0 0,-87-2-90 0 0,44 1-17 0 0,80 4 230 0 0,0-2-1 0 0,-69-20 1 0 0,87 21-279 0 0,-194-43 771 0 0,185 44-910 0 0,1 1-1 0 0,-1 1 1 0 0,0 2-1 0 0,0 0 1 0 0,-50 9-1 0 0,-41 17-1565 0 0,77-16 92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1:56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3277 162 3623 0 0,'-7'0'421'0'0,"0"1"-1"0"0,1 0 0 0 0,-1 1 0 0 0,1 0 0 0 0,-1 0 0 0 0,-7 4 0 0 0,-22 6 575 0 0,23-8-403 0 0,12-4-539 0 0,0 1 1 0 0,0 0-1 0 0,0-1 1 0 0,0 1-1 0 0,0-1 1 0 0,0 0-1 0 0,0 1 1 0 0,-1-1-1 0 0,1 0 0 0 0,0 0 1 0 0,0 1-1 0 0,0-1 1 0 0,-1 0-1 0 0,1 0 1 0 0,0 0-1 0 0,0-1 1 0 0,-1 1-1 0 0,1 0 1 0 0,0 0-1 0 0,0-1 1 0 0,0 1-1 0 0,0-1 0 0 0,0 1 1 0 0,-2-2-1 0 0,0 0 107 0 0,1-1-1 0 0,-1 1 1 0 0,1 0-1 0 0,-1 0 1 0 0,0 0-1 0 0,0 0 0 0 0,0 0 1 0 0,0 0-1 0 0,0 1 1 0 0,0 0-1 0 0,-1-1 1 0 0,1 1-1 0 0,0 0 1 0 0,-1 1-1 0 0,1-1 1 0 0,-6 0-1 0 0,-12-2 316 0 0,-33-11 0 0 0,5 1 8 0 0,20 6-252 0 0,-1 2 0 0 0,1 1 0 0 0,-34 0 0 0 0,3 5-97 0 0,-76 12 0 0 0,-117 27 498 0 0,237-37-581 0 0,-8 2 24 0 0,-1-1-1 0 0,1-1 1 0 0,-1-1 0 0 0,-28-2-1 0 0,-87-22 349 0 0,72 9-187 0 0,-65-14-59 0 0,66 12-66 0 0,24 8-10 0 0,-53-1 0 0 0,45 4-106 0 0,-263-18 207 0 0,300 21-178 0 0,-277-29 713 0 0,140 12-462 0 0,-201-1-1 0 0,292 22-298 0 0,-105 19 0 0 0,124-15 12 0 0,1 1-596 0 0,1 2-1 0 0,-40 16 1 0 0,27-8-379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00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2980 6 919 0 0,'-5'2'238'0'0,"1"-1"-1"0"0,0-1 1 0 0,-1 1-1 0 0,1-1 0 0 0,0 1 1 0 0,-1-1-1 0 0,1-1 0 0 0,-1 1 1 0 0,1 0-1 0 0,0-1 0 0 0,-1 0 1 0 0,-4-2-1 0 0,-5 0 125 0 0,8 2-80 0 0,0 1-1 0 0,0-1 0 0 0,0 1 0 0 0,-1 0 0 0 0,1 1 0 0 0,0-1 0 0 0,0 1 0 0 0,-9 3 0 0 0,-2 1 134 0 0,-25 13 0 0 0,-17 5-95 0 0,-6-2 361 0 0,32-10-119 0 0,0-1 0 0 0,-49 8 0 0 0,53-12-387 0 0,-34 9 0 0 0,46-9-90 0 0,-1-1-1 0 0,0-1 1 0 0,-1-1-1 0 0,1-1 1 0 0,-33 1-1 0 0,-191-12 812 0 0,160 16-683 0 0,49-4-170 0 0,-45 10-15 0 0,47-7-10 0 0,-33 2 0 0 0,32-6 142 0 0,0-2 0 0 0,-45-6 0 0 0,25 5-6 0 0,0 1-84 0 0,-19-9-20 0 0,4 1 157 0 0,-127-1 0 0 0,98 11-38 0 0,-51 4-66 0 0,-50 2 57 0 0,122-12 99 0 0,-80-13-1 0 0,80 7-107 0 0,-81-1 0 0 0,125 12-305 0 0,0 0-1 0 0,0 2 1 0 0,0 2-1 0 0,0 0 1 0 0,-48 17-1 0 0,46-8-385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02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1125 47 3167 0 0,'-3'-2'154'0'0,"-1"0"0"0"0,0 0 1 0 0,0 1-1 0 0,0-1 0 0 0,0 1 0 0 0,0 0 0 0 0,0 0 0 0 0,0 0 0 0 0,-7 0 0 0 0,-42 2 1105 0 0,24 0-795 0 0,4 0-117 0 0,18-1-199 0 0,-1 1 1 0 0,1-1-1 0 0,-1 0 1 0 0,1-1-1 0 0,-1 0 1 0 0,1 0-1 0 0,0 0 1 0 0,-13-5-1 0 0,9 1 140 0 0,-1 1 1 0 0,1 1-1 0 0,-1 0 0 0 0,0 0 0 0 0,1 2 1 0 0,-25-2-1 0 0,-72 9 244 0 0,72-3-392 0 0,-39-1 1 0 0,-46-8 605 0 0,-90-3 529 0 0,180 10-1369 0 0,0 1-1 0 0,0 2 1 0 0,0 1-1 0 0,0 2 1 0 0,-35 12-1 0 0,50-15-545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04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1206 147 455 0 0,'1'-22'-238'0'0,"0"0"4484"0"0,1 17-3292 0 0,-2 5-956 0 0,0 0 0 0 0,1 0 0 0 0,-1 0 0 0 0,0-1 0 0 0,0 1 0 0 0,0 0 0 0 0,0 0 0 0 0,0-1-1 0 0,0 1 1 0 0,1 0 0 0 0,-1 0 0 0 0,0 0 0 0 0,0-1 0 0 0,0 1 0 0 0,0 0 0 0 0,0 0 0 0 0,0-1 0 0 0,0 1-1 0 0,0 0 1 0 0,0 0 0 0 0,0-1 0 0 0,0 1 0 0 0,0 0 0 0 0,0 0 0 0 0,0-1 0 0 0,0 1 0 0 0,0 0 0 0 0,-1 0-1 0 0,1 0 1 0 0,0-1 0 0 0,0 1 0 0 0,0 0 0 0 0,0 0 0 0 0,0 0 0 0 0,0-1 0 0 0,-1 1 0 0 0,1 0 0 0 0,0 0-1 0 0,-2-4 147 0 0,0 1-1 0 0,0 0 0 0 0,0 0 0 0 0,-1 0 0 0 0,1 0 0 0 0,-1 0 0 0 0,0 0 0 0 0,1 1 1 0 0,-1-1-1 0 0,0 1 0 0 0,-1 0 0 0 0,1 0 0 0 0,0 0 0 0 0,-1 0 0 0 0,1 1 0 0 0,-1-1 1 0 0,1 1-1 0 0,-1 0 0 0 0,0 0 0 0 0,0 0 0 0 0,1 0 0 0 0,-1 1 0 0 0,0 0 0 0 0,0 0 0 0 0,0 0 1 0 0,1 0-1 0 0,-1 0 0 0 0,0 1 0 0 0,0-1 0 0 0,0 1 0 0 0,-5 2 0 0 0,-8 2 92 0 0,-1-1 0 0 0,0-1 0 0 0,-33 1 0 0 0,-3 1 693 0 0,-97 13 168 0 0,120-15-887 0 0,0 0-1 0 0,0-3 0 0 0,0 0 1 0 0,0-2-1 0 0,-39-7 1 0 0,-150-44 780 0 0,194 45-915 0 0,0 2 0 0 0,0 1 0 0 0,-1 1 0 0 0,-26 0 0 0 0,34 4-339 0 0,1 1 0 0 0,0 0 0 0 0,-1 1 0 0 0,1 2 0 0 0,0 0 0 0 0,-29 10 0 0 0,17-4-1194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05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1320 70 4031 0 0,'-1'-1'19'0'0,"0"0"-1"0"0,0 0 1 0 0,0 1-1 0 0,0-1 1 0 0,-1 0-1 0 0,1 1 1 0 0,0-1-1 0 0,0 1 1 0 0,0 0-1 0 0,-1-1 1 0 0,1 1-1 0 0,0 0 1 0 0,0-1-1 0 0,-1 1 0 0 0,1 0 1 0 0,0 0-1 0 0,-1 0 1 0 0,1 0-1 0 0,0 1 1 0 0,0-1-1 0 0,-1 0 1 0 0,1 0-1 0 0,0 1 1 0 0,0-1-1 0 0,-1 1 1 0 0,1-1-1 0 0,0 1 1 0 0,-2 0-1 0 0,-10 4 6 0 0,1-2 288 0 0,-1-1-1 0 0,0 0 1 0 0,1-1 0 0 0,-1 0-1 0 0,0-1 1 0 0,0-1-1 0 0,-23-3 1 0 0,-10 0 1246 0 0,-57-10 446 0 0,17 1-1043 0 0,-43-7 122 0 0,83 11-498 0 0,-79-5 1 0 0,86 13-422 0 0,-122 0 205 0 0,-19 19-268 0 0,152-13-261 0 0,1 2 1 0 0,0 0 0 0 0,0 2-1 0 0,-36 17 1 0 0,34-12-877 0 0,1 2-299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1:34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2710 1369 4231 0 0,'0'-1'156'0'0,"0"-1"-1"0"0,0 0 0 0 0,0 1 0 0 0,0-1 1 0 0,0 0-1 0 0,0 1 0 0 0,-1-1 0 0 0,1 1 1 0 0,0-1-1 0 0,-1 0 0 0 0,-1-1 0 0 0,1 2 38 0 0,0 0 0 0 0,0 0-1 0 0,0 0 1 0 0,-1 0-1 0 0,1 0 1 0 0,0 1 0 0 0,-1-1-1 0 0,1 1 1 0 0,0-1-1 0 0,-1 1 1 0 0,1-1 0 0 0,-1 1-1 0 0,1 0 1 0 0,-4-1-1 0 0,-3 1 180 0 0,-1 0-1 0 0,1 0 0 0 0,0 1 0 0 0,-1 0 0 0 0,1 0 0 0 0,0 1 1 0 0,-15 5-1 0 0,-26 4 371 0 0,36-10-299 0 0,0-1-1 0 0,-25-3 1 0 0,25 2-49 0 0,0 0 1 0 0,-23 1-1 0 0,21 3-194 0 0,0 0 1 0 0,-19 7-1 0 0,20-6-85 0 0,0 0-1 0 0,-23 3 0 0 0,-138 21 1182 0 0,161-26-1215 0 0,1 0 0 0 0,0-1 0 0 0,-1 0 0 0 0,1-1 0 0 0,-19-2 0 0 0,-63-15 591 0 0,54 8-326 0 0,-2 3-249 0 0,0 3 1 0 0,1 1 0 0 0,-1 2-1 0 0,-44 5 1 0 0,18-1-41 0 0,-102 19 56 0 0,37-3-34 0 0,80-17 32 0 0,-86-5 0 0 0,99 2 26 0 0,0 1 1 0 0,-46 8-1 0 0,66-6-119 0 0,-113 3 102 0 0,81-9-28 0 0,42 1-49 0 0,-1 1 0 0 0,1 0-1 0 0,0 0 1 0 0,0 2 0 0 0,0-1-1 0 0,0 2 1 0 0,-1-1 0 0 0,-20 7-1 0 0,28-7-26 0 0,3-1-5 0 0,0 0 0 0 0,0 0 0 0 0,0 0 0 0 0,0 0 1 0 0,0 0-1 0 0,0 0 0 0 0,0 1 0 0 0,1-1 1 0 0,-1 0-1 0 0,0 0 0 0 0,0 1 0 0 0,0-1 1 0 0,0 1-1 0 0,0-1 0 0 0,1 1 0 0 0,-1-1 0 0 0,0 1 1 0 0,0 0-1 0 0,-1 1 0 0 0,3-2 17 0 0,0 1 0 0 0,0 0 0 0 0,0 0 0 0 0,0 0-1 0 0,1 0 1 0 0,-1-1 0 0 0,0 1 0 0 0,0-1 0 0 0,0 1 0 0 0,1-1 0 0 0,-1 1-1 0 0,2 0 1 0 0,-1-1 13 0 0,26 12 149 0 0,0-2-1 0 0,1-1 1 0 0,1-1 0 0 0,-1-2 0 0 0,45 4-1 0 0,-36-7 17 0 0,0-2-1 0 0,57-5 1 0 0,-32 0 16 0 0,27-3 0 0 0,29 0-8 0 0,135 0 9 0 0,109 2 122 0 0,-296 4-300 0 0,-45-1-14 0 0,1 2 1 0 0,26 3-1 0 0,-6 0 20 0 0,-1-2 1 0 0,1-1 0 0 0,-1-3-1 0 0,48-8 1 0 0,52-4 204 0 0,-109 14-222 0 0,0-2 0 0 0,-1-2 0 0 0,1 0 0 0 0,-1-2-1 0 0,38-14 1 0 0,-58 16-30 0 0,7-3 49 0 0,2 0 0 0 0,-1 1 0 0 0,1 1-1 0 0,0 1 1 0 0,0 1 0 0 0,35-2-1 0 0,-45 5-36 0 0,0 0-1 0 0,0-1 1 0 0,0-1-1 0 0,-1 1 0 0 0,1-1 1 0 0,-1-1-1 0 0,1 0 1 0 0,11-7-1 0 0,2 7 113 0 0,-25-18 0 0 0,1 17-71 0 0,-1 0 1 0 0,1 0-1 0 0,0 0 1 0 0,0-1-1 0 0,1 1 1 0 0,-1 0 0 0 0,3-8-1 0 0,-3 8-36 0 0,0 1 0 0 0,0-1 0 0 0,-1 0 0 0 0,1 1 0 0 0,-3-7 0 0 0,1 0 37 0 0,3 0-13 0 0,-1 0 1 0 0,0 0-1 0 0,-1 1 0 0 0,-1-1 1 0 0,0 0-1 0 0,0 1 0 0 0,-1-1 1 0 0,-4-10-1 0 0,6 18-31 0 0,0-1 1 0 0,0 1-1 0 0,0-1 1 0 0,0 0-1 0 0,1 0 0 0 0,-1 0 1 0 0,1 1-1 0 0,0-1 1 0 0,0 0-1 0 0,0 0 0 0 0,1 0 1 0 0,1-5-1 0 0,0 0 28 0 0,1-1 1 0 0,1 1-1 0 0,6-14 0 0 0,-8 19-31 0 0,-1 0-1 0 0,0 0 1 0 0,0 0-1 0 0,0 0 1 0 0,-1 0 0 0 0,1-8-1 0 0,3-16 56 0 0,5-7 28 0 0,6-46 0 0 0,-5 39-51 0 0,-8 37-34 0 0,0 0 1 0 0,0 0-1 0 0,-1-1 0 0 0,0 1 1 0 0,0 0-1 0 0,0-1 0 0 0,-1 1 0 0 0,1-1 1 0 0,-2 1-1 0 0,1-1 0 0 0,0 1 1 0 0,-1 0-1 0 0,0-1 0 0 0,0 1 1 0 0,-4-9-1 0 0,3 8-1 0 0,-1-1 1 0 0,1 0-1 0 0,0 0 0 0 0,1 0 1 0 0,0 1-1 0 0,0-1 0 0 0,0 0 1 0 0,1 0-1 0 0,0-1 0 0 0,1-9 1 0 0,3-3 24 0 0,0-1 0 0 0,9-22 1 0 0,-12 37-34 0 0,0 1 0 0 0,0 0 0 0 0,0 0-1 0 0,0 0 1 0 0,-1-1 0 0 0,0 1 0 0 0,0 0-1 0 0,0-1 1 0 0,-1 1 0 0 0,1 0 0 0 0,-3-7-1 0 0,0 2 4 0 0,0 1 0 0 0,-1 0-1 0 0,0 0 1 0 0,-8-14 0 0 0,11 19 1 0 0,-1 0-1 0 0,1 0 1 0 0,-1 0 0 0 0,1 0 0 0 0,1 0-1 0 0,-1 0 1 0 0,0-1 0 0 0,1 1 0 0 0,0 0 0 0 0,0-1-1 0 0,0 1 1 0 0,1 0 0 0 0,-1-1 0 0 0,2-4 0 0 0,0 3 4 0 0,-2 0 0 0 0,1 0 0 0 0,-1-1 1 0 0,0-10-1 0 0,-1 14-7 0 0,1 1 0 0 0,-1 0 0 0 0,0 0 0 0 0,1-1 0 0 0,-1 1 0 0 0,0 0 1 0 0,0 0-1 0 0,0 0 0 0 0,-1 0 0 0 0,1 0 0 0 0,0 0 0 0 0,-1 0 0 0 0,1 1 0 0 0,-1-1 0 0 0,0 0 0 0 0,0 1 0 0 0,-2-2 0 0 0,-23-14-1 0 0,-1 1 0 0 0,-1 1 0 0 0,0 1 0 0 0,-1 2 0 0 0,-45-12 0 0 0,51 19 0 0 0,0 0 0 0 0,-1 2 0 0 0,-29 0 0 0 0,-5-1 0 0 0,-199-21 0 0 0,210 21 0 0 0,-90 4 0 0 0,17 14 0 0 0,-154 36 0 0 0,240-43 0 0 0,0-2 0 0 0,-1-1 0 0 0,0-1 0 0 0,0-3 0 0 0,0 0 0 0 0,0-3 0 0 0,0-1 0 0 0,1-1 0 0 0,-57-17 0 0 0,-210-57 0 0 0,214 59 0 0 0,-142-13 0 0 0,69 12 0 0 0,86 15 0 0 0,-96 4 0 0 0,99 2 0 0 0,65 1 0 0 0,1 0 0 0 0,-1 0 0 0 0,1 0 0 0 0,-1 1 0 0 0,1 0 0 0 0,-10 5 0 0 0,-23 6 0 0 0,38-13 0 0 0,-10 2 0 0 0,1 1 0 0 0,0-1 0 0 0,-13 6 0 0 0,20-6-1 0 0,-1 0 0 0 0,1 0 0 0 0,-1 1 0 0 0,1-1 0 0 0,0 1 0 0 0,0-1 0 0 0,0 1 0 0 0,1 0 0 0 0,-1 0 0 0 0,1 0 0 0 0,0 1 0 0 0,-1-1 0 0 0,1 1 0 0 0,1-1 0 0 0,-1 1 0 0 0,0-1 0 0 0,1 1 0 0 0,0 0 0 0 0,0 0 0 0 0,0 0 0 0 0,0 0 0 0 0,1 0 0 0 0,-1 0 0 0 0,1 6 0 0 0,1 8-6 0 0,1 0 0 0 0,0 0 0 0 0,1-1 0 0 0,8 23 0 0 0,-3-8 3 0 0,38 141 4 0 0,-39-147 0 0 0,-1 0 0 0 0,5 50 0 0 0,-8-50 0 0 0,0 1 0 0 0,15 48 0 0 0,-14-62 0 0 0,4 8 0 0 0,-2 1 0 0 0,0 0 0 0 0,4 30 0 0 0,-9-9 0 0 0,-1-31 0 0 0,0-1 0 0 0,0 1 0 0 0,2-1 0 0 0,3 20 0 0 0,7 11 0 0 0,-8-20 0 0 0,2-1 0 0 0,1-1 0 0 0,1 1 0 0 0,12 22 0 0 0,-16-33 0 0 0,0 1 0 0 0,-1-1 0 0 0,0 1 0 0 0,-1-1 0 0 0,0 1 0 0 0,-1 0 0 0 0,0 0 0 0 0,0 13 0 0 0,-1-22 0 0 0,0 0 0 0 0,0 0 0 0 0,0 0 0 0 0,0 0 0 0 0,-1 0 0 0 0,1 1 0 0 0,0-1 0 0 0,-1 0 0 0 0,0 0 0 0 0,1 0 0 0 0,-1 0 0 0 0,0 0 0 0 0,0 0 0 0 0,-1 1 0 0 0,0-1 0 0 0,0-1 0 0 0,0 1 0 0 0,1-1 0 0 0,-1 0 0 0 0,0 0 0 0 0,0 0 0 0 0,0 0 0 0 0,-1 0 0 0 0,1 0 0 0 0,0 0 0 0 0,0-1 0 0 0,-5 2 0 0 0,-6 0-471 0 0,-1 2 1 0 0,1 0-1 0 0,-22 9 1 0 0,30-10 249 0 0,0 0-1 0 0,1 0 1 0 0,-1 0 0 0 0,1 0 0 0 0,-1 1-1 0 0,1 0 1 0 0,0 0 0 0 0,1 0-1 0 0,-1 0 1 0 0,1 0 0 0 0,0 1 0 0 0,-3 5-1 0 0,-5 8-1843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06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1946 194 1839 0 0,'-5'-1'315'0'0,"1"0"0"0"0,-1 0-1 0 0,1 0 1 0 0,0-1-1 0 0,0 0 1 0 0,0 0-1 0 0,0 0 1 0 0,0-1-1 0 0,0 1 1 0 0,1-1-1 0 0,-6-5 1 0 0,-19-11 714 0 0,14 13-600 0 0,0 1 0 0 0,0 0 0 0 0,-1 0-1 0 0,0 2 1 0 0,1 0 0 0 0,-1 1 0 0 0,-17-1-1 0 0,-106 5 438 0 0,56 8-505 0 0,52-5-306 0 0,-46 0 0 0 0,-45-13 478 0 0,0 0 294 0 0,74 6-724 0 0,-47-9 1 0 0,31 4 30 0 0,-91 0 573 0 0,16 1-457 0 0,111 4-158 0 0,-1-2 0 0 0,-52-14-1 0 0,50 8 11 0 0,-14-5 98 0 0,-1 3 0 0 0,-75-12 0 0 0,106 23-218 0 0,-1 0 1 0 0,1 0-1 0 0,0 1 1 0 0,0 1-1 0 0,0 1 1 0 0,0 0-1 0 0,0 1 0 0 0,0 0 1 0 0,0 1-1 0 0,1 0 1 0 0,0 1-1 0 0,0 1 1 0 0,-14 8-1 0 0,-28 20-1396 0 0,25-15-36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07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1157 124 455 0 0,'-1'-1'58'0'0,"0"0"-1"0"0,0 0 0 0 0,1-1 1 0 0,-1 1-1 0 0,0 0 0 0 0,-1 0 0 0 0,1 0 1 0 0,0 0-1 0 0,0 0 0 0 0,0 0 1 0 0,-1 0-1 0 0,1 1 0 0 0,0-1 0 0 0,-1 0 1 0 0,1 1-1 0 0,0-1 0 0 0,-1 1 0 0 0,1 0 1 0 0,-1-1-1 0 0,1 1 0 0 0,-1 0 1 0 0,1 0-1 0 0,-1 0 0 0 0,1 0 0 0 0,-4 0 1 0 0,-6-1 526 0 0,10 0-551 0 0,-75-18 4916 0 0,73 19-4895 0 0,0 1-1 0 0,1-1 0 0 0,-1 1 0 0 0,1-1 1 0 0,-1 1-1 0 0,1 0 0 0 0,-1 0 1 0 0,1 0-1 0 0,0 0 0 0 0,-1 1 0 0 0,1-1 1 0 0,0 1-1 0 0,0-1 0 0 0,0 1 1 0 0,-3 3-1 0 0,-12 7-23 0 0,4-5 34 0 0,0-2-1 0 0,-1 1 0 0 0,0-2 1 0 0,0 0-1 0 0,0 0 1 0 0,0-1-1 0 0,0-1 1 0 0,-1-1-1 0 0,-26 0 1 0 0,15-2 383 0 0,0-2 0 0 0,0 0 0 0 0,0-2-1 0 0,-40-12 1 0 0,-56-30 863 0 0,48 19-767 0 0,45 15-399 0 0,-36-9-1 0 0,51 18-136 0 0,0 1 0 0 0,-1 0-1 0 0,1 0 1 0 0,0 2 0 0 0,-1 0-1 0 0,0 0 1 0 0,1 1 0 0 0,-24 4-1 0 0,-6 5-2701 0 0,-69 25 0 0 0,75-20-219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08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3495 141 3223 0 0,'-4'-3'372'0'0,"0"1"0"0"0,0-1 0 0 0,0 1 0 0 0,0 0-1 0 0,-1 0 1 0 0,1 0 0 0 0,-1 1 0 0 0,0-1 0 0 0,1 1-1 0 0,-1 0 1 0 0,0 1 0 0 0,-9-1 0 0 0,2 1-297 0 0,0 2 1 0 0,0-1 0 0 0,-19 7-1 0 0,19-5 100 0 0,1 0-1 0 0,-1-1 0 0 0,-21 1 1 0 0,-93-8 1765 0 0,65 2-1151 0 0,-78 4 0 0 0,119 0-688 0 0,-1-1 0 0 0,1 0-1 0 0,-28-6 1 0 0,-60-15 290 0 0,-32-5 77 0 0,110 23-669 0 0,0 2 1 0 0,0 1 0 0 0,0 1 0 0 0,0 1 0 0 0,0 2 0 0 0,1 1-1 0 0,-58 17 1 0 0,65-15-4244 0 0</inkml:trace>
  <inkml:trace contextRef="#ctx0" brushRef="#br0" timeOffset="1">2044 82 919 0 0,'-1'-1'154'0'0,"-5"-12"3494"0"0,6 14-3584 0 0,0 1 1 0 0,-1-1-1 0 0,1 0 0 0 0,-1 0 1 0 0,0 0-1 0 0,1 0 0 0 0,-1 0 1 0 0,0 0-1 0 0,1 0 0 0 0,-1 0 1 0 0,0 0-1 0 0,0-1 1 0 0,0 1-1 0 0,0 0 0 0 0,0 0 1 0 0,0-1-1 0 0,0 1 0 0 0,0-1 1 0 0,0 1-1 0 0,-2 0 1 0 0,-26 9-671 0 0,11-8 672 0 0,10-1 158 0 0,0 0 1 0 0,0 1 0 0 0,1-1-1 0 0,-1 1 1 0 0,1 1-1 0 0,-1 0 1 0 0,1 0-1 0 0,-10 5 1 0 0,4 0-92 0 0,-1 0 1 0 0,-1-1-1 0 0,0 0 0 0 0,0-1 1 0 0,0-1-1 0 0,0-1 0 0 0,-1 0 1 0 0,1-1-1 0 0,-1 0 0 0 0,0-2 1 0 0,0 0-1 0 0,-31-2 0 0 0,-7-1 573 0 0,-67 7 0 0 0,79-2-593 0 0,0-2 0 0 0,0-1 0 0 0,-56-9 0 0 0,-168-52 1399 0 0,217 49-1279 0 0,-1 2 0 0 0,-72-5 0 0 0,-7 0 164 0 0,5-10-39 0 0,63 11-133 0 0,-110-9 0 0 0,151 22-301 0 0,0 0 1 0 0,1 2-1 0 0,-1 1 0 0 0,0 0 1 0 0,0 2-1 0 0,1 0 0 0 0,-1 1 0 0 0,1 1 1 0 0,-31 14-1 0 0,16-2-3284 0 0,1 2-1131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10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657 4 2759 0 0,'0'0'72'0'0,"0"0"-1"0"0,0 0 0 0 0,0-1 0 0 0,0 1 1 0 0,1 0-1 0 0,-1 0 0 0 0,0 0 0 0 0,0-1 0 0 0,1 1 1 0 0,-1 0-1 0 0,0 0 0 0 0,0 0 0 0 0,0 0 0 0 0,1-1 1 0 0,-1 1-1 0 0,0 0 0 0 0,1 0 0 0 0,-1 0 1 0 0,0 0-1 0 0,0 0 0 0 0,1 0 0 0 0,-1 0 0 0 0,0 0 1 0 0,1 0-1 0 0,-1 0 0 0 0,0 0 0 0 0,0 0 0 0 0,1 0 1 0 0,0 7 481 0 0,-6 12-542 0 0,3-15 98 0 0,-1 0 0 0 0,0-1 0 0 0,-1 0 0 0 0,1 1 0 0 0,0-1 0 0 0,-1 0 1 0 0,0-1-1 0 0,0 1 0 0 0,0-1 0 0 0,0 1 0 0 0,0-1 0 0 0,0-1 0 0 0,0 1 0 0 0,-1 0 1 0 0,1-1-1 0 0,-1 0 0 0 0,1 0 0 0 0,-1 0 0 0 0,-6-1 0 0 0,-10 2 593 0 0,-1-2 1 0 0,-38-4-1 0 0,48 3-655 0 0,-142-22 947 0 0,93 12-814 0 0,-72-4 0 0 0,114 14-164 0 0,9 1-66 0 0,0-1 0 0 0,0 1 1 0 0,0 1-1 0 0,-1-1 0 0 0,-11 4 1 0 0,1 2-157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12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1697 43 1839 0 0,'-3'-8'-77'0'0,"4"8"108"0"0,-1 0 0 0 0,0-1-1 0 0,0 1 1 0 0,0 0 0 0 0,0 0 0 0 0,0-1-1 0 0,0 1 1 0 0,0 0 0 0 0,0 0 0 0 0,0-1 0 0 0,0 1-1 0 0,-1 0 1 0 0,1 0 0 0 0,0-1 0 0 0,0 1 0 0 0,0 0-1 0 0,0 0 1 0 0,0 0 0 0 0,0-1 0 0 0,0 1 0 0 0,-1 0-1 0 0,1 0 1 0 0,0 0 0 0 0,0-1 0 0 0,0 1-1 0 0,0 0 1 0 0,-1 0 0 0 0,1 0 0 0 0,0 0 0 0 0,0 0-1 0 0,-1-1 1 0 0,1 1 0 0 0,0 0 0 0 0,0 0 0 0 0,-1 0-1 0 0,1 0 1 0 0,0 0 0 0 0,0 0 0 0 0,-1 0-1 0 0,1 0 1 0 0,0 0 0 0 0,0 0 0 0 0,-1 0 0 0 0,1 0-1 0 0,0 0 1 0 0,0 0 0 0 0,-1 0 0 0 0,1 0 0 0 0,-8 1 1268 0 0,2-2-1319 0 0,0 0-1 0 0,1 0 0 0 0,-1 0 1 0 0,0 0-1 0 0,1-1 1 0 0,0 0-1 0 0,-7-3 0 0 0,7 3 193 0 0,0-1 0 0 0,0 1 0 0 0,-1 1 0 0 0,1-1 0 0 0,-1 1 0 0 0,1 0 0 0 0,-7-1 0 0 0,-11 2 567 0 0,10 0-360 0 0,1 0-1 0 0,-24 3 0 0 0,-161 41-50 0 0,113-23 175 0 0,-141 16 1 0 0,91-22 313 0 0,26-2-193 0 0,26-2-241 0 0,51-8-275 0 0,7 0 105 0 0,1-1 0 0 0,-1-1 1 0 0,-41-4-1 0 0,34-2 200 0 0,0-3-1 0 0,-36-12 1 0 0,25 6-200 0 0,25 10-181 0 0,1 0 1 0 0,-1 1-1 0 0,0 0 1 0 0,0 2-1 0 0,0 0 0 0 0,-24 2 1 0 0,9 2-459 0 0,0 2-1 0 0,-46 13 1 0 0,36-6-789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13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1287 1 2759 0 0,'-2'14'68'0'0,"-3"-10"-90"0"0,3-4 47 0 0,1-1-1 0 0,-1 1 1 0 0,1-1 0 0 0,-1 1 0 0 0,1-1-1 0 0,0 1 1 0 0,-1-1 0 0 0,1 0-1 0 0,0 0 1 0 0,-2-1 0 0 0,2 1 145 0 0,0 0 0 0 0,-1 0 0 0 0,1 0 1 0 0,-1 0-1 0 0,1 1 0 0 0,0-1 0 0 0,-1 0 0 0 0,0 1 1 0 0,1-1-1 0 0,-1 1 0 0 0,1-1 0 0 0,-1 1 0 0 0,-2 0 0 0 0,-9 1 530 0 0,0 0 0 0 0,-24-1 1 0 0,-14 1-532 0 0,35 0 139 0 0,-30-3 0 0 0,-10 1 194 0 0,4 8-135 0 0,35-3-250 0 0,1-2 1 0 0,-18 0-1 0 0,17-1-34 0 0,0 1 0 0 0,-16 3 0 0 0,-26 3 8 0 0,-190 12 1057 0 0,210-20-1002 0 0,-1-1 0 0 0,0-2 0 0 0,1-1-1 0 0,-47-12 1 0 0,74 13-281 0 0,-37-7 395 0 0,-60-5 0 0 0,87 13-1932 0 0,-25 3-1 0 0,16 1-2119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14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1245 85 455 0 0,'-1'0'47'0'0,"1"1"-1"0"0,-1-1 0 0 0,1 1 0 0 0,-1-1 0 0 0,0 0 1 0 0,1 1-1 0 0,-1-1 0 0 0,1 0 0 0 0,-1 1 0 0 0,0-1 1 0 0,1 0-1 0 0,-1 0 0 0 0,0 0 0 0 0,1 0 0 0 0,-1 0 1 0 0,0 0-1 0 0,1 0 0 0 0,-1 0 0 0 0,0 0 0 0 0,1 0 1 0 0,-1 0-1 0 0,0 0 0 0 0,1 0 0 0 0,-1 0 0 0 0,-1-1 1 0 0,-17-10 2296 0 0,17 9-1989 0 0,0 1-1 0 0,-1-1 1 0 0,1 1-1 0 0,-1-1 1 0 0,1 1 0 0 0,-1 0-1 0 0,-3-1 1 0 0,-3 1-151 0 0,0 1 0 0 0,1 0 0 0 0,-1 1 0 0 0,0 0 0 0 0,-13 3 0 0 0,10-2-98 0 0,0 0 1 0 0,-14 0-1 0 0,-128-12 1636 0 0,77 2-1142 0 0,-236-26 937 0 0,98 11-809 0 0,184 22-682 0 0,-1 2 0 0 0,0 0 0 0 0,0 2 0 0 0,-53 12 0 0 0,73-11-199 0 0,0 1 0 0 0,0 0-1 0 0,0 0 1 0 0,-19 13-1 0 0,13-6-289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16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1481 217 4375 0 0,'-4'-7'225'0'0,"1"1"0"0"0,-1 0 0 0 0,0 0-1 0 0,0 1 1 0 0,-1-1 0 0 0,0 1 0 0 0,0 0-1 0 0,0 0 1 0 0,-1 0 0 0 0,1 1 0 0 0,-1 0 0 0 0,0 0-1 0 0,0 0 1 0 0,-1 1 0 0 0,1 0 0 0 0,-1 0-1 0 0,0 1 1 0 0,1 0 0 0 0,-1 0 0 0 0,-8-1-1 0 0,-12 0 287 0 0,0 1 0 0 0,-39 3 0 0 0,-13-1 222 0 0,47-4-430 0 0,23 2-179 0 0,0 1 1 0 0,-17 0 0 0 0,-26 2 348 0 0,-76-9 1 0 0,73 0-164 0 0,0-3 1 0 0,-66-23-1 0 0,-59-12 101 0 0,154 42-387 0 0,1 1 1 0 0,-1 2-1 0 0,0 0 0 0 0,0 2 0 0 0,1 1 1 0 0,-1 1-1 0 0,-26 6 0 0 0,11 2-411 0 0,0 1 0 0 0,1 2 0 0 0,-56 28 0 0 0,55-21-915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18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1728 22 455 0 0,'-4'6'1692'0'0,"2"8"0"0"0,7-3-844 0 0,1-15 352 0 0,-1 0 659 0 0,-5 4-1832 0 0,-3-3 557 0 0,2 2-490 0 0,0 0 0 0 0,0 0 0 0 0,0-1 0 0 0,0 1 0 0 0,-1 0 0 0 0,1 0 0 0 0,0 0 0 0 0,0 0 0 0 0,-1 1 0 0 0,1-1 0 0 0,-1 0 0 0 0,1 1 0 0 0,-1-1 0 0 0,1 0 0 0 0,-1 1 0 0 0,1 0 0 0 0,-1-1 0 0 0,1 1 0 0 0,-1 0 0 0 0,0 0 0 0 0,1 0 0 0 0,-1 0 0 0 0,1 0 0 0 0,-1 0 0 0 0,0 0 0 0 0,1 1 0 0 0,-1-1 0 0 0,-2 1 0 0 0,-13 2 2 0 0,0-1-1 0 0,0 0 0 0 0,0-2 0 0 0,-31-2 0 0 0,24 2 89 0 0,0 1 0 0 0,0 0-1 0 0,1 2 1 0 0,-26 6 0 0 0,-48 5 7 0 0,-102-2 91 0 0,149-11-161 0 0,-52-8-1 0 0,78 6-121 0 0,-31-6 175 0 0,-55-14 0 0 0,-27-4 204 0 0,84 18-322 0 0,1 2 0 0 0,-1 3 0 0 0,-56 5 0 0 0,96-1-193 0 0,-222 25 95 0 0,135-8-4027 0 0,59-10-185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20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4696 159 1375 0 0,'-5'0'370'0'0,"-9"0"271"0"0,-1 0 0 0 0,1 0 0 0 0,0-2 0 0 0,-1 0-1 0 0,1 0 1 0 0,-26-9 0 0 0,12 2 508 0 0,-33-8-1 0 0,6 3-333 0 0,19 4-384 0 0,-22-7 350 0 0,49 14-656 0 0,-132-46 2105 0 0,118 43-1953 0 0,0 1 0 0 0,-1 0 0 0 0,0 2 0 0 0,-29-1 0 0 0,50 4-270 0 0,1 0-1 0 0,-1 0 0 0 0,0 1 0 0 0,1-1 1 0 0,-1 0-1 0 0,1 1 0 0 0,-1 0 0 0 0,1 0 1 0 0,-1 0-1 0 0,1 0 0 0 0,-1 0 0 0 0,1 0 1 0 0,0 0-1 0 0,0 1 0 0 0,0-1 0 0 0,0 1 1 0 0,-4 3-1 0 0,3-1-73 0 0,1 0 0 0 0,-1-1 0 0 0,0 2 0 0 0,1-1 0 0 0,0 0 0 0 0,0 0 0 0 0,0 1 0 0 0,-1 8 0 0 0,-2 5-283 0 0</inkml:trace>
  <inkml:trace contextRef="#ctx0" brushRef="#br0" timeOffset="1">3756 97 2759 0 0,'-24'-24'1563'0'0,"22"21"-1323"0"0,-1 0 1 0 0,1 0 0 0 0,-1 0 0 0 0,1 0 0 0 0,-1 1 0 0 0,0-1 0 0 0,0 1-1 0 0,0 0 1 0 0,0 0 0 0 0,-1 0 0 0 0,1 0 0 0 0,0 1 0 0 0,-1-1 0 0 0,1 1 0 0 0,-6-1-1 0 0,0 1-212 0 0,-1 1 0 0 0,1 0 0 0 0,-1 1-1 0 0,1 0 1 0 0,-17 5 0 0 0,-15 1 165 0 0,1-5 219 0 0,23-1-128 0 0,1 0 1 0 0,0 1-1 0 0,-31 8 1 0 0,19-2-216 0 0,-1-1 1 0 0,1-2 0 0 0,-1 0 0 0 0,0-2 0 0 0,-31-1-1 0 0,-78 10 735 0 0,108-7-746 0 0,0-1 0 0 0,0-2 0 0 0,0-1 0 0 0,-1-2 0 0 0,-31-4 0 0 0,-237-37 1080 0 0,207 34-906 0 0,-120 6 1 0 0,-132 4-22 0 0,325-3-205 0 0,-1 2 1 0 0,1 0 0 0 0,0 1-1 0 0,-37 8 1 0 0,46-7-964 0 0,0 1 1 0 0,1 0-1 0 0,-14 7 0 0 0,2 3-3199 0 0</inkml:trace>
  <inkml:trace contextRef="#ctx0" brushRef="#br0" timeOffset="2">1689 91 919 0 0,'-2'0'33'0'0,"0"0"0"0"0,0 0 0 0 0,0 0 0 0 0,1-1 0 0 0,-1 1 0 0 0,0 0 0 0 0,0-1 0 0 0,0 0 0 0 0,1 1 0 0 0,-1-1 0 0 0,-3-2 0 0 0,-1 0 270 0 0,4 3-54 0 0,-1-1-1 0 0,0 1 1 0 0,0 0-1 0 0,1 0 1 0 0,-1 0-1 0 0,0 0 1 0 0,0 1-1 0 0,1-1 1 0 0,-1 1 0 0 0,0-1-1 0 0,1 1 1 0 0,-5 2-1 0 0,-19 2 1058 0 0,-51 5 34 0 0,69-10-1266 0 0,-43 0 636 0 0,0 2 1 0 0,-52 8 0 0 0,47-2-444 0 0,-1-4 1 0 0,-113-4-1 0 0,-21-4 701 0 0,99 2-586 0 0,-102-16-1 0 0,82-3-104 0 0,72 12-181 0 0,-1 1-1 0 0,-62-2 1 0 0,90 9-100 0 0,-1 2 0 0 0,1 0 0 0 0,0 0 1 0 0,-1 1-1 0 0,1 1 0 0 0,0 0 0 0 0,0 1 0 0 0,1 0 0 0 0,-1 1 0 0 0,1 1 0 0 0,-22 12 0 0 0,0 7-214 0 0,-1 2-20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49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2292 1214 1375 0 0,'2'-10'1159'0'0,"4"18"844"0"0,1 4-1085 0 0,-6-11-878 0 0,1 1-1 0 0,0-1 1 0 0,-1 1 0 0 0,1-1-1 0 0,0 0 1 0 0,0 1-1 0 0,0-1 1 0 0,0 0-1 0 0,0 0 1 0 0,0-1-1 0 0,0 1 1 0 0,0 0-1 0 0,0-1 1 0 0,0 1-1 0 0,0-1 1 0 0,3 1-1 0 0,-1-1 48 0 0,0 0-1 0 0,0 0 0 0 0,-1 0 0 0 0,1 0 1 0 0,0-1-1 0 0,0 1 0 0 0,-1-1 0 0 0,7-2 0 0 0,-6 2 103 0 0,1-1 0 0 0,0 2 1 0 0,-1-1-1 0 0,1 0 0 0 0,0 1 0 0 0,6 0 0 0 0,19-3 871 0 0,-29 3-1032 0 0,0 0-1 0 0,-1 0 0 0 0,1 0 1 0 0,-1 0-1 0 0,1 0 0 0 0,0 1 1 0 0,-1-1-1 0 0,1 0 0 0 0,-1 0 1 0 0,1 0-1 0 0,-1 1 1 0 0,1-1-1 0 0,-1 0 0 0 0,1 1 1 0 0,-1-1-1 0 0,1 0 0 0 0,-1 1 1 0 0,1-1-1 0 0,-1 0 0 0 0,0 1 1 0 0,1-1-1 0 0,-1 1 0 0 0,0-1 1 0 0,1 1-1 0 0,-1 0 0 0 0,10 17 465 0 0,-6-10-319 0 0,-1-4-119 0 0,-1-1-1 0 0,1 1 1 0 0,0-1-1 0 0,0 0 1 0 0,0 0-1 0 0,0 0 0 0 0,0 0 1 0 0,1-1-1 0 0,0 1 1 0 0,-1-1-1 0 0,1 0 1 0 0,0 0-1 0 0,0 0 1 0 0,0-1-1 0 0,0 1 1 0 0,6 0-1 0 0,3 1 280 0 0,1-1 0 0 0,-1-1 0 0 0,26 0 1 0 0,-16-1 177 0 0,-15-1-369 0 0,-1 1 1 0 0,1 0-1 0 0,-1 0 1 0 0,1 1 0 0 0,8 2-1 0 0,57 12 650 0 0,-61-13-560 0 0,1 0-1 0 0,-1-1 1 0 0,1-1-1 0 0,-1 0 1 0 0,0-1-1 0 0,23-3 1 0 0,-8 0-69 0 0,1 0 1326 0 0,-23 3-1443 0 0,0-1-1 0 0,0 2 0 0 0,0-1 1 0 0,0 0-1 0 0,0 1 0 0 0,0 0 1 0 0,0 0-1 0 0,0 1 0 0 0,1 0 1 0 0,4 1-1 0 0,9 4-894 0 0,49 15 833 0 0,-34-14 219 0 0,0-2 1 0 0,0-1 0 0 0,0-1-1 0 0,0-2 1 0 0,1-2-1 0 0,-1-1 1 0 0,0-1 0 0 0,0-2-1 0 0,36-10 1 0 0,-27 5 158 0 0,80-9 0 0 0,19 15-237 0 0,-123 3-83 0 0,0 1 1 0 0,19 4-1 0 0,17-1 39 0 0,-41-2-72 0 0,1 1 0 0 0,-1 0 0 0 0,14 4 0 0 0,-11-2 5 0 0,25 3 0 0 0,132-1 542 0 0,6-19-245 0 0,-120 6-202 0 0,-37 6-54 0 0,31 2 1 0 0,-36 0 22 0 0,1 0 1 0 0,35-5 0 0 0,-26 2 51 0 0,-23 2-107 0 0,0 0-1 0 0,1 0 0 0 0,-1 1 0 0 0,0-1 0 0 0,0 1 0 0 0,5 2 1 0 0,2-1-32 0 0,-4 0 33 0 0,-1-1 0 0 0,1-1 0 0 0,0 0 0 0 0,-1 0 0 0 0,16-2 0 0 0,2 0 163 0 0,-20 2-172 0 0,0-1 0 0 0,1 1 0 0 0,-1 0 1 0 0,0 1-1 0 0,0-1 0 0 0,6 3 0 0 0,-5-2 2 0 0,0 0-1 0 0,0-1 1 0 0,0 1 0 0 0,11-2-1 0 0,104-20 467 0 0,-76 18-428 0 0,-36 3-42 0 0,1 0-1 0 0,-1 0 0 0 0,1-1 1 0 0,13-4-1 0 0,-16 3-4 0 0,-2 1 14 0 0,-1 0 0 0 0,1-1 0 0 0,0 0 0 0 0,7-4-1 0 0,-8 3 27 0 0,1 0 0 0 0,-1-1 0 0 0,0 0 0 0 0,-1 0-1 0 0,1 0 1 0 0,-1 0 0 0 0,5-8 0 0 0,14-16 111 0 0,-11 16-84 0 0,-1-1-1 0 0,0 0 1 0 0,12-23 0 0 0,7-8 68 0 0,-27 40-132 0 0,1 0-1 0 0,-1 0 0 0 0,0 0 0 0 0,0 0 0 0 0,0 0 0 0 0,0-1 0 0 0,-1 1 0 0 0,1-1 1 0 0,-1 1-1 0 0,0-1 0 0 0,-1 1 0 0 0,1-1 0 0 0,-1 0 0 0 0,-1-8 0 0 0,0 3 33 0 0,-1 0-1 0 0,0 0 1 0 0,-1 0-1 0 0,-1 0 1 0 0,-6-15-1 0 0,4 10 0 0 0,0-1 0 0 0,1 0 1 0 0,0 0-1 0 0,2-1 0 0 0,0 1 0 0 0,1-1 0 0 0,-1-32 0 0 0,-5-48 168 0 0,0 2-153 0 0,8 89-53 0 0,0 0 1 0 0,-1 0-1 0 0,1 0 0 0 0,-1 0 0 0 0,-1 0 1 0 0,1 0-1 0 0,-1 1 0 0 0,0-1 1 0 0,0 0-1 0 0,-1 1 0 0 0,0 0 0 0 0,0 0 1 0 0,0-1-1 0 0,-4-4 0 0 0,4 7-3 0 0,1-1 0 0 0,0 0 0 0 0,-1 0 1 0 0,2 0-1 0 0,-1 0 0 0 0,0 0 0 0 0,1 0 0 0 0,0-1 0 0 0,0 1 0 0 0,0 0 1 0 0,0-5-1 0 0,0-9 13 0 0,1-25 0 0 0,0 21-3 0 0,0-1 3 0 0,1 9-4 0 0,-1 0 0 0 0,-1 0 0 0 0,0-1 1 0 0,-1 1-1 0 0,-5-19 0 0 0,-14-52-10 0 0,20 79 2 0 0,-1 0 0 0 0,0 1 0 0 0,0-1 1 0 0,0 1-1 0 0,-1 0 0 0 0,0-1 0 0 0,0 1 0 0 0,-1 1 0 0 0,1-1 0 0 0,-1 0 1 0 0,0 1-1 0 0,0 0 0 0 0,0 0 0 0 0,-8-5 0 0 0,2 2 3 0 0,-1 1 1 0 0,0 0-1 0 0,0 1 0 0 0,-1 0 1 0 0,-20-6-1 0 0,-9-1-5 0 0,-1 3 0 0 0,0 1 0 0 0,0 2 0 0 0,0 1 0 0 0,-1 3 0 0 0,1 2 0 0 0,-1 1 0 0 0,-43 7 0 0 0,-72 7 0 0 0,82-9 0 0 0,30-2 0 0 0,-17 2 0 0 0,-84-2 0 0 0,37-16 0 0 0,11 2 0 0 0,61 9 0 0 0,-71 8 0 0 0,22 1 0 0 0,53-5 0 0 0,0 2 0 0 0,-49 14 0 0 0,-39 5 0 0 0,43-15 0 0 0,-214 15 0 0 0,176-18 0 0 0,-2 0 0 0 0,98-7 0 0 0,-32-6 0 0 0,27 3 0 0 0,-13-2 7 0 0,9 1 7 0 0,0 1 0 0 0,-1 1 1 0 0,-34 2-1 0 0,34 2 2 0 0,0-1 0 0 0,0-2 0 0 0,-58-11 0 0 0,77 12-16 0 0,0-1 0 0 0,0 1 0 0 0,1 1 0 0 0,-1 0 0 0 0,0 1 0 0 0,0 0 0 0 0,0 1 0 0 0,0 0 0 0 0,-15 6 0 0 0,-12 2 0 0 0,-65 7 0 0 0,14-3 0 0 0,64-10 0 0 0,-33 1 0 0 0,-21 2 0 0 0,37 2 0 0 0,26-5 0 0 0,1 0 0 0 0,-1-1 0 0 0,0-1 0 0 0,0-1 0 0 0,0 0 0 0 0,-33-4 0 0 0,27-1 0 0 0,-1 1 0 0 0,0 1 0 0 0,0 1 0 0 0,0 0 0 0 0,-34 6 0 0 0,41-3 0 0 0,0 0 0 0 0,0-1 0 0 0,0-1 0 0 0,0-1 0 0 0,0 0 0 0 0,-30-7 0 0 0,23 4 0 0 0,0 2 0 0 0,-1 0 0 0 0,-41 3 0 0 0,20 0 0 0 0,-38-8 0 0 0,65 4 0 0 0,0 1 0 0 0,-1 1 0 0 0,1 1 0 0 0,-32 3 0 0 0,-72 17 0 0 0,102-17 0 0 0,-32-1 0 0 0,7-1 0 0 0,27 1 0 0 0,1 0 0 0 0,0 1 0 0 0,-23 7 0 0 0,25-5 0 0 0,0 0 0 0 0,1 1 0 0 0,-19 10 0 0 0,14-6 0 0 0,-1-1 0 0 0,-21 7 0 0 0,17-7 0 0 0,11-3 0 0 0,0 1 0 0 0,0 1 0 0 0,-15 12 0 0 0,26-18 0 0 0,-15 13 0 0 0,0 1 0 0 0,1 0 0 0 0,1 1 0 0 0,-18 24 0 0 0,19-22 0 0 0,-25 20 0 0 0,15-15 0 0 0,21-20 0 0 0,1 1 0 0 0,-1-1 0 0 0,1 1 0 0 0,1 0 0 0 0,-1-1 0 0 0,1 2 0 0 0,-1-1 0 0 0,2 0 0 0 0,-1 0 0 0 0,-1 6 0 0 0,-1 11 0 0 0,-3 25 0 0 0,6-40 0 0 0,0 15 0 0 0,0 0 0 0 0,1 0 0 0 0,7 43 0 0 0,-1-35 0 0 0,14 37 0 0 0,-5-17 0 0 0,-8-28 0 0 0,2-1 0 0 0,0 0 0 0 0,1-1 0 0 0,1 0 0 0 0,0-1 0 0 0,2 0 0 0 0,0-1 0 0 0,1-1 0 0 0,19 19 0 0 0,46 51 0 0 0,-76-84 1 0 0,-1 0 0 0 0,0 0 0 0 0,0 0 0 0 0,0 0 0 0 0,-1 0 0 0 0,1 1-1 0 0,-1-1 1 0 0,0 0 0 0 0,0 1 0 0 0,0-1 0 0 0,0 1 0 0 0,-1-1 0 0 0,1 1 0 0 0,-1 0 0 0 0,0-1 0 0 0,0 1 0 0 0,0 0 0 0 0,0-1-1 0 0,-2 7 1 0 0,-2 8-132 0 0,0 0 0 0 0,-13 30 0 0 0,9-26-74 0 0,-34 104-2743 0 0,14-50 1196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52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1558 243 2303 0 0,'2'-11'703'0'0,"-2"9"-636"0"0,0 1 1 0 0,0 0 0 0 0,0 0-1 0 0,0 0 1 0 0,0 0 0 0 0,0-1 0 0 0,0 1-1 0 0,0 0 1 0 0,0 0 0 0 0,0 0-1 0 0,0 0 1 0 0,-1-1 0 0 0,1 1 0 0 0,-1 0-1 0 0,1 0 1 0 0,-1-1 0 0 0,-4-9-128 0 0,5 10 157 0 0,0-1-1 0 0,-1 1 1 0 0,1 0 0 0 0,0-1 0 0 0,-1 1-1 0 0,1 0 1 0 0,-1-1 0 0 0,0 1-1 0 0,1 0 1 0 0,-1 0 0 0 0,0 0 0 0 0,0 0-1 0 0,0-1 1 0 0,0 1 0 0 0,0 0 0 0 0,0 0-1 0 0,0 1 1 0 0,0-1 0 0 0,0 0-1 0 0,-1 0 1 0 0,1 1 0 0 0,0-1 0 0 0,0 0-1 0 0,-1 1 1 0 0,1-1 0 0 0,-1 1 0 0 0,1 0-1 0 0,-2-1 1 0 0,1 1 20 0 0,0-1 0 0 0,0 1 0 0 0,0-1 0 0 0,0 0 0 0 0,0 1 0 0 0,1-1 0 0 0,-1 0 0 0 0,0 0 0 0 0,1 0 0 0 0,-1 0 0 0 0,0 0 0 0 0,1-1 0 0 0,-1 1-1 0 0,1 0 1 0 0,-2-4 0 0 0,1 3-28 0 0,0 1 0 0 0,1-1 0 0 0,-1 0 0 0 0,0 1 0 0 0,0-1-1 0 0,0 1 1 0 0,0-1 0 0 0,0 1 0 0 0,0 0 0 0 0,-1 0 0 0 0,-3-1-1 0 0,-2 0 75 0 0,0 0-1 0 0,0 0 0 0 0,0 0 0 0 0,0-1 1 0 0,1 0-1 0 0,-14-8 0 0 0,14 7 6 0 0,-1 1 0 0 0,0 0 0 0 0,0 0 0 0 0,0 0 0 0 0,-14-2 0 0 0,-10-1 242 0 0,11 2-215 0 0,1 0 0 0 0,-1 1 0 0 0,0 1-1 0 0,-23 1 1 0 0,18 2-41 0 0,-49-7 0 0 0,-6 1 170 0 0,-15-1 300 0 0,62 3-295 0 0,-59 1 1 0 0,49 2-143 0 0,0-1 1 0 0,0-3-1 0 0,-71-14 0 0 0,-58-5 245 0 0,134 21-366 0 0,-76 6-1 0 0,99-2-161 0 0,0 1 1 0 0,1 0-1 0 0,-1 1 0 0 0,1 1 1 0 0,0 0-1 0 0,0 1 0 0 0,-21 12 1 0 0,8 0-732 0 0,1 1-48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54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3252 66 919 0 0,'4'-9'80'0'0,"-2"5"-80"0"0,4 0 0 0 0,-2 4 0 0 0,-2 0 472 0 0,0 0 72 0 0,0-2 24 0 0,2 2-1184 0 0,5 0-240 0 0</inkml:trace>
  <inkml:trace contextRef="#ctx0" brushRef="#br0" timeOffset="1">3323 27 1375 0 0,'-6'-16'128'0'0,"5"15"98"0"0,0 0-1 0 0,0 0 0 0 0,0 0 1 0 0,0 0-1 0 0,0 0 0 0 0,0 1 1 0 0,-1-1-1 0 0,1 1 0 0 0,0-1 1 0 0,-1 0-1 0 0,1 1 0 0 0,0 0 1 0 0,-1-1-1 0 0,1 1 0 0 0,0 0 1 0 0,-1 0-1 0 0,1 0 0 0 0,-1 0 1 0 0,1 0-1 0 0,0 0 0 0 0,-1 0 1 0 0,1 0-1 0 0,-1 0 0 0 0,0 1 1 0 0,-3 0-111 0 0,1 0 0 0 0,-1 1 0 0 0,1-1 0 0 0,0 1 0 0 0,-8 4 0 0 0,-15 12 65 0 0,21-14-170 0 0,0 0 0 0 0,1 0 0 0 0,-2 0-1 0 0,1-1 1 0 0,0 1 0 0 0,-1-1 0 0 0,1-1 0 0 0,-1 0-1 0 0,0 0 1 0 0,0 0 0 0 0,-9 1 0 0 0,-109-4 1624 0 0,9-1-506 0 0,88 2-860 0 0,-49-6 0 0 0,38 2-9 0 0,-91-12 213 0 0,-50-2 791 0 0,154 17-1118 0 0,0 1 1 0 0,0 2-1 0 0,0 1 0 0 0,-51 11 0 0 0,56-8-964 0 0,0 1-1 0 0,1 0 1 0 0,0 2-1 0 0,-20 11 1 0 0,11-2-3508 0 0</inkml:trace>
  <inkml:trace contextRef="#ctx0" brushRef="#br0" timeOffset="2">1859 8 455 0 0,'0'0'143'0'0,"0"-1"-1"0"0,-1 1 0 0 0,1 0 0 0 0,-1-1 0 0 0,0 1 1 0 0,1-1-1 0 0,-1 1 0 0 0,1 0 0 0 0,-1-1 0 0 0,0 1 1 0 0,1 0-1 0 0,-1 0 0 0 0,1 0 0 0 0,-1-1 0 0 0,0 1 1 0 0,1 0-1 0 0,-1 0 0 0 0,0 0 0 0 0,1 0 0 0 0,-1 0 0 0 0,0 0 1 0 0,-1 1-1 0 0,-26-1-538 0 0,18 0 655 0 0,-13 0-40 0 0,6 0 333 0 0,0 0 0 0 0,0 1-1 0 0,-23 4 1 0 0,-22 9 646 0 0,7 0-713 0 0,0-3 0 0 0,-1-3 0 0 0,-67 3 0 0 0,-98-19 787 0 0,-2 1 180 0 0,142 4-999 0 0,-113-21 1 0 0,28 2-344 0 0,121 18-90 0 0,-78 5 1 0 0,93 1-118 0 0,1 2 0 0 0,-1 1-1 0 0,1 1 1 0 0,1 2 0 0 0,-1 1-1 0 0,-52 24 1 0 0,49-17-326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56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2182 137 4031 0 0,'-4'-1'82'0'0,"0"0"-1"0"0,1 1 0 0 0,-1-1 0 0 0,0 1 0 0 0,0 0 0 0 0,1 0 0 0 0,-1 0 1 0 0,0 1-1 0 0,0-1 0 0 0,1 1 0 0 0,-1 0 0 0 0,-6 2 0 0 0,-21 2 400 0 0,28-5-369 0 0,-1-1 0 0 0,1 1 0 0 0,-1-1 0 0 0,1 0 0 0 0,-1 0 0 0 0,1-1 0 0 0,-1 1 0 0 0,1-1 0 0 0,0 1 0 0 0,0-1 0 0 0,0 0 0 0 0,0 0 0 0 0,0 0 0 0 0,0-1 0 0 0,1 1 0 0 0,-1-1 0 0 0,1 0 0 0 0,-1 1 0 0 0,-1-5 0 0 0,-1 1 174 0 0,0 1 0 0 0,-1 0 0 0 0,-6-6 0 0 0,5 6-133 0 0,0 1 0 0 0,0 1 0 0 0,0-1 0 0 0,0 1-1 0 0,-1 0 1 0 0,1 1 0 0 0,-1 0 0 0 0,1 0 0 0 0,-10-1 0 0 0,-9 1 14 0 0,-37 1 0 0 0,37 1 12 0 0,-12 2 131 0 0,-56 10 1 0 0,0 0-14 0 0,3-4-73 0 0,-91 5 198 0 0,-146-10 884 0 0,286-4-1224 0 0,0-1 0 0 0,0-1 0 0 0,-53-13 0 0 0,-94-21 364 0 0,60 13-281 0 0,104 19-145 0 0,0 2 0 0 0,0 0 0 0 0,0 2 0 0 0,0 1 0 0 0,0 0 0 0 0,-28 5 0 0 0,6 3-122 0 0,-1 2 0 0 0,-55 20 1 0 0,62-16-105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57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2382 42 2271 0 0,'-3'-2'342'0'0,"0"0"-1"0"0,0-1 1 0 0,0 1-1 0 0,0 0 1 0 0,0 1-1 0 0,-1-1 0 0 0,-3-1 1 0 0,-21-13 1597 0 0,26 15-1843 0 0,0 0-1 0 0,0 0 1 0 0,-1 0-1 0 0,1 0 1 0 0,0 0-1 0 0,0 1 1 0 0,0-1-1 0 0,-1 0 1 0 0,1 1-1 0 0,0 0 1 0 0,0 0-1 0 0,-1-1 1 0 0,1 2-1 0 0,0-1 1 0 0,-1 0-1 0 0,1 0 1 0 0,0 1-1 0 0,-3 0 1 0 0,-6 2 62 0 0,-1 1 0 0 0,-15 7 0 0 0,-9 2 377 0 0,21-9-176 0 0,-1-1-1 0 0,0 0 1 0 0,0-2-1 0 0,-27 1 1 0 0,-61-12 792 0 0,-14 1-595 0 0,105 9-644 0 0,0 1 1 0 0,0 1-1 0 0,0 0 0 0 0,0 0 1 0 0,0 1-1 0 0,1 1 0 0 0,-18 7 1 0 0,15-3-359 0 0</inkml:trace>
  <inkml:trace contextRef="#ctx0" brushRef="#br0" timeOffset="1">1387 89 3511 0 0,'-13'-10'383'0'0,"9"6"324"0"0,0 1-578 0 0,0 0 0 0 0,0 0 0 0 0,0 1 0 0 0,0 0 0 0 0,-1 0 0 0 0,1 0 0 0 0,-1 0 0 0 0,1 1 0 0 0,-1-1 0 0 0,0 1 0 0 0,0 0 0 0 0,0 1 0 0 0,1-1 0 0 0,-1 1 0 0 0,0 0 0 0 0,0 0 0 0 0,0 1 0 0 0,0 0 0 0 0,1-1 0 0 0,-1 1 0 0 0,-5 2 0 0 0,-13 3 407 0 0,-1-1 0 0 0,-33 3 0 0 0,-1-6 574 0 0,35-2-537 0 0,-32 4 0 0 0,17 2-269 0 0,14-1-105 0 0,-1-1-1 0 0,1-1 1 0 0,0-2 0 0 0,-1 0 0 0 0,-34-4-1 0 0,-381-49 1394 0 0,395 51-1731 0 0,1 2 0 0 0,-1 2 0 0 0,1 1 0 0 0,0 3 0 0 0,-58 16 0 0 0,61-13-923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2:59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1316 67 919 0 0,'0'0'37'0'0,"0"0"-1"0"0,1-1 0 0 0,-1 1 1 0 0,0-1-1 0 0,0 1 0 0 0,0-1 0 0 0,0 1 1 0 0,0-1-1 0 0,0 1 0 0 0,0 0 1 0 0,0-1-1 0 0,0 1 0 0 0,0-1 0 0 0,0 1 1 0 0,0-1-1 0 0,0 1 0 0 0,0-1 1 0 0,-1 1-1 0 0,1 0 0 0 0,0-1 0 0 0,0 1 1 0 0,0-1-1 0 0,-1 1 0 0 0,1 0 0 0 0,0-1 1 0 0,0 1-1 0 0,-1 0 0 0 0,1-1 1 0 0,0 1-1 0 0,-1 0 0 0 0,1-1 0 0 0,-1 1 1 0 0,1 0-1 0 0,0 0 0 0 0,-1-1 1 0 0,1 1-1 0 0,-1 0 0 0 0,1 0 0 0 0,0 0 1 0 0,-1 0-1 0 0,1 0 0 0 0,-1-1 1 0 0,1 1-1 0 0,-1 0 0 0 0,1 0 0 0 0,-1 0 1 0 0,1 0-1 0 0,-1 0 0 0 0,-27-1 2572 0 0,24 1-2830 0 0,-144 12 2180 0 0,107-6-1441 0 0,1-3 0 0 0,-76-2-1 0 0,82-5-172 0 0,-1-2 0 0 0,1-2 0 0 0,-42-14 0 0 0,62 18-188 0 0,-1 1-1 0 0,1 0 0 0 0,-1 1 0 0 0,-24-1 1 0 0,-59 7 183 0 0,12 1-249 0 0,24-2 90 0 0,46-1-64 0 0,-1-1 0 0 0,1-1 0 0 0,0 0 0 0 0,-1-1 0 0 0,1-1 0 0 0,-16-3 0 0 0,5-2 58 0 0,1 0 1 0 0,-40-3 0 0 0,56 10-185 0 0,1-1 1 0 0,-1 1-1 0 0,1 1 1 0 0,0 0-1 0 0,-1 0 0 0 0,1 1 1 0 0,0 0-1 0 0,0 0 1 0 0,0 1-1 0 0,-17 8 0 0 0,9-2-826 0 0,-3-2-304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00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2107 169 367 0 0,'1'0'-16'0'0,"0"0"0"0"0,0 0 0 0 0,0 0 0 0 0,0-1-1 0 0,0 1 1 0 0,0 0 0 0 0,0-1 0 0 0,0 1-1 0 0,0-1 1 0 0,-1 1 0 0 0,1-1 0 0 0,0 1-1 0 0,0-1 1 0 0,0 1 0 0 0,0-1 0 0 0,-1 0-1 0 0,1 1 1 0 0,0-1 0 0 0,-1 0 0 0 0,1 0-1 0 0,-1 0 1 0 0,1 1 1 0 0,0-2-1 0 0,0-1 401 0 0,0 1 1 0 0,0 0 0 0 0,0 0 0 0 0,-1 0 1 0 0,1 0-1 0 0,-1-1 0 0 0,1 1 0 0 0,-1 0 0 0 0,0-3 0 0 0,0 4-351 0 0,0 1 1 0 0,0 0-1 0 0,0 0 0 0 0,0-1 0 0 0,0 1 0 0 0,0 0 0 0 0,-1 0 0 0 0,1 0 0 0 0,0-1 0 0 0,0 1 0 0 0,0 0 0 0 0,0 0 0 0 0,-1 0 0 0 0,1-1 0 0 0,0 1 0 0 0,0 0 0 0 0,0 0 0 0 0,-1 0 0 0 0,1 0 0 0 0,0 0 0 0 0,0-1 0 0 0,-1 1 0 0 0,1 0 0 0 0,0 0 0 0 0,0 0 0 0 0,-1 0 0 0 0,1 0 0 0 0,0 0 0 0 0,-1 0 0 0 0,1 0 0 0 0,0 0 1 0 0,0 0-1 0 0,-1 0 0 0 0,1 0 0 0 0,0 0 0 0 0,0 0 0 0 0,-1 0 0 0 0,1 0 0 0 0,0 1 0 0 0,0-1 0 0 0,-1 0 0 0 0,-16 5 338 0 0,11-3-50 0 0,-4-1 99 0 0,0-1-1 0 0,0 0 1 0 0,1 0-1 0 0,-20-4 0 0 0,-17-1 320 0 0,6 7-265 0 0,0 1-1 0 0,-49 11 1 0 0,72-11-322 0 0,1-1 0 0 0,-1 0-1 0 0,1-2 1 0 0,-1 1 0 0 0,-31-5 0 0 0,-41-18 515 0 0,-2-1-184 0 0,78 21-474 0 0,-82-11 134 0 0,82 12-128 0 0,0 1-1 0 0,0 1 1 0 0,0 0 0 0 0,0 1 0 0 0,-18 4-1 0 0,-13 3 6 0 0,0-2-1 0 0,-55 3 0 0 0,40-7-10 0 0,-43 4 32 0 0,24 0-7 0 0,-34 5 2 0 0,92-10-25 0 0,0 0-1 0 0,0-2 1 0 0,-21-1 0 0 0,-2 0 0 0 0,23 0 54 0 0,0 0 0 0 0,-1-1-1 0 0,1-2 1 0 0,0 0 0 0 0,0 0-1 0 0,1-2 1 0 0,0-1 0 0 0,-33-15-1 0 0,-15-14 170 0 0,39 19-173 0 0,-36-14 1 0 0,55 27-59 0 0,-1 1 0 0 0,0 0 0 0 0,0 0 0 0 0,0 1 0 0 0,0 0 0 0 0,-1 1 0 0 0,-18 0 0 0 0,16 3-92 0 0,1 0 0 0 0,0 1 1 0 0,0 0-1 0 0,0 1 0 0 0,1 0 1 0 0,-1 1-1 0 0,-11 6 0 0 0,15-7-303 0 0,-28 14-4201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01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1562 53 919 0 0,'0'-1'68'0'0,"-1"0"-1"0"0,0 0 0 0 0,0 0 0 0 0,1 0 0 0 0,-1 1 0 0 0,0-1 0 0 0,0 0 0 0 0,0 1 0 0 0,0-1 0 0 0,0 0 0 0 0,0 1 0 0 0,0-1 0 0 0,0 1 0 0 0,0-1 0 0 0,0 1 0 0 0,0 0 0 0 0,0-1 1 0 0,0 1-1 0 0,0 0 0 0 0,0 0 0 0 0,-1 0 0 0 0,1 0 0 0 0,0 0 0 0 0,0 0 0 0 0,0 0 0 0 0,0 0 0 0 0,0 0 0 0 0,0 1 0 0 0,0-1 0 0 0,-2 1 0 0 0,-7 2 919 0 0,1 0-1 0 0,-16 8 1 0 0,11-4-614 0 0,-25 11-249 0 0,32-15-38 0 0,-1-1 13 0 0,0 0-1 0 0,0 0 0 0 0,0-1 1 0 0,0 1-1 0 0,-10-1 0 0 0,-12-1 243 0 0,-74 1 887 0 0,81 2-1051 0 0,-30 7 1 0 0,-16 2 18 0 0,58-11-52 0 0,-1 0 1 0 0,0-1-1 0 0,0-1 1 0 0,-18-2-1 0 0,19-1 88 0 0,0 1-1 0 0,0-1 0 0 0,-17-10 1 0 0,18 9-61 0 0,0 0 1 0 0,-1 0 0 0 0,0 1-1 0 0,-13-3 1 0 0,-15 0-42 0 0,18 4-121 0 0,0-1 1 0 0,-31-10 0 0 0,23 4 133 0 0,-1 1 1 0 0,0 2-1 0 0,0 1 1 0 0,-1 1-1 0 0,-43-1 1 0 0,-2 6-41 0 0,-78 10 1 0 0,131-7-85 0 0,0 2 0 0 0,0 0 0 0 0,-25 9 0 0 0,-66 30-519 0 0,86-33-36 0 0,-11 5-567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02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1020 0 919 0 0,'-116'10'1943'0'0,"32"-1"157"0"0,70-7-1737 0 0,0 0 1 0 0,-22 7-1 0 0,22-5-148 0 0,0-1 0 0 0,-24 3 0 0 0,-91 5 531 0 0,59-4 225 0 0,-90-2 0 0 0,-21-5-322 0 0,170 1-659 0 0,1 0-1 0 0,-1 1 1 0 0,1 0 0 0 0,0 0-1 0 0,0 1 1 0 0,0 1 0 0 0,0 0-1 0 0,0 0 1 0 0,1 1 0 0 0,0 0-1 0 0,-16 12 1 0 0,11-2-173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04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2820 31 919 0 0,'-39'-1'2080'0'0,"-36"2"1031"0"0,65-1-2934 0 0,0-1-1 0 0,1 0 1 0 0,-1 0 0 0 0,1-1-1 0 0,-1 0 1 0 0,-14-6 0 0 0,13 4 89 0 0,1 1 1 0 0,-1 0-1 0 0,0 1 1 0 0,-21-2-1 0 0,10 6-91 0 0,0 0-1 0 0,-21 5 1 0 0,21-3-110 0 0,0-1 1 0 0,-22 0-1 0 0,13-3 129 0 0,-71-2 996 0 0,81 2-1014 0 0,-35 4-1 0 0,43-2-108 0 0,0-1 1 0 0,0 0-1 0 0,0-1 0 0 0,-1 0 0 0 0,1-1 0 0 0,0-1 0 0 0,-20-4 0 0 0,18 2-36 0 0,0 1 0 0 0,-1 1 0 0 0,-28-1 1 0 0,16 1-13 0 0,12 2 3 0 0,-1 1 0 0 0,0 0 0 0 0,1 1 0 0 0,-1 1 0 0 0,1 0 0 0 0,0 2 0 0 0,-20 7 0 0 0,4-2-6 0 0,9-5 22 0 0,-1 0-1 0 0,1-2 1 0 0,-41 1-1 0 0,6-1 5 0 0,1-5 12 0 0,-56 1 95 0 0,22-4 171 0 0,78 5-239 0 0,0-2 1 0 0,-18-3-1 0 0,-12-1 80 0 0,-47 1 141 0 0,74 4-288 0 0,-5-1 16 0 0,-33-7 0 0 0,46 6-16 0 0,0 1 0 0 0,0 1 0 0 0,0-1 0 0 0,0 1 0 0 0,-1 1-1 0 0,1-1 1 0 0,0 1 0 0 0,0 1 0 0 0,-15 2 0 0 0,-8 6 6 0 0,15-3-9 0 0,0-2 0 0 0,-31 6 0 0 0,-41 4-11 0 0,70-11 0 0 0,1 0 0 0 0,-1 2 0 0 0,-18 7 0 0 0,22-7 0 0 0,-1 0 0 0 0,1-1 0 0 0,0-1 0 0 0,-1 0 0 0 0,-22 0 0 0 0,10-3 10 0 0,0 0 29 0 0,0 0 1 0 0,-51 9-1 0 0,71-8-39 0 0,0 0 0 0 0,-1 0 0 0 0,1-1 0 0 0,0 0-1 0 0,-1 0 1 0 0,1-1 0 0 0,-13-2 0 0 0,2-2 80 0 0,-30-12 0 0 0,24 7 65 0 0,20 9-129 0 0,0 0-1 0 0,0 0 1 0 0,0 1-1 0 0,0-1 1 0 0,0 1-1 0 0,0 0 1 0 0,0 0-1 0 0,0 1 1 0 0,0-1-1 0 0,0 1 1 0 0,0-1-1 0 0,0 1 1 0 0,0 1-1 0 0,0-1 1 0 0,0 0-1 0 0,1 1 1 0 0,-1 0-1 0 0,0 0 1 0 0,1 0-1 0 0,-5 3 1 0 0,-7 7-237 0 0,1-1 0 0 0,0 2 1 0 0,-13 16-1 0 0,17-20-210 0 0,-15 17-4293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07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1307 155 1439 0 0,'7'-15'189'0'0,"-5"10"163"0"0,0 0 1 0 0,0 0-1 0 0,-1 0 0 0 0,2-8 1 0 0,-2 12-241 0 0,-1-1 0 0 0,0 1 1 0 0,0-1-1 0 0,0 0 1 0 0,0 1-1 0 0,0-1 1 0 0,-1 1-1 0 0,1-1 1 0 0,0 1-1 0 0,-1-1 1 0 0,1 1-1 0 0,-1-1 1 0 0,0 1-1 0 0,1-1 1 0 0,-1 1-1 0 0,0 0 1 0 0,0-1-1 0 0,0 1 0 0 0,0 0 1 0 0,-1-2-1 0 0,1 3-27 0 0,0-1-1 0 0,0 1 0 0 0,-1-1 0 0 0,1 1 0 0 0,0-1 1 0 0,0 1-1 0 0,0 0 0 0 0,-1 0 0 0 0,1-1 0 0 0,0 1 1 0 0,0 0-1 0 0,0 0 0 0 0,-1 0 0 0 0,1 0 0 0 0,0 1 1 0 0,-2-1-1 0 0,-20 5 370 0 0,22-5-434 0 0,-22 6 304 0 0,0-2 0 0 0,0-1 0 0 0,-40 1 0 0 0,-72-9 864 0 0,134 5-1182 0 0,-232-6 1270 0 0,209 7-1170 0 0,-28 2 233 0 0,-58-5 0 0 0,62-5-3 0 0,-62-17 0 0 0,37 2-143 0 0,42 12 21 0 0,-34-6-1 0 0,55 14-183 0 0,0 0-1 0 0,-1 1 1 0 0,1 1-1 0 0,0 0 1 0 0,0 0-1 0 0,-1 1 1 0 0,-15 3-1 0 0,18-2-15 0 0,0 1-1 0 0,0 0 1 0 0,0 1-1 0 0,1 0 1 0 0,0 0-1 0 0,-1 0 0 0 0,-11 11 1 0 0,1 0-651 0 0,-24 27 0 0 0,19-16-3885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4:12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5 3223 0 0,'-18'-4'-289'0'0,"-13"5"4063"0"0,11 0-1605 0 0,11-1-1485 0 0,8 0-601 0 0,0-1 1 0 0,1 1-1 0 0,-1 0 1 0 0,0 0-1 0 0,0 0 1 0 0,0 0-1 0 0,1 0 1 0 0,-1 0-1 0 0,0 0 1 0 0,0 0 0 0 0,0 0-1 0 0,1 0 1 0 0,-1 1-1 0 0,0-1 1 0 0,0 0-1 0 0,1 1 1 0 0,-1-1-1 0 0,0 0 1 0 0,1 1-1 0 0,-1-1 1 0 0,0 1-1 0 0,1-1 1 0 0,-1 1-1 0 0,0-1 1 0 0,1 1-1 0 0,-1-1 1 0 0,1 1-1 0 0,-1 0 1 0 0,1-1-1 0 0,-1 1 1 0 0,1 0-1 0 0,0-1 1 0 0,-1 1-1 0 0,1 0 1 0 0,0 1-1 0 0,0-2-45 0 0,0 0 0 0 0,0 1-1 0 0,0-1 1 0 0,1 1-1 0 0,-1-1 1 0 0,0 0 0 0 0,1 1-1 0 0,-1-1 1 0 0,0 0-1 0 0,0 0 1 0 0,1 1 0 0 0,-1-1-1 0 0,1 0 1 0 0,-1 0-1 0 0,0 1 1 0 0,1-1 0 0 0,-1 0-1 0 0,1 0 1 0 0,-1 0-1 0 0,0 0 1 0 0,1 0 0 0 0,-1 1-1 0 0,1-1 1 0 0,-1 0-1 0 0,1 0 1 0 0,-1 0 0 0 0,1 0-1 0 0,-1 0 1 0 0,0 0-1 0 0,1-1 1 0 0,0 1 0 0 0,27 2 303 0 0,-13-1-51 0 0,9 2 46 0 0,-5-1-76 0 0,0 0 1 0 0,36-1-1 0 0,-43-2-222 0 0,0 1-1 0 0,0 1 0 0 0,-1 0 1 0 0,1 0-1 0 0,0 1 0 0 0,13 4 1 0 0,-22-4 4 0 0,1-1 0 0 0,0 1 0 0 0,0 0 1 0 0,-1 0-1 0 0,1 1 0 0 0,-1-1 0 0 0,0 1 1 0 0,0 0-1 0 0,0-1 0 0 0,0 1 1 0 0,0 1-1 0 0,-1-1 0 0 0,1 0 0 0 0,-1 1 1 0 0,0-1-1 0 0,0 1 0 0 0,0-1 0 0 0,0 1 1 0 0,-1 0-1 0 0,0 0 0 0 0,0 0 1 0 0,1 5-1 0 0,2 10 34 0 0,-2-1 0 0 0,0 1 1 0 0,-2 31-1 0 0,0-30-81 0 0,-3 111 212 0 0,3 91 87 0 0,-14 300 418 0 0,1-386-628 0 0,-4 79-91 0 0,22 78 7 0 0,-2-218 6 0 0,6 248 99 0 0,-18-1-24 0 0,1-239-49 0 0,-3 54 54 0 0,10 250 52 0 0,1-172-111 0 0,7 106 74 0 0,32 136 38 0 0,-37-195-81 0 0,1 10-63 0 0,35 75 171 0 0,-34-307-97 0 0,-2 0 0 0 0,-2 1 1 0 0,-2-1-1 0 0,-10 64 0 0 0,-9 215 92 0 0,20-268-132 0 0,8 219 227 0 0,1-129-182 0 0,3 156 118 0 0,-9-184-189 0 0,12 189 58 0 0,0-129 22 0 0,-8-64 122 0 0,39 198 1 0 0,-40-280-144 0 0,-1 1 1 0 0,-1-1 0 0 0,-1 1 0 0 0,-2-1 0 0 0,-1 1 0 0 0,-5 35 0 0 0,-15 237 691 0 0,20-231-724 0 0,-1-30 2 0 0,2-1 1 0 0,5 40 0 0 0,-2-42 70 0 0,-1 54 0 0 0,-2-54-64 0 0,4 69 25 0 0,-4-95-41 0 0,0 0-1 0 0,0 0 0 0 0,-1 0 0 0 0,-1 0 0 0 0,1 0 0 0 0,-2 0 0 0 0,1 0 1 0 0,-1-1-1 0 0,-5 12 0 0 0,-11 22 326 0 0,14-29-207 0 0,-1 0 0 0 0,-11 19-1 0 0,3-11-37 0 0,8-12-14 0 0,0 0 0 0 0,0-1 0 0 0,-16 18 0 0 0,15-21-3 0 0,0 1 0 0 0,0-1 0 0 0,-1 0 0 0 0,0-1 0 0 0,0 1 1 0 0,0-2-1 0 0,-1 1 0 0 0,-9 3 0 0 0,4-2-178 0 0,0-1 0 0 0,0 0 0 0 0,0-1-1 0 0,-1-1 1 0 0,0 0 0 0 0,1-1 0 0 0,-1 0 0 0 0,0-1 0 0 0,0-1 0 0 0,0 0 0 0 0,0-1 0 0 0,0-1 0 0 0,0 0 0 0 0,0-1 0 0 0,-27-10-1 0 0,9 1-1528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07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1038 98 2759 0 0,'-6'-2'454'0'0,"-1"-1"-1"0"0,1 1 1 0 0,-1 0-1 0 0,0 1 0 0 0,-11-1 1 0 0,10 1-120 0 0,0 0 0 0 0,1-1 1 0 0,-1 0-1 0 0,-12-4 0 0 0,3 0-4 0 0,-1 0 0 0 0,0 2 0 0 0,0 0-1 0 0,-1 1 1 0 0,1 1 0 0 0,-1 0 0 0 0,1 2 0 0 0,-30 2-1 0 0,23-2 61 0 0,-44-5 0 0 0,9 0 22 0 0,-102-15 29 0 0,119 13-285 0 0,-1 1 0 0 0,0 2 0 0 0,-56 2-1 0 0,83 4-165 0 0,-1 0-1 0 0,1 0 0 0 0,0 2 1 0 0,0 0-1 0 0,0 1 0 0 0,-20 9 1 0 0,8 0-720 0 0,3-4-282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10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1685 68 919 0 0,'3'-2'213'0'0,"1"-1"0"0"0,-1 1 0 0 0,0-1 0 0 0,-1 0 0 0 0,1 0 0 0 0,0 0 0 0 0,3-5 0 0 0,-6 7-114 0 0,1 0-1 0 0,0 1 0 0 0,-1-1 0 0 0,1 0 0 0 0,0 0 0 0 0,-1 0 0 0 0,1 0 0 0 0,-1 0 1 0 0,0-1-1 0 0,1 1 0 0 0,-1 0 0 0 0,0 0 0 0 0,1 0 0 0 0,-1 0 0 0 0,0 0 0 0 0,0 0 0 0 0,0-1 1 0 0,0 1-1 0 0,0 0 0 0 0,0 0 0 0 0,-1 0 0 0 0,1 0 0 0 0,0 0 0 0 0,-1 0 0 0 0,1-1 1 0 0,0 1-1 0 0,-1 0 0 0 0,1 0 0 0 0,-2-1 0 0 0,1 1-5 0 0,0 0 1 0 0,-1 0-1 0 0,1 0 0 0 0,0 1 1 0 0,-1-1-1 0 0,1 0 0 0 0,0 1 1 0 0,-1-1-1 0 0,1 1 1 0 0,-1 0-1 0 0,1-1 0 0 0,0 1 1 0 0,-1 0-1 0 0,1 0 0 0 0,-1 0 1 0 0,1 0-1 0 0,-1 0 0 0 0,1 0 1 0 0,-1 1-1 0 0,1-1 0 0 0,0 0 1 0 0,-1 1-1 0 0,-1 0 0 0 0,-8 3 10 0 0,1-1 1 0 0,0 2-1 0 0,0-1 0 0 0,1 2 0 0 0,0-1 0 0 0,0 1 0 0 0,0 0 0 0 0,-12 12 0 0 0,17-15-36 0 0,-1 0 1 0 0,0-1-1 0 0,0 1 0 0 0,0-1 0 0 0,0 0 0 0 0,0-1 0 0 0,0 1 0 0 0,0-1 0 0 0,-1 0 0 0 0,1 0 1 0 0,-7 0-1 0 0,-15 4 375 0 0,-64 12 391 0 0,44-8-682 0 0,7-4 53 0 0,-57 1 0 0 0,60-5-84 0 0,-458 3 1432 0 0,448-10-1425 0 0,-1-1-1 0 0,-76-22 0 0 0,92 21-98 0 0,1 2-1 0 0,-2 1 1 0 0,1 1 0 0 0,0 2-1 0 0,-1 1 1 0 0,1 1 0 0 0,-34 6-1 0 0,45-2-155 0 0,0 1 0 0 0,0 2-1 0 0,-23 9 1 0 0,25-8-520 0 0,-24 8-3839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11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1397 43 2615 0 0,'11'-11'256'0'0,"-14"12"-239"0"0,1-1-1 0 0,0 0 1 0 0,0-1-1 0 0,0 1 0 0 0,0 0 1 0 0,0-1-1 0 0,-1 1 0 0 0,1-1 1 0 0,0 0-1 0 0,0 1 1 0 0,0-1-1 0 0,0 0 0 0 0,1 0 1 0 0,-1-1-1 0 0,-2 0 1 0 0,-4-3 100 0 0,-2 2 244 0 0,1-1-1 0 0,-1 2 1 0 0,1-1-1 0 0,-1 1 1 0 0,0 1-1 0 0,0 0 1 0 0,0 0-1 0 0,-16 2 1 0 0,-9 2 379 0 0,-38 8 0 0 0,7 0-365 0 0,-76-2 236 0 0,48-5-252 0 0,-129 3 573 0 0,132-6-586 0 0,-117 11 197 0 0,110-6-414 0 0,72-5-211 0 0,0 2-1 0 0,0 0 0 0 0,0 1 1 0 0,1 2-1 0 0,-1 0 0 0 0,-27 12 1 0 0,31-8-316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11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1985 25 2303 0 0,'-1'-1'84'0'0,"1"-1"0"0"0,-1 1 0 0 0,1 0 0 0 0,-1 0 0 0 0,1 0 0 0 0,-1-1 0 0 0,0 1-1 0 0,0 0 1 0 0,1 0 0 0 0,-1 0 0 0 0,0 0 0 0 0,0 0 0 0 0,0 0 0 0 0,0 0-1 0 0,-2-1 1 0 0,0 1 186 0 0,0 0-1 0 0,0 0 0 0 0,1 0 0 0 0,-1 1 1 0 0,0-1-1 0 0,0 1 0 0 0,-3-1 0 0 0,-10 1-109 0 0,0 1-1 0 0,0 1 0 0 0,0 0 0 0 0,0 1 0 0 0,1 1 0 0 0,-17 5 0 0 0,3-1 159 0 0,-20 6 92 0 0,-114 23 790 0 0,125-30-857 0 0,22-3-112 0 0,-28 2 0 0 0,-64 3 242 0 0,59-4-234 0 0,0-2 1 0 0,-57-4 0 0 0,-119-3 1121 0 0,4-1-817 0 0,83-11-408 0 0,-35-3 168 0 0,146 18-270 0 0,1 1-1 0 0,-1 2 1 0 0,1 0 0 0 0,-43 10-1 0 0,39-4-98 0 0,1 1-1 0 0,0 2 0 0 0,1 0 1 0 0,-45 26-1 0 0,28-9-158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14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3308 96 1151 0 0,'0'-2'211'0'0,"1"0"0"0"0,0 0-1 0 0,-1-1 1 0 0,1 1 0 0 0,0 0-1 0 0,0 0 1 0 0,1 0 0 0 0,-1 0-1 0 0,0 0 1 0 0,4-3 0 0 0,-5 3-2 0 0,0 1 1 0 0,-1-1-1 0 0,1 0 0 0 0,0 1 1 0 0,0-1-1 0 0,-1 0 0 0 0,1 1 1 0 0,-1-1-1 0 0,0 1 1 0 0,-1-3-1 0 0,2 2-126 0 0,-1 1 0 0 0,1 0 0 0 0,-1 0 0 0 0,1 0 0 0 0,-1 0 0 0 0,1 0 0 0 0,-1 0 0 0 0,0 0 0 0 0,0 0 0 0 0,1 0 0 0 0,-1 0 0 0 0,0 0 0 0 0,0 1 0 0 0,0-1 0 0 0,0 0-1 0 0,0 0 1 0 0,0 1 0 0 0,0-1 0 0 0,-2 0 0 0 0,-46-7 869 0 0,33 9-243 0 0,12-1-631 0 0,0 0 0 0 0,0 0 0 0 0,0 0 0 0 0,0 0 0 0 0,-1 0 0 0 0,1-1 0 0 0,0 0 0 0 0,0 0 1 0 0,-4-1-1 0 0,-3-2 78 0 0,-1 1 1 0 0,1 0 0 0 0,-1 0-1 0 0,-20 0 1 0 0,-50 0 148 0 0,71 3-235 0 0,-40 3 51 0 0,-95 18 0 0 0,62-7-5 0 0,33-8 44 0 0,-68 1 0 0 0,-119 12-41 0 0,166-10-70 0 0,-1-4 0 0 0,-82-3 0 0 0,-48-8 5 0 0,124 8-21 0 0,-112 15 1 0 0,-49 3 37 0 0,193-20-70 0 0,-262-4 9 0 0,258 1 5 0 0,-535-16 125 0 0,343 24-3266 0 0,233-4 2584 0 0,-59 2-3188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17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814 266 919 0 0,'-20'-8'1127'0'0,"1"-1"-1"0"0,1-2 0 0 0,-1 0 0 0 0,2 0 0 0 0,-1-2 0 0 0,-18-18 0 0 0,6 7-1159 0 0,4 4 520 0 0,-1 1 0 0 0,0 1 1 0 0,-44-20-1 0 0,49 28-377 0 0,0 2 0 0 0,0 0 0 0 0,-1 2 0 0 0,0 0 0 0 0,-36-4 0 0 0,33 8-78 0 0,-1 0 0 0 0,1 2 0 0 0,-45 5 0 0 0,58-3-79 0 0,0 0 0 0 0,-1 1 0 0 0,1 1 0 0 0,1 1 0 0 0,-1 0 0 0 0,1 0 0 0 0,0 1 0 0 0,0 0-1 0 0,-11 9 1 0 0,-4 7-237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18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1660 49 1375 0 0,'-29'-16'2613'0'0,"22"12"-2308"0"0,1 0 0 0 0,-1 0-1 0 0,0 0 1 0 0,0 1 0 0 0,-1 0 0 0 0,1 1 0 0 0,-1 0-1 0 0,1 0 1 0 0,-1 0 0 0 0,-15-1 0 0 0,-228 16 2121 0 0,151-6-1941 0 0,-128-7-1 0 0,178-1-317 0 0,-28-1-181 0 0,-309 5 1106 0 0,329 1-1782 0 0,1 3 1 0 0,1 3 0 0 0,0 2-1 0 0,-97 34 1 0 0,92-22-2974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39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1000 110 2959 0 0,'-13'-19'831'0'0,"12"17"-673"0"0,0-1-1 0 0,0 1 1 0 0,-1 0-1 0 0,1 0 1 0 0,-1-1-1 0 0,0 1 1 0 0,1 0-1 0 0,-4-2 0 0 0,5 3-135 0 0,-2 0 67 0 0,0-1-1 0 0,0 1 1 0 0,0-1 0 0 0,0 1-1 0 0,0 0 1 0 0,0-1 0 0 0,0 1 0 0 0,-1 0-1 0 0,1 0 1 0 0,0 1 0 0 0,-1-1-1 0 0,-4-1 1 0 0,-9-1 371 0 0,13 2-287 0 0,0 0 0 0 0,0 0 1 0 0,0 1-1 0 0,0-1 0 0 0,0 1 0 0 0,0 0 0 0 0,-1 0 0 0 0,1 0 0 0 0,0 0 1 0 0,0 0-1 0 0,0 1 0 0 0,0-1 0 0 0,-6 3 0 0 0,-1 1 71 0 0,0 0 1 0 0,0-1-1 0 0,-1-1 1 0 0,1 0-1 0 0,-1 0 1 0 0,1-1-1 0 0,-1 0 1 0 0,1-1-1 0 0,-1 0 0 0 0,0 0 1 0 0,-10-3-1 0 0,15 2-149 0 0,0 1 0 0 0,-1 0 0 0 0,1 0 0 0 0,0 0-1 0 0,0 0 1 0 0,0 1 0 0 0,-8 2 0 0 0,-23 2 146 0 0,-147-11 1999 0 0,169 5-1982 0 0,0 0 1 0 0,-24-6-1 0 0,26 4-41 0 0,0 1 0 0 0,0 0 0 0 0,0 1 0 0 0,-17 0 0 0 0,10 2-17 0 0,-1-2-1 0 0,1 0 1 0 0,-1-1-1 0 0,1-1 0 0 0,0-1 1 0 0,-35-11-1 0 0,33 7-469 0 0,13 4 484 0 0,-1 1-1 0 0,0 0 1 0 0,-14-2 0 0 0,-3 6-1745 0 0,23 0 729 0 0,0 0 1 0 0,0 0-1 0 0,0 0 0 0 0,1 1 1 0 0,-6 2-1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40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1430 68 455 0 0,'1'0'127'0'0,"-1"0"0"0"0,1 0 0 0 0,-1 1 0 0 0,1-1 0 0 0,-1 0 0 0 0,0 0 0 0 0,1 0 0 0 0,-1 0 0 0 0,1 1 0 0 0,-1-1 0 0 0,1 0 0 0 0,-1 0 0 0 0,0 1-1 0 0,1-1 1 0 0,-1 0 0 0 0,0 1 0 0 0,1-1 0 0 0,-1 1 0 0 0,0-1 0 0 0,0 0 0 0 0,1 1 0 0 0,-1-1 0 0 0,0 1 0 0 0,0-1 0 0 0,0 0 0 0 0,1 1-1 0 0,-1-1 1 0 0,0 1 0 0 0,0-1 0 0 0,0 1 0 0 0,0-1 0 0 0,0 1 0 0 0,0 0 0 0 0,0-1-121 0 0,0 1 0 0 0,1-1 0 0 0,-1 1 0 0 0,0-1 0 0 0,0 1 0 0 0,0-1 0 0 0,0 0 0 0 0,0 1 0 0 0,0-1 0 0 0,0 1 0 0 0,0-1 0 0 0,0 1 0 0 0,0-1 0 0 0,0 1 0 0 0,0-1 0 0 0,0 0 0 0 0,0 1 0 0 0,-1-1 0 0 0,1 1 0 0 0,0-1 0 0 0,0 0 0 0 0,0 1 0 0 0,-1-1 0 0 0,1 0 0 0 0,0 1 0 0 0,0-1 0 0 0,-1 0 0 0 0,1 1 0 0 0,0-1 0 0 0,-1 0 0 0 0,1 1 0 0 0,0-1 0 0 0,-1 0 0 0 0,1 0 0 0 0,0 1 0 0 0,-1-1 0 0 0,1 0 0 0 0,-1 0 0 0 0,1 0 0 0 0,-1 0 0 0 0,1 0 0 0 0,0 0 0 0 0,-1 1 0 0 0,1-1 0 0 0,-1 0 0 0 0,1 0 0 0 0,-1 0 0 0 0,1 0 0 0 0,0-1 0 0 0,-1 1 0 0 0,1 0 0 0 0,-1 0 0 0 0,1 0 0 0 0,-1 0 0 0 0,1 0 0 0 0,0 0 0 0 0,-1-1 0 0 0,-7 0 514 0 0,0 0-1 0 0,0 1 0 0 0,0 0 0 0 0,-1 0 0 0 0,1 1 0 0 0,0 0 0 0 0,0 0 0 0 0,-12 4 0 0 0,-5 1-405 0 0,14-4 161 0 0,0 0 0 0 0,0-1 0 0 0,-1 0 1 0 0,1 0-1 0 0,0-2 0 0 0,-18-1 0 0 0,7-5 424 0 0,18 6-563 0 0,0-1 0 0 0,0 1 1 0 0,0 0-1 0 0,0 0 0 0 0,0 1 0 0 0,-5-1 0 0 0,-3 1-72 0 0,1 2-1 0 0,-1 0 0 0 0,-19 5 1 0 0,-13 2 366 0 0,18-4-167 0 0,20-3-198 0 0,0-1 0 0 0,0 0 0 0 0,0 0 0 0 0,0-1 0 0 0,0 0 0 0 0,0 0 0 0 0,0 0 0 0 0,-8-2 0 0 0,-75-23 890 0 0,20 12-736 0 0,65 13-184 0 0,-115-9 436 0 0,101 8-279 0 0,-37-7 0 0 0,28 3-16 0 0,-50-4 319 0 0,42 6-278 0 0,-58-13-1 0 0,-53-15-5 0 0,128 30-268 0 0,0 0-1 0 0,0 0 1 0 0,0 2-1 0 0,0 0 1 0 0,0 2 0 0 0,-18 3-1 0 0,-23 10-5109 0 0,28-5-355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9T22:43:42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1432 56 2615 0 0,'-1'0'42'0'0,"1"0"-35"0"0,-1 0 0 0 0,1 0 0 0 0,0 0 0 0 0,0 0 1 0 0,0 0-1 0 0,0 0 0 0 0,-1 0 0 0 0,1 0 0 0 0,0 0 0 0 0,0 0 0 0 0,0 0 0 0 0,0 0 0 0 0,-1-1 1 0 0,1 1-1 0 0,0 0 0 0 0,0 0 0 0 0,0 0 0 0 0,0 0 0 0 0,0 0 0 0 0,0 0 0 0 0,-1-1 1 0 0,1 1-1 0 0,0 0 0 0 0,0 0 0 0 0,0 0 0 0 0,0 0 0 0 0,0 0 0 0 0,0-1 0 0 0,0 1 1 0 0,0 0-1 0 0,0 0 0 0 0,0 0 0 0 0,0 0 0 0 0,0-1 0 0 0,0-3 349 0 0,-1 0-1 0 0,1 0 1 0 0,-1 1-1 0 0,0-1 1 0 0,-2-7 0 0 0,3 10-302 0 0,-1 0 1 0 0,1 1 0 0 0,0-1 0 0 0,-1 0 0 0 0,1 0 0 0 0,0 0 0 0 0,-1 1 0 0 0,1-1 0 0 0,-1 0-1 0 0,1 0 1 0 0,-1 1 0 0 0,0-1 0 0 0,1 0 0 0 0,-1 1 0 0 0,0-1 0 0 0,1 1 0 0 0,-1-1-1 0 0,0 1 1 0 0,1-1 0 0 0,-1 1 0 0 0,0 0 0 0 0,0-1 0 0 0,0 1 0 0 0,0 0 0 0 0,1-1-1 0 0,-1 1 1 0 0,0 0 0 0 0,0 0 0 0 0,0 0 0 0 0,0 0 0 0 0,0 0 0 0 0,0 0 0 0 0,1 0-1 0 0,-1 0 1 0 0,0 0 0 0 0,-1 1 0 0 0,-14 5 299 0 0,1 1 0 0 0,1 1 0 0 0,-1 0 1 0 0,-14 11-1 0 0,-30 18 447 0 0,52-35-586 0 0,0 0 1 0 0,0 0-1 0 0,0 0 0 0 0,-1-1 0 0 0,1 0 1 0 0,0-1-1 0 0,-10 0 0 0 0,-17 2 204 0 0,24-1-257 0 0,0 0-1 0 0,0-1 1 0 0,0 0-1 0 0,0-1 1 0 0,-15-3 0 0 0,-51-15 832 0 0,-3-1-358 0 0,-37-1 220 0 0,46 6-294 0 0,0 4-1 0 0,-101-3 0 0 0,136 14-521 0 0,-30-1 86 0 0,-67 10 0 0 0,-88 32-2444 0 0,184-33 724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12B1-0B8A-43BB-AD94-D274FB5AEB7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635D9-05AC-4144-8296-CA193252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1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e-IL" sz="2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11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14B89-F9ED-715C-430B-5320B2D54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72861-2D1F-3011-36E6-372B23407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F40D5-8259-0608-A8D2-F37B27F08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AE645-D6F4-E6D8-9248-D2FCD896E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2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AA5BF-6777-7D99-E893-7988AC1B0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5B7C1B-BF70-9212-7029-7729C9990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D722DA-9DB0-1DC1-0371-6F2F18667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436F4-35CA-78C6-F4F9-5F19790A0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2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e-IL" sz="2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1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e-IL" sz="2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4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BCDC5-2C1E-7DDA-5525-1831F7193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23877-0413-5956-BE44-3F4372924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A20319-029D-7CAC-F2E9-C9E55A5C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0396A-14A4-1097-33B1-B68B7EEAC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e-IL" sz="2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9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6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e-IL" sz="2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01545-ADEE-18F0-8CDA-C5833C6E8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13E24-0644-F8F1-84E1-C06E06AC6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DEF7F4-5246-8D09-CC34-AC73ABC94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19906-1136-0DAB-0D14-FB77210D2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2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4D723-7F8E-1724-EB90-38DE7E2A4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2CCC3-3032-7884-F97F-CEFF322B4E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39C291-98F5-8E35-D5D7-A4F0DC2AF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7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240C4-EAB2-9B91-8149-4E1985EB5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35D9-05AC-4144-8296-CA1932529D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CB52-FC11-4563-BD16-119781D8E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9EC73-4482-484B-AEEC-221ABF546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2022-7C2B-4C88-84A1-0E1D6999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E17D-DBF6-4DAD-8CD3-A83672FA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82C84-F2D6-4885-8BFE-A77AC66D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8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B769-A922-436B-A0FC-7E61D8D2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1E29F-53F0-4011-8AA3-689815E63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5C5B9-E372-4185-BA4A-D57A36FA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4EA82-F06A-48E1-8556-775E3999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C019-47D8-4A8B-B7BB-B8255385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AE92B-C4A1-4FC1-9254-48B8CE751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21A64-6B5A-4A57-AF85-16A9CC9DA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2DEC5-03FF-485D-9860-4A66E45C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75490-1161-49E5-A114-A8D5AA81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42C9E-1F3A-4F71-BCE7-6ED8879E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426E-D689-460C-8755-87C40873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54FCF-555D-4E9B-B96F-6AB542AB4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B3ADE-8D43-40FD-A32D-C2B7ECA9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2D8BB-8779-43E8-B66F-81C4A1AE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E545B-98B2-446D-A57E-A5B0C147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A3FB-CDFF-4B51-AFC0-2EBCF493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725FC-715C-4309-86FB-362B69392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B61EA-B4FD-4A13-B5E3-BC8ECCC1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16AFD-4277-4F3A-A50B-F309EE0B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2F770-5C2A-419E-8929-7794C612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0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03E0-7A68-4A0D-AF00-E689923F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7B331-19DE-40CC-930C-77B5CF23F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699AD-6784-442F-B25F-A11DB920F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F6B2A-C1CD-4631-A1F4-F52D7E6E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9EDC0-4F6F-4A76-AB1B-EE68224E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BEE1A-B57D-4B07-8CF8-804BA32C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2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1897-C24B-4175-8280-657440B5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A88B4-E1E0-4B66-8F47-3A337E21E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E56BA-7A8A-4285-9396-215873D01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60A60-13A7-43F6-A196-42D666632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EB919-070A-440B-A0FF-70CB3159B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B7D31-EA07-4867-8131-C569A219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0C4C0-75B2-424A-B698-9967FC76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66D9A3-7A35-4DEB-96FD-4EB8B5D2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3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D3ED-318C-4B13-9B9C-EFA73DC2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9CB2C-07E5-416C-A2C1-6796C249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F1F95-1C3A-4FCC-A8F9-8DDC1CA6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DA5B4-0FAE-40FA-A08C-8BCA037A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4B22E-335C-4A55-87B1-543AF8F5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AA6C5-B4DC-4627-B08B-A70DE641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CEA28-8888-4CEF-B047-790D53ED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8415-B453-4985-A595-4E6A7BF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F0E60-3315-4627-B5FD-0C7B8599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0E7D2-7B36-4985-A108-5E12E362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31EE4-3CBC-4FFD-A603-D8F5A9F8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4337B-01DD-44FA-91A0-D1371139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1E431-4735-4865-AB79-13875833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7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CF1C-FD4E-4DF8-8076-2B0F9FF5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B0522-D7D9-462E-9A97-9417CF014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DA688-8CD3-4AEE-8D11-8A8BF54E2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8A5E5-8429-4758-B4CA-C8205C9D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7D8C-F86B-40DF-8E3F-C964AD132A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7A179-5C8E-4BBA-9BBA-60075CFC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02119-041C-4929-BA97-807756DA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8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2119F-86CB-4CD9-928C-AAE2F72B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FEC57-1E7C-459F-91E0-E86C408D0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EC05C-49F4-4B51-98D1-982AF0504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27D8C-F86B-40DF-8E3F-C964AD132A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0FE6-CFD7-41B2-A024-2425091C5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9B90-4659-4EE9-8747-A6902632D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A668F-7EF6-4C10-805B-95725146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user/MATSATI/" TargetMode="External"/><Relationship Id="rId5" Type="http://schemas.openxmlformats.org/officeDocument/2006/relationships/hyperlink" Target="https://www.matsati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6.png"/><Relationship Id="rId18" Type="http://schemas.openxmlformats.org/officeDocument/2006/relationships/customXml" Target="../ink/ink224.xml"/><Relationship Id="rId26" Type="http://schemas.openxmlformats.org/officeDocument/2006/relationships/customXml" Target="../ink/ink228.xml"/><Relationship Id="rId3" Type="http://schemas.openxmlformats.org/officeDocument/2006/relationships/image" Target="../media/image3.png"/><Relationship Id="rId21" Type="http://schemas.openxmlformats.org/officeDocument/2006/relationships/image" Target="../media/image230.png"/><Relationship Id="rId7" Type="http://schemas.openxmlformats.org/officeDocument/2006/relationships/image" Target="../media/image223.png"/><Relationship Id="rId12" Type="http://schemas.openxmlformats.org/officeDocument/2006/relationships/customXml" Target="../ink/ink221.xml"/><Relationship Id="rId17" Type="http://schemas.openxmlformats.org/officeDocument/2006/relationships/image" Target="../media/image228.png"/><Relationship Id="rId25" Type="http://schemas.openxmlformats.org/officeDocument/2006/relationships/image" Target="../media/image232.png"/><Relationship Id="rId33" Type="http://schemas.openxmlformats.org/officeDocument/2006/relationships/image" Target="../media/image236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223.xml"/><Relationship Id="rId20" Type="http://schemas.openxmlformats.org/officeDocument/2006/relationships/customXml" Target="../ink/ink225.xml"/><Relationship Id="rId29" Type="http://schemas.openxmlformats.org/officeDocument/2006/relationships/image" Target="../media/image23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8.xml"/><Relationship Id="rId11" Type="http://schemas.openxmlformats.org/officeDocument/2006/relationships/image" Target="../media/image225.png"/><Relationship Id="rId24" Type="http://schemas.openxmlformats.org/officeDocument/2006/relationships/customXml" Target="../ink/ink227.xml"/><Relationship Id="rId32" Type="http://schemas.openxmlformats.org/officeDocument/2006/relationships/customXml" Target="../ink/ink231.xml"/><Relationship Id="rId5" Type="http://schemas.openxmlformats.org/officeDocument/2006/relationships/image" Target="../media/image222.png"/><Relationship Id="rId15" Type="http://schemas.openxmlformats.org/officeDocument/2006/relationships/image" Target="../media/image227.png"/><Relationship Id="rId23" Type="http://schemas.openxmlformats.org/officeDocument/2006/relationships/image" Target="../media/image231.png"/><Relationship Id="rId28" Type="http://schemas.openxmlformats.org/officeDocument/2006/relationships/customXml" Target="../ink/ink229.xml"/><Relationship Id="rId10" Type="http://schemas.openxmlformats.org/officeDocument/2006/relationships/customXml" Target="../ink/ink220.xml"/><Relationship Id="rId19" Type="http://schemas.openxmlformats.org/officeDocument/2006/relationships/image" Target="../media/image229.png"/><Relationship Id="rId31" Type="http://schemas.openxmlformats.org/officeDocument/2006/relationships/image" Target="../media/image235.png"/><Relationship Id="rId4" Type="http://schemas.openxmlformats.org/officeDocument/2006/relationships/customXml" Target="../ink/ink217.xml"/><Relationship Id="rId9" Type="http://schemas.openxmlformats.org/officeDocument/2006/relationships/image" Target="../media/image224.png"/><Relationship Id="rId14" Type="http://schemas.openxmlformats.org/officeDocument/2006/relationships/customXml" Target="../ink/ink222.xml"/><Relationship Id="rId22" Type="http://schemas.openxmlformats.org/officeDocument/2006/relationships/customXml" Target="../ink/ink226.xml"/><Relationship Id="rId27" Type="http://schemas.openxmlformats.org/officeDocument/2006/relationships/image" Target="../media/image233.png"/><Relationship Id="rId30" Type="http://schemas.openxmlformats.org/officeDocument/2006/relationships/customXml" Target="../ink/ink230.xml"/><Relationship Id="rId8" Type="http://schemas.openxmlformats.org/officeDocument/2006/relationships/customXml" Target="../ink/ink2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.png"/><Relationship Id="rId299" Type="http://schemas.openxmlformats.org/officeDocument/2006/relationships/image" Target="../media/image157.png"/><Relationship Id="rId21" Type="http://schemas.openxmlformats.org/officeDocument/2006/relationships/image" Target="../media/image18.png"/><Relationship Id="rId63" Type="http://schemas.openxmlformats.org/officeDocument/2006/relationships/image" Target="../media/image39.png"/><Relationship Id="rId159" Type="http://schemas.openxmlformats.org/officeDocument/2006/relationships/image" Target="../media/image87.png"/><Relationship Id="rId324" Type="http://schemas.openxmlformats.org/officeDocument/2006/relationships/customXml" Target="../ink/ink165.xml"/><Relationship Id="rId366" Type="http://schemas.openxmlformats.org/officeDocument/2006/relationships/customXml" Target="../ink/ink186.xml"/><Relationship Id="rId170" Type="http://schemas.openxmlformats.org/officeDocument/2006/relationships/customXml" Target="../ink/ink88.xml"/><Relationship Id="rId226" Type="http://schemas.openxmlformats.org/officeDocument/2006/relationships/customXml" Target="../ink/ink116.xml"/><Relationship Id="rId268" Type="http://schemas.openxmlformats.org/officeDocument/2006/relationships/customXml" Target="../ink/ink137.xml"/><Relationship Id="rId32" Type="http://schemas.openxmlformats.org/officeDocument/2006/relationships/customXml" Target="../ink/ink19.xml"/><Relationship Id="rId74" Type="http://schemas.openxmlformats.org/officeDocument/2006/relationships/customXml" Target="../ink/ink40.xml"/><Relationship Id="rId128" Type="http://schemas.openxmlformats.org/officeDocument/2006/relationships/customXml" Target="../ink/ink67.xml"/><Relationship Id="rId335" Type="http://schemas.openxmlformats.org/officeDocument/2006/relationships/image" Target="../media/image175.png"/><Relationship Id="rId377" Type="http://schemas.openxmlformats.org/officeDocument/2006/relationships/image" Target="../media/image196.png"/><Relationship Id="rId5" Type="http://schemas.openxmlformats.org/officeDocument/2006/relationships/image" Target="../media/image10.png"/><Relationship Id="rId181" Type="http://schemas.openxmlformats.org/officeDocument/2006/relationships/image" Target="../media/image98.png"/><Relationship Id="rId237" Type="http://schemas.openxmlformats.org/officeDocument/2006/relationships/image" Target="../media/image126.png"/><Relationship Id="rId402" Type="http://schemas.openxmlformats.org/officeDocument/2006/relationships/customXml" Target="../ink/ink204.xml"/><Relationship Id="rId279" Type="http://schemas.openxmlformats.org/officeDocument/2006/relationships/image" Target="../media/image147.png"/><Relationship Id="rId43" Type="http://schemas.openxmlformats.org/officeDocument/2006/relationships/image" Target="../media/image29.png"/><Relationship Id="rId139" Type="http://schemas.openxmlformats.org/officeDocument/2006/relationships/image" Target="../media/image77.png"/><Relationship Id="rId290" Type="http://schemas.openxmlformats.org/officeDocument/2006/relationships/customXml" Target="../ink/ink148.xml"/><Relationship Id="rId304" Type="http://schemas.openxmlformats.org/officeDocument/2006/relationships/customXml" Target="../ink/ink155.xml"/><Relationship Id="rId346" Type="http://schemas.openxmlformats.org/officeDocument/2006/relationships/customXml" Target="../ink/ink176.xml"/><Relationship Id="rId388" Type="http://schemas.openxmlformats.org/officeDocument/2006/relationships/customXml" Target="../ink/ink197.xml"/><Relationship Id="rId85" Type="http://schemas.openxmlformats.org/officeDocument/2006/relationships/image" Target="../media/image50.png"/><Relationship Id="rId150" Type="http://schemas.openxmlformats.org/officeDocument/2006/relationships/customXml" Target="../ink/ink78.xml"/><Relationship Id="rId192" Type="http://schemas.openxmlformats.org/officeDocument/2006/relationships/customXml" Target="../ink/ink99.xml"/><Relationship Id="rId206" Type="http://schemas.openxmlformats.org/officeDocument/2006/relationships/customXml" Target="../ink/ink106.xml"/><Relationship Id="rId413" Type="http://schemas.openxmlformats.org/officeDocument/2006/relationships/image" Target="../media/image214.png"/><Relationship Id="rId248" Type="http://schemas.openxmlformats.org/officeDocument/2006/relationships/customXml" Target="../ink/ink127.xml"/><Relationship Id="rId12" Type="http://schemas.openxmlformats.org/officeDocument/2006/relationships/customXml" Target="../ink/ink9.xml"/><Relationship Id="rId108" Type="http://schemas.openxmlformats.org/officeDocument/2006/relationships/customXml" Target="../ink/ink57.xml"/><Relationship Id="rId315" Type="http://schemas.openxmlformats.org/officeDocument/2006/relationships/image" Target="../media/image165.png"/><Relationship Id="rId357" Type="http://schemas.openxmlformats.org/officeDocument/2006/relationships/image" Target="../media/image186.png"/><Relationship Id="rId54" Type="http://schemas.openxmlformats.org/officeDocument/2006/relationships/customXml" Target="../ink/ink30.xml"/><Relationship Id="rId96" Type="http://schemas.openxmlformats.org/officeDocument/2006/relationships/customXml" Target="../ink/ink51.xml"/><Relationship Id="rId161" Type="http://schemas.openxmlformats.org/officeDocument/2006/relationships/image" Target="../media/image88.png"/><Relationship Id="rId217" Type="http://schemas.openxmlformats.org/officeDocument/2006/relationships/image" Target="../media/image116.png"/><Relationship Id="rId399" Type="http://schemas.openxmlformats.org/officeDocument/2006/relationships/image" Target="../media/image207.png"/><Relationship Id="rId259" Type="http://schemas.openxmlformats.org/officeDocument/2006/relationships/image" Target="../media/image137.png"/><Relationship Id="rId424" Type="http://schemas.openxmlformats.org/officeDocument/2006/relationships/customXml" Target="../ink/ink215.xml"/><Relationship Id="rId23" Type="http://schemas.openxmlformats.org/officeDocument/2006/relationships/image" Target="../media/image19.png"/><Relationship Id="rId119" Type="http://schemas.openxmlformats.org/officeDocument/2006/relationships/image" Target="../media/image67.png"/><Relationship Id="rId270" Type="http://schemas.openxmlformats.org/officeDocument/2006/relationships/customXml" Target="../ink/ink138.xml"/><Relationship Id="rId326" Type="http://schemas.openxmlformats.org/officeDocument/2006/relationships/customXml" Target="../ink/ink166.xml"/><Relationship Id="rId65" Type="http://schemas.openxmlformats.org/officeDocument/2006/relationships/image" Target="../media/image40.png"/><Relationship Id="rId130" Type="http://schemas.openxmlformats.org/officeDocument/2006/relationships/customXml" Target="../ink/ink68.xml"/><Relationship Id="rId368" Type="http://schemas.openxmlformats.org/officeDocument/2006/relationships/customXml" Target="../ink/ink187.xml"/><Relationship Id="rId172" Type="http://schemas.openxmlformats.org/officeDocument/2006/relationships/customXml" Target="../ink/ink89.xml"/><Relationship Id="rId228" Type="http://schemas.openxmlformats.org/officeDocument/2006/relationships/customXml" Target="../ink/ink117.xml"/><Relationship Id="rId281" Type="http://schemas.openxmlformats.org/officeDocument/2006/relationships/image" Target="../media/image148.png"/><Relationship Id="rId337" Type="http://schemas.openxmlformats.org/officeDocument/2006/relationships/image" Target="../media/image176.png"/><Relationship Id="rId34" Type="http://schemas.openxmlformats.org/officeDocument/2006/relationships/customXml" Target="../ink/ink20.xml"/><Relationship Id="rId76" Type="http://schemas.openxmlformats.org/officeDocument/2006/relationships/customXml" Target="../ink/ink41.xml"/><Relationship Id="rId141" Type="http://schemas.openxmlformats.org/officeDocument/2006/relationships/image" Target="../media/image78.png"/><Relationship Id="rId379" Type="http://schemas.openxmlformats.org/officeDocument/2006/relationships/image" Target="../media/image197.png"/><Relationship Id="rId7" Type="http://schemas.openxmlformats.org/officeDocument/2006/relationships/image" Target="../media/image11.png"/><Relationship Id="rId183" Type="http://schemas.openxmlformats.org/officeDocument/2006/relationships/image" Target="../media/image99.png"/><Relationship Id="rId239" Type="http://schemas.openxmlformats.org/officeDocument/2006/relationships/image" Target="../media/image127.png"/><Relationship Id="rId390" Type="http://schemas.openxmlformats.org/officeDocument/2006/relationships/customXml" Target="../ink/ink198.xml"/><Relationship Id="rId404" Type="http://schemas.openxmlformats.org/officeDocument/2006/relationships/customXml" Target="../ink/ink205.xml"/><Relationship Id="rId250" Type="http://schemas.openxmlformats.org/officeDocument/2006/relationships/customXml" Target="../ink/ink128.xml"/><Relationship Id="rId292" Type="http://schemas.openxmlformats.org/officeDocument/2006/relationships/customXml" Target="../ink/ink149.xml"/><Relationship Id="rId306" Type="http://schemas.openxmlformats.org/officeDocument/2006/relationships/customXml" Target="../ink/ink156.xml"/><Relationship Id="rId45" Type="http://schemas.openxmlformats.org/officeDocument/2006/relationships/image" Target="../media/image30.png"/><Relationship Id="rId87" Type="http://schemas.openxmlformats.org/officeDocument/2006/relationships/image" Target="../media/image51.png"/><Relationship Id="rId110" Type="http://schemas.openxmlformats.org/officeDocument/2006/relationships/customXml" Target="../ink/ink58.xml"/><Relationship Id="rId348" Type="http://schemas.openxmlformats.org/officeDocument/2006/relationships/customXml" Target="../ink/ink177.xml"/><Relationship Id="rId152" Type="http://schemas.openxmlformats.org/officeDocument/2006/relationships/customXml" Target="../ink/ink79.xml"/><Relationship Id="rId194" Type="http://schemas.openxmlformats.org/officeDocument/2006/relationships/customXml" Target="../ink/ink100.xml"/><Relationship Id="rId208" Type="http://schemas.openxmlformats.org/officeDocument/2006/relationships/customXml" Target="../ink/ink107.xml"/><Relationship Id="rId415" Type="http://schemas.openxmlformats.org/officeDocument/2006/relationships/image" Target="../media/image215.png"/><Relationship Id="rId261" Type="http://schemas.openxmlformats.org/officeDocument/2006/relationships/image" Target="../media/image138.png"/><Relationship Id="rId14" Type="http://schemas.openxmlformats.org/officeDocument/2006/relationships/customXml" Target="../ink/ink10.xml"/><Relationship Id="rId56" Type="http://schemas.openxmlformats.org/officeDocument/2006/relationships/customXml" Target="../ink/ink31.xml"/><Relationship Id="rId317" Type="http://schemas.openxmlformats.org/officeDocument/2006/relationships/image" Target="../media/image166.png"/><Relationship Id="rId359" Type="http://schemas.openxmlformats.org/officeDocument/2006/relationships/image" Target="../media/image187.png"/><Relationship Id="rId98" Type="http://schemas.openxmlformats.org/officeDocument/2006/relationships/customXml" Target="../ink/ink52.xml"/><Relationship Id="rId121" Type="http://schemas.openxmlformats.org/officeDocument/2006/relationships/image" Target="../media/image68.png"/><Relationship Id="rId163" Type="http://schemas.openxmlformats.org/officeDocument/2006/relationships/image" Target="../media/image89.png"/><Relationship Id="rId219" Type="http://schemas.openxmlformats.org/officeDocument/2006/relationships/image" Target="../media/image117.png"/><Relationship Id="rId370" Type="http://schemas.openxmlformats.org/officeDocument/2006/relationships/customXml" Target="../ink/ink188.xml"/><Relationship Id="rId230" Type="http://schemas.openxmlformats.org/officeDocument/2006/relationships/customXml" Target="../ink/ink118.xml"/><Relationship Id="rId25" Type="http://schemas.openxmlformats.org/officeDocument/2006/relationships/image" Target="../media/image20.png"/><Relationship Id="rId67" Type="http://schemas.openxmlformats.org/officeDocument/2006/relationships/image" Target="../media/image41.png"/><Relationship Id="rId272" Type="http://schemas.openxmlformats.org/officeDocument/2006/relationships/customXml" Target="../ink/ink139.xml"/><Relationship Id="rId328" Type="http://schemas.openxmlformats.org/officeDocument/2006/relationships/customXml" Target="../ink/ink167.xml"/><Relationship Id="rId132" Type="http://schemas.openxmlformats.org/officeDocument/2006/relationships/customXml" Target="../ink/ink69.xml"/><Relationship Id="rId174" Type="http://schemas.openxmlformats.org/officeDocument/2006/relationships/customXml" Target="../ink/ink90.xml"/><Relationship Id="rId381" Type="http://schemas.openxmlformats.org/officeDocument/2006/relationships/image" Target="../media/image198.png"/><Relationship Id="rId241" Type="http://schemas.openxmlformats.org/officeDocument/2006/relationships/image" Target="../media/image128.png"/><Relationship Id="rId36" Type="http://schemas.openxmlformats.org/officeDocument/2006/relationships/customXml" Target="../ink/ink21.xml"/><Relationship Id="rId283" Type="http://schemas.openxmlformats.org/officeDocument/2006/relationships/image" Target="../media/image149.png"/><Relationship Id="rId339" Type="http://schemas.openxmlformats.org/officeDocument/2006/relationships/image" Target="../media/image177.png"/><Relationship Id="rId78" Type="http://schemas.openxmlformats.org/officeDocument/2006/relationships/customXml" Target="../ink/ink42.xml"/><Relationship Id="rId101" Type="http://schemas.openxmlformats.org/officeDocument/2006/relationships/image" Target="../media/image58.png"/><Relationship Id="rId143" Type="http://schemas.openxmlformats.org/officeDocument/2006/relationships/image" Target="../media/image79.png"/><Relationship Id="rId185" Type="http://schemas.openxmlformats.org/officeDocument/2006/relationships/image" Target="../media/image100.png"/><Relationship Id="rId350" Type="http://schemas.openxmlformats.org/officeDocument/2006/relationships/customXml" Target="../ink/ink178.xml"/><Relationship Id="rId406" Type="http://schemas.openxmlformats.org/officeDocument/2006/relationships/customXml" Target="../ink/ink206.xml"/><Relationship Id="rId9" Type="http://schemas.openxmlformats.org/officeDocument/2006/relationships/image" Target="../media/image12.png"/><Relationship Id="rId210" Type="http://schemas.openxmlformats.org/officeDocument/2006/relationships/customXml" Target="../ink/ink108.xml"/><Relationship Id="rId392" Type="http://schemas.openxmlformats.org/officeDocument/2006/relationships/customXml" Target="../ink/ink199.xml"/><Relationship Id="rId252" Type="http://schemas.openxmlformats.org/officeDocument/2006/relationships/customXml" Target="../ink/ink129.xml"/><Relationship Id="rId294" Type="http://schemas.openxmlformats.org/officeDocument/2006/relationships/customXml" Target="../ink/ink150.xml"/><Relationship Id="rId308" Type="http://schemas.openxmlformats.org/officeDocument/2006/relationships/customXml" Target="../ink/ink157.xml"/><Relationship Id="rId47" Type="http://schemas.openxmlformats.org/officeDocument/2006/relationships/image" Target="../media/image31.png"/><Relationship Id="rId89" Type="http://schemas.openxmlformats.org/officeDocument/2006/relationships/image" Target="../media/image52.png"/><Relationship Id="rId112" Type="http://schemas.openxmlformats.org/officeDocument/2006/relationships/customXml" Target="../ink/ink59.xml"/><Relationship Id="rId154" Type="http://schemas.openxmlformats.org/officeDocument/2006/relationships/customXml" Target="../ink/ink80.xml"/><Relationship Id="rId361" Type="http://schemas.openxmlformats.org/officeDocument/2006/relationships/image" Target="../media/image188.png"/><Relationship Id="rId196" Type="http://schemas.openxmlformats.org/officeDocument/2006/relationships/customXml" Target="../ink/ink101.xml"/><Relationship Id="rId417" Type="http://schemas.openxmlformats.org/officeDocument/2006/relationships/image" Target="../media/image216.png"/><Relationship Id="rId16" Type="http://schemas.openxmlformats.org/officeDocument/2006/relationships/customXml" Target="../ink/ink11.xml"/><Relationship Id="rId221" Type="http://schemas.openxmlformats.org/officeDocument/2006/relationships/image" Target="../media/image118.png"/><Relationship Id="rId263" Type="http://schemas.openxmlformats.org/officeDocument/2006/relationships/image" Target="../media/image139.png"/><Relationship Id="rId319" Type="http://schemas.openxmlformats.org/officeDocument/2006/relationships/image" Target="../media/image167.png"/><Relationship Id="rId58" Type="http://schemas.openxmlformats.org/officeDocument/2006/relationships/customXml" Target="../ink/ink32.xml"/><Relationship Id="rId123" Type="http://schemas.openxmlformats.org/officeDocument/2006/relationships/image" Target="../media/image69.png"/><Relationship Id="rId330" Type="http://schemas.openxmlformats.org/officeDocument/2006/relationships/customXml" Target="../ink/ink168.xml"/><Relationship Id="rId165" Type="http://schemas.openxmlformats.org/officeDocument/2006/relationships/image" Target="../media/image90.png"/><Relationship Id="rId372" Type="http://schemas.openxmlformats.org/officeDocument/2006/relationships/customXml" Target="../ink/ink189.xml"/><Relationship Id="rId232" Type="http://schemas.openxmlformats.org/officeDocument/2006/relationships/customXml" Target="../ink/ink119.xml"/><Relationship Id="rId274" Type="http://schemas.openxmlformats.org/officeDocument/2006/relationships/customXml" Target="../ink/ink140.xml"/><Relationship Id="rId27" Type="http://schemas.openxmlformats.org/officeDocument/2006/relationships/image" Target="../media/image21.png"/><Relationship Id="rId69" Type="http://schemas.openxmlformats.org/officeDocument/2006/relationships/image" Target="../media/image42.png"/><Relationship Id="rId134" Type="http://schemas.openxmlformats.org/officeDocument/2006/relationships/customXml" Target="../ink/ink70.xml"/><Relationship Id="rId80" Type="http://schemas.openxmlformats.org/officeDocument/2006/relationships/customXml" Target="../ink/ink43.xml"/><Relationship Id="rId176" Type="http://schemas.openxmlformats.org/officeDocument/2006/relationships/customXml" Target="../ink/ink91.xml"/><Relationship Id="rId341" Type="http://schemas.openxmlformats.org/officeDocument/2006/relationships/image" Target="../media/image178.png"/><Relationship Id="rId383" Type="http://schemas.openxmlformats.org/officeDocument/2006/relationships/image" Target="../media/image199.png"/><Relationship Id="rId201" Type="http://schemas.openxmlformats.org/officeDocument/2006/relationships/image" Target="../media/image108.png"/><Relationship Id="rId243" Type="http://schemas.openxmlformats.org/officeDocument/2006/relationships/image" Target="../media/image129.png"/><Relationship Id="rId285" Type="http://schemas.openxmlformats.org/officeDocument/2006/relationships/image" Target="../media/image150.png"/><Relationship Id="rId38" Type="http://schemas.openxmlformats.org/officeDocument/2006/relationships/customXml" Target="../ink/ink22.xml"/><Relationship Id="rId103" Type="http://schemas.openxmlformats.org/officeDocument/2006/relationships/image" Target="../media/image59.png"/><Relationship Id="rId310" Type="http://schemas.openxmlformats.org/officeDocument/2006/relationships/customXml" Target="../ink/ink158.xml"/><Relationship Id="rId70" Type="http://schemas.openxmlformats.org/officeDocument/2006/relationships/customXml" Target="../ink/ink38.xml"/><Relationship Id="rId91" Type="http://schemas.openxmlformats.org/officeDocument/2006/relationships/image" Target="../media/image53.png"/><Relationship Id="rId145" Type="http://schemas.openxmlformats.org/officeDocument/2006/relationships/image" Target="../media/image80.png"/><Relationship Id="rId166" Type="http://schemas.openxmlformats.org/officeDocument/2006/relationships/customXml" Target="../ink/ink86.xml"/><Relationship Id="rId187" Type="http://schemas.openxmlformats.org/officeDocument/2006/relationships/image" Target="../media/image101.png"/><Relationship Id="rId331" Type="http://schemas.openxmlformats.org/officeDocument/2006/relationships/image" Target="../media/image173.png"/><Relationship Id="rId352" Type="http://schemas.openxmlformats.org/officeDocument/2006/relationships/customXml" Target="../ink/ink179.xml"/><Relationship Id="rId373" Type="http://schemas.openxmlformats.org/officeDocument/2006/relationships/image" Target="../media/image194.png"/><Relationship Id="rId394" Type="http://schemas.openxmlformats.org/officeDocument/2006/relationships/customXml" Target="../ink/ink200.xml"/><Relationship Id="rId408" Type="http://schemas.openxmlformats.org/officeDocument/2006/relationships/customXml" Target="../ink/ink207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9.xml"/><Relationship Id="rId233" Type="http://schemas.openxmlformats.org/officeDocument/2006/relationships/image" Target="../media/image124.png"/><Relationship Id="rId254" Type="http://schemas.openxmlformats.org/officeDocument/2006/relationships/customXml" Target="../ink/ink130.xml"/><Relationship Id="rId28" Type="http://schemas.openxmlformats.org/officeDocument/2006/relationships/customXml" Target="../ink/ink17.xml"/><Relationship Id="rId49" Type="http://schemas.openxmlformats.org/officeDocument/2006/relationships/image" Target="../media/image32.png"/><Relationship Id="rId114" Type="http://schemas.openxmlformats.org/officeDocument/2006/relationships/customXml" Target="../ink/ink60.xml"/><Relationship Id="rId275" Type="http://schemas.openxmlformats.org/officeDocument/2006/relationships/image" Target="../media/image145.png"/><Relationship Id="rId296" Type="http://schemas.openxmlformats.org/officeDocument/2006/relationships/customXml" Target="../ink/ink151.xml"/><Relationship Id="rId300" Type="http://schemas.openxmlformats.org/officeDocument/2006/relationships/customXml" Target="../ink/ink153.xml"/><Relationship Id="rId60" Type="http://schemas.openxmlformats.org/officeDocument/2006/relationships/customXml" Target="../ink/ink33.xml"/><Relationship Id="rId81" Type="http://schemas.openxmlformats.org/officeDocument/2006/relationships/image" Target="../media/image48.png"/><Relationship Id="rId135" Type="http://schemas.openxmlformats.org/officeDocument/2006/relationships/image" Target="../media/image75.png"/><Relationship Id="rId156" Type="http://schemas.openxmlformats.org/officeDocument/2006/relationships/customXml" Target="../ink/ink81.xml"/><Relationship Id="rId177" Type="http://schemas.openxmlformats.org/officeDocument/2006/relationships/image" Target="../media/image96.png"/><Relationship Id="rId198" Type="http://schemas.openxmlformats.org/officeDocument/2006/relationships/customXml" Target="../ink/ink102.xml"/><Relationship Id="rId321" Type="http://schemas.openxmlformats.org/officeDocument/2006/relationships/image" Target="../media/image168.png"/><Relationship Id="rId342" Type="http://schemas.openxmlformats.org/officeDocument/2006/relationships/customXml" Target="../ink/ink174.xml"/><Relationship Id="rId363" Type="http://schemas.openxmlformats.org/officeDocument/2006/relationships/image" Target="../media/image189.png"/><Relationship Id="rId384" Type="http://schemas.openxmlformats.org/officeDocument/2006/relationships/customXml" Target="../ink/ink195.xml"/><Relationship Id="rId419" Type="http://schemas.openxmlformats.org/officeDocument/2006/relationships/image" Target="../media/image217.png"/><Relationship Id="rId202" Type="http://schemas.openxmlformats.org/officeDocument/2006/relationships/customXml" Target="../ink/ink104.xml"/><Relationship Id="rId223" Type="http://schemas.openxmlformats.org/officeDocument/2006/relationships/image" Target="../media/image119.png"/><Relationship Id="rId244" Type="http://schemas.openxmlformats.org/officeDocument/2006/relationships/customXml" Target="../ink/ink125.xml"/><Relationship Id="rId18" Type="http://schemas.openxmlformats.org/officeDocument/2006/relationships/customXml" Target="../ink/ink12.xml"/><Relationship Id="rId39" Type="http://schemas.openxmlformats.org/officeDocument/2006/relationships/image" Target="../media/image27.png"/><Relationship Id="rId265" Type="http://schemas.openxmlformats.org/officeDocument/2006/relationships/image" Target="../media/image140.png"/><Relationship Id="rId286" Type="http://schemas.openxmlformats.org/officeDocument/2006/relationships/customXml" Target="../ink/ink146.xml"/><Relationship Id="rId50" Type="http://schemas.openxmlformats.org/officeDocument/2006/relationships/customXml" Target="../ink/ink28.xml"/><Relationship Id="rId104" Type="http://schemas.openxmlformats.org/officeDocument/2006/relationships/customXml" Target="../ink/ink55.xml"/><Relationship Id="rId125" Type="http://schemas.openxmlformats.org/officeDocument/2006/relationships/image" Target="../media/image70.png"/><Relationship Id="rId146" Type="http://schemas.openxmlformats.org/officeDocument/2006/relationships/customXml" Target="../ink/ink76.xml"/><Relationship Id="rId167" Type="http://schemas.openxmlformats.org/officeDocument/2006/relationships/image" Target="../media/image91.png"/><Relationship Id="rId188" Type="http://schemas.openxmlformats.org/officeDocument/2006/relationships/customXml" Target="../ink/ink97.xml"/><Relationship Id="rId311" Type="http://schemas.openxmlformats.org/officeDocument/2006/relationships/image" Target="../media/image163.png"/><Relationship Id="rId332" Type="http://schemas.openxmlformats.org/officeDocument/2006/relationships/customXml" Target="../ink/ink169.xml"/><Relationship Id="rId353" Type="http://schemas.openxmlformats.org/officeDocument/2006/relationships/image" Target="../media/image184.png"/><Relationship Id="rId374" Type="http://schemas.openxmlformats.org/officeDocument/2006/relationships/customXml" Target="../ink/ink190.xml"/><Relationship Id="rId395" Type="http://schemas.openxmlformats.org/officeDocument/2006/relationships/image" Target="../media/image205.png"/><Relationship Id="rId409" Type="http://schemas.openxmlformats.org/officeDocument/2006/relationships/image" Target="../media/image212.png"/><Relationship Id="rId71" Type="http://schemas.openxmlformats.org/officeDocument/2006/relationships/image" Target="../media/image43.png"/><Relationship Id="rId92" Type="http://schemas.openxmlformats.org/officeDocument/2006/relationships/customXml" Target="../ink/ink49.xml"/><Relationship Id="rId213" Type="http://schemas.openxmlformats.org/officeDocument/2006/relationships/image" Target="../media/image114.png"/><Relationship Id="rId234" Type="http://schemas.openxmlformats.org/officeDocument/2006/relationships/customXml" Target="../ink/ink120.xml"/><Relationship Id="rId420" Type="http://schemas.openxmlformats.org/officeDocument/2006/relationships/customXml" Target="../ink/ink213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22.png"/><Relationship Id="rId255" Type="http://schemas.openxmlformats.org/officeDocument/2006/relationships/image" Target="../media/image135.png"/><Relationship Id="rId276" Type="http://schemas.openxmlformats.org/officeDocument/2006/relationships/customXml" Target="../ink/ink141.xml"/><Relationship Id="rId297" Type="http://schemas.openxmlformats.org/officeDocument/2006/relationships/image" Target="../media/image156.png"/><Relationship Id="rId40" Type="http://schemas.openxmlformats.org/officeDocument/2006/relationships/customXml" Target="../ink/ink23.xml"/><Relationship Id="rId115" Type="http://schemas.openxmlformats.org/officeDocument/2006/relationships/image" Target="../media/image65.png"/><Relationship Id="rId136" Type="http://schemas.openxmlformats.org/officeDocument/2006/relationships/customXml" Target="../ink/ink71.xml"/><Relationship Id="rId157" Type="http://schemas.openxmlformats.org/officeDocument/2006/relationships/image" Target="../media/image86.png"/><Relationship Id="rId178" Type="http://schemas.openxmlformats.org/officeDocument/2006/relationships/customXml" Target="../ink/ink92.xml"/><Relationship Id="rId301" Type="http://schemas.openxmlformats.org/officeDocument/2006/relationships/image" Target="../media/image158.png"/><Relationship Id="rId322" Type="http://schemas.openxmlformats.org/officeDocument/2006/relationships/customXml" Target="../ink/ink164.xml"/><Relationship Id="rId343" Type="http://schemas.openxmlformats.org/officeDocument/2006/relationships/image" Target="../media/image179.png"/><Relationship Id="rId364" Type="http://schemas.openxmlformats.org/officeDocument/2006/relationships/customXml" Target="../ink/ink185.xml"/><Relationship Id="rId61" Type="http://schemas.openxmlformats.org/officeDocument/2006/relationships/image" Target="../media/image38.png"/><Relationship Id="rId82" Type="http://schemas.openxmlformats.org/officeDocument/2006/relationships/customXml" Target="../ink/ink44.xml"/><Relationship Id="rId199" Type="http://schemas.openxmlformats.org/officeDocument/2006/relationships/image" Target="../media/image107.png"/><Relationship Id="rId203" Type="http://schemas.openxmlformats.org/officeDocument/2006/relationships/image" Target="../media/image109.png"/><Relationship Id="rId385" Type="http://schemas.openxmlformats.org/officeDocument/2006/relationships/image" Target="../media/image200.png"/><Relationship Id="rId19" Type="http://schemas.openxmlformats.org/officeDocument/2006/relationships/image" Target="../media/image17.png"/><Relationship Id="rId224" Type="http://schemas.openxmlformats.org/officeDocument/2006/relationships/customXml" Target="../ink/ink115.xml"/><Relationship Id="rId245" Type="http://schemas.openxmlformats.org/officeDocument/2006/relationships/image" Target="../media/image130.png"/><Relationship Id="rId266" Type="http://schemas.openxmlformats.org/officeDocument/2006/relationships/customXml" Target="../ink/ink136.xml"/><Relationship Id="rId287" Type="http://schemas.openxmlformats.org/officeDocument/2006/relationships/image" Target="../media/image151.png"/><Relationship Id="rId410" Type="http://schemas.openxmlformats.org/officeDocument/2006/relationships/customXml" Target="../ink/ink208.xml"/><Relationship Id="rId30" Type="http://schemas.openxmlformats.org/officeDocument/2006/relationships/customXml" Target="../ink/ink18.xml"/><Relationship Id="rId105" Type="http://schemas.openxmlformats.org/officeDocument/2006/relationships/image" Target="../media/image60.png"/><Relationship Id="rId126" Type="http://schemas.openxmlformats.org/officeDocument/2006/relationships/customXml" Target="../ink/ink66.xml"/><Relationship Id="rId147" Type="http://schemas.openxmlformats.org/officeDocument/2006/relationships/image" Target="../media/image81.png"/><Relationship Id="rId168" Type="http://schemas.openxmlformats.org/officeDocument/2006/relationships/customXml" Target="../ink/ink87.xml"/><Relationship Id="rId312" Type="http://schemas.openxmlformats.org/officeDocument/2006/relationships/customXml" Target="../ink/ink159.xml"/><Relationship Id="rId333" Type="http://schemas.openxmlformats.org/officeDocument/2006/relationships/image" Target="../media/image174.png"/><Relationship Id="rId354" Type="http://schemas.openxmlformats.org/officeDocument/2006/relationships/customXml" Target="../ink/ink180.xml"/><Relationship Id="rId51" Type="http://schemas.openxmlformats.org/officeDocument/2006/relationships/image" Target="../media/image33.png"/><Relationship Id="rId72" Type="http://schemas.openxmlformats.org/officeDocument/2006/relationships/customXml" Target="../ink/ink39.xml"/><Relationship Id="rId93" Type="http://schemas.openxmlformats.org/officeDocument/2006/relationships/image" Target="../media/image54.png"/><Relationship Id="rId189" Type="http://schemas.openxmlformats.org/officeDocument/2006/relationships/image" Target="../media/image102.png"/><Relationship Id="rId375" Type="http://schemas.openxmlformats.org/officeDocument/2006/relationships/image" Target="../media/image195.png"/><Relationship Id="rId396" Type="http://schemas.openxmlformats.org/officeDocument/2006/relationships/customXml" Target="../ink/ink201.xml"/><Relationship Id="rId3" Type="http://schemas.openxmlformats.org/officeDocument/2006/relationships/image" Target="../media/image3.png"/><Relationship Id="rId214" Type="http://schemas.openxmlformats.org/officeDocument/2006/relationships/customXml" Target="../ink/ink110.xml"/><Relationship Id="rId235" Type="http://schemas.openxmlformats.org/officeDocument/2006/relationships/image" Target="../media/image125.png"/><Relationship Id="rId256" Type="http://schemas.openxmlformats.org/officeDocument/2006/relationships/customXml" Target="../ink/ink131.xml"/><Relationship Id="rId277" Type="http://schemas.openxmlformats.org/officeDocument/2006/relationships/image" Target="../media/image146.png"/><Relationship Id="rId298" Type="http://schemas.openxmlformats.org/officeDocument/2006/relationships/customXml" Target="../ink/ink152.xml"/><Relationship Id="rId400" Type="http://schemas.openxmlformats.org/officeDocument/2006/relationships/customXml" Target="../ink/ink203.xml"/><Relationship Id="rId421" Type="http://schemas.openxmlformats.org/officeDocument/2006/relationships/image" Target="../media/image218.png"/><Relationship Id="rId116" Type="http://schemas.openxmlformats.org/officeDocument/2006/relationships/customXml" Target="../ink/ink61.xml"/><Relationship Id="rId137" Type="http://schemas.openxmlformats.org/officeDocument/2006/relationships/image" Target="../media/image76.png"/><Relationship Id="rId158" Type="http://schemas.openxmlformats.org/officeDocument/2006/relationships/customXml" Target="../ink/ink82.xml"/><Relationship Id="rId302" Type="http://schemas.openxmlformats.org/officeDocument/2006/relationships/customXml" Target="../ink/ink154.xml"/><Relationship Id="rId323" Type="http://schemas.openxmlformats.org/officeDocument/2006/relationships/image" Target="../media/image169.png"/><Relationship Id="rId344" Type="http://schemas.openxmlformats.org/officeDocument/2006/relationships/customXml" Target="../ink/ink175.xml"/><Relationship Id="rId20" Type="http://schemas.openxmlformats.org/officeDocument/2006/relationships/customXml" Target="../ink/ink13.xml"/><Relationship Id="rId41" Type="http://schemas.openxmlformats.org/officeDocument/2006/relationships/image" Target="../media/image28.png"/><Relationship Id="rId62" Type="http://schemas.openxmlformats.org/officeDocument/2006/relationships/customXml" Target="../ink/ink34.xml"/><Relationship Id="rId83" Type="http://schemas.openxmlformats.org/officeDocument/2006/relationships/image" Target="../media/image49.png"/><Relationship Id="rId179" Type="http://schemas.openxmlformats.org/officeDocument/2006/relationships/image" Target="../media/image97.png"/><Relationship Id="rId365" Type="http://schemas.openxmlformats.org/officeDocument/2006/relationships/image" Target="../media/image190.png"/><Relationship Id="rId386" Type="http://schemas.openxmlformats.org/officeDocument/2006/relationships/customXml" Target="../ink/ink196.xml"/><Relationship Id="rId190" Type="http://schemas.openxmlformats.org/officeDocument/2006/relationships/customXml" Target="../ink/ink98.xml"/><Relationship Id="rId204" Type="http://schemas.openxmlformats.org/officeDocument/2006/relationships/customXml" Target="../ink/ink105.xml"/><Relationship Id="rId225" Type="http://schemas.openxmlformats.org/officeDocument/2006/relationships/image" Target="../media/image120.png"/><Relationship Id="rId246" Type="http://schemas.openxmlformats.org/officeDocument/2006/relationships/customXml" Target="../ink/ink126.xml"/><Relationship Id="rId267" Type="http://schemas.openxmlformats.org/officeDocument/2006/relationships/image" Target="../media/image141.png"/><Relationship Id="rId288" Type="http://schemas.openxmlformats.org/officeDocument/2006/relationships/customXml" Target="../ink/ink147.xml"/><Relationship Id="rId411" Type="http://schemas.openxmlformats.org/officeDocument/2006/relationships/image" Target="../media/image213.png"/><Relationship Id="rId106" Type="http://schemas.openxmlformats.org/officeDocument/2006/relationships/customXml" Target="../ink/ink56.xml"/><Relationship Id="rId127" Type="http://schemas.openxmlformats.org/officeDocument/2006/relationships/image" Target="../media/image71.png"/><Relationship Id="rId313" Type="http://schemas.openxmlformats.org/officeDocument/2006/relationships/image" Target="../media/image164.png"/><Relationship Id="rId10" Type="http://schemas.openxmlformats.org/officeDocument/2006/relationships/customXml" Target="../ink/ink8.xml"/><Relationship Id="rId31" Type="http://schemas.openxmlformats.org/officeDocument/2006/relationships/image" Target="../media/image23.png"/><Relationship Id="rId52" Type="http://schemas.openxmlformats.org/officeDocument/2006/relationships/customXml" Target="../ink/ink29.xml"/><Relationship Id="rId73" Type="http://schemas.openxmlformats.org/officeDocument/2006/relationships/image" Target="../media/image44.png"/><Relationship Id="rId94" Type="http://schemas.openxmlformats.org/officeDocument/2006/relationships/customXml" Target="../ink/ink50.xml"/><Relationship Id="rId148" Type="http://schemas.openxmlformats.org/officeDocument/2006/relationships/customXml" Target="../ink/ink77.xml"/><Relationship Id="rId169" Type="http://schemas.openxmlformats.org/officeDocument/2006/relationships/image" Target="../media/image92.png"/><Relationship Id="rId334" Type="http://schemas.openxmlformats.org/officeDocument/2006/relationships/customXml" Target="../ink/ink170.xml"/><Relationship Id="rId355" Type="http://schemas.openxmlformats.org/officeDocument/2006/relationships/image" Target="../media/image185.png"/><Relationship Id="rId376" Type="http://schemas.openxmlformats.org/officeDocument/2006/relationships/customXml" Target="../ink/ink191.xml"/><Relationship Id="rId397" Type="http://schemas.openxmlformats.org/officeDocument/2006/relationships/image" Target="../media/image206.png"/><Relationship Id="rId4" Type="http://schemas.openxmlformats.org/officeDocument/2006/relationships/customXml" Target="../ink/ink5.xml"/><Relationship Id="rId180" Type="http://schemas.openxmlformats.org/officeDocument/2006/relationships/customXml" Target="../ink/ink93.xml"/><Relationship Id="rId215" Type="http://schemas.openxmlformats.org/officeDocument/2006/relationships/image" Target="../media/image115.png"/><Relationship Id="rId236" Type="http://schemas.openxmlformats.org/officeDocument/2006/relationships/customXml" Target="../ink/ink121.xml"/><Relationship Id="rId257" Type="http://schemas.openxmlformats.org/officeDocument/2006/relationships/image" Target="../media/image136.png"/><Relationship Id="rId278" Type="http://schemas.openxmlformats.org/officeDocument/2006/relationships/customXml" Target="../ink/ink142.xml"/><Relationship Id="rId401" Type="http://schemas.openxmlformats.org/officeDocument/2006/relationships/image" Target="../media/image208.png"/><Relationship Id="rId422" Type="http://schemas.openxmlformats.org/officeDocument/2006/relationships/customXml" Target="../ink/ink214.xml"/><Relationship Id="rId303" Type="http://schemas.openxmlformats.org/officeDocument/2006/relationships/image" Target="../media/image159.png"/><Relationship Id="rId42" Type="http://schemas.openxmlformats.org/officeDocument/2006/relationships/customXml" Target="../ink/ink24.xml"/><Relationship Id="rId84" Type="http://schemas.openxmlformats.org/officeDocument/2006/relationships/customXml" Target="../ink/ink45.xml"/><Relationship Id="rId138" Type="http://schemas.openxmlformats.org/officeDocument/2006/relationships/customXml" Target="../ink/ink72.xml"/><Relationship Id="rId345" Type="http://schemas.openxmlformats.org/officeDocument/2006/relationships/image" Target="../media/image180.png"/><Relationship Id="rId387" Type="http://schemas.openxmlformats.org/officeDocument/2006/relationships/image" Target="../media/image201.png"/><Relationship Id="rId191" Type="http://schemas.openxmlformats.org/officeDocument/2006/relationships/image" Target="../media/image103.png"/><Relationship Id="rId205" Type="http://schemas.openxmlformats.org/officeDocument/2006/relationships/image" Target="../media/image110.png"/><Relationship Id="rId247" Type="http://schemas.openxmlformats.org/officeDocument/2006/relationships/image" Target="../media/image131.png"/><Relationship Id="rId412" Type="http://schemas.openxmlformats.org/officeDocument/2006/relationships/customXml" Target="../ink/ink209.xml"/><Relationship Id="rId107" Type="http://schemas.openxmlformats.org/officeDocument/2006/relationships/image" Target="../media/image61.png"/><Relationship Id="rId289" Type="http://schemas.openxmlformats.org/officeDocument/2006/relationships/image" Target="../media/image152.png"/><Relationship Id="rId11" Type="http://schemas.openxmlformats.org/officeDocument/2006/relationships/image" Target="../media/image13.png"/><Relationship Id="rId53" Type="http://schemas.openxmlformats.org/officeDocument/2006/relationships/image" Target="../media/image34.png"/><Relationship Id="rId149" Type="http://schemas.openxmlformats.org/officeDocument/2006/relationships/image" Target="../media/image82.png"/><Relationship Id="rId314" Type="http://schemas.openxmlformats.org/officeDocument/2006/relationships/customXml" Target="../ink/ink160.xml"/><Relationship Id="rId356" Type="http://schemas.openxmlformats.org/officeDocument/2006/relationships/customXml" Target="../ink/ink181.xml"/><Relationship Id="rId398" Type="http://schemas.openxmlformats.org/officeDocument/2006/relationships/customXml" Target="../ink/ink202.xml"/><Relationship Id="rId95" Type="http://schemas.openxmlformats.org/officeDocument/2006/relationships/image" Target="../media/image55.png"/><Relationship Id="rId160" Type="http://schemas.openxmlformats.org/officeDocument/2006/relationships/customXml" Target="../ink/ink83.xml"/><Relationship Id="rId216" Type="http://schemas.openxmlformats.org/officeDocument/2006/relationships/customXml" Target="../ink/ink111.xml"/><Relationship Id="rId423" Type="http://schemas.openxmlformats.org/officeDocument/2006/relationships/image" Target="../media/image219.png"/><Relationship Id="rId258" Type="http://schemas.openxmlformats.org/officeDocument/2006/relationships/customXml" Target="../ink/ink132.xml"/><Relationship Id="rId22" Type="http://schemas.openxmlformats.org/officeDocument/2006/relationships/customXml" Target="../ink/ink14.xml"/><Relationship Id="rId64" Type="http://schemas.openxmlformats.org/officeDocument/2006/relationships/customXml" Target="../ink/ink35.xml"/><Relationship Id="rId118" Type="http://schemas.openxmlformats.org/officeDocument/2006/relationships/customXml" Target="../ink/ink62.xml"/><Relationship Id="rId325" Type="http://schemas.openxmlformats.org/officeDocument/2006/relationships/image" Target="../media/image170.png"/><Relationship Id="rId367" Type="http://schemas.openxmlformats.org/officeDocument/2006/relationships/image" Target="../media/image191.png"/><Relationship Id="rId171" Type="http://schemas.openxmlformats.org/officeDocument/2006/relationships/image" Target="../media/image93.png"/><Relationship Id="rId227" Type="http://schemas.openxmlformats.org/officeDocument/2006/relationships/image" Target="../media/image121.png"/><Relationship Id="rId269" Type="http://schemas.openxmlformats.org/officeDocument/2006/relationships/image" Target="../media/image142.png"/><Relationship Id="rId33" Type="http://schemas.openxmlformats.org/officeDocument/2006/relationships/image" Target="../media/image24.png"/><Relationship Id="rId129" Type="http://schemas.openxmlformats.org/officeDocument/2006/relationships/image" Target="../media/image72.png"/><Relationship Id="rId280" Type="http://schemas.openxmlformats.org/officeDocument/2006/relationships/customXml" Target="../ink/ink143.xml"/><Relationship Id="rId336" Type="http://schemas.openxmlformats.org/officeDocument/2006/relationships/customXml" Target="../ink/ink171.xml"/><Relationship Id="rId75" Type="http://schemas.openxmlformats.org/officeDocument/2006/relationships/image" Target="../media/image45.png"/><Relationship Id="rId140" Type="http://schemas.openxmlformats.org/officeDocument/2006/relationships/customXml" Target="../ink/ink73.xml"/><Relationship Id="rId182" Type="http://schemas.openxmlformats.org/officeDocument/2006/relationships/customXml" Target="../ink/ink94.xml"/><Relationship Id="rId378" Type="http://schemas.openxmlformats.org/officeDocument/2006/relationships/customXml" Target="../ink/ink192.xml"/><Relationship Id="rId403" Type="http://schemas.openxmlformats.org/officeDocument/2006/relationships/image" Target="../media/image209.png"/><Relationship Id="rId6" Type="http://schemas.openxmlformats.org/officeDocument/2006/relationships/customXml" Target="../ink/ink6.xml"/><Relationship Id="rId238" Type="http://schemas.openxmlformats.org/officeDocument/2006/relationships/customXml" Target="../ink/ink122.xml"/><Relationship Id="rId291" Type="http://schemas.openxmlformats.org/officeDocument/2006/relationships/image" Target="../media/image153.png"/><Relationship Id="rId305" Type="http://schemas.openxmlformats.org/officeDocument/2006/relationships/image" Target="../media/image160.png"/><Relationship Id="rId347" Type="http://schemas.openxmlformats.org/officeDocument/2006/relationships/image" Target="../media/image181.png"/><Relationship Id="rId44" Type="http://schemas.openxmlformats.org/officeDocument/2006/relationships/customXml" Target="../ink/ink25.xml"/><Relationship Id="rId86" Type="http://schemas.openxmlformats.org/officeDocument/2006/relationships/customXml" Target="../ink/ink46.xml"/><Relationship Id="rId151" Type="http://schemas.openxmlformats.org/officeDocument/2006/relationships/image" Target="../media/image83.png"/><Relationship Id="rId389" Type="http://schemas.openxmlformats.org/officeDocument/2006/relationships/image" Target="../media/image202.png"/><Relationship Id="rId193" Type="http://schemas.openxmlformats.org/officeDocument/2006/relationships/image" Target="../media/image104.png"/><Relationship Id="rId207" Type="http://schemas.openxmlformats.org/officeDocument/2006/relationships/image" Target="../media/image111.png"/><Relationship Id="rId249" Type="http://schemas.openxmlformats.org/officeDocument/2006/relationships/image" Target="../media/image132.png"/><Relationship Id="rId414" Type="http://schemas.openxmlformats.org/officeDocument/2006/relationships/customXml" Target="../ink/ink210.xml"/><Relationship Id="rId13" Type="http://schemas.openxmlformats.org/officeDocument/2006/relationships/image" Target="../media/image14.png"/><Relationship Id="rId109" Type="http://schemas.openxmlformats.org/officeDocument/2006/relationships/image" Target="../media/image62.png"/><Relationship Id="rId260" Type="http://schemas.openxmlformats.org/officeDocument/2006/relationships/customXml" Target="../ink/ink133.xml"/><Relationship Id="rId316" Type="http://schemas.openxmlformats.org/officeDocument/2006/relationships/customXml" Target="../ink/ink161.xml"/><Relationship Id="rId55" Type="http://schemas.openxmlformats.org/officeDocument/2006/relationships/image" Target="../media/image35.png"/><Relationship Id="rId97" Type="http://schemas.openxmlformats.org/officeDocument/2006/relationships/image" Target="../media/image56.png"/><Relationship Id="rId120" Type="http://schemas.openxmlformats.org/officeDocument/2006/relationships/customXml" Target="../ink/ink63.xml"/><Relationship Id="rId358" Type="http://schemas.openxmlformats.org/officeDocument/2006/relationships/customXml" Target="../ink/ink182.xml"/><Relationship Id="rId162" Type="http://schemas.openxmlformats.org/officeDocument/2006/relationships/customXml" Target="../ink/ink84.xml"/><Relationship Id="rId218" Type="http://schemas.openxmlformats.org/officeDocument/2006/relationships/customXml" Target="../ink/ink112.xml"/><Relationship Id="rId425" Type="http://schemas.openxmlformats.org/officeDocument/2006/relationships/image" Target="../media/image220.png"/><Relationship Id="rId271" Type="http://schemas.openxmlformats.org/officeDocument/2006/relationships/image" Target="../media/image143.png"/><Relationship Id="rId24" Type="http://schemas.openxmlformats.org/officeDocument/2006/relationships/customXml" Target="../ink/ink15.xml"/><Relationship Id="rId66" Type="http://schemas.openxmlformats.org/officeDocument/2006/relationships/customXml" Target="../ink/ink36.xml"/><Relationship Id="rId131" Type="http://schemas.openxmlformats.org/officeDocument/2006/relationships/image" Target="../media/image73.png"/><Relationship Id="rId327" Type="http://schemas.openxmlformats.org/officeDocument/2006/relationships/image" Target="../media/image171.png"/><Relationship Id="rId369" Type="http://schemas.openxmlformats.org/officeDocument/2006/relationships/image" Target="../media/image192.png"/><Relationship Id="rId173" Type="http://schemas.openxmlformats.org/officeDocument/2006/relationships/image" Target="../media/image94.png"/><Relationship Id="rId229" Type="http://schemas.openxmlformats.org/officeDocument/2006/relationships/image" Target="../media/image122.png"/><Relationship Id="rId380" Type="http://schemas.openxmlformats.org/officeDocument/2006/relationships/customXml" Target="../ink/ink193.xml"/><Relationship Id="rId240" Type="http://schemas.openxmlformats.org/officeDocument/2006/relationships/customXml" Target="../ink/ink123.xml"/><Relationship Id="rId35" Type="http://schemas.openxmlformats.org/officeDocument/2006/relationships/image" Target="../media/image25.png"/><Relationship Id="rId77" Type="http://schemas.openxmlformats.org/officeDocument/2006/relationships/image" Target="../media/image46.png"/><Relationship Id="rId100" Type="http://schemas.openxmlformats.org/officeDocument/2006/relationships/customXml" Target="../ink/ink53.xml"/><Relationship Id="rId282" Type="http://schemas.openxmlformats.org/officeDocument/2006/relationships/customXml" Target="../ink/ink144.xml"/><Relationship Id="rId338" Type="http://schemas.openxmlformats.org/officeDocument/2006/relationships/customXml" Target="../ink/ink172.xml"/><Relationship Id="rId8" Type="http://schemas.openxmlformats.org/officeDocument/2006/relationships/customXml" Target="../ink/ink7.xml"/><Relationship Id="rId142" Type="http://schemas.openxmlformats.org/officeDocument/2006/relationships/customXml" Target="../ink/ink74.xml"/><Relationship Id="rId184" Type="http://schemas.openxmlformats.org/officeDocument/2006/relationships/customXml" Target="../ink/ink95.xml"/><Relationship Id="rId391" Type="http://schemas.openxmlformats.org/officeDocument/2006/relationships/image" Target="../media/image203.png"/><Relationship Id="rId405" Type="http://schemas.openxmlformats.org/officeDocument/2006/relationships/image" Target="../media/image210.png"/><Relationship Id="rId251" Type="http://schemas.openxmlformats.org/officeDocument/2006/relationships/image" Target="../media/image133.png"/><Relationship Id="rId46" Type="http://schemas.openxmlformats.org/officeDocument/2006/relationships/customXml" Target="../ink/ink26.xml"/><Relationship Id="rId293" Type="http://schemas.openxmlformats.org/officeDocument/2006/relationships/image" Target="../media/image154.png"/><Relationship Id="rId307" Type="http://schemas.openxmlformats.org/officeDocument/2006/relationships/image" Target="../media/image161.png"/><Relationship Id="rId349" Type="http://schemas.openxmlformats.org/officeDocument/2006/relationships/image" Target="../media/image182.png"/><Relationship Id="rId88" Type="http://schemas.openxmlformats.org/officeDocument/2006/relationships/customXml" Target="../ink/ink47.xml"/><Relationship Id="rId111" Type="http://schemas.openxmlformats.org/officeDocument/2006/relationships/image" Target="../media/image63.png"/><Relationship Id="rId153" Type="http://schemas.openxmlformats.org/officeDocument/2006/relationships/image" Target="../media/image84.png"/><Relationship Id="rId195" Type="http://schemas.openxmlformats.org/officeDocument/2006/relationships/image" Target="../media/image105.png"/><Relationship Id="rId209" Type="http://schemas.openxmlformats.org/officeDocument/2006/relationships/image" Target="../media/image112.png"/><Relationship Id="rId360" Type="http://schemas.openxmlformats.org/officeDocument/2006/relationships/customXml" Target="../ink/ink183.xml"/><Relationship Id="rId416" Type="http://schemas.openxmlformats.org/officeDocument/2006/relationships/customXml" Target="../ink/ink211.xml"/><Relationship Id="rId220" Type="http://schemas.openxmlformats.org/officeDocument/2006/relationships/customXml" Target="../ink/ink113.xml"/><Relationship Id="rId15" Type="http://schemas.openxmlformats.org/officeDocument/2006/relationships/image" Target="../media/image15.png"/><Relationship Id="rId57" Type="http://schemas.openxmlformats.org/officeDocument/2006/relationships/image" Target="../media/image36.png"/><Relationship Id="rId262" Type="http://schemas.openxmlformats.org/officeDocument/2006/relationships/customXml" Target="../ink/ink134.xml"/><Relationship Id="rId318" Type="http://schemas.openxmlformats.org/officeDocument/2006/relationships/customXml" Target="../ink/ink162.xml"/><Relationship Id="rId99" Type="http://schemas.openxmlformats.org/officeDocument/2006/relationships/image" Target="../media/image57.png"/><Relationship Id="rId122" Type="http://schemas.openxmlformats.org/officeDocument/2006/relationships/customXml" Target="../ink/ink64.xml"/><Relationship Id="rId164" Type="http://schemas.openxmlformats.org/officeDocument/2006/relationships/customXml" Target="../ink/ink85.xml"/><Relationship Id="rId371" Type="http://schemas.openxmlformats.org/officeDocument/2006/relationships/image" Target="../media/image193.png"/><Relationship Id="rId26" Type="http://schemas.openxmlformats.org/officeDocument/2006/relationships/customXml" Target="../ink/ink16.xml"/><Relationship Id="rId231" Type="http://schemas.openxmlformats.org/officeDocument/2006/relationships/image" Target="../media/image123.png"/><Relationship Id="rId273" Type="http://schemas.openxmlformats.org/officeDocument/2006/relationships/image" Target="../media/image144.png"/><Relationship Id="rId329" Type="http://schemas.openxmlformats.org/officeDocument/2006/relationships/image" Target="../media/image172.png"/><Relationship Id="rId68" Type="http://schemas.openxmlformats.org/officeDocument/2006/relationships/customXml" Target="../ink/ink37.xml"/><Relationship Id="rId133" Type="http://schemas.openxmlformats.org/officeDocument/2006/relationships/image" Target="../media/image74.png"/><Relationship Id="rId175" Type="http://schemas.openxmlformats.org/officeDocument/2006/relationships/image" Target="../media/image95.png"/><Relationship Id="rId340" Type="http://schemas.openxmlformats.org/officeDocument/2006/relationships/customXml" Target="../ink/ink173.xml"/><Relationship Id="rId200" Type="http://schemas.openxmlformats.org/officeDocument/2006/relationships/customXml" Target="../ink/ink103.xml"/><Relationship Id="rId382" Type="http://schemas.openxmlformats.org/officeDocument/2006/relationships/customXml" Target="../ink/ink194.xml"/><Relationship Id="rId242" Type="http://schemas.openxmlformats.org/officeDocument/2006/relationships/customXml" Target="../ink/ink124.xml"/><Relationship Id="rId284" Type="http://schemas.openxmlformats.org/officeDocument/2006/relationships/customXml" Target="../ink/ink145.xml"/><Relationship Id="rId37" Type="http://schemas.openxmlformats.org/officeDocument/2006/relationships/image" Target="../media/image26.png"/><Relationship Id="rId79" Type="http://schemas.openxmlformats.org/officeDocument/2006/relationships/image" Target="../media/image47.png"/><Relationship Id="rId102" Type="http://schemas.openxmlformats.org/officeDocument/2006/relationships/customXml" Target="../ink/ink54.xml"/><Relationship Id="rId144" Type="http://schemas.openxmlformats.org/officeDocument/2006/relationships/customXml" Target="../ink/ink75.xml"/><Relationship Id="rId90" Type="http://schemas.openxmlformats.org/officeDocument/2006/relationships/customXml" Target="../ink/ink48.xml"/><Relationship Id="rId186" Type="http://schemas.openxmlformats.org/officeDocument/2006/relationships/customXml" Target="../ink/ink96.xml"/><Relationship Id="rId351" Type="http://schemas.openxmlformats.org/officeDocument/2006/relationships/image" Target="../media/image183.png"/><Relationship Id="rId393" Type="http://schemas.openxmlformats.org/officeDocument/2006/relationships/image" Target="../media/image204.png"/><Relationship Id="rId407" Type="http://schemas.openxmlformats.org/officeDocument/2006/relationships/image" Target="../media/image211.png"/><Relationship Id="rId211" Type="http://schemas.openxmlformats.org/officeDocument/2006/relationships/image" Target="../media/image113.png"/><Relationship Id="rId253" Type="http://schemas.openxmlformats.org/officeDocument/2006/relationships/image" Target="../media/image134.png"/><Relationship Id="rId295" Type="http://schemas.openxmlformats.org/officeDocument/2006/relationships/image" Target="../media/image155.png"/><Relationship Id="rId309" Type="http://schemas.openxmlformats.org/officeDocument/2006/relationships/image" Target="../media/image162.png"/><Relationship Id="rId48" Type="http://schemas.openxmlformats.org/officeDocument/2006/relationships/customXml" Target="../ink/ink27.xml"/><Relationship Id="rId113" Type="http://schemas.openxmlformats.org/officeDocument/2006/relationships/image" Target="../media/image64.png"/><Relationship Id="rId320" Type="http://schemas.openxmlformats.org/officeDocument/2006/relationships/customXml" Target="../ink/ink163.xml"/><Relationship Id="rId155" Type="http://schemas.openxmlformats.org/officeDocument/2006/relationships/image" Target="../media/image85.png"/><Relationship Id="rId197" Type="http://schemas.openxmlformats.org/officeDocument/2006/relationships/image" Target="../media/image106.png"/><Relationship Id="rId362" Type="http://schemas.openxmlformats.org/officeDocument/2006/relationships/customXml" Target="../ink/ink184.xml"/><Relationship Id="rId418" Type="http://schemas.openxmlformats.org/officeDocument/2006/relationships/customXml" Target="../ink/ink212.xml"/><Relationship Id="rId222" Type="http://schemas.openxmlformats.org/officeDocument/2006/relationships/customXml" Target="../ink/ink114.xml"/><Relationship Id="rId264" Type="http://schemas.openxmlformats.org/officeDocument/2006/relationships/customXml" Target="../ink/ink135.xml"/><Relationship Id="rId17" Type="http://schemas.openxmlformats.org/officeDocument/2006/relationships/image" Target="../media/image16.png"/><Relationship Id="rId59" Type="http://schemas.openxmlformats.org/officeDocument/2006/relationships/image" Target="../media/image37.png"/><Relationship Id="rId124" Type="http://schemas.openxmlformats.org/officeDocument/2006/relationships/customXml" Target="../ink/ink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1.png"/><Relationship Id="rId4" Type="http://schemas.openxmlformats.org/officeDocument/2006/relationships/customXml" Target="../ink/ink2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26626-C54E-0348-5389-29AD6D143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408"/>
          <a:stretch/>
        </p:blipFill>
        <p:spPr>
          <a:xfrm>
            <a:off x="0" y="-163689"/>
            <a:ext cx="12192000" cy="702168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C063871-0DD4-039E-40A5-9E33B8A48BED}"/>
              </a:ext>
            </a:extLst>
          </p:cNvPr>
          <p:cNvGrpSpPr/>
          <p:nvPr/>
        </p:nvGrpSpPr>
        <p:grpSpPr>
          <a:xfrm>
            <a:off x="8359806" y="3067530"/>
            <a:ext cx="3217302" cy="1849449"/>
            <a:chOff x="8346836" y="2745036"/>
            <a:chExt cx="3217302" cy="18494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82910D8-665B-1B19-D73F-036F5E5074D1}"/>
                </a:ext>
              </a:extLst>
            </p:cNvPr>
            <p:cNvSpPr/>
            <p:nvPr/>
          </p:nvSpPr>
          <p:spPr>
            <a:xfrm>
              <a:off x="8346836" y="2745036"/>
              <a:ext cx="3217302" cy="184944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7090D613-140D-B87D-B862-DD4138128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177" y="2805096"/>
              <a:ext cx="2985180" cy="168948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FB0C54-BDEB-7531-926C-7101D6098686}"/>
              </a:ext>
            </a:extLst>
          </p:cNvPr>
          <p:cNvGrpSpPr/>
          <p:nvPr/>
        </p:nvGrpSpPr>
        <p:grpSpPr>
          <a:xfrm>
            <a:off x="485753" y="2688265"/>
            <a:ext cx="3698094" cy="2607979"/>
            <a:chOff x="472783" y="2770937"/>
            <a:chExt cx="3698094" cy="26079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070648-3D51-FD0E-BE45-4AFD21085D84}"/>
                </a:ext>
              </a:extLst>
            </p:cNvPr>
            <p:cNvSpPr/>
            <p:nvPr/>
          </p:nvSpPr>
          <p:spPr>
            <a:xfrm>
              <a:off x="472783" y="2770937"/>
              <a:ext cx="3698094" cy="260797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C9009-5AE6-5CD2-3C30-341235315D64}"/>
                </a:ext>
              </a:extLst>
            </p:cNvPr>
            <p:cNvSpPr txBox="1"/>
            <p:nvPr/>
          </p:nvSpPr>
          <p:spPr>
            <a:xfrm>
              <a:off x="764068" y="2812650"/>
              <a:ext cx="3406808" cy="236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92D050"/>
                  </a:solidFill>
                </a:rPr>
                <a:t>New Telegram Channel: Messianic Ministries</a:t>
              </a:r>
            </a:p>
            <a:p>
              <a:r>
                <a:rPr lang="en-US">
                  <a:solidFill>
                    <a:srgbClr val="00B0F0"/>
                  </a:solidFill>
                </a:rPr>
                <a:t>https://t.me/MessianicMinistries</a:t>
              </a:r>
              <a:br>
                <a:rPr lang="en-US">
                  <a:solidFill>
                    <a:srgbClr val="00B0F0"/>
                  </a:solidFill>
                </a:rPr>
              </a:br>
              <a:endParaRPr lang="en-US">
                <a:solidFill>
                  <a:srgbClr val="00B0F0"/>
                </a:solidFill>
              </a:endParaRPr>
            </a:p>
            <a:p>
              <a:r>
                <a:rPr lang="en-US" b="1" u="sng">
                  <a:solidFill>
                    <a:srgbClr val="92D050"/>
                  </a:solidFill>
                </a:rPr>
                <a:t>Focus:</a:t>
              </a:r>
              <a:r>
                <a:rPr lang="en-US">
                  <a:solidFill>
                    <a:srgbClr val="92D050"/>
                  </a:solidFill>
                </a:rPr>
                <a:t> The Way of Life - Following Yeshua the Messiah with an emphasis on walking in His footsteps according to the Torah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733147-D0F4-3C8E-C19A-137724DCA92F}"/>
              </a:ext>
            </a:extLst>
          </p:cNvPr>
          <p:cNvGrpSpPr/>
          <p:nvPr/>
        </p:nvGrpSpPr>
        <p:grpSpPr>
          <a:xfrm>
            <a:off x="5032189" y="2852818"/>
            <a:ext cx="2479274" cy="2278873"/>
            <a:chOff x="5410255" y="2605592"/>
            <a:chExt cx="2479274" cy="227887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500F26-2003-233D-8CCA-33492F8758AC}"/>
                </a:ext>
              </a:extLst>
            </p:cNvPr>
            <p:cNvSpPr/>
            <p:nvPr/>
          </p:nvSpPr>
          <p:spPr>
            <a:xfrm>
              <a:off x="5430359" y="2605592"/>
              <a:ext cx="2425148" cy="2278873"/>
            </a:xfrm>
            <a:prstGeom prst="ellipse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990670-4D80-F8DB-2C71-EA3D7DBCF4EE}"/>
                </a:ext>
              </a:extLst>
            </p:cNvPr>
            <p:cNvSpPr txBox="1"/>
            <p:nvPr/>
          </p:nvSpPr>
          <p:spPr>
            <a:xfrm>
              <a:off x="5410255" y="2950560"/>
              <a:ext cx="2459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FF00"/>
                  </a:solidFill>
                  <a:latin typeface="Futura Condensed Extra" pitchFamily="50" charset="0"/>
                  <a:cs typeface="Dreaming Outloud Script Pro" panose="020B0604020202020204" pitchFamily="66" charset="0"/>
                </a:rPr>
                <a:t>A Community</a:t>
              </a:r>
            </a:p>
            <a:p>
              <a:pPr algn="ctr"/>
              <a:r>
                <a:rPr lang="en-US" sz="2400">
                  <a:solidFill>
                    <a:srgbClr val="FFFF00"/>
                  </a:solidFill>
                  <a:latin typeface="Futura Condensed Extra" pitchFamily="50" charset="0"/>
                  <a:cs typeface="Dreaming Outloud Script Pro" panose="020B0604020202020204" pitchFamily="66" charset="0"/>
                </a:rPr>
                <a:t>for Learning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5E1A5B-A857-4580-0BEB-D1B034240AD4}"/>
                </a:ext>
              </a:extLst>
            </p:cNvPr>
            <p:cNvSpPr txBox="1"/>
            <p:nvPr/>
          </p:nvSpPr>
          <p:spPr>
            <a:xfrm>
              <a:off x="5464381" y="3777810"/>
              <a:ext cx="242514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Discuss the Scriptures, 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learn the languages, 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and fellowship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254BE68-5838-85EB-B3E9-29998A371D1B}"/>
              </a:ext>
            </a:extLst>
          </p:cNvPr>
          <p:cNvSpPr/>
          <p:nvPr/>
        </p:nvSpPr>
        <p:spPr>
          <a:xfrm>
            <a:off x="1405353" y="394490"/>
            <a:ext cx="9561310" cy="1810414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F2D93E-F428-976E-41EA-5F3A646B6C73}"/>
              </a:ext>
            </a:extLst>
          </p:cNvPr>
          <p:cNvSpPr txBox="1"/>
          <p:nvPr/>
        </p:nvSpPr>
        <p:spPr>
          <a:xfrm>
            <a:off x="0" y="43067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MATSATI.COM Teaching Ministry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C90DD5-8EDD-9563-A222-A74E27FC0E84}"/>
              </a:ext>
            </a:extLst>
          </p:cNvPr>
          <p:cNvSpPr txBox="1"/>
          <p:nvPr/>
        </p:nvSpPr>
        <p:spPr>
          <a:xfrm>
            <a:off x="3896652" y="1797508"/>
            <a:ext cx="449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LIVE STREAM: 6:30 pm EST Thursday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C6C6CA-C371-FA1E-C7A3-80616AB30D6F}"/>
              </a:ext>
            </a:extLst>
          </p:cNvPr>
          <p:cNvSpPr txBox="1"/>
          <p:nvPr/>
        </p:nvSpPr>
        <p:spPr>
          <a:xfrm>
            <a:off x="2451651" y="1333287"/>
            <a:ext cx="71031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2800" b="1">
                <a:solidFill>
                  <a:srgbClr val="FFFF00"/>
                </a:solidFill>
                <a:cs typeface="+mj-cs"/>
              </a:rPr>
              <a:t>ישעיהו סו:א-יב </a:t>
            </a:r>
            <a:r>
              <a:rPr lang="en-US" sz="2800" b="1">
                <a:solidFill>
                  <a:srgbClr val="FFFF00"/>
                </a:solidFill>
                <a:cs typeface="+mj-cs"/>
              </a:rPr>
              <a:t> </a:t>
            </a:r>
            <a:r>
              <a:rPr lang="en-US" sz="2400" b="1">
                <a:solidFill>
                  <a:srgbClr val="FFFF00"/>
                </a:solidFill>
                <a:cs typeface="+mj-cs"/>
              </a:rPr>
              <a:t>/</a:t>
            </a:r>
            <a:r>
              <a:rPr lang="en-US" sz="2800" b="1">
                <a:solidFill>
                  <a:srgbClr val="FFFF00"/>
                </a:solidFill>
                <a:cs typeface="+mj-cs"/>
              </a:rPr>
              <a:t> Isaiah 66:1-12</a:t>
            </a:r>
            <a:endParaRPr lang="en-US" sz="3200" b="1">
              <a:solidFill>
                <a:srgbClr val="FFFF00"/>
              </a:solidFill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516A69-35B9-56BF-E048-51605025EEDD}"/>
              </a:ext>
            </a:extLst>
          </p:cNvPr>
          <p:cNvSpPr txBox="1"/>
          <p:nvPr/>
        </p:nvSpPr>
        <p:spPr>
          <a:xfrm>
            <a:off x="0" y="99671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FFC000"/>
                </a:solidFill>
              </a:rPr>
              <a:t>Website:</a:t>
            </a:r>
            <a:r>
              <a:rPr lang="en-US" sz="180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https://www.matsati.com</a:t>
            </a:r>
            <a:r>
              <a:rPr lang="en-US" sz="1800">
                <a:solidFill>
                  <a:srgbClr val="00B0F0"/>
                </a:solidFill>
              </a:rPr>
              <a:t> </a:t>
            </a:r>
            <a:r>
              <a:rPr lang="en-US" sz="2000" b="1">
                <a:solidFill>
                  <a:srgbClr val="FFC000"/>
                </a:solidFill>
              </a:rPr>
              <a:t>YouTube Channel: </a:t>
            </a:r>
            <a:r>
              <a:rPr lang="en-US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https://www.youtube.com/user/MATSATI/</a:t>
            </a:r>
            <a:r>
              <a:rPr lang="en-US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84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D451B1-ADA6-171B-6AAD-453645E4F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FC8177-1E69-2BA5-8A4C-CC9E2EBD6D00}"/>
              </a:ext>
            </a:extLst>
          </p:cNvPr>
          <p:cNvSpPr/>
          <p:nvPr/>
        </p:nvSpPr>
        <p:spPr>
          <a:xfrm>
            <a:off x="0" y="49937"/>
            <a:ext cx="9131300" cy="6808063"/>
          </a:xfrm>
          <a:prstGeom prst="roundRect">
            <a:avLst/>
          </a:prstGeom>
          <a:solidFill>
            <a:schemeClr val="tx1">
              <a:alpha val="68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EBAF4-D661-8DD7-D278-C700375AA30A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DE398-2CD1-7819-4A32-53F384D0BEED}"/>
              </a:ext>
            </a:extLst>
          </p:cNvPr>
          <p:cNvSpPr txBox="1"/>
          <p:nvPr/>
        </p:nvSpPr>
        <p:spPr>
          <a:xfrm>
            <a:off x="349250" y="5920268"/>
            <a:ext cx="28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6B978-FDC6-2141-F54B-EB5869F964B6}"/>
              </a:ext>
            </a:extLst>
          </p:cNvPr>
          <p:cNvSpPr txBox="1"/>
          <p:nvPr/>
        </p:nvSpPr>
        <p:spPr>
          <a:xfrm>
            <a:off x="336550" y="291401"/>
            <a:ext cx="8661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In the Torah Sincere Worship Appears Frequently</a:t>
            </a:r>
            <a:endParaRPr lang="en-US" sz="2400" b="0">
              <a:solidFill>
                <a:srgbClr val="FFC000"/>
              </a:solidFill>
              <a:effectLst/>
            </a:endParaRPr>
          </a:p>
          <a:p>
            <a:pPr marL="285750" indent="-285750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1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Deuteronomy 6:4-5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“The Shema”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) commands complete love for God with all one's heart, soul, and might, underscoring sincerity in worship.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Leviticus 19:4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warns against idolatry, highlighting God’s demand for undivided devotion.</a:t>
            </a:r>
          </a:p>
          <a:p>
            <a:pPr marL="285750" indent="-285750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Exodus 20:3-5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(the Ten Commandments) prohibits worship of other gods and the making of idols, stressing exclusive and authentic worship.</a:t>
            </a:r>
          </a:p>
          <a:p>
            <a:pPr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In the Ketuvim and Neviim Sections of the Tanakh</a:t>
            </a:r>
            <a:endParaRPr lang="en-US" sz="2400" b="0">
              <a:solidFill>
                <a:srgbClr val="FFC000"/>
              </a:solidFill>
              <a:effectLst/>
            </a:endParaRPr>
          </a:p>
          <a:p>
            <a:pPr marL="285750" indent="-285750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1800" b="1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Psalms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frequently emphasize heartfelt worship, such as in 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Psalm 51:16–17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 where David declares that God desires a contrite heart rather than sacrifices.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Isaiah 1:11-17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critiques hypocritical sacrifices, echoing the theme of sincerity over ritual.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Micah 6:6-8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captures this beautifully, asking what God requires and concluding it is 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“to act justly, love mercy, and walk humbly with your God.”</a:t>
            </a:r>
          </a:p>
          <a:p>
            <a:pPr marL="285750" indent="-285750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Jeremiah 7:3-11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warns against trusting in the temple as a talisman while living unrighteously, reinforcing the need for genuine devotion.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F76A2E-6964-01C1-2CC0-2150BE219BB4}"/>
                  </a:ext>
                </a:extLst>
              </p14:cNvPr>
              <p14:cNvContentPartPr/>
              <p14:nvPr/>
            </p14:nvContentPartPr>
            <p14:xfrm>
              <a:off x="311436" y="968708"/>
              <a:ext cx="288000" cy="318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F76A2E-6964-01C1-2CC0-2150BE219B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796" y="951068"/>
                <a:ext cx="3236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0C1D2F-47AE-6E95-E690-B150624F667F}"/>
                  </a:ext>
                </a:extLst>
              </p14:cNvPr>
              <p14:cNvContentPartPr/>
              <p14:nvPr/>
            </p14:nvContentPartPr>
            <p14:xfrm>
              <a:off x="3850596" y="1538948"/>
              <a:ext cx="3072240" cy="48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0C1D2F-47AE-6E95-E690-B150624F66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2596" y="1520948"/>
                <a:ext cx="31078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B550D8-4AF9-5C9C-FF6A-EC4A3D6F4FC1}"/>
                  </a:ext>
                </a:extLst>
              </p14:cNvPr>
              <p14:cNvContentPartPr/>
              <p14:nvPr/>
            </p14:nvContentPartPr>
            <p14:xfrm>
              <a:off x="266076" y="1536068"/>
              <a:ext cx="410400" cy="289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B550D8-4AF9-5C9C-FF6A-EC4A3D6F4F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076" y="1518428"/>
                <a:ext cx="446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78F37B-3C1B-11D0-B8A2-4C8FE22DC2B3}"/>
                  </a:ext>
                </a:extLst>
              </p14:cNvPr>
              <p14:cNvContentPartPr/>
              <p14:nvPr/>
            </p14:nvContentPartPr>
            <p14:xfrm>
              <a:off x="6864876" y="1882028"/>
              <a:ext cx="7560" cy="16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78F37B-3C1B-11D0-B8A2-4C8FE22DC2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47236" y="1864388"/>
                <a:ext cx="432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263126-52C8-997C-3F87-7C7FBDE18682}"/>
                  </a:ext>
                </a:extLst>
              </p14:cNvPr>
              <p14:cNvContentPartPr/>
              <p14:nvPr/>
            </p14:nvContentPartPr>
            <p14:xfrm>
              <a:off x="8006076" y="1909028"/>
              <a:ext cx="3960" cy="18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263126-52C8-997C-3F87-7C7FBDE186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88436" y="1891388"/>
                <a:ext cx="39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EB70680-DDF3-8F8F-84D1-5BA119BD2F42}"/>
                  </a:ext>
                </a:extLst>
              </p14:cNvPr>
              <p14:cNvContentPartPr/>
              <p14:nvPr/>
            </p14:nvContentPartPr>
            <p14:xfrm>
              <a:off x="218916" y="2059508"/>
              <a:ext cx="350280" cy="303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EB70680-DDF3-8F8F-84D1-5BA119BD2F4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0916" y="2041508"/>
                <a:ext cx="3859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71E4C1-75F6-8D04-FAFC-D0A636817279}"/>
                  </a:ext>
                </a:extLst>
              </p14:cNvPr>
              <p14:cNvContentPartPr/>
              <p14:nvPr/>
            </p14:nvContentPartPr>
            <p14:xfrm>
              <a:off x="5255316" y="2392148"/>
              <a:ext cx="28080" cy="3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71E4C1-75F6-8D04-FAFC-D0A6368172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37316" y="2374508"/>
                <a:ext cx="637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D7C3F1-D631-608B-4DE6-CC410FE5F203}"/>
                  </a:ext>
                </a:extLst>
              </p14:cNvPr>
              <p14:cNvContentPartPr/>
              <p14:nvPr/>
            </p14:nvContentPartPr>
            <p14:xfrm>
              <a:off x="7413876" y="2492588"/>
              <a:ext cx="20880" cy="16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D7C3F1-D631-608B-4DE6-CC410FE5F2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6236" y="2474948"/>
                <a:ext cx="56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742B354-68FC-A0FB-C30A-BEA565AC93EB}"/>
                  </a:ext>
                </a:extLst>
              </p14:cNvPr>
              <p14:cNvContentPartPr/>
              <p14:nvPr/>
            </p14:nvContentPartPr>
            <p14:xfrm>
              <a:off x="1314756" y="2675468"/>
              <a:ext cx="16560" cy="10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742B354-68FC-A0FB-C30A-BEA565AC93E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96756" y="2657828"/>
                <a:ext cx="52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EBF0F49-CEFF-AA27-3CA8-A0763E8C35EF}"/>
                  </a:ext>
                </a:extLst>
              </p14:cNvPr>
              <p14:cNvContentPartPr/>
              <p14:nvPr/>
            </p14:nvContentPartPr>
            <p14:xfrm>
              <a:off x="195156" y="3580868"/>
              <a:ext cx="405000" cy="391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EBF0F49-CEFF-AA27-3CA8-A0763E8C35E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7516" y="3562868"/>
                <a:ext cx="4406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ECAF30-8A5E-CCE6-2EA3-BE46CACC9BDA}"/>
                  </a:ext>
                </a:extLst>
              </p14:cNvPr>
              <p14:cNvContentPartPr/>
              <p14:nvPr/>
            </p14:nvContentPartPr>
            <p14:xfrm>
              <a:off x="264636" y="4153628"/>
              <a:ext cx="400320" cy="320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ECAF30-8A5E-CCE6-2EA3-BE46CACC9B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6996" y="4135628"/>
                <a:ext cx="4359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7F4EAB-66D5-9FD1-AAF1-959C0F674986}"/>
                  </a:ext>
                </a:extLst>
              </p14:cNvPr>
              <p14:cNvContentPartPr/>
              <p14:nvPr/>
            </p14:nvContentPartPr>
            <p14:xfrm>
              <a:off x="7664796" y="4501028"/>
              <a:ext cx="5400" cy="13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7F4EAB-66D5-9FD1-AAF1-959C0F67498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47156" y="4483028"/>
                <a:ext cx="410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EF2B25B-0B2F-33F2-09A7-D90651846842}"/>
                  </a:ext>
                </a:extLst>
              </p14:cNvPr>
              <p14:cNvContentPartPr/>
              <p14:nvPr/>
            </p14:nvContentPartPr>
            <p14:xfrm>
              <a:off x="8215596" y="4511828"/>
              <a:ext cx="11520" cy="16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EF2B25B-0B2F-33F2-09A7-D9065184684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97596" y="4494188"/>
                <a:ext cx="47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30E0EA7-A16F-F3B2-E24C-7AD627888766}"/>
                  </a:ext>
                </a:extLst>
              </p14:cNvPr>
              <p14:cNvContentPartPr/>
              <p14:nvPr/>
            </p14:nvContentPartPr>
            <p14:xfrm>
              <a:off x="171396" y="4690388"/>
              <a:ext cx="477720" cy="350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30E0EA7-A16F-F3B2-E24C-7AD62788876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3396" y="4672748"/>
                <a:ext cx="5133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14814D-FC0E-DA58-B6D2-A180D7B09F12}"/>
                  </a:ext>
                </a:extLst>
              </p14:cNvPr>
              <p14:cNvContentPartPr/>
              <p14:nvPr/>
            </p14:nvContentPartPr>
            <p14:xfrm>
              <a:off x="226116" y="5185388"/>
              <a:ext cx="390600" cy="390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14814D-FC0E-DA58-B6D2-A180D7B09F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8476" y="5167748"/>
                <a:ext cx="426240" cy="4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940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27CE9-52FC-A9D9-03BF-5D7D886AD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0974B4-6675-C122-DC5C-4A5063D2C745}"/>
              </a:ext>
            </a:extLst>
          </p:cNvPr>
          <p:cNvSpPr/>
          <p:nvPr/>
        </p:nvSpPr>
        <p:spPr>
          <a:xfrm>
            <a:off x="0" y="49937"/>
            <a:ext cx="9131300" cy="6808063"/>
          </a:xfrm>
          <a:prstGeom prst="roundRect">
            <a:avLst/>
          </a:prstGeom>
          <a:solidFill>
            <a:schemeClr val="tx1">
              <a:alpha val="68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55E43-6673-AF25-B2CC-BBF467F0E5EA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46200-DBEE-688B-AA44-E9FFC7EA04CE}"/>
              </a:ext>
            </a:extLst>
          </p:cNvPr>
          <p:cNvSpPr txBox="1"/>
          <p:nvPr/>
        </p:nvSpPr>
        <p:spPr>
          <a:xfrm>
            <a:off x="349250" y="5920268"/>
            <a:ext cx="28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764FED-1EB7-0F6F-8671-D0A4B61EA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95940"/>
              </p:ext>
            </p:extLst>
          </p:nvPr>
        </p:nvGraphicFramePr>
        <p:xfrm>
          <a:off x="338617" y="355713"/>
          <a:ext cx="8454066" cy="5887720"/>
        </p:xfrm>
        <a:graphic>
          <a:graphicData uri="http://schemas.openxmlformats.org/drawingml/2006/table">
            <a:tbl>
              <a:tblPr/>
              <a:tblGrid>
                <a:gridCol w="2818022">
                  <a:extLst>
                    <a:ext uri="{9D8B030D-6E8A-4147-A177-3AD203B41FA5}">
                      <a16:colId xmlns:a16="http://schemas.microsoft.com/office/drawing/2014/main" val="2602662065"/>
                    </a:ext>
                  </a:extLst>
                </a:gridCol>
                <a:gridCol w="2818022">
                  <a:extLst>
                    <a:ext uri="{9D8B030D-6E8A-4147-A177-3AD203B41FA5}">
                      <a16:colId xmlns:a16="http://schemas.microsoft.com/office/drawing/2014/main" val="1107077101"/>
                    </a:ext>
                  </a:extLst>
                </a:gridCol>
                <a:gridCol w="2818022">
                  <a:extLst>
                    <a:ext uri="{9D8B030D-6E8A-4147-A177-3AD203B41FA5}">
                      <a16:colId xmlns:a16="http://schemas.microsoft.com/office/drawing/2014/main" val="20178703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he-IL" sz="18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﻿ספר ישעיה פרק סו</a:t>
                      </a:r>
                      <a:endParaRPr lang="he-IL" sz="3200">
                        <a:solidFill>
                          <a:srgbClr val="00B0F0"/>
                        </a:solidFill>
                        <a:effectLst/>
                        <a:cs typeface="+mj-cs"/>
                      </a:endParaRPr>
                    </a:p>
                    <a:p>
                      <a:pPr algn="r" rtl="0" fontAlgn="t">
                        <a:buNone/>
                      </a:pP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ז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בְּטֶרֶם תָּחִיל יָלָדָה בְּטֶרֶם יָבוֹא חֵבֶל לָהּ וְהִמְלִיטָה זָכָר: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ח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מִי-שָׁמַע כָּזֹאת מִי רָאָה כָּאֵלֶּה הֲיוּחַל אֶרֶץ בְּיוֹם אֶחָד אִם-יִוָּלֵד גּוֹי פַּעַם אֶחָת כִּי-חָלָה גַּם-יָלְדָה צִיּוֹן אֶת-בָּנֶיהָ: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ט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הַאֲנִי אַשְׁבִּיר וְלֹא אוֹלִיד יֹאמַר יְהֹוָה אִם-אֲנִי הַמּוֹלִיד וְעָצַרְתִּי אָמַר אֱלֹהָיִךְ:      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י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שִֹמְחוּ אֶת-יְרוּשָׁלַם וְגִילוּ בָהּ כָּל-אֹהֲבֶיהָ שִֹישֹוּ אִתָּהּ מָשֹוֹשֹ כָּל-הַמִּתְאַבְּלִים עָלֶיהָ: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יא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לְמַעַן תִּינְקוּ וּשְֹבַעְתֶּם מִשֹּׁד תַּנְחֻמֶיהָ לְמַעַן תָּמֹצּוּ וְהִתְעַנַּגְתֶּם מִזִּיז כְּבוֹדָהּ:      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יב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כִּי-כֹה | אָמַר יְהֹוָה הִנְנִי נֹטֶה-אֵלֶיהָ כְּנָהָר שָׁלוֹם וּכְנַחַל שׁוֹטֵף כְּבוֹד גּוֹיִם וִינַקְתֶּם עַל-צַד תִּנָּשֵֹאוּ וְעַל-בִּרְכַּיִם תְּשָׁעֳשָׁעוּ: </a:t>
                      </a:r>
                      <a:endParaRPr lang="he-IL" sz="32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buNone/>
                      </a:pPr>
                      <a:r>
                        <a:rPr lang="he-IL" sz="18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לוגוס</a:t>
                      </a:r>
                      <a:endParaRPr lang="he-IL" sz="3200">
                        <a:solidFill>
                          <a:srgbClr val="00B0F0"/>
                        </a:solidFill>
                        <a:effectLst/>
                        <a:cs typeface="+mj-cs"/>
                      </a:endParaRPr>
                    </a:p>
                    <a:p>
                      <a:pPr algn="r" rtl="1" fontAlgn="t">
                        <a:buNone/>
                      </a:pP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ז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עַד לָא מֵיתֵי עָקָא לַה תִתפְרֵיק עַד לָא יֵיתֵי לַה זְיָע כְחִבלִין עַל יָלְדָא יִתגְלֵי מַלכַה׃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ח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מַן שְמַע כְהָדָא מַן חְזָא כְאִלֵין הְאִפשַר דְתִתעְבֵיד אַרעָא בְיֹומָא חַד אִם יִתבְרֵי עַמַה זְמָן חְדָא אְרֵי עְתִידָא דְתִתנַחַם צִיֹון וְתִתמְלֵי מֵעַם גָלְוָתַהָא׃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ט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אְנָא אְלָהָא בְרֵית עָלְמָא מִבְרֵישִית אְמַר יוי אְנָא בְרֵית כָל אְנָשָא אְנָא בַדַרִית יָתְהֹון לְבֵינֵי עַמְמַיָא אַף אְנָא עְתִיד לְכַנָשָא גָלְוָתִיך אְמַר אְלָהִיך׃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י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  חְדֹו בִירוּשלַם וּבוּעוּ בַה כָל רָחְמַהָא דוּצוּ עִימַה דְיָץ כָל דַהוֹו מִתאַבְלִין עְלַה׃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יא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  בְדִיל דְתִתפַנְקוּן וְתִסבְעוּן מִבִיזַת תַנחוּמַהָא בְדִיל דְתִשתֹון וְתִרוֹון מֵחְמַר יְקָרַה׃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יב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  אְרֵי כִדנָן אְמַר יוי הָאְנָא מֵיתֵי לַה כִשפַע נְהַר פְרָת שְלָם וְכִנחַל מְגַבַר יְקָר עַמְמַיָא וְתִתפַנְקוּן עַל גִססִין תִתנַטלוּן וְעַל רְכוּבִין תִתרַבֹון׃</a:t>
                      </a:r>
                      <a:endParaRPr lang="he-IL" sz="32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buNone/>
                      </a:pPr>
                      <a:r>
                        <a:rPr lang="he-IL" sz="18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ספריה</a:t>
                      </a:r>
                      <a:endParaRPr lang="he-IL" sz="3200">
                        <a:solidFill>
                          <a:srgbClr val="00B0F0"/>
                        </a:solidFill>
                        <a:effectLst/>
                        <a:cs typeface="+mj-cs"/>
                      </a:endParaRPr>
                    </a:p>
                    <a:p>
                      <a:pPr algn="r" rtl="1" fontAlgn="t">
                        <a:buNone/>
                      </a:pP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ז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עַד לָא מֵיתֵי עָקָא לָהּ תִּתְפְּרִיק עַד לָא יֵיתֵי לָהּ זִיעַ בְּחֶבְלִין עַל יְלִידָה יִתְגְלֵי מַלְכָּהּ: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ח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מַן שְׁמַע כַּחֲדָא מַן חֲזָא כְּאִלֵין הָאֶפְשַׁר דְתִתְעֲבֵיד אַרְעָא בְּיוֹמָא חָד אִם יִתְבְּרֵי עַמָא זְמַן חֲדָא אֲרֵי עֲתִידָא דְתִתְנְחֵים צִיוֹן וְתִתְמְלֵי מֵעַם שְׁבִי גַלְוָתָהָא: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ט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אֲנָא אֱלָהָא בְּרִית עַלְמָא מִבְּרֵאשִׁית אֲמַר יְיָ אֲנָא בְרֵית כָל אֱנָשָׁא אֲנָא בַדְרֵית יַתְהוֹן לְבֵינֵי עַמְמַיָא אַף אֲנָא עֲתִיד לְכַנָשָׁא גַלְוָתִיךְ אֲמַר אֱלָהָיִךְ: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י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חֲדוֹ בִירוּשְׁלֵם וּבוּעוּ בָהּ כָּל רָחֲמָהָא דוּצוּ עִמָהּ דַיִץ כָּל דַהֲווֹ מִתְאַבְּלִין עֲלָה: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יא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בְּדִיל דְתִתְפַּנְקוּן וְתִשְׂבְּעוּן מִבִּזַת תַּנְחוּמָתָהָא בְּדִיל דְתִשְׁתּוּן וְתִתְרַווֹן מַחֲמַד יְקָרָהּ: </a:t>
                      </a:r>
                      <a:r>
                        <a:rPr lang="he-IL" sz="18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יב</a:t>
                      </a:r>
                      <a:r>
                        <a:rPr lang="he-IL" sz="18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אֲרֵי כִדְנַן אֲמַר יְיָ הָא אֲנָא מַיְתִי לָהּ כִּשְׁפַע נְהַר פְּרָת שְׁלַם וְכִנְחַל מַגְבַּר יְקַר עַמְמַיָא וְתִתְפַּנְקוּן עַל גִסְסִין תִּתְנַטְלוּן וְעַל רְכוּבִין תִּתְרַבּוּן:</a:t>
                      </a:r>
                      <a:endParaRPr lang="he-IL" sz="32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470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6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9D15CC-F0E8-9C03-93EB-DEE5EB77A94D}"/>
              </a:ext>
            </a:extLst>
          </p:cNvPr>
          <p:cNvSpPr/>
          <p:nvPr/>
        </p:nvSpPr>
        <p:spPr>
          <a:xfrm>
            <a:off x="1405353" y="482600"/>
            <a:ext cx="9561310" cy="551815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35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4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7D41E-199A-410B-94A8-9500D6DC7D33}"/>
              </a:ext>
            </a:extLst>
          </p:cNvPr>
          <p:cNvSpPr txBox="1"/>
          <p:nvPr/>
        </p:nvSpPr>
        <p:spPr>
          <a:xfrm>
            <a:off x="9981344" y="35805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4D7F82-D1B1-4D01-9D05-2A0EDFA06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1613" y="621731"/>
            <a:ext cx="7028775" cy="12779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CC5247-4BEF-4E87-AD19-97290C25A155}"/>
              </a:ext>
            </a:extLst>
          </p:cNvPr>
          <p:cNvSpPr txBox="1"/>
          <p:nvPr/>
        </p:nvSpPr>
        <p:spPr>
          <a:xfrm>
            <a:off x="0" y="1795784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+mj-cs"/>
              </a:rPr>
              <a:t>Isaiah 66:1-12</a:t>
            </a:r>
          </a:p>
          <a:p>
            <a:pPr algn="ctr"/>
            <a:r>
              <a:rPr lang="he-IL" sz="8800" b="1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cs typeface="+mj-cs"/>
              </a:rPr>
              <a:t>ישעיהו סו:א-יב</a:t>
            </a:r>
            <a:endParaRPr lang="en-US" sz="8800" b="1" dirty="0">
              <a:ln w="1587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FBBB-A7F9-FA3A-CFFF-39A8836FB223}"/>
              </a:ext>
            </a:extLst>
          </p:cNvPr>
          <p:cNvSpPr txBox="1"/>
          <p:nvPr/>
        </p:nvSpPr>
        <p:spPr>
          <a:xfrm>
            <a:off x="2490892" y="4306631"/>
            <a:ext cx="744261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Isaiah 66 Speaks of the End of Days, </a:t>
            </a:r>
          </a:p>
          <a:p>
            <a:pPr algn="ctr"/>
            <a:r>
              <a:rPr lang="en-US" sz="36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Genuine Worship, and Moral Integrity</a:t>
            </a:r>
          </a:p>
        </p:txBody>
      </p:sp>
    </p:spTree>
    <p:extLst>
      <p:ext uri="{BB962C8B-B14F-4D97-AF65-F5344CB8AC3E}">
        <p14:creationId xmlns:p14="http://schemas.microsoft.com/office/powerpoint/2010/main" val="283239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34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7D41E-199A-410B-94A8-9500D6DC7D33}"/>
              </a:ext>
            </a:extLst>
          </p:cNvPr>
          <p:cNvSpPr txBox="1"/>
          <p:nvPr/>
        </p:nvSpPr>
        <p:spPr>
          <a:xfrm>
            <a:off x="9981344" y="35805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26F626-7A1A-43A8-B380-D11D76D34155}"/>
              </a:ext>
            </a:extLst>
          </p:cNvPr>
          <p:cNvSpPr/>
          <p:nvPr/>
        </p:nvSpPr>
        <p:spPr>
          <a:xfrm>
            <a:off x="3602369" y="1843674"/>
            <a:ext cx="4792928" cy="2589776"/>
          </a:xfrm>
          <a:prstGeom prst="roundRect">
            <a:avLst/>
          </a:prstGeom>
          <a:solidFill>
            <a:schemeClr val="tx1">
              <a:alpha val="70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14F3C-AE7C-43CD-943F-E55B26546C47}"/>
              </a:ext>
            </a:extLst>
          </p:cNvPr>
          <p:cNvSpPr txBox="1"/>
          <p:nvPr/>
        </p:nvSpPr>
        <p:spPr>
          <a:xfrm>
            <a:off x="4099457" y="2148919"/>
            <a:ext cx="38478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>
                <a:solidFill>
                  <a:schemeClr val="bg1"/>
                </a:solidFill>
                <a:cs typeface="+mj-cs"/>
              </a:rPr>
              <a:t>מבוא לישעיהו</a:t>
            </a:r>
            <a:endParaRPr lang="en-US" sz="3600" b="1">
              <a:solidFill>
                <a:schemeClr val="bg1"/>
              </a:solidFill>
              <a:cs typeface="+mj-cs"/>
            </a:endParaRPr>
          </a:p>
          <a:p>
            <a:pPr algn="ctr"/>
            <a:endParaRPr lang="en-US" sz="3600" b="1">
              <a:solidFill>
                <a:schemeClr val="bg1"/>
              </a:solidFill>
              <a:cs typeface="+mj-cs"/>
            </a:endParaRPr>
          </a:p>
          <a:p>
            <a:pPr algn="ctr"/>
            <a:r>
              <a:rPr lang="en-US" sz="3600" b="1">
                <a:solidFill>
                  <a:schemeClr val="bg1"/>
                </a:solidFill>
                <a:cs typeface="+mj-cs"/>
              </a:rPr>
              <a:t>Part 1</a:t>
            </a:r>
            <a:endParaRPr lang="en-US" sz="360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391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9D0AF-ABDC-3A11-9D5E-D0CA19DF1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01CAD5-AB17-E8BB-D5FB-4E512F904249}"/>
              </a:ext>
            </a:extLst>
          </p:cNvPr>
          <p:cNvSpPr/>
          <p:nvPr/>
        </p:nvSpPr>
        <p:spPr>
          <a:xfrm>
            <a:off x="0" y="0"/>
            <a:ext cx="10388600" cy="6808063"/>
          </a:xfrm>
          <a:prstGeom prst="roundRect">
            <a:avLst/>
          </a:prstGeom>
          <a:solidFill>
            <a:schemeClr val="tx1">
              <a:alpha val="66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D0D6A-FC4B-4171-0A79-CA6C2B5D9178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7730B-F18A-90C0-A9EF-C2B931996C53}"/>
              </a:ext>
            </a:extLst>
          </p:cNvPr>
          <p:cNvSpPr txBox="1"/>
          <p:nvPr/>
        </p:nvSpPr>
        <p:spPr>
          <a:xfrm>
            <a:off x="217487" y="100912"/>
            <a:ext cx="9953626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How Righteousness is Framed and What the Standard Entails</a:t>
            </a:r>
            <a:endParaRPr lang="en-US" sz="2400" b="0">
              <a:solidFill>
                <a:srgbClr val="FFC000"/>
              </a:solidFill>
              <a:effectLst/>
            </a:endParaRPr>
          </a:p>
          <a:p>
            <a:pPr marL="342900" indent="-342900" rtl="0" fontAlgn="base">
              <a:spcBef>
                <a:spcPts val="1200"/>
              </a:spcBef>
              <a:buFont typeface="+mj-lt"/>
              <a:buAutoNum type="arabicPeriod"/>
            </a:pPr>
            <a:r>
              <a:rPr lang="en-US" sz="1800" b="1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Obedience to God's Torah</a:t>
            </a: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: In the Tanakh, righteousness involves obeying God’s commandments as outlined in the Torah. For instance, 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Deuteronomy 6:25 </a:t>
            </a: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states, 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“And it will be righteousness for us, if we are careful to do all this commandment before the LORD our God, as he has commanded us.”</a:t>
            </a: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This includes both moral laws, such as the Ten Commandments (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Exodus 20</a:t>
            </a: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, etc), and ceremonial laws that were meant to guide God’s people in holiness.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en-US" sz="1800" b="1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Faith and Trust in God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: Righteousness is not purely external but is deeply rooted in faith. For example, Genesis 15:6 highlights that 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“Abram believed the LORD, and He credited it to him as righteousness.”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This shows that trusting in God's promises and a faith-filled relationship with Him are integral to righteous living. We note that being faith-filled means that one is being faithful to God and His word, one is living out God’s Word!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en-US" sz="1800" b="1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Compassion and Justice</a:t>
            </a: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: Righteous living also involves treating others justly and with compassion. 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Micah 6:8 </a:t>
            </a: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succinctly defines the standard, 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“He has told you, O man, what is good; and what does the LORD require of you but to do justice, and to love kindness, and to walk humbly with your God?”</a:t>
            </a:r>
            <a:r>
              <a:rPr lang="en-US" sz="180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What this verse means is that we are to act ethically, caring for the vulnerable, and being fair in all dealings.</a:t>
            </a:r>
          </a:p>
          <a:p>
            <a:pPr marL="342900" indent="-342900" rtl="0" fontAlgn="base">
              <a:spcAft>
                <a:spcPts val="1200"/>
              </a:spcAft>
              <a:buFont typeface="+mj-lt"/>
              <a:buAutoNum type="arabicPeriod"/>
            </a:pPr>
            <a:r>
              <a:rPr lang="en-US" sz="1800" b="1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Holiness and Purity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: The scriptures call believers to pursue holiness in thought, word, and deed. For example, 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Leviticus 19:2 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commands, </a:t>
            </a:r>
            <a:r>
              <a:rPr lang="en-US" sz="1800" b="0" i="0" u="none" strike="noStrike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“Be holy, because I, the LORD your God, am holy.” </a:t>
            </a:r>
            <a:r>
              <a:rPr lang="en-US" sz="180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This standard applies to both external actions and the internal state of the heart.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3B85F-E7E3-C8AD-D054-9D26459E388B}"/>
              </a:ext>
            </a:extLst>
          </p:cNvPr>
          <p:cNvSpPr txBox="1"/>
          <p:nvPr/>
        </p:nvSpPr>
        <p:spPr>
          <a:xfrm>
            <a:off x="349250" y="5920268"/>
            <a:ext cx="28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D016B6-36BB-F7B3-2D19-57D7D5153011}"/>
                  </a:ext>
                </a:extLst>
              </p14:cNvPr>
              <p14:cNvContentPartPr/>
              <p14:nvPr/>
            </p14:nvContentPartPr>
            <p14:xfrm>
              <a:off x="223596" y="709508"/>
              <a:ext cx="396000" cy="542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D016B6-36BB-F7B3-2D19-57D7D51530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956" y="691868"/>
                <a:ext cx="43164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AC5BB8-26B2-2626-AD52-3C2AF63D8463}"/>
                  </a:ext>
                </a:extLst>
              </p14:cNvPr>
              <p14:cNvContentPartPr/>
              <p14:nvPr/>
            </p14:nvContentPartPr>
            <p14:xfrm>
              <a:off x="154476" y="2379188"/>
              <a:ext cx="379080" cy="490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AC5BB8-26B2-2626-AD52-3C2AF63D84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476" y="2361548"/>
                <a:ext cx="4147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51B9CF-D75E-CEC7-B4B5-940B8CC12CF0}"/>
                  </a:ext>
                </a:extLst>
              </p14:cNvPr>
              <p14:cNvContentPartPr/>
              <p14:nvPr/>
            </p14:nvContentPartPr>
            <p14:xfrm>
              <a:off x="125316" y="3670148"/>
              <a:ext cx="448200" cy="617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51B9CF-D75E-CEC7-B4B5-940B8CC12C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316" y="3652148"/>
                <a:ext cx="48384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033B5D-A74C-F544-B023-0F318B78D539}"/>
                  </a:ext>
                </a:extLst>
              </p14:cNvPr>
              <p14:cNvContentPartPr/>
              <p14:nvPr/>
            </p14:nvContentPartPr>
            <p14:xfrm>
              <a:off x="176076" y="5107268"/>
              <a:ext cx="441000" cy="491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033B5D-A74C-F544-B023-0F318B78D5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436" y="5089268"/>
                <a:ext cx="476640" cy="5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37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34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7D41E-199A-410B-94A8-9500D6DC7D33}"/>
              </a:ext>
            </a:extLst>
          </p:cNvPr>
          <p:cNvSpPr txBox="1"/>
          <p:nvPr/>
        </p:nvSpPr>
        <p:spPr>
          <a:xfrm>
            <a:off x="9981344" y="35805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26F626-7A1A-43A8-B380-D11D76D34155}"/>
              </a:ext>
            </a:extLst>
          </p:cNvPr>
          <p:cNvSpPr/>
          <p:nvPr/>
        </p:nvSpPr>
        <p:spPr>
          <a:xfrm>
            <a:off x="3602369" y="1843674"/>
            <a:ext cx="4792928" cy="2589776"/>
          </a:xfrm>
          <a:prstGeom prst="roundRect">
            <a:avLst/>
          </a:prstGeom>
          <a:solidFill>
            <a:schemeClr val="tx1">
              <a:alpha val="70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14F3C-AE7C-43CD-943F-E55B26546C47}"/>
              </a:ext>
            </a:extLst>
          </p:cNvPr>
          <p:cNvSpPr txBox="1"/>
          <p:nvPr/>
        </p:nvSpPr>
        <p:spPr>
          <a:xfrm>
            <a:off x="2950833" y="214891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>
                <a:solidFill>
                  <a:schemeClr val="bg1"/>
                </a:solidFill>
                <a:cs typeface="+mj-cs"/>
              </a:rPr>
              <a:t>ספר ישעיה</a:t>
            </a:r>
            <a:endParaRPr lang="en-US" sz="3600" b="1">
              <a:solidFill>
                <a:schemeClr val="bg1"/>
              </a:solidFill>
              <a:cs typeface="+mj-cs"/>
            </a:endParaRPr>
          </a:p>
          <a:p>
            <a:pPr algn="ctr"/>
            <a:endParaRPr lang="en-US" sz="3600" b="1">
              <a:solidFill>
                <a:schemeClr val="bg1"/>
              </a:solidFill>
              <a:cs typeface="+mj-cs"/>
            </a:endParaRPr>
          </a:p>
          <a:p>
            <a:pPr algn="ctr"/>
            <a:r>
              <a:rPr lang="en-US" sz="3600" b="1">
                <a:solidFill>
                  <a:schemeClr val="bg1"/>
                </a:solidFill>
                <a:cs typeface="+mj-cs"/>
              </a:rPr>
              <a:t>Part 2</a:t>
            </a:r>
            <a:endParaRPr lang="en-US" sz="360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913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D387F-92CC-4779-81C3-06BBC90B104F}"/>
              </a:ext>
            </a:extLst>
          </p:cNvPr>
          <p:cNvSpPr/>
          <p:nvPr/>
        </p:nvSpPr>
        <p:spPr>
          <a:xfrm>
            <a:off x="0" y="0"/>
            <a:ext cx="9715500" cy="6808063"/>
          </a:xfrm>
          <a:prstGeom prst="roundRect">
            <a:avLst/>
          </a:prstGeom>
          <a:solidFill>
            <a:schemeClr val="tx1">
              <a:alpha val="70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FC0C3-FD39-449B-AD90-C042901F23F4}"/>
              </a:ext>
            </a:extLst>
          </p:cNvPr>
          <p:cNvSpPr txBox="1"/>
          <p:nvPr/>
        </p:nvSpPr>
        <p:spPr>
          <a:xfrm>
            <a:off x="349250" y="0"/>
            <a:ext cx="8985059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000" b="1">
                <a:solidFill>
                  <a:schemeClr val="bg1"/>
                </a:solidFill>
                <a:cs typeface="+mj-cs"/>
              </a:rPr>
              <a:t>﻿</a:t>
            </a:r>
            <a:r>
              <a:rPr lang="he-IL" sz="4000" b="1">
                <a:solidFill>
                  <a:srgbClr val="FFFF00"/>
                </a:solidFill>
                <a:cs typeface="+mj-cs"/>
              </a:rPr>
              <a:t>ספר ישעיה פרק סו</a:t>
            </a:r>
          </a:p>
          <a:p>
            <a:pPr algn="r"/>
            <a:r>
              <a:rPr lang="he-IL" sz="2500">
                <a:solidFill>
                  <a:srgbClr val="FFFF00"/>
                </a:solidFill>
                <a:cs typeface="+mj-cs"/>
              </a:rPr>
              <a:t>א   כֹּה אָמַר יְהֹוָה הַשָּׁמַיִם כִּסְאִי וְהָאָרֶץ הֲדֹם רַגְלָי אֵי-זֶה בַיִת אֲשֶׁר תִּבְנוּ-לִי וְאֵי-זֶה מָקוֹם מְנוּחָתִי: ב   וְאֶת-כָּל-אֵלֶּה יָדִי עָשָֹתָה וַיִּהְיוּ כָל-אֵלֶּה נְאֻם-יְהֹוָה וְאֶל-זֶה אַבִּיט אֶל-עָנִי וּנְכֵה-רוּחַ וְחָרֵד עַל-דְּבָרִי: ג   שׁוֹחֵט הַשּׁוֹר מַכֵּה-אִישׁ זוֹבֵחַ הַשֶּׂה עֹרֵף כֶּלֶב מַעֲלֵה מִנְחָה דַּם-חֲזִיר מַזְכִּיר לְבֹנָה מְבָרֵךְ אָוֶן גַּם-הֵמָּה בָּחֲרוּ בְּדַרְכֵיהֶם וּבְשִׁקּוּצֵיהֶם נַפְשָׁם חָפֵצָה: ד   גַּם-אֲנִי אֶבְחַר בְּתַעֲלֻלֵיהֶם וּמְגוּרֹתָם אָבִיא לָהֶם יַעַן קָרָאתִי וְאֵין עוֹנֶה דִּבַּרְתִּי וְלֹא שָׁמֵעוּ וַיַּעֲשֹוּ הָרַע בְּעֵינַי וּבַאֲשֶׁר לֹא-חָפַצְתִּי בָּחָרוּ:       ה   שִׁמְעוּ דְּבַר-יְהֹוָה הַחֲרֵדִים אֶל-דְּבָרוֹ אָמְרוּ אֲחֵיכֶם שֹֹנְאֵיכֶם מְנַדֵּיכֶם לְמַעַן שְׁמִי יִכְבַּד יְהֹוָה וְנִרְאֶה בְשִֹמְחַתְכֶם וְהֵם יֵבֹשׁוּ: ו   קוֹל שָׁאוֹן מֵעִיר קוֹל מֵהֵיכָל קוֹל יְהֹוָה מְשַׁלֵּם גְּמוּל לְאֹיְבָיו: </a:t>
            </a:r>
            <a:r>
              <a:rPr lang="he-IL" sz="2500">
                <a:solidFill>
                  <a:srgbClr val="FFC000"/>
                </a:solidFill>
                <a:cs typeface="+mj-cs"/>
              </a:rPr>
              <a:t>ז   בְּטֶרֶם תָּחִיל יָלָדָה בְּטֶרֶם יָבוֹא חֵבֶל לָהּ וְהִמְלִיטָה זָכָר: ח   מִי-שָׁמַע כָּזֹאת מִי רָאָה כָּאֵלֶּה הֲיוּחַל אֶרֶץ בְּיוֹם אֶחָד אִם-יִוָּלֵד גּוֹי פַּעַם אֶחָת כִּי-חָלָה גַּם-יָלְדָה צִיּוֹן אֶת-בָּנֶיהָ: ט   הַאֲנִי אַשְׁבִּיר וְלֹא אוֹלִיד יֹאמַר יְהֹוָה אִם-אֲנִי הַמּוֹלִיד וְעָצַרְתִּי אָמַר אֱלֹהָיִךְ:       י   שִֹמְחוּ אֶת-יְרוּשָׁלַם וְגִילוּ בָהּ כָּל-אֹהֲבֶיהָ שִֹישֹוּ אִתָּהּ מָשֹוֹשֹ כָּל-הַמִּתְאַבְּלִים עָלֶיהָ: יא   לְמַעַן תִּינְקוּ וּשְֹבַעְתֶּם מִשֹּׁד תַּנְחֻמֶיהָ לְמַעַן תָּמֹצּוּ וְהִתְעַנַּגְתֶּם מִזִּיז כְּבוֹדָהּ:       יב   כִּי-כֹה | אָמַר יְהֹוָה הִנְנִי נֹטֶה-אֵלֶיהָ כְּנָהָר שָׁלוֹם וּכְנַחַל שׁוֹטֵף כְּבוֹד גּוֹיִם וִינַקְתֶּם עַל-צַד תִּנָּשֵֹאוּ וְעַל-בִּרְכַּיִם תְּשָׁעֳשָׁעוּ: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5C2E86-325D-9019-A70B-D26FA566E60D}"/>
              </a:ext>
            </a:extLst>
          </p:cNvPr>
          <p:cNvSpPr txBox="1"/>
          <p:nvPr/>
        </p:nvSpPr>
        <p:spPr>
          <a:xfrm>
            <a:off x="349250" y="5920268"/>
            <a:ext cx="28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1CED057-D712-7530-88DB-332ABAA807AD}"/>
                  </a:ext>
                </a:extLst>
              </p14:cNvPr>
              <p14:cNvContentPartPr/>
              <p14:nvPr/>
            </p14:nvContentPartPr>
            <p14:xfrm>
              <a:off x="6149196" y="1418348"/>
              <a:ext cx="1718280" cy="438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1CED057-D712-7530-88DB-332ABAA807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1556" y="1400708"/>
                <a:ext cx="175392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D2369C3-5A83-8091-DFFA-3DBCED3078B9}"/>
                  </a:ext>
                </a:extLst>
              </p14:cNvPr>
              <p14:cNvContentPartPr/>
              <p14:nvPr/>
            </p14:nvContentPartPr>
            <p14:xfrm>
              <a:off x="1148796" y="1761788"/>
              <a:ext cx="2202480" cy="1396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D2369C3-5A83-8091-DFFA-3DBCED3078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0796" y="1743788"/>
                <a:ext cx="22381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A3DCC5-E51C-6675-78A6-81CF912C9737}"/>
                  </a:ext>
                </a:extLst>
              </p14:cNvPr>
              <p14:cNvContentPartPr/>
              <p14:nvPr/>
            </p14:nvContentPartPr>
            <p14:xfrm>
              <a:off x="7612956" y="1725428"/>
              <a:ext cx="1085040" cy="553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A3DCC5-E51C-6675-78A6-81CF912C97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94956" y="1707788"/>
                <a:ext cx="112068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DB9B4A9-F05E-9DA5-149B-6C07672FDE9B}"/>
                  </a:ext>
                </a:extLst>
              </p14:cNvPr>
              <p14:cNvContentPartPr/>
              <p14:nvPr/>
            </p14:nvContentPartPr>
            <p14:xfrm>
              <a:off x="3615516" y="2503748"/>
              <a:ext cx="1903320" cy="5734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DB9B4A9-F05E-9DA5-149B-6C07672FDE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97516" y="2486108"/>
                <a:ext cx="1938960" cy="6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D9869692-717D-A7AB-6E22-52A99F4D5C71}"/>
                  </a:ext>
                </a:extLst>
              </p14:cNvPr>
              <p14:cNvContentPartPr/>
              <p14:nvPr/>
            </p14:nvContentPartPr>
            <p14:xfrm>
              <a:off x="9219636" y="670628"/>
              <a:ext cx="185040" cy="313344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D9869692-717D-A7AB-6E22-52A99F4D5C7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1636" y="652988"/>
                <a:ext cx="220680" cy="316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F2B5945-A7DD-2869-884D-FC0B1E5BC8D6}"/>
              </a:ext>
            </a:extLst>
          </p:cNvPr>
          <p:cNvGrpSpPr/>
          <p:nvPr/>
        </p:nvGrpSpPr>
        <p:grpSpPr>
          <a:xfrm>
            <a:off x="188676" y="756668"/>
            <a:ext cx="9147240" cy="3394440"/>
            <a:chOff x="188676" y="756668"/>
            <a:chExt cx="9147240" cy="339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3B47F3-81C1-4E0B-F988-B5EEC2B3685D}"/>
                    </a:ext>
                  </a:extLst>
                </p14:cNvPr>
                <p14:cNvContentPartPr/>
                <p14:nvPr/>
              </p14:nvContentPartPr>
              <p14:xfrm>
                <a:off x="8067276" y="1047548"/>
                <a:ext cx="779760" cy="39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3B47F3-81C1-4E0B-F988-B5EEC2B368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49276" y="1029908"/>
                  <a:ext cx="815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3B8C64-E810-53A6-3273-84B299967A42}"/>
                    </a:ext>
                  </a:extLst>
                </p14:cNvPr>
                <p14:cNvContentPartPr/>
                <p14:nvPr/>
              </p14:nvContentPartPr>
              <p14:xfrm>
                <a:off x="7548876" y="1068068"/>
                <a:ext cx="321120" cy="19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3B8C64-E810-53A6-3273-84B299967A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31236" y="1050068"/>
                  <a:ext cx="356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169020-5AA7-C8B4-5378-3B9D5B711148}"/>
                    </a:ext>
                  </a:extLst>
                </p14:cNvPr>
                <p14:cNvContentPartPr/>
                <p14:nvPr/>
              </p14:nvContentPartPr>
              <p14:xfrm>
                <a:off x="6741036" y="1102268"/>
                <a:ext cx="626400" cy="40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169020-5AA7-C8B4-5378-3B9D5B7111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23036" y="1084628"/>
                  <a:ext cx="662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D9B8C0-7800-FE78-F1AC-FC9875128359}"/>
                    </a:ext>
                  </a:extLst>
                </p14:cNvPr>
                <p14:cNvContentPartPr/>
                <p14:nvPr/>
              </p14:nvContentPartPr>
              <p14:xfrm>
                <a:off x="6120756" y="1087508"/>
                <a:ext cx="468720" cy="30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D9B8C0-7800-FE78-F1AC-FC987512835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02756" y="1069868"/>
                  <a:ext cx="504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E8B05D-E195-90A2-AAF6-BB4AB4B41D36}"/>
                    </a:ext>
                  </a:extLst>
                </p14:cNvPr>
                <p14:cNvContentPartPr/>
                <p14:nvPr/>
              </p14:nvContentPartPr>
              <p14:xfrm>
                <a:off x="5285556" y="1036028"/>
                <a:ext cx="792360" cy="55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E8B05D-E195-90A2-AAF6-BB4AB4B41D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7556" y="1018388"/>
                  <a:ext cx="828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6C973B-60C8-5B42-36A7-419570E6AED7}"/>
                    </a:ext>
                  </a:extLst>
                </p14:cNvPr>
                <p14:cNvContentPartPr/>
                <p14:nvPr/>
              </p14:nvContentPartPr>
              <p14:xfrm>
                <a:off x="4822956" y="1075988"/>
                <a:ext cx="385920" cy="39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6C973B-60C8-5B42-36A7-419570E6AE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05316" y="1058348"/>
                  <a:ext cx="421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A32A750-3715-3FFE-9AB5-EAE5F88CD1E8}"/>
                    </a:ext>
                  </a:extLst>
                </p14:cNvPr>
                <p14:cNvContentPartPr/>
                <p14:nvPr/>
              </p14:nvContentPartPr>
              <p14:xfrm>
                <a:off x="4224636" y="1099388"/>
                <a:ext cx="451440" cy="37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A32A750-3715-3FFE-9AB5-EAE5F88CD1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6996" y="1081748"/>
                  <a:ext cx="487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7088C8-3C54-F39A-564D-711D43F01948}"/>
                    </a:ext>
                  </a:extLst>
                </p14:cNvPr>
                <p14:cNvContentPartPr/>
                <p14:nvPr/>
              </p14:nvContentPartPr>
              <p14:xfrm>
                <a:off x="3589956" y="1037828"/>
                <a:ext cx="556560" cy="27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7088C8-3C54-F39A-564D-711D43F019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71956" y="1020188"/>
                  <a:ext cx="592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F3E2C2D-65AE-0A22-EE4C-BD6382748727}"/>
                    </a:ext>
                  </a:extLst>
                </p14:cNvPr>
                <p14:cNvContentPartPr/>
                <p14:nvPr/>
              </p14:nvContentPartPr>
              <p14:xfrm>
                <a:off x="3135636" y="1112708"/>
                <a:ext cx="339480" cy="12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F3E2C2D-65AE-0A22-EE4C-BD63827487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7636" y="1095068"/>
                  <a:ext cx="375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894D5C-5A73-3B06-7B55-697A3B5C68B3}"/>
                    </a:ext>
                  </a:extLst>
                </p14:cNvPr>
                <p14:cNvContentPartPr/>
                <p14:nvPr/>
              </p14:nvContentPartPr>
              <p14:xfrm>
                <a:off x="2592396" y="1099028"/>
                <a:ext cx="425520" cy="66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894D5C-5A73-3B06-7B55-697A3B5C68B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74756" y="1081388"/>
                  <a:ext cx="461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9303AD-242D-7697-0E3E-42007FE072FD}"/>
                    </a:ext>
                  </a:extLst>
                </p14:cNvPr>
                <p14:cNvContentPartPr/>
                <p14:nvPr/>
              </p14:nvContentPartPr>
              <p14:xfrm>
                <a:off x="1586196" y="1019828"/>
                <a:ext cx="929160" cy="70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9303AD-242D-7697-0E3E-42007FE072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68196" y="1002188"/>
                  <a:ext cx="964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8BF04D-7083-741B-B2B4-A99EA456BAA5}"/>
                    </a:ext>
                  </a:extLst>
                </p14:cNvPr>
                <p14:cNvContentPartPr/>
                <p14:nvPr/>
              </p14:nvContentPartPr>
              <p14:xfrm>
                <a:off x="874836" y="1028468"/>
                <a:ext cx="738720" cy="65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58BF04D-7083-741B-B2B4-A99EA456BA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7196" y="1010828"/>
                  <a:ext cx="774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0C1395-8054-F7DB-AE07-976C950E1180}"/>
                    </a:ext>
                  </a:extLst>
                </p14:cNvPr>
                <p14:cNvContentPartPr/>
                <p14:nvPr/>
              </p14:nvContentPartPr>
              <p14:xfrm>
                <a:off x="8923716" y="1443908"/>
                <a:ext cx="412200" cy="23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0C1395-8054-F7DB-AE07-976C950E11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06076" y="1425908"/>
                  <a:ext cx="447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3E3575-04BF-B4CC-C085-278FC0BEED06}"/>
                    </a:ext>
                  </a:extLst>
                </p14:cNvPr>
                <p14:cNvContentPartPr/>
                <p14:nvPr/>
              </p14:nvContentPartPr>
              <p14:xfrm>
                <a:off x="7982676" y="1434548"/>
                <a:ext cx="654480" cy="102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3E3575-04BF-B4CC-C085-278FC0BEED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65036" y="1416908"/>
                  <a:ext cx="690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6462DA-6CDC-3627-E966-ECCA884DD720}"/>
                    </a:ext>
                  </a:extLst>
                </p14:cNvPr>
                <p14:cNvContentPartPr/>
                <p14:nvPr/>
              </p14:nvContentPartPr>
              <p14:xfrm>
                <a:off x="7010316" y="1446068"/>
                <a:ext cx="315360" cy="37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6462DA-6CDC-3627-E966-ECCA884DD72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92316" y="1428428"/>
                  <a:ext cx="351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C69D3EF-2F33-6529-4D0A-FE3E099125BA}"/>
                    </a:ext>
                  </a:extLst>
                </p14:cNvPr>
                <p14:cNvContentPartPr/>
                <p14:nvPr/>
              </p14:nvContentPartPr>
              <p14:xfrm>
                <a:off x="6536916" y="1441028"/>
                <a:ext cx="268920" cy="30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C69D3EF-2F33-6529-4D0A-FE3E099125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18916" y="1423388"/>
                  <a:ext cx="304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4F9731B-110C-CF19-EE92-23E6F297AD84}"/>
                    </a:ext>
                  </a:extLst>
                </p14:cNvPr>
                <p14:cNvContentPartPr/>
                <p14:nvPr/>
              </p14:nvContentPartPr>
              <p14:xfrm>
                <a:off x="5627556" y="1441748"/>
                <a:ext cx="818640" cy="90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4F9731B-110C-CF19-EE92-23E6F297AD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09556" y="1423748"/>
                  <a:ext cx="854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2750FFE-96AD-1A82-BB93-706B7E6DA885}"/>
                    </a:ext>
                  </a:extLst>
                </p14:cNvPr>
                <p14:cNvContentPartPr/>
                <p14:nvPr/>
              </p14:nvContentPartPr>
              <p14:xfrm>
                <a:off x="4836996" y="1456148"/>
                <a:ext cx="743040" cy="66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2750FFE-96AD-1A82-BB93-706B7E6DA8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18996" y="1438508"/>
                  <a:ext cx="778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49C2A98-7CF4-95BE-79BC-24FD68A6F818}"/>
                    </a:ext>
                  </a:extLst>
                </p14:cNvPr>
                <p14:cNvContentPartPr/>
                <p14:nvPr/>
              </p14:nvContentPartPr>
              <p14:xfrm>
                <a:off x="4302036" y="1487108"/>
                <a:ext cx="509040" cy="21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49C2A98-7CF4-95BE-79BC-24FD68A6F8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84036" y="1469108"/>
                  <a:ext cx="544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CEE3167-D71A-CB04-E6AA-C2A25B8AF249}"/>
                    </a:ext>
                  </a:extLst>
                </p14:cNvPr>
                <p14:cNvContentPartPr/>
                <p14:nvPr/>
              </p14:nvContentPartPr>
              <p14:xfrm>
                <a:off x="3907116" y="1490348"/>
                <a:ext cx="376920" cy="36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CEE3167-D71A-CB04-E6AA-C2A25B8AF2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89116" y="1472348"/>
                  <a:ext cx="412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68F1B9-57D6-95DD-BDCD-C727635C2F1D}"/>
                    </a:ext>
                  </a:extLst>
                </p14:cNvPr>
                <p14:cNvContentPartPr/>
                <p14:nvPr/>
              </p14:nvContentPartPr>
              <p14:xfrm>
                <a:off x="2393676" y="1485668"/>
                <a:ext cx="1449360" cy="56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68F1B9-57D6-95DD-BDCD-C727635C2F1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75676" y="1468028"/>
                  <a:ext cx="1485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2310B36-DBBD-AD3B-31C9-93B53EDAAD03}"/>
                    </a:ext>
                  </a:extLst>
                </p14:cNvPr>
                <p14:cNvContentPartPr/>
                <p14:nvPr/>
              </p14:nvContentPartPr>
              <p14:xfrm>
                <a:off x="1857636" y="1477748"/>
                <a:ext cx="459720" cy="50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2310B36-DBBD-AD3B-31C9-93B53EDAAD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39996" y="1460108"/>
                  <a:ext cx="495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2B8E26-5DF1-DD93-8696-1A0C9602B65D}"/>
                    </a:ext>
                  </a:extLst>
                </p14:cNvPr>
                <p14:cNvContentPartPr/>
                <p14:nvPr/>
              </p14:nvContentPartPr>
              <p14:xfrm>
                <a:off x="937476" y="1433468"/>
                <a:ext cx="884160" cy="90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2B8E26-5DF1-DD93-8696-1A0C9602B6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9476" y="1415828"/>
                  <a:ext cx="919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F7F1E31-4E85-6F3F-6D88-02E17435AD35}"/>
                    </a:ext>
                  </a:extLst>
                </p14:cNvPr>
                <p14:cNvContentPartPr/>
                <p14:nvPr/>
              </p14:nvContentPartPr>
              <p14:xfrm>
                <a:off x="544716" y="1435268"/>
                <a:ext cx="387720" cy="57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F7F1E31-4E85-6F3F-6D88-02E17435AD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6716" y="1417628"/>
                  <a:ext cx="423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84B4CF5-3A97-B17F-7B14-AC078254AEA9}"/>
                    </a:ext>
                  </a:extLst>
                </p14:cNvPr>
                <p14:cNvContentPartPr/>
                <p14:nvPr/>
              </p14:nvContentPartPr>
              <p14:xfrm>
                <a:off x="8583876" y="2555948"/>
                <a:ext cx="695520" cy="32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84B4CF5-3A97-B17F-7B14-AC078254AE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66236" y="2538308"/>
                  <a:ext cx="731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A3F9B49-6E6D-32FB-2ADA-095BB5900BF0}"/>
                    </a:ext>
                  </a:extLst>
                </p14:cNvPr>
                <p14:cNvContentPartPr/>
                <p14:nvPr/>
              </p14:nvContentPartPr>
              <p14:xfrm>
                <a:off x="9016956" y="1818308"/>
                <a:ext cx="233640" cy="20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A3F9B49-6E6D-32FB-2ADA-095BB5900B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98956" y="1800308"/>
                  <a:ext cx="269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B8606E9-1EDD-4B5A-480A-54FA505F4011}"/>
                    </a:ext>
                  </a:extLst>
                </p14:cNvPr>
                <p14:cNvContentPartPr/>
                <p14:nvPr/>
              </p14:nvContentPartPr>
              <p14:xfrm>
                <a:off x="8334396" y="1845308"/>
                <a:ext cx="509760" cy="21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B8606E9-1EDD-4B5A-480A-54FA505F40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16396" y="1827308"/>
                  <a:ext cx="545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0B2305-3AD3-0495-BA55-E83024795B9E}"/>
                    </a:ext>
                  </a:extLst>
                </p14:cNvPr>
                <p14:cNvContentPartPr/>
                <p14:nvPr/>
              </p14:nvContentPartPr>
              <p14:xfrm>
                <a:off x="8209476" y="1880588"/>
                <a:ext cx="5400" cy="1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0B2305-3AD3-0495-BA55-E83024795B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91836" y="1862588"/>
                  <a:ext cx="41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35821C2-B8B9-FB79-6371-E5ECC9235021}"/>
                    </a:ext>
                  </a:extLst>
                </p14:cNvPr>
                <p14:cNvContentPartPr/>
                <p14:nvPr/>
              </p14:nvContentPartPr>
              <p14:xfrm>
                <a:off x="7275276" y="1855028"/>
                <a:ext cx="947160" cy="47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35821C2-B8B9-FB79-6371-E5ECC92350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57276" y="1837028"/>
                  <a:ext cx="982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E189D26-6C27-17C2-DCFF-42475A217A75}"/>
                    </a:ext>
                  </a:extLst>
                </p14:cNvPr>
                <p14:cNvContentPartPr/>
                <p14:nvPr/>
              </p14:nvContentPartPr>
              <p14:xfrm>
                <a:off x="6893676" y="1823348"/>
                <a:ext cx="222120" cy="30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E189D26-6C27-17C2-DCFF-42475A217A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75676" y="1805348"/>
                  <a:ext cx="257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A4C4AA-7C84-3C44-1042-9435B76B16DF}"/>
                    </a:ext>
                  </a:extLst>
                </p14:cNvPr>
                <p14:cNvContentPartPr/>
                <p14:nvPr/>
              </p14:nvContentPartPr>
              <p14:xfrm>
                <a:off x="6255756" y="1812908"/>
                <a:ext cx="589680" cy="30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A4C4AA-7C84-3C44-1042-9435B76B16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37756" y="1795268"/>
                  <a:ext cx="625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0BD0E30-1872-EA49-A8C6-268840F835A6}"/>
                    </a:ext>
                  </a:extLst>
                </p14:cNvPr>
                <p14:cNvContentPartPr/>
                <p14:nvPr/>
              </p14:nvContentPartPr>
              <p14:xfrm>
                <a:off x="8757756" y="2209988"/>
                <a:ext cx="484200" cy="30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0BD0E30-1872-EA49-A8C6-268840F835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40116" y="2192348"/>
                  <a:ext cx="519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778DC70-613D-0E10-51D7-599628E2B41F}"/>
                    </a:ext>
                  </a:extLst>
                </p14:cNvPr>
                <p14:cNvContentPartPr/>
                <p14:nvPr/>
              </p14:nvContentPartPr>
              <p14:xfrm>
                <a:off x="8347716" y="2243108"/>
                <a:ext cx="270360" cy="25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778DC70-613D-0E10-51D7-599628E2B4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29716" y="2225468"/>
                  <a:ext cx="306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5A384A4-D8C3-63F7-A066-C95AC533268F}"/>
                    </a:ext>
                  </a:extLst>
                </p14:cNvPr>
                <p14:cNvContentPartPr/>
                <p14:nvPr/>
              </p14:nvContentPartPr>
              <p14:xfrm>
                <a:off x="7827156" y="2234468"/>
                <a:ext cx="393120" cy="25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5A384A4-D8C3-63F7-A066-C95AC53326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09516" y="2216468"/>
                  <a:ext cx="428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70B4583-B8C2-5737-1B29-DBB573F3A97C}"/>
                    </a:ext>
                  </a:extLst>
                </p14:cNvPr>
                <p14:cNvContentPartPr/>
                <p14:nvPr/>
              </p14:nvContentPartPr>
              <p14:xfrm>
                <a:off x="7095276" y="2198108"/>
                <a:ext cx="628560" cy="32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70B4583-B8C2-5737-1B29-DBB573F3A97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77636" y="2180108"/>
                  <a:ext cx="664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B326EF-6F3D-BA61-90C4-2BBE072E2441}"/>
                    </a:ext>
                  </a:extLst>
                </p14:cNvPr>
                <p14:cNvContentPartPr/>
                <p14:nvPr/>
              </p14:nvContentPartPr>
              <p14:xfrm>
                <a:off x="6440076" y="2255348"/>
                <a:ext cx="491400" cy="46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B326EF-6F3D-BA61-90C4-2BBE072E24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22076" y="2237708"/>
                  <a:ext cx="527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C671DA-1A29-43CE-84A8-910C545B19F1}"/>
                    </a:ext>
                  </a:extLst>
                </p14:cNvPr>
                <p14:cNvContentPartPr/>
                <p14:nvPr/>
              </p14:nvContentPartPr>
              <p14:xfrm>
                <a:off x="5739156" y="2250668"/>
                <a:ext cx="650520" cy="32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C671DA-1A29-43CE-84A8-910C545B19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21156" y="2232668"/>
                  <a:ext cx="686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883B93-C2EF-70D7-EFCB-8F82A4442DDF}"/>
                    </a:ext>
                  </a:extLst>
                </p14:cNvPr>
                <p14:cNvContentPartPr/>
                <p14:nvPr/>
              </p14:nvContentPartPr>
              <p14:xfrm>
                <a:off x="5282316" y="2201708"/>
                <a:ext cx="370440" cy="50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883B93-C2EF-70D7-EFCB-8F82A4442D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64676" y="2184068"/>
                  <a:ext cx="406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600D82-471E-A164-D8F2-2EF7BC585DCA}"/>
                    </a:ext>
                  </a:extLst>
                </p14:cNvPr>
                <p14:cNvContentPartPr/>
                <p14:nvPr/>
              </p14:nvContentPartPr>
              <p14:xfrm>
                <a:off x="4969116" y="2215028"/>
                <a:ext cx="324000" cy="19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600D82-471E-A164-D8F2-2EF7BC585D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51116" y="2197028"/>
                  <a:ext cx="359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EECBA71-5CDB-C1D7-CC5B-2EA7C4AA1B29}"/>
                    </a:ext>
                  </a:extLst>
                </p14:cNvPr>
                <p14:cNvContentPartPr/>
                <p14:nvPr/>
              </p14:nvContentPartPr>
              <p14:xfrm>
                <a:off x="4402476" y="2235548"/>
                <a:ext cx="459720" cy="52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EECBA71-5CDB-C1D7-CC5B-2EA7C4AA1B2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84476" y="2217548"/>
                  <a:ext cx="495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D75C805-EB57-C380-A454-07B93A70AE5A}"/>
                    </a:ext>
                  </a:extLst>
                </p14:cNvPr>
                <p14:cNvContentPartPr/>
                <p14:nvPr/>
              </p14:nvContentPartPr>
              <p14:xfrm>
                <a:off x="3771036" y="2177588"/>
                <a:ext cx="567720" cy="98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D75C805-EB57-C380-A454-07B93A70AE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53396" y="2159588"/>
                  <a:ext cx="603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FB33C7E-1858-DD04-C2B1-64674FEE6AC4}"/>
                    </a:ext>
                  </a:extLst>
                </p14:cNvPr>
                <p14:cNvContentPartPr/>
                <p14:nvPr/>
              </p14:nvContentPartPr>
              <p14:xfrm>
                <a:off x="2760516" y="2199548"/>
                <a:ext cx="1010880" cy="46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FB33C7E-1858-DD04-C2B1-64674FEE6A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42876" y="2181908"/>
                  <a:ext cx="1046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19891A-8904-2484-546B-8971237015D6}"/>
                    </a:ext>
                  </a:extLst>
                </p14:cNvPr>
                <p14:cNvContentPartPr/>
                <p14:nvPr/>
              </p14:nvContentPartPr>
              <p14:xfrm>
                <a:off x="1617876" y="2185148"/>
                <a:ext cx="1077120" cy="40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19891A-8904-2484-546B-8971237015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99876" y="2167508"/>
                  <a:ext cx="1112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2C1C379-E136-BBF6-FC63-C270FBAA36B0}"/>
                    </a:ext>
                  </a:extLst>
                </p14:cNvPr>
                <p14:cNvContentPartPr/>
                <p14:nvPr/>
              </p14:nvContentPartPr>
              <p14:xfrm>
                <a:off x="806076" y="2194148"/>
                <a:ext cx="651240" cy="36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2C1C379-E136-BBF6-FC63-C270FBAA36B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8076" y="2176508"/>
                  <a:ext cx="686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3F7979-1505-7225-9624-AE38C5F0A3DA}"/>
                    </a:ext>
                  </a:extLst>
                </p14:cNvPr>
                <p14:cNvContentPartPr/>
                <p14:nvPr/>
              </p14:nvContentPartPr>
              <p14:xfrm>
                <a:off x="5234796" y="1824068"/>
                <a:ext cx="475920" cy="35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3F7979-1505-7225-9624-AE38C5F0A3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16796" y="1806428"/>
                  <a:ext cx="511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759789-CE76-A4EE-781E-EAEAA6E2246F}"/>
                    </a:ext>
                  </a:extLst>
                </p14:cNvPr>
                <p14:cNvContentPartPr/>
                <p14:nvPr/>
              </p14:nvContentPartPr>
              <p14:xfrm>
                <a:off x="4697316" y="1866908"/>
                <a:ext cx="408240" cy="42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759789-CE76-A4EE-781E-EAEAA6E224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79676" y="1849268"/>
                  <a:ext cx="443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B2BB23-E7B8-A0C4-93EB-F19A62F68E31}"/>
                    </a:ext>
                  </a:extLst>
                </p14:cNvPr>
                <p14:cNvContentPartPr/>
                <p14:nvPr/>
              </p14:nvContentPartPr>
              <p14:xfrm>
                <a:off x="4033836" y="1870868"/>
                <a:ext cx="451800" cy="29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B2BB23-E7B8-A0C4-93EB-F19A62F68E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16196" y="1852868"/>
                  <a:ext cx="487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44A9CD0-DDBF-D6A3-5FC2-25DB4A99B986}"/>
                    </a:ext>
                  </a:extLst>
                </p14:cNvPr>
                <p14:cNvContentPartPr/>
                <p14:nvPr/>
              </p14:nvContentPartPr>
              <p14:xfrm>
                <a:off x="3413196" y="1823348"/>
                <a:ext cx="554400" cy="50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44A9CD0-DDBF-D6A3-5FC2-25DB4A99B9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95196" y="1805348"/>
                  <a:ext cx="590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278307-8273-1C64-44BE-BD948BBCA63F}"/>
                    </a:ext>
                  </a:extLst>
                </p14:cNvPr>
                <p14:cNvContentPartPr/>
                <p14:nvPr/>
              </p14:nvContentPartPr>
              <p14:xfrm>
                <a:off x="2861676" y="1809668"/>
                <a:ext cx="555840" cy="50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278307-8273-1C64-44BE-BD948BBCA6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44036" y="1792028"/>
                  <a:ext cx="591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086EB9-901A-4C8C-2FFB-D8261E9E62BD}"/>
                    </a:ext>
                  </a:extLst>
                </p14:cNvPr>
                <p14:cNvContentPartPr/>
                <p14:nvPr/>
              </p14:nvContentPartPr>
              <p14:xfrm>
                <a:off x="2300436" y="1845668"/>
                <a:ext cx="552600" cy="56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086EB9-901A-4C8C-2FFB-D8261E9E62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82436" y="1828028"/>
                  <a:ext cx="588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BB2E507-D0B2-706C-37DC-B501988F4672}"/>
                    </a:ext>
                  </a:extLst>
                </p14:cNvPr>
                <p14:cNvContentPartPr/>
                <p14:nvPr/>
              </p14:nvContentPartPr>
              <p14:xfrm>
                <a:off x="1815156" y="1866908"/>
                <a:ext cx="460440" cy="48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BB2E507-D0B2-706C-37DC-B501988F467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97516" y="1848908"/>
                  <a:ext cx="49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F55497-50E0-8CAC-CBE8-2ECE69D9D66E}"/>
                    </a:ext>
                  </a:extLst>
                </p14:cNvPr>
                <p14:cNvContentPartPr/>
                <p14:nvPr/>
              </p14:nvContentPartPr>
              <p14:xfrm>
                <a:off x="1330596" y="1851428"/>
                <a:ext cx="427680" cy="30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F55497-50E0-8CAC-CBE8-2ECE69D9D66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12956" y="1833788"/>
                  <a:ext cx="463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58E58BC-F7C6-F602-A90A-9E23283562CC}"/>
                    </a:ext>
                  </a:extLst>
                </p14:cNvPr>
                <p14:cNvContentPartPr/>
                <p14:nvPr/>
              </p14:nvContentPartPr>
              <p14:xfrm>
                <a:off x="671796" y="1865468"/>
                <a:ext cx="584280" cy="29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58E58BC-F7C6-F602-A90A-9E23283562C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3796" y="1847468"/>
                  <a:ext cx="619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EAA1FAA-6B73-36EA-7D69-5AE022EF7E34}"/>
                    </a:ext>
                  </a:extLst>
                </p14:cNvPr>
                <p14:cNvContentPartPr/>
                <p14:nvPr/>
              </p14:nvContentPartPr>
              <p14:xfrm>
                <a:off x="7529076" y="2539748"/>
                <a:ext cx="559080" cy="48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EAA1FAA-6B73-36EA-7D69-5AE022EF7E3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11436" y="2521748"/>
                  <a:ext cx="594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FE82542-7B3C-8078-6DC3-4CA8413D0D16}"/>
                    </a:ext>
                  </a:extLst>
                </p14:cNvPr>
                <p14:cNvContentPartPr/>
                <p14:nvPr/>
              </p14:nvContentPartPr>
              <p14:xfrm>
                <a:off x="6696756" y="2581868"/>
                <a:ext cx="683640" cy="59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FE82542-7B3C-8078-6DC3-4CA8413D0D1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79116" y="2564228"/>
                  <a:ext cx="719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C6B98AE-62A7-1FB4-13D1-C0CA8A57204B}"/>
                    </a:ext>
                  </a:extLst>
                </p14:cNvPr>
                <p14:cNvContentPartPr/>
                <p14:nvPr/>
              </p14:nvContentPartPr>
              <p14:xfrm>
                <a:off x="5421276" y="2579348"/>
                <a:ext cx="1179720" cy="70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C6B98AE-62A7-1FB4-13D1-C0CA8A5720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03276" y="2561348"/>
                  <a:ext cx="1215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1C7FAEB-4FDA-EEA4-E13D-D8D9C9DFC7DB}"/>
                    </a:ext>
                  </a:extLst>
                </p14:cNvPr>
                <p14:cNvContentPartPr/>
                <p14:nvPr/>
              </p14:nvContentPartPr>
              <p14:xfrm>
                <a:off x="4392036" y="2537588"/>
                <a:ext cx="1072800" cy="67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1C7FAEB-4FDA-EEA4-E13D-D8D9C9DFC7D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74396" y="2519588"/>
                  <a:ext cx="1108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98C513A-2644-469B-FC4F-ED75871DB99E}"/>
                    </a:ext>
                  </a:extLst>
                </p14:cNvPr>
                <p14:cNvContentPartPr/>
                <p14:nvPr/>
              </p14:nvContentPartPr>
              <p14:xfrm>
                <a:off x="3999636" y="2612468"/>
                <a:ext cx="405360" cy="16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98C513A-2644-469B-FC4F-ED75871DB99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81636" y="2594828"/>
                  <a:ext cx="441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A8D462F-B0AD-2633-CDB2-5927A69C14B2}"/>
                    </a:ext>
                  </a:extLst>
                </p14:cNvPr>
                <p14:cNvContentPartPr/>
                <p14:nvPr/>
              </p14:nvContentPartPr>
              <p14:xfrm>
                <a:off x="3408516" y="2621828"/>
                <a:ext cx="436320" cy="53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A8D462F-B0AD-2633-CDB2-5927A69C14B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90876" y="2604188"/>
                  <a:ext cx="471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89AFF3E-A214-3B41-AE87-C3CD1882E009}"/>
                    </a:ext>
                  </a:extLst>
                </p14:cNvPr>
                <p14:cNvContentPartPr/>
                <p14:nvPr/>
              </p14:nvContentPartPr>
              <p14:xfrm>
                <a:off x="2875716" y="2580068"/>
                <a:ext cx="475200" cy="37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89AFF3E-A214-3B41-AE87-C3CD1882E0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58076" y="2562068"/>
                  <a:ext cx="510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32C2F07-1E2B-02AA-90EA-AEC2ECFA0DC1}"/>
                    </a:ext>
                  </a:extLst>
                </p14:cNvPr>
                <p14:cNvContentPartPr/>
                <p14:nvPr/>
              </p14:nvContentPartPr>
              <p14:xfrm>
                <a:off x="2250396" y="2583668"/>
                <a:ext cx="700560" cy="70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32C2F07-1E2B-02AA-90EA-AEC2ECFA0DC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32756" y="2565668"/>
                  <a:ext cx="736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46390AC-C9E7-4205-A188-23FF0004BC0F}"/>
                    </a:ext>
                  </a:extLst>
                </p14:cNvPr>
                <p14:cNvContentPartPr/>
                <p14:nvPr/>
              </p14:nvContentPartPr>
              <p14:xfrm>
                <a:off x="1765116" y="2589068"/>
                <a:ext cx="416520" cy="56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46390AC-C9E7-4205-A188-23FF0004BC0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47476" y="2571068"/>
                  <a:ext cx="452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1033520-52B1-1398-8CAD-779223298F8F}"/>
                    </a:ext>
                  </a:extLst>
                </p14:cNvPr>
                <p14:cNvContentPartPr/>
                <p14:nvPr/>
              </p14:nvContentPartPr>
              <p14:xfrm>
                <a:off x="399276" y="2540468"/>
                <a:ext cx="1258560" cy="67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1033520-52B1-1398-8CAD-779223298F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1636" y="2522468"/>
                  <a:ext cx="1294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77C163C-4FAB-B15C-4986-798F25BD5F9B}"/>
                    </a:ext>
                  </a:extLst>
                </p14:cNvPr>
                <p14:cNvContentPartPr/>
                <p14:nvPr/>
              </p14:nvContentPartPr>
              <p14:xfrm>
                <a:off x="8993556" y="2880308"/>
                <a:ext cx="239760" cy="26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77C163C-4FAB-B15C-4986-798F25BD5F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75556" y="2862668"/>
                  <a:ext cx="275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3C653BD-2453-7842-942B-9C1EB29E5539}"/>
                    </a:ext>
                  </a:extLst>
                </p14:cNvPr>
                <p14:cNvContentPartPr/>
                <p14:nvPr/>
              </p14:nvContentPartPr>
              <p14:xfrm>
                <a:off x="8264556" y="2913428"/>
                <a:ext cx="610920" cy="55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3C653BD-2453-7842-942B-9C1EB29E55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46916" y="2895788"/>
                  <a:ext cx="646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432C649-0E57-60FD-62F0-D455C3300DC6}"/>
                    </a:ext>
                  </a:extLst>
                </p14:cNvPr>
                <p14:cNvContentPartPr/>
                <p14:nvPr/>
              </p14:nvContentPartPr>
              <p14:xfrm>
                <a:off x="7637796" y="2992988"/>
                <a:ext cx="463320" cy="19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432C649-0E57-60FD-62F0-D455C3300DC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19796" y="2974988"/>
                  <a:ext cx="498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1939094-5265-A7B2-B767-030EFCD69ADB}"/>
                    </a:ext>
                  </a:extLst>
                </p14:cNvPr>
                <p14:cNvContentPartPr/>
                <p14:nvPr/>
              </p14:nvContentPartPr>
              <p14:xfrm>
                <a:off x="6982956" y="2974628"/>
                <a:ext cx="448200" cy="32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1939094-5265-A7B2-B767-030EFCD69AD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65316" y="2956628"/>
                  <a:ext cx="483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F45DD62-FE90-E9B5-3F05-6D0BDF08123D}"/>
                    </a:ext>
                  </a:extLst>
                </p14:cNvPr>
                <p14:cNvContentPartPr/>
                <p14:nvPr/>
              </p14:nvContentPartPr>
              <p14:xfrm>
                <a:off x="6315156" y="2942588"/>
                <a:ext cx="533160" cy="78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F45DD62-FE90-E9B5-3F05-6D0BDF0812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97516" y="2924588"/>
                  <a:ext cx="568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E90276B-FE7F-7D2A-5E0E-C1D20EE3BAAC}"/>
                    </a:ext>
                  </a:extLst>
                </p14:cNvPr>
                <p14:cNvContentPartPr/>
                <p14:nvPr/>
              </p14:nvContentPartPr>
              <p14:xfrm>
                <a:off x="5603076" y="2991548"/>
                <a:ext cx="625680" cy="27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E90276B-FE7F-7D2A-5E0E-C1D20EE3BAA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85436" y="2973548"/>
                  <a:ext cx="661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1FC4E04-1F2A-F979-1FF4-7F40375B470F}"/>
                    </a:ext>
                  </a:extLst>
                </p14:cNvPr>
                <p14:cNvContentPartPr/>
                <p14:nvPr/>
              </p14:nvContentPartPr>
              <p14:xfrm>
                <a:off x="3750516" y="2958428"/>
                <a:ext cx="1690560" cy="57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1FC4E04-1F2A-F979-1FF4-7F40375B470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32876" y="2940428"/>
                  <a:ext cx="1726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435BF3C-5DD8-5FEF-4444-0154966EEB41}"/>
                    </a:ext>
                  </a:extLst>
                </p14:cNvPr>
                <p14:cNvContentPartPr/>
                <p14:nvPr/>
              </p14:nvContentPartPr>
              <p14:xfrm>
                <a:off x="2233476" y="2924228"/>
                <a:ext cx="561960" cy="87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435BF3C-5DD8-5FEF-4444-0154966EEB4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15836" y="2906588"/>
                  <a:ext cx="597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10455DE-8EC0-11F3-FDEC-D83C96932F7E}"/>
                    </a:ext>
                  </a:extLst>
                </p14:cNvPr>
                <p14:cNvContentPartPr/>
                <p14:nvPr/>
              </p14:nvContentPartPr>
              <p14:xfrm>
                <a:off x="974196" y="2972828"/>
                <a:ext cx="1196640" cy="39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10455DE-8EC0-11F3-FDEC-D83C96932F7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6196" y="2954828"/>
                  <a:ext cx="1232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2C4775C-E0AF-CD62-3C9B-D719EBC009C2}"/>
                    </a:ext>
                  </a:extLst>
                </p14:cNvPr>
                <p14:cNvContentPartPr/>
                <p14:nvPr/>
              </p14:nvContentPartPr>
              <p14:xfrm>
                <a:off x="8443116" y="3353708"/>
                <a:ext cx="785880" cy="52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2C4775C-E0AF-CD62-3C9B-D719EBC009C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25116" y="3336068"/>
                  <a:ext cx="821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291875-D496-B2EF-0660-FE352B83DFC9}"/>
                    </a:ext>
                  </a:extLst>
                </p14:cNvPr>
                <p14:cNvContentPartPr/>
                <p14:nvPr/>
              </p14:nvContentPartPr>
              <p14:xfrm>
                <a:off x="7484436" y="3373868"/>
                <a:ext cx="857520" cy="36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291875-D496-B2EF-0660-FE352B83DFC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66436" y="3355868"/>
                  <a:ext cx="893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2B56A04-1621-A507-7088-D5C353E3D4FE}"/>
                    </a:ext>
                  </a:extLst>
                </p14:cNvPr>
                <p14:cNvContentPartPr/>
                <p14:nvPr/>
              </p14:nvContentPartPr>
              <p14:xfrm>
                <a:off x="6890436" y="3347228"/>
                <a:ext cx="474120" cy="26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2B56A04-1621-A507-7088-D5C353E3D4F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72796" y="3329228"/>
                  <a:ext cx="509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71D630A-5702-0A17-EE0B-6377F44D2427}"/>
                    </a:ext>
                  </a:extLst>
                </p14:cNvPr>
                <p14:cNvContentPartPr/>
                <p14:nvPr/>
              </p14:nvContentPartPr>
              <p14:xfrm>
                <a:off x="5997276" y="3304748"/>
                <a:ext cx="768240" cy="60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71D630A-5702-0A17-EE0B-6377F44D242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79636" y="3287108"/>
                  <a:ext cx="803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44D9B80-F021-7D70-5EB9-6FB3EAFA8607}"/>
                    </a:ext>
                  </a:extLst>
                </p14:cNvPr>
                <p14:cNvContentPartPr/>
                <p14:nvPr/>
              </p14:nvContentPartPr>
              <p14:xfrm>
                <a:off x="5367636" y="3323828"/>
                <a:ext cx="562680" cy="45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44D9B80-F021-7D70-5EB9-6FB3EAFA860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49636" y="3305828"/>
                  <a:ext cx="598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331D2FC-B416-CBC5-C970-0D0311E75ADA}"/>
                    </a:ext>
                  </a:extLst>
                </p14:cNvPr>
                <p14:cNvContentPartPr/>
                <p14:nvPr/>
              </p14:nvContentPartPr>
              <p14:xfrm>
                <a:off x="5145156" y="3331748"/>
                <a:ext cx="367200" cy="48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331D2FC-B416-CBC5-C970-0D0311E75AD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27516" y="3313748"/>
                  <a:ext cx="402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1008F6F-F292-E48E-2A3E-31545D5F7F37}"/>
                    </a:ext>
                  </a:extLst>
                </p14:cNvPr>
                <p14:cNvContentPartPr/>
                <p14:nvPr/>
              </p14:nvContentPartPr>
              <p14:xfrm>
                <a:off x="4047156" y="3335348"/>
                <a:ext cx="1015560" cy="71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1008F6F-F292-E48E-2A3E-31545D5F7F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29516" y="3317348"/>
                  <a:ext cx="1051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6ADBADE-E923-85FE-BD13-55340C63ABDE}"/>
                    </a:ext>
                  </a:extLst>
                </p14:cNvPr>
                <p14:cNvContentPartPr/>
                <p14:nvPr/>
              </p14:nvContentPartPr>
              <p14:xfrm>
                <a:off x="3722796" y="3300428"/>
                <a:ext cx="477000" cy="55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6ADBADE-E923-85FE-BD13-55340C63ABD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04796" y="3282788"/>
                  <a:ext cx="512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11977C7-E3E6-66D9-67CD-5325E6292498}"/>
                    </a:ext>
                  </a:extLst>
                </p14:cNvPr>
                <p14:cNvContentPartPr/>
                <p14:nvPr/>
              </p14:nvContentPartPr>
              <p14:xfrm>
                <a:off x="3234636" y="3332468"/>
                <a:ext cx="374040" cy="35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11977C7-E3E6-66D9-67CD-5325E629249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16996" y="3314468"/>
                  <a:ext cx="409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E9B8FB8-F06A-7B56-F8AE-8502734B5F23}"/>
                    </a:ext>
                  </a:extLst>
                </p14:cNvPr>
                <p14:cNvContentPartPr/>
                <p14:nvPr/>
              </p14:nvContentPartPr>
              <p14:xfrm>
                <a:off x="2522556" y="3322028"/>
                <a:ext cx="618840" cy="46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E9B8FB8-F06A-7B56-F8AE-8502734B5F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04916" y="3304028"/>
                  <a:ext cx="654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2CE9C6F-B8DD-A22B-F9F7-364F43033D56}"/>
                    </a:ext>
                  </a:extLst>
                </p14:cNvPr>
                <p14:cNvContentPartPr/>
                <p14:nvPr/>
              </p14:nvContentPartPr>
              <p14:xfrm>
                <a:off x="2029356" y="3349388"/>
                <a:ext cx="506880" cy="42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2CE9C6F-B8DD-A22B-F9F7-364F43033D5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11716" y="3331388"/>
                  <a:ext cx="542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0E3EA06-C00E-2DF2-C060-0E4B203DD5E0}"/>
                    </a:ext>
                  </a:extLst>
                </p14:cNvPr>
                <p14:cNvContentPartPr/>
                <p14:nvPr/>
              </p14:nvContentPartPr>
              <p14:xfrm>
                <a:off x="1271196" y="3316988"/>
                <a:ext cx="714600" cy="68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0E3EA06-C00E-2DF2-C060-0E4B203DD5E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53556" y="3298988"/>
                  <a:ext cx="750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69A5C08-96AE-0338-B188-291B5F86032B}"/>
                    </a:ext>
                  </a:extLst>
                </p14:cNvPr>
                <p14:cNvContentPartPr/>
                <p14:nvPr/>
              </p14:nvContentPartPr>
              <p14:xfrm>
                <a:off x="8096436" y="3694268"/>
                <a:ext cx="1195920" cy="42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69A5C08-96AE-0338-B188-291B5F86032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78796" y="3676268"/>
                  <a:ext cx="1231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07F8FE2-DC81-5538-FBBF-09015C400361}"/>
                    </a:ext>
                  </a:extLst>
                </p14:cNvPr>
                <p14:cNvContentPartPr/>
                <p14:nvPr/>
              </p14:nvContentPartPr>
              <p14:xfrm>
                <a:off x="7695036" y="3671948"/>
                <a:ext cx="293040" cy="96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07F8FE2-DC81-5538-FBBF-09015C40036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77396" y="3654308"/>
                  <a:ext cx="328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821BD12-A838-BDC6-8CB7-9D45C064213F}"/>
                    </a:ext>
                  </a:extLst>
                </p14:cNvPr>
                <p14:cNvContentPartPr/>
                <p14:nvPr/>
              </p14:nvContentPartPr>
              <p14:xfrm>
                <a:off x="7001316" y="3731708"/>
                <a:ext cx="597960" cy="44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821BD12-A838-BDC6-8CB7-9D45C064213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83676" y="3713708"/>
                  <a:ext cx="633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46EFF58-EC71-4403-9C3C-59D85251B28A}"/>
                    </a:ext>
                  </a:extLst>
                </p14:cNvPr>
                <p14:cNvContentPartPr/>
                <p14:nvPr/>
              </p14:nvContentPartPr>
              <p14:xfrm>
                <a:off x="6182316" y="3700388"/>
                <a:ext cx="360000" cy="39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46EFF58-EC71-4403-9C3C-59D85251B28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64676" y="3682748"/>
                  <a:ext cx="395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6AC42C5-35DA-AE46-B296-418AAB678675}"/>
                    </a:ext>
                  </a:extLst>
                </p14:cNvPr>
                <p14:cNvContentPartPr/>
                <p14:nvPr/>
              </p14:nvContentPartPr>
              <p14:xfrm>
                <a:off x="5585436" y="3721988"/>
                <a:ext cx="518760" cy="45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6AC42C5-35DA-AE46-B296-418AAB6786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67796" y="3703988"/>
                  <a:ext cx="554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959F860-597B-6576-A561-8FF8819C6C96}"/>
                    </a:ext>
                  </a:extLst>
                </p14:cNvPr>
                <p14:cNvContentPartPr/>
                <p14:nvPr/>
              </p14:nvContentPartPr>
              <p14:xfrm>
                <a:off x="4979196" y="3717668"/>
                <a:ext cx="515520" cy="38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959F860-597B-6576-A561-8FF8819C6C9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61556" y="3699668"/>
                  <a:ext cx="551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4684962-7DC7-612B-644A-4F10BD348CAE}"/>
                    </a:ext>
                  </a:extLst>
                </p14:cNvPr>
                <p14:cNvContentPartPr/>
                <p14:nvPr/>
              </p14:nvContentPartPr>
              <p14:xfrm>
                <a:off x="4543956" y="3667628"/>
                <a:ext cx="277920" cy="96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4684962-7DC7-612B-644A-4F10BD348CA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26316" y="3649628"/>
                  <a:ext cx="313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85E7D6C-58A6-E121-3BCB-A938CCB252D7}"/>
                    </a:ext>
                  </a:extLst>
                </p14:cNvPr>
                <p14:cNvContentPartPr/>
                <p14:nvPr/>
              </p14:nvContentPartPr>
              <p14:xfrm>
                <a:off x="3640716" y="3694268"/>
                <a:ext cx="846000" cy="54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85E7D6C-58A6-E121-3BCB-A938CCB252D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22716" y="3676628"/>
                  <a:ext cx="881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5EC875-CB2F-6615-9DC8-73335D56C459}"/>
                    </a:ext>
                  </a:extLst>
                </p14:cNvPr>
                <p14:cNvContentPartPr/>
                <p14:nvPr/>
              </p14:nvContentPartPr>
              <p14:xfrm>
                <a:off x="3375756" y="3657548"/>
                <a:ext cx="287280" cy="60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5EC875-CB2F-6615-9DC8-73335D56C45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57756" y="3639548"/>
                  <a:ext cx="322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82420EE-EBC4-1992-F71D-E6CAB79B0259}"/>
                    </a:ext>
                  </a:extLst>
                </p14:cNvPr>
                <p14:cNvContentPartPr/>
                <p14:nvPr/>
              </p14:nvContentPartPr>
              <p14:xfrm>
                <a:off x="2805156" y="3642788"/>
                <a:ext cx="538200" cy="79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82420EE-EBC4-1992-F71D-E6CAB79B025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87516" y="3625148"/>
                  <a:ext cx="573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A46C7B7-1102-064B-6F92-923F748C1555}"/>
                    </a:ext>
                  </a:extLst>
                </p14:cNvPr>
                <p14:cNvContentPartPr/>
                <p14:nvPr/>
              </p14:nvContentPartPr>
              <p14:xfrm>
                <a:off x="1423836" y="3690668"/>
                <a:ext cx="1330920" cy="45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A46C7B7-1102-064B-6F92-923F748C15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06196" y="3673028"/>
                  <a:ext cx="1366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54022FC-AB53-1A8D-09D9-477EE633F695}"/>
                    </a:ext>
                  </a:extLst>
                </p14:cNvPr>
                <p14:cNvContentPartPr/>
                <p14:nvPr/>
              </p14:nvContentPartPr>
              <p14:xfrm>
                <a:off x="629676" y="3718028"/>
                <a:ext cx="737280" cy="68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54022FC-AB53-1A8D-09D9-477EE633F69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2036" y="3700028"/>
                  <a:ext cx="772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96E7107-BAAB-E3C9-AD4C-A96B106B8027}"/>
                    </a:ext>
                  </a:extLst>
                </p14:cNvPr>
                <p14:cNvContentPartPr/>
                <p14:nvPr/>
              </p14:nvContentPartPr>
              <p14:xfrm>
                <a:off x="188676" y="756668"/>
                <a:ext cx="338760" cy="3394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96E7107-BAAB-E3C9-AD4C-A96B106B802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0676" y="738668"/>
                  <a:ext cx="374400" cy="343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C2AC310-0132-5EBC-7CF5-FCCD4192A6B9}"/>
                  </a:ext>
                </a:extLst>
              </p14:cNvPr>
              <p14:cNvContentPartPr/>
              <p14:nvPr/>
            </p14:nvContentPartPr>
            <p14:xfrm>
              <a:off x="7363116" y="600788"/>
              <a:ext cx="1575720" cy="4921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C2AC310-0132-5EBC-7CF5-FCCD4192A6B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345476" y="582788"/>
                <a:ext cx="161136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CBB53DC-B118-3867-7545-EBFC7A4AD379}"/>
                  </a:ext>
                </a:extLst>
              </p14:cNvPr>
              <p14:cNvContentPartPr/>
              <p14:nvPr/>
            </p14:nvContentPartPr>
            <p14:xfrm>
              <a:off x="4197276" y="597548"/>
              <a:ext cx="1860840" cy="55476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CBB53DC-B118-3867-7545-EBFC7A4AD37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179636" y="579908"/>
                <a:ext cx="1896480" cy="59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0829966-542E-DEAE-89E6-180C41FCE797}"/>
              </a:ext>
            </a:extLst>
          </p:cNvPr>
          <p:cNvGrpSpPr/>
          <p:nvPr/>
        </p:nvGrpSpPr>
        <p:grpSpPr>
          <a:xfrm>
            <a:off x="6048396" y="604388"/>
            <a:ext cx="1379520" cy="514080"/>
            <a:chOff x="6048396" y="604388"/>
            <a:chExt cx="137952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6946790-440D-FE48-92AE-EEC61586FF9C}"/>
                    </a:ext>
                  </a:extLst>
                </p14:cNvPr>
                <p14:cNvContentPartPr/>
                <p14:nvPr/>
              </p14:nvContentPartPr>
              <p14:xfrm>
                <a:off x="6163956" y="1009388"/>
                <a:ext cx="53280" cy="64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6946790-440D-FE48-92AE-EEC61586FF9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46316" y="991748"/>
                  <a:ext cx="88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B22E3E4-A277-AE09-37CC-218266750498}"/>
                    </a:ext>
                  </a:extLst>
                </p14:cNvPr>
                <p14:cNvContentPartPr/>
                <p14:nvPr/>
              </p14:nvContentPartPr>
              <p14:xfrm>
                <a:off x="6062796" y="604388"/>
                <a:ext cx="1365120" cy="5140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B22E3E4-A277-AE09-37CC-21826675049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44796" y="586388"/>
                  <a:ext cx="14007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7AE99D5-A51D-C012-1ED1-25C56F2C3545}"/>
                    </a:ext>
                  </a:extLst>
                </p14:cNvPr>
                <p14:cNvContentPartPr/>
                <p14:nvPr/>
              </p14:nvContentPartPr>
              <p14:xfrm>
                <a:off x="6048396" y="613028"/>
                <a:ext cx="620280" cy="436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7AE99D5-A51D-C012-1ED1-25C56F2C354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30396" y="595028"/>
                  <a:ext cx="655920" cy="47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B57A353-A880-F734-49DA-987F0DC17EA4}"/>
                  </a:ext>
                </a:extLst>
              </p14:cNvPr>
              <p14:cNvContentPartPr/>
              <p14:nvPr/>
            </p14:nvContentPartPr>
            <p14:xfrm>
              <a:off x="2972916" y="629228"/>
              <a:ext cx="507240" cy="4899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B57A353-A880-F734-49DA-987F0DC17EA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955276" y="611228"/>
                <a:ext cx="54288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EB9484C-46AA-0F28-A62B-132C1FB51006}"/>
                  </a:ext>
                </a:extLst>
              </p14:cNvPr>
              <p14:cNvContentPartPr/>
              <p14:nvPr/>
            </p14:nvContentPartPr>
            <p14:xfrm>
              <a:off x="7821396" y="1045388"/>
              <a:ext cx="817200" cy="4546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EB9484C-46AA-0F28-A62B-132C1FB5100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803396" y="1027388"/>
                <a:ext cx="85284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BD729ADE-2356-12FF-AC09-315037E94094}"/>
                  </a:ext>
                </a:extLst>
              </p14:cNvPr>
              <p14:cNvContentPartPr/>
              <p14:nvPr/>
            </p14:nvContentPartPr>
            <p14:xfrm>
              <a:off x="8868276" y="1398908"/>
              <a:ext cx="455040" cy="4996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BD729ADE-2356-12FF-AC09-315037E9409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850276" y="1380908"/>
                <a:ext cx="4906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8174296-C28E-DB20-5A59-9F1D4961571F}"/>
                  </a:ext>
                </a:extLst>
              </p14:cNvPr>
              <p14:cNvContentPartPr/>
              <p14:nvPr/>
            </p14:nvContentPartPr>
            <p14:xfrm>
              <a:off x="2865996" y="1389548"/>
              <a:ext cx="569880" cy="5457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8174296-C28E-DB20-5A59-9F1D4961571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848356" y="1371548"/>
                <a:ext cx="6055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355E49DC-0447-32B4-2684-0E5582FCD025}"/>
                  </a:ext>
                </a:extLst>
              </p14:cNvPr>
              <p14:cNvContentPartPr/>
              <p14:nvPr/>
            </p14:nvContentPartPr>
            <p14:xfrm>
              <a:off x="8649036" y="1833788"/>
              <a:ext cx="699840" cy="40536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355E49DC-0447-32B4-2684-0E5582FCD02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631036" y="1815788"/>
                <a:ext cx="7354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E4529FF-8401-CB4A-1853-6558DCB51CC4}"/>
                  </a:ext>
                </a:extLst>
              </p14:cNvPr>
              <p14:cNvContentPartPr/>
              <p14:nvPr/>
            </p14:nvContentPartPr>
            <p14:xfrm>
              <a:off x="2737836" y="1740908"/>
              <a:ext cx="1715040" cy="54792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E4529FF-8401-CB4A-1853-6558DCB51CC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720196" y="1723268"/>
                <a:ext cx="175068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3FABFB7-09C5-639E-6276-945054F5A8A8}"/>
                  </a:ext>
                </a:extLst>
              </p14:cNvPr>
              <p14:cNvContentPartPr/>
              <p14:nvPr/>
            </p14:nvContentPartPr>
            <p14:xfrm>
              <a:off x="7695756" y="1808588"/>
              <a:ext cx="941400" cy="45936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3FABFB7-09C5-639E-6276-945054F5A8A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678116" y="1790588"/>
                <a:ext cx="9770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1F55569-13B1-B3AA-698A-F360224B7806}"/>
                  </a:ext>
                </a:extLst>
              </p14:cNvPr>
              <p14:cNvContentPartPr/>
              <p14:nvPr/>
            </p14:nvContentPartPr>
            <p14:xfrm>
              <a:off x="2144556" y="2189468"/>
              <a:ext cx="913680" cy="52308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1F55569-13B1-B3AA-698A-F360224B780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126916" y="2171468"/>
                <a:ext cx="94932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BA9B51D3-B058-B488-57D9-02FFCDE7B5B1}"/>
                  </a:ext>
                </a:extLst>
              </p14:cNvPr>
              <p14:cNvContentPartPr/>
              <p14:nvPr/>
            </p14:nvContentPartPr>
            <p14:xfrm>
              <a:off x="2784636" y="5628188"/>
              <a:ext cx="345960" cy="352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BA9B51D3-B058-B488-57D9-02FFCDE7B5B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766996" y="5610548"/>
                <a:ext cx="3816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0D1ADE54-5A1E-FF25-D848-ECF5EEDF4732}"/>
                  </a:ext>
                </a:extLst>
              </p14:cNvPr>
              <p14:cNvContentPartPr/>
              <p14:nvPr/>
            </p14:nvContentPartPr>
            <p14:xfrm>
              <a:off x="1990476" y="5651228"/>
              <a:ext cx="687960" cy="1512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0D1ADE54-5A1E-FF25-D848-ECF5EEDF473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972836" y="5633228"/>
                <a:ext cx="723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9ADDAC8F-A129-9A0A-177D-FDAB04009213}"/>
                  </a:ext>
                </a:extLst>
              </p14:cNvPr>
              <p14:cNvContentPartPr/>
              <p14:nvPr/>
            </p14:nvContentPartPr>
            <p14:xfrm>
              <a:off x="5480676" y="6035708"/>
              <a:ext cx="693720" cy="10008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9ADDAC8F-A129-9A0A-177D-FDAB0400921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463036" y="6018068"/>
                <a:ext cx="729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ECE66F08-3E26-EFEA-82E0-B5EC5CADDF3A}"/>
                  </a:ext>
                </a:extLst>
              </p14:cNvPr>
              <p14:cNvContentPartPr/>
              <p14:nvPr/>
            </p14:nvContentPartPr>
            <p14:xfrm>
              <a:off x="3383676" y="5984588"/>
              <a:ext cx="1230480" cy="12348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ECE66F08-3E26-EFEA-82E0-B5EC5CADDF3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365676" y="5966588"/>
                <a:ext cx="12661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A17EAA37-900F-C002-9B70-AD8C62E99E1E}"/>
                  </a:ext>
                </a:extLst>
              </p14:cNvPr>
              <p14:cNvContentPartPr/>
              <p14:nvPr/>
            </p14:nvContentPartPr>
            <p14:xfrm>
              <a:off x="1502676" y="6012308"/>
              <a:ext cx="754200" cy="12780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A17EAA37-900F-C002-9B70-AD8C62E99E1E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484676" y="5994668"/>
                <a:ext cx="78984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97D801D2-C5FD-5867-5C76-D8424AB441AA}"/>
              </a:ext>
            </a:extLst>
          </p:cNvPr>
          <p:cNvGrpSpPr/>
          <p:nvPr/>
        </p:nvGrpSpPr>
        <p:grpSpPr>
          <a:xfrm>
            <a:off x="6396516" y="6362228"/>
            <a:ext cx="2781360" cy="199440"/>
            <a:chOff x="6396516" y="6362228"/>
            <a:chExt cx="278136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852BFDB-98FB-0F38-BE57-F958752C9678}"/>
                    </a:ext>
                  </a:extLst>
                </p14:cNvPr>
                <p14:cNvContentPartPr/>
                <p14:nvPr/>
              </p14:nvContentPartPr>
              <p14:xfrm>
                <a:off x="8573436" y="6362228"/>
                <a:ext cx="604440" cy="590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852BFDB-98FB-0F38-BE57-F958752C967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55796" y="6344228"/>
                  <a:ext cx="640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41692E6-9583-A017-8549-17EB99856680}"/>
                    </a:ext>
                  </a:extLst>
                </p14:cNvPr>
                <p14:cNvContentPartPr/>
                <p14:nvPr/>
              </p14:nvContentPartPr>
              <p14:xfrm>
                <a:off x="8116236" y="6405068"/>
                <a:ext cx="354240" cy="331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41692E6-9583-A017-8549-17EB9985668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98596" y="6387428"/>
                  <a:ext cx="389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31523D3-E599-3BB0-30F5-CCB56FE18702}"/>
                    </a:ext>
                  </a:extLst>
                </p14:cNvPr>
                <p14:cNvContentPartPr/>
                <p14:nvPr/>
              </p14:nvContentPartPr>
              <p14:xfrm>
                <a:off x="7361676" y="6400028"/>
                <a:ext cx="595440" cy="295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31523D3-E599-3BB0-30F5-CCB56FE1870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44036" y="6382028"/>
                  <a:ext cx="631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9555D83-6088-1FAB-C2B1-322820141716}"/>
                    </a:ext>
                  </a:extLst>
                </p14:cNvPr>
                <p14:cNvContentPartPr/>
                <p14:nvPr/>
              </p14:nvContentPartPr>
              <p14:xfrm>
                <a:off x="6396516" y="6399668"/>
                <a:ext cx="839160" cy="410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9555D83-6088-1FAB-C2B1-32282014171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78876" y="6381668"/>
                  <a:ext cx="874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D4FD99E-9F78-D577-FC70-08F606FDCA90}"/>
                    </a:ext>
                  </a:extLst>
                </p14:cNvPr>
                <p14:cNvContentPartPr/>
                <p14:nvPr/>
              </p14:nvContentPartPr>
              <p14:xfrm>
                <a:off x="6681996" y="6448988"/>
                <a:ext cx="450360" cy="1126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D4FD99E-9F78-D577-FC70-08F606FDCA9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63996" y="6430988"/>
                  <a:ext cx="48600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9F9EF963-BF6D-DB15-C630-346DDDC34BED}"/>
                  </a:ext>
                </a:extLst>
              </p14:cNvPr>
              <p14:cNvContentPartPr/>
              <p14:nvPr/>
            </p14:nvContentPartPr>
            <p14:xfrm>
              <a:off x="812556" y="3685988"/>
              <a:ext cx="2651400" cy="53856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9F9EF963-BF6D-DB15-C630-346DDDC34BED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94916" y="3667988"/>
                <a:ext cx="268704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8EDF2C3D-F034-FF9A-35E2-F9FD5F195597}"/>
                  </a:ext>
                </a:extLst>
              </p14:cNvPr>
              <p14:cNvContentPartPr/>
              <p14:nvPr/>
            </p14:nvContentPartPr>
            <p14:xfrm>
              <a:off x="8582436" y="4034468"/>
              <a:ext cx="770400" cy="55476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8EDF2C3D-F034-FF9A-35E2-F9FD5F19559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564796" y="4016828"/>
                <a:ext cx="80604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DBD39EEE-9ADD-7A5C-DD94-4F03E8E2AA32}"/>
                  </a:ext>
                </a:extLst>
              </p14:cNvPr>
              <p14:cNvContentPartPr/>
              <p14:nvPr/>
            </p14:nvContentPartPr>
            <p14:xfrm>
              <a:off x="6297876" y="4084148"/>
              <a:ext cx="2301840" cy="48528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DBD39EEE-9ADD-7A5C-DD94-4F03E8E2AA3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280236" y="4066508"/>
                <a:ext cx="233748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0093DD44-220B-E3C7-3F7C-607A482D3CA7}"/>
                  </a:ext>
                </a:extLst>
              </p14:cNvPr>
              <p14:cNvContentPartPr/>
              <p14:nvPr/>
            </p14:nvContentPartPr>
            <p14:xfrm>
              <a:off x="6764436" y="3694268"/>
              <a:ext cx="78840" cy="4644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0093DD44-220B-E3C7-3F7C-607A482D3CA7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746436" y="3676628"/>
                <a:ext cx="1144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965A739-3CB7-C179-C056-F1121FB6D59D}"/>
                  </a:ext>
                </a:extLst>
              </p14:cNvPr>
              <p14:cNvContentPartPr/>
              <p14:nvPr/>
            </p14:nvContentPartPr>
            <p14:xfrm>
              <a:off x="3089916" y="4070468"/>
              <a:ext cx="240480" cy="3348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965A739-3CB7-C179-C056-F1121FB6D59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072276" y="4052468"/>
                <a:ext cx="2761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13EFCBD2-584E-63C4-0740-C92098DC2F23}"/>
                  </a:ext>
                </a:extLst>
              </p14:cNvPr>
              <p14:cNvContentPartPr/>
              <p14:nvPr/>
            </p14:nvContentPartPr>
            <p14:xfrm>
              <a:off x="1907676" y="4133828"/>
              <a:ext cx="972000" cy="6012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13EFCBD2-584E-63C4-0740-C92098DC2F2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889676" y="4115828"/>
                <a:ext cx="1007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4709872-E992-352C-B38B-7C08CDD03880}"/>
                  </a:ext>
                </a:extLst>
              </p14:cNvPr>
              <p14:cNvContentPartPr/>
              <p14:nvPr/>
            </p14:nvContentPartPr>
            <p14:xfrm>
              <a:off x="968796" y="4106468"/>
              <a:ext cx="747720" cy="6840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4709872-E992-352C-B38B-7C08CDD0388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51156" y="4088468"/>
                <a:ext cx="7833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3F96231-ED42-A36F-FAF9-3B48EF06BC88}"/>
                  </a:ext>
                </a:extLst>
              </p14:cNvPr>
              <p14:cNvContentPartPr/>
              <p14:nvPr/>
            </p14:nvContentPartPr>
            <p14:xfrm>
              <a:off x="8713116" y="4108988"/>
              <a:ext cx="506880" cy="367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3F96231-ED42-A36F-FAF9-3B48EF06BC8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695116" y="4090988"/>
                <a:ext cx="5425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84B8415A-6A12-C71F-11C5-9D1B85E9AB4C}"/>
                  </a:ext>
                </a:extLst>
              </p14:cNvPr>
              <p14:cNvContentPartPr/>
              <p14:nvPr/>
            </p14:nvContentPartPr>
            <p14:xfrm>
              <a:off x="7930476" y="4133108"/>
              <a:ext cx="636120" cy="4896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84B8415A-6A12-C71F-11C5-9D1B85E9AB4C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912836" y="4115468"/>
                <a:ext cx="6717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854F298-314B-567A-475E-FD3A28F9E862}"/>
                  </a:ext>
                </a:extLst>
              </p14:cNvPr>
              <p14:cNvContentPartPr/>
              <p14:nvPr/>
            </p14:nvContentPartPr>
            <p14:xfrm>
              <a:off x="7482996" y="4168028"/>
              <a:ext cx="487800" cy="277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854F298-314B-567A-475E-FD3A28F9E86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464996" y="4150388"/>
                <a:ext cx="523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E30E54C-66B2-2B88-2334-830FF3F7771E}"/>
                  </a:ext>
                </a:extLst>
              </p14:cNvPr>
              <p14:cNvContentPartPr/>
              <p14:nvPr/>
            </p14:nvContentPartPr>
            <p14:xfrm>
              <a:off x="6809796" y="4153628"/>
              <a:ext cx="505440" cy="100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E30E54C-66B2-2B88-2334-830FF3F7771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792156" y="4135988"/>
                <a:ext cx="541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96271BB-0807-458D-3942-6366E576CE1F}"/>
                  </a:ext>
                </a:extLst>
              </p14:cNvPr>
              <p14:cNvContentPartPr/>
              <p14:nvPr/>
            </p14:nvContentPartPr>
            <p14:xfrm>
              <a:off x="6238116" y="4187468"/>
              <a:ext cx="407880" cy="72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96271BB-0807-458D-3942-6366E576CE1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220116" y="4169468"/>
                <a:ext cx="4435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670BD9FB-11F4-5CC0-BAA8-8471A9F4E883}"/>
                  </a:ext>
                </a:extLst>
              </p14:cNvPr>
              <p14:cNvContentPartPr/>
              <p14:nvPr/>
            </p14:nvContentPartPr>
            <p14:xfrm>
              <a:off x="5725116" y="4161188"/>
              <a:ext cx="399600" cy="2664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670BD9FB-11F4-5CC0-BAA8-8471A9F4E88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707116" y="4143548"/>
                <a:ext cx="435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6847960-4B07-5908-8126-8DD320158490}"/>
                  </a:ext>
                </a:extLst>
              </p14:cNvPr>
              <p14:cNvContentPartPr/>
              <p14:nvPr/>
            </p14:nvContentPartPr>
            <p14:xfrm>
              <a:off x="5286996" y="4103948"/>
              <a:ext cx="345240" cy="435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6847960-4B07-5908-8126-8DD32015849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268996" y="4085948"/>
                <a:ext cx="3808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C57260BB-EF9D-054C-C464-94206941CDF9}"/>
                  </a:ext>
                </a:extLst>
              </p14:cNvPr>
              <p14:cNvContentPartPr/>
              <p14:nvPr/>
            </p14:nvContentPartPr>
            <p14:xfrm>
              <a:off x="4412556" y="4134188"/>
              <a:ext cx="877320" cy="4716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C57260BB-EF9D-054C-C464-94206941CDF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394916" y="4116188"/>
                <a:ext cx="9129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B522AC46-D9A5-E703-A38E-810A89AC1F12}"/>
                  </a:ext>
                </a:extLst>
              </p14:cNvPr>
              <p14:cNvContentPartPr/>
              <p14:nvPr/>
            </p14:nvContentPartPr>
            <p14:xfrm>
              <a:off x="3926916" y="4118708"/>
              <a:ext cx="332280" cy="4752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B522AC46-D9A5-E703-A38E-810A89AC1F1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908916" y="4100708"/>
                <a:ext cx="3679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C3D45E3F-C704-E0CC-6ACA-17AE00686E80}"/>
                  </a:ext>
                </a:extLst>
              </p14:cNvPr>
              <p14:cNvContentPartPr/>
              <p14:nvPr/>
            </p14:nvContentPartPr>
            <p14:xfrm>
              <a:off x="8836956" y="4146428"/>
              <a:ext cx="1800" cy="108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C3D45E3F-C704-E0CC-6ACA-17AE00686E8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819316" y="4128428"/>
                <a:ext cx="374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1E21C510-EF18-0EE8-B31C-D5B669BAC98D}"/>
                  </a:ext>
                </a:extLst>
              </p14:cNvPr>
              <p14:cNvContentPartPr/>
              <p14:nvPr/>
            </p14:nvContentPartPr>
            <p14:xfrm>
              <a:off x="8500356" y="3672308"/>
              <a:ext cx="803520" cy="50004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1E21C510-EF18-0EE8-B31C-D5B669BAC98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482356" y="3654308"/>
                <a:ext cx="8391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9EB39B9C-925F-39A9-5385-B29E734F5EDB}"/>
                  </a:ext>
                </a:extLst>
              </p14:cNvPr>
              <p14:cNvContentPartPr/>
              <p14:nvPr/>
            </p14:nvContentPartPr>
            <p14:xfrm>
              <a:off x="6665076" y="3676268"/>
              <a:ext cx="772920" cy="51588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9EB39B9C-925F-39A9-5385-B29E734F5ED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647076" y="3658628"/>
                <a:ext cx="80856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A442C2D8-26F7-EB4E-DD14-F37971CCAFB4}"/>
                  </a:ext>
                </a:extLst>
              </p14:cNvPr>
              <p14:cNvContentPartPr/>
              <p14:nvPr/>
            </p14:nvContentPartPr>
            <p14:xfrm>
              <a:off x="3931956" y="4014308"/>
              <a:ext cx="2405160" cy="55080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A442C2D8-26F7-EB4E-DD14-F37971CCAFB4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914316" y="3996308"/>
                <a:ext cx="244080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F30E1E8-8B1D-60AA-1A56-4ADA6805D617}"/>
                  </a:ext>
                </a:extLst>
              </p14:cNvPr>
              <p14:cNvContentPartPr/>
              <p14:nvPr/>
            </p14:nvContentPartPr>
            <p14:xfrm>
              <a:off x="7885116" y="4498868"/>
              <a:ext cx="1310400" cy="507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F30E1E8-8B1D-60AA-1A56-4ADA6805D61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867476" y="4481228"/>
                <a:ext cx="1346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1A83372B-FA02-85EC-1098-ACB522AA120F}"/>
                  </a:ext>
                </a:extLst>
              </p14:cNvPr>
              <p14:cNvContentPartPr/>
              <p14:nvPr/>
            </p14:nvContentPartPr>
            <p14:xfrm>
              <a:off x="7463916" y="4533428"/>
              <a:ext cx="407160" cy="2016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1A83372B-FA02-85EC-1098-ACB522AA120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445916" y="4515428"/>
                <a:ext cx="442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61019FD7-29F4-1358-5BCC-F00BA6A6FD2A}"/>
                  </a:ext>
                </a:extLst>
              </p14:cNvPr>
              <p14:cNvContentPartPr/>
              <p14:nvPr/>
            </p14:nvContentPartPr>
            <p14:xfrm>
              <a:off x="6884676" y="4503548"/>
              <a:ext cx="496440" cy="1908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61019FD7-29F4-1358-5BCC-F00BA6A6FD2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867036" y="4485908"/>
                <a:ext cx="5320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683A90CA-326B-83BD-82CE-C1E5A6C6CA03}"/>
                  </a:ext>
                </a:extLst>
              </p14:cNvPr>
              <p14:cNvContentPartPr/>
              <p14:nvPr/>
            </p14:nvContentPartPr>
            <p14:xfrm>
              <a:off x="5961276" y="4466828"/>
              <a:ext cx="777600" cy="3420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683A90CA-326B-83BD-82CE-C1E5A6C6CA0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943636" y="4449188"/>
                <a:ext cx="8132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7DD24A8-6D57-B147-83BD-125BCDD00FD1}"/>
                  </a:ext>
                </a:extLst>
              </p14:cNvPr>
              <p14:cNvContentPartPr/>
              <p14:nvPr/>
            </p14:nvContentPartPr>
            <p14:xfrm>
              <a:off x="5418396" y="4520468"/>
              <a:ext cx="461880" cy="1548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7DD24A8-6D57-B147-83BD-125BCDD00FD1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400396" y="4502468"/>
                <a:ext cx="4975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3726196F-C184-BB9C-F6BE-5321A680CB75}"/>
                  </a:ext>
                </a:extLst>
              </p14:cNvPr>
              <p14:cNvContentPartPr/>
              <p14:nvPr/>
            </p14:nvContentPartPr>
            <p14:xfrm>
              <a:off x="4994676" y="4453868"/>
              <a:ext cx="294120" cy="2700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3726196F-C184-BB9C-F6BE-5321A680CB75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977036" y="4435868"/>
                <a:ext cx="3297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A27C9D90-9E97-CD89-095B-7FDF7066B451}"/>
                  </a:ext>
                </a:extLst>
              </p14:cNvPr>
              <p14:cNvContentPartPr/>
              <p14:nvPr/>
            </p14:nvContentPartPr>
            <p14:xfrm>
              <a:off x="4535316" y="4515068"/>
              <a:ext cx="416520" cy="2304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A27C9D90-9E97-CD89-095B-7FDF7066B45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517316" y="4497068"/>
                <a:ext cx="452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F31F4743-AD91-FE43-5F50-6AA8562C376E}"/>
                  </a:ext>
                </a:extLst>
              </p14:cNvPr>
              <p14:cNvContentPartPr/>
              <p14:nvPr/>
            </p14:nvContentPartPr>
            <p14:xfrm>
              <a:off x="3989196" y="4526948"/>
              <a:ext cx="387000" cy="3024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F31F4743-AD91-FE43-5F50-6AA8562C376E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971556" y="4509308"/>
                <a:ext cx="4226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CD5B3B4-4792-3495-CF65-700F45C35C5A}"/>
                  </a:ext>
                </a:extLst>
              </p14:cNvPr>
              <p14:cNvContentPartPr/>
              <p14:nvPr/>
            </p14:nvContentPartPr>
            <p14:xfrm>
              <a:off x="3676356" y="4499228"/>
              <a:ext cx="303480" cy="2772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CD5B3B4-4792-3495-CF65-700F45C35C5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658716" y="4481228"/>
                <a:ext cx="3391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7BBA748-2297-C3A5-F182-23315EB22FB8}"/>
                  </a:ext>
                </a:extLst>
              </p14:cNvPr>
              <p14:cNvContentPartPr/>
              <p14:nvPr/>
            </p14:nvContentPartPr>
            <p14:xfrm>
              <a:off x="3210516" y="4511828"/>
              <a:ext cx="417240" cy="327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7BBA748-2297-C3A5-F182-23315EB22FB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192516" y="4494188"/>
                <a:ext cx="452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A4390EBB-DEA5-B580-FAA4-5F2D3DA00C25}"/>
                  </a:ext>
                </a:extLst>
              </p14:cNvPr>
              <p14:cNvContentPartPr/>
              <p14:nvPr/>
            </p14:nvContentPartPr>
            <p14:xfrm>
              <a:off x="2767716" y="4531268"/>
              <a:ext cx="316800" cy="183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A4390EBB-DEA5-B580-FAA4-5F2D3DA00C25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750076" y="4513268"/>
                <a:ext cx="3524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70BAF63-8D52-DC0A-EE98-63CCDFD8EBCE}"/>
                  </a:ext>
                </a:extLst>
              </p14:cNvPr>
              <p14:cNvContentPartPr/>
              <p14:nvPr/>
            </p14:nvContentPartPr>
            <p14:xfrm>
              <a:off x="2188116" y="4493108"/>
              <a:ext cx="526680" cy="5364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70BAF63-8D52-DC0A-EE98-63CCDFD8EBC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170116" y="4475468"/>
                <a:ext cx="5623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86EEEC60-3FA5-B16F-68E2-05BDDA04A3E8}"/>
                  </a:ext>
                </a:extLst>
              </p14:cNvPr>
              <p14:cNvContentPartPr/>
              <p14:nvPr/>
            </p14:nvContentPartPr>
            <p14:xfrm>
              <a:off x="1734516" y="4422548"/>
              <a:ext cx="414360" cy="6048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86EEEC60-3FA5-B16F-68E2-05BDDA04A3E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716516" y="4404908"/>
                <a:ext cx="4500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D0193BC2-2495-FB2F-10C6-30AD3C5CF6F6}"/>
                  </a:ext>
                </a:extLst>
              </p14:cNvPr>
              <p14:cNvContentPartPr/>
              <p14:nvPr/>
            </p14:nvContentPartPr>
            <p14:xfrm>
              <a:off x="1375596" y="4450268"/>
              <a:ext cx="255960" cy="3276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D0193BC2-2495-FB2F-10C6-30AD3C5CF6F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357596" y="4432628"/>
                <a:ext cx="2916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8D3A1C4-BE27-7B91-15AF-E47FC26E8B3C}"/>
                  </a:ext>
                </a:extLst>
              </p14:cNvPr>
              <p14:cNvContentPartPr/>
              <p14:nvPr/>
            </p14:nvContentPartPr>
            <p14:xfrm>
              <a:off x="591516" y="4524428"/>
              <a:ext cx="608040" cy="6480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8D3A1C4-BE27-7B91-15AF-E47FC26E8B3C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73876" y="4506788"/>
                <a:ext cx="6436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EF9AA938-BF71-05E4-F208-6D0A6170F6F7}"/>
                  </a:ext>
                </a:extLst>
              </p14:cNvPr>
              <p14:cNvContentPartPr/>
              <p14:nvPr/>
            </p14:nvContentPartPr>
            <p14:xfrm>
              <a:off x="6418836" y="4440548"/>
              <a:ext cx="2541240" cy="51516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EF9AA938-BF71-05E4-F208-6D0A6170F6F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400836" y="4422908"/>
                <a:ext cx="2576880" cy="55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FAE3D5A-4686-8671-802E-9A269206C991}"/>
              </a:ext>
            </a:extLst>
          </p:cNvPr>
          <p:cNvGrpSpPr/>
          <p:nvPr/>
        </p:nvGrpSpPr>
        <p:grpSpPr>
          <a:xfrm>
            <a:off x="1074636" y="4784348"/>
            <a:ext cx="8264160" cy="547560"/>
            <a:chOff x="1074636" y="4784348"/>
            <a:chExt cx="8264160" cy="54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56B9CD0-95CF-D074-3E1F-1B73345297D8}"/>
                    </a:ext>
                  </a:extLst>
                </p14:cNvPr>
                <p14:cNvContentPartPr/>
                <p14:nvPr/>
              </p14:nvContentPartPr>
              <p14:xfrm>
                <a:off x="8801316" y="5187908"/>
                <a:ext cx="448920" cy="41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56B9CD0-95CF-D074-3E1F-1B73345297D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83316" y="5170268"/>
                  <a:ext cx="484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1026BFD-29B2-9524-F04C-10E818257DD4}"/>
                    </a:ext>
                  </a:extLst>
                </p14:cNvPr>
                <p14:cNvContentPartPr/>
                <p14:nvPr/>
              </p14:nvContentPartPr>
              <p14:xfrm>
                <a:off x="7386876" y="5190068"/>
                <a:ext cx="1234080" cy="399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1026BFD-29B2-9524-F04C-10E818257DD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68876" y="5172068"/>
                  <a:ext cx="1269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34B41AC-3A13-62B8-97EA-9B55FAA431A9}"/>
                    </a:ext>
                  </a:extLst>
                </p14:cNvPr>
                <p14:cNvContentPartPr/>
                <p14:nvPr/>
              </p14:nvContentPartPr>
              <p14:xfrm>
                <a:off x="6772356" y="5221748"/>
                <a:ext cx="500040" cy="33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34B41AC-3A13-62B8-97EA-9B55FAA431A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54716" y="5203748"/>
                  <a:ext cx="535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82058EE-8E5B-1491-1CAB-A5456C5F5ADE}"/>
                    </a:ext>
                  </a:extLst>
                </p14:cNvPr>
                <p14:cNvContentPartPr/>
                <p14:nvPr/>
              </p14:nvContentPartPr>
              <p14:xfrm>
                <a:off x="6267636" y="5300228"/>
                <a:ext cx="332280" cy="223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82058EE-8E5B-1491-1CAB-A5456C5F5AD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49636" y="5282228"/>
                  <a:ext cx="367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7CE4AFE-0C54-0A33-D464-BEFD2B87DE2F}"/>
                    </a:ext>
                  </a:extLst>
                </p14:cNvPr>
                <p14:cNvContentPartPr/>
                <p14:nvPr/>
              </p14:nvContentPartPr>
              <p14:xfrm>
                <a:off x="6100956" y="5228948"/>
                <a:ext cx="272160" cy="194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7CE4AFE-0C54-0A33-D464-BEFD2B87DE2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82956" y="5211308"/>
                  <a:ext cx="307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A14D9DE-884C-592D-63CF-7FCA73105F1A}"/>
                    </a:ext>
                  </a:extLst>
                </p14:cNvPr>
                <p14:cNvContentPartPr/>
                <p14:nvPr/>
              </p14:nvContentPartPr>
              <p14:xfrm>
                <a:off x="5250276" y="5280788"/>
                <a:ext cx="705600" cy="511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A14D9DE-884C-592D-63CF-7FCA73105F1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32276" y="5263148"/>
                  <a:ext cx="741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9860F4F-D33A-1C45-DEAA-398FAC7A70BA}"/>
                    </a:ext>
                  </a:extLst>
                </p14:cNvPr>
                <p14:cNvContentPartPr/>
                <p14:nvPr/>
              </p14:nvContentPartPr>
              <p14:xfrm>
                <a:off x="4673916" y="5262068"/>
                <a:ext cx="508320" cy="363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9860F4F-D33A-1C45-DEAA-398FAC7A70B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56276" y="5244068"/>
                  <a:ext cx="543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80FA2F2-5ABB-5BE4-F75F-76D4203DE567}"/>
                    </a:ext>
                  </a:extLst>
                </p14:cNvPr>
                <p14:cNvContentPartPr/>
                <p14:nvPr/>
              </p14:nvContentPartPr>
              <p14:xfrm>
                <a:off x="4096476" y="5251988"/>
                <a:ext cx="437760" cy="403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80FA2F2-5ABB-5BE4-F75F-76D4203DE56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078476" y="5234348"/>
                  <a:ext cx="473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8F56E5B-557C-06AA-5667-61701DF6F47B}"/>
                    </a:ext>
                  </a:extLst>
                </p14:cNvPr>
                <p14:cNvContentPartPr/>
                <p14:nvPr/>
              </p14:nvContentPartPr>
              <p14:xfrm>
                <a:off x="3302316" y="5265668"/>
                <a:ext cx="636120" cy="302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8F56E5B-557C-06AA-5667-61701DF6F47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284316" y="5248028"/>
                  <a:ext cx="671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A0AC10D-2E81-FF05-10D9-35C50667016F}"/>
                    </a:ext>
                  </a:extLst>
                </p14:cNvPr>
                <p14:cNvContentPartPr/>
                <p14:nvPr/>
              </p14:nvContentPartPr>
              <p14:xfrm>
                <a:off x="2964636" y="5264588"/>
                <a:ext cx="244800" cy="190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A0AC10D-2E81-FF05-10D9-35C50667016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946636" y="5246588"/>
                  <a:ext cx="280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AE59F1B-8914-AD47-20FA-2E13DD3186F8}"/>
                    </a:ext>
                  </a:extLst>
                </p14:cNvPr>
                <p14:cNvContentPartPr/>
                <p14:nvPr/>
              </p14:nvContentPartPr>
              <p14:xfrm>
                <a:off x="1742436" y="5259548"/>
                <a:ext cx="1109520" cy="302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AE59F1B-8914-AD47-20FA-2E13DD3186F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724796" y="5241548"/>
                  <a:ext cx="1145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479D5EB-34DB-6035-BE1F-3D45A7E5D4D0}"/>
                    </a:ext>
                  </a:extLst>
                </p14:cNvPr>
                <p14:cNvContentPartPr/>
                <p14:nvPr/>
              </p14:nvContentPartPr>
              <p14:xfrm>
                <a:off x="1562076" y="5303828"/>
                <a:ext cx="9000" cy="46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479D5EB-34DB-6035-BE1F-3D45A7E5D4D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544076" y="5286188"/>
                  <a:ext cx="44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7C26788-0AB8-0272-8C05-3C96471781A8}"/>
                    </a:ext>
                  </a:extLst>
                </p14:cNvPr>
                <p14:cNvContentPartPr/>
                <p14:nvPr/>
              </p14:nvContentPartPr>
              <p14:xfrm>
                <a:off x="1074636" y="5269268"/>
                <a:ext cx="565560" cy="590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7C26788-0AB8-0272-8C05-3C96471781A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6636" y="5251628"/>
                  <a:ext cx="601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6C27F47-710F-00DE-9FC2-B6B436EFBD43}"/>
                    </a:ext>
                  </a:extLst>
                </p14:cNvPr>
                <p14:cNvContentPartPr/>
                <p14:nvPr/>
              </p14:nvContentPartPr>
              <p14:xfrm>
                <a:off x="8419356" y="4894508"/>
                <a:ext cx="381960" cy="212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6C27F47-710F-00DE-9FC2-B6B436EFBD4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01716" y="4876508"/>
                  <a:ext cx="417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199E18E-BB2A-3200-650F-2D1864333B77}"/>
                    </a:ext>
                  </a:extLst>
                </p14:cNvPr>
                <p14:cNvContentPartPr/>
                <p14:nvPr/>
              </p14:nvContentPartPr>
              <p14:xfrm>
                <a:off x="7682436" y="4890188"/>
                <a:ext cx="574920" cy="60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199E18E-BB2A-3200-650F-2D1864333B7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664796" y="4872548"/>
                  <a:ext cx="610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91205E7-5989-D424-17A8-64E155B16FF6}"/>
                    </a:ext>
                  </a:extLst>
                </p14:cNvPr>
                <p14:cNvContentPartPr/>
                <p14:nvPr/>
              </p14:nvContentPartPr>
              <p14:xfrm>
                <a:off x="7228116" y="4897388"/>
                <a:ext cx="225000" cy="154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91205E7-5989-D424-17A8-64E155B16FF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10476" y="4879388"/>
                  <a:ext cx="260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9A5DF27-A004-5BC1-A17E-124A4239D6F1}"/>
                    </a:ext>
                  </a:extLst>
                </p14:cNvPr>
                <p14:cNvContentPartPr/>
                <p14:nvPr/>
              </p14:nvContentPartPr>
              <p14:xfrm>
                <a:off x="6536196" y="4872908"/>
                <a:ext cx="505440" cy="40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9A5DF27-A004-5BC1-A17E-124A4239D6F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518196" y="4855268"/>
                  <a:ext cx="541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FE0D9F5-1DB3-8A71-D3ED-58E608818FDB}"/>
                    </a:ext>
                  </a:extLst>
                </p14:cNvPr>
                <p14:cNvContentPartPr/>
                <p14:nvPr/>
              </p14:nvContentPartPr>
              <p14:xfrm>
                <a:off x="6028956" y="4886228"/>
                <a:ext cx="345960" cy="608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FE0D9F5-1DB3-8A71-D3ED-58E608818FD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010956" y="4868228"/>
                  <a:ext cx="381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D55EA8B-73E7-CE58-3AB9-BB8B53CD50CA}"/>
                    </a:ext>
                  </a:extLst>
                </p14:cNvPr>
                <p14:cNvContentPartPr/>
                <p14:nvPr/>
              </p14:nvContentPartPr>
              <p14:xfrm>
                <a:off x="5379516" y="4822148"/>
                <a:ext cx="412920" cy="69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D55EA8B-73E7-CE58-3AB9-BB8B53CD50C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361516" y="4804148"/>
                  <a:ext cx="448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B9462D4-BB15-CA2B-EED2-4EEE2A2B1798}"/>
                    </a:ext>
                  </a:extLst>
                </p14:cNvPr>
                <p14:cNvContentPartPr/>
                <p14:nvPr/>
              </p14:nvContentPartPr>
              <p14:xfrm>
                <a:off x="4511196" y="4848788"/>
                <a:ext cx="700560" cy="529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B9462D4-BB15-CA2B-EED2-4EEE2A2B179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493196" y="4831148"/>
                  <a:ext cx="736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559CAC8-A882-AB54-9601-A9A405258ACE}"/>
                    </a:ext>
                  </a:extLst>
                </p14:cNvPr>
                <p14:cNvContentPartPr/>
                <p14:nvPr/>
              </p14:nvContentPartPr>
              <p14:xfrm>
                <a:off x="3678156" y="4784348"/>
                <a:ext cx="689400" cy="763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559CAC8-A882-AB54-9601-A9A405258AC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660156" y="4766348"/>
                  <a:ext cx="725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C900C51-B43F-3EED-82C4-5FC89F87D01E}"/>
                    </a:ext>
                  </a:extLst>
                </p14:cNvPr>
                <p14:cNvContentPartPr/>
                <p14:nvPr/>
              </p14:nvContentPartPr>
              <p14:xfrm>
                <a:off x="2722356" y="4794068"/>
                <a:ext cx="823320" cy="127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C900C51-B43F-3EED-82C4-5FC89F87D01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04716" y="4776068"/>
                  <a:ext cx="858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432366B-EA9B-A5B0-A076-1BE9482CF986}"/>
                    </a:ext>
                  </a:extLst>
                </p14:cNvPr>
                <p14:cNvContentPartPr/>
                <p14:nvPr/>
              </p14:nvContentPartPr>
              <p14:xfrm>
                <a:off x="2282076" y="4923308"/>
                <a:ext cx="301320" cy="316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432366B-EA9B-A5B0-A076-1BE9482CF98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64076" y="4905308"/>
                  <a:ext cx="336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2CAB55D-02A8-346B-B8C4-BB4C72298F84}"/>
                    </a:ext>
                  </a:extLst>
                </p14:cNvPr>
                <p14:cNvContentPartPr/>
                <p14:nvPr/>
              </p14:nvContentPartPr>
              <p14:xfrm>
                <a:off x="1392516" y="4902428"/>
                <a:ext cx="721800" cy="655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2CAB55D-02A8-346B-B8C4-BB4C72298F8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374516" y="4884788"/>
                  <a:ext cx="757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B056B75-F51F-895E-4D90-40F723F7A590}"/>
                    </a:ext>
                  </a:extLst>
                </p14:cNvPr>
                <p14:cNvContentPartPr/>
                <p14:nvPr/>
              </p14:nvContentPartPr>
              <p14:xfrm>
                <a:off x="7238556" y="4812788"/>
                <a:ext cx="2100240" cy="4406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B056B75-F51F-895E-4D90-40F723F7A59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220916" y="4795148"/>
                  <a:ext cx="2135880" cy="47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AA403F44-779C-9CFF-F28A-ACFFE82036AC}"/>
                  </a:ext>
                </a:extLst>
              </p14:cNvPr>
              <p14:cNvContentPartPr/>
              <p14:nvPr/>
            </p14:nvContentPartPr>
            <p14:xfrm>
              <a:off x="4795956" y="5615948"/>
              <a:ext cx="1255320" cy="56016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AA403F44-779C-9CFF-F28A-ACFFE82036AC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778316" y="5598308"/>
                <a:ext cx="1290960" cy="59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8AE6954A-8DAD-9299-CD98-8E1837CADB1C}"/>
              </a:ext>
            </a:extLst>
          </p:cNvPr>
          <p:cNvGrpSpPr/>
          <p:nvPr/>
        </p:nvGrpSpPr>
        <p:grpSpPr>
          <a:xfrm>
            <a:off x="544716" y="5579948"/>
            <a:ext cx="8666280" cy="540720"/>
            <a:chOff x="544716" y="5579948"/>
            <a:chExt cx="8666280" cy="5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C0F770C-92C2-4F22-FDF1-3643A6D3B18B}"/>
                    </a:ext>
                  </a:extLst>
                </p14:cNvPr>
                <p14:cNvContentPartPr/>
                <p14:nvPr/>
              </p14:nvContentPartPr>
              <p14:xfrm>
                <a:off x="8751996" y="5602628"/>
                <a:ext cx="451800" cy="208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C0F770C-92C2-4F22-FDF1-3643A6D3B18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733996" y="5584628"/>
                  <a:ext cx="487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FBA3825-B728-C17D-489D-BEFC84FC538A}"/>
                    </a:ext>
                  </a:extLst>
                </p14:cNvPr>
                <p14:cNvContentPartPr/>
                <p14:nvPr/>
              </p14:nvContentPartPr>
              <p14:xfrm>
                <a:off x="8184636" y="5593268"/>
                <a:ext cx="419400" cy="23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FBA3825-B728-C17D-489D-BEFC84FC538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166636" y="5575268"/>
                  <a:ext cx="455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5AE437D-6AFB-C55C-0AF8-8759824DC1CF}"/>
                    </a:ext>
                  </a:extLst>
                </p14:cNvPr>
                <p14:cNvContentPartPr/>
                <p14:nvPr/>
              </p14:nvContentPartPr>
              <p14:xfrm>
                <a:off x="6902316" y="5579948"/>
                <a:ext cx="1093320" cy="396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5AE437D-6AFB-C55C-0AF8-8759824DC1C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84676" y="5562308"/>
                  <a:ext cx="1128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3365702-3592-D7F7-D865-B6CC0E3B9807}"/>
                    </a:ext>
                  </a:extLst>
                </p14:cNvPr>
                <p14:cNvContentPartPr/>
                <p14:nvPr/>
              </p14:nvContentPartPr>
              <p14:xfrm>
                <a:off x="6597756" y="5617748"/>
                <a:ext cx="400320" cy="252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3365702-3592-D7F7-D865-B6CC0E3B980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579756" y="5600108"/>
                  <a:ext cx="435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0AEA8C6-429D-56F9-E705-4E020A8CBE62}"/>
                    </a:ext>
                  </a:extLst>
                </p14:cNvPr>
                <p14:cNvContentPartPr/>
                <p14:nvPr/>
              </p14:nvContentPartPr>
              <p14:xfrm>
                <a:off x="5528196" y="5635028"/>
                <a:ext cx="896400" cy="435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0AEA8C6-429D-56F9-E705-4E020A8CBE6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510556" y="5617028"/>
                  <a:ext cx="932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9E81091-75C8-4938-DD5B-52F6653FF4E4}"/>
                    </a:ext>
                  </a:extLst>
                </p14:cNvPr>
                <p14:cNvContentPartPr/>
                <p14:nvPr/>
              </p14:nvContentPartPr>
              <p14:xfrm>
                <a:off x="5073876" y="5632148"/>
                <a:ext cx="459720" cy="439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9E81091-75C8-4938-DD5B-52F6653FF4E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056236" y="5614508"/>
                  <a:ext cx="495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9865EDC-05BA-EBE8-876E-E0CAF151A93A}"/>
                    </a:ext>
                  </a:extLst>
                </p14:cNvPr>
                <p14:cNvContentPartPr/>
                <p14:nvPr/>
              </p14:nvContentPartPr>
              <p14:xfrm>
                <a:off x="4343796" y="5607668"/>
                <a:ext cx="639000" cy="295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9865EDC-05BA-EBE8-876E-E0CAF151A93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325796" y="5590028"/>
                  <a:ext cx="674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EEF5B52-0A0C-C5F3-1E72-F1FE4DA22BB8}"/>
                    </a:ext>
                  </a:extLst>
                </p14:cNvPr>
                <p14:cNvContentPartPr/>
                <p14:nvPr/>
              </p14:nvContentPartPr>
              <p14:xfrm>
                <a:off x="3110796" y="5619548"/>
                <a:ext cx="1210680" cy="633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EEF5B52-0A0C-C5F3-1E72-F1FE4DA22BB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092796" y="5601548"/>
                  <a:ext cx="1246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A7D5FFA-C2E7-6BD7-77D0-5112FA83FF40}"/>
                    </a:ext>
                  </a:extLst>
                </p14:cNvPr>
                <p14:cNvContentPartPr/>
                <p14:nvPr/>
              </p14:nvContentPartPr>
              <p14:xfrm>
                <a:off x="544716" y="5625308"/>
                <a:ext cx="335160" cy="270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A7D5FFA-C2E7-6BD7-77D0-5112FA83FF4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26716" y="5607308"/>
                  <a:ext cx="370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CC98CD1-781F-F728-3103-6B2E2B2940F1}"/>
                    </a:ext>
                  </a:extLst>
                </p14:cNvPr>
                <p14:cNvContentPartPr/>
                <p14:nvPr/>
              </p14:nvContentPartPr>
              <p14:xfrm>
                <a:off x="8846676" y="5971268"/>
                <a:ext cx="364320" cy="151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CC98CD1-781F-F728-3103-6B2E2B2940F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828676" y="5953268"/>
                  <a:ext cx="399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3BEE77E-CC69-C47F-9CFD-F0BFEB778256}"/>
                    </a:ext>
                  </a:extLst>
                </p14:cNvPr>
                <p14:cNvContentPartPr/>
                <p14:nvPr/>
              </p14:nvContentPartPr>
              <p14:xfrm>
                <a:off x="7813836" y="5942468"/>
                <a:ext cx="845280" cy="622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3BEE77E-CC69-C47F-9CFD-F0BFEB77825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796196" y="5924468"/>
                  <a:ext cx="880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65A34C0-F2DD-11EA-AF9E-C16938E062A4}"/>
                    </a:ext>
                  </a:extLst>
                </p14:cNvPr>
                <p14:cNvContentPartPr/>
                <p14:nvPr/>
              </p14:nvContentPartPr>
              <p14:xfrm>
                <a:off x="7233516" y="5999708"/>
                <a:ext cx="437760" cy="504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65A34C0-F2DD-11EA-AF9E-C16938E062A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215516" y="5982068"/>
                  <a:ext cx="473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71E1D8B-4637-C5BB-0390-92A93F158D0F}"/>
                    </a:ext>
                  </a:extLst>
                </p14:cNvPr>
                <p14:cNvContentPartPr/>
                <p14:nvPr/>
              </p14:nvContentPartPr>
              <p14:xfrm>
                <a:off x="6723396" y="6031388"/>
                <a:ext cx="384840" cy="38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71E1D8B-4637-C5BB-0390-92A93F158D0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705396" y="6013388"/>
                  <a:ext cx="420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1AD5051-ABD6-A70F-6501-FE0D793E8DC8}"/>
                    </a:ext>
                  </a:extLst>
                </p14:cNvPr>
                <p14:cNvContentPartPr/>
                <p14:nvPr/>
              </p14:nvContentPartPr>
              <p14:xfrm>
                <a:off x="6116436" y="6035708"/>
                <a:ext cx="493560" cy="457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1AD5051-ABD6-A70F-6501-FE0D793E8DC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098436" y="6018068"/>
                  <a:ext cx="529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16CF2F2-48FF-A358-6672-A89E27E11ED5}"/>
                    </a:ext>
                  </a:extLst>
                </p14:cNvPr>
                <p14:cNvContentPartPr/>
                <p14:nvPr/>
              </p14:nvContentPartPr>
              <p14:xfrm>
                <a:off x="5555556" y="6034268"/>
                <a:ext cx="473760" cy="392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16CF2F2-48FF-A358-6672-A89E27E11ED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537556" y="6016268"/>
                  <a:ext cx="509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D6F801A-B265-3D97-3C1E-A46298780453}"/>
                    </a:ext>
                  </a:extLst>
                </p14:cNvPr>
                <p14:cNvContentPartPr/>
                <p14:nvPr/>
              </p14:nvContentPartPr>
              <p14:xfrm>
                <a:off x="4870836" y="6006548"/>
                <a:ext cx="509040" cy="306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D6F801A-B265-3D97-3C1E-A4629878045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852836" y="5988548"/>
                  <a:ext cx="544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FB90056-2DCE-522B-ADBE-FD53A11C5A33}"/>
                    </a:ext>
                  </a:extLst>
                </p14:cNvPr>
                <p14:cNvContentPartPr/>
                <p14:nvPr/>
              </p14:nvContentPartPr>
              <p14:xfrm>
                <a:off x="4138236" y="6018068"/>
                <a:ext cx="585360" cy="421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FB90056-2DCE-522B-ADBE-FD53A11C5A3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120236" y="6000428"/>
                  <a:ext cx="621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43A1C84-9E0D-38CE-EAAA-7D058D9847FF}"/>
                    </a:ext>
                  </a:extLst>
                </p14:cNvPr>
                <p14:cNvContentPartPr/>
                <p14:nvPr/>
              </p14:nvContentPartPr>
              <p14:xfrm>
                <a:off x="3509316" y="5993588"/>
                <a:ext cx="523800" cy="511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43A1C84-9E0D-38CE-EAAA-7D058D9847F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91316" y="5975948"/>
                  <a:ext cx="559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9000335-B51A-E682-1A1E-DAA48C5E7BB7}"/>
                    </a:ext>
                  </a:extLst>
                </p14:cNvPr>
                <p14:cNvContentPartPr/>
                <p14:nvPr/>
              </p14:nvContentPartPr>
              <p14:xfrm>
                <a:off x="2897676" y="5990348"/>
                <a:ext cx="461880" cy="824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9000335-B51A-E682-1A1E-DAA48C5E7BB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880036" y="5972708"/>
                  <a:ext cx="497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1374FD4-7F8E-CC9D-6435-6ED84F741B85}"/>
                    </a:ext>
                  </a:extLst>
                </p14:cNvPr>
                <p14:cNvContentPartPr/>
                <p14:nvPr/>
              </p14:nvContentPartPr>
              <p14:xfrm>
                <a:off x="2364156" y="5996108"/>
                <a:ext cx="432000" cy="313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1374FD4-7F8E-CC9D-6435-6ED84F741B8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346516" y="5978108"/>
                  <a:ext cx="467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D43373B-8968-9B8D-B78E-D186788DDCFC}"/>
                    </a:ext>
                  </a:extLst>
                </p14:cNvPr>
                <p14:cNvContentPartPr/>
                <p14:nvPr/>
              </p14:nvContentPartPr>
              <p14:xfrm>
                <a:off x="1377756" y="5993948"/>
                <a:ext cx="975600" cy="658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D43373B-8968-9B8D-B78E-D186788DDCF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359756" y="5975948"/>
                  <a:ext cx="1011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F90312D-40E5-1CDE-AA99-266C5D5A13B7}"/>
                    </a:ext>
                  </a:extLst>
                </p14:cNvPr>
                <p14:cNvContentPartPr/>
                <p14:nvPr/>
              </p14:nvContentPartPr>
              <p14:xfrm>
                <a:off x="1257516" y="5974508"/>
                <a:ext cx="252720" cy="255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F90312D-40E5-1CDE-AA99-266C5D5A13B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239516" y="5956868"/>
                  <a:ext cx="288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45811C0-04E1-2468-9374-6A6AE1FEBEF8}"/>
                    </a:ext>
                  </a:extLst>
                </p14:cNvPr>
                <p14:cNvContentPartPr/>
                <p14:nvPr/>
              </p14:nvContentPartPr>
              <p14:xfrm>
                <a:off x="741276" y="5968388"/>
                <a:ext cx="403920" cy="417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45811C0-04E1-2468-9374-6A6AE1FEBEF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23636" y="5950388"/>
                  <a:ext cx="439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AE6D3E6-4836-C5F5-EAAD-2F86A1587295}"/>
                    </a:ext>
                  </a:extLst>
                </p14:cNvPr>
                <p14:cNvContentPartPr/>
                <p14:nvPr/>
              </p14:nvContentPartPr>
              <p14:xfrm>
                <a:off x="2335716" y="5630348"/>
                <a:ext cx="2530080" cy="4903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AE6D3E6-4836-C5F5-EAAD-2F86A158729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318076" y="5612348"/>
                  <a:ext cx="2565720" cy="52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118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B53F4E-F7D8-4CE6-9400-7374C33ADB4D}"/>
              </a:ext>
            </a:extLst>
          </p:cNvPr>
          <p:cNvSpPr txBox="1"/>
          <p:nvPr/>
        </p:nvSpPr>
        <p:spPr>
          <a:xfrm>
            <a:off x="349250" y="6346398"/>
            <a:ext cx="334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CE212-A8DA-4542-A937-323BC5C84730}"/>
              </a:ext>
            </a:extLst>
          </p:cNvPr>
          <p:cNvSpPr txBox="1"/>
          <p:nvPr/>
        </p:nvSpPr>
        <p:spPr>
          <a:xfrm>
            <a:off x="349250" y="5920268"/>
            <a:ext cx="28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7D41E-199A-410B-94A8-9500D6DC7D33}"/>
              </a:ext>
            </a:extLst>
          </p:cNvPr>
          <p:cNvSpPr txBox="1"/>
          <p:nvPr/>
        </p:nvSpPr>
        <p:spPr>
          <a:xfrm>
            <a:off x="9981344" y="35805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26F626-7A1A-43A8-B380-D11D76D34155}"/>
              </a:ext>
            </a:extLst>
          </p:cNvPr>
          <p:cNvSpPr/>
          <p:nvPr/>
        </p:nvSpPr>
        <p:spPr>
          <a:xfrm>
            <a:off x="3602369" y="1843674"/>
            <a:ext cx="4792928" cy="2589776"/>
          </a:xfrm>
          <a:prstGeom prst="roundRect">
            <a:avLst/>
          </a:prstGeom>
          <a:solidFill>
            <a:schemeClr val="tx1">
              <a:alpha val="70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14F3C-AE7C-43CD-943F-E55B26546C47}"/>
              </a:ext>
            </a:extLst>
          </p:cNvPr>
          <p:cNvSpPr txBox="1"/>
          <p:nvPr/>
        </p:nvSpPr>
        <p:spPr>
          <a:xfrm>
            <a:off x="2975223" y="197708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cs typeface="+mj-cs"/>
              </a:rPr>
              <a:t>Rabbinic Literature</a:t>
            </a:r>
          </a:p>
          <a:p>
            <a:pPr algn="ctr"/>
            <a:r>
              <a:rPr lang="he-IL" sz="3600" b="1">
                <a:solidFill>
                  <a:schemeClr val="bg1"/>
                </a:solidFill>
                <a:cs typeface="+mj-cs"/>
              </a:rPr>
              <a:t>ספרות רבנית</a:t>
            </a:r>
            <a:endParaRPr lang="en-US" sz="3600" b="1">
              <a:solidFill>
                <a:schemeClr val="bg1"/>
              </a:solidFill>
              <a:cs typeface="+mj-cs"/>
            </a:endParaRPr>
          </a:p>
          <a:p>
            <a:pPr algn="ctr"/>
            <a:endParaRPr lang="en-US" sz="3600" b="1">
              <a:solidFill>
                <a:schemeClr val="bg1"/>
              </a:solidFill>
              <a:cs typeface="+mj-cs"/>
            </a:endParaRPr>
          </a:p>
          <a:p>
            <a:pPr algn="ctr"/>
            <a:r>
              <a:rPr lang="en-US" sz="3600" b="1">
                <a:solidFill>
                  <a:schemeClr val="bg1"/>
                </a:solidFill>
                <a:cs typeface="+mj-cs"/>
              </a:rPr>
              <a:t>Part 3</a:t>
            </a:r>
            <a:endParaRPr lang="en-US" sz="360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231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BBC73-6D4A-FEED-4F8A-C15415172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8B719E-D8AD-4F50-ED89-93E480CA4758}"/>
              </a:ext>
            </a:extLst>
          </p:cNvPr>
          <p:cNvSpPr/>
          <p:nvPr/>
        </p:nvSpPr>
        <p:spPr>
          <a:xfrm>
            <a:off x="0" y="0"/>
            <a:ext cx="12192000" cy="6808063"/>
          </a:xfrm>
          <a:prstGeom prst="roundRect">
            <a:avLst/>
          </a:prstGeom>
          <a:solidFill>
            <a:schemeClr val="tx1">
              <a:alpha val="70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D748C-2A04-3FCC-CF3C-48A595752F6C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65191-E5E1-7F9B-F049-03405A90EB65}"/>
              </a:ext>
            </a:extLst>
          </p:cNvPr>
          <p:cNvSpPr txBox="1"/>
          <p:nvPr/>
        </p:nvSpPr>
        <p:spPr>
          <a:xfrm>
            <a:off x="349250" y="5920268"/>
            <a:ext cx="28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683FC-EE25-1E0B-4EEF-91288735787C}"/>
              </a:ext>
            </a:extLst>
          </p:cNvPr>
          <p:cNvSpPr txBox="1"/>
          <p:nvPr/>
        </p:nvSpPr>
        <p:spPr>
          <a:xfrm>
            <a:off x="282575" y="177857"/>
            <a:ext cx="11626850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2000" b="1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Targum Jonathan son of Uziel Isaiah 66:1-12</a:t>
            </a:r>
            <a:endParaRPr lang="en-US" sz="2000" b="0">
              <a:solidFill>
                <a:srgbClr val="FFC000"/>
              </a:solidFill>
              <a:effectLst/>
            </a:endParaRPr>
          </a:p>
          <a:p>
            <a:pPr rtl="0">
              <a:buNone/>
            </a:pPr>
            <a:r>
              <a:rPr lang="en-US" sz="1650" b="0" i="0" u="none" strike="noStrike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66:1 Thus saith the Lord, the heavens are the throne of my glory, and the earth is a footstool before me: where is the house that ye build unto me? and where is the place of the dwelling of my Shekinah? 66:2 For all these things my power hath made, and have not all these things been? saith the Lord: but it shall be my delight to consider the man, even him, who is of an humble and a contrite spirit, and trembleth on account of my word. 66:3 He that killeth an ox is as if he slew a man; he that sacrificeth a lamb, as if he cut off a dog’s neck; he that offereth an oblation, as if he offered swine’s blood; the offering of their gifts is the gift of violence. Yea, they delight in their paths, and their soul findeth pleasure in their abominations. 66:4 I also will desire their destruction, and they shall not be delivered from that which they dread; because, when I sent my prophets, yea, they did not repent; they prophesied, but they obeyed not: but they did evil before me, and they delighted in that I desired not. 66:5 Hear the word of the Lord, O ye righteous! who tremble on account of the words of His will; your brethren that hate you, that cast you out for my name’s sake, say “Let the glory of the Lord be magnified, that we may see your joy;” but they shall be confounded. 66:6 A voice of a tumult from the city of Jerusalem, a voice from the temple, a voice of the WORD of the Lord, who rendereth recompense to His enemies. </a:t>
            </a:r>
            <a:r>
              <a:rPr lang="en-US" sz="1650" b="0" i="0" u="none" strike="noStrike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66:7 Before distress cometh upon her, she shall be redeemed; and before trembling cometh upon her, like the pains upon a woman in child-bearing, her King shall be revealed. 66:8 Who hath heard such a thing? who hath seen such things? Is it possible that a country be made in one day, and a nation be created at once? but Zion shall be comforted, and shall be filled with the people of the captivity of her captivity. 66:9 I am God; I have created the world from the beginning, saith the Lord; I, even I have created all men; I, even I have scattered them among the nations, also I will gather thy captivity, saith thy God. 66:10 Rejoice ye on account of Jerusalem, and be ye glad on account of her, all ye that love her: rejoice greatly with her, all ye that mourn for her: 66:11 In order that ye may delight yourselves and be satisfied with the food of her consolations, in order that ye may drink and overflow with the wine of her glory. 66:12 For thus saith the Lord, behold, I bring unto her peace, as the floods of the river Euphrates, and the glory of the nations, as an overwhelming stream, and ye shall delight yourselves: ye shall be borne upon the sides, and ye shall be nourished upon the knees. (TgJ)</a:t>
            </a:r>
            <a:endParaRPr lang="en-US" sz="1650" b="0"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92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C8708-79AB-0F7A-A24E-46AA4BA6A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1D47F4-217F-424B-3B5D-2ACFE8397E29}"/>
              </a:ext>
            </a:extLst>
          </p:cNvPr>
          <p:cNvSpPr/>
          <p:nvPr/>
        </p:nvSpPr>
        <p:spPr>
          <a:xfrm>
            <a:off x="0" y="49937"/>
            <a:ext cx="9131300" cy="6808063"/>
          </a:xfrm>
          <a:prstGeom prst="roundRect">
            <a:avLst/>
          </a:prstGeom>
          <a:solidFill>
            <a:schemeClr val="tx1">
              <a:alpha val="66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0F6A6-00AE-6781-EC8B-1DF6D0FED108}"/>
              </a:ext>
            </a:extLst>
          </p:cNvPr>
          <p:cNvSpPr txBox="1"/>
          <p:nvPr/>
        </p:nvSpPr>
        <p:spPr>
          <a:xfrm>
            <a:off x="349250" y="6346398"/>
            <a:ext cx="34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+mj-cs"/>
              </a:rPr>
              <a:t>http://www.matsati.com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86B11-CFBB-CE4C-FC64-19B7EA3CD867}"/>
              </a:ext>
            </a:extLst>
          </p:cNvPr>
          <p:cNvSpPr txBox="1"/>
          <p:nvPr/>
        </p:nvSpPr>
        <p:spPr>
          <a:xfrm>
            <a:off x="349250" y="5920268"/>
            <a:ext cx="282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cs typeface="+mj-cs"/>
              </a:rPr>
              <a:t>Isaiah / </a:t>
            </a:r>
            <a:r>
              <a:rPr lang="he-IL" sz="3600" b="1">
                <a:solidFill>
                  <a:srgbClr val="FFFF00"/>
                </a:solidFill>
                <a:cs typeface="+mj-cs"/>
              </a:rPr>
              <a:t>ישעיה</a:t>
            </a:r>
            <a:endParaRPr lang="en-US" sz="3600" b="1">
              <a:solidFill>
                <a:srgbClr val="FFFF00"/>
              </a:solidFill>
              <a:cs typeface="+mj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E50B9D-1EF9-A829-5653-D5E9B99BC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146710"/>
              </p:ext>
            </p:extLst>
          </p:nvPr>
        </p:nvGraphicFramePr>
        <p:xfrm>
          <a:off x="215899" y="291401"/>
          <a:ext cx="8559801" cy="6268050"/>
        </p:xfrm>
        <a:graphic>
          <a:graphicData uri="http://schemas.openxmlformats.org/drawingml/2006/table">
            <a:tbl>
              <a:tblPr/>
              <a:tblGrid>
                <a:gridCol w="2853267">
                  <a:extLst>
                    <a:ext uri="{9D8B030D-6E8A-4147-A177-3AD203B41FA5}">
                      <a16:colId xmlns:a16="http://schemas.microsoft.com/office/drawing/2014/main" val="2627127358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2590728243"/>
                    </a:ext>
                  </a:extLst>
                </a:gridCol>
                <a:gridCol w="2853267">
                  <a:extLst>
                    <a:ext uri="{9D8B030D-6E8A-4147-A177-3AD203B41FA5}">
                      <a16:colId xmlns:a16="http://schemas.microsoft.com/office/drawing/2014/main" val="32672641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he-IL" sz="17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﻿ספר ישעיה פרק סו</a:t>
                      </a:r>
                      <a:endParaRPr lang="he-IL" sz="1700">
                        <a:solidFill>
                          <a:srgbClr val="00B0F0"/>
                        </a:solidFill>
                        <a:effectLst/>
                        <a:cs typeface="+mj-cs"/>
                      </a:endParaRPr>
                    </a:p>
                    <a:p>
                      <a:pPr algn="r" rtl="0" fontAlgn="t">
                        <a:buNone/>
                      </a:pP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א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כֹּה אָמַר יְהֹוָה הַשָּׁמַיִם כִּסְאִי וְהָאָרֶץ הֲדֹם רַגְלָי אֵי-זֶה בַיִת אֲשֶׁר תִּבְנוּ-לִי וְאֵי-זֶה מָקוֹם מְנוּחָתִי: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ב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וְאֶת-כָּל-אֵלֶּה יָדִי עָשָֹתָה וַיִּהְיוּ כָל-אֵלֶּה נְאֻם-יְהֹוָה וְאֶל-זֶה אַבִּיט אֶל-עָנִי וּנְכֵה-רוּחַ וְחָרֵד עַל-דְּבָרִי: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ג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שׁוֹחֵט הַשּׁוֹר מַכֵּה-אִישׁ זוֹבֵחַ הַשֶּׂה עֹרֵף כֶּלֶב מַעֲלֵה מִנְחָה דַּם-חֲזִיר מַזְכִּיר לְבֹנָה מְבָרֵךְ אָוֶן גַּם-הֵמָּה בָּחֲרוּ בְּדַרְכֵיהֶם וּבְשִׁקּוּצֵיהֶם נַפְשָׁם חָפֵצָה: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ד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גַּם-אֲנִי אֶבְחַר בְּתַעֲלֻלֵיהֶם וּמְגוּרֹתָם אָבִיא לָהֶם יַעַן קָרָאתִי וְאֵין עוֹנֶה דִּבַּרְתִּי וְלֹא שָׁמֵעוּ וַיַּעֲשֹוּ הָרַע בְּעֵינַי וּבַאֲשֶׁר לֹא-חָפַצְתִּי בָּחָרוּ:      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ה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שִׁמְעוּ דְּבַר-יְהֹוָה הַחֲרֵדִים אֶל-דְּבָרוֹ אָמְרוּ אֲחֵיכֶם שֹֹנְאֵיכֶם מְנַדֵּיכֶם לְמַעַן שְׁמִי יִכְבַּד יְהֹוָה וְנִרְאֶה בְשִֹמְחַתְכֶם וְהֵם יֵבֹשׁוּ: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   קוֹל שָׁאוֹן מֵעִיר קוֹל מֵהֵיכָל קוֹל יְהֹוָה מְשַׁלֵּם גְּמוּל לְאֹיְבָיו: </a:t>
                      </a:r>
                      <a:endParaRPr lang="he-IL" sz="17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25065" marR="25065" marT="25065" marB="25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buNone/>
                      </a:pPr>
                      <a:r>
                        <a:rPr lang="he-IL" sz="17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לוגוס</a:t>
                      </a:r>
                      <a:endParaRPr lang="he-IL" sz="1700">
                        <a:solidFill>
                          <a:srgbClr val="00B0F0"/>
                        </a:solidFill>
                        <a:effectLst/>
                        <a:cs typeface="+mj-cs"/>
                      </a:endParaRPr>
                    </a:p>
                    <a:p>
                      <a:pPr algn="r" rtl="1" fontAlgn="t">
                        <a:buNone/>
                      </a:pP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א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כִדנָן אְמַר יוי שְמַיָא כוּרסֵי יְקָרִי וְאַרעָא כֵיבַש קֳדָמַי אֵידֵין בֵיתָא דְתִבנֹון קֳדָמַי וְאֵידֵין הוּא אְתַר בֵית אַשרָיוּת שְכִינְתִי׃     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ב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וְיָת כָל אִלֵין גְבוּרְתִי עְבַדַת הְלָא הְוַאָה כָל אִלֵין אְמַר יוי וּבדֵין רַעְוָא קֳדָמַי לְאִסתַכָלָא בֵיה בִדעִנוְתָן וּמַכִיך רוּחַ וּמִשתְוֵי לָקֳבֵיל פִתגָמִי׃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ג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נָכֵיס תֹור כְקָטֵיל גְבַר דָבַח אִמַר כְנָקֵיף כְלַב מַסֵיק קֻרבַן דַם חְזִירָא קֻרבַן מַתְנָתְהֹון מַתְנָת אֹונֵיס אַף אִנוּן אִתְרעִיאוּ בְאֹורחָתְהֹון וּבשִקוּצֵיהֹון נַפשְהֹון אִתרְעִיאַת׃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ד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אַף אְנָא אַצבֵי בִתבָרְהֹון וּמִמָא דִיצִיפוּ לָא יִשתֵיזְבוּן חְלָף דִשלַחִית נְבִיַי וְלָא תָבוּ אִתנַבִיאוּ וְלָא קַבִילוּ וַעְבַדוּ דְבִיש קֳדָמַי וּבִדלָא צְבֵינָא אִתרְעִיאוּ׃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ה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קַבִילוּ פִתגָמָא דַיוי צַדִיקַיָא דְמִשתְוַן לָקֳבֵיל פִתגָמֵי רְעוּתֵיה אָמְרִין אְחֵיכֹון סָנְאֵיכֹון מְרַחְקֵיכֹון בְדִיל שְמִי יִסגֵי יְקָרָא דַיוי וְנִחזֵי בְחַדוַתכֹון וְאִנוּן יִבַהתוּן׃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    קָל אִתרְגֹושָא מִקַרתָא יְרוּשלַם קָלָא מֵהֵיכְלָא קָל מֵימְרָא דַיוי דִמשַלֵים גִמלָא לְבַעְלֵי דְבָבֹוהִי׃ </a:t>
                      </a:r>
                      <a:endParaRPr lang="he-IL" sz="17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25065" marR="25065" marT="25065" marB="25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 fontAlgn="t">
                        <a:buNone/>
                      </a:pPr>
                      <a:r>
                        <a:rPr lang="he-IL" sz="17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ספריה</a:t>
                      </a:r>
                      <a:endParaRPr lang="he-IL" sz="1700">
                        <a:solidFill>
                          <a:srgbClr val="00B0F0"/>
                        </a:solidFill>
                        <a:effectLst/>
                        <a:cs typeface="+mj-cs"/>
                      </a:endParaRPr>
                    </a:p>
                    <a:p>
                      <a:pPr algn="r" rtl="1" fontAlgn="t">
                        <a:buNone/>
                      </a:pP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א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כִּדִנַן אֲמַר יְיָ שְׁמַיָא כוּרְסֵי יְקָרֵי וְאַרְעָא כְּבַשׁ קֳדָמַי אֵידֵין בֵּיתָא דְתִבְנוֹן קֳדָמַי וְאֵידֵין אֲתַר בֵּית אַשְׁרָיוּת שְׁכִנְתִּי: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ב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וְיַת כָּל אִלֵין גְבוּרְתִי עֲבָדַת וַהֲלָא הֲוָאָה כָל אִלֵין אֲמַר יְיָ וּבְדֵין רַעֲוָא קֳדָמַי לְאִסְתַּכָּלָא בֵּיהּ בִּדְעַנְוְתָן וּמַכִּיךְ רוּחַ וּמִשְׁתְּוֵי לִקֳבֵל פִתְגָמִי: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ג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נָכֵיס תּוֹרָא כְּקָטִיל גְבַר דָבַח אִימַר כְּנָקֵיף כְּלֵב מַסְקֵי קוּרְבַּן דַם חֲזִירָא קוּרְבַּן מַתְּנַתְהוֹן מַתְּנַת אוֹנָס אַף אִינוּן אִתְרְעִיאוּ בְּאוֹרְחַתְהוֹן וּבְשִׁיקוּצֵיהוֹן נַפְשֵׁהוֹן אִתְרְעִיאַת: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ד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אַף אֲנָא אֶצְבֵּי בְתַבְרֵהוֹן וּמִמַה דְיָצְפָן לָא יִשְׁתֵּיזְבוּן חֲלַף דִשְׁלָחֵית נְבִיֵי וְלָא תָבוּ אִתְנַבִיאוּ וְלָא קַבִּילוּ וַעֲבָדוּ דְבִישׁ קֳדָמַי וּבִדְלָא צְבִינָא אִתְרְעִיאוּ: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ה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קַבִּילוּ פִּתְגָמָא דַייָ צַדִיקַיָא דְמִשְׁתְּוָן לִקֳבֵיל פִּתְגָמֵי רְעוּתֵיהּ אָמְרִין אֲחֵיכוֹן סַנְאֵיכוֹן מֵרַחֲקֵיכוֹן בְּדִיל שְׁמִי יִסְגֵי יְקָרָא דַייָ וְנֶחֱזֵי בְחֶדְוַתְכוֹן וְאִינוּן יִבְהֲתוּן: </a:t>
                      </a:r>
                      <a:r>
                        <a:rPr lang="he-IL" sz="1700" b="0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ו</a:t>
                      </a:r>
                      <a:r>
                        <a:rPr lang="he-IL" sz="17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+mj-cs"/>
                        </a:rPr>
                        <a:t>  קַל אִתְרְגוֹשָׁא מֵקַרְתָּא דִירוּשְׁלֵם קָלָא מַהֵיכְלָא קַל מֵימְרָא דַייָ דִמְשַׁלֵים גַמְלָא לְבַעֲלֵי דְבָבוֹהִי: </a:t>
                      </a:r>
                      <a:endParaRPr lang="he-IL" sz="1700">
                        <a:solidFill>
                          <a:schemeClr val="bg1"/>
                        </a:solidFill>
                        <a:effectLst/>
                        <a:cs typeface="+mj-cs"/>
                      </a:endParaRPr>
                    </a:p>
                  </a:txBody>
                  <a:tcPr marL="25065" marR="25065" marT="25065" marB="25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2705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C165A8-D4E3-6046-36D1-064E3B34AEA7}"/>
                  </a:ext>
                </a:extLst>
              </p14:cNvPr>
              <p14:cNvContentPartPr/>
              <p14:nvPr/>
            </p14:nvContentPartPr>
            <p14:xfrm>
              <a:off x="6116436" y="2119988"/>
              <a:ext cx="560160" cy="320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C165A8-D4E3-6046-36D1-064E3B34AE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8436" y="2101988"/>
                <a:ext cx="595800" cy="3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121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29861</TotalTime>
  <Words>2230</Words>
  <Application>Microsoft Office PowerPoint</Application>
  <PresentationFormat>Widescreen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Futura Condensed Extra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Miller</dc:creator>
  <cp:lastModifiedBy>Duane Miller</cp:lastModifiedBy>
  <cp:revision>155</cp:revision>
  <dcterms:created xsi:type="dcterms:W3CDTF">2021-02-18T19:11:41Z</dcterms:created>
  <dcterms:modified xsi:type="dcterms:W3CDTF">2025-04-10T12:46:35Z</dcterms:modified>
</cp:coreProperties>
</file>