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6.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7.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notesSlides/notesSlide10.xml" ContentType="application/vnd.openxmlformats-officedocument.presentationml.notesSlide+xml"/>
  <Override PartName="/ppt/ink/ink245.xml" ContentType="application/inkml+xml"/>
  <Override PartName="/ppt/ink/ink24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notesSlides/notesSlide14.xml" ContentType="application/vnd.openxmlformats-officedocument.presentationml.notesSlide+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1" r:id="rId2"/>
    <p:sldId id="265" r:id="rId3"/>
    <p:sldId id="268" r:id="rId4"/>
    <p:sldId id="283" r:id="rId5"/>
    <p:sldId id="284" r:id="rId6"/>
    <p:sldId id="285" r:id="rId7"/>
    <p:sldId id="286" r:id="rId8"/>
    <p:sldId id="272" r:id="rId9"/>
    <p:sldId id="282" r:id="rId10"/>
    <p:sldId id="287" r:id="rId11"/>
    <p:sldId id="271" r:id="rId12"/>
    <p:sldId id="288" r:id="rId13"/>
    <p:sldId id="290"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B460BF-03FB-4E1E-851C-36E0A32EDE40}" v="3" dt="2025-04-03T11:38:15.6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p:scale>
          <a:sx n="80" d="100"/>
          <a:sy n="80" d="100"/>
        </p:scale>
        <p:origin x="918" y="20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F1B460BF-03FB-4E1E-851C-36E0A32EDE40}"/>
    <pc:docChg chg="modSld">
      <pc:chgData name="Duane Miller" userId="086b8d4e5ca37aec" providerId="LiveId" clId="{F1B460BF-03FB-4E1E-851C-36E0A32EDE40}" dt="2025-04-03T11:40:05.017" v="208" actId="207"/>
      <pc:docMkLst>
        <pc:docMk/>
      </pc:docMkLst>
      <pc:sldChg chg="setBg">
        <pc:chgData name="Duane Miller" userId="086b8d4e5ca37aec" providerId="LiveId" clId="{F1B460BF-03FB-4E1E-851C-36E0A32EDE40}" dt="2025-04-03T11:38:15.682" v="2"/>
        <pc:sldMkLst>
          <pc:docMk/>
          <pc:sldMk cId="2832398454" sldId="265"/>
        </pc:sldMkLst>
      </pc:sldChg>
      <pc:sldChg chg="modSp mod setBg">
        <pc:chgData name="Duane Miller" userId="086b8d4e5ca37aec" providerId="LiveId" clId="{F1B460BF-03FB-4E1E-851C-36E0A32EDE40}" dt="2025-04-03T11:38:24.407" v="18" actId="207"/>
        <pc:sldMkLst>
          <pc:docMk/>
          <pc:sldMk cId="2153912712" sldId="268"/>
        </pc:sldMkLst>
        <pc:spChg chg="mod">
          <ac:chgData name="Duane Miller" userId="086b8d4e5ca37aec" providerId="LiveId" clId="{F1B460BF-03FB-4E1E-851C-36E0A32EDE40}" dt="2025-04-03T11:38:24.407" v="18" actId="207"/>
          <ac:spMkLst>
            <pc:docMk/>
            <pc:sldMk cId="2153912712" sldId="268"/>
            <ac:spMk id="7" creationId="{4426F626-7A1A-43A8-B380-D11D76D34155}"/>
          </ac:spMkLst>
        </pc:spChg>
      </pc:sldChg>
      <pc:sldChg chg="modSp mod setBg">
        <pc:chgData name="Duane Miller" userId="086b8d4e5ca37aec" providerId="LiveId" clId="{F1B460BF-03FB-4E1E-851C-36E0A32EDE40}" dt="2025-04-03T11:39:38.949" v="160" actId="207"/>
        <pc:sldMkLst>
          <pc:docMk/>
          <pc:sldMk cId="1512310284" sldId="271"/>
        </pc:sldMkLst>
        <pc:spChg chg="mod">
          <ac:chgData name="Duane Miller" userId="086b8d4e5ca37aec" providerId="LiveId" clId="{F1B460BF-03FB-4E1E-851C-36E0A32EDE40}" dt="2025-04-03T11:39:38.949" v="160" actId="207"/>
          <ac:spMkLst>
            <pc:docMk/>
            <pc:sldMk cId="1512310284" sldId="271"/>
            <ac:spMk id="7" creationId="{4426F626-7A1A-43A8-B380-D11D76D34155}"/>
          </ac:spMkLst>
        </pc:spChg>
      </pc:sldChg>
      <pc:sldChg chg="modSp mod setBg">
        <pc:chgData name="Duane Miller" userId="086b8d4e5ca37aec" providerId="LiveId" clId="{F1B460BF-03FB-4E1E-851C-36E0A32EDE40}" dt="2025-04-03T11:39:09.359" v="112" actId="207"/>
        <pc:sldMkLst>
          <pc:docMk/>
          <pc:sldMk cId="2799131102" sldId="272"/>
        </pc:sldMkLst>
        <pc:spChg chg="mod">
          <ac:chgData name="Duane Miller" userId="086b8d4e5ca37aec" providerId="LiveId" clId="{F1B460BF-03FB-4E1E-851C-36E0A32EDE40}" dt="2025-04-03T11:39:09.359" v="112" actId="207"/>
          <ac:spMkLst>
            <pc:docMk/>
            <pc:sldMk cId="2799131102" sldId="272"/>
            <ac:spMk id="7" creationId="{4426F626-7A1A-43A8-B380-D11D76D34155}"/>
          </ac:spMkLst>
        </pc:spChg>
      </pc:sldChg>
      <pc:sldChg chg="modSp mod setBg modNotesTx">
        <pc:chgData name="Duane Miller" userId="086b8d4e5ca37aec" providerId="LiveId" clId="{F1B460BF-03FB-4E1E-851C-36E0A32EDE40}" dt="2025-04-03T11:39:22.217" v="133" actId="6549"/>
        <pc:sldMkLst>
          <pc:docMk/>
          <pc:sldMk cId="4081184703" sldId="282"/>
        </pc:sldMkLst>
        <pc:spChg chg="mod">
          <ac:chgData name="Duane Miller" userId="086b8d4e5ca37aec" providerId="LiveId" clId="{F1B460BF-03FB-4E1E-851C-36E0A32EDE40}" dt="2025-04-03T11:39:18.504" v="132" actId="207"/>
          <ac:spMkLst>
            <pc:docMk/>
            <pc:sldMk cId="4081184703" sldId="282"/>
            <ac:spMk id="6" creationId="{B2FD387F-92CC-4779-81C3-06BBC90B104F}"/>
          </ac:spMkLst>
        </pc:spChg>
      </pc:sldChg>
      <pc:sldChg chg="modSp mod setBg">
        <pc:chgData name="Duane Miller" userId="086b8d4e5ca37aec" providerId="LiveId" clId="{F1B460BF-03FB-4E1E-851C-36E0A32EDE40}" dt="2025-04-03T11:38:34.484" v="50" actId="207"/>
        <pc:sldMkLst>
          <pc:docMk/>
          <pc:sldMk cId="2221686468" sldId="283"/>
        </pc:sldMkLst>
        <pc:spChg chg="mod">
          <ac:chgData name="Duane Miller" userId="086b8d4e5ca37aec" providerId="LiveId" clId="{F1B460BF-03FB-4E1E-851C-36E0A32EDE40}" dt="2025-04-03T11:38:34.484" v="50" actId="207"/>
          <ac:spMkLst>
            <pc:docMk/>
            <pc:sldMk cId="2221686468" sldId="283"/>
            <ac:spMk id="6" creationId="{F5EF8455-43A3-E57C-3B2B-ED6453AFD1A4}"/>
          </ac:spMkLst>
        </pc:spChg>
      </pc:sldChg>
      <pc:sldChg chg="modSp mod setBg">
        <pc:chgData name="Duane Miller" userId="086b8d4e5ca37aec" providerId="LiveId" clId="{F1B460BF-03FB-4E1E-851C-36E0A32EDE40}" dt="2025-04-03T11:38:44.213" v="65" actId="207"/>
        <pc:sldMkLst>
          <pc:docMk/>
          <pc:sldMk cId="3628204203" sldId="284"/>
        </pc:sldMkLst>
        <pc:spChg chg="mod">
          <ac:chgData name="Duane Miller" userId="086b8d4e5ca37aec" providerId="LiveId" clId="{F1B460BF-03FB-4E1E-851C-36E0A32EDE40}" dt="2025-04-03T11:38:44.213" v="65" actId="207"/>
          <ac:spMkLst>
            <pc:docMk/>
            <pc:sldMk cId="3628204203" sldId="284"/>
            <ac:spMk id="6" creationId="{45608636-8F25-2DD2-52D2-5359A18E0566}"/>
          </ac:spMkLst>
        </pc:spChg>
      </pc:sldChg>
      <pc:sldChg chg="modSp mod setBg">
        <pc:chgData name="Duane Miller" userId="086b8d4e5ca37aec" providerId="LiveId" clId="{F1B460BF-03FB-4E1E-851C-36E0A32EDE40}" dt="2025-04-03T11:38:52.905" v="84" actId="207"/>
        <pc:sldMkLst>
          <pc:docMk/>
          <pc:sldMk cId="3213516627" sldId="285"/>
        </pc:sldMkLst>
        <pc:spChg chg="mod">
          <ac:chgData name="Duane Miller" userId="086b8d4e5ca37aec" providerId="LiveId" clId="{F1B460BF-03FB-4E1E-851C-36E0A32EDE40}" dt="2025-04-03T11:38:52.905" v="84" actId="207"/>
          <ac:spMkLst>
            <pc:docMk/>
            <pc:sldMk cId="3213516627" sldId="285"/>
            <ac:spMk id="6" creationId="{A4C1DD79-313E-DA1F-34AA-1C9B629D80B9}"/>
          </ac:spMkLst>
        </pc:spChg>
      </pc:sldChg>
      <pc:sldChg chg="modSp mod setBg">
        <pc:chgData name="Duane Miller" userId="086b8d4e5ca37aec" providerId="LiveId" clId="{F1B460BF-03FB-4E1E-851C-36E0A32EDE40}" dt="2025-04-03T11:39:01.444" v="97" actId="207"/>
        <pc:sldMkLst>
          <pc:docMk/>
          <pc:sldMk cId="372389193" sldId="286"/>
        </pc:sldMkLst>
        <pc:spChg chg="mod">
          <ac:chgData name="Duane Miller" userId="086b8d4e5ca37aec" providerId="LiveId" clId="{F1B460BF-03FB-4E1E-851C-36E0A32EDE40}" dt="2025-04-03T11:39:01.444" v="97" actId="207"/>
          <ac:spMkLst>
            <pc:docMk/>
            <pc:sldMk cId="372389193" sldId="286"/>
            <ac:spMk id="6" creationId="{B45AA10E-0B6E-E284-0A9A-285064BA2020}"/>
          </ac:spMkLst>
        </pc:spChg>
      </pc:sldChg>
      <pc:sldChg chg="modSp mod setBg">
        <pc:chgData name="Duane Miller" userId="086b8d4e5ca37aec" providerId="LiveId" clId="{F1B460BF-03FB-4E1E-851C-36E0A32EDE40}" dt="2025-04-03T11:39:30.909" v="147" actId="207"/>
        <pc:sldMkLst>
          <pc:docMk/>
          <pc:sldMk cId="3294259028" sldId="287"/>
        </pc:sldMkLst>
        <pc:spChg chg="mod">
          <ac:chgData name="Duane Miller" userId="086b8d4e5ca37aec" providerId="LiveId" clId="{F1B460BF-03FB-4E1E-851C-36E0A32EDE40}" dt="2025-04-03T11:39:30.909" v="147" actId="207"/>
          <ac:spMkLst>
            <pc:docMk/>
            <pc:sldMk cId="3294259028" sldId="287"/>
            <ac:spMk id="6" creationId="{C4D49563-7ABE-AFB3-3C21-DFB230211FF8}"/>
          </ac:spMkLst>
        </pc:spChg>
      </pc:sldChg>
      <pc:sldChg chg="modSp mod setBg">
        <pc:chgData name="Duane Miller" userId="086b8d4e5ca37aec" providerId="LiveId" clId="{F1B460BF-03FB-4E1E-851C-36E0A32EDE40}" dt="2025-04-03T11:39:47.247" v="181" actId="207"/>
        <pc:sldMkLst>
          <pc:docMk/>
          <pc:sldMk cId="3366796520" sldId="288"/>
        </pc:sldMkLst>
        <pc:spChg chg="mod">
          <ac:chgData name="Duane Miller" userId="086b8d4e5ca37aec" providerId="LiveId" clId="{F1B460BF-03FB-4E1E-851C-36E0A32EDE40}" dt="2025-04-03T11:39:47.247" v="181" actId="207"/>
          <ac:spMkLst>
            <pc:docMk/>
            <pc:sldMk cId="3366796520" sldId="288"/>
            <ac:spMk id="6" creationId="{61008010-D485-B006-135F-80596796B3DC}"/>
          </ac:spMkLst>
        </pc:spChg>
      </pc:sldChg>
      <pc:sldChg chg="modSp mod setBg">
        <pc:chgData name="Duane Miller" userId="086b8d4e5ca37aec" providerId="LiveId" clId="{F1B460BF-03FB-4E1E-851C-36E0A32EDE40}" dt="2025-04-03T11:40:05.017" v="208" actId="207"/>
        <pc:sldMkLst>
          <pc:docMk/>
          <pc:sldMk cId="1413414754" sldId="289"/>
        </pc:sldMkLst>
        <pc:spChg chg="mod">
          <ac:chgData name="Duane Miller" userId="086b8d4e5ca37aec" providerId="LiveId" clId="{F1B460BF-03FB-4E1E-851C-36E0A32EDE40}" dt="2025-04-03T11:40:05.017" v="208" actId="207"/>
          <ac:spMkLst>
            <pc:docMk/>
            <pc:sldMk cId="1413414754" sldId="289"/>
            <ac:spMk id="6" creationId="{D3BB6E0A-9013-FECB-D413-FF3D3F0F5C9F}"/>
          </ac:spMkLst>
        </pc:spChg>
      </pc:sldChg>
      <pc:sldChg chg="modSp mod setBg">
        <pc:chgData name="Duane Miller" userId="086b8d4e5ca37aec" providerId="LiveId" clId="{F1B460BF-03FB-4E1E-851C-36E0A32EDE40}" dt="2025-04-03T11:39:58.534" v="195" actId="207"/>
        <pc:sldMkLst>
          <pc:docMk/>
          <pc:sldMk cId="1691256349" sldId="290"/>
        </pc:sldMkLst>
        <pc:spChg chg="mod">
          <ac:chgData name="Duane Miller" userId="086b8d4e5ca37aec" providerId="LiveId" clId="{F1B460BF-03FB-4E1E-851C-36E0A32EDE40}" dt="2025-04-03T11:39:58.534" v="195" actId="207"/>
          <ac:spMkLst>
            <pc:docMk/>
            <pc:sldMk cId="1691256349" sldId="290"/>
            <ac:spMk id="6" creationId="{0DA8CCCC-DC63-5248-6191-C5D4802727DA}"/>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33:56.661"/>
    </inkml:context>
    <inkml:brush xml:id="br0">
      <inkml:brushProperty name="width" value="0.1" units="cm"/>
      <inkml:brushProperty name="height" value="0.1" units="cm"/>
      <inkml:brushProperty name="color" value="#E71224"/>
    </inkml:brush>
  </inkml:definitions>
  <inkml:trace contextRef="#ctx0" brushRef="#br0">43 170 1375 0 0,'6'-21'3587'0'0,"-5"19"-3460"0"0,-1 1 1 0 0,1-1 0 0 0,0 0 0 0 0,-1 0 0 0 0,1 1 0 0 0,-1-1 0 0 0,1 0 0 0 0,-1 0-1 0 0,0 0 1 0 0,0 1 0 0 0,0-1 0 0 0,0 0 0 0 0,0 0 0 0 0,0 0 0 0 0,-1-3-1 0 0,-31-54 439 0 0,29 53-364 0 0,-2-3 844 0 0,5 9-1026 0 0,-1 0 1 0 0,1 0-1 0 0,0 0 0 0 0,0-1 0 0 0,0 1 0 0 0,-1 0 0 0 0,1 0 1 0 0,0 0-1 0 0,0 0 0 0 0,-1 0 0 0 0,1 0 0 0 0,0 0 0 0 0,0 0 1 0 0,-1 0-1 0 0,1 0 0 0 0,0 0 0 0 0,0 0 0 0 0,-1 0 0 0 0,1 0 1 0 0,0 0-1 0 0,0 0 0 0 0,-1 1 0 0 0,1-1 0 0 0,0 0 0 0 0,0 0 1 0 0,0 0-1 0 0,-1 0 0 0 0,1 0 0 0 0,0 0 0 0 0,0 1 0 0 0,0-1 1 0 0,-1 0-1 0 0,1 0 0 0 0,0 0 0 0 0,0 1 0 0 0,0-1 0 0 0,-1 1 23 0 0,1-1 0 0 0,-1 0-1 0 0,1 1 1 0 0,0-1 0 0 0,-1 1 0 0 0,1-1-1 0 0,0 1 1 0 0,0-1 0 0 0,0 1-1 0 0,-1-1 1 0 0,1 1 0 0 0,0-1-1 0 0,0 1 1 0 0,0-1 0 0 0,0 1 0 0 0,0-1-1 0 0,0 1 1 0 0,0-1 0 0 0,0 1-1 0 0,0 0 1 0 0,0-1 0 0 0,0 1 0 0 0,0-1-1 0 0,0 1 1 0 0,0-1 0 0 0,0 1-1 0 0,1-1 1 0 0,-1 1 0 0 0,0-1-1 0 0,0 1 1 0 0,1-1 0 0 0,-1 1 0 0 0,1 0-1 0 0,0 0 14 0 0,-1-1-1 0 0,1 1 1 0 0,0 0-1 0 0,0 0 1 0 0,0-1-1 0 0,-1 1 1 0 0,1-1-1 0 0,0 1 1 0 0,0-1-1 0 0,0 1 1 0 0,0-1-1 0 0,0 1 1 0 0,0-1-1 0 0,0 0 1 0 0,0 1-1 0 0,0-1 1 0 0,1 0-1 0 0,0 0 1 0 0,16 2 347 0 0,-15-2-309 0 0,0 1-1 0 0,0-1 1 0 0,0 0-1 0 0,-1 1 0 0 0,1-1 1 0 0,0-1-1 0 0,0 1 0 0 0,0 0 1 0 0,0-1-1 0 0,5-1 1 0 0,-6 2-20 0 0,-1-1 0 0 0,1 1 0 0 0,-1 0 0 0 0,1 0-1 0 0,0 0 1 0 0,-1 0 0 0 0,1 1 0 0 0,0-1 0 0 0,-1 0 0 0 0,1 1 0 0 0,-1-1 0 0 0,1 1 0 0 0,-1-1 0 0 0,1 1 0 0 0,-1 0 0 0 0,1-1 0 0 0,-1 1 0 0 0,1 0 0 0 0,-1 0 0 0 0,0 0 0 0 0,2 2 0 0 0,-1-2-44 0 0,0 1-1 0 0,0-1 1 0 0,0 1-1 0 0,0-1 1 0 0,0 0 0 0 0,0 0-1 0 0,0 0 1 0 0,1 0-1 0 0,-1 0 1 0 0,0-1 0 0 0,5 1-1 0 0,13-3 286 0 0,0 0 1 0 0,0-2-1 0 0,37-12 0 0 0,-50 14-298 0 0,6-1 39 0 0,-1 1 0 0 0,1 0 0 0 0,0 2 0 0 0,-1-1 1 0 0,1 1-1 0 0,19 3 0 0 0,-15-1-17 0 0,1-1-1 0 0,29-3 1 0 0,-29-1 54 0 0,0 1 0 0 0,0 1 0 0 0,1 0-1 0 0,-1 2 1 0 0,32 4 0 0 0,-34-1-31 0 0,2 1-1 0 0,-1-2 0 0 0,0 0 1 0 0,1-1-1 0 0,-1-1 0 0 0,30-1 1 0 0,-25-2 68 0 0,35 1-1 0 0,-40 1-67 0 0,0 0 0 0 0,1-1 0 0 0,22-4-1 0 0,7-9 3 0 0,-38 12-45 0 0,0 1-1 0 0,0 0 1 0 0,0 1-1 0 0,1 0 1 0 0,-1 0-1 0 0,0 1 1 0 0,0 1-1 0 0,0-1 1 0 0,16 6-1 0 0,31 4 53 0 0,-42-11-51 0 0,0 0-1 0 0,15-2 0 0 0,10 0 126 0 0,21-1 28 0 0,-48 3-173 0 0,1-2 0 0 0,17-3-1 0 0,-8 1 13 0 0,-11 1 8 0 0,-1 0 0 0 0,20-8 1 0 0,-21 7 7 0 0,0 1 1 0 0,1 0 0 0 0,-1 0 0 0 0,13-2 0 0 0,50-5 40 0 0,-42 4-39 0 0,60-2-1 0 0,-78 9-29 0 0,-1 0 0 0 0,0 1 0 0 0,0 0 0 0 0,1 1 0 0 0,12 6 0 0 0,-9-5 0 0 0,-1 1 0 0 0,23 3 0 0 0,8-2 0 0 0,-21-2 0 0 0,-1-1 0 0 0,1-1 0 0 0,0-1 0 0 0,26-2 0 0 0,-34 1 3 0 0,0-1-1 0 0,31 5 1 0 0,-29-1 15 0 0,-1-2 1 0 0,25-1 0 0 0,75-8-19 0 0,-72 10 0 0 0,-20-2 0 0 0,47-6 0 0 0,-64 5 0 0 0,0 1 0 0 0,0 0 0 0 0,13 1 0 0 0,6 1 0 0 0,-12-2 0 0 0,28 6 0 0 0,-23-1 0 0 0,-14-3 0 0 0,0-1 0 0 0,0 1 0 0 0,12 0 0 0 0,-16-2 3 0 0,0 0-1 0 0,1 0 1 0 0,-1 0-1 0 0,1 0 1 0 0,-1 1-1 0 0,0-1 1 0 0,1 1-1 0 0,-1-1 1 0 0,0 1-1 0 0,3 1 1 0 0,-4-1-21 0 0,-1-1 0 0 0,1 1 0 0 0,0 0 0 0 0,-1 0 0 0 0,1-1 0 0 0,0 1 0 0 0,-1 0 0 0 0,1 0 0 0 0,-1 0-1 0 0,1 0 1 0 0,-1-1 0 0 0,0 1 0 0 0,1 0 0 0 0,-1 0 0 0 0,0 0 0 0 0,0 0 0 0 0,0 0 0 0 0,0 0 0 0 0,0 0 0 0 0,0 0 0 0 0,0 0 0 0 0,0 0 0 0 0,0 0 0 0 0,0 0 0 0 0,0 0 0 0 0,0 0 0 0 0,-1 0 0 0 0,1 0 0 0 0,-1 1 0 0 0,-3 10-1503 0 0,0 4-4909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36:34.746"/>
    </inkml:context>
    <inkml:brush xml:id="br0">
      <inkml:brushProperty name="width" value="0.1" units="cm"/>
      <inkml:brushProperty name="height" value="0.1" units="cm"/>
      <inkml:brushProperty name="color" value="#E71224"/>
    </inkml:brush>
  </inkml:definitions>
  <inkml:trace contextRef="#ctx0" brushRef="#br0">1 85 1375 0 0,'9'2'88'0'0,"0"-1"-1"0"0,0 1 0 0 0,0-2 0 0 0,0 1 0 0 0,0-1 0 0 0,0 0 0 0 0,0-1 0 0 0,11-2 0 0 0,26-7 1098 0 0,47-16 0 0 0,42-9 656 0 0,-73 27-1420 0 0,123 1 1 0 0,-119 6-413 0 0,104 4-41 0 0,-159-1-183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4:39.495"/>
    </inkml:context>
    <inkml:brush xml:id="br0">
      <inkml:brushProperty name="width" value="0.1" units="cm"/>
      <inkml:brushProperty name="height" value="0.1" units="cm"/>
      <inkml:brushProperty name="color" value="#E71224"/>
    </inkml:brush>
  </inkml:definitions>
  <inkml:trace contextRef="#ctx0" brushRef="#br0">3326 125 919 0 0,'-32'-36'3746'0'0,"25"27"-3468"0"0,0 0 0 0 0,-1 1-1 0 0,-1 0 1 0 0,-13-12 0 0 0,15 17-135 0 0,0 0 0 0 0,-1 0 0 0 0,1 0 0 0 0,0 1-1 0 0,-1 0 1 0 0,0 1 0 0 0,1-1 0 0 0,-1 2 0 0 0,-10-1 0 0 0,-18-3-59 0 0,14 0 204 0 0,-1 1 0 0 0,0 0 0 0 0,0 2 0 0 0,-33 2 0 0 0,-44 20 138 0 0,-3 1-92 0 0,67-18-76 0 0,-1-1 0 0 0,1-2-1 0 0,0-1 1 0 0,-72-10-1 0 0,55 1 14 0 0,-98-1 0 0 0,148 10-271 0 0,-10-1 0 0 0,-1 1-1 0 0,1 1 0 0 0,-1 0 1 0 0,1 0-1 0 0,0 2 0 0 0,-1-1 1 0 0,1 2-1 0 0,-16 6 0 0 0,-14 7-1124 0 0,23-12-38 0 0</inkml:trace>
  <inkml:trace contextRef="#ctx0" brushRef="#br0" timeOffset="1">1642 44 455 0 0,'1'-3'158'0'0,"-5"5"531"0"0,-5 2 159 0 0,-5 0-480 0 0,1-1 30 0 0,0 0 1 0 0,-1-1-1 0 0,1-1 1 0 0,-24 1-1 0 0,-3 0 561 0 0,0 2-505 0 0,-33 2-7 0 0,41-4-139 0 0,-33 5 1 0 0,1 1 287 0 0,-56 9-21 0 0,68-9-523 0 0,-1-5-2 0 0,18-2 25 0 0,13-1 72 0 0,0-1-1 0 0,-35-5 0 0 0,34 2 5 0 0,0 2-1 0 0,-33 0 1 0 0,17 2 108 0 0,-1-2 1 0 0,-52-8-1 0 0,-29-3 328 0 0,37 6-299 0 0,43 3-199 0 0,-46 1 1 0 0,13 2 1 0 0,-17 0-681 0 0,51 3-1978 0 0,1 2-864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4:40.422"/>
    </inkml:context>
    <inkml:brush xml:id="br0">
      <inkml:brushProperty name="width" value="0.1" units="cm"/>
      <inkml:brushProperty name="height" value="0.1" units="cm"/>
      <inkml:brushProperty name="color" value="#E71224"/>
    </inkml:brush>
  </inkml:definitions>
  <inkml:trace contextRef="#ctx0" brushRef="#br0">1690 101 919 0 0,'-5'1'433'0'0,"1"0"-1"0"0,-1-1 0 0 0,0 1 0 0 0,0-1 0 0 0,0 0 1 0 0,0 0-1 0 0,0-1 0 0 0,-5 0 0 0 0,6 0-643 0 0,-18-1 618 0 0,1 1-1 0 0,-1 1 1 0 0,0 1 0 0 0,-33 5-1 0 0,17-1-137 0 0,1-1-1 0 0,-41-1 1 0 0,-6-8 254 0 0,59 2-412 0 0,0 1 1 0 0,0 2-1 0 0,-26 2 0 0 0,21 1 29 0 0,-54-2 0 0 0,14-7 204 0 0,-27-1 93 0 0,-49-3-153 0 0,67 2-203 0 0,41 4-56 0 0,0-3-1 0 0,-40-12 0 0 0,-45-7 31 0 0,-95 1 73 0 0,203 24-249 0 0,0 1-1 0 0,0 1 1 0 0,0 0-1 0 0,0 1 1 0 0,-22 5-1 0 0,18-3-293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4:42.146"/>
    </inkml:context>
    <inkml:brush xml:id="br0">
      <inkml:brushProperty name="width" value="0.1" units="cm"/>
      <inkml:brushProperty name="height" value="0.1" units="cm"/>
      <inkml:brushProperty name="color" value="#E71224"/>
    </inkml:brush>
  </inkml:definitions>
  <inkml:trace contextRef="#ctx0" brushRef="#br0">1279 1 943 0 0,'-1'4'160'0'0,"-1"1"0"0"0,1-1 0 0 0,-1 1 0 0 0,-1-1-1 0 0,1 1 1 0 0,0-1 0 0 0,-1 0 0 0 0,-3 4-1 0 0,2-3 36 0 0,1 0 0 0 0,0-1 0 0 0,0 1 0 0 0,0 1 0 0 0,-2 5 0 0 0,5-10-113 0 0,-1 0-1 0 0,1 0 0 0 0,-1 0 1 0 0,1 0-1 0 0,-1 0 0 0 0,1 0 0 0 0,-1 0 1 0 0,0 0-1 0 0,0 0 0 0 0,1 0 0 0 0,-1 0 1 0 0,0 0-1 0 0,0 0 0 0 0,0 0 0 0 0,0-1 1 0 0,0 1-1 0 0,0 0 0 0 0,0-1 0 0 0,0 1 1 0 0,0-1-1 0 0,0 1 0 0 0,-1-1 1 0 0,1 0-1 0 0,0 0 0 0 0,-2 1 0 0 0,-3-1 354 0 0,1 0-1 0 0,-1 0 1 0 0,1 0 0 0 0,-10-3-1 0 0,-17 0 182 0 0,18 4-501 0 0,0-1 0 0 0,-18-2-1 0 0,-8-1 192 0 0,-20-2 207 0 0,11 0-186 0 0,-318-36 1420 0 0,253 25-1526 0 0,73 11-124 0 0,0 2 0 0 0,-83 4-1 0 0,96 2-154 0 0,0 1 1 0 0,-1 1-1 0 0,2 2 1 0 0,-1 0-1 0 0,-31 15 0 0 0,35-12-838 0 0,1 0-288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4:43.576"/>
    </inkml:context>
    <inkml:brush xml:id="br0">
      <inkml:brushProperty name="width" value="0.1" units="cm"/>
      <inkml:brushProperty name="height" value="0.1" units="cm"/>
      <inkml:brushProperty name="color" value="#E71224"/>
    </inkml:brush>
  </inkml:definitions>
  <inkml:trace contextRef="#ctx0" brushRef="#br0">1833 51 455 0 0,'-1'-1'70'0'0,"0"0"-1"0"0,0 1 0 0 0,0-1 1 0 0,0 0-1 0 0,-1 0 0 0 0,1 1 1 0 0,0-1-1 0 0,0 1 0 0 0,-1-1 1 0 0,1 1-1 0 0,-1-1 0 0 0,1 1 1 0 0,0 0-1 0 0,-1 0 0 0 0,1 0 0 0 0,-1-1 1 0 0,1 1-1 0 0,0 1 0 0 0,-2-1 1 0 0,-30 8 1727 0 0,4 0-1125 0 0,14-7-137 0 0,0-1-1 0 0,1 0 0 0 0,-23-3 0 0 0,21 0-150 0 0,-1 2 0 0 0,-23 1-1 0 0,10 3-186 0 0,15-1-115 0 0,1-1 0 0 0,-1 0-1 0 0,1-1 1 0 0,-17-3 0 0 0,-139-9 992 0 0,113 10-835 0 0,-71-12 0 0 0,49 1-69 0 0,-85-2 1 0 0,143 15-82 0 0,-36 5 0 0 0,-10 0 10 0 0,-83 7-9 0 0,64-3-52 0 0,-113-10 132 0 0,145-1-137 0 0,31 1 13 0 0,0 2 1 0 0,0 1-1 0 0,0 1 0 0 0,-38 9 0 0 0,-2 9-3129 0 0,40-12-308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4:44.712"/>
    </inkml:context>
    <inkml:brush xml:id="br0">
      <inkml:brushProperty name="width" value="0.1" units="cm"/>
      <inkml:brushProperty name="height" value="0.1" units="cm"/>
      <inkml:brushProperty name="color" value="#E71224"/>
    </inkml:brush>
  </inkml:definitions>
  <inkml:trace contextRef="#ctx0" brushRef="#br0">987 13 455 0 0,'-4'-1'308'0'0,"-1"-1"0"0"0,1 1 0 0 0,-1 0 0 0 0,1 1-1 0 0,-1-1 1 0 0,1 1 0 0 0,-8 0 0 0 0,-14-2 301 0 0,14 0-136 0 0,8 1-309 0 0,1 0 1 0 0,-1 1-1 0 0,0-1 1 0 0,0 1-1 0 0,0 0 1 0 0,-4 1-1 0 0,-180 27 1828 0 0,166-26-1744 0 0,-1 0 0 0 0,1-2 0 0 0,-1-1 0 0 0,-25-3 0 0 0,1-1 72 0 0,-14 1 31 0 0,10-1-124 0 0,-74 4 1 0 0,-71 19-664 0 0,162-14-15 0 0,-1-1-12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4:46.338"/>
    </inkml:context>
    <inkml:brush xml:id="br0">
      <inkml:brushProperty name="width" value="0.1" units="cm"/>
      <inkml:brushProperty name="height" value="0.1" units="cm"/>
      <inkml:brushProperty name="color" value="#E71224"/>
    </inkml:brush>
  </inkml:definitions>
  <inkml:trace contextRef="#ctx0" brushRef="#br0">2066 8 2615 0 0,'16'1'1188'0'0,"-6"-1"-335"0"0,-10 0-845 0 0,0 0-1 0 0,0 0 1 0 0,0 0-1 0 0,0 0 1 0 0,0 0-1 0 0,0 0 0 0 0,0 0 1 0 0,0 0-1 0 0,0 0 1 0 0,0 0-1 0 0,1 0 1 0 0,-1 0-1 0 0,0 0 1 0 0,0 0-1 0 0,0 0 1 0 0,0 0-1 0 0,0 0 1 0 0,0 0-1 0 0,0-1 1 0 0,0 1-1 0 0,0 0 1 0 0,0 0-1 0 0,0 0 0 0 0,0 0 1 0 0,0 0-1 0 0,0 0 1 0 0,1 0-1 0 0,-1 0 1 0 0,0 0-1 0 0,0 0 1 0 0,0 0-1 0 0,0 0 1 0 0,0 0-1 0 0,0 0 1 0 0,0-1-1 0 0,0 1 1 0 0,0 0-1 0 0,0 0 1 0 0,0 0-1 0 0,0 0 1 0 0,0 0-1 0 0,0 0 0 0 0,0 0 1 0 0,0 0-1 0 0,0 0 1 0 0,0 0-1 0 0,0 0 1 0 0,0-1-1 0 0,0 1 1 0 0,0 0-1 0 0,0 0 1 0 0,0 0-1 0 0,0 0 1 0 0,0 0-1 0 0,0 0 1 0 0,0 0-1 0 0,-1 0 1 0 0,1 0-1 0 0,0 0 0 0 0,0 0 1 0 0,0 0-1 0 0,-2-1 75 0 0,1 0-1 0 0,-1 0 0 0 0,0 1 1 0 0,0-1-1 0 0,0 1 0 0 0,0-1 1 0 0,1 1-1 0 0,-1 0 0 0 0,0 0 1 0 0,0 0-1 0 0,0 0 0 0 0,0 0 1 0 0,0 0-1 0 0,-2 1 0 0 0,-27 5 1011 0 0,29-6-986 0 0,-1 1 0 0 0,1-1 1 0 0,-1 1-1 0 0,1-1 0 0 0,-1 0 0 0 0,1 0 0 0 0,0 0 0 0 0,-1 0 0 0 0,-3-1 0 0 0,-7 0 289 0 0,1 11 5 0 0,3-9-258 0 0,1 0 0 0 0,-1 0 0 0 0,1 1-1 0 0,-11 4 1 0 0,-20 3 312 0 0,-13 3-166 0 0,35-7-144 0 0,-27 3 0 0 0,-45 7 101 0 0,59-14-180 0 0,0-1 1 0 0,0-2-1 0 0,-44-7 0 0 0,-25-2 69 0 0,84 11-114 0 0,1 1-1 0 0,-1 0 1 0 0,-15 4 0 0 0,16-2-10 0 0,0-1-1 0 0,0 0 1 0 0,-17-2-1 0 0,-58 1 25 0 0,53 0-14 0 0,-37-3 1 0 0,-127-5 357 0 0,18 2-63 0 0,-47-17-197 0 0,202 19-119 0 0,0 2 1 0 0,0 0-1 0 0,0 2 1 0 0,0 1-1 0 0,0 1 1 0 0,1 2-1 0 0,-1 0 1 0 0,1 2-1 0 0,0 0 1 0 0,-44 21-1 0 0,-25 18-3776 0 0,62-31-54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4:48.636"/>
    </inkml:context>
    <inkml:brush xml:id="br0">
      <inkml:brushProperty name="width" value="0.1" units="cm"/>
      <inkml:brushProperty name="height" value="0.1" units="cm"/>
      <inkml:brushProperty name="color" value="#E71224"/>
    </inkml:brush>
  </inkml:definitions>
  <inkml:trace contextRef="#ctx0" brushRef="#br0">3175 12 1375 0 0,'-10'0'572'0'0,"1"2"-1"0"0,-1-1 0 0 0,1 1 0 0 0,0 1 0 0 0,-16 5 0 0 0,14-3-486 0 0,-1-2-1 0 0,1 0 0 0 0,-16 3 0 0 0,-64 11 1721 0 0,43-6-1214 0 0,33-8-468 0 0,-1 0-1 0 0,0-1 0 0 0,0-1 0 0 0,-26-2 0 0 0,6-1 277 0 0,13 1 179 0 0,-39-6 0 0 0,25 1-284 0 0,0 1 0 0 0,-53 2 1 0 0,-15-2-194 0 0,39-2-10 0 0,32 2 32 0 0,-2 1-1 0 0,-36 2 0 0 0,-87 4 188 0 0,110 1-299 0 0,-33 1 63 0 0,-141-2 367 0 0,73 1-125 0 0,23-6-208 0 0,-68 2 40 0 0,54 3 60 0 0,0-5 0 0 0,-160-26 0 0 0,266 23-187 0 0,0 2-1 0 0,-1 2 1 0 0,1 1 0 0 0,-1 1-1 0 0,0 2 1 0 0,-43 9-1 0 0,46-5-100 0 0,1 2 0 0 0,-1 1-1 0 0,-34 15 1 0 0,-63 29-1259 0 0,85-37 679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4:50.372"/>
    </inkml:context>
    <inkml:brush xml:id="br0">
      <inkml:brushProperty name="width" value="0.1" units="cm"/>
      <inkml:brushProperty name="height" value="0.1" units="cm"/>
      <inkml:brushProperty name="color" value="#E71224"/>
    </inkml:brush>
  </inkml:definitions>
  <inkml:trace contextRef="#ctx0" brushRef="#br0">1001 187 1839 0 0,'-1'-3'133'0'0,"0"1"0"0"0,0 0 0 0 0,-1 0 0 0 0,0 0 0 0 0,1 0 0 0 0,-1 0 0 0 0,0 0 0 0 0,0 0 0 0 0,0 1 0 0 0,0-1-1 0 0,0 1 1 0 0,0-1 0 0 0,0 1 0 0 0,-5-2 0 0 0,-1 0 135 0 0,0 1-1 0 0,-1-1 1 0 0,-9 0-1 0 0,1-1-337 0 0,-5-2 616 0 0,1-1 1 0 0,0 0 0 0 0,1-2-1 0 0,-35-21 1 0 0,-6-2 446 0 0,39 23-854 0 0,-1 0 0 0 0,1 1-1 0 0,-1 1 1 0 0,0 2 0 0 0,-1 0-1 0 0,1 1 1 0 0,-1 1 0 0 0,0 2-1 0 0,0 0 1 0 0,0 1 0 0 0,-42 7-1 0 0,23 0-71 0 0,-79 21 0 0 0,54-7-66 0 0,-59 21-2977 0 0,99-30-199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4:51.787"/>
    </inkml:context>
    <inkml:brush xml:id="br0">
      <inkml:brushProperty name="width" value="0.1" units="cm"/>
      <inkml:brushProperty name="height" value="0.1" units="cm"/>
      <inkml:brushProperty name="color" value="#E71224"/>
    </inkml:brush>
  </inkml:definitions>
  <inkml:trace contextRef="#ctx0" brushRef="#br0">2021 20 1839 0 0,'-9'-20'4265'0'0,"4"27"-4442"0"0,-1-4 200 0 0,1-1-1 0 0,-1 1 0 0 0,0-2 0 0 0,1 1 0 0 0,-1-1 0 0 0,0 1 0 0 0,0-1 1 0 0,-11 0-1 0 0,-20 4 732 0 0,-67 17-140 0 0,40-12-113 0 0,41-8-203 0 0,-25 7-1 0 0,-11 2-81 0 0,47-10-125 0 0,1-1-1 0 0,-1-1 0 0 0,0 0 0 0 0,0-1 1 0 0,1-1-1 0 0,-1 1 0 0 0,-14-7 0 0 0,-22-3 268 0 0,-48-2 239 0 0,14 3-324 0 0,-12 1 65 0 0,70 8-264 0 0,-38 2-1 0 0,28 0-44 0 0,-88 7 79 0 0,24-1-8 0 0,-229-5 258 0 0,283 2-335 0 0,0 1 0 0 0,1 2 0 0 0,-1 3 0 0 0,1 1 0 0 0,-77 29 0 0 0,-9 8-712 0 0,83-29 298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4:54.149"/>
    </inkml:context>
    <inkml:brush xml:id="br0">
      <inkml:brushProperty name="width" value="0.1" units="cm"/>
      <inkml:brushProperty name="height" value="0.1" units="cm"/>
      <inkml:brushProperty name="color" value="#E71224"/>
    </inkml:brush>
  </inkml:definitions>
  <inkml:trace contextRef="#ctx0" brushRef="#br0">1201 11 511 0 0,'-2'2'81'0'0,"-1"1"-1"0"0,1-1 1 0 0,-1 0-1 0 0,1 1 0 0 0,-1-1 1 0 0,0 0-1 0 0,0-1 0 0 0,0 1 1 0 0,0 0-1 0 0,-7 1 0 0 0,-27 7 1027 0 0,18-4-250 0 0,-1-1 0 0 0,-36 4 0 0 0,39-7-582 0 0,0-1 0 0 0,-1 0 0 0 0,1-2 0 0 0,0 0 0 0 0,0-1 0 0 0,0-1 0 0 0,-26-7 0 0 0,23 4 79 0 0,1 2 0 0 0,-22-3 0 0 0,8 1 38 0 0,-39-6 558 0 0,-90-3 0 0 0,118 13-840 0 0,-1 3-1 0 0,1 2 1 0 0,-58 10 0 0 0,76-7-177 0 0,1 2 0 0 0,-1 1 0 0 0,1 0 0 0 0,1 2 0 0 0,0 1 0 0 0,0 1 0 0 0,1 1 1 0 0,1 1-1 0 0,-25 22 0 0 0,26-20-355 0 0</inkml:trace>
  <inkml:trace contextRef="#ctx0" brushRef="#br0" timeOffset="1">23879 1132 1839 0 0,'-63'15'603'0'0,"-1"-3"0"0"0,0-3 0 0 0,0-2 0 0 0,-1-3 0 0 0,-77-6 0 0 0,-330-36 1571 0 0,260 25-4187 0 0,173 13-398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36:38.304"/>
    </inkml:context>
    <inkml:brush xml:id="br0">
      <inkml:brushProperty name="width" value="0.1" units="cm"/>
      <inkml:brushProperty name="height" value="0.1" units="cm"/>
      <inkml:brushProperty name="color" value="#E71224"/>
    </inkml:brush>
  </inkml:definitions>
  <inkml:trace contextRef="#ctx0" brushRef="#br0">600 0 1983 0 0,'-44'9'207'0'0,"40"-9"-165"0"0,1 1-1 0 0,0 0 0 0 0,0 0 1 0 0,-1 0-1 0 0,1 0 1 0 0,0 1-1 0 0,-4 2 0 0 0,-9 3 8 0 0,-5 2-5 0 0,0 1 0 0 0,-20 13 0 0 0,17-10 58 0 0,-31 14-1 0 0,47-24-52 0 0,1 0 0 0 0,-1-1-1 0 0,0 0 1 0 0,0-1 0 0 0,1 1-1 0 0,-1-1 1 0 0,0-1 0 0 0,-14 0-1 0 0,11 0 17 0 0,0 0-1 0 0,0 0 0 0 0,-14 4 1 0 0,-21 0 129 0 0,-81 4 1378 0 0,114-5-1259 0 0,0-1-143 0 0,13-2-155 0 0,0 0 0 0 0,-1 1 0 0 0,1-1 1 0 0,0 0-1 0 0,0 0 0 0 0,0 0 0 0 0,0 0 0 0 0,-1 0 0 0 0,1 0 1 0 0,0 0-1 0 0,0 0 0 0 0,0 0 0 0 0,-1 0 0 0 0,1 0 0 0 0,0 0 1 0 0,0-1-1 0 0,0 1 0 0 0,0 0 0 0 0,-1 0 0 0 0,1 0 0 0 0,0 0 1 0 0,0 0-1 0 0,0 0 0 0 0,0 0 0 0 0,-1 0 0 0 0,1 0 0 0 0,0-1 1 0 0,0 1-1 0 0,0 0 0 0 0,0 0 0 0 0,0 0 0 0 0,0 0 1 0 0,-1-1-1 0 0,1 1 0 0 0,0 0 0 0 0,0 0 0 0 0,0 0 0 0 0,0 0 1 0 0,0-1-1 0 0,2-1 98 0 0,0 1 0 0 0,0-1 0 0 0,0 0 0 0 0,0 1 0 0 0,1 0 0 0 0,-1-1 0 0 0,0 1 0 0 0,1 0 0 0 0,-1 0 0 0 0,1 1 0 0 0,3-2 0 0 0,96 0 352 0 0,-76 2-400 0 0,0 0 0 0 0,0-1 0 0 0,32-6 0 0 0,-31 1-39 0 0,30-7 236 0 0,1 2 1 0 0,101-4-1 0 0,-134 16-225 0 0,-1 1 1 0 0,28 7-1 0 0,15 2 39 0 0,-56-9-40 0 0,0 1-1 0 0,0 0 1 0 0,-1 0 0 0 0,1 2-1 0 0,-1-1 1 0 0,0 1-1 0 0,11 8 1 0 0,-6-5-20 0 0,0 0 0 0 0,19 6-1 0 0,11 0 213 0 0,63 9 0 0 0,-62-12-33 0 0,-26-6-132 0 0,38 4-1 0 0,-31-9-34 0 0,-1-1-1 0 0,1-1 1 0 0,-1-2-1 0 0,34-8 1 0 0,30-4 26 0 0,-44 10-38 0 0,144-23 150 0 0,-26-2-106 0 0,-83 17-46 0 0,-25 10 16 0 0,-39 3-13 0 0,28-4 0 0 0,-26 3-6 0 0,-15 2-6 0 0,0-1 0 0 0,0 1 1 0 0,0 0-1 0 0,0-1 0 0 0,0 0 1 0 0,0 0-1 0 0,-1 0 1 0 0,1-1-1 0 0,0 1 0 0 0,-1-1 1 0 0,7-4-1 0 0,-9 6 0 0 0,-1-1 1 0 0,0 1-1 0 0,1 0 1 0 0,-1-1-1 0 0,1 1 0 0 0,-1 0 1 0 0,0 0-1 0 0,1-1 1 0 0,-1 1-1 0 0,1 0 0 0 0,-1 0 1 0 0,1-1-1 0 0,-1 1 0 0 0,1 0 1 0 0,-1 0-1 0 0,1 0 1 0 0,-1 0-1 0 0,1 0 0 0 0,-1 0 1 0 0,1 0-1 0 0,-1 0 1 0 0,1 0-1 0 0,0 0 0 0 0,-1 0 1 0 0,1 0-1 0 0,-1 0 1 0 0,1 1-1 0 0,-1-1 0 0 0,1 0 1 0 0,-1 0-1 0 0,0 0 1 0 0,1 1-1 0 0,-1-1 0 0 0,1 0 1 0 0,-1 1-1 0 0,1-1 1 0 0,-1 0-1 0 0,0 1 0 0 0,1-1 1 0 0,-1 0-1 0 0,0 1 0 0 0,1-1 1 0 0,-1 1-1 0 0,0-1 1 0 0,1 1-1 0 0,0 2-479 0 0,1-1 1 0 0,-1 1-1 0 0,0 0 0 0 0,1 0 0 0 0,-1-1 1 0 0,1 5-1 0 0,0 4-3037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5:13.014"/>
    </inkml:context>
    <inkml:brush xml:id="br0">
      <inkml:brushProperty name="width" value="0.1" units="cm"/>
      <inkml:brushProperty name="height" value="0.1" units="cm"/>
      <inkml:brushProperty name="color" value="#E71224"/>
    </inkml:brush>
  </inkml:definitions>
  <inkml:trace contextRef="#ctx0" brushRef="#br0">1344 46 919 0 0,'0'-2'210'0'0,"-1"0"-1"0"0,1 1 0 0 0,-1-1 1 0 0,1 0-1 0 0,-1 0 0 0 0,0 1 0 0 0,1-1 1 0 0,-1 1-1 0 0,0-1 0 0 0,0 0 0 0 0,0 1 1 0 0,0 0-1 0 0,-1-1 0 0 0,1 1 0 0 0,0 0 1 0 0,-1-1-1 0 0,1 1 0 0 0,-3-2 0 0 0,3 3-164 0 0,1 0 0 0 0,-1-1 0 0 0,1 1 0 0 0,-1 0 0 0 0,1-1 0 0 0,-1 1 0 0 0,1-1 0 0 0,-1 1 0 0 0,1-1 0 0 0,0 1 0 0 0,-1-1 0 0 0,1 1 0 0 0,0-1 0 0 0,-1 1 0 0 0,1-1 0 0 0,0 0 0 0 0,-4-5 854 0 0,4 6-877 0 0,-1 0 0 0 0,1-1 0 0 0,0 1 0 0 0,0 0-1 0 0,-1 0 1 0 0,1 0 0 0 0,0 0 0 0 0,0 0-1 0 0,-1 0 1 0 0,1 0 0 0 0,0 0 0 0 0,0 0 0 0 0,-1 0-1 0 0,1 0 1 0 0,0 0 0 0 0,0 0 0 0 0,-1 0-1 0 0,1 0 1 0 0,0 0 0 0 0,0 1 0 0 0,-1-1 0 0 0,1 0-1 0 0,0 0 1 0 0,0 0 0 0 0,0 0 0 0 0,-1 0 0 0 0,1 1-1 0 0,0-1 1 0 0,0 0 0 0 0,0 0 0 0 0,-1 0-1 0 0,1 1 1 0 0,0-1 0 0 0,0 0 0 0 0,-11 13 5 0 0,-3 3 5 0 0,8-13 65 0 0,-1 0 1 0 0,-1 0 0 0 0,1-1-1 0 0,0 0 1 0 0,0 0 0 0 0,-1-1 0 0 0,1 0-1 0 0,-1 0 1 0 0,-10-1 0 0 0,4 1 333 0 0,-25 4 1 0 0,27-2-363 0 0,-1 0 0 0 0,1-1 0 0 0,0-1 0 0 0,-1 0-1 0 0,1-1 1 0 0,-18-1 0 0 0,-43-5 358 0 0,47 6-272 0 0,-34-7-1 0 0,48 5-92 0 0,0 1 0 0 0,1 0 0 0 0,-1 1 0 0 0,-22 2 0 0 0,17-2-39 0 0,1 0 0 0 0,0-1 0 0 0,-1-1 0 0 0,1 0 0 0 0,-17-5 0 0 0,25 5-12 0 0,1 1 0 0 0,-1 0-1 0 0,0 0 1 0 0,1 0 0 0 0,-1 1-1 0 0,0 1 1 0 0,0-1 0 0 0,1 1-1 0 0,-1 1 1 0 0,0-1 0 0 0,-7 4-1 0 0,-2 0-10 0 0,0-1 0 0 0,-1-1 0 0 0,1 0 0 0 0,-24 0 0 0 0,-3-4 67 0 0,30 0-5 0 0,-1 0 0 0 0,0 1-1 0 0,0 1 1 0 0,1 0 0 0 0,-15 4 0 0 0,-35 5-22 0 0,46-8-28 0 0,0 1-1 0 0,-23 7 0 0 0,-42 22-65 0 0,9-3-1126 0 0,43-19-2538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5:14.501"/>
    </inkml:context>
    <inkml:brush xml:id="br0">
      <inkml:brushProperty name="width" value="0.1" units="cm"/>
      <inkml:brushProperty name="height" value="0.1" units="cm"/>
      <inkml:brushProperty name="color" value="#E71224"/>
    </inkml:brush>
  </inkml:definitions>
  <inkml:trace contextRef="#ctx0" brushRef="#br0">1062 86 455 0 0,'-3'-3'319'0'0,"0"1"0"0"0,0-1 0 0 0,0 1 0 0 0,0 0 0 0 0,-1 0 0 0 0,1 0 0 0 0,-1 0 0 0 0,0 0 0 0 0,1 1 0 0 0,-1-1 0 0 0,0 1 0 0 0,-7-1 0 0 0,4 1-140 0 0,1 1 1 0 0,0-1-1 0 0,-1 1 1 0 0,1 0-1 0 0,-7 2 0 0 0,-12 0 286 0 0,-49-10 898 0 0,16 12-957 0 0,44-2-246 0 0,-1 0 0 0 0,1-1-1 0 0,-23-2 1 0 0,7 2-99 0 0,26 0-44 0 0,-1-1-1 0 0,1 0 0 0 0,-1 0 1 0 0,1 0-1 0 0,0 0 1 0 0,-1-1-1 0 0,-4 0 0 0 0,-41-3 392 0 0,32 1-323 0 0,-33 0-1 0 0,-11-2 169 0 0,14-1 153 0 0,-89 0 1 0 0,120 5-302 0 0,1-1 0 0 0,0 0 0 0 0,-32-10-1 0 0,30 7 27 0 0,0 0-1 0 0,-30-2 1 0 0,42 6-130 0 0,0 1-1 0 0,-1 0 1 0 0,1 1 0 0 0,0 0-1 0 0,0-1 1 0 0,0 2-1 0 0,0-1 1 0 0,0 1 0 0 0,0 0-1 0 0,0 0 1 0 0,-10 6 0 0 0,2 0-835 0 0,0 2-2890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5:15.317"/>
    </inkml:context>
    <inkml:brush xml:id="br0">
      <inkml:brushProperty name="width" value="0.1" units="cm"/>
      <inkml:brushProperty name="height" value="0.1" units="cm"/>
      <inkml:brushProperty name="color" value="#E71224"/>
    </inkml:brush>
  </inkml:definitions>
  <inkml:trace contextRef="#ctx0" brushRef="#br0">1269 223 919 0 0,'-1'-3'641'0'0,"0"0"-1"0"0,-1 0 1 0 0,1 0-1 0 0,-1 1 0 0 0,0-1 1 0 0,-3-4-1 0 0,0 2-428 0 0,0 0 1 0 0,0 1-1 0 0,0 0 1 0 0,-1 0-1 0 0,0 1 0 0 0,1-1 1 0 0,-1 1-1 0 0,0 0 0 0 0,-10-2 1 0 0,6 2 28 0 0,-1 1 1 0 0,0 0-1 0 0,0 1 0 0 0,-22 0 1 0 0,29 0-145 0 0,0 1 0 0 0,0-1 0 0 0,-1 0 0 0 0,1 0 1 0 0,0 0-1 0 0,-6-3 0 0 0,6 2-1 0 0,0 0 1 0 0,0 1-1 0 0,0 0 0 0 0,-1 0 1 0 0,1 0-1 0 0,-7-1 0 0 0,10 2-93 0 0,0 1-1 0 0,0-1 0 0 0,0 0 0 0 0,0 0 0 0 0,0 1 0 0 0,0-1 1 0 0,1 0-1 0 0,-1 1 0 0 0,0-1 0 0 0,0 1 0 0 0,1-1 1 0 0,-1 1-1 0 0,-1 0 0 0 0,2 0 0 0 0,-1-1 1 0 0,0 1-1 0 0,0 0 0 0 0,0-1 1 0 0,1 1-1 0 0,-1-1 1 0 0,0 1-1 0 0,0-1 0 0 0,0 0 1 0 0,0 1-1 0 0,0-1 1 0 0,0 0-1 0 0,-2 1 0 0 0,-10 1 131 0 0,12-2-112 0 0,0 0-1 0 0,0 1 0 0 0,0-1 1 0 0,0 0-1 0 0,0 0 1 0 0,0 0-1 0 0,-1 0 0 0 0,1 0 1 0 0,0 0-1 0 0,0 0 0 0 0,0 0 1 0 0,0 0-1 0 0,0-1 1 0 0,0 1-1 0 0,0 0 0 0 0,-1-1 1 0 0,1 1-1 0 0,-1-1 0 0 0,-1-1 47 0 0,-1 1 0 0 0,0-1 1 0 0,0 1-1 0 0,1 0 0 0 0,-6-1 0 0 0,-12-3 29 0 0,12 2-46 0 0,1 1-1 0 0,-1 0 1 0 0,0 0 0 0 0,-14 0 0 0 0,21 2-43 0 0,-285-12 372 0 0,237 12-268 0 0,10 1-17 0 0,-56-6 0 0 0,83 4-75 0 0,-1-2 0 0 0,1 0 0 0 0,0 0 0 0 0,0-1-1 0 0,0-1 1 0 0,1 0 0 0 0,-1-1 0 0 0,-11-7 0 0 0,20 10-10 0 0,-16-9 39 0 0,-31-15-1 0 0,43 23-37 0 0,1 2-1 0 0,-1-1 1 0 0,0 1 0 0 0,0 0-1 0 0,-1 0 1 0 0,1 1 0 0 0,-14 0-1 0 0,6 2-427 0 0,0 0 0 0 0,0 1-1 0 0,-30 8 1 0 0,22-4-3509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5:16.609"/>
    </inkml:context>
    <inkml:brush xml:id="br0">
      <inkml:brushProperty name="width" value="0.1" units="cm"/>
      <inkml:brushProperty name="height" value="0.1" units="cm"/>
      <inkml:brushProperty name="color" value="#E71224"/>
    </inkml:brush>
  </inkml:definitions>
  <inkml:trace contextRef="#ctx0" brushRef="#br0">855 16 2471 0 0,'-23'-14'3531'0'0,"22"14"-3468"0"0,0-1-1 0 0,-1 1 1 0 0,1 0 0 0 0,-1 0-1 0 0,1 0 1 0 0,0 0 0 0 0,-1 0-1 0 0,1 0 1 0 0,-1 0 0 0 0,1 0-1 0 0,-1 0 1 0 0,1 1-1 0 0,0-1 1 0 0,-1 1 0 0 0,-1 0-1 0 0,2 0-2 0 0,-1-1-1 0 0,0 1 0 0 0,0 0 1 0 0,0-1-1 0 0,0 0 0 0 0,0 1 1 0 0,0-1-1 0 0,0 0 0 0 0,0 0 0 0 0,-3-1 1 0 0,-2 1 22 0 0,1 0 0 0 0,0 0 0 0 0,0 0 0 0 0,0 1 0 0 0,-1 0 0 0 0,1 0 0 0 0,0 0 0 0 0,-9 4 0 0 0,-6 1-8 0 0,-15 2 119 0 0,-69 6 0 0 0,72-14 63 0 0,0-1 0 0 0,-54-10 0 0 0,55 6-83 0 0,0 1-1 0 0,-61 1 1 0 0,68 4-175 0 0,0 1 1 0 0,0 2-1 0 0,1 0 0 0 0,-1 1 1 0 0,-40 16-1 0 0,36-9-727 0 0,1 0-2642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5:17.883"/>
    </inkml:context>
    <inkml:brush xml:id="br0">
      <inkml:brushProperty name="width" value="0.1" units="cm"/>
      <inkml:brushProperty name="height" value="0.1" units="cm"/>
      <inkml:brushProperty name="color" value="#E71224"/>
    </inkml:brush>
  </inkml:definitions>
  <inkml:trace contextRef="#ctx0" brushRef="#br0">2675 278 2615 0 0,'-12'-5'394'0'0,"-1"1"-1"0"0,0 1 1 0 0,0 0-1 0 0,0 1 1 0 0,-18-2-1 0 0,-15-2 488 0 0,-82-12 629 0 0,107 14-1342 0 0,0-1-1 0 0,1 0 0 0 0,-1-1 1 0 0,-19-10-1 0 0,-23-7 210 0 0,9 6-80 0 0,-7-2 48 0 0,-79-15 0 0 0,120 30-355 0 0,0 2 0 0 0,-1 0 0 0 0,1 1 0 0 0,0 2 0 0 0,-1 0 0 0 0,1 0 0 0 0,0 2 0 0 0,-23 6 0 0 0,-8 7-2693 0 0,24-5-217 0 0</inkml:trace>
  <inkml:trace contextRef="#ctx0" brushRef="#br0" timeOffset="1">1751 149 2183 0 0,'0'-1'38'0'0,"0"0"-1"0"0,0 0 1 0 0,0-1-1 0 0,-1 1 0 0 0,1 0 1 0 0,0 0-1 0 0,-1-1 0 0 0,1 1 1 0 0,-1 0-1 0 0,1 0 0 0 0,-1 0 1 0 0,0 0-1 0 0,0-1 1 0 0,1 1-1 0 0,-1 0 0 0 0,0 0 1 0 0,0 1-1 0 0,0-1 0 0 0,0 0 1 0 0,-2-1-1 0 0,-27-13 1403 0 0,13 8-1017 0 0,-3-2-44 0 0,-1 0 0 0 0,0 2 0 0 0,0 0 0 0 0,-1 1 0 0 0,0 1 0 0 0,0 2 0 0 0,-39-3 0 0 0,49 6-303 0 0,-256-20 984 0 0,260 19-1021 0 0,-83-10 332 0 0,-1 3 0 0 0,-94 6 0 0 0,104 6-265 0 0,-121-11-1 0 0,138 2-63 0 0,-119 5-1 0 0,160 1-43 0 0,0 2 0 0 0,0 1 0 0 0,1 1 0 0 0,0 0 0 0 0,0 2 0 0 0,0 1 0 0 0,1 1 0 0 0,-30 16 0 0 0,26-9-387 0 0,1-4-114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5:19.292"/>
    </inkml:context>
    <inkml:brush xml:id="br0">
      <inkml:brushProperty name="width" value="0.1" units="cm"/>
      <inkml:brushProperty name="height" value="0.1" units="cm"/>
      <inkml:brushProperty name="color" value="#E71224"/>
    </inkml:brush>
  </inkml:definitions>
  <inkml:trace contextRef="#ctx0" brushRef="#br0">2775 182 2759 0 0,'-31'-6'199'0'0,"-21"-5"613"0"0,-40-17 1642 0 0,-211-68 9 0 0,271 86-2446 0 0,1 2-1 0 0,-1 0 1 0 0,0 2-1 0 0,-1 2 1 0 0,0 1-1 0 0,1 1 1 0 0,-1 2-1 0 0,0 1 1 0 0,1 2-1 0 0,-1 1 1 0 0,1 2 0 0 0,-41 11-1 0 0,46-7-471 0 0,2-4-137 0 0</inkml:trace>
  <inkml:trace contextRef="#ctx0" brushRef="#br0" timeOffset="1">1523 164 2415 0 0,'-137'3'1891'0'0,"-102"-3"258"0"0,-166-38-5 0 0,297 32-1953 0 0,1 4-1 0 0,-132 14 0 0 0,67 14-299 0 0,99-11-2406 0 0,30-5-296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5:20.554"/>
    </inkml:context>
    <inkml:brush xml:id="br0">
      <inkml:brushProperty name="width" value="0.1" units="cm"/>
      <inkml:brushProperty name="height" value="0.1" units="cm"/>
      <inkml:brushProperty name="color" value="#E71224"/>
    </inkml:brush>
  </inkml:definitions>
  <inkml:trace contextRef="#ctx0" brushRef="#br0">3815 234 455 0 0,'-2'-4'228'0'0,"-1"1"-1"0"0,0-1 1 0 0,1 1-1 0 0,-1 0 1 0 0,-1 0-1 0 0,1 0 1 0 0,0 0-1 0 0,-1 1 0 0 0,0-1 1 0 0,1 1-1 0 0,-5-2 1 0 0,-12-8 1208 0 0,-65-38 453 0 0,20 14-984 0 0,36 19-433 0 0,-1 0 0 0 0,-51-19 0 0 0,63 29-388 0 0,0 2-1 0 0,-1 0 1 0 0,1 1-1 0 0,-1 1 1 0 0,0 0-1 0 0,-22 1 0 0 0,35 2-79 0 0,0 0 0 0 0,1 1-1 0 0,-1 0 1 0 0,1 0 0 0 0,-1 0-1 0 0,1 0 1 0 0,-1 1 0 0 0,1 0-1 0 0,0 0 1 0 0,-8 5-1 0 0,-12 11-2636 0 0,13-6-302 0 0</inkml:trace>
  <inkml:trace contextRef="#ctx0" brushRef="#br0" timeOffset="1">3059 334 1639 0 0,'-31'2'596'0'0,"0"0"0"0"0,-40-4 0 0 0,-24 0 803 0 0,-143 28 141 0 0,195-21-1116 0 0,-83-2-1 0 0,96-3-274 0 0,0 0 24 0 0,0-2-1 0 0,0-1 1 0 0,0-2 0 0 0,1 0-1 0 0,-1-2 1 0 0,1-2 0 0 0,-30-12-1 0 0,33 11 106 0 0,-46-10 1 0 0,41 13-141 0 0,9 1-57 0 0,0 2-1 0 0,-1 0 1 0 0,0 2 0 0 0,-38 0-1 0 0,48 2-140 0 0,0 1 0 0 0,1 1 0 0 0,-1 0 0 0 0,1 1 1 0 0,0 0-1 0 0,-1 1 0 0 0,2 0 0 0 0,-1 1 0 0 0,0 0 0 0 0,-11 8 0 0 0,9-5-531 0 0</inkml:trace>
  <inkml:trace contextRef="#ctx0" brushRef="#br0" timeOffset="2">1267 291 1351 0 0,'-11'-1'371'0'0,"0"0"-1"0"0,0 0 0 0 0,1-1 0 0 0,-12-4 0 0 0,13 3-45 0 0,0 1-1 0 0,1 0 0 0 0,-1 1 0 0 0,0 0 0 0 0,0 0 0 0 0,-10 1 0 0 0,-77 9-164 0 0,-95-3 554 0 0,81-2-86 0 0,46 0-339 0 0,-33-5 87 0 0,-135-18 0 0 0,117 7-295 0 0,86 9-208 0 0,-1 2-1 0 0,1 1 0 0 0,-1 2 0 0 0,-56 9 1 0 0,66-6-2555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5:21.574"/>
    </inkml:context>
    <inkml:brush xml:id="br0">
      <inkml:brushProperty name="width" value="0.1" units="cm"/>
      <inkml:brushProperty name="height" value="0.1" units="cm"/>
      <inkml:brushProperty name="color" value="#E71224"/>
    </inkml:brush>
  </inkml:definitions>
  <inkml:trace contextRef="#ctx0" brushRef="#br0">3267 73 1375 0 0,'-81'0'1144'0'0,"-47"7"-32"0"0,-130 6 1000 0 0,203-14-1810 0 0,0-3 1 0 0,-82-17-1 0 0,75 11-185 0 0,-51-15 119 0 0,15 3 80 0 0,86 20-431 0 0,-35-5 602 0 0,44 6-620 0 0,1 1 1 0 0,0 0 0 0 0,-1 0 0 0 0,1 0-1 0 0,0 1 1 0 0,-1-1 0 0 0,1 0 0 0 0,0 1-1 0 0,0 0 1 0 0,-1-1 0 0 0,1 1-1 0 0,0 0 1 0 0,0 0 0 0 0,0 1 0 0 0,0-1-1 0 0,-3 2 1 0 0,-1 3-2199 0 0</inkml:trace>
  <inkml:trace contextRef="#ctx0" brushRef="#br0" timeOffset="1">1970 165 1839 0 0,'-131'9'3043'0'0,"-1"0"-1942"0"0,62-10-663 0 0,28-1 20 0 0,-76 8 1 0 0,-43 25-131 0 0,139-26-292 0 0,0-2 0 0 0,0 0 0 0 0,-23-1 0 0 0,-67-4 105 0 0,105 2-129 0 0,-106-13 373 0 0,85 9-279 0 0,6 0-23 0 0,1-2 0 0 0,1 0-1 0 0,-1-2 1 0 0,1 0 0 0 0,0-1 0 0 0,-31-19-1 0 0,33 17-4 0 0,-87-43 394 0 0,85 45-394 0 0,-1 1 0 0 0,0 1 0 0 0,-27-5 0 0 0,-21-2-14 0 0,0 4 0 0 0,-104-2 0 0 0,146 12-76 0 0,-1 2-1 0 0,1 2 1 0 0,1 0-1 0 0,-28 8 1 0 0,22 0-142 0 0,1 4-6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5:22.972"/>
    </inkml:context>
    <inkml:brush xml:id="br0">
      <inkml:brushProperty name="width" value="0.1" units="cm"/>
      <inkml:brushProperty name="height" value="0.1" units="cm"/>
      <inkml:brushProperty name="color" value="#E71224"/>
    </inkml:brush>
  </inkml:definitions>
  <inkml:trace contextRef="#ctx0" brushRef="#br0">1531 41 2303 0 0,'-8'-9'-80'0'0,"6"7"275"0"0,0 0 1 0 0,0 0 0 0 0,0 0-1 0 0,0 0 1 0 0,-1 0 0 0 0,1 0-1 0 0,0 1 1 0 0,-1-1-1 0 0,0 1 1 0 0,1 0 0 0 0,-1 0-1 0 0,-4-2 1 0 0,-3 0-56 0 0,0 1-1 0 0,-1 1 0 0 0,1-1 1 0 0,-1 1-1 0 0,-15 1 1 0 0,-53 9 147 0 0,31-3-34 0 0,-35-1 390 0 0,-91-7 0 0 0,43-1-102 0 0,-229-5 576 0 0,231 4-970 0 0,86 4-111 0 0,1 1-1 0 0,0 3 1 0 0,1 1-1 0 0,-1 2 1 0 0,-60 18-1 0 0,84-18-549 0 0,-35 17 0 0 0,30-12-2530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5:25.551"/>
    </inkml:context>
    <inkml:brush xml:id="br0">
      <inkml:brushProperty name="width" value="0.1" units="cm"/>
      <inkml:brushProperty name="height" value="0.1" units="cm"/>
      <inkml:brushProperty name="color" value="#E71224"/>
    </inkml:brush>
  </inkml:definitions>
  <inkml:trace contextRef="#ctx0" brushRef="#br0">920 70 919 0 0,'0'0'37'0'0,"0"0"-1"0"0,-1-1 0 0 0,1 1 0 0 0,0 0 0 0 0,0 0 0 0 0,0 0 1 0 0,0-1-1 0 0,0 1 0 0 0,0 0 0 0 0,0 0 0 0 0,0 0 0 0 0,-1-1 0 0 0,1 1 1 0 0,0 0-1 0 0,0 0 0 0 0,0 0 0 0 0,0 0 0 0 0,-1 0 0 0 0,1-1 1 0 0,0 1-1 0 0,0 0 0 0 0,0 0 0 0 0,-1 0 0 0 0,1 0 0 0 0,0 0 0 0 0,0 0 1 0 0,0 0-1 0 0,-1 0 0 0 0,1 0 0 0 0,0 0 0 0 0,0 0 0 0 0,-1 0 1 0 0,1 0-1 0 0,0 0 0 0 0,0 0 0 0 0,0 0 0 0 0,-1 0 0 0 0,-9 2 326 0 0,8-2-403 0 0,-37 5 450 0 0,1-1-1 0 0,-1-3 1 0 0,0-1-1 0 0,-62-8 1 0 0,-83-12 801 0 0,-28-5-627 0 0,192 21-549 0 0,-18-3 15 0 0,0 1 0 0 0,-48-1 0 0 0,81 7-59 0 0,0 0-1 0 0,0 1 0 0 0,0-1 0 0 0,0 1 0 0 0,0 1 1 0 0,0-1-1 0 0,0 1 0 0 0,0-1 0 0 0,-6 5 0 0 0,0 0-217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37:05.948"/>
    </inkml:context>
    <inkml:brush xml:id="br0">
      <inkml:brushProperty name="width" value="0.1" units="cm"/>
      <inkml:brushProperty name="height" value="0.1" units="cm"/>
      <inkml:brushProperty name="color" value="#E71224"/>
    </inkml:brush>
  </inkml:definitions>
  <inkml:trace contextRef="#ctx0" brushRef="#br0">770 1219 455 0 0,'-1'1'53'0'0,"-1"0"0"0"0,1-1 0 0 0,0 1 0 0 0,-1-1 0 0 0,1 1-1 0 0,0-1 1 0 0,-1 0 0 0 0,1 0 0 0 0,-1 1 0 0 0,1-1 0 0 0,-1 0-1 0 0,1 0 1 0 0,0 0 0 0 0,-1 0 0 0 0,1-1 0 0 0,-1 1-1 0 0,1 0 1 0 0,0 0 0 0 0,-1-1 0 0 0,1 1 0 0 0,-1-1 0 0 0,1 0-1 0 0,-2 0 1 0 0,-1-2 706 0 0,0 0 1 0 0,-1 0-1 0 0,1 0 0 0 0,0 0 0 0 0,-3-4 0 0 0,6 6-722 0 0,1 1-1 0 0,0 0 1 0 0,0-1-1 0 0,0 1 1 0 0,0 0 0 0 0,0-1-1 0 0,-1 1 1 0 0,1 0-1 0 0,0-1 1 0 0,0 1-1 0 0,0-1 1 0 0,0 1 0 0 0,0 0-1 0 0,0-1 1 0 0,0 1-1 0 0,0-1 1 0 0,1 1-1 0 0,-1 0 1 0 0,0-1 0 0 0,0 1-1 0 0,0 0 1 0 0,0-1-1 0 0,0 1 1 0 0,1 0-1 0 0,-1-1 1 0 0,0 1 0 0 0,0 0-1 0 0,0-1 1 0 0,1 1-1 0 0,-1 0 1 0 0,1-1-1 0 0,15-14 673 0 0,-9 9-532 0 0,0 1-1 0 0,0 1 1 0 0,11-6-1 0 0,54-26 526 0 0,-14 5-372 0 0,-41 23-251 0 0,0 0-1 0 0,0-2 0 0 0,-1 0 0 0 0,-1-1 0 0 0,0-1 1 0 0,0 0-1 0 0,-1-1 0 0 0,18-20 0 0 0,-16 13 66 0 0,1 2 0 0 0,0 0 0 0 0,2 1 0 0 0,0 1 0 0 0,25-16 0 0 0,-42 30-143 0 0,1 1 5 0 0,-1 0 1 0 0,1-1-1 0 0,-1 1 1 0 0,1-1-1 0 0,-1 1 0 0 0,0-1 1 0 0,0 0-1 0 0,0 0 0 0 0,0 0 1 0 0,0 0-1 0 0,0 0 0 0 0,0-1 1 0 0,-1 1-1 0 0,1 0 1 0 0,-1-1-1 0 0,0 1 0 0 0,0-1 1 0 0,0 0-1 0 0,2-4 0 0 0,10-72 136 0 0,-7 49 37 0 0,2-35 0 0 0,-7 54-150 0 0,-1 0 0 0 0,0 0 1 0 0,-1 0-1 0 0,-1-1 0 0 0,0 1 0 0 0,-6-19 0 0 0,-1 6 43 0 0,-1 0 0 0 0,-1 1 0 0 0,-25-39 0 0 0,-53-60 308 0 0,75 104-360 0 0,6 7 10 0 0,-1 1-1 0 0,0 0 1 0 0,-1 0 0 0 0,0 1-1 0 0,-1 0 1 0 0,0 1-1 0 0,0 0 1 0 0,0 1-1 0 0,-1 0 1 0 0,-16-6 0 0 0,-72-39-18 0 0,73 36-12 0 0,-1 1-1 0 0,0 2 1 0 0,-1 1 0 0 0,-43-13-1 0 0,57 21 1 0 0,0 1 0 0 0,0 1 0 0 0,-1 0 0 0 0,1 0 0 0 0,-1 2 0 0 0,1 0 0 0 0,-1 1 0 0 0,1 0 0 0 0,-1 2 0 0 0,1-1 0 0 0,-27 10 0 0 0,14-3 0 0 0,10-3 0 0 0,1 0 0 0 0,0 1 0 0 0,-18 10 0 0 0,12-1 0 0 0,0 1 0 0 0,0 1 0 0 0,2 1 0 0 0,-21 23 0 0 0,-7 7 0 0 0,15-19-6 0 0,16-14-7 0 0,0 0-1 0 0,-16 21 1 0 0,29-31 11 0 0,0 0 0 0 0,1 1-1 0 0,-1 0 1 0 0,2 0-1 0 0,-1 0 1 0 0,1 0 0 0 0,0 0-1 0 0,1 1 1 0 0,-1-1 0 0 0,-1 13-1 0 0,2-5 3 0 0,1 0 0 0 0,0 1 0 0 0,0-1 0 0 0,2 1 0 0 0,0-1 0 0 0,1 1 0 0 0,0-1 0 0 0,2 0 0 0 0,-1 0 0 0 0,2 0 0 0 0,0-1 0 0 0,10 20 0 0 0,2 2 0 0 0,36 65 0 0 0,-43-85 0 0 0,1 1 0 0 0,1-1 0 0 0,23 25 0 0 0,2-5 32 0 0,66 52 0 0 0,-71-64-32 0 0,4 4 0 0 0,1-3 0 0 0,70 38 0 0 0,-101-61 10 0 0,1 1 1 0 0,0-1-1 0 0,-1-1 0 0 0,1 1 0 0 0,0-1 0 0 0,0 0 0 0 0,0-1 0 0 0,0 0 0 0 0,9 0 1 0 0,10-3 68 0 0,30-7 0 0 0,-16 3 85 0 0,-22 4-113 0 0,-1 0 1 0 0,0-1-1 0 0,0-1 0 0 0,25-11 0 0 0,-38 14-35 0 0,0 0 0 0 0,-1-1 0 0 0,0 0 0 0 0,1 1 0 0 0,-1-1-1 0 0,0 0 1 0 0,-1-1 0 0 0,5-4 0 0 0,6-8 33 0 0,-9 36-791 0 0,-4-7-130 0 0,-2 1-58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5:25.987"/>
    </inkml:context>
    <inkml:brush xml:id="br0">
      <inkml:brushProperty name="width" value="0.1" units="cm"/>
      <inkml:brushProperty name="height" value="0.1" units="cm"/>
      <inkml:brushProperty name="color" value="#E71224"/>
    </inkml:brush>
  </inkml:definitions>
  <inkml:trace contextRef="#ctx0" brushRef="#br0">2062 17 1375 0 0,'-5'2'200'0'0,"1"-1"-1"0"0,-1 1 1 0 0,1-1-1 0 0,-1-1 1 0 0,1 1-1 0 0,-1-1 0 0 0,0 1 1 0 0,-7-2-1 0 0,0 2 257 0 0,0 0-1 0 0,-19 3 1 0 0,-18 13-268 0 0,29-10-128 0 0,-1 0 0 0 0,1-1 0 0 0,-1-1 0 0 0,-32 3 0 0 0,-108 3 1096 0 0,40 4-659 0 0,-6 0-229 0 0,42-16 309 0 0,-139-20 0 0 0,223 21-574 0 0,-405-59 1255 0 0,331 47-1188 0 0,-207-14 192 0 0,244 25-345 0 0,-1 1 0 0 0,1 2 0 0 0,0 2 0 0 0,-48 12 0 0 0,34-5-380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5:42.263"/>
    </inkml:context>
    <inkml:brush xml:id="br0">
      <inkml:brushProperty name="width" value="0.1" units="cm"/>
      <inkml:brushProperty name="height" value="0.1" units="cm"/>
      <inkml:brushProperty name="color" value="#E71224"/>
    </inkml:brush>
  </inkml:definitions>
  <inkml:trace contextRef="#ctx0" brushRef="#br0">40 100 1295 0 0,'-5'-11'410'0'0,"5"10"-342"0"0,0 0 0 0 0,-1 0-1 0 0,1 0 1 0 0,-1 0-1 0 0,1 0 1 0 0,0 0-1 0 0,-1 0 1 0 0,1 0-1 0 0,-1 1 1 0 0,0-1-1 0 0,1 0 1 0 0,-2-1-1 0 0,-9-6 263 0 0,-5-4 865 0 0,16 12-1183 0 0,0 0-1 0 0,0 0 0 0 0,0 0 1 0 0,0 0-1 0 0,0 0 1 0 0,0 0-1 0 0,0 0 0 0 0,0 0 1 0 0,0-1-1 0 0,0 1 0 0 0,0 0 1 0 0,0 0-1 0 0,0 0 1 0 0,0 0-1 0 0,0 0 0 0 0,0 0 1 0 0,0 0-1 0 0,0-1 0 0 0,0 1 1 0 0,0 0-1 0 0,0 0 1 0 0,0 0-1 0 0,0 0 0 0 0,0 0 1 0 0,0 0-1 0 0,0 0 0 0 0,0 0 1 0 0,0 0-1 0 0,0-1 1 0 0,0 1-1 0 0,0 0 0 0 0,0 0 1 0 0,0 0-1 0 0,1 0 0 0 0,-1 0 1 0 0,0 0-1 0 0,0 0 1 0 0,0 0-1 0 0,0 0 0 0 0,0 0 1 0 0,0 0-1 0 0,0 0 0 0 0,0 0 1 0 0,1 0-1 0 0,11-2 200 0 0,-4 2-211 0 0,-7 0 0 0 0,0 0 0 0 0,0 0 0 0 0,0 0 0 0 0,0 0 0 0 0,0 0 0 0 0,0 0 0 0 0,0 0 0 0 0,0 1 0 0 0,0-1 0 0 0,0 0 0 0 0,0 1 0 0 0,0-1 0 0 0,0 1 0 0 0,0-1 0 0 0,0 1 0 0 0,0-1 0 0 0,1 2 0 0 0,2 1 18 0 0,0-1 0 0 0,1 0 0 0 0,-1 0 0 0 0,0 0 0 0 0,0-1 0 0 0,1 0-1 0 0,-1 1 1 0 0,1-1 0 0 0,0-1 0 0 0,-1 1 0 0 0,7-1 0 0 0,4 0 114 0 0,0-1 1 0 0,17-4-1 0 0,-16 2-26 0 0,27-1 0 0 0,-17 5-13 0 0,31 6-1 0 0,-36-4-19 0 0,1-1-1 0 0,41-1 1 0 0,-38-3 180 0 0,4-1-40 0 0,0 2-1 0 0,53 3 1 0 0,-72 0-181 0 0,-2-2-28 0 0,1 1 0 0 0,-1 1 1 0 0,0-1-1 0 0,0 1 0 0 0,0 1 1 0 0,0 0-1 0 0,13 6 0 0 0,-5-1-3 0 0,-7-1 0 0 0,1-2 0 0 0,0 0 0 0 0,0 0 0 0 0,0-1 0 0 0,0 0 0 0 0,1 0 0 0 0,0-1 0 0 0,0-1 0 0 0,18 3 0 0 0,15-4 298 0 0,73 11-1 0 0,-104-10-298 0 0,4 2 0 0 0,1-2 0 0 0,20 0 0 0 0,124-4 0 0 0,66-4 136 0 0,-202 5-136 0 0,0-2 0 0 0,46-11 0 0 0,-12 2 0 0 0,-46 9 0 0 0,-1 2 0 0 0,1 0 0 0 0,0 1 0 0 0,0 0 0 0 0,-1 1 0 0 0,16 2 0 0 0,-16-3 9 0 0,-11-1 47 0 0,-10 1 69 0 0,-37-3 290 0 0,0-1-1 0 0,-66-16 1 0 0,61 10-272 0 0,-84-7 0 0 0,35 7-71 0 0,-18 0-72 0 0,-163 18 0 0 0,219-7 0 0 0,15 1 0 0 0,-50-6 0 0 0,76 3 0 0 0,19 1 0 0 0,0 0 0 0 0,0 0 0 0 0,0 0 0 0 0,0 0 0 0 0,0 1 0 0 0,1-1 0 0 0,-1 0 0 0 0,0 0 0 0 0,0 1 0 0 0,0-1 0 0 0,0 0 0 0 0,0 1 0 0 0,1-1 0 0 0,-1 1 0 0 0,0-1 0 0 0,0 1 0 0 0,-1 0 0 0 0,5 0 0 0 0,0 0 0 0 0,-1 0 0 0 0,1 0 0 0 0,0-1 0 0 0,-1 1 0 0 0,1-1 0 0 0,5 0 0 0 0,34 2 0 0 0,47 8 0 0 0,25 2 0 0 0,619-32 0 0 0,-320-4 0 0 0,-271 17 0 0 0,76-1 0 0 0,96 9 0 0 0,-58 2 0 0 0,40-11 0 0 0,-278 8 0 0 0,-1 1 0 0 0,21 4 0 0 0,-18-2 0 0 0,24 0 0 0 0,-63 0 125 0 0,0 1 0 0 0,1 0 0 0 0,-21 9 1 0 0,4-2-27 0 0,14-6-93 0 0,1 0-1 0 0,-1-2 0 0 0,-37 2 0 0 0,-65-8 36 0 0,74 2-25 0 0,-31-3 84 0 0,-60-1 21 0 0,-63 22 41 0 0,-34 1-143 0 0,-333-54 189 0 0,153-6 286 0 0,-298 0-510 0 0,637 42-222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6:12.048"/>
    </inkml:context>
    <inkml:brush xml:id="br0">
      <inkml:brushProperty name="width" value="0.1" units="cm"/>
      <inkml:brushProperty name="height" value="0.1" units="cm"/>
      <inkml:brushProperty name="color" value="#66CC00"/>
    </inkml:brush>
  </inkml:definitions>
  <inkml:trace contextRef="#ctx0" brushRef="#br0">1627 1212 4111 0 0,'0'-2'104'0'0,"0"1"0"0"0,0-1-1 0 0,0 1 1 0 0,0-1-1 0 0,0 1 1 0 0,0-1 0 0 0,1 0-1 0 0,-1 1 1 0 0,0-1-1 0 0,1 1 1 0 0,0-1 0 0 0,-1 1-1 0 0,1 0 1 0 0,0-1 0 0 0,0 1-1 0 0,-1 0 1 0 0,1-1-1 0 0,0 1 1 0 0,0 0 0 0 0,0 0-1 0 0,1 0 1 0 0,1-2-1 0 0,0 0 105 0 0,-4 2 124 0 0,-1 1 1 0 0,1 0-1 0 0,-1-1 0 0 0,1 1 0 0 0,-1 0 1 0 0,1 0-1 0 0,-1 0 0 0 0,1 0 1 0 0,-1 0-1 0 0,1 0 0 0 0,-1 0 0 0 0,1 0 1 0 0,-1 1-1 0 0,1-1 0 0 0,-1 1 0 0 0,1-1 1 0 0,0 1-1 0 0,-3 1 0 0 0,0 0-222 0 0,0 1 0 0 0,0-1 1 0 0,0 0-1 0 0,0 0 0 0 0,0 0 0 0 0,-1 0 0 0 0,1-1 0 0 0,-1 1 0 0 0,-7 0 0 0 0,7-1 69 0 0,-26 6 976 0 0,12-3-616 0 0,-27 10-1 0 0,25-6-245 0 0,0 0-1 0 0,-1-2 0 0 0,-36 6 1 0 0,-42 3 769 0 0,14-3-248 0 0,11 4-380 0 0,16-12 374 0 0,24-4-444 0 0,-4 3-152 0 0,-51 9 540 0 0,71-10-398 0 0,-35-1-1 0 0,-11 2 175 0 0,44-2-369 0 0,1-1 0 0 0,0 0 0 0 0,-1-2 0 0 0,-20-4-1 0 0,36 5-115 0 0,-8 0 91 0 0,-1 0 0 0 0,-18 2-1 0 0,3 0-6 0 0,11-2-40 0 0,14 0-46 0 0,0 1-1 0 0,-1 0 1 0 0,1 0 0 0 0,-1 0-1 0 0,-5 2 1 0 0,-14 3 40 0 0,15-2-34 0 0,-1-1 0 0 0,1 0 0 0 0,-17 0 0 0 0,4-9 405 0 0,7 0-355 0 0,10 6-75 0 0,0 0-1 0 0,0 0 1 0 0,1-1-1 0 0,-1 0 0 0 0,-6-4 1 0 0,9 5 16 0 0,0-1 0 0 0,0 1 0 0 0,1-1-1 0 0,-1 0 1 0 0,0 1 0 0 0,1-1 0 0 0,-1 0 0 0 0,1 0 0 0 0,0 0 0 0 0,-1 0 0 0 0,1 0 0 0 0,-1-4 0 0 0,-5-12 182 0 0,1 1-1 0 0,1 0 1 0 0,0-1 0 0 0,-2-27-1 0 0,5 39-196 0 0,1-1-1 0 0,-1 1 1 0 0,0 0-1 0 0,-1 0 1 0 0,1 0-1 0 0,-6-8 1 0 0,5 8-3 0 0,0 0 0 0 0,0-1 0 0 0,1 1 0 0 0,0 0 0 0 0,-2-8 0 0 0,-6-84 233 0 0,9 88-247 0 0,0 3 10 0 0,0 1-1 0 0,0-1 0 0 0,-1 1 0 0 0,0 0 0 0 0,0-1 1 0 0,0 1-1 0 0,-6-10 0 0 0,-1 0 17 0 0,1-1 0 0 0,1 0 0 0 0,-6-19 0 0 0,8 25-21 0 0,0 0-1 0 0,0 0 1 0 0,-11-15 0 0 0,10 18-1 0 0,1 0 1 0 0,1 0 0 0 0,-1-1-1 0 0,1 0 1 0 0,0 0 0 0 0,-3-13-1 0 0,2 3 32 0 0,0 0 0 0 0,-12-26 0 0 0,4 14-29 0 0,7 3 61 0 0,6 24-65 0 0,-1-1 0 0 0,0 0 0 0 0,0 1 0 0 0,0-1 0 0 0,-3-6 0 0 0,2 7-1 0 0,1-1-1 0 0,-1 0 1 0 0,1 1-1 0 0,0-1 1 0 0,-1-7-1 0 0,2 6-1 0 0,-1 1 0 0 0,0-1 0 0 0,-1 0 0 0 0,-1-5 0 0 0,-1 0 18 0 0,2 0 0 0 0,-1 0 1 0 0,1 0-1 0 0,1 0 1 0 0,0 0-1 0 0,1-17 0 0 0,1 18-15 0 0,0-1-1 0 0,1 1 1 0 0,0 0-1 0 0,1 1 1 0 0,0-1-1 0 0,0 0 1 0 0,8-13-1 0 0,0-2-1 0 0,-10 20-4 0 0,1 1 0 0 0,0 0 0 0 0,0 0 0 0 0,0 0 0 0 0,0 0 0 0 0,0 0 0 0 0,1 1 0 0 0,0-1 0 0 0,0 1 1 0 0,0 0-1 0 0,0-1 0 0 0,0 1 0 0 0,1 1 0 0 0,0-1 0 0 0,-1 0 0 0 0,1 1 0 0 0,0 0 0 0 0,0 0 0 0 0,0 0 0 0 0,7-2 0 0 0,100-43-3 0 0,-35 19 0 0 0,-24 9 0 0 0,66-15 0 0 0,-83 28 0 0 0,1 3 0 0 0,0 0 0 0 0,43 4 0 0 0,40-3 0 0 0,87-10 0 0 0,-191 12 0 0 0,0 0 0 0 0,28 5 0 0 0,-5 0 0 0 0,49 2 0 0 0,78 2 0 0 0,-139-7 0 0 0,-1 1 0 0 0,45 12 0 0 0,-55-11 0 0 0,1-1 0 0 0,19 2 0 0 0,-24-4 0 0 0,0 0 0 0 0,0 1 0 0 0,0 0 0 0 0,0 1 0 0 0,0 0 0 0 0,14 6 0 0 0,-12-2 0 0 0,37 16 0 0 0,-45-21 0 0 0,-1 0 0 0 0,0 1 0 0 0,0 0 0 0 0,0 0 0 0 0,0 0 0 0 0,0 0 0 0 0,0 1 0 0 0,3 5 0 0 0,12 9 0 0 0,-9-8 0 0 0,-1 0 0 0 0,0 1 0 0 0,-1-1 0 0 0,0 2 0 0 0,11 22 0 0 0,-13-23 0 0 0,0 0 0 0 0,0 1 0 0 0,-1 0 0 0 0,-1 0 0 0 0,0 0 0 0 0,-1 0 0 0 0,0 1 0 0 0,1 14 0 0 0,-2-6 0 0 0,-1 1 0 0 0,-2-1 0 0 0,-3 32 0 0 0,3-32 0 0 0,1-1 0 0 0,1 1 0 0 0,6 36 0 0 0,-2-15 0 0 0,8 49 0 0 0,-7-53 0 0 0,4 70 0 0 0,-11-96-106 0 0,0-1-1 0 0,0 1 1 0 0,-1-1-1 0 0,-1 1 1 0 0,0-1 0 0 0,-1 0-1 0 0,-7 18 1 0 0,-45 72-2620 0 0,32-60 900 0 0,-5 7-6899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6:19.470"/>
    </inkml:context>
    <inkml:brush xml:id="br0">
      <inkml:brushProperty name="width" value="0.1" units="cm"/>
      <inkml:brushProperty name="height" value="0.1" units="cm"/>
      <inkml:brushProperty name="color" value="#66CC00"/>
    </inkml:brush>
  </inkml:definitions>
  <inkml:trace contextRef="#ctx0" brushRef="#br0">1721 1234 1495 0 0,'-9'-1'4374'0'0,"-3"-1"-2438"0"0,-6 5-596 0 0,16-3-1251 0 0,0 0 0 0 0,0 0-1 0 0,0 0 1 0 0,0 1 0 0 0,0-1 0 0 0,0 1 0 0 0,0-1 0 0 0,0 1 0 0 0,0-1 0 0 0,0 1 0 0 0,0 0 0 0 0,1 0 0 0 0,-1 0 0 0 0,0 0-1 0 0,-1 2 1 0 0,2-2-51 0 0,0 0-1 0 0,-1 1 1 0 0,1-1-1 0 0,0-1 1 0 0,0 1-1 0 0,0 0 1 0 0,0 0 0 0 0,-1 0-1 0 0,1-1 1 0 0,0 1-1 0 0,-1 0 1 0 0,1-1-1 0 0,-1 1 1 0 0,1-1-1 0 0,-1 0 1 0 0,1 0-1 0 0,0 1 1 0 0,-1-1-1 0 0,1 0 1 0 0,-1 0-1 0 0,1 0 1 0 0,-1 0-1 0 0,1-1 1 0 0,-3 1-1 0 0,0-2 296 0 0,0 0 0 0 0,0 0 0 0 0,0 0 0 0 0,0-1 0 0 0,0 1 0 0 0,-4-5 0 0 0,-6-4 717 0 0,12 11-1001 0 0,1-1-1 0 0,-1 0 1 0 0,0 1 0 0 0,1-1-1 0 0,-1 1 1 0 0,1 0 0 0 0,-1 0-1 0 0,0-1 1 0 0,1 1 0 0 0,-1 0 0 0 0,0 0-1 0 0,1 1 1 0 0,-4-1 0 0 0,-26 8 122 0 0,13-4 145 0 0,13-3-204 0 0,0 0 0 0 0,0-1 0 0 0,1 1-1 0 0,-1-1 1 0 0,0-1 0 0 0,0 1-1 0 0,1-1 1 0 0,-1 1 0 0 0,-5-3 0 0 0,3 0 59 0 0,0 0 0 0 0,0 0 0 0 0,0-1 0 0 0,1 0 0 0 0,-8-5 0 0 0,11 6-60 0 0,-1 1-1 0 0,1-1 1 0 0,-1 1 0 0 0,0 0-1 0 0,0 0 1 0 0,0 0-1 0 0,-8-2 1 0 0,9 4-90 0 0,-1 0 0 0 0,1 0 0 0 0,0 0 0 0 0,0 0 0 0 0,0 0 0 0 0,0 1 0 0 0,0-1 0 0 0,-1 1 0 0 0,1 0 0 0 0,0 0 0 0 0,1 0 0 0 0,-4 2 0 0 0,-55 26-11 0 0,23-12 14 0 0,29-12 2 0 0,-1 0 0 0 0,-14 4 0 0 0,-11 3 347 0 0,24-8-246 0 0,0 0-1 0 0,0-1 0 0 0,-19 3 0 0 0,7-3-19 0 0,8-1-8 0 0,-1 0 0 0 0,1-1 0 0 0,0-1 0 0 0,-16-2 0 0 0,8-2 57 0 0,18 3-126 0 0,0-1 0 0 0,0 1 0 0 0,0 1 0 0 0,0-1-1 0 0,0 1 1 0 0,0 0 0 0 0,-1 0 0 0 0,1 0-1 0 0,-9 3 1 0 0,5-1 11 0 0,0-1 0 0 0,0 1 0 0 0,0-1 0 0 0,0-1 0 0 0,0 0-1 0 0,0 0 1 0 0,0-1 0 0 0,-13-2 0 0 0,-27-1 367 0 0,-2 6-270 0 0,34 0-40 0 0,0-2 0 0 0,-34-2 0 0 0,43 2-75 0 0,0 0-1 0 0,1 0 1 0 0,-1 1 0 0 0,1 0-1 0 0,-1 0 1 0 0,1 1 0 0 0,-1 0-1 0 0,1 0 1 0 0,-9 5-1 0 0,7-4 5 0 0,0 0 0 0 0,0 0 0 0 0,0-1 0 0 0,0 0 0 0 0,-18 1 0 0 0,22-3 40 0 0,0-1 1 0 0,-1-1-1 0 0,1 1 1 0 0,0-1-1 0 0,0 0 0 0 0,0 0 1 0 0,0 0-1 0 0,1-1 0 0 0,-1 1 1 0 0,-7-7-1 0 0,-15-7 171 0 0,23 13-189 0 0,0 0-1 0 0,0 1 1 0 0,0-1 0 0 0,0-1-1 0 0,1 1 1 0 0,-1 0 0 0 0,1-1 0 0 0,0 0-1 0 0,0 0 1 0 0,-4-7 0 0 0,-16-19 356 0 0,19 25-354 0 0,0 0 0 0 0,1 0-1 0 0,0-1 1 0 0,0 0 0 0 0,-4-10-1 0 0,-7-12 94 0 0,8 19-80 0 0,-6-13 160 0 0,-31-38 0 0 0,15 31 15 0 0,18 19-175 0 0,0 0-1 0 0,-9-13 0 0 0,-35-46 65 0 0,51 65-110 0 0,0 0-1 0 0,1 0 0 0 0,-1-1 1 0 0,1 1-1 0 0,-1 0 0 0 0,1-1 0 0 0,1 1 1 0 0,-1-1-1 0 0,-1-9 0 0 0,2 6 13 0 0,0 0-1 0 0,1-1 1 0 0,0 1-1 0 0,2-17 0 0 0,0 11 20 0 0,-1 0-1 0 0,0 0 0 0 0,-1 0 0 0 0,-1-1 1 0 0,0 1-1 0 0,-1 0 0 0 0,-1 0 1 0 0,0 0-1 0 0,-5-14 0 0 0,5 20-38 0 0,0-1 0 0 0,1 0 0 0 0,0 0 0 0 0,1 0 0 0 0,0 0 0 0 0,0-10 0 0 0,4-58-19 0 0,-1 49 23 0 0,-1 16-5 0 0,1-12 27 0 0,-1 0 0 0 0,-4-32 0 0 0,-5 11 7 0 0,5 30-14 0 0,0-1-1 0 0,-1-25 0 0 0,5 38-28 0 0,-1-1 0 0 0,1 0 0 0 0,0 0 0 0 0,0 0 0 0 0,0 1 0 0 0,1-1 0 0 0,-1 0 0 0 0,1 1 0 0 0,0-1 0 0 0,0 1 0 0 0,0 0 0 0 0,0 0 0 0 0,1-1 0 0 0,-1 2 0 0 0,1-1 0 0 0,0 0 0 0 0,0 0 0 0 0,0 1 0 0 0,0 0 0 0 0,5-3 0 0 0,1-1 0 0 0,0 1 0 0 0,1 0 0 0 0,-1 0 0 0 0,1 1 0 0 0,0 0 0 0 0,13-2 0 0 0,112-32 0 0 0,-123 34 0 0 0,15-6 0 0 0,0 1 0 0 0,0 1 0 0 0,0 1 0 0 0,47-5 0 0 0,154-12 0 0 0,-206 20 0 0 0,0 1 0 0 0,0 2 0 0 0,0 0 0 0 0,0 1 0 0 0,23 4 0 0 0,116 13 0 0 0,-110-13 0 0 0,171 20 0 0 0,-187-17 0 0 0,-1 1 0 0 0,-1 2 0 0 0,1 1 0 0 0,42 22 0 0 0,-54-24 0 0 0,36 22 0 0 0,-50-25 0 0 0,-1-1 0 0 0,1 1 0 0 0,-1 0 0 0 0,-1 1 0 0 0,1-1 0 0 0,-1 2 0 0 0,8 10 0 0 0,18 35 0 0 0,41 93 0 0 0,-70-139 0 0 0,3 9-8 0 0,0 0 1 0 0,-1 0-1 0 0,-1 1 0 0 0,-1-1 1 0 0,0 1-1 0 0,-2 0 0 0 0,1 25 1 0 0,-1-19 4 0 0,11 378 3 0 0,-11-379 0 0 0,-2 0 0 0 0,0-1 0 0 0,0 1 0 0 0,-2-1 0 0 0,-1 1 0 0 0,-1-1 0 0 0,-1 0 0 0 0,0 0 0 0 0,-2-1 0 0 0,-11 24 0 0 0,-2 2-844 0 0,3 1 0 0 0,2 1 0 0 0,2 0 0 0 0,-9 63 0 0 0,11-54-1040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6:23.652"/>
    </inkml:context>
    <inkml:brush xml:id="br0">
      <inkml:brushProperty name="width" value="0.1" units="cm"/>
      <inkml:brushProperty name="height" value="0.1" units="cm"/>
      <inkml:brushProperty name="color" value="#66CC00"/>
    </inkml:brush>
  </inkml:definitions>
  <inkml:trace contextRef="#ctx0" brushRef="#br0">1796 1183 3367 0 0,'-1'0'31'0'0,"1"0"-1"0"0,-1 0 0 0 0,1 0 0 0 0,-1 0 1 0 0,1 0-1 0 0,-1 0 0 0 0,1 0 0 0 0,0 0 1 0 0,-1 0-1 0 0,1 0 0 0 0,-1 0 0 0 0,1-1 1 0 0,-1 1-1 0 0,1 0 0 0 0,-1 0 0 0 0,1-1 1 0 0,0 1-1 0 0,-1 0 0 0 0,1 0 0 0 0,-1-1 1 0 0,1 1-1 0 0,0 0 0 0 0,-1-1 0 0 0,1 1 0 0 0,0-1 1 0 0,0 1-1 0 0,-1 0 0 0 0,1-1 0 0 0,0 1 1 0 0,0-1-1 0 0,-9-8 1034 0 0,8 8-910 0 0,-1 0-1 0 0,1 0 1 0 0,-1 0 0 0 0,1 0 0 0 0,-1 1 0 0 0,1-1 0 0 0,-1 1-1 0 0,1-1 1 0 0,-1 1 0 0 0,0-1 0 0 0,1 1 0 0 0,-1 0 0 0 0,0 0-1 0 0,0 0 1 0 0,1 0 0 0 0,-1 0 0 0 0,0 0 0 0 0,1 0 0 0 0,-1 0-1 0 0,0 1 1 0 0,1-1 0 0 0,-1 1 0 0 0,-2 0 0 0 0,-5 2 196 0 0,-11 3 412 0 0,0 1-1 0 0,-30 16 1 0 0,31-14-353 0 0,1-1-1 0 0,-35 11 1 0 0,31-13-139 0 0,17-4-167 0 0,-1 0 0 0 0,0 0 0 0 0,0-1 0 0 0,0 0 0 0 0,-10 1 0 0 0,-10-2 285 0 0,1 2 0 0 0,-1 0 1 0 0,1 2-1 0 0,0 1 0 0 0,0 1 0 0 0,-40 15 0 0 0,47-15-283 0 0,0-2 0 0 0,-1 0 0 0 0,1-1 0 0 0,-33 2 0 0 0,-18 2 690 0 0,36-3-380 0 0,-13 2-38 0 0,24-2-325 0 0,0-1-1 0 0,0-1 0 0 0,0-1 1 0 0,-24-2-1 0 0,10 0 795 0 0,-44-5 50 0 0,-92 14-233 0 0,124-5-420 0 0,33-2-148 0 0,-1 0 1 0 0,1-1-1 0 0,-24-3 1 0 0,31 1 1 0 0,1 1 0 0 0,-1-2 0 0 0,1 1 0 0 0,-1-1 0 0 0,1 0 0 0 0,0-1 0 0 0,0 1 0 0 0,0-1 0 0 0,-10-9 0 0 0,-1-3 361 0 0,-29-33 0 0 0,11 11 232 0 0,26 28-599 0 0,0 0-1 0 0,1-1 1 0 0,0-1 0 0 0,0 1 0 0 0,1-1 0 0 0,1-1-1 0 0,0 1 1 0 0,1-1 0 0 0,-6-19 0 0 0,5 15 90 0 0,-16-30 0 0 0,16 33-90 0 0,-1 0-1 0 0,2-1 1 0 0,-6-19 0 0 0,0-1 40 0 0,9 26-79 0 0,-1-1-1 0 0,2 0 1 0 0,-1 1-1 0 0,1-1 1 0 0,-1-19-1 0 0,2 21-38 0 0,-1-1 0 0 0,0 0-1 0 0,0 1 1 0 0,0 0 0 0 0,-1-1 0 0 0,-1 1-1 0 0,1 0 1 0 0,-11-14 0 0 0,7 9 20 0 0,-10-25 0 0 0,14 27 7 0 0,0 1 0 0 0,0-1-1 0 0,2 0 1 0 0,-1 0-1 0 0,1 0 1 0 0,1 0-1 0 0,0 0 1 0 0,0 1-1 0 0,1-1 1 0 0,0 0 0 0 0,6-19-1 0 0,-4 17-14 0 0,-1-1 1 0 0,0 0-1 0 0,-1 1 1 0 0,-1-18-1 0 0,0 18 25 0 0,0 0-1 0 0,1 0 1 0 0,0 0-1 0 0,1 1 1 0 0,4-17-1 0 0,2 0 28 0 0,-1-1 1 0 0,-2 1-1 0 0,3-52 0 0 0,-5 45-74 0 0,-3 30 4 0 0,1 1 1 0 0,0 0-1 0 0,-1-1 0 0 0,2 1 0 0 0,-1 0 1 0 0,1 0-1 0 0,3-8 0 0 0,-4 11-6 0 0,0 0-1 0 0,1 1 0 0 0,-1-1 0 0 0,1 0 1 0 0,-1 1-1 0 0,1-1 0 0 0,0 1 1 0 0,0-1-1 0 0,-1 1 0 0 0,1 0 0 0 0,0 0 1 0 0,0 0-1 0 0,0 0 0 0 0,0 0 0 0 0,1 0 1 0 0,-1 1-1 0 0,0-1 0 0 0,0 1 1 0 0,0-1-1 0 0,3 1 0 0 0,25-2 0 0 0,0 1 0 0 0,0 2 0 0 0,33 5 0 0 0,141-2 0 0 0,-113-6 0 0 0,-50 0 0 0 0,64-11 0 0 0,-6 0 0 0 0,3 3 0 0 0,87-5 0 0 0,-36 5 0 0 0,-96 5 0 0 0,23 0 0 0 0,-45 6 0 0 0,45 9 0 0 0,-38-4 0 0 0,-9-1 0 0 0,44 14 0 0 0,-67-17 0 0 0,-1 2 0 0 0,0-1 0 0 0,0 1 0 0 0,0 1 0 0 0,0 0 0 0 0,-1 0 0 0 0,0 1 0 0 0,12 10 0 0 0,-8-4 0 0 0,0 0 0 0 0,-1 1 0 0 0,-1 0 0 0 0,12 19 0 0 0,-16-23 0 0 0,0 1 0 0 0,-1 1 0 0 0,1-1 0 0 0,-2 1 0 0 0,0 0 0 0 0,0 0 0 0 0,-1 0 0 0 0,0 0 0 0 0,-1 1 0 0 0,1 15 0 0 0,6 46 0 0 0,-5-41 0 0 0,1 39 0 0 0,-6-35 0 0 0,-2 1 0 0 0,-2-1 0 0 0,-1 0 0 0 0,-17 55 0 0 0,13-50-1 0 0,1 0 0 0 0,-2 47 0 0 0,0 84-1212 0 0,11-160 1004 0 0,-2 167-2755 0 0,4-114 1233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6:49.915"/>
    </inkml:context>
    <inkml:brush xml:id="br0">
      <inkml:brushProperty name="width" value="0.1" units="cm"/>
      <inkml:brushProperty name="height" value="0.1" units="cm"/>
      <inkml:brushProperty name="color" value="#66CC00"/>
    </inkml:brush>
  </inkml:definitions>
  <inkml:trace contextRef="#ctx0" brushRef="#br0">278 234 2959 0 0,'-5'-16'296'0'0,"3"9"161"0"0,1 1-1 0 0,-2-1 0 0 0,1 1 1 0 0,-1 0-1 0 0,0 0 1 0 0,-1 0-1 0 0,1 0 0 0 0,-5-6 1 0 0,-1 1 216 0 0,0 1 0 0 0,0 0 0 0 0,-12-11 0 0 0,-36-24 1191 0 0,53 42-1717 0 0,0 0 1 0 0,0 1-1 0 0,1-1 0 0 0,-2 1 0 0 0,1 0 0 0 0,0 0 0 0 0,0 1 0 0 0,-1-1 1 0 0,1 1-1 0 0,-1 0 0 0 0,1 0 0 0 0,-1 0 0 0 0,-7 0 0 0 0,-45 3 713 0 0,43 2-59 0 0,26-2 155 0 0,14 3-770 0 0,195 60 1263 0 0,-95-46-1163 0 0,-120-18-268 0 0,31 1 195 0 0,0-2-1 0 0,1-1 1 0 0,50-9 0 0 0,-5 1 138 0 0,164-26 243 0 0,-231 32-503 0 0,7-1-11 0 0,1 2 0 0 0,0 0 1 0 0,0 2-1 0 0,-1 0 0 0 0,27 5 0 0 0,-14-9 160 0 0,-36 4-176 0 0,-5 0-18 0 0,0 0-1 0 0,0-1 0 0 0,0 1 1 0 0,-6-3-1 0 0,-39-5 23 0 0,0 2 1 0 0,-99 1-1 0 0,58 4-28 0 0,-54 6-40 0 0,27 0 0 0 0,97-5 0 0 0,-252-8 11 0 0,141-6 42 0 0,120 12-43 0 0,15 1 16 0 0,24 3 38 0 0,-6-1-36 0 0,117 7-29 0 0,1 0 13 0 0,109-2 52 0 0,-166-7-18 0 0,222 12-39 0 0,-260-6-17 0 0,80-2-1 0 0,-98-5 84 0 0,0-1 0 0 0,0 0-1 0 0,0-2 1 0 0,34-12 0 0 0,-58 16-47 0 0,0 1 1 0 0,1-1-1 0 0,-1 0 0 0 0,0 1 1 0 0,1 0-1 0 0,-1-1 0 0 0,1 1 1 0 0,3 0-1 0 0,-6 0-23 0 0,0 1 0 0 0,1-1-1 0 0,-1 0 1 0 0,0 0 0 0 0,0 0 0 0 0,1 0 0 0 0,-1 0-1 0 0,0 0 1 0 0,0 0 0 0 0,0 0 0 0 0,1 0-1 0 0,-1 1 1 0 0,0-1 0 0 0,0 0 0 0 0,0 0 0 0 0,1 0-1 0 0,-1 0 1 0 0,0 1 0 0 0,0-1 0 0 0,0 0-1 0 0,0 0 1 0 0,0 0 0 0 0,0 1 0 0 0,1-1 0 0 0,-1 0-1 0 0,0 0 1 0 0,0 1 0 0 0,0-1 0 0 0,0 0 0 0 0,0 1-1 0 0,-6 11 60 0 0,4-9-60 0 0,-1-1-1 0 0,1 1 1 0 0,-1-1-1 0 0,0 0 1 0 0,0 0-1 0 0,0 0 0 0 0,0 0 1 0 0,-5 1-1 0 0,-29 12 50 0 0,35-14-51 0 0,-14 4 11 0 0,0 0-1 0 0,0 0 1 0 0,-1-2 0 0 0,1 0-1 0 0,-18 0 1 0 0,33-3-10 0 0,0 0 0 0 0,0 0 0 0 0,-1 0 1 0 0,1 0-1 0 0,0 0 0 0 0,0 0 0 0 0,0 0 0 0 0,0 0 0 0 0,0-1 0 0 0,1 1 0 0 0,-1-1 0 0 0,0 1 0 0 0,0 0 0 0 0,0-1 1 0 0,0 1-1 0 0,0-1 0 0 0,0 0 0 0 0,1 1 0 0 0,-1-1 0 0 0,0 0 0 0 0,0 1 0 0 0,1-1 0 0 0,-1 0 0 0 0,1 0 1 0 0,-1 0-1 0 0,0 0 0 0 0,1 1 0 0 0,0-1 0 0 0,-1 0 0 0 0,1 0 0 0 0,-1 0 0 0 0,1 0 0 0 0,0 0 0 0 0,0 0 1 0 0,0 0-1 0 0,0 0 0 0 0,-1 0 0 0 0,1 0 0 0 0,0 0 0 0 0,1 0 0 0 0,-1 0 0 0 0,0 0 0 0 0,0 0 0 0 0,1-2 0 0 0,-1 0 5 0 0,1 0 1 0 0,0-1-1 0 0,0 1 0 0 0,0 0 0 0 0,1 0 0 0 0,-1 0 0 0 0,1 0 0 0 0,-1 0 0 0 0,1 0 0 0 0,0 0 0 0 0,0 1 0 0 0,4-5 0 0 0,51-37-6 0 0,-57 47 0 0 0,-4 2 0 0 0,-17 11-727 0 0,1 0-1 0 0,-20 22 1 0 0,14-14-4133 0 0,-3 2-2002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6:57.012"/>
    </inkml:context>
    <inkml:brush xml:id="br0">
      <inkml:brushProperty name="width" value="0.1" units="cm"/>
      <inkml:brushProperty name="height" value="0.1" units="cm"/>
      <inkml:brushProperty name="color" value="#66CC00"/>
    </inkml:brush>
  </inkml:definitions>
  <inkml:trace contextRef="#ctx0" brushRef="#br0">1737 143 3079 0 0,'-1'-1'24'0'0,"-1"-1"-1"0"0,0 1 0 0 0,1 0 1 0 0,-1-1-1 0 0,0 1 0 0 0,0 0 1 0 0,0 0-1 0 0,0 0 0 0 0,0 1 0 0 0,0-1 1 0 0,-1 0-1 0 0,1 1 0 0 0,0-1 1 0 0,0 1-1 0 0,0 0 0 0 0,-3 0 0 0 0,-22-9 2600 0 0,23 9-2531 0 0,-15-6 572 0 0,0 1 0 0 0,0 0 1 0 0,-1 2-1 0 0,1 0 0 0 0,-39 1 0 0 0,-222 14 2881 0 0,162-8-2643 0 0,77-3-546 0 0,1-3 0 0 0,-54-9-1 0 0,-78-23 331 0 0,135 26-540 0 0,-1 3-1 0 0,1 1 0 0 0,-55 0 1 0 0,-59-4 229 0 0,97 4-198 0 0,-9-1-3 0 0,17 1 46 0 0,0 1 0 0 0,-62 5 0 0 0,91 0-176 0 0,7-2-17 0 0,0 1-1 0 0,0 0 1 0 0,0 1 0 0 0,0 0-1 0 0,-17 7 1 0 0,22-5 77 0 0,8-2-25 0 0,16 1 32 0 0,29-3 110 0 0,384-32 532 0 0,-326 21-689 0 0,0 6 0 0 0,126 9 0 0 0,54 29 0 0 0,-40 1 0 0 0,-217-28-49 0 0,-23-4-10 0 0,-1-1 0 0 0,1 1 0 0 0,0-1 0 0 0,-1 0 0 0 0,1-1 0 0 0,0 1 0 0 0,0-1-1 0 0,-1 0 1 0 0,11-2 0 0 0,-16 2-4 0 0,1 0 0 0 0,-1 0 0 0 0,0 0 0 0 0,0 0 0 0 0,1 0 0 0 0,-1-1 0 0 0,0 1 0 0 0,0 0 0 0 0,1 0 0 0 0,-1 0 0 0 0,0 0 0 0 0,0 0 0 0 0,1 0 0 0 0,-1-1 0 0 0,0 1-1 0 0,0 0 1 0 0,0 0 0 0 0,1 0 0 0 0,-1 0 0 0 0,0-1 0 0 0,0 1 0 0 0,0 0 0 0 0,0 0 0 0 0,0-1 0 0 0,1 1 0 0 0,-1 0 0 0 0,0 0 0 0 0,0-1 0 0 0,0 1 0 0 0,0 0 0 0 0,0 0 0 0 0,0-1 0 0 0,0 1 0 0 0,0-1 0 0 0,-7-6 74 0 0,-14-4 52 0 0,-4 6-100 0 0,1 0 0 0 0,0 2 0 0 0,-34-1 1 0 0,-77 6 57 0 0,90 0-91 0 0,-15 0 6 0 0,-382-1 0 0 0,380-4 0 0 0,1 2 0 0 0,0 3 0 0 0,-66 10 0 0 0,119-11 0 0 0,-7 1 0 0 0,1 0 0 0 0,-1 1 0 0 0,1 1 0 0 0,-1 0 0 0 0,1 1 0 0 0,1 1 0 0 0,-18 8 0 0 0,30-11-2 0 0,7-1 8 0 0,6 0 44 0 0,441 14 88 0 0,-185 6-138 0 0,-215-21 0 0 0,77-8 0 0 0,6-1 0 0 0,-123 8 0 0 0,-20-1 0 0 0,-22-1 0 0 0,-178-25-13 0 0,-249-1 0 0 0,97 47-1558 0 0,286-13 627 0 0,-26 3-235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6:58.584"/>
    </inkml:context>
    <inkml:brush xml:id="br0">
      <inkml:brushProperty name="width" value="0.1" units="cm"/>
      <inkml:brushProperty name="height" value="0.1" units="cm"/>
      <inkml:brushProperty name="color" value="#66CC00"/>
    </inkml:brush>
  </inkml:definitions>
  <inkml:trace contextRef="#ctx0" brushRef="#br0">1241 109 2759 0 0,'5'-4'86'0'0,"1"1"0"0"0,0-1 0 0 0,0 1-1 0 0,1 0 1 0 0,-1 1 0 0 0,11-3-1 0 0,-17 5-72 0 0,0 0-1 0 0,0 0 0 0 0,0 0 0 0 0,0 0 0 0 0,0 0 0 0 0,1 0 0 0 0,-1 0 0 0 0,0 0 1 0 0,0 0-1 0 0,0 0 0 0 0,0-1 0 0 0,0 1 0 0 0,0 0 0 0 0,1 0 0 0 0,-1 0 0 0 0,0 0 1 0 0,0 0-1 0 0,0 0 0 0 0,0 0 0 0 0,0 0 0 0 0,0 0 0 0 0,0 0 0 0 0,0 0 0 0 0,1 0 1 0 0,-1-1-1 0 0,0 1 0 0 0,0 0 0 0 0,0 0 0 0 0,0 0 0 0 0,0 0 0 0 0,0 0 0 0 0,0 0 1 0 0,0 0-1 0 0,0-1 0 0 0,0 1 0 0 0,0 0 0 0 0,0 0 0 0 0,0 0 0 0 0,0 0 0 0 0,0 0 0 0 0,0 0 1 0 0,0-1-1 0 0,0 1 0 0 0,0 0 0 0 0,0 0 0 0 0,-6-5 490 0 0,-10-3 409 0 0,-2 5-217 0 0,1 1-1 0 0,-1 0 1 0 0,0 1-1 0 0,-28 3 1 0 0,6-2-46 0 0,-127 13 692 0 0,49-1-1111 0 0,-137 6 178 0 0,-247-11 1520 0 0,502-7-1923 0 0,-8 0 82 0 0,0-1 0 0 0,0 0-1 0 0,0 0 1 0 0,0-1-1 0 0,0 0 1 0 0,-11-4 0 0 0,19 6-65 0 0,-1 0 0 0 0,1 0 0 0 0,-1-1 1 0 0,1 1-1 0 0,-1 0 0 0 0,1 0 0 0 0,0-1 1 0 0,-1 1-1 0 0,1 0 0 0 0,-1-1 0 0 0,1 1 1 0 0,0 0-1 0 0,-1-1 0 0 0,1 1 0 0 0,0-1 1 0 0,0 1-1 0 0,-1-1 0 0 0,1 1 0 0 0,0-1 1 0 0,0 1-1 0 0,-1-1 0 0 0,1 1 0 0 0,0 0 1 0 0,0-1-1 0 0,0 0 0 0 0,0 1 0 0 0,0-1 1 0 0,0 1-1 0 0,0-1 0 0 0,0 1 0 0 0,0-1 1 0 0,0 1-1 0 0,0-1 0 0 0,0 1 0 0 0,0-1 1 0 0,1 1-1 0 0,-1-1 0 0 0,0 1 0 0 0,0-1 1 0 0,0 1-1 0 0,1 0 0 0 0,-1-1 0 0 0,0 1 1 0 0,1-1-1 0 0,-1 1 0 0 0,0 0 0 0 0,1-1 1 0 0,0 0-1 0 0,0 0 23 0 0,1 0 0 0 0,-1-1 0 0 0,0 1 0 0 0,1 0 0 0 0,0 0 0 0 0,-1 0 1 0 0,1 0-1 0 0,-1 0 0 0 0,1 0 0 0 0,0 1 0 0 0,0-1 0 0 0,3 0 0 0 0,197-3 274 0 0,-33 3-324 0 0,-106-3 18 0 0,216-8 112 0 0,-6 33 4 0 0,-75-7-117 0 0,-182-14 75 0 0,0 1 0 0 0,0 1 0 0 0,19 5 0 0 0,-35-7-81 0 0,1 0-1 0 0,-1 0 1 0 0,1 0-1 0 0,-1 0 1 0 0,1 0 0 0 0,-1 0-1 0 0,0 0 1 0 0,1 0 0 0 0,-1 0-1 0 0,1 0 1 0 0,-1 1-1 0 0,0-1 1 0 0,1 0 0 0 0,-1 0-1 0 0,1 0 1 0 0,-1 0-1 0 0,0 1 1 0 0,1-1 0 0 0,-1 0-1 0 0,0 1 1 0 0,0-1 0 0 0,1 0-1 0 0,-1 0 1 0 0,0 1-1 0 0,1-1 1 0 0,-1 1 0 0 0,-10 2 77 0 0,-20-1 47 0 0,-217-30 258 0 0,-59 2-68 0 0,0 23-208 0 0,246 3-91 0 0,31-1 7 0 0,-38-7-1 0 0,45 4-7 0 0,0 1 0 0 0,0 1-1 0 0,-32 2 1 0 0,53 0-18 0 0,0 0-1 0 0,0 0 1 0 0,0 0-1 0 0,0 0 1 0 0,0 0-1 0 0,0 0 1 0 0,0 1-1 0 0,0-1 1 0 0,0 0-1 0 0,0 1 1 0 0,0-1-1 0 0,0 0 1 0 0,0 1-1 0 0,0-1 1 0 0,0 1-1 0 0,1-1 1 0 0,-1 1-1 0 0,0 0 1 0 0,-1 1-1 0 0,2-2 1 0 0,0 1 0 0 0,0-1 0 0 0,0 1 0 0 0,0-1 0 0 0,0 1 0 0 0,0-1-1 0 0,0 1 1 0 0,0-1 0 0 0,0 1 0 0 0,1-1 0 0 0,-1 1 0 0 0,0-1 0 0 0,0 1 0 0 0,0-1-1 0 0,1 1 1 0 0,-1-1 0 0 0,0 1 0 0 0,1-1 0 0 0,-1 1 0 0 0,0-1 0 0 0,1 1 0 0 0,-1-1-1 0 0,1 0 1 0 0,0 1 0 0 0,3 3 5 0 0,1-1-1 0 0,0 1 0 0 0,0-1 1 0 0,0 0-1 0 0,7 3 0 0 0,17 4 18 0 0,-1-2 0 0 0,1 0 0 0 0,0-2 0 0 0,46 4 0 0 0,121-4 108 0 0,309 0 7 0 0,-449-5-72 0 0,0-3 0 0 0,61-11 0 0 0,-82 7-19 0 0,0-1 0 0 0,-1-2 0 0 0,0-2-1 0 0,47-21 1 0 0,-80 32-40 0 0,23-13 93 0 0,-23 12-94 0 0,0 1-1 0 0,0-1 1 0 0,-1 1-1 0 0,1-1 0 0 0,0 1 1 0 0,0-1-1 0 0,0 0 1 0 0,-1 1-1 0 0,1-1 1 0 0,0 0-1 0 0,-1 0 0 0 0,1 1 1 0 0,-1-1-1 0 0,1 0 1 0 0,-1 0-1 0 0,1 0 1 0 0,-1 0-1 0 0,1 0 0 0 0,-1 0 1 0 0,0 0-1 0 0,0 0 1 0 0,1 1-1 0 0,-1-3 1 0 0,-1 3-3 0 0,1-1 0 0 0,0 1 1 0 0,-1-1-1 0 0,1 0 0 0 0,-1 1 1 0 0,1-1-1 0 0,-1 1 1 0 0,0-1-1 0 0,1 1 0 0 0,-1 0 1 0 0,1-1-1 0 0,-1 1 0 0 0,0-1 1 0 0,1 1-1 0 0,-1 0 1 0 0,0 0-1 0 0,0-1 0 0 0,1 1 1 0 0,-1 0-1 0 0,0 0 1 0 0,1 0-1 0 0,-1 0 0 0 0,0 0 1 0 0,0 0-1 0 0,1 0 0 0 0,-2 0 1 0 0,-24 2 96 0 0,21-2-91 0 0,-27 5-312 0 0,0 2 0 0 0,0 0 1 0 0,-31 14-1 0 0,19-7-344 0 0,-22 6-981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7:00.011"/>
    </inkml:context>
    <inkml:brush xml:id="br0">
      <inkml:brushProperty name="width" value="0.1" units="cm"/>
      <inkml:brushProperty name="height" value="0.1" units="cm"/>
      <inkml:brushProperty name="color" value="#66CC00"/>
    </inkml:brush>
  </inkml:definitions>
  <inkml:trace contextRef="#ctx0" brushRef="#br0">1670 187 2959 0 0,'-1'-2'110'0'0,"-1"0"-1"0"0,1 1 1 0 0,-1-1-1 0 0,1 0 1 0 0,-1 1-1 0 0,0-1 1 0 0,0 1-1 0 0,0 0 1 0 0,0 0-1 0 0,0 0 1 0 0,0 0-1 0 0,0 0 1 0 0,0 0-1 0 0,0 0 1 0 0,0 0-1 0 0,0 1 1 0 0,-1-1-1 0 0,1 1 1 0 0,0 0-1 0 0,-4 0 1 0 0,-8-1 645 0 0,-31 2 0 0 0,32 0-479 0 0,-254 29 2788 0 0,-27 1-1046 0 0,17-34-360 0 0,252 0-1497 0 0,1 0 1 0 0,-1-2 0 0 0,-35-11 0 0 0,45 11 15 0 0,0-1 0 0 0,1-1 0 0 0,-1 0 1 0 0,1-1-1 0 0,1 0 0 0 0,-19-16 1 0 0,31 24-169 0 0,0-1 1 0 0,1 1 0 0 0,-1 0 0 0 0,1-1-1 0 0,-1 1 1 0 0,1-1 0 0 0,-1 0-1 0 0,1 1 1 0 0,-1-1 0 0 0,1 1 0 0 0,-1-1-1 0 0,1 0 1 0 0,0 1 0 0 0,-1-1 0 0 0,1 0-1 0 0,0 1 1 0 0,0-1 0 0 0,-1 0 0 0 0,1 1-1 0 0,0-2 1 0 0,0 1-5 0 0,0 1 0 0 0,1 0-1 0 0,-1-1 1 0 0,0 1 0 0 0,0-1-1 0 0,1 1 1 0 0,-1 0 0 0 0,0-1 0 0 0,1 1-1 0 0,-1 0 1 0 0,1-1 0 0 0,-1 1-1 0 0,0 0 1 0 0,1 0 0 0 0,-1 0 0 0 0,1-1-1 0 0,-1 1 1 0 0,1 0 0 0 0,-1 0-1 0 0,0 0 1 0 0,1 0 0 0 0,-1 0 0 0 0,1 0-1 0 0,36-2 81 0 0,-30 2-67 0 0,103 1 56 0 0,100-1 1 0 0,-129-2-38 0 0,93-4 43 0 0,-48-1-59 0 0,-63 6 0 0 0,81-14 1 0 0,-121 12-6 0 0,-16 3-8 0 0,-1-1 0 0 0,0 0 0 0 0,-1 0 0 0 0,1 0 0 0 0,11-5 0 0 0,-17 6-6 0 0,0 0-1 0 0,0 0 0 0 0,-1-1 1 0 0,1 1-1 0 0,0 0 1 0 0,0 0-1 0 0,0-1 1 0 0,0 1-1 0 0,0 0 0 0 0,-1 0 1 0 0,1 0-1 0 0,0 0 1 0 0,0-1-1 0 0,0 1 0 0 0,-1 0 1 0 0,1 0-1 0 0,0 0 1 0 0,0 0-1 0 0,0 0 0 0 0,-1-1 1 0 0,1 1-1 0 0,0 0 1 0 0,0 0-1 0 0,-1 0 0 0 0,1 0 1 0 0,0 0-1 0 0,0 0 1 0 0,-1 0-1 0 0,1 0 0 0 0,0 0 1 0 0,0 0-1 0 0,-1 0 1 0 0,1 0-1 0 0,0 0 1 0 0,-1 1-1 0 0,-13-3 66 0 0,-413 36 314 0 0,131-7-246 0 0,-106 11 55 0 0,160-19-115 0 0,224-18-62 0 0,10-2-8 0 0,-1 1 0 0 0,1 1 0 0 0,-1 0 0 0 0,1 0 0 0 0,0 1 0 0 0,0-1 0 0 0,-10 5 0 0 0,18-6-5 0 0,0 0 1 0 0,0 0-1 0 0,-1 0 0 0 0,1 0 0 0 0,0 0 1 0 0,0 0-1 0 0,0 0 0 0 0,0 0 0 0 0,0 0 1 0 0,0 0-1 0 0,0 1 0 0 0,-1-1 0 0 0,1 0 1 0 0,0 0-1 0 0,0 0 0 0 0,0 0 0 0 0,0 0 1 0 0,0 0-1 0 0,0 0 0 0 0,0 0 0 0 0,0 1 0 0 0,0-1 1 0 0,0 0-1 0 0,0 0 0 0 0,-1 0 0 0 0,1 0 1 0 0,0 0-1 0 0,0 0 0 0 0,0 1 0 0 0,0-1 1 0 0,0 0-1 0 0,0 0 0 0 0,0 0 0 0 0,0 0 1 0 0,0 0-1 0 0,0 1 0 0 0,0-1 0 0 0,0 0 1 0 0,0 0-1 0 0,1 0 0 0 0,-1 0 0 0 0,6 5 22 0 0,8 1 10 0 0,3-3-21 0 0,0-1 1 0 0,0 0-1 0 0,0-1 0 0 0,18-2 0 0 0,9 2 16 0 0,252-11 70 0 0,-146 1 359 0 0,-48 6-373 0 0,244-23-490 0 0,-323 22 407 0 0,0-2 0 0 0,35-14 0 0 0,-58 20 1 0 0,1 0-1 0 0,-1 0 0 0 0,0 0 1 0 0,1 0-1 0 0,-1 0 0 0 0,0 0 1 0 0,1 0-1 0 0,-1 0 1 0 0,1 0-1 0 0,-1 0 0 0 0,0-1 1 0 0,1 1-1 0 0,-1 0 0 0 0,0 0 1 0 0,1 0-1 0 0,-1-1 0 0 0,0 1 1 0 0,0 0-1 0 0,1 0 1 0 0,-1-1-1 0 0,0 1 0 0 0,1 0 1 0 0,-1-1-1 0 0,0 1 0 0 0,0 0 1 0 0,0-1-1 0 0,0 1 0 0 0,1 0 1 0 0,-1-1-1 0 0,0 1 1 0 0,0 0-1 0 0,0-1 0 0 0,0 1 1 0 0,0 0-1 0 0,0-1 0 0 0,0 1 1 0 0,0-1-1 0 0,0 1 0 0 0,0 0 1 0 0,0-1-1 0 0,0 1 1 0 0,0-1-1 0 0,0 1 0 0 0,0 0 1 0 0,0-1-1 0 0,0 1 0 0 0,-1 0 1 0 0,1-1-1 0 0,0 1 0 0 0,0 0 1 0 0,0-1-1 0 0,-1 1 1 0 0,1 0-1 0 0,0-1 0 0 0,0 1 1 0 0,-1 0-1 0 0,1 0 0 0 0,0-1 1 0 0,-1 1-1 0 0,1 0 1 0 0,0 0-1 0 0,-1 0 0 0 0,0-1 1 0 0,-1-1 6 0 0,-1 0 0 0 0,-1 1 0 0 0,1-1 0 0 0,0 1 1 0 0,-6-3-1 0 0,-376-81 330 0 0,308 74-258 0 0,-1 3 0 0 0,0 3 0 0 0,-81 7 0 0 0,115 1-300 0 0,-70 15 0 0 0,95-14 34 0 0,-1 1-1 0 0,1 2 0 0 0,1 0 1 0 0,0 0-1 0 0,-34 21 0 0 0,25-10-1260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6:51.835"/>
    </inkml:context>
    <inkml:brush xml:id="br0">
      <inkml:brushProperty name="width" value="0.1" units="cm"/>
      <inkml:brushProperty name="height" value="0.1" units="cm"/>
      <inkml:brushProperty name="color" value="#66CC00"/>
    </inkml:brush>
  </inkml:definitions>
  <inkml:trace contextRef="#ctx0" brushRef="#br0">1869 134 2759 0 0,'4'-12'4550'0'0,"-32"14"-3724"0"0,21-2-217 0 0,-1 1-1 0 0,1-1 1 0 0,-1 0 0 0 0,1-1-1 0 0,-14-1 1 0 0,12 0-406 0 0,0 1 0 0 0,0 0 0 0 0,-12 1 0 0 0,-65 0 885 0 0,59 2-761 0 0,-1-2-1 0 0,0 0 1 0 0,1-2-1 0 0,-1-2 1 0 0,1 0-1 0 0,-40-12 1 0 0,40 10 8 0 0,-1 1 1 0 0,-34-2-1 0 0,13 2-240 0 0,25 4-44 0 0,0 0-1 0 0,-1 2 1 0 0,1 1 0 0 0,-36 7-1 0 0,-5 3 4 0 0,40-10 51 0 0,-1-2 1 0 0,0-1 0 0 0,1 0 0 0 0,-1-2-1 0 0,-33-8 1 0 0,26 5-14 0 0,0 1 1 0 0,0 2-1 0 0,0 1 0 0 0,-1 2 0 0 0,1 1 0 0 0,-35 6 1 0 0,-10-3-87 0 0,30-2 52 0 0,-82-4 389 0 0,97-1-371 0 0,0 2-1 0 0,0 2 0 0 0,-47 6 1 0 0,57-1-29 0 0,17-5-38 0 0,0 1-1 0 0,0-1 1 0 0,0 0 0 0 0,0 0 0 0 0,0 0 0 0 0,0-1-1 0 0,-8 0 1 0 0,14-1-3 0 0,-1 1 0 0 0,1 0-1 0 0,-1 0 1 0 0,0 0 0 0 0,1 0 0 0 0,-1 0-1 0 0,1 0 1 0 0,-1 0 0 0 0,0 0 0 0 0,1 0-1 0 0,-1 0 1 0 0,1 0 0 0 0,-1 1 0 0 0,0-1-1 0 0,1 0 1 0 0,-1 0 0 0 0,1 0 0 0 0,-1 1-1 0 0,1-1 1 0 0,-1 0 0 0 0,1 1 0 0 0,-1-1-1 0 0,1 1 1 0 0,-1-1 0 0 0,1 0 0 0 0,0 1-1 0 0,-1-1 1 0 0,0 2 0 0 0,3 3 173 0 0,10-2-98 0 0,87-3 276 0 0,126-16-1 0 0,-21-5-146 0 0,-39 21-133 0 0,-128 2 14 0 0,0 1 1 0 0,37 9-1 0 0,26 4 6 0 0,-56-15-79 0 0,0-1 1 0 0,0-2 0 0 0,75-13-1 0 0,116-18 164 0 0,-223 31-168 0 0,-9 2-8 0 0,0 0 0 0 0,0-1 0 0 0,0 1-1 0 0,0 0 1 0 0,0-1 0 0 0,0 0 0 0 0,-1 0-1 0 0,1 0 1 0 0,0 0 0 0 0,-1 0-1 0 0,1-1 1 0 0,4-2 0 0 0,-7 4-1 0 0,0 0 0 0 0,0-1 0 0 0,0 1 0 0 0,0 0 1 0 0,0 0-1 0 0,0 0 0 0 0,0-1 0 0 0,0 1 0 0 0,0 0 0 0 0,0 0 0 0 0,0-1 1 0 0,-1 1-1 0 0,1 0 0 0 0,0 0 0 0 0,0 0 0 0 0,0 0 0 0 0,0-1 0 0 0,0 1 1 0 0,0 0-1 0 0,0 0 0 0 0,0 0 0 0 0,-1 0 0 0 0,1-1 0 0 0,0 1 0 0 0,0 0 1 0 0,0 0-1 0 0,0 0 0 0 0,-1 0 0 0 0,1 0 0 0 0,0 0 0 0 0,0-1 1 0 0,0 1-1 0 0,-1 0 0 0 0,1 0 0 0 0,0 0 0 0 0,0 0 0 0 0,0 0 0 0 0,-1 0 1 0 0,1 0-1 0 0,0 0 0 0 0,0 0 0 0 0,0 0 0 0 0,-1 0 0 0 0,1 0 0 0 0,0 0 1 0 0,-11-2 57 0 0,-53-10 715 0 0,32 6-617 0 0,-49-4 0 0 0,-104 10-548 0 0,97-1 553 0 0,-112 12 0 0 0,88-4-122 0 0,14-2-13 0 0,-32 9-5 0 0,-94 8 1 0 0,188-19-23 0 0,-191 7 56 0 0,210-12-62 0 0,-7 2 68 0 0,22 0-66 0 0,-3 0 0 0 0,5 0 0 0 0,0 0 0 0 0,0 0 0 0 0,0 0 0 0 0,0 0 0 0 0,0 0 0 0 0,0 0 0 0 0,0 0 0 0 0,0 0 0 0 0,0 0 0 0 0,-1 0 0 0 0,1 0 0 0 0,0 0 0 0 0,0 1 0 0 0,0-1 0 0 0,0 0 0 0 0,0 0 0 0 0,0 0 0 0 0,0 0 0 0 0,0 0 0 0 0,0 0 0 0 0,0 0 0 0 0,0 0 0 0 0,0 0 0 0 0,0 0 0 0 0,0 1 0 0 0,0-1 0 0 0,0 0 0 0 0,0 0 0 0 0,0 0 0 0 0,0 0 0 0 0,0 0 0 0 0,0 0 0 0 0,0 0 0 0 0,0 0 0 0 0,0 0 0 0 0,0 1 0 0 0,0-1 0 0 0,0 0 0 0 0,0 0 0 0 0,1 0 0 0 0,-1 0 0 0 0,0 0 0 0 0,0 0 0 0 0,0 0 0 0 0,0 0 0 0 0,0 0 0 0 0,0 0 0 0 0,0 0 0 0 0,0 0 0 0 0,0 0 0 0 0,0 0 0 0 0,0 1 0 0 0,0-1 0 0 0,1 0 0 0 0,-1 0 0 0 0,0 0 0 0 0,0 0 0 0 0,4 2 0 0 0,-1-1 0 0 0,1 1 0 0 0,0 0 0 0 0,0-1 0 0 0,0 0 0 0 0,0 0 0 0 0,0 0 0 0 0,7 0 0 0 0,-10-1 0 0 0,82 10 0 0 0,1-4 0 0 0,152-8 0 0 0,148-11 0 0 0,-326 12 0 0 0,22-4 0 0 0,128-26 0 0 0,-57 7 0 0 0,-93 18-68 0 0,-51 6-10 0 0,-1 0-1 0 0,1 0 1 0 0,0 1 0 0 0,-1 0 0 0 0,1 0-1 0 0,10 3 1 0 0,-16-3-23 0 0,0-1 0 0 0,0 1 0 0 0,0-1-1 0 0,0 1 1 0 0,0-1 0 0 0,0 1 0 0 0,0 0 0 0 0,0-1-1 0 0,-1 1 1 0 0,1 0 0 0 0,0-1 0 0 0,0 1-1 0 0,-1 0 1 0 0,1 0 0 0 0,0 0 0 0 0,-1 0 0 0 0,1 0-1 0 0,-1 0 1 0 0,1 0 0 0 0,-1 0 0 0 0,0 0 0 0 0,1 0-1 0 0,-1 0 1 0 0,0 0 0 0 0,0 0 0 0 0,0 0 0 0 0,1 0-1 0 0,-1 1 1 0 0,0-1 0 0 0,-1 0 0 0 0,1 1 0 0 0,-2 14-1565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37:13.135"/>
    </inkml:context>
    <inkml:brush xml:id="br0">
      <inkml:brushProperty name="width" value="0.1" units="cm"/>
      <inkml:brushProperty name="height" value="0.1" units="cm"/>
      <inkml:brushProperty name="color" value="#E71224"/>
    </inkml:brush>
  </inkml:definitions>
  <inkml:trace contextRef="#ctx0" brushRef="#br0">1 117 455 0 0,'0'0'76'0'0,"0"1"-1"0"0,0-1 1 0 0,0 1-1 0 0,0-1 0 0 0,0 0 1 0 0,0 1-1 0 0,0-1 0 0 0,1 1 1 0 0,-1-1-1 0 0,0 0 0 0 0,0 1 1 0 0,0-1-1 0 0,1 0 0 0 0,-1 1 1 0 0,0-1-1 0 0,0 0 0 0 0,1 1 1 0 0,-1-1-1 0 0,0 0 0 0 0,1 0 1 0 0,-1 1-1 0 0,0-1 0 0 0,1 0 1 0 0,-1 0-1 0 0,0 0 0 0 0,1 1 1 0 0,-1-1-1 0 0,0 0 0 0 0,1 0 1 0 0,-1 0-1 0 0,1 0 0 0 0,-1 0 1 0 0,0 0-1 0 0,1 0 0 0 0,-1 0 1 0 0,1 0-1 0 0,-1 0 0 0 0,1 0 1 0 0,-1 0-1 0 0,0 0 0 0 0,1 0 1 0 0,-1 0-1 0 0,0 0 0 0 0,1 0 1 0 0,-1-1-1 0 0,1 1 0 0 0,0 0 1 0 0,17-10 526 0 0,-6-6 431 0 0,-12 15-951 0 0,0 0 0 0 0,0 1 0 0 0,1-1 0 0 0,-1 0 0 0 0,1 0 0 0 0,-1 0 0 0 0,1 0 0 0 0,-1 1 0 0 0,1-1 0 0 0,-1 0 0 0 0,1 0 1 0 0,0 1-1 0 0,-1-1 0 0 0,1 0 0 0 0,0 1 0 0 0,0-1 0 0 0,-1 1 0 0 0,1-1 0 0 0,0 1 0 0 0,0 0 0 0 0,0-1 0 0 0,0 1 0 0 0,0 0 0 0 0,0-1 0 0 0,0 1 1 0 0,-1 0-1 0 0,1 0 0 0 0,0 0 0 0 0,0 0 0 0 0,0 0 0 0 0,0 0 0 0 0,0 0 0 0 0,0 0 0 0 0,0 0 0 0 0,0 0 0 0 0,1 1 0 0 0,1 0-26 0 0,0-1 0 0 0,0 0 0 0 0,0 0 0 0 0,0 0 0 0 0,1 0 0 0 0,-1 0 0 0 0,0-1 0 0 0,0 1 0 0 0,0-1 0 0 0,0 0 0 0 0,0 0 0 0 0,0 0 0 0 0,-1 0-1 0 0,1-1 1 0 0,5-2 0 0 0,-4 2 46 0 0,0 0-1 0 0,0 0 1 0 0,0 0-1 0 0,1 1 1 0 0,4-1-1 0 0,36-10 1035 0 0,-43 12-1068 0 0,1 0 0 0 0,-1 1 0 0 0,0-1-1 0 0,0 1 1 0 0,0-1 0 0 0,-1 1 0 0 0,1 0-1 0 0,4 2 1 0 0,-4-2-7 0 0,0 0 0 0 0,0 0 0 0 0,0 0 0 0 0,0-1 0 0 0,0 1 0 0 0,0 0 0 0 0,1-1 0 0 0,-1 0 0 0 0,3 1 0 0 0,1-1 79 0 0,-3 0-117 0 0,-1 1 0 0 0,1-1 0 0 0,-1 0 0 0 0,0 0 0 0 0,1 0 0 0 0,-1-1 0 0 0,1 1 1 0 0,-1-1-1 0 0,0 1 0 0 0,1-1 0 0 0,-1 0 0 0 0,0 0 0 0 0,1 0 0 0 0,-1 0 0 0 0,0 0 0 0 0,3-2 0 0 0,-2 1 54 0 0,0 0 1 0 0,1 0-1 0 0,-1 0 0 0 0,1 0 0 0 0,0 1 0 0 0,0 0 0 0 0,6-2 0 0 0,3-1 168 0 0,-9 3-199 0 0,1 1-1 0 0,-1-1 1 0 0,0 0 0 0 0,0 1 0 0 0,0 0 0 0 0,0 0 0 0 0,6 1 0 0 0,-7-1-24 0 0,1 1-1 0 0,-1-1 1 0 0,1 0 0 0 0,-1 0 0 0 0,1 0-1 0 0,0-1 1 0 0,-1 1 0 0 0,1-1 0 0 0,-1 0 0 0 0,7-3-1 0 0,39-12 347 0 0,-42 14-341 0 0,-1 0 0 0 0,1 0 0 0 0,0 1-1 0 0,-1-1 1 0 0,1 2 0 0 0,0-1 0 0 0,0 1-1 0 0,0 0 1 0 0,0 0 0 0 0,0 1 0 0 0,10 2 0 0 0,0 3-15 0 0,-14-5-12 0 0,-1 0 0 0 0,0-1 0 0 0,0 1-1 0 0,0 0 1 0 0,0-1 0 0 0,1 1 0 0 0,-1-1 0 0 0,0 0 0 0 0,1 0 0 0 0,-1 0 0 0 0,0 0-1 0 0,4-1 1 0 0,12-1 75 0 0,-1 0-1 0 0,36 2 0 0 0,-29 0-41 0 0,34-4 119 0 0,-42 2-64 0 0,0 1 0 0 0,34 2 0 0 0,17 6 40 0 0,-16-4-128 0 0,-41-1 0 0 0,0 0 0 0 0,1-1 0 0 0,-1-1 0 0 0,0 1 0 0 0,14-3 0 0 0,-18 2 26 0 0,1 0 1 0 0,0 0-1 0 0,-1 1 0 0 0,1 0 0 0 0,8 2 0 0 0,-11-2-21 0 0,1 0-1 0 0,0 0 1 0 0,-1-1-1 0 0,1 1 0 0 0,0-1 1 0 0,0 0-1 0 0,-1 0 1 0 0,1-1-1 0 0,0 1 1 0 0,0-1-1 0 0,6-2 1 0 0,-1 0 14 0 0,0 0 0 0 0,1 1 1 0 0,-1 0-1 0 0,1 1 0 0 0,21 0 0 0 0,55 7 112 0 0,-67-4-124 0 0,84 7-7 0 0,-94-8 0 0 0,1 2 0 0 0,-1-1 0 0 0,10 5 0 0 0,7 2 0 0 0,-19-7 0 0 0,1-1 0 0 0,18 1 0 0 0,-19-1 0 0 0,1 0 0 0 0,0 0 0 0 0,10 3 0 0 0,-2 0 0 0 0,-11-2 0 0 0,1-1 0 0 0,-1 2 0 0 0,0-1 0 0 0,7 4 0 0 0,36 14 0 0 0,-40-16 7 0 0,0-1 1 0 0,-1 0-1 0 0,1 0 0 0 0,0-1 0 0 0,1 0 0 0 0,12 0 0 0 0,11 3 7 0 0,-5 0-14 0 0,1-2 0 0 0,0-1 0 0 0,-1-2 0 0 0,38-3 0 0 0,57-15 64 0 0,-13 1 0 0 0,-79 13-64 0 0,-18 1 0 0 0,27 0 0 0 0,-31 3 0 0 0,0 0 0 0 0,0 1 0 0 0,0 0 0 0 0,14 4 0 0 0,-11-2 9 0 0,-1-1 1 0 0,1 1-1 0 0,0-2 0 0 0,-1 0 0 0 0,1 0 0 0 0,23-2 0 0 0,-27 1-9 0 0,0 0 0 0 0,0 0 0 0 0,0 0 0 0 0,-1 1 0 0 0,1 1 0 0 0,0-1 0 0 0,12 5 0 0 0,20 4 0 0 0,-31-9 0 0 0,1-1 0 0 0,19-1 0 0 0,-1 0 0 0 0,79 10 0 0 0,-70-8 0 0 0,-16 0 0 0 0,31-3 0 0 0,2 0 0 0 0,-51 2 0 0 0,0-1 0 0 0,1 0-1 0 0,-1 1 1 0 0,0-1 0 0 0,0-1-1 0 0,4-1 1 0 0,-5 2 3 0 0,-1 0 1 0 0,1 0-1 0 0,0 1 1 0 0,0-1-1 0 0,0 0 1 0 0,0 0-1 0 0,1 1 1 0 0,-1 0-1 0 0,0-1 1 0 0,0 1-1 0 0,0 0 1 0 0,0 0-1 0 0,0 0 1 0 0,0 0-1 0 0,5 1 1 0 0,-7 0-67 0 0,1-1 1 0 0,-1 1-1 0 0,1-1 1 0 0,-1 1-1 0 0,1 0 1 0 0,-1-1-1 0 0,1 1 1 0 0,-1 0-1 0 0,0 0 1 0 0,0-1-1 0 0,1 1 1 0 0,-1 0-1 0 0,0 0 1 0 0,0-1-1 0 0,0 1 1 0 0,0 0-1 0 0,0 0 1 0 0,1 0-1 0 0,-2-1 1 0 0,1 1-1 0 0,0 1 1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6:54.440"/>
    </inkml:context>
    <inkml:brush xml:id="br0">
      <inkml:brushProperty name="width" value="0.1" units="cm"/>
      <inkml:brushProperty name="height" value="0.1" units="cm"/>
      <inkml:brushProperty name="color" value="#66CC00"/>
    </inkml:brush>
  </inkml:definitions>
  <inkml:trace contextRef="#ctx0" brushRef="#br0">1556 168 3911 0 0,'-7'-9'337'0'0,"-3"-1"1016"0"0,5 8-1072 0 0,0 0 0 0 0,-1 1 0 0 0,1 0 0 0 0,-1 0 1 0 0,1 0-1 0 0,-1 1 0 0 0,1 0 0 0 0,-8 0 0 0 0,-21-2 1667 0 0,-64-4 1108 0 0,3-1-2104 0 0,33-3-227 0 0,-40-4 526 0 0,-48-4-495 0 0,97 9-442 0 0,-86-2 0 0 0,79 11 30 0 0,0-3 0 0 0,0-2 0 0 0,-73-16 0 0 0,39 1-37 0 0,86 19-295 0 0,-1-1 1 0 0,1 1 0 0 0,0 0-1 0 0,-16 1 1 0 0,16 0-10 0 0,-1 0 0 0 0,1-1-1 0 0,-1 0 1 0 0,-10-2 0 0 0,15 2-3 0 0,3 0 14 0 0,-1 0-1 0 0,0 1 1 0 0,0-1 0 0 0,0 1 0 0 0,0 0-1 0 0,0-1 1 0 0,0 1 0 0 0,0 0-1 0 0,1 0 1 0 0,-1 1 0 0 0,0-1 0 0 0,0 0-1 0 0,-3 1 1 0 0,6 0 0 0 0,0 0 0 0 0,0 1 0 0 0,0-1 0 0 0,0 0 0 0 0,0 0 0 0 0,0-1 0 0 0,0 1 0 0 0,0 0 0 0 0,0 0 0 0 0,0 0 0 0 0,1-1 0 0 0,1 2 0 0 0,39 9 246 0 0,80 12 1 0 0,-46-10-121 0 0,19 7-71 0 0,-41-8-12 0 0,1-1 1 0 0,60 2-1 0 0,74-19 121 0 0,-38-2 35 0 0,-114 8-155 0 0,-11-1-25 0 0,1 1-1 0 0,-1 2 1 0 0,35 6 0 0 0,-59-8-31 0 0,0 0-1 0 0,0 1 1 0 0,0-1 0 0 0,0 1-1 0 0,0 0 1 0 0,-1 0 0 0 0,1 0-1 0 0,0 0 1 0 0,-1 0 0 0 0,1 0-1 0 0,0 0 1 0 0,-1 0 0 0 0,1 1-1 0 0,-1-1 1 0 0,0 0 0 0 0,1 1-1 0 0,-1-1 1 0 0,0 1 0 0 0,1 2-1 0 0,-2-3 0 0 0,1 0 1 0 0,-1 0-1 0 0,0 0 0 0 0,0 0 0 0 0,0 0 0 0 0,0 0 0 0 0,0 0 0 0 0,0 0 0 0 0,0 0 1 0 0,0 0-1 0 0,-1 0 0 0 0,1 0 0 0 0,0 0 0 0 0,-1 0 0 0 0,1 0 0 0 0,0 0 0 0 0,-1 0 1 0 0,1 0-1 0 0,-1 0 0 0 0,0-1 0 0 0,1 1 0 0 0,-1 0 0 0 0,0 0 0 0 0,1 0 0 0 0,-1-1 1 0 0,0 1-1 0 0,0-1 0 0 0,0 1 0 0 0,1 0 0 0 0,-1-1 0 0 0,0 1 0 0 0,0-1 0 0 0,0 0 0 0 0,0 1 1 0 0,0-1-1 0 0,-2 1 0 0 0,-27 13 70 0 0,12-6-54 0 0,0 1 0 0 0,0-2-1 0 0,-1 0 1 0 0,1-2 0 0 0,-2 0 0 0 0,-22 3 0 0 0,-37-5 42 0 0,-1-4 0 0 0,-99-12 0 0 0,-94-2 175 0 0,165 21-150 0 0,-64-1-43 0 0,160-5-28 0 0,0-1 0 0 0,-1 0 0 0 0,1-1-1 0 0,-22-6 1 0 0,19 3 0 0 0,-1 0 0 0 0,1 2 0 0 0,-1-1-1 0 0,-32-1 1 0 0,45 5-13 0 0,0 0 0 0 0,1 0 0 0 0,-1 1 0 0 0,0-1 0 0 0,0 1 0 0 0,0 0 0 0 0,1 0 0 0 0,-5 2 0 0 0,6-3 0 0 0,0 0 0 0 0,1 1 0 0 0,-1-1 0 0 0,1 0 0 0 0,-1 1 0 0 0,1-1 0 0 0,-1 1 0 0 0,1-1 0 0 0,0 0 0 0 0,-1 1 0 0 0,1-1 0 0 0,-1 1 0 0 0,1-1 0 0 0,0 1 0 0 0,-1-1 0 0 0,1 1 0 0 0,0 0 0 0 0,0-1 0 0 0,0 1 0 0 0,-1-1 0 0 0,1 1 0 0 0,0-1 0 0 0,0 1 0 0 0,0 0 0 0 0,0-1 0 0 0,0 1 0 0 0,0 0 0 0 0,0-1 0 0 0,0 1 0 0 0,0-1 0 0 0,0 1 0 0 0,0 0 0 0 0,1-1 0 0 0,-1 1 0 0 0,0-1 0 0 0,0 1 0 0 0,0-1 0 0 0,1 1 0 0 0,-1-1 0 0 0,0 1 0 0 0,1-1 0 0 0,-1 1 0 0 0,1-1 0 0 0,-1 1 0 0 0,1 0 0 0 0,4 4 0 0 0,0 0 0 0 0,0 0 0 0 0,1 0 0 0 0,0-1 0 0 0,0 1 0 0 0,0-2 0 0 0,0 1 0 0 0,0-1 0 0 0,11 5 0 0 0,11 1 0 0 0,30 8 0 0 0,-13-5 0 0 0,8 1 0 0 0,1-2 0 0 0,70 5 0 0 0,-68-9 0 0 0,39 0 0 0 0,127-7 0 0 0,-179-1 0 0 0,10 0 19 0 0,0-2-1 0 0,0-2 1 0 0,88-21 0 0 0,-134 24-12 0 0,0-1 0 0 0,0 0 0 0 0,0 0 0 0 0,-1 0 0 0 0,1-1 0 0 0,-1 0 1 0 0,1-1-1 0 0,9-8 0 0 0,-15 12-6 0 0,-1 0 1 0 0,1 1-1 0 0,-1-1 0 0 0,1 0 1 0 0,-1 0-1 0 0,1 1 0 0 0,-1-1 1 0 0,0 0-1 0 0,0 0 1 0 0,1 0-1 0 0,-1 1 0 0 0,0-1 1 0 0,0 0-1 0 0,0 0 1 0 0,0 0-1 0 0,0 0 0 0 0,0 1 1 0 0,0-1-1 0 0,0 0 0 0 0,0 0 1 0 0,0 0-1 0 0,0 0 1 0 0,-1 0-1 0 0,1 1 0 0 0,0-1 1 0 0,-1 0-1 0 0,1 0 0 0 0,0 1 1 0 0,-1-1-1 0 0,1 0 1 0 0,-1 0-1 0 0,1 1 0 0 0,-1-1 1 0 0,0 0-1 0 0,1 1 1 0 0,-1-1-1 0 0,0 1 0 0 0,1-1 1 0 0,-1 1-1 0 0,0-1 0 0 0,-1 0 1 0 0,-2-1-3 0 0,1 0 1 0 0,-1 0-1 0 0,0 0 0 0 0,0 0 1 0 0,0 1-1 0 0,-1 0 1 0 0,-3-2-1 0 0,-27-1-11 0 0,0 1-1 0 0,-1 1 1 0 0,1 2-1 0 0,-41 6 1 0 0,-141 28-468 0 0,130-15-709 0 0,1 5 0 0 0,-162 66 0 0 0,167-54-142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9:51.460"/>
    </inkml:context>
    <inkml:brush xml:id="br0">
      <inkml:brushProperty name="width" value="0.1" units="cm"/>
      <inkml:brushProperty name="height" value="0.1" units="cm"/>
      <inkml:brushProperty name="color" value="#66CC00"/>
    </inkml:brush>
  </inkml:definitions>
  <inkml:trace contextRef="#ctx0" brushRef="#br0">2820 1228 455 0 0,'0'2'94'0'0,"0"0"-1"0"0,0 0 0 0 0,0-1 0 0 0,0 1 0 0 0,0 0 0 0 0,-1 0 0 0 0,1 0 0 0 0,0 0 1 0 0,-1-1-1 0 0,1 1 0 0 0,-1 0 0 0 0,0 0 0 0 0,0-1 0 0 0,1 1 0 0 0,-1-1 0 0 0,0 1 1 0 0,-1 0-1 0 0,1-1 0 0 0,0 0 0 0 0,0 1 0 0 0,0-1 0 0 0,-1 0 0 0 0,1 0 0 0 0,-14-1 5500 0 0,17-2-5292 0 0,1 0 0 0 0,-1 1-1 0 0,1-1 1 0 0,0 1 0 0 0,0 0-1 0 0,-1 0 1 0 0,5-1 0 0 0,21-11 801 0 0,-27 13-1043 0 0,-1-1 0 0 0,1 1 0 0 0,0 0 0 0 0,-1 0-1 0 0,1-1 1 0 0,-1 1 0 0 0,1 0 0 0 0,-1 0 0 0 0,1-1-1 0 0,0 1 1 0 0,-1 0 0 0 0,1 0 0 0 0,0 0 0 0 0,-1 0-1 0 0,1 0 1 0 0,-1 0 0 0 0,1 0 0 0 0,0 0 0 0 0,-1 0-1 0 0,1 0 1 0 0,0 1 0 0 0,-1-1 0 0 0,1 0 0 0 0,-1 0-1 0 0,1 0 1 0 0,0 1 0 0 0,-1-1 0 0 0,1 1 158 0 0,-11-4 1629 0 0,10 1-1790 0 0,-1 1 0 0 0,1 0 1 0 0,-1 0-1 0 0,1 0 1 0 0,-1 0-1 0 0,0 0 0 0 0,1 0 1 0 0,-1 0-1 0 0,0 1 0 0 0,0-1 1 0 0,1 0-1 0 0,-1 0 1 0 0,0 0-1 0 0,0 1 0 0 0,0-1 1 0 0,0 1-1 0 0,0-1 0 0 0,-2 0 1 0 0,-19-9 1678 0 0,13 7-1598 0 0,0 0 1 0 0,0 0-1 0 0,-1 1 0 0 0,1 1 0 0 0,0-1 0 0 0,-1 1 1 0 0,1 1-1 0 0,-15 1 0 0 0,-9 10 220 0 0,29-9-321 0 0,0 0-1 0 0,0 0 1 0 0,-1 0-1 0 0,1-1 1 0 0,-1 0-1 0 0,1 0 1 0 0,-9 1-1 0 0,-107 6 1213 0 0,105-7-1076 0 0,-1-1 0 0 0,1-1 0 0 0,-26-3 0 0 0,-3-10 356 0 0,15 9-419 0 0,21 3-62 0 0,0 0 1 0 0,0 1-1 0 0,0 0 1 0 0,0 0-1 0 0,-1 1 1 0 0,1 0-1 0 0,0 1 1 0 0,-12 2-1 0 0,13-1-28 0 0,0 0-1 0 0,1 1 0 0 0,-12 6 1 0 0,-13 5 35 0 0,24-12 34 0 0,0-1-1 0 0,0 0 1 0 0,0 0-1 0 0,0-1 1 0 0,-11 0 0 0 0,-18 1 229 0 0,31 0-288 0 0,0 0-1 0 0,0 0 1 0 0,1 1 0 0 0,-1 0-1 0 0,-6 3 1 0 0,-4 2 25 0 0,10-6-49 0 0,0 0 0 0 0,0 0-1 0 0,-1 0 1 0 0,1 0 0 0 0,0-1-1 0 0,-7 0 1 0 0,6 0 24 0 0,-1 0 0 0 0,0 1 1 0 0,-12 2-1 0 0,-39 10 88 0 0,51-13-92 0 0,-1 1 1 0 0,1-1-1 0 0,0 0 0 0 0,-1-1 0 0 0,-11-1 1 0 0,-17-2 67 0 0,20 4-73 0 0,2 0 20 0 0,1 0-1 0 0,-16-3 1 0 0,10-4 3 0 0,17 6-40 0 0,0 0 0 0 0,0-1 0 0 0,0 2 1 0 0,0-1-1 0 0,0 0 0 0 0,0 0 0 0 0,-1 1 0 0 0,1-1 1 0 0,-4 1-1 0 0,-26-3 91 0 0,25 3-80 0 0,0-1 0 0 0,0 0 0 0 0,0 1 0 0 0,-1 1 0 0 0,1-1 0 0 0,-12 4 0 0 0,11-3 6 0 0,0 0 1 0 0,0 0 0 0 0,-15 0-1 0 0,-8 0 15 0 0,-10 7-3 0 0,30-6-16 0 0,0 0 0 0 0,0 0 0 0 0,-1-1 0 0 0,1 0 0 0 0,-20-2 0 0 0,4-6 54 0 0,11 2-1 0 0,-47-4 48 0 0,22 4-85 0 0,-46 0 0 0 0,77 6-32 0 0,0 0 0 0 0,1 0 0 0 0,-13 4 0 0 0,-11 1 0 0 0,11-5 0 0 0,19-1 0 0 0,-1 0 0 0 0,0 0 0 0 0,1 0 0 0 0,-1 0 0 0 0,0 1 0 0 0,1 0 0 0 0,-5 1 0 0 0,-12 5 5 0 0,-9 4 24 0 0,-47 11 1 0 0,37-17 13 0 0,0-1-1 0 0,-55-2 1 0 0,91-2-43 0 0,-133-9 128 0 0,50 5-11 0 0,63 6-102 0 0,1 0 0 0 0,0 2 0 0 0,0 0 0 0 0,-31 11 0 0 0,7-7-19 0 0,33-6 23 0 0,1 0 0 0 0,-16 4 0 0 0,-33 2-8 0 0,53-6-4 0 0,1-1 0 0 0,-1-1-1 0 0,0 1 1 0 0,0-1 0 0 0,0-1 0 0 0,1 1 0 0 0,-1-1-1 0 0,0-1 1 0 0,0 0 0 0 0,-11-4 0 0 0,10 2 42 0 0,0-1 1 0 0,1 0-1 0 0,-12-9 0 0 0,2 1-1 0 0,7 7-29 0 0,10 6-15 0 0,0-1-1 0 0,-1 1 1 0 0,1-1-1 0 0,0 1 0 0 0,0-1 1 0 0,0 0-1 0 0,0 0 1 0 0,0 0-1 0 0,0 0 1 0 0,0 0-1 0 0,0 0 1 0 0,-1-2-1 0 0,-2-2 26 0 0,1-1 1 0 0,-1 0-1 0 0,2 0 0 0 0,-1 0 1 0 0,1 0-1 0 0,0-1 0 0 0,0 1 1 0 0,-1-9-1 0 0,0-7 58 0 0,1 1-1 0 0,0-24 1 0 0,2 9-15 0 0,-1 2 3 0 0,7-54 1 0 0,-2 37-27 0 0,-2 32-26 0 0,0 1-1 0 0,4-21 1 0 0,-4 31-9 0 0,-2 0 0 0 0,1 1 0 0 0,-1-13 0 0 0,-1 8 5 0 0,-1-26 37 0 0,1 28-44 0 0,0 0 1 0 0,1-1-1 0 0,0 1 0 0 0,2-11 0 0 0,4-19 20 0 0,3-64 0 0 0,-7 63-32 0 0,-2 33 0 0 0,3-88 34 0 0,-1 84-30 0 0,0 0 0 0 0,1 0 1 0 0,0 1-1 0 0,0-1 0 0 0,1 1 1 0 0,6-11-1 0 0,-8 18-4 0 0,0 0 0 0 0,0 0 0 0 0,0 0 0 0 0,1 0 0 0 0,-1 1 0 0 0,1 0 0 0 0,0-1 0 0 0,0 1 0 0 0,0 0 0 0 0,1 0 0 0 0,-1 0 0 0 0,1 1 0 0 0,-1 0 0 0 0,1-1 0 0 0,0 1 0 0 0,0 0 0 0 0,0 1 0 0 0,0-1 0 0 0,0 1 0 0 0,0-1 0 0 0,1 1 0 0 0,-1 1 0 0 0,0-1 0 0 0,1 0 0 0 0,-1 1 0 0 0,0 0 0 0 0,1 0 0 0 0,-1 1 0 0 0,1-1 0 0 0,-1 1 0 0 0,6 1 0 0 0,4 2 0 0 0,0-1 0 0 0,1 0 0 0 0,-1-1 0 0 0,1 0 0 0 0,25-2 0 0 0,-4-2 0 0 0,43-8 0 0 0,134-33 0 0 0,-85 16 0 0 0,-89 21 0 0 0,42-1 0 0 0,-3 1 0 0 0,52-14 0 0 0,-73 9 0 0 0,0 3 0 0 0,58 0 0 0 0,-71 6 0 0 0,77-14 0 0 0,-6-1 0 0 0,99-7 0 0 0,-48 1 0 0 0,51-3 0 0 0,-170 23 0 0 0,209-3 0 0 0,-245 6 0 0 0,0 0 0 0 0,17-3 0 0 0,-18 1 0 0 0,0 1 0 0 0,0 0 0 0 0,0 1 0 0 0,11 0 0 0 0,83 13 0 0 0,-91-10 0 0 0,0 0 0 0 0,0 1 0 0 0,17 9 0 0 0,-4-2 0 0 0,-5-2 0 0 0,-1 0 0 0 0,0 2 0 0 0,0 1 0 0 0,32 24 0 0 0,-48-32 0 0 0,1 1 0 0 0,-1-1 0 0 0,0 1 0 0 0,0-1 0 0 0,-1 1 0 0 0,1 0 0 0 0,-1 1 0 0 0,0-1 0 0 0,2 7 0 0 0,3 9 0 0 0,7 25 0 0 0,-8-23 0 0 0,-2-2 0 0 0,-1 1 0 0 0,3 34 0 0 0,-4-31 0 0 0,-3-1 0 0 0,0 0 0 0 0,-1 0 0 0 0,-1 0 0 0 0,-1 0 0 0 0,-9 31 0 0 0,1 0 0 0 0,-2 76 0 0 0,-1 6 0 0 0,3-93-628 0 0,-1-1-1 0 0,-24 54 1 0 0,16-46-354 0 0,-12 52 0 0 0,9 7-1911 0 0,13-57 987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00:02.659"/>
    </inkml:context>
    <inkml:brush xml:id="br0">
      <inkml:brushProperty name="width" value="0.1" units="cm"/>
      <inkml:brushProperty name="height" value="0.1" units="cm"/>
      <inkml:brushProperty name="color" value="#66CC00"/>
    </inkml:brush>
  </inkml:definitions>
  <inkml:trace contextRef="#ctx0" brushRef="#br0">2767 1113 2271 0 0,'7'-6'156'0'0,"7"-8"2125"0"0,-13 13-2217 0 0,-1 1 1 0 0,0-1-1 0 0,0 1 1 0 0,0-1-1 0 0,1 0 0 0 0,-1 1 1 0 0,0-1-1 0 0,0 1 1 0 0,0-1-1 0 0,0 1 0 0 0,0-1 1 0 0,0 0-1 0 0,0 1 1 0 0,0-1-1 0 0,0 1 0 0 0,0-1 1 0 0,0 1-1 0 0,0-1 1 0 0,0 0-1 0 0,-1 1 0 0 0,1-1 1 0 0,0 1-1 0 0,0-1 1 0 0,-1 1-1 0 0,1-1 0 0 0,0 1 1 0 0,-1-1-1 0 0,1 1 1 0 0,0-1-1 0 0,-1 1 0 0 0,0-1 1 0 0,-8 3 2549 0 0,7-2-2432 0 0,0 1 0 0 0,1-1 0 0 0,-1 1 0 0 0,0-1 0 0 0,0 0 0 0 0,1 0 0 0 0,-1 1 0 0 0,0-1 0 0 0,0 0 0 0 0,-1-1 0 0 0,-4-2 461 0 0,-1 1 1 0 0,1 0 0 0 0,0 0 0 0 0,-1 1 0 0 0,1 0 0 0 0,-1 0-1 0 0,-12 1 1 0 0,-7-1-64 0 0,-1 2 1 0 0,1 1-1 0 0,0 2 0 0 0,0 0 0 0 0,-38 12 1 0 0,48-12-339 0 0,0-1 0 0 0,0-1 0 0 0,-1 0 0 0 0,1-1 0 0 0,0-1 0 0 0,-28-3 0 0 0,-13 0 250 0 0,-8-1-263 0 0,44 2-102 0 0,0 1 0 0 0,-29 2-1 0 0,35 0-62 0 0,-26-3 0 0 0,9 1 0 0 0,-123-5 958 0 0,126 5-802 0 0,0-2 1 0 0,-55-11-1 0 0,65 14-78 0 0,18 0-125 0 0,0 1 0 0 0,0-1 0 0 0,-1 0 0 0 0,1 0 0 0 0,0 0 1 0 0,0 0-1 0 0,-1-1 0 0 0,-1 1 0 0 0,-21-8 145 0 0,16 4-47 0 0,-1 1 0 0 0,-18-3 0 0 0,15 4-51 0 0,7 1-54 0 0,1 0 1 0 0,0 1 0 0 0,-1-1-1 0 0,-8 2 1 0 0,-6 0 40 0 0,-1-1-1 0 0,0 0 0 0 0,0-2 1 0 0,-20-3-1 0 0,-12-10 212 0 0,39 10-188 0 0,1 1 0 0 0,-24-4 0 0 0,2 5 7 0 0,24 2-32 0 0,0 1-1 0 0,0-2 1 0 0,0 0-1 0 0,-20-5 1 0 0,10-1 31 0 0,-1 1 0 0 0,0 1 0 0 0,-25-3 0 0 0,0 5-11 0 0,-52 3 1 0 0,55 1-21 0 0,26 1-51 0 0,13 0 12 0 0,0-1-1 0 0,0 0 0 0 0,0 0 1 0 0,0 0-1 0 0,0 0 1 0 0,-8-3-1 0 0,5 1-9 0 0,-1 1 0 0 0,1 0 0 0 0,0 1 0 0 0,-1-1 0 0 0,1 2 0 0 0,0-1 0 0 0,-1 1 0 0 0,-10 2 0 0 0,-31 3 0 0 0,20-8 32 0 0,-54-8 0 0 0,68 7-24 0 0,0 2 0 0 0,0-1 0 0 0,0 2 0 0 0,1 1 0 0 0,-1 0 0 0 0,0 0 0 0 0,-26 7 0 0 0,26-4-8 0 0,0 0 0 0 0,0 0 0 0 0,0 1 0 0 0,1 0 0 0 0,-23 12 0 0 0,16-7 0 0 0,16-8 0 0 0,1 1 0 0 0,0-1 0 0 0,0 1 0 0 0,-6 4 0 0 0,5-4 0 0 0,1 0 0 0 0,-1 0 0 0 0,1 0 0 0 0,-10 2 0 0 0,-8 4 0 0 0,-16 1 181 0 0,38-10-165 0 0,1 0-1 0 0,-1 1 0 0 0,0-1 0 0 0,0 0 0 0 0,0 0 0 0 0,0 0 0 0 0,0 0 0 0 0,0 0 0 0 0,0-1 1 0 0,0 1-1 0 0,0 0 0 0 0,0 0 0 0 0,1-1 0 0 0,-1 1 0 0 0,0 0 0 0 0,0-1 0 0 0,0 1 0 0 0,0-1 1 0 0,1 1-1 0 0,-1-1 0 0 0,0 1 0 0 0,1-1 0 0 0,-1 0 0 0 0,0 1 0 0 0,1-1 0 0 0,-1 0 0 0 0,1 1 1 0 0,-1-1-1 0 0,1 0 0 0 0,-1 0 0 0 0,1 0 0 0 0,-1 1 0 0 0,1-1 0 0 0,0 0 0 0 0,-1 0 0 0 0,1 0 1 0 0,0 0-1 0 0,0 0 0 0 0,0 0 0 0 0,0 0 0 0 0,0-1 0 0 0,1-7 60 0 0,0-1 0 0 0,-1 1 0 0 0,0 0 0 0 0,-1-1 0 0 0,0 1 0 0 0,0 0 0 0 0,-1-1 0 0 0,-5-17 0 0 0,4 15-34 0 0,1 0-1 0 0,0 0 1 0 0,1-1 0 0 0,0 1 0 0 0,2-15 0 0 0,-1 7-30 0 0,-2 4 23 0 0,0 0 0 0 0,-1 0 0 0 0,0 0 1 0 0,-1 1-1 0 0,-11-25 0 0 0,1-2 6 0 0,5 15 21 0 0,2-1-1 0 0,-6-42 0 0 0,10 48-41 0 0,-2 1-1 0 0,0-1 1 0 0,-9-20-1 0 0,11 33-17 0 0,-20-80-1 0 0,23 86 2 0 0,-1 1 0 0 0,0-1-1 0 0,1 0 1 0 0,-1 1 0 0 0,1-1 0 0 0,0 0-1 0 0,0 1 1 0 0,0-1 0 0 0,0 1 0 0 0,0-1 0 0 0,0 0-1 0 0,1 1 1 0 0,-1-1 0 0 0,1 1 0 0 0,0-1-1 0 0,0 1 1 0 0,1-3 0 0 0,0 1 1 0 0,1 1 0 0 0,-1 0 0 0 0,0-1 0 0 0,1 1 0 0 0,0 0-1 0 0,0 1 1 0 0,0-1 0 0 0,0 0 0 0 0,0 1 0 0 0,6-3 0 0 0,22-20-3 0 0,-27 21 0 0 0,0 1 0 0 0,0-1 0 0 0,0 1 0 0 0,1 0 0 0 0,-1 0 0 0 0,1 0 0 0 0,-1 1 0 0 0,1-1 0 0 0,9-2 0 0 0,-9 4 0 0 0,-1-1 0 0 0,1 0 0 0 0,0 0 0 0 0,-1-1 0 0 0,8-5 0 0 0,-7 5 0 0 0,0 0 0 0 0,0 0 0 0 0,10-4 0 0 0,2 1 0 0 0,21-13 0 0 0,-26 13 0 0 0,0 0 0 0 0,1 0 0 0 0,24-6 0 0 0,-3 4 0 0 0,-14 3 0 0 0,1 0 0 0 0,0 2 0 0 0,33-2 0 0 0,105 13 0 0 0,-114-4 0 0 0,16 2 0 0 0,86-4 0 0 0,212-19 0 0 0,-56-21 48 0 0,-157 16-32 0 0,-51 11-16 0 0,1 5 0 0 0,146 9 0 0 0,-181 3 0 0 0,-36-3 0 0 0,0-1 0 0 0,34-1 0 0 0,31-1 0 0 0,-37 2 0 0 0,73 4 0 0 0,-75-2 0 0 0,-33-2 0 0 0,27 7 0 0 0,-27-4 0 0 0,25 2 0 0 0,-20-4 0 0 0,-2 1 0 0 0,1 1 0 0 0,0 1 0 0 0,-1 1 0 0 0,-1 1 0 0 0,27 14 0 0 0,-42-20 0 0 0,0 0 0 0 0,0 1 0 0 0,-1-1 0 0 0,1 1 0 0 0,-1 0 0 0 0,1 1 0 0 0,-1-1 0 0 0,0 1 0 0 0,0 0 0 0 0,-1 0 0 0 0,1 0 0 0 0,-1 0 0 0 0,0 1 0 0 0,0-1 0 0 0,0 1 0 0 0,0 0 0 0 0,-1 0 0 0 0,2 6 0 0 0,5 20 0 0 0,1 0 0 0 0,22 46 0 0 0,-16-41 0 0 0,-6-11-13 0 0,0 0 0 0 0,-2 0 1 0 0,-1 0-1 0 0,5 41 0 0 0,-11-55 13 0 0,-1 0 0 0 0,0 0 0 0 0,-1 0 0 0 0,-1 0 0 0 0,-4 21 0 0 0,-21 55 0 0 0,18-60 0 0 0,-35 114-75 0 0,37-126-294 0 0,0 0 0 0 0,-1 0 0 0 0,0-1 0 0 0,-1-1-1 0 0,-1 1 1 0 0,-16 16 0 0 0,-19 26-1953 0 0,23-21 588 0 0,-2-2-239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00:30.600"/>
    </inkml:context>
    <inkml:brush xml:id="br0">
      <inkml:brushProperty name="width" value="0.1" units="cm"/>
      <inkml:brushProperty name="height" value="0.1" units="cm"/>
      <inkml:brushProperty name="color" value="#66CC00"/>
    </inkml:brush>
  </inkml:definitions>
  <inkml:trace contextRef="#ctx0" brushRef="#br0">1050 163 2959 0 0,'0'-3'39'0'0,"-1"1"0"0"0,1 0-1 0 0,0-1 1 0 0,-1 1 0 0 0,1 0-1 0 0,0-1 1 0 0,1 1 0 0 0,-1 0-1 0 0,0-1 1 0 0,1 1 0 0 0,-1 0 0 0 0,1-1-1 0 0,0 1 1 0 0,1-4 0 0 0,19-30 893 0 0,-19 33-862 0 0,1-2 106 0 0,0 0 0 0 0,0-1 0 0 0,0 1 0 0 0,-1-1 0 0 0,0 0 0 0 0,0 0 0 0 0,0 0 0 0 0,1-7 0 0 0,-3 12-101 0 0,0 0 1 0 0,0 0-1 0 0,0 0 0 0 0,0 0 0 0 0,0 0 1 0 0,0 0-1 0 0,0 1 0 0 0,0-1 0 0 0,0 0 1 0 0,0 0-1 0 0,0 0 0 0 0,-1 0 0 0 0,1 0 1 0 0,0 0-1 0 0,0 1 0 0 0,-1-1 0 0 0,1 0 1 0 0,-1 0-1 0 0,1 0 0 0 0,-1 1 0 0 0,1-1 1 0 0,-1 0-1 0 0,0 1 0 0 0,1-1 0 0 0,-1 0 1 0 0,0 1-1 0 0,1-1 0 0 0,-1 1 0 0 0,0-1 1 0 0,0 1-1 0 0,1 0 0 0 0,-1-1 0 0 0,0 1 1 0 0,0-1-1 0 0,0 1 0 0 0,0 0 0 0 0,1 0 1 0 0,-1 0-1 0 0,0 0 0 0 0,0-1 1 0 0,0 1-1 0 0,0 0 0 0 0,0 1 0 0 0,0-1 1 0 0,-1 0-1 0 0,-7 1 184 0 0,-1 0 0 0 0,1 0 1 0 0,-16 5-1 0 0,8-2-110 0 0,4-3-10 0 0,1 0 1 0 0,-1-1-1 0 0,0 0 1 0 0,-23-4-1 0 0,20 2 77 0 0,-1 0-1 0 0,-22 2 1 0 0,38 0-205 0 0,-22 1 179 0 0,0 1-1 0 0,1 2 1 0 0,-37 9-1 0 0,17-1 145 0 0,-36 13-12 0 0,65-18-268 0 0,0 0 0 0 0,1 2-1 0 0,0-1 1 0 0,0 1 0 0 0,1 1-1 0 0,0 0 1 0 0,-10 13 0 0 0,-9 6-24 0 0,8-6 10 0 0,-36 48-1 0 0,-7 9 6 0 0,25-34 177 0 0,3 2 0 0 0,2 1 0 0 0,1 2 0 0 0,-36 76 0 0 0,49-84-14 0 0,-24 65 1 0 0,36-81-141 0 0,2 0 1 0 0,0 1-1 0 0,-5 51 0 0 0,11-60-42 0 0,1 0-1 0 0,1 0 0 0 0,0 0 0 0 0,2 0 1 0 0,0 0-1 0 0,1-1 0 0 0,1 1 0 0 0,1-1 1 0 0,0 0-1 0 0,1 0 0 0 0,1-1 0 0 0,1 0 1 0 0,1-1-1 0 0,0 1 0 0 0,1-2 0 0 0,15 18 1 0 0,19 15 115 0 0,1-2 1 0 0,66 50 0 0 0,-94-83-107 0 0,1 0 0 0 0,0-1 0 0 0,1-1 0 0 0,30 11 0 0 0,-35-16 1 0 0,0-2 0 0 0,0 0 1 0 0,1 0-1 0 0,-1-1 0 0 0,1-1 1 0 0,-1-1-1 0 0,21-1 0 0 0,-8-1 55 0 0,-1-1 0 0 0,1-2 0 0 0,-1-1-1 0 0,0-1 1 0 0,0-1 0 0 0,0-1 0 0 0,-1-2 0 0 0,0-1-1 0 0,47-27 1 0 0,-39 18 48 0 0,-2-2-1 0 0,0-1 1 0 0,44-42-1 0 0,-65 54-92 0 0,0 0 1 0 0,-1-1-1 0 0,-1 0 1 0 0,0-1-1 0 0,0 0 1 0 0,-1 0-1 0 0,-1-1 0 0 0,-1 0 1 0 0,0 0-1 0 0,0-1 1 0 0,-2 1-1 0 0,4-17 1 0 0,-4 3 61 0 0,-2 0 0 0 0,0 0 0 0 0,-2 1 0 0 0,-1-1 0 0 0,-7-38 0 0 0,-35-134 546 0 0,-21-1-66 0 0,48 162-459 0 0,-2 0-1 0 0,-43-69 0 0 0,42 79-107 0 0,2 1 27 0 0,-36-42 0 0 0,48 64-60 0 0,-1 0 1 0 0,1 1 0 0 0,-1 0 0 0 0,0-1-1 0 0,0 2 1 0 0,-1-1 0 0 0,1 1-1 0 0,-1 0 1 0 0,0 1 0 0 0,0-1-1 0 0,-1 1 1 0 0,-10-3 0 0 0,14 5-79 0 0,1 1-1 0 0,-1-1 1 0 0,0 1 0 0 0,1 0 0 0 0,-1 0-1 0 0,0 0 1 0 0,1 0 0 0 0,-1 0 0 0 0,0 1-1 0 0,1 0 1 0 0,-1 0 0 0 0,1 0 0 0 0,-1 0-1 0 0,1 0 1 0 0,-1 1 0 0 0,1 0 0 0 0,0-1 0 0 0,0 1-1 0 0,0 0 1 0 0,0 1 0 0 0,0-1 0 0 0,0 0-1 0 0,0 1 1 0 0,-2 3 0 0 0,-15 15-1805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00:52.764"/>
    </inkml:context>
    <inkml:brush xml:id="br0">
      <inkml:brushProperty name="width" value="0.1" units="cm"/>
      <inkml:brushProperty name="height" value="0.1" units="cm"/>
      <inkml:brushProperty name="color" value="#66CC00"/>
    </inkml:brush>
  </inkml:definitions>
  <inkml:trace contextRef="#ctx0" brushRef="#br0">321 1092 1839 0 0,'-18'-12'1191'0'0,"-2"-5"1696"0"0,26 30-2095 0 0,-5-11-816 0 0,1 1 59 0 0,0-1 0 0 0,0 0-1 0 0,0 1 1 0 0,1-1 0 0 0,-1 0 0 0 0,1 0 0 0 0,-1 0 0 0 0,1-1 0 0 0,-1 1 0 0 0,1 0 0 0 0,4 1-1 0 0,11 7 486 0 0,29 19 728 0 0,-44-27-1175 0 0,1 0-1 0 0,-1-1 0 0 0,0 1 0 0 0,1 0 0 0 0,-1-1 0 0 0,1 0 1 0 0,-1 0-1 0 0,1 0 0 0 0,0 0 0 0 0,-1-1 0 0 0,1 0 0 0 0,0 1 1 0 0,4-1-1 0 0,2-2 307 0 0,-1 1 0 0 0,1-1-1 0 0,13-4 1 0 0,-13 3-151 0 0,-1 0 0 0 0,0 1-1 0 0,1 1 1 0 0,13-2-1 0 0,5 2-110 0 0,-20 0-58 0 0,0 0 0 0 0,0 1 0 0 0,10 1-1 0 0,55 3 310 0 0,-22-3-279 0 0,-42-1-59 0 0,1-1 0 0 0,-1 2-1 0 0,0-1 1 0 0,0 1 0 0 0,0 0 0 0 0,1 1-1 0 0,-1 0 1 0 0,0 1 0 0 0,-1 0 0 0 0,16 7-1 0 0,1 5-29 0 0,-3-3 0 0 0,24 12 0 0 0,-36-20 34 0 0,0 0-1 0 0,1-1 1 0 0,0 0-1 0 0,-1 0 1 0 0,1-1-1 0 0,0-1 0 0 0,0 0 1 0 0,0 0-1 0 0,1-1 1 0 0,10-2-1 0 0,40-3 372 0 0,-24 2-169 0 0,67-13 1 0 0,-85 12-86 0 0,1 1 0 0 0,0 1 1 0 0,0 1-1 0 0,28 2 1 0 0,-8-1-64 0 0,79-8 333 0 0,-98 6-371 0 0,-1 0 1 0 0,1-2-1 0 0,-1 0 0 0 0,38-13 0 0 0,-34 9 135 0 0,0 1 0 0 0,45-5 0 0 0,-22 5-142 0 0,-36 4-4 0 0,1 1 0 0 0,0 1 0 0 0,-1 0 0 0 0,1 0 0 0 0,17 3 0 0 0,-3 1 114 0 0,-15-2 167 0 0,-1 0-1 0 0,1 1 1 0 0,-1 0-1 0 0,12 5 1 0 0,-11-2-295 0 0,0 1 0 0 0,0 0 0 0 0,14 11 0 0 0,-9-6 639 0 0,-5-5-1060 0 0,0-1 1 0 0,0 0 0 0 0,1-1 0 0 0,20 4 0 0 0,-23-5 773 0 0,108 25 142 0 0,-103-26-450 0 0,0 0-1 0 0,20-1 1 0 0,0 1 35 0 0,-22-2-11 0 0,0 0 0 0 0,1-1 1 0 0,13-2-1 0 0,0-1 61 0 0,3 3 39 0 0,43 3 0 0 0,-11 0-17 0 0,-39-2-130 0 0,16 0 211 0 0,54 6 0 0 0,-49-4-71 0 0,-34-2-101 0 0,1 0 1 0 0,-1 1-1 0 0,17 3 1 0 0,1 0 11 0 0,-22-4-78 0 0,0 1-1 0 0,1 0 0 0 0,-1 1 0 0 0,8 2 1 0 0,-12-4-16 0 0,1 1 0 0 0,-1 0 1 0 0,1-1-1 0 0,-1 0 0 0 0,1 1 1 0 0,0-1-1 0 0,4-1 0 0 0,15 3 36 0 0,-10 0-14 0 0,-1-1 0 0 0,1 0 1 0 0,-1 0-1 0 0,1-1 0 0 0,13-2 0 0 0,10 1 17 0 0,-24 1-7 0 0,0 0-1 0 0,0-1 1 0 0,-1 0-1 0 0,1-1 1 0 0,0 0 0 0 0,-1-1-1 0 0,1 0 1 0 0,11-6-1 0 0,-2 0 47 0 0,-13 7-59 0 0,-1-2 0 0 0,1 1-1 0 0,0-1 1 0 0,8-6 0 0 0,-6 0 35 0 0,0 0 0 0 0,0 0 0 0 0,-1-1 0 0 0,0 0 0 0 0,11-23 0 0 0,-14 26 11 0 0,41-83 302 0 0,-42 79-325 0 0,0 0-1 0 0,-1 0 1 0 0,-1 0-1 0 0,0 0 1 0 0,1-24-1 0 0,2-15 87 0 0,-3 34-26 0 0,-1 1-1 0 0,-1-28 1 0 0,-1 12-28 0 0,4-9-28 0 0,-2 33-32 0 0,0 0 1 0 0,-1 0 0 0 0,1 0 0 0 0,-2 0-1 0 0,1-1 1 0 0,-1 1 0 0 0,0 0 0 0 0,-1 0 0 0 0,1 0-1 0 0,-7-14 1 0 0,2 9 27 0 0,0-1 1 0 0,1 1-1 0 0,1-1 0 0 0,0 1 0 0 0,1-1 0 0 0,1-1 1 0 0,0 1-1 0 0,1 0 0 0 0,0 0 0 0 0,1-1 1 0 0,0 1-1 0 0,2 0 0 0 0,-1 0 0 0 0,6-17 0 0 0,-7 27-42 0 0,1-1 0 0 0,-1 1 0 0 0,1 0-1 0 0,-1-1 1 0 0,-1 1 0 0 0,1-1-1 0 0,-1 1 1 0 0,1 0 0 0 0,-1-1-1 0 0,0 1 1 0 0,-1 0 0 0 0,1 0 0 0 0,-1 0-1 0 0,0 0 1 0 0,0 0 0 0 0,0 0-1 0 0,-4-5 1 0 0,-5-6 9 0 0,-1 1-1 0 0,-24-24 0 0 0,21 25 23 0 0,2-1-29 0 0,2 3 17 0 0,-20-17-1 0 0,26 24-14 0 0,0 1-1 0 0,0 0 0 0 0,-1 0 1 0 0,1 1-1 0 0,0-1 0 0 0,-1 1 1 0 0,0 0-1 0 0,-5-1 0 0 0,-111-16 0 0 0,11 1 50 0 0,68 13-54 0 0,0 1-1 0 0,-1 2 1 0 0,-76 6-1 0 0,77-1-1 0 0,-27-3 4 0 0,-105-11 1 0 0,-306-35 111 0 0,481 46-117 0 0,-180-8 0 0 0,-22-9 0 0 0,52 2 0 0 0,-266-7 64 0 0,87 13 64 0 0,286 8-128 0 0,5 0 0 0 0,0 1 0 0 0,1 3 0 0 0,-1 0 0 0 0,-51 13 0 0 0,54-8 27 0 0,-62 7-1 0 0,40-1-15 0 0,51-12-11 0 0,0 0 0 0 0,0 1 0 0 0,1 0 0 0 0,-1 0 0 0 0,1 0 0 0 0,0 0 0 0 0,-1 1 0 0 0,2 0 0 0 0,-1 0 0 0 0,-5 7 0 0 0,2-5 0 0 0,-25 23 0 0 0,22-22 0 0 0,1 1 0 0 0,0 1 0 0 0,1 0 0 0 0,0 0 0 0 0,1 1 0 0 0,0 0 0 0 0,-14 22 0 0 0,8-4 0 0 0,8-19 0 0 0,1 0 0 0 0,0 1 0 0 0,1-1 0 0 0,0 1 0 0 0,0 0 0 0 0,1 0 0 0 0,1 1 0 0 0,0-1 0 0 0,0 1 0 0 0,0 10 0 0 0,2-5 0 0 0,1 0 0 0 0,0 0 0 0 0,7 29 0 0 0,-3-27 3 0 0,33 116 58 0 0,-26-103-18 0 0,-4-12 74 0 0,-2 0 1 0 0,8 29-1 0 0,-13-42-99 0 0,0 0-1 0 0,0 0 1 0 0,-1 0-1 0 0,0 0 1 0 0,0 0-1 0 0,0-1 1 0 0,-1 1-1 0 0,0 0 1 0 0,0 0-1 0 0,0 0 1 0 0,-1-1-1 0 0,0 1 1 0 0,-3 5-1 0 0,3-7-9 0 0,0-1 0 0 0,-1 0 0 0 0,1 0 0 0 0,-1-1 0 0 0,0 1 0 0 0,0 0 0 0 0,-4 2 0 0 0,-12 12 45 0 0,8-1-450 0 0,0 1-1 0 0,-16 34 1 0 0,6-10-1359 0 0,1-5 291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06:20.402"/>
    </inkml:context>
    <inkml:brush xml:id="br0">
      <inkml:brushProperty name="width" value="0.1" units="cm"/>
      <inkml:brushProperty name="height" value="0.1" units="cm"/>
      <inkml:brushProperty name="color" value="#66CC00"/>
    </inkml:brush>
  </inkml:definitions>
  <inkml:trace contextRef="#ctx0" brushRef="#br0">3218 1050 1727 0 0,'2'15'10712'0'0,"-4"-15"-10363"0"0,-1 1 0 0 0,1-1 1 0 0,0 0-1 0 0,0 0 0 0 0,0 0 0 0 0,-1 0 0 0 0,1 0 0 0 0,0 0 0 0 0,0-1 0 0 0,-2 0 0 0 0,-3-1-112 0 0,0 0 0 0 0,0 1-1 0 0,0-1 1 0 0,0 2 0 0 0,0-1-1 0 0,0 1 1 0 0,0-1 0 0 0,0 2-1 0 0,-13 1 1 0 0,9-1 52 0 0,0 0 1 0 0,-18-2-1 0 0,21 0-155 0 0,-1 1 0 0 0,1-1 0 0 0,-1 2 0 0 0,1-1 0 0 0,-1 2 0 0 0,-8 1 1 0 0,-14 8 191 0 0,22-7-150 0 0,-1-1-1 0 0,1 0 0 0 0,-18 3 1 0 0,-39 6 678 0 0,54-12-662 0 0,-1 0 0 0 0,1-1-1 0 0,0 0 1 0 0,-1-1 0 0 0,1 0-1 0 0,0-1 1 0 0,0-1 0 0 0,-12-4-1 0 0,-12-8 106 0 0,28 12-210 0 0,-1 0 0 0 0,1 1 0 0 0,0 0-1 0 0,-16-4 1 0 0,20 6-42 0 0,1 0-1 0 0,0 0 1 0 0,0 0 0 0 0,-1 0-1 0 0,-4-3 1 0 0,6 3-20 0 0,0-1-1 0 0,0 1 1 0 0,-1 0 0 0 0,1 0-1 0 0,0 1 1 0 0,0-1 0 0 0,-1 0-1 0 0,1 1 1 0 0,-1-1 0 0 0,1 1-1 0 0,0 0 1 0 0,-1 0 0 0 0,-4 0-1 0 0,4 1-1 0 0,-1 0 0 0 0,0-1 0 0 0,1 0 0 0 0,-1 0-1 0 0,1 0 1 0 0,-1 0 0 0 0,0 0 0 0 0,1-1-1 0 0,-1 1 1 0 0,1-1 0 0 0,-1 0 0 0 0,-4-2-1 0 0,4 2 13 0 0,0 0 0 0 0,0 0 0 0 0,0 1 0 0 0,0 0 0 0 0,0-1 0 0 0,-6 2 0 0 0,-15-2 150 0 0,7-2-113 0 0,7 2-18 0 0,1-1 0 0 0,-1 0 1 0 0,-17-7-1 0 0,21 7-29 0 0,0 0 0 0 0,-1 0 1 0 0,1 1-1 0 0,-1 0 0 0 0,1 0 0 0 0,-1 1 0 0 0,1 0 1 0 0,-1 0-1 0 0,-14 3 0 0 0,-22 4 12 0 0,26-3-6 0 0,-1-2-1 0 0,-23 2 0 0 0,-1-3 49 0 0,19 0 42 0 0,-43-4-1 0 0,38 0-70 0 0,-1 1 0 0 0,1 1 0 0 0,-32 3 0 0 0,-79 13 78 0 0,103-8-99 0 0,28-5-15 0 0,1 0 1 0 0,-1 0 0 0 0,0-1 0 0 0,0 0 0 0 0,-17-2-1 0 0,-34-1 60 0 0,38 2-41 0 0,-22-4-1 0 0,17 2-1 0 0,0 1 0 0 0,-41 4-1 0 0,4-1 6 0 0,50-2-36 0 0,1 0 0 0 0,0 1 0 0 0,0 0 0 0 0,0 1 0 0 0,-14 4 0 0 0,-38 11 23 0 0,-30 9 18 0 0,72-19-27 0 0,0-1 0 0 0,0-1-1 0 0,-41 3 1 0 0,59-7-5 0 0,-26 3-9 0 0,19-2 0 0 0,0 0 0 0 0,0-1 0 0 0,-23-1 0 0 0,-80-6-4 0 0,-18-2 72 0 0,88 1-68 0 0,32 5 0 0 0,0-1 0 0 0,-1 2 0 0 0,1 0 0 0 0,-1 0 0 0 0,1 1 0 0 0,-20 3 0 0 0,-117 16 0 0 0,133-16 0 0 0,-3 1 0 0 0,0 0 0 0 0,-34 1 0 0 0,53-5 1 0 0,0-1 0 0 0,1 1 1 0 0,-1-1-1 0 0,0 1 0 0 0,0-1 0 0 0,0 1 0 0 0,0-1 0 0 0,0 0 0 0 0,1 1 1 0 0,-1-1-1 0 0,0 0 0 0 0,0 0 0 0 0,1 1 0 0 0,-1-1 0 0 0,1 0 1 0 0,-1 0-1 0 0,0-1 0 0 0,-13-23 49 0 0,8 14-46 0 0,4 6 4 0 0,0 0 1 0 0,1 1 0 0 0,-1-1-1 0 0,1 0 1 0 0,0 0 0 0 0,0 0-1 0 0,0 0 1 0 0,1 0 0 0 0,0-5-1 0 0,-3-21 83 0 0,-2 10-67 0 0,1 0-1 0 0,2 1 1 0 0,0-1-1 0 0,1 0 1 0 0,1 0-1 0 0,1 0 1 0 0,1 0 0 0 0,9-38-1 0 0,-8 40 9 0 0,0-1 0 0 0,-1 0 0 0 0,0 0 0 0 0,-2 0 0 0 0,-4-39 0 0 0,4 27-32 0 0,0 26 1 0 0,1 0 0 0 0,-1 0 1 0 0,0 0-1 0 0,-1 1 0 0 0,1-1 0 0 0,-1 0 0 0 0,-1 0 1 0 0,-1-7-1 0 0,-11-23 22 0 0,-16-67 0 0 0,14 46-16 0 0,-20-49 57 0 0,33 97-64 0 0,0 1 0 0 0,0-1 0 0 0,1 0 0 0 0,0 0 0 0 0,0 0 0 0 0,0-17 0 0 0,5 12 0 0 0,-2 14 0 0 0,-1 0 0 0 0,1-1 0 0 0,-1 1 0 0 0,1 0 0 0 0,-1 0 0 0 0,1-1 0 0 0,0 1 0 0 0,-1 0 0 0 0,1 0 0 0 0,-1 0 0 0 0,1 0 0 0 0,0 0 0 0 0,-1 0 0 0 0,1-1 0 0 0,0 2 0 0 0,0-1 0 0 0,1 0 0 0 0,0 0 0 0 0,-1 0 0 0 0,1 1 0 0 0,-1-1 0 0 0,1 1 0 0 0,-1-1 0 0 0,1 1 0 0 0,-1 0 0 0 0,1-1 0 0 0,1 3 0 0 0,-2-3 0 0 0,0 1 0 0 0,0 0 0 0 0,0-1 0 0 0,0 1 0 0 0,0-1 0 0 0,1 1 0 0 0,-1-1 0 0 0,0 0 0 0 0,0 1 0 0 0,0-1 0 0 0,0 0 0 0 0,0 0 0 0 0,1 0 0 0 0,0 0 0 0 0,7 0 0 0 0,0-1 0 0 0,0 1 0 0 0,0 1 0 0 0,-1 0 0 0 0,14 3 0 0 0,24 1 0 0 0,28-9 0 0 0,-47 1 0 0 0,42 2 0 0 0,-61 1 0 0 0,1-1 0 0 0,-1 0 0 0 0,1 0 0 0 0,-1-1 0 0 0,11-3 0 0 0,27-4 0 0 0,6 3 0 0 0,-36 3 0 0 0,0 2 0 0 0,0-1 0 0 0,18 2 0 0 0,98 9 0 0 0,-110-8 0 0 0,5 1 0 0 0,28-2 0 0 0,19-2 0 0 0,-39 2 0 0 0,0-2 0 0 0,35-6 0 0 0,-1-4 0 0 0,0 3 0 0 0,84 0 0 0 0,37 7 0 0 0,-166 2 0 0 0,11 0 0 0 0,-1-1 0 0 0,40-6 0 0 0,8-2 0 0 0,7-1 0 0 0,-60 8 0 0 0,38-8 0 0 0,-23 2 0 0 0,0 2 0 0 0,0 2 0 0 0,46 2 0 0 0,35 14 0 0 0,-123-12 0 0 0,97 9 0 0 0,104-3 0 0 0,-148-9 0 0 0,65-10 0 0 0,21-3 0 0 0,-74 11 0 0 0,-30 2 0 0 0,56 1 0 0 0,10 7 0 0 0,-54-6 0 0 0,-39 0 0 0 0,1 0 0 0 0,0 1 0 0 0,-1 1 0 0 0,16 2 0 0 0,-18-2 0 0 0,0 0 0 0 0,0-1 0 0 0,0 0 0 0 0,9-1 0 0 0,4 0 0 0 0,18 12 0 0 0,-29-9 0 0 0,0 0 0 0 0,0 0 0 0 0,0 1 0 0 0,13 5 0 0 0,-20-6 0 0 0,1-1 0 0 0,-1 2 0 0 0,1-1 0 0 0,-1 0 0 0 0,0 1 0 0 0,0-1 0 0 0,0 1 0 0 0,0 0 0 0 0,-1 0 0 0 0,1 0 0 0 0,-1 0 0 0 0,1 1 0 0 0,2 6 0 0 0,2 4 0 0 0,-1 0 0 0 0,-1 1 0 0 0,0 0 0 0 0,-1 0 0 0 0,0 0 0 0 0,-2 0 0 0 0,0 1 0 0 0,0-1 0 0 0,-2 20 0 0 0,2 8 0 0 0,1 1 0 0 0,2-1 0 0 0,2 0 0 0 0,15 49 0 0 0,-16-65 0 0 0,-1 0 0 0 0,-2 1 0 0 0,0 0 0 0 0,-2-1 0 0 0,-4 50 0 0 0,3-53 0 0 0,0-1 0 0 0,8 41 0 0 0,-4-38 0 0 0,0 52 0 0 0,-4-70 0 0 0,-1 0 0 0 0,0 0 0 0 0,0 0 0 0 0,-1 0 0 0 0,1-1 0 0 0,-2 1 0 0 0,1-1 0 0 0,-1 1 0 0 0,-1-1 0 0 0,-7 13 0 0 0,8-16-4 0 0,0 0 0 0 0,0 0 0 0 0,-1 0 0 0 0,1-1 0 0 0,-1 1 0 0 0,0-1 0 0 0,0 0 0 0 0,0 0 0 0 0,-1-1 0 0 0,-8 5 0 0 0,-3-1-63 0 0,-32 9 1 0 0,38-13 20 0 0,0 0 0 0 0,0 1-1 0 0,0 1 1 0 0,1-1 0 0 0,-1 2 0 0 0,1-1 0 0 0,0 1 0 0 0,-16 12 0 0 0,-29 41-4887 0 0,25-31-3638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2:07.927"/>
    </inkml:context>
    <inkml:brush xml:id="br0">
      <inkml:brushProperty name="width" value="0.1" units="cm"/>
      <inkml:brushProperty name="height" value="0.1" units="cm"/>
      <inkml:brushProperty name="color" value="#F4F91B"/>
    </inkml:brush>
  </inkml:definitions>
  <inkml:trace contextRef="#ctx0" brushRef="#br0">465 1275 2471 0 0,'-3'-1'-84'0'0,"-2"-2"467"0"0,-1 0 0 0 0,0 1 1 0 0,0-1-1 0 0,1 1 0 0 0,-8-1 0 0 0,12 3-324 0 0,0 0 0 0 0,0 0 0 0 0,0 0 0 0 0,0-1 0 0 0,0 1 0 0 0,0 0 0 0 0,0 1-1 0 0,0-1 1 0 0,0 0 0 0 0,0 0 0 0 0,0 0 0 0 0,0 1 0 0 0,0-1 0 0 0,0 0 0 0 0,0 1 0 0 0,0-1 0 0 0,0 1-1 0 0,0-1 1 0 0,1 1 0 0 0,-1-1 0 0 0,0 1 0 0 0,0 0 0 0 0,0-1 0 0 0,1 1 0 0 0,-1 0 0 0 0,0 0 0 0 0,1-1-1 0 0,-1 1 1 0 0,1 0 0 0 0,-1 0 0 0 0,1 0 0 0 0,-1 0 0 0 0,1 0 0 0 0,0 0 0 0 0,-1 0 0 0 0,1 0 0 0 0,0 0-1 0 0,0 1 1 0 0,-2 7 272 0 0,-2 21 730 0 0,5-29-981 0 0,-1-1 0 0 0,1 0-1 0 0,0 0 1 0 0,0 0 0 0 0,0 0-1 0 0,-1 1 1 0 0,1-1-1 0 0,0 0 1 0 0,0 0 0 0 0,0 0-1 0 0,-1-1 1 0 0,1 1 0 0 0,0 0-1 0 0,0 0 1 0 0,-1 0 0 0 0,1 0-1 0 0,1-1 1 0 0,13-1 701 0 0,10 6 420 0 0,-22-4-1118 0 0,0 0-1 0 0,0 0 1 0 0,0 0-1 0 0,0 0 1 0 0,0 0-1 0 0,0-1 1 0 0,0 1-1 0 0,5-3 1 0 0,-1 2 124 0 0,123-20 547 0 0,84-26 574 0 0,-205 44-1269 0 0,1 1-1 0 0,0 1 0 0 0,0 0 1 0 0,12 0-1 0 0,-8-1 94 0 0,5 2 44 0 0,-12 1-172 0 0,0-1-1 0 0,0 1 0 0 0,0-1 0 0 0,0 0 1 0 0,0-1-1 0 0,12-2 0 0 0,-10 2-2 0 0,0 0-1 0 0,0 0 0 0 0,-1 1 0 0 0,10 0 0 0 0,14 8 30 0 0,-28-7-40 0 0,0 1 0 0 0,0-1 0 0 0,0 0 0 0 0,0 0 0 0 0,0 0 0 0 0,0-1 0 0 0,0 0 0 0 0,0 1 0 0 0,0-1 0 0 0,0-1 0 0 0,0 1 0 0 0,0-1 0 0 0,0 1 0 0 0,6-3 0 0 0,-6 2 13 0 0,1 0-1 0 0,-1 1 1 0 0,0-1 0 0 0,0 1-1 0 0,0 0 1 0 0,8 0-1 0 0,0 1 18 0 0,-8-1-30 0 0,1 1 0 0 0,-1 0 1 0 0,1 0-1 0 0,-1 0 0 0 0,0 0 1 0 0,1 1-1 0 0,4 2 0 0 0,-5-2 7 0 0,0 0-1 0 0,1-1 0 0 0,-1 1 1 0 0,1-1-1 0 0,-1 0 0 0 0,1 0 1 0 0,6 0-1 0 0,-6-1 93 0 0,0-1 0 0 0,0 0 1 0 0,0 0-1 0 0,8-3 0 0 0,-10 3 93 0 0,1 0-1 0 0,-1 0 1 0 0,1 0 0 0 0,-1 0 0 0 0,1 1-1 0 0,0-1 1 0 0,-1 1 0 0 0,1 0 0 0 0,0 0-1 0 0,4 1 1 0 0,6 3-139 0 0,-1 1 1 0 0,13 6-1 0 0,-11-5-45 0 0,-6-3-292 0 0,1 0 1 0 0,0 0-1 0 0,0-2 0 0 0,17 3 0 0 0,-2-2-10 0 0,-12 0 363 0 0,40 4 34 0 0,-32-6-87 0 0,4-1 95 0 0,1 1-1 0 0,0 1 1 0 0,0 2-1 0 0,-1 0 1 0 0,35 10-1 0 0,54 28 72 0 0,-104-39-186 0 0,-1 0 0 0 0,1 0 0 0 0,0-1 1 0 0,-1-1-1 0 0,19 0 0 0 0,19 1 85 0 0,9 3 27 0 0,-30-3-54 0 0,37 6 0 0 0,-45-4-36 0 0,0-1 1 0 0,0-1 0 0 0,0-1 0 0 0,0-1 0 0 0,0-1 0 0 0,33-6 0 0 0,-40 7-8 0 0,1 0-1 0 0,0 1 0 0 0,0 0 1 0 0,0 1-1 0 0,-1 0 0 0 0,23 6 1 0 0,23 2 36 0 0,163 18 7 0 0,-189-25-64 0 0,-8 1 32 0 0,39-2 0 0 0,97-10 32 0 0,-130 9-11 0 0,28 1 0 0 0,-28 1-42 0 0,30-2 0 0 0,95-5 53 0 0,-92 8 28 0 0,-39-2-22 0 0,-1 0-1 0 0,0-1 1 0 0,35-5 0 0 0,35-7 47 0 0,-59 6-105 0 0,47-3 0 0 0,14-1 28 0 0,-59 3-10 0 0,-20 3-1 0 0,0 1 1 0 0,1 1 0 0 0,-1 0 0 0 0,0 1-1 0 0,30 2 1 0 0,-35 0-4 0 0,1 1-1 0 0,-1 1 1 0 0,1-1 0 0 0,9 6-1 0 0,-16-7-25 0 0,0-1 0 0 0,-1 1 0 0 0,1-1 0 0 0,0 1 0 0 0,0-1 0 0 0,-1 0 0 0 0,1-1 0 0 0,4 0 0 0 0,16 1 0 0 0,2 2 11 0 0,-16-2-2 0 0,0 1-1 0 0,-1 0 1 0 0,1 1 0 0 0,0 0 0 0 0,14 5 0 0 0,28 10-9 0 0,-39-14 0 0 0,0 1 0 0 0,22 9 0 0 0,-29-9 0 0 0,1-2 0 0 0,-2 1 0 0 0,1 1 0 0 0,0-1 0 0 0,0 1 0 0 0,9 8 0 0 0,-11-9 0 0 0,0 0 0 0 0,0-1 0 0 0,0 1 0 0 0,0-1 0 0 0,1 0 0 0 0,-1 0 0 0 0,1-1 0 0 0,-1 1 0 0 0,1-1 0 0 0,9 1 0 0 0,23 9 0 0 0,-7 1 0 0 0,0-2 0 0 0,0 0 0 0 0,1-2 0 0 0,0-1 0 0 0,0-2 0 0 0,39 2 0 0 0,-18-4 16 0 0,-1-2 0 0 0,1-3 0 0 0,62-10 0 0 0,-103 11-16 0 0,0 1 0 0 0,0 0 0 0 0,0 1 0 0 0,17 2 0 0 0,6 1 0 0 0,81-1 0 0 0,-88-3 0 0 0,136 8 0 0 0,-71-6 0 0 0,-42-5 0 0 0,-35 1 0 0 0,-1 1 0 0 0,0 1 0 0 0,21 2 0 0 0,-29-2 6 0 0,0 0-1 0 0,0 0 1 0 0,0 0-1 0 0,0-1 1 0 0,0 0-1 0 0,11-3 0 0 0,-10 2 2 0 0,0 0-1 0 0,1 1 1 0 0,9 0-1 0 0,-15 0-5 0 0,-1 1 1 0 0,1 0-1 0 0,-1-1 0 0 0,1 1 0 0 0,-1-1 1 0 0,1 0-1 0 0,-1 1 0 0 0,0-1 0 0 0,1 0 1 0 0,-1 0-1 0 0,0 0 0 0 0,0 0 0 0 0,2-2 1 0 0,-2 2 0 0 0,1 0 0 0 0,-1-1 1 0 0,0 1-1 0 0,1 0 1 0 0,-1 0-1 0 0,0 0 0 0 0,1 1 1 0 0,0-1-1 0 0,-1 0 1 0 0,1 0-1 0 0,-1 1 0 0 0,1-1 1 0 0,0 1-1 0 0,2-1 1 0 0,-1 1-2 0 0,1-1 0 0 0,-1 1 0 0 0,1-1 0 0 0,-1 0 0 0 0,0 0 0 0 0,1 0 1 0 0,-1 0-1 0 0,0-1 0 0 0,5-2 0 0 0,29-22-2 0 0,-13 9 1 0 0,-14 12 0 0 0,1-1 0 0 0,20-6 0 0 0,-12 5 0 0 0,-15 4 2 0 0,-1 1 0 0 0,1 0 0 0 0,-1-1 0 0 0,1 1 0 0 0,-1-1 0 0 0,0 0-1 0 0,0 0 1 0 0,-1 0 0 0 0,1-1 0 0 0,-1 1 0 0 0,1-1 0 0 0,-1 1 0 0 0,2-5 0 0 0,-1 2 16 0 0,0 1 1 0 0,1-1 0 0 0,0 1-1 0 0,0 0 1 0 0,5-4 0 0 0,1 0 23 0 0,-1 1-39 0 0,0 1 0 0 0,-1-1-1 0 0,12-15 1 0 0,-16 15-3 0 0,0 1 0 0 0,-1-1 0 0 0,0 0 0 0 0,-1 0 0 0 0,0 0 0 0 0,2-11 0 0 0,3-13 0 0 0,-3 16 23 0 0,-1-1 0 0 0,0 1 0 0 0,-1-1 0 0 0,-1 0 0 0 0,-1 0 1 0 0,0 0-1 0 0,-1 0 0 0 0,-6-29 0 0 0,-6-9 1 0 0,-24-66 0 0 0,29 101 49 0 0,0 1 0 0 0,-19-30 0 0 0,1 2 36 0 0,-23-43-45 0 0,35 63-69 0 0,10 21 9 0 0,0 0 1 0 0,0-1 0 0 0,1 0 0 0 0,0 0 0 0 0,0 0 0 0 0,1 0 0 0 0,0 0 0 0 0,0-1 0 0 0,0 1 0 0 0,1-1 0 0 0,0 1 0 0 0,1-1 0 0 0,0-10 0 0 0,0 8-5 0 0,0 1 0 0 0,-1-1 0 0 0,-1 1 0 0 0,0-1 0 0 0,0 1 0 0 0,0-1 0 0 0,-1 1 0 0 0,-1 0 0 0 0,-4-10 0 0 0,0 6 30 0 0,0 1 1 0 0,0 0-1 0 0,-1 0 0 0 0,-1 0 0 0 0,-20-18 0 0 0,22 24-25 0 0,1 1-1 0 0,-1-1 0 0 0,0 1 0 0 0,0 1 0 0 0,0 0 0 0 0,-1 0 0 0 0,0 0 0 0 0,1 1 0 0 0,-1 1 0 0 0,0-1 0 0 0,-1 2 0 0 0,-14-2 0 0 0,-7 1 18 0 0,0 2 0 0 0,-46 6 0 0 0,-19 1-2 0 0,4-9 2 0 0,-51 2 20 0 0,-78 2 75 0 0,180-3-114 0 0,0-2 0 0 0,0-2 0 0 0,-71-17 0 0 0,44 8-4 0 0,-102-25 128 0 0,89 19-73 0 0,16 1-43 0 0,39 11 7 0 0,0 1 0 0 0,-35-4-1 0 0,-75-13 113 0 0,95 15-105 0 0,1 2 0 0 0,-1 2 0 0 0,-60-1 0 0 0,-11 10 60 0 0,-167-18 0 0 0,213 8-70 0 0,0 2 0 0 0,0 3 0 0 0,0 4 0 0 0,-90 13 0 0 0,-84 28-15 0 0,214-41 0 0 0,1-1 0 0 0,-31-3 0 0 0,-22 2 0 0 0,70 0 0 0 0,-44 2 22 0 0,0 2-1 0 0,-74 19 0 0 0,95-17-21 0 0,-1-1 0 0 0,-51 3 0 0 0,-64-6 0 0 0,133-3 1 0 0,-26 0 31 0 0,-76 9-1 0 0,68 0-31 0 0,16-3 0 0 0,0-1 0 0 0,0-1 0 0 0,-36-1 0 0 0,-168-26 0 0 0,205 20 15 0 0,0 1 1 0 0,-36 2-1 0 0,-28-1 40 0 0,81 0-50 0 0,0-1 1 0 0,-1 0-1 0 0,1-1 1 0 0,-23-9-1 0 0,24 7-8 0 0,-17-6 37 0 0,-53-28-1 0 0,60 25-22 0 0,0 2-1 0 0,-1 0 1 0 0,-1 2 0 0 0,0 1-1 0 0,-47-12 1 0 0,59 18-11 0 0,0 1 0 0 0,-1 0 0 0 0,1 1 0 0 0,0 1 0 0 0,-1 0 0 0 0,1 0 0 0 0,-1 1 0 0 0,1 1 0 0 0,0 1 0 0 0,-21 5 0 0 0,5 2 0 0 0,17-8 0 0 0,1 2 0 0 0,-1-1 0 0 0,1 2 0 0 0,0 0 0 0 0,0 0 0 0 0,1 1 0 0 0,0 0 0 0 0,0 0 0 0 0,-14 13 0 0 0,-4 8-60 0 0,-28 31 56 0 0,-46 76 4 0 0,68-93 0 0 0,10-12 0 0 0,-26 38 0 0 0,26-29 0 0 0,1 1 0 0 0,1 0 0 0 0,-19 55 0 0 0,26-54 13 0 0,7-19-26 0 0,0-1 0 0 0,1 2 1 0 0,2-1-1 0 0,0 1 0 0 0,-2 27 0 0 0,7-23 13 0 0,1 0 0 0 0,5 28 0 0 0,1 11 0 0 0,-6-54 0 0 0,-1-1 0 0 0,0 1 0 0 0,0 0 0 0 0,-1-1 0 0 0,-1 1 0 0 0,0-1 0 0 0,0 0 0 0 0,-1 1 0 0 0,0-1 0 0 0,-7 14 0 0 0,7-18 8 0 0,0 1-1 0 0,1-1 1 0 0,0 1-1 0 0,0-1 1 0 0,1 1-1 0 0,0 0 1 0 0,0-1-1 0 0,0 1 1 0 0,1 0-1 0 0,0 0 1 0 0,0-1-1 0 0,1 1 1 0 0,0 0-1 0 0,3 11 1 0 0,2 5-459 0 0,1-1 0 0 0,1 0-1 0 0,10 21 1 0 0,15 20-6297 0 0,-14-27 252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5:03.096"/>
    </inkml:context>
    <inkml:brush xml:id="br0">
      <inkml:brushProperty name="width" value="0.1" units="cm"/>
      <inkml:brushProperty name="height" value="0.1" units="cm"/>
      <inkml:brushProperty name="color" value="#F4F91B"/>
    </inkml:brush>
  </inkml:definitions>
  <inkml:trace contextRef="#ctx0" brushRef="#br0">1385 25 1839 0 0,'-15'-10'158'0'0,"14"8"4"0"0,-1 1 0 0 0,0-1-1 0 0,0 1 1 0 0,0 0 0 0 0,0 0 0 0 0,0-1 0 0 0,0 1 0 0 0,0 1 0 0 0,0-1 0 0 0,-1 0 0 0 0,-2 0-1 0 0,1 2-67 0 0,0 0 1 0 0,0 0-1 0 0,0 1 0 0 0,0 0 0 0 0,0 0 0 0 0,-4 3 0 0 0,-3 1-39 0 0,-51 20 118 0 0,35-16 308 0 0,-1-1-1 0 0,-41 7 1 0 0,0 0 236 0 0,49-12-512 0 0,0-1 1 0 0,0 0-1 0 0,-32-1 1 0 0,-8 1 204 0 0,-9 6 341 0 0,-129 35 0 0 0,88-6-570 0 0,2-1-68 0 0,33-17-77 0 0,-70 21 87 0 0,116-31-241 0 0,1 2-1 0 0,-52 28 1 0 0,50-22-276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5:04.764"/>
    </inkml:context>
    <inkml:brush xml:id="br0">
      <inkml:brushProperty name="width" value="0.1" units="cm"/>
      <inkml:brushProperty name="height" value="0.1" units="cm"/>
      <inkml:brushProperty name="color" value="#F4F91B"/>
    </inkml:brush>
  </inkml:definitions>
  <inkml:trace contextRef="#ctx0" brushRef="#br0">1055 223 2071 0 0,'0'0'92'0'0,"-15"4"1368"0"0,14-4-1423 0 0,-1 0 0 0 0,1 1 0 0 0,-1-1 0 0 0,1 0 0 0 0,-1 0 0 0 0,1 0-1 0 0,0 0 1 0 0,-1 0 0 0 0,1-1 0 0 0,-1 1 0 0 0,1 0 0 0 0,-1-1 0 0 0,1 1 0 0 0,0 0-1 0 0,-1-1 1 0 0,-2-1 0 0 0,-6-1 432 0 0,-32-4 531 0 0,31 4-844 0 0,-1 0-1 0 0,1-1 1 0 0,-14-6-1 0 0,-20-7 687 0 0,26 11-536 0 0,14 4-229 0 0,0 0 0 0 0,-1 1 0 0 0,1-1 0 0 0,-1 1 0 0 0,-9 0 0 0 0,-117-8 443 0 0,112 8-356 0 0,1 0 1 0 0,0-2-1 0 0,0 0 0 0 0,0-1 0 0 0,-35-12 0 0 0,9-3 284 0 0,-49-26-1 0 0,73 34-291 0 0,-1 1-1 0 0,-1 1 1 0 0,-43-12-1 0 0,54 18-148 0 0,1 1 0 0 0,-1 1 0 0 0,1-1 0 0 0,-1 2 0 0 0,1 0 0 0 0,-1 0 0 0 0,0 1 0 0 0,1 1 0 0 0,-1-1 0 0 0,-13 6 0 0 0,1 0-1623 0 0,-27 14 0 0 0,25-7-1747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5:06.394"/>
    </inkml:context>
    <inkml:brush xml:id="br0">
      <inkml:brushProperty name="width" value="0.1" units="cm"/>
      <inkml:brushProperty name="height" value="0.1" units="cm"/>
      <inkml:brushProperty name="color" value="#F4F91B"/>
    </inkml:brush>
  </inkml:definitions>
  <inkml:trace contextRef="#ctx0" brushRef="#br0">933 116 2759 0 0,'-3'-2'237'0'0,"1"0"0"0"0,-1 0-1 0 0,0 0 1 0 0,1 1-1 0 0,-1-1 1 0 0,0 1 0 0 0,0-1-1 0 0,0 1 1 0 0,0 0 0 0 0,0 0-1 0 0,-5 0 1 0 0,-41-4 467 0 0,6 2-280 0 0,-305-49 3055 0 0,219 35-2766 0 0,84 10-496 0 0,-69-7 150 0 0,105 14-453 0 0,0 0-1 0 0,0 1 0 0 0,0 0 1 0 0,1 1-1 0 0,-1 0 0 0 0,0 0 0 0 0,-15 6 1 0 0,-28 18-3675 0 0,25-11 1215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38:31.565"/>
    </inkml:context>
    <inkml:brush xml:id="br0">
      <inkml:brushProperty name="width" value="0.1" units="cm"/>
      <inkml:brushProperty name="height" value="0.1" units="cm"/>
      <inkml:brushProperty name="color" value="#E71224"/>
    </inkml:brush>
  </inkml:definitions>
  <inkml:trace contextRef="#ctx0" brushRef="#br0">80 48 2759 0 0,'-1'-1'14'0'0,"1"0"0"0"0,-1 0 0 0 0,0 1 0 0 0,1-1 0 0 0,-1 0 0 0 0,0 1 0 0 0,1-1 0 0 0,-1 0 0 0 0,0 1 0 0 0,0-1 0 0 0,0 1 0 0 0,0-1 0 0 0,0 1 0 0 0,1 0 0 0 0,-1-1 0 0 0,0 1 0 0 0,0 0 0 0 0,0 0 0 0 0,0 0 0 0 0,0 0 0 0 0,0-1 0 0 0,-2 1 252 0 0,-19 13 1279 0 0,0-5-1169 0 0,8-2 1472 0 0,18-6-495 0 0,12 0-982 0 0,0 0-1 0 0,0-1 1 0 0,0-1-1 0 0,20-5 0 0 0,7-2 58 0 0,-31 8-296 0 0,1-2-1 0 0,-1 0 0 0 0,15-5 1 0 0,-18 5-37 0 0,0 0 0 0 0,0 1 0 0 0,0 1 0 0 0,12-2 1 0 0,14-2 89 0 0,-11 1-60 0 0,37-2-1 0 0,-34 4-53 0 0,-2 2 53 0 0,-1 0 1 0 0,0 2-1 0 0,45 8 1 0 0,-48-6-68 0 0,21-1-19 0 0,-32-3-11 0 0,0 1 1 0 0,0 0 0 0 0,10 2 0 0 0,2 1 47 0 0,0-1 0 0 0,0-1 0 0 0,44-2 0 0 0,-32-1 46 0 0,65-6 173 0 0,-73 6-256 0 0,-1 1 0 0 0,1 2 1 0 0,-1 0-1 0 0,34 9 1 0 0,-6-4 35 0 0,-41-5-70 0 0,0 0 0 0 0,0-1 0 0 0,22-1-1 0 0,21 2 46 0 0,5 5-49 0 0,40 6 0 0 0,-86-11 0 0 0,28 0 0 0 0,1 0 0 0 0,73 2 0 0 0,-77-4 0 0 0,46 5 0 0 0,56 7 0 0 0,-84-5 0 0 0,-27-3 0 0 0,0-1 0 0 0,40-1 0 0 0,7-3 26 0 0,22-2 12 0 0,108 2-38 0 0,-91 4 0 0 0,-83-3 3 0 0,27 1 17 0 0,-1-3 1 0 0,67-11-1 0 0,-124 13-20 0 0,17-4 0 0 0,0 1 0 0 0,0 0 0 0 0,0 2 0 0 0,0 0 0 0 0,21 3 0 0 0,-38-2-37 0 0,-1 0 0 0 0,0 1-1 0 0,1-1 1 0 0,-1 1 0 0 0,1-1-1 0 0,-1 1 1 0 0,0 0 0 0 0,1-1-1 0 0,-1 1 1 0 0,0 0 0 0 0,0 0-1 0 0,0 0 1 0 0,1 0 0 0 0,-1 0-1 0 0,0 0 1 0 0,0 0 0 0 0,0 0 0 0 0,-1 1-1 0 0,1-1 1 0 0,0 0 0 0 0,0 0-1 0 0,-1 1 1 0 0,1-1 0 0 0,-1 1-1 0 0,1-1 1 0 0,0 3 0 0 0,0 1-399 0 0,0 0 0 0 0,-1 0 1 0 0,1 0-1 0 0,-1 0 0 0 0,0 0 1 0 0,-2 9-1 0 0,0 3-3891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5:06.977"/>
    </inkml:context>
    <inkml:brush xml:id="br0">
      <inkml:brushProperty name="width" value="0.1" units="cm"/>
      <inkml:brushProperty name="height" value="0.1" units="cm"/>
      <inkml:brushProperty name="color" value="#F4F91B"/>
    </inkml:brush>
  </inkml:definitions>
  <inkml:trace contextRef="#ctx0" brushRef="#br0">1903 116 2815 0 0,'-6'-6'882'0'0,"-13"4"491"0"0,16 2-1252 0 0,0-1-1 0 0,0 1 1 0 0,1 0 0 0 0,-1 0 0 0 0,0 0 0 0 0,0 0-1 0 0,0 0 1 0 0,0 0 0 0 0,1 1 0 0 0,-1 0 0 0 0,-3 0-1 0 0,-4 2 87 0 0,0-2-1 0 0,0 1 1 0 0,0-1-1 0 0,0 0 0 0 0,0-1 1 0 0,0 0-1 0 0,-1-1 0 0 0,-14-3 1 0 0,22 4-138 0 0,-5-1 37 0 0,1 1 0 0 0,0 1 0 0 0,0-1 0 0 0,1 1 0 0 0,-9 2 0 0 0,-23 2 89 0 0,-106-16 560 0 0,29 0-234 0 0,22 3-323 0 0,-27 0 69 0 0,21 5 89 0 0,1-4 1 0 0,-187-38-1 0 0,239 35-356 0 0,0 3 0 0 0,-1 1 0 0 0,0 2 0 0 0,0 2 0 0 0,0 3-1 0 0,0 1 1 0 0,0 3 0 0 0,-85 19 0 0 0,12 8-3431 0 0,57-16-289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5:08.116"/>
    </inkml:context>
    <inkml:brush xml:id="br0">
      <inkml:brushProperty name="width" value="0.1" units="cm"/>
      <inkml:brushProperty name="height" value="0.1" units="cm"/>
      <inkml:brushProperty name="color" value="#F4F91B"/>
    </inkml:brush>
  </inkml:definitions>
  <inkml:trace contextRef="#ctx0" brushRef="#br0">692 20 1375 0 0,'-3'0'77'0'0,"0"0"0"0"0,0 1-1 0 0,-1 0 1 0 0,1 0 0 0 0,0 0-1 0 0,-4 2 1 0 0,-15 4 848 0 0,-7-2-565 0 0,5 0 11 0 0,0-2 1 0 0,0 0 0 0 0,-27-1-1 0 0,-15-8 836 0 0,-111-24 0 0 0,139 22-1002 0 0,22 5-171 0 0,-1 1-1 0 0,1 1 0 0 0,0 0 1 0 0,-1 1-1 0 0,1 0 1 0 0,0 2-1 0 0,-1 0 1 0 0,1 1-1 0 0,-23 7 1 0 0,15-2-184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5:09.402"/>
    </inkml:context>
    <inkml:brush xml:id="br0">
      <inkml:brushProperty name="width" value="0.1" units="cm"/>
      <inkml:brushProperty name="height" value="0.1" units="cm"/>
      <inkml:brushProperty name="color" value="#F4F91B"/>
    </inkml:brush>
  </inkml:definitions>
  <inkml:trace contextRef="#ctx0" brushRef="#br0">2433 27 2471 0 0,'-344'-13'2914'0'0,"80"0"-892"0"0,223 13-2028 0 0,0 1 0 0 0,-1 2-1 0 0,-56 12 1 0 0,75-10-185 0 0</inkml:trace>
  <inkml:trace contextRef="#ctx0" brushRef="#br0" timeOffset="1">1150 158 2303 0 0,'-23'1'1365'0'0,"-29"5"0"0"0,29-3-1134 0 0,-30 1 0 0 0,-52-9 1113 0 0,-135-23-1 0 0,20 0-502 0 0,165 26-794 0 0,-74 7 0 0 0,66-2-90 0 0,-78 9-2636 0 0,95-8-77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5:11.528"/>
    </inkml:context>
    <inkml:brush xml:id="br0">
      <inkml:brushProperty name="width" value="0.1" units="cm"/>
      <inkml:brushProperty name="height" value="0.1" units="cm"/>
      <inkml:brushProperty name="color" value="#F4F91B"/>
    </inkml:brush>
  </inkml:definitions>
  <inkml:trace contextRef="#ctx0" brushRef="#br0">1073 93 455 0 0,'1'-2'-347'0'0,"3"-7"1766"0"0,-4 8-1362 0 0,0 1 1 0 0,1 0-1 0 0,-1 0 1 0 0,0 0-1 0 0,0 0 1 0 0,0 0 0 0 0,0 0-1 0 0,1 0 1 0 0,-1 0-1 0 0,0 0 1 0 0,0 0-1 0 0,0-1 1 0 0,0 1 0 0 0,1 0-1 0 0,-1 0 1 0 0,0 0-1 0 0,0 0 1 0 0,0 0-1 0 0,1 0 1 0 0,-1 0-1 0 0,0 0 1 0 0,0 1 0 0 0,0-1-1 0 0,0 0 1 0 0,1 0-1 0 0,-1 0 1 0 0,0 0-1 0 0,0 0 1 0 0,0 0 0 0 0,0 0-1 0 0,0 0 1 0 0,1 1 230 0 0,-1-1-231 0 0,0 0 1 0 0,0 0-1 0 0,1 0 1 0 0,-1 1-1 0 0,0-1 1 0 0,0 0 0 0 0,0 0-1 0 0,0 0 1 0 0,0 0-1 0 0,0 1 1 0 0,0-1-1 0 0,0 0 1 0 0,0 0-1 0 0,0 0 1 0 0,0 0 0 0 0,0 1-1 0 0,0-1 1 0 0,0 0-52 0 0,0 0 0 0 0,0 1 0 0 0,1-1 1 0 0,-1 0-1 0 0,0 0 0 0 0,0 0 0 0 0,0 0 0 0 0,0 1 1 0 0,0-1-1 0 0,0 0 0 0 0,0 0 0 0 0,0 0 0 0 0,0 1 1 0 0,0-1-1 0 0,0 0 0 0 0,0 0 0 0 0,0 0 0 0 0,0 1 1 0 0,0-1-1 0 0,0 0 0 0 0,0 0 0 0 0,0 0 0 0 0,-1 0 1 0 0,1 1-1 0 0,0-1 0 0 0,0 0 0 0 0,0 0 0 0 0,0 0 1 0 0,0 0-1 0 0,0 1 0 0 0,0-1 0 0 0,-1 0 0 0 0,1 0 1 0 0,0 0-1 0 0,0 0 0 0 0,0 0 0 0 0,0 0 0 0 0,0 0 1 0 0,-1 1-1 0 0,1-1 0 0 0,0 0 0 0 0,-12 2 823 0 0,-13-4 312 0 0,-30-11-301 0 0,-50-7 284 0 0,-62-2-238 0 0,37 5 10 0 0,-142-2 0 0 0,243 19-898 0 0,-5 0 85 0 0,0 1 0 0 0,-41 6 0 0 0,64-5-124 0 0,1 0 1 0 0,0 1-1 0 0,0 0 0 0 0,0 0 1 0 0,0 1-1 0 0,1 0 1 0 0,-1 1-1 0 0,1 0 0 0 0,0 1 1 0 0,1 0-1 0 0,-13 11 1 0 0,4 1-254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5:12.315"/>
    </inkml:context>
    <inkml:brush xml:id="br0">
      <inkml:brushProperty name="width" value="0.1" units="cm"/>
      <inkml:brushProperty name="height" value="0.1" units="cm"/>
      <inkml:brushProperty name="color" value="#F4F91B"/>
    </inkml:brush>
  </inkml:definitions>
  <inkml:trace contextRef="#ctx0" brushRef="#br0">1201 93 919 0 0,'0'-2'7'0'0,"-1"1"0"0"0,0-1 0 0 0,0 1-1 0 0,0-1 1 0 0,0 1 0 0 0,0 0 0 0 0,-1-1-1 0 0,1 1 1 0 0,0 0 0 0 0,0 0 0 0 0,-1 0-1 0 0,1 0 1 0 0,-1 0 0 0 0,1 0 0 0 0,-3-1-1 0 0,1 2 172 0 0,0-1-1 0 0,0 1 1 0 0,0 0-1 0 0,-1-1 1 0 0,1 1-1 0 0,0 1 1 0 0,0-1-1 0 0,-5 1 1 0 0,-35 5 1434 0 0,-45-1 1 0 0,-112-12 683 0 0,-99-25-577 0 0,206 17-1395 0 0,-105-11 168 0 0,167 24-571 0 0,0 1 0 0 0,0 2-1 0 0,0 1 1 0 0,-42 8 0 0 0,44-4-199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5:38.404"/>
    </inkml:context>
    <inkml:brush xml:id="br0">
      <inkml:brushProperty name="width" value="0.1" units="cm"/>
      <inkml:brushProperty name="height" value="0.1" units="cm"/>
      <inkml:brushProperty name="color" value="#F4F91B"/>
    </inkml:brush>
  </inkml:definitions>
  <inkml:trace contextRef="#ctx0" brushRef="#br0">0 21 655 0 0,'12'5'66'0'0,"13"-2"-4"0"0,29-9 734 0 0,108 2 0 0 0,39 20-421 0 0,42 3 50 0 0,-122-20-425 0 0,-42-1 0 0 0,38 1 41 0 0,81 1 65 0 0,-92 11-13 0 0,-35-2 22 0 0,88 13-62 0 0,-142-20-53 0 0,-3 0 0 0 0,0 0 0 0 0,1-1 0 0 0,-1-1 0 0 0,23-3 0 0 0,-30 3 18 0 0,-1-1 44 0 0,0 0 1 0 0,0 0-1 0 0,10-3 0 0 0,-15 4-57 0 0,-1-1-1 0 0,1 1 0 0 0,-1 0 1 0 0,1 0-1 0 0,-1 0 0 0 0,1 0 1 0 0,-1-1-1 0 0,0 1 0 0 0,1 0 0 0 0,-1 0 1 0 0,1-1-1 0 0,-1 1 0 0 0,0 0 1 0 0,1-1-1 0 0,-1 1 0 0 0,0 0 1 0 0,1-1-1 0 0,-1 1 0 0 0,0-1 0 0 0,1 1 1 0 0,-1 0-1 0 0,0-1 0 0 0,0 1 1 0 0,0-1-1 0 0,1 1 0 0 0,-1-1 1 0 0,0 1-1 0 0,0-1 0 0 0,0 1 0 0 0,0-1 1 0 0,0 1-1 0 0,0-1 0 0 0,0 1 1 0 0,0-1-1 0 0,0 1 0 0 0,0-1 0 0 0,0 1 1 0 0,0-1-1 0 0,0 1 0 0 0,0-1 1 0 0,-1 1-1 0 0,1 0 0 0 0,0-1 1 0 0,0 1-1 0 0,-1-1 0 0 0,1 1 0 0 0,0-1 1 0 0,0 1-1 0 0,-1 0 0 0 0,1-1 1 0 0,0 1-1 0 0,-1 0 0 0 0,1-1 1 0 0,-1 1-1 0 0,1 0 0 0 0,-1-1 0 0 0,-1 0 27 0 0,0 0-1 0 0,1 0 0 0 0,-1 0 1 0 0,0 0-1 0 0,0 0 0 0 0,0 1 0 0 0,0-1 1 0 0,0 0-1 0 0,0 1 0 0 0,0 0 0 0 0,0-1 1 0 0,0 1-1 0 0,0 0 0 0 0,-2 0 1 0 0,-36 3 189 0 0,24-2-181 0 0,-37 2 32 0 0,-27 2-27 0 0,-115-7-1 0 0,-192-1 25 0 0,319 5-64 0 0,-162-10-4 0 0,124 1 0 0 0,83 7 0 0 0,1 1 0 0 0,-44 8 0 0 0,30-3 0 0 0,24-1 0 0 0,10-3 0 0 0,8-3 0 0 0,8-3 0 0 0,1 1 0 0 0,-1 1 0 0 0,0 1 0 0 0,1 0 0 0 0,0 1 0 0 0,14 1 0 0 0,73-1 30 0 0,168-21-1 0 0,-173 10-2 0 0,0 4 0 0 0,102 5 0 0 0,240 5 35 0 0,-401-4-53 0 0,267 15 55 0 0,-164 7-2 0 0,20 1-7 0 0,-101-17-55 0 0,-1-2 0 0 0,107-9 0 0 0,-136 0 72 0 0,-28 6-67 0 0,-1-1-1 0 0,1 1 0 0 0,-1-1 0 0 0,1 1 1 0 0,-1-1-1 0 0,0 0 0 0 0,1 0 0 0 0,-1 0 1 0 0,0 0-1 0 0,1 0 0 0 0,-1 0 0 0 0,0 0 0 0 0,0 0 1 0 0,0 0-1 0 0,0-1 0 0 0,1 0 0 0 0,-2 1 1 0 0,0 0 0 0 0,0 0 0 0 0,0 0 0 0 0,0 0-1 0 0,0 1 1 0 0,0-1 0 0 0,0 0 0 0 0,0 0 0 0 0,-1 0-1 0 0,1 1 1 0 0,0-1 0 0 0,-1 0 0 0 0,1 0 0 0 0,0 0 0 0 0,-1 1-1 0 0,1-1 1 0 0,-1 0 0 0 0,1 1 0 0 0,-1-1 0 0 0,1 1-1 0 0,-1-1 1 0 0,0 0 0 0 0,1 1 0 0 0,-1-1 0 0 0,-1 0-1 0 0,-18-11 163 0 0,3 8-92 0 0,1 1 0 0 0,0 1 0 0 0,-1 0 0 0 0,-21 1 0 0 0,-8 0 18 0 0,-165-8-11 0 0,65 4-36 0 0,65 3-36 0 0,0 3 0 0 0,1 5-1 0 0,-1 2 1 0 0,-88 22-1 0 0,63-6-89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5:40.451"/>
    </inkml:context>
    <inkml:brush xml:id="br0">
      <inkml:brushProperty name="width" value="0.1" units="cm"/>
      <inkml:brushProperty name="height" value="0.1" units="cm"/>
      <inkml:brushProperty name="color" value="#F4F91B"/>
    </inkml:brush>
  </inkml:definitions>
  <inkml:trace contextRef="#ctx0" brushRef="#br0">318 186 1375 0 0,'-2'-3'132'0'0,"0"1"-1"0"0,0-1 1 0 0,0 1-1 0 0,0-1 0 0 0,0 0 1 0 0,1 0-1 0 0,-1 0 1 0 0,1 0-1 0 0,0 0 0 0 0,0 0 1 0 0,0 0-1 0 0,0 0 0 0 0,0 0 1 0 0,1-1-1 0 0,0 1 1 0 0,-1 0-1 0 0,1-1 0 0 0,0 1 1 0 0,1 0-1 0 0,-1 0 0 0 0,1-1 1 0 0,-1 1-1 0 0,1 0 1 0 0,0 0-1 0 0,1-3 0 0 0,0 1 58 0 0,0 0 1 0 0,1 0-1 0 0,-1 0 0 0 0,1 1 0 0 0,0-1 0 0 0,0 1 0 0 0,1 0 1 0 0,-1 0-1 0 0,1 0 0 0 0,0 0 0 0 0,0 1 0 0 0,0 0 0 0 0,1-1 1 0 0,7-3-1 0 0,-5 5-128 0 0,-1 0 1 0 0,1 1-1 0 0,-1-1 1 0 0,1 2-1 0 0,0-1 1 0 0,-1 1-1 0 0,1 0 1 0 0,0 0-1 0 0,7 2 0 0 0,11-1 30 0 0,41-3 618 0 0,102-16-1 0 0,-138 14-487 0 0,0 2-1 0 0,52 2 0 0 0,61 14-71 0 0,-34-2-143 0 0,18-1 144 0 0,166 10 100 0 0,-255-21-142 0 0,60-9-1 0 0,-57 4-71 0 0,77-13 135 0 0,33-2 21 0 0,105 23-119 0 0,-170 1-41 0 0,108-7 1 0 0,75-8 13 0 0,-121 8-28 0 0,-104 1-18 0 0,197 1 0 0 0,-90 24-4 0 0,-98-13 33 0 0,69 4 0 0 0,-121-14-29 0 0,138 9 13 0 0,-112-6-14 0 0,0 2 1 0 0,0 1-1 0 0,27 10 0 0 0,254 72 65 0 0,-244-70-64 0 0,-60-18 0 0 0,1 1 0 0 0,0 0 0 0 0,0-1 0 0 0,0 0 0 0 0,6-1 0 0 0,4 1 0 0 0,-9 0 10 0 0,-9 2 12 0 0,-11 1 10 0 0,-133 4 86 0 0,91-7-100 0 0,-77-10 0 0 0,-23-1 20 0 0,-93 21-38 0 0,119-3 0 0 0,0-6 0 0 0,-174-21 0 0 0,203 15 25 0 0,-136 10 0 0 0,85 1-11 0 0,-109-12-14 0 0,10 0 0 0 0,-145-4 45 0 0,97 0 10 0 0,-1 20-27 0 0,-88 25-28 0 0,323-27-205 0 0,0 4 0 0 0,2 2 0 0 0,-1 3 0 0 0,-103 42 0 0 0,78-21-306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6:00.836"/>
    </inkml:context>
    <inkml:brush xml:id="br0">
      <inkml:brushProperty name="width" value="0.1" units="cm"/>
      <inkml:brushProperty name="height" value="0.1" units="cm"/>
      <inkml:brushProperty name="color" value="#F4F91B"/>
    </inkml:brush>
  </inkml:definitions>
  <inkml:trace contextRef="#ctx0" brushRef="#br0">1766 1154 1495 0 0,'18'6'144'0'0,"-16"-5"-138"0"0,0-1 0 0 0,-1 0 0 0 0,1 1 0 0 0,0-1 0 0 0,0 0 0 0 0,0 0 0 0 0,0 0-1 0 0,-1 0 1 0 0,1-1 0 0 0,0 1 0 0 0,2-1 0 0 0,6-1 11 0 0,-12 6 86 0 0,1 0 0 0 0,-2-1-1 0 0,1 1 1 0 0,0-1-1 0 0,-5 5 1 0 0,0 1-80 0 0,5 5 2225 0 0,5-17-1787 0 0,-1-1 0 0 0,-1 1 1 0 0,1-1-1 0 0,0 0 0 0 0,-1 0 0 0 0,0 1 0 0 0,1-6 243 0 0,-8 17-173 0 0,5-8-514 0 0,1 1 0 0 0,-1 0 1 0 0,0-1-1 0 0,1 1 0 0 0,-1 0 1 0 0,0 0-1 0 0,1 0 0 0 0,-1 0 1 0 0,1-1-1 0 0,-1 1 0 0 0,1 0 1 0 0,-1 0-1 0 0,1 0 1 0 0,0 0-1 0 0,0 0 0 0 0,-1 0 1 0 0,1 0-1 0 0,0 0 0 0 0,0 0 1 0 0,0 0-1 0 0,0 0 0 0 0,0 0 1 0 0,0 0-1 0 0,0 0 0 0 0,1 2 1 0 0,-1 2 253 0 0,-4-16 1630 0 0,1 6-990 0 0,2 7-283 0 0,0-1-573 0 0,0 0 0 0 0,1 0 0 0 0,-1-1 0 0 0,0 1-1 0 0,0 0 1 0 0,0-1 0 0 0,0 1 0 0 0,0 0 0 0 0,0-1-1 0 0,0 1 1 0 0,0-1 0 0 0,0 0 0 0 0,0 1 0 0 0,0-1 0 0 0,0 0-1 0 0,0 1 1 0 0,0-1 0 0 0,0 0 0 0 0,0 0 0 0 0,-1 0-1 0 0,1 0 1 0 0,0 0 0 0 0,0 0 0 0 0,0-1 0 0 0,0 1-1 0 0,-2-1 1 0 0,3 1 27 0 0,-1-1-1 0 0,0 0 1 0 0,0 1-1 0 0,0-1 1 0 0,0 1-1 0 0,0-1 1 0 0,1 1-1 0 0,-1-1 1 0 0,0 1-1 0 0,0-1 1 0 0,0 1-1 0 0,0 0 1 0 0,-1 0-1 0 0,1-1 0 0 0,0 1 1 0 0,0 0-1 0 0,0 0 1 0 0,0 0-1 0 0,0 0 1 0 0,0 0-1 0 0,0 1 1 0 0,0-1-1 0 0,0 0 1 0 0,0 0-1 0 0,0 1 1 0 0,-2 0-1 0 0,-1 0 52 0 0,-1-1 0 0 0,1 1-1 0 0,-1-1 1 0 0,1 0 0 0 0,0 0-1 0 0,-1-1 1 0 0,1 1 0 0 0,-1-1 0 0 0,1 0-1 0 0,0 0 1 0 0,-1 0 0 0 0,1-1-1 0 0,0 0 1 0 0,-6-3 0 0 0,7 5-94 0 0,0-1-1 0 0,1 1 1 0 0,-1 0 0 0 0,1-1-1 0 0,-1 1 1 0 0,1 1 0 0 0,-1-1-1 0 0,0 0 1 0 0,1 1 0 0 0,-5 0 0 0 0,-12 2 52 0 0,12-3 3 0 0,0 0 1 0 0,0 1-1 0 0,1 0 0 0 0,-1 0 0 0 0,0 1 0 0 0,0-1 0 0 0,-10 5 1 0 0,1 1 56 0 0,13-7-120 0 0,1 1 0 0 0,0 0 1 0 0,-1-1-1 0 0,1 1 1 0 0,0 0-1 0 0,0 1 1 0 0,0-1-1 0 0,0 0 0 0 0,-2 3 1 0 0,3-4-4 0 0,0 1 0 0 0,1-1 1 0 0,-1 0-1 0 0,0 0 0 0 0,1 1 0 0 0,-1-1 1 0 0,0 0-1 0 0,0 0 0 0 0,1 1 0 0 0,-1-1 1 0 0,0 0-1 0 0,1 0 0 0 0,-1 0 0 0 0,0 0 1 0 0,0 0-1 0 0,1 0 0 0 0,-1-1 0 0 0,0 1 0 0 0,0 0 1 0 0,-1-1-1 0 0,-18-6 524 0 0,8 2-208 0 0,-2-3-139 0 0,12 7-194 0 0,1 0 0 0 0,0 0-1 0 0,0 0 1 0 0,-1 0 0 0 0,1 1-1 0 0,-1-1 1 0 0,1 0 0 0 0,-1 1-1 0 0,1-1 1 0 0,-1 0 0 0 0,1 1-1 0 0,-1 0 1 0 0,-2-1 0 0 0,-8 1 40 0 0,1-1 0 0 0,0 0 0 0 0,0-1 1 0 0,-18-4-1 0 0,27 5-21 0 0,0 0 1 0 0,1 0 0 0 0,-1 0-1 0 0,0 0 1 0 0,1 0 0 0 0,-1 0-1 0 0,1-1 1 0 0,-1 1-1 0 0,-1-3 1 0 0,2 3-12 0 0,-1 0 0 0 0,1 0 0 0 0,0-1 0 0 0,0 1 0 0 0,0 0 0 0 0,-1 0 0 0 0,1 0 0 0 0,-1 1 0 0 0,1-1 0 0 0,-1 0 0 0 0,1 0-1 0 0,-1 1 1 0 0,1-1 0 0 0,-1 1 0 0 0,1-1 0 0 0,-1 1 0 0 0,0 0 0 0 0,1 0 0 0 0,-3-1 0 0 0,-1 2-19 0 0,-1-1 0 0 0,1 1 0 0 0,-1-1 0 0 0,1 1 0 0 0,0 1 0 0 0,-9 2 0 0 0,11-3 0 0 0,-46 16 0 0 0,42-17 21 0 0,-1 1-1 0 0,0-1 0 0 0,0 0 1 0 0,1-1-1 0 0,-1 0 0 0 0,0 0 1 0 0,-8-2-1 0 0,8 1 1 0 0,1 0-1 0 0,-1 1 1 0 0,0 0 0 0 0,0 0-1 0 0,0 1 1 0 0,0 0 0 0 0,-9 1-1 0 0,4 1 34 0 0,0-1 0 0 0,-1 0 1 0 0,1-1-1 0 0,-23-3 0 0 0,-14-1 59 0 0,4 8 15 0 0,25-7-128 0 0,17 3 17 0 0,0-1 0 0 0,0 0 0 0 0,0 1-1 0 0,0 0 1 0 0,0 0 0 0 0,-6 1-1 0 0,4 0-15 0 0,1-1 0 0 0,-1 0 0 0 0,0 0 0 0 0,1 0 0 0 0,-1 0 0 0 0,-7-2-1 0 0,-16-1 69 0 0,-6 5-25 0 0,27 0-27 0 0,-1-1 0 0 0,1-1-1 0 0,-1 0 1 0 0,-12-1 0 0 0,-28 3 100 0 0,37-4-72 0 0,-1 0-1 0 0,0 1 1 0 0,1 0-1 0 0,-1 1 1 0 0,-15 2-1 0 0,22-1-31 0 0,0-1 0 0 0,1 1-1 0 0,-1-1 1 0 0,0 0 0 0 0,1-1-1 0 0,-1 0 1 0 0,1 1 0 0 0,-1-2 0 0 0,0 1-1 0 0,-5-3 1 0 0,-7 0 29 0 0,0 1-1 0 0,0 0 0 0 0,-1 2 1 0 0,-35 0-1 0 0,39 1 4 0 0,14 0-40 0 0,-1 0-1 0 0,1 0 1 0 0,0-1 0 0 0,0 1-1 0 0,-1-1 1 0 0,1 1-1 0 0,0-1 1 0 0,0 1 0 0 0,0-1-1 0 0,0 0 1 0 0,0 1-1 0 0,-1-1 1 0 0,0-2 0 0 0,-3 0 7 0 0,0 0 15 0 0,0 0 0 0 0,0 1 0 0 0,0 0 0 0 0,0 0 0 0 0,0 1 0 0 0,0-1 0 0 0,-1 1 0 0 0,1 0-1 0 0,0 0 1 0 0,-1 1 0 0 0,-8 0 0 0 0,10-1-27 0 0,1 1 0 0 0,-1-1 0 0 0,0 0 0 0 0,1 0 0 0 0,-1 0 0 0 0,-3-2 0 0 0,-15-4 0 0 0,19 6 16 0 0,0 0 1 0 0,0 0-1 0 0,0-1 1 0 0,0 1-1 0 0,1-1 0 0 0,-1 0 1 0 0,0 0-1 0 0,1 0 0 0 0,-1 0 1 0 0,1 0-1 0 0,0-1 0 0 0,0 1 1 0 0,0-1-1 0 0,-3-3 0 0 0,5 5-12 0 0,0 0 0 0 0,0 1 0 0 0,-1-1 0 0 0,1 0-1 0 0,0 0 1 0 0,-1 1 0 0 0,1-1 0 0 0,-1 0-1 0 0,1 1 1 0 0,-1-1 0 0 0,1 1 0 0 0,-1-1 0 0 0,1 1-1 0 0,-1-1 1 0 0,0 1 0 0 0,1-1 0 0 0,-1 1-1 0 0,1-1 1 0 0,-1 1 0 0 0,0 0 0 0 0,0-1 0 0 0,1 1-1 0 0,-1 0 1 0 0,0 0 0 0 0,-1-1 0 0 0,-11-4 36 0 0,-8-11-40 0 0,18 12 29 0 0,1 0-1 0 0,-1 0 0 0 0,0 0 1 0 0,1 0-1 0 0,0 0 1 0 0,0-1-1 0 0,-2-5 0 0 0,2 5 5 0 0,1 0 0 0 0,-2 0 0 0 0,1 0 0 0 0,0 0 0 0 0,-1 1 0 0 0,0-1 0 0 0,-5-5 0 0 0,6 8-23 0 0,1 0 1 0 0,0 1-1 0 0,-1-1 1 0 0,1 0-1 0 0,0 0 1 0 0,0 0-1 0 0,0 0 1 0 0,0-1-1 0 0,1 1 1 0 0,-1 0-1 0 0,0 0 1 0 0,1 0-1 0 0,0-1 1 0 0,-1 1-1 0 0,1 0 1 0 0,0 0-1 0 0,0-1 1 0 0,0 1-1 0 0,1 0 1 0 0,-1 0-1 0 0,0-1 0 0 0,1 1 1 0 0,0 0-1 0 0,-1 0 1 0 0,1 0-1 0 0,0 0 1 0 0,0-1-1 0 0,0 1 1 0 0,2-2-1 0 0,-2 1-1 0 0,1 0 0 0 0,-1 0-1 0 0,0 0 1 0 0,0 0 0 0 0,0-1-1 0 0,0 1 1 0 0,0 0 0 0 0,-1-1-1 0 0,0 1 1 0 0,1 0-1 0 0,-1-1 1 0 0,-1-3 0 0 0,1 2 21 0 0,0 0 0 0 0,0 1 0 0 0,1-1 0 0 0,1-9 0 0 0,27-76 182 0 0,-23 66-201 0 0,-2 13 5 0 0,-1-1 0 0 0,0 0 0 0 0,-1 1 0 0 0,-1-1 0 0 0,1 0 0 0 0,-2 0 0 0 0,0-15 0 0 0,-1 15 17 0 0,0-1 1 0 0,1 1 0 0 0,3-18-1 0 0,-2 19-1 0 0,0-1 0 0 0,-1 0-1 0 0,-2-22 1 0 0,-14-33 32 0 0,8 36-34 0 0,6 23-23 0 0,0 0 0 0 0,1 0 0 0 0,-1 0-1 0 0,1-11 1 0 0,0 15-7 0 0,1 1 0 0 0,-1-1 0 0 0,0 0 0 0 0,0 1 0 0 0,0-1 0 0 0,0 1 0 0 0,-3-6 0 0 0,3 6 0 0 0,-1 0 0 0 0,1 0 0 0 0,0 0 0 0 0,0-1 0 0 0,0 1 0 0 0,0 0 0 0 0,0-5 0 0 0,1 7 0 0 0,0-1 0 0 0,0 0 0 0 0,0 0 0 0 0,0 0 0 0 0,0 0 0 0 0,0 1 0 0 0,0-1 0 0 0,0 0 0 0 0,0 0 0 0 0,1 0 0 0 0,-1 0 0 0 0,1 1 0 0 0,-1-1 0 0 0,1 0 0 0 0,0 0 0 0 0,0 1 0 0 0,0-1 0 0 0,0 1 0 0 0,0-1 0 0 0,0 1 0 0 0,0-1 0 0 0,0 1 0 0 0,1-1 0 0 0,2-1 0 0 0,-3 1 0 0 0,1 0 0 0 0,-1 0 0 0 0,0 0 0 0 0,0 0 0 0 0,0 0 0 0 0,0 0 0 0 0,1-4 0 0 0,-1 4 0 0 0,0 0 0 0 0,0 0 0 0 0,0 0 0 0 0,0-1 0 0 0,0 1 0 0 0,0 0 0 0 0,1 0 0 0 0,-1 1 0 0 0,1-1 0 0 0,2-3 0 0 0,8-2 0 0 0,0 0 0 0 0,0 1 0 0 0,1 0 0 0 0,-1 1 0 0 0,1 1 0 0 0,1 0 0 0 0,16-3 0 0 0,-19 4 0 0 0,26-5 0 0 0,0 1 0 0 0,1 2 0 0 0,66-1 0 0 0,43-2 0 0 0,-116 10 0 0 0,-24-1 0 0 0,1 0 0 0 0,0-1 0 0 0,-1 0 0 0 0,1-1 0 0 0,-1 1 0 0 0,10-3 0 0 0,-2 0 0 0 0,-1 1 0 0 0,1 0 0 0 0,0 1 0 0 0,16 0 0 0 0,-16 2 0 0 0,0-2 0 0 0,0 0 0 0 0,0 0 0 0 0,15-5 0 0 0,-9 1 0 0 0,37-2 0 0 0,-21 3 0 0 0,37-7 0 0 0,-26 3 0 0 0,78-4 0 0 0,-20 14 0 0 0,-101-1 0 0 0,0-1 0 0 0,0 1 0 0 0,-1 0 0 0 0,9 2 0 0 0,-9-1 0 0 0,1-1 0 0 0,0 0 0 0 0,0 0 0 0 0,8 1 0 0 0,-3-2 0 0 0,0 2 0 0 0,-1-1 0 0 0,1 1 0 0 0,-1 1 0 0 0,1 0 0 0 0,-1 0 0 0 0,0 1 0 0 0,0 0 0 0 0,0 0 0 0 0,-1 1 0 0 0,1 0 0 0 0,12 11 0 0 0,-16-13 0 0 0,-1 0 0 0 0,0-1 0 0 0,0 1 0 0 0,1-1 0 0 0,-1 0 0 0 0,8 2 0 0 0,-8-3 0 0 0,0 0 0 0 0,0 1 0 0 0,0-1 0 0 0,0 1 0 0 0,0 0 0 0 0,-1 0 0 0 0,1 0 0 0 0,5 5 0 0 0,1 5 0 0 0,0-1 0 0 0,-1 2 0 0 0,0 0 0 0 0,8 14 0 0 0,1 8 0 0 0,-1 0 0 0 0,14 42 0 0 0,2 8 0 0 0,-10-26 0 0 0,8 15 0 0 0,-23-56 0 0 0,8 29 0 0 0,-10-29 0 0 0,13 29 0 0 0,-13-31 0 0 0,-1-1 0 0 0,-1 1 0 0 0,0 0 0 0 0,-1 0 0 0 0,0 0 0 0 0,-1 0 0 0 0,-1 25 0 0 0,1 1 0 0 0,-2-33 2 0 0,0 1 0 0 0,0-1 0 0 0,-1 1-1 0 0,-1-1 1 0 0,1 1 0 0 0,-2-1 0 0 0,1 0 0 0 0,-1 1 0 0 0,-8 16-1 0 0,-4 2-292 0 0,-31 44-1 0 0,14-23-655 0 0,9-12-28 0 0,-9 13-2080 0 0,11-14-1820 0 0,-9 17-2700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0:56.490"/>
    </inkml:context>
    <inkml:brush xml:id="br0">
      <inkml:brushProperty name="width" value="0.1" units="cm"/>
      <inkml:brushProperty name="height" value="0.1" units="cm"/>
      <inkml:brushProperty name="color" value="#F4F91B"/>
    </inkml:brush>
  </inkml:definitions>
  <inkml:trace contextRef="#ctx0" brushRef="#br0">1168 81 3567 0 0,'-1'-4'149'0'0,"0"1"-1"0"0,0-1 0 0 0,0 1 0 0 0,0-1 1 0 0,1 1-1 0 0,-1-8 0 0 0,1 9-16 0 0,0-1-1 0 0,0 1 1 0 0,0-1-1 0 0,0 1 1 0 0,-1-1 0 0 0,1 0-1 0 0,-1 1 1 0 0,0 0 0 0 0,0-1-1 0 0,0 1 1 0 0,0-1 0 0 0,0 1-1 0 0,0 0 1 0 0,-3-4-1 0 0,4 6-64 0 0,-1-1-1 0 0,1 0 0 0 0,-1 1 0 0 0,1-1 1 0 0,-1 1-1 0 0,1-1 0 0 0,-1 1 0 0 0,1-1 1 0 0,-1 1-1 0 0,0-1 0 0 0,1 1 0 0 0,-1 0 1 0 0,0-1-1 0 0,1 1 0 0 0,-1 0 0 0 0,0 0 0 0 0,1-1 1 0 0,-1 1-1 0 0,0 0 0 0 0,0 0 0 0 0,1 0 1 0 0,-1 0-1 0 0,0 0 0 0 0,0 0 0 0 0,-1 0 1 0 0,-6 0-52 0 0,-16 1 518 0 0,-34 7 0 0 0,-7 0-425 0 0,4 1-33 0 0,18-2-12 0 0,-28 6 7 0 0,45-8 92 0 0,-47 5 0 0 0,-26-4 102 0 0,32-1-174 0 0,0-2 0 0 0,-78-8 0 0 0,124 2-84 0 0,-16-1-5 0 0,0 1 1 0 0,-44 2-1 0 0,40 3-1 0 0,18-2-125 0 0,-32 5 1 0 0,25 3-27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0:43.629"/>
    </inkml:context>
    <inkml:brush xml:id="br0">
      <inkml:brushProperty name="width" value="0.1" units="cm"/>
      <inkml:brushProperty name="height" value="0.1" units="cm"/>
      <inkml:brushProperty name="color" value="#F4F91B"/>
    </inkml:brush>
  </inkml:definitions>
  <inkml:trace contextRef="#ctx0" brushRef="#br0">1336 119 919 0 0,'6'-23'4663'0'0,"-6"21"-4527"0"0,1 0 1 0 0,-1 0-1 0 0,0 0 0 0 0,1 0 1 0 0,-1 0-1 0 0,0 0 0 0 0,0 0 0 0 0,-1 0 1 0 0,1 0-1 0 0,0 0 0 0 0,-1 0 1 0 0,1 0-1 0 0,-2-4 0 0 0,1 5-68 0 0,1 0 0 0 0,-1 0 0 0 0,0 0 0 0 0,1 0 0 0 0,-1 1 1 0 0,0-1-1 0 0,0 0 0 0 0,0 0 0 0 0,0 0 0 0 0,1 1 0 0 0,-1-1 0 0 0,0 0 0 0 0,0 1 0 0 0,0-1 0 0 0,-1 1 0 0 0,1-1 0 0 0,0 1 0 0 0,0-1 0 0 0,0 1 0 0 0,0 0 0 0 0,0 0 0 0 0,0 0 0 0 0,-1-1 0 0 0,-1 1 0 0 0,-15 2 588 0 0,-13-2 847 0 0,3-8-602 0 0,23 6-685 0 0,-1 0 1 0 0,1 0 0 0 0,0 1 0 0 0,-1 0 0 0 0,-10-1-1 0 0,-79-8 1512 0 0,86 9-1655 0 0,-1 0-1 0 0,1 0 1 0 0,0-1-1 0 0,-13-4 1 0 0,13 3-4 0 0,-1 1 0 0 0,0-1-1 0 0,0 2 1 0 0,-14-1 0 0 0,1 3-24 0 0,0 1 1 0 0,1 1-1 0 0,-38 11 0 0 0,-8 8 32 0 0,46-13 106 0 0,-2-2-1 0 0,-36 8 0 0 0,37-13-36 0 0,1 0 0 0 0,-1-2-1 0 0,0-1 1 0 0,0-1 0 0 0,0 0-1 0 0,1-2 1 0 0,-1-1 0 0 0,1 0 0 0 0,0-2-1 0 0,-23-10 1 0 0,34 14-126 0 0,0 0 0 0 0,0 0-1 0 0,0 1 1 0 0,0 0 0 0 0,0 1 0 0 0,-1 0 0 0 0,1 1 0 0 0,-21 2 0 0 0,-4 3-128 0 0,-49 14 1 0 0,-34 19-1608 0 0,77-24 79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39:00.938"/>
    </inkml:context>
    <inkml:brush xml:id="br0">
      <inkml:brushProperty name="width" value="0.1" units="cm"/>
      <inkml:brushProperty name="height" value="0.1" units="cm"/>
      <inkml:brushProperty name="color" value="#E71224"/>
    </inkml:brush>
  </inkml:definitions>
  <inkml:trace contextRef="#ctx0" brushRef="#br0">30 48 919 0 0,'-11'1'-14'0'0,"10"-1"123"0"0,1 0 1 0 0,-1 0-1 0 0,0 0 0 0 0,0 0 0 0 0,1 0 0 0 0,-1 0 1 0 0,0 0-1 0 0,0 0 0 0 0,1 0 0 0 0,-1-1 1 0 0,0 1-1 0 0,0 0 0 0 0,1 0 0 0 0,-1-1 0 0 0,0 1 1 0 0,1 0-1 0 0,-1-1 0 0 0,0 1 0 0 0,1 0 0 0 0,-1-1 1 0 0,0 1-1 0 0,1-1 0 0 0,-1 1 0 0 0,1-1 1 0 0,-1 0-1 0 0,1 0-45 0 0,0 0 1 0 0,0 0 0 0 0,0 0-1 0 0,1 1 1 0 0,-1-1-1 0 0,0 0 1 0 0,1 0 0 0 0,-1 0-1 0 0,0 1 1 0 0,1-1-1 0 0,-1 0 1 0 0,1 0-1 0 0,-1 1 1 0 0,1-1 0 0 0,-1 1-1 0 0,1-1 1 0 0,0 0-1 0 0,-1 1 1 0 0,1-1 0 0 0,0 1-1 0 0,-1-1 1 0 0,1 1-1 0 0,1-1 1 0 0,19-15 1622 0 0,-17 15-1506 0 0,0 0 0 0 0,0 1 0 0 0,0-1 1 0 0,0 1-1 0 0,0-1 0 0 0,0 1 0 0 0,0 0 0 0 0,-1 1 0 0 0,1-1 0 0 0,0 1 1 0 0,0-1-1 0 0,0 1 0 0 0,6 3 0 0 0,-5-3-91 0 0,-1 0 0 0 0,1 0 0 0 0,0 0 0 0 0,0 0 0 0 0,-1-1 0 0 0,1 0-1 0 0,0 0 1 0 0,8-1 0 0 0,22 3 366 0 0,-24-2-381 0 0,1 0-1 0 0,0 1 0 0 0,0 0 1 0 0,-1 1-1 0 0,1 0 1 0 0,0 1-1 0 0,-1 0 0 0 0,12 5 1 0 0,-13-4 4 0 0,-1 0 1 0 0,1-1-1 0 0,0-1 1 0 0,1 1-1 0 0,-1-2 0 0 0,0 1 1 0 0,1-2-1 0 0,-1 1 1 0 0,17-2-1 0 0,9-1 87 0 0,0 2-1 0 0,49 6 0 0 0,76 4 166 0 0,-115-16-234 0 0,-37 4-51 0 0,-1 1 1 0 0,1 0 0 0 0,0 0 0 0 0,17 2 0 0 0,0 3 27 0 0,21 0 44 0 0,-32-5-68 0 0,1 1 1 0 0,22 3 0 0 0,-20-2 6 0 0,25 0 0 0 0,6-3-56 0 0,32-2 126 0 0,13-3-51 0 0,-67 6-34 0 0,-1 0-1 0 0,50-10 0 0 0,-58 6-37 0 0,0 0 11 0 0,0 1 0 0 0,0 0 0 0 0,37-1 0 0 0,-22 4 3 0 0,-2 1 37 0 0,49 4 0 0 0,-71-2-44 0 0,1-1 0 0 0,0 0-1 0 0,0-1 1 0 0,0 0 0 0 0,0 0-1 0 0,10-2 1 0 0,-1-1 45 0 0,7-3-5 0 0,-16 3-4 0 0,-1 1 0 0 0,1 0 0 0 0,-1 0 1 0 0,12 0-1 0 0,6-2 66 0 0,-15 3-63 0 0,0 0 0 0 0,16 1 0 0 0,22-1-3 0 0,-49 0-48 0 0,1 1 0 0 0,0 0-1 0 0,-1 0 1 0 0,1 0 0 0 0,0 0-1 0 0,0 0 1 0 0,-1 0 0 0 0,1 0-1 0 0,0 1 1 0 0,0-1 0 0 0,-1 0-1 0 0,1 1 1 0 0,2 1 0 0 0,-3-2 5 0 0,0 1 1 0 0,-1-1 0 0 0,1 1 0 0 0,0 0-1 0 0,-1-1 1 0 0,1 1 0 0 0,0 0 0 0 0,-1 0-1 0 0,1-1 1 0 0,-1 1 0 0 0,1 0 0 0 0,-1 0-1 0 0,0 0 1 0 0,1 0 0 0 0,-1-1 0 0 0,0 1-1 0 0,1 0 1 0 0,-1 2 0 0 0,0 2-174 0 0,0 0 0 0 0,0-1 0 0 0,-1 1-1 0 0,0 0 1 0 0,1 0 0 0 0,-2 0 0 0 0,-2 9 0 0 0,-4 4-1062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0:45.002"/>
    </inkml:context>
    <inkml:brush xml:id="br0">
      <inkml:brushProperty name="width" value="0.1" units="cm"/>
      <inkml:brushProperty name="height" value="0.1" units="cm"/>
      <inkml:brushProperty name="color" value="#F4F91B"/>
    </inkml:brush>
  </inkml:definitions>
  <inkml:trace contextRef="#ctx0" brushRef="#br0">2927 8 1839 0 0,'4'-6'1557'0'0,"-8"5"-235"0"0,-15 4 746 0 0,9 0-1247 0 0,-29 6 629 0 0,-28 4-212 0 0,39-8-654 0 0,21-3-468 0 0,0-1 0 0 0,0 0 0 0 0,1 0 0 0 0,-1-1 0 0 0,-8 0 0 0 0,3 0 100 0 0,0 1-1 0 0,0-1 1 0 0,-23 6-1 0 0,16-3-69 0 0,-198 36 1166 0 0,107-26-394 0 0,-59 8-284 0 0,-16 3-370 0 0,42-7-120 0 0,-114 12 48 0 0,-34-5 292 0 0,228-17-440 0 0,-47-4 68 0 0,95-3-100 0 0,-11-2 79 0 0,-1-1-1 0 0,1-1 1 0 0,-49-15-1 0 0,21 5 67 0 0,-25-1-2 0 0,0 3 0 0 0,-1 4 0 0 0,-104 2 0 0 0,100 3 24 0 0,54 1-168 0 0,0 1 0 0 0,1 1-1 0 0,-1 2 1 0 0,-53 9 0 0 0,56-4-565 0 0,1 2 1 0 0,-30 13-1 0 0,17-4-377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0:46.259"/>
    </inkml:context>
    <inkml:brush xml:id="br0">
      <inkml:brushProperty name="width" value="0.1" units="cm"/>
      <inkml:brushProperty name="height" value="0.1" units="cm"/>
      <inkml:brushProperty name="color" value="#F4F91B"/>
    </inkml:brush>
  </inkml:definitions>
  <inkml:trace contextRef="#ctx0" brushRef="#br0">1772 51 1839 0 0,'1'-4'334'0'0,"0"1"0"0"0,0 0-1 0 0,0 0 1 0 0,0 0 0 0 0,1 0-1 0 0,-1 0 1 0 0,1 0 0 0 0,0 0-1 0 0,0 0 1 0 0,0 1-1 0 0,0-1 1 0 0,5-4 0 0 0,-15 16 1396 0 0,6-5-1492 0 0,-1 0 0 0 0,0 0 0 0 0,0 0 0 0 0,0-1-1 0 0,0 0 1 0 0,-1 1 0 0 0,-4 2 0 0 0,5-4-139 0 0,0 0 0 0 0,-1 1-1 0 0,1-1 1 0 0,1 1 0 0 0,-6 5 0 0 0,-10 9 273 0 0,14-15-321 0 0,1 1 0 0 0,-1-1 0 0 0,0 0 0 0 0,-1 0 0 0 0,1 0 0 0 0,0 0 0 0 0,-1-1 0 0 0,1 0 0 0 0,-1 0-1 0 0,-5 1 1 0 0,-1-1 105 0 0,1-1 0 0 0,-1 0 0 0 0,-15-3 0 0 0,-82-9 1058 0 0,69 6-885 0 0,-30-4 248 0 0,-147-32 727 0 0,32 19-906 0 0,-107 13 100 0 0,119 9-270 0 0,-109 7-77 0 0,228-1-924 0 0,-98 23 1 0 0,106-18-4670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0:48.034"/>
    </inkml:context>
    <inkml:brush xml:id="br0">
      <inkml:brushProperty name="width" value="0.1" units="cm"/>
      <inkml:brushProperty name="height" value="0.1" units="cm"/>
      <inkml:brushProperty name="color" value="#F4F91B"/>
    </inkml:brush>
  </inkml:definitions>
  <inkml:trace contextRef="#ctx0" brushRef="#br0">1365 107 2303 0 0,'7'-18'-69'0'0,"-2"7"4477"0"0,-3 7-4242 0 0,0 0 0 0 0,-1 0-1 0 0,1 0 1 0 0,-1 0 0 0 0,0 0-1 0 0,0 0 1 0 0,0-1 0 0 0,0 1 0 0 0,0-7-1 0 0,-1 10-128 0 0,-1-1-1 0 0,1 1 0 0 0,0-1 1 0 0,-1 1-1 0 0,1 0 0 0 0,-1-1 1 0 0,1 1-1 0 0,-1 0 0 0 0,1 0 0 0 0,-1 0 1 0 0,0-1-1 0 0,0 1 0 0 0,0 0 1 0 0,0 0-1 0 0,1 0 0 0 0,-1 0 1 0 0,-1 0-1 0 0,1 0 0 0 0,0 0 1 0 0,0 1-1 0 0,0-1 0 0 0,0 0 1 0 0,-1 1-1 0 0,1-1 0 0 0,0 1 1 0 0,0-1-1 0 0,-1 1 0 0 0,1-1 0 0 0,0 1 1 0 0,-1 0-1 0 0,1 0 0 0 0,-1 0 1 0 0,-1 0-1 0 0,-7-1 107 0 0,0 2-1 0 0,-1-1 1 0 0,1 1-1 0 0,0 1 1 0 0,-1 0 0 0 0,1 0-1 0 0,0 1 1 0 0,-10 5-1 0 0,7-4-58 0 0,-1 1 0 0 0,0-2 0 0 0,-22 3 0 0 0,-231 19 1584 0 0,110-9-1277 0 0,78-6-122 0 0,-130-1 1 0 0,126-14-64 0 0,-87-17-1 0 0,122 12-329 0 0,-41-5 55 0 0,74 14-2154 0 0,-29 0 0 0 0,29 2-1885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0:49.250"/>
    </inkml:context>
    <inkml:brush xml:id="br0">
      <inkml:brushProperty name="width" value="0.1" units="cm"/>
      <inkml:brushProperty name="height" value="0.1" units="cm"/>
      <inkml:brushProperty name="color" value="#F4F91B"/>
    </inkml:brush>
  </inkml:definitions>
  <inkml:trace contextRef="#ctx0" brushRef="#br0">965 127 455 0 0,'-1'-2'303'0'0,"1"0"0"0"0,-1 0 0 0 0,1 0-1 0 0,-1 0 1 0 0,1 0 0 0 0,-1 0 0 0 0,0 0-1 0 0,0 1 1 0 0,-2-4 0 0 0,-3-6 60 0 0,6 8-136 0 0,-1 1 0 0 0,0-1 0 0 0,0 0 0 0 0,0 1 0 0 0,-1-1 0 0 0,1 1 0 0 0,-1 0 0 0 0,1-1 0 0 0,-1 1 0 0 0,0 0 0 0 0,-2-3 0 0 0,2 4-72 0 0,0 0 0 0 0,0 0 0 0 0,0 0 0 0 0,0 0 0 0 0,0 0 1 0 0,-1 0-1 0 0,1 1 0 0 0,0-1 0 0 0,0 1 0 0 0,-1-1 1 0 0,1 1-1 0 0,0 0 0 0 0,-5 0 0 0 0,-14 1 317 0 0,-38 8-1 0 0,19-2-101 0 0,-1-3 178 0 0,1-2-1 0 0,-70-5 0 0 0,-81-21 659 0 0,93 3-971 0 0,60 12-121 0 0,0 1 0 0 0,-42-2-1 0 0,60 9-1055 0 0,0 2 0 0 0,-1 0-1 0 0,1 2 1 0 0,-21 4-1 0 0,22-2-2833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0:50.269"/>
    </inkml:context>
    <inkml:brush xml:id="br0">
      <inkml:brushProperty name="width" value="0.1" units="cm"/>
      <inkml:brushProperty name="height" value="0.1" units="cm"/>
      <inkml:brushProperty name="color" value="#F4F91B"/>
    </inkml:brush>
  </inkml:definitions>
  <inkml:trace contextRef="#ctx0" brushRef="#br0">1536 78 4431 0 0,'-4'-1'158'0'0,"0"0"0"0"0,1 0 0 0 0,-1 0 0 0 0,0 0 0 0 0,0 0 0 0 0,0 1 0 0 0,0 0 0 0 0,0 0 0 0 0,0 0 0 0 0,0 0 0 0 0,-7 2 0 0 0,-154 30 746 0 0,150-29-706 0 0,0-2 0 0 0,0 0-1 0 0,-21-1 1 0 0,13 0-13 0 0,-252-22 2019 0 0,123 5-1521 0 0,-174-24-116 0 0,186 21-498 0 0,82 14-452 0 0,0 2 0 0 0,-106 6 0 0 0,125 2-127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0:51.028"/>
    </inkml:context>
    <inkml:brush xml:id="br0">
      <inkml:brushProperty name="width" value="0.1" units="cm"/>
      <inkml:brushProperty name="height" value="0.1" units="cm"/>
      <inkml:brushProperty name="color" value="#F4F91B"/>
    </inkml:brush>
  </inkml:definitions>
  <inkml:trace contextRef="#ctx0" brushRef="#br0">536 140 4575 0 0,'-2'-2'83'0'0,"-1"0"-1"0"0,1 0 0 0 0,-1 0 0 0 0,1 0 0 0 0,-1 0 1 0 0,0 1-1 0 0,0 0 0 0 0,-6-3 0 0 0,-22-12 610 0 0,25 11-388 0 0,0 0-1 0 0,0 0 0 0 0,-1 1 0 0 0,0 0 0 0 0,0 0 0 0 0,0 0 0 0 0,0 1 1 0 0,-1 0-1 0 0,1 1 0 0 0,-10-2 0 0 0,-17-3-9 0 0,0 0 0 0 0,-41-16 1 0 0,60 17-196 0 0,-1 1 1 0 0,1 1-1 0 0,-1 0 1 0 0,0 1-1 0 0,0 1 1 0 0,0 1-1 0 0,-29 0 1 0 0,32 2-877 0 0,-1 1-1 0 0,1 0 1 0 0,-14 5-1 0 0,2 1-2630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0:52.114"/>
    </inkml:context>
    <inkml:brush xml:id="br0">
      <inkml:brushProperty name="width" value="0.1" units="cm"/>
      <inkml:brushProperty name="height" value="0.1" units="cm"/>
      <inkml:brushProperty name="color" value="#F4F91B"/>
    </inkml:brush>
  </inkml:definitions>
  <inkml:trace contextRef="#ctx0" brushRef="#br0">782 69 455 0 0,'-30'7'1267'0'0,"25"-6"-756"0"0,-1 0 0 0 0,1 0 0 0 0,-1 0 0 0 0,1 1 0 0 0,0 0 0 0 0,-9 4 0 0 0,2 1-230 0 0,-1 0-1 0 0,0-1 1 0 0,-21 7-1 0 0,28-11-167 0 0,1-1 0 0 0,-1 1 0 0 0,0-2 0 0 0,0 1-1 0 0,0 0 1 0 0,0-1 0 0 0,1 0 0 0 0,-1-1 0 0 0,0 1 0 0 0,0-1 0 0 0,-8-3-1 0 0,-364-92 3256 0 0,329 86-3832 0 0,-57-6 0 0 0,84 14-192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0:53.023"/>
    </inkml:context>
    <inkml:brush xml:id="br0">
      <inkml:brushProperty name="width" value="0.1" units="cm"/>
      <inkml:brushProperty name="height" value="0.1" units="cm"/>
      <inkml:brushProperty name="color" value="#F4F91B"/>
    </inkml:brush>
  </inkml:definitions>
  <inkml:trace contextRef="#ctx0" brushRef="#br0">782 113 4231 0 0,'-6'-2'141'0'0,"-1"-1"1"0"0,1 1-1 0 0,-1 1 0 0 0,-9-2 0 0 0,9 2-44 0 0,1-1 0 0 0,-1 1 1 0 0,1-1-1 0 0,0 0 0 0 0,-10-5 1 0 0,-87-44 4256 0 0,88 45-4001 0 0,-1 0-1 0 0,0 1 1 0 0,-1 1 0 0 0,-30-4 0 0 0,-16 4-460 0 0,-1 2 1 0 0,1 2-1 0 0,0 4 0 0 0,0 2 0 0 0,-64 15 0 0 0,93-13-340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0:53.593"/>
    </inkml:context>
    <inkml:brush xml:id="br0">
      <inkml:brushProperty name="width" value="0.1" units="cm"/>
      <inkml:brushProperty name="height" value="0.1" units="cm"/>
      <inkml:brushProperty name="color" value="#F4F91B"/>
    </inkml:brush>
  </inkml:definitions>
  <inkml:trace contextRef="#ctx0" brushRef="#br0">1195 66 3223 0 0,'-1'2'180'0'0,"-1"-1"0"0"0,1 0 0 0 0,0 0 0 0 0,-1 0 0 0 0,1 0-1 0 0,-1 0 1 0 0,1 0 0 0 0,-1-1 0 0 0,0 1 0 0 0,1 0-1 0 0,-1-1 1 0 0,0 1 0 0 0,-2-1 0 0 0,3 1-260 0 0,-10 1 171 0 0,0 0-1 0 0,-17 1 1 0 0,-17 3 279 0 0,-23 5 888 0 0,52-9-996 0 0,-156 9 1190 0 0,101-8-808 0 0,37-3-230 0 0,-1-2-1 0 0,-35-5 0 0 0,46 4-229 0 0,4-1 59 0 0,-36-10 0 0 0,3-1 15 0 0,-57-17 97 0 0,82 22-338 0 0,-1 2-1 0 0,0 0 1 0 0,0 2-1 0 0,-33-3 1 0 0,31 8-685 0 0,-60 7 0 0 0,44-1-3370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0:54.397"/>
    </inkml:context>
    <inkml:brush xml:id="br0">
      <inkml:brushProperty name="width" value="0.1" units="cm"/>
      <inkml:brushProperty name="height" value="0.1" units="cm"/>
      <inkml:brushProperty name="color" value="#F4F91B"/>
    </inkml:brush>
  </inkml:definitions>
  <inkml:trace contextRef="#ctx0" brushRef="#br0">1250 53 4175 0 0,'0'-1'40'0'0,"-1"-1"-1"0"0,1 1 1 0 0,-1 0 0 0 0,1-1-1 0 0,-1 1 1 0 0,0 0-1 0 0,0-1 1 0 0,1 1-1 0 0,-1 0 1 0 0,0 0-1 0 0,0 0 1 0 0,0 0-1 0 0,0 0 1 0 0,0 0-1 0 0,-1 0 1 0 0,1 0-1 0 0,0 0 1 0 0,0 0-1 0 0,0 1 1 0 0,-1-1-1 0 0,1 0 1 0 0,-1 1-1 0 0,1-1 1 0 0,0 1 0 0 0,-1 0-1 0 0,1-1 1 0 0,-3 1-1 0 0,-146 8 1688 0 0,73-1-833 0 0,-86-4 0 0 0,-77-15 344 0 0,204 10-1128 0 0,-89-12 307 0 0,-7-1-156 0 0,95 14-305 0 0,0 0 0 0 0,1 3 0 0 0,-1 1 0 0 0,0 1 0 0 0,-40 11 0 0 0,42-6-180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39:09.838"/>
    </inkml:context>
    <inkml:brush xml:id="br0">
      <inkml:brushProperty name="width" value="0.1" units="cm"/>
      <inkml:brushProperty name="height" value="0.1" units="cm"/>
      <inkml:brushProperty name="color" value="#E71224"/>
    </inkml:brush>
  </inkml:definitions>
  <inkml:trace contextRef="#ctx0" brushRef="#br0">0 59 1375 0 0,'3'1'141'0'0,"0"-1"-1"0"0,0 1 1 0 0,0 0-1 0 0,-1 0 1 0 0,1 0-1 0 0,0 1 0 0 0,-1-1 1 0 0,4 3-1 0 0,17 6 476 0 0,-8-6-286 0 0,-1-2-1 0 0,1 1 0 0 0,0-2 0 0 0,-1 0 0 0 0,20-2 0 0 0,73-12 931 0 0,-74 9-1095 0 0,23-9 121 0 0,-39 9-104 0 0,-1 0 0 0 0,26-2 0 0 0,137-8 1108 0 0,-73 15-578 0 0,-78 1-562 0 0,-1-1-1 0 0,1-2 1 0 0,34-5-1 0 0,109-18 702 0 0,-140 22-783 0 0,0 0 1 0 0,40 4-1 0 0,-4 0-4 0 0,-53-2-64 0 0,310 10 0 0 0,-222 2 0 0 0,4-6 304 0 0,4 1 112 0 0,-20-7-240 0 0,-59 0-122 0 0,48-6-1 0 0,-40 2-32 0 0,-4 1-18 0 0,123-8 53 0 0,-123 10-36 0 0,0 2-1 0 0,53 9 1 0 0,-22-1 49 0 0,126 0 0 0 0,-76-17 6 0 0,-24 0-22 0 0,-91 8-53 0 0,82-3 64 0 0,92 8 0 0 0,-131-3-30 0 0,48-3-1 0 0,37 2 28 0 0,-103 1-62 0 0,248 14 77 0 0,-182-11-18 0 0,123 21 1 0 0,-202-24-59 0 0,154 32 0 0 0,-153-33 0 0 0,1 0 0 0 0,-1 0-1 0 0,22-3 1 0 0,1 1 12 0 0,9-1 26 0 0,63-11-1 0 0,-64 6-16 0 0,63-1 0 0 0,349 14 43 0 0,-302 4-36 0 0,-96-4-10 0 0,66-2 0 0 0,-49-4-18 0 0,151 19 0 0 0,-19 14 0 0 0,-184-30 0 0 0,1-2 0 0 0,-1 0 0 0 0,48-5 0 0 0,40-14 0 0 0,4-1 0 0 0,-84 15 0 0 0,54-2 0 0 0,-15 2 0 0 0,66 10 64 0 0,-104-5-42 0 0,0-1-1 0 0,54-9 0 0 0,-36 9-21 0 0,10-4 0 0 0,-42 4 0 0 0,26-4 0 0 0,32-10 9 0 0,8-1 19 0 0,89-4-1 0 0,-140 19-8 0 0,0 2 0 0 0,65 13 0 0 0,-54-8-12 0 0,-6 0-7 0 0,-16-2 0 0 0,29 1 0 0 0,19-5 25 0 0,0-3 0 0 0,111-19 0 0 0,-139 17 37 0 0,-29 3-11 0 0,-1 0-1 0 0,25-6 0 0 0,42-10 122 0 0,8-2 35 0 0,-61 11-184 0 0,-1 2 1 0 0,2 1-1 0 0,-1 1 1 0 0,34-1-1 0 0,-55 5-135 0 0,-1 0 0 0 0,1 1-1 0 0,0-1 1 0 0,-1 1 0 0 0,1 1 0 0 0,-1-1-1 0 0,1 1 1 0 0,-1 0 0 0 0,5 2 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6:35.354"/>
    </inkml:context>
    <inkml:brush xml:id="br0">
      <inkml:brushProperty name="width" value="0.1" units="cm"/>
      <inkml:brushProperty name="height" value="0.1" units="cm"/>
      <inkml:brushProperty name="color" value="#F4F91B"/>
    </inkml:brush>
  </inkml:definitions>
  <inkml:trace contextRef="#ctx0" brushRef="#br0">2474 1174 4631 0 0,'-1'-8'1423'0'0,"0"8"-1361"0"0,1 0 0 0 0,-1 0 0 0 0,1 0 1 0 0,-1 0-1 0 0,1 0 0 0 0,-1 0 0 0 0,1 0 0 0 0,0 0 0 0 0,-1 0 0 0 0,1 0 0 0 0,-1 0 1 0 0,1 1-1 0 0,-1-1 0 0 0,1 0 0 0 0,0 0 0 0 0,-1 0 0 0 0,1 1 0 0 0,-1-1 1 0 0,1 0-1 0 0,0 0 0 0 0,-1 1 0 0 0,1-1 0 0 0,0 0 0 0 0,-1 1 0 0 0,-19 19 1370 0 0,9-8-540 0 0,9-12-642 0 0,0 0 0 0 0,0 0-1 0 0,1 0 1 0 0,-1 0-1 0 0,0 0 1 0 0,0-1 0 0 0,0 1-1 0 0,0-1 1 0 0,1 1-1 0 0,-1-1 1 0 0,0 0 0 0 0,0 0-1 0 0,-1-1 1 0 0,-10-3 618 0 0,7 3-662 0 0,1 0 0 0 0,0 0-1 0 0,0-1 1 0 0,0 1 0 0 0,-8-7 0 0 0,10 7-117 0 0,0 0 0 0 0,1 0 0 0 0,-1 0 0 0 0,0 0 1 0 0,0 1-1 0 0,0-1 0 0 0,0 1 0 0 0,-1 0 0 0 0,1 0 0 0 0,0 0 0 0 0,0 0 0 0 0,-1 0 0 0 0,1 1 1 0 0,0 0-1 0 0,-1-1 0 0 0,1 1 0 0 0,-1 1 0 0 0,1-1 0 0 0,-6 1 0 0 0,-69 21 365 0 0,73-21-367 0 0,1 0 1 0 0,-1 0 0 0 0,0-1 0 0 0,0 1-1 0 0,0-1 1 0 0,0 0 0 0 0,-9-2 0 0 0,-22 2 692 0 0,-20 5-24 0 0,-70-2 0 0 0,125-3-745 0 0,-28 1 160 0 0,20 0-93 0 0,0 0 0 0 0,1-1-1 0 0,-1-1 1 0 0,0 1 0 0 0,-12-4-1 0 0,0 0 62 0 0,-1 1 0 0 0,0 1 0 0 0,-36 1 0 0 0,35 1-40 0 0,1 0 0 0 0,0-2 0 0 0,-37-6 0 0 0,42 4 153 0 0,-32-2-1 0 0,21 4-109 0 0,-2-1-85 0 0,0 2-1 0 0,0 1 1 0 0,0 2-1 0 0,0 1 1 0 0,-43 9-1 0 0,54-9 10 0 0,-1-1-1 0 0,1-1 1 0 0,-30-1-1 0 0,13-1-3 0 0,18 2 13 0 0,-28 4 1 0 0,8 1-15 0 0,27-5-50 0 0,0-1-1 0 0,0 0 1 0 0,0-1 0 0 0,1 0-1 0 0,-1-1 1 0 0,-14-3 0 0 0,22 4 4 0 0,-6-2 80 0 0,0 1 0 0 0,-1 0 0 0 0,1 0 0 0 0,-18 0 0 0 0,3 2-57 0 0,-44 5-1 0 0,51-3 6 0 0,-1-1 1 0 0,1-1-1 0 0,0 0 0 0 0,-19-4 0 0 0,-28 0 61 0 0,48 4-88 0 0,-27 6 0 0 0,28-4 0 0 0,-27 2 0 0 0,28-4 10 0 0,0 1-1 0 0,0 1 1 0 0,0 0 0 0 0,-18 5-1 0 0,-13 1-25 0 0,43-7 15 0 0,-1-1 0 0 0,0 0 0 0 0,0 0 0 0 0,0 0 0 0 0,0 0 0 0 0,0 0 0 0 0,0-1 1 0 0,0 1-1 0 0,0-1 0 0 0,0 1 0 0 0,1-1 0 0 0,-1 0 0 0 0,-3-2 0 0 0,5 2 38 0 0,-3-3 3 0 0,2 0 1 0 0,-1-1-1 0 0,0 1 0 0 0,1 0 0 0 0,0-1 1 0 0,0 1-1 0 0,0-1 0 0 0,1 0 0 0 0,-1 1 0 0 0,1-1 1 0 0,0 0-1 0 0,0-5 0 0 0,0 4-25 0 0,0 0-1 0 0,0 0 1 0 0,-1 0-1 0 0,0 1 1 0 0,0-1-1 0 0,0 0 0 0 0,0 1 1 0 0,-4-6-1 0 0,1 3-1 0 0,1-1 0 0 0,0 1 0 0 0,0-1 0 0 0,1 0 0 0 0,0 0-1 0 0,1-1 1 0 0,-2-10 0 0 0,2 6 8 0 0,-2 1 1 0 0,-5-16-1 0 0,1 12-7 0 0,0-1 0 0 0,-1 2 0 0 0,-1 0 0 0 0,-1 0 0 0 0,0 0 1 0 0,-1 2-1 0 0,-1-1 0 0 0,-22-19 0 0 0,25 26-24 0 0,1-1 1 0 0,1 0 0 0 0,0 0-1 0 0,0-1 1 0 0,1 0 0 0 0,0 0-1 0 0,-10-22 1 0 0,6 8 77 0 0,-11-37 0 0 0,20 52-63 0 0,0 0 0 0 0,0-1 0 0 0,1 1 0 0 0,0 0 0 0 0,1 0 0 0 0,0-1 0 0 0,2-14 0 0 0,8-42-21 0 0,-5 40 18 0 0,1-46 1 0 0,2-9 8 0 0,-8 79-27 0 0,1 0 0 0 0,0-1 0 0 0,-1 1 0 0 0,1 0 0 0 0,0-1 0 0 0,0 1 0 0 0,0 0 0 0 0,1 0 0 0 0,-1 0 0 0 0,0 0 0 0 0,1 0 0 0 0,-1 0 0 0 0,1 0 0 0 0,0 1 0 0 0,2-3 0 0 0,2 0 0 0 0,0 0 0 0 0,0 0 0 0 0,11-4 0 0 0,-6 3 0 0 0,-4 2 0 0 0,0 2 0 0 0,0-1 0 0 0,1 1 0 0 0,-1 0 0 0 0,0 1 0 0 0,1 0 0 0 0,-1 0 0 0 0,11 2 0 0 0,8-1 0 0 0,86 6 0 0 0,-47-1 0 0 0,86 8 0 0 0,-136-13 0 0 0,18 2 0 0 0,-1-1 0 0 0,0-2 0 0 0,1-2 0 0 0,43-6 0 0 0,33-11 0 0 0,-54 11 0 0 0,0-3 0 0 0,99-33 0 0 0,-106 28 0 0 0,1 2 0 0 0,0 2 0 0 0,1 2 0 0 0,78-5 0 0 0,-2 0 0 0 0,-18 2 0 0 0,-24 2 0 0 0,-27 4 0 0 0,56-3 0 0 0,-92 9 0 0 0,-1 1 0 0 0,1 1 0 0 0,30 6 0 0 0,71 11 0 0 0,11 3 0 0 0,-111-16 0 0 0,0 1 0 0 0,0 1 0 0 0,38 18 0 0 0,-50-20 0 0 0,0 1 0 0 0,-1 1 0 0 0,0 0 0 0 0,15 15 0 0 0,-16-13-3 0 0,1 1-1 0 0,-2 0 1 0 0,0 0-1 0 0,0 1 1 0 0,6 12-1 0 0,24 63-30 0 0,-15-35 25 0 0,-20-46 2 0 0,13 30-24 0 0,18 54 0 0 0,-30-78 31 0 0,0 1 1 0 0,-1 0-1 0 0,-1 0 1 0 0,1 0-1 0 0,-2 0 1 0 0,0 0-1 0 0,0 0 1 0 0,-1 0 0 0 0,-2 12-1 0 0,-7 13 1 0 0,-23 58 0 0 0,-6 20-19 0 0,25-66-558 0 0,-2 0-1 0 0,-2-1 1 0 0,-2-1-1 0 0,-45 77 0 0 0,46-91-270 0 0,-24 39-2093 0 0,11-27-2039 0 0,-6 0-1756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6:36.912"/>
    </inkml:context>
    <inkml:brush xml:id="br0">
      <inkml:brushProperty name="width" value="0.1" units="cm"/>
      <inkml:brushProperty name="height" value="0.1" units="cm"/>
      <inkml:brushProperty name="color" value="#F4F91B"/>
    </inkml:brush>
  </inkml:definitions>
  <inkml:trace contextRef="#ctx0" brushRef="#br0">1988 1243 5871 0 0,'-39'6'1170'0'0,"39"-6"-1087"0"0,-1-1 1 0 0,0 1-1 0 0,0 0 1 0 0,0 0-1 0 0,1 0 1 0 0,-1 0-1 0 0,0-1 1 0 0,0 1-1 0 0,1 0 1 0 0,-1-1-1 0 0,0 1 1 0 0,1-1-1 0 0,-1 1 1 0 0,0-1 0 0 0,1 1-1 0 0,-1-1 1 0 0,1 1-1 0 0,-1-1 1 0 0,1 0-1 0 0,-1 1 1 0 0,1-1-1 0 0,-1 0 1 0 0,1 1-1 0 0,-1-1 1 0 0,1 0-1 0 0,0 0 1 0 0,0 1-1 0 0,-1-1 1 0 0,1 0-1 0 0,0 0 1 0 0,0 0-1 0 0,0 1 1 0 0,0-1-1 0 0,0 0 1 0 0,0 0-1 0 0,0 0 1 0 0,0-1-1 0 0,0-5 346 0 0,1-1-1 0 0,0 1 0 0 0,2-10 0 0 0,-1 6 84 0 0,12-72 1939 0 0,-7 45-1652 0 0,-1 0-1 0 0,0-46 1 0 0,-5 2-156 0 0,1 22-45 0 0,-8-73 1 0 0,4 118-483 0 0,-1 0 1 0 0,-1 0-1 0 0,-1 0 0 0 0,0 1 1 0 0,-10-21-1 0 0,-42-65 595 0 0,46 84-617 0 0,3 5-9 0 0,0-1 0 0 0,1 1 0 0 0,1-1 0 0 0,0 0 0 0 0,0-1 0 0 0,2 1 0 0 0,-7-25 0 0 0,9 26-64 0 0,-1 0 1 0 0,0 0 0 0 0,0 1 0 0 0,-1-1 0 0 0,0 1 0 0 0,-1 0 0 0 0,0 0 0 0 0,-1 1 0 0 0,0 0 0 0 0,0-1 0 0 0,-1 2-1 0 0,0-1 1 0 0,-1 1 0 0 0,0 0 0 0 0,-9-7 0 0 0,-68-54 172 0 0,67 52-140 0 0,15 14-40 0 0,0 0 0 0 0,-1 0 1 0 0,1 0-1 0 0,-1 0 0 0 0,1 1 0 0 0,-1-1 0 0 0,-6-2 1 0 0,-16-5 23 0 0,1 2 0 0 0,-1 2 1 0 0,-1 0-1 0 0,-28-2 0 0 0,36 6-31 0 0,-1 1 0 0 0,1 1 0 0 0,-1 0-1 0 0,-32 6 1 0 0,13 2 14 0 0,-49 17-1 0 0,79-22-20 0 0,-86 30 0 0 0,68-23 0 0 0,0 0 0 0 0,-1-2 0 0 0,-31 5 0 0 0,-87 5 0 0 0,52-18 64 0 0,73 0-58 0 0,0-1 1 0 0,0 0-1 0 0,-26-7 0 0 0,32 5-1 0 0,0 0 0 0 0,-1 1 0 0 0,1 1 0 0 0,-1 0-1 0 0,1 1 1 0 0,-1 1 0 0 0,-25 4 0 0 0,21 1-5 0 0,0 1 0 0 0,0 1 0 0 0,1 0 0 0 0,-28 17 0 0 0,-67 54 0 0 0,37-10 0 0 0,44-38 0 0 0,26-24 0 0 0,1 0 0 0 0,0 0 0 0 0,1 0 0 0 0,0 1 0 0 0,0 0 0 0 0,0 0 0 0 0,1 1 0 0 0,0-1 0 0 0,1 1 0 0 0,0 0 0 0 0,0 0 0 0 0,1 0 0 0 0,-1 9 0 0 0,-2 16 0 0 0,3 1 0 0 0,0 38 0 0 0,2-59 0 0 0,3 53 0 0 0,17 97 0 0 0,-12-111 0 0 0,-4-30 15 0 0,1-1 0 0 0,1-1-1 0 0,1 1 1 0 0,1-1 0 0 0,1 0 0 0 0,0 0 0 0 0,2-1-1 0 0,0-1 1 0 0,2 0 0 0 0,0 0 0 0 0,1-1-1 0 0,31 31 1 0 0,-18-28 28 0 0,0 0-1 0 0,42 22 1 0 0,-51-33-40 0 0,0-1 0 0 0,1-1 0 0 0,34 10 0 0 0,62 10 96 0 0,-110-27-93 0 0,29 5 54 0 0,0-1 0 0 0,0-2-1 0 0,1-1 1 0 0,-1-1 0 0 0,0-2-1 0 0,1-2 1 0 0,-1-1 0 0 0,0-2-1 0 0,-1-1 1 0 0,1-1 0 0 0,54-23-1 0 0,-1-2 190 0 0,39-17 176 0 0,-103 39-304 0 0,-1 0 1 0 0,-1-2-1 0 0,29-21 0 0 0,-34 21 0 0 0,25-15-1 0 0,-40 28-119 0 0,-1 0-1 0 0,0 0 0 0 0,1-1 1 0 0,-1 1-1 0 0,1 0 0 0 0,-1 0 1 0 0,0-1-1 0 0,1 1 0 0 0,-1 0 1 0 0,1 0-1 0 0,-1 0 0 0 0,0-1 1 0 0,1 1-1 0 0,-1 0 0 0 0,1 0 1 0 0,-1 0-1 0 0,1 0 0 0 0,-1 0 1 0 0,1 0-1 0 0,-1 0 0 0 0,0 0 1 0 0,1 0-1 0 0,-1 0 0 0 0,1 0 1 0 0,-1 1-1 0 0,1-1 0 0 0,-1 0 1 0 0,0 0-1 0 0,1 0 0 0 0,-1 0 1 0 0,1 1-1 0 0,-1-1 0 0 0,0 0 1 0 0,1 1-1 0 0,-1-1 0 0 0,0 0 1 0 0,1 0-1 0 0,-1 1 0 0 0,0-1 1 0 0,1 1-1 0 0,-1-1 0 0 0,0 0 1 0 0,0 1-1 0 0,1-1 0 0 0,-1 0 1 0 0,0 1-1 0 0,0-1 0 0 0,0 1 1 0 0,0-1-1 0 0,0 1 0 0 0,0-1 1 0 0,0 1-1 0 0,0-1 0 0 0,0 0 1 0 0,0 1-1 0 0,0-1 0 0 0,0 1 0 0 0,0 0 1 0 0,-4 29-51 0 0,-30 77-2030 0 0,18-60-3399 0 0,-2 7-1997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6:39.708"/>
    </inkml:context>
    <inkml:brush xml:id="br0">
      <inkml:brushProperty name="width" value="0.1" units="cm"/>
      <inkml:brushProperty name="height" value="0.1" units="cm"/>
      <inkml:brushProperty name="color" value="#F4F91B"/>
    </inkml:brush>
  </inkml:definitions>
  <inkml:trace contextRef="#ctx0" brushRef="#br0">1876 1399 1839 0 0,'0'-2'215'0'0,"0"0"-1"0"0,0 0 1 0 0,-1-1-1 0 0,1 1 1 0 0,-1 0-1 0 0,1 0 1 0 0,-1 0-1 0 0,0 0 1 0 0,0 0-1 0 0,0 0 1 0 0,0 0-1 0 0,0 0 0 0 0,0 0 1 0 0,0 1-1 0 0,-1-1 1 0 0,1 0-1 0 0,-1 1 1 0 0,1-1-1 0 0,-1 1 1 0 0,0 0-1 0 0,1-1 1 0 0,-4 0-1 0 0,-3-3 438 0 0,-1 0-1 0 0,-1 1 1 0 0,-16-5-1 0 0,17 7-337 0 0,0-1 0 0 0,-14-7-1 0 0,4-1 717 0 0,-33-11 0 0 0,15 6-66 0 0,21 10-588 0 0,0 1 0 0 0,0 1 0 0 0,0 0 0 0 0,-1 1 0 0 0,1 1 0 0 0,-1 0 0 0 0,-24 2 0 0 0,26 1-120 0 0,0 0 0 0 0,1 2-1 0 0,-28 7 1 0 0,28-6-54 0 0,-1-1 1 0 0,0 0-1 0 0,-28 2 0 0 0,14-4 179 0 0,-37 7-1 0 0,37-4-84 0 0,-37 1-1 0 0,-35 3 40 0 0,0 0-38 0 0,-5-4 32 0 0,-45-1 254 0 0,94-4-561 0 0,-19-1 132 0 0,-26-1 74 0 0,18 1 24 0 0,52 0-141 0 0,11 1-45 0 0,0-1 0 0 0,-30-6 0 0 0,49 8-63 0 0,-7-2 43 0 0,0-1 0 0 0,0 0 0 0 0,-11-5 0 0 0,17 7-19 0 0,0-1-1 0 0,1 0 0 0 0,-1 0 1 0 0,0 0-1 0 0,1 0 1 0 0,-1 0-1 0 0,1-1 0 0 0,0 1 1 0 0,0-1-1 0 0,0 1 0 0 0,0-1 1 0 0,0 0-1 0 0,-1-3 0 0 0,-6-8 81 0 0,1 0-1 0 0,-2 0 0 0 0,0 1 1 0 0,-16-17-1 0 0,13 15-12 0 0,8 9-64 0 0,1 0 1 0 0,0-1-1 0 0,0 0 0 0 0,0 0 1 0 0,1 0-1 0 0,0 0 0 0 0,0 0 1 0 0,-2-11-1 0 0,-9-63 139 0 0,12 67-174 0 0,-6-44 178 0 0,-1-71 1 0 0,9 114-153 0 0,0 1 0 0 0,1-1-1 0 0,1 1 1 0 0,0-1 0 0 0,6-19 0 0 0,24-84 107 0 0,-29 106-94 0 0,-1-1-1 0 0,0 1 1 0 0,-1 0-1 0 0,0-1 1 0 0,-1 1 0 0 0,-2-19-1 0 0,-16-71 27 0 0,7 53-35 0 0,10 41-25 0 0,0-1 0 0 0,0 1 0 0 0,2-13 0 0 0,-1 5 0 0 0,0 8 0 0 0,-1 6 0 0 0,1 0 0 0 0,0 1 0 0 0,0-1 0 0 0,0 0 0 0 0,0 0 0 0 0,0 0 0 0 0,0 1 0 0 0,0-1 0 0 0,0 0 0 0 0,1 0 0 0 0,-1 1 0 0 0,1-1 0 0 0,0 0 0 0 0,-1 0 0 0 0,1 1 0 0 0,0-1 0 0 0,0 1 0 0 0,0-1 0 0 0,0 1 0 0 0,0-1 0 0 0,0 1 0 0 0,0-1 0 0 0,1 1 0 0 0,2-2 0 0 0,-1 1 0 0 0,0 0 0 0 0,0 0 0 0 0,1 0 0 0 0,-1 1 0 0 0,1-1 0 0 0,-1 1 0 0 0,1 0 0 0 0,0 0 0 0 0,-1 0 0 0 0,7 0 0 0 0,73-5 0 0 0,-41 4 0 0 0,1-2 0 0 0,53-12 0 0 0,103-28 0 0 0,-121 28 0 0 0,93-9 0 0 0,-146 22 0 0 0,101-8 0 0 0,-68 8 5 0 0,90-17 1 0 0,-106 10 3 0 0,1 3 0 0 0,0 2-1 0 0,-1 1 1 0 0,1 2 0 0 0,60 6 0 0 0,-45-4-9 0 0,-10 0 0 0 0,-18 1 0 0 0,-21-1 0 0 0,1 0 0 0 0,0 1 0 0 0,-1 0 0 0 0,1 1 0 0 0,-1 0 0 0 0,0 0 0 0 0,10 4 0 0 0,-5 0 0 0 0,-1 0 0 0 0,-1 0 0 0 0,1 2 0 0 0,20 15 0 0 0,-8-3 0 0 0,0 1 0 0 0,26 31 0 0 0,-43-42 0 0 0,0-1 0 0 0,-1 1 0 0 0,0 0 0 0 0,-1 1 0 0 0,0 0 0 0 0,-1 0 0 0 0,0 0 0 0 0,-1 0 0 0 0,4 16 0 0 0,-1 27 0 0 0,-3-16 0 0 0,4 42 0 0 0,-2 0 0 0 0,-8 113 0 0 0,6-52 0 0 0,-2-118 0 0 0,0 19-303 0 0,-3 44 1 0 0,-1-66 125 0 0,0 0 0 0 0,-2 0 0 0 0,0 0 0 0 0,-10 25-1 0 0,3-15-1059 0 0,-2-1 0 0 0,-20 34 0 0 0,15-36-849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7:15.338"/>
    </inkml:context>
    <inkml:brush xml:id="br0">
      <inkml:brushProperty name="width" value="0.1" units="cm"/>
      <inkml:brushProperty name="height" value="0.1" units="cm"/>
      <inkml:brushProperty name="color" value="#F4F91B"/>
    </inkml:brush>
  </inkml:definitions>
  <inkml:trace contextRef="#ctx0" brushRef="#br0">3071 1175 919 0 0,'-3'-5'69'0'0,"3"4"-30"0"0,0 1 0 0 0,0 0 0 0 0,0 0-1 0 0,0 0 1 0 0,1 0 0 0 0,-1-1 0 0 0,0 1 0 0 0,0 0 0 0 0,0 0 0 0 0,0 0 0 0 0,-1-1 0 0 0,1 1 0 0 0,0 0-1 0 0,0 0 1 0 0,0 0 0 0 0,0 0 0 0 0,0-1 0 0 0,0 1 0 0 0,0 0 0 0 0,0 0 0 0 0,0 0 0 0 0,0 0 0 0 0,0 0-1 0 0,-10-5 4045 0 0,-10-9-3146 0 0,18 13-587 0 0,-1 0 0 0 0,1 0 1 0 0,-1 1-1 0 0,1 0 0 0 0,-1-1 0 0 0,0 1 1 0 0,-2 0-1 0 0,-21-3 2785 0 0,25 3-3084 0 0,1 0 0 0 0,-1-1 0 0 0,0 1 0 0 0,1 0 0 0 0,-1 0 0 0 0,0 0 0 0 0,1 0 0 0 0,-1 0 0 0 0,0 0 0 0 0,1 0 0 0 0,-1 0 0 0 0,0 0 0 0 0,1 0 1 0 0,-1 0-1 0 0,0 0 0 0 0,1 0 0 0 0,-1 1 0 0 0,0-1 0 0 0,1 0 0 0 0,-1 1 0 0 0,1-1 0 0 0,-1 0 0 0 0,0 1 0 0 0,1-1 0 0 0,-1 0 0 0 0,1 1 0 0 0,-1-1 0 0 0,1 1 0 0 0,-1-1 0 0 0,1 2 0 0 0,-10 20 601 0 0,10-19-589 0 0,-1-1-1 0 0,0 0 1 0 0,1 0 0 0 0,-1 0 0 0 0,0 0 0 0 0,0 0 0 0 0,0 0 0 0 0,0 0-1 0 0,0 0 1 0 0,-1 0 0 0 0,-2 3 0 0 0,-3 4 759 0 0,7-8-785 0 0,0-1 0 0 0,0 1 1 0 0,0-1-1 0 0,-1 0 0 0 0,1 1 1 0 0,0-1-1 0 0,0 0 0 0 0,0 1 1 0 0,0-1-1 0 0,-1 0 0 0 0,1 1 1 0 0,0-1-1 0 0,0 0 0 0 0,-1 0 1 0 0,1 1-1 0 0,0-1 0 0 0,0 0 0 0 0,-1 0 1 0 0,1 0-1 0 0,0 1 0 0 0,-1-1 1 0 0,1 0-1 0 0,0 0 0 0 0,-1 0 1 0 0,1 0-1 0 0,-1 1 0 0 0,-1-1 38 0 0,0 1-1 0 0,-1 0 0 0 0,1 0 1 0 0,0 0-1 0 0,0 0 1 0 0,0 0-1 0 0,0 1 0 0 0,0-1 1 0 0,0 0-1 0 0,-2 4 1 0 0,-14 8 274 0 0,8-9-190 0 0,-69 26 1474 0 0,61-24-1313 0 0,-30 6 453 0 0,44-12-717 0 0,1 1 0 0 0,-1-1 0 0 0,0 0 0 0 0,1 0 1 0 0,-1 0-1 0 0,0-1 0 0 0,1 0 0 0 0,-1 1 0 0 0,0-1 1 0 0,-6-3-1 0 0,5 2-15 0 0,-1 1 1 0 0,1 0 0 0 0,-1 0-1 0 0,1 0 1 0 0,-1 0-1 0 0,0 1 1 0 0,1 0 0 0 0,-1 0-1 0 0,0 0 1 0 0,1 1-1 0 0,-1 0 1 0 0,-8 2 0 0 0,6-1 13 0 0,0-1 0 0 0,0 0 1 0 0,0 0-1 0 0,-15-1 0 0 0,-33 2 9 0 0,-4-6 255 0 0,23 2-80 0 0,-42 3 1 0 0,42 0-56 0 0,-40-3-1 0 0,33-5-20 0 0,28 4-71 0 0,0 1-1 0 0,-19-1 1 0 0,-173 1 389 0 0,191 0-417 0 0,0 0-1 0 0,0-1 0 0 0,0-1 1 0 0,0 0-1 0 0,-31-14 1 0 0,-4 0 130 0 0,35 15-163 0 0,-1 0 0 0 0,1 0 0 0 0,0 2 0 0 0,-1 0 0 0 0,-31 3 0 0 0,23 0-3 0 0,-37-4 0 0 0,33-1 23 0 0,0 1 0 0 0,0 1-1 0 0,-31 4 1 0 0,49-2-36 0 0,-1 0 0 0 0,1 0 0 0 0,-16-3 0 0 0,20 1 9 0 0,-1 0 1 0 0,1 0-1 0 0,-1 1 1 0 0,1 0-1 0 0,-1 0 0 0 0,1 1 1 0 0,-1 0-1 0 0,1 0 1 0 0,-16 6-1 0 0,11-3-12 0 0,0-1-1 0 0,-15 3 1 0 0,-22 5 17 0 0,25-2-8 0 0,1 1 1 0 0,-32 18-1 0 0,47-24-21 0 0,-1 1 0 0 0,1-2 0 0 0,-1 1 0 0 0,0-2 0 0 0,0 1 0 0 0,-14 1 0 0 0,-8 3 0 0 0,25-4 0 0 0,-1-1 0 0 0,1-1 0 0 0,-1 0 0 0 0,-9 1 0 0 0,-187-9 256 0 0,182 4-241 0 0,19 2-10 0 0,0 1 1 0 0,0-1-1 0 0,-1 1 1 0 0,1-1-1 0 0,0 1 1 0 0,-5 0-1 0 0,3 0 5 0 0,-1 0-1 0 0,1-1 0 0 0,0 0 0 0 0,0 0 1 0 0,0 0-1 0 0,0 0 0 0 0,-5-3 1 0 0,-3 0-10 0 0,-22-9 64 0 0,-67-38 147 0 0,49 18-94 0 0,43 28-92 0 0,0-2 1 0 0,0 1-1 0 0,1-2 1 0 0,0 1-1 0 0,-8-9 0 0 0,-8-8 15 0 0,12 12-18 0 0,1-1-1 0 0,0 0 1 0 0,1-1 0 0 0,0-1-1 0 0,1 1 1 0 0,1-2 0 0 0,0 1-1 0 0,-6-18 1 0 0,-7-22 99 0 0,-15-61 0 0 0,26 72-77 0 0,2-1 0 0 0,2 0 0 0 0,1 0-1 0 0,2-70 1 0 0,4 108-44 0 0,1-1 0 0 0,0 1 0 0 0,0-1 0 0 0,1 0 0 0 0,-1 1 0 0 0,2 0 0 0 0,-1 0 0 0 0,1-1 0 0 0,6-10 0 0 0,-6 13 0 0 0,0 0 0 0 0,0 0 0 0 0,1 0 0 0 0,0 1 0 0 0,0 0 0 0 0,0 0 0 0 0,0 0 0 0 0,0 0 0 0 0,1 0 0 0 0,0 1 0 0 0,-1 0 0 0 0,1 0 0 0 0,8-3 0 0 0,105-41 0 0 0,-57 28 0 0 0,90-13 0 0 0,-18 2 0 0 0,-25 5 0 0 0,224-46 0 0 0,-134 34 0 0 0,136-8 0 0 0,-233 34 0 0 0,51-8 0 0 0,-120 13 0 0 0,15-4 0 0 0,0 3 0 0 0,54-1 0 0 0,139 4 0 0 0,-157 10 0 0 0,-15 0 0 0 0,2-5 0 0 0,135-16 0 0 0,-180 13 0 0 0,-1 1 0 0 0,37 4 0 0 0,27-1 0 0 0,31-5 0 0 0,-101 4 0 0 0,1 1 0 0 0,-1 0 0 0 0,0 1 0 0 0,26 8 0 0 0,9 8 0 0 0,60 31 0 0 0,-105-45-2 0 0,0 0 0 0 0,-1 0 0 0 0,1 1 0 0 0,-1-1 0 0 0,0 2 0 0 0,0-1 0 0 0,-1 1 0 0 0,0 0 0 0 0,0 1-1 0 0,0-1 1 0 0,-1 1 0 0 0,-1 0 0 0 0,1 0 0 0 0,-1 1 0 0 0,0-1 0 0 0,-1 1 0 0 0,4 15 0 0 0,1 12-14 0 0,-2 1 0 0 0,-1 0 1 0 0,-1 44-1 0 0,1-6-1 0 0,-3-45 14 0 0,-1 0 0 0 0,-2-1 0 0 0,-1 1 0 0 0,-1 0 1 0 0,-1-1-1 0 0,-2 1 0 0 0,-16 46 0 0 0,8-40-192 0 0,-2 0 1 0 0,-1 0-1 0 0,-2-2 0 0 0,-38 53 1 0 0,0-4-3035 0 0,-52 102 1 0 0,87-140 1238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7:18.881"/>
    </inkml:context>
    <inkml:brush xml:id="br0">
      <inkml:brushProperty name="width" value="0.1" units="cm"/>
      <inkml:brushProperty name="height" value="0.1" units="cm"/>
      <inkml:brushProperty name="color" value="#F4F91B"/>
    </inkml:brush>
  </inkml:definitions>
  <inkml:trace contextRef="#ctx0" brushRef="#br0">3098 1403 2303 0 0,'-11'0'715'0'0,"0"-2"0"0"0,0 1 0 0 0,0-1 0 0 0,0-1 0 0 0,0 0 0 0 0,1-1 0 0 0,-18-7 0 0 0,24 8-516 0 0,0 0 0 0 0,0 0 0 0 0,0-1 0 0 0,1 1 0 0 0,-1-1-1 0 0,1 1 1 0 0,-4-7 0 0 0,-10-10 838 0 0,14 17-813 0 0,0 1 0 0 0,-1-1 0 0 0,0 1 0 0 0,0 0 0 0 0,0 0 0 0 0,0 0 0 0 0,0 1-1 0 0,0 0 1 0 0,-6-2 0 0 0,-40-6 959 0 0,47 8-1074 0 0,-23-1 456 0 0,0 1 0 0 0,-32 3 0 0 0,5-1 13 0 0,-245 19 1830 0 0,234-15-1542 0 0,-121-9-1 0 0,93 6-389 0 0,-1-1-131 0 0,23-7-128 0 0,-50-1 67 0 0,3 14-157 0 0,51-2-96 0 0,-175 6 475 0 0,155-4-355 0 0,-73 1-19 0 0,38-2 4 0 0,18 8-41 0 0,55-5-51 0 0,11-6 119 0 0,-70-2 1 0 0,56-1-158 0 0,-67 0 58 0 0,27 10-64 0 0,16-16 71 0 0,1 0-14 0 0,64 6-17 0 0,1 0-30 0 0,1 0 0 0 0,-1 0-1 0 0,1 0 1 0 0,0-1 0 0 0,-1-1-1 0 0,1 1 1 0 0,-14-6-1 0 0,18 5 42 0 0,0-1 0 0 0,1 1-1 0 0,-1-1 1 0 0,1 0-1 0 0,-1-1 1 0 0,1 1-1 0 0,0 0 1 0 0,1-1-1 0 0,-1 0 1 0 0,1 1-1 0 0,-1-1 1 0 0,1 0-1 0 0,0-1 1 0 0,0 1-1 0 0,-1-6 1 0 0,-2-6 96 0 0,1 0 1 0 0,-4-31-1 0 0,-14-77 136 0 0,4 42-117 0 0,12 62-47 0 0,1 0 1 0 0,1-1 0 0 0,-2-39 0 0 0,5 43-87 0 0,-1 0-1 0 0,-1 1 1 0 0,0-1 0 0 0,-6-17 0 0 0,4 17-1 0 0,0 0 0 0 0,2 0 1 0 0,0 0-1 0 0,0-19 0 0 0,-7-95 39 0 0,6 90-67 0 0,4 30 12 0 0,0-1 1 0 0,1 0-1 0 0,3-21 0 0 0,1-3-17 0 0,15-86 65 0 0,-15 105-48 0 0,0 0 0 0 0,1 0 0 0 0,11-20 0 0 0,-12 26-16 0 0,1 1 0 0 0,1-1 0 0 0,0 1 0 0 0,0 1 0 0 0,14-16 0 0 0,-16 21 0 0 0,0-1 0 0 0,0 1 0 0 0,0 0 0 0 0,0 1 0 0 0,1-1 0 0 0,0 1 0 0 0,-1 0 0 0 0,1 1 0 0 0,0-1 0 0 0,0 1 0 0 0,1 0 0 0 0,8-1 0 0 0,41-2 0 0 0,1 2 0 0 0,0 3 0 0 0,59 6 0 0 0,41 2 0 0 0,-72-13 0 0 0,153-27 0 0 0,-174 23 0 0 0,1 3 0 0 0,65 3 0 0 0,-3 5 0 0 0,119-4 0 0 0,-130-3 0 0 0,286-4 0 0 0,-396 9 0 0 0,64 4 0 0 0,109-9 0 0 0,-13-7 0 0 0,-135 10 0 0 0,21-1 0 0 0,100-1 0 0 0,-100 6 0 0 0,-2 2 0 0 0,1 3 0 0 0,78 21 0 0 0,-94-19 0 0 0,-1 2 0 0 0,60 29 0 0 0,-85-34 0 0 0,1-1 0 0 0,0 1 0 0 0,-1 1 0 0 0,0 0 0 0 0,-1 0 0 0 0,0 1 0 0 0,0 0 0 0 0,0 0 0 0 0,-1 1 0 0 0,0-1 0 0 0,-1 2 0 0 0,0-1 0 0 0,7 16 0 0 0,-3 0-4 0 0,-2 0-1 0 0,0 1 0 0 0,-1 0 1 0 0,-2 0-1 0 0,2 31 1 0 0,0 137-39 0 0,-2-18 49 0 0,-5-175-7 0 0,3 26-149 0 0,-1-1 0 0 0,-1 1 1 0 0,-1-1-1 0 0,-8 48 1 0 0,-5-15-1938 0 0,-3-1 1 0 0,-29 71-1 0 0,30-92 264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7:35.941"/>
    </inkml:context>
    <inkml:brush xml:id="br0">
      <inkml:brushProperty name="width" value="0.1" units="cm"/>
      <inkml:brushProperty name="height" value="0.1" units="cm"/>
      <inkml:brushProperty name="color" value="#F4F91B"/>
    </inkml:brush>
  </inkml:definitions>
  <inkml:trace contextRef="#ctx0" brushRef="#br0">5530 1236 919 0 0,'2'-1'76'0'0,"0"-1"0"0"0,0 1 0 0 0,1 0 0 0 0,-1 0 0 0 0,0 0 0 0 0,1 1-1 0 0,-1-1 1 0 0,0 0 0 0 0,1 1 0 0 0,-1-1 0 0 0,1 1 0 0 0,2 0 0 0 0,32 2 367 0 0,-35-2-430 0 0,1 2 0 0 0,-1-1 1 0 0,1 0-1 0 0,-1 0 0 0 0,0 1 1 0 0,0-1-1 0 0,1 1 0 0 0,-1 0 1 0 0,0 0-1 0 0,0 0 0 0 0,-1 0 1 0 0,1 0-1 0 0,0 0 0 0 0,-1 0 1 0 0,1 1-1 0 0,-1-1 0 0 0,2 4 1 0 0,-1-3-192 0 0,0 0 0 0 0,0 0 1 0 0,0 1-1 0 0,0-1 0 0 0,1 0 1 0 0,0-1-1 0 0,4 5 0 0 0,-2-4-15 0 0,-4-1 246 0 0,1-1-1 0 0,-1 0 1 0 0,0 0 0 0 0,1 0 0 0 0,0 0-1 0 0,-1 0 1 0 0,1 0 0 0 0,-1 0 0 0 0,1 0-1 0 0,0-1 1 0 0,0 1 0 0 0,-1-1 0 0 0,1 1-1 0 0,0-1 1 0 0,0 0 0 0 0,0 0 0 0 0,-1 0-1 0 0,1 0 1 0 0,0 0 0 0 0,0 0 0 0 0,0 0-1 0 0,0 0 1 0 0,-1-1 0 0 0,1 1 0 0 0,0-1-1 0 0,2-1 1 0 0,12-9 2804 0 0,-14 9-2628 0 0,-1 1 1 0 0,1-1-1 0 0,-1 1 1 0 0,1 0-1 0 0,0 0 0 0 0,-1 0 1 0 0,1 0-1 0 0,0 0 0 0 0,0 0 1 0 0,0 0-1 0 0,0 1 0 0 0,-1-1 1 0 0,1 1-1 0 0,3-1 0 0 0,-3 1-131 0 0,-1 0 0 0 0,0-1-1 0 0,1 1 1 0 0,-1 0 0 0 0,0-1-1 0 0,1 1 1 0 0,-1-1 0 0 0,0 1-1 0 0,0-1 1 0 0,0 0 0 0 0,2-1-1 0 0,-2 2 87 0 0,0-1 0 0 0,0 0-1 0 0,0 1 1 0 0,1-1 0 0 0,-1 1-1 0 0,0-1 1 0 0,0 1 0 0 0,0-1-1 0 0,1 1 1 0 0,-1 0 0 0 0,2 0-1 0 0,-3 0-168 0 0,0 0-1 0 0,0 0 0 0 0,0 0 1 0 0,0 0-1 0 0,0 0 1 0 0,1 0-1 0 0,-1 0 0 0 0,0 0 1 0 0,0 0-1 0 0,0 1 0 0 0,0-1 1 0 0,0 0-1 0 0,0 0 0 0 0,0 0 1 0 0,1 0-1 0 0,-1 0 1 0 0,0 1-1 0 0,0-1 0 0 0,0 0 1 0 0,0 0-1 0 0,0 0 0 0 0,0 0 1 0 0,0 0-1 0 0,0 1 1 0 0,0-1-1 0 0,0 0 0 0 0,0 0 1 0 0,0 0-1 0 0,0 0 0 0 0,0 1 1 0 0,0-1-1 0 0,0 0 1 0 0,0 0-1 0 0,0 0 0 0 0,0 0 1 0 0,0 1-1 0 0,0-1 0 0 0,0 0 1 0 0,-1 0-1 0 0,1 0 0 0 0,0 0 1 0 0,0 0-1 0 0,0 1 1 0 0,0-1-1 0 0,0 0 0 0 0,0 0 1 0 0,0 0-1 0 0,0 0 0 0 0,-1 0 1 0 0,1 0-1 0 0,0 0 1 0 0,0 0-1 0 0,0 1 0 0 0,0-1 1 0 0,-1 0-1 0 0,-8 7 359 0 0,-24 1 1049 0 0,-2-12 876 0 0,34 4-2245 0 0,-1 1 0 0 0,1-1 0 0 0,-1 1 1 0 0,1 0-1 0 0,-1-1 0 0 0,1 1 1 0 0,-1 0-1 0 0,1 0 0 0 0,-1 0 1 0 0,-1 2-1 0 0,-15 8 155 0 0,4-9 145 0 0,0 0 0 0 0,0-1 1 0 0,0 0-1 0 0,0-1 0 0 0,-22-3 0 0 0,23 0-3 0 0,1 1 1 0 0,-1 1-1 0 0,-13-1 0 0 0,19 2-253 0 0,0-2 0 0 0,0 1-1 0 0,-1-1 1 0 0,1 1 0 0 0,0-2-1 0 0,1 1 1 0 0,-1-1 0 0 0,-12-7-1 0 0,11 5 0 0 0,0 1 0 0 0,-1 0-1 0 0,1 1 1 0 0,-1 0 0 0 0,-14-3-1 0 0,-34 1 105 0 0,47 3-151 0 0,1 0 0 0 0,0 1 1 0 0,-1 1-1 0 0,1-1 0 0 0,-1 2 0 0 0,-12 1 0 0 0,8-1-10 0 0,1-1-1 0 0,0 0 1 0 0,-21-3-1 0 0,-12-1 75 0 0,-73 8 215 0 0,96-3-233 0 0,-24 4 0 0 0,24-2-67 0 0,-23 0-1 0 0,27-2 60 0 0,-36 7-1 0 0,19-3-67 0 0,14-1 43 0 0,-19 1 76 0 0,39-6-134 0 0,-1 1 0 0 0,1 0 0 0 0,0-1 0 0 0,0 0 0 0 0,0 1 0 0 0,0-1 0 0 0,0 0 0 0 0,0 0 0 0 0,-2-2 0 0 0,3 2 2 0 0,0 1 1 0 0,-1-1 0 0 0,1 0 0 0 0,0 0-1 0 0,-1 1 1 0 0,1-1 0 0 0,0 1 0 0 0,-1-1-1 0 0,1 1 1 0 0,-1-1 0 0 0,1 1 0 0 0,-1 0-1 0 0,1 0 1 0 0,-1 0 0 0 0,1 0 0 0 0,-1 0-1 0 0,1 0 1 0 0,-1 0 0 0 0,1 0 0 0 0,-3 1-1 0 0,1 0-4 0 0,1-1-1 0 0,0 1 0 0 0,-1-1 0 0 0,1 0 0 0 0,-1 0 0 0 0,1 0 1 0 0,-1 0-1 0 0,1 0 0 0 0,-1 0 0 0 0,-3-2 0 0 0,-11 0-3 0 0,12 2 14 0 0,0-1 0 0 0,0 1 0 0 0,0-1 0 0 0,-7-3 0 0 0,8 3-2 0 0,0 0-1 0 0,0 0 0 0 0,0 0 1 0 0,0 0-1 0 0,0 1 0 0 0,0-1 0 0 0,0 1 1 0 0,-5 1-1 0 0,6-1-4 0 0,-1 0-1 0 0,0-1 1 0 0,0 1-1 0 0,0 0 1 0 0,1-1-1 0 0,-1 0 1 0 0,-4-1-1 0 0,-23-4 24 0 0,-3 6 36 0 0,33 0-62 0 0,1 0-1 0 0,0 1 1 0 0,0-1-1 0 0,-1 0 1 0 0,1 0-1 0 0,0 1 1 0 0,0-1 0 0 0,0 0-1 0 0,-1 0 1 0 0,1 1-1 0 0,0-1 1 0 0,0 0-1 0 0,0 0 1 0 0,0 1 0 0 0,0-1-1 0 0,0 0 1 0 0,0 1-1 0 0,0-1 1 0 0,-1 0-1 0 0,1 1 1 0 0,0-1-1 0 0,0 0 1 0 0,1 1 0 0 0,-1-1-1 0 0,0 0 1 0 0,0 1-1 0 0,0-1 1 0 0,0 0-1 0 0,0 0 1 0 0,0 1-1 0 0,0-1 1 0 0,0 0 0 0 0,0 1-1 0 0,1-1 1 0 0,-1 0-1 0 0,0 0 1 0 0,0 1-1 0 0,0-1 1 0 0,1 0 0 0 0,-1 1-1 0 0,0 0-9 0 0,-1 1 56 0 0,-6-4-24 0 0,2-1-12 0 0,-1 1 0 0 0,0 1 0 0 0,0-1 0 0 0,0 1 0 0 0,-1 0 0 0 0,1 0 0 0 0,-8 1 0 0 0,-46 2 84 0 0,-12 8-46 0 0,27-4 26 0 0,-52 1 1 0 0,-44-8 296 0 0,133 0-349 0 0,-1 0-1 0 0,1 0 1 0 0,-11-3 0 0 0,11 2 0 0 0,-1 0 0 0 0,0 1 1 0 0,-10-1-1 0 0,-57-2 93 0 0,-26-3-23 0 0,22 2-49 0 0,-41-7 19 0 0,88 10-660 0 0,-43 3-1 0 0,23 0 1801 0 0,39-1-1168 0 0,-1 1 0 0 0,0 0 1 0 0,1 1-1 0 0,-21 6 0 0 0,28-7-27 0 0,1 0 0 0 0,-1 0 0 0 0,-10 0 0 0 0,-15 2 19 0 0,19-1-14 0 0,0-1 0 0 0,0 0 0 0 0,0-1-1 0 0,-13-1 1 0 0,12 0 6 0 0,-1 1-1 0 0,-25 3 1 0 0,-69 3-20 0 0,59 0 20 0 0,28-4-6 0 0,1 2 1 0 0,-22 5 0 0 0,32-6-15 0 0,0-1 0 0 0,1 0 0 0 0,-1-1 0 0 0,0 0 0 0 0,0 0 0 0 0,0-1 0 0 0,-13-2 0 0 0,15 2 7 0 0,1 0 0 0 0,-1 1-1 0 0,0 0 1 0 0,1 0 0 0 0,0 1 0 0 0,-1 0 0 0 0,1 1-1 0 0,-10 4 1 0 0,6-3-4 0 0,-9 1 19 0 0,-1 0 1 0 0,0-1-1 0 0,-25 1 0 0 0,8-1 6 0 0,-21 1-14 0 0,-14 1-17 0 0,-2 13 48 0 0,33-7-26 0 0,22-5-19 0 0,16-5 0 0 0,0-1 0 0 0,0 1 0 0 0,0-1 0 0 0,0 0 0 0 0,0 0 0 0 0,-7 0 0 0 0,-37 1 0 0 0,-38-2 0 0 0,69 2 14 0 0,0-1 0 0 0,-26 7 0 0 0,-9 2 8 0 0,37-8-22 0 0,1 0 0 0 0,-1 2 0 0 0,-18 6 0 0 0,-11 6 64 0 0,42-15-59 0 0,0 0 1 0 0,0 1-1 0 0,0-1 0 0 0,0-1 1 0 0,0 1-1 0 0,0 0 0 0 0,0-1 1 0 0,-1 1-1 0 0,1-1 0 0 0,0 0 1 0 0,-4-1-1 0 0,5 0 24 0 0,2 0-26 0 0,-1 1 0 0 0,1 0 1 0 0,0-1-1 0 0,0 1 0 0 0,-1 0 1 0 0,1 0-1 0 0,0-1 0 0 0,-1 1 0 0 0,1 0 1 0 0,0 0-1 0 0,-1 0 0 0 0,1-1 1 0 0,0 1-1 0 0,-1 0 0 0 0,1 0 0 0 0,-1 0 1 0 0,1 0-1 0 0,0 0 0 0 0,-1 0 0 0 0,1 0 1 0 0,-1 0-1 0 0,1 0 0 0 0,-1 0 1 0 0,1 0-1 0 0,0 0 0 0 0,-1 0 0 0 0,-1 0 8 0 0,2-2-11 0 0,-1 0 0 0 0,1 2 1 0 0,0-1 0 0 0,-1 1 0 0 0,1-1 0 0 0,0 1 0 0 0,0-1 0 0 0,0 1 0 0 0,0-1 0 0 0,-1 1 0 0 0,1-1 0 0 0,0 1 1 0 0,0-1-1 0 0,0 0 0 0 0,0 1 0 0 0,0-1 0 0 0,0 1 0 0 0,0-1 0 0 0,0 1 0 0 0,1-1 0 0 0,-1 1 0 0 0,0-1 0 0 0,0 1 0 0 0,0-1 0 0 0,1 0 0 0 0,6-13 34 0 0,-6 12-31 0 0,-4-10 60 0 0,-18 18-64 0 0,12-2 0 0 0,0-1 0 0 0,0 0 0 0 0,0-1 0 0 0,-14 3 0 0 0,-20 4 0 0 0,31-6 0 0 0,0 0 0 0 0,-1-1 0 0 0,-13 0 0 0 0,-2 1 0 0 0,-10 3 8 0 0,18-2 9 0 0,-31 1 0 0 0,44-4-15 0 0,1-1 1 0 0,0-1-1 0 0,0 1 0 0 0,0-1 0 0 0,0 0 0 0 0,0-1 1 0 0,0 0-1 0 0,0 1 0 0 0,-8-5 0 0 0,-85-40-2 0 0,91 41 0 0 0,0 0 0 0 0,-1 0 0 0 0,1 1 0 0 0,-1 1 0 0 0,0-1 0 0 0,1 1 0 0 0,-2 1 0 0 0,1 0 0 0 0,0 0 0 0 0,-14-1 0 0 0,-79-5 0 0 0,2 13 0 0 0,77-3 0 0 0,-146 19 0 0 0,119-20 0 0 0,38-1 0 0 0,-1 0 0 0 0,1 1 0 0 0,-13 1 0 0 0,23-1 1 0 0,1-1 0 0 0,-1 0 0 0 0,1-1-1 0 0,-1 1 1 0 0,1 0 0 0 0,-1 0 0 0 0,1-1 0 0 0,-1 1 0 0 0,1 0 0 0 0,-1-1-1 0 0,1 0 1 0 0,0 1 0 0 0,-1-1 0 0 0,1 0 0 0 0,0 0 0 0 0,0 0-1 0 0,-1 0 1 0 0,1 0 0 0 0,0 0 0 0 0,0 0 0 0 0,0 0 0 0 0,0 0 0 0 0,0 0-1 0 0,0 0 1 0 0,1-1 0 0 0,-1 1 0 0 0,0-1 0 0 0,0 1 0 0 0,0-2-1 0 0,-3-8 9 0 0,0 1 0 0 0,0-1 0 0 0,-1-11 0 0 0,2 9-6 0 0,-5-24-3 0 0,7 30 0 0 0,0 0 0 0 0,0-1 0 0 0,-1 1 0 0 0,0 0 0 0 0,0 0 0 0 0,-6-10 0 0 0,2 5 13 0 0,1 1 0 0 0,0-1-1 0 0,0 0 1 0 0,-5-23 0 0 0,9 30-11 0 0,-1 0 0 0 0,0 0 0 0 0,0 0-1 0 0,-1 0 1 0 0,1 1 0 0 0,-1-1 0 0 0,0 1 0 0 0,0 0 0 0 0,-7-7-1 0 0,-4-3 16 0 0,-20-15-1 0 0,-4-3-3 0 0,18 13 19 0 0,-32-22 0 0 0,46 36-32 0 0,0-1 0 0 0,1 1 0 0 0,-6-8 0 0 0,-6-7 0 0 0,15 17 0 0 0,0-1 0 0 0,0 1 0 0 0,1-1 0 0 0,-1 1 0 0 0,1-1 0 0 0,0 0 0 0 0,0 0 0 0 0,0 0 0 0 0,1 1 0 0 0,-1-1 0 0 0,1 0 1 0 0,0 0-1 0 0,0-6 0 0 0,-1-10 10 0 0,0 7 11 0 0,-1-1 0 0 0,0 1 1 0 0,-1-1-1 0 0,-8-21 0 0 0,-4-2-10 0 0,11 27-6 0 0,0 0 1 0 0,1 0-1 0 0,0-1 0 0 0,0 1 1 0 0,1-1-1 0 0,-1-14 0 0 0,-8-33 22 0 0,2 25 16 0 0,-1 1-1 0 0,-15-30 1 0 0,6 30-43 0 0,15 27 0 0 0,1 0 0 0 0,-1-1 0 0 0,1 1 0 0 0,0-1 0 0 0,1 1 0 0 0,-1-1 0 0 0,1 0 0 0 0,1 0 0 0 0,-1 0 0 0 0,1 0 0 0 0,-1-9 0 0 0,2 8 0 0 0,0-1 0 0 0,0 1 0 0 0,1 0 0 0 0,0 0 0 0 0,1 0 0 0 0,3-11 0 0 0,-3 15 0 0 0,-1-1 0 0 0,1 1 0 0 0,0-1 0 0 0,0 1 0 0 0,1 0 0 0 0,-1-1 0 0 0,1 1 0 0 0,-1 0 0 0 0,1 1 0 0 0,0-1 0 0 0,0 0 0 0 0,0 1 0 0 0,5-3 0 0 0,-4 2 0 0 0,-1 1 0 0 0,1 1 0 0 0,0-1 0 0 0,-1 0 0 0 0,1 1 0 0 0,0 0 0 0 0,0 0 0 0 0,0 0 0 0 0,0 0 0 0 0,0 1 0 0 0,0-1 0 0 0,0 1 0 0 0,0 0 0 0 0,1 0 0 0 0,4 1 0 0 0,46-2 0 0 0,-19 4 0 0 0,42 0 0 0 0,-25-2 0 0 0,-12 2 0 0 0,1-3 0 0 0,-1-1 0 0 0,71-12 0 0 0,-38 4 0 0 0,34-5 0 0 0,-73 8 0 0 0,0 1 0 0 0,0 2 0 0 0,1 1 0 0 0,-1 1 0 0 0,54 8 0 0 0,121 24 0 0 0,-173-26 0 0 0,-1-1 0 0 0,41-1 0 0 0,-14-2 0 0 0,65-2 0 0 0,149-9 0 0 0,-242 13 0 0 0,55 14 0 0 0,-26-5 0 0 0,-25-5 0 0 0,0-2 0 0 0,-1-1 0 0 0,77-3 0 0 0,50-24 0 0 0,-94 12 0 0 0,115-4 0 0 0,87 6 0 0 0,-38-28 0 0 0,-177 25 0 0 0,-23 5 0 0 0,-5 1 0 0 0,0 0 0 0 0,53-1 0 0 0,23 11 0 0 0,-63-1 0 0 0,0-2 0 0 0,1-2 0 0 0,52-8 0 0 0,2-1 0 0 0,-23 4 0 0 0,-16-2 0 0 0,74-11 0 0 0,24-11 0 0 0,-142 28 0 0 0,0 1 0 0 0,-1 0 0 0 0,1 1 0 0 0,22 3 0 0 0,-4 0 0 0 0,133 16 0 0 0,-2 1 0 0 0,199-10 0 0 0,-279-10 0 0 0,240-5 0 0 0,-166-9 0 0 0,-96 7 0 0 0,-5 1 0 0 0,72-6 0 0 0,-46 7 0 0 0,76-2 0 0 0,-131 8 0 0 0,0 2 0 0 0,0 0 0 0 0,0 1 0 0 0,31 10 0 0 0,-30-6 0 0 0,-9-4 0 0 0,31 13 0 0 0,-45-14 0 0 0,0 1 0 0 0,-1 0 0 0 0,1 0 0 0 0,-1 0 0 0 0,0 1 0 0 0,0 0 0 0 0,0 0 0 0 0,-1 0 0 0 0,0 0 0 0 0,0 1 0 0 0,0 0 0 0 0,0 0 0 0 0,-1 0 0 0 0,0 0 0 0 0,3 12 0 0 0,-4-13 0 0 0,-1 1 0 0 0,1 0 0 0 0,-1 0 0 0 0,-1 0 0 0 0,1 0 0 0 0,-1 0 0 0 0,0 0 0 0 0,-1 0 0 0 0,-1 9 0 0 0,-2 4 0 0 0,-12 30 0 0 0,11-35 0 0 0,0 0 0 0 0,1 0 0 0 0,-4 25 0 0 0,4 98 0 0 0,4-110 0 0 0,0 0 0 0 0,2 0 0 0 0,1-1 0 0 0,1 1 0 0 0,1-1 0 0 0,14 43 0 0 0,-2 14-20 0 0,-15-65 12 0 0,1 0 1 0 0,1 0 0 0 0,0 0 0 0 0,2-1-1 0 0,13 30 1 0 0,-13-35 4 0 0,-1 0 1 0 0,0 1-1 0 0,0-1 0 0 0,-2 1 1 0 0,1 0-1 0 0,-2 0 0 0 0,1 1 1 0 0,-2-1-1 0 0,0 0 0 0 0,0 1 1 0 0,-3 18-1 0 0,0-16 0 0 0,0 0 0 0 0,-1-1-1 0 0,-1 0 1 0 0,0 1 0 0 0,-1-1 0 0 0,-1-1 0 0 0,-1 1-1 0 0,0-1 1 0 0,-12 18 0 0 0,13-24 3 0 0,1-2 0 0 0,-2 1 0 0 0,1-1 0 0 0,-1 0 0 0 0,0 0 0 0 0,0 0 0 0 0,-1-1 0 0 0,1 0 0 0 0,-1-1 0 0 0,-1 0 0 0 0,-12 5 0 0 0,-7 1 0 0 0,0-2 0 0 0,-37 7 0 0 0,12-5-2 0 0,15-4-55 0 0,0 1 1 0 0,1 3-1 0 0,0 0 0 0 0,-41 19 1 0 0,50-15-435 0 0,2 1 0 0 0,0 1 0 0 0,-30 24 0 0 0,29-17-3182 0 0,-26 27-1 0 0,-2 10-4282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1:37.884"/>
    </inkml:context>
    <inkml:brush xml:id="br0">
      <inkml:brushProperty name="width" value="0.1" units="cm"/>
      <inkml:brushProperty name="height" value="0.1" units="cm"/>
      <inkml:brushProperty name="color" value="#F4F91B"/>
    </inkml:brush>
  </inkml:definitions>
  <inkml:trace contextRef="#ctx0" brushRef="#br0">1006 143 919 0 0,'2'-2'303'0'0,"0"-1"0"0"0,-1 1-1 0 0,1-1 1 0 0,-1 1-1 0 0,1-1 1 0 0,-1 1-1 0 0,0-1 1 0 0,0 0-1 0 0,1-4 1 0 0,-1 5-208 0 0,-1 0 0 0 0,0 1 0 0 0,0-1 0 0 0,1 1 0 0 0,-1-1 1 0 0,0 0-1 0 0,0 1 0 0 0,0-1 0 0 0,-1 1 0 0 0,1-1 0 0 0,0 0 1 0 0,-1 1-1 0 0,1-1 0 0 0,-1 1 0 0 0,1-1 0 0 0,-1 1 0 0 0,0-1 0 0 0,1 1 1 0 0,-1 0-1 0 0,0-1 0 0 0,-1 0 0 0 0,-1 0-33 0 0,0 1 0 0 0,0 0 0 0 0,0 0 0 0 0,0 0 0 0 0,0 1 0 0 0,-1-1 0 0 0,1 1 0 0 0,0-1 0 0 0,0 1 0 0 0,0 0 0 0 0,-7 1 0 0 0,3-1-53 0 0,-97 10 154 0 0,82-7-46 0 0,7-2-36 0 0,-24 5 167 0 0,-1-3 0 0 0,-48-1 1 0 0,83-2-217 0 0,-291-27 1734 0 0,248 17-1490 0 0,-46-16 0 0 0,18 4-73 0 0,63 18-186 0 0,-1 2-1 0 0,1 0 1 0 0,-1 1 0 0 0,-18 0-1 0 0,-5 4-3063 0 0,25-1-168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1:39.954"/>
    </inkml:context>
    <inkml:brush xml:id="br0">
      <inkml:brushProperty name="width" value="0.1" units="cm"/>
      <inkml:brushProperty name="height" value="0.1" units="cm"/>
      <inkml:brushProperty name="color" value="#F4F91B"/>
    </inkml:brush>
  </inkml:definitions>
  <inkml:trace contextRef="#ctx0" brushRef="#br0">920 29 455 0 0,'-5'-2'578'0'0,"0"0"0"0"0,-1 0-1 0 0,1 1 1 0 0,-1 0-1 0 0,1 0 1 0 0,-1 1-1 0 0,-10 0 1 0 0,-42 4 248 0 0,11 4-326 0 0,1-3 1 0 0,-1-2-1 0 0,0-2 0 0 0,0-1 0 0 0,-76-12 0 0 0,48 0 158 0 0,-140-4-1 0 0,196 16-635 0 0,0 1 1 0 0,1 1-1 0 0,-26 6 0 0 0,3 4-2930 0 0,22-5-276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1:40.983"/>
    </inkml:context>
    <inkml:brush xml:id="br0">
      <inkml:brushProperty name="width" value="0.1" units="cm"/>
      <inkml:brushProperty name="height" value="0.1" units="cm"/>
      <inkml:brushProperty name="color" value="#F4F91B"/>
    </inkml:brush>
  </inkml:definitions>
  <inkml:trace contextRef="#ctx0" brushRef="#br0">3564 94 455 0 0,'-14'5'5434'0'0,"-31"9"-4709"0"0,28-14-282 0 0,1 0-1 0 0,-1-1 1 0 0,1-1-1 0 0,-1 0 0 0 0,1-2 1 0 0,-17-5-1 0 0,-21-3-130 0 0,18 5 31 0 0,-38-6 226 0 0,-113-14 279 0 0,97 17-576 0 0,-34-2 11 0 0,6 0 152 0 0,96 11-378 0 0,0 1-1 0 0,0 1 1 0 0,-29 5-1 0 0,26-2-649 0 0,7-1-923 0 0,1 0 0 0 0,-18 6 0 0 0,12 1-1319 0 0</inkml:trace>
  <inkml:trace contextRef="#ctx0" brushRef="#br0" timeOffset="1">1931 123 3511 0 0,'0'0'159'0'0,"-6"15"326"0"0,5-13-425 0 0,1 0 0 0 0,-1 0 0 0 0,0 0 0 0 0,0 0 0 0 0,0 0 0 0 0,0 0 0 0 0,0 0-1 0 0,-1 0 1 0 0,1 0 0 0 0,0 0 0 0 0,-1 0 0 0 0,0-1 0 0 0,1 1 0 0 0,-1-1 0 0 0,0 1-1 0 0,0-1 1 0 0,0 0 0 0 0,0 1 0 0 0,0-1 0 0 0,0 0 0 0 0,-2 1 0 0 0,-2-1 181 0 0,1 1 0 0 0,0 0 0 0 0,0-1-1 0 0,0 0 1 0 0,-1-1 0 0 0,1 1 0 0 0,0-1 0 0 0,-8 0 0 0 0,4 0-123 0 0,-6 0 104 0 0,6 0-26 0 0,0 0-1 0 0,-18-2 0 0 0,-60-6 695 0 0,1 3-359 0 0,-80-10 128 0 0,136 11-449 0 0,-41 0 1 0 0,-8 0-8 0 0,-13-3 163 0 0,-14-2 188 0 0,-149-33 358 0 0,91 13-648 0 0,87 14-158 0 0,-28-4-9 0 0,89 17-89 0 0,1 2-1 0 0,-1-1 0 0 0,0 2 1 0 0,-28 3-1 0 0,-16 9-715 0 0,1 1 0 0 0,0 4-1 0 0,-66 29 1 0 0,86-29-123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1:42.489"/>
    </inkml:context>
    <inkml:brush xml:id="br0">
      <inkml:brushProperty name="width" value="0.1" units="cm"/>
      <inkml:brushProperty name="height" value="0.1" units="cm"/>
      <inkml:brushProperty name="color" value="#F4F91B"/>
    </inkml:brush>
  </inkml:definitions>
  <inkml:trace contextRef="#ctx0" brushRef="#br0">714 47 455 0 0,'-2'-1'266'0'0,"0"-1"0"0"0,0 1-1 0 0,0 0 1 0 0,1 0-1 0 0,-1-1 1 0 0,0 1-1 0 0,-2-4 1 0 0,-4-2 305 0 0,4 4-285 0 0,-1-1 0 0 0,0 2 0 0 0,0-1 0 0 0,-1 0 0 0 0,1 1 0 0 0,0 0 0 0 0,-1 0-1 0 0,1 1 1 0 0,-9-2 0 0 0,4 2 56 0 0,-1 1-1 0 0,1 0 1 0 0,0 1-1 0 0,-17 2 1 0 0,-220 22 1475 0 0,-50-1-1627 0 0,281-22-404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41:36.548"/>
    </inkml:context>
    <inkml:brush xml:id="br0">
      <inkml:brushProperty name="width" value="0.1" units="cm"/>
      <inkml:brushProperty name="height" value="0.1" units="cm"/>
      <inkml:brushProperty name="color" value="#E71224"/>
    </inkml:brush>
  </inkml:definitions>
  <inkml:trace contextRef="#ctx0" brushRef="#br0">0 76 919 0 0,'1'-1'111'0'0,"0"1"0"0"0,1-1 0 0 0,-1 1 0 0 0,0-1 0 0 0,0 1 0 0 0,-1-1 0 0 0,1 1 0 0 0,0-1 0 0 0,0 0 0 0 0,0 0 0 0 0,0 1 0 0 0,1-3 0 0 0,-1 2 84 0 0,3-3 114 0 0,1 0-1 0 0,0 0 1 0 0,0 0 0 0 0,0 1-1 0 0,0 0 1 0 0,1 0 0 0 0,-1 0 0 0 0,12-3-1 0 0,-11 3-173 0 0,1 1 0 0 0,-1 1 0 0 0,1-1 0 0 0,-1 1 0 0 0,1 0 0 0 0,0 1 0 0 0,8 0 0 0 0,-8-1 47 0 0,0 0-1 0 0,0 0 1 0 0,0-1-1 0 0,13-4 1 0 0,9-2 446 0 0,-26 7-561 0 0,0 1 1 0 0,0 0-1 0 0,0-1 0 0 0,0 1 0 0 0,0 0 0 0 0,0 1 0 0 0,0-1 0 0 0,0 0 0 0 0,0 1 0 0 0,0 0 1 0 0,0 0-1 0 0,-1 0 0 0 0,1 0 0 0 0,0 0 0 0 0,0 0 0 0 0,-1 1 0 0 0,1-1 0 0 0,4 4 0 0 0,2 1-6 0 0,-2-3-49 0 0,0 0 1 0 0,0 0-1 0 0,0-1 0 0 0,9 2 0 0 0,-9-2-9 0 0,-5-2 37 0 0,1 0-1 0 0,0 0 1 0 0,-1 0-1 0 0,1 0 1 0 0,0 0-1 0 0,-1 0 1 0 0,1 0-1 0 0,-1-1 1 0 0,1 0-1 0 0,0 1 1 0 0,-1-1 0 0 0,1 0-1 0 0,-1 0 1 0 0,4-3-1 0 0,-3 3 8 0 0,0 0 0 0 0,0-1 0 0 0,0 1 0 0 0,0 0 0 0 0,0 0 0 0 0,0 1 0 0 0,0-1 0 0 0,4 0 0 0 0,-4 1-24 0 0,-1 0 0 0 0,0 0 1 0 0,1 0-1 0 0,-1 0 0 0 0,1 1 0 0 0,-1-1 0 0 0,1 1 0 0 0,-1-1 0 0 0,1 1 0 0 0,-1 0 0 0 0,0 0 0 0 0,0 0 0 0 0,1 0 0 0 0,-1 0 0 0 0,0 1 0 0 0,3 1 0 0 0,-1 0-23 0 0,0-1 0 0 0,0 0-1 0 0,0 0 1 0 0,1 0 0 0 0,-1 0-1 0 0,0-1 1 0 0,6 1 0 0 0,-6-1 1 0 0,1 0 1 0 0,-1 1 0 0 0,1-1-1 0 0,-1 1 1 0 0,0 0 0 0 0,0 0-1 0 0,4 3 1 0 0,-5-4 9 0 0,0-1 0 0 0,1 1 0 0 0,-1 0 0 0 0,0-1 0 0 0,0 0 0 0 0,0 0 0 0 0,5 0-1 0 0,6 1 74 0 0,44 2 54 0 0,-49-1-118 0 0,1-1 0 0 0,-1 0 0 0 0,0 0 0 0 0,0-1 0 0 0,1 0 0 0 0,-1-1 0 0 0,0 0 0 0 0,0 0 0 0 0,0-1 0 0 0,0 0 0 0 0,13-5 0 0 0,-18 5-8 0 0,1 1 0 0 0,-1 0 0 0 0,1 0 0 0 0,7-1 0 0 0,17-4 62 0 0,-24 4-73 0 0,1 0 0 0 0,0 1 0 0 0,0-1 0 0 0,0 1 0 0 0,0 0 0 0 0,0 1 0 0 0,0 0 0 0 0,0 0 0 0 0,10 1 0 0 0,-7-1 6 0 0,-1 1 0 0 0,1-2 0 0 0,17-1 0 0 0,-18 1-1 0 0,-1 0-1 0 0,0 0 0 0 0,1 1 0 0 0,-1 0 0 0 0,1 1 0 0 0,9 1 0 0 0,30 1-5 0 0,-41-2 0 0 0,0 0 0 0 0,0-1 0 0 0,1 0 0 0 0,-1 0 0 0 0,0 0 0 0 0,8-2 0 0 0,-8 1 0 0 0,-1 0 0 0 0,0 1 0 0 0,1-1 0 0 0,-1 1 0 0 0,1 1 0 0 0,-1-1 0 0 0,1 1 0 0 0,5 1 0 0 0,-5 0 0 0 0,1-1 0 0 0,-1 0 0 0 0,0 0 0 0 0,11-1 0 0 0,-11 0 0 0 0,0 1 0 0 0,0-1 0 0 0,0 1 0 0 0,-1 0 0 0 0,10 3 0 0 0,50 15 0 0 0,-51-16 0 0 0,-7-2 0 0 0,0 0 0 0 0,-1-1 0 0 0,1 1 0 0 0,0-1 0 0 0,12-2 0 0 0,-11 1 0 0 0,0 1 0 0 0,0-1 0 0 0,11 2 0 0 0,-5-3 0 0 0,-13 2 0 0 0,0-1 0 0 0,1 1 0 0 0,-1 0 0 0 0,0-1 0 0 0,0 1 0 0 0,1 0 0 0 0,-1 0 0 0 0,0 0 0 0 0,0 0 0 0 0,1 0 0 0 0,1 1 0 0 0,5 0 0 0 0,0 0 0 0 0,0 0 0 0 0,9 0 0 0 0,-11-2 0 0 0,0 2 0 0 0,0-1 0 0 0,0 1 0 0 0,0 0 0 0 0,0 0 0 0 0,10 3 0 0 0,-7-1 0 0 0,0 0 0 0 0,1-1 0 0 0,-1 0 0 0 0,0-1 0 0 0,1 0 0 0 0,18-1 0 0 0,23 3 0 0 0,-24 4 0 0 0,-24-6 0 0 0,-1 0 0 0 0,1 1 0 0 0,-1-1 0 0 0,1 0 0 0 0,-1 1 0 0 0,1 0 0 0 0,2 2 0 0 0,10 6 0 0 0,-6-6 7 0 0,-1-1 1 0 0,1 0-1 0 0,0 0 0 0 0,-1-1 0 0 0,1 0 0 0 0,0-1 0 0 0,1 0 0 0 0,15 0 0 0 0,-21-1-7 0 0,0 1 0 0 0,-1 0 0 0 0,1-1 0 0 0,0 1 0 0 0,6 3 0 0 0,-8-3 0 0 0,1 0 0 0 0,-1 0 0 0 0,1 0 0 0 0,-1 0 0 0 0,1-1 0 0 0,-1 1 0 0 0,1-1 0 0 0,-1 0 0 0 0,1 0 0 0 0,0 0 0 0 0,-1 0 0 0 0,1 0 0 0 0,2-1 0 0 0,-2 1 0 0 0,-1-1 0 0 0,0 1 0 0 0,0-1 0 0 0,1 1 0 0 0,-1 0 0 0 0,0 0 0 0 0,0 0 0 0 0,1 0 0 0 0,-1 1 0 0 0,0-1 0 0 0,0 0 0 0 0,1 1 0 0 0,1 0 0 0 0,29 15 0 0 0,-2-1 0 0 0,4-12 0 0 0,10 7 0 0 0,-43-9 0 0 0,0-1 0 0 0,0 0 0 0 0,0 0 0 0 0,0 0 0 0 0,0 0 0 0 0,0 0 0 0 0,0 0 0 0 0,0 0 0 0 0,0-1 0 0 0,3 0 0 0 0,-1 0 0 0 0,0 1 0 0 0,0 0 0 0 0,0 0-1 0 0,0 0 1 0 0,0 0 0 0 0,0 1 0 0 0,0-1-1 0 0,0 1 1 0 0,7 3 0 0 0,23 2 13 0 0,26-2 40 0 0,-22-9-53 0 0,-14 0 0 0 0,25-5 11 0 0,-34 6 2 0 0,-10 3-9 0 0,1-1 0 0 0,-1 1 0 0 0,0 0 0 0 0,1 0 0 0 0,-1 1 0 0 0,1 0 0 0 0,-1 0 0 0 0,1 0 0 0 0,10 2 0 0 0,-5-1-4 0 0,0 0 0 0 0,1-1 0 0 0,-1-1 0 0 0,1 1 0 0 0,20-6 0 0 0,-27 6 0 0 0,-1-1 0 0 0,1 0 0 0 0,-1 1 0 0 0,1 0 0 0 0,-1 0 0 0 0,1 0 0 0 0,-1 1 0 0 0,1-1 0 0 0,-1 1 0 0 0,1 0 0 0 0,6 3 0 0 0,-7-3 0 0 0,0 0 0 0 0,-1 0 0 0 0,1 0 0 0 0,0 0 0 0 0,-1-1 0 0 0,1 1 0 0 0,0-1 0 0 0,0 0 0 0 0,-1 0 0 0 0,7-2 0 0 0,-4 2 0 0 0,0 0 0 0 0,0 0 0 0 0,-1 1 0 0 0,1 0 0 0 0,6 1 0 0 0,-3 1 0 0 0,0-1 0 0 0,1 0 0 0 0,-1 0 0 0 0,17 1 0 0 0,-3-1 0 0 0,-19-2 0 0 0,1 0 0 0 0,0 0 0 0 0,-1-1 0 0 0,1 1 0 0 0,-1-1 0 0 0,1 0 0 0 0,-1 0 0 0 0,8-4 0 0 0,36-18 0 0 0,-34 17 0 0 0,28-17 0 0 0,-30 15 0 0 0,1 1 0 0 0,0 0 0 0 0,0 1 0 0 0,1 1 0 0 0,16-5 0 0 0,4 1-347 0 0,34-6-2556 0 0,-46 13-743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1:43.439"/>
    </inkml:context>
    <inkml:brush xml:id="br0">
      <inkml:brushProperty name="width" value="0.1" units="cm"/>
      <inkml:brushProperty name="height" value="0.1" units="cm"/>
      <inkml:brushProperty name="color" value="#F4F91B"/>
    </inkml:brush>
  </inkml:definitions>
  <inkml:trace contextRef="#ctx0" brushRef="#br0">961 25 455 0 0,'-10'-3'471'0'0,"1"0"-1"0"0,-1 1 0 0 0,0 0 0 0 0,1 0 1 0 0,-1 1-1 0 0,0 0 0 0 0,0 1 0 0 0,0 0 0 0 0,0 1 1 0 0,0 0-1 0 0,-10 2 0 0 0,1 1-76 0 0,-1-1 1 0 0,1-1-1 0 0,0-1 0 0 0,-24-2 1 0 0,16 1-84 0 0,8-1 86 0 0,-27-4 0 0 0,-8-2 115 0 0,22 6-274 0 0,-309-9 1119 0 0,321 10-1317 0 0,-1 2 0 0 0,1 1 0 0 0,-40 10 0 0 0,10 1-3308 0 0,28-6-251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1:44.280"/>
    </inkml:context>
    <inkml:brush xml:id="br0">
      <inkml:brushProperty name="width" value="0.1" units="cm"/>
      <inkml:brushProperty name="height" value="0.1" units="cm"/>
      <inkml:brushProperty name="color" value="#F4F91B"/>
    </inkml:brush>
  </inkml:definitions>
  <inkml:trace contextRef="#ctx0" brushRef="#br0">955 13 1839 0 0,'-3'-2'189'0'0,"0"0"0"0"0,0 1 0 0 0,-1-1 0 0 0,1 1 0 0 0,0 0-1 0 0,-1 0 1 0 0,1 0 0 0 0,-1 1 0 0 0,1-1 0 0 0,-1 1-1 0 0,1 0 1 0 0,-1-1 0 0 0,-6 2 0 0 0,-6-1-34 0 0,-427 1 4753 0 0,356 2-4712 0 0,-79 10-57 0 0,134-8-258 0 0,0 1 0 0 0,0 2 0 0 0,-31 13 0 0 0,34-9-167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1:45.325"/>
    </inkml:context>
    <inkml:brush xml:id="br0">
      <inkml:brushProperty name="width" value="0.1" units="cm"/>
      <inkml:brushProperty name="height" value="0.1" units="cm"/>
      <inkml:brushProperty name="color" value="#F4F91B"/>
    </inkml:brush>
  </inkml:definitions>
  <inkml:trace contextRef="#ctx0" brushRef="#br0">1411 186 2415 0 0,'1'-2'410'0'0,"1"0"0"0"0,-1-1 0 0 0,0 1 0 0 0,-1 0-1 0 0,1-1 1 0 0,0 1 0 0 0,-1-1 0 0 0,1-3-1 0 0,-35 9 1191 0 0,25-3-1504 0 0,1 1-1 0 0,0 0 1 0 0,-10 3-1 0 0,-11 2 259 0 0,-105 18 1024 0 0,115-20-1302 0 0,-67 7 268 0 0,75-11-224 0 0,0 0-1 0 0,0-1 0 0 0,0 0 0 0 0,0 0 0 0 0,0-1 0 0 0,-10-4 0 0 0,-314-120 2465 0 0,298 110-2473 0 0,0 2 1 0 0,-1 2-1 0 0,0 1 0 0 0,-54-7 0 0 0,66 15-102 0 0,0 1-1 0 0,0 1 1 0 0,0 1-1 0 0,0 1 1 0 0,0 2-1 0 0,0 0 1 0 0,-43 13-1 0 0,49-10-326 0 0,0 1 0 0 0,0 1 0 0 0,1 0 0 0 0,-32 20 0 0 0,22-11-4268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1:22.513"/>
    </inkml:context>
    <inkml:brush xml:id="br0">
      <inkml:brushProperty name="width" value="0.1" units="cm"/>
      <inkml:brushProperty name="height" value="0.1" units="cm"/>
      <inkml:brushProperty name="color" value="#F4F91B"/>
    </inkml:brush>
  </inkml:definitions>
  <inkml:trace contextRef="#ctx0" brushRef="#br0">488 0 2271 0 0,'-14'6'241'0'0,"11"-6"-195"0"0,1 1 0 0 0,0 0 0 0 0,-1 0 0 0 0,1 0 0 0 0,0 1 0 0 0,-1-1 0 0 0,-1 2-1 0 0,0 0 75 0 0,0-1-1 0 0,0 0 1 0 0,0 0-1 0 0,-1-1 0 0 0,1 1 1 0 0,-1-1-1 0 0,1 0 0 0 0,-1 0 1 0 0,-4 0-1 0 0,-19 5 923 0 0,15-1-640 0 0,0-1 0 0 0,-26 4 0 0 0,33-7-236 0 0,0-1 0 0 0,0 0 1 0 0,-1 0-1 0 0,1-1 0 0 0,0 1 0 0 0,0-1 0 0 0,0-1 1 0 0,-11-3-1 0 0,-4-3 209 0 0,-7-2 600 0 0,-44-11 1 0 0,62 19-1296 0 0,0 0 0 0 0,0 1 1 0 0,0 1-1 0 0,0-1 1 0 0,0 1-1 0 0,0 1 0 0 0,0 0 1 0 0,-14 4-1 0 0,4 0-2803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1:23.610"/>
    </inkml:context>
    <inkml:brush xml:id="br0">
      <inkml:brushProperty name="width" value="0.1" units="cm"/>
      <inkml:brushProperty name="height" value="0.1" units="cm"/>
      <inkml:brushProperty name="color" value="#F4F91B"/>
    </inkml:brush>
  </inkml:definitions>
  <inkml:trace contextRef="#ctx0" brushRef="#br0">820 26 455 0 0,'-5'0'245'0'0,"1"0"-1"0"0,-1 0 0 0 0,1-1 0 0 0,0 0 0 0 0,-1 0 0 0 0,1 0 0 0 0,-1 0 1 0 0,1 0-1 0 0,-5-3 0 0 0,3 1-64 0 0,0 0 1 0 0,0 1-1 0 0,0 0 1 0 0,-1 0-1 0 0,1 1 1 0 0,0 0 0 0 0,-1 0-1 0 0,1 0 1 0 0,-1 1-1 0 0,1 0 1 0 0,0 0-1 0 0,-1 1 1 0 0,1 0-1 0 0,-10 2 1 0 0,-27 9-95 0 0,26-6 83 0 0,-1 0 0 0 0,0-2-1 0 0,0 0 1 0 0,0-2 0 0 0,0 1-1 0 0,-24-2 1 0 0,2 2 502 0 0,10-2-244 0 0,0-2-1 0 0,0-1 0 0 0,-31-6 1 0 0,28 3-208 0 0,0 2 0 0 0,-41 0 0 0 0,47 4-318 0 0,-30 2 190 0 0,20 2-2768 0 0,14-1-425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1:24.813"/>
    </inkml:context>
    <inkml:brush xml:id="br0">
      <inkml:brushProperty name="width" value="0.1" units="cm"/>
      <inkml:brushProperty name="height" value="0.1" units="cm"/>
      <inkml:brushProperty name="color" value="#F4F91B"/>
    </inkml:brush>
  </inkml:definitions>
  <inkml:trace contextRef="#ctx0" brushRef="#br0">961 72 2759 0 0,'-6'-2'227'0'0,"0"0"-1"0"0,1 1 0 0 0,-1 0 0 0 0,0 0 0 0 0,0 0 0 0 0,0 1 1 0 0,0 0-1 0 0,0 0 0 0 0,-11 2 0 0 0,7-2-385 0 0,-161 15 1426 0 0,148-13-777 0 0,-25 5 0 0 0,-22 3 456 0 0,48-9-645 0 0,-1-1 0 0 0,0-1 0 0 0,1-1 0 0 0,0-1 0 0 0,-1-1-1 0 0,1-1 1 0 0,-37-13 0 0 0,39 10-220 0 0,-29-10 331 0 0,-50-12-1 0 0,81 27-620 0 0,1-1-1 0 0,-1 2 1 0 0,0 0 0 0 0,0 2-1 0 0,0 0 1 0 0,-32 4 0 0 0,23 0-3381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1:25.913"/>
    </inkml:context>
    <inkml:brush xml:id="br0">
      <inkml:brushProperty name="width" value="0.1" units="cm"/>
      <inkml:brushProperty name="height" value="0.1" units="cm"/>
      <inkml:brushProperty name="color" value="#F4F91B"/>
    </inkml:brush>
  </inkml:definitions>
  <inkml:trace contextRef="#ctx0" brushRef="#br0">2107 119 2759 0 0,'-1'-1'42'0'0,"1"0"-1"0"0,-1 0 0 0 0,1 0 0 0 0,-1 0 0 0 0,1 1 1 0 0,-1-1-1 0 0,1 0 0 0 0,-1 1 0 0 0,0-1 0 0 0,0 0 0 0 0,1 1 1 0 0,-1-1-1 0 0,0 1 0 0 0,0-1 0 0 0,0 1 0 0 0,1-1 0 0 0,-1 1 1 0 0,0-1-1 0 0,0 1 0 0 0,0 0 0 0 0,0 0 0 0 0,0 0 1 0 0,0-1-1 0 0,0 1 0 0 0,-1 0 0 0 0,-29-4 975 0 0,28 4-1064 0 0,-71-6 1140 0 0,-11 1 666 0 0,-17 0-277 0 0,49 0-873 0 0,23 3-23 0 0,-44-10 0 0 0,-153-27 993 0 0,212 37-1628 0 0,0 1 0 0 0,-1 0-1 0 0,0 1 1 0 0,1 1 0 0 0,-1 0 0 0 0,1 1 0 0 0,0 1 0 0 0,0 0 0 0 0,0 1 0 0 0,-29 12 0 0 0,25-7-373 0 0</inkml:trace>
  <inkml:trace contextRef="#ctx0" brushRef="#br0" timeOffset="1">951 94 1375 0 0,'-13'-3'365'0'0,"0"0"-1"0"0,0 1 1 0 0,-25-1-1 0 0,23 2 148 0 0,1 0 0 0 0,0-1 0 0 0,-17-5 0 0 0,12 3 74 0 0,0 1 0 0 0,0 1 0 0 0,0 0 0 0 0,-36 2 0 0 0,-26-1 82 0 0,34-4-173 0 0,-1 1 98 0 0,-51-12-1 0 0,49 4-395 0 0,0 3-1 0 0,-57-4 1 0 0,77 13-340 0 0,0 1 1 0 0,0 2 0 0 0,-32 7-1 0 0,28-4-397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1:26.940"/>
    </inkml:context>
    <inkml:brush xml:id="br0">
      <inkml:brushProperty name="width" value="0.1" units="cm"/>
      <inkml:brushProperty name="height" value="0.1" units="cm"/>
      <inkml:brushProperty name="color" value="#F4F91B"/>
    </inkml:brush>
  </inkml:definitions>
  <inkml:trace contextRef="#ctx0" brushRef="#br0">1552 48 919 0 0,'-29'-4'1156'0'0,"7"3"11"0"0,0-1-1 0 0,-43-11 1 0 0,11 3-269 0 0,10 3-85 0 0,0 2-1 0 0,-80 1 1 0 0,27 7-297 0 0,-90 5 467 0 0,101-5-557 0 0,-112-10 0 0 0,-31-1-91 0 0,177 9-416 0 0,0 2 1 0 0,1 3 0 0 0,-68 15-1 0 0,82-11-301 0 0,-3 0-24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1:28.316"/>
    </inkml:context>
    <inkml:brush xml:id="br0">
      <inkml:brushProperty name="width" value="0.1" units="cm"/>
      <inkml:brushProperty name="height" value="0.1" units="cm"/>
      <inkml:brushProperty name="color" value="#F4F91B"/>
    </inkml:brush>
  </inkml:definitions>
  <inkml:trace contextRef="#ctx0" brushRef="#br0">1278 192 2271 0 0,'0'-1'65'0'0,"0"1"0"0"0,-1-1 0 0 0,1 0 0 0 0,-1 1 0 0 0,1-1 0 0 0,-1 0 0 0 0,0 1-1 0 0,1-1 1 0 0,-1 1 0 0 0,0-1 0 0 0,1 1 0 0 0,-1-1 0 0 0,0 1 0 0 0,0 0 0 0 0,1-1-1 0 0,-1 1 1 0 0,0 0 0 0 0,0-1 0 0 0,-1 1 0 0 0,-16-4 1252 0 0,9 3-982 0 0,1 0-1 0 0,-1 0 1 0 0,-13-5-1 0 0,-12-1 321 0 0,23 5-403 0 0,1 1 0 0 0,-1-1 0 0 0,0-1 0 0 0,1 0 0 0 0,0-1 0 0 0,0 0 0 0 0,-19-10 0 0 0,-25-9 726 0 0,42 18-862 0 0,0 1 0 0 0,0 0 0 0 0,0 0 0 0 0,0 2 0 0 0,0-1 0 0 0,-22 0 0 0 0,15 1-10 0 0,-130-15 734 0 0,-84-11 32 0 0,176 19-769 0 0,-100-13 42 0 0,134 20-176 0 0,-1 2 1 0 0,1 0-1 0 0,-1 2 1 0 0,-41 8-1 0 0,46-5-297 0 0,0 0 1 0 0,0 2-1 0 0,-21 10 0 0 0,9-2-856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1:29.550"/>
    </inkml:context>
    <inkml:brush xml:id="br0">
      <inkml:brushProperty name="width" value="0.1" units="cm"/>
      <inkml:brushProperty name="height" value="0.1" units="cm"/>
      <inkml:brushProperty name="color" value="#F4F91B"/>
    </inkml:brush>
  </inkml:definitions>
  <inkml:trace contextRef="#ctx0" brushRef="#br0">1329 168 1375 0 0,'1'-1'122'0'0,"-1"0"0"0"0,0 1 0 0 0,0-1 0 0 0,0 0-1 0 0,1 0 1 0 0,-1 0 0 0 0,0 1 0 0 0,0-1-1 0 0,0 0 1 0 0,0 0 0 0 0,-1 0 0 0 0,1 0-1 0 0,0 1 1 0 0,0-1 0 0 0,0 0 0 0 0,-1 0-1 0 0,1 0 1 0 0,0 1 0 0 0,-1-1 0 0 0,1 0-1 0 0,-1 0 1 0 0,1 1 0 0 0,-1-1 0 0 0,1 0-1 0 0,-1 1 1 0 0,1-1 0 0 0,-1 1 0 0 0,0-1-1 0 0,1 1 1 0 0,-2-2 0 0 0,-1-1 98 0 0,-1 0 1 0 0,1 1-1 0 0,-1-1 1 0 0,1 0-1 0 0,-7-2 1 0 0,5 3 35 0 0,-16-8 482 0 0,0 2 0 0 0,-27-7 0 0 0,-23-3-75 0 0,41 9-333 0 0,-2 1 0 0 0,1 2-1 0 0,-1 1 1 0 0,-37-1 0 0 0,-206 10 273 0 0,255-4-584 0 0,-32 0 100 0 0,-95-11-1 0 0,104 3-102 0 0,-101-13 84 0 0,125 20-89 0 0,0 0 0 0 0,0 1 0 0 0,0 1 0 0 0,0 1-1 0 0,-28 6 1 0 0,36-5-130 0 0,-1 1 0 0 0,1 0 0 0 0,0 1 0 0 0,0 0 0 0 0,0 0 0 0 0,-14 11 0 0 0,6-1-328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41:38.742"/>
    </inkml:context>
    <inkml:brush xml:id="br0">
      <inkml:brushProperty name="width" value="0.1" units="cm"/>
      <inkml:brushProperty name="height" value="0.1" units="cm"/>
      <inkml:brushProperty name="color" value="#E71224"/>
    </inkml:brush>
  </inkml:definitions>
  <inkml:trace contextRef="#ctx0" brushRef="#br0">729 873 455 0 0,'31'6'8056'0'0,"-31"-6"-8000"0"0,7 0 1138 0 0,-3-4-893 0 0,-2 2-255 0 0,0 0 1 0 0,-1 1-1 0 0,1-1 1 0 0,0 1-1 0 0,0-1 1 0 0,0 1-1 0 0,0 0 1 0 0,0 0-1 0 0,0 0 1 0 0,0 0-1 0 0,1 0 1 0 0,-1 0-1 0 0,0 1 1 0 0,5-2-1 0 0,-5 2-33 0 0,1-1 0 0 0,-1 0 0 0 0,0 0 0 0 0,0 0 0 0 0,0 0 0 0 0,0 0 0 0 0,0-1-1 0 0,0 1 1 0 0,0-1 0 0 0,3-2 0 0 0,6-5 53 0 0,-7 6-21 0 0,1-1 0 0 0,-1 0 0 0 0,0 0 0 0 0,1-1 0 0 0,-2 1 0 0 0,1-1-1 0 0,-1 0 1 0 0,5-7 0 0 0,11-16 175 0 0,-12 20-187 0 0,-1-1 1 0 0,0 0-1 0 0,0-1 0 0 0,-1 1 0 0 0,-1-1 0 0 0,1 0 0 0 0,-2 0 0 0 0,4-14 0 0 0,14-91 339 0 0,-16 80-338 0 0,-3 23-19 0 0,2-10 130 0 0,1-35-1 0 0,-5 49-128 0 0,-1-1 0 0 0,0 0-1 0 0,0 0 1 0 0,-1 1-1 0 0,0-1 1 0 0,0 1 0 0 0,-1-1-1 0 0,0 1 1 0 0,0 0-1 0 0,-1 0 1 0 0,0 1 0 0 0,-1-1-1 0 0,-7-10 1 0 0,1 3 7 0 0,0 0 1 0 0,-1 1-1 0 0,-1 1 1 0 0,-14-13-1 0 0,19 19-27 0 0,-82-62 24 0 0,78 61-3 0 0,-1 1 0 0 0,0 0 0 0 0,0 0 0 0 0,-1 2 0 0 0,-24-8 0 0 0,-89-29 73 0 0,21 5-42 0 0,99 35-48 0 0,-1 0 0 0 0,0 1 0 0 0,1 0 0 0 0,-1 1 0 0 0,0 0 0 0 0,0 0 0 0 0,1 0 0 0 0,-11 3 0 0 0,-5 1 0 0 0,-30 12 0 0 0,-6 1 0 0 0,-89 24 0 0 0,143-39 0 0 0,0 0 0 0 0,0 1 0 0 0,1-1 0 0 0,-1 1 0 0 0,1 0 0 0 0,0 0 0 0 0,-1 0 0 0 0,2 1 0 0 0,-1 0 0 0 0,0 0 0 0 0,1 0 0 0 0,-1 0 0 0 0,1 0 0 0 0,-3 7 0 0 0,4-7-2 0 0,0-1 0 0 0,1 1 0 0 0,0 0 0 0 0,-1-1 0 0 0,2 1 0 0 0,-1 0 0 0 0,0 0-1 0 0,1 0 1 0 0,-1 0 0 0 0,1 5 0 0 0,6 43-36 0 0,-3-22 27 0 0,16 137-53 0 0,-15-139 64 0 0,1-1 0 0 0,13 37 0 0 0,-1-5 0 0 0,22 69 0 0 0,-35-119 17 0 0,0-2-1 0 0,0 1 1 0 0,1 0-1 0 0,0-1 1 0 0,1 0-1 0 0,-1 0 1 0 0,11 9-1 0 0,-1-2 28 0 0,1-1 0 0 0,20 13 0 0 0,-6-4 1 0 0,-14-11 16 0 0,1 0-1 0 0,0-1 1 0 0,21 10 0 0 0,-14-8 27 0 0,-18-9-51 0 0,1 0 1 0 0,-1 0 0 0 0,13 4-1 0 0,-16-7-13 0 0,0 1 0 0 0,-1-1 1 0 0,1 0-1 0 0,-1 0 0 0 0,1 0 0 0 0,0 0 0 0 0,-1 0 0 0 0,1-1 0 0 0,0 1 1 0 0,-1-1-1 0 0,1 1 0 0 0,-1-1 0 0 0,1 0 0 0 0,2-2 0 0 0,85-43 656 0 0,-88 45-768 0 0,1 1-1 0 0,0 0 1 0 0,-1 0 0 0 0,1 0-1 0 0,-1 0 1 0 0,1 0 0 0 0,0 1-1 0 0,-1-1 1 0 0,1 1-1 0 0,-1 0 1 0 0,1-1 0 0 0,-1 1-1 0 0,1 0 1 0 0,-1 1-1 0 0,0-1 1 0 0,3 2 0 0 0,7 5-778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1:30.427"/>
    </inkml:context>
    <inkml:brush xml:id="br0">
      <inkml:brushProperty name="width" value="0.1" units="cm"/>
      <inkml:brushProperty name="height" value="0.1" units="cm"/>
      <inkml:brushProperty name="color" value="#F4F91B"/>
    </inkml:brush>
  </inkml:definitions>
  <inkml:trace contextRef="#ctx0" brushRef="#br0">777 148 2759 0 0,'-10'-6'660'0'0,"-1"2"0"0"0,0-1 0 0 0,0 1 0 0 0,0 1-1 0 0,-22-4 1 0 0,6 1-345 0 0,-214-59 2345 0 0,184 50-2415 0 0,-2 2-1 0 0,-66-6 1 0 0,115 19-244 0 0,0-1 0 0 0,0 2 0 0 0,0-1 0 0 0,0 2 0 0 0,0-1 0 0 0,-11 4-1 0 0,-5 2-458 0 0,-25 13 0 0 0,29-10-4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1:32.167"/>
    </inkml:context>
    <inkml:brush xml:id="br0">
      <inkml:brushProperty name="width" value="0.1" units="cm"/>
      <inkml:brushProperty name="height" value="0.1" units="cm"/>
      <inkml:brushProperty name="color" value="#F4F91B"/>
    </inkml:brush>
  </inkml:definitions>
  <inkml:trace contextRef="#ctx0" brushRef="#br0">1539 84 3967 0 0,'-13'0'255'0'0,"0"2"0"0"0,0 0 0 0 0,-19 5 0 0 0,-11 2-123 0 0,36-8-51 0 0,-5 1 205 0 0,1 0 0 0 0,-1-1 1 0 0,-21-1-1 0 0,-301-38 3442 0 0,119 11-2620 0 0,89 11-777 0 0,-182-13-49 0 0,270 31-313 0 0,1 1 1 0 0,0 2-1 0 0,1 2 1 0 0,-49 14-1 0 0,44-10-269 0 0,-7 3-163 0 0,3 5-16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1:33.553"/>
    </inkml:context>
    <inkml:brush xml:id="br0">
      <inkml:brushProperty name="width" value="0.1" units="cm"/>
      <inkml:brushProperty name="height" value="0.1" units="cm"/>
      <inkml:brushProperty name="color" value="#F4F91B"/>
    </inkml:brush>
  </inkml:definitions>
  <inkml:trace contextRef="#ctx0" brushRef="#br0">2102 1 1495 0 0,'-20'8'147'0'0,"16"-5"-147"0"0,0-2 0 0 0,0 1-1 0 0,0 0 1 0 0,0-1-1 0 0,-1 0 1 0 0,-3 1-1 0 0,-35 10 158 0 0,6-2 184 0 0,-156 14 2146 0 0,3 0-792 0 0,84-8-3337 0 0,68-10-372 0 0</inkml:trace>
  <inkml:trace contextRef="#ctx0" brushRef="#br0" timeOffset="1">1075 50 4031 0 0,'-1'-1'24'0'0,"0"1"0"0"0,-1-1 0 0 0,1 1 0 0 0,0 0 0 0 0,0-1 0 0 0,0 1 0 0 0,0 0 0 0 0,0 0 0 0 0,0 0 0 0 0,-1 0 0 0 0,1 0 0 0 0,0 0-1 0 0,0 0 1 0 0,0 1 0 0 0,0-1 0 0 0,0 0 0 0 0,0 1 0 0 0,-1-1 0 0 0,1 0 0 0 0,0 1 0 0 0,0-1 0 0 0,0 1 0 0 0,-1 1 0 0 0,-21 20 776 0 0,12-10-615 0 0,3-5-122 0 0,-1-1-1 0 0,0 1 0 0 0,-1-1 0 0 0,0-1 0 0 0,0 0 1 0 0,0 0-1 0 0,-19 5 0 0 0,-6 0 309 0 0,-38 4 0 0 0,44-8-275 0 0,2-1 122 0 0,-1-2-1 0 0,0-1 0 0 0,1 0 1 0 0,-1-2-1 0 0,0-2 0 0 0,0 0 1 0 0,0-2-1 0 0,1-1 0 0 0,0-1 1 0 0,0-1-1 0 0,-37-16 0 0 0,41 14 62 0 0,-1 1 0 0 0,0 1-1 0 0,-1 0 1 0 0,-47-5 0 0 0,58 11-475 0 0,-1 1 1 0 0,1 0 0 0 0,-1 0-1 0 0,1 2 1 0 0,-1 0 0 0 0,1 0-1 0 0,0 2 1 0 0,0 0 0 0 0,-26 10-1 0 0,2 5-2084 0 0,-1 3-136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1:34.994"/>
    </inkml:context>
    <inkml:brush xml:id="br0">
      <inkml:brushProperty name="width" value="0.1" units="cm"/>
      <inkml:brushProperty name="height" value="0.1" units="cm"/>
      <inkml:brushProperty name="color" value="#F4F91B"/>
    </inkml:brush>
  </inkml:definitions>
  <inkml:trace contextRef="#ctx0" brushRef="#br0">561 41 1727 0 0,'-4'-4'453'0'0,"-8"-9"861"0"0,11 13-1272 0 0,1-1 0 0 0,-1 1 1 0 0,1 0-1 0 0,0-1 1 0 0,-1 1-1 0 0,1 0 1 0 0,-1-1-1 0 0,1 1 0 0 0,-1 0 1 0 0,1 0-1 0 0,-1-1 1 0 0,0 1-1 0 0,1 0 0 0 0,-1 0 1 0 0,1 0-1 0 0,-1 0 1 0 0,1 0-1 0 0,-1 0 0 0 0,0 0 1 0 0,1 0-1 0 0,-1 0 1 0 0,1 0-1 0 0,-2 0 0 0 0,-18-10 1012 0 0,-1 6-79 0 0,19 3-919 0 0,0 0 0 0 0,0 0 1 0 0,0 1-1 0 0,0-1 0 0 0,0 1 0 0 0,1 0 1 0 0,-1-1-1 0 0,0 1 0 0 0,0 0 1 0 0,0 0-1 0 0,0 0 0 0 0,-4 1 0 0 0,-10 2 183 0 0,0-2 0 0 0,0 0-1 0 0,0 0 1 0 0,0-2 0 0 0,-22-2-1 0 0,-23-1 372 0 0,38 5-601 0 0,1 1 1 0 0,-1 1 0 0 0,1 1 0 0 0,-1 2-1 0 0,1 0 1 0 0,0 1 0 0 0,1 1 0 0 0,0 0-1 0 0,-37 23 1 0 0,34-17-3397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1:35.554"/>
    </inkml:context>
    <inkml:brush xml:id="br0">
      <inkml:brushProperty name="width" value="0.1" units="cm"/>
      <inkml:brushProperty name="height" value="0.1" units="cm"/>
      <inkml:brushProperty name="color" value="#F4F91B"/>
    </inkml:brush>
  </inkml:definitions>
  <inkml:trace contextRef="#ctx0" brushRef="#br0">1668 1 919 0 0,'-7'5'186'0'0,"-1"0"-1"0"0,1-1 0 0 0,-1 0 0 0 0,0 0 1 0 0,0 0-1 0 0,-1-1 0 0 0,1-1 0 0 0,-13 3 0 0 0,14-3-9 0 0,-5 0 353 0 0,1 0-1 0 0,0-1 1 0 0,-1 0 0 0 0,1-1-1 0 0,-12-1 1 0 0,11 1-305 0 0,0-1 1 0 0,0 2-1 0 0,-1 0 0 0 0,-11 2 0 0 0,-45 8 310 0 0,21-4-148 0 0,-46 14 336 0 0,28-5-236 0 0,27-9-260 0 0,-1-2 0 0 0,0-1-1 0 0,0-3 1 0 0,-41-3-1 0 0,40-2 24 0 0,1-3-1 0 0,-49-14 1 0 0,-5-1 141 0 0,-197-23 625 0 0,145 35-1717 0 0,0 13-3697 0 0,86 2 1741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1:36.459"/>
    </inkml:context>
    <inkml:brush xml:id="br0">
      <inkml:brushProperty name="width" value="0.1" units="cm"/>
      <inkml:brushProperty name="height" value="0.1" units="cm"/>
      <inkml:brushProperty name="color" value="#F4F91B"/>
    </inkml:brush>
  </inkml:definitions>
  <inkml:trace contextRef="#ctx0" brushRef="#br0">852 17 1927 0 0,'-4'-3'165'0'0,"0"1"-1"0"0,0 0 0 0 0,-1 0 0 0 0,1 0 0 0 0,-1 1 0 0 0,1 0 0 0 0,-1 0 1 0 0,1 0-1 0 0,-1 0 0 0 0,0 1 0 0 0,0-1 0 0 0,1 1 0 0 0,-9 1 0 0 0,-17-1 562 0 0,19 0-416 0 0,0 0 0 0 0,0 1 0 0 0,0 0 0 0 0,0 1 0 0 0,-16 5 0 0 0,12-4 0 0 0,-28 4 0 0 0,-8-3 222 0 0,0-3-1 0 0,0-1 0 0 0,1-4 0 0 0,-55-9 0 0 0,86 10-451 0 0,0 0 0 0 0,0 1 1 0 0,-1 1-1 0 0,1 1 0 0 0,-33 4 0 0 0,40-2-135 0 0,0 0 0 0 0,0 1 0 0 0,1 1 0 0 0,-1 0 0 0 0,1 1 0 0 0,0 0 0 0 0,0 0 0 0 0,0 1 0 0 0,1 1 0 0 0,-12 9 0 0 0,2 0-293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2:19.287"/>
    </inkml:context>
    <inkml:brush xml:id="br0">
      <inkml:brushProperty name="width" value="0.1" units="cm"/>
      <inkml:brushProperty name="height" value="0.1" units="cm"/>
      <inkml:brushProperty name="color" value="#F4F91B"/>
    </inkml:brush>
  </inkml:definitions>
  <inkml:trace contextRef="#ctx0" brushRef="#br0">967 85 511 0 0,'1'0'0'0'0,"-1"0"0"0"0,0-1 0 0 0,1 1 0 0 0,-1 0 0 0 0,0 0 0 0 0,1 0 0 0 0,-1 0 0 0 0,0 0 0 0 0,1 0 0 0 0,-1 0 0 0 0,0 0 0 0 0,1 0 0 0 0,-1 0 0 0 0,0 0 0 0 0,1 0 0 0 0,-1 1 0 0 0,0-1 0 0 0,1 0 0 0 0,-1 0 0 0 0,0 0 0 0 0,1 0 0 0 0,-1 0 0 0 0,0 1 0 0 0,0-1 0 0 0,1 0 0 0 0,-1 0 0 0 0,0 1 0 0 0,0-1 0 0 0,1 0 0 0 0,-1 0 0 0 0,0 1 0 0 0,0-1 0 0 0,0 0 0 0 0,1 1 0 0 0,-1-1 0 0 0,0 0 0 0 0,0 1 0 0 0,0-1 0 0 0,0 1 0 0 0,3 5 0 0 0,-2-4 0 0 0,0-2-17 0 0,-1-1 18 0 0,0 0 1 0 0,0-1-1 0 0,0 1 0 0 0,0 0 1 0 0,0 0-1 0 0,0 0 0 0 0,0 0 1 0 0,0-1-1 0 0,-1 1 0 0 0,1 0 1 0 0,-1 0-1 0 0,1 0 0 0 0,-1 0 1 0 0,0-1-1 0 0,-10-9 1042 0 0,10 11-985 0 0,0-1 0 0 0,1 1 0 0 0,-1 0 0 0 0,1-1 0 0 0,-1 1 1 0 0,0 0-1 0 0,1-1 0 0 0,-1 1 0 0 0,1-1 0 0 0,-1 1 0 0 0,1-1 0 0 0,-1 1 0 0 0,1-1 0 0 0,0 1 0 0 0,-1-1 0 0 0,1 1 1 0 0,-1-1-1 0 0,1 0 0 0 0,0 1 0 0 0,0-1 0 0 0,-1 0 0 0 0,1 1 0 0 0,0-1 0 0 0,0 0 0 0 0,0 1 0 0 0,0-1 0 0 0,0-1 0 0 0,0 2-14 0 0,0-1-1 0 0,0 1 0 0 0,0 0 0 0 0,0-1 0 0 0,0 1 0 0 0,0-1 0 0 0,0 1 0 0 0,0 0 1 0 0,0-1-1 0 0,-1 1 0 0 0,1 0 0 0 0,0-1 0 0 0,0 1 0 0 0,0-1 0 0 0,0 1 1 0 0,-1 0-1 0 0,1-1 0 0 0,0 1 0 0 0,0 0 0 0 0,0 0 0 0 0,-1-1 0 0 0,1 1 0 0 0,0 0 1 0 0,-1-1-1 0 0,1 1 0 0 0,0 0 0 0 0,-1 0 0 0 0,1 0 0 0 0,0-1 0 0 0,-1 1 0 0 0,1 0 1 0 0,0 0-1 0 0,-1 0 0 0 0,0-1 0 0 0,0 1 0 0 0,1 0 1 0 0,-1-1-1 0 0,1 1 0 0 0,-1 0 0 0 0,0 0 1 0 0,1 0-1 0 0,-1 0 0 0 0,0-1 0 0 0,1 1 0 0 0,-1 0 1 0 0,0 0-1 0 0,1 0 0 0 0,-1 0 0 0 0,0 0 1 0 0,1 1-1 0 0,-1-1 0 0 0,0 0 0 0 0,-1 1 38 0 0,1-1-1 0 0,-1 1 0 0 0,1-1 0 0 0,-1 1 0 0 0,1-1 0 0 0,-1 0 0 0 0,1 0 0 0 0,-1 0 0 0 0,0 0 0 0 0,1 0 1 0 0,-1 0-1 0 0,1 0 0 0 0,-1 0 0 0 0,1 0 0 0 0,-4-2 0 0 0,-24-5 998 0 0,13-1-474 0 0,15 8-577 0 0,0-1-1 0 0,0 0 1 0 0,0 1-1 0 0,-1-1 1 0 0,1 1-1 0 0,0-1 0 0 0,-1 1 1 0 0,1-1-1 0 0,0 1 1 0 0,-1 0-1 0 0,1 0 1 0 0,-1 0-1 0 0,1 0 1 0 0,0 0-1 0 0,-1 0 1 0 0,1 0-1 0 0,0 0 1 0 0,-3 1-1 0 0,-29 6 67 0 0,-34 10 643 0 0,41-11-591 0 0,22-5-110 0 0,0 0-1 0 0,0 0 1 0 0,0 0 0 0 0,0 0-1 0 0,0-1 1 0 0,-1 0-1 0 0,1 0 1 0 0,0 0 0 0 0,0 0-1 0 0,0-1 1 0 0,-7-1-1 0 0,-6-3 416 0 0,6 2-182 0 0,0-1-1 0 0,-1 2 0 0 0,0-1 1 0 0,-21 0-1 0 0,-34-3-75 0 0,32 4 186 0 0,-56-8 0 0 0,57 3-251 0 0,24 4-66 0 0,0 0-1 0 0,0 2 1 0 0,0-1 0 0 0,-1 1 0 0 0,1 1-1 0 0,0-1 1 0 0,0 2 0 0 0,-14 1-1 0 0,-3 4-47 0 0,16-4 3 0 0,0 1-1 0 0,0 0 1 0 0,-13 5-1 0 0,-59 34-411 0 0,48-22-3232 0 0,11-4-583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2:21.593"/>
    </inkml:context>
    <inkml:brush xml:id="br0">
      <inkml:brushProperty name="width" value="0.1" units="cm"/>
      <inkml:brushProperty name="height" value="0.1" units="cm"/>
      <inkml:brushProperty name="color" value="#F4F91B"/>
    </inkml:brush>
  </inkml:definitions>
  <inkml:trace contextRef="#ctx0" brushRef="#br0">1183 66 455 0 0,'-8'-5'3719'0'0,"-29"-8"-1380"0"0,30 11-1974 0 0,1 1-82 0 0,-1-1 0 0 0,0 1 1 0 0,0 0-1 0 0,-8 0 0 0 0,-59 2 710 0 0,-13 5-707 0 0,60-4-184 0 0,17-2-32 0 0,1 0 0 0 0,-1 1-1 0 0,1 0 1 0 0,-15 4-1 0 0,-24 2 70 0 0,31-4-57 0 0,-1 0 0 0 0,0-1 0 0 0,0 0-1 0 0,0-2 1 0 0,-29-2 0 0 0,-24 1 240 0 0,21 2-55 0 0,-84-10-1 0 0,-48-19 0 0 0,130 19-182 0 0,-94-13-720 0 0,127 20 245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2:22.447"/>
    </inkml:context>
    <inkml:brush xml:id="br0">
      <inkml:brushProperty name="width" value="0.1" units="cm"/>
      <inkml:brushProperty name="height" value="0.1" units="cm"/>
      <inkml:brushProperty name="color" value="#F4F91B"/>
    </inkml:brush>
  </inkml:definitions>
  <inkml:trace contextRef="#ctx0" brushRef="#br0">1599 74 2959 0 0,'-3'0'193'0'0,"3"0"-189"0"0,0 1 0 0 0,0-1 0 0 0,0 0 0 0 0,0 0 1 0 0,0 0-1 0 0,0 0 0 0 0,0 0 0 0 0,0 0 0 0 0,0 0 0 0 0,-1 0 0 0 0,1 0 0 0 0,0 0 1 0 0,0 0-1 0 0,0 0 0 0 0,0 0 0 0 0,0 0 0 0 0,0 0 0 0 0,0 0 0 0 0,0 0 0 0 0,0 0 0 0 0,-1 0 1 0 0,1 0-1 0 0,0 0 0 0 0,0 0 0 0 0,0 0 0 0 0,0 0 0 0 0,0 0 0 0 0,0 0 0 0 0,0 0 1 0 0,0 0-1 0 0,0-1 0 0 0,0 1 0 0 0,0 0 0 0 0,-1 0 0 0 0,1 0 0 0 0,0 0 0 0 0,0 0 0 0 0,0 0 1 0 0,0 0-1 0 0,0 0 0 0 0,0 0 0 0 0,0 0 0 0 0,0 0 0 0 0,0 0 0 0 0,0-1 0 0 0,0 1 0 0 0,0 0 1 0 0,0 0-1 0 0,0 0 0 0 0,0 0 0 0 0,0 0 0 0 0,0 0 0 0 0,0 0 0 0 0,0 0 0 0 0,0 0 1 0 0,0-1-1 0 0,0 1 0 0 0,0 0 0 0 0,0 0 0 0 0,0 0 0 0 0,0 0 0 0 0,0 0 0 0 0,0 0 0 0 0,-3 1 540 0 0,3-1-538 0 0,0-1 1 0 0,0 1-1 0 0,0 0 1 0 0,0 0 0 0 0,0 0-1 0 0,0 0 1 0 0,0 0-1 0 0,0 0 1 0 0,0 0-1 0 0,0 0 1 0 0,0 0 0 0 0,0 0-1 0 0,0 0 1 0 0,0 0-1 0 0,0 0 1 0 0,0 0 0 0 0,0 0-1 0 0,0 0 1 0 0,0 0-1 0 0,0 0 1 0 0,-1 0-1 0 0,10-3 1611 0 0,-6 1-791 0 0,-6 1-35 0 0,1-1-658 0 0,0 0 1 0 0,1 1-1 0 0,-1-1 1 0 0,1 0-1 0 0,-1 0 1 0 0,1 0-1 0 0,0 0 1 0 0,0 0-1 0 0,0 0 1 0 0,-1-4-1 0 0,-3-4 229 0 0,3 8-311 0 0,1 1 0 0 0,-1-1-1 0 0,1 0 1 0 0,-1 0 0 0 0,0 1 0 0 0,0-1-1 0 0,0 1 1 0 0,0 0 0 0 0,0 0-1 0 0,0-1 1 0 0,0 1 0 0 0,0 1-1 0 0,-1-1 1 0 0,1 0 0 0 0,0 0-1 0 0,-1 1 1 0 0,1-1 0 0 0,0 1 0 0 0,-1 0-1 0 0,1 0 1 0 0,-1 0 0 0 0,1 0-1 0 0,0 0 1 0 0,-1 0 0 0 0,-3 2-1 0 0,-8 1 19 0 0,0 1-1 0 0,0 0 0 0 0,-18 10 1 0 0,-2-1-58 0 0,17-8 94 0 0,0-1 0 0 0,0 0 0 0 0,-1-2 0 0 0,1 0-1 0 0,-24 0 1 0 0,19-4 67 0 0,0 0-1 0 0,0-1 1 0 0,-40-11-1 0 0,47 10-142 0 0,-2 1 8 0 0,-1 1 1 0 0,1 1 0 0 0,-1 1-1 0 0,1 1 1 0 0,-1 0-1 0 0,-23 5 1 0 0,-8 0 8 0 0,30-6 10 0 0,1 0-1 0 0,-1-2 0 0 0,1 0 1 0 0,-1-1-1 0 0,1-1 0 0 0,-30-10 1 0 0,29 8 5 0 0,0 1 1 0 0,0 0 0 0 0,-1 2-1 0 0,1 0 1 0 0,-34 0 0 0 0,-95 13 19 0 0,-34 2-77 0 0,158-10-14 0 0,-1 1-1 0 0,1 0 1 0 0,0 2 0 0 0,0 1 0 0 0,1 1-1 0 0,-30 13 1 0 0,-26 17-3885 0 0,49-20-101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2:23.879"/>
    </inkml:context>
    <inkml:brush xml:id="br0">
      <inkml:brushProperty name="width" value="0.1" units="cm"/>
      <inkml:brushProperty name="height" value="0.1" units="cm"/>
      <inkml:brushProperty name="color" value="#F4F91B"/>
    </inkml:brush>
  </inkml:definitions>
  <inkml:trace contextRef="#ctx0" brushRef="#br0">1638 23 919 0 0,'0'-2'407'0'0,"1"-5"563"0"0,-2-5 1018 0 0,1 12-1960 0 0,0 0 0 0 0,-1 0 0 0 0,1-1 0 0 0,0 1 0 0 0,-1 0 0 0 0,1 0 0 0 0,-1 0 0 0 0,1 0 0 0 0,0 0 0 0 0,-1 0 0 0 0,1 0-1 0 0,-1 0 1 0 0,1 0 0 0 0,0 0 0 0 0,-1 0 0 0 0,1 0 0 0 0,-1 0 0 0 0,1 0 0 0 0,0 0 0 0 0,-1 0 0 0 0,1 0 0 0 0,0 0 0 0 0,-1 1 0 0 0,1-1 0 0 0,0 0 0 0 0,-1 0 0 0 0,1 0 0 0 0,0 1-1 0 0,-1-1 1 0 0,1 0 0 0 0,0 0 0 0 0,-1 1 0 0 0,1-1 0 0 0,0 0 0 0 0,-1 1 0 0 0,-29 17 801 0 0,24-14-657 0 0,0-1 1 0 0,0 0-1 0 0,0 0 0 0 0,-1-1 0 0 0,1 0 0 0 0,-1 0 0 0 0,1 0 0 0 0,-1-1 0 0 0,0 0 0 0 0,-11 1 0 0 0,-5-3 304 0 0,-42-4 0 0 0,-7-1 389 0 0,43 4-514 0 0,-56-9 1 0 0,68 8-253 0 0,9 2-63 0 0,1 1 0 0 0,-1 0-1 0 0,0 1 1 0 0,1 0-1 0 0,-1 0 1 0 0,-10 3 0 0 0,-12 1 34 0 0,-88 20-9 0 0,89-17-31 0 0,0-1 0 0 0,-1-2 1 0 0,-52 3-1 0 0,-2-2 35 0 0,54-3-28 0 0,-49-1-1 0 0,28-6 11 0 0,1-2-1 0 0,-92-23 0 0 0,124 24-42 0 0,0 1-1 0 0,0 1 1 0 0,0 0 0 0 0,0 2-1 0 0,0 0 1 0 0,-1 1 0 0 0,1 1-1 0 0,0 1 1 0 0,0 0 0 0 0,0 1 0 0 0,0 1-1 0 0,0 1 1 0 0,1 1 0 0 0,-1 0-1 0 0,2 1 1 0 0,-19 10 0 0 0,-5 6-151 0 0,-2 4-12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42:21.332"/>
    </inkml:context>
    <inkml:brush xml:id="br0">
      <inkml:brushProperty name="width" value="0.1" units="cm"/>
      <inkml:brushProperty name="height" value="0.1" units="cm"/>
      <inkml:brushProperty name="color" value="#E71224"/>
    </inkml:brush>
  </inkml:definitions>
  <inkml:trace contextRef="#ctx0" brushRef="#br0">482 1010 2071 0 0,'0'0'92'0'0,"-1"0"-2"0"0,0 0-50 0 0,1 0 66 0 0,4 10 1265 0 0,14-14 762 0 0,-17 4-2012 0 0,1-1 0 0 0,-1 0 0 0 0,1 0 0 0 0,-1 1 0 0 0,0-1 0 0 0,0 0 0 0 0,1 0 0 0 0,-1 0 0 0 0,0 0-1 0 0,0 0 1 0 0,0-1 0 0 0,0 1 0 0 0,0 0 0 0 0,0 0 0 0 0,-1-1 0 0 0,2-1 0 0 0,12-15 671 0 0,-5 13-632 0 0,-1-1 0 0 0,-1 0 0 0 0,1 0 0 0 0,-1-1 0 0 0,0 0 0 0 0,0 0 0 0 0,-1-1 0 0 0,0 0 0 0 0,5-9 0 0 0,-3 5 99 0 0,18-20 1 0 0,-19 24-215 0 0,0 0 0 0 0,0-1 0 0 0,-1 0 0 0 0,9-17 0 0 0,-5 6 29 0 0,1 1 0 0 0,1-1 0 0 0,0 2-1 0 0,2 0 1 0 0,18-20 0 0 0,-26 31 3 0 0,0-1 1 0 0,-1 0-1 0 0,0 0 1 0 0,-1 0-1 0 0,0-1 1 0 0,6-16-1 0 0,12-59 432 0 0,-18 68-467 0 0,-1 2 3 0 0,0-1 0 0 0,0 0-1 0 0,-2 0 1 0 0,0 0 0 0 0,-1 0-1 0 0,0 0 1 0 0,-4-22 0 0 0,2 27 31 0 0,-1-1 0 0 0,-1 0 1 0 0,-5-11-1 0 0,-7-23 189 0 0,10 26-178 0 0,-1 0-1 0 0,-1 1 0 0 0,0 1 1 0 0,-16-26-1 0 0,19 37-75 0 0,1 0 0 0 0,-1 1 1 0 0,0-1-1 0 0,-1 1 0 0 0,1 0 0 0 0,-1 0 0 0 0,0 1 0 0 0,-11-6 0 0 0,-10-9 17 0 0,17 11-28 0 0,0 2 0 0 0,-1-1 0 0 0,0 2 0 0 0,-1-1 0 0 0,1 1 0 0 0,-1 1 0 0 0,0 0 0 0 0,-22-4 0 0 0,5 4 0 0 0,0 0 0 0 0,-46 1 0 0 0,56 3 0 0 0,-4-1 0 0 0,0 1 0 0 0,-1 2 0 0 0,1 0 0 0 0,-35 9 0 0 0,32-4 0 0 0,0 2 0 0 0,-25 11 0 0 0,42-15 0 0 0,0-1 0 0 0,0 1 0 0 0,0 1 0 0 0,0 0 0 0 0,1 0 0 0 0,0 1 0 0 0,1 0 0 0 0,-11 11 0 0 0,10-6 0 0 0,0 0 0 0 0,1 1 0 0 0,0 0 0 0 0,1 0 0 0 0,0 1 0 0 0,1-1 0 0 0,1 1 0 0 0,0 0 0 0 0,1 0 0 0 0,1 1 0 0 0,0-1 0 0 0,1 1 0 0 0,0-1 0 0 0,1 1 0 0 0,1-1 0 0 0,0 1 0 0 0,1-1 0 0 0,1 0 0 0 0,0 0 0 0 0,0 0 0 0 0,11 25 0 0 0,9 25-25 0 0,9 22-14 0 0,25 18 39 0 0,-17-33 0 0 0,-14-19 0 0 0,14 25 0 0 0,-36-70 5 0 0,1-1-1 0 0,0 0 0 0 0,0 0 0 0 0,1 0 1 0 0,0 0-1 0 0,0-1 0 0 0,0 0 1 0 0,0 0-1 0 0,1-1 0 0 0,0 0 1 0 0,0 0-1 0 0,0 0 0 0 0,0-1 0 0 0,1 0 1 0 0,-1 0-1 0 0,1-1 0 0 0,12 2 1 0 0,-14-4 27 0 0,1 0 1 0 0,-1 0-1 0 0,1-1 1 0 0,-1 0-1 0 0,9-2 1 0 0,-9 1-4 0 0,1 1 0 0 0,-1 0 0 0 0,1 0-1 0 0,10 0 1 0 0,-15 1-79 0 0,1 1 0 0 0,-1-1 1 0 0,0 0-1 0 0,0 1 0 0 0,0 0 0 0 0,0-1 0 0 0,0 1 0 0 0,-1 0 0 0 0,1 0 0 0 0,0 0 0 0 0,0 0 0 0 0,0 0 0 0 0,-1 1 0 0 0,1-1 1 0 0,-1 0-1 0 0,1 1 0 0 0,-1-1 0 0 0,1 1 0 0 0,0 1 0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2:25.773"/>
    </inkml:context>
    <inkml:brush xml:id="br0">
      <inkml:brushProperty name="width" value="0.1" units="cm"/>
      <inkml:brushProperty name="height" value="0.1" units="cm"/>
      <inkml:brushProperty name="color" value="#F4F91B"/>
    </inkml:brush>
  </inkml:definitions>
  <inkml:trace contextRef="#ctx0" brushRef="#br0">2185 0 3023 0 0,'-15'12'312'0'0,"6"-5"-271"0"0,0-1-1 0 0,-1-1 1 0 0,1 1-1 0 0,-1-2 1 0 0,0 1-1 0 0,0-1 1 0 0,0-1-1 0 0,-1 0 0 0 0,1 0 1 0 0,-1-1-1 0 0,-18 2 1 0 0,-126 2 3056 0 0,136-5-2936 0 0,1 1 1 0 0,0 1-1 0 0,0 1 0 0 0,-1 0 0 0 0,-21 9 1 0 0,21-6-153 0 0,0-1-1 0 0,-1-1 1 0 0,0-1 0 0 0,-23 2 0 0 0,-29-5 369 0 0,-55 6 528 0 0,-50 9-174 0 0,-199 17 265 0 0,269-34-345 0 0,-178 4-208 0 0,205 1-417 0 0,-121 23 0 0 0,179-21-160 0 0,0 1-1 0 0,0 0 1 0 0,1 2 0 0 0,0 0 0 0 0,-36 23 0 0 0,24-13-530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7:55.697"/>
    </inkml:context>
    <inkml:brush xml:id="br0">
      <inkml:brushProperty name="width" value="0.1" units="cm"/>
      <inkml:brushProperty name="height" value="0.1" units="cm"/>
      <inkml:brushProperty name="color" value="#F4F91B"/>
    </inkml:brush>
  </inkml:definitions>
  <inkml:trace contextRef="#ctx0" brushRef="#br0">557 116 1583 0 0,'4'2'440'0'0,"-2"-4"-360"0"0,12-16 2399 0 0,-14 17-2419 0 0,1 1 0 0 0,-1 0 0 0 0,0-1 0 0 0,0 1-1 0 0,0 0 1 0 0,1-1 0 0 0,-1 1 0 0 0,0 0 0 0 0,0-1 0 0 0,0 1 0 0 0,0-1 0 0 0,0 1-1 0 0,0 0 1 0 0,0-1 0 0 0,0 1 0 0 0,0-1 0 0 0,0 1 0 0 0,0 0 0 0 0,0-1-1 0 0,0 1 1 0 0,0-1 0 0 0,0 1 0 0 0,0 0 0 0 0,0-1 0 0 0,0 1 0 0 0,0-1 0 0 0,-1 1-1 0 0,1 0 1 0 0,0-1 0 0 0,0 1 0 0 0,0 0 0 0 0,-1-1 0 0 0,1 1 0 0 0,0 0 0 0 0,0 0-1 0 0,-1-1 1 0 0,1 1 0 0 0,0 0 0 0 0,-1 0 0 0 0,1-1 0 0 0,0 1 0 0 0,-1 0-1 0 0,1 0 1 0 0,-1 0 0 0 0,1 0 0 0 0,0-1 0 0 0,-1 1 0 0 0,-25-10 32 0 0,18 7 207 0 0,1 1-176 0 0,0 0-1 0 0,0 0 1 0 0,0 1 0 0 0,-1 0-1 0 0,1 0 1 0 0,-1 1-1 0 0,1 0 1 0 0,-9 1-1 0 0,6 0-90 0 0,0-1-1 0 0,-1-1 1 0 0,-12-1 0 0 0,2-3 75 0 0,14 3-8 0 0,0 1-1 0 0,-1-1 0 0 0,1 1 0 0 0,-1 0 0 0 0,1 1 1 0 0,-1 0-1 0 0,-9 1 0 0 0,-34 3 19 0 0,28-5-99 0 0,18 0-10 0 0,-1 1-1 0 0,0 0 1 0 0,1 0 0 0 0,-1 0 0 0 0,-10 2-1 0 0,6 0 2 0 0,15-3 11 0 0,16-5 29 0 0,-1 3 18 0 0,-1 1 1 0 0,0 1 0 0 0,0 1 0 0 0,29 3-1 0 0,26-1-80 0 0,0 0 202 0 0,15 13 9 0 0,-84-14-166 0 0,1 1-1 0 0,-1 0 1 0 0,1 0 0 0 0,-1 0 0 0 0,0 0 0 0 0,8 6 0 0 0,18 7 193 0 0,-28-13-151 0 0,-10-2 12 0 0,-10-2 79 0 0,-13-1 60 0 0,-47 2 0 0 0,54 1-147 0 0,1 0-1 0 0,-1-1 0 0 0,1-1 1 0 0,-30-7-1 0 0,-43-24 618 0 0,67 22-353 0 0,0 1 0 0 0,-44-9-1 0 0,56 16-337 0 0,0 1 0 0 0,-1 0 0 0 0,1 2 0 0 0,0 0-1 0 0,-1 0 1 0 0,-31 7 0 0 0,31-3-95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7:57.060"/>
    </inkml:context>
    <inkml:brush xml:id="br0">
      <inkml:brushProperty name="width" value="0.1" units="cm"/>
      <inkml:brushProperty name="height" value="0.1" units="cm"/>
      <inkml:brushProperty name="color" value="#F4F91B"/>
    </inkml:brush>
  </inkml:definitions>
  <inkml:trace contextRef="#ctx0" brushRef="#br0">194 1 1639 0 0,'-8'0'166'0'0,"-1"1"-1"0"0,1 0 0 0 0,0 1 1 0 0,0-1-1 0 0,0 2 1 0 0,-15 5-1 0 0,-47 28 855 0 0,30-15-958 0 0,28-15-62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7:59.131"/>
    </inkml:context>
    <inkml:brush xml:id="br0">
      <inkml:brushProperty name="width" value="0.1" units="cm"/>
      <inkml:brushProperty name="height" value="0.1" units="cm"/>
      <inkml:brushProperty name="color" value="#F4F91B"/>
    </inkml:brush>
  </inkml:definitions>
  <inkml:trace contextRef="#ctx0" brushRef="#br0">57 75 455 0 0,'0'2'0'0'0,"3"-4"0"0"0,-1 2 696 0 0,0 0-328 0 0,2 0 0 0 0,0 2-264 0 0,4-2-104 0 0,2 2 88 0 0</inkml:trace>
  <inkml:trace contextRef="#ctx0" brushRef="#br0" timeOffset="1">1580 77 3367 0 0,'108'-18'538'0'0,"-10"1"372"0"0,-51 12-778 0 0,73 2 0 0 0,246 19-1396 0 0,-199-9-1164 0 0,-151-7 1824 0 0</inkml:trace>
  <inkml:trace contextRef="#ctx0" brushRef="#br0" timeOffset="2">3185 114 287 0 0,'-12'1'-30'0'0,"1"0"0"0"0,-18 5 0 0 0,-21 3-48 0 0,21-9 344 0 0,-44-3 0 0 0,50 0-69 0 0,0 2 0 0 0,0 1 0 0 0,-38 4 0 0 0,-99 15-507 0 0,71-10 180 0 0,69-8 130 0 0,0-1 0 0 0,0-1 0 0 0,-37-6 0 0 0,29 3 0 0 0,12 2 0 0 0</inkml:trace>
  <inkml:trace contextRef="#ctx0" brushRef="#br0" timeOffset="3">1905 116 655 0 0,'-16'-2'23'0'0,"1"1"0"0"0,-24 1-1 0 0,5-1-26 0 0,-92 1 169 0 0,69 0 348 0 0,28 0-234 0 0,-12-1 224 0 0,1 3-1 0 0,-54 7 0 0 0,81-8-391 0 0,1 0 0 0 0,-1-1-1 0 0,0 0 1 0 0,1-1 0 0 0,-23-5-1 0 0,16 3 302 0 0,-30-1 0 0 0,-121-4 1039 0 0,157 7-1382 0 0,-1 1-1 0 0,1 0 1 0 0,-16 3-1 0 0,17-2-22 0 0,-1 0-1 0 0,1 0 1 0 0,-16-2-1 0 0,-13-8 311 0 0,32 6-215 0 0,-1 1-1 0 0,1 0 0 0 0,-19 0 0 0 0,5 0 11 0 0,1 0-1 0 0,-42-10 0 0 0,39 6 41 0 0,-41-3-1 0 0,33 7 189 0 0,0-1 0 0 0,-60-14-1 0 0,58 9 28 0 0,-68-7 0 0 0,49 9-186 0 0,27 3-256 0 0,0 1-1 0 0,0 1 1 0 0,0 2-1 0 0,-1 0 0 0 0,1 2 1 0 0,0 1-1 0 0,1 1 1 0 0,-29 9-1 0 0,30-5-3570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8:01.328"/>
    </inkml:context>
    <inkml:brush xml:id="br0">
      <inkml:brushProperty name="width" value="0.1" units="cm"/>
      <inkml:brushProperty name="height" value="0.1" units="cm"/>
      <inkml:brushProperty name="color" value="#F4F91B"/>
    </inkml:brush>
  </inkml:definitions>
  <inkml:trace contextRef="#ctx0" brushRef="#br0">2462 1170 3967 0 0,'-2'0'158'0'0,"0"0"0"0"0,0 0-1 0 0,0 1 1 0 0,0-1 0 0 0,1 1-1 0 0,-1 0 1 0 0,0-1-1 0 0,0 1 1 0 0,-2 1 0 0 0,-12 4 2913 0 0,7 9 65 0 0,4-11-2450 0 0,0 0-1 0 0,0 0 0 0 0,-1 0 1 0 0,0 0-1 0 0,1-1 0 0 0,-1 0 1 0 0,-1-1-1 0 0,1 1 0 0 0,-12 2 1 0 0,-14 9 340 0 0,28-11-929 0 0,0-1 0 0 0,0 0 0 0 0,0 0 0 0 0,0 0 0 0 0,-1-1 0 0 0,1 0 0 0 0,0 0 0 0 0,-1 0 0 0 0,-4 1 0 0 0,-32-3 763 0 0,6 0-176 0 0,-54 6 1 0 0,67-2-406 0 0,0-2 1 0 0,0 0-1 0 0,0-2 1 0 0,-25-3-1 0 0,40 3-208 0 0,0-1-1 0 0,-1 0 1 0 0,1 0-1 0 0,0-1 1 0 0,0 0 0 0 0,0 0-1 0 0,0-1 1 0 0,1 0-1 0 0,-1 0 1 0 0,1 0-1 0 0,0-1 1 0 0,0 0 0 0 0,1 0-1 0 0,-8-9 1 0 0,9 10-50 0 0,0 1-1 0 0,0-1 1 0 0,-1 0 0 0 0,1 1 0 0 0,-1 0-1 0 0,0 0 1 0 0,0 0 0 0 0,0 1 0 0 0,0 0 0 0 0,-1 0-1 0 0,1 0 1 0 0,-1 0 0 0 0,1 1 0 0 0,-1 0 0 0 0,1 0-1 0 0,-7 0 1 0 0,4 1-18 0 0,-18-3 112 0 0,1-1 0 0 0,-33-8 0 0 0,39 8-43 0 0,0 0-1 0 0,0 2 0 0 0,0 0 1 0 0,0 1-1 0 0,-1 2 1 0 0,-29 3-1 0 0,21-2 5 0 0,0-1-1 0 0,-29-2 1 0 0,16-3 56 0 0,0 2 1 0 0,-44 5-1 0 0,65-2-102 0 0,7 0 10 0 0,1 0-1 0 0,-21 4 0 0 0,-30 8 140 0 0,37-9-89 0 0,-40 12 0 0 0,-25 14 95 0 0,81-28-146 0 0,0 0 0 0 0,0-1-1 0 0,-1 0 1 0 0,1-1 0 0 0,-16-1 0 0 0,13 0 21 0 0,1 1 1 0 0,-1 0 0 0 0,-13 3 0 0 0,-52 15 5 0 0,52-10-37 0 0,-1-2-1 0 0,-40 4 1 0 0,4-5 38 0 0,-53 3 125 0 0,59-4-70 0 0,43-2-97 0 0,0 0 1 0 0,-1-2-1 0 0,-22-1 1 0 0,34 1-1 0 0,-1 0 0 0 0,1 0-1 0 0,0-1 1 0 0,0 1 0 0 0,-1-1 0 0 0,1 0 0 0 0,0 0 0 0 0,0-1 0 0 0,0 1 0 0 0,0 0 0 0 0,0-1 0 0 0,0 0 0 0 0,1 0 0 0 0,-1 0 0 0 0,0 0-1 0 0,1 0 1 0 0,0 0 0 0 0,-1-1 0 0 0,1 1 0 0 0,0-1 0 0 0,0 0 0 0 0,0 1 0 0 0,1-1 0 0 0,-1 0 0 0 0,1 0 0 0 0,-1 0 0 0 0,1 0-1 0 0,-1-6 1 0 0,-11-74 298 0 0,8 40-207 0 0,-18-172 269 0 0,0 119-291 0 0,15 71-58 0 0,1-1 1 0 0,-4-43-1 0 0,6 38-8 0 0,-2 0 1 0 0,0 1-1 0 0,-13-31 0 0 0,8 22-13 0 0,8 25 2 0 0,0 0-1 0 0,1 0 1 0 0,-2-19-1 0 0,5 27-10 0 0,-1 0-1 0 0,2 0 1 0 0,-1 0 0 0 0,1 0-1 0 0,0 1 1 0 0,0-1 0 0 0,0 0-1 0 0,1 0 1 0 0,0 0-1 0 0,4-7 1 0 0,-3 5-6 0 0,2 1 0 0 0,-1 0 0 0 0,1 1 0 0 0,0-1 0 0 0,0 1 0 0 0,0 0 0 0 0,9-6 0 0 0,1 0 0 0 0,0 1 0 0 0,17-9 0 0 0,-22 12 0 0 0,0 1 0 0 0,0-2 0 0 0,-1 1 0 0 0,0-1 0 0 0,12-17 0 0 0,12-11 0 0 0,-18 23 0 0 0,0 1 0 0 0,1 0 0 0 0,0 2 0 0 0,20-12 0 0 0,-31 20 0 0 0,0 1 0 0 0,0-1 0 0 0,0 1 0 0 0,0 0 0 0 0,1 0 0 0 0,-1 0 0 0 0,1 1 0 0 0,-1 0 0 0 0,1 0 0 0 0,0 0 0 0 0,-1 1 0 0 0,1 0 0 0 0,0 0 0 0 0,-1 0 0 0 0,1 1 0 0 0,9 2 0 0 0,95 11 0 0 0,-7-3 0 0 0,-20-4 0 0 0,-26-1 0 0 0,68-2 0 0 0,-92-6 0 0 0,57-10 0 0 0,-21 2 0 0 0,22-4 1432 0 0,108 11-2779 0 0,-115 4 1302 0 0,-11-3 45 0 0,39 2 0 0 0,-71 0 0 0 0,47-7 0 0 0,-47 4 0 0 0,78-8 0 0 0,-90 9 0 0 0,-17 0 0 0 0,0 2 0 0 0,0-1 0 0 0,19 3 0 0 0,-28-1 0 0 0,1 0 0 0 0,-1 0 0 0 0,0 0 0 0 0,0 0 0 0 0,0 1 0 0 0,0-1 0 0 0,0 1 0 0 0,-1 0 0 0 0,1 0 0 0 0,0 0 0 0 0,3 3 0 0 0,26 32 0 0 0,-19-22 0 0 0,-7-8-5 0 0,-1 1-1 0 0,0-1 1 0 0,0 1 0 0 0,0 0 0 0 0,-1 1-1 0 0,0-1 1 0 0,-1 1 0 0 0,0 0 0 0 0,0 0-1 0 0,-1 0 1 0 0,0 0 0 0 0,1 10-1 0 0,-1 12 9 0 0,-2 0-1 0 0,-3 41 1 0 0,-1 32-6 0 0,14 46 1 0 0,2 168-1269 0 0,-21-150-1701 0 0,-3-56-4749 0 0,1-35-449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2:28.561"/>
    </inkml:context>
    <inkml:brush xml:id="br0">
      <inkml:brushProperty name="width" value="0.1" units="cm"/>
      <inkml:brushProperty name="height" value="0.1" units="cm"/>
      <inkml:brushProperty name="color" value="#F4F91B"/>
    </inkml:brush>
  </inkml:definitions>
  <inkml:trace contextRef="#ctx0" brushRef="#br0">1322 28 455 0 0,'-1'-7'1988'0'0,"1"6"-1897"0"0,0 0 0 0 0,0 0 0 0 0,0 0 0 0 0,0 0 0 0 0,0 0 0 0 0,0 0 0 0 0,0 0-1 0 0,0 0 1 0 0,0 0 0 0 0,1 0 0 0 0,-1 0 0 0 0,0 0 0 0 0,1 0 0 0 0,-1 0 0 0 0,0 0 0 0 0,1 0 0 0 0,0-1-1 0 0,3 1 580 0 0,-3 8-132 0 0,-1-7-520 0 0,-1 1 0 0 0,1 0 0 0 0,0-1 0 0 0,0 1 0 0 0,-1 0 0 0 0,1-1 0 0 0,-1 1 0 0 0,1 0 0 0 0,0-1 0 0 0,-1 1 0 0 0,1-1 0 0 0,-1 1 0 0 0,1-1-1 0 0,-1 1 1 0 0,0-1 0 0 0,1 1 0 0 0,-1-1 0 0 0,1 1 0 0 0,-1-1 0 0 0,0 0 0 0 0,1 1 0 0 0,-2-1 0 0 0,-5 4 127 0 0,4-1-105 0 0,-1 0 1 0 0,1-1 0 0 0,-1 0-1 0 0,1 1 1 0 0,-1-1 0 0 0,0-1-1 0 0,0 1 1 0 0,0 0 0 0 0,0-1-1 0 0,0 0 1 0 0,0 0 0 0 0,0 0-1 0 0,0-1 1 0 0,-1 1 0 0 0,-5-1-1 0 0,-7 2 400 0 0,-87 10 230 0 0,62-9-417 0 0,-1-1 1 0 0,0-3 0 0 0,-61-7-1 0 0,6 0 175 0 0,-63 9-108 0 0,157-1-320 0 0,-74 4 203 0 0,1-4 0 0 0,-116-14-1 0 0,160 9-317 0 0,-1 2-1 0 0,0 2 1 0 0,0 0-1 0 0,0 3 1 0 0,-45 7-1 0 0,48-4-3223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2:29.753"/>
    </inkml:context>
    <inkml:brush xml:id="br0">
      <inkml:brushProperty name="width" value="0.1" units="cm"/>
      <inkml:brushProperty name="height" value="0.1" units="cm"/>
      <inkml:brushProperty name="color" value="#F4F91B"/>
    </inkml:brush>
  </inkml:definitions>
  <inkml:trace contextRef="#ctx0" brushRef="#br0">1279 114 919 0 0,'-1'0'253'0'0,"-1"0"-1"0"0,1-1 0 0 0,-1 1 0 0 0,1-1 0 0 0,0 1 0 0 0,-1-1 1 0 0,1 0-1 0 0,0 0 0 0 0,-1 0 0 0 0,1 1 0 0 0,0-1 0 0 0,0 0 1 0 0,0 0-1 0 0,0-1 0 0 0,0 1 0 0 0,0 0 0 0 0,-1-2 0 0 0,-12-19 1657 0 0,14 21-1883 0 0,0 1 0 0 0,-1-1-1 0 0,1 1 1 0 0,0 0-1 0 0,0-1 1 0 0,-1 1-1 0 0,1 0 1 0 0,0-1-1 0 0,-1 1 1 0 0,1 0 0 0 0,0 0-1 0 0,-1-1 1 0 0,1 1-1 0 0,0 0 1 0 0,-1 0-1 0 0,1 0 1 0 0,-1-1 0 0 0,1 1-1 0 0,0 0 1 0 0,-1 0-1 0 0,1 0 1 0 0,-1 0-1 0 0,1 0 1 0 0,-1 0 0 0 0,1 0-1 0 0,0 0 1 0 0,-1 0-1 0 0,1 0 1 0 0,-1 0-1 0 0,1 0 1 0 0,-1 0-1 0 0,1 1 1 0 0,-18 6 21 0 0,-1 1 54 0 0,-1-10 442 0 0,16 2-456 0 0,0-1 1 0 0,-1 1-1 0 0,1 0 1 0 0,-1 0 0 0 0,0 0-1 0 0,1 0 1 0 0,0 1 0 0 0,-1 0-1 0 0,-6 2 1 0 0,6-2-37 0 0,1-1 1 0 0,-1 1-1 0 0,0-1 0 0 0,0 0 1 0 0,0 0-1 0 0,0 0 0 0 0,0-1 1 0 0,1 0-1 0 0,-1 0 0 0 0,-6-2 1 0 0,-11-1 236 0 0,-17 1 10 0 0,25 3-141 0 0,0-1 0 0 0,-16-4-1 0 0,5 1-31 0 0,0 1-1 0 0,-45 0 1 0 0,43 3-60 0 0,-121-3 68 0 0,117 1-66 0 0,-1-2 0 0 0,-52-14 1 0 0,45 8 182 0 0,-1 2 1 0 0,-78-8 0 0 0,100 16-224 0 0,0 1 1 0 0,1 0-1 0 0,-1 1 1 0 0,-26 6 0 0 0,-67 26-604 0 0,98-29 386 0 0,-18 5-422 0 0,-3-2-26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2:42.110"/>
    </inkml:context>
    <inkml:brush xml:id="br0">
      <inkml:brushProperty name="width" value="0.1" units="cm"/>
      <inkml:brushProperty name="height" value="0.1" units="cm"/>
      <inkml:brushProperty name="color" value="#F4F91B"/>
    </inkml:brush>
  </inkml:definitions>
  <inkml:trace contextRef="#ctx0" brushRef="#br0">761 71 1295 0 0,'-26'5'583'0'0,"24"-4"-485"0"0,-1 0 1 0 0,0 0 0 0 0,0 0-1 0 0,0 0 1 0 0,0-1-1 0 0,0 0 1 0 0,0 1-1 0 0,0-1 1 0 0,-4-1-1 0 0,-20-1 932 0 0,19 1-747 0 0,0 1 0 0 0,0-2 0 0 0,-9-1 0 0 0,-26-8 805 0 0,0 2 1 0 0,-52-4-1 0 0,-22-5-22 0 0,-18-2-265 0 0,118 19-763 0 0,-1 1 0 0 0,1 0 0 0 0,-1 1 1 0 0,0 1-1 0 0,-30 8 0 0 0,4 4-294 0 0,23-6-107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2:43.771"/>
    </inkml:context>
    <inkml:brush xml:id="br0">
      <inkml:brushProperty name="width" value="0.1" units="cm"/>
      <inkml:brushProperty name="height" value="0.1" units="cm"/>
      <inkml:brushProperty name="color" value="#F4F91B"/>
    </inkml:brush>
  </inkml:definitions>
  <inkml:trace contextRef="#ctx0" brushRef="#br0">1018 1 455 0 0,'-31'5'1114'0'0,"11"-1"-681"0"0,-23-1 926 0 0,24-2-574 0 0,-27 5 0 0 0,-23 13 124 0 0,54-13-706 0 0,-1-1-1 0 0,1-1 1 0 0,-1-1-1 0 0,0 0 1 0 0,-23 1-1 0 0,-14-3 452 0 0,19 0-242 0 0,-1-2 0 0 0,-55-7 0 0 0,59 4-149 0 0,0 1 0 0 0,1 1 0 0 0,-52 4 0 0 0,-90 20-146 0 0,87-10-353 0 0,56-8 45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2:45.632"/>
    </inkml:context>
    <inkml:brush xml:id="br0">
      <inkml:brushProperty name="width" value="0.1" units="cm"/>
      <inkml:brushProperty name="height" value="0.1" units="cm"/>
      <inkml:brushProperty name="color" value="#F4F91B"/>
    </inkml:brush>
  </inkml:definitions>
  <inkml:trace contextRef="#ctx0" brushRef="#br0">2853 179 1375 0 0,'0'-1'57'0'0,"-1"0"-1"0"0,1 0 1 0 0,-1 0-1 0 0,1 0 1 0 0,0 0-1 0 0,-1 0 1 0 0,1 0-1 0 0,0 0 1 0 0,0 0-1 0 0,0 0 1 0 0,0 0-1 0 0,-1 0 1 0 0,2 0-1 0 0,-1 0 1 0 0,0 0-1 0 0,0 0 1 0 0,0-1-1 0 0,1 1 37 0 0,-1 0-1 0 0,0-1 0 0 0,0 1 0 0 0,0 0 0 0 0,0 0 0 0 0,0 0 1 0 0,0 0-1 0 0,0 0 0 0 0,0 0 0 0 0,0-1 0 0 0,0 1 0 0 0,-1 0 1 0 0,1 0-1 0 0,0 0 0 0 0,-1 0 0 0 0,1 0 0 0 0,-1 0 0 0 0,0-1 0 0 0,-1 1 25 0 0,0 0 0 0 0,0 1 0 0 0,0-1 0 0 0,0 1-1 0 0,0-1 1 0 0,0 1 0 0 0,0 0 0 0 0,0 0-1 0 0,0 0 1 0 0,0 0 0 0 0,0 0 0 0 0,-1 1-1 0 0,1-1 1 0 0,-3 1 0 0 0,-22 1 550 0 0,12-4-416 0 0,0 1 0 0 0,-1 0 1 0 0,1 1-1 0 0,-21 3 0 0 0,24-1-218 0 0,1-1 1 0 0,-1 0-1 0 0,0-1 0 0 0,1-1 1 0 0,-1 0-1 0 0,1 0 0 0 0,-1-1 1 0 0,1 0-1 0 0,-12-5 0 0 0,5 1 185 0 0,-1 0 0 0 0,1 0-1 0 0,-1 2 1 0 0,0 0-1 0 0,-19 0 1 0 0,-96 1 184 0 0,85 3-387 0 0,-88-3 228 0 0,53 0 115 0 0,-128 12 1 0 0,-34 36-1139 0 0,215-37 333 0 0</inkml:trace>
  <inkml:trace contextRef="#ctx0" brushRef="#br0" timeOffset="1">1142 85 2815 0 0,'-2'-3'196'0'0,"0"1"-1"0"0,-1-1 1 0 0,1 1-1 0 0,-1 0 0 0 0,0 0 1 0 0,0 0-1 0 0,-3-2 0 0 0,-15-11 1138 0 0,20 14-1269 0 0,-1 1 0 0 0,0-1 1 0 0,0 0-1 0 0,0 0 0 0 0,0 1 0 0 0,0-1 0 0 0,0 1 0 0 0,0-1 0 0 0,0 1 0 0 0,0 0 0 0 0,0 0 0 0 0,0 0 0 0 0,0 0 0 0 0,0 0 0 0 0,0 0 0 0 0,0 0 0 0 0,0 1 0 0 0,0-1 0 0 0,1 1 0 0 0,-1 0 0 0 0,-2 0 0 0 0,-19 3-38 0 0,-189 0 1157 0 0,-40-8-109 0 0,218 1-888 0 0,1-2 0 0 0,-41-11 0 0 0,42 8-66 0 0,0 1 1 0 0,-47-2-1 0 0,68 8-121 0 0,-51-2-89 0 0,-116 10 0 0 0,148-3-124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33:59.562"/>
    </inkml:context>
    <inkml:brush xml:id="br0">
      <inkml:brushProperty name="width" value="0.1" units="cm"/>
      <inkml:brushProperty name="height" value="0.1" units="cm"/>
      <inkml:brushProperty name="color" value="#E71224"/>
    </inkml:brush>
  </inkml:definitions>
  <inkml:trace contextRef="#ctx0" brushRef="#br0">1 57 1839 0 0,'2'2'579'0'0,"1"-1"-1"0"0,0 1 0 0 0,0 0 0 0 0,-1-1 0 0 0,1 1 0 0 0,6 1 0 0 0,4 2-81 0 0,-11-4-376 0 0,-1 0-1 0 0,1 0 1 0 0,-1-1-1 0 0,1 1 0 0 0,0 0 1 0 0,-1-1-1 0 0,1 1 0 0 0,0-1 1 0 0,-1 0-1 0 0,1 1 0 0 0,3-1 1 0 0,-4-1 51 0 0,1 1 0 0 0,-1-1 1 0 0,0 1-1 0 0,0-1 0 0 0,0 0 0 0 0,0 0 1 0 0,1 0-1 0 0,-1 0 0 0 0,0 1 0 0 0,0-1 1 0 0,-1-1-1 0 0,2 0 0 0 0,7-7 328 0 0,-1 2-175 0 0,1 1 0 0 0,0 0 0 0 0,0 0 0 0 0,1 1 0 0 0,0 1 0 0 0,-1-1 0 0 0,13-3 0 0 0,-4 2 229 0 0,-11 4-447 0 0,1 0 0 0 0,0 1 0 0 0,-1 0 0 0 0,1 0 0 0 0,0 1 1 0 0,9 0-1 0 0,-5 1-45 0 0,31 1 152 0 0,1 2 0 0 0,67 16 0 0 0,-109-20-214 0 0,41 5 81 0 0,-34-4-51 0 0,0 0-1 0 0,0 0 1 0 0,1 1-1 0 0,-2 0 1 0 0,1 0 0 0 0,15 7-1 0 0,47 15 99 0 0,-38-12 56 0 0,54 13 0 0 0,-81-24-178 0 0,3 1 33 0 0,-5-1-35 0 0,-1-1-1 0 0,1 1 1 0 0,-1 0-1 0 0,0 1 1 0 0,1-1-1 0 0,-1 0 1 0 0,0 1-1 0 0,0 0 1 0 0,4 2-1 0 0,23 11 89 0 0,-12-7-56 0 0,-11-6-36 0 0,1 1 0 0 0,-1-2 0 0 0,1 1 0 0 0,-1-1-1 0 0,1 0 1 0 0,8 0 0 0 0,11 1 65 0 0,101 9 127 0 0,-114-9-186 0 0,-5-1 4 0 0,-1 0 0 0 0,1-1-1 0 0,-1 1 1 0 0,1-2 0 0 0,8 0-1 0 0,1-2 65 0 0,34 1 1 0 0,-32 2-6 0 0,28-4 1 0 0,38-6 58 0 0,-79 9-122 0 0,-2 0 15 0 0,0 0-1 0 0,1 0 1 0 0,-1 1 0 0 0,1 0 0 0 0,-1 0-1 0 0,1 0 1 0 0,-1 1 0 0 0,10 1-1 0 0,-11-1-20 0 0,0 0 0 0 0,0 0 0 0 0,-1 0 0 0 0,1-1 0 0 0,0 0 0 0 0,4 0 0 0 0,18 3 0 0 0,26 7 64 0 0,28 1-64 0 0,-61-9 0 0 0,83 15 0 0 0,-36-16 0 0 0,-50-2 44 0 0,0-1 0 0 0,28-7 0 0 0,14-1 59 0 0,-26 6 178 0 0,21-1 710 0 0,-51 5-1119 0 0,-1 0 1 0 0,0 0-1 0 0,0 1 1 0 0,0-1-1 0 0,1 0 1 0 0,-1 1-1 0 0,0-1 1 0 0,0 1-1 0 0,0-1 1 0 0,0 1-1 0 0,0-1 1 0 0,0 1-1 0 0,0 0 1 0 0,0-1-1 0 0,0 1 1 0 0,0 0-1 0 0,0 0 1 0 0,0 0-1 0 0,0 0 1 0 0,0 0-1 0 0,-1 0 1 0 0,1 0-1 0 0,0 1 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42:27.367"/>
    </inkml:context>
    <inkml:brush xml:id="br0">
      <inkml:brushProperty name="width" value="0.1" units="cm"/>
      <inkml:brushProperty name="height" value="0.1" units="cm"/>
      <inkml:brushProperty name="color" value="#E71224"/>
    </inkml:brush>
  </inkml:definitions>
  <inkml:trace contextRef="#ctx0" brushRef="#br0">1 75 1375 0 0,'0'-1'62'0'0,"0"1"1"0"0,0-1-1 0 0,0 0 0 0 0,0 0 0 0 0,1 1 0 0 0,-1-1 0 0 0,0 0 0 0 0,1 0 0 0 0,-1 1 0 0 0,0-1 0 0 0,1 0 0 0 0,-1 1 0 0 0,1-1 0 0 0,-1 1 0 0 0,1-1 0 0 0,-1 0 0 0 0,1 1 0 0 0,0-1 0 0 0,-1 1 0 0 0,1 0 0 0 0,0-1 0 0 0,1 0 0 0 0,20-8 1398 0 0,-8 5-1499 0 0,-8 1 163 0 0,-1 1-1 0 0,1-1 0 0 0,0 0 0 0 0,-1 0 0 0 0,0-1 0 0 0,1 0 1 0 0,7-7-1 0 0,-12 9-69 0 0,1 1 0 0 0,-1 0 0 0 0,0 0-1 0 0,1 0 1 0 0,-1 0 0 0 0,1 0 0 0 0,-1 0 0 0 0,1 0 0 0 0,0 1 0 0 0,-1-1 0 0 0,1 0 0 0 0,0 1 0 0 0,-1-1 0 0 0,1 1 0 0 0,0 0-1 0 0,0 0 1 0 0,-1-1 0 0 0,4 2 0 0 0,-1-1-18 0 0,0 1 0 0 0,0 0 1 0 0,0 0-1 0 0,0 0 0 0 0,0 1 0 0 0,7 3 0 0 0,12 4 374 0 0,-18-8-351 0 0,0 1 0 0 0,0 0 0 0 0,0 0 0 0 0,7 4 0 0 0,-5-2-5 0 0,1 0-1 0 0,0-1 1 0 0,0 0-1 0 0,0-1 0 0 0,0 0 1 0 0,0 0-1 0 0,0 0 1 0 0,1-1-1 0 0,-1-1 0 0 0,12 1 1 0 0,18 2 366 0 0,1 2-212 0 0,-1-2 0 0 0,0-1 0 0 0,49-4 0 0 0,-47-2-163 0 0,-8 2 87 0 0,55-12 1 0 0,-79 13-105 0 0,0-1 0 0 0,0 2 0 0 0,11 0 1 0 0,3-1 26 0 0,-6 0-26 0 0,15-1 26 0 0,0-1-1 0 0,0-2 1 0 0,32-9 0 0 0,-49 10-6 0 0,0 1 0 0 0,0 0 1 0 0,1 1-1 0 0,0 0 0 0 0,-1 1 1 0 0,1 1-1 0 0,23 2 0 0 0,47-2-49 0 0,-72 2 7 0 0,-4-1 8 0 0,0 0-1 0 0,-1 0 0 0 0,15 5 0 0 0,-13-3-1 0 0,1 0-1 0 0,-1 0 0 0 0,1-1 1 0 0,0-1-1 0 0,0 0 1 0 0,0 0-1 0 0,0-1 0 0 0,0 0 1 0 0,0-1-1 0 0,19-4 0 0 0,-18 2 11 0 0,0 1-1 0 0,25 0 0 0 0,-4-1 93 0 0,34 1 13 0 0,-35-2-45 0 0,53-5 123 0 0,-73 9-199 0 0,1 1 0 0 0,-1 0 0 0 0,0 0-1 0 0,1 1 1 0 0,11 4 0 0 0,-10-2 9 0 0,0-1 0 0 0,-1 0 0 0 0,1-1 0 0 0,0-1 0 0 0,0 0 0 0 0,0-1 0 0 0,15-2 0 0 0,-15 2 6 0 0,25 1 0 0 0,-5 0-2 0 0,49 3-20 0 0,-67-3 9 0 0,-1 1 0 0 0,1 0 0 0 0,-1 2 0 0 0,0-1 0 0 0,21 9 0 0 0,-26-8-4 0 0,0-1 1 0 0,1 0 0 0 0,-1-1-1 0 0,21 1 1 0 0,-16-1 27 0 0,-1 0 0 0 0,18 5 1 0 0,-22-5-27 0 0,1 1 1 0 0,0-2-1 0 0,-1 1 1 0 0,1-1-1 0 0,0-1 0 0 0,0 0 1 0 0,0-1-1 0 0,0 0 1 0 0,13-3-1 0 0,18-2 57 0 0,74-3 0 0 0,-45 11-29 0 0,63-3 58 0 0,-116 0-81 0 0,-1 1 0 0 0,1 2-1 0 0,-1-1 1 0 0,29 8 0 0 0,-21-4-7 0 0,-10-3 1 0 0,18 4 42 0 0,-31-6-44 0 0,0 0-1 0 0,0 1 1 0 0,0 0-1 0 0,-1-1 1 0 0,1 1 0 0 0,0 0-1 0 0,-1 0 1 0 0,1 0-1 0 0,0 0 1 0 0,-1 0 0 0 0,1 0-1 0 0,-1 1 1 0 0,2 1-1 0 0,-2-1-94 0 0,0-1 1 0 0,-1 0-1 0 0,1 1 0 0 0,-1-1 0 0 0,1 1 0 0 0,-1-1 0 0 0,0 0 0 0 0,0 1 1 0 0,1-1-1 0 0,-1 1 0 0 0,0-1 0 0 0,0 1 0 0 0,-1 2 0 0 0,-1 8-3733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2:47.119"/>
    </inkml:context>
    <inkml:brush xml:id="br0">
      <inkml:brushProperty name="width" value="0.1" units="cm"/>
      <inkml:brushProperty name="height" value="0.1" units="cm"/>
      <inkml:brushProperty name="color" value="#F4F91B"/>
    </inkml:brush>
  </inkml:definitions>
  <inkml:trace contextRef="#ctx0" brushRef="#br0">789 53 3279 0 0,'0'-1'59'0'0,"0"0"-1"0"0,0 0 0 0 0,0 0 0 0 0,-1 0 0 0 0,1 0 0 0 0,0 0 0 0 0,-1 0 0 0 0,1 0 1 0 0,-1 0-1 0 0,1 1 0 0 0,-1-1 0 0 0,0 0 0 0 0,1 0 0 0 0,-1 1 0 0 0,0-1 0 0 0,1 0 1 0 0,-1 1-1 0 0,0-1 0 0 0,0 1 0 0 0,1-1 0 0 0,-1 1 0 0 0,0-1 0 0 0,0 1 0 0 0,0-1 1 0 0,0 1-1 0 0,0 0 0 0 0,-1-1 0 0 0,-1 0 63 0 0,1 1 1 0 0,0-1-1 0 0,-1 1 0 0 0,1 0 1 0 0,-1-1-1 0 0,1 1 1 0 0,-1 0-1 0 0,1 1 0 0 0,-5 0 1 0 0,3-1-85 0 0,-1 1 0 0 0,1-1 0 0 0,-1 0-1 0 0,-7 0 1 0 0,-11 0 153 0 0,-42 4 1030 0 0,-119-7 0 0 0,136 1-832 0 0,-46-6 168 0 0,48 0-386 0 0,-72-7 187 0 0,104 14-422 0 0,1 1-1 0 0,-1 1 1 0 0,1 0 0 0 0,-1 0-1 0 0,1 1 1 0 0,-21 7 0 0 0,15-3-221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2:48.608"/>
    </inkml:context>
    <inkml:brush xml:id="br0">
      <inkml:brushProperty name="width" value="0.1" units="cm"/>
      <inkml:brushProperty name="height" value="0.1" units="cm"/>
      <inkml:brushProperty name="color" value="#F4F91B"/>
    </inkml:brush>
  </inkml:definitions>
  <inkml:trace contextRef="#ctx0" brushRef="#br0">2610 77 1375 0 0,'-1'-1'95'0'0,"1"1"0"0"0,-1-1-1 0 0,1 1 1 0 0,-1-1-1 0 0,1 1 1 0 0,-1 0-1 0 0,1-1 1 0 0,-1 1-1 0 0,1 0 1 0 0,-1-1-1 0 0,0 1 1 0 0,1 0-1 0 0,-1 0 1 0 0,0 0-1 0 0,1 0 1 0 0,-1-1-1 0 0,0 1 1 0 0,1 0-1 0 0,-1 0 1 0 0,0 0 0 0 0,1 0-1 0 0,-1 0 1 0 0,0 1-1 0 0,1-1 1 0 0,-1 0-1 0 0,0 0 1 0 0,1 0-1 0 0,-2 1 1 0 0,-108 6 2078 0 0,8 0-624 0 0,54-2-995 0 0,-42 7-150 0 0,-75 19-106 0 0,110-24 190 0 0,-95 0 0 0 0,120-8-297 0 0,-1-2-1 0 0,-43-11 1 0 0,-19-1 5 0 0,67 12-222 0 0,-1 1-1 0 0,1 2 0 0 0,0 1 1 0 0,0 1-1 0 0,0 1 0 0 0,-43 10 1 0 0,41-5-188 0 0</inkml:trace>
  <inkml:trace contextRef="#ctx0" brushRef="#br0" timeOffset="1">995 130 3279 0 0,'0'-6'320'0'0,"0"5"-305"0"0,0 0 0 0 0,0 1 0 0 0,0-1 0 0 0,0 0 0 0 0,0 1 0 0 0,0-1 0 0 0,-1 1 0 0 0,1-1 0 0 0,0 0 0 0 0,0 1-1 0 0,-1-1 1 0 0,1 1 0 0 0,0-1 0 0 0,-1 0 0 0 0,1 1 0 0 0,-1-1 0 0 0,1 1 0 0 0,0-1 0 0 0,-1 1 0 0 0,1 0 0 0 0,-1-1-1 0 0,0 1 1 0 0,1 0 0 0 0,-1-1 0 0 0,1 1 0 0 0,-1 0 0 0 0,1-1 0 0 0,-1 1 0 0 0,0 0 0 0 0,0 0 0 0 0,-23-3 191 0 0,11 2 109 0 0,-2-2 73 0 0,0 1-1 0 0,0 1 1 0 0,0 0-1 0 0,-29 1 1 0 0,12 1-182 0 0,-12-3 346 0 0,-57-10 1 0 0,27 2-124 0 0,-286-40 1077 0 0,309 41-1705 0 0,-28-5 823 0 0,69 13-1315 0 0,-1 0 1 0 0,1 1-1 0 0,-1 0 1 0 0,1 1-1 0 0,-18 4 1 0 0,7 1-1496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2:51.507"/>
    </inkml:context>
    <inkml:brush xml:id="br0">
      <inkml:brushProperty name="width" value="0.1" units="cm"/>
      <inkml:brushProperty name="height" value="0.1" units="cm"/>
      <inkml:brushProperty name="color" value="#F4F91B"/>
    </inkml:brush>
  </inkml:definitions>
  <inkml:trace contextRef="#ctx0" brushRef="#br0">1589 27 2183 0 0,'0'0'28'0'0,"0"-1"0"0"0,0 1 0 0 0,0 0 0 0 0,0 0 0 0 0,0-1 0 0 0,0 1 0 0 0,0 0 0 0 0,0 0 0 0 0,0-1 0 0 0,0 1 0 0 0,0 0 0 0 0,-1 0 0 0 0,1-1 0 0 0,0 1 0 0 0,0 0 0 0 0,0 0 0 0 0,0 0-1 0 0,-1-1 1 0 0,1 1 0 0 0,0 0 0 0 0,0 0 0 0 0,0 0 0 0 0,-1 0 0 0 0,1-1 0 0 0,0 1 0 0 0,0 0 0 0 0,-1 0 0 0 0,1 0 0 0 0,0 0 0 0 0,0 0 0 0 0,-1 0 0 0 0,1 0 0 0 0,0 0 0 0 0,0 0 0 0 0,-1 0-1 0 0,1 0 1 0 0,0 0 0 0 0,-1 0 0 0 0,-15 3 545 0 0,-16 11-205 0 0,30-13-347 0 0,-5 2 220 0 0,0-1 0 0 0,-1 1 0 0 0,1-1 0 0 0,-1-1 0 0 0,1 1 0 0 0,-1-1 0 0 0,0-1 0 0 0,1 1 0 0 0,-1-1-1 0 0,-8-1 1 0 0,-11-3 318 0 0,-39-8-1 0 0,11-3 85 0 0,41 10-526 0 0,0 1 0 0 0,0 0 0 0 0,-1 1 0 0 0,1 1 0 0 0,0 0-1 0 0,-25 1 1 0 0,-150 25-13 0 0,112-19 362 0 0,-118 12 148 0 0,143-11-263 0 0,-93-3 0 0 0,-51-16 282 0 0,155 9-621 0 0,11 4-232 0 0,0 0 0 0 0,0 2-1 0 0,0 2 1 0 0,1 0 0 0 0,-1 2 0 0 0,-37 13 0 0 0,40-11-498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2:52.976"/>
    </inkml:context>
    <inkml:brush xml:id="br0">
      <inkml:brushProperty name="width" value="0.1" units="cm"/>
      <inkml:brushProperty name="height" value="0.1" units="cm"/>
      <inkml:brushProperty name="color" value="#F4F91B"/>
    </inkml:brush>
  </inkml:definitions>
  <inkml:trace contextRef="#ctx0" brushRef="#br0">651 68 1839 0 0,'-10'-4'1114'0'0,"-139"-39"3986"0"0,110 35-4789 0 0,0 3 0 0 0,-75-3 0 0 0,89 9-182 0 0,1 0 0 0 0,-1 2 0 0 0,1 1 0 0 0,0 0-1 0 0,-43 16 1 0 0,-15 13-2829 0 0,53-17-336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2:54.913"/>
    </inkml:context>
    <inkml:brush xml:id="br0">
      <inkml:brushProperty name="width" value="0.1" units="cm"/>
      <inkml:brushProperty name="height" value="0.1" units="cm"/>
      <inkml:brushProperty name="color" value="#F4F91B"/>
    </inkml:brush>
  </inkml:definitions>
  <inkml:trace contextRef="#ctx0" brushRef="#br0">2688 44 1783 0 0,'0'-1'32'0'0,"-1"0"-1"0"0,1 0 0 0 0,0 0 1 0 0,-1 1-1 0 0,1-1 1 0 0,-1 0-1 0 0,1 1 0 0 0,-1-1 1 0 0,1 0-1 0 0,-1 1 0 0 0,0-1 1 0 0,1 1-1 0 0,-1-1 0 0 0,1 1 1 0 0,-1-1-1 0 0,0 1 0 0 0,0-1 1 0 0,1 1-1 0 0,-1 0 0 0 0,0-1 1 0 0,0 1-1 0 0,0 0 0 0 0,1 0 1 0 0,-1-1-1 0 0,0 1 0 0 0,0 0 1 0 0,0 0-1 0 0,0 0 0 0 0,1 0 1 0 0,-2 0-1 0 0,-28 1 996 0 0,5 4-597 0 0,0 0 0 0 0,-45 17-1 0 0,62-19-293 0 0,0-1 0 0 0,-1 0 0 0 0,1 0 0 0 0,0-1-1 0 0,-17 0 1 0 0,-44-3 778 0 0,46 0-627 0 0,-6 1 209 0 0,-49-10 0 0 0,-125-32 634 0 0,184 38-1099 0 0,-1 2 1 0 0,1 0 0 0 0,-1 1-1 0 0,1 0 1 0 0,-39 4-1 0 0,43 0-904 0 0,0 0-1 0 0,-22 7 1 0 0,7 1-2042 0 0</inkml:trace>
  <inkml:trace contextRef="#ctx0" brushRef="#br0" timeOffset="1">1075 141 3023 0 0,'-4'-3'224'0'0,"0"1"0"0"0,0-1 0 0 0,-1 1 0 0 0,1 0 0 0 0,-1 0 0 0 0,0 0 0 0 0,1 0 0 0 0,-1 1 0 0 0,0 0 0 0 0,0 0 0 0 0,0 0 0 0 0,0 1 0 0 0,-9-1 0 0 0,-19 0 453 0 0,22 0-534 0 0,0 0 0 0 0,0 1 0 0 0,-16 2-1 0 0,-41 9 315 0 0,-1-3-1 0 0,-102-1 1 0 0,38-15 168 0 0,57 2-354 0 0,1 3 0 0 0,-90 9 0 0 0,35 18-904 0 0,110-18 274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2:56.565"/>
    </inkml:context>
    <inkml:brush xml:id="br0">
      <inkml:brushProperty name="width" value="0.1" units="cm"/>
      <inkml:brushProperty name="height" value="0.1" units="cm"/>
      <inkml:brushProperty name="color" value="#F4F91B"/>
    </inkml:brush>
  </inkml:definitions>
  <inkml:trace contextRef="#ctx0" brushRef="#br0">2345 149 455 0 0,'-25'5'1285'0'0,"1"-2"-1"0"0,-26 1 1 0 0,-25 4 197 0 0,71-8-1411 0 0,0 0-1 0 0,0 0 0 0 0,0 0 1 0 0,0-1-1 0 0,0 0 0 0 0,0 0 1 0 0,-6-1-1 0 0,-21-4 473 0 0,2 6-220 0 0,-46-1 168 0 0,67-1-415 0 0,0 1-1 0 0,0-1 1 0 0,0-1-1 0 0,-13-5 0 0 0,-12-4 164 0 0,12 6-180 0 0,0 1 0 0 0,-1 0 0 0 0,1 2 0 0 0,-1 0 1 0 0,1 2-1 0 0,-1 1 0 0 0,0 0 0 0 0,0 1 0 0 0,1 2 0 0 0,-29 6 0 0 0,24-1-205 0 0</inkml:trace>
  <inkml:trace contextRef="#ctx0" brushRef="#br0" timeOffset="1">1256 96 455 0 0,'-41'0'0'0'0,"38"0"374"0"0,-1 0-1 0 0,1 0 0 0 0,0 0 0 0 0,-1 0 0 0 0,1-1 1 0 0,-7-1-1 0 0,-7-1 569 0 0,-67 0 152 0 0,-82-8 401 0 0,146 7-1181 0 0,1-1-1 0 0,-1-1 1 0 0,-33-14-1 0 0,0 0 155 0 0,37 15-395 0 0,0 0 1 0 0,0 2 0 0 0,-1 0-1 0 0,1 1 1 0 0,-1 0-1 0 0,1 1 1 0 0,-1 1 0 0 0,0 1-1 0 0,1 0 1 0 0,-1 2-1 0 0,1-1 1 0 0,0 2 0 0 0,-23 8-1 0 0,-81 19-73 0 0,48-14 0 0 0,7 1-97 0 0,0 3-1 0 0,-85 38 0 0 0,121-44-281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2:58.296"/>
    </inkml:context>
    <inkml:brush xml:id="br0">
      <inkml:brushProperty name="width" value="0.1" units="cm"/>
      <inkml:brushProperty name="height" value="0.1" units="cm"/>
      <inkml:brushProperty name="color" value="#F4F91B"/>
    </inkml:brush>
  </inkml:definitions>
  <inkml:trace contextRef="#ctx0" brushRef="#br0">1589 98 919 0 0,'0'0'85'0'0,"0"0"0"0"0,0-1 0 0 0,0 1 0 0 0,0-1-1 0 0,0 1 1 0 0,0 0 0 0 0,0-1 0 0 0,0 1 0 0 0,0 0-1 0 0,0-1 1 0 0,0 1 0 0 0,0-1 0 0 0,0 1 0 0 0,0 0-1 0 0,-1-1 1 0 0,1 1 0 0 0,0 0 0 0 0,0 0 0 0 0,0-1-1 0 0,-1 1 1 0 0,1 0 0 0 0,0-1 0 0 0,0 1-1 0 0,-1 0 1 0 0,1 0 0 0 0,0-1 0 0 0,-1 1 0 0 0,1 0-1 0 0,0 0 1 0 0,0 0 0 0 0,-1-1 0 0 0,1 1 0 0 0,-1 0-1 0 0,1 0 1 0 0,0 0 0 0 0,-1 0 0 0 0,1 0 0 0 0,0 0-1 0 0,-1 0 1 0 0,1 0 0 0 0,-1 0 0 0 0,-6-2 1281 0 0,3 1-1197 0 0,0 0 0 0 0,1 0 0 0 0,-1 0 0 0 0,0 1 0 0 0,1-1-1 0 0,-6 1 1 0 0,-14-1-99 0 0,-2-2 123 0 0,1 2 1 0 0,-1 0-1 0 0,-37 5 0 0 0,30-1-56 0 0,-44-3 0 0 0,26-4 124 0 0,13 0-38 0 0,0 2 0 0 0,-1 2-1 0 0,-38 4 1 0 0,48-1-210 0 0,0-2 1 0 0,-1 0-1 0 0,-27-4 0 0 0,38 2 9 0 0,6 1 34 0 0,0-1 1 0 0,0-1-1 0 0,1 1 0 0 0,-1-2 1 0 0,1 0-1 0 0,-20-7 0 0 0,11 2 56 0 0,0 1-1 0 0,-1 0 0 0 0,-35-5 0 0 0,-67-4 132 0 0,98 13-128 0 0,-18 1 12 0 0,0 1 1 0 0,0 2-1 0 0,0 2 1 0 0,-64 12-1 0 0,68-6-265 0 0,-1 2 0 0 0,2 2-1 0 0,-55 24 1 0 0,71-27-213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2:59.953"/>
    </inkml:context>
    <inkml:brush xml:id="br0">
      <inkml:brushProperty name="width" value="0.1" units="cm"/>
      <inkml:brushProperty name="height" value="0.1" units="cm"/>
      <inkml:brushProperty name="color" value="#F4F91B"/>
    </inkml:brush>
  </inkml:definitions>
  <inkml:trace contextRef="#ctx0" brushRef="#br0">1703 51 2615 0 0,'-5'-4'535'0'0,"-1"-1"-71"0"0,1 1 1 0 0,-1 0-1 0 0,-9-5 0 0 0,4 5-216 0 0,0 2-1 0 0,0 0 0 0 0,-1 0 0 0 0,1 1 1 0 0,-1 0-1 0 0,1 1 0 0 0,-1 1 0 0 0,-15 1 1 0 0,4 0-45 0 0,-1-2 1 0 0,1-1 0 0 0,-29-5-1 0 0,28 3 108 0 0,-26 2 0 0 0,45 0-301 0 0,0 1 1 0 0,0 1 0 0 0,0-1-1 0 0,-1 1 1 0 0,1 0 0 0 0,-7 2-1 0 0,-30 5 49 0 0,12-3-54 0 0,15-3 128 0 0,0 0-1 0 0,1-1 0 0 0,-26-2 0 0 0,21 1 52 0 0,-27 2-1 0 0,34-1-168 0 0,0 1 0 0 0,1-2 0 0 0,-1 1 0 0 0,-19-3 0 0 0,15 1 74 0 0,1 1 0 0 0,-1 0 1 0 0,-21 4-1 0 0,26-3-73 0 0,-32 9 27 0 0,35-7-27 0 0,0-1 0 0 0,-1 0 1 0 0,1-1-1 0 0,-15 2 0 0 0,-9-3-4 0 0,9 1-8 0 0,0-2-1 0 0,-38-4 1 0 0,24 4 52 0 0,5 1-59 0 0,26-1 6 0 0,-37-2 78 0 0,0-2 1 0 0,-52-13-1 0 0,61 10 55 0 0,-1 1-1 0 0,-39-2 1 0 0,51 9-122 0 0,-1 1 0 0 0,1 1 0 0 0,0 1 0 0 0,-26 6 0 0 0,15-2-26 0 0,-34 7-3108 0 0,35-6-304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3:01.425"/>
    </inkml:context>
    <inkml:brush xml:id="br0">
      <inkml:brushProperty name="width" value="0.1" units="cm"/>
      <inkml:brushProperty name="height" value="0.1" units="cm"/>
      <inkml:brushProperty name="color" value="#F4F91B"/>
    </inkml:brush>
  </inkml:definitions>
  <inkml:trace contextRef="#ctx0" brushRef="#br0">1049 183 1839 0 0,'0'0'24'0'0,"1"0"0"0"0,-1 0 0 0 0,0 0 0 0 0,1 1 0 0 0,-1-1 0 0 0,0 0-1 0 0,1 0 1 0 0,-1 1 0 0 0,0-1 0 0 0,1 0 0 0 0,-1 0 0 0 0,0 1-1 0 0,1-1 1 0 0,-1 0 0 0 0,0 1 0 0 0,0-1 0 0 0,1 0 0 0 0,-1 1 0 0 0,0-1-1 0 0,0 1 1 0 0,0-1 0 0 0,1 0 0 0 0,-1 1 0 0 0,0-1 0 0 0,0 1-1 0 0,0-1 1 0 0,0 0 0 0 0,0 1 0 0 0,0-1 0 0 0,0 1 0 0 0,0-1 0 0 0,0 1-1 0 0,0-1 1 0 0,0 0 0 0 0,0 1 0 0 0,-1-1 0 0 0,1 1 0 0 0,0-1-1 0 0,0 0 1 0 0,0 1 0 0 0,0-1 0 0 0,-1 1 0 0 0,1-1 0 0 0,-1 1-1 0 0,1 0 8 0 0,0 0-1 0 0,-1 1 1 0 0,0-1-1 0 0,1 0 0 0 0,-1 0 1 0 0,0 1-1 0 0,1-1 0 0 0,-1 0 1 0 0,0 0-1 0 0,0 0 1 0 0,0 0-1 0 0,0 0 0 0 0,0 0 1 0 0,0 0-1 0 0,0-1 0 0 0,-2 2 1 0 0,3-2 15 0 0,-1 1 1 0 0,1-1-1 0 0,-1 1 1 0 0,1-1-1 0 0,-1 1 1 0 0,1-1-1 0 0,0 1 1 0 0,-1-1-1 0 0,1 1 1 0 0,0-1-1 0 0,-1 1 1 0 0,1 0-1 0 0,0-1 1 0 0,0 1-1 0 0,-1 0 1 0 0,1-1-1 0 0,0 1 1 0 0,0 0-1 0 0,0-1 1 0 0,0 1-1 0 0,0 0 1 0 0,0-1-1 0 0,0 1 1 0 0,0 0-1 0 0,0 1 28 0 0,0-3-49 0 0,0 0 88 0 0,0 0 0 0 0,0 0 1 0 0,0 0-1 0 0,-1-1 0 0 0,1 1 0 0 0,-1 0 0 0 0,1 0 0 0 0,-1 0 0 0 0,1 0 1 0 0,-1 0-1 0 0,0 0 0 0 0,1 0 0 0 0,-1 0 0 0 0,-1-1 0 0 0,-4-7 859 0 0,5 8-951 0 0,1 1-1 0 0,0 0 1 0 0,-1-1-1 0 0,1 1 1 0 0,-1 0-1 0 0,1-1 1 0 0,-1 1-1 0 0,1 0 1 0 0,-1 0-1 0 0,1 0 1 0 0,-1-1-1 0 0,1 1 1 0 0,-1 0-1 0 0,1 0 1 0 0,-1 0-1 0 0,1 0 1 0 0,-1 0-1 0 0,1 0 1 0 0,-1 0-1 0 0,1 0 0 0 0,-1 0 1 0 0,1 0-1 0 0,-2 1 1 0 0,1-1 4 0 0,0 0-1 0 0,0 0 1 0 0,0 0 0 0 0,0 0 0 0 0,0 0 0 0 0,0 0-1 0 0,0 0 1 0 0,0-1 0 0 0,0 1 0 0 0,0 0-1 0 0,0 0 1 0 0,0-1 0 0 0,0 1 0 0 0,0-1 0 0 0,-1 0-1 0 0,-2-1 175 0 0,0-1 0 0 0,0 1 0 0 0,0 0-1 0 0,0 0 1 0 0,-8-3 0 0 0,7 3-24 0 0,-5 0 25 0 0,9 2-186 0 0,0 0 1 0 0,0 0 0 0 0,0 0-1 0 0,0 0 1 0 0,0 0-1 0 0,0 0 1 0 0,0-1 0 0 0,1 1-1 0 0,-1 0 1 0 0,0-1 0 0 0,0 1-1 0 0,0-1 1 0 0,0 1-1 0 0,-1-1 1 0 0,-26-3 326 0 0,23 2-287 0 0,1 1-1 0 0,-1 0 0 0 0,1 0 0 0 0,-1 1 0 0 0,-5-1 0 0 0,-16-2 140 0 0,6-3-49 0 0,14 6-133 0 0,-7 0 99 0 0,0 0 0 0 0,0 1 0 0 0,0 0 0 0 0,-21 6-1 0 0,21-4-82 0 0,0 0 0 0 0,0-1-1 0 0,0 0 1 0 0,-1-1 0 0 0,-24-1-1 0 0,29-2 69 0 0,0-1 0 0 0,0 0 1 0 0,1 0-1 0 0,-1-1 0 0 0,1-1 0 0 0,0 1 0 0 0,0-1 0 0 0,1 0 0 0 0,-8-7 0 0 0,-14-11 78 0 0,-2 1 1 0 0,-55-30-1 0 0,73 46-168 0 0,0 0-1 0 0,0 2 1 0 0,0-1-1 0 0,0 1 0 0 0,-1 1 1 0 0,0 1-1 0 0,0 0 1 0 0,1 0-1 0 0,-1 2 1 0 0,-22 0-1 0 0,18 3-205 0 0,1 0 0 0 0,0 1 0 0 0,0 1 0 0 0,0 1 0 0 0,0 0 0 0 0,1 1 1 0 0,0 1-1 0 0,0 0 0 0 0,1 1 0 0 0,-14 12 0 0 0,8-7-549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3:02.695"/>
    </inkml:context>
    <inkml:brush xml:id="br0">
      <inkml:brushProperty name="width" value="0.1" units="cm"/>
      <inkml:brushProperty name="height" value="0.1" units="cm"/>
      <inkml:brushProperty name="color" value="#F4F91B"/>
    </inkml:brush>
  </inkml:definitions>
  <inkml:trace contextRef="#ctx0" brushRef="#br0">2019 171 919 0 0,'-1'-5'448'0'0,"0"0"-1"0"0,-1-1 0 0 0,0 1 0 0 0,0 0 0 0 0,0 0 0 0 0,0 0 0 0 0,-1 0 0 0 0,-6-9 0 0 0,-28-2 1364 0 0,29 12-1374 0 0,1-1 1 0 0,-1 2-1 0 0,-16-7 0 0 0,21 10-408 0 0,0-1 1 0 0,1 1-1 0 0,-1-1 0 0 0,0 1 0 0 0,0 0 0 0 0,-6 1 0 0 0,-15-2 7 0 0,-68-21 1092 0 0,87 20-1066 0 0,0 1 0 0 0,-1 1-1 0 0,1-1 1 0 0,0 1-1 0 0,0 0 1 0 0,0 0-1 0 0,-6 1 1 0 0,-24-1 152 0 0,27-1-187 0 0,3 1 24 0 0,-1-1-1 0 0,1 0 0 0 0,-1 0 1 0 0,1-1-1 0 0,0 1 1 0 0,-6-4-1 0 0,-1 1 59 0 0,0 0 0 0 0,0 1 1 0 0,0 0-1 0 0,-1 1 0 0 0,1 0 0 0 0,0 1 1 0 0,-17 0-1 0 0,4 0-30 0 0,4 1-53 0 0,1 1 0 0 0,-39 6 0 0 0,-16 2 24 0 0,-244-21 192 0 0,-24 1 28 0 0,316 13-264 0 0,-139 1 127 0 0,54-10-67 0 0,-50-2-288 0 0,125 9-1707 0 0,-70 10-1 0 0,59-2-1810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42:56.247"/>
    </inkml:context>
    <inkml:brush xml:id="br0">
      <inkml:brushProperty name="width" value="0.1" units="cm"/>
      <inkml:brushProperty name="height" value="0.1" units="cm"/>
      <inkml:brushProperty name="color" value="#E71224"/>
    </inkml:brush>
  </inkml:definitions>
  <inkml:trace contextRef="#ctx0" brushRef="#br0">798 628 2671 0 0,'-1'0'49'0'0,"0"0"-1"0"0,-1 0 0 0 0,1 1 1 0 0,0-1-1 0 0,0 0 0 0 0,0 1 0 0 0,0-1 1 0 0,0 0-1 0 0,0 1 0 0 0,0 0 0 0 0,0-1 1 0 0,0 1-1 0 0,0-1 0 0 0,0 1 0 0 0,0 0 1 0 0,1 0-1 0 0,-1 0 0 0 0,0-1 1 0 0,0 1-1 0 0,1 0 0 0 0,-1 0 0 0 0,1 0 1 0 0,-2 2-1 0 0,-9 28 1833 0 0,6-15-1401 0 0,4-14-410 0 0,0 0-1 0 0,1 0 1 0 0,-1 0-1 0 0,0 0 0 0 0,1 0 1 0 0,0 0-1 0 0,-1 0 0 0 0,1 0 1 0 0,0 0-1 0 0,0 0 0 0 0,0 0 1 0 0,0 0-1 0 0,0 0 1 0 0,1 0-1 0 0,-1 1 0 0 0,1-1 1 0 0,-1 0-1 0 0,1 0 0 0 0,0-1 1 0 0,0 1-1 0 0,0 0 1 0 0,0 0-1 0 0,1 2 0 0 0,1-2 11 0 0,-1 1-1 0 0,0-1 1 0 0,1 0-1 0 0,-1 0 0 0 0,1 0 1 0 0,0-1-1 0 0,0 1 1 0 0,-1-1-1 0 0,1 1 0 0 0,0-1 1 0 0,0 0-1 0 0,1 0 1 0 0,-1 0-1 0 0,5 0 0 0 0,0 0 20 0 0,-5 0-55 0 0,-1 0 0 0 0,0-1 1 0 0,0 0-1 0 0,0 0 1 0 0,1 0-1 0 0,-1 0 0 0 0,0 0 1 0 0,0 0-1 0 0,1 0 1 0 0,-1-1-1 0 0,0 1 1 0 0,0-1-1 0 0,4-1 0 0 0,7-4 103 0 0,-1 0-1 0 0,1-2 0 0 0,-1 1 0 0 0,0-1 1 0 0,-1-1-1 0 0,0 0 0 0 0,-1-1 1 0 0,1 0-1 0 0,-2-1 0 0 0,0 0 0 0 0,0 0 1 0 0,-1-1-1 0 0,11-19 0 0 0,-9 8-28 0 0,0-1-1 0 0,-1 0 0 0 0,10-47 1 0 0,-16 63-115 0 0,18-93 143 0 0,-19 89-129 0 0,-1 0-1 0 0,0 0 1 0 0,-1 0 0 0 0,0-1 0 0 0,-1 1 0 0 0,-3-16-1 0 0,1 19-10 0 0,0-1 0 0 0,-1 1 0 0 0,0-1 0 0 0,-1 1-1 0 0,1 0 1 0 0,-2 1 0 0 0,1-1 0 0 0,-1 1 0 0 0,-1 0-1 0 0,-13-13 1 0 0,5 7 7 0 0,-2 0 0 0 0,0 0 0 0 0,-1 2 0 0 0,-20-11-1 0 0,12 9 10 0 0,-1 1-1 0 0,-54-18 0 0 0,61 26-21 0 0,-1 1 0 0 0,0 0 0 0 0,0 2 0 0 0,0 0 0 0 0,-1 1 0 0 0,-20 3 0 0 0,-128 21 0 0 0,147-17-10 0 0,0 1-1 0 0,1 2 0 0 0,0 0 1 0 0,0 1-1 0 0,-30 20 0 0 0,12-8 3 0 0,19-11-3 0 0,1 1-1 0 0,1 1 0 0 0,0 1 1 0 0,1 0-1 0 0,0 2 0 0 0,1 0 1 0 0,0 0-1 0 0,2 2 1 0 0,0 0-1 0 0,-14 22 0 0 0,25-31 6 0 0,0-1 0 0 0,0 1-1 0 0,1 0 1 0 0,0 0-1 0 0,1 1 1 0 0,0-1 0 0 0,0 0-1 0 0,1 1 1 0 0,0-1-1 0 0,1 1 1 0 0,0-1 0 0 0,0 1-1 0 0,1-1 1 0 0,3 13-1 0 0,-1-6-5 0 0,1 0 0 0 0,1 0 0 0 0,0 0 0 0 0,1-1 0 0 0,1 0 0 0 0,0 0 0 0 0,14 20 0 0 0,-6-14 6 0 0,1-1 0 0 0,1-1-1 0 0,1 0 1 0 0,0-1-1 0 0,1-1 1 0 0,1-1 0 0 0,1 0-1 0 0,0-2 1 0 0,34 17-1 0 0,-44-26 17 0 0,0 0-1 0 0,1-1 1 0 0,0-1-1 0 0,0 1 1 0 0,0-2-1 0 0,0 0 1 0 0,1 0 0 0 0,-1-2-1 0 0,0 1 1 0 0,1-1-1 0 0,-1-1 1 0 0,0 0-1 0 0,1-1 1 0 0,-1 0-1 0 0,0-1 1 0 0,0 0-1 0 0,0-1 1 0 0,-1-1-1 0 0,1 0 1 0 0,11-6-1 0 0,-19 8-57 0 0,24-11 257 0 0,-27 13-261 0 0,1 0-1 0 0,-1 1 1 0 0,1-1 0 0 0,0 1-1 0 0,-1 0 1 0 0,1-1-1 0 0,0 1 1 0 0,-1 0-1 0 0,1 0 1 0 0,0 0-1 0 0,0 0 1 0 0,-1 0-1 0 0,1 0 1 0 0,0 1-1 0 0,1 0 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3:34.581"/>
    </inkml:context>
    <inkml:brush xml:id="br0">
      <inkml:brushProperty name="width" value="0.1" units="cm"/>
      <inkml:brushProperty name="height" value="0.1" units="cm"/>
      <inkml:brushProperty name="color" value="#F4F91B"/>
    </inkml:brush>
  </inkml:definitions>
  <inkml:trace contextRef="#ctx0" brushRef="#br0">616 227 455 0 0,'0'-1'114'0'0,"0"0"0"0"0,0 0 0 0 0,0 0 0 0 0,0-1 0 0 0,-1 1 0 0 0,1 0 0 0 0,0 0 0 0 0,-1 0 0 0 0,1 0 0 0 0,-1 0 0 0 0,1 0-1 0 0,-1 0 1 0 0,1 0 0 0 0,-1 0 0 0 0,0 0 0 0 0,1 0 0 0 0,-1 0 0 0 0,0 0 0 0 0,0 0 0 0 0,0 1 0 0 0,0-1 0 0 0,0 0 0 0 0,0 1-1 0 0,0-1 1 0 0,0 0 0 0 0,0 1 0 0 0,0 0 0 0 0,-2-2 0 0 0,-3 1 66 0 0,0-1 0 0 0,-1 1-1 0 0,1 0 1 0 0,-9 1 0 0 0,-8-3 761 0 0,18 1-799 0 0,1 0-1 0 0,0 0 0 0 0,0 0 0 0 0,0-1 1 0 0,-6-4-1 0 0,-2-1 249 0 0,-5-4 584 0 0,-27-25 0 0 0,29 24-567 0 0,0 1 1 0 0,-25-16-1 0 0,22 18-220 0 0,0 0-1 0 0,-1 2 1 0 0,0 0-1 0 0,0 1 1 0 0,-34-7-1 0 0,40 12-185 0 0,0 0 0 0 0,0 1 0 0 0,-1 0-1 0 0,1 1 1 0 0,0 1 0 0 0,-1 0 0 0 0,1 0-1 0 0,0 2 1 0 0,-24 6 0 0 0,9 2-717 0 0,-1 0-255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3:35.770"/>
    </inkml:context>
    <inkml:brush xml:id="br0">
      <inkml:brushProperty name="width" value="0.1" units="cm"/>
      <inkml:brushProperty name="height" value="0.1" units="cm"/>
      <inkml:brushProperty name="color" value="#F4F91B"/>
    </inkml:brush>
  </inkml:definitions>
  <inkml:trace contextRef="#ctx0" brushRef="#br0">1105 72 2183 0 0,'-23'1'280'0'0,"16"0"-235"0"0,-1-1 0 0 0,1 0 0 0 0,0-1 0 0 0,-12-2-1 0 0,4 0 378 0 0,0 0 0 0 0,0 1 0 0 0,0 0 0 0 0,0 1 0 0 0,-1 1-1 0 0,1 0 1 0 0,-15 3 0 0 0,15-1-310 0 0,1-1 0 0 0,0-1 1 0 0,-1-1-1 0 0,1 0 0 0 0,-17-3 0 0 0,-17-1 288 0 0,-101-13 1522 0 0,40 4-1036 0 0,41 4-427 0 0,-33-1 192 0 0,71 10-632 0 0,0 2 1 0 0,0 1 0 0 0,1 1-1 0 0,-1 2 1 0 0,1 1-1 0 0,-50 17 1 0 0,48-13-865 0 0,-1 0-2877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3:37.528"/>
    </inkml:context>
    <inkml:brush xml:id="br0">
      <inkml:brushProperty name="width" value="0.1" units="cm"/>
      <inkml:brushProperty name="height" value="0.1" units="cm"/>
      <inkml:brushProperty name="color" value="#F4F91B"/>
    </inkml:brush>
  </inkml:definitions>
  <inkml:trace contextRef="#ctx0" brushRef="#br0">2653 106 3167 0 0,'-4'-2'156'0'0,"0"-1"-1"0"0,1 0 1 0 0,-1 1-1 0 0,1-1 1 0 0,0 0-1 0 0,0-1 1 0 0,0 1-1 0 0,0 0 1 0 0,-3-8-1 0 0,-5-3 249 0 0,8 11-239 0 0,0 0 1 0 0,0-1-1 0 0,-1 2 0 0 0,1-1 1 0 0,-1 0-1 0 0,1 1 0 0 0,-1-1 1 0 0,-8-3-1 0 0,-7-6 252 0 0,18 11-369 0 0,-1-1-1 0 0,1 1 0 0 0,-1 0 0 0 0,0 0 0 0 0,0 0 1 0 0,1 0-1 0 0,-1 0 0 0 0,0 0 0 0 0,0 1 0 0 0,0-1 1 0 0,0 0-1 0 0,0 1 0 0 0,0 0 0 0 0,0-1 0 0 0,0 1 1 0 0,0 0-1 0 0,0 0 0 0 0,-1 0 0 0 0,-1 1 0 0 0,-1 0 7 0 0,-1 0 0 0 0,1 1 0 0 0,-1 0 0 0 0,1 1 0 0 0,0-1 0 0 0,-1 1-1 0 0,-5 4 1 0 0,4-3-53 0 0,1 0-1 0 0,-1 0 0 0 0,-12 4 0 0 0,-99 27 339 0 0,97-30-226 0 0,-1 0 0 0 0,0-2 0 0 0,0 0 0 0 0,0-2-1 0 0,-40-1 1 0 0,29-2 182 0 0,-60 7 0 0 0,56-2-50 0 0,-45-2 0 0 0,-108-16 619 0 0,-117 11 60 0 0,293 4-920 0 0,-13 2-44 0 0,0 0 0 0 0,0 2 0 0 0,0 0-1 0 0,-27 10 1 0 0,22-3-891 0 0,1 1-3089 0 0</inkml:trace>
  <inkml:trace contextRef="#ctx0" brushRef="#br0" timeOffset="1">732 98 2415 0 0,'1'-1'28'0'0,"12"-8"260"0"0,-12 8-254 0 0,-1 1 1 0 0,0-1-1 0 0,0 0 1 0 0,1 0-1 0 0,-1 1 1 0 0,0-1-1 0 0,0 0 1 0 0,0 1-1 0 0,0-1 1 0 0,0 0-1 0 0,0 0 0 0 0,0 1 1 0 0,-1-1-1 0 0,1 0 1 0 0,0 1-1 0 0,0-1 1 0 0,0 0-1 0 0,-1 0 1 0 0,1 1-1 0 0,0-1 1 0 0,-1 1-1 0 0,0-2 0 0 0,1 1 71 0 0,-1 0 0 0 0,0 0 0 0 0,1 0-1 0 0,-1 0 1 0 0,0 0 0 0 0,0 0 0 0 0,0 0-1 0 0,0 0 1 0 0,0 1 0 0 0,0-1 0 0 0,0 0-1 0 0,0 0 1 0 0,0 1 0 0 0,0-1-1 0 0,0 1 1 0 0,0-1 0 0 0,0 1 0 0 0,-1-1-1 0 0,1 1 1 0 0,0 0 0 0 0,0 0 0 0 0,0 0-1 0 0,-1-1 1 0 0,1 1 0 0 0,0 0 0 0 0,-3 1-1 0 0,-3 0 90 0 0,0 0 0 0 0,0 0-1 0 0,-13 5 1 0 0,15-4-188 0 0,0 0-1 0 0,0-1 1 0 0,0 0-1 0 0,-7 1 1 0 0,-2-3 254 0 0,0 0 1 0 0,-21-5-1 0 0,21 3 60 0 0,0 1 0 0 0,-20-1 0 0 0,2 1 228 0 0,-46-7 0 0 0,47 4-247 0 0,-48-2 0 0 0,43 8-76 0 0,-72 9 0 0 0,92-7-720 0 0,0 0 1 0 0,0 2 0 0 0,0 0-1 0 0,1 0 1 0 0,0 2-1 0 0,-26 14 1 0 0,24-9-2769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3:38.586"/>
    </inkml:context>
    <inkml:brush xml:id="br0">
      <inkml:brushProperty name="width" value="0.1" units="cm"/>
      <inkml:brushProperty name="height" value="0.1" units="cm"/>
      <inkml:brushProperty name="color" value="#F4F91B"/>
    </inkml:brush>
  </inkml:definitions>
  <inkml:trace contextRef="#ctx0" brushRef="#br0">979 3 1727 0 0,'-31'-1'645'0'0,"22"0"-337"0"0,-1 0 1 0 0,1 1-1 0 0,-1 1 0 0 0,1-1 1 0 0,-12 4-1 0 0,-23 4 523 0 0,29-6-620 0 0,0 1 1 0 0,-17 6-1 0 0,-11 4 453 0 0,-47 8-1 0 0,86-20-623 0 0,-45 8 469 0 0,-69 4-1 0 0,78-12-178 0 0,-51-7-1 0 0,-11 0 76 0 0,82 8-380 0 0,-1 0-1 0 0,1 2 0 0 0,0 0 1 0 0,0 1-1 0 0,-36 15 1 0 0,0-1-436 0 0,33-12-69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3:39.666"/>
    </inkml:context>
    <inkml:brush xml:id="br0">
      <inkml:brushProperty name="width" value="0.1" units="cm"/>
      <inkml:brushProperty name="height" value="0.1" units="cm"/>
      <inkml:brushProperty name="color" value="#F4F91B"/>
    </inkml:brush>
  </inkml:definitions>
  <inkml:trace contextRef="#ctx0" brushRef="#br0">1645 41 455 0 0,'1'-1'99'0'0,"-1"1"0"0"0,0-1 0 0 0,0 0 0 0 0,0 1 0 0 0,0-1 0 0 0,0 0 0 0 0,0 1 0 0 0,0-1 0 0 0,-1 0 0 0 0,1 1 0 0 0,0-1 0 0 0,0 1 0 0 0,0-1 0 0 0,-1 0 0 0 0,1 1 0 0 0,0-1 0 0 0,-1 1 0 0 0,1-1 0 0 0,0 1 0 0 0,-1-1-1 0 0,1 1 1 0 0,-1-1 0 0 0,1 1 0 0 0,-1-1 0 0 0,1 1 0 0 0,-1 0 0 0 0,1-1 0 0 0,-2 0 0 0 0,-18 1 1250 0 0,-5 1-1461 0 0,20-1 227 0 0,-1 0 0 0 0,1 0 1 0 0,-1 1-1 0 0,1-1 0 0 0,0 1 0 0 0,-1 1 0 0 0,1-1 0 0 0,0 1 0 0 0,-1 0 1 0 0,1 0-1 0 0,-8 5 0 0 0,-23 7-116 0 0,2-3 797 0 0,-46 23 0 0 0,73-32-722 0 0,1 1 0 0 0,-1-1-1 0 0,0 0 1 0 0,0-1 0 0 0,0 1-1 0 0,0-2 1 0 0,0 1-1 0 0,0-1 1 0 0,0 0 0 0 0,-1 0-1 0 0,1-1 1 0 0,0 0 0 0 0,-7-1-1 0 0,-9-5 417 0 0,1 0-1 0 0,-35-17 0 0 0,26 11-324 0 0,12 6-52 0 0,-30-6-1 0 0,21 6-97 0 0,13 2 199 0 0,0 1 0 0 0,-1 1-1 0 0,1 1 1 0 0,0 0 0 0 0,-1 1 0 0 0,-27 1-1 0 0,-47 3-732 0 0,60-3 87 0 0,-37 4-1 0 0,34-2 433 0 0,1-1 0 0 0,-55-5 0 0 0,22 0 0 0 0,-199-11 64 0 0,240 13-170 0 0,0 2-1 0 0,0 1 0 0 0,0 0 1 0 0,0 2-1 0 0,0 1 0 0 0,-42 13 1 0 0,43-9-300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3:42.674"/>
    </inkml:context>
    <inkml:brush xml:id="br0">
      <inkml:brushProperty name="width" value="0.1" units="cm"/>
      <inkml:brushProperty name="height" value="0.1" units="cm"/>
      <inkml:brushProperty name="color" value="#F4F91B"/>
    </inkml:brush>
  </inkml:definitions>
  <inkml:trace contextRef="#ctx0" brushRef="#br0">748 102 3103 0 0,'-4'-2'131'0'0,"0"0"-1"0"0,0 0 0 0 0,0 0 0 0 0,0 0 0 0 0,-1 1 0 0 0,1 0 1 0 0,-1 0-1 0 0,1 0 0 0 0,-1 0 0 0 0,1 1 0 0 0,-8-1 0 0 0,4 1-228 0 0,-95-11 976 0 0,-30-3 1475 0 0,103 11-1896 0 0,2-1 0 0 0,-1-2 0 0 0,-32-11 0 0 0,-45-8 410 0 0,94 23-819 0 0,-2 0 1 0 0,1 1 0 0 0,0 1 0 0 0,0 0-1 0 0,0 1 1 0 0,-14 2 0 0 0,20-1-114 0 0,1 0 1 0 0,-1 0-1 0 0,1 0 1 0 0,-1 1-1 0 0,1 0 1 0 0,0 0-1 0 0,0 1 1 0 0,0 0-1 0 0,-7 6 1 0 0,-3 4-806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3:43.917"/>
    </inkml:context>
    <inkml:brush xml:id="br0">
      <inkml:brushProperty name="width" value="0.1" units="cm"/>
      <inkml:brushProperty name="height" value="0.1" units="cm"/>
      <inkml:brushProperty name="color" value="#F4F91B"/>
    </inkml:brush>
  </inkml:definitions>
  <inkml:trace contextRef="#ctx0" brushRef="#br0">1000 49 2271 0 0,'-15'1'428'0'0,"0"0"0"0"0,1 1 0 0 0,-1 0 0 0 0,1 1 0 0 0,0 1 0 0 0,0 0 0 0 0,0 1 0 0 0,-22 12 0 0 0,25-12-298 0 0,0 0-1 0 0,-1-1 0 0 0,1 0 0 0 0,-22 4 0 0 0,27-7-15 0 0,-1 0 1 0 0,0 0-1 0 0,0-1 0 0 0,1 0 0 0 0,-1 0 0 0 0,0-1 1 0 0,0 0-1 0 0,1 0 0 0 0,-14-5 0 0 0,-2-2 398 0 0,-32-16 0 0 0,34 13-316 0 0,0 0-1 0 0,-1 2 1 0 0,0 0 0 0 0,-1 2-1 0 0,1 0 1 0 0,-1 1-1 0 0,-1 2 1 0 0,-30-4-1 0 0,20 6-139 0 0,1 1 0 0 0,-1 2 0 0 0,1 1 0 0 0,0 1 0 0 0,0 2 0 0 0,0 1 0 0 0,-40 13 0 0 0,11 4-3098 0 0,29-9-428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3:46.074"/>
    </inkml:context>
    <inkml:brush xml:id="br0">
      <inkml:brushProperty name="width" value="0.1" units="cm"/>
      <inkml:brushProperty name="height" value="0.1" units="cm"/>
      <inkml:brushProperty name="color" value="#F4F91B"/>
    </inkml:brush>
  </inkml:definitions>
  <inkml:trace contextRef="#ctx0" brushRef="#br0">1609 35 1839 0 0,'-16'-1'796'0'0,"1"0"1"0"0,-1-1-1 0 0,-26-7 0 0 0,25 6-157 0 0,2 0-188 0 0,-1 1 0 0 0,1 0-1 0 0,0 1 1 0 0,-23 2 0 0 0,-60 11 494 0 0,62-6-696 0 0,-55 1-1 0 0,68-7-163 0 0,-132-6 553 0 0,-54-10 272 0 0,72 8-391 0 0,15 2-196 0 0,-176 14 0 0 0,276-7-431 0 0,0 1 0 0 0,1 1 0 0 0,-1 2 0 0 0,1 0 0 0 0,0 1 0 0 0,0 0 0 0 0,-37 19 0 0 0,32-9-362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3:46.719"/>
    </inkml:context>
    <inkml:brush xml:id="br0">
      <inkml:brushProperty name="width" value="0.1" units="cm"/>
      <inkml:brushProperty name="height" value="0.1" units="cm"/>
      <inkml:brushProperty name="color" value="#F4F91B"/>
    </inkml:brush>
  </inkml:definitions>
  <inkml:trace contextRef="#ctx0" brushRef="#br0">1424 1 2959 0 0,'-1'1'47'0'0,"0"0"-1"0"0,-1-1 0 0 0,1 1 0 0 0,0 0 0 0 0,0-1 0 0 0,-1 0 0 0 0,1 1 0 0 0,0-1 0 0 0,-1 1 0 0 0,1-1 0 0 0,-1 0 0 0 0,1 0 0 0 0,0 0 1 0 0,-1 0-1 0 0,-1 0 0 0 0,-27-4 990 0 0,16 2-875 0 0,-22 1 404 0 0,0 2 0 0 0,-47 6 1 0 0,-1 1-165 0 0,-95 9 607 0 0,27-2-280 0 0,-25 7-41 0 0,-26 1-166 0 0,-5-9-369 0 0,191-13-170 0 0,0 1-1 0 0,-1 0 0 0 0,1 1 0 0 0,1 1 0 0 0,-1 1 0 0 0,0 0 1 0 0,1 1-1 0 0,-18 10 0 0 0,5 1-124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8:59.282"/>
    </inkml:context>
    <inkml:brush xml:id="br0">
      <inkml:brushProperty name="width" value="0.1" units="cm"/>
      <inkml:brushProperty name="height" value="0.1" units="cm"/>
      <inkml:brushProperty name="color" value="#F4F91B"/>
    </inkml:brush>
  </inkml:definitions>
  <inkml:trace contextRef="#ctx0" brushRef="#br0">472 1536 2303 0 0,'-5'-15'-203'0'0,"4"14"420"0"0,0 0 0 0 0,1-1 0 0 0,-1 1 1 0 0,0-1-1 0 0,1 1 0 0 0,-1-1 1 0 0,1 1-1 0 0,-1-1 0 0 0,1 1 0 0 0,0-1 1 0 0,-1 0-1 0 0,1 1 0 0 0,0-1 0 0 0,0 1 1 0 0,0-1-1 0 0,1 0 0 0 0,-1 1 1 0 0,0-1-1 0 0,0 1 0 0 0,1-1 0 0 0,-1 1 1 0 0,1-1-1 0 0,0 1 0 0 0,-1-1 0 0 0,2-1 1 0 0,8-8 558 0 0,-9 9-485 0 0,0 0 1 0 0,1 0-1 0 0,-1 0 0 0 0,1 1 1 0 0,0-1-1 0 0,-1 1 0 0 0,1-1 1 0 0,3-1-1 0 0,-4 3-186 0 0,0-1 0 0 0,0 1 0 0 0,1 0-1 0 0,-1 0 1 0 0,0 0 0 0 0,0 0 0 0 0,0 0 0 0 0,1 0 0 0 0,-1 0 0 0 0,0 0-1 0 0,0 0 1 0 0,0 0 0 0 0,0 0 0 0 0,1 1 0 0 0,-1-1 0 0 0,0 1 0 0 0,0-1-1 0 0,0 1 1 0 0,0-1 0 0 0,0 1 0 0 0,1 1 0 0 0,4 1 137 0 0,1 0 0 0 0,-1 0 0 0 0,0-1 0 0 0,1 0 0 0 0,-1 0 0 0 0,1 0 0 0 0,0-1 0 0 0,0 0 0 0 0,10 0 0 0 0,5-1 776 0 0,36-4 0 0 0,7-1 593 0 0,-21 3-961 0 0,30 2-222 0 0,-52 1-254 0 0,0-1 0 0 0,1 0-1 0 0,-1-2 1 0 0,0-1 0 0 0,0-1-1 0 0,42-12 1 0 0,-46 9-61 0 0,0 1 0 0 0,1 1 1 0 0,-1 0-1 0 0,1 2 0 0 0,0 0 0 0 0,26-1 0 0 0,-36 4-104 0 0,0-1 0 0 0,19-5 0 0 0,13-1 39 0 0,-11 7 26 0 0,0 1 1 0 0,34 5-1 0 0,-39-2-48 0 0,1-2 1 0 0,1-1-1 0 0,34-3 0 0 0,76-10 194 0 0,28-4-43 0 0,45-10-60 0 0,-157 21-46 0 0,70 5 0 0 0,-74 1-34 0 0,93-10-1 0 0,51-7 83 0 0,-119 12-52 0 0,81-15-1 0 0,-123 15-38 0 0,0 2 0 0 0,0 1 0 0 0,61 5-1 0 0,-37 0-10 0 0,-9-1-17 0 0,-27 0 3 0 0,1-2 0 0 0,-1-1-1 0 0,22-2 1 0 0,110-3 113 0 0,-54 4-115 0 0,-58-1-1 0 0,-3-1 0 0 0,0 2 0 0 0,54 5 0 0 0,-24 3 0 0 0,44 8 0 0 0,-22-2 65 0 0,5 2-2 0 0,-56-10-31 0 0,0-1-1 0 0,0-1 1 0 0,41-4-1 0 0,35 3 35 0 0,-112-2-65 0 0,26 3 30 0 0,1-2 1 0 0,-1-1-1 0 0,1-1 0 0 0,31-6 0 0 0,-44 5 26 0 0,0 1 0 0 0,1 0 0 0 0,16 1 0 0 0,-13 1-1 0 0,27-3-1 0 0,10-1 42 0 0,-44 3-79 0 0,0 0-1 0 0,-1-1 1 0 0,1 0 0 0 0,0-1-1 0 0,15-4 1 0 0,-8 0 98 0 0,21-8 88 0 0,-39 13-191 0 0,0 0 1 0 0,0-1 0 0 0,0 1 0 0 0,-1 0-1 0 0,1-1 1 0 0,0 1 0 0 0,-1-1-1 0 0,1 1 1 0 0,0-1 0 0 0,-1 0 0 0 0,0 1-1 0 0,1-1 1 0 0,1-4 0 0 0,-2 5-7 0 0,0 0 0 0 0,0 0-1 0 0,1 1 1 0 0,-1-1 0 0 0,0 0 0 0 0,1 1 0 0 0,-1-1 0 0 0,1 1 0 0 0,-1-1 0 0 0,0 1 0 0 0,1-1 0 0 0,-1 1 0 0 0,1 0-1 0 0,0 0 1 0 0,-1 0 0 0 0,3 0 0 0 0,-4 0-7 0 0,1 1 0 0 0,-1-1 0 0 0,0 0 0 0 0,1 1 0 0 0,-1-1 0 0 0,1 0 0 0 0,-1 1 0 0 0,1-1 0 0 0,-1 0 0 0 0,0 0 0 0 0,1 0 0 0 0,-1 1 0 0 0,1-1 0 0 0,0 0 0 0 0,-1 0 0 0 0,1 0 0 0 0,-1 0 0 0 0,1 0 0 0 0,-1 0 0 0 0,1 0 0 0 0,-1 0 0 0 0,1 0 0 0 0,0 0 0 0 0,7 0 0 0 0,-7 1 0 0 0,0-1 0 0 0,0 0 0 0 0,0 0 0 0 0,0 0 0 0 0,0 0 0 0 0,0 0 0 0 0,0 0 0 0 0,0 0 0 0 0,0 0 0 0 0,-1 0 0 0 0,1 0 0 0 0,0-1 0 0 0,0 1 0 0 0,0 0 0 0 0,1-1 0 0 0,-2 1 0 0 0,1-1 0 0 0,-1 1 0 0 0,1 0 0 0 0,-1 0 0 0 0,1-1 0 0 0,-1 1 0 0 0,1 0 0 0 0,-1 0 0 0 0,1 0 0 0 0,-1 0 0 0 0,1 0 0 0 0,-1 0 0 0 0,1 0 0 0 0,-1 0 0 0 0,1 0 0 0 0,-1 0 0 0 0,1 0 0 0 0,-1 0 0 0 0,1 0 0 0 0,0 0 0 0 0,-1 0 0 0 0,1 0 0 0 0,-1 0 0 0 0,1 1 0 0 0,-1-1 0 0 0,0 0 0 0 0,1 0 0 0 0,-1 1 0 0 0,1-1 0 0 0,-1 0 0 0 0,1 1 0 0 0,-1-1 0 0 0,0 0 0 0 0,1 1 0 0 0,0 0 0 0 0,0-1 0 0 0,0 1 0 0 0,0-1 0 0 0,0 1 0 0 0,0-1 0 0 0,1 0 0 0 0,-1 0 0 0 0,0 1 0 0 0,0-1 0 0 0,0 0 0 0 0,0 0 0 0 0,0 0 0 0 0,0 0 0 0 0,2-1 0 0 0,0 1 0 0 0,0 0 0 0 0,0 0 0 0 0,0 0 0 0 0,1 0 0 0 0,-1-1 0 0 0,0 1 0 0 0,0-1 0 0 0,0 0 0 0 0,6-2 0 0 0,-3 1 8 0 0,0 0 0 0 0,0 1-1 0 0,0-1 1 0 0,0 1 0 0 0,0 0 0 0 0,11 1-1 0 0,-7-1-3 0 0,1 0-1 0 0,17-4 0 0 0,-12 1 13 0 0,0 1 0 0 0,0 0 0 0 0,30 0 0 0 0,-34 4-16 0 0,-9-1 0 0 0,0 1 0 0 0,0-1 0 0 0,0 0 0 0 0,0-1 0 0 0,0 1 0 0 0,0 0 0 0 0,-1-1 0 0 0,1 1 0 0 0,0-1 0 0 0,4-2 0 0 0,1 2 20 0 0,-1 1 9 0 0,-13-1-14 0 0,7 3-15 0 0,-1-1 0 0 0,1-1 0 0 0,-1 1 0 0 0,0-1 0 0 0,0 1 0 0 0,1-1 0 0 0,-1 1 0 0 0,0-1 0 0 0,0 0 0 0 0,1 1 0 0 0,-1-1 0 0 0,1 0 0 0 0,-1 1 0 0 0,0-1 0 0 0,1 0 0 0 0,-1 1 0 0 0,1-1 0 0 0,-1 0 0 0 0,1 0 0 0 0,-1 1 0 0 0,1-1 0 0 0,-1 0 0 0 0,1 0 0 0 0,-1 0 0 0 0,1 0 0 0 0,0 1 0 0 0,-1-1 0 0 0,0 0 0 0 0,1 0 0 0 0,-1 0 0 0 0,0 0 0 0 0,0 0 0 0 0,0 0 0 0 0,0 1 0 0 0,1-1 0 0 0,-1 0 0 0 0,0 0 0 0 0,0 0 0 0 0,0 0 0 0 0,0 1 0 0 0,1-1 0 0 0,-1 0 0 0 0,0 0 0 0 0,0 1 0 0 0,0-1 0 0 0,0 0 0 0 0,0 0 0 0 0,0 0 0 0 0,0 1 0 0 0,0-1 0 0 0,0 0 0 0 0,0 0 0 0 0,0 1 0 0 0,0-1 0 0 0,0 0 0 0 0,0 1 0 0 0,1 0 0 0 0,-15-1 64 0 0,14 2-64 0 0,-6 1 0 0 0,-1-4 0 0 0,1 0 0 0 0,-1 0 0 0 0,1 0 0 0 0,-10-4 0 0 0,-4-1 0 0 0,19 6 3 0 0,0-1 0 0 0,0 0 0 0 0,0 1 0 0 0,0-1 0 0 0,0 0 0 0 0,0 1 0 0 0,0-1 0 0 0,0 0 0 0 0,0 0 0 0 0,1 0-1 0 0,-1 0 1 0 0,0 0 0 0 0,0 0 0 0 0,1 0 0 0 0,-1 0 0 0 0,1 0 0 0 0,-1-1 0 0 0,1 1 0 0 0,-1-2 0 0 0,-7-28 94 0 0,6 19-72 0 0,-3-8 68 0 0,0-1 0 0 0,2 0-1 0 0,-2-39 1 0 0,13-87 35 0 0,-8 123-117 0 0,1 5 27 0 0,-2 0 1 0 0,0 0-1 0 0,0 0 0 0 0,-10-36 1 0 0,8 38 20 0 0,0-1 1 0 0,0 1 0 0 0,2 0 0 0 0,1-35-1 0 0,0 25-32 0 0,-1 9 5 0 0,-1 1 0 0 0,-1-1-1 0 0,-1 1 1 0 0,-1 0 0 0 0,-8-23 0 0 0,6 21-23 0 0,3 4 2 0 0,0 0-1 0 0,1 0 1 0 0,1 0 0 0 0,0-1-1 0 0,1-25 1 0 0,1 32-6 0 0,-1 0 0 0 0,1 1 0 0 0,-2-1 0 0 0,0 1 0 0 0,0-1 0 0 0,0 1 0 0 0,-1 0-1 0 0,0-1 1 0 0,-1 2 0 0 0,0-1 0 0 0,0 0 0 0 0,-7-9 0 0 0,-6-11-5 0 0,13 19 0 0 0,-1 1 0 0 0,0 0 0 0 0,0 0 0 0 0,-8-8 0 0 0,10 14 0 0 0,0-1 0 0 0,0 1 0 0 0,-1 0 0 0 0,1 0 0 0 0,0 0 0 0 0,-1 0 0 0 0,1 0 0 0 0,-1 1 0 0 0,1 0 0 0 0,-1 0 0 0 0,0 0 0 0 0,0 0 0 0 0,1 0 0 0 0,-1 1 0 0 0,0-1 0 0 0,0 1 0 0 0,-6 1 0 0 0,-6 0 0 0 0,0 2 0 0 0,0 0 0 0 0,-16 5 0 0 0,-19 4 0 0 0,-71-3 0 0 0,31-8 0 0 0,20-1 0 0 0,-339 4 0 0 0,323-4 0 0 0,-32-2 0 0 0,45-4 0 0 0,0 4 0 0 0,0 2 0 0 0,-98 14 0 0 0,-58 5 0 0 0,203-18 0 0 0,-205 18 0 0 0,-7-9 0 0 0,101 5 0 0 0,54-5 0 0 0,26-4 0 0 0,-1-3 0 0 0,1-2 0 0 0,-99-11 0 0 0,112 5 0 0 0,-72 3 0 0 0,9 1 0 0 0,29 0 0 0 0,-24-2 0 0 0,59-1 0 0 0,1 2 0 0 0,-79 5 0 0 0,-50 0 0 0 0,99-4 0 0 0,17-1 0 0 0,0-3 0 0 0,1-2 0 0 0,-93-25 0 0 0,117 24 0 0 0,-98-29 0 0 0,-44-27 64 0 0,-79-27-64 0 0,245 89 0 0 0,1 0 0 0 0,-1 1 0 0 0,1 0 0 0 0,-1 0 0 0 0,1 1 0 0 0,-1 0 0 0 0,1 0 0 0 0,-1 1 0 0 0,1-1 0 0 0,-1 2 0 0 0,1-1 0 0 0,-8 3 0 0 0,-5 3 0 0 0,1 1 0 0 0,-30 17 0 0 0,30-15 0 0 0,9-4 0 0 0,-1 1 0 0 0,-15 14 0 0 0,2-2 0 0 0,7-5 0 0 0,0 1 0 0 0,0 0 0 0 0,2 2 0 0 0,0-1 0 0 0,1 2 0 0 0,0 0 0 0 0,-16 31 0 0 0,14-18 0 0 0,2 1 0 0 0,0 0 0 0 0,2 1 0 0 0,-7 38 0 0 0,10-17-14 0 0,2 0 0 0 0,2 1-1 0 0,5 64 1 0 0,0-46 7 0 0,-1-29 7 0 0,12 81 0 0 0,-8-103 0 0 0,1 0 0 0 0,1 0 0 0 0,1 0 0 0 0,1 0 0 0 0,14 28 0 0 0,-9-24 0 0 0,-7-14 0 0 0,0-1 0 0 0,1 1 0 0 0,0-1 0 0 0,0 0 0 0 0,12 13 0 0 0,-13-18-55 0 0,-1 0 0 0 0,0 1 0 0 0,-1-1 0 0 0,1 1-1 0 0,-1 0 1 0 0,-1 1 0 0 0,1-1 0 0 0,-1 1 0 0 0,-1-1 0 0 0,3 11 0 0 0,1 11-556 0 0,4 44-1 0 0,-8-45 282 0 0,6 80-3723 0 0,-6-52-3895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43:24.305"/>
    </inkml:context>
    <inkml:brush xml:id="br0">
      <inkml:brushProperty name="width" value="0.1" units="cm"/>
      <inkml:brushProperty name="height" value="0.1" units="cm"/>
      <inkml:brushProperty name="color" value="#E71224"/>
    </inkml:brush>
  </inkml:definitions>
  <inkml:trace contextRef="#ctx0" brushRef="#br0">344 742 3367 0 0,'-1'-3'217'0'0,"0"0"-1"0"0,1 0 0 0 0,-1 1 1 0 0,1-1-1 0 0,0 0 0 0 0,0 0 0 0 0,0 0 1 0 0,0 1-1 0 0,1-7 0 0 0,-1 3 220 0 0,1-1 1 0 0,0 0-1 0 0,0 1 0 0 0,4-14 0 0 0,-2 17-325 0 0,-1 0-1 0 0,1 0 0 0 0,0 0 1 0 0,-1 0-1 0 0,1 0 0 0 0,1 1 1 0 0,-1-1-1 0 0,0 1 0 0 0,0 0 1 0 0,1 0-1 0 0,0 0 0 0 0,-1 0 1 0 0,1 1-1 0 0,6-2 0 0 0,24-15 219 0 0,-19 9-122 0 0,1 1 0 0 0,0 0 0 0 0,18-6-1 0 0,-23 10-173 0 0,15-6 32 0 0,2 0-1 0 0,54-10 1 0 0,-74 19-24 0 0,0 0 0 0 0,0-1-1 0 0,0 1 1 0 0,0-2 0 0 0,-1 1 0 0 0,1-1 0 0 0,-1 0 0 0 0,0 0 0 0 0,0-1 0 0 0,0 0 0 0 0,0 0 0 0 0,9-9 0 0 0,7-7 427 0 0,32-39 0 0 0,-52 55-446 0 0,0-1 0 0 0,1 1 0 0 0,-2-1 0 0 0,1 0 0 0 0,0 0 0 0 0,-1 0 0 0 0,0 0 0 0 0,0 0 0 0 0,-1-1 0 0 0,0 1 0 0 0,1-1 0 0 0,-1-8 0 0 0,-1 6 5 0 0,0 0-1 0 0,-1 0 1 0 0,0 0 0 0 0,0 0-1 0 0,-1 0 1 0 0,0 1 0 0 0,0-1 0 0 0,-4-7-1 0 0,3 9-18 0 0,-1 0-1 0 0,1 0 1 0 0,-1 1-1 0 0,0 0 1 0 0,-1 0-1 0 0,-7-7 1 0 0,-2-3 3 0 0,6 6-6 0 0,-1-2 15 0 0,0 1-1 0 0,-18-15 1 0 0,-3-4-20 0 0,24 22 0 0 0,0 1 0 0 0,-1 0 0 0 0,1 0 0 0 0,-12-7 0 0 0,2 3 0 0 0,-1 2 0 0 0,0-1 0 0 0,0 2 0 0 0,0 0 0 0 0,-1 2 0 0 0,0 0 0 0 0,0 0 0 0 0,-1 2 0 0 0,-18-2 0 0 0,25 4 0 0 0,0 0 0 0 0,0 0 0 0 0,0 1 0 0 0,1 1 0 0 0,-1 0 0 0 0,0 1 0 0 0,0 0 0 0 0,1 0 0 0 0,-1 1 0 0 0,1 1 0 0 0,0 0 0 0 0,-15 8 0 0 0,-14 11 0 0 0,-44 34 0 0 0,64-42 0 0 0,5-5-21 0 0,1 1 1 0 0,1 0-1 0 0,-1 1 0 0 0,2 1 0 0 0,-14 16 0 0 0,16-15 10 0 0,0 0 1 0 0,0 0-1 0 0,1 1 0 0 0,1 0 1 0 0,1 1-1 0 0,-10 30 0 0 0,11-28 1 0 0,1 1-1 0 0,-3 28 0 0 0,7-40 8 0 0,1 1 0 0 0,0-1 0 0 0,1 0 0 0 0,-1 1-1 0 0,1-1 1 0 0,1 0 0 0 0,-1 0 0 0 0,1 0 0 0 0,5 11-1 0 0,-3-9 26 0 0,0 0 0 0 0,1-1 0 0 0,0 0 0 0 0,1 0-1 0 0,0 0 1 0 0,0-1 0 0 0,1 1 0 0 0,-1-2 0 0 0,2 1-1 0 0,13 10 1 0 0,-7-8 22 0 0,0-1 0 0 0,1 0 0 0 0,-1-1 0 0 0,2-1 0 0 0,24 7 0 0 0,-27-11 44 0 0,0 0 0 0 0,-1-1 0 0 0,1-1 0 0 0,0 0 0 0 0,0-1 0 0 0,-1-1 0 0 0,1 0 0 0 0,20-5 0 0 0,-19 3 25 0 0,0-1 0 0 0,0 0 0 0 0,21-12 0 0 0,-28 13-64 0 0,0 0-1 0 0,-1-1 1 0 0,0 1-1 0 0,1-2 1 0 0,-2 1-1 0 0,1 0 0 0 0,-1-1 1 0 0,7-9-1 0 0,-8 9-4 0 0,-1 2-12 0 0,0 1-1 0 0,-1 0 1 0 0,1-1 0 0 0,-1 0 0 0 0,0 1 0 0 0,-1-1 0 0 0,1 0 0 0 0,0 0 0 0 0,-1 0 0 0 0,1-6 0 0 0,-19 67-968 0 0,10-31-147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9:27.008"/>
    </inkml:context>
    <inkml:brush xml:id="br0">
      <inkml:brushProperty name="width" value="0.1" units="cm"/>
      <inkml:brushProperty name="height" value="0.1" units="cm"/>
      <inkml:brushProperty name="color" value="#F4F91B"/>
    </inkml:brush>
  </inkml:definitions>
  <inkml:trace contextRef="#ctx0" brushRef="#br0">358 1161 1375 0 0,'-19'1'1364'0'0,"1"2"0"0"0,-1 0 0 0 0,-35 11 0 0 0,44-11-1246 0 0,-1 0 2630 0 0,20-10-442 0 0,-3 4-1968 0 0,0-1 0 0 0,0 1 0 0 0,1-1 0 0 0,-1 2-1 0 0,1-1 1 0 0,0 1 0 0 0,-1 0 0 0 0,1 0 0 0 0,0 1 0 0 0,0 0-1 0 0,0 0 1 0 0,0 1 0 0 0,0 0 0 0 0,0 0 0 0 0,11 2 0 0 0,0 0 135 0 0,-1-1 1 0 0,1-1 0 0 0,24-3-1 0 0,12 1 34 0 0,-43 1-457 0 0,-6 1-14 0 0,0 0 0 0 0,0 0 0 0 0,0 0-1 0 0,-1 1 1 0 0,1 0 0 0 0,0 0 0 0 0,0 0 0 0 0,8 3 0 0 0,8 6 47 0 0,-13-6 13 0 0,0 0 0 0 0,1 0-1 0 0,0-1 1 0 0,-1 0 0 0 0,1-1 0 0 0,0 0-1 0 0,0 0 1 0 0,0 0 0 0 0,0-2-1 0 0,16 1 1 0 0,113-19 624 0 0,-129 17-688 0 0,-1 1 0 0 0,1 1 0 0 0,-1-1 0 0 0,0 2 0 0 0,1-1 0 0 0,13 5 0 0 0,-10-3-11 0 0,-1 0 0 0 0,17 1 1 0 0,-24-4-1 0 0,0 0 1 0 0,1 0 0 0 0,-1 0 0 0 0,0-1-1 0 0,1 0 1 0 0,-1 0 0 0 0,0 0 0 0 0,0 0-1 0 0,0 0 1 0 0,6-3 0 0 0,95-42 558 0 0,-90 40-572 0 0,3-1 33 0 0,-2 1 12 0 0,0-1 0 0 0,0 0 0 0 0,15-11 0 0 0,3-3 58 0 0,-22 14-46 0 0,0 0 0 0 0,-1 0 1 0 0,0-1-1 0 0,-1-1 0 0 0,0 0 1 0 0,15-16-1 0 0,-17 15-18 0 0,1 1-1 0 0,20-17 1 0 0,-20 19-5 0 0,0-1 1 0 0,-1 1-1 0 0,14-18 0 0 0,-10 8 137 0 0,-1 0-1 0 0,0-1 1 0 0,-1 0-1 0 0,11-31 0 0 0,-16 31-94 0 0,-1 0 0 0 0,0 0 0 0 0,-2-1 0 0 0,0 1 0 0 0,-1-29 0 0 0,2-14 123 0 0,-3 43-184 0 0,0-1-1 0 0,-1 1 1 0 0,-1 0 0 0 0,0 0-1 0 0,-6-18 1 0 0,1 12-23 0 0,-18-42 0 0 0,11 42 25 0 0,-3-10 14 0 0,-8-34-39 0 0,19 49 0 0 0,-2-1 0 0 0,0 2 0 0 0,-2-1 0 0 0,-13-20 0 0 0,19 32 0 0 0,-1 1 0 0 0,0 0 0 0 0,0 1 0 0 0,0-1 0 0 0,-1 1 0 0 0,0 0 0 0 0,0 1 0 0 0,0-1 0 0 0,0 1 0 0 0,-1 0 0 0 0,0 1 0 0 0,0 0 0 0 0,0 0 0 0 0,-12-4 0 0 0,-25-1 21 0 0,-64-5 1 0 0,11 2-1 0 0,59 5-21 0 0,-5-2 0 0 0,0 3 0 0 0,0 1 0 0 0,-45 2 0 0 0,27 6 0 0 0,-108 19 0 0 0,94 0 0 0 0,-103 17 0 0 0,170-38 0 0 0,0 1 0 0 0,1 0 0 0 0,-1 0 0 0 0,0 0 0 0 0,1 1 0 0 0,0 0 0 0 0,-10 7 0 0 0,-3 5 0 0 0,-19 20 0 0 0,7-6 0 0 0,19-17 0 0 0,0 0 0 0 0,1 1 0 0 0,-11 17 0 0 0,17-21 0 0 0,0 0 0 0 0,0 1 0 0 0,1 0 0 0 0,0 0 0 0 0,-4 18 0 0 0,-10 62 0 0 0,11-50 0 0 0,6-28 0 0 0,1-1 0 0 0,0 1 0 0 0,1 0 0 0 0,0 0 0 0 0,1-1 0 0 0,0 1 0 0 0,4 14 0 0 0,28 85 0 0 0,-30-100 0 0 0,4 10 0 0 0,1-1 0 0 0,1 0 0 0 0,1-1 0 0 0,19 31 0 0 0,-25-45-95 0 0,-1 0 1 0 0,0 1-1 0 0,0-1 0 0 0,0 0 1 0 0,-1 1-1 0 0,0-1 0 0 0,0 1 0 0 0,-1 0 1 0 0,0 0-1 0 0,0 0 0 0 0,0 0 1 0 0,-1-1-1 0 0,-1 13 0 0 0,-2 5-644 0 0,0 0-1 0 0,-12 36 1 0 0,7-29-1125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9:31.858"/>
    </inkml:context>
    <inkml:brush xml:id="br0">
      <inkml:brushProperty name="width" value="0.1" units="cm"/>
      <inkml:brushProperty name="height" value="0.1" units="cm"/>
      <inkml:brushProperty name="color" value="#F4F91B"/>
    </inkml:brush>
  </inkml:definitions>
  <inkml:trace contextRef="#ctx0" brushRef="#br0">1764 1105 4175 0 0,'-2'-1'123'0'0,"0"0"0"0"0,0 0 0 0 0,0 1-1 0 0,0-1 1 0 0,0 1 0 0 0,0 0-1 0 0,0-1 1 0 0,0 1 0 0 0,0 0 0 0 0,0 0-1 0 0,0 0 1 0 0,-1 1 0 0 0,-2 0-1 0 0,2-1 8 0 0,1 1-1 0 0,-1-1 1 0 0,1 0-1 0 0,-1 0 0 0 0,1 0 1 0 0,-1 0-1 0 0,-3-1 1 0 0,-24-13 1788 0 0,24 12-1551 0 0,4 2-84 0 0,-1-1 1 0 0,0 0-1 0 0,0 1 0 0 0,0-1 1 0 0,1 1-1 0 0,-1 0 0 0 0,0 0 1 0 0,0 0-1 0 0,-4 1 0 0 0,-1 0 89 0 0,1 0 0 0 0,0 1 0 0 0,0 0 0 0 0,0 1 0 0 0,0-1 0 0 0,0 1 0 0 0,-8 5 0 0 0,14-7-350 0 0,-3 2 162 0 0,0-1-1 0 0,0 1 1 0 0,-1-1-1 0 0,1 0 0 0 0,0 0 1 0 0,-1 0-1 0 0,0-1 0 0 0,1 1 1 0 0,-1-1-1 0 0,0 0 1 0 0,-9 0-1 0 0,7 0 34 0 0,0 0 0 0 0,0 1 0 0 0,1-1 0 0 0,-1 1 0 0 0,0 1 0 0 0,1-1 0 0 0,-9 6 0 0 0,-21 6 152 0 0,5-6 41 0 0,0-1-1 0 0,-1-2 1 0 0,0-2 0 0 0,-50 1-1 0 0,-46-16 727 0 0,109 11-1010 0 0,0 0 0 0 0,1-2-1 0 0,-1 0 1 0 0,1-1 0 0 0,-1-1-1 0 0,-26-10 1 0 0,37 13-101 0 0,0 0 0 0 0,0 1 0 0 0,-1 0 0 0 0,1 1 1 0 0,0-1-1 0 0,0 2 0 0 0,-1-1 0 0 0,1 1 0 0 0,0 0 0 0 0,-10 4 0 0 0,4-3-26 0 0,0 0-1 0 0,-14 1 1 0 0,-10-2 95 0 0,1 3 0 0 0,-39 8 0 0 0,44-7-35 0 0,11-3 107 0 0,-1-1-1 0 0,0-2 0 0 0,0 0 1 0 0,-41-7-1 0 0,42 4-72 0 0,12 3-60 0 0,0-1 0 0 0,0-1 0 0 0,0 1 0 0 0,0-2-1 0 0,1 1 1 0 0,-1-1 0 0 0,1 0 0 0 0,0-1 0 0 0,-12-9-1 0 0,-47-33 331 0 0,20 23-163 0 0,31 15-199 0 0,14 9 5 0 0,0-1 0 0 0,0 0 0 0 0,0 0 0 0 0,0 0 1 0 0,0 0-1 0 0,0-1 0 0 0,0 1 0 0 0,0 0 0 0 0,0-1 0 0 0,1 0 1 0 0,-3-1-1 0 0,2 1 2 0 0,0 1 1 0 0,0 0-1 0 0,0 0 0 0 0,0-1 1 0 0,0 1-1 0 0,-1 1 1 0 0,1-1-1 0 0,-1 0 1 0 0,1 1-1 0 0,0-1 0 0 0,-1 1 1 0 0,1-1-1 0 0,-1 1 1 0 0,1 0-1 0 0,-1 0 0 0 0,-3 1 1 0 0,-14-2 29 0 0,17 0-27 0 0,0 0-1 0 0,0 0 0 0 0,0 0 1 0 0,0 0-1 0 0,0 0 1 0 0,0 0-1 0 0,1-1 1 0 0,-1 0-1 0 0,0 1 1 0 0,1-1-1 0 0,-1 0 1 0 0,1 0-1 0 0,0 0 1 0 0,0-1-1 0 0,0 1 0 0 0,0 0 1 0 0,0-1-1 0 0,0 1 1 0 0,1-1-1 0 0,-1 0 1 0 0,1 0-1 0 0,0 0 1 0 0,-1 1-1 0 0,1-1 1 0 0,0-3-1 0 0,-18-116 506 0 0,17 105-430 0 0,2 1 0 0 0,0-1 0 0 0,2 1 0 0 0,-1-1 0 0 0,7-23 0 0 0,-5 24-68 0 0,-1 1 0 0 0,0 0 0 0 0,-1-1 0 0 0,-1 1 0 0 0,-1-17 0 0 0,-13-79 130 0 0,11 90-137 0 0,2 19-10 0 0,-5-36 44 0 0,1-1 0 0 0,2 0 0 0 0,2-50 0 0 0,2 73-29 0 0,0-5-4 0 0,1 0 0 0 0,2 0 0 0 0,6-26 0 0 0,-9 45-12 0 0,0 0 0 0 0,0 0 0 0 0,0 0 0 0 0,0 1 0 0 0,1-1 0 0 0,-1 0 0 0 0,0 1 0 0 0,1-1 0 0 0,0 1 0 0 0,-1 0 0 0 0,1 0 0 0 0,-1-1 0 0 0,1 1 0 0 0,0 0 0 0 0,0 0 0 0 0,0 0 0 0 0,0 1 0 0 0,3-2 0 0 0,6-1 0 0 0,1 0 0 0 0,13-2 0 0 0,-5 2 0 0 0,7-2 0 0 0,1 2 0 0 0,30-1 0 0 0,-24 3 0 0 0,0-1 0 0 0,-1-1 0 0 0,55-12 0 0 0,11-4 0 0 0,-5 1 0 0 0,-59 11 0 0 0,43-3 0 0 0,7-1 0 0 0,-75 10 0 0 0,0 0 0 0 0,1 1 0 0 0,-1 0 0 0 0,0 1 0 0 0,17 3 0 0 0,13 1 0 0 0,64 10 0 0 0,-27-2 0 0 0,-57-11 0 0 0,-1 2 0 0 0,0-1 0 0 0,0 2 0 0 0,0 1 0 0 0,-1 0 0 0 0,0 1 0 0 0,32 17 0 0 0,2 5-32 0 0,110 44 0 0 0,-158-71 28 0 0,-1-1-1 0 0,1 1 1 0 0,-1-1-1 0 0,1 1 1 0 0,-1 0-1 0 0,0 0 1 0 0,0 1-1 0 0,0-1 0 0 0,0 1 1 0 0,0-1-1 0 0,3 6 1 0 0,-3-4-45 0 0,-1 0 0 0 0,0 1 0 0 0,0-1 1 0 0,-1 0-1 0 0,1 1 0 0 0,-1-1 0 0 0,0 1 0 0 0,0-1 0 0 0,0 8 0 0 0,3 25-1235 0 0,7 86-2577 0 0,-10-78 2045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3:48.452"/>
    </inkml:context>
    <inkml:brush xml:id="br0">
      <inkml:brushProperty name="width" value="0.1" units="cm"/>
      <inkml:brushProperty name="height" value="0.1" units="cm"/>
      <inkml:brushProperty name="color" value="#F4F91B"/>
    </inkml:brush>
  </inkml:definitions>
  <inkml:trace contextRef="#ctx0" brushRef="#br0">935 107 2183 0 0,'-31'-9'510'0'0,"-138"-36"2988"0"0,127 36-3019 0 0,-65-10 602 0 0,67 17-712 0 0,-46 2-1 0 0,0 0-1 0 0,-120-19 258 0 0,194 18-612 0 0,-1 0-94 0 0,-1 0-1 0 0,1 0 1 0 0,-1 2 0 0 0,0 0 0 0 0,1 0 0 0 0,-1 1 0 0 0,-24 8-1 0 0,16-4-3098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3:50.287"/>
    </inkml:context>
    <inkml:brush xml:id="br0">
      <inkml:brushProperty name="width" value="0.1" units="cm"/>
      <inkml:brushProperty name="height" value="0.1" units="cm"/>
      <inkml:brushProperty name="color" value="#F4F91B"/>
    </inkml:brush>
  </inkml:definitions>
  <inkml:trace contextRef="#ctx0" brushRef="#br0">1533 163 2815 0 0,'18'-9'527'0'0,"-15"8"-418"0"0,0 0 0 0 0,0 0 0 0 0,-1 0 1 0 0,1-1-1 0 0,-1 1 0 0 0,1-1 0 0 0,-1 0 1 0 0,4-3-1 0 0,-6 5-93 0 0,1 0 1 0 0,-1 0-1 0 0,0 0 1 0 0,1 0-1 0 0,-1-1 1 0 0,0 1-1 0 0,1 0 1 0 0,-1 0-1 0 0,0-1 1 0 0,0 1-1 0 0,0 0 1 0 0,1-1-1 0 0,-1 1 1 0 0,0 0-1 0 0,0 0 1 0 0,0-1-1 0 0,1 1 1 0 0,-1 0-1 0 0,0-1 1 0 0,0 1-1 0 0,0-1 1 0 0,0 1-1 0 0,0 0 0 0 0,0-1 1 0 0,0 1-1 0 0,0 0 1 0 0,0-1-1 0 0,0 1 1 0 0,0 0-1 0 0,0-1 1 0 0,0 1-1 0 0,0 0 1 0 0,0-1-1 0 0,0 1 1 0 0,-1 0-1 0 0,1-1 1 0 0,0 1-1 0 0,0 0 1 0 0,0-1-1 0 0,-1 1 1 0 0,1 0-1 0 0,0-1 1 0 0,0 1-1 0 0,0 0 1 0 0,-1 0-1 0 0,1-1 1 0 0,0 1-1 0 0,-1 0 1 0 0,1 0-1 0 0,0 0 1 0 0,-1-1-1 0 0,1 1 1 0 0,0 0-1 0 0,-1 0 1 0 0,1 0-1 0 0,0 0 1 0 0,-1 0-1 0 0,1 0 1 0 0,0 0-1 0 0,-1 0 1 0 0,1 0-1 0 0,0 0 1 0 0,-1 0-1 0 0,1 0 1 0 0,-1 0-1 0 0,-2-1 30 0 0,0 1 1 0 0,0 0-1 0 0,0 0 0 0 0,0 0 1 0 0,0 0-1 0 0,1 1 0 0 0,-5 0 0 0 0,-2 1 168 0 0,0 0 0 0 0,0 0 0 0 0,1-1-1 0 0,-1 0 1 0 0,-1 0 0 0 0,-8-2-1 0 0,14 2-193 0 0,0-1 0 0 0,0 1-1 0 0,0 0 1 0 0,1 0-1 0 0,-1 0 1 0 0,0 1-1 0 0,-5 2 1 0 0,6-2-6 0 0,-1 0 1 0 0,0-1-1 0 0,-1 1 1 0 0,1-1-1 0 0,0 0 1 0 0,0 0-1 0 0,-8 1 0 0 0,-154-8 762 0 0,107-1-388 0 0,-94-23 0 0 0,110 19-128 0 0,-135-31 464 0 0,69 18-534 0 0,65 13-139 0 0,0 2-1 0 0,-83-6 1 0 0,73 16 59 0 0,-96 12 1 0 0,-52 23-3050 0 0,195-35 2651 0 0,-55 13-2904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3:52.779"/>
    </inkml:context>
    <inkml:brush xml:id="br0">
      <inkml:brushProperty name="width" value="0.1" units="cm"/>
      <inkml:brushProperty name="height" value="0.1" units="cm"/>
      <inkml:brushProperty name="color" value="#F4F91B"/>
    </inkml:brush>
  </inkml:definitions>
  <inkml:trace contextRef="#ctx0" brushRef="#br0">1381 73 2527 0 0,'0'-1'38'0'0,"1"0"70"0"0,0 0 1 0 0,0 0-1 0 0,0 0 0 0 0,0 0 0 0 0,0 0 1 0 0,0 0-1 0 0,0-1 0 0 0,-1 1 0 0 0,1 0 1 0 0,0 0-1 0 0,-1-1 0 0 0,1 1 0 0 0,-1 0 1 0 0,1-2-1 0 0,-9 2 252 0 0,-1 0 1 0 0,1 1 0 0 0,-10 2-1 0 0,0 0-21 0 0,1-1-1 0 0,-1 0 0 0 0,0-1 1 0 0,1-1-1 0 0,-1 0 0 0 0,-31-8 0 0 0,41 8-218 0 0,0 0-1 0 0,1 1 1 0 0,-1 0-1 0 0,0 0 0 0 0,-14 2 1 0 0,-9 0-18 0 0,10-1 20 0 0,0 1 1 0 0,-32 8-1 0 0,48-9-100 0 0,-40-1 362 0 0,26 0-87 0 0,-33-3 0 0 0,28 1-99 0 0,-22-4 163 0 0,34 3-290 0 0,0 1 1 0 0,0 1 0 0 0,-21 0 0 0 0,11 1-14 0 0,0-2 0 0 0,0 0 1 0 0,-36-8-1 0 0,-9-1 61 0 0,58 10-119 0 0,-70-8 160 0 0,-91 1 0 0 0,144 8-248 0 0,0 2 0 0 0,0 1 0 0 0,1 1 0 0 0,-1 1 0 0 0,1 1 0 0 0,0 2 0 0 0,-38 16 0 0 0,35-11-504 0 0,-1 0-144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4:16.071"/>
    </inkml:context>
    <inkml:brush xml:id="br0">
      <inkml:brushProperty name="width" value="0.1" units="cm"/>
      <inkml:brushProperty name="height" value="0.1" units="cm"/>
      <inkml:brushProperty name="color" value="#F4F91B"/>
    </inkml:brush>
  </inkml:definitions>
  <inkml:trace contextRef="#ctx0" brushRef="#br0">1124 14 1375 0 0,'3'-13'344'0'0,"-3"21"256"0"0,-6-4-600 0 0,6-4 0 0 0,0 0 0 0 0,-1 0 0 0 0,1 0 0 0 0,0 1 0 0 0,-1-1 0 0 0,1 0 0 0 0,0 0 0 0 0,-1 0 0 0 0,1 0 0 0 0,0 1 0 0 0,-1-1 0 0 0,1 0 0 0 0,0 0 0 0 0,0 0 0 0 0,-1 1 0 0 0,1-1 0 0 0,0 0 0 0 0,0 1 0 0 0,-1-1 0 0 0,1 0 0 0 0,0 1 0 0 0,0-1 0 0 0,0 0 0 0 0,0 1 0 0 0,0-1 0 0 0,-1 0 0 0 0,1 1 0 0 0,0-1 0 0 0,0 0 0 0 0,0 1 0 0 0,0-1 0 0 0,0 1 0 0 0,0-1 0 0 0,1 1 0 0 0,-1-1 0 0 0,0 1 0 0 0,1-1 0 0 0,-1 0 0 0 0,0 1 0 0 0,1-1 0 0 0,-1 0 0 0 0,1 1 0 0 0,-1-1 0 0 0,1 0 0 0 0,-1 1 0 0 0,0-1 0 0 0,1 0 0 0 0,-1 0 0 0 0,1 0 0 0 0,-1 1 0 0 0,1-1 0 0 0,-1 0 0 0 0,1 0 0 0 0,-1 0 0 0 0,1 0 0 0 0,0 0 0 0 0,-1 0 0 0 0,1 0 0 0 0,22 1 0 0 0,-9 0 0 0 0,-11 0 0 0 0,-2-1 0 0 0,0 0 0 0 0,0 0 0 0 0,-1 0 0 0 0,1 0 0 0 0,0 0 0 0 0,0 0 0 0 0,0 0 0 0 0,0 0 0 0 0,0 0 0 0 0,-1 1 0 0 0,1-1 0 0 0,0 0 0 0 0,0 1 0 0 0,0-1 0 0 0,-1 1 0 0 0,1-1 0 0 0,0 1 0 0 0,0-1 0 0 0,-1 1 0 0 0,1-1 0 0 0,0 1 0 0 0,-1 0 0 0 0,1-1 0 0 0,-1 1 0 0 0,1 0 0 0 0,0 1 0 0 0,-43-2 1680 0 0,22 0-1312 0 0,10-1-160 0 0,0 1 0 0 0,0 1 0 0 0,0-1 0 0 0,-14 4 0 0 0,11-1-80 0 0,-1-1-1 0 0,0 0 0 0 0,0-1 0 0 0,0-1 0 0 0,0 0 0 0 0,0-1 0 0 0,0 0 0 0 0,-18-5 0 0 0,25 5-31 0 0,-10-4 37 0 0,-1 1-1 0 0,0 1 1 0 0,0 1-1 0 0,-1 1 1 0 0,-24 1-1 0 0,40 0-117 0 0,-1 0 0 0 0,1-1 0 0 0,0 1 0 0 0,-1-1-1 0 0,1 0 1 0 0,0 1 0 0 0,0-1 0 0 0,-4-2 0 0 0,3 1 17 0 0,0 1 0 0 0,0 0 0 0 0,0 0 0 0 0,0 0-1 0 0,-7 0 1 0 0,2 1 24 0 0,-3-1 25 0 0,0 2-1 0 0,0-1 1 0 0,-22 6 0 0 0,-13 3 153 0 0,0-2 0 0 0,-69 3-1 0 0,103-10-136 0 0,0-1 0 0 0,-20-3-1 0 0,21 2-30 0 0,-1 0 0 0 0,-19 1 0 0 0,-46 1 96 0 0,-29 1 2 0 0,95 1-190 0 0,-1-1 0 0 0,1 2 0 0 0,0 0 0 0 0,0 0 0 0 0,0 1 0 0 0,-17 8 0 0 0,8 0-102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4:17.268"/>
    </inkml:context>
    <inkml:brush xml:id="br0">
      <inkml:brushProperty name="width" value="0.1" units="cm"/>
      <inkml:brushProperty name="height" value="0.1" units="cm"/>
      <inkml:brushProperty name="color" value="#F4F91B"/>
    </inkml:brush>
  </inkml:definitions>
  <inkml:trace contextRef="#ctx0" brushRef="#br0">896 26 1375 0 0,'-13'-2'392'0'0,"0"0"0"0"0,0 0-1 0 0,0 1 1 0 0,0 1 0 0 0,0 0-1 0 0,-21 4 1 0 0,9-2-276 0 0,25-2-115 0 0,-20 1 145 0 0,-1 0 1 0 0,1 0 0 0 0,0-2 0 0 0,-34-6-1 0 0,19 2 383 0 0,0 0-1 0 0,-1 3 0 0 0,-49 1 0 0 0,-45-2 495 0 0,105 0-913 0 0,0 2-1 0 0,0 1 0 0 0,0 1 1 0 0,1 1-1 0 0,-40 8 0 0 0,-20 9-358 0 0,54-13-70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4:20.112"/>
    </inkml:context>
    <inkml:brush xml:id="br0">
      <inkml:brushProperty name="width" value="0.1" units="cm"/>
      <inkml:brushProperty name="height" value="0.1" units="cm"/>
      <inkml:brushProperty name="color" value="#F4F91B"/>
    </inkml:brush>
  </inkml:definitions>
  <inkml:trace contextRef="#ctx0" brushRef="#br0">5200 86 1375 0 0,'-9'-3'434'0'0,"0"1"-1"0"0,0 0 1 0 0,-1 1-1 0 0,1 0 1 0 0,0 1-1 0 0,-13 0 1 0 0,-59 9-20 0 0,19-1-217 0 0,37-6-102 0 0,-13 1 530 0 0,-59-2 0 0 0,78-1-389 0 0,-33 3 0 0 0,-1 0 0 0 0,2-2-22 0 0,-30 0 225 0 0,-35-15 362 0 0,68 7-561 0 0,-60-1-1 0 0,36 7-156 0 0,-56 1-14 0 0,-52 23-87 0 0,105-6-2505 0 0,37-7-328 0 0</inkml:trace>
  <inkml:trace contextRef="#ctx0" brushRef="#br0" timeOffset="1">3202 126 1495 0 0,'-1'0'15'0'0,"0"-1"-1"0"0,0 1 1 0 0,0-1-1 0 0,0 1 1 0 0,0-1-1 0 0,0 1 0 0 0,0-1 1 0 0,0 1-1 0 0,-1 0 1 0 0,1 0-1 0 0,0 0 0 0 0,0 0 1 0 0,0-1-1 0 0,0 1 1 0 0,0 1-1 0 0,-2-1 0 0 0,-22 4 220 0 0,14-2-143 0 0,-6 2 252 0 0,0 1-1 0 0,0 0 1 0 0,-26 12 0 0 0,-16 5 596 0 0,38-17-515 0 0,-1-1-1 0 0,0-1 0 0 0,-1-1 0 0 0,1-1 0 0 0,-29-3 0 0 0,7 2-68 0 0,8-1 26 0 0,1-2 0 0 0,-61-12 1 0 0,-65-27 580 0 0,142 36-873 0 0,-1 2 0 0 0,0 0 0 0 0,1 1 0 0 0,-1 1-1 0 0,-39 1 1 0 0,43 3-94 0 0,0 0-1 0 0,1 0 1 0 0,-1 2-1 0 0,1 0 1 0 0,0 0 0 0 0,0 2-1 0 0,0 0 1 0 0,-13 8-1 0 0,2 0-272 0 0,3-2-128 0 0</inkml:trace>
  <inkml:trace contextRef="#ctx0" brushRef="#br0" timeOffset="2">1858 26 2327 0 0,'-3'0'116'0'0,"1"0"0"0"0,-1-1-1 0 0,1 1 1 0 0,-1-1-1 0 0,1 0 1 0 0,0 0 0 0 0,-1 0-1 0 0,1 0 1 0 0,-4-2-1 0 0,3 1 77 0 0,0 0-1 0 0,-1 0 1 0 0,1 1 0 0 0,-1 0-1 0 0,-6-2 1 0 0,-8 1 33 0 0,0 1 0 0 0,0 0 0 0 0,0 2 0 0 0,-28 4 0 0 0,7-1-72 0 0,9-3 210 0 0,0-2 0 0 0,-36-4-1 0 0,-29-1 244 0 0,78 7-563 0 0,-1 1 1 0 0,0 0 0 0 0,1 2 0 0 0,-22 6-1 0 0,22-4-23 0 0,-1-2 0 0 0,1 0 0 0 0,-1-1-1 0 0,-23 1 1 0 0,28-3 65 0 0,-1 0-1 0 0,-24 6 1 0 0,4 0 68 0 0,-13 2 85 0 0,17-3-85 0 0,-39 2 0 0 0,27-6-50 0 0,6 1-25 0 0,1-2 0 0 0,-1-1-1 0 0,0-1 1 0 0,-41-9 0 0 0,1-7 131 0 0,36 6-88 0 0,-67-7-1 0 0,75 15-107 0 0,1 2 0 0 0,-1 1 0 0 0,0 2 0 0 0,0 1 0 0 0,0 1 0 0 0,-46 13 0 0 0,-73 30-450 0 0,97-29 151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4:21.164"/>
    </inkml:context>
    <inkml:brush xml:id="br0">
      <inkml:brushProperty name="width" value="0.1" units="cm"/>
      <inkml:brushProperty name="height" value="0.1" units="cm"/>
      <inkml:brushProperty name="color" value="#F4F91B"/>
    </inkml:brush>
  </inkml:definitions>
  <inkml:trace contextRef="#ctx0" brushRef="#br0">765 206 1375 0 0,'-3'-3'134'0'0,"-1"-1"0"0"0,1 0-1 0 0,-1 1 1 0 0,0 0-1 0 0,0 0 1 0 0,-1 0-1 0 0,-5-2 1 0 0,-38-18 2150 0 0,30 15-2094 0 0,-10-5 250 0 0,-140-60 1844 0 0,129 58-1759 0 0,-1 1 1 0 0,-55-9-1 0 0,82 20-494 0 0,-2 1-1 0 0,1 0 1 0 0,0 1 0 0 0,0 1-1 0 0,0 0 1 0 0,-1 1 0 0 0,1 0-1 0 0,0 1 1 0 0,0 1 0 0 0,0 1-1 0 0,1 0 1 0 0,-1 0 0 0 0,1 1-1 0 0,0 1 1 0 0,0 0 0 0 0,-14 10-1 0 0,-3 4-559 0 0,17-11 6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4:22.747"/>
    </inkml:context>
    <inkml:brush xml:id="br0">
      <inkml:brushProperty name="width" value="0.1" units="cm"/>
      <inkml:brushProperty name="height" value="0.1" units="cm"/>
      <inkml:brushProperty name="color" value="#F4F91B"/>
    </inkml:brush>
  </inkml:definitions>
  <inkml:trace contextRef="#ctx0" brushRef="#br0">902 153 455 0 0,'-137'3'4622'0'0,"-6"0"-2980"0"0,118-4-1361 0 0,0-1-1 0 0,1-1 1 0 0,0-1-1 0 0,-1-1 1 0 0,-30-11-1 0 0,9-1 183 0 0,-74-38-1 0 0,100 45-384 0 0,0 0 0 0 0,-1 2 0 0 0,-1 0 0 0 0,-23-5 0 0 0,36 11-159 0 0,1 0 1 0 0,-1 1-1 0 0,0 0 1 0 0,1 1-1 0 0,-1 0 1 0 0,0 0-1 0 0,0 1 1 0 0,1 0-1 0 0,-1 0 1 0 0,0 1-1 0 0,1 0 1 0 0,-1 1 0 0 0,-11 5-1 0 0,4 0-3022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45:27.026"/>
    </inkml:context>
    <inkml:brush xml:id="br0">
      <inkml:brushProperty name="width" value="0.1" units="cm"/>
      <inkml:brushProperty name="height" value="0.1" units="cm"/>
      <inkml:brushProperty name="color" value="#E71224"/>
    </inkml:brush>
  </inkml:definitions>
  <inkml:trace contextRef="#ctx0" brushRef="#br0">733 1166 2415 0 0,'-18'-2'5316'0'0,"23"-2"-3945"0"0,-5 3-1297 0 0,1 1-1 0 0,-1-1 1 0 0,1 1-1 0 0,-1-1 0 0 0,0 1 1 0 0,1 0-1 0 0,-1-1 0 0 0,1 1 1 0 0,-1-1-1 0 0,1 1 1 0 0,-1 0-1 0 0,1 0 0 0 0,-1-1 1 0 0,1 1-1 0 0,-1 0 1 0 0,1 0-1 0 0,1-1 0 0 0,4 0 127 0 0,0-1 0 0 0,0-1 0 0 0,-1 1-1 0 0,1-1 1 0 0,0 0 0 0 0,5-5 0 0 0,24-11 269 0 0,28-6-262 0 0,-12 3 252 0 0,53-30-1 0 0,-95 47-406 0 0,0 0-1 0 0,0 0 0 0 0,-1-1 1 0 0,0-1-1 0 0,0 1 1 0 0,0-1-1 0 0,-1 0 0 0 0,0-1 1 0 0,0 0-1 0 0,9-16 1 0 0,1-7-58 0 0,-8 14 98 0 0,0 0 1 0 0,-2 0-1 0 0,1-1 0 0 0,4-22 1 0 0,-11 32-61 0 0,0 1 1 0 0,-1-1 0 0 0,-1 0 0 0 0,1 1 0 0 0,-1-1 0 0 0,0 0 0 0 0,-3-9 0 0 0,-2-14 16 0 0,-3-41 290 0 0,-4 0 1 0 0,-41-135-1 0 0,50 197-322 0 0,0 1-1 0 0,0-1 1 0 0,-1 1-1 0 0,-1 0 1 0 0,1 0-1 0 0,-1 0 1 0 0,-11-10-1 0 0,5 7 11 0 0,-1 0 0 0 0,0 1 0 0 0,-26-17 0 0 0,-45-30 179 0 0,-22-14 116 0 0,91 64-305 0 0,-1 0-1 0 0,0 1 1 0 0,-1 0 0 0 0,1 1-1 0 0,-1 1 1 0 0,-1 1 0 0 0,1 1-1 0 0,0 0 1 0 0,-1 1-1 0 0,0 1 1 0 0,1 0 0 0 0,-22 3-1 0 0,24 0-16 0 0,0 1 0 0 0,0 1 0 0 0,1 0 0 0 0,-1 1 0 0 0,1 0 0 0 0,0 1 0 0 0,0 1 0 0 0,-24 15 0 0 0,22-11 1 0 0,1 1-1 0 0,0 1 1 0 0,1 0-1 0 0,-22 26 1 0 0,-44 68-4 0 0,32-40-7 0 0,32-44-8 0 0,2 0 1 0 0,0 1-1 0 0,2 0 1 0 0,0 1-1 0 0,-13 46 1 0 0,-25 136-6 0 0,41-146 5 0 0,3 0 0 0 0,1 85 0 0 0,8-110 18 0 0,1 1 0 0 0,1-1 0 0 0,21 70 0 0 0,-22-94-3 0 0,0 0 0 0 0,1 0 1 0 0,0 0-1 0 0,1-1 0 0 0,0 0 0 0 0,1 0 0 0 0,0 0 0 0 0,0-1 0 0 0,1 0 0 0 0,14 13 0 0 0,-17-19 2 0 0,1 1-1 0 0,-1-1 1 0 0,1 0-1 0 0,0 0 1 0 0,0-1-1 0 0,0 1 1 0 0,0-1-1 0 0,1-1 1 0 0,-1 1-1 0 0,1-1 0 0 0,-1 0 1 0 0,1-1-1 0 0,0 1 1 0 0,0-1-1 0 0,0-1 1 0 0,0 1-1 0 0,0-1 1 0 0,0-1-1 0 0,0 1 1 0 0,10-3-1 0 0,14-6 32 0 0,-1-1 0 0 0,0-2 1 0 0,33-18-1 0 0,-38 18-23 0 0,2-2 16 0 0,-18 9-17 0 0,0 0 0 0 0,0 1 0 0 0,0 0 0 0 0,12-3 1 0 0,-11 5-18 0 0,-5 0-80 0 0,0 1 0 0 0,1-1 0 0 0,-1 1 0 0 0,1 1 0 0 0,-1-1 0 0 0,1 1 0 0 0,-1 0 0 0 0,1 0 0 0 0,5 1 1 0 0,3 3-372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4:23.462"/>
    </inkml:context>
    <inkml:brush xml:id="br0">
      <inkml:brushProperty name="width" value="0.1" units="cm"/>
      <inkml:brushProperty name="height" value="0.1" units="cm"/>
      <inkml:brushProperty name="color" value="#F4F91B"/>
    </inkml:brush>
  </inkml:definitions>
  <inkml:trace contextRef="#ctx0" brushRef="#br0">2168 117 1839 0 0,'-4'0'98'0'0,"0"0"-1"0"0,0-1 0 0 0,1 1 0 0 0,-1 1 1 0 0,0-1-1 0 0,0 1 0 0 0,0-1 0 0 0,1 1 1 0 0,-1 0-1 0 0,0 0 0 0 0,1 1 0 0 0,-5 1 1 0 0,-15 5-37 0 0,15-7 123 0 0,-1-1 1 0 0,0 0 0 0 0,1 0-1 0 0,-1 0 1 0 0,0-1 0 0 0,-15-4-1 0 0,13 3 123 0 0,1 0 0 0 0,0 1 0 0 0,-1 0 0 0 0,-11 1-1 0 0,-121 3 708 0 0,103-3-974 0 0,-65-4 524 0 0,62 1-255 0 0,0 2 0 0 0,-48 4-1 0 0,21 6-117 0 0,0-3-1 0 0,-112-6 0 0 0,40-2-37 0 0,33 2-61 0 0,-15 1-29 0 0,-5 0 2 0 0,112-2-47 0 0,-157-9 111 0 0,148 5-91 0 0,0 0 0 0 0,0-2 0 0 0,1-1 0 0 0,0-1 1 0 0,-38-19-1 0 0,39 16-25 0 0,0 2 1 0 0,0 0-1 0 0,-1 2 0 0 0,0 0 1 0 0,-41-5-1 0 0,58 12-55 0 0,0 1 0 0 0,0 0 0 0 0,0 0 0 0 0,0 1 0 0 0,0 0 0 0 0,-10 3 0 0 0,-6 2-312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4:25.467"/>
    </inkml:context>
    <inkml:brush xml:id="br0">
      <inkml:brushProperty name="width" value="0.1" units="cm"/>
      <inkml:brushProperty name="height" value="0.1" units="cm"/>
      <inkml:brushProperty name="color" value="#F4F91B"/>
    </inkml:brush>
  </inkml:definitions>
  <inkml:trace contextRef="#ctx0" brushRef="#br0">1081 3 455 0 0,'-5'-1'267'0'0,"1"1"0"0"0,-1-1 0 0 0,0 1-1 0 0,1 0 1 0 0,-1 0 0 0 0,0 0-1 0 0,0 1 1 0 0,1-1 0 0 0,-1 1-1 0 0,-5 2 1 0 0,-7 0 143 0 0,-229 26 1248 0 0,166-26-891 0 0,-132 24 0 0 0,157-17-646 0 0,-85 2 0 0 0,96-10-55 0 0,-1 1-1 0 0,1 3 1 0 0,-68 17-1 0 0,84-13-65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4:27.221"/>
    </inkml:context>
    <inkml:brush xml:id="br0">
      <inkml:brushProperty name="width" value="0.1" units="cm"/>
      <inkml:brushProperty name="height" value="0.1" units="cm"/>
      <inkml:brushProperty name="color" value="#F4F91B"/>
    </inkml:brush>
  </inkml:definitions>
  <inkml:trace contextRef="#ctx0" brushRef="#br0">2058 126 1151 0 0,'-1'3'53'0'0,"1"-1"-1"0"0,-1 0 0 0 0,0 0 1 0 0,0 0-1 0 0,0 0 0 0 0,0 0 1 0 0,0 0-1 0 0,0 0 0 0 0,0 0 1 0 0,0 0-1 0 0,-1-1 0 0 0,-1 3 1 0 0,-3 3 90 0 0,3-5 9 0 0,0 0 0 0 0,-1 0 0 0 0,1 0 0 0 0,-1 0 0 0 0,0-1 0 0 0,1 1 0 0 0,-1-1 0 0 0,-7 1 0 0 0,3-2 107 0 0,1-1-1 0 0,-1 0 1 0 0,0 0 0 0 0,0-1-1 0 0,1 0 1 0 0,-1-1-1 0 0,1 1 1 0 0,-8-5-1 0 0,-7-5 678 0 0,-26-18 0 0 0,39 26-834 0 0,0-1 0 0 0,0 2 0 0 0,0-1-1 0 0,-1 1 1 0 0,1 1 0 0 0,-1 0 0 0 0,1 0 0 0 0,-15 0 0 0 0,16 1-52 0 0,-52-8 76 0 0,48 8-63 0 0,1 0-1 0 0,-1 0 1 0 0,0 1-1 0 0,0 1 1 0 0,0 0-1 0 0,-16 3 0 0 0,-17 2-39 0 0,-48-5 10 0 0,60-1-23 0 0,-1 1 1 0 0,-34 5-1 0 0,17 2 22 0 0,-96 4 0 0 0,66-12-10 0 0,-1-5-1 0 0,-135-23 0 0 0,16-25 283 0 0,147 42-218 0 0,0 3 0 0 0,-56-2 0 0 0,83 9-84 0 0,0 2 1 0 0,0 1-1 0 0,0 1 1 0 0,0 1-1 0 0,1 1 1 0 0,-30 10-1 0 0,-9 8-375 0 0,31-9 135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4:39.784"/>
    </inkml:context>
    <inkml:brush xml:id="br0">
      <inkml:brushProperty name="width" value="0.1" units="cm"/>
      <inkml:brushProperty name="height" value="0.1" units="cm"/>
      <inkml:brushProperty name="color" value="#F4F91B"/>
    </inkml:brush>
  </inkml:definitions>
  <inkml:trace contextRef="#ctx0" brushRef="#br0">1212 45 919 0 0,'-1'-1'49'0'0,"1"1"-1"0"0,-1-1 0 0 0,0 0 1 0 0,0 1-1 0 0,1-1 0 0 0,-1 1 0 0 0,0-1 1 0 0,0 1-1 0 0,0-1 0 0 0,0 1 1 0 0,0-1-1 0 0,0 1 0 0 0,0 0 0 0 0,0 0 1 0 0,1-1-1 0 0,-1 1 0 0 0,0 0 1 0 0,-2 0-1 0 0,-12 1 51 0 0,11-1-31 0 0,1 1 0 0 0,-1-1 0 0 0,0 0 0 0 0,1-1 0 0 0,-1 1 0 0 0,0 0 0 0 0,-6-3-1 0 0,10 3-54 0 0,0 0-1 0 0,-1 0 0 0 0,1 0 0 0 0,0 0 1 0 0,-1 0-1 0 0,1-1 0 0 0,0 1 1 0 0,0 0-1 0 0,-1 0 0 0 0,1 0 0 0 0,0 0 1 0 0,-1 0-1 0 0,1 0 0 0 0,0 0 0 0 0,0 0 1 0 0,-1 0-1 0 0,1 0 0 0 0,0 1 0 0 0,-1-1 1 0 0,1 0-1 0 0,0 0 0 0 0,0 0 0 0 0,-1 0 1 0 0,1 0-1 0 0,0 0 0 0 0,0 1 0 0 0,-1-1 1 0 0,1 0-1 0 0,0 0 0 0 0,0 0 0 0 0,-1 1 1 0 0,1-1-1 0 0,0 0 0 0 0,0 0 0 0 0,0 0 1 0 0,0 1-1 0 0,-1-1 0 0 0,1 0 0 0 0,0 1 1 0 0,0-1-1 0 0,0 0 0 0 0,0 1 0 0 0,-1 15 666 0 0,1-9-579 0 0,1-5-87 0 0,2 2 1297 0 0,-9 0-774 0 0,4-2-481 0 0,-1-1 0 0 0,0 0 0 0 0,0 1 0 0 0,1-1 0 0 0,-1-1 0 0 0,0 1 0 0 0,0 0 0 0 0,0-1 0 0 0,0 1 0 0 0,0-1 0 0 0,-5 0-1 0 0,-14 3 228 0 0,13-3-139 0 0,-2 1-6 0 0,8 1-100 0 0,-1-1 1 0 0,1 0-1 0 0,-1 0 0 0 0,1 0 1 0 0,-1-1-1 0 0,0 1 1 0 0,1-1-1 0 0,-1 0 0 0 0,1 0 1 0 0,-7-1-1 0 0,-38-8 777 0 0,27 4-624 0 0,-2 0 29 0 0,11 2-105 0 0,-1 1 1 0 0,1 0 0 0 0,-18 0-1 0 0,21 1-30 0 0,0 0-1 0 0,0 0 0 0 0,0-1 1 0 0,-16-5-1 0 0,-16-3 274 0 0,31 10-281 0 0,0-1 0 0 0,-1 1 0 0 0,-14 3-1 0 0,-11-1 171 0 0,16-2-8 0 0,0-2 0 0 0,0 0 0 0 0,0-1 0 0 0,-26-8-1 0 0,-24-6 504 0 0,53 14-631 0 0,1 1 0 0 0,-24 0 0 0 0,-7-1-50 0 0,28 2-18 0 0,-1 0 1 0 0,1 1 0 0 0,-1 1 0 0 0,1 1-1 0 0,-1 1 1 0 0,-19 5 0 0 0,9 1-1047 0 0,1 0 1 0 0,0 2-1 0 0,-30 16 0 0 0,28-11-2794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4:41.401"/>
    </inkml:context>
    <inkml:brush xml:id="br0">
      <inkml:brushProperty name="width" value="0.1" units="cm"/>
      <inkml:brushProperty name="height" value="0.1" units="cm"/>
      <inkml:brushProperty name="color" value="#F4F91B"/>
    </inkml:brush>
  </inkml:definitions>
  <inkml:trace contextRef="#ctx0" brushRef="#br0">1169 187 1927 0 0,'-1'-2'73'0'0,"0"0"-1"0"0,0 0 0 0 0,1 0 1 0 0,-1 0-1 0 0,0-1 0 0 0,1 1 1 0 0,0 0-1 0 0,0 0 0 0 0,-1 0 1 0 0,1-1-1 0 0,1 1 0 0 0,-1 0 1 0 0,0 0-1 0 0,1-3 0 0 0,0 1 73 0 0,-1 0-1 0 0,0 1 0 0 0,0-1 1 0 0,0 1-1 0 0,0-1 0 0 0,0 0 1 0 0,-1 1-1 0 0,0-1 0 0 0,-1-3 0 0 0,1 5-69 0 0,0 0-1 0 0,0 1 0 0 0,0-1 0 0 0,0 1 0 0 0,-1-1 1 0 0,1 1-1 0 0,-1 0 0 0 0,1-1 0 0 0,-1 1 0 0 0,1 0 0 0 0,-1 0 1 0 0,0 0-1 0 0,1 0 0 0 0,-1 1 0 0 0,0-1 0 0 0,0 0 1 0 0,0 1-1 0 0,0-1 0 0 0,1 1 0 0 0,-4-1 0 0 0,-5 0 80 0 0,-1 1 1 0 0,-18 0-1 0 0,-4 1 177 0 0,-29-9 659 0 0,38 4-733 0 0,0 1 0 0 0,0 1 0 0 0,-1 1 0 0 0,-33 3 0 0 0,37 0-187 0 0,0-1 0 0 0,0-1 1 0 0,1 0-1 0 0,-1-2 0 0 0,-37-7 0 0 0,33 5 114 0 0,-26 0-1 0 0,28 2-170 0 0,-41-7-1 0 0,-146-30 110 0 0,177 35-133 0 0,-1 2 1 0 0,0 1-1 0 0,0 2 0 0 0,-43 6 0 0 0,38 0-303 0 0,-1 0-120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4:42.743"/>
    </inkml:context>
    <inkml:brush xml:id="br0">
      <inkml:brushProperty name="width" value="0.1" units="cm"/>
      <inkml:brushProperty name="height" value="0.1" units="cm"/>
      <inkml:brushProperty name="color" value="#F4F91B"/>
    </inkml:brush>
  </inkml:definitions>
  <inkml:trace contextRef="#ctx0" brushRef="#br0">1330 170 1727 0 0,'-5'1'2325'0'0,"2"0"-2257"0"0,1 0 1 0 0,-1 0 0 0 0,0 0-1 0 0,0-1 1 0 0,0 1 0 0 0,1-1 0 0 0,-1 0-1 0 0,0 1 1 0 0,0-1 0 0 0,-5-1-1 0 0,-6-3 402 0 0,-1 0 0 0 0,1 1 0 0 0,-30-2 0 0 0,37 4-414 0 0,-3 0 58 0 0,1 0 0 0 0,-1-1 0 0 0,0-1 0 0 0,0 0 0 0 0,1 0 0 0 0,-1-1 0 0 0,1 0 0 0 0,-11-7 0 0 0,12 7 16 0 0,0 0-1 0 0,-1 1 1 0 0,1 0 0 0 0,-1 0 0 0 0,1 1 0 0 0,-1 0 0 0 0,-14-1-1 0 0,-31 3 63 0 0,41 0-174 0 0,-1 1 0 0 0,1-2 0 0 0,-16-2 0 0 0,-93-13 373 0 0,-185-31 746 0 0,113 15-577 0 0,182 30-518 0 0,0 1 0 0 0,0 0 0 0 0,0 1 0 0 0,0 0 0 0 0,0 1 0 0 0,0 0 0 0 0,0 1 0 0 0,-18 6 0 0 0,6 0-936 0 0,1 1-1 0 0,1 0 1 0 0,-25 16-1 0 0,20-9-2529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4:43.593"/>
    </inkml:context>
    <inkml:brush xml:id="br0">
      <inkml:brushProperty name="width" value="0.1" units="cm"/>
      <inkml:brushProperty name="height" value="0.1" units="cm"/>
      <inkml:brushProperty name="color" value="#F4F91B"/>
    </inkml:brush>
  </inkml:definitions>
  <inkml:trace contextRef="#ctx0" brushRef="#br0">1315 11 919 0 0,'0'0'104'0'0,"-6"-11"3480"0"0,1 14-3416 0 0,0 0-1 0 0,0 0 0 0 0,0 0 0 0 0,0-1 0 0 0,-1 0 1 0 0,1 0-1 0 0,-1 0 0 0 0,1-1 0 0 0,-1 0 0 0 0,1 0 0 0 0,-7 0 1 0 0,-16 5 392 0 0,19-5-421 0 0,-1 0 0 0 0,0 0-1 0 0,1-1 1 0 0,-1 0 0 0 0,0-1 0 0 0,1 0 0 0 0,-12-2-1 0 0,-7-1 189 0 0,18 3-233 0 0,-1 1 0 0 0,-17 2 0 0 0,-7 1 44 0 0,6-4 12 0 0,1 3-1 0 0,-1 0 0 0 0,1 2 1 0 0,-51 12-1 0 0,69-13-112 0 0,-1-1 0 0 0,-18 1 0 0 0,-7 2-20 0 0,13-2 74 0 0,1-1 0 0 0,-1-1-1 0 0,0-2 1 0 0,1 0 0 0 0,-30-5 0 0 0,-50-2 424 0 0,84 8-454 0 0,-20-1 1 0 0,-1 2-1 0 0,1 1 1 0 0,0 2 0 0 0,-52 12-1 0 0,-77 41-1051 0 0,130-42-2732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4:46.249"/>
    </inkml:context>
    <inkml:brush xml:id="br0">
      <inkml:brushProperty name="width" value="0.1" units="cm"/>
      <inkml:brushProperty name="height" value="0.1" units="cm"/>
      <inkml:brushProperty name="color" value="#F4F91B"/>
    </inkml:brush>
  </inkml:definitions>
  <inkml:trace contextRef="#ctx0" brushRef="#br0">1550 4 919 0 0,'-5'-3'975'0'0,"5"3"-962"0"0,-1 0 1 0 0,1 0-1 0 0,0 0 1 0 0,0 0-1 0 0,0 0 1 0 0,0 0-1 0 0,-1 0 1 0 0,1 0-1 0 0,0 0 1 0 0,0 0-1 0 0,0 0 1 0 0,-1 0-1 0 0,1 0 1 0 0,0 0-1 0 0,0 0 0 0 0,0 0 1 0 0,0 0-1 0 0,-1 0 1 0 0,1 0-1 0 0,0 0 1 0 0,0 0-1 0 0,0 0 1 0 0,-1 0-1 0 0,1 0 1 0 0,0 0-1 0 0,0 0 1 0 0,0 0-1 0 0,0 0 1 0 0,-1 0-1 0 0,1 1 1 0 0,0-1-1 0 0,0 0 1 0 0,0 0-1 0 0,0 0 1 0 0,0 0-1 0 0,0 0 1 0 0,-1 1-1 0 0,1-1 1 0 0,0 0-1 0 0,0 0 1 0 0,0 0-1 0 0,0 0 1 0 0,0 1-1 0 0,0-1 0 0 0,0 0 1 0 0,0 0-1 0 0,-3-3 1059 0 0,2 3-1029 0 0,1 0 0 0 0,0 0 0 0 0,0 1 0 0 0,-1-1 0 0 0,1 0 0 0 0,0 1 0 0 0,0-1-1 0 0,-1 0 1 0 0,1 1 0 0 0,0-1 0 0 0,0 1 0 0 0,0-1 0 0 0,0 0 0 0 0,0 1 0 0 0,-1-1 0 0 0,1 1-1 0 0,0-1 1 0 0,0 1 0 0 0,0-1 0 0 0,0 0 0 0 0,0 1 0 0 0,0-1 0 0 0,0 1 0 0 0,1 0-1 0 0,-1 0-20 0 0,0 0-1 0 0,0 0 1 0 0,0 0-1 0 0,0 0 0 0 0,0 0 1 0 0,0 0-1 0 0,1 0 0 0 0,-1 0 1 0 0,0 0-1 0 0,1 0 0 0 0,-1 0 1 0 0,0 0-1 0 0,1-1 1 0 0,0 1-1 0 0,-1 0 0 0 0,1 0 1 0 0,-1 0-1 0 0,1 0 0 0 0,0-1 1 0 0,0 1-1 0 0,-1 0 1 0 0,1-1-1 0 0,0 1 0 0 0,0-1 1 0 0,0 1-1 0 0,0-1 0 0 0,0 1 1 0 0,-1-1-1 0 0,1 1 0 0 0,0-1 1 0 0,0 0-1 0 0,0 0 1 0 0,0 1-1 0 0,0-1 0 0 0,0 0 1 0 0,0 0-1 0 0,0 0 0 0 0,0 0 1 0 0,2 0-1 0 0,17 5 252 0 0,-16-3-267 0 0,0-1-1 0 0,0 0 0 0 0,1 1 0 0 0,-1-2 0 0 0,5 2 1 0 0,-4-2-1 0 0,0 1 1 0 0,-1 0-1 0 0,1 0 0 0 0,-1 1 1 0 0,6 1-1 0 0,-8-2 2 0 0,0 0 0 0 0,0 0 0 0 0,0 0 0 0 0,1 0 0 0 0,-1-1 0 0 0,0 1-1 0 0,0-1 1 0 0,1 1 0 0 0,-1-1 0 0 0,0 0 0 0 0,1 0 0 0 0,-1 0 0 0 0,0 0-1 0 0,0-1 1 0 0,1 1 0 0 0,-1-1 0 0 0,0 1 0 0 0,0-1 0 0 0,1 0 0 0 0,3-2 346 0 0,-8 4-325 0 0,1 0 0 0 0,0 0 1 0 0,0-1-1 0 0,-1 1 0 0 0,1-1 0 0 0,0 1 0 0 0,-1-1 0 0 0,1 1 0 0 0,0-1 0 0 0,-1 0 0 0 0,1 0 0 0 0,-2 0 0 0 0,-23 1 487 0 0,1 1 0 0 0,-34 6-1 0 0,-79 5-38 0 0,-7-15 135 0 0,-41-1-117 0 0,54-1-325 0 0,-406-23 47 0 0,537 27-216 0 0,-155-15 158 0 0,128 14-168 0 0,0 1 0 0 0,-1 1-1 0 0,-41 8 1 0 0,-5 9-2913 0 0,38-9-269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4:48.052"/>
    </inkml:context>
    <inkml:brush xml:id="br0">
      <inkml:brushProperty name="width" value="0.1" units="cm"/>
      <inkml:brushProperty name="height" value="0.1" units="cm"/>
      <inkml:brushProperty name="color" value="#F4F91B"/>
    </inkml:brush>
  </inkml:definitions>
  <inkml:trace contextRef="#ctx0" brushRef="#br0">1531 1 1983 0 0,'1'1'16'0'0,"0"-1"0"0"0,0 1 0 0 0,0 0 0 0 0,-1 0-1 0 0,1-1 1 0 0,0 1 0 0 0,0-1 0 0 0,0 1 0 0 0,0 0-1 0 0,0-1 1 0 0,0 0 0 0 0,1 1 0 0 0,-1-1 0 0 0,0 0-1 0 0,0 1 1 0 0,1-1 0 0 0,1 1 22 0 0,21 9 2959 0 0,-12-6-2819 0 0,-11-4-146 0 0,0 0 0 0 0,1 0 0 0 0,-1 1 0 0 0,0-1 0 0 0,0 1-1 0 0,0-1 1 0 0,1 1 0 0 0,-1-1 0 0 0,0 1 0 0 0,0-1 0 0 0,1 2-1 0 0,-2-2-15 0 0,1 0-1 0 0,-1 1 0 0 0,1-1 1 0 0,-1 0-1 0 0,1 1 0 0 0,-1-1 1 0 0,0 0-1 0 0,1 1 0 0 0,-1-1 1 0 0,1 0-1 0 0,-1 1 0 0 0,0-1 1 0 0,0 1-1 0 0,1-1 0 0 0,-1 1 1 0 0,0-1-1 0 0,0 1 0 0 0,1-1 0 0 0,-1 1 1 0 0,0-1-1 0 0,0 1 0 0 0,0-1 1 0 0,0 1-1 0 0,0-1 0 0 0,0 1 1 0 0,0-1-1 0 0,0 1 0 0 0,0-1 1 0 0,0 1-1 0 0,0-1 0 0 0,0 1 1 0 0,0 0-1 0 0,-1-1 0 0 0,1 1 1 0 0,0-1-1 0 0,0 0 0 0 0,0 1 1 0 0,-1-1-1 0 0,1 1 0 0 0,0-1 0 0 0,-1 1 1 0 0,1-1-1 0 0,0 1 0 0 0,-1-1 1 0 0,1 0-1 0 0,-1 1 0 0 0,0 0 24 0 0,1-1-1 0 0,-1 1 0 0 0,1-1 0 0 0,-1 1 0 0 0,0 0 0 0 0,1-1 1 0 0,-1 0-1 0 0,0 1 0 0 0,0-1 0 0 0,1 1 0 0 0,-1-1 0 0 0,0 0 1 0 0,0 1-1 0 0,0-1 0 0 0,1 0 0 0 0,-1 0 0 0 0,0 0 0 0 0,0 0 0 0 0,0 0 1 0 0,0 0-1 0 0,1 0 0 0 0,-1 0 0 0 0,0 0 0 0 0,0 0 0 0 0,0 0 1 0 0,0 0-1 0 0,-1-1 0 0 0,-14-1 533 0 0,-23 7 41 0 0,34-4-567 0 0,0 1 1 0 0,0-1-1 0 0,0-1 0 0 0,0 1 0 0 0,0-1 1 0 0,0 0-1 0 0,0 0 0 0 0,0-1 0 0 0,-7 0 0 0 0,7-1 36 0 0,1 1-1 0 0,-1 1 1 0 0,0-1-1 0 0,0 1 1 0 0,0 0 0 0 0,0 0-1 0 0,0 0 1 0 0,0 1-1 0 0,-8 2 1 0 0,4-2-12 0 0,0 1 0 0 0,0-1 0 0 0,-1-1 1 0 0,-10 0-1 0 0,6 0 65 0 0,-16 1-64 0 0,15-1 57 0 0,-30-1 1 0 0,3-2 27 0 0,0 1 0 0 0,-46 6 0 0 0,-50-1 84 0 0,64-9 41 0 0,25 2-124 0 0,-51 1 0 0 0,-2 7-82 0 0,-99 5 97 0 0,172-5-165 0 0,0 1 0 0 0,-51 16 0 0 0,-53 29-96 0 0,105-38-530 0 0,-40 24 0 0 0,19-7-3396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4:51.347"/>
    </inkml:context>
    <inkml:brush xml:id="br0">
      <inkml:brushProperty name="width" value="0.1" units="cm"/>
      <inkml:brushProperty name="height" value="0.1" units="cm"/>
      <inkml:brushProperty name="color" value="#F4F91B"/>
    </inkml:brush>
  </inkml:definitions>
  <inkml:trace contextRef="#ctx0" brushRef="#br0">1387 72 455 0 0,'-2'-2'302'0'0,"0"1"0"0"0,0 0-1 0 0,0-1 1 0 0,-1 1-1 0 0,1 0 1 0 0,0 0-1 0 0,-1 0 1 0 0,1 1 0 0 0,-1-1-1 0 0,1 0 1 0 0,-5 1-1 0 0,-28-2-56 0 0,-61 0 2295 0 0,15 10-1654 0 0,57-9-230 0 0,-46-9 0 0 0,52 7-500 0 0,-80-5 414 0 0,85 7-428 0 0,0 0 1 0 0,-22 2-1 0 0,23 0-99 0 0,-1-1 0 0 0,1 0 0 0 0,-19-3 0 0 0,-195-29 1374 0 0,151 27-1312 0 0,0 3 0 0 0,-80 9 0 0 0,126-2-187 0 0,-1 0 1 0 0,1 2-1 0 0,0 2 0 0 0,1 0 0 0 0,0 2 1 0 0,-34 18-1 0 0,25-10-309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45:51.148"/>
    </inkml:context>
    <inkml:brush xml:id="br0">
      <inkml:brushProperty name="width" value="0.1" units="cm"/>
      <inkml:brushProperty name="height" value="0.1" units="cm"/>
      <inkml:brushProperty name="color" value="#E71224"/>
    </inkml:brush>
  </inkml:definitions>
  <inkml:trace contextRef="#ctx0" brushRef="#br0">394 1634 455 0 0,'1'0'51'0'0,"1"1"0"0"0,0-1 0 0 0,-1 0 0 0 0,1 0-1 0 0,-1 0 1 0 0,1-1 0 0 0,0 1 0 0 0,-1 0 0 0 0,1-1-1 0 0,-1 1 1 0 0,1-1 0 0 0,-1 1 0 0 0,1-1 0 0 0,-1 0-1 0 0,1 1 1 0 0,-1-1 0 0 0,0 0 0 0 0,1 0 0 0 0,-1 0-1 0 0,0 0 1 0 0,0 0 0 0 0,2-2 0 0 0,3-4 1510 0 0,-1 0 1 0 0,10-15-1 0 0,-4 7-858 0 0,53-64 1661 0 0,-60 74-2272 0 0,-1-1-1 0 0,0 0 0 0 0,0-1 0 0 0,-1 1 1 0 0,0 0-1 0 0,0-1 0 0 0,0 1 0 0 0,-1-1 1 0 0,0 0-1 0 0,1-8 0 0 0,2-13 576 0 0,-3 22-544 0 0,16-96 1475 0 0,-14 66-1101 0 0,-1 3-54 0 0,11-53 1 0 0,11-38 193 0 0,-19 91-410 0 0,11-98 623 0 0,-15 115-773 0 0,-1 0-1 0 0,-1-1 0 0 0,0 1 0 0 0,-1 0 1 0 0,-1 0-1 0 0,-5-16 0 0 0,-16-68 74 0 0,3 6 33 0 0,17 81-90 0 0,-1-1 1 0 0,-1 1-1 0 0,0 0 1 0 0,-13-22-1 0 0,3 9-54 0 0,2-1-1 0 0,1-1 0 0 0,1 0 0 0 0,-9-35 1 0 0,8 23 5 0 0,-23-47 0 0 0,27 70-22 0 0,0 0-1 0 0,-16-20 0 0 0,22 32-15 0 0,-1 1-1 0 0,0-1 0 0 0,0 1 1 0 0,0 0-1 0 0,0 0 0 0 0,-1 0 1 0 0,0 1-1 0 0,1-1 0 0 0,-1 1 1 0 0,0 0-1 0 0,-11-4 0 0 0,11 6 12 0 0,0 1 0 0 0,-1-1 0 0 0,1 1 0 0 0,-1 0 0 0 0,1 0 0 0 0,0 1 0 0 0,-1-1 0 0 0,1 1 0 0 0,0 0 0 0 0,-1 1 0 0 0,1-1-1 0 0,0 1 1 0 0,0 0 0 0 0,-7 4 0 0 0,0 0 191 0 0,1 1 0 0 0,1 0-1 0 0,-1 0 1 0 0,1 1 0 0 0,-11 11-1 0 0,7-4-296 0 0,1 1-1 0 0,1 0 1 0 0,0 1 0 0 0,1 0-1 0 0,1 1 1 0 0,1 1 0 0 0,1-1-1 0 0,0 1 1 0 0,1 1 0 0 0,-7 30-1 0 0,3 7-170 0 0,2 1 0 0 0,-1 85-1 0 0,9-121 258 0 0,1 0 0 0 0,2 0-1 0 0,0-1 1 0 0,1 1-1 0 0,1 0 1 0 0,1-1 0 0 0,1 0-1 0 0,1 0 1 0 0,1-1 0 0 0,1 1-1 0 0,0-2 1 0 0,2 1-1 0 0,0-2 1 0 0,1 1 0 0 0,1-1-1 0 0,0-1 1 0 0,2-1 0 0 0,21 20-1 0 0,-23-25 4 0 0,1-1 0 0 0,0 0 0 0 0,1-2 0 0 0,0 1 0 0 0,1-2 0 0 0,-1 0 0 0 0,1-1 0 0 0,0-1 0 0 0,29 6 0 0 0,-35-9 8 0 0,0-2-1 0 0,0 1 0 0 0,0-1 1 0 0,0-1-1 0 0,0 0 1 0 0,-1 0-1 0 0,1-1 1 0 0,0 0-1 0 0,0-1 0 0 0,-1 0 1 0 0,0-1-1 0 0,1 0 1 0 0,-1 0-1 0 0,11-7 0 0 0,6-7 51 0 0,-1 0 0 0 0,0-2-1 0 0,26-27 1 0 0,64-73 129 0 0,-110 114-174 0 0,-1 1-9 0 0,5-4-155 0 0,-12 17-996 0 0,-5 3-10 0 0,-2 4-54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4:52.503"/>
    </inkml:context>
    <inkml:brush xml:id="br0">
      <inkml:brushProperty name="width" value="0.1" units="cm"/>
      <inkml:brushProperty name="height" value="0.1" units="cm"/>
      <inkml:brushProperty name="color" value="#F4F91B"/>
    </inkml:brush>
  </inkml:definitions>
  <inkml:trace contextRef="#ctx0" brushRef="#br0">1128 55 2303 0 0,'-8'-1'438'0'0,"1"0"-1"0"0,-1 0 0 0 0,1 1 1 0 0,-1 0-1 0 0,-15 2 0 0 0,8-1-405 0 0,-11 2 338 0 0,-27 7 0 0 0,28-5 132 0 0,-34 3 0 0 0,20-5-57 0 0,-103 1 924 0 0,85-9-844 0 0,-1-3 1 0 0,-77-20 0 0 0,120 24-456 0 0,-36-9 140 0 0,0 3 0 0 0,-1 1-1 0 0,-66-1 1 0 0,107 10-192 0 0,1 0 0 0 0,-1 2 0 0 0,0-1 0 0 0,1 1 0 0 0,-1 1 0 0 0,-14 5 0 0 0,19-6-67 0 0,0 1 0 0 0,0 0 0 0 0,1 0 0 0 0,-1 0 0 0 0,1 0 0 0 0,0 1 0 0 0,0 0 0 0 0,0 0 0 0 0,0 1 0 0 0,1-1 1 0 0,-1 1-1 0 0,-3 7 0 0 0,-3 6-293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4:53.932"/>
    </inkml:context>
    <inkml:brush xml:id="br0">
      <inkml:brushProperty name="width" value="0.1" units="cm"/>
      <inkml:brushProperty name="height" value="0.1" units="cm"/>
      <inkml:brushProperty name="color" value="#F4F91B"/>
    </inkml:brush>
  </inkml:definitions>
  <inkml:trace contextRef="#ctx0" brushRef="#br0">1511 118 455 0 0,'-3'-2'297'0'0,"-1"-1"-1"0"0,0 1 0 0 0,0-1 0 0 0,0 1 0 0 0,0 1 1 0 0,-1-1-1 0 0,1 1 0 0 0,0-1 0 0 0,-1 1 0 0 0,-8-1 1 0 0,-25-8 270 0 0,27 5-50 0 0,0 1 0 0 0,-1 0 1 0 0,1 0-1 0 0,-24-3 0 0 0,12 5-228 0 0,0 2 0 0 0,0 1 0 0 0,0 0 0 0 0,-37 9-1 0 0,5-10 96 0 0,15 5-22 0 0,27-5-251 0 0,1 2 1 0 0,0 0 0 0 0,-15 4-1 0 0,-58 13-1 0 0,29-8-9 0 0,36-7 15 0 0,0-1-1 0 0,0 0 1 0 0,-1-2-1 0 0,1-1 1 0 0,-37-3-1 0 0,-99-26 668 0 0,69 11-542 0 0,-67-21 78 0 0,21 4-94 0 0,126 33-307 0 0,0 1 1 0 0,0 0-1 0 0,0 1 0 0 0,0 0 0 0 0,0 0 0 0 0,0 0 0 0 0,0 1 0 0 0,0 0 0 0 0,0 1 0 0 0,0-1 0 0 0,0 1 1 0 0,-8 4-1 0 0,3 0-374 0 0,0 0 1 0 0,1 1-1 0 0,-1 0 1 0 0,2 1-1 0 0,-16 14 1 0 0,10-6-3068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4:55.594"/>
    </inkml:context>
    <inkml:brush xml:id="br0">
      <inkml:brushProperty name="width" value="0.1" units="cm"/>
      <inkml:brushProperty name="height" value="0.1" units="cm"/>
      <inkml:brushProperty name="color" value="#F4F91B"/>
    </inkml:brush>
  </inkml:definitions>
  <inkml:trace contextRef="#ctx0" brushRef="#br0">1138 46 799 0 0,'5'0'-32'0'0,"-1"-1"-1"0"0,1 1 0 0 0,0-1 0 0 0,-1 1 0 0 0,1-1 0 0 0,7-3 0 0 0,-11 4 33 0 0,-1-1 1 0 0,1 1-1 0 0,0 0 0 0 0,0-1 1 0 0,-1 1-1 0 0,1 0 1 0 0,0-1-1 0 0,-1 1 1 0 0,1-1-1 0 0,0 1 0 0 0,-1-1 1 0 0,1 1-1 0 0,-1-1 1 0 0,1 0-1 0 0,-1 1 0 0 0,1-1 1 0 0,-1 0-1 0 0,1 1 1 0 0,-1-1-1 0 0,0 0 0 0 0,1 1 1 0 0,-1-1-1 0 0,0 0 1 0 0,0 0-1 0 0,1 0 1 0 0,-1 1-1 0 0,0-1 0 0 0,0 0 1 0 0,0 0-1 0 0,0 0 1 0 0,0 1-1 0 0,0-1 0 0 0,0 0 1 0 0,0 0-1 0 0,-1 0 1 0 0,1 1-1 0 0,0-1 1 0 0,0 0-1 0 0,-1 0 0 0 0,1 1 1 0 0,-1-2-1 0 0,1 1 92 0 0,0 1-1 0 0,-1-1 0 0 0,1 1 1 0 0,0-1-1 0 0,0 1 0 0 0,-1-1 1 0 0,1 1-1 0 0,0-1 0 0 0,-1 1 1 0 0,1-1-1 0 0,0 1 1 0 0,-1-1-1 0 0,1 1 0 0 0,-1-1 1 0 0,1 1-1 0 0,-1 0 0 0 0,1-1 1 0 0,-1 1-1 0 0,1 0 0 0 0,-1 0 1 0 0,1-1-1 0 0,-1 1 1 0 0,1 0-1 0 0,-2 0 0 0 0,-13 7 1102 0 0,14-6-1193 0 0,-11 7 91 0 0,0 0 0 0 0,0-1-1 0 0,-1-1 1 0 0,0 0 0 0 0,-27 8-1 0 0,10-6 426 0 0,-46 6-1 0 0,-30 9 478 0 0,69-19-760 0 0,-118 8 768 0 0,74-12-369 0 0,-155-2 297 0 0,158-8-745 0 0,56 7-128 0 0,-1 0 0 0 0,-35 0 0 0 0,35 4-68 0 0,9-1 60 0 0,1 1-1 0 0,-16 2 0 0 0,24-2-92 0 0,1 0-1 0 0,-1 1 1 0 0,1-1-1 0 0,-1 1 0 0 0,1 0 1 0 0,-1 0-1 0 0,1 1 1 0 0,0-1-1 0 0,-7 6 1 0 0,-2 4-2253 0 0,-2 1-778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14:56.895"/>
    </inkml:context>
    <inkml:brush xml:id="br0">
      <inkml:brushProperty name="width" value="0.1" units="cm"/>
      <inkml:brushProperty name="height" value="0.1" units="cm"/>
      <inkml:brushProperty name="color" value="#F4F91B"/>
    </inkml:brush>
  </inkml:definitions>
  <inkml:trace contextRef="#ctx0" brushRef="#br0">1670 56 455 0 0,'-3'3'450'0'0,"0"1"0"0"0,-1-1 0 0 0,1 0 0 0 0,-1 1 0 0 0,0-2 0 0 0,0 1 0 0 0,-5 3 0 0 0,-10 6-107 0 0,18-10-279 0 0,0-1 1 0 0,-1 0-1 0 0,1 0 0 0 0,0 0 0 0 0,-1 0 1 0 0,1-1-1 0 0,0 1 0 0 0,-1 0 0 0 0,1-1 1 0 0,-1 1-1 0 0,1-1 0 0 0,-1 1 0 0 0,1-1 1 0 0,-1 1-1 0 0,1-1 0 0 0,-1 0 0 0 0,1 0 1 0 0,-1 0-1 0 0,0 0 0 0 0,1 0 0 0 0,-1 0 1 0 0,1 0-1 0 0,-1-1 0 0 0,1 1 0 0 0,-1-1 1 0 0,1 1-1 0 0,-1-1 0 0 0,1 1 0 0 0,-1-1 1 0 0,1 0-1 0 0,-3-1 185 0 0,9 8-11 0 0,-5-6-239 0 0,0 0 1 0 0,0 1-1 0 0,0-1 1 0 0,0 0-1 0 0,0 0 1 0 0,0 0-1 0 0,1 1 1 0 0,-1-1-1 0 0,0 0 1 0 0,0 0 0 0 0,0 0-1 0 0,0 0 1 0 0,0 1-1 0 0,0-1 1 0 0,0 0-1 0 0,1 0 1 0 0,-1 0-1 0 0,0 0 1 0 0,0 0 0 0 0,0 1-1 0 0,0-1 1 0 0,1 0-1 0 0,-1 0 1 0 0,0 0-1 0 0,0 0 1 0 0,0 0-1 0 0,1 0 1 0 0,-1 0-1 0 0,0 0 1 0 0,0 0 0 0 0,0 0-1 0 0,1 0 1 0 0,-1 0-1 0 0,0 0 1 0 0,0 0-1 0 0,0 0 1 0 0,1 0-1 0 0,-1 0 1 0 0,0 0 0 0 0,0 0-1 0 0,0 0 1 0 0,0 0-1 0 0,1 0 1 0 0,-1 0-1 0 0,0 0 1 0 0,0-1-1 0 0,66-4 1 0 0,-49-1 0 0 0,0 0 0 0 0,27-13 0 0 0,-10 3 0 0 0,-27 13-5 0 0,-5 3-1 0 0,0-1 1 0 0,0 0-1 0 0,0 0 1 0 0,0 0-1 0 0,0 0 1 0 0,0 0-1 0 0,0-1 1 0 0,0 1-1 0 0,0-1 0 0 0,-1 1 1 0 0,4-4-1 0 0,-4 4 40 0 0,1 0 1 0 0,-1 0-1 0 0,1 0 0 0 0,-1 0 0 0 0,1 0 0 0 0,0 0 0 0 0,-1 0 0 0 0,4-1 0 0 0,-4 2-8 0 0,0 0 1 0 0,1 0-1 0 0,-1 0 0 0 0,0-1 1 0 0,0 1-1 0 0,0-1 0 0 0,0 1 1 0 0,0-1-1 0 0,0 1 0 0 0,0-1 0 0 0,0 1 1 0 0,0-1-1 0 0,-1 0 0 0 0,1 0 1 0 0,0 0-1 0 0,0 1 0 0 0,0-1 1 0 0,-1 0-1 0 0,1 0 0 0 0,-1 0 1 0 0,1 0-1 0 0,0-1 0 0 0,-1 1 0 0 0,0 1 0 0 0,-1 0 0 0 0,1 0 0 0 0,0-1-1 0 0,-1 1 1 0 0,1 0 0 0 0,0 0 0 0 0,-1 0-1 0 0,1 0 1 0 0,0 0 0 0 0,-1-1 0 0 0,1 1 0 0 0,0 0-1 0 0,-1 0 1 0 0,1 0 0 0 0,0 0 0 0 0,-1 0-1 0 0,1 0 1 0 0,0 0 0 0 0,-1 0 0 0 0,1 0 0 0 0,0 0-1 0 0,-1 0 1 0 0,1 1 0 0 0,0-1 0 0 0,-1 0 0 0 0,1 0-1 0 0,0 0 1 0 0,-1 0 0 0 0,1 0 0 0 0,0 1-1 0 0,-1-1 1 0 0,1 0 0 0 0,0 0 0 0 0,-1 1 0 0 0,-14 7 83 0 0,10-4-42 0 0,-1-1 0 0 0,1 1 0 0 0,-1-1 0 0 0,0 0 0 0 0,-1-1 0 0 0,1 1 0 0 0,0-1 0 0 0,-1-1 0 0 0,1 1 0 0 0,-1-1 0 0 0,1 0 0 0 0,-1-1 0 0 0,1 1 0 0 0,-1-1 0 0 0,0 0 0 0 0,1-1 0 0 0,-1 0 0 0 0,-10-2 0 0 0,-5-3 406 0 0,-29-4-1 0 0,5 9-361 0 0,35 2-88 0 0,1-1 1 0 0,-17-1 0 0 0,2-3 240 0 0,8 1-146 0 0,0 0 0 0 0,-1 2-1 0 0,1 0 1 0 0,0 0 0 0 0,-25 4-1 0 0,12 0-5 0 0,1-1 0 0 0,-1-1 0 0 0,-40-5 0 0 0,17 1 80 0 0,0 2 0 0 0,-71 9 0 0 0,82-6-113 0 0,0-1-1 0 0,1-2 1 0 0,-67-11-1 0 0,-60-2 136 0 0,104 14-136 0 0,0 2 0 0 0,0 4 0 0 0,0 2 0 0 0,-70 19 0 0 0,119-23-134 0 0,0 1 1 0 0,1 1 0 0 0,0 0 0 0 0,0 0 0 0 0,-24 17 0 0 0,29-16-1217 0 0,0 0 0 0 0,-12 13 0 0 0,-2 6-2987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20:46.601"/>
    </inkml:context>
    <inkml:brush xml:id="br0">
      <inkml:brushProperty name="width" value="0.1" units="cm"/>
      <inkml:brushProperty name="height" value="0.1" units="cm"/>
      <inkml:brushProperty name="color" value="#F4F91B"/>
    </inkml:brush>
  </inkml:definitions>
  <inkml:trace contextRef="#ctx0" brushRef="#br0">5982 1263 1839 0 0,'7'-2'864'0'0,"-4"-1"624"0"0,-4-6-53 0 0,1 8-1419 0 0,-13-25 9468 0 0,12 26-9415 0 0,0 1 0 0 0,0 0-1 0 0,0-1 1 0 0,-1 1 0 0 0,1 0-1 0 0,0 0 1 0 0,0-1 0 0 0,0 1-1 0 0,0 0 1 0 0,0 0 0 0 0,1 0-1 0 0,-1 1 1 0 0,0-1 0 0 0,0 0 0 0 0,1 0-1 0 0,-2 2 1 0 0,-1 2 45 0 0,0 0-1 0 0,0 0 1 0 0,-1 0 0 0 0,1-1 0 0 0,-1 1-1 0 0,0-1 1 0 0,-1 0 0 0 0,1 0-1 0 0,-10 5 1 0 0,11-7-23 0 0,0 0 1 0 0,0 0-1 0 0,0-1 0 0 0,0 0 0 0 0,-1 1 0 0 0,1-1 0 0 0,0-1 1 0 0,-1 1-1 0 0,1 0 0 0 0,-1-1 0 0 0,1 0 0 0 0,-1 1 0 0 0,1-1 1 0 0,-1-1-1 0 0,-6 0 0 0 0,-4-2 321 0 0,-1-1 0 0 0,-21-8-1 0 0,2 1-83 0 0,-96-22 378 0 0,77 24-466 0 0,-69-3 0 0 0,81 11-126 0 0,-73 10 0 0 0,97-7-107 0 0,-210 28 492 0 0,153-19-302 0 0,25-2-98 0 0,-18 2 111 0 0,-52 7 21 0 0,28-4-102 0 0,-117 23 278 0 0,188-33-398 0 0,-15 1 83 0 0,-64 1 0 0 0,-10 1 124 0 0,18 7-40 0 0,-97 24-112 0 0,174-36-44 0 0,1-1-1 0 0,-1 0 1 0 0,-23-2-1 0 0,22 0 47 0 0,0 0-1 0 0,-28 4 1 0 0,29-2-35 0 0,0 0 1 0 0,1-1 0 0 0,-25-4-1 0 0,9 2-8 0 0,17 1-21 0 0,-32-3 61 0 0,0 3 1 0 0,-78 6-1 0 0,30 14-63 0 0,84-17 0 0 0,2-2 0 0 0,0 1 0 0 0,0-1 0 0 0,0 0 0 0 0,-1 0-1 0 0,1-1 1 0 0,0 1 0 0 0,0-1 0 0 0,-6-2 0 0 0,-30-3 13 0 0,17 4 48 0 0,0 0 0 0 0,-32-9-1 0 0,1 1 26 0 0,42 7-66 0 0,-1 0 1 0 0,-15-7-1 0 0,-22-4 100 0 0,-90-1 40 0 0,26 5-53 0 0,69 6-4 0 0,-75 2-1 0 0,73 2-62 0 0,-180-12 188 0 0,176 7-169 0 0,-5-2 70 0 0,39 3-94 0 0,0 2 0 0 0,1 0-1 0 0,-28 2 1 0 0,24 1-13 0 0,1-2 1 0 0,-1 0-1 0 0,-38-7 0 0 0,-62-20 198 0 0,4 0-70 0 0,74 18-105 0 0,0 2 0 0 0,-1 1 1 0 0,-87 1-1 0 0,50 13-45 0 0,0 4 0 0 0,-105 28 0 0 0,95-11 0 0 0,65-18 0 0 0,0-2 0 0 0,-1-1 0 0 0,-34 5 0 0 0,41-10 48 0 0,0-1 0 0 0,1-1 0 0 0,-23-3 0 0 0,22 2-20 0 0,-25 1 0 0 0,27 1-4 0 0,1-2 0 0 0,-26-2 0 0 0,5-2 7 0 0,20 3 12 0 0,-28-7 0 0 0,26 5-24 0 0,-1 1 0 0 0,0 0-1 0 0,-39 2 1 0 0,53 2-19 0 0,0 0 0 0 0,0 0 0 0 0,-15 5 0 0 0,15-4 0 0 0,0 0 0 0 0,0-1 0 0 0,-14 2 0 0 0,-56-7 64 0 0,70 4-64 0 0,7 0 0 0 0,0 0 0 0 0,-1 0 0 0 0,1 0 0 0 0,0 0 0 0 0,0 0 0 0 0,0 0 0 0 0,0 0 0 0 0,-1 0 0 0 0,1 0 0 0 0,0-1 0 0 0,0 1 0 0 0,0 0 0 0 0,0-1 0 0 0,0 1 0 0 0,0-1 0 0 0,-2-1 0 0 0,-56-31 128 0 0,58 32-120 0 0,0 0-1 0 0,0-1 0 0 0,-1 1 1 0 0,1-1-1 0 0,0 1 1 0 0,0-1-1 0 0,1 1 1 0 0,-1-1-1 0 0,0 0 1 0 0,0 1-1 0 0,1-1 1 0 0,-1 0-1 0 0,1 0 0 0 0,-1-2 1 0 0,-4-28 124 0 0,5 32-131 0 0,-4-21 94 0 0,0 0 0 0 0,-9-22 0 0 0,-1-5 15 0 0,10 23-62 0 0,0 0 0 0 0,2 0 0 0 0,0-36 0 0 0,3 47-27 0 0,0 1 0 0 0,5-21 0 0 0,-3 21 1 0 0,-1 0 0 0 0,1-23-1 0 0,-3 3 6 0 0,-1 16 7 0 0,1 0-1 0 0,3-28 1 0 0,-2 38-27 0 0,-1 0-1 0 0,0-1 1 0 0,-1-9 0 0 0,1 11-2 0 0,-1 0 0 0 0,1 0 1 0 0,0 0-1 0 0,1 0 0 0 0,-1 0 1 0 0,3-9-1 0 0,2 0 1 0 0,0-1 1 0 0,-1-1-1 0 0,-1 1 1 0 0,0 0-1 0 0,-1-1 0 0 0,-1 1 1 0 0,-1-1-1 0 0,0 0 1 0 0,-3-17-1 0 0,0 0-6 0 0,3 26 0 0 0,-1-1 0 0 0,0 1 0 0 0,-4-17 0 0 0,4 18 0 0 0,0 0 0 0 0,0 0 0 0 0,1 0 0 0 0,0 0 0 0 0,0 0 0 0 0,1 0 0 0 0,0 0 0 0 0,0 0 0 0 0,1 0 0 0 0,-1 0 0 0 0,2 0 0 0 0,-1 0 0 0 0,1 1 0 0 0,6-12 0 0 0,6-1 0 0 0,-12 16 0 0 0,-1 1 0 0 0,0 0 0 0 0,0-1 0 0 0,0 1 0 0 0,0-1 0 0 0,-1 0 0 0 0,3-3 0 0 0,-3 4 0 0 0,0 0 0 0 0,0 1 0 0 0,1-1 0 0 0,-1 0 0 0 0,1 1 0 0 0,-1 0 0 0 0,1-1 0 0 0,0 1 0 0 0,-1 0 0 0 0,1 0 0 0 0,0 0 0 0 0,0 0 0 0 0,0 0 0 0 0,3-1 0 0 0,29-8 0 0 0,-5 6 0 0 0,1 2 0 0 0,-1 1 0 0 0,1 2 0 0 0,41 5 0 0 0,-18-2 0 0 0,20 2 0 0 0,-25-1 0 0 0,0-3 0 0 0,0-1 0 0 0,56-7 0 0 0,332-25 0 0 0,-381 26 0 0 0,64-13 0 0 0,-24 2 0 0 0,-8 3 0 0 0,49-7 0 0 0,-103 17 0 0 0,72-7 0 0 0,117 3 0 0 0,-203 7 0 0 0,-1-1 0 0 0,1-1 0 0 0,22-6 0 0 0,-17 4 0 0 0,29-2 0 0 0,100-12 0 0 0,-1 0 0 0 0,3 2 0 0 0,-137 14 0 0 0,29 2 0 0 0,-2 1 0 0 0,-23-1 0 0 0,0 1 0 0 0,24 4 0 0 0,10 1 0 0 0,-6-2 0 0 0,-27-1 0 0 0,0-2 0 0 0,33-1 0 0 0,197-19 0 0 0,-227 17 0 0 0,0 2 0 0 0,-1 0 0 0 0,1 1 0 0 0,49 10 0 0 0,67 16 0 0 0,-100-16 0 0 0,-4-1 0 0 0,-1-1 0 0 0,1-2 0 0 0,70 5 0 0 0,-83-11 0 0 0,36 7 0 0 0,-3-1 0 0 0,-22-4 0 0 0,255 9 0 0 0,-179-11 0 0 0,-35 2 0 0 0,18 0 0 0 0,-45-1 0 0 0,55-3 0 0 0,143-30 0 0 0,-213 26 0 0 0,1 1 0 0 0,0 2 0 0 0,0 1 0 0 0,0 2 0 0 0,52 8 0 0 0,22-1 0 0 0,-53-6 0 0 0,-31-2 0 0 0,-1-1 0 0 0,47-8 0 0 0,-42 5 0 0 0,44-2 0 0 0,-41 6 0 0 0,-1 2 0 0 0,1 1 0 0 0,-1 1 0 0 0,38 11 0 0 0,-27-4-6 0 0,46 14-29 0 0,-76-20 30 0 0,-1 0 1 0 0,1 1-1 0 0,-1 0 1 0 0,21 16-1 0 0,68 59-27 0 0,-84-66 24 0 0,-2 1 0 0 0,0 0 0 0 0,23 35 0 0 0,-24-32-3 0 0,-2 1 1 0 0,-1 0-1 0 0,0 1 0 0 0,-1 0 1 0 0,7 26-1 0 0,-13-30 6 0 0,-1 1-1 0 0,-1 0 1 0 0,0 0 0 0 0,-1 0-1 0 0,-2 21 1 0 0,-14 91-27 0 0,12-112 28 0 0,-1 1 0 0 0,-1-1 0 0 0,0 0-1 0 0,-2 0 1 0 0,0 0 0 0 0,-15 26 0 0 0,15-32-1 0 0,-1-1 1 0 0,0 0-1 0 0,-1 0 0 0 0,0 0 1 0 0,-1-1-1 0 0,0-1 0 0 0,0 1 0 0 0,-1-2 1 0 0,-20 13-1 0 0,-125 60-187 0 0,94-48-5 0 0,27-15-465 0 0,-52 35 1 0 0,43-18-782 0 0,2 1 0 0 0,-68 77 0 0 0,56-50-160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26:08.544"/>
    </inkml:context>
    <inkml:brush xml:id="br0">
      <inkml:brushProperty name="width" value="0.1" units="cm"/>
      <inkml:brushProperty name="height" value="0.1" units="cm"/>
      <inkml:brushProperty name="color" value="#F4F91B"/>
    </inkml:brush>
  </inkml:definitions>
  <inkml:trace contextRef="#ctx0" brushRef="#br0">1 11 455 0 0,'16'-4'0'0'0,"4"0"0"0"0,-1 2 0 0 0,-5 2 0 0 0,-4 0 160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26:08.998"/>
    </inkml:context>
    <inkml:brush xml:id="br0">
      <inkml:brushProperty name="width" value="0.1" units="cm"/>
      <inkml:brushProperty name="height" value="0.1" units="cm"/>
      <inkml:brushProperty name="color" value="#F4F91B"/>
    </inkml:brush>
  </inkml:definitions>
  <inkml:trace contextRef="#ctx0" brushRef="#br0">1 8 919 0 0,'12'-6'80'0'0,"-2"4"-80"0"0,-6 4 0 0 0,-2-2 0 0 0,0 0 328 0 0,2 0 56 0 0,2 2 0 0 0,7 0 8 0 0,5 0-328 0 0,2 3-64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34:40.166"/>
    </inkml:context>
    <inkml:brush xml:id="br0">
      <inkml:brushProperty name="width" value="0.1" units="cm"/>
      <inkml:brushProperty name="height" value="0.1" units="cm"/>
      <inkml:brushProperty name="color" value="#F4F91B"/>
    </inkml:brush>
  </inkml:definitions>
  <inkml:trace contextRef="#ctx0" brushRef="#br0">1443 225 223 0 0,'0'-6'285'0'0,"0"1"0"0"0,0-1 0 0 0,-1 0 0 0 0,0 1 0 0 0,0-1 0 0 0,-3-9 0 0 0,3 12-133 0 0,-1 1-1 0 0,1-1 1 0 0,-1 0 0 0 0,0 1-1 0 0,1-1 1 0 0,-1 1 0 0 0,0 0 0 0 0,-1-1-1 0 0,1 1 1 0 0,0 0 0 0 0,-1 0 0 0 0,1 1-1 0 0,-4-3 1 0 0,-1 1 79 0 0,0 1 0 0 0,1 0 0 0 0,-1 0 0 0 0,0 1 0 0 0,0-1 0 0 0,0 2 0 0 0,0-1 0 0 0,-12 1 0 0 0,-14-2 291 0 0,23 2-348 0 0,1 0 0 0 0,-1 0-1 0 0,0 1 1 0 0,0 0 0 0 0,-16 5-1 0 0,14-3-5 0 0,0-1 0 0 0,-23 1 0 0 0,-20 1 411 0 0,43-3-464 0 0,0 1 0 0 0,0-2 0 0 0,0 1 0 0 0,0-2 0 0 0,0 0 0 0 0,0 0 0 0 0,0-1 0 0 0,-15-4 0 0 0,21 4-90 0 0,1-1 0 0 0,-1 1 0 0 0,1-1 0 0 0,0 0-1 0 0,-1 0 1 0 0,1 0 0 0 0,0-1 0 0 0,1 1 0 0 0,-8-8-1 0 0,4 2 20 0 0,0 0-1 0 0,0 1 1 0 0,-1 1-1 0 0,0-1 0 0 0,-1 2 1 0 0,0-1-1 0 0,0 1 0 0 0,0 1 1 0 0,0-1-1 0 0,-14-3 1 0 0,0 2-28 0 0,14 3 61 0 0,0 1 0 0 0,0 1 0 0 0,0 0 0 0 0,0 0 0 0 0,0 1-1 0 0,-20 0 1 0 0,20 2-65 0 0,-22 1 75 0 0,1 2 0 0 0,-49 11-1 0 0,71-12-83 0 0,-80 25 165 0 0,78-23-142 0 0,0 0 1 0 0,0 0 0 0 0,0 1 0 0 0,1 0-1 0 0,-15 12 1 0 0,15-8-11 0 0,1-1-1 0 0,-14 21 1 0 0,7-10-10 0 0,11-14-6 0 0,1 0 0 0 0,0 1 0 0 0,0-1 0 0 0,-5 12 0 0 0,-7 6 0 0 0,-15 21 0 0 0,27-37 0 0 0,2-4 0 0 0,0 0 0 0 0,0 1 0 0 0,0-2 0 0 0,-1 1 0 0 0,1 0 0 0 0,-1 0 0 0 0,0-1 0 0 0,-7 7 0 0 0,1-3 5 0 0,-9 8 55 0 0,0 0 0 0 0,1 2 0 0 0,-21 25 1 0 0,20-21 0 0 0,14-17-24 0 0,0 1 0 0 0,0 0 0 0 0,0-1 0 0 0,1 2 0 0 0,-1-1 0 0 0,-4 10 0 0 0,-7 18 161 0 0,10-23-85 0 0,1-1 0 0 0,0 1 0 0 0,0 0-1 0 0,-2 11 1 0 0,-8 82 573 0 0,13-99-670 0 0,1 1 0 0 0,0 0 1 0 0,0 0-1 0 0,0-1 0 0 0,1 1 1 0 0,-1 0-1 0 0,1-1 0 0 0,0 1 1 0 0,1-1-1 0 0,-1 1 0 0 0,4 6 1 0 0,0-1 19 0 0,1 0 0 0 0,1-1 1 0 0,11 14-1 0 0,-1-1 20 0 0,12 13-5 0 0,-24-30-35 0 0,1-1 0 0 0,0 1 0 0 0,0-1 0 0 0,0-1 0 0 0,0 1 1 0 0,7 2-1 0 0,-6-3-11 0 0,-1 0 0 0 0,1 0 0 0 0,-1 1 0 0 0,0 0 1 0 0,0 0-1 0 0,5 5 0 0 0,34 25 112 0 0,-36-27-105 0 0,1-1 0 0 0,0 0 0 0 0,11 5 0 0 0,5 3 4 0 0,-14-9 20 0 0,0 1 1 0 0,20 5-1 0 0,5 2 37 0 0,65 31 193 0 0,-4-9-20 0 0,-96-34-239 0 0,6 2 16 0 0,-1 0 0 0 0,1 0 0 0 0,0-1 0 0 0,0 0-1 0 0,0 0 1 0 0,0-1 0 0 0,1 0 0 0 0,9-1 0 0 0,45 4 113 0 0,-44-6-120 0 0,3-1 18 0 0,-1 2-1 0 0,33 1 1 0 0,-34 0-10 0 0,-1 0 0 0 0,1-2 0 0 0,28-5 0 0 0,4 0 8 0 0,33 1-32 0 0,-74 5 12 0 0,-1 0 0 0 0,1-1 0 0 0,15-4 0 0 0,-16 4-8 0 0,0 0 0 0 0,0 0 0 0 0,17-1 0 0 0,76-3-4 0 0,-6 12 0 0 0,-73-3 0 0 0,-2-2 0 0 0,-1-1 0 0 0,39-5 0 0 0,-39 3 0 0 0,99 0 54 0 0,-97 0-43 0 0,-16 2-11 0 0,0 0 0 0 0,0-1-1 0 0,0 0 1 0 0,7-2 0 0 0,-8 2 0 0 0,-1 0 0 0 0,0 1 0 0 0,1-1 0 0 0,9 1 0 0 0,12-1 0 0 0,140-32 0 0 0,-157 30 15 0 0,-1 0-1 0 0,0-1 1 0 0,0-1-1 0 0,0 1 1 0 0,-1-1-1 0 0,11-9 1 0 0,10-5 11 0 0,-25 17-17 0 0,-1-1-1 0 0,1 1 1 0 0,-1-1-1 0 0,0 0 0 0 0,0 0 1 0 0,0 0-1 0 0,0-1 1 0 0,-1 1-1 0 0,1-1 0 0 0,-1 1 1 0 0,0-1-1 0 0,0 0 1 0 0,0 0-1 0 0,-1 0 1 0 0,0 0-1 0 0,1 0 0 0 0,-1 0 1 0 0,0 0-1 0 0,0-8 1 0 0,0-6 85 0 0,-1 0 0 0 0,-1 0-1 0 0,-4-27 1 0 0,1 3 97 0 0,0 7-283 0 0,-12-60 0 0 0,7 63 72 0 0,-2 1 0 0 0,0 1 0 0 0,-2-1 1 0 0,-2 2-1 0 0,0 0 0 0 0,-2 1 0 0 0,-29-37 0 0 0,-13-7 52 0 0,49 62-25 0 0,1 1-1 0 0,-2 1 0 0 0,1 0 1 0 0,-24-14-1 0 0,5 7-6 0 0,-1 1 0 0 0,-1 1 0 0 0,0 2 0 0 0,-1 1 0 0 0,-55-10 0 0 0,47 15 9 0 0,-81-1 0 0 0,-42 15 23 0 0,20-1-18 0 0,89-6-302 0 0,1 3-1 0 0,0 2 1 0 0,0 2-1 0 0,-86 27 1 0 0,99-23-3510 0 0,4-4-1218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34:43.447"/>
    </inkml:context>
    <inkml:brush xml:id="br0">
      <inkml:brushProperty name="width" value="0.1" units="cm"/>
      <inkml:brushProperty name="height" value="0.1" units="cm"/>
      <inkml:brushProperty name="color" value="#F4F91B"/>
    </inkml:brush>
  </inkml:definitions>
  <inkml:trace contextRef="#ctx0" brushRef="#br0">1807 27 2815 0 0,'-2'-1'121'0'0,"0"0"0"0"0,0 0 0 0 0,1 1 0 0 0,-1-1 0 0 0,0 1 0 0 0,0-1 0 0 0,0 1 0 0 0,0-1 0 0 0,0 1 0 0 0,0 0 0 0 0,0 0 0 0 0,0 0 0 0 0,0 0 0 0 0,0 1 0 0 0,0-1 0 0 0,0 0 0 0 0,1 1 0 0 0,-1-1 0 0 0,-3 2 0 0 0,-18 2 967 0 0,-42 6 1872 0 0,-167-2 42 0 0,111-2-2384 0 0,-52-2 329 0 0,123-6-656 0 0,-70-13-1 0 0,80 8-36 0 0,0 2 0 0 0,0 2 0 0 0,-49 3 0 0 0,51 2-214 0 0,-73-6 0 0 0,39-6-6 0 0,29 4 18 0 0,-52-1 1 0 0,82 7-34 0 0,1 1 1 0 0,-1 0 0 0 0,1 1-1 0 0,-1 0 1 0 0,-16 5-1 0 0,17-4 16 0 0,0 0 0 0 0,-17 1 0 0 0,-9 2 42 0 0,22-1-44 0 0,0 1 1 0 0,0 0 0 0 0,1 1 0 0 0,0 1-1 0 0,-19 13 1 0 0,22-13-34 0 0,1-1 0 0 0,0 1 0 0 0,-13 13 0 0 0,13-11 0 0 0,9-9 0 0 0,0 1 0 0 0,0-1 0 0 0,0 1 0 0 0,0 0 0 0 0,0 0 0 0 0,1 0 0 0 0,-3 3 0 0 0,-6 10 0 0 0,7-11 0 0 0,0 0 0 0 0,1 0 0 0 0,0 0 0 0 0,-1 1 0 0 0,2-1 0 0 0,-4 9 0 0 0,4-6 38 0 0,0-1 0 0 0,0 1 0 0 0,0 0-1 0 0,1 8 1 0 0,0-11-35 0 0,2 28 61 0 0,1 1 0 0 0,2-1 0 0 0,14 52 0 0 0,-10-46 3 0 0,21 71 282 0 0,-28-102-326 0 0,1 1 0 0 0,0 0 0 0 0,1-1 0 0 0,0 0-1 0 0,0 1 1 0 0,0-1 0 0 0,10 10 0 0 0,-11-13-10 0 0,1-1 0 0 0,0 1 1 0 0,-1-1-1 0 0,2 0 0 0 0,-1-1 0 0 0,0 1 1 0 0,0-1-1 0 0,1 1 0 0 0,-1-1 0 0 0,1-1 1 0 0,0 1-1 0 0,0-1 0 0 0,-1 0 0 0 0,7 1 1 0 0,28 4 120 0 0,107 13-58 0 0,-87-16-45 0 0,-30-2-14 0 0,30 5-1 0 0,-38-5-16 0 0,-17-1 0 0 0,0 0 0 0 0,0 1 0 0 0,-1-1 0 0 0,1 1 0 0 0,0 0 0 0 0,0 0 0 0 0,-1 0 0 0 0,5 2 0 0 0,15 7 0 0 0,-16-8 10 0 0,0 1 1 0 0,-1 0 0 0 0,1 0 0 0 0,6 6 0 0 0,1 1-2 0 0,-1 0-8 0 0,0 0-1 0 0,17 9 0 0 0,-10-9 0 0 0,0-1 0 0 0,0-1 0 0 0,1 0 0 0 0,0-2 0 0 0,0 0 0 0 0,36 4 0 0 0,56 8 64 0 0,-100-16-64 0 0,1 0 0 0 0,22-1 0 0 0,-25-1 0 0 0,0 0 0 0 0,0 1 0 0 0,0 0 0 0 0,0 1 0 0 0,10 3 0 0 0,-3 1 0 0 0,0-2 0 0 0,33 5 0 0 0,-6 5 0 0 0,-10-4 0 0 0,-24-6 0 0 0,0-1 0 0 0,-1 0 0 0 0,1 0 0 0 0,1-2 0 0 0,13 2 0 0 0,1-1 0 0 0,-20-1 0 0 0,0 0 0 0 0,0-1 0 0 0,0 1 0 0 0,7-2 0 0 0,-8 1 0 0 0,1 0 0 0 0,0 1 0 0 0,-1-1 0 0 0,1 1 0 0 0,7 2 0 0 0,11 2 0 0 0,0-2 0 0 0,0-1 0 0 0,0-1 0 0 0,-1-1 0 0 0,1-2 0 0 0,31-4 0 0 0,-38 2 12 0 0,-9 1-2 0 0,-1 2 1 0 0,1-1-1 0 0,0 1 1 0 0,9 0-1 0 0,29-3 54 0 0,4 5-38 0 0,-30 0-2 0 0,1 0-1 0 0,0-2 1 0 0,0 0 0 0 0,30-6-1 0 0,-42 5-13 0 0,1 0 1 0 0,0 2-1 0 0,9-1 0 0 0,14-1 13 0 0,-18 0-23 0 0,-1 0 0 0 0,0-1 0 0 0,0-1 0 0 0,23-9 0 0 0,-30 11 0 0 0,0 0 0 0 0,0 0 0 0 0,0 0 0 0 0,8 0 0 0 0,-10 2 0 0 0,0-1 0 0 0,0 0 0 0 0,1 0 0 0 0,-1 0 0 0 0,0 0 0 0 0,0-1 0 0 0,-1 0 0 0 0,1 0 0 0 0,5-4 0 0 0,11-8 7 0 0,-15 11-2 0 0,-1 0-1 0 0,1-1 1 0 0,-1 0-1 0 0,0 0 0 0 0,0 0 1 0 0,0 0-1 0 0,-1-1 0 0 0,0 0 1 0 0,0 0-1 0 0,0 0 0 0 0,0-1 1 0 0,3-7-1 0 0,3-8 8 0 0,-6 14 0 0 0,-1 0 0 0 0,0 0-1 0 0,0-1 1 0 0,0 0 0 0 0,-1 1-1 0 0,0-1 1 0 0,-1 0 0 0 0,1-9 0 0 0,-2 13-8 0 0,-1-1 0 0 0,0 1 0 0 0,0-1 0 0 0,0 1 0 0 0,0-1 0 0 0,-1 1 0 0 0,0 0 1 0 0,0 0-1 0 0,-4-7 0 0 0,-1-1 13 0 0,-18-19-1 0 0,9 13 26 0 0,-21-16-1 0 0,0 0 4 0 0,28 26-45 0 0,0 1 0 0 0,-18-12 0 0 0,3 4 0 0 0,-54-35 26 0 0,-12-9 23 0 0,24 8 42 0 0,-60-60-1 0 0,113 100-80 0 0,1 0 0 0 0,-1 1 0 0 0,-1 1 0 0 0,0 0 0 0 0,-28-12 0 0 0,-79-25-1064 0 0,83 34-4221 0 0,21 6-120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35:03.391"/>
    </inkml:context>
    <inkml:brush xml:id="br0">
      <inkml:brushProperty name="width" value="0.1" units="cm"/>
      <inkml:brushProperty name="height" value="0.1" units="cm"/>
      <inkml:brushProperty name="color" value="#F4F91B"/>
    </inkml:brush>
  </inkml:definitions>
  <inkml:trace contextRef="#ctx0" brushRef="#br0">2956 166 455 0 0,'-7'-4'3758'0'0,"30"14"-940"0"0,-23-9-2791 0 0,0-1 0 0 0,0 0-1 0 0,0 0 1 0 0,0 0-1 0 0,-1 0 1 0 0,1 0-1 0 0,0 0 1 0 0,0 0-1 0 0,0 1 1 0 0,0-1 0 0 0,0 0-1 0 0,0 0 1 0 0,0 0-1 0 0,0 0 1 0 0,-1 0-1 0 0,1 1 1 0 0,0-1 0 0 0,0 0-1 0 0,0 0 1 0 0,0 0-1 0 0,0 0 1 0 0,0 1-1 0 0,0-1 1 0 0,0 0-1 0 0,0 0 1 0 0,0 0 0 0 0,0 0-1 0 0,0 1 1 0 0,0-1-1 0 0,0 0 1 0 0,0 0-1 0 0,0 0 1 0 0,0 0 0 0 0,0 1-1 0 0,1-1 1 0 0,-1 0-1 0 0,0 0 1 0 0,0 0-1 0 0,0 0 1 0 0,0 0 0 0 0,0 1-1 0 0,0-1 1 0 0,0 0-1 0 0,0 0 1 0 0,1 0-1 0 0,-1 0 1 0 0,0 0-1 0 0,0 0 1 0 0,0 0 0 0 0,0 1-1 0 0,0-1 1 0 0,1 0-1 0 0,-1 0 1 0 0,0 0-1 0 0,0 0 1 0 0,0 0 0 0 0,0 0-1 0 0,1 0 1 0 0,-1 0-1 0 0,0 0 1 0 0,0 0-1 0 0,0 0 1 0 0,0 0-1 0 0,1 0 1 0 0,-1 0 0 0 0,-12 8 665 0 0,-2 2-26 0 0,0-1-89 0 0,14-8-554 0 0,-1-1-1 0 0,1 0 1 0 0,0 0 0 0 0,-1 0-1 0 0,1 0 1 0 0,0 1 0 0 0,-1-1-1 0 0,1 0 1 0 0,0 0 0 0 0,-1 0 0 0 0,1 0-1 0 0,0 0 1 0 0,-1 0 0 0 0,1 0-1 0 0,0 0 1 0 0,-1 0 0 0 0,1 0-1 0 0,0 0 1 0 0,-1 0 0 0 0,1 0-1 0 0,0-1 1 0 0,-1 1 0 0 0,1 0-1 0 0,0 0 1 0 0,-1 0 0 0 0,1 0-1 0 0,0-1 1 0 0,-1 1 0 0 0,1 0 0 0 0,0 0-1 0 0,0 0 1 0 0,-1-1 0 0 0,1 1-1 0 0,0-1 1 0 0,-1 1 47 0 0,0-1-1 0 0,-1 0 1 0 0,1 0-1 0 0,0 1 1 0 0,0-1 0 0 0,-1 1-1 0 0,1-1 1 0 0,0 1-1 0 0,0 0 1 0 0,-1-1 0 0 0,1 1-1 0 0,0 0 1 0 0,-1 0-1 0 0,1 0 1 0 0,-1 0 0 0 0,1 0-1 0 0,0 0 1 0 0,-1 0 0 0 0,1 0-1 0 0,-3 1 1 0 0,-11 0 296 0 0,-5-11 364 0 0,9 4-275 0 0,9 5-422 0 0,0 1-1 0 0,0-1 1 0 0,0 1-1 0 0,0 0 0 0 0,0-1 1 0 0,0 1-1 0 0,0 0 1 0 0,-3 1-1 0 0,3-1 6 0 0,0 0 0 0 0,0 0 0 0 0,0 0-1 0 0,0 0 1 0 0,0 0 0 0 0,0-1 0 0 0,0 1-1 0 0,-2-1 1 0 0,-34-13 1120 0 0,35 13-1119 0 0,0 0-1 0 0,0 1 1 0 0,0 0 0 0 0,-1-1 0 0 0,1 1 0 0 0,0 0 0 0 0,0 1 0 0 0,0-1 0 0 0,-5 2 0 0 0,-9-1 17 0 0,-9-4 260 0 0,21 3-50 0 0,1-1-1 0 0,-1 0 0 0 0,1 1 0 0 0,-1 0 0 0 0,1 0 0 0 0,-9 1 0 0 0,-10-1-987 0 0,20 0 633 0 0,0 0 1 0 0,0 0-1 0 0,0 0 1 0 0,0 0-1 0 0,0 0 0 0 0,0 1 1 0 0,-3 0-1 0 0,4-1 112 0 0,0 0 1 0 0,0 1-1 0 0,-1-1 0 0 0,1-1 0 0 0,0 1 1 0 0,0 0-1 0 0,0 0 0 0 0,-3-2 0 0 0,-8 0 103 0 0,-3 1 64 0 0,12 1-150 0 0,0 0 0 0 0,0 0 0 0 0,-1 0 0 0 0,1 0 1 0 0,-4 1-1 0 0,-16-3 93 0 0,21 1-117 0 0,0 1-1 0 0,0-1 0 0 0,0 1 0 0 0,0 0 1 0 0,0 0-1 0 0,0 0 0 0 0,-5 1 1 0 0,1-1 24 0 0,1 1 0 0 0,-1-1 1 0 0,0 0-1 0 0,1 0 1 0 0,-1-1-1 0 0,0 0 0 0 0,1 0 1 0 0,-1 0-1 0 0,1-1 1 0 0,-1 0-1 0 0,1 0 0 0 0,-7-4 1 0 0,10 4-27 0 0,-7-3 117 0 0,0 1-1 0 0,0-1 0 0 0,-18-4 1 0 0,26 8-116 0 0,0 0 1 0 0,-1 0-1 0 0,1 0 1 0 0,0 0-1 0 0,0 0 0 0 0,0-1 1 0 0,0 1-1 0 0,-2-2 1 0 0,3 1-7 0 0,-1 1 0 0 0,0-1 0 0 0,0 1 0 0 0,0 0 1 0 0,0-1-1 0 0,0 1 0 0 0,0 0 0 0 0,0 0 0 0 0,0 1 1 0 0,-3-2-1 0 0,1 1 19 0 0,0 0 1 0 0,0 0-1 0 0,0-1 1 0 0,0 1-1 0 0,0-1 1 0 0,0 0-1 0 0,1 0 0 0 0,-1-1 1 0 0,1 1-1 0 0,-1-1 1 0 0,-5-5-1 0 0,5 5-1 0 0,0 0 0 0 0,0 0-1 0 0,0 1 1 0 0,0 0 0 0 0,-1 0 0 0 0,1 0-1 0 0,-1 0 1 0 0,0 0 0 0 0,1 1-1 0 0,-6-1 1 0 0,-21-8 101 0 0,22 7-74 0 0,0 1 0 0 0,0 0 1 0 0,-1 0-1 0 0,1 1 0 0 0,-18-1 1 0 0,-10-1 41 0 0,-13 5-36 0 0,34-1-36 0 0,1 1 0 0 0,0 1-1 0 0,0 0 1 0 0,-16 7 0 0 0,13-5-15 0 0,-14 6 20 0 0,21-7 4 0 0,0 0 0 0 0,-23 4 0 0 0,-52-1 167 0 0,74-7-178 0 0,11 0-19 0 0,0 0-1 0 0,0 0 1 0 0,0 0 0 0 0,0 0-1 0 0,0 0 1 0 0,-1 0-1 0 0,1 0 1 0 0,0 0 0 0 0,0 0-1 0 0,0 0 1 0 0,0 1 0 0 0,0-1-1 0 0,0 0 1 0 0,0 1 0 0 0,-2 0-1 0 0,-1 1 7 0 0,1 0-1 0 0,-1-1 1 0 0,-1 1-1 0 0,1-1 1 0 0,0 0-1 0 0,0 0 1 0 0,0-1-1 0 0,-1 1 1 0 0,1-1 0 0 0,0 0-1 0 0,-1 0 1 0 0,1 0-1 0 0,0-1 1 0 0,-5 0-1 0 0,5 0 5 0 0,-1 0 0 0 0,0 0 1 0 0,1 1-1 0 0,-1 0 0 0 0,0 0 0 0 0,0 0 0 0 0,-6 2 0 0 0,-12 0 26 0 0,19-2-31 0 0,0 1 0 0 0,0-1-1 0 0,1 1 1 0 0,-1 0 0 0 0,-5 2 0 0 0,-18 3 73 0 0,-10 0-81 0 0,3-2 104 0 0,26-3-76 0 0,0 0 0 0 0,1 0 1 0 0,-1-1-1 0 0,-12-1 0 0 0,-7-4 51 0 0,11 2-13 0 0,0 0 1 0 0,-25 0-1 0 0,36 3-44 0 0,-1-1 0 0 0,0 0 0 0 0,1 0-1 0 0,-1-1 1 0 0,1 1 0 0 0,-8-4 0 0 0,-13-4 59 0 0,21 8-78 0 0,-1 0-1 0 0,0 1 0 0 0,0-1 0 0 0,-7 2 0 0 0,8-1 0 0 0,0 0 0 0 0,-1 0 0 0 0,1-1-1 0 0,0 1 1 0 0,-10-3 0 0 0,7 1 5 0 0,-1 0 0 0 0,1 1 1 0 0,-1 1-1 0 0,1-1 0 0 0,0 1 0 0 0,-14 2 1 0 0,-8 0 47 0 0,-44 0-33 0 0,52 1 36 0 0,18-2-59 0 0,0 0 0 0 0,0 0 1 0 0,0-1-1 0 0,-1 0 0 0 0,-5 0 0 0 0,2 0 1 0 0,-1 0 0 0 0,0 1 0 0 0,0 0 0 0 0,1 0 0 0 0,-1 1 0 0 0,-9 2 0 0 0,-26 5 0 0 0,24-6 8 0 0,12-2 0 0 0,0 1 0 0 0,0-2 0 0 0,0 1 0 0 0,-1-1 0 0 0,1 0 0 0 0,-13-3 0 0 0,-50-7-8 0 0,47 3 64 0 0,0 0 0 0 0,1-2 0 0 0,-24-12 0 0 0,-25-13 140 0 0,62 31-188 0 0,0 0 0 0 0,0 1-1 0 0,-1 0 1 0 0,1 1 0 0 0,-1 0 0 0 0,0 0-1 0 0,-15 2 1 0 0,9-1-18 0 0,7 1-12 0 0,-1-1 0 0 0,1 2 0 0 0,-1 0 0 0 0,1 0 0 0 0,0 1 0 0 0,0 0 0 0 0,0 0 0 0 0,0 1 1 0 0,0 1-1 0 0,-11 7 0 0 0,-8 6-904 0 0,-48 42 0 0 0,53-40-151 0 0,-12 10-1033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46:26.006"/>
    </inkml:context>
    <inkml:brush xml:id="br0">
      <inkml:brushProperty name="width" value="0.1" units="cm"/>
      <inkml:brushProperty name="height" value="0.1" units="cm"/>
      <inkml:brushProperty name="color" value="#E71224"/>
    </inkml:brush>
  </inkml:definitions>
  <inkml:trace contextRef="#ctx0" brushRef="#br0">676 1178 1375 0 0,'-3'-3'392'0'0,"-1"0"-1"0"0,1 0 0 0 0,0 0 0 0 0,0 0 1 0 0,0-1-1 0 0,0 1 0 0 0,1-1 0 0 0,-1 0 1 0 0,1 0-1 0 0,0 0 0 0 0,0 0 0 0 0,0 0 1 0 0,1 0-1 0 0,0 0 0 0 0,-2-9 0 0 0,3 10-320 0 0,0 0-1 0 0,0-1 1 0 0,1 1-1 0 0,-1 0 0 0 0,1 0 1 0 0,0 0-1 0 0,0 0 1 0 0,0 1-1 0 0,0-1 0 0 0,0 0 1 0 0,1 0-1 0 0,-1 0 0 0 0,1 1 1 0 0,0-1-1 0 0,0 1 1 0 0,3-4-1 0 0,0 0 27 0 0,0 1 0 0 0,0 1 0 0 0,0-1 0 0 0,0 0 0 0 0,1 1 0 0 0,9-5 0 0 0,-6 5-16 0 0,0 0-1 0 0,1 1 1 0 0,0 0-1 0 0,0 1 1 0 0,15-3-1 0 0,53 0 377 0 0,-32 3-69 0 0,-44 2-374 0 0,14-1 107 0 0,0-1 1 0 0,17-4-1 0 0,-27 4-39 0 0,0 0 0 0 0,0 0 0 0 0,-1 0 0 0 0,1-1 0 0 0,-1 0-1 0 0,0 0 1 0 0,0 0 0 0 0,9-7 0 0 0,0-2 354 0 0,-1-1 0 0 0,20-22 0 0 0,-28 27-385 0 0,1 0 1 0 0,-1 0 0 0 0,0 0-1 0 0,-1-1 1 0 0,0 1 0 0 0,5-18-1 0 0,10-29 198 0 0,-10 28-42 0 0,10-41 1 0 0,-12 22-55 0 0,12-45 86 0 0,-15 76-204 0 0,-1-1 0 0 0,0 1 0 0 0,-1-1 0 0 0,-1 0 0 0 0,0 0 0 0 0,-1 0-1 0 0,-1 0 1 0 0,0 1 0 0 0,-2-1 0 0 0,1 0 0 0 0,-7-17 0 0 0,-7-30 72 0 0,-8-26-100 0 0,20 76 10 0 0,-1 0 0 0 0,0 1 1 0 0,-1 0-1 0 0,-13-20 0 0 0,13 24-5 0 0,0 0-1 0 0,0 1 1 0 0,-1-1 0 0 0,1 1 0 0 0,-2 1-1 0 0,1-1 1 0 0,-1 1 0 0 0,0 1 0 0 0,-14-9-1 0 0,7 10-11 0 0,1 1 0 0 0,-1 0 0 0 0,0 1 0 0 0,1 1 0 0 0,-1 0 0 0 0,0 1 0 0 0,-21 2 0 0 0,-10 0 0 0 0,-10-5 0 0 0,-15 1 0 0 0,31 2 0 0 0,29-1 0 0 0,-1 1 0 0 0,1 0 0 0 0,0 1 0 0 0,-20 4 0 0 0,0 3 0 0 0,2 2 0 0 0,0 1 0 0 0,0 1 0 0 0,1 2 0 0 0,0 1 0 0 0,2 0 0 0 0,-1 2 0 0 0,2 2 0 0 0,1 0 0 0 0,0 1 0 0 0,1 2 0 0 0,-37 45 0 0 0,23-19-16 0 0,3 1 0 0 0,2 2 0 0 0,-49 104 0 0 0,73-130 9 0 0,1 0 0 0 0,0 0 0 0 0,2 0-1 0 0,1 1 1 0 0,1 0 0 0 0,2 0 0 0 0,0 0 0 0 0,2-1-1 0 0,6 47 1 0 0,-3-50 7 0 0,1 0 0 0 0,1 0 0 0 0,1-1 0 0 0,1 0 0 0 0,0-1 0 0 0,2 1 0 0 0,15 23 0 0 0,-18-35 0 0 0,0 0 0 0 0,0 0 0 0 0,1 0 0 0 0,1-1 0 0 0,-1 0 0 0 0,1 0 0 0 0,1-1 0 0 0,-1 0 0 0 0,1-1 0 0 0,0 0 0 0 0,1-1 0 0 0,0 0 0 0 0,-1-1 0 0 0,17 5 0 0 0,-18-8 13 0 0,0 1 0 0 0,19-2-1 0 0,3 1 29 0 0,-16-1 25 0 0,-1 0 0 0 0,0-1-1 0 0,1-1 1 0 0,17-3 0 0 0,-2-1 102 0 0,-5 1 33 0 0,31-10 0 0 0,-35 9-184 0 0,-20 6-17 0 0,0 0-1 0 0,-1-1 1 0 0,1 1 0 0 0,0 0-1 0 0,0 0 1 0 0,0 0 0 0 0,-1 0 0 0 0,1 0-1 0 0,0 0 1 0 0,0 0 0 0 0,-1 1-1 0 0,1-1 1 0 0,0 0 0 0 0,0 0-1 0 0,-1 1 1 0 0,1-1 0 0 0,0 0 0 0 0,0 1-1 0 0,-1-1 1 0 0,1 0 0 0 0,0 1-1 0 0,-1-1 1 0 0,1 1 0 0 0,-1-1-1 0 0,1 1 1 0 0,-1-1 0 0 0,1 1 0 0 0,-1 0-1 0 0,1-1 1 0 0,-1 1 0 0 0,1 0-1 0 0,-1-1 1 0 0,0 1 0 0 0,1 1 0 0 0,0 2-237 0 0,0-1 0 0 0,0 1 0 0 0,0 0 0 0 0,0-1 0 0 0,0 8 0 0 0,-1 11-1318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35:09.814"/>
    </inkml:context>
    <inkml:brush xml:id="br0">
      <inkml:brushProperty name="width" value="0.1" units="cm"/>
      <inkml:brushProperty name="height" value="0.1" units="cm"/>
      <inkml:brushProperty name="color" value="#F4F91B"/>
    </inkml:brush>
  </inkml:definitions>
  <inkml:trace contextRef="#ctx0" brushRef="#br0">3 52 455 0 0,'-1'-1'34'0'0,"1"0"-1"0"0,0 0 1 0 0,0 0-1 0 0,-1 0 0 0 0,1 0 1 0 0,0 0-1 0 0,0 0 0 0 0,0 0 1 0 0,0 0-1 0 0,0 0 0 0 0,0 0 1 0 0,0 0-1 0 0,0 0 0 0 0,1 0 1 0 0,-1 0-1 0 0,0 0 0 0 0,1 0 1 0 0,-1 0-1 0 0,0 0 0 0 0,1 0 1 0 0,-1 1-1 0 0,1-1 0 0 0,0 0 1 0 0,-1 0-1 0 0,1 0 0 0 0,1-1 1 0 0,-1 1-33 0 0,0-1 0 0 0,0 1 0 0 0,0-1 1 0 0,0 1-1 0 0,0-1 0 0 0,0 0 0 0 0,-1 1 0 0 0,1-1 1 0 0,0 0-1 0 0,-1 0 0 0 0,0 1 0 0 0,1-1 1 0 0,-1-2-1 0 0,-14 24 496 0 0,10-14-480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35:10.889"/>
    </inkml:context>
    <inkml:brush xml:id="br0">
      <inkml:brushProperty name="width" value="0.1" units="cm"/>
      <inkml:brushProperty name="height" value="0.1" units="cm"/>
      <inkml:brushProperty name="color" value="#F4F91B"/>
    </inkml:brush>
  </inkml:definitions>
  <inkml:trace contextRef="#ctx0" brushRef="#br0">1901 94 2127 0 0,'6'-16'300'0'0,"-4"13"-128"0"0,0 0 0 0 0,-1 0-1 0 0,0 0 1 0 0,1 0 0 0 0,-1 0-1 0 0,0-1 1 0 0,-1 1 0 0 0,1 0 0 0 0,-1 0-1 0 0,1-1 1 0 0,-1 1 0 0 0,0 0 0 0 0,0-5-1 0 0,-1 7-114 0 0,1 0-1 0 0,-1 0 1 0 0,1 0-1 0 0,-1 1 0 0 0,1-1 1 0 0,-1 0-1 0 0,1 0 0 0 0,-1 1 1 0 0,1-1-1 0 0,-1 0 0 0 0,0 1 1 0 0,0-1-1 0 0,1 0 1 0 0,-1 1-1 0 0,0-1 0 0 0,0 1 1 0 0,0 0-1 0 0,0-1 0 0 0,1 1 1 0 0,-1 0-1 0 0,0-1 0 0 0,0 1 1 0 0,0 0-1 0 0,0 0 1 0 0,0 0-1 0 0,0 0 0 0 0,0 0 1 0 0,0 0-1 0 0,0 0 0 0 0,0 0 1 0 0,-1 0-1 0 0,-1 1 48 0 0,0-1-1 0 0,0 1 1 0 0,0 0-1 0 0,0 0 1 0 0,0 0 0 0 0,0 0-1 0 0,0 0 1 0 0,-4 3-1 0 0,-1 3 153 0 0,7-6-215 0 0,1 0-1 0 0,-1-1 1 0 0,0 1 0 0 0,0 0 0 0 0,0-1-1 0 0,0 1 1 0 0,1-1 0 0 0,-1 1 0 0 0,0-1 0 0 0,0 1-1 0 0,0-1 1 0 0,0 0 0 0 0,0 1 0 0 0,0-1-1 0 0,0 0 1 0 0,0 0 0 0 0,0 0 0 0 0,0 0 0 0 0,0 1-1 0 0,0-1 1 0 0,0-1 0 0 0,-2 1 0 0 0,0 0 32 0 0,1 0 0 0 0,-1 1 0 0 0,1-1 1 0 0,0 1-1 0 0,-1-1 0 0 0,1 1 0 0 0,0 0 0 0 0,-5 2 1 0 0,-14 4 316 0 0,2-3-153 0 0,15-3-173 0 0,0 0 0 0 0,0 0 0 0 0,0-1 0 0 0,0 1 0 0 0,0-1 0 0 0,0 0 0 0 0,-1 0 0 0 0,1 0 0 0 0,0-1 0 0 0,0 1 0 0 0,-7-3 0 0 0,-22-5 522 0 0,28 7-492 0 0,-1 1 0 0 0,1-1 0 0 0,0-1 1 0 0,0 1-1 0 0,-7-4 0 0 0,-2-1 106 0 0,0 0 1 0 0,0 1-1 0 0,-20-4 0 0 0,27 8-132 0 0,0 0-1 0 0,0 1 1 0 0,0 0-1 0 0,0 0 0 0 0,0 0 1 0 0,-1 1-1 0 0,-12 3 1 0 0,1 2-21 0 0,-28 10 1 0 0,10-2 119 0 0,-55 13-1 0 0,77-24-31 0 0,1-1-1 0 0,-18 0 1 0 0,17-2 178 0 0,-30 6 1 0 0,42-6-288 0 0,0 0 0 0 0,0 1-1 0 0,0-1 1 0 0,0 0 0 0 0,0-1 0 0 0,0 1 0 0 0,0-1-1 0 0,-4 0 1 0 0,-18-2 151 0 0,18 3-134 0 0,0 0 0 0 0,0 0-1 0 0,0-1 1 0 0,0 0-1 0 0,-9-2 1 0 0,-7-2 151 0 0,-2-1 49 0 0,21 5-218 0 0,1 0 0 0 0,-1 0 0 0 0,1 0 0 0 0,-1 0 0 0 0,0 1 0 0 0,1-1 0 0 0,-1 1 0 0 0,0 0-1 0 0,1 0 1 0 0,-1 1 0 0 0,-6 0 0 0 0,-1 1-5 0 0,0-1 0 0 0,0 0 0 0 0,0 0 0 0 0,0-1 0 0 0,0-1 0 0 0,-16-2-1 0 0,20 2-19 0 0,-65-17 272 0 0,36 10-75 0 0,-17-8 81 0 0,33 12-207 0 0,11 2-70 0 0,1 0 0 0 0,-1 1 0 0 0,-11-1-1 0 0,1 3 32 0 0,0 1-1 0 0,1 1 1 0 0,-35 9-1 0 0,44-10-29 0 0,-13 3 16 0 0,-1-2-1 0 0,-24 1 1 0 0,13-1-7 0 0,-66 1 53 0 0,91-4-55 0 0,0-1-1 0 0,0 0 0 0 0,0 0 0 0 0,0-1 1 0 0,0 0-1 0 0,0 0 0 0 0,0-1 1 0 0,1 0-1 0 0,-1-1 0 0 0,-9-6 1 0 0,3 4-1 0 0,1-1 0 0 0,-17-3 0 0 0,23 9-83 0 0,1 0-1 0 0,-1 0 1 0 0,1 1-1 0 0,-1 1 1 0 0,1-1-1 0 0,-1 1 1 0 0,1 0-1 0 0,-14 5 0 0 0,-2-1-968 0 0,-6-1-452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35:22.634"/>
    </inkml:context>
    <inkml:brush xml:id="br0">
      <inkml:brushProperty name="width" value="0.1" units="cm"/>
      <inkml:brushProperty name="height" value="0.1" units="cm"/>
      <inkml:brushProperty name="color" value="#F4F91B"/>
    </inkml:brush>
  </inkml:definitions>
  <inkml:trace contextRef="#ctx0" brushRef="#br0">925 18 2183 0 0,'-27'-14'1731'0'0,"25"13"-1632"0"0,1 0 0 0 0,-1 1 1 0 0,0-1-1 0 0,0 1 0 0 0,1 0 0 0 0,-1 0 0 0 0,0-1 0 0 0,0 1 1 0 0,0 0-1 0 0,1 0 0 0 0,-1 1 0 0 0,0-1 0 0 0,0 0 0 0 0,0 1 1 0 0,1-1-1 0 0,-1 1 0 0 0,0-1 0 0 0,0 1 0 0 0,1 0 0 0 0,-1 0 1 0 0,1 0-1 0 0,-3 1 0 0 0,-17 6 257 0 0,18-7-230 0 0,0-1 0 0 0,0 1 0 0 0,1 0 0 0 0,-1 0 0 0 0,0 0 0 0 0,1 0-1 0 0,-1 1 1 0 0,1-1 0 0 0,-1 1 0 0 0,1-1 0 0 0,-1 1 0 0 0,1 0 0 0 0,0 0 0 0 0,-3 3-1 0 0,4-4-73 0 0,0-1 0 0 0,0 1 0 0 0,-1 0 0 0 0,1 0 0 0 0,0-1 0 0 0,-1 1 0 0 0,1-1-1 0 0,-1 1 1 0 0,1-1 0 0 0,-1 0 0 0 0,1 1 0 0 0,-1-1 0 0 0,1 0 0 0 0,-1 0 0 0 0,1 0 0 0 0,-1 0-1 0 0,1 0 1 0 0,-1 0 0 0 0,1-1 0 0 0,-1 1 0 0 0,1 0 0 0 0,-2-2 0 0 0,1 2 7 0 0,0 0 0 0 0,0-1 1 0 0,0 1-1 0 0,0 0 1 0 0,0 0-1 0 0,0 0 0 0 0,0 0 1 0 0,0 1-1 0 0,0-1 0 0 0,0 0 1 0 0,0 1-1 0 0,0 0 0 0 0,0-1 1 0 0,0 1-1 0 0,0 0 1 0 0,1 0-1 0 0,-1 0 0 0 0,0 0 1 0 0,-1 2-1 0 0,2-3-56 0 0,-1 1 22 0 0,0-1-1 0 0,0 0 0 0 0,0 1 0 0 0,0-1 0 0 0,-1 0 0 0 0,1 0 1 0 0,0 0-1 0 0,0 0 0 0 0,0-1 0 0 0,0 1 0 0 0,0-1 0 0 0,0 1 1 0 0,0-1-1 0 0,0 1 0 0 0,0-1 0 0 0,0 0 0 0 0,-2-1 1 0 0,-19-5 443 0 0,17 7-343 0 0,-1 0-1 0 0,0-1 1 0 0,1 0-1 0 0,-1 0 1 0 0,1-1-1 0 0,0 0 1 0 0,-1 0-1 0 0,1 0 1 0 0,0-1-1 0 0,0 1 1 0 0,0-2-1 0 0,-8-4 1 0 0,14 7-92 0 0,-1 0-1 0 0,0 0 1 0 0,0 1-1 0 0,0-1 1 0 0,0 1-1 0 0,0-1 1 0 0,0 1 0 0 0,0-1-1 0 0,0 1 1 0 0,0 0-1 0 0,0-1 1 0 0,0 1-1 0 0,0 0 1 0 0,-1 0 0 0 0,1 0-1 0 0,0 0 1 0 0,0 0-1 0 0,-2 0 1 0 0,-6 0 141 0 0,-9-1-6 0 0,15 0-143 0 0,-1 1 1 0 0,1-1-1 0 0,-1 1 0 0 0,1 0 1 0 0,-1 0-1 0 0,-4 1 1 0 0,-45 5 366 0 0,36-3-209 0 0,-30 4 0 0 0,24-5-16 0 0,-16 4-36 0 0,37-5-120 0 0,0-1 1 0 0,-1 1 0 0 0,1-1-1 0 0,0 0 1 0 0,0 0 0 0 0,-1 0-1 0 0,1-1 1 0 0,-3 1 0 0 0,3-1-4 0 0,0 1 1 0 0,0-1-1 0 0,0 1 1 0 0,0 0 0 0 0,0 0-1 0 0,-1 0 1 0 0,1 0 0 0 0,0 1-1 0 0,0-1 1 0 0,-3 2 0 0 0,-10 2 28 0 0,-1 0 1 0 0,1-1 0 0 0,-19 1-1 0 0,-30-6 205 0 0,21 2-232 0 0,13-1 42 0 0,10 0 35 0 0,-2-3 180 0 0,20 0-148 0 0,2 4-117 0 0,0 0-1 0 0,0 0 1 0 0,0 0 0 0 0,0 0 0 0 0,0 0-1 0 0,0 1 1 0 0,0-1 0 0 0,0 0 0 0 0,0 0-1 0 0,0 0 1 0 0,0 0 0 0 0,0 0-1 0 0,0 0 1 0 0,0 0 0 0 0,1 0 0 0 0,-1 0-1 0 0,0 0 1 0 0,0 0 0 0 0,0 0 0 0 0,0 0-1 0 0,0 0 1 0 0,0 0 0 0 0,0 0 0 0 0,0 0-1 0 0,0 0 1 0 0,0 0 0 0 0,0 0 0 0 0,0 0-1 0 0,0 0 1 0 0,0 0 0 0 0,0 0-1 0 0,0 0 1 0 0,1 0 0 0 0,-1 0 0 0 0,0 0-1 0 0,0-1 1 0 0,0 1 0 0 0,0 0 0 0 0,0 0-1 0 0,0 0 1 0 0,0 0 0 0 0,0 0 0 0 0,0 0-1 0 0,0 0 1 0 0,0 0 0 0 0,0 0 0 0 0,0 0-1 0 0,4 1 3 0 0,-1 1 0 0 0,1-1 0 0 0,0 0 0 0 0,0-1 0 0 0,0 1 0 0 0,0 0 0 0 0,0-1 0 0 0,-1 0 0 0 0,1 0 0 0 0,5-1 0 0 0,-3 1 6 0 0,102 7 64 0 0,55-15 94 0 0,-153 7-154 0 0,62-1-4 0 0,-42-1 23 0 0,42 1-1 0 0,-2 1-33 0 0,-51 1 0 0 0,35 4 0 0 0,7 0 14 0 0,-1-4 79 0 0,77-10 0 0 0,-124 9-57 0 0,0-1 41 0 0,0 0 1 0 0,0-1 0 0 0,19-6-1 0 0,-29 8-70 0 0,-3 1-5 0 0,0 0 0 0 0,1-1 0 0 0,-1 1 0 0 0,0 0 0 0 0,0 0 0 0 0,0 0 0 0 0,0 0 0 0 0,1 0 0 0 0,-1 0 0 0 0,0 0 1 0 0,0-1-1 0 0,0 1 0 0 0,1 0 0 0 0,-1 0 0 0 0,0 0 0 0 0,0 0 0 0 0,0 0 0 0 0,1 0 0 0 0,-1 0 0 0 0,0 0 0 0 0,0 0 0 0 0,1 0 0 0 0,-1 0 0 0 0,0 0 0 0 0,0 0 0 0 0,0 0 0 0 0,1 0 1 0 0,-1 1-1 0 0,0-1 0 0 0,0 0 0 0 0,0 0 0 0 0,1 0 0 0 0,-1 0 0 0 0,0 0 0 0 0,0 0 0 0 0,0 0 0 0 0,0 1 0 0 0,1-1 0 0 0,-1 0 0 0 0,0 0 0 0 0,0 0 0 0 0,0 0 0 0 0,0 1 1 0 0,0-1-1 0 0,0 0 0 0 0,0 0 0 0 0,1 0 0 0 0,-1 1 0 0 0,0-1 0 0 0,0 0 0 0 0,0 0 0 0 0,0 0 0 0 0,0 1 0 0 0,0-1 0 0 0,-2 1-225 0 0,1-1-1 0 0,-1 1 1 0 0,0-1 0 0 0,1 1-1 0 0,-1 0 1 0 0,1 0 0 0 0,-1-1-1 0 0,1 1 1 0 0,0 0-1 0 0,-1 1 1 0 0,1-1 0 0 0,-1 1-1 0 0,-4 2-2078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35:30.234"/>
    </inkml:context>
    <inkml:brush xml:id="br0">
      <inkml:brushProperty name="width" value="0.1" units="cm"/>
      <inkml:brushProperty name="height" value="0.1" units="cm"/>
      <inkml:brushProperty name="color" value="#F4F91B"/>
    </inkml:brush>
  </inkml:definitions>
  <inkml:trace contextRef="#ctx0" brushRef="#br0">1265 63 2327 0 0,'2'-1'60'0'0,"0"1"-1"0"0,0-1 0 0 0,0 0 0 0 0,0 1 0 0 0,0-1 0 0 0,-1 0 0 0 0,1 0 1 0 0,0 0-1 0 0,0 0 0 0 0,-1 0 0 0 0,1-1 0 0 0,-1 1 0 0 0,1 0 0 0 0,-1-1 1 0 0,3-2-1 0 0,17-26 2594 0 0,-21 29-2598 0 0,0 1 0 0 0,0 0-1 0 0,0 0 1 0 0,0-1 0 0 0,1 1 0 0 0,-1 0-1 0 0,0-1 1 0 0,0 1 0 0 0,0 0-1 0 0,0-1 1 0 0,0 1 0 0 0,0 0-1 0 0,0-1 1 0 0,0 1 0 0 0,0 0 0 0 0,0-1-1 0 0,0 1 1 0 0,0 0 0 0 0,0-1-1 0 0,0 1 1 0 0,0 0 0 0 0,0-1-1 0 0,0 1 1 0 0,0 0 0 0 0,0-1-1 0 0,0 1 1 0 0,-1 0 0 0 0,1-1 0 0 0,0 1-1 0 0,0 0 1 0 0,0 0 0 0 0,-1-1-1 0 0,1 1 1 0 0,0 0 0 0 0,0 0-1 0 0,-1-1 1 0 0,1 1 0 0 0,0 0-1 0 0,0 0 1 0 0,-1 0 0 0 0,1 0 0 0 0,0-1-1 0 0,-1 1 1 0 0,1 0 0 0 0,0 0-1 0 0,-1 0 1 0 0,1 0 0 0 0,0 0-1 0 0,-1 0 1 0 0,1 0 0 0 0,0 0-1 0 0,-1 0 1 0 0,1 0 0 0 0,0 0 0 0 0,-1 0-1 0 0,1 0 1 0 0,-1 0 0 0 0,-25 4 537 0 0,20-3-399 0 0,-70 8 1019 0 0,-29 4-14 0 0,13 7-622 0 0,-6-10 272 0 0,39-5-652 0 0,-20 3-45 0 0,9 4-87 0 0,17-5 72 0 0,23-3-12 0 0,-38 1 0 0 0,0-3 176 0 0,34 0-66 0 0,-66-5 0 0 0,21 1 118 0 0,69 1-313 0 0,0 1-1 0 0,0 0 1 0 0,-17 3-1 0 0,-14 1 53 0 0,-30-3-91 0 0,44 3 70 0 0,23-3-57 0 0,0 0 1 0 0,1 0 0 0 0,-1-1-1 0 0,0 1 1 0 0,0-1-1 0 0,0 0 1 0 0,0 0 0 0 0,-4-1-1 0 0,-10 3 51 0 0,9 1-6 0 0,8-2-2 0 0,3-3 25 0 0,-1 1-64 0 0,-1 1 0 0 0,1-1 0 0 0,-1 1 0 0 0,1 0 1 0 0,-1-1-1 0 0,1 1 0 0 0,-1-1 0 0 0,1 1 0 0 0,0 0 0 0 0,-1 0 0 0 0,1-1 1 0 0,0 1-1 0 0,-1 0 0 0 0,1 0 0 0 0,0 0 0 0 0,-1-1 0 0 0,1 1 0 0 0,0 0 0 0 0,-1 0 1 0 0,1 0-1 0 0,0 0 0 0 0,-1 1 0 0 0,1-1 0 0 0,0 0 0 0 0,-1 0 0 0 0,1 0 0 0 0,0 0 1 0 0,-1 1-1 0 0,1-1 0 0 0,0 0 0 0 0,-1 1 0 0 0,2-1 0 0 0,6 8-765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35:38.314"/>
    </inkml:context>
    <inkml:brush xml:id="br0">
      <inkml:brushProperty name="width" value="0.1" units="cm"/>
      <inkml:brushProperty name="height" value="0.1" units="cm"/>
      <inkml:brushProperty name="color" value="#F4F91B"/>
    </inkml:brush>
  </inkml:definitions>
  <inkml:trace contextRef="#ctx0" brushRef="#br0">1226 39 455 0 0,'-8'-4'5972'0'0,"6"4"-5758"0"0,1 0-1 0 0,-1 0 0 0 0,0 1 0 0 0,1-1 0 0 0,-1 0 0 0 0,0 0 1 0 0,1 0-1 0 0,-1-1 0 0 0,0 1 0 0 0,1 0 0 0 0,-1-1 0 0 0,0 1 0 0 0,1-1 1 0 0,-1 1-1 0 0,1-1 0 0 0,-1 0 0 0 0,1 1 0 0 0,-2-2 0 0 0,-9-3 383 0 0,-21 2 594 0 0,28 2-1070 0 0,1 1 0 0 0,0-1 0 0 0,-1 0 0 0 0,1 0 0 0 0,-5-2 0 0 0,6 2-48 0 0,0 0 0 0 0,0 0 0 0 0,-1 0 0 0 0,1 0 0 0 0,0 1 0 0 0,0-1 0 0 0,-1 1 0 0 0,1 0 0 0 0,-7 1 0 0 0,0-1 26 0 0,0 1 1 0 0,-1-1-1 0 0,1-1 0 0 0,0 0 0 0 0,-12-3 0 0 0,7 2 97 0 0,1 1-32 0 0,1 0 0 0 0,-26 3-1 0 0,0 0 86 0 0,29-2-183 0 0,1 1-1 0 0,0 0 0 0 0,-1 0 1 0 0,1 1-1 0 0,0 0 0 0 0,0 0 1 0 0,-10 5-1 0 0,0 0 10 0 0,0-1-1 0 0,-21 4 1 0 0,12-4-47 0 0,-41 6 240 0 0,16-3-46 0 0,-41 15-8 0 0,53-18-183 0 0,0 0 15 0 0,35-5-3 0 0,-1-1 0 0 0,1 0-1 0 0,-1 0 1 0 0,1-1 0 0 0,-1 1 0 0 0,1-1 0 0 0,-1-1-1 0 0,-10-3 1 0 0,3 1 75 0 0,-51-11 251 0 0,42 8-315 0 0,6 1 55 0 0,-1 1 0 0 0,0 1-1 0 0,0 0 1 0 0,-33-2 0 0 0,46 7-251 0 0,1 0 0 0 0,-1 0 0 0 0,1 0 0 0 0,-1 0 0 0 0,1 1 0 0 0,-1 0 0 0 0,1 0 0 0 0,0 0 0 0 0,0 1-1 0 0,0-1 1 0 0,0 1 0 0 0,1 0 0 0 0,-1 0 0 0 0,-6 7 0 0 0,-3 2-1041 0 0,-1-2-4262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35:44.762"/>
    </inkml:context>
    <inkml:brush xml:id="br0">
      <inkml:brushProperty name="width" value="0.1" units="cm"/>
      <inkml:brushProperty name="height" value="0.1" units="cm"/>
      <inkml:brushProperty name="color" value="#F4F91B"/>
    </inkml:brush>
  </inkml:definitions>
  <inkml:trace contextRef="#ctx0" brushRef="#br0">1206 54 2959 0 0,'0'0'66'0'0,"-10"-29"2452"0"0,9 28-2440 0 0,1 0-1 0 0,-1 0 0 0 0,1-1 0 0 0,-1 1 0 0 0,0 0 1 0 0,0 0-1 0 0,0 0 0 0 0,1 0 0 0 0,-1 0 0 0 0,0 0 0 0 0,0 0 1 0 0,0 0-1 0 0,0 0 0 0 0,0 1 0 0 0,-1-1 0 0 0,1 0 1 0 0,0 1-1 0 0,0-1 0 0 0,0 1 0 0 0,-1-1 0 0 0,1 1 0 0 0,-3-1 1 0 0,-2 0 230 0 0,-1 0 1 0 0,0 1-1 0 0,-11 0 1 0 0,-11-1 560 0 0,21 0-685 0 0,1 1 0 0 0,0 0 0 0 0,-1 1 0 0 0,1-1-1 0 0,0 1 1 0 0,-14 4 0 0 0,-4 1 292 0 0,-53 1 986 0 0,38-2-937 0 0,0-2-1 0 0,-50-4 0 0 0,34 1-49 0 0,42 0-407 0 0,0 2 0 0 0,-18 3 0 0 0,21-2-11 0 0,0-1 1 0 0,0-1-1 0 0,0 0 0 0 0,-22-1 1 0 0,-174-8 889 0 0,197 7-888 0 0,0 0 1 0 0,0 0 0 0 0,-11-4 0 0 0,14 3-7 0 0,-1 0 1 0 0,0 1-1 0 0,1 0 1 0 0,-1 0-1 0 0,0 0 0 0 0,0 1 1 0 0,-8 1-1 0 0,-45 1 137 0 0,-11 11 87 0 0,66-12-204 0 0,-31 5 76 0 0,35-5-136 0 0,0-1-1 0 0,0 0 1 0 0,0 0 0 0 0,0 0-1 0 0,0 0 1 0 0,1 0-1 0 0,-1 0 1 0 0,0 0 0 0 0,0-1-1 0 0,0 1 1 0 0,1-1-1 0 0,-1 1 1 0 0,0-1 0 0 0,0 0-1 0 0,-1-1 1 0 0,2 2-9 0 0,1 0 0 0 0,-1 0 1 0 0,1-1-1 0 0,-1 1 0 0 0,1 0 1 0 0,0 0-1 0 0,-1 0 0 0 0,1 0 0 0 0,-1-1 1 0 0,1 1-1 0 0,-1 0 0 0 0,1 0 0 0 0,-1 0 1 0 0,1 0-1 0 0,-1 0 0 0 0,1 0 0 0 0,-1 1 1 0 0,1-1-1 0 0,-1 0 0 0 0,1 0 1 0 0,-1 0-1 0 0,1 0 0 0 0,-1 0 0 0 0,1 1 1 0 0,0-1-1 0 0,-1 0 0 0 0,1 0 0 0 0,-1 1 1 0 0,1-1-1 0 0,0 0 0 0 0,-1 1 1 0 0,1-1-1 0 0,0 0 0 0 0,-1 1 0 0 0,1 0 1 0 0,-13 15-399 0 0,13-16 353 0 0,-4 7-949 0 0,0 1-318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36:49.776"/>
    </inkml:context>
    <inkml:brush xml:id="br0">
      <inkml:brushProperty name="width" value="0.1" units="cm"/>
      <inkml:brushProperty name="height" value="0.1" units="cm"/>
      <inkml:brushProperty name="color" value="#F4F91B"/>
    </inkml:brush>
  </inkml:definitions>
  <inkml:trace contextRef="#ctx0" brushRef="#br0">21 35 1983 0 0,'-11'9'575'0'0,"11"-8"-521"0"0,-1-1 0 0 0,1 0 1 0 0,0 0-1 0 0,0 0 0 0 0,0 0 1 0 0,0 1-1 0 0,0-1 0 0 0,0 0 0 0 0,0 0 1 0 0,-1 0-1 0 0,1 0 0 0 0,0 0 1 0 0,0 1-1 0 0,0-1 0 0 0,0 0 1 0 0,-1 0-1 0 0,1 0 0 0 0,0 0 1 0 0,0 0-1 0 0,0 0 0 0 0,-1 0 1 0 0,1 0-1 0 0,0 0 0 0 0,0 0 0 0 0,0 0 1 0 0,-1 0-1 0 0,1 0 0 0 0,0 0 1 0 0,0 0-1 0 0,0 0 0 0 0,-1 0 1 0 0,1 0-1 0 0,0 0 0 0 0,0 0 1 0 0,0 0-1 0 0,0 0 0 0 0,-1 0 1 0 0,1 0-1 0 0,0 0 0 0 0,0-1 0 0 0,0 1 1 0 0,0 0-1 0 0,-1 0 0 0 0,1 0 1 0 0,0 0-1 0 0,0 0 0 0 0,0 0 1 0 0,0-1-1 0 0,0 1 0 0 0,0 0 1 0 0,-1 0-1 0 0,1 0 0 0 0,0 0 1 0 0,0-1-1 0 0,0 0 516 0 0,14-7 2673 0 0,-12 9-3119 0 0,0 1-1 0 0,-1-1 0 0 0,1 0 1 0 0,0 1-1 0 0,-1-1 1 0 0,1 1-1 0 0,-1 0 1 0 0,0 0-1 0 0,2 2 1 0 0,-2-3-71 0 0,0 1 1 0 0,0-1 0 0 0,0 1-1 0 0,0-1 1 0 0,0 0 0 0 0,0 1-1 0 0,1-1 1 0 0,-1 0 0 0 0,0 0-1 0 0,1 1 1 0 0,-1-1-1 0 0,1-1 1 0 0,-1 1 0 0 0,1 0-1 0 0,0 0 1 0 0,1 0 0 0 0,27 9 1099 0 0,7 1-85 0 0,3-6-261 0 0,53 0-1 0 0,31-17 334 0 0,-99 12-1049 0 0,-7 1 4 0 0,1-1-1 0 0,0-1 1 0 0,-1-1 0 0 0,1 0 0 0 0,21-7 0 0 0,-27 6-40 0 0,1-1 0 0 0,0 2 0 0 0,0 0 0 0 0,0 0 0 0 0,0 1 0 0 0,0 1 0 0 0,0 0 0 0 0,0 2-1 0 0,0-1 1 0 0,16 5 0 0 0,-7-3-39 0 0,0 0 0 0 0,0-1 0 0 0,31-2-1 0 0,-29 0-3 0 0,19 3 133 0 0,-31-2-86 0 0,0 0 0 0 0,23-2 1 0 0,-17-1 26 0 0,-4 1-50 0 0,0-1 0 0 0,18-5 0 0 0,-11 2 39 0 0,30-2 1 0 0,13-3 45 0 0,-4-3-25 0 0,65-3 0 0 0,-95 13-96 0 0,34-3 0 0 0,124 3 0 0 0,-103 11 64 0 0,-9-4-32 0 0,97-7 0 0 0,-70-6-6 0 0,73-2 140 0 0,32 26-65 0 0,-84-4-74 0 0,-103-10-27 0 0,0-1 0 0 0,24-4 0 0 0,-12-1 20 0 0,-2 0 34 0 0,38 0 0 0 0,-69 5-53 0 0,-1 0 1 0 0,1 0-1 0 0,-1 0 0 0 0,1 0 0 0 0,-1 0 1 0 0,1 0-1 0 0,-1 0 0 0 0,1 1 0 0 0,-1-1 1 0 0,0 0-1 0 0,1 0 0 0 0,-1 0 0 0 0,1 0 0 0 0,-1 1 1 0 0,0-1-1 0 0,1 0 0 0 0,-1 0 0 0 0,1 1 1 0 0,-1-1-1 0 0,0 0 0 0 0,1 1 0 0 0,-1-1 0 0 0,0 0 1 0 0,0 1-1 0 0,1-1 0 0 0,-1 0 0 0 0,0 1 1 0 0,0-1-1 0 0,1 1 0 0 0,-1-1 0 0 0,0 0 1 0 0,0 1-1 0 0,0-1 0 0 0,0 1 0 0 0,0 1-5 0 0,0 0 0 0 0,0 0 0 0 0,0 0 0 0 0,0 0 0 0 0,0 0 0 0 0,-1 0 0 0 0,1-1 0 0 0,-2 5 0 0 0,-1 2-322 0 0,-1-1-1 0 0,1 1 1 0 0,-6 7 0 0 0,-7 5-4084 0 0,0 2-1466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36:51.579"/>
    </inkml:context>
    <inkml:brush xml:id="br0">
      <inkml:brushProperty name="width" value="0.1" units="cm"/>
      <inkml:brushProperty name="height" value="0.1" units="cm"/>
      <inkml:brushProperty name="color" value="#F4F91B"/>
    </inkml:brush>
  </inkml:definitions>
  <inkml:trace contextRef="#ctx0" brushRef="#br0">202 21 1927 0 0,'-6'-4'151'0'0,"-1"1"-1"0"0,0 1 0 0 0,0-1 1 0 0,0 1-1 0 0,-1 0 0 0 0,1 1 0 0 0,0-1 1 0 0,-1 1-1 0 0,-9 1 0 0 0,12 1-95 0 0,0 0-1 0 0,1 0 1 0 0,-1 1-1 0 0,1 0 1 0 0,-1 0-1 0 0,1 0 1 0 0,0 0-1 0 0,-7 5 1 0 0,-18 9-30 0 0,27-15 161 0 0,0 0-1 0 0,0-1 1 0 0,0 1-1 0 0,0-1 1 0 0,-1 1-1 0 0,1-1 1 0 0,0 0-1 0 0,0 0 1 0 0,0 0-1 0 0,-1 0 1 0 0,1 0-1 0 0,0 0 1 0 0,-4-2-1 0 0,5 3-74 0 0,0-1 0 0 0,1 0-1 0 0,-1 1 1 0 0,1-1-1 0 0,-1 1 1 0 0,0-1 0 0 0,1 1-1 0 0,-1-1 1 0 0,1 1 0 0 0,-1-1-1 0 0,1 1 1 0 0,-1-1-1 0 0,1 1 1 0 0,0 0 0 0 0,-1-1-1 0 0,1 1 1 0 0,0 0 0 0 0,-1-1-1 0 0,1 1 1 0 0,0 0-1 0 0,0 0 1 0 0,0-1 0 0 0,0 1-1 0 0,-1 0 1 0 0,1-1-1 0 0,0 1 1 0 0,0 0 0 0 0,1 0-1 0 0,0 6 720 0 0,-2-7-786 0 0,1 0-1 0 0,0 0 1 0 0,0 1-1 0 0,0-1 1 0 0,0 0 0 0 0,0 1-1 0 0,0-1 1 0 0,0 0-1 0 0,0 1 1 0 0,0-1 0 0 0,0 0-1 0 0,0 0 1 0 0,0 1-1 0 0,0-1 1 0 0,0 0 0 0 0,1 1-1 0 0,-1-1 1 0 0,0 0-1 0 0,0 0 1 0 0,0 1 0 0 0,0-1-1 0 0,0 0 1 0 0,1 0-1 0 0,-1 1 1 0 0,0-1 0 0 0,0 0-1 0 0,1 0 1 0 0,-1 0-1 0 0,0 1 1 0 0,1-1 0 0 0,16 5 1225 0 0,-13-5-1103 0 0,-1 1 0 0 0,0-1 1 0 0,0 1-1 0 0,0 0 0 0 0,0 0 1 0 0,4 2-1 0 0,-2-1-53 0 0,0 0 1 0 0,0-1-1 0 0,0 0 1 0 0,0 0-1 0 0,1 0 0 0 0,-1 0 1 0 0,0-1-1 0 0,11 0 1 0 0,14 1 305 0 0,-11 1-156 0 0,0-2-1 0 0,25-1 1 0 0,-4 0-10 0 0,-12 1-72 0 0,62 2 270 0 0,-60-1-213 0 0,0-2 0 0 0,40-6 0 0 0,29 0-88 0 0,-72 8-150 0 0,-15 0 0 0 0,-1-1 0 0 0,21-2 0 0 0,-20 1 0 0 0,0 1 0 0 0,-1 0 0 0 0,18 2 0 0 0,12 1 0 0 0,105-5 118 0 0,-96 0-61 0 0,32 2 32 0 0,-19 3-24 0 0,35 3 62 0 0,-7 3 1 0 0,-24-6-119 0 0,11 0 108 0 0,-55-1-85 0 0,41-3 1 0 0,8 1-24 0 0,-67 0-9 0 0,152 8 64 0 0,34 2 64 0 0,-132-6-57 0 0,0-2 0 0 0,1-2-1 0 0,108-16 1 0 0,-119 11-24 0 0,-1 1 0 0 0,1 3 0 0 0,-1 3 0 0 0,63 8 0 0 0,58 14 27 0 0,-161-23-52 0 0,-1 0 0 0 0,1 0 1 0 0,0 1-1 0 0,0 0 0 0 0,10 5 0 0 0,-16-6-63 0 0,0 0 0 0 0,-1 0 0 0 0,1 0 1 0 0,0 0-1 0 0,-1 0 0 0 0,1 0 0 0 0,-1 1 0 0 0,1-1 0 0 0,-1 0 0 0 0,0 1 1 0 0,0-1-1 0 0,1 1 0 0 0,-1-1 0 0 0,0 1 0 0 0,0 0 0 0 0,-1-1 0 0 0,1 1 1 0 0,0 0-1 0 0,0 0 0 0 0,-1 0 0 0 0,1 0 0 0 0,-1-1 0 0 0,0 1 0 0 0,0 0 1 0 0,1 0-1 0 0,-1 0 0 0 0,0 0 0 0 0,-1 3 0 0 0,-5 15-4549 0 0,-5 4-1544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36:58.994"/>
    </inkml:context>
    <inkml:brush xml:id="br0">
      <inkml:brushProperty name="width" value="0.1" units="cm"/>
      <inkml:brushProperty name="height" value="0.1" units="cm"/>
      <inkml:brushProperty name="color" value="#F4F91B"/>
    </inkml:brush>
  </inkml:definitions>
  <inkml:trace contextRef="#ctx0" brushRef="#br0">70 48 919 0 0,'-19'-10'168'0'0,"-25"-11"4664"0"0,43 21-4772 0 0,1-1-1 0 0,-1 1 0 0 0,1 0 1 0 0,0 0-1 0 0,-1 0 0 0 0,1-1 1 0 0,0 1-1 0 0,-1 0 0 0 0,1 0 1 0 0,0-1-1 0 0,0 1 0 0 0,-1 0 1 0 0,1-1-1 0 0,0 1 0 0 0,0 0 1 0 0,0-1-1 0 0,-1 1 0 0 0,1 0 1 0 0,0-1-1 0 0,0 1 0 0 0,0-1 1 0 0,0 1-1 0 0,0 0 0 0 0,0-1 1 0 0,0 1-1 0 0,0-1 0 0 0,0 1 1 0 0,0 0-1 0 0,0-1 0 0 0,0 1 1 0 0,0-1-1 0 0,0 1 0 0 0,0 0 1 0 0,0-1-1 0 0,0 1 0 0 0,0 0 1 0 0,1-1-1 0 0,-1 1 0 0 0,0-1 1 0 0,0 1-1 0 0,0 0 0 0 0,1-1 1 0 0,-1 1-1 0 0,0 0 0 0 0,0 0 1 0 0,1-1-1 0 0,-1 1 0 0 0,16 14 1157 0 0,-12-11-1120 0 0,0-1 0 0 0,0 0-1 0 0,0 0 1 0 0,0 0-1 0 0,1-1 1 0 0,-1 1 0 0 0,1-1-1 0 0,-1 0 1 0 0,10 0 0 0 0,46 1 615 0 0,-40-3-472 0 0,31 2 211 0 0,-20 0-273 0 0,0-1 0 0 0,39-5 0 0 0,-14 2-51 0 0,-12 1-12 0 0,27-1 273 0 0,107 8-1 0 0,-136-3-332 0 0,16 0 65 0 0,-21-2-2 0 0,48 8-1 0 0,-35 0-53 0 0,1-3 1 0 0,-1-2-1 0 0,93-6 0 0 0,-81 0-60 0 0,99 9-1 0 0,-73-1 57 0 0,218 5 5 0 0,-292-8-124 0 0,1-1-1 0 0,0 2 0 0 0,-1 0 0 0 0,1 0 1 0 0,-1 2-1 0 0,0 0 0 0 0,-1 0 1 0 0,1 1-1 0 0,-1 1 0 0 0,0 0 0 0 0,0 1 1 0 0,12 10-1 0 0,-5-3-814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41:56.232"/>
    </inkml:context>
    <inkml:brush xml:id="br0">
      <inkml:brushProperty name="width" value="0.1" units="cm"/>
      <inkml:brushProperty name="height" value="0.1" units="cm"/>
      <inkml:brushProperty name="color" value="#F4F91B"/>
    </inkml:brush>
  </inkml:definitions>
  <inkml:trace contextRef="#ctx0" brushRef="#br0">96 888 1375 0 0,'0'-1'107'0'0,"0"2"-52"0"0,0-1 0 0 0,-1 1 0 0 0,1-1 0 0 0,0 1-1 0 0,0-1 1 0 0,0 1 0 0 0,0-1 0 0 0,0 1 0 0 0,-1-1 0 0 0,1 1-1 0 0,0-1 1 0 0,0 1 0 0 0,0-1 0 0 0,0 1 0 0 0,1-1 0 0 0,-1 1-1 0 0,0-1 1 0 0,0 1 0 0 0,0-1 0 0 0,0 1 0 0 0,0-1 0 0 0,1 1 0 0 0,-1-1-1 0 0,0 1 1 0 0,0-1 0 0 0,1 1 0 0 0,-1-1 0 0 0,0 0 0 0 0,1 1-1 0 0,0-1 25 0 0,-1 1 0 0 0,1-1 0 0 0,-1 0 0 0 0,0 0 0 0 0,1 0 0 0 0,-1 0-1 0 0,0 0 1 0 0,1 1 0 0 0,-1-1 0 0 0,0 0 0 0 0,1 0 0 0 0,-1 1-1 0 0,0-1 1 0 0,0 0 0 0 0,1 0 0 0 0,-1 1 0 0 0,0-1 0 0 0,0 0 0 0 0,1 1-1 0 0,-1-1 1 0 0,0 0 0 0 0,0 1 0 0 0,0-1 0 0 0,0 0 0 0 0,0 1-1 0 0,1-1 1 0 0,-1 0 0 0 0,0 1 0 0 0,0-1 0 0 0,0 1 0 0 0,0-1 0 0 0,0 0-1 0 0,0 1 1 0 0,0-1 0 0 0,0 1 0 0 0,0-1 0 0 0,0 0 0 0 0,-1 1-1 0 0,1 5 638 0 0,0-5-558 0 0,0 0 0 0 0,1-1 0 0 0,-1 1 0 0 0,1-1 1 0 0,-1 1-1 0 0,1-1 0 0 0,-1 1 0 0 0,1-1 0 0 0,-1 1 0 0 0,1-1 0 0 0,0 1 0 0 0,-1-1 0 0 0,1 0 0 0 0,0 0 0 0 0,-1 1 0 0 0,1-1 1 0 0,0 0-1 0 0,-1 0 0 0 0,1 1 0 0 0,0-1 0 0 0,-1 0 0 0 0,2 0 0 0 0,26 5 519 0 0,-11-2-173 0 0,-1 0-140 0 0,0-1-1 0 0,0-1 1 0 0,0 0-1 0 0,0-1 1 0 0,22-3-1 0 0,-22 1-144 0 0,0 1 0 0 0,0 1 0 0 0,1 0-1 0 0,-1 1 1 0 0,21 5 0 0 0,-3 1-30 0 0,-19-4-100 0 0,-1 0 1 0 0,21 8 0 0 0,49 27 209 0 0,-5-4-99 0 0,-18-9-46 0 0,11 2 12 0 0,-65-25-132 0 0,0-1-1 0 0,0 0 1 0 0,1-1 0 0 0,-1 1-1 0 0,14-3 1 0 0,17 2 145 0 0,7 6-91 0 0,-10-2-60 0 0,-30-3-24 0 0,1 0 0 0 0,-1 0 0 0 0,0 0 0 0 0,0-1 0 0 0,1 0 0 0 0,-1 0 0 0 0,0-1 0 0 0,6 0 0 0 0,1-1 91 0 0,0 0-1 0 0,1 1 1 0 0,14 0 0 0 0,-13 1-37 0 0,-1-1 1 0 0,16-2 0 0 0,-19 1-97 0 0,0 1-1 0 0,0 1 1 0 0,9 0 0 0 0,22-1 36 0 0,-32 1 2 0 0,-1 0 0 0 0,1 0 0 0 0,-1 1 0 0 0,1 0 0 0 0,9 3 0 0 0,3 0 0 0 0,0 1 0 0 0,-17-3 0 0 0,1-1 0 0 0,-1 0 0 0 0,0 0 0 0 0,1-1 0 0 0,-1 1 0 0 0,0-1 0 0 0,8-1 0 0 0,-5 1 8 0 0,1 0 1 0 0,0 0-1 0 0,13 2 0 0 0,-13 0 0 0 0,0-2 0 0 0,0 1-1 0 0,11-1 1 0 0,-10-1-8 0 0,-1 1 0 0 0,1 1 0 0 0,12 1 0 0 0,14 1 0 0 0,-22-2 0 0 0,1-1 0 0 0,-1-1 0 0 0,0 0 0 0 0,0-1 0 0 0,0 0 0 0 0,20-7 0 0 0,-28 7 11 0 0,1 1 1 0 0,-1 0-1 0 0,0 0 0 0 0,9-1 0 0 0,16-3 51 0 0,-24 3-49 0 0,1 0 0 0 0,-1 1 1 0 0,0 0-1 0 0,1 0 0 0 0,-1 0 1 0 0,1 1-1 0 0,-1 0 0 0 0,1 0 1 0 0,-1 1-1 0 0,10 1 0 0 0,-14-2-10 0 0,-1 1-1 0 0,1-1 0 0 0,0 0 0 0 0,0 0 1 0 0,-1 0-1 0 0,1 0 0 0 0,0-1 1 0 0,0 1-1 0 0,-1 0 0 0 0,1-1 0 0 0,0 1 1 0 0,-1-1-1 0 0,1 0 0 0 0,2-1 1 0 0,-2 1-1 0 0,-1 1 0 0 0,1-1 0 0 0,0 0 1 0 0,-1 1-1 0 0,1-1 0 0 0,0 1 1 0 0,-1 0-1 0 0,1-1 0 0 0,0 1 0 0 0,0 0 1 0 0,-1 0-1 0 0,4 0 0 0 0,-1 0 12 0 0,1 0 0 0 0,-1 0-1 0 0,0 0 1 0 0,1-1 0 0 0,-1 1 0 0 0,7-3-1 0 0,-3 1 9 0 0,-3 1 12 0 0,-1-1 1 0 0,1 0 0 0 0,-1 0-1 0 0,0 0 1 0 0,0 0 0 0 0,0-1-1 0 0,0 0 1 0 0,0 0 0 0 0,0 0-1 0 0,-1 0 1 0 0,1 0 0 0 0,-1-1-1 0 0,0 1 1 0 0,3-6 0 0 0,24-34 265 0 0,-21 32-181 0 0,-1 0 1 0 0,0-1 0 0 0,-1 0-1 0 0,8-18 1 0 0,-1-3 137 0 0,-9 23-220 0 0,0-1 0 0 0,-1 0 1 0 0,3-13-1 0 0,-3 8-5 0 0,1-1 0 0 0,1 1 0 0 0,0 0 0 0 0,1 1 0 0 0,10-16 0 0 0,-12 18-23 0 0,0 1 0 0 0,-1-1 0 0 0,0 0 0 0 0,-2 0 0 0 0,1 0 0 0 0,-1-1 0 0 0,0-14 0 0 0,-1 13-7 0 0,2-8 8 0 0,-2 15 0 0 0,1 1-1 0 0,-1-1 1 0 0,-1 0 0 0 0,0 1 0 0 0,0-1-1 0 0,0 0 1 0 0,-1 0 0 0 0,0 1-1 0 0,-1-1 1 0 0,1 0 0 0 0,-2 1-1 0 0,-3-12 1 0 0,3 12 1 0 0,0 0 1 0 0,1 0-1 0 0,0 0 0 0 0,1 0 0 0 0,-2-14 0 0 0,3 13 1 0 0,-2-1 1 0 0,1 1-1 0 0,-1-1 0 0 0,-4-11 0 0 0,3 15-3 0 0,0 0-1 0 0,-1 0 1 0 0,1 0-1 0 0,-1 0 1 0 0,0 0 0 0 0,0 1-1 0 0,0 0 1 0 0,-9-7-1 0 0,-15-15 43 0 0,20 18-39 0 0,-1 1-1 0 0,0 0 0 0 0,0 1 1 0 0,-1 0-1 0 0,1 1 1 0 0,-13-6-1 0 0,15 8-16 0 0,0 0 12 0 0,0 0 0 0 0,0 1 1 0 0,-1 0-1 0 0,1 0 0 0 0,0 1 1 0 0,-1 0-1 0 0,-11 0 0 0 0,-55 4-14 0 0,69-3 9 0 0,-32 2-2 0 0,-63-6 0 0 0,50 1 0 0 0,-95 5 0 0 0,116-1 18 0 0,-1-2-1 0 0,1-2 1 0 0,-55-10 0 0 0,30 3-25 0 0,-179-31 71 0 0,116 6-64 0 0,79 21 0 0 0,-45-8 0 0 0,-38-3 0 0 0,54 7 0 0 0,42 14 0 0 0,-1 1 0 0 0,1 1 0 0 0,-1 1 0 0 0,0 1 0 0 0,0 2 0 0 0,-48 8 0 0 0,68-9 0 0 0,1 1 0 0 0,-1 0 0 0 0,1 0 0 0 0,-1 0 0 0 0,1 1 0 0 0,0 0 0 0 0,-7 5 0 0 0,-33 28 0 0 0,31-25 0 0 0,-9 8 0 0 0,1 1 0 0 0,1 0 0 0 0,1 1 0 0 0,-24 33 0 0 0,-26 70-64 0 0,63-109 64 0 0,-1-1 0 0 0,2 1 0 0 0,-1-1 0 0 0,-5 24 0 0 0,6-11-17 0 0,1 0 0 0 0,1 0 1 0 0,2 1-1 0 0,0-1 0 0 0,2 0 0 0 0,1 1 0 0 0,2-1 0 0 0,0 0 1 0 0,2 0-1 0 0,14 46 0 0 0,-15-58-710 0 0,-1 1 1 0 0,2 18-1 0 0,-3-5-444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46:43.171"/>
    </inkml:context>
    <inkml:brush xml:id="br0">
      <inkml:brushProperty name="width" value="0.1" units="cm"/>
      <inkml:brushProperty name="height" value="0.1" units="cm"/>
      <inkml:brushProperty name="color" value="#E71224"/>
    </inkml:brush>
  </inkml:definitions>
  <inkml:trace contextRef="#ctx0" brushRef="#br0">123 0 1207 0 0,'-5'1'46'0'0,"1"0"0"0"0,-1 0 0 0 0,1 1 0 0 0,-8 2 0 0 0,-3 2 188 0 0,8-4-155 0 0,4-1 42 0 0,1 0 0 0 0,-1 0 0 0 0,0 0 0 0 0,1-1 0 0 0,-1 1 0 0 0,0-1-1 0 0,0 0 1 0 0,0 0 0 0 0,1 0 0 0 0,-1 0 0 0 0,-5-1 0 0 0,7 1 46 0 0,0-1 0 0 0,0 1 1 0 0,0 0-1 0 0,0 0 0 0 0,0-1 1 0 0,0 1-1 0 0,0 0 0 0 0,0 0 1 0 0,0 0-1 0 0,-1 0 0 0 0,1 0 0 0 0,0 0 1 0 0,0 1-1 0 0,0-1 0 0 0,0 0 1 0 0,0 1-1 0 0,-1-1 0 0 0,1 2 70 0 0,0-1 0 0 0,0 0 0 0 0,-1 1 0 0 0,1-1 0 0 0,0 0 0 0 0,1 1 0 0 0,-1-1 0 0 0,0 1 0 0 0,-1 2 0 0 0,1-1-196 0 0,16 0 3102 0 0,-7-3-3061 0 0,0 0 0 0 0,0-1-1 0 0,10-1 1 0 0,-4-2 110 0 0,1 1 1 0 0,0 0-1 0 0,0 1 1 0 0,19 1-1 0 0,-25 1-128 0 0,0 2 1 0 0,1-1-1 0 0,17 7 0 0 0,-3-2 18 0 0,-9-4 118 0 0,-1 0 0 0 0,1-1-1 0 0,29-2 1 0 0,13 1 172 0 0,-14 3-200 0 0,0-2 1 0 0,0-2 0 0 0,54-8-1 0 0,88-13 495 0 0,-105 14-446 0 0,25 6-29 0 0,-88 1-180 0 0,1 2 0 0 0,-1 0 0 0 0,26 4 0 0 0,4 1 4 0 0,61 11 2408 0 0,-45-6-1662 0 0,32 8-2358 0 0,15 1 70 0 0,-43-9 1526 0 0,-37-5 0 0 0,-1-2 0 0 0,1 0 0 0 0,38-2 0 0 0,166 5 0 0 0,-178-3 0 0 0,-40-3 110 0 0,-1-2 0 0 0,1 0 0 0 0,17-4-1 0 0,-14 2-81 0 0,30-1 0 0 0,108-7-355 0 0,-45 5 327 0 0,-39 4 105 0 0,30 0-122 0 0,22 2 17 0 0,3 0 0 0 0,-108 0 0 0 0,0-1 0 0 0,32-6 0 0 0,6 1 0 0 0,-27 3 0 0 0,0 0 0 0 0,58-16 0 0 0,-26-3 0 0 0,-62 22 1 0 0,-1 0 0 0 0,0 0 0 0 0,0 0 0 0 0,1 0-1 0 0,-1 0 1 0 0,0 0 0 0 0,0 0 0 0 0,1 0 0 0 0,-1 0 0 0 0,0 0 0 0 0,0 0-1 0 0,1 0 1 0 0,-1 0 0 0 0,0 0 0 0 0,0 0 0 0 0,1 0 0 0 0,-1 0-1 0 0,0 0 1 0 0,0 0 0 0 0,0 0 0 0 0,1 0 0 0 0,-1 1 0 0 0,0-1-1 0 0,0 0 1 0 0,0 0 0 0 0,1 0 0 0 0,-1 0 0 0 0,0 1 0 0 0,0-1 0 0 0,0 0-1 0 0,1 0 1 0 0,-1 0 0 0 0,0 1 0 0 0,0-1 0 0 0,0 11-44 0 0,-7 12-279 0 0,6-21 253 0 0,-11 33-1933 0 0,2-13 808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42:00.485"/>
    </inkml:context>
    <inkml:brush xml:id="br0">
      <inkml:brushProperty name="width" value="0.1" units="cm"/>
      <inkml:brushProperty name="height" value="0.1" units="cm"/>
      <inkml:brushProperty name="color" value="#F4F91B"/>
    </inkml:brush>
  </inkml:definitions>
  <inkml:trace contextRef="#ctx0" brushRef="#br0">870 798 455 0 0,'-1'0'84'0'0,"0"1"-1"0"0,1-1 0 0 0,-1 1 0 0 0,1-1 0 0 0,-1 1 0 0 0,1 0 0 0 0,-1-1 0 0 0,1 1 0 0 0,0-1 0 0 0,-1 1 1 0 0,1 0-1 0 0,-1-1 0 0 0,1 1 0 0 0,0 0 0 0 0,0 0 0 0 0,0-1 0 0 0,-1 1 0 0 0,1 0 0 0 0,0-1 0 0 0,0 1 1 0 0,0 0-1 0 0,0 0 0 0 0,0-1 0 0 0,0 1 0 0 0,0 1 0 0 0,1-1 55 0 0,0 0-1 0 0,-1 0 1 0 0,1 0-1 0 0,0-1 0 0 0,-1 1 1 0 0,1 0-1 0 0,0 0 1 0 0,0-1-1 0 0,0 1 1 0 0,0-1-1 0 0,-1 1 1 0 0,1-1-1 0 0,0 1 1 0 0,0-1-1 0 0,2 1 1 0 0,6 2 471 0 0,-1-1 1 0 0,1-1-1 0 0,12 2 1 0 0,-16-3-683 0 0,18 2 683 0 0,37-3 1 0 0,-15-1-94 0 0,-31 3-301 0 0,14-2 208 0 0,-23 0-343 0 0,-1 0 0 0 0,1-1-1 0 0,0 1 1 0 0,0-1 0 0 0,-1 0-1 0 0,1-1 1 0 0,-1 1 0 0 0,0-1-1 0 0,8-5 1 0 0,-9 5 7 0 0,-1 1 0 0 0,1 0 0 0 0,-1-1 0 0 0,1 0 0 0 0,-1 1 0 0 0,0-1 1 0 0,0 0-1 0 0,0 0 0 0 0,-1 0 0 0 0,1-1 0 0 0,-1 1 0 0 0,0 0 0 0 0,1-1 0 0 0,0-6 0 0 0,-2 6-28 0 0,1-1-1 0 0,-1 1 1 0 0,-1 0-1 0 0,1-1 1 0 0,0 1-1 0 0,-1-1 1 0 0,0 1-1 0 0,0 0 1 0 0,-1-1-1 0 0,-1-3 1 0 0,-3-4 5 0 0,0 0-1 0 0,-8-11 1 0 0,7 12 25 0 0,0 0 1 0 0,-7-16-1 0 0,4 4 65 0 0,-2 0-1 0 0,-15-23 1 0 0,13 24 45 0 0,-20-42 0 0 0,-1-1-189 0 0,27 52 30 0 0,1 1 1 0 0,-2 0-1 0 0,-14-17 1 0 0,13 18-13 0 0,-7-9 43 0 0,-26-21 1 0 0,25 24-9 0 0,-24-27 1 0 0,30 29-21 0 0,1 1-1 0 0,-2 0 1 0 0,0 1-1 0 0,0 1 0 0 0,-2 0 1 0 0,1 1-1 0 0,-1 0 1 0 0,-1 1-1 0 0,0 1 1 0 0,0 1-1 0 0,-1 0 0 0 0,0 1 1 0 0,-26-7-1 0 0,26 10-43 0 0,1 1 0 0 0,-1 1 0 0 0,0 1 0 0 0,0 0 0 0 0,-1 1 0 0 0,1 1 0 0 0,0 1 0 0 0,0 0 0 0 0,-19 6 0 0 0,4 1 0 0 0,1 1 0 0 0,0 2 0 0 0,-53 29 0 0 0,67-30 0 0 0,1 1 0 0 0,0 0 0 0 0,1 1 0 0 0,0 1 0 0 0,1 0 0 0 0,-21 29 0 0 0,26-31 0 0 0,0-1 0 0 0,1 1 0 0 0,0 1 0 0 0,1-1 0 0 0,1 1 0 0 0,0 1 0 0 0,-6 20 0 0 0,6-13 3 0 0,2 0 0 0 0,0 0-1 0 0,1 1 1 0 0,1-1 0 0 0,1 1-1 0 0,3 25 1 0 0,0-31 0 0 0,0 0 1 0 0,1-1-1 0 0,1 1 1 0 0,0-1-1 0 0,1 0 1 0 0,1 0-1 0 0,0-1 1 0 0,1 0-1 0 0,11 16 1 0 0,3 5 7 0 0,31 42-1 0 0,-6-14 11 0 0,-31-41-14 0 0,0-1-1 0 0,1-1 1 0 0,2 0-1 0 0,33 29 0 0 0,-35-36-6 0 0,2 0 0 0 0,24 13 0 0 0,-34-22 0 0 0,1-1 0 0 0,-1 1 0 0 0,1-1 0 0 0,0-1 0 0 0,0 1 0 0 0,0-2 0 0 0,0 1 0 0 0,10-1 0 0 0,4 0 36 0 0,0-2 0 0 0,0 0-1 0 0,0-2 1 0 0,44-10 0 0 0,-20-2 61 0 0,56-24 1 0 0,-70 26-40 0 0,36-10 1 0 0,-66 22-162 0 0,-1 0 0 0 0,1 0 0 0 0,0 1-1 0 0,-1 0 1 0 0,1-1 0 0 0,0 1 0 0 0,-1 0 0 0 0,1 0 0 0 0,0 0 0 0 0,-1 1 0 0 0,6 0 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42:02.410"/>
    </inkml:context>
    <inkml:brush xml:id="br0">
      <inkml:brushProperty name="width" value="0.1" units="cm"/>
      <inkml:brushProperty name="height" value="0.1" units="cm"/>
      <inkml:brushProperty name="color" value="#F4F91B"/>
    </inkml:brush>
  </inkml:definitions>
  <inkml:trace contextRef="#ctx0" brushRef="#br0">2070 300 1375 0 0,'-25'-20'1057'0'0,"20"16"-747"0"0,-1 0 0 0 0,1-1 1 0 0,0 1-1 0 0,0-1 1 0 0,-4-6-1 0 0,4 4-72 0 0,0 0-1 0 0,-1 0 1 0 0,1 0-1 0 0,-2 0 1 0 0,1 1 0 0 0,-1 0-1 0 0,0 1 1 0 0,0 0-1 0 0,0 0 1 0 0,-1 0 0 0 0,1 1-1 0 0,-1 0 1 0 0,-1 0-1 0 0,1 1 1 0 0,0 0 0 0 0,-1 0-1 0 0,1 1 1 0 0,-1 0-1 0 0,-12 0 1 0 0,-41-7 430 0 0,40 4-290 0 0,-1 2 0 0 0,-25 0-1 0 0,-14 0-15 0 0,23 2-289 0 0,10-1-14 0 0,-83-8 131 0 0,0 1 116 0 0,75 8-246 0 0,-52-10 0 0 0,32 3 33 0 0,34 4-57 0 0,0 0 1 0 0,1-1-1 0 0,-1-2 0 0 0,-27-12 0 0 0,34 14 0 0 0,0 1-1 0 0,0 0 0 0 0,0 1 0 0 0,-1 1 1 0 0,1 0-1 0 0,-20 1 0 0 0,11 1 39 0 0,-39-8 0 0 0,7-1-53 0 0,0 3 1 0 0,-87 1-1 0 0,-68 11 96 0 0,195-4-28 0 0,-1 0-1 0 0,1 1 1 0 0,0 0-1 0 0,0 2 1 0 0,0 0-1 0 0,-23 11 0 0 0,10-5-19 0 0,22-7-14 0 0,0 1 0 0 0,0-1 0 0 0,0 1 0 0 0,-12 12 0 0 0,7-7 22 0 0,6-3-52 0 0,0-1 0 0 0,0 1-1 0 0,0 1 1 0 0,1-1-1 0 0,0 1 1 0 0,1 0 0 0 0,0 0-1 0 0,0 1 1 0 0,0 0-1 0 0,1 0 1 0 0,1 0 0 0 0,-1 0-1 0 0,2 0 1 0 0,-4 15 0 0 0,1 10 188 0 0,1 0 1 0 0,2 60-1 0 0,2-83-164 0 0,1 10 13 0 0,2-1-1 0 0,0 1 1 0 0,9 30-1 0 0,4 25 66 0 0,-12-56-109 0 0,0 0 0 0 0,2-1 0 0 0,0 1 0 0 0,1-1-1 0 0,1-1 1 0 0,1 1 0 0 0,14 20 0 0 0,-9-11 83 0 0,-11-21-74 0 0,0 0 0 0 0,1 1 0 0 0,1-2 0 0 0,5 9 0 0 0,39 49 154 0 0,19 22 20 0 0,-59-77-173 0 0,0 0-1 0 0,1 0 1 0 0,1-1 0 0 0,-1 0 0 0 0,1-1-1 0 0,18 9 1 0 0,2-3 81 0 0,1-2-1 0 0,0-1 1 0 0,45 7 0 0 0,-42-12-51 0 0,0-2 1 0 0,1-2 0 0 0,62-5 0 0 0,-89 3-52 0 0,286-19 185 0 0,-107 3-128 0 0,-116 9-24 0 0,0-3-1 0 0,101-28 1 0 0,-113 24-31 0 0,296-64 101 0 0,-47 11-28 0 0,-180 33-80 0 0,-112 29 11 0 0,0-1 1 0 0,-1 0-1 0 0,1-2 1 0 0,-2 0-1 0 0,20-14 1 0 0,-32 21-9 0 0,-1 0 0 0 0,1 0 0 0 0,-1 0 0 0 0,0-1-1 0 0,1 1 1 0 0,-1-1 0 0 0,0 1 0 0 0,0-1 0 0 0,-1 0 0 0 0,1 0 0 0 0,-1 0 0 0 0,1 0 0 0 0,-1 0 0 0 0,0 0-1 0 0,0 0 1 0 0,0-1 0 0 0,0 1 0 0 0,-1 0 0 0 0,0 0 0 0 0,1-1 0 0 0,-1 1 0 0 0,0 0 0 0 0,0-1 0 0 0,-1 1 0 0 0,1 0-1 0 0,-1-1 1 0 0,0 1 0 0 0,0 0 0 0 0,0 0 0 0 0,0 0 0 0 0,-3-6 0 0 0,-1-1 13 0 0,-1 0-1 0 0,-1 0 1 0 0,0 0 0 0 0,0 0-1 0 0,-1 1 1 0 0,0 0 0 0 0,-15-12 0 0 0,-4-1-15 0 0,-1 2 0 0 0,-1 1 0 0 0,-32-16 0 0 0,-99-41-14 0 0,139 67 7 0 0,-115-50-617 0 0,-194-56-1 0 0,284 103-248 0 0,-79-8-1 0 0,38 9-588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43:20.783"/>
    </inkml:context>
    <inkml:brush xml:id="br0">
      <inkml:brushProperty name="width" value="0.1" units="cm"/>
      <inkml:brushProperty name="height" value="0.1" units="cm"/>
      <inkml:brushProperty name="color" value="#F4F91B"/>
    </inkml:brush>
  </inkml:definitions>
  <inkml:trace contextRef="#ctx0" brushRef="#br0">1689 712 919 0 0,'-3'2'5298'0'0,"-8"5"-3388"0"0,-4 2-1308 0 0,13-7-544 0 0,-1-1 0 0 0,1 1-1 0 0,0-1 1 0 0,-1 1 0 0 0,1-1 0 0 0,-1 0-1 0 0,1 0 1 0 0,-1 0 0 0 0,0 0-1 0 0,1-1 1 0 0,-1 1 0 0 0,-3 0-1 0 0,-6-1 204 0 0,7 0-75 0 0,0 0 0 0 0,0 0-1 0 0,1 0 1 0 0,-1-1-1 0 0,0 1 1 0 0,-8-3-1 0 0,2 0 50 0 0,-1 1 1 0 0,1 0-1 0 0,-1 1 0 0 0,0 1 0 0 0,-22 1 0 0 0,2 0-80 0 0,20-1-109 0 0,1 1 75 0 0,1-1 1 0 0,0-1 0 0 0,-20-3 0 0 0,25 3-84 0 0,0 1-1 0 0,0-1 1 0 0,-1 1 0 0 0,1 0-1 0 0,-9 2 1 0 0,-9 0 43 0 0,4-3 41 0 0,10 1-68 0 0,-1-1 1 0 0,0 2-1 0 0,0-1 1 0 0,1 1-1 0 0,-1 1 1 0 0,-13 3 0 0 0,-38 8 83 0 0,44-10-91 0 0,0 0-1 0 0,0-1 1 0 0,0-1-1 0 0,-27-2 0 0 0,17 1-11 0 0,-22-2 149 0 0,-120 11 301 0 0,86-4-421 0 0,-15 5-10 0 0,81-10-37 0 0,1-2 0 0 0,0 0 0 0 0,-22-7 1 0 0,17 4-13 0 0,14 4 6 0 0,0 0-1 0 0,-1 1 0 0 0,-12 0 0 0 0,-8 0 13 0 0,-8-2-23 0 0,-136-18 0 0 0,106 10 0 0 0,-21-5 0 0 0,81 14 6 0 0,-1-1-1 0 0,0 0 0 0 0,1-1 1 0 0,0 1-1 0 0,-10-6 0 0 0,15 7-3 0 0,-1 0-1 0 0,0 0 0 0 0,1-1 1 0 0,-1 1-1 0 0,0-1 1 0 0,1 1-1 0 0,0-1 0 0 0,-1 0 1 0 0,1 1-1 0 0,0-1 1 0 0,0 0-1 0 0,0 0 0 0 0,0 0 1 0 0,0 0-1 0 0,1 0 1 0 0,-1 0-1 0 0,0 0 0 0 0,1 0 1 0 0,0 0-1 0 0,-1 0 0 0 0,1 0 1 0 0,0-3-1 0 0,0-27 63 0 0,1 1 0 0 0,8-50 0 0 0,-4 61-64 0 0,1 0 0 0 0,0 1 0 0 0,1-1 0 0 0,1 1 0 0 0,15-25 0 0 0,71-114 64 0 0,-90 150-64 0 0,1 0 0 0 0,0 0 0 0 0,1 0 0 0 0,0 1 0 0 0,0 0 0 0 0,1 0 0 0 0,0 0 0 0 0,0 1 0 0 0,0 0 0 0 0,1 1 0 0 0,-1 0 0 0 0,2 0 0 0 0,13-7 0 0 0,23-8 0 0 0,-23 10 0 0 0,1 0 0 0 0,0 2 0 0 0,42-11 0 0 0,9 0 0 0 0,-54 13 0 0 0,1 1 0 0 0,0 0 0 0 0,28-2 0 0 0,26 4 0 0 0,113 12 0 0 0,-16-1 0 0 0,-41-4 0 0 0,-104-1 0 0 0,14 0 0 0 0,20-4 0 0 0,74 8 0 0 0,-130-6 0 0 0,1 0 0 0 0,-1 0 0 0 0,0 0 0 0 0,0 1 0 0 0,0 0 0 0 0,0 0 0 0 0,0 1 0 0 0,0-1 0 0 0,0 1 0 0 0,-1 0 0 0 0,1 0 0 0 0,-1 1 0 0 0,5 4 0 0 0,-4-3 0 0 0,0-1 0 0 0,-1 1 0 0 0,0 1 0 0 0,0-1 0 0 0,0 0 0 0 0,-1 1 0 0 0,0 0 0 0 0,0 0 0 0 0,0 0 0 0 0,2 10 0 0 0,14 45 0 0 0,3 10 0 0 0,-14-34 0 0 0,-2 0 0 0 0,-2 0 0 0 0,-1 0 0 0 0,-2 46 0 0 0,-2-76 0 0 0,0-1 0 0 0,-1 1 0 0 0,0-1 0 0 0,0 0 0 0 0,0 1 0 0 0,-1-1 0 0 0,0 0 0 0 0,0 0 0 0 0,-8 9 0 0 0,-4 7 0 0 0,-21 19 0 0 0,29-33 0 0 0,-38 38-4324 0 0,19-17-528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43:23.139"/>
    </inkml:context>
    <inkml:brush xml:id="br0">
      <inkml:brushProperty name="width" value="0.1" units="cm"/>
      <inkml:brushProperty name="height" value="0.1" units="cm"/>
      <inkml:brushProperty name="color" value="#F4F91B"/>
    </inkml:brush>
  </inkml:definitions>
  <inkml:trace contextRef="#ctx0" brushRef="#br0">1705 802 1839 0 0,'-3'-2'489'0'0,"1"0"0"0"0,-1 0 0 0 0,1 0-1 0 0,-1 0 1 0 0,0 1 0 0 0,1-1 0 0 0,-1 1-1 0 0,0 0 1 0 0,0 0 0 0 0,-4-1 0 0 0,-1 1-32 0 0,0-1 1 0 0,1 1-1 0 0,-15 0 0 0 0,0 3-333 0 0,-1 0-1 0 0,-22 5 0 0 0,-108 27 560 0 0,91-22-580 0 0,21-5-29 0 0,36-6-57 0 0,-9 2 62 0 0,1-1-1 0 0,0 0 1 0 0,-1 0 0 0 0,-24-2 0 0 0,15-1 117 0 0,15 1-110 0 0,-1-1 1 0 0,1 0-1 0 0,-1 0 0 0 0,1 0 0 0 0,-11-4 0 0 0,15 4-69 0 0,0 0 1 0 0,0 0-1 0 0,0 1 0 0 0,0 0 0 0 0,0 0 0 0 0,0 0 1 0 0,0 0-1 0 0,-6 1 0 0 0,6 0-3 0 0,-1-1 1 0 0,1 1-1 0 0,0-1 1 0 0,0 0-1 0 0,-1 0 1 0 0,-6-2-1 0 0,9 2-4 0 0,-1-1-1 0 0,1 1 0 0 0,-1 0 0 0 0,1 0 0 0 0,-1 0 1 0 0,1 0-1 0 0,-1 1 0 0 0,1-1 0 0 0,-3 1 1 0 0,-20 1 79 0 0,-62-5-15 0 0,77 3-55 0 0,0 0 0 0 0,1 1 0 0 0,-13 2 0 0 0,-19 1 33 0 0,16-6 38 0 0,-1-1 0 0 0,1 0-1 0 0,0-2 1 0 0,-25-8-1 0 0,28 8-28 0 0,-1 1 0 0 0,-24 0 0 0 0,-11-2 12 0 0,4-4-21 0 0,-45-4 99 0 0,83 12-112 0 0,1 1 0 0 0,-26 3 0 0 0,-5-2 4 0 0,17-2-22 0 0,6 1 21 0 0,18 0-23 0 0,-1 1 0 0 0,1 0 0 0 0,-1 0-1 0 0,0 0 1 0 0,1 0 0 0 0,-1 1 0 0 0,-8 2-1 0 0,9-1-18 0 0,-1-1 0 0 0,0 0 0 0 0,0-1 0 0 0,0 1 0 0 0,0-1 0 0 0,0 0 0 0 0,0-1 0 0 0,0 0 0 0 0,0 1 0 0 0,-10-4 0 0 0,15 3 11 0 0,-1 0 1 0 0,1 1-1 0 0,-1-1 0 0 0,1 0 0 0 0,0 0 0 0 0,0 0 0 0 0,-1 0 0 0 0,1 0 0 0 0,0 0 0 0 0,0 0 1 0 0,0-1-1 0 0,0 1 0 0 0,0 0 0 0 0,0 0 0 0 0,1-1 0 0 0,-1 1 0 0 0,0-1 0 0 0,1 1 0 0 0,-1-1 1 0 0,0-1-1 0 0,-8-37 338 0 0,7 28-294 0 0,1-2 12 0 0,0 1 1 0 0,0 0-1 0 0,1-1 1 0 0,1 1-1 0 0,0-1 1 0 0,1 1 0 0 0,0 0-1 0 0,8-25 1 0 0,-6 24-55 0 0,17-112 143 0 0,-15 85-131 0 0,12-26 39 0 0,-16 49-64 0 0,2 0 0 0 0,0 0 0 0 0,1 0 0 0 0,0 1 0 0 0,15-29 0 0 0,-14 35 22 0 0,0 0-1 0 0,11-12 0 0 0,-6 6-21 0 0,-8 13 0 0 0,-1 0 0 0 0,0 1 0 0 0,1-1 0 0 0,0 0 0 0 0,0 1 0 0 0,0 0 0 0 0,1 0 0 0 0,-1 0 0 0 0,1 0 0 0 0,-1 0 0 0 0,1 1 0 0 0,0-1 0 0 0,0 1 0 0 0,8-3 0 0 0,20-5 6 0 0,58-12-1 0 0,-56 17 8 0 0,0 2 1 0 0,0 1-1 0 0,43 3 0 0 0,76-5-13 0 0,-107 1 0 0 0,40 3 0 0 0,98 12 0 0 0,97-30 0 0 0,-105 11 0 0 0,-165 7 0 0 0,136 9 0 0 0,-138-8 0 0 0,-1 0 0 0 0,1 0 0 0 0,-1 1 0 0 0,10 3 0 0 0,17 3 0 0 0,-21-5 0 0 0,0 0 0 0 0,0 2 0 0 0,0-1 0 0 0,-1 2 0 0 0,1 0 0 0 0,-1 0 0 0 0,-1 2 0 0 0,22 14 0 0 0,-27-16 0 0 0,-1 1 0 0 0,1 0 0 0 0,-1 0 0 0 0,-1 1 0 0 0,1-1 0 0 0,-1 1 0 0 0,-1 0 0 0 0,1 1 0 0 0,-1-1 0 0 0,-1 1 0 0 0,4 12 0 0 0,-3-2 1 0 0,0-1-1 0 0,-2 0 0 0 0,0 1 1 0 0,-1-1-1 0 0,-1 1 1 0 0,0-1-1 0 0,-2 1 0 0 0,0-1 1 0 0,-9 33-1 0 0,-6 10-6 0 0,-39 89 1 0 0,37-105-4 0 0,11-25-114 0 0,-19 33-1 0 0,-5-8-3963 0 0,8-15-475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3:43:33.315"/>
    </inkml:context>
    <inkml:brush xml:id="br0">
      <inkml:brushProperty name="width" value="0.1" units="cm"/>
      <inkml:brushProperty name="height" value="0.1" units="cm"/>
      <inkml:brushProperty name="color" value="#F4F91B"/>
    </inkml:brush>
  </inkml:definitions>
  <inkml:trace contextRef="#ctx0" brushRef="#br0">1184 23 943 0 0,'5'-10'371'0'0,"1"-3"1169"0"0,-9 26-491 0 0,-15 26 1840 0 0,18-39-2866 0 0,0 0 0 0 0,0 0 0 0 0,0 0 0 0 0,0 0 0 0 0,0 0 0 0 0,0 0 0 0 0,0 0 0 0 0,0-1 0 0 0,-3 2 107 0 0,0-1-1 0 0,1 1 1 0 0,-1 0-1 0 0,0 0 1 0 0,0 0-1 0 0,1 0 1 0 0,-5 2-1 0 0,-10 5 171 0 0,-24 10 306 0 0,37-15-524 0 0,-1-1 0 0 0,0 1 0 0 0,0-1 0 0 0,0 0-1 0 0,0 0 1 0 0,0 0 0 0 0,0-1 0 0 0,0 0 0 0 0,-1 0 0 0 0,1 0 0 0 0,0-1 0 0 0,-1 1-1 0 0,-7-2 1 0 0,-28-4 516 0 0,38 5-579 0 0,1-1 0 0 0,-1 1 1 0 0,0 0-1 0 0,0 0 1 0 0,1 0-1 0 0,-1 1 0 0 0,0-1 1 0 0,1 0-1 0 0,-1 1 0 0 0,-3 1 1 0 0,2-1 10 0 0,1 0-1 0 0,-1 0 1 0 0,0-1 0 0 0,0 1 0 0 0,-6-1 0 0 0,-28-2 252 0 0,17 0-6 0 0,-27-4 0 0 0,15 0-72 0 0,-76-19 414 0 0,91 19-584 0 0,-7-2 6 0 0,4 4-31 0 0,17 3-4 0 0,0 0 1 0 0,-1 0 0 0 0,0 1-1 0 0,1-1 1 0 0,-1 1-1 0 0,1 0 1 0 0,-6 1 0 0 0,-1 0 5 0 0,5 1 1 0 0,-1-1-1 0 0,1 0 1 0 0,-1-1-1 0 0,1 1 1 0 0,-1-1 0 0 0,1-1-1 0 0,-1 1 1 0 0,1-1-1 0 0,-1 0 1 0 0,-7-3-1 0 0,9 3 11 0 0,0 0 0 0 0,-1 0 0 0 0,1 0-1 0 0,-1 0 1 0 0,1 1 0 0 0,0 0 0 0 0,-1 0 0 0 0,-5 2-1 0 0,3-2 10 0 0,0 1 0 0 0,1-1 0 0 0,-11-1 0 0 0,-12-4 103 0 0,-59-1-1 0 0,75 6-125 0 0,-2 0 4 0 0,0 0-1 0 0,-1 1 0 0 0,-30 6 0 0 0,44-8-11 0 0,-1 1 0 0 0,1-1 0 0 0,0 0 0 0 0,0 0 0 0 0,-1 0 0 0 0,1 0 0 0 0,-4-3 0 0 0,-4 0 0 0 0,9 3 0 0 0,-1 1 0 0 0,0 0 0 0 0,0 0 0 0 0,0 0 0 0 0,0 0 0 0 0,0 0 0 0 0,1 1 0 0 0,-1-1 0 0 0,0 1 0 0 0,0 0 0 0 0,1-1 0 0 0,-1 1 0 0 0,-3 2 0 0 0,2-1 0 0 0,0-1 0 0 0,1 1 0 0 0,-1-1 0 0 0,0 0 0 0 0,-8 0 0 0 0,11-1 1 0 0,-17 2 34 0 0,18-2-34 0 0,0 0-1 0 0,-1 0 1 0 0,1 0-1 0 0,0 0 1 0 0,-1 0 0 0 0,1 0-1 0 0,0 0 1 0 0,-1 1-1 0 0,1-1 1 0 0,0 0 0 0 0,0 0-1 0 0,-1 0 1 0 0,1 1-1 0 0,0-1 1 0 0,0 0 0 0 0,-1 0-1 0 0,1 1 1 0 0,0-1-1 0 0,0 0 1 0 0,-1 0 0 0 0,1 1-1 0 0,0-1 1 0 0,0 0-1 0 0,0 1 1 0 0,0-1 0 0 0,0 0-1 0 0,-1 1 1 0 0,1-1-1 0 0,0 0 1 0 0,0 1 0 0 0,0-1-1 0 0,0 0 1 0 0,0 1-1 0 0,0-1 1 0 0,0 0 0 0 0,0 1-1 0 0,0-1 1 0 0,0 0-1 0 0,1 1 1 0 0,-1-1 0 0 0,0 0-1 0 0,0 1 1 0 0,0-1-1 0 0,0 0 1 0 0,0 1 0 0 0,1-1-1 0 0,0 2 11 0 0,3-1 33 0 0,0 0 0 0 0,-1-1 0 0 0,1 1 0 0 0,0-1 0 0 0,0 0 0 0 0,0 0 0 0 0,-1 0 0 0 0,1 0 0 0 0,7-2 0 0 0,-8 1-13 0 0,9 0 78 0 0,1 1 1 0 0,0 0-1 0 0,-1 1 0 0 0,17 2 1 0 0,26 2-8 0 0,-39-6-60 0 0,-1 0 0 0 0,18-5 1 0 0,-18 3 17 0 0,1 1 0 0 0,17-1 0 0 0,17 0-31 0 0,-39 2-23 0 0,1 0 1 0 0,0 1-1 0 0,0 0 1 0 0,-1 0-1 0 0,1 1 1 0 0,12 3-1 0 0,-4 0 7 0 0,33 2-1 0 0,-37-5-4 0 0,-1 1 0 0 0,0 0-1 0 0,-1 1 1 0 0,28 8 0 0 0,-24-5 3 0 0,0-1 0 0 0,1 0-1 0 0,0-1 1 0 0,0-1 0 0 0,38 0-1 0 0,-2 0-10 0 0,7-4 0 0 0,-21 4 0 0 0,-27-2 21 0 0,0-1 1 0 0,28-1-1 0 0,-31 0-21 0 0,0 1 0 0 0,0 0 0 0 0,-1 1 0 0 0,21 3 0 0 0,-21-2 0 0 0,0 0 0 0 0,-1-1 0 0 0,1-1 0 0 0,0 0 0 0 0,0 0 0 0 0,11-2 0 0 0,-16 2 0 0 0,0 0 0 0 0,0 0 0 0 0,-1 0 0 0 0,1 0 0 0 0,0 1 0 0 0,0 0 0 0 0,-1 0 0 0 0,1 0 0 0 0,0 0 0 0 0,-1 1 0 0 0,1 0 0 0 0,-1 0 0 0 0,6 3 0 0 0,19 8 0 0 0,-13-7 54 0 0,-15-6-54 0 0,-1 0 0 0 0,1 0 1 0 0,-1 0-1 0 0,1 0 1 0 0,0 1-1 0 0,-1-1 0 0 0,1-1 1 0 0,0 1-1 0 0,-1 0 1 0 0,1 0-1 0 0,0 0 0 0 0,-1 0 1 0 0,1 0-1 0 0,-1-1 1 0 0,1 1-1 0 0,0 0 0 0 0,-1 0 1 0 0,1-1-1 0 0,-1 1 1 0 0,1 0-1 0 0,-1-1 0 0 0,1 1 1 0 0,-1-1-1 0 0,1 1 0 0 0,-1-1 1 0 0,1 0-1 0 0,0 0 0 0 0,-2 1 0 0 0,1 0 0 0 0,0 0 0 0 0,0 0 0 0 0,0 0 0 0 0,0 0 0 0 0,0 0 0 0 0,0 0 0 0 0,0 0 0 0 0,0 0 0 0 0,0 0 0 0 0,0 0 0 0 0,0 0 0 0 0,0 0 0 0 0,0 0 0 0 0,-1 0 0 0 0,1 0 0 0 0,0 0 0 0 0,0 0 0 0 0,0 0 0 0 0,0 0 0 0 0,0 0 0 0 0,0 0 0 0 0,0 0 0 0 0,0 0 0 0 0,0 0 0 0 0,0 0 0 0 0,0 0 0 0 0,0 0 0 0 0,0 0 0 0 0,0 0 0 0 0,0 0 0 0 0,-1 0 0 0 0,1 0 0 0 0,0 0 0 0 0,0 0 0 0 0,0 0 0 0 0,0 0 0 0 0,0 1 0 0 0,0-1 0 0 0,0 0 0 0 0,0 0 0 0 0,0 0 0 0 0,0 0 0 0 0,0 0 0 0 0,0 0 0 0 0,0 0 0 0 0,0 0 0 0 0,0 0 0 0 0,0 0 0 0 0,0 1 0 0 0,-39-3 64 0 0,21 3-64 0 0,-1 1 0 0 0,-20 4 0 0 0,24-3 0 0 0,0 0 0 0 0,0-1 0 0 0,0-1 0 0 0,-20-1 0 0 0,-35-1 36 0 0,12 2-8 0 0,-57 1-28 0 0,32 2 0 0 0,-174-8 0 0 0,240 5-794 0 0,-1 1 0 0 0,1 1 0 0 0,0 1 0 0 0,0 0 0 0 0,0 1 0 0 0,-22 10 0 0 0,24-9 112 0 0,-9 2-2694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47:23.604"/>
    </inkml:context>
    <inkml:brush xml:id="br0">
      <inkml:brushProperty name="width" value="0.1" units="cm"/>
      <inkml:brushProperty name="height" value="0.1" units="cm"/>
      <inkml:brushProperty name="color" value="#E71224"/>
    </inkml:brush>
  </inkml:definitions>
  <inkml:trace contextRef="#ctx0" brushRef="#br0">509 1079 1375 0 0,'10'-3'33'0'0,"-10"2"80"0"0,1 1 1 0 0,0 0 0 0 0,-1-1 0 0 0,1 1-1 0 0,-1 0 1 0 0,1 0 0 0 0,0-1-1 0 0,-1 1 1 0 0,1 0 0 0 0,0 0-1 0 0,-1 0 1 0 0,1 0 0 0 0,0 0 0 0 0,-1 0-1 0 0,1 0 1 0 0,0 0 0 0 0,-1 0-1 0 0,1 0 1 0 0,0 0 0 0 0,0 1-1 0 0,3-1 225 0 0,0 1-1 0 0,0-1 0 0 0,0 0 1 0 0,0 0-1 0 0,5-1 1 0 0,5 0 217 0 0,-4 1-148 0 0,0 1-1 0 0,1 0 1 0 0,-1 1-1 0 0,0 0 1 0 0,0 0-1 0 0,0 1 1 0 0,15 7-1 0 0,-22-9-365 0 0,1 0 0 0 0,-1 0-1 0 0,0 0 1 0 0,1 0-1 0 0,-1 0 1 0 0,1-1 0 0 0,-1 0-1 0 0,0 1 1 0 0,1-2-1 0 0,-1 1 1 0 0,1 0 0 0 0,-1 0-1 0 0,1-1 1 0 0,5-2-1 0 0,1 0 59 0 0,0-2-1 0 0,0 0 0 0 0,13-8 0 0 0,13-7 320 0 0,-24 14-331 0 0,0-1 0 0 0,-1-1-1 0 0,0 0 1 0 0,0 0 0 0 0,-1-1-1 0 0,18-20 1 0 0,-9 9 42 0 0,-10 12-85 0 0,-1 0 0 0 0,0 0 0 0 0,-1-1 0 0 0,0 0 0 0 0,0-1-1 0 0,-1 0 1 0 0,-1 0 0 0 0,8-16 0 0 0,-11 21-44 0 0,7-18 190 0 0,10-43 0 0 0,-18 58-111 0 0,1 0 1 0 0,-2 0-1 0 0,1 0 0 0 0,-1 0 1 0 0,0 0-1 0 0,-1-1 0 0 0,0 1 1 0 0,0 0-1 0 0,-3-11 0 0 0,-62-164 487 0 0,60 163-543 0 0,-2 1-1 0 0,0-1 1 0 0,-2 1 0 0 0,0 1 0 0 0,-1 0 0 0 0,0 1 0 0 0,-1 0 0 0 0,-2 0 0 0 0,1 1 0 0 0,-2 1-1 0 0,-28-23 1 0 0,-2-2 3 0 0,25 23 0 0 0,0 0-1 0 0,0 1 1 0 0,-36-21-1 0 0,-82-34 39 0 0,103 52-64 0 0,25 13 0 0 0,0 1 0 0 0,-1 0 0 0 0,1 0 0 0 0,-1 1 0 0 0,0 1 0 0 0,-12-3 0 0 0,12 5 0 0 0,0 0 0 0 0,0 1 0 0 0,-1 0 0 0 0,1 1 0 0 0,0 0 0 0 0,0 1 0 0 0,-18 4 0 0 0,-74 31 0 0 0,93-33 0 0 0,1 0-5 0 0,-1 0-1 0 0,1 1 0 0 0,-1 1 1 0 0,1-1-1 0 0,1 2 0 0 0,-1-1 1 0 0,1 1-1 0 0,0 0 0 0 0,1 1 1 0 0,0 0-1 0 0,0 0 1 0 0,1 0-1 0 0,-1 1 0 0 0,2 0 1 0 0,0 0-1 0 0,-8 19 0 0 0,7-13-2 0 0,1 1-1 0 0,1 0 0 0 0,1 0 0 0 0,0 0 1 0 0,1 0-1 0 0,1 1 0 0 0,0-1 0 0 0,1 0 1 0 0,1 1-1 0 0,4 21 0 0 0,0-4 9 0 0,2-1 0 0 0,1 0 0 0 0,2 0 0 0 0,1 0 0 0 0,16 31 0 0 0,63 130-125 0 0,-68-146 10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0:29.621"/>
    </inkml:context>
    <inkml:brush xml:id="br0">
      <inkml:brushProperty name="width" value="0.1" units="cm"/>
      <inkml:brushProperty name="height" value="0.1" units="cm"/>
      <inkml:brushProperty name="color" value="#E71224"/>
    </inkml:brush>
  </inkml:definitions>
  <inkml:trace contextRef="#ctx0" brushRef="#br0">1192 336 919 0 0,'0'-1'69'0'0,"0"-1"0"0"0,0 1 0 0 0,0-1 0 0 0,0 0 0 0 0,-1 1 0 0 0,1-1 0 0 0,0 1-1 0 0,-1-1 1 0 0,1 1 0 0 0,-1-1 0 0 0,1 1 0 0 0,-1-1 0 0 0,0 1 0 0 0,1-1 0 0 0,-1 1-1 0 0,0 0 1 0 0,0 0 0 0 0,0-1 0 0 0,0 1 0 0 0,0 0 0 0 0,0 0 0 0 0,-3-2-1 0 0,1 1 357 0 0,1 0-1 0 0,0 0 0 0 0,-1-1 0 0 0,1 1 1 0 0,0-1-1 0 0,-2-3 0 0 0,-5-4 366 0 0,9 9-744 0 0,-5-4 364 0 0,1 1 1 0 0,-1-1-1 0 0,-9-5 1 0 0,11 9-339 0 0,1-1 0 0 0,-1 1 0 0 0,0 0 0 0 0,0 0 0 0 0,1 1 0 0 0,-1-1 0 0 0,0 0 0 0 0,0 1 0 0 0,0 0 0 0 0,-5 0 0 0 0,-130 2 1080 0 0,86-3-876 0 0,8 0 6 0 0,0 2-1 0 0,-67 10 0 0 0,79-4-249 0 0,1 2 0 0 0,0 1 0 0 0,-34 15 0 0 0,42-16 20 0 0,0-1-1 0 0,0-1 0 0 0,-1-1 0 0 0,-39 5 0 0 0,58-10-48 0 0,0 0-1 0 0,0 0 1 0 0,0 1-1 0 0,0 0 0 0 0,0 0 1 0 0,1 0-1 0 0,-1 0 1 0 0,-6 5-1 0 0,-35 29 32 0 0,23-17-26 0 0,-59 50-8 0 0,29-16 69 0 0,7-8 1 0 0,38-36-41 0 0,0 1 0 0 0,0-1 0 0 0,1 2 0 0 0,0-1 0 0 0,1 1 1 0 0,1-1-1 0 0,-1 2 0 0 0,2-1 0 0 0,-1 1 0 0 0,-3 15 0 0 0,5-7-16 0 0,1 0-1 0 0,0 0 1 0 0,3 31 0 0 0,-1-22 0 0 0,-1 15 13 0 0,0-29 8 0 0,0 1 0 0 0,1-1 0 0 0,1 0 0 0 0,1 1 1 0 0,0-1-1 0 0,0 0 0 0 0,10 29 0 0 0,-7-32-18 0 0,0-1 0 0 0,0 0 1 0 0,1 0-1 0 0,0 0 0 0 0,1-1 1 0 0,1 1-1 0 0,-1-2 0 0 0,1 1 0 0 0,1-1 1 0 0,0 0-1 0 0,0-1 0 0 0,1 0 1 0 0,0-1-1 0 0,0 0 0 0 0,1 0 1 0 0,13 6-1 0 0,2 1 37 0 0,-20-10-40 0 0,-1-1 1 0 0,1 0-1 0 0,11 5 1 0 0,-8-4-12 0 0,0 0 1 0 0,-1 0-1 0 0,0 1 1 0 0,11 8 0 0 0,13 8-6 0 0,-16-13 15 0 0,1-1 0 0 0,0-1 0 0 0,29 8 0 0 0,3 0 4 0 0,-42-11-6 0 0,0-1-1 0 0,0 1 0 0 0,1-2 0 0 0,-1 1 1 0 0,0-1-1 0 0,1 0 0 0 0,-1 0 0 0 0,1-1 1 0 0,-1 0-1 0 0,1-1 0 0 0,-1 1 0 0 0,1-1 0 0 0,-1-1 1 0 0,12-3-1 0 0,12-5 114 0 0,35-6 0 0 0,-37 10-113 0 0,-10 0 52 0 0,33-13-1 0 0,-33 11-1 0 0,28-7 0 0 0,-26 8-33 0 0,-1-1 1 0 0,0-1-1 0 0,-1-1 1 0 0,0-1 0 0 0,18-12-1 0 0,-21 13 0 0 0,14-11 51 0 0,-1-1 0 0 0,0-1 0 0 0,32-35 0 0 0,-20 19 2 0 0,-26 27-71 0 0,-1-1-1 0 0,-1-1 1 0 0,0 0-1 0 0,0-1 1 0 0,-2 0 0 0 0,0-1-1 0 0,10-18 1 0 0,9-33 258 0 0,35-115-1 0 0,-6-9-202 0 0,-56 181-55 0 0,0 1-1 0 0,-1 0 1 0 0,-1-1-1 0 0,0 0 1 0 0,0 1-1 0 0,0-1 1 0 0,-2 0 0 0 0,1 1-1 0 0,-1-1 1 0 0,0 0-1 0 0,-1 1 1 0 0,0-1-1 0 0,-1 1 1 0 0,-4-12-1 0 0,3 11-3 0 0,-1 1-1 0 0,0-1 0 0 0,-1 1 0 0 0,1 1 1 0 0,-2-1-1 0 0,1 1 0 0 0,-1 0 0 0 0,0 0 1 0 0,-1 1-1 0 0,0 0 0 0 0,0 0 0 0 0,-1 1 1 0 0,1 0-1 0 0,-20-9 0 0 0,-41-14 124 0 0,-1 2 0 0 0,-115-27 0 0 0,-151-8 256 0 0,324 60-508 0 0,-1 1 0 0 0,1 0 0 0 0,-1 1-1 0 0,1 0 1 0 0,-22 4 0 0 0,15 1-299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0:33.460"/>
    </inkml:context>
    <inkml:brush xml:id="br0">
      <inkml:brushProperty name="width" value="0.1" units="cm"/>
      <inkml:brushProperty name="height" value="0.1" units="cm"/>
      <inkml:brushProperty name="color" value="#E71224"/>
    </inkml:brush>
  </inkml:definitions>
  <inkml:trace contextRef="#ctx0" brushRef="#br0">410 1053 1839 0 0,'0'-2'145'0'0,"1"0"0"0"0,-1 0 0 0 0,0 0 0 0 0,1 0 0 0 0,-1 1 0 0 0,1-1-1 0 0,0 0 1 0 0,0 0 0 0 0,0 0 0 0 0,0 1 0 0 0,0-1 0 0 0,0 1 0 0 0,0-1-1 0 0,0 1 1 0 0,1-1 0 0 0,-1 1 0 0 0,0-1 0 0 0,1 1 0 0 0,-1 0-1 0 0,1 0 1 0 0,0 0 0 0 0,-1 0 0 0 0,1 0 0 0 0,2-1 0 0 0,-1 1-105 0 0,0 0 1 0 0,0 0 0 0 0,0 0-1 0 0,0 0 1 0 0,0 0 0 0 0,1 0-1 0 0,-1 1 1 0 0,0 0 0 0 0,0-1-1 0 0,1 1 1 0 0,-1 1 0 0 0,0-1-1 0 0,5 1 1 0 0,1 1 112 0 0,1 0 0 0 0,-1-1 0 0 0,10 0 0 0 0,21 3 148 0 0,-1 3 248 0 0,0-1-1 0 0,65 0 1 0 0,-86-6-479 0 0,1 0 1 0 0,-1-1-1 0 0,1-1 1 0 0,-1 0-1 0 0,0-1 1 0 0,0-2-1 0 0,0 1 1 0 0,19-10-1 0 0,-18 7 146 0 0,0 0 0 0 0,23-4 0 0 0,-22 6-164 0 0,37-14 0 0 0,-49 15-19 0 0,0-1 0 0 0,0 0 0 0 0,0-1 0 0 0,-1 1 0 0 0,0-1 0 0 0,12-13 0 0 0,-6 4 130 0 0,-1 0 0 0 0,14-22 0 0 0,-18 23-110 0 0,-1-1-1 0 0,0 0 0 0 0,5-20 1 0 0,-6 17-17 0 0,1 0 1 0 0,10-19 0 0 0,-6 14-28 0 0,-1 1 1 0 0,-2-1-1 0 0,0-1 0 0 0,-1 0 0 0 0,-1 0 0 0 0,4-48 0 0 0,-9 57 66 0 0,-2-1-1 0 0,0 0 0 0 0,-1 1 0 0 0,-5-20 1 0 0,1 5 116 0 0,3 12-143 0 0,0 0-1 0 0,1-1 1 0 0,1 0-1 0 0,1 0 1 0 0,1 1 0 0 0,3-27-1 0 0,-3 39-42 0 0,0 0-1 0 0,0 0 1 0 0,-1 0 0 0 0,0 0-1 0 0,0 0 1 0 0,-1-9-1 0 0,0 12-2 0 0,1 1 0 0 0,-1-1 0 0 0,0 1-1 0 0,1-1 1 0 0,-1 1 0 0 0,0-1 0 0 0,-1 1 0 0 0,1 0-1 0 0,0 0 1 0 0,-1-1 0 0 0,1 1 0 0 0,-1 0-1 0 0,0 0 1 0 0,1 1 0 0 0,-1-1 0 0 0,0 0 0 0 0,-3-2-1 0 0,-2 0-1 0 0,0-1 0 0 0,-1 1 0 0 0,1 0 0 0 0,-1 1 0 0 0,0 0 0 0 0,0 0 0 0 0,-14-3 0 0 0,-101-26 0 0 0,-1 19 34 0 0,8 2-4 0 0,91 6-23 0 0,1 2 1 0 0,-1 1-1 0 0,1 0 0 0 0,-1 2 0 0 0,0 1 0 0 0,0 1 0 0 0,1 1 0 0 0,-32 9 0 0 0,-54 18-7 0 0,83-22 0 0 0,0 2 0 0 0,1 1 0 0 0,-35 20 0 0 0,20-9 0 0 0,22-12-9 0 0,0 2 0 0 0,0 0 0 0 0,-22 20 0 0 0,-47 50-27 0 0,73-64 36 0 0,1 0 0 0 0,1 1 0 0 0,0 1 0 0 0,-14 30 0 0 0,24-44 0 0 0,-3 4 0 0 0,1 1 0 0 0,0-1 0 0 0,0 1 0 0 0,2 0 0 0 0,-1 1 0 0 0,1-1 0 0 0,1 1 0 0 0,0-1 0 0 0,0 1 0 0 0,1 0 0 0 0,1-1 0 0 0,0 1 0 0 0,0 0 0 0 0,2 0 0 0 0,-1-1 0 0 0,1 1 0 0 0,1-1 0 0 0,0 1 0 0 0,1-1 0 0 0,7 16 0 0 0,5 8 13 0 0,2-2 0 0 0,1 0 0 0 0,1-1 0 0 0,48 56-1 0 0,-52-73 17 0 0,0-1 0 0 0,2 0 0 0 0,24 15-1 0 0,24 19 111 0 0,-60-44-134 0 0,11 11 20 0 0,0-1 0 0 0,31 18-1 0 0,-43-29 8 0 0,1 0 0 0 0,1 0-1 0 0,-1 0 1 0 0,0-1-1 0 0,1 0 1 0 0,-1 0 0 0 0,1-1-1 0 0,-1 0 1 0 0,1 0 0 0 0,0-1-1 0 0,-1 1 1 0 0,14-2-1 0 0,-10-2 78 0 0,1 1 0 0 0,-1-1 1 0 0,-1-1-1 0 0,1 0 0 0 0,-1 0 0 0 0,1-1 0 0 0,-1 0 0 0 0,0 0 0 0 0,12-11 0 0 0,-21 16-108 0 0,0-1 1 0 0,1 1 0 0 0,-1 0-1 0 0,0 0 1 0 0,0-1-1 0 0,1 1 1 0 0,-1 0-1 0 0,0 0 1 0 0,0-1-1 0 0,1 1 1 0 0,-1 0-1 0 0,0 0 1 0 0,1 0-1 0 0,-1 0 1 0 0,0 0-1 0 0,1-1 1 0 0,-1 1-1 0 0,0 0 1 0 0,1 0-1 0 0,-1 0 1 0 0,0 0-1 0 0,1 0 1 0 0,-1 0 0 0 0,0 0-1 0 0,1 0 1 0 0,-1 0-1 0 0,0 0 1 0 0,1 0-1 0 0,-1 0 1 0 0,0 0-1 0 0,1 1 1 0 0,-1-1-1 0 0,0 0 1 0 0,1 0-1 0 0,-1 1 1 0 0,1 12-16 0 0,-9 17-3868 0 0,0-10-488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34:14.909"/>
    </inkml:context>
    <inkml:brush xml:id="br0">
      <inkml:brushProperty name="width" value="0.1" units="cm"/>
      <inkml:brushProperty name="height" value="0.1" units="cm"/>
      <inkml:brushProperty name="color" value="#E71224"/>
    </inkml:brush>
  </inkml:definitions>
  <inkml:trace contextRef="#ctx0" brushRef="#br0">0 13 455 0 0,'9'-3'69'0'0,"0"1"-1"0"0,0-1 0 0 0,1 2 0 0 0,-1-1 0 0 0,0 1 0 0 0,1 1 0 0 0,-1 0 0 0 0,14 1 0 0 0,1 0 7 0 0,6 1-89 0 0,-24-1 6 0 0,1 0-1 0 0,-1-1 1 0 0,1 1-1 0 0,0-2 1 0 0,-1 1 0 0 0,8-2-1 0 0,-13 2-9 0 0,0 0 0 0 0,0 0-1 0 0,0 0 1 0 0,-1 0 0 0 0,1 0-1 0 0,0 0 1 0 0,0 0 0 0 0,0 0-1 0 0,0 0 1 0 0,0 0 0 0 0,-1 1-1 0 0,1-1 1 0 0,0 0 0 0 0,0 0-1 0 0,-1 1 1 0 0,1-1 0 0 0,0 1-1 0 0,0-1 1 0 0,-1 1 0 0 0,1-1-1 0 0,0 1 1 0 0,0 0 0 0 0,1 1-88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1:22.784"/>
    </inkml:context>
    <inkml:brush xml:id="br0">
      <inkml:brushProperty name="width" value="0.1" units="cm"/>
      <inkml:brushProperty name="height" value="0.1" units="cm"/>
      <inkml:brushProperty name="color" value="#E71224"/>
    </inkml:brush>
  </inkml:definitions>
  <inkml:trace contextRef="#ctx0" brushRef="#br0">245 1199 3367 0 0,'-11'-18'1496'0'0,"-2"5"-339"0"0,11 12-983 0 0,1-1 1 0 0,-1 1-1 0 0,0 0 1 0 0,1-1-1 0 0,-1 0 1 0 0,1 1-1 0 0,0-1 1 0 0,-1 0 0 0 0,1 0-1 0 0,0 1 1 0 0,0-1-1 0 0,0 0 1 0 0,-1-2-1 0 0,2 4-72 0 0,-1-1-1 0 0,0 1 0 0 0,0 0 1 0 0,0 0-1 0 0,0 1 0 0 0,1-1 1 0 0,-1 0-1 0 0,0 0 0 0 0,0 0 1 0 0,0 0-1 0 0,1 1 0 0 0,-1-1 1 0 0,0 0-1 0 0,0 1 0 0 0,1-1 1 0 0,-1 1-1 0 0,0-1 0 0 0,0 1 1 0 0,1-1-1 0 0,-2 2 0 0 0,2 0-41 0 0,-1-1 0 0 0,1 1 0 0 0,-1 0 0 0 0,0-1 0 0 0,0 1 0 0 0,0-1 0 0 0,0 1 0 0 0,0-1 0 0 0,0 1 0 0 0,0-1 0 0 0,0 0 0 0 0,0 1 0 0 0,-1-1 0 0 0,1 0 0 0 0,0 0 0 0 0,-1 0 0 0 0,-2 1 162 0 0,-1 1 1518 0 0,5-3-1691 0 0,-1 0 0 0 0,1 0 0 0 0,0 0 0 0 0,-1 0 0 0 0,1 0 0 0 0,-1 1 0 0 0,1-1 0 0 0,0 0 0 0 0,-1 0 0 0 0,1 0 0 0 0,0 0-1 0 0,-1 1 1 0 0,1-1 0 0 0,0 0 0 0 0,-1 0 0 0 0,1 1 0 0 0,0-1 0 0 0,-1 0 0 0 0,1 0 0 0 0,0 1 0 0 0,0-1 0 0 0,-1 0 0 0 0,1 1 0 0 0,0-1 0 0 0,0 0 0 0 0,0 1 0 0 0,0-1 0 0 0,-1 1 0 0 0,1-1 0 0 0,2 3 26 0 0,0-1-1 0 0,-1 0 1 0 0,1 0 0 0 0,0 0-1 0 0,1 0 1 0 0,-1 0 0 0 0,0-1-1 0 0,0 1 1 0 0,1-1 0 0 0,-1 1-1 0 0,6 1 1 0 0,6 5 154 0 0,-3-1-82 0 0,0 0-1 0 0,0-1 1 0 0,1-1 0 0 0,-1 0-1 0 0,25 6 1 0 0,2 2 147 0 0,-24-7-217 0 0,-4-2-12 0 0,-1 0 1 0 0,1-1-1 0 0,0 0 1 0 0,0 0-1 0 0,1-1 1 0 0,-1-1-1 0 0,0 1 1 0 0,21-1-1 0 0,21-3 187 0 0,22-3-24 0 0,-31 2-94 0 0,-1 1-1 0 0,1 2 1 0 0,55 8-1 0 0,-28-2-75 0 0,107 7 209 0 0,68-6 242 0 0,-65-7-237 0 0,52-10 56 0 0,-53 2-128 0 0,-167 8-187 0 0,0 0 1 0 0,-1 1-1 0 0,1 1 0 0 0,20 5 0 0 0,3 1-15 0 0,-18-5 1 0 0,34 5 34 0 0,91 5-1 0 0,10-19 43 0 0,-140 5-64 0 0,53-6 31 0 0,-16 0 31 0 0,81 0-1 0 0,-36 3-17 0 0,-21 4-56 0 0,-28 2 13 0 0,2-1 44 0 0,-22 0-39 0 0,0-1 0 0 0,33-4 0 0 0,-24 0 8 0 0,-1 3 0 0 0,40 2 1 0 0,-13 1 63 0 0,-4-3-36 0 0,-9 0-26 0 0,84 9 0 0 0,-120-7-10 0 0,0-1 0 0 0,0 0 0 0 0,21-3 1 0 0,9 0 41 0 0,-6 1 12 0 0,38-6 1 0 0,-38 3-7 0 0,39 0 1 0 0,182 5-66 0 0,-210 1 7 0 0,-20 0 23 0 0,-1-1-1 0 0,1-1 1 0 0,31-6-1 0 0,-7-5 63 0 0,-23 6-29 0 0,30-5 1 0 0,-16 4-40 0 0,-30 4-14 0 0,0 1 0 0 0,0 0 0 0 0,14 0 0 0 0,27-1 62 0 0,-37 1-32 0 0,0 0 0 0 0,29 3 0 0 0,-14 2-40 0 0,31 3 0 0 0,-48-5-1 0 0,-1 0 0 0 0,17 4 0 0 0,-17-3 6 0 0,0 0-1 0 0,16 1 1 0 0,52 2 42 0 0,-52-3-41 0 0,-9-1 5 0 0,0-1-1 0 0,0-1 1 0 0,0-1 0 0 0,0 0-1 0 0,25-8 1 0 0,24-10-10 0 0,-40 11 36 0 0,55-11 0 0 0,-78 19-31 0 0,-1-1 1 0 0,0 0-1 0 0,0 0 1 0 0,0-1-1 0 0,0 1 1 0 0,0-1-1 0 0,7-5 1 0 0,4-4-6 0 0,42-26 127 0 0,-53 36-125 0 0,-1 0 1 0 0,1 0-1 0 0,-1-1 0 0 0,0 1 1 0 0,0-1-1 0 0,0 0 0 0 0,0 1 1 0 0,-1-1-1 0 0,1-1 0 0 0,-1 1 0 0 0,0 0 1 0 0,0-1-1 0 0,0 1 0 0 0,0-1 1 0 0,1-4-1 0 0,-1 2 21 0 0,-1 0-1 0 0,0 0 1 0 0,0-1 0 0 0,0 1 0 0 0,-1 0-1 0 0,0-1 1 0 0,0 1 0 0 0,-2-12 0 0 0,1 10 10 0 0,1 0 1 0 0,0-1-1 0 0,1 1 0 0 0,1-14 1 0 0,0 14-24 0 0,-1 0 1 0 0,0 1 0 0 0,-1-1-1 0 0,0 1 1 0 0,0-1-1 0 0,-2-11 1 0 0,-20-70 169 0 0,11 34-85 0 0,9 45-57 0 0,0-1 0 0 0,1 0 0 0 0,0-17 0 0 0,1 18-19 0 0,0 0 0 0 0,-1 1 0 0 0,0-1-1 0 0,-5-18 1 0 0,1 15-20 0 0,1 2 19 0 0,0-1 0 0 0,1 0 0 0 0,-2-15 0 0 0,-15-97 45 0 0,16 107-56 0 0,0 1 0 0 0,-2 0 0 0 0,0 0 0 0 0,0 0 0 0 0,-2 1 0 0 0,0 0 0 0 0,-17-25 0 0 0,16 29-8 0 0,-1-1 0 0 0,0 1 0 0 0,-1 1 0 0 0,0 0 0 0 0,-24-18 0 0 0,26 24 0 0 0,0 0 0 0 0,0 0 0 0 0,-1 1 0 0 0,-16-4 0 0 0,6 4 0 0 0,1 1 0 0 0,-1 1 0 0 0,0 1 0 0 0,1 0 0 0 0,-29 6 0 0 0,19-3 0 0 0,-45-1 0 0 0,-4-2 0 0 0,-129 15 0 0 0,13 15 0 0 0,102-14 0 0 0,-108 5 0 0 0,-44-26 0 0 0,1 0 0 0 0,4 7 52 0 0,168-6-46 0 0,-96-16 0 0 0,97 6-6 0 0,-115-38 0 0 0,97 27 0 0 0,52 16 0 0 0,9 3 0 0 0,0 2 0 0 0,-38-2 0 0 0,-10-1 0 0 0,-78-9 0 0 0,121 11 0 0 0,-35-4 0 0 0,-63-8 0 0 0,89 10 0 0 0,-78-4 0 0 0,-16 2 0 0 0,126 8 0 0 0,-1 1 0 0 0,0 1 0 0 0,-16 2 0 0 0,-7 1 0 0 0,-43-3 0 0 0,-110-12 0 0 0,121 6 0 0 0,-41-4 0 0 0,56 5 0 0 0,0 2 0 0 0,-1 2 0 0 0,-55 8 0 0 0,12-2 0 0 0,13 2 0 0 0,57-4 0 0 0,0-1 0 0 0,0-2 0 0 0,-1 0 0 0 0,-31-4 0 0 0,47 2 0 0 0,0 1 0 0 0,0 0 0 0 0,0 0 0 0 0,-9 2 0 0 0,9-1 0 0 0,0 0 0 0 0,1 0 0 0 0,-1-1 0 0 0,-15-2 0 0 0,-10-3 0 0 0,-1 2 0 0 0,-49 3 0 0 0,47 0 0 0 0,13 2 0 0 0,0 1 0 0 0,-1 1 0 0 0,-46 13 0 0 0,52-10 0 0 0,-35 15 0 0 0,-24 25 0 0 0,62-39 0 0 0,14-8 0 0 0,0 1 0 0 0,0 0 0 0 0,0 0 0 0 0,0 0 0 0 0,0 0 0 0 0,0 1 0 0 0,0-1 0 0 0,0 0 0 0 0,0 1 0 0 0,1-1 0 0 0,-1 1 0 0 0,1 0 0 0 0,-1 0 0 0 0,1-1 0 0 0,0 1 0 0 0,-2 4 0 0 0,-4 8-9 0 0,2 0-1 0 0,0 1 0 0 0,1 0 1 0 0,0 0-1 0 0,1 0 0 0 0,1 0 1 0 0,1 1-1 0 0,0 24 1 0 0,3 7-12 0 0,12 71 0 0 0,-9-95 21 0 0,1 0 0 0 0,2 0 0 0 0,0-1 0 0 0,16 31 0 0 0,-11-25 0 0 0,18 54 0 0 0,-19-20 0 0 0,-11-52 0 0 0,0 1 0 0 0,1-1 0 0 0,0 0 0 0 0,1 0 0 0 0,0 0 0 0 0,1 0 0 0 0,0 0 0 0 0,0 0 0 0 0,1-1 0 0 0,10 14 0 0 0,4 3-235 0 0,0 1-1 0 0,17 34 1 0 0,3 21-7000 0 0,-22-36 280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1:26.484"/>
    </inkml:context>
    <inkml:brush xml:id="br0">
      <inkml:brushProperty name="width" value="0.1" units="cm"/>
      <inkml:brushProperty name="height" value="0.1" units="cm"/>
      <inkml:brushProperty name="color" value="#E71224"/>
    </inkml:brush>
  </inkml:definitions>
  <inkml:trace contextRef="#ctx0" brushRef="#br0">4237 301 1151 0 0,'-1'0'24'0'0,"1"0"0"0"0,-1 0-1 0 0,0 0 1 0 0,1 0-1 0 0,-1 0 1 0 0,0 0-1 0 0,0 0 1 0 0,1 0 0 0 0,-1 0-1 0 0,0-1 1 0 0,1 1-1 0 0,-1 0 1 0 0,0 0-1 0 0,1-1 1 0 0,-1 1 0 0 0,0 0-1 0 0,1-1 1 0 0,-1 1-1 0 0,1 0 1 0 0,-1-1-1 0 0,0 1 1 0 0,1-1 0 0 0,-1 1-1 0 0,1-1 1 0 0,-1 0-1 0 0,-15-19 944 0 0,12 14-771 0 0,0 1 121 0 0,-1 1 0 0 0,0-1-1 0 0,0 1 1 0 0,0 0-1 0 0,-7-4 1 0 0,-17-15 2557 0 0,24 20-2520 0 0,0 0 0 0 0,-1 0 0 0 0,0 0 0 0 0,1 1 0 0 0,-1 0 0 0 0,0 0 0 0 0,0 0 0 0 0,0 1 0 0 0,0 0 0 0 0,0 0 0 0 0,0 0 0 0 0,-8 1 0 0 0,-11 3 142 0 0,0-1 0 0 0,0-1 0 0 0,-33-3 0 0 0,-123-10 894 0 0,152 11-1160 0 0,1 2 1 0 0,-38 5-1 0 0,15-1 7 0 0,41-5-177 0 0,0 0 0 0 0,0-1 1 0 0,0 0-1 0 0,-14-4 1 0 0,-18-2 209 0 0,5 2 68 0 0,-20 0 8 0 0,39 4-248 0 0,-1-1 0 0 0,-22-5 0 0 0,7 1 48 0 0,2 0 115 0 0,-54-17 0 0 0,42 7 34 0 0,27 9-188 0 0,0 1 1 0 0,0 0 0 0 0,-27-4 0 0 0,24 6-71 0 0,-1-1 0 0 0,-37-15 0 0 0,9 3 76 0 0,35 13-88 0 0,1 1 0 0 0,-1 0 1 0 0,0 1-1 0 0,0 1 0 0 0,0 0 1 0 0,0 0-1 0 0,-20 3 0 0 0,23-1-8 0 0,-1 0-1 0 0,0-1 1 0 0,1-1 0 0 0,-18-2-1 0 0,-21-1 29 0 0,-67 3 155 0 0,88 3-151 0 0,21-2-32 0 0,0 1 0 0 0,0-1 0 0 0,-13-1 1 0 0,3-1-15 0 0,-31 1 0 0 0,0-1 55 0 0,-202-8 252 0 0,71 12-116 0 0,138-1-183 0 0,20-1 13 0 0,0 1-1 0 0,-26 5 1 0 0,-32 3 10 0 0,8-2-4 0 0,23-3-1 0 0,38-4-17 0 0,0 0 0 0 0,-21 5-1 0 0,25-4-2 0 0,0-1 1 0 0,0 1-1 0 0,0-1 0 0 0,1 0 0 0 0,-8-2 0 0 0,-28 1 8 0 0,16 3-14 0 0,0-2 0 0 0,-1-1 0 0 0,-42-8 0 0 0,42 5 26 0 0,0 1 0 0 0,1 1 0 0 0,-39 3 0 0 0,-29 7-10 0 0,-73 9 26 0 0,50-5-45 0 0,74-8 6 0 0,-4 1 14 0 0,1-2-1 0 0,-49-3 0 0 0,84-1-18 0 0,-8-1 2 0 0,-1 1 1 0 0,-28 3-1 0 0,25 0 16 0 0,6-1-2 0 0,-25 6 0 0 0,-1-2-17 0 0,4-2 0 0 0,11 0 0 0 0,23-3 0 0 0,0 0 0 0 0,0 1 0 0 0,1 0 0 0 0,-1-1 0 0 0,0 2 0 0 0,0-1 0 0 0,-8 4 0 0 0,10-4 0 0 0,0 0 0 0 0,0 1 0 0 0,0 0 0 0 0,0 0 0 0 0,0 0 0 0 0,0 0 0 0 0,0 0 0 0 0,1 0 0 0 0,-1 0 0 0 0,1 1 0 0 0,0 0 0 0 0,0-1 0 0 0,0 1 0 0 0,0 0 0 0 0,0 0 0 0 0,1 0 0 0 0,-1 0 0 0 0,1 0 0 0 0,-1 0 0 0 0,1 1 0 0 0,0 3 0 0 0,-26 77 0 0 0,25-73 0 0 0,1 0 0 0 0,0-1 0 0 0,1 1 0 0 0,0-1 0 0 0,2 13 0 0 0,-1-14 0 0 0,-1 1 0 0 0,1 0 0 0 0,-2-1 0 0 0,1 1 0 0 0,-1 0 0 0 0,-5 18 0 0 0,-4 2 0 0 0,1 1 0 0 0,-9 52 0 0 0,13-45 0 0 0,1-18 0 0 0,-1 36 0 0 0,7 22 64 0 0,-1-74-64 0 0,0 1 0 0 0,0-1 0 0 0,1 1 0 0 0,-1-1 0 0 0,1 0 0 0 0,0 1 0 0 0,0-1 0 0 0,0 0 0 0 0,3 3 0 0 0,7 16 0 0 0,6 20 0 0 0,7 2 64 0 0,10 28 64 0 0,-33-69-122 0 0,0 0-1 0 0,1 1 1 0 0,-1-2-1 0 0,1 1 1 0 0,0 0-1 0 0,0 0 1 0 0,1-1-1 0 0,-1 0 0 0 0,5 4 1 0 0,17 18 78 0 0,-22-22 51 0 0,0 0-1 0 0,0 0 1 0 0,1 0 0 0 0,-1 0 0 0 0,0-1 0 0 0,1 1-1 0 0,0-1 1 0 0,0 0 0 0 0,0 0 0 0 0,5 2 0 0 0,48 13-1817 0 0,-15-5 1974 0 0,-9-2-197 0 0,68 11 0 0 0,-52-12-85 0 0,-13-3 45 0 0,42 0-1 0 0,-46-4-44 0 0,60 11-1 0 0,30 7 57 0 0,-33-6-68 0 0,5 1 2 0 0,96 4 0 0 0,-112-18 0 0 0,48 5 64 0 0,39 2-64 0 0,-22-3 0 0 0,-112-1 0 0 0,429 26 0 0 0,-274-44-1 0 0,1-1 13 0 0,-63 6 46 0 0,3 0-63 0 0,72 1 5 0 0,68 2 0 0 0,-150 8 0 0 0,56 4 0 0 0,-59-1 0 0 0,2 1 0 0 0,41-3-1 0 0,-90-4 55 0 0,-58 0-50 0 0,-1 2 0 0 0,1-1-1 0 0,-1 1 1 0 0,1 1 0 0 0,-1 0-1 0 0,0 0 1 0 0,0 0 0 0 0,0 1-1 0 0,8 4 1 0 0,-11-5-105 0 0,0 1 0 0 0,-1 1-1 0 0,1-1 1 0 0,-1 0 0 0 0,1 1 0 0 0,-1 0 0 0 0,0 0 0 0 0,-1 1 0 0 0,1-1 0 0 0,-1 1 0 0 0,0-1 0 0 0,0 1 0 0 0,0 0 0 0 0,2 7 0 0 0,6 16-1199 0 0,-1 0-62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1:38.997"/>
    </inkml:context>
    <inkml:brush xml:id="br0">
      <inkml:brushProperty name="width" value="0.1" units="cm"/>
      <inkml:brushProperty name="height" value="0.1" units="cm"/>
      <inkml:brushProperty name="color" value="#E71224"/>
    </inkml:brush>
  </inkml:definitions>
  <inkml:trace contextRef="#ctx0" brushRef="#br0">5021 1203 919 0 0,'1'-3'378'0'0,"0"-1"0"0"0,0 1 0 0 0,0-1-1 0 0,-1 0 1 0 0,1 1 0 0 0,-1-1-1 0 0,0 0 1 0 0,0 0 0 0 0,0 1 0 0 0,0-1-1 0 0,-1 0 1 0 0,0 1 0 0 0,1-1-1 0 0,-1 1 1 0 0,-3-8 0 0 0,0-2-640 0 0,2 8 622 0 0,1-1 0 0 0,0 0 1 0 0,1 0-1 0 0,0 0 1 0 0,-1 0-1 0 0,2 0 0 0 0,0-10 1 0 0,13-43 2148 0 0,-3 12-1193 0 0,-8 35-1207 0 0,1 0 0 0 0,0 1 0 0 0,1-1 0 0 0,0 1 0 0 0,8-13 0 0 0,-7 14-29 0 0,0-1 1 0 0,-1 1-1 0 0,-1-1 0 0 0,0 0 1 0 0,0 0-1 0 0,3-16 1 0 0,-1-52 626 0 0,3-16 353 0 0,-7 83-910 0 0,1-1 0 0 0,0 1 0 0 0,1 0 0 0 0,0 0 0 0 0,10-18 0 0 0,-9 20-129 0 0,1-1-1 0 0,-2 1 1 0 0,1-1 0 0 0,-2 0 0 0 0,1 0 0 0 0,-1 0 0 0 0,-1-1 0 0 0,0 1 0 0 0,-1-1 0 0 0,0 1 0 0 0,-1-1 0 0 0,0 0 0 0 0,-2-14 0 0 0,-2 0 90 0 0,-9-37 0 0 0,10 54-84 0 0,0 0 0 0 0,0 0 0 0 0,-1 0 0 0 0,0 0 0 0 0,-1 1-1 0 0,0-1 1 0 0,-8-9 0 0 0,3 7-27 0 0,0 0 0 0 0,-1 1 0 0 0,-1 0 0 0 0,1 1 0 0 0,-2 1 0 0 0,1-1 0 0 0,-17-6 0 0 0,19 11 8 0 0,1 0 0 0 0,-1 1-1 0 0,0 1 1 0 0,-16-3 0 0 0,-13-2 97 0 0,-9-4-50 0 0,-58-4 0 0 0,34 6-53 0 0,-4-3 44 0 0,1 3 1 0 0,-99 2-1 0 0,69 14 32 0 0,-40 2 25 0 0,65-9-71 0 0,-88-12 0 0 0,51 3 59 0 0,54 6-54 0 0,-168 2 39 0 0,45 2 30 0 0,-17-4-32 0 0,90 3-12 0 0,-196 4-60 0 0,84 9 126 0 0,193-12-128 0 0,-52-5 0 0 0,31 0 11 0 0,-43-1 22 0 0,-143-1 51 0 0,90 18-49 0 0,-78 2 48 0 0,186-14-85 0 0,-26 0 45 0 0,-94-10 1 0 0,140 7-27 0 0,0 2-1 0 0,0 1 1 0 0,0 0 0 0 0,-26 5-1 0 0,-82 19 21 0 0,87-15-40 0 0,-123 30 3 0 0,94-31 0 0 0,2 3 0 0 0,49-9 0 0 0,-1 1 0 0 0,-24 7 0 0 0,3 1 2 0 0,-1-2-1 0 0,-51 5 1 0 0,35-7 57 0 0,52-6-56 0 0,0-1-1 0 0,0 0 1 0 0,0-1-1 0 0,-9-1 1 0 0,9 1 5 0 0,0 0 1 0 0,1 0-1 0 0,-1 1 1 0 0,1 0 0 0 0,-12 1-1 0 0,-13 3-8 0 0,23-4 0 0 0,1 1 0 0 0,-1 0 0 0 0,-13 4 0 0 0,9-2 0 0 0,5-1 0 0 0,0 1 0 0 0,0 0 0 0 0,-12 6 0 0 0,6-2 0 0 0,10-6 0 0 0,0 0 0 0 0,0 1 0 0 0,1-1 0 0 0,-1 1 0 0 0,1 0 0 0 0,-1-1 0 0 0,1 1 0 0 0,0 0 0 0 0,0 1 0 0 0,0-1 0 0 0,-2 3 0 0 0,2-2 0 0 0,0 1 0 0 0,0-1 0 0 0,1 1 0 0 0,-1-1 0 0 0,1 1 0 0 0,0 0 0 0 0,0-1 0 0 0,1 1 0 0 0,-1 0 0 0 0,1 0 0 0 0,0 0 0 0 0,0 0 0 0 0,0 0 0 0 0,0-1 0 0 0,1 1 0 0 0,0 4 0 0 0,-2 16 0 0 0,-2-7 0 0 0,4-9 0 0 0,-1 0 0 0 0,-1 0 0 0 0,1 0 0 0 0,-1 0 0 0 0,-1 0 0 0 0,0 0 0 0 0,-4 13 0 0 0,0-4 0 0 0,-6 25 0 0 0,5-15 0 0 0,2-7 15 0 0,2 1 0 0 0,0-1 0 0 0,0 24-1 0 0,-3 30-9 0 0,4-61 25 0 0,1 0-1 0 0,1 0 0 0 0,0 0 1 0 0,1 0-1 0 0,0 0 0 0 0,1 0 1 0 0,1 0-1 0 0,7 22 0 0 0,20 102 107 0 0,-23-111-114 0 0,-1 0-1 0 0,2 34 0 0 0,-4-38-8 0 0,1 0-1 0 0,0 0 1 0 0,2-1-1 0 0,11 26 1 0 0,-7-18-12 0 0,-8-21 1 0 0,0 0-1 0 0,1 0 1 0 0,-1-1 0 0 0,7 10-1 0 0,-7-14 5 0 0,0 0 1 0 0,0 0-1 0 0,0 0 0 0 0,0 0 0 0 0,0 0 0 0 0,1-1 0 0 0,-1 1 1 0 0,1-1-1 0 0,0 0 0 0 0,6 2 0 0 0,33 17 129 0 0,-30-14-104 0 0,1 0 0 0 0,0-1 1 0 0,30 8-1 0 0,4-5 99 0 0,62 2 0 0 0,-97-10-126 0 0,21 2 11 0 0,33 2 45 0 0,38-7 68 0 0,57 1-11 0 0,-52-4-117 0 0,-47-1 22 0 0,1 2-1 0 0,79 7 0 0 0,17 5-21 0 0,10-14 114 0 0,-108 2-46 0 0,10-6-55 0 0,-19 2-16 0 0,265-14 14 0 0,-188 32 42 0 0,-66-9-53 0 0,-16 0 0 0 0,89-9 0 0 0,32-11 52 0 0,-106 13-29 0 0,44-5 26 0 0,164-13 19 0 0,-51 15-4 0 0,-178 7-64 0 0,274-5 0 0 0,-228 10 0 0 0,73 4 0 0 0,-121-3 0 0 0,91 6 0 0 0,-75-10 0 0 0,102-16 0 0 0,-93 8 0 0 0,32 0 0 0 0,121 4 0 0 0,-35 1 0 0 0,-123 2 0 0 0,9-5 20 0 0,127-25 1 0 0,-133 17 4 0 0,0 4 1 0 0,96-4-1 0 0,-153 14-22 0 0,0 0 0 0 0,0 0 0 0 0,0 1-1 0 0,0 0 1 0 0,-1 0 0 0 0,1 1 0 0 0,0-1-1 0 0,0 1 1 0 0,-1 0 0 0 0,9 5-1 0 0,-11-5-98 0 0,0 0-1 0 0,0 0 1 0 0,0 1 0 0 0,-1-1-1 0 0,1 1 1 0 0,0 0-1 0 0,-1 0 1 0 0,0 0-1 0 0,0 0 1 0 0,0 0-1 0 0,0 1 1 0 0,0-1-1 0 0,-1 0 1 0 0,1 1-1 0 0,-1-1 1 0 0,0 1-1 0 0,1 7 1 0 0,0 17-4879 0 0,-3 2-1621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0:59.782"/>
    </inkml:context>
    <inkml:brush xml:id="br0">
      <inkml:brushProperty name="width" value="0.1" units="cm"/>
      <inkml:brushProperty name="height" value="0.1" units="cm"/>
      <inkml:brushProperty name="color" value="#E71224"/>
    </inkml:brush>
  </inkml:definitions>
  <inkml:trace contextRef="#ctx0" brushRef="#br0">1860 11 1375 0 0,'-1'-7'941'0'0,"4"8"334"0"0,1-3-722 0 0,-4 2-510 0 0,1 0 1 0 0,-1 0 0 0 0,0-1-1 0 0,1 1 1 0 0,-1 0-1 0 0,1 0 1 0 0,-1 0 0 0 0,0-1-1 0 0,1 1 1 0 0,-1 0-1 0 0,1 0 1 0 0,-1 0-1 0 0,0 0 1 0 0,1 0 0 0 0,-1 0-1 0 0,1 0 1 0 0,-1 0-1 0 0,1 0 1 0 0,-1 0 0 0 0,1 0-1 0 0,-1 0 1 0 0,0 0-1 0 0,1 0 1 0 0,-1 0-1 0 0,1 0 1 0 0,-1 0 0 0 0,0 1-1 0 0,1-1 1 0 0,-1 0-1 0 0,1 0 1 0 0,-1 1 0 0 0,0-1-1 0 0,1 0 1 0 0,-1 0-1 0 0,0 1 1 0 0,1-1-1 0 0,-1 0 1 0 0,0 1 0 0 0,0-1-1 0 0,1 0 1 0 0,-1 1-1 0 0,0-1 1 0 0,0 1-1 0 0,0-1 1 0 0,1 0 0 0 0,-1 1-1 0 0,0-1 1 0 0,0 1-1 0 0,2 16 752 0 0,-2-17-760 0 0,0 1 0 0 0,0-1 0 0 0,0 1 0 0 0,0-1 1 0 0,0 0-1 0 0,-1 1 0 0 0,1-1 0 0 0,0 1 0 0 0,0-1 1 0 0,0 0-1 0 0,-1 1 0 0 0,1-1 0 0 0,0 0 0 0 0,-1 1 1 0 0,1-1-1 0 0,0 0 0 0 0,-1 1 0 0 0,1-1 1 0 0,0 0-1 0 0,-1 0 0 0 0,1 1 0 0 0,-3-1 95 0 0,1 1 1 0 0,0-1-1 0 0,-1 0 0 0 0,1 0 1 0 0,0 0-1 0 0,-1 0 0 0 0,1 0 1 0 0,0 0-1 0 0,-3-1 0 0 0,-16 0 453 0 0,-27 8-105 0 0,0-2 0 0 0,-61-2-1 0 0,-91-6 344 0 0,-59-2-340 0 0,-253-14-190 0 0,335 15-222 0 0,-104 4-393 0 0,161 9-3106 0 0,42 1-470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1:01.695"/>
    </inkml:context>
    <inkml:brush xml:id="br0">
      <inkml:brushProperty name="width" value="0.1" units="cm"/>
      <inkml:brushProperty name="height" value="0.1" units="cm"/>
      <inkml:brushProperty name="color" value="#E71224"/>
    </inkml:brush>
  </inkml:definitions>
  <inkml:trace contextRef="#ctx0" brushRef="#br0">983 136 1375 0 0,'-14'-16'538'0'0,"-3"4"740"0"0,0 1 1 0 0,0 0 0 0 0,-27-10-1 0 0,18 11-819 0 0,0 1 0 0 0,0 1 0 0 0,-54-8 0 0 0,-22 4-62 0 0,-1 5 0 0 0,0 5-1 0 0,-182 18 1 0 0,203-3-668 0 0,41-5-101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1:03.148"/>
    </inkml:context>
    <inkml:brush xml:id="br0">
      <inkml:brushProperty name="width" value="0.1" units="cm"/>
      <inkml:brushProperty name="height" value="0.1" units="cm"/>
      <inkml:brushProperty name="color" value="#E71224"/>
    </inkml:brush>
  </inkml:definitions>
  <inkml:trace contextRef="#ctx0" brushRef="#br0">3396 125 2303 0 0,'-1'-1'77'0'0,"0"0"0"0"0,1 1-1 0 0,-1-1 1 0 0,0 0-1 0 0,0 1 1 0 0,1-1 0 0 0,-1 0-1 0 0,0 1 1 0 0,0-1-1 0 0,0 1 1 0 0,0-1-1 0 0,0 1 1 0 0,0 0 0 0 0,0-1-1 0 0,0 1 1 0 0,0 0-1 0 0,0 0 1 0 0,0 0 0 0 0,0 0-1 0 0,0-1 1 0 0,-1 2-1 0 0,-32-2 2248 0 0,19 1-2639 0 0,-33-1 458 0 0,29 1-84 0 0,1 0 0 0 0,-1-2 0 0 0,-32-5 1 0 0,-113-41 1558 0 0,109 30-912 0 0,14 7-293 0 0,-1 2 0 0 0,0 2-1 0 0,0 1 1 0 0,-84 0 0 0 0,29 10-296 0 0,-103 17 0 0 0,147-12-221 0 0,1 2-1 0 0,-86 29 1 0 0,95-24-119 0 0</inkml:trace>
  <inkml:trace contextRef="#ctx0" brushRef="#br0" timeOffset="1">1834 41 367 0 0,'24'27'0'0'0,"-14"-20"-404"0"0,4 6 2593 0 0,-13-13-2101 0 0,-1 1-1 0 0,0-1 0 0 0,1 1 0 0 0,-1 0 0 0 0,0-1 0 0 0,0 1 0 0 0,0-1 0 0 0,0 1 0 0 0,0-1 0 0 0,0 1 0 0 0,0 0 1 0 0,0-1-1 0 0,0 1 0 0 0,0-1 0 0 0,0 1 0 0 0,0 0 0 0 0,0-1 0 0 0,0 1 0 0 0,0-1 0 0 0,0 1 0 0 0,-1-1 0 0 0,1 1 1 0 0,0-1-1 0 0,0 1 0 0 0,-1-1 0 0 0,1 1 0 0 0,-1-1 0 0 0,0 2 0 0 0,-4 5 248 0 0,-19 22 279 0 0,23-27-585 0 0,-1-1-1 0 0,1 0 1 0 0,-1 0 0 0 0,0 1 0 0 0,1-1 0 0 0,-1 0 0 0 0,0 0 0 0 0,0 0 0 0 0,0-1-1 0 0,0 1 1 0 0,0 0 0 0 0,0-1 0 0 0,0 1 0 0 0,0-1 0 0 0,-2 1 0 0 0,-54 1 1615 0 0,-93 18 0 0 0,-1 0-1187 0 0,126-18-361 0 0,-1-2-1 0 0,1 0 1 0 0,-49-8 0 0 0,-121-32 626 0 0,82 14-237 0 0,-154-13 0 0 0,-123 24-291 0 0,145 22-1106 0 0,157-2-128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1:05.073"/>
    </inkml:context>
    <inkml:brush xml:id="br0">
      <inkml:brushProperty name="width" value="0.1" units="cm"/>
      <inkml:brushProperty name="height" value="0.1" units="cm"/>
      <inkml:brushProperty name="color" value="#E71224"/>
    </inkml:brush>
  </inkml:definitions>
  <inkml:trace contextRef="#ctx0" brushRef="#br0">1024 102 2303 0 0,'2'-16'502'0'0,"-2"14"-187"0"0,0 0-1 0 0,1 0 0 0 0,-1 0 1 0 0,0 0-1 0 0,0 0 1 0 0,0 0-1 0 0,0 0 1 0 0,-1-4-1 0 0,0 6-283 0 0,1-1-1 0 0,0 0 1 0 0,-1 1 0 0 0,1-1 0 0 0,-1 0-1 0 0,1 1 1 0 0,-1-1 0 0 0,0 1 0 0 0,1-1-1 0 0,-1 1 1 0 0,0-1 0 0 0,1 1-1 0 0,-1-1 1 0 0,0 1 0 0 0,1 0 0 0 0,-1-1-1 0 0,0 1 1 0 0,0 0 0 0 0,1 0 0 0 0,-1 0-1 0 0,0-1 1 0 0,0 1 0 0 0,0 0-1 0 0,1 0 1 0 0,-1 0 0 0 0,0 0 0 0 0,-1 1-1 0 0,-393-29 3067 0 0,159 6-2983 0 0,0 17 11 0 0,144 15-855 0 0,46-2-2540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1:06.904"/>
    </inkml:context>
    <inkml:brush xml:id="br0">
      <inkml:brushProperty name="width" value="0.1" units="cm"/>
      <inkml:brushProperty name="height" value="0.1" units="cm"/>
      <inkml:brushProperty name="color" value="#E71224"/>
    </inkml:brush>
  </inkml:definitions>
  <inkml:trace contextRef="#ctx0" brushRef="#br0">1468 59 1375 0 0,'-10'4'1800'0'0,"-2"-6"-1676"0"0,0 0-1 0 0,-1 0 0 0 0,1 1 0 0 0,0 1 0 0 0,-1 0 0 0 0,1 1 0 0 0,-16 2 0 0 0,-86 25 1716 0 0,1 0-820 0 0,83-23-759 0 0,0-2-1 0 0,0 0 1 0 0,0-3 0 0 0,0 0-1 0 0,0-2 1 0 0,0-1 0 0 0,-35-9-1 0 0,-68-22 660 0 0,54 12-552 0 0,0 4 1 0 0,-92-9 0 0 0,-52 21-255 0 0,127 5-249 0 0,35-1 25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0:42.328"/>
    </inkml:context>
    <inkml:brush xml:id="br0">
      <inkml:brushProperty name="width" value="0.1" units="cm"/>
      <inkml:brushProperty name="height" value="0.1" units="cm"/>
      <inkml:brushProperty name="color" value="#E71224"/>
    </inkml:brush>
  </inkml:definitions>
  <inkml:trace contextRef="#ctx0" brushRef="#br0">1171 57 2615 0 0,'-3'-14'559'0'0,"2"13"-503"0"0,1 0 0 0 0,-1 0 0 0 0,1 0 0 0 0,0 0 1 0 0,0 0-1 0 0,-1 0 0 0 0,1-1 0 0 0,0 1 0 0 0,0 0 0 0 0,0 0 0 0 0,0 0 0 0 0,0-1 0 0 0,0 1 0 0 0,0 0 0 0 0,1 0 0 0 0,-1 0 0 0 0,1-2 0 0 0,9-18 1168 0 0,-28 34 24 0 0,-4-4-546 0 0,-20 14 0 0 0,23-12-240 0 0,-35 14 0 0 0,35-19-214 0 0,0 0-1 0 0,0-2 0 0 0,-31 3 0 0 0,-62-1 591 0 0,42-3-350 0 0,-517 12 2061 0 0,465-14-3759 0 0,99 1 612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0:43.663"/>
    </inkml:context>
    <inkml:brush xml:id="br0">
      <inkml:brushProperty name="width" value="0.1" units="cm"/>
      <inkml:brushProperty name="height" value="0.1" units="cm"/>
      <inkml:brushProperty name="color" value="#E71224"/>
    </inkml:brush>
  </inkml:definitions>
  <inkml:trace contextRef="#ctx0" brushRef="#br0">2076 8 4487 0 0,'-3'-1'36'0'0,"0"0"-1"0"0,-1 0 1 0 0,1 0-1 0 0,0 0 1 0 0,-1 0-1 0 0,1 1 1 0 0,-1-1-1 0 0,1 1 1 0 0,-1 0-1 0 0,1 0 1 0 0,-7 1-1 0 0,0-1 3 0 0,2 1 45 0 0,0 0 0 0 0,0 0 0 0 0,0 1 0 0 0,-12 4-1 0 0,-10 2 730 0 0,14-4-262 0 0,0 2 0 0 0,0 0 0 0 0,-27 14 0 0 0,18-7-248 0 0,-21 7-63 0 0,-2-2-1 0 0,1-2 0 0 0,-64 13 1 0 0,-150 12 1679 0 0,226-38-1699 0 0,1-1-1 0 0,0-1 1 0 0,-1-3-1 0 0,1 0 1 0 0,0-2 0 0 0,0-1-1 0 0,1-2 1 0 0,-1-2-1 0 0,-43-17 1 0 0,48 16-95 0 0,-1 1 0 0 0,0 1 0 0 0,-45-5 0 0 0,-95-1 183 0 0,116 11-280 0 0,-196-8 397 0 0,125 14-1150 0 0,1 11-3433 0 0,87-8-196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34:20.372"/>
    </inkml:context>
    <inkml:brush xml:id="br0">
      <inkml:brushProperty name="width" value="0.1" units="cm"/>
      <inkml:brushProperty name="height" value="0.1" units="cm"/>
      <inkml:brushProperty name="color" value="#E71224"/>
    </inkml:brush>
  </inkml:definitions>
  <inkml:trace contextRef="#ctx0" brushRef="#br0">588 785 455 0 0,'0'-1'209'0'0,"0"-1"0"0"0,1 0-1 0 0,-1 0 1 0 0,0 1 0 0 0,1-1-1 0 0,0 0 1 0 0,-1 0 0 0 0,1 1-1 0 0,0-1 1 0 0,0 1 0 0 0,0-1-1 0 0,0 1 1 0 0,0-1-1 0 0,0 1 1 0 0,0-1 0 0 0,0 1-1 0 0,1 0 1 0 0,-1 0 0 0 0,1 0-1 0 0,-1 0 1 0 0,1 0 0 0 0,-1 0-1 0 0,1 0 1 0 0,-1 0 0 0 0,1 0-1 0 0,0 1 1 0 0,-1-1-1 0 0,4 0 1 0 0,-4 1-197 0 0,-1 0 0 0 0,0 0-1 0 0,1 0 1 0 0,-1 0 0 0 0,0 0 0 0 0,1 0-1 0 0,-1 0 1 0 0,0 0 0 0 0,1 0 0 0 0,-1 0-1 0 0,0 0 1 0 0,1 0 0 0 0,-1 0 0 0 0,0 0-1 0 0,1 0 1 0 0,-1 0 0 0 0,0 0 0 0 0,1 1-1 0 0,-1-1 1 0 0,0 0 0 0 0,1 0 0 0 0,-1 0-1 0 0,0 1 1 0 0,1-1 0 0 0,-1 0 0 0 0,0 0-1 0 0,0 1 1 0 0,0-1 0 0 0,1 0 0 0 0,-1 1-1 0 0,0-1 1 0 0,0 0 0 0 0,0 0 0 0 0,0 1-1 0 0,1-1 1 0 0,-1 0 0 0 0,0 1 0 0 0,0-1 0 0 0,0 0-1 0 0,0 1 1 0 0,0-1 0 0 0,0 1 0 0 0,0-1-1 0 0,0 0 1 0 0,0 1 0 0 0,0-1 0 0 0,0 0-1 0 0,0 1 1 0 0,0-1 0 0 0,0 0 0 0 0,-1 1-1 0 0,1-1 1 0 0,-4 19 81 0 0,2-14-14 0 0,1 1 0 0 0,-1-1-1 0 0,1 0 1 0 0,0 1 0 0 0,0-1 0 0 0,1 1 0 0 0,-1-1 0 0 0,1 1-1 0 0,0-1 1 0 0,1 1 0 0 0,-1-1 0 0 0,1 1 0 0 0,0-1-1 0 0,1 0 1 0 0,-1 1 0 0 0,1-1 0 0 0,4 8 0 0 0,-3-7-15 0 0,1 1 1 0 0,1-1 0 0 0,-1 0-1 0 0,1 0 1 0 0,0-1-1 0 0,0 0 1 0 0,1 0 0 0 0,0 0-1 0 0,0 0 1 0 0,0-1-1 0 0,0 0 1 0 0,10 5 0 0 0,-11-7-2 0 0,-1 0 0 0 0,1 0 1 0 0,-1-1-1 0 0,1 1 0 0 0,0-1 1 0 0,0 0-1 0 0,-1 0 0 0 0,1-1 0 0 0,0 1 1 0 0,0-1-1 0 0,0 0 0 0 0,0-1 1 0 0,0 1-1 0 0,-1-1 0 0 0,1 0 1 0 0,6-2-1 0 0,-2 0 102 0 0,-1-1 0 0 0,1 0 0 0 0,-1 0 0 0 0,-1-1 1 0 0,1 0-1 0 0,-1 0 0 0 0,14-13 0 0 0,1-2 44 0 0,54-56 385 0 0,-67 66-521 0 0,-1 0 0 0 0,-1 0 1 0 0,0-1-1 0 0,0 0 0 0 0,-1-1 1 0 0,6-16-1 0 0,-3 3 106 0 0,-2-1 0 0 0,-1 1-1 0 0,-1-1 1 0 0,-1 0 0 0 0,-2 0 0 0 0,0 0 0 0 0,-2-1-1 0 0,0 1 1 0 0,-8-44 0 0 0,1 39-125 0 0,-2 0-1 0 0,0 1 1 0 0,-2 1-1 0 0,-19-36 1 0 0,28 60-52 0 0,-8-15 15 0 0,-13-20 0 0 0,18 33-15 0 0,0 1 1 0 0,-1-1-1 0 0,1 1 1 0 0,-1 0-1 0 0,0 1 1 0 0,-9-7-1 0 0,-6-2-2 0 0,-1 0 0 0 0,-1 2 0 0 0,-30-12 0 0 0,-74-20 0 0 0,110 40 0 0 0,1 0 0 0 0,-1 1 0 0 0,0 1 0 0 0,0 0 0 0 0,-27 2 0 0 0,-83 14 0 0 0,121-14 0 0 0,-10 3 0 0 0,1 1 0 0 0,0 0 0 0 0,1 1 0 0 0,-1 0 0 0 0,1 2 0 0 0,0-1 0 0 0,0 2 0 0 0,1-1 0 0 0,0 2 0 0 0,0 0 0 0 0,-17 16 0 0 0,1 4 0 0 0,1 1 0 0 0,1 1 0 0 0,-25 39 0 0 0,42-56-3 0 0,1 1 0 0 0,0 0 0 0 0,1 1 0 0 0,0 0 0 0 0,2 0 0 0 0,0 1 0 0 0,1 0 0 0 0,0 0 0 0 0,2 0 0 0 0,0 1 0 0 0,0-1 0 0 0,2 1 0 0 0,0-1 0 0 0,2 1 0 0 0,-1 0 0 0 0,2-1 0 0 0,1 1 0 0 0,0-1 0 0 0,1 0 0 0 0,0 0 0 0 0,2 0 0 0 0,0 0 0 0 0,15 28 0 0 0,-13-34 6 0 0,-1 0-1 0 0,1 0 0 0 0,1-1 1 0 0,0 0-1 0 0,0-1 0 0 0,1 0 1 0 0,0 0-1 0 0,14 8 0 0 0,-9-8 5 0 0,0 0-1 0 0,1 0 1 0 0,0-1-1 0 0,0-1 1 0 0,29 8-1 0 0,-10-8 187 0 0,1-1-1 0 0,57 2 1 0 0,33 4-4888 0 0,-93-5-112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0:44.320"/>
    </inkml:context>
    <inkml:brush xml:id="br0">
      <inkml:brushProperty name="width" value="0.1" units="cm"/>
      <inkml:brushProperty name="height" value="0.1" units="cm"/>
      <inkml:brushProperty name="color" value="#E71224"/>
    </inkml:brush>
  </inkml:definitions>
  <inkml:trace contextRef="#ctx0" brushRef="#br0">3118 0 4287 0 0,'-20'10'661'0'0,"0"-1"-1"0"0,-22 6 0 0 0,31-12-521 0 0,0 0 0 0 0,0-1 1 0 0,0-1-1 0 0,0 1 0 0 0,0-2 0 0 0,-13 0 0 0 0,-30-6 773 0 0,-20-1 428 0 0,-11 4-327 0 0,44 1-540 0 0,-59 4 0 0 0,-149 34 757 0 0,141-17-676 0 0,-114 4 0 0 0,138-19-314 0 0,-112 0 392 0 0,57-5-112 0 0,129 1-485 0 0,-100-4 362 0 0,51 1-266 0 0,-1 2 0 0 0,-95 11 0 0 0,129-7-124 0 0,-39-2 188 0 0,-1-2 0 0 0,-113-16-1 0 0,98 5-16 0 0,-107-8-20 0 0,113 20-68 0 0,-125 15 0 0 0,148-7-606 0 0,0 2 0 0 0,1 3 0 0 0,-61 23 0 0 0,59-14-4928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0:46.871"/>
    </inkml:context>
    <inkml:brush xml:id="br0">
      <inkml:brushProperty name="width" value="0.1" units="cm"/>
      <inkml:brushProperty name="height" value="0.1" units="cm"/>
      <inkml:brushProperty name="color" value="#E71224"/>
    </inkml:brush>
  </inkml:definitions>
  <inkml:trace contextRef="#ctx0" brushRef="#br0">527 132 3823 0 0,'-1'0'99'0'0,"-2"-2"91"0"0,-1-3 241 0 0,20-17 659 0 0,-13 18-954 0 0,16-31 1096 0 0,-19 34-1127 0 0,1-1 1 0 0,0 0-1 0 0,-1 1 0 0 0,1-1 0 0 0,-1 0 1 0 0,0 0-1 0 0,1 1 0 0 0,-1-1 0 0 0,0 0 1 0 0,0 0-1 0 0,0 0 0 0 0,0 0 0 0 0,0 1 1 0 0,-1-1-1 0 0,1 0 0 0 0,-1 0 0 0 0,1 1 0 0 0,-2-4 1 0 0,1 3-35 0 0,-1 1-1 0 0,1 0 1 0 0,-1-1 0 0 0,1 1 0 0 0,-1 0 0 0 0,1 0 0 0 0,-1 0 0 0 0,0 0 0 0 0,1 0-1 0 0,-1 0 1 0 0,0 0 0 0 0,0 0 0 0 0,-3 0 0 0 0,-27-6 531 0 0,31 7-582 0 0,-33-3 220 0 0,-1 2 0 0 0,1 1 0 0 0,-36 4 0 0 0,-135 24-102 0 0,119-11-3536 0 0,53-9-182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0:47.788"/>
    </inkml:context>
    <inkml:brush xml:id="br0">
      <inkml:brushProperty name="width" value="0.1" units="cm"/>
      <inkml:brushProperty name="height" value="0.1" units="cm"/>
      <inkml:brushProperty name="color" value="#E71224"/>
    </inkml:brush>
  </inkml:definitions>
  <inkml:trace contextRef="#ctx0" brushRef="#br0">1601 1 2127 0 0,'-1'0'144'0'0,"0"1"0"0"0,0-1 0 0 0,-1 1 0 0 0,1-1 0 0 0,0 1 0 0 0,-1-1 0 0 0,1 0 0 0 0,-1 1 0 0 0,1-1-1 0 0,0 0 1 0 0,-1 0 0 0 0,1 0 0 0 0,0 0 0 0 0,-1-1 0 0 0,1 1 0 0 0,-1 0 0 0 0,0-1 0 0 0,-15 1 1001 0 0,10 1-743 0 0,0 0-1 0 0,0 0 0 0 0,-10 0 0 0 0,-8 0-82 0 0,-67 4 861 0 0,-104 17 156 0 0,31-2-11 0 0,-176-1 0 0 0,-48 10-251 0 0,317-23-1054 0 0,-121 14-697 0 0,146-14 266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0:49.017"/>
    </inkml:context>
    <inkml:brush xml:id="br0">
      <inkml:brushProperty name="width" value="0.1" units="cm"/>
      <inkml:brushProperty name="height" value="0.1" units="cm"/>
      <inkml:brushProperty name="color" value="#E71224"/>
    </inkml:brush>
  </inkml:definitions>
  <inkml:trace contextRef="#ctx0" brushRef="#br0">1720 51 2327 0 0,'-23'8'400'0'0,"20"-6"-295"0"0,1 0-1 0 0,-1-1 0 0 0,0 1 0 0 0,0-1 0 0 0,-1 0 0 0 0,1 0 0 0 0,0 0 0 0 0,0-1 0 0 0,0 1 0 0 0,-1-1 0 0 0,1 0 0 0 0,0 1 0 0 0,-1-2 0 0 0,1 1 0 0 0,0 0 1 0 0,0-1-1 0 0,-1 1 0 0 0,-4-2 0 0 0,6 1 63 0 0,-1 0 0 0 0,1 0 1 0 0,-1 0-1 0 0,1 1 0 0 0,-1-1 1 0 0,1 1-1 0 0,-1 0 0 0 0,1 0 0 0 0,-1 0 1 0 0,1 0-1 0 0,-1 0 0 0 0,-4 1 1 0 0,-33 11 223 0 0,7-2-167 0 0,32-10-214 0 0,-11 3 168 0 0,-1-1 1 0 0,1 0-1 0 0,-1-1 1 0 0,1-1-1 0 0,-25-1 0 0 0,19-1 100 0 0,-1 1-1 0 0,0 1 0 0 0,-21 2 1 0 0,-11 0 148 0 0,-10-1 5 0 0,-53-1 98 0 0,30-3-166 0 0,-16-1 42 0 0,-178-37 438 0 0,24 4-641 0 0,190 31-524 0 0,0 2 0 0 0,-65 6 0 0 0,66 3-2591 0 0,0 3-957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0:50.488"/>
    </inkml:context>
    <inkml:brush xml:id="br0">
      <inkml:brushProperty name="width" value="0.1" units="cm"/>
      <inkml:brushProperty name="height" value="0.1" units="cm"/>
      <inkml:brushProperty name="color" value="#E71224"/>
    </inkml:brush>
  </inkml:definitions>
  <inkml:trace contextRef="#ctx0" brushRef="#br0">1027 37 4631 0 0,'-3'-16'480'0'0,"3"17"-465"0"0,0 1 0 0 0,0-1-1 0 0,0 0 1 0 0,0 0 0 0 0,-1 0-1 0 0,1 1 1 0 0,-1-1 0 0 0,1 0-1 0 0,-1 0 1 0 0,1 0 0 0 0,-1 0 0 0 0,0 0-1 0 0,1 0 1 0 0,-1 0 0 0 0,0 0-1 0 0,0 0 1 0 0,0 0 0 0 0,0 0-1 0 0,0-1 1 0 0,0 1 0 0 0,0 0-1 0 0,0 0 1 0 0,0-1 0 0 0,0 1-1 0 0,0-1 1 0 0,0 1 0 0 0,0-1-1 0 0,0 0 1 0 0,-1 1 0 0 0,1-1-1 0 0,0 0 1 0 0,0 0 0 0 0,-3 0-1 0 0,0 1-2 0 0,0-1 0 0 0,1 0 0 0 0,-1 0 0 0 0,0 0 0 0 0,0-1 0 0 0,0 1 0 0 0,1-1 0 0 0,-1 0 0 0 0,0 0 0 0 0,-4-3 0 0 0,-7-2 315 0 0,-1-1-1 0 0,0 2 1 0 0,0 0-1 0 0,0 1 1 0 0,-1 1-1 0 0,1 0 1 0 0,-1 1-1 0 0,0 1 1 0 0,-23 1-1 0 0,-93-3 105 0 0,-52 1 370 0 0,97 4-491 0 0,-222 13-633 0 0,264-9-3304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0:52.245"/>
    </inkml:context>
    <inkml:brush xml:id="br0">
      <inkml:brushProperty name="width" value="0.1" units="cm"/>
      <inkml:brushProperty name="height" value="0.1" units="cm"/>
      <inkml:brushProperty name="color" value="#E71224"/>
    </inkml:brush>
  </inkml:definitions>
  <inkml:trace contextRef="#ctx0" brushRef="#br0">1952 93 455 0 0,'1'-1'-1'0'0,"4"-4"367"0"0,-1 1 0 0 0,0-1 0 0 0,1 0 0 0 0,-2 0 0 0 0,1 0 0 0 0,4-9-1 0 0,-8 14-319 0 0,0 0 0 0 0,0-1 0 0 0,1 1 0 0 0,-1-1 0 0 0,0 1 0 0 0,0-1 0 0 0,0 1 0 0 0,0-1-1 0 0,0 1 1 0 0,0-1 0 0 0,0 1 0 0 0,-1-1 0 0 0,1 1 0 0 0,0-1 0 0 0,0 1 0 0 0,0 0 0 0 0,0-1-1 0 0,-1 1 1 0 0,1-1 0 0 0,0 1 0 0 0,0-1 0 0 0,-1 1 0 0 0,1 0 0 0 0,0-1 0 0 0,-1 1 0 0 0,1 0-1 0 0,0-1 1 0 0,-1 1 0 0 0,1 0 0 0 0,0 0 0 0 0,-1-1 0 0 0,1 1 0 0 0,-1 0 0 0 0,1 0 0 0 0,-1 0-1 0 0,1-1 1 0 0,-1 1 0 0 0,1 0 0 0 0,-1 0 0 0 0,1 0 0 0 0,0 0 0 0 0,-1 0 0 0 0,1 0 0 0 0,-1 0-1 0 0,1 0 1 0 0,-2 0 0 0 0,-25 2 946 0 0,23-2-821 0 0,-97 5 1517 0 0,70-6-1004 0 0,-60-10-1 0 0,-7-3-389 0 0,-1 4 1 0 0,0 4-1 0 0,-116 9 0 0 0,-294 3 58 0 0,413-10-239 0 0,-1 5 0 0 0,-185 24 0 0 0,116 2-3378 0 0,109-15-169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0:53.436"/>
    </inkml:context>
    <inkml:brush xml:id="br0">
      <inkml:brushProperty name="width" value="0.1" units="cm"/>
      <inkml:brushProperty name="height" value="0.1" units="cm"/>
      <inkml:brushProperty name="color" value="#E71224"/>
    </inkml:brush>
  </inkml:definitions>
  <inkml:trace contextRef="#ctx0" brushRef="#br0">1108 59 1375 0 0,'-1'-1'181'0'0,"1"0"-1"0"0,0 0 0 0 0,-1 0 0 0 0,1 0 1 0 0,-1 0-1 0 0,1 0 0 0 0,-1 0 1 0 0,0 0-1 0 0,1 0 0 0 0,-1 0 0 0 0,0 0 1 0 0,0 0-1 0 0,0 1 0 0 0,0-1 0 0 0,1 0 1 0 0,-1 0-1 0 0,0 1 0 0 0,0-1 0 0 0,0 1 1 0 0,0-1-1 0 0,-2 0 0 0 0,0 0-46 0 0,0 0 0 0 0,0-1 0 0 0,0 1 1 0 0,0 1-1 0 0,0-1 0 0 0,0 0 0 0 0,-5 0 0 0 0,3 1 32 0 0,1-1 0 0 0,-1 0 0 0 0,1 0 0 0 0,-1-1 0 0 0,1 1 0 0 0,-6-4 0 0 0,-12-4 513 0 0,-3 5-445 0 0,0 1-1 0 0,0 1 1 0 0,0 1-1 0 0,0 2 1 0 0,-43 5-1 0 0,36-3-68 0 0,-1-1 0 0 0,-52-4 0 0 0,38 0 187 0 0,0 1 0 0 0,-85 10 0 0 0,100-8-257 0 0,1-1 0 0 0,-1-1-1 0 0,-36-7 1 0 0,40 4-4 0 0,0 0-1 0 0,0 3 1 0 0,0 0 0 0 0,-44 5-1 0 0,17 4-647 0 0,25-3-54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0:54.613"/>
    </inkml:context>
    <inkml:brush xml:id="br0">
      <inkml:brushProperty name="width" value="0.1" units="cm"/>
      <inkml:brushProperty name="height" value="0.1" units="cm"/>
      <inkml:brushProperty name="color" value="#E71224"/>
    </inkml:brush>
  </inkml:definitions>
  <inkml:trace contextRef="#ctx0" brushRef="#br0">1275 127 5039 0 0,'0'-3'83'0'0,"0"1"0"0"0,0 0 0 0 0,0 0 0 0 0,0 0 0 0 0,-1 0 0 0 0,1 0 0 0 0,-1 0 0 0 0,1-1 0 0 0,-1 1 0 0 0,0 0 0 0 0,0 0-1 0 0,0 1 1 0 0,0-1 0 0 0,0 0 0 0 0,0 0 0 0 0,0 0 0 0 0,-1 1 0 0 0,1-1 0 0 0,-3-1 0 0 0,2 1-67 0 0,-1 0-1 0 0,1 1 1 0 0,-1 0 0 0 0,1 0 0 0 0,-1-1 0 0 0,0 2 0 0 0,0-1-1 0 0,0 0 1 0 0,1 0 0 0 0,-1 1 0 0 0,0 0 0 0 0,0 0 0 0 0,-4 0-1 0 0,-14-1 339 0 0,-33-7 0 0 0,23 4 130 0 0,-155-24 1520 0 0,116 19-1570 0 0,-15-2 1 0 0,-1 3 0 0 0,-103 4 0 0 0,-5 22-231 0 0,-57 2-4624 0 0,203-20 1117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0:55.275"/>
    </inkml:context>
    <inkml:brush xml:id="br0">
      <inkml:brushProperty name="width" value="0.1" units="cm"/>
      <inkml:brushProperty name="height" value="0.1" units="cm"/>
      <inkml:brushProperty name="color" value="#E71224"/>
    </inkml:brush>
  </inkml:definitions>
  <inkml:trace contextRef="#ctx0" brushRef="#br0">1531 59 3567 0 0,'1'-1'73'0'0,"-1"0"0"0"0,1 0 0 0 0,-1 0 0 0 0,1 0 1 0 0,-1 0-1 0 0,0 0 0 0 0,0-1 0 0 0,0 1 0 0 0,0 0 0 0 0,0 0 0 0 0,0 0 0 0 0,0 0 0 0 0,0 0 0 0 0,0 0 0 0 0,0-1 0 0 0,0 1 0 0 0,-1 0 0 0 0,1 0 0 0 0,0 0 0 0 0,-2-2 0 0 0,1 1 86 0 0,0 0 0 0 0,-1 0 0 0 0,1 1 0 0 0,-1-1 0 0 0,0 0 0 0 0,1 0 0 0 0,-1 1 0 0 0,0-1 0 0 0,-3-1 0 0 0,1 1 21 0 0,1 0 0 0 0,-1 0 0 0 0,0 0 0 0 0,1 1 0 0 0,-1 0 0 0 0,0-1 0 0 0,0 1 0 0 0,0 1 0 0 0,0-1 0 0 0,0 0 0 0 0,0 1 0 0 0,-4 0 0 0 0,-106 8 603 0 0,75-7-380 0 0,-53 8 1 0 0,13 2-132 0 0,-142 3 0 0 0,-81-22 550 0 0,119 2-450 0 0,79 7-652 0 0,-157 22-1 0 0,198-13-110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0:57.549"/>
    </inkml:context>
    <inkml:brush xml:id="br0">
      <inkml:brushProperty name="width" value="0.1" units="cm"/>
      <inkml:brushProperty name="height" value="0.1" units="cm"/>
      <inkml:brushProperty name="color" value="#E71224"/>
    </inkml:brush>
  </inkml:definitions>
  <inkml:trace contextRef="#ctx0" brushRef="#br0">1277 263 2527 0 0,'-249'-55'3167'0'0,"224"48"-3142"0"0,-21-6 615 0 0,-51-24-1 0 0,-43-12 650 0 0,26 17-351 0 0,46 12-364 0 0,-136-22 0 0 0,161 37-539 0 0,-1 3 1 0 0,-72 4 0 0 0,28 12-3046 0 0,45-5-205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34:27.511"/>
    </inkml:context>
    <inkml:brush xml:id="br0">
      <inkml:brushProperty name="width" value="0.1" units="cm"/>
      <inkml:brushProperty name="height" value="0.1" units="cm"/>
      <inkml:brushProperty name="color" value="#E71224"/>
    </inkml:brush>
  </inkml:definitions>
  <inkml:trace contextRef="#ctx0" brushRef="#br0">749 1004 2271 0 0,'0'0'102'0'0,"10"9"1648"0"0,-9-8-1651 0 0,0 1 1 0 0,0-1-1 0 0,0 1 0 0 0,0-1 0 0 0,0 1 0 0 0,0 0 0 0 0,0 0 0 0 0,-1-1 0 0 0,1 1 0 0 0,-1 0 0 0 0,1 0 0 0 0,-1 0 0 0 0,0 0 0 0 0,1 0 0 0 0,-1 0 0 0 0,-1 3 0 0 0,1 0 207 0 0,-1 1 0 0 0,0 0 0 0 0,0-1 0 0 0,-2 8 0 0 0,2-11-171 0 0,1-1 0 0 0,0 1 0 0 0,0-1 0 0 0,0 1 0 0 0,0 0 0 0 0,0-1 0 0 0,1 1 0 0 0,-1-1 0 0 0,0 1 1 0 0,1-1-1 0 0,0 1 0 0 0,-1-1 0 0 0,1 1 0 0 0,0-1 0 0 0,-1 1 0 0 0,1-1 0 0 0,0 0 0 0 0,0 1 0 0 0,0-1 0 0 0,0 0 0 0 0,0 0 1 0 0,0 0-1 0 0,1 0 0 0 0,2 2 0 0 0,7 10 166 0 0,-10-12-250 0 0,0 0 0 0 0,0-1 0 0 0,0 1 0 0 0,-1-1 0 0 0,1 1 0 0 0,0 0 0 0 0,0-1 0 0 0,0 0 0 0 0,0 1 0 0 0,0-1 0 0 0,0 0 0 0 0,0 1 0 0 0,0-1 0 0 0,0 0 0 0 0,0 0 0 0 0,0 0 0 0 0,0 0 0 0 0,0 0 0 0 0,2 0 0 0 0,22-3 791 0 0,-20 2-752 0 0,32-10 453 0 0,-29 8-401 0 0,0 1 0 0 0,0 0 0 0 0,13-3 0 0 0,-15 5-90 0 0,16-3 111 0 0,0 2 1 0 0,34 1 0 0 0,-50 1-115 0 0,0-1 0 0 0,-1 0 1 0 0,1-1-1 0 0,0 1 0 0 0,0-1 1 0 0,0 0-1 0 0,-1-1 0 0 0,1 1 1 0 0,-1-1-1 0 0,1 0 0 0 0,-1-1 1 0 0,0 1-1 0 0,0-1 0 0 0,0 0 1 0 0,0 0-1 0 0,0-1 0 0 0,-1 0 1 0 0,1 1-1 0 0,-1-1 0 0 0,0-1 1 0 0,0 1-1 0 0,0-1 0 0 0,-1 1 1 0 0,4-8-1 0 0,7-8 107 0 0,1 0 1 0 0,0 1-1 0 0,27-25 0 0 0,-39 40-149 0 0,0-1 0 0 0,0 0 0 0 0,0 0-1 0 0,-1 0 1 0 0,0 0 0 0 0,0 0 0 0 0,0 0 0 0 0,-1-1-1 0 0,1 1 1 0 0,-1-1 0 0 0,-1 1 0 0 0,1-9 0 0 0,3-11 32 0 0,3-2 35 0 0,2 0-1 0 0,1 0 1 0 0,1 1 0 0 0,27-48-1 0 0,-36 70-71 0 0,0-1 0 0 0,0 0-1 0 0,-1 0 1 0 0,1-1-1 0 0,-1 1 1 0 0,0 0 0 0 0,-1 0-1 0 0,1-1 1 0 0,-1 1 0 0 0,0 0-1 0 0,-1-1 1 0 0,1 1-1 0 0,-1 0 1 0 0,0-1 0 0 0,0 1-1 0 0,0 0 1 0 0,-1 0 0 0 0,-2-5-1 0 0,-5-10 11 0 0,-1 0-1 0 0,-23-35 1 0 0,31 52-14 0 0,-84-111 114 0 0,60 82-96 0 0,14 17-5 0 0,-1 1 0 0 0,-1 0-1 0 0,0 1 1 0 0,-1 1 0 0 0,-26-18-1 0 0,18 17-10 0 0,-2 0 0 0 0,-35-12 0 0 0,36 15 0 0 0,1 0 0 0 0,-1-2 0 0 0,-23-15 0 0 0,28 14 6 0 0,-1 1 0 0 0,0 1 0 0 0,-1 0 0 0 0,0 2-1 0 0,-1 0 1 0 0,0 1 0 0 0,0 2 0 0 0,0 0 0 0 0,-1 1-1 0 0,-41-3 1 0 0,51 7-6 0 0,0 1 0 0 0,0 0 0 0 0,1 0 0 0 0,-1 1 0 0 0,1 1 0 0 0,-14 3 0 0 0,-24 6 8 0 0,39-9-15 0 0,0 0 0 0 0,1 0 0 0 0,-1 1 0 0 0,1 0-1 0 0,0 1 1 0 0,0 0 0 0 0,0 1 0 0 0,0 0-1 0 0,-15 11 1 0 0,8-1-8 0 0,0 0 0 0 0,1 1 0 0 0,1 1 1 0 0,-20 28-1 0 0,-70 126-43 0 0,88-138 59 0 0,2 1 0 0 0,1 0 0 0 0,-14 52 0 0 0,21-60-7 0 0,2 0-1 0 0,1 0 1 0 0,0 1 0 0 0,1 32-1 0 0,4-47 5 0 0,0-1-1 0 0,0 1 1 0 0,1-1-1 0 0,0 1 1 0 0,1-1-1 0 0,0 0 1 0 0,1 0 0 0 0,0 0-1 0 0,1-1 1 0 0,0 1-1 0 0,1-1 1 0 0,8 12-1 0 0,6 1 3 0 0,0-1 0 0 0,1-1 0 0 0,1-1 0 0 0,1 0 0 0 0,0-2 0 0 0,46 27 0 0 0,-46-33 31 0 0,0 0 0 0 0,1-2-1 0 0,0 0 1 0 0,0-2 0 0 0,41 9-1 0 0,-25-10 32 0 0,1-1-1 0 0,72 0 0 0 0,-106-6-254 0 0,0 0-1 0 0,0 0 1 0 0,0 1 0 0 0,0 0-1 0 0,0 1 1 0 0,10 3-1 0 0,-15-5 57 0 0,0 1 0 0 0,0 0 0 0 0,0 0 0 0 0,-1 0 0 0 0,1 0 0 0 0,0 0 0 0 0,-1 0 0 0 0,1 1 0 0 0,-1-1 0 0 0,1 0-1 0 0,-1 1 1 0 0,0-1 0 0 0,1 1 0 0 0,-1 0 0 0 0,0-1 0 0 0,0 1 0 0 0,0 0 0 0 0,0 0 0 0 0,0 0 0 0 0,-1 0 0 0 0,1-1 0 0 0,-1 1 0 0 0,1 0 0 0 0,-1 0 0 0 0,0 0-1 0 0,1 0 1 0 0,-1 3 0 0 0,-3 24-5119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1:30.822"/>
    </inkml:context>
    <inkml:brush xml:id="br0">
      <inkml:brushProperty name="width" value="0.1" units="cm"/>
      <inkml:brushProperty name="height" value="0.1" units="cm"/>
      <inkml:brushProperty name="color" value="#E71224"/>
    </inkml:brush>
  </inkml:definitions>
  <inkml:trace contextRef="#ctx0" brushRef="#br0">4743 77 1207 0 0,'1'-1'37'0'0,"0"1"-1"0"0,-1-1 0 0 0,1 1 0 0 0,0-1 1 0 0,-1 1-1 0 0,1-1 0 0 0,-1 1 1 0 0,1-1-1 0 0,-1 0 0 0 0,1 1 0 0 0,-1-1 1 0 0,0 1-1 0 0,1-1 0 0 0,-1 0 0 0 0,0 0 1 0 0,1 1-1 0 0,-1-1 0 0 0,0 0 0 0 0,0 1 1 0 0,0-1-1 0 0,1 0 0 0 0,-1 0 0 0 0,0 0 1 0 0,0 1-1 0 0,0-1 0 0 0,0 0 0 0 0,-1 0 1 0 0,1 1-1 0 0,0-1 0 0 0,0 0 0 0 0,0 0 1 0 0,0 1-1 0 0,-1-1 0 0 0,1 0 0 0 0,0 1 1 0 0,-1-1-1 0 0,1 0 0 0 0,-1 1 0 0 0,1-1 1 0 0,-1 0-1 0 0,1 1 0 0 0,-1-1 0 0 0,1 1 1 0 0,-1-1-1 0 0,0 0 0 0 0,-2 0 296 0 0,0-1 0 0 0,0 1 0 0 0,0 0 0 0 0,0-1 0 0 0,0 2 0 0 0,0-1 0 0 0,0 0 0 0 0,0 0 0 0 0,-1 1 0 0 0,-5 0 0 0 0,5 0 66 0 0,-1 0 132 0 0,1 0 0 0 0,-1 0 1 0 0,1 0-1 0 0,-1-1 1 0 0,1 0-1 0 0,-1 1 0 0 0,1-2 1 0 0,-1 1-1 0 0,-3-2 1 0 0,1 1-346 0 0,-1-1 0 0 0,1 2 0 0 0,0-1 1 0 0,-1 1-1 0 0,1 0 0 0 0,0 1 0 0 0,-1 0 1 0 0,1 0-1 0 0,-1 1 0 0 0,-9 1 1 0 0,-20 0 166 0 0,-132-6 668 0 0,102 3-814 0 0,-42 1 42 0 0,50 4-115 0 0,21 0 141 0 0,-59-2 1 0 0,86-2-223 0 0,1 1-1 0 0,-1 0 1 0 0,1 0-1 0 0,-14 4 1 0 0,-25 3 72 0 0,-72 6 18 0 0,58-8 4 0 0,33-3-83 0 0,-53 0 0 0 0,-133 1 144 0 0,90-4-36 0 0,-19 4 114 0 0,98-6-193 0 0,38 0-70 0 0,0 2 0 0 0,-1-1 0 0 0,1 1-1 0 0,-11 1 1 0 0,5 0 41 0 0,1 0 0 0 0,-1-1 0 0 0,1-1-1 0 0,-19-4 1 0 0,-2 1 127 0 0,-45-5-6 0 0,-40-2-68 0 0,10-4-45 0 0,76 9 16 0 0,1 1-1 0 0,-35 0 1 0 0,-6 3 49 0 0,42 0-99 0 0,-1 2-1 0 0,-50 5 0 0 0,38 0-14 0 0,-1-2-1 0 0,-77-5 0 0 0,-67 2-21 0 0,-60-2 0 0 0,68 25 8 0 0,135-16 38 0 0,-6 3-36 0 0,36-6-10 0 0,0-1 0 0 0,-1 0 0 0 0,0-1 0 0 0,1-1 0 0 0,-1-1 0 0 0,-28-3 0 0 0,-123-27 64 0 0,98 9 0 0 0,54 16-55 0 0,1 1 0 0 0,-1 1 1 0 0,0 0-1 0 0,0 1 0 0 0,0 1 0 0 0,-25 1 0 0 0,-17 1-9 0 0,32-2 0 0 0,-62 5 0 0 0,-38-4 0 0 0,91 3 0 0 0,26-2 0 0 0,0 0 0 0 0,0-1 0 0 0,-14 0 0 0 0,-67-4 0 0 0,40 9 0 0 0,45-4 0 0 0,1-1 0 0 0,-1 1 0 0 0,1 1 0 0 0,-1-1 0 0 0,1 1 0 0 0,0 0 0 0 0,0 0 0 0 0,-9 5 0 0 0,-2 2 0 0 0,-19 16 0 0 0,30-21 0 0 0,0 0 0 0 0,1 1 0 0 0,-1 0 0 0 0,1 0 0 0 0,1 0 0 0 0,-1 1 0 0 0,1-1 0 0 0,0 1 0 0 0,0 0 0 0 0,-4 9 0 0 0,0 9 0 0 0,-8 32 0 0 0,11-29 0 0 0,1 0 0 0 0,2-1 0 0 0,0 1 0 0 0,2 0 0 0 0,4 31 0 0 0,-2-30 0 0 0,-2 58 0 0 0,-1-63 0 0 0,0 1 0 0 0,1-1 0 0 0,1 0 0 0 0,7 30 0 0 0,-7-47 7 0 0,0 0-1 0 0,1 0 1 0 0,0 0-1 0 0,0-1 1 0 0,4 7 0 0 0,10 17 17 0 0,7 20-24 0 0,-18-37 0 0 0,0 0 0 0 0,1 0 0 0 0,1-1 0 0 0,0 1 0 0 0,0-2 0 0 0,1 1 0 0 0,1-1 0 0 0,10 9 0 0 0,-4-4 0 0 0,-1 1 0 0 0,15 20 0 0 0,-11-6 0 0 0,23 45 0 0 0,-36-63 8 0 0,1-1 0 0 0,0 0-1 0 0,1-1 1 0 0,0 0 0 0 0,1 0 0 0 0,17 15 0 0 0,67 45 62 0 0,-72-56-67 0 0,-2-1 3 0 0,1-1 0 0 0,0-1 0 0 0,1-1 0 0 0,0-1 0 0 0,1-1 0 0 0,0-1 0 0 0,0 0 0 0 0,23 3 0 0 0,6 3 15 0 0,-37-9-3 0 0,0 0 0 0 0,17 3-1 0 0,60 10 1 0 0,-60-10 5 0 0,62 6 0 0 0,-12-3-23 0 0,-2 0 0 0 0,14-2-1 0 0,-46-3 34 0 0,64-2-1 0 0,-26-7-10 0 0,1 4-1 0 0,102 12 0 0 0,-142-6-8 0 0,-1-3 0 0 0,1-2 0 0 0,0-2-1 0 0,46-6 1 0 0,60 0-14 0 0,-35 4 13 0 0,86-1 71 0 0,55-6 15 0 0,511-53-34 0 0,-689 58-64 0 0,100-3 0 0 0,68 13 0 0 0,120-3 0 0 0,-118-3 20 0 0,179-12 24 0 0,-347-2 20 0 0,1 0 0 0 0,-83 15-66 0 0,1-1 1 0 0,0 1-1 0 0,-1 0 0 0 0,1 0 0 0 0,0 0 0 0 0,-1 0 0 0 0,1 0 1 0 0,0 0-1 0 0,-1 0 0 0 0,1 0 0 0 0,0 0 0 0 0,-1 0 1 0 0,1 1-1 0 0,-1-1 0 0 0,1 0 0 0 0,0 0 0 0 0,-1 1 0 0 0,1-1 1 0 0,-1 0-1 0 0,1 1 0 0 0,-1-1 0 0 0,1 0 0 0 0,-1 1 0 0 0,1-1 1 0 0,-1 1-1 0 0,1-1 0 0 0,-1 1 0 0 0,1 0 0 0 0,0 0 5 0 0,-1 0 0 0 0,0 1 0 0 0,0-1 1 0 0,0 0-1 0 0,0 0 0 0 0,0 0 0 0 0,0 0 0 0 0,0 1 0 0 0,0-1 0 0 0,-1 0 0 0 0,1 0 0 0 0,0 0 0 0 0,-1 0 0 0 0,0 2 0 0 0,-3 5-305 0 0,0 0 0 0 0,0-1 0 0 0,-6 8 0 0 0,10-15 289 0 0,-22 29-4836 0 0,-8 8-1634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1:32.638"/>
    </inkml:context>
    <inkml:brush xml:id="br0">
      <inkml:brushProperty name="width" value="0.1" units="cm"/>
      <inkml:brushProperty name="height" value="0.1" units="cm"/>
      <inkml:brushProperty name="color" value="#E71224"/>
    </inkml:brush>
  </inkml:definitions>
  <inkml:trace contextRef="#ctx0" brushRef="#br0">2026 132 5239 0 0,'-8'-11'168'0'0,"7"8"-134"0"0,-1 0 0 0 0,0 0 1 0 0,0 0-1 0 0,0 0 0 0 0,0 0 0 0 0,0 1 1 0 0,0 0-1 0 0,-1-1 0 0 0,0 1 0 0 0,-2-2 0 0 0,-10 8 267 0 0,-1 2-26 0 0,12-7-115 0 0,0 1-1 0 0,0-1 1 0 0,1 0-1 0 0,-1 0 1 0 0,0 0-1 0 0,1 0 1 0 0,-1-1-1 0 0,1 1 1 0 0,0-1-1 0 0,-5-3 1 0 0,4 3 49 0 0,0 0 0 0 0,0 0-1 0 0,0 0 1 0 0,0 0 0 0 0,0 0 0 0 0,-1 1 0 0 0,-6-1 0 0 0,-4 1 119 0 0,-1 1 0 0 0,1 0 0 0 0,-27 5 0 0 0,22-2-233 0 0,-25 0 0 0 0,-32 0 276 0 0,43-1-25 0 0,1-1 0 0 0,-39-5-1 0 0,0-6 410 0 0,-123-33 0 0 0,161 35-644 0 0,1 1-1 0 0,-1 1 1 0 0,0 3 0 0 0,-43-1 0 0 0,25 4-13 0 0,-202 8 487 0 0,224-4-493 0 0,-42 12-1 0 0,49-9-74 0 0,0-2 0 0 0,0-1 0 0 0,-42 3 0 0 0,-33-1 67 0 0,0 0 40 0 0,78-5-82 0 0,0 1 1 0 0,1 1 0 0 0,-1 1-1 0 0,-29 10 1 0 0,37-10-37 0 0,0 1 1 0 0,0 0 0 0 0,0 0-1 0 0,1 1 1 0 0,0 1-1 0 0,0 0 1 0 0,-16 14-1 0 0,22-16-2 0 0,0 0 0 0 0,0 1 0 0 0,1-1 1 0 0,-1 1-1 0 0,1 0 0 0 0,0 0 0 0 0,1 0 0 0 0,0 1 0 0 0,0-1 0 0 0,0 1 0 0 0,1 0 0 0 0,0-1 0 0 0,0 1 0 0 0,0 0 0 0 0,0 9 0 0 0,2-5 12 0 0,-1 1-1 0 0,2-1 1 0 0,0 1-1 0 0,0-1 1 0 0,4 14-1 0 0,19 56 42 0 0,-2-6 39 0 0,-15-42-59 0 0,-2 0 0 0 0,1 41 0 0 0,-5 70 106 0 0,-1-82-5 0 0,-2 7-83 0 0,0 32 85 0 0,2-87-124 0 0,2 0 0 0 0,0 0 0 0 0,0 0-1 0 0,8 25 1 0 0,-7-32 10 0 0,1 0 0 0 0,-1 0-1 0 0,1-1 1 0 0,0 1-1 0 0,0-1 1 0 0,1 0 0 0 0,0 0-1 0 0,0-1 1 0 0,1 1 0 0 0,-1-1-1 0 0,1 0 1 0 0,0-1-1 0 0,0 1 1 0 0,1-1 0 0 0,-1-1-1 0 0,1 1 1 0 0,0-1 0 0 0,0 0-1 0 0,8 2 1 0 0,12 3 113 0 0,0-2 0 0 0,0-1 0 0 0,50 4 1 0 0,-9-7 51 0 0,82-7 1 0 0,-62 1-109 0 0,-34-1-37 0 0,101-22 0 0 0,-43 6-10 0 0,-82 16-30 0 0,236-33 116 0 0,-125 17-114 0 0,14-2 48 0 0,-80 13-50 0 0,103-28-1 0 0,-142 27 46 0 0,-29 8-44 0 0,0 0 0 0 0,1 0 1 0 0,-1 1-1 0 0,1 0 1 0 0,-1 1-1 0 0,1 0 0 0 0,0 0 1 0 0,8 0-1 0 0,-15 1-9 0 0,0 1 0 0 0,0-1 0 0 0,0 0 0 0 0,0 0 0 0 0,0 1 0 0 0,0-1 0 0 0,0 1 0 0 0,0-1 0 0 0,-1 1 0 0 0,1-1 0 0 0,0 1 0 0 0,0-1 0 0 0,0 1 0 0 0,-1 0 0 0 0,1-1 0 0 0,0 1 0 0 0,-1 0 0 0 0,1 0 0 0 0,0 0 0 0 0,-1-1 0 0 0,1 1 0 0 0,-1 0 0 0 0,0 0 0 0 0,1 0 0 0 0,-1 0 0 0 0,0 0 0 0 0,1 0 0 0 0,-1 0 0 0 0,0 0 0 0 0,0 0 0 0 0,0 0 0 0 0,0 1 0 0 0,0 5-82 0 0,0-1-1 0 0,0 0 1 0 0,-1 0 0 0 0,-1 7 0 0 0,1-8-15 0 0,-5 20-1399 0 0,-4 3-4658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1:35.385"/>
    </inkml:context>
    <inkml:brush xml:id="br0">
      <inkml:brushProperty name="width" value="0.1" units="cm"/>
      <inkml:brushProperty name="height" value="0.1" units="cm"/>
      <inkml:brushProperty name="color" value="#E71224"/>
    </inkml:brush>
  </inkml:definitions>
  <inkml:trace contextRef="#ctx0" brushRef="#br0">2108 454 3567 0 0,'0'-2'22'0'0,"1"1"-1"0"0,-1-1 0 0 0,0 0 0 0 0,0 0 0 0 0,1 1 0 0 0,-1-1 1 0 0,1 0-1 0 0,-1 1 0 0 0,1-1 0 0 0,0 1 0 0 0,0-1 0 0 0,0 0 0 0 0,0 1 1 0 0,0 0-1 0 0,2-3 0 0 0,23-17 438 0 0,-7 7-321 0 0,61-48-138 0 0,-77 60 25 0 0,0 0-1 0 0,0 0 0 0 0,0-1 1 0 0,-1 0-1 0 0,1 1 0 0 0,4-7 0 0 0,-6 8-9 0 0,-1-1 0 0 0,1 1 0 0 0,0-1 0 0 0,0 0 0 0 0,-1 1 0 0 0,1-1 0 0 0,-1 0 0 0 0,0 1 0 0 0,1-1 0 0 0,-1 0 0 0 0,0 0 0 0 0,0 0 0 0 0,0 1 0 0 0,0-1 0 0 0,0 0-1 0 0,-1-2 1 0 0,0-30 1654 0 0,2 30-1379 0 0,-1 0 0 0 0,0-1 0 0 0,0 1 1 0 0,-1-1-1 0 0,1 1 0 0 0,-2-5 0 0 0,2 8-240 0 0,-1 0 0 0 0,0 0 0 0 0,0 0 0 0 0,1 0 0 0 0,-1 0 0 0 0,0 0 0 0 0,0 0 0 0 0,0 0 0 0 0,0 0 0 0 0,0 1-1 0 0,0-1 1 0 0,0 0 0 0 0,0 1 0 0 0,-1-1 0 0 0,1 1 0 0 0,0-1 0 0 0,-1 1 0 0 0,-27-8 462 0 0,17 5-249 0 0,6 1-80 0 0,1 0 0 0 0,-1-1 0 0 0,-9-6 0 0 0,9 6-51 0 0,1 0 0 0 0,0 0 0 0 0,-1 1 0 0 0,-7-3 0 0 0,-36-6 485 0 0,-1 3 0 0 0,-90-4 0 0 0,103 10-543 0 0,-78 2 307 0 0,67-2-223 0 0,2 0 187 0 0,-56-8 0 0 0,-7-4-47 0 0,63 10-214 0 0,-115-25 86 0 0,133 23-115 0 0,0 2-1 0 0,0 1 0 0 0,0 2 1 0 0,-48 2-1 0 0,59-1-24 0 0,0-1 0 0 0,-1-1 1 0 0,1 0-1 0 0,-19-6 0 0 0,-3 1 17 0 0,3 3 48 0 0,0 1 0 0 0,-46 3 1 0 0,48 2-71 0 0,0-3 1 0 0,-60-7-1 0 0,64 4 18 0 0,-1 2 0 0 0,1 0-1 0 0,0 3 1 0 0,0 0 0 0 0,-47 9-1 0 0,58-8-42 0 0,-33-1 0 0 0,-4 0 0 0 0,18 5 81 0 0,-64 18-1 0 0,54-11-49 0 0,45-13-14 0 0,1 1 1 0 0,-1 0-1 0 0,0 0 0 0 0,1 0 0 0 0,-1 1 0 0 0,1-1 1 0 0,-1 1-1 0 0,1-1 0 0 0,-1 1 0 0 0,1 0 0 0 0,0 0 0 0 0,0 0 1 0 0,0 0-1 0 0,0 0 0 0 0,0 0 0 0 0,1 0 0 0 0,-1 1 1 0 0,1-1-1 0 0,-1 1 0 0 0,1-1 0 0 0,0 1 0 0 0,0 0 1 0 0,0-1-1 0 0,0 1 0 0 0,0 0 0 0 0,0 4 0 0 0,2 1-1 0 0,-1 0 0 0 0,2 0 0 0 0,-1 0 0 0 0,1 0 0 0 0,5 16 0 0 0,21 39 156 0 0,-6-15-92 0 0,-15-34-22 0 0,0-1-1 0 0,1 0 1 0 0,0 0-1 0 0,15 17 1 0 0,12 18 66 0 0,-29-36-77 0 0,-1 0 0 0 0,0 1 0 0 0,-1 0 1 0 0,0 0-1 0 0,-1 0 0 0 0,3 25 0 0 0,0-2 21 0 0,-4-24-51 0 0,0 0 0 0 0,-1 0 1 0 0,0 1-1 0 0,-1-1 0 0 0,0 0 1 0 0,-1 0-1 0 0,-4 24 0 0 0,2-23-5 0 0,1 0 0 0 0,1 0 0 0 0,0 0 0 0 0,1 0 0 0 0,0 0 0 0 0,1 0 0 0 0,3 18 0 0 0,0-10 12 0 0,1 0 0 0 0,1-1 0 0 0,16 37 0 0 0,-15-45-24 0 0,0 0 0 0 0,1-1 0 0 0,0 1 0 0 0,1-1 0 0 0,0-1 0 0 0,14 13 0 0 0,-16-18 6 0 0,0 0-1 0 0,0 0 1 0 0,12 5-1 0 0,14 10 27 0 0,133 108 42 0 0,-146-114-65 0 0,0-1 1 0 0,1-1-1 0 0,1-1 0 0 0,0-1 0 0 0,0-1 0 0 0,44 12 0 0 0,-25-14 30 0 0,0-1-1 0 0,42-1 1 0 0,-15-1-27 0 0,120 2 105 0 0,-69-5-52 0 0,-53-1-28 0 0,124-14 0 0 0,9-8 35 0 0,-29 5-16 0 0,13-14 4 0 0,-148 22-39 0 0,0-1 0 0 0,0-1 0 0 0,37-19 0 0 0,-55 21 30 0 0,0-1 0 0 0,-1-1 0 0 0,-1 0 0 0 0,1-2 1 0 0,-2 1-1 0 0,15-17 0 0 0,71-93 479 0 0,-77 89-355 0 0,-2-1 0 0 0,-1-1-1 0 0,-2-1 1 0 0,-1-1 0 0 0,17-54-1 0 0,-30 78-163 0 0,-1 0 0 0 0,4-19 0 0 0,-7 27-8 0 0,1-1 1 0 0,-1 0-1 0 0,0 1 1 0 0,0-1-1 0 0,0 1 1 0 0,-1-1-1 0 0,0 0 1 0 0,-3-8-1 0 0,4 13-22 0 0,-1-1 0 0 0,1 1 0 0 0,-1 0 0 0 0,0 0 0 0 0,0 0 0 0 0,1 0 0 0 0,-1 0 0 0 0,0 0-1 0 0,0 0 1 0 0,0 0 0 0 0,0 0 0 0 0,0 1 0 0 0,0-1 0 0 0,0 0 0 0 0,-1 0 0 0 0,1 1 0 0 0,0-1 0 0 0,0 1 0 0 0,-1-1 0 0 0,1 1 0 0 0,0 0-1 0 0,0-1 1 0 0,-1 1 0 0 0,1 0 0 0 0,-3 0 0 0 0,-1 0-1006 0 0,-1 0 0 0 0,1 1 1 0 0,0-1-1 0 0,-1 1 0 0 0,-5 2 0 0 0,-15 4-5362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1:47.941"/>
    </inkml:context>
    <inkml:brush xml:id="br0">
      <inkml:brushProperty name="width" value="0.1" units="cm"/>
      <inkml:brushProperty name="height" value="0.1" units="cm"/>
      <inkml:brushProperty name="color" value="#E71224"/>
    </inkml:brush>
  </inkml:definitions>
  <inkml:trace contextRef="#ctx0" brushRef="#br0">3881 1344 1375 0 0,'5'-15'1731'0'0,"-5"14"-1560"0"0,1 0-1 0 0,0 0 1 0 0,-1 0-1 0 0,1 0 1 0 0,-1 0-1 0 0,1-1 1 0 0,-1 1 0 0 0,0 0-1 0 0,1 0 1 0 0,-1-3-1 0 0,0 0-26 0 0,-1 1 1 0 0,0-1-1 0 0,0 1 0 0 0,0-1 1 0 0,0 1-1 0 0,0 0 0 0 0,-1-1 1 0 0,1 1-1 0 0,-1 0 0 0 0,0 0 0 0 0,0 0 1 0 0,0 0-1 0 0,0 1 0 0 0,-1-1 1 0 0,1 0-1 0 0,-1 1 0 0 0,0 0 1 0 0,1-1-1 0 0,-1 1 0 0 0,0 0 1 0 0,0 1-1 0 0,-1-1 0 0 0,1 0 1 0 0,0 1-1 0 0,0 0 0 0 0,-1 0 0 0 0,1 0 1 0 0,-1 0-1 0 0,-4 0 0 0 0,-4-1 62 0 0,1 1 0 0 0,-1 1-1 0 0,1 0 1 0 0,-1 1 0 0 0,1 0 0 0 0,-16 3-1 0 0,-38 7 929 0 0,-35 15 76 0 0,81-21-1014 0 0,0-1 0 0 0,-23 1 0 0 0,-9 1 232 0 0,-37 4 271 0 0,55-7-437 0 0,-36 7 1 0 0,53-8-173 0 0,-1 0-1 0 0,-23 0 1 0 0,-21 2 71 0 0,-23 10 103 0 0,19-10-126 0 0,54-4-90 0 0,0 0-1 0 0,1-1 0 0 0,-1-1 1 0 0,-19-4-1 0 0,9 1 147 0 0,6 3-101 0 0,-1 0 1 0 0,0 1 0 0 0,0 0-1 0 0,0 2 1 0 0,-21 2-1 0 0,-42-1 81 0 0,12 0-24 0 0,15 2-27 0 0,-166 17 356 0 0,187-17-413 0 0,0-1 1 0 0,0-1 0 0 0,-33-3-1 0 0,29-3-14 0 0,-21 0 80 0 0,-22-7 210 0 0,-66 14-73 0 0,50 3-34 0 0,67-2-176 0 0,0-2 1 0 0,-48-3-1 0 0,0-2 168 0 0,62 1-185 0 0,0 1 0 0 0,-19 2 0 0 0,19-1-18 0 0,1 0 0 0 0,-23-2-1 0 0,5-2 14 0 0,1 2 1 0 0,-54 2-1 0 0,29 2 33 0 0,-181 0 68 0 0,-96 0 54 0 0,288-2-160 0 0,0-2 0 0 0,1-2 0 0 0,-57-13 0 0 0,52 9 34 0 0,1 2 0 0 0,-1 3 0 0 0,-62 2 0 0 0,81 1-58 0 0,19 0-1 0 0,0 0 0 0 0,-1 0 1 0 0,1-1-1 0 0,0 0 0 0 0,0-1 0 0 0,0 0 0 0 0,1 0 0 0 0,-17-6 0 0 0,24 7-2 0 0,0 0 0 0 0,0 0 0 0 0,0 0 0 0 0,1 0 0 0 0,-1 0 0 0 0,0-1 0 0 0,0 1 0 0 0,1 0 0 0 0,-1 0 0 0 0,0 0 0 0 0,1-1 0 0 0,-1 1 0 0 0,1 0 0 0 0,0-1 0 0 0,-1 1 0 0 0,1 0 0 0 0,0-1 0 0 0,0 1 0 0 0,0 0 0 0 0,0-3 0 0 0,3-31 198 0 0,-3 32-151 0 0,9-41 237 0 0,-6 31-210 0 0,-1 0 0 0 0,0 1 0 0 0,1-18 0 0 0,-5-16 179 0 0,-2-1 0 0 0,-11-56 0 0 0,-6 1-82 0 0,1 11-106 0 0,-2-12 11 0 0,20 88-38 0 0,1 0 1 0 0,0 0-1 0 0,1 0 0 0 0,1 0 0 0 0,2-16 0 0 0,6-35 57 0 0,-5 34-36 0 0,1-1-1 0 0,14-47 1 0 0,-13 65-64 0 0,0-1 0 0 0,13-20 0 0 0,-17 32 0 0 0,0 1 0 0 0,1 0 0 0 0,-1 0 0 0 0,1 0 0 0 0,0 1 0 0 0,0-1 0 0 0,0 0 0 0 0,1 1 0 0 0,-1 0 0 0 0,0 0 0 0 0,1 0 0 0 0,0 0 0 0 0,-1 1 0 0 0,1-1 0 0 0,6-1 0 0 0,6 0 0 0 0,0 0 0 0 0,26-1 0 0 0,-6 0 0 0 0,0 1 0 0 0,-19 1 0 0 0,26-5 0 0 0,-30 5 0 0 0,0 0 0 0 0,22 0 0 0 0,-8 1 0 0 0,128-4 0 0 0,-48 3 0 0 0,57 4 0 0 0,-58 0 0 0 0,208-6 0 0 0,-160 3 0 0 0,-57 1 0 0 0,162-20 0 0 0,-2-11 0 0 0,-71 9 0 0 0,-131 14 0 0 0,147-30 0 0 0,50-7 0 0 0,-164 41 0 0 0,120 9 0 0 0,-188-4 0 0 0,117 14 0 0 0,-114-11 0 0 0,0 2 0 0 0,0 0 0 0 0,40 18 0 0 0,-53-19-36 0 0,-1 0 0 0 0,0 1 0 0 0,-1 0 0 0 0,0 1 0 0 0,0-1 0 0 0,0 2 0 0 0,-1-1 0 0 0,0 1 0 0 0,0 0 0 0 0,-1 0 0 0 0,0 1 0 0 0,0 0 0 0 0,8 19-1 0 0,-6-10-691 0 0,-1-1-1 0 0,7 29 1 0 0,-8-19-2270 0 0,3 30 1 0 0,-3 11-3438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1:51.972"/>
    </inkml:context>
    <inkml:brush xml:id="br0">
      <inkml:brushProperty name="width" value="0.1" units="cm"/>
      <inkml:brushProperty name="height" value="0.1" units="cm"/>
      <inkml:brushProperty name="color" value="#E71224"/>
    </inkml:brush>
  </inkml:definitions>
  <inkml:trace contextRef="#ctx0" brushRef="#br0">839 43 2271 0 0,'0'-23'619'0'0,"-10"10"1257"0"0,8 12-1752 0 0,0 0-1 0 0,0 0 0 0 0,0 0 1 0 0,0 1-1 0 0,0-1 1 0 0,0 1-1 0 0,0-1 1 0 0,0 1-1 0 0,0-1 0 0 0,0 1 1 0 0,-1 0-1 0 0,1 0 1 0 0,0 0-1 0 0,0 0 1 0 0,0 1-1 0 0,0-1 1 0 0,0 0-1 0 0,-4 2 0 0 0,-29 4 889 0 0,10-3-560 0 0,-264 33 1508 0 0,11-27-1748 0 0,159-11-3424 0 0,80 2-28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1:53.505"/>
    </inkml:context>
    <inkml:brush xml:id="br0">
      <inkml:brushProperty name="width" value="0.1" units="cm"/>
      <inkml:brushProperty name="height" value="0.1" units="cm"/>
      <inkml:brushProperty name="color" value="#E71224"/>
    </inkml:brush>
  </inkml:definitions>
  <inkml:trace contextRef="#ctx0" brushRef="#br0">2953 28 2671 0 0,'-74'-17'2643'0'0,"63"15"-2358"0"0,-1 0 1 0 0,1 0-1 0 0,-1 2 0 0 0,-18 0 0 0 0,-19-2 232 0 0,9 0 8 0 0,-47 3 0 0 0,19 1-10 0 0,-418 20 1034 0 0,221-6-969 0 0,136-4-3628 0 0,88-4-352 0 0</inkml:trace>
  <inkml:trace contextRef="#ctx0" brushRef="#br0" timeOffset="1">1265 77 1583 0 0,'0'0'8'0'0,"-1"0"-1"0"0,1 0 0 0 0,0 1 0 0 0,0-1 0 0 0,0 0 0 0 0,0 0 0 0 0,-1 0 0 0 0,1 1 0 0 0,0-1 1 0 0,0 0-1 0 0,0 0 0 0 0,-1 0 0 0 0,1 1 0 0 0,0-1 0 0 0,0 0 0 0 0,-1 0 0 0 0,1 0 0 0 0,0 0 1 0 0,-1 0-1 0 0,1 0 0 0 0,0 0 0 0 0,0 1 0 0 0,-1-1 0 0 0,1 0 0 0 0,0 0 0 0 0,-1 0 0 0 0,1 0 1 0 0,0 0-1 0 0,0 0 0 0 0,-1-1 0 0 0,1 1 0 0 0,0 0 0 0 0,-1 0 0 0 0,1 0 0 0 0,-14 0 243 0 0,-17-10 1525 0 0,5 1 391 0 0,22 8-2007 0 0,0 2 0 0 0,0-1-1 0 0,0 0 1 0 0,0 1 0 0 0,-6 1-1 0 0,-3 1-67 0 0,-14-1 518 0 0,-1 0 1 0 0,-48-5-1 0 0,-53-13 984 0 0,65 6-1121 0 0,0 3 6 0 0,-1 2 0 0 0,0 3 0 0 0,-126 12 0 0 0,115 2-369 0 0,-40 5-79 0 0,-27 0-311 0 0,83-7-3238 0 0,23-3-436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1:55.366"/>
    </inkml:context>
    <inkml:brush xml:id="br0">
      <inkml:brushProperty name="width" value="0.1" units="cm"/>
      <inkml:brushProperty name="height" value="0.1" units="cm"/>
      <inkml:brushProperty name="color" value="#E71224"/>
    </inkml:brush>
  </inkml:definitions>
  <inkml:trace contextRef="#ctx0" brushRef="#br0">1411 17 4831 0 0,'-24'1'536'0'0,"-1"1"0"0"0,-29 8 1 0 0,29-5-438 0 0,0-2 1 0 0,-32 2-1 0 0,-65-8 1559 0 0,-153-24 0 0 0,214 20-1259 0 0,-84 2 0 0 0,-60 12-150 0 0,165-5-260 0 0,-270 23-828 0 0,267-21-2845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1:56.182"/>
    </inkml:context>
    <inkml:brush xml:id="br0">
      <inkml:brushProperty name="width" value="0.1" units="cm"/>
      <inkml:brushProperty name="height" value="0.1" units="cm"/>
      <inkml:brushProperty name="color" value="#E71224"/>
    </inkml:brush>
  </inkml:definitions>
  <inkml:trace contextRef="#ctx0" brushRef="#br0">1146 82 1839 0 0,'-13'-5'879'0'0,"-1"0"-1"0"0,0 0 0 0 0,-16-2 0 0 0,-9-4-31 0 0,-19-4 125 0 0,0 3-1 0 0,-72-7 1 0 0,87 16-447 0 0,-84 6-1 0 0,0 1 31 0 0,-83-6-79 0 0,164 4-505 0 0,-1 3 0 0 0,-67 14 0 0 0,75-10-219 0 0,2 1-28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1:57.964"/>
    </inkml:context>
    <inkml:brush xml:id="br0">
      <inkml:brushProperty name="width" value="0.1" units="cm"/>
      <inkml:brushProperty name="height" value="0.1" units="cm"/>
      <inkml:brushProperty name="color" value="#E71224"/>
    </inkml:brush>
  </inkml:definitions>
  <inkml:trace contextRef="#ctx0" brushRef="#br0">1366 108 1783 0 0,'-47'-2'3414'0'0,"9"1"-2404"0"0,1-1 1 0 0,-70-14 0 0 0,29-4-220 0 0,47 11-486 0 0,0 1 0 0 0,-53-6 0 0 0,-110 6-66 0 0,3 0 10 0 0,112 0-142 0 0,-49-2 42 0 0,84 9-383 0 0,-101 0 655 0 0,117 3-2033 0 0,-41 8 1 0 0,34-2-1673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1:58.688"/>
    </inkml:context>
    <inkml:brush xml:id="br0">
      <inkml:brushProperty name="width" value="0.1" units="cm"/>
      <inkml:brushProperty name="height" value="0.1" units="cm"/>
      <inkml:brushProperty name="color" value="#E71224"/>
    </inkml:brush>
  </inkml:definitions>
  <inkml:trace contextRef="#ctx0" brushRef="#br0">2011 29 2271 0 0,'-8'0'317'0'0,"-1"0"0"0"0,1-1-1 0 0,0 0 1 0 0,-1-1-1 0 0,1 0 1 0 0,0 0 0 0 0,0-1-1 0 0,-9-4 1 0 0,10 5-157 0 0,1 0-1 0 0,0 0 1 0 0,-1 1 0 0 0,1 0 0 0 0,-1 0 0 0 0,0 0 0 0 0,1 1 0 0 0,-1 0-1 0 0,0 0 1 0 0,1 1 0 0 0,-1 0 0 0 0,1 0 0 0 0,-7 2 0 0 0,-39 3 362 0 0,47-6-448 0 0,0 1 0 0 0,1 0 0 0 0,-1 0 0 0 0,0 0 0 0 0,-7 4 0 0 0,-17 3 328 0 0,-14 0 71 0 0,21-3-90 0 0,-31 2 1 0 0,32-5-101 0 0,-36 9 0 0 0,3 0-49 0 0,14-5-98 0 0,-7 1 64 0 0,-73 2 0 0 0,-147-22 304 0 0,-33 0 96 0 0,215 13-527 0 0,1-4 0 0 0,-142-24 0 0 0,57 4-219 0 0,96 22-3228 0 0,22 3-541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34:42.487"/>
    </inkml:context>
    <inkml:brush xml:id="br0">
      <inkml:brushProperty name="width" value="0.1" units="cm"/>
      <inkml:brushProperty name="height" value="0.1" units="cm"/>
      <inkml:brushProperty name="color" value="#E71224"/>
    </inkml:brush>
  </inkml:definitions>
  <inkml:trace contextRef="#ctx0" brushRef="#br0">761 1083 1151 0 0,'3'-2'19'0'0,"0"0"0"0"0,0-1-1 0 0,0 1 1 0 0,0-1 0 0 0,0 0-1 0 0,0 0 1 0 0,-1 0 0 0 0,3-4-1 0 0,18-30 238 0 0,-20 32-230 0 0,0 0 101 0 0,0 0 0 0 0,0 0 1 0 0,-1 0-1 0 0,0 0 1 0 0,2-10-1 0 0,-3 13 164 0 0,-1-1 0 0 0,0 0 0 0 0,0 0 0 0 0,0 1 0 0 0,0-1 0 0 0,0 0 0 0 0,0 1 0 0 0,-1-1 0 0 0,1 0 0 0 0,-1 1 0 0 0,0-1 0 0 0,0 1 0 0 0,-2-5 0 0 0,3 7-249 0 0,-1-1-1 0 0,1 0 1 0 0,0 1-1 0 0,0-1 1 0 0,0 1 0 0 0,0-1-1 0 0,0 0 1 0 0,0 1-1 0 0,0-1 1 0 0,0 0-1 0 0,0 1 1 0 0,0-1-1 0 0,0 0 1 0 0,0 1-1 0 0,0-1 1 0 0,0 1-1 0 0,0-1 1 0 0,1 0-1 0 0,-1 1 1 0 0,0-1-1 0 0,0 1 1 0 0,1-1-1 0 0,-1 1 1 0 0,0-1-1 0 0,1 0 1 0 0,17-13 560 0 0,-14 12-489 0 0,1 0 0 0 0,-1 0-1 0 0,1 1 1 0 0,-1-1-1 0 0,1 1 1 0 0,-1 0-1 0 0,6-1 1 0 0,-2 3-18 0 0,-1 0 1 0 0,0 0-1 0 0,0 0 1 0 0,0 1-1 0 0,0 0 1 0 0,8 4-1 0 0,-6-3-47 0 0,0 0 0 0 0,17 3 0 0 0,-22-6 22 0 0,0-1 1 0 0,-1 0-1 0 0,1 0 1 0 0,0-1-1 0 0,0 1 0 0 0,-1-1 1 0 0,6-3-1 0 0,1 0 148 0 0,-1 1-132 0 0,0 0 0 0 0,0-2 0 0 0,-1 1 0 0 0,1-1 0 0 0,-1 0 0 0 0,0 0 0 0 0,-1-1 0 0 0,1-1-1 0 0,6-8 1 0 0,-6 5-51 0 0,0 0 0 0 0,-1-1 0 0 0,0 0 0 0 0,-1 0 0 0 0,-1-1 0 0 0,6-15 0 0 0,-7 15 26 0 0,0-1-1 0 0,-1 0 0 0 0,0 0 0 0 0,-1 0 0 0 0,-1 0 0 0 0,0 0 1 0 0,-1 0-1 0 0,0-1 0 0 0,-1 1 0 0 0,-1 0 0 0 0,0 0 1 0 0,-1 0-1 0 0,-7-22 0 0 0,5 23-60 0 0,-7-18 107 0 0,-27-53 1 0 0,34 74-72 0 0,-1 1 1 0 0,-1-1 0 0 0,0 2-1 0 0,0-1 1 0 0,0 1 0 0 0,-1 0-1 0 0,-1 0 1 0 0,1 1 0 0 0,-13-8-1 0 0,-31-15 90 0 0,38 23-111 0 0,0 0-1 0 0,0-1 1 0 0,1-1 0 0 0,0 0 0 0 0,1-1 0 0 0,-15-16 0 0 0,13 11 4 0 0,-1 0 0 0 0,0 0 1 0 0,-22-14-1 0 0,28 22-11 0 0,0 2-1 0 0,0-1 1 0 0,-1 1 0 0 0,0 0-1 0 0,0 1 1 0 0,-1 0 0 0 0,-20-4-1 0 0,-4-1-7 0 0,-43-15 0 0 0,-5-2 0 0 0,71 23 0 0 0,0 1 0 0 0,0 0 0 0 0,-1 1 0 0 0,1 0 0 0 0,0 1 0 0 0,-1 1 0 0 0,1 0 0 0 0,0 0 0 0 0,0 2 0 0 0,-1-1 0 0 0,-12 6 0 0 0,9-2 0 0 0,0 0 0 0 0,0 1 0 0 0,1 1 0 0 0,0 1 0 0 0,0 0 0 0 0,1 1 0 0 0,-20 18 0 0 0,22-16 0 0 0,0 2 0 0 0,1-1 0 0 0,1 2 0 0 0,-12 19 0 0 0,-9 13 0 0 0,19-29 0 0 0,0 0 0 0 0,1 0 0 0 0,0 1 0 0 0,2 0 0 0 0,0 1 0 0 0,1 0 0 0 0,2 1 0 0 0,0-1 0 0 0,0 1 0 0 0,2 0 0 0 0,-1 24 0 0 0,5-26 0 0 0,1-1 0 0 0,1 0 0 0 0,1 0 0 0 0,0 0 0 0 0,1 0 0 0 0,1-1 0 0 0,1 0 0 0 0,0 0 0 0 0,2 0 0 0 0,0-1 0 0 0,15 25 0 0 0,-8-21 0 0 0,1-1 0 0 0,0 0 0 0 0,1-1 0 0 0,25 20 0 0 0,-27-25 21 0 0,0-1 1 0 0,1-1-1 0 0,1 0 0 0 0,0-1 0 0 0,1 0 0 0 0,0-2 0 0 0,0 0 0 0 0,0-1 1 0 0,1-1-1 0 0,1 0 0 0 0,-1-2 0 0 0,0 0 0 0 0,29 1 0 0 0,-37-4 10 0 0,1-1 1 0 0,-1 0-1 0 0,0 0 0 0 0,1-1 0 0 0,-1-1 0 0 0,0 0 1 0 0,0 0-1 0 0,0-1 0 0 0,18-7 0 0 0,95-57 412 0 0,-116 64-373 0 0,-6 5-93 0 0,-7 10-3983 0 0,-1 1-550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2:26.674"/>
    </inkml:context>
    <inkml:brush xml:id="br0">
      <inkml:brushProperty name="width" value="0.1" units="cm"/>
      <inkml:brushProperty name="height" value="0.1" units="cm"/>
      <inkml:brushProperty name="color" value="#E71224"/>
    </inkml:brush>
  </inkml:definitions>
  <inkml:trace contextRef="#ctx0" brushRef="#br0">49 9 455 0 0,'-2'-1'138'0'0,"0"0"0"0"0,-1-1 0 0 0,1 1-1 0 0,0 1 1 0 0,0-1 0 0 0,-1 0-1 0 0,1 1 1 0 0,0-1 0 0 0,-1 1-1 0 0,1 0 1 0 0,-1-1 0 0 0,1 1-1 0 0,-1 0 1 0 0,1 1 0 0 0,0-1-1 0 0,-1 0 1 0 0,1 1 0 0 0,-3 0-1 0 0,5-1-122 0 0,0 0-1 0 0,0 0 1 0 0,-1 0-1 0 0,1 0 0 0 0,0 1 1 0 0,0-1-1 0 0,0 0 0 0 0,0 0 1 0 0,0 0-1 0 0,0 0 0 0 0,0 0 1 0 0,0 0-1 0 0,0 0 1 0 0,0 0-1 0 0,-1 1 0 0 0,1-1 1 0 0,0 0-1 0 0,0 0 0 0 0,0 0 1 0 0,0 0-1 0 0,0 0 0 0 0,0 0 1 0 0,0 1-1 0 0,0-1 1 0 0,0 0-1 0 0,0 0 0 0 0,0 0 1 0 0,0 0-1 0 0,0 0 0 0 0,0 0 1 0 0,0 1-1 0 0,0-1 1 0 0,0 0-1 0 0,1 0 0 0 0,-1 0 1 0 0,0 0-1 0 0,0 0 0 0 0,0 0 1 0 0,0 0-1 0 0,0 1 0 0 0,0-1 1 0 0,0 0-1 0 0,0 0 1 0 0,0 0-1 0 0,1 0 0 0 0,6 7 567 0 0,10 4 387 0 0,-5-6-661 0 0,-1-1-1 0 0,1 1 1 0 0,-1-2 0 0 0,1 0 0 0 0,19 3 0 0 0,62 0 1108 0 0,-32-4-609 0 0,-48-1-638 0 0,141 4 952 0 0,20-17-544 0 0,-54 2-272 0 0,-100 9-207 0 0,38 3 0 0 0,-43-1-67 0 0,63 11 226 0 0,-31-6-157 0 0,59 14-1 0 0,-18-3 57 0 0,-51-11-55 0 0,1-2 0 0 0,0-2 0 0 0,40-2 0 0 0,177-8 295 0 0,-128 2-226 0 0,42 2-39 0 0,-119 7-75 0 0,-1-2 1 0 0,1-3-1 0 0,0-1 0 0 0,63-13 1 0 0,-73 6-5 0 0,0 3 0 0 0,1 1 1 0 0,0 2-1 0 0,53 1 0 0 0,-35 7 3 0 0,106 4-1 0 0,-162-8-51 0 0,29 0 66 0 0,35 4 0 0 0,-59-3-50 0 0,-1 0-1 0 0,0-1 0 0 0,0 0 1 0 0,1-1-1 0 0,-1 0 0 0 0,0 0 1 0 0,14-4-1 0 0,-21 5-11 0 0,0 0 1 0 0,0 0-1 0 0,0 0 0 0 0,0 0 0 0 0,0 0 1 0 0,1 0-1 0 0,-1 0 0 0 0,0 0 0 0 0,0 0 1 0 0,0 0-1 0 0,0 0 0 0 0,0 0 1 0 0,0 0-1 0 0,0 0 0 0 0,1 0 0 0 0,-1 0 1 0 0,0 0-1 0 0,0 0 0 0 0,0 0 1 0 0,0 0-1 0 0,0 0 0 0 0,0 0 0 0 0,0 0 1 0 0,1 0-1 0 0,-1 0 0 0 0,0 0 1 0 0,0 0-1 0 0,0-1 0 0 0,0 1 0 0 0,0 0 1 0 0,0 0-1 0 0,0 0 0 0 0,0 0 1 0 0,0 0-1 0 0,0 0 0 0 0,0 0 0 0 0,0-1 1 0 0,0 1-1 0 0,0 0 0 0 0,0 0 1 0 0,0 0-1 0 0,1 0 0 0 0,-1 0 0 0 0,0 0 1 0 0,0 0-1 0 0,0-1 0 0 0,-1 1 1 0 0,1 0-1 0 0,0 0 0 0 0,0 0 0 0 0,0 0 1 0 0,-8-3 207 0 0,-11 1-115 0 0,-76-5 362 0 0,61 5-339 0 0,-22-1 109 0 0,-66 5 0 0 0,-194 44 109 0 0,43-5-317 0 0,148-27-124 0 0,-239 58 1 0 0,305-55 2 0 0,-170 45-2244 0 0,134-41 1052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2:30.886"/>
    </inkml:context>
    <inkml:brush xml:id="br0">
      <inkml:brushProperty name="width" value="0.1" units="cm"/>
      <inkml:brushProperty name="height" value="0.1" units="cm"/>
      <inkml:brushProperty name="color" value="#E71224"/>
    </inkml:brush>
  </inkml:definitions>
  <inkml:trace contextRef="#ctx0" brushRef="#br0">1829 228 919 0 0,'-36'-27'4134'0'0,"33"25"-4061"0"0,0-1-1 0 0,-1 1 1 0 0,1 0 0 0 0,0-1 0 0 0,-1 2-1 0 0,0-1 1 0 0,1 0 0 0 0,-1 1 0 0 0,0-1-1 0 0,0 1 1 0 0,1 0 0 0 0,-1 1-1 0 0,-6-2 1 0 0,-6 1 172 0 0,-1 1 0 0 0,-16 1 0 0 0,0 1 764 0 0,-100-6 1039 0 0,113 0-1690 0 0,17 3-282 0 0,1 1 1 0 0,0-1-1 0 0,0 0 0 0 0,-1 1 1 0 0,1 0-1 0 0,0 0 0 0 0,-1-1 1 0 0,1 1-1 0 0,0 1 0 0 0,-4-1 1 0 0,-28-14 797 0 0,29 13-825 0 0,0 0 1 0 0,1 1-1 0 0,-1-1 0 0 0,0 1 0 0 0,0 0 0 0 0,1 1 1 0 0,-1-1-1 0 0,0 1 0 0 0,-7 2 0 0 0,2-1-10 0 0,4-1 22 0 0,0-1 0 0 0,0 0 1 0 0,0 0-1 0 0,-10-1 0 0 0,10 0-4 0 0,1 1-1 0 0,-1-1 1 0 0,0 1-1 0 0,1 0 1 0 0,-11 2-1 0 0,7 0-6 0 0,0 0-1 0 0,0-1 0 0 0,0-1 1 0 0,-1 1-1 0 0,1-1 0 0 0,-16-3 1 0 0,-56-15 698 0 0,54 11-439 0 0,-28-4 0 0 0,-6 4 5 0 0,-12-1 52 0 0,-74-19 0 0 0,44-1-206 0 0,-75-17 2 0 0,155 41-160 0 0,-1 1 0 0 0,1 1 0 0 0,-1 1 0 0 0,0 2 0 0 0,-40 4 0 0 0,18 4-294 0 0,-55 18 0 0 0,6 6-4616 0 0,52-17 292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2:00.485"/>
    </inkml:context>
    <inkml:brush xml:id="br0">
      <inkml:brushProperty name="width" value="0.1" units="cm"/>
      <inkml:brushProperty name="height" value="0.1" units="cm"/>
      <inkml:brushProperty name="color" value="#E71224"/>
    </inkml:brush>
  </inkml:definitions>
  <inkml:trace contextRef="#ctx0" brushRef="#br0">1318 101 455 0 0,'30'13'564'0'0,"-28"-12"-510"0"0,-1-1 0 0 0,1 1 0 0 0,-1-1 0 0 0,1 0 0 0 0,0 1 0 0 0,-1-1 0 0 0,1 0-1 0 0,0 0 1 0 0,-1 0 0 0 0,1 0 0 0 0,0 0 0 0 0,-1 0 0 0 0,1-1 0 0 0,-1 1 0 0 0,1-1 0 0 0,3 0-1 0 0,-5 0 6 0 0,1 1 0 0 0,-1 0 0 0 0,0-1 0 0 0,1 1-1 0 0,-1-1 1 0 0,1 1 0 0 0,-1-1 0 0 0,0 1 0 0 0,1-1-1 0 0,-1 1 1 0 0,0-1 0 0 0,1 1 0 0 0,-1-1-1 0 0,0 1 1 0 0,0-1 0 0 0,0 1 0 0 0,1-1 0 0 0,-1 1-1 0 0,0-1 1 0 0,0 0 0 0 0,0 1 0 0 0,0-1-1 0 0,0 1 1 0 0,0-1 0 0 0,0 0 0 0 0,0 1 0 0 0,0-1-1 0 0,-1 1 1 0 0,1-1 0 0 0,0 1 0 0 0,0-1-1 0 0,0 1 1 0 0,-1-1 0 0 0,1 0 0 0 0,0 1 0 0 0,0-1-1 0 0,-1 1 1 0 0,1 0 0 0 0,-1-1 0 0 0,1 1 0 0 0,0-1-1 0 0,-1 1 1 0 0,1-1 0 0 0,-1 1 0 0 0,0-1-1 0 0,-20-14 1302 0 0,17 13-1289 0 0,0-1 0 0 0,1 1 0 0 0,-1 1-1 0 0,0-1 1 0 0,0 1 0 0 0,0-1 0 0 0,0 1-1 0 0,0 0 1 0 0,0 0 0 0 0,0 1 0 0 0,0-1-1 0 0,0 1 1 0 0,0 0 0 0 0,0 0 0 0 0,-9 2-1 0 0,2-2 74 0 0,10 0-122 0 0,1 0 0 0 0,-1-1 0 0 0,0 1 0 0 0,1 0 1 0 0,-1 0-1 0 0,0 0 0 0 0,1 0 0 0 0,-1 0 0 0 0,0 0 0 0 0,1 1 1 0 0,-1-1-1 0 0,0 0 0 0 0,1 0 0 0 0,-1 0 0 0 0,0 1 0 0 0,1-1 1 0 0,-1 0-1 0 0,1 0 0 0 0,-2 1 0 0 0,-16 10 603 0 0,17-9-577 0 0,-1-1-1 0 0,0 1 0 0 0,1-1 0 0 0,-1 1 0 0 0,1 0 0 0 0,-1-1 1 0 0,1 1-1 0 0,0 0 0 0 0,0 0 0 0 0,-2 2 0 0 0,-7 11 442 0 0,5-6-211 0 0,5-9-265 0 0,0 1 0 0 0,0-1 1 0 0,0 1-1 0 0,-1 0 0 0 0,1-1 1 0 0,0 1-1 0 0,-1-1 0 0 0,1 1 1 0 0,-1-1-1 0 0,1 1 0 0 0,0-1 1 0 0,-1 1-1 0 0,1-1 0 0 0,-1 0 1 0 0,1 1-1 0 0,-1-1 0 0 0,1 0 1 0 0,-1 1-1 0 0,0-1 0 0 0,1 0 1 0 0,-1 0-1 0 0,1 1 0 0 0,-1-1 1 0 0,0 0-1 0 0,-1 0 0 0 0,-8 2 264 0 0,-1-1-1 0 0,0 0 1 0 0,0-1-1 0 0,-15-1 1 0 0,-3 0-44 0 0,-75-3 467 0 0,-134-21 0 0 0,185 14-384 0 0,-76-24 0 0 0,79 19-169 0 0,-89-15 0 0 0,95 26-337 0 0,-1 3 0 0 0,1 1 0 0 0,-1 2 1 0 0,0 3-1 0 0,-69 13 0 0 0,66-7-4405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2:01.939"/>
    </inkml:context>
    <inkml:brush xml:id="br0">
      <inkml:brushProperty name="width" value="0.1" units="cm"/>
      <inkml:brushProperty name="height" value="0.1" units="cm"/>
      <inkml:brushProperty name="color" value="#E71224"/>
    </inkml:brush>
  </inkml:definitions>
  <inkml:trace contextRef="#ctx0" brushRef="#br0">930 53 919 0 0,'-40'-2'2411'0'0,"-74"-3"320"0"0,58 2-2185 0 0,-118-14 1015 0 0,137 13-1226 0 0,-25-5 157 0 0,-53-4 288 0 0,-34 15-265 0 0,120 0-561 0 0,1 2 1 0 0,0 1-1 0 0,-36 11 0 0 0,30-6-262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2:03.290"/>
    </inkml:context>
    <inkml:brush xml:id="br0">
      <inkml:brushProperty name="width" value="0.1" units="cm"/>
      <inkml:brushProperty name="height" value="0.1" units="cm"/>
      <inkml:brushProperty name="color" value="#E71224"/>
    </inkml:brush>
  </inkml:definitions>
  <inkml:trace contextRef="#ctx0" brushRef="#br0">1697 94 455 0 0,'-8'1'473'0'0,"-1"0"0"0"0,1 0 0 0 0,-14 5 0 0 0,-7 1 378 0 0,-16 4 183 0 0,26-6-658 0 0,-34 4-1 0 0,50-9-370 0 0,-18 3 397 0 0,-1-2 0 0 0,1-1 1 0 0,0 0-1 0 0,-24-4 0 0 0,8-3 225 0 0,-1 1 0 0 0,-46 0-1 0 0,65 5-473 0 0,1 0 0 0 0,-19-6-1 0 0,-10 0 158 0 0,-95-18 576 0 0,11 1-228 0 0,-44 9-304 0 0,48 6-180 0 0,34-2-153 0 0,28 3 15 0 0,-1 2-1 0 0,-78 4 1 0 0,46 11-3333 0 0,49-4-390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2:05.172"/>
    </inkml:context>
    <inkml:brush xml:id="br0">
      <inkml:brushProperty name="width" value="0.1" units="cm"/>
      <inkml:brushProperty name="height" value="0.1" units="cm"/>
      <inkml:brushProperty name="color" value="#E71224"/>
    </inkml:brush>
  </inkml:definitions>
  <inkml:trace contextRef="#ctx0" brushRef="#br0">1283 0 1375 0 0,'-16'1'652'0'0,"0"1"0"0"0,0 0 0 0 0,0 1 0 0 0,-28 8 0 0 0,11 0-96 0 0,-34 8 300 0 0,28-12-392 0 0,0-2 0 0 0,-1-1 0 0 0,-48-2 0 0 0,-119-17 560 0 0,185 13-961 0 0,-63-2 196 0 0,0 4 0 0 0,-131 16 0 0 0,1 12-500 0 0,177-22 58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2:06.649"/>
    </inkml:context>
    <inkml:brush xml:id="br0">
      <inkml:brushProperty name="width" value="0.1" units="cm"/>
      <inkml:brushProperty name="height" value="0.1" units="cm"/>
      <inkml:brushProperty name="color" value="#E71224"/>
    </inkml:brush>
  </inkml:definitions>
  <inkml:trace contextRef="#ctx0" brushRef="#br0">1884 33 919 0 0,'4'-2'380'0'0,"0"-1"0"0"0,0 1 0 0 0,-1-1-1 0 0,1 0 1 0 0,-1 0 0 0 0,4-4-1 0 0,-5 6-315 0 0,-7-1 870 0 0,-3 0-704 0 0,-1 1 0 0 0,1 0 0 0 0,-1 0 0 0 0,1 1 0 0 0,-1 0 0 0 0,1 1 0 0 0,-1 0 0 0 0,1 0 0 0 0,0 1 0 0 0,-12 3 0 0 0,9-2-110 0 0,-1 0 0 0 0,-1-1 0 0 0,1-1 0 0 0,-21 0 0 0 0,-14-2 664 0 0,-87 9 1 0 0,29 0-177 0 0,-13 0-30 0 0,55-2-149 0 0,-98-5 1 0 0,-45-24 322 0 0,-84-4-162 0 0,214 25-537 0 0,-319 7-84 0 0,330 1-161 0 0,0 4-28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3:14.495"/>
    </inkml:context>
    <inkml:brush xml:id="br0">
      <inkml:brushProperty name="width" value="0.1" units="cm"/>
      <inkml:brushProperty name="height" value="0.1" units="cm"/>
      <inkml:brushProperty name="color" value="#E71224"/>
    </inkml:brush>
  </inkml:definitions>
  <inkml:trace contextRef="#ctx0" brushRef="#br0">6936 1192 3223 0 0,'-2'-1'20'0'0,"0"0"0"0"0,0 0-1 0 0,0 0 1 0 0,0 0 0 0 0,0 0-1 0 0,0 0 1 0 0,0 1 0 0 0,0-1-1 0 0,-1 1 1 0 0,1-1 0 0 0,0 1-1 0 0,0 0 1 0 0,-1 0 0 0 0,1 0-1 0 0,0 0 1 0 0,0 0 0 0 0,-1 1-1 0 0,1-1 1 0 0,0 1-1 0 0,-4 1 1 0 0,-12 1 23 0 0,-45 4 33 0 0,42-5 409 0 0,-1 0-1 0 0,1 1 1 0 0,0 1-1 0 0,-31 11 1 0 0,37-10-344 0 0,1-1-1 0 0,-2-1 0 0 0,1 0 1 0 0,-24 1-1 0 0,17-2 344 0 0,-24 5-1 0 0,34-4-292 0 0,-62 17 368 0 0,36-6-371 0 0,-44 24 0 0 0,70-33-39 0 0,-1-1 0 0 0,0 0 0 0 0,0-1 1 0 0,0-1-1 0 0,0 0 0 0 0,-1 0 0 0 0,1-2 0 0 0,-15 0 1 0 0,-34 3 453 0 0,-77 2 266 0 0,97-5-522 0 0,19 1-245 0 0,1 1 0 0 0,-44 10 0 0 0,-19 3 88 0 0,68-13-171 0 0,-31 2 258 0 0,0 2-1 0 0,-75 18 0 0 0,104-19-169 0 0,1-2 1 0 0,-1 0-1 0 0,1-2 0 0 0,-30 0 0 0 0,-30-5 432 0 0,49-1-318 0 0,1-1 1 0 0,-37-12-1 0 0,32 8-128 0 0,23 8-59 0 0,8 1-20 0 0,0 1 0 0 0,0-1-1 0 0,0 1 1 0 0,0-1-1 0 0,0 0 1 0 0,0 0 0 0 0,0 0-1 0 0,1 0 1 0 0,-1 0-1 0 0,0 0 1 0 0,-2-2 0 0 0,-10-8 175 0 0,0 1 1 0 0,-29-13 0 0 0,23 12-87 0 0,15 9-81 0 0,1 0 0 0 0,-1 0 1 0 0,0 1-1 0 0,0-1 0 0 0,-5 1 1 0 0,4 0 10 0 0,1-1 1 0 0,-1 1-1 0 0,1-1 0 0 0,-7-2 1 0 0,-20-11 176 0 0,0 1-1 0 0,-49-12 1 0 0,66 23-197 0 0,1 1 0 0 0,-1 0 0 0 0,0 1-1 0 0,-27 2 1 0 0,22 0-1 0 0,-33-4 0 0 0,27 1 6 0 0,-47 2 1 0 0,0 1 19 0 0,36-2 35 0 0,-48 6 0 0 0,-9 0 126 0 0,43-4-61 0 0,15 0-75 0 0,-52-5-1 0 0,-124-17 522 0 0,176 19-516 0 0,-45 4 1 0 0,10 1-11 0 0,-3-2-31 0 0,-95-4 348 0 0,71 2-127 0 0,19 0-96 0 0,-11 5-88 0 0,24-9 2 0 0,-57-2 50 0 0,33 11-31 0 0,15-1 1 0 0,23-2-55 0 0,-143 25 33 0 0,159-21-65 0 0,-69-1 1 0 0,1 0 76 0 0,38 3 6 0 0,1-3-1 0 0,-113-7 1 0 0,-6-7 46 0 0,172 10-111 0 0,-1 0 0 0 0,1 1 0 0 0,-14 3-1 0 0,-26 1-19 0 0,-211-7 78 0 0,209 1 16 0 0,-97-12-1 0 0,-12-6 190 0 0,141 16-262 0 0,-11-3 137 0 0,-60-1 0 0 0,73 6-134 0 0,0-1 0 0 0,-23-5 0 0 0,22 3 1 0 0,1 1-1 0 0,-25 0 1 0 0,6 2-28 0 0,16 0 68 0 0,-45 4 0 0 0,58-2-40 0 0,1-1 1 0 0,-17-2 0 0 0,-2 1-6 0 0,-11-2 36 0 0,27 4-39 0 0,0-1 1 0 0,-16-2-1 0 0,-6 0 7 0 0,-161-14 235 0 0,176 14-245 0 0,10 1 15 0 0,-1-1 0 0 0,1 0 0 0 0,0 0-1 0 0,0-1 1 0 0,0 0 0 0 0,-9-4 0 0 0,1-1 26 0 0,11 5 4 0 0,0 1 0 0 0,0-2 1 0 0,0 1-1 0 0,0-1 0 0 0,1 1 0 0 0,-9-9 0 0 0,10 7 24 0 0,0 0 0 0 0,0 0 0 0 0,0-1 0 0 0,0 0 0 0 0,1 1 0 0 0,0-1-1 0 0,0 0 1 0 0,1-1 0 0 0,-2-6 0 0 0,-2-8 171 0 0,-3-32 1 0 0,-5-76 132 0 0,13 119-351 0 0,1 0 0 0 0,1 0 0 0 0,-1 1 0 0 0,4-15-1 0 0,1-23 65 0 0,-3-106 167 0 0,-2 131-215 0 0,0 13-33 0 0,-1 0 0 0 0,2 0 0 0 0,-1 0-1 0 0,5-17 1 0 0,-3 19-16 0 0,1-1 0 0 0,0 1 0 0 0,5-10 0 0 0,-5 11 0 0 0,0 1 0 0 0,0-1 0 0 0,-1 1 0 0 0,0-1 0 0 0,0 0 0 0 0,2-10 0 0 0,7-44 0 0 0,-2 21 0 0 0,8-39 0 0 0,-13 68 0 0 0,-1 0 0 0 0,1 1 0 0 0,0 0 0 0 0,1 0 0 0 0,10-16 0 0 0,-13 22 0 0 0,0 0 0 0 0,0 1 0 0 0,0-1 0 0 0,0 1 0 0 0,1 0 0 0 0,-1-1 0 0 0,1 1 0 0 0,-1 0 0 0 0,1 0 0 0 0,0 1 0 0 0,-1-1 0 0 0,1 1 0 0 0,0-1 0 0 0,0 1 0 0 0,0 0 0 0 0,1 0 0 0 0,4-1 0 0 0,4-1 112 0 0,0 1 0 0 0,0 1 0 0 0,0 0 0 0 0,0 0 0 0 0,15 2 0 0 0,59 11 214 0 0,-76-10-733 0 0,41 4 258 0 0,1-2 1 0 0,0-3-1 0 0,58-5 1 0 0,13 0 135 0 0,-52 6 13 0 0,29 0 0 0 0,32-9 0 0 0,109-3 0 0 0,-122 4 0 0 0,-85 3 0 0 0,97-12 0 0 0,-64 6 0 0 0,69 0 0 0 0,16 14 0 0 0,-67-2 0 0 0,113-8 0 0 0,52-16 0 0 0,-33 13 0 0 0,-142 8 0 0 0,165-4 0 0 0,-75-14 0 0 0,-91 8 0 0 0,138-1 0 0 0,-113 17 0 0 0,112 0 0 0 0,-139-14 0 0 0,-44 4 0 0 0,33 0 0 0 0,53-2 0 0 0,-69 3 0 0 0,83 4 0 0 0,-35 9 0 0 0,87 6 0 0 0,-79-9 0 0 0,-49-2 0 0 0,1-2 0 0 0,71-6 0 0 0,-44-2 0 0 0,149 7 0 0 0,-91 13 0 0 0,-87-8 0 0 0,34 7 0 0 0,-58-8 0 0 0,0-1 0 0 0,0-1 0 0 0,0-2 0 0 0,29-1 0 0 0,-31-3 0 0 0,152-16 0 0 0,-148 14 0 0 0,17-4 0 0 0,-3 1 0 0 0,-34 6 0 0 0,-1 0 0 0 0,0 0 0 0 0,16-5 0 0 0,-12 3 0 0 0,-1 1 0 0 0,1 0 0 0 0,0 0 0 0 0,-1 1 0 0 0,1 1 0 0 0,14 1 0 0 0,-4-1 0 0 0,106-6 0 0 0,-112 6 0 0 0,-7 0 0 0 0,0 0 0 0 0,-1 0 0 0 0,1 1 0 0 0,12 2 0 0 0,-7 0 0 0 0,0-1 0 0 0,1-1 0 0 0,-1-1 0 0 0,29-2 0 0 0,-28 1 0 0 0,1 0 0 0 0,0 1 0 0 0,29 4 0 0 0,-6 4 0 0 0,0-2 0 0 0,60 1 0 0 0,-71-6 0 0 0,-1 2 0 0 0,29 6 0 0 0,-28-4 0 0 0,11-1 0 0 0,-29-3 0 0 0,1 0 0 0 0,-1 1 0 0 0,0 0 0 0 0,0 0 0 0 0,16 6 0 0 0,-19-5 0 0 0,1-1 0 0 0,0 0 0 0 0,0 0 0 0 0,13 1 0 0 0,-15-3 0 0 0,-1 1 0 0 0,1 0 0 0 0,-1 0 0 0 0,1 0 0 0 0,-1 0 0 0 0,0 1 0 0 0,1 0 0 0 0,-1 0 0 0 0,0 1 0 0 0,0-1 0 0 0,6 5 0 0 0,43 42-64 0 0,-37-34 64 0 0,8 9 0 0 0,-14-11 0 0 0,-1 1 0 0 0,0 0 0 0 0,-1 1 0 0 0,0 0 0 0 0,-1 0 0 0 0,-1 0 0 0 0,-1 1 0 0 0,6 18 0 0 0,-10-23 0 0 0,0 0 0 0 0,-1 0 0 0 0,0 0 0 0 0,-1 0 0 0 0,0 0 0 0 0,0 0 0 0 0,-4 15 0 0 0,-3 8 0 0 0,-11 34 0 0 0,-6 24-11 0 0,-15 86-1137 0 0,-3 22-2882 0 0,35-158 2163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2:35.344"/>
    </inkml:context>
    <inkml:brush xml:id="br0">
      <inkml:brushProperty name="width" value="0.1" units="cm"/>
      <inkml:brushProperty name="height" value="0.1" units="cm"/>
      <inkml:brushProperty name="color" value="#E71224"/>
    </inkml:brush>
  </inkml:definitions>
  <inkml:trace contextRef="#ctx0" brushRef="#br0">1942 138 455 0 0,'-6'-3'354'0'0,"-1"0"-1"0"0,1 0 0 0 0,1 0 0 0 0,-11-8 0 0 0,11 7-61 0 0,-1 0-1 0 0,1 1 1 0 0,-1 0 0 0 0,-11-5-1 0 0,-55-20 615 0 0,59 24-653 0 0,0 1 1 0 0,0 0-1 0 0,-19-1 1 0 0,-13-3 658 0 0,28 4-630 0 0,0 1-1 0 0,-22 0 1 0 0,25 2 58 0 0,-1-1 1 0 0,0 0-1 0 0,-23-6 1 0 0,25 4-150 0 0,1 1 1 0 0,-1 0-1 0 0,-18 1 0 0 0,0-1 69 0 0,-16 2 164 0 0,35 0-221 0 0,0 1 0 0 0,-21-4-1 0 0,25 3-119 0 0,0 0-1 0 0,0 0 1 0 0,0 0-1 0 0,0 1 1 0 0,0 1-1 0 0,-15 3 0 0 0,-12 3 125 0 0,-43 6 37 0 0,44-7-30 0 0,-46 3 0 0 0,-281-15 1120 0 0,341 2-1232 0 0,0 0 0 0 0,0-1 0 0 0,-29-11 0 0 0,26 8 80 0 0,1 1-1 0 0,-30-4 1 0 0,17 5-101 0 0,0 2 0 0 0,-1 1 0 0 0,1 2 0 0 0,-1 1 0 0 0,0 2 0 0 0,-45 10 0 0 0,9 6-340 0 0,25-6-3260 0 0,42-11 2885 0 0,-27 7-3960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2:36.713"/>
    </inkml:context>
    <inkml:brush xml:id="br0">
      <inkml:brushProperty name="width" value="0.1" units="cm"/>
      <inkml:brushProperty name="height" value="0.1" units="cm"/>
      <inkml:brushProperty name="color" value="#E71224"/>
    </inkml:brush>
  </inkml:definitions>
  <inkml:trace contextRef="#ctx0" brushRef="#br0">2328 77 919 0 0,'6'-8'1806'0'0,"-6"7"-1734"0"0,0 0 0 0 0,0 1 0 0 0,0-1 0 0 0,0 0 0 0 0,-1 0 1 0 0,1 0-1 0 0,0 1 0 0 0,-1-1 0 0 0,1 0 0 0 0,0 1 0 0 0,-1-1 0 0 0,1 0 0 0 0,-1 0 1 0 0,1 1-1 0 0,-1-1 0 0 0,1 1 0 0 0,-1-1 0 0 0,1 1 0 0 0,-1-1 0 0 0,0 1 0 0 0,1-1 1 0 0,-1 1-1 0 0,0-1 0 0 0,-1 0 0 0 0,-2-2 1462 0 0,-2 10-810 0 0,5-4-660 0 0,-1 0 0 0 0,1-1 0 0 0,-1 0 0 0 0,1 1 0 0 0,-1-1 0 0 0,0 0 0 0 0,0 0 0 0 0,0 0 0 0 0,0 0 0 0 0,0 0 0 0 0,0 0 0 0 0,-5 3 0 0 0,-36 17 1172 0 0,26-14-761 0 0,-6 2 15 0 0,-45 15 1 0 0,18-11-87 0 0,-1-3 0 0 0,-70 7 1 0 0,-106-8 527 0 0,79-3-426 0 0,97-2-353 0 0,1-3 1 0 0,-96-8 0 0 0,42-7 293 0 0,-115-18-141 0 0,159 19-253 0 0,-94-30 1 0 0,-100-37 569 0 0,219 69-561 0 0,0 2 0 0 0,0 1 1 0 0,-63-5-1 0 0,54 12-134 0 0,-85 12 1 0 0,55 0-4103 0 0,26-4-488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35:42.748"/>
    </inkml:context>
    <inkml:brush xml:id="br0">
      <inkml:brushProperty name="width" value="0.1" units="cm"/>
      <inkml:brushProperty name="height" value="0.1" units="cm"/>
      <inkml:brushProperty name="color" value="#E71224"/>
    </inkml:brush>
  </inkml:definitions>
  <inkml:trace contextRef="#ctx0" brushRef="#br0">553 844 919 0 0,'1'3'165'0'0,"1"0"-1"0"0,-1 0 0 0 0,0 0 0 0 0,0 0 0 0 0,-1 0 0 0 0,1 1 0 0 0,-1-1 1 0 0,1 0-1 0 0,-1 0 0 0 0,0 0 0 0 0,0 1 0 0 0,-1-1 0 0 0,1 3 0 0 0,-1 18 538 0 0,2-23-701 0 0,3 21 1457 0 0,-4-21-1347 0 0,0 0 1 0 0,0 0-1 0 0,0 0 0 0 0,0-1 0 0 0,1 1 1 0 0,-1 0-1 0 0,0 0 0 0 0,1-1 0 0 0,-1 1 1 0 0,0 0-1 0 0,1-1 0 0 0,-1 1 0 0 0,1 0 1 0 0,-1-1-1 0 0,1 1 0 0 0,-1-1 0 0 0,1 1 1 0 0,-1-1-1 0 0,1 1 0 0 0,0-1 0 0 0,-1 1 1 0 0,1-1-1 0 0,0 0 0 0 0,0 1 0 0 0,1-2 74 0 0,0 1 0 0 0,0-1-1 0 0,0 0 1 0 0,0-1 0 0 0,0 1-1 0 0,-1 0 1 0 0,1 0 0 0 0,0-1-1 0 0,-1 1 1 0 0,1-1 0 0 0,1-3-1 0 0,11-8 448 0 0,0 2-56 0 0,-1 0 0 0 0,-1 0-1 0 0,18-23 1 0 0,-18 20 4 0 0,16-30 0 0 0,1-2 217 0 0,-27 44-776 0 0,-1 0 0 0 0,0-1 0 0 0,0 1-1 0 0,0-1 1 0 0,0 1 0 0 0,-1-1 0 0 0,1 0 0 0 0,-1 1-1 0 0,1-1 1 0 0,-1 0 0 0 0,0 1 0 0 0,0-1-1 0 0,0 0 1 0 0,-1 1 0 0 0,1-1 0 0 0,0 0 0 0 0,-1 1-1 0 0,0-1 1 0 0,0 1 0 0 0,-1-4 0 0 0,1 3 25 0 0,0-1 1 0 0,0 1-1 0 0,0-1 1 0 0,0 1-1 0 0,1-1 1 0 0,0 1-1 0 0,-1-1 1 0 0,1 0-1 0 0,1 1 1 0 0,0-6-1 0 0,13-30 118 0 0,-10 31-116 0 0,0-1-1 0 0,-1 0 0 0 0,-1 0 0 0 0,4-15 0 0 0,-5 3-8 0 0,-1 0-1 0 0,-1 1 0 0 0,0-1 1 0 0,-2 0-1 0 0,0 1 1 0 0,-1-1-1 0 0,-1 1 0 0 0,-2 0 1 0 0,-12-30-1 0 0,-48-84 493 0 0,63 123-520 0 0,3 8-7 0 0,0 0 0 0 0,-1 0 0 0 0,1-1 1 0 0,0 1-1 0 0,-1 0 0 0 0,0 0 0 0 0,0 1 0 0 0,0-1 0 0 0,0 0 0 0 0,0 1 1 0 0,-1-1-1 0 0,1 1 0 0 0,-1 0 0 0 0,1-1 0 0 0,-6-2 0 0 0,-13-6-4 0 0,13 6 0 0 0,-1 1 0 0 0,-15-6 0 0 0,8 3 34 0 0,-22-11 1 0 0,-10-4-40 0 0,18 12 5 0 0,-39-8 0 0 0,32 9 0 0 0,20 4 0 0 0,15 4 0 0 0,-1 0 0 0 0,1 0 0 0 0,0 0 0 0 0,0 1 0 0 0,-1-1 0 0 0,1 1 0 0 0,-1-1 0 0 0,1 1 0 0 0,0 0 0 0 0,-1 0 0 0 0,1 0 0 0 0,-1 0 0 0 0,1 0 0 0 0,0 1 0 0 0,-1-1 0 0 0,1 1 0 0 0,0-1 0 0 0,-1 1 0 0 0,1 0 0 0 0,0 0 0 0 0,0 0 0 0 0,-4 2 0 0 0,-34 25 0 0 0,27-17 0 0 0,0 0 0 0 0,0 1 0 0 0,1 1 0 0 0,1 0 0 0 0,0 1 0 0 0,1 0 0 0 0,1 0 0 0 0,0 1 0 0 0,-9 20 0 0 0,-10 21-78 0 0,20-42 79 0 0,0 1 1 0 0,1-1-1 0 0,1 1 0 0 0,-6 22 0 0 0,4-7-1 0 0,4-14 0 0 0,0 0 0 0 0,-3 27 0 0 0,5-9 0 0 0,-3 111 0 0 0,6-120 0 0 0,0 0 0 0 0,2 0 0 0 0,10 42 0 0 0,-11-59 0 0 0,1 0 0 0 0,0 0 0 0 0,0 0 0 0 0,0-1 0 0 0,1 1 0 0 0,1-1 0 0 0,-1 0 0 0 0,1 0 0 0 0,0 0 0 0 0,0-1 0 0 0,1 0 0 0 0,0 0 0 0 0,0 0 0 0 0,11 7 0 0 0,-13-10-122 0 0,7 5 565 0 0,0 0 0 0 0,16 8-1 0 0,-23-14-409 0 0,0 0-1 0 0,0 0 0 0 0,0-1 0 0 0,0 0 0 0 0,0 0 0 0 0,1 0 0 0 0,-1 0 1 0 0,0-1-1 0 0,1 1 0 0 0,-1-1 0 0 0,5-1 0 0 0,122-3-1568 0 0,16-9 1536 0 0,-142 12 45 0 0,0 1 0 0 0,-1 0-1 0 0,1 0 1 0 0,0 0 0 0 0,0 0-1 0 0,8 3 1 0 0,-12-3-116 0 0,0 1 0 0 0,0-1 1 0 0,1 1-1 0 0,-1-1 0 0 0,0 1 0 0 0,0 0 0 0 0,0-1 1 0 0,0 1-1 0 0,0 0 0 0 0,-1 0 0 0 0,1 0 0 0 0,2 1 1 0 0,-3 0-315 0 0,1-1 1 0 0,0 1-1 0 0,0-1 1 0 0,-1 1-1 0 0,1-1 1 0 0,-1 1-1 0 0,0 0 1 0 0,1-1-1 0 0,-1 1 1 0 0,0 0-1 0 0,0 2 1 0 0,-1 12-4971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2:39.153"/>
    </inkml:context>
    <inkml:brush xml:id="br0">
      <inkml:brushProperty name="width" value="0.1" units="cm"/>
      <inkml:brushProperty name="height" value="0.1" units="cm"/>
      <inkml:brushProperty name="color" value="#E71224"/>
    </inkml:brush>
  </inkml:definitions>
  <inkml:trace contextRef="#ctx0" brushRef="#br0">2429 190 2327 0 0,'-11'-26'2168'0'0,"11"24"-2028"0"0,0 0 0 0 0,-1 0-1 0 0,0-1 1 0 0,1 1-1 0 0,-1 0 1 0 0,0 0 0 0 0,0 0-1 0 0,0 0 1 0 0,-1 0 0 0 0,1 0-1 0 0,0 0 1 0 0,-1 0-1 0 0,1 1 1 0 0,-1-1 0 0 0,1 0-1 0 0,-1 1 1 0 0,0-1-1 0 0,0 1 1 0 0,0 0 0 0 0,0 0-1 0 0,0 0 1 0 0,0-1-1 0 0,0 2 1 0 0,0-1 0 0 0,0 0-1 0 0,-1 0 1 0 0,1 1 0 0 0,0-1-1 0 0,0 1 1 0 0,-4 0-1 0 0,-4-1 13 0 0,-1 1 0 0 0,0 0-1 0 0,1 1 1 0 0,-1 0-1 0 0,-19 5 1 0 0,3-1 74 0 0,-106 8 988 0 0,18-2-324 0 0,100-9-765 0 0,-1-1 0 0 0,1 0 1 0 0,-1-1-1 0 0,1-1 0 0 0,0-1 0 0 0,-1 0 0 0 0,1 0 0 0 0,0-2 0 0 0,0 0 0 0 0,-22-9 0 0 0,-94-46 894 0 0,117 53-992 0 0,0 1 1 0 0,-27-5 0 0 0,1 0 28 0 0,17 4-54 0 0,-1 1 0 0 0,1 1 1 0 0,-1 1-1 0 0,-25 1 0 0 0,-96 6-3 0 0,60 3 31 0 0,-126 1 236 0 0,-60-31 196 0 0,168 12-348 0 0,-195 5-2 0 0,136 18-1750 0 0,39-2-1505 0 0,86-8-1508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2:41.497"/>
    </inkml:context>
    <inkml:brush xml:id="br0">
      <inkml:brushProperty name="width" value="0.1" units="cm"/>
      <inkml:brushProperty name="height" value="0.1" units="cm"/>
      <inkml:brushProperty name="color" value="#E71224"/>
    </inkml:brush>
  </inkml:definitions>
  <inkml:trace contextRef="#ctx0" brushRef="#br0">2262 139 2183 0 0,'0'0'84'0'0,"-7"-10"448"0"0,6 9-451 0 0,1 0 0 0 0,-1 0-1 0 0,0 0 1 0 0,0 0 0 0 0,0 0-1 0 0,0 0 1 0 0,0 0 0 0 0,-1 0-1 0 0,1 1 1 0 0,0-1-1 0 0,0 0 1 0 0,0 1 0 0 0,-1-1-1 0 0,1 1 1 0 0,0 0 0 0 0,0-1-1 0 0,-1 1 1 0 0,1 0-1 0 0,0 0 1 0 0,-1 0 0 0 0,1 0-1 0 0,-3 0 1 0 0,-16-4 632 0 0,19 4-650 0 0,-1-1 0 0 0,0 1-1 0 0,0 0 1 0 0,1 0 0 0 0,-1-1-1 0 0,0 1 1 0 0,0 0 0 0 0,1 1-1 0 0,-1-1 1 0 0,0 0 0 0 0,0 0-1 0 0,1 1 1 0 0,-1-1 0 0 0,0 1-1 0 0,1-1 1 0 0,-1 1 0 0 0,1 0-1 0 0,-1 0 1 0 0,1 0 0 0 0,-1 0-1 0 0,1 0 1 0 0,-1 0 0 0 0,-1 2-1 0 0,2-1-37 0 0,-1-1-1 0 0,1 1 1 0 0,-1 0-1 0 0,1 0 1 0 0,-1 0-1 0 0,0-1 1 0 0,1 1-1 0 0,-1-1 1 0 0,0 0-1 0 0,0 1 0 0 0,0-1 1 0 0,0 0-1 0 0,-1 0 1 0 0,1 0-1 0 0,0 0 1 0 0,-3 0-1 0 0,-43 9 870 0 0,21-6-382 0 0,2 1-343 0 0,1-2 0 0 0,-1-1-1 0 0,-35 0 1 0 0,-25 1 486 0 0,6 4-287 0 0,75-6-327 0 0,-1-1-1 0 0,0 0 0 0 0,0 0 0 0 0,0-1 1 0 0,0 1-1 0 0,-5-2 0 0 0,-16-1 142 0 0,-6 1 47 0 0,-36-6-1 0 0,36 4-24 0 0,-36-1-1 0 0,-48-2-203 0 0,-1 0 0 0 0,-19 18 220 0 0,93-6-173 0 0,-78 12 117 0 0,-74 5 163 0 0,193-22-327 0 0,-119 3 105 0 0,100-4-53 0 0,-1 0 1 0 0,1-2-1 0 0,-35-9 0 0 0,39 7 12 0 0,-17-5 112 0 0,-39-16 0 0 0,-214-108 304 0 0,281 132-521 0 0,1 0 0 0 0,0 0 0 0 0,-1 1 0 0 0,1 0 0 0 0,-1 0 0 0 0,0 0 0 0 0,1 1-1 0 0,-11 0 1 0 0,-11 4-3442 0 0,4 1-744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2:43.138"/>
    </inkml:context>
    <inkml:brush xml:id="br0">
      <inkml:brushProperty name="width" value="0.1" units="cm"/>
      <inkml:brushProperty name="height" value="0.1" units="cm"/>
      <inkml:brushProperty name="color" value="#E71224"/>
    </inkml:brush>
  </inkml:definitions>
  <inkml:trace contextRef="#ctx0" brushRef="#br0">1344 111 455 0 0,'-1'0'16'0'0,"1"1"0"0"0,0-1 0 0 0,-1 0-1 0 0,1 0 1 0 0,-1 0 0 0 0,1 0-1 0 0,-1 0 1 0 0,1 0 0 0 0,-1 1 0 0 0,1-1-1 0 0,-1 0 1 0 0,1 0 0 0 0,0 0-1 0 0,-1 0 1 0 0,1-1 0 0 0,-1 1 0 0 0,1 0-1 0 0,-1 0 1 0 0,1 0 0 0 0,-1 0-1 0 0,1 0 1 0 0,0 0 0 0 0,-1-1-1 0 0,1 1 1 0 0,-1 0 0 0 0,1 0 0 0 0,0-1-1 0 0,-1 1 1 0 0,1 0 0 0 0,0-1-1 0 0,-1 1 1 0 0,-16-16 1436 0 0,7 6-1193 0 0,-6 0 120 0 0,0 2-1 0 0,0 0 1 0 0,-1 0 0 0 0,1 2 0 0 0,-2 0 0 0 0,-19-4 0 0 0,-110-13 1737 0 0,142 22-2067 0 0,-36-2 457 0 0,-81 5 0 0 0,33 1-13 0 0,-129 2 548 0 0,93-1-522 0 0,91-3-459 0 0,0 1-1 0 0,0 2 1 0 0,1 2-1 0 0,0 1 0 0 0,0 1 1 0 0,-49 20-1 0 0,-32 25-375 0 0,91-40 104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3:56.713"/>
    </inkml:context>
    <inkml:brush xml:id="br0">
      <inkml:brushProperty name="width" value="0.1" units="cm"/>
      <inkml:brushProperty name="height" value="0.1" units="cm"/>
      <inkml:brushProperty name="color" value="#E71224"/>
    </inkml:brush>
  </inkml:definitions>
  <inkml:trace contextRef="#ctx0" brushRef="#br0">3672 1326 1583 0 0,'5'-4'31'0'0,"1"1"-1"0"0,0 0 1 0 0,0 0-1 0 0,0 0 0 0 0,0 1 1 0 0,1 0-1 0 0,-1 1 0 0 0,0-1 1 0 0,10 0-1 0 0,11-4 370 0 0,-20 4-319 0 0,0 0-1 0 0,-1-1 1 0 0,0 0-1 0 0,1 0 1 0 0,-1 0-1 0 0,0-1 1 0 0,-1 0-1 0 0,1 0 0 0 0,-1 0 1 0 0,1-1-1 0 0,-1 0 1 0 0,-1 0-1 0 0,1 0 1 0 0,-1 0-1 0 0,0-1 1 0 0,0 0-1 0 0,4-8 0 0 0,-4 8 432 0 0,-3 5-373 0 0,0 1 0 0 0,-1-1 1 0 0,1 0-1 0 0,0 0 0 0 0,-1 0 0 0 0,1 0 1 0 0,-1 0-1 0 0,1 0 0 0 0,-1 0 0 0 0,1-1 0 0 0,-1 1 1 0 0,0 0-1 0 0,1 0 0 0 0,-1-2 0 0 0,-18-1 1712 0 0,15 3-1728 0 0,0 0 0 0 0,0 1-1 0 0,0-1 1 0 0,0 1 0 0 0,0-1 0 0 0,0 1 0 0 0,0 0-1 0 0,0 0 1 0 0,0 0 0 0 0,0 1 0 0 0,1-1 0 0 0,-1 1 0 0 0,0-1-1 0 0,0 1 1 0 0,0 0 0 0 0,0 0 0 0 0,0 0 0 0 0,-4 3-1 0 0,6-3-58 0 0,-1-1-1 0 0,0 1 1 0 0,0-1-1 0 0,0 0 0 0 0,0 0 1 0 0,0 1-1 0 0,0-1 1 0 0,0 0-1 0 0,0-1 0 0 0,0 1 1 0 0,0 0-1 0 0,-3-1 0 0 0,-26-9 1281 0 0,21 6-937 0 0,-8-3-164 0 0,15 5-175 0 0,0 1 0 0 0,-1-1 0 0 0,1 1 0 0 0,-1 0-1 0 0,0 0 1 0 0,1 0 0 0 0,-1 0 0 0 0,0 0 0 0 0,1 1 0 0 0,-1 0-1 0 0,-6 0 1 0 0,5 1-31 0 0,1-1-1 0 0,-1 0 0 0 0,1 0 1 0 0,-1 0-1 0 0,1-1 1 0 0,-1 1-1 0 0,-3-2 0 0 0,-19-2 315 0 0,20 4-233 0 0,-6 1-1 0 0,-1-1-1 0 0,1-1 1 0 0,0 0-1 0 0,0-1 1 0 0,-1 0 0 0 0,-20-7-1 0 0,-15-7 288 0 0,-20-11-144 0 0,65 26-248 0 0,0 1 0 0 0,1-1 0 0 0,-1 1 0 0 0,0 0 0 0 0,0 0 0 0 0,0 0 0 0 0,-6 1 0 0 0,6 0 2 0 0,-1-1 0 0 0,1 0 0 0 0,-1 1-1 0 0,1-2 1 0 0,-1 1 0 0 0,-7-2-1 0 0,-71-18 1394 0 0,66 14-1675 0 0,9 3 299 0 0,0 0 0 0 0,0 1 0 0 0,-1 0 1 0 0,1 0-1 0 0,-1 0 0 0 0,-11 1 1 0 0,1 1 77 0 0,0 0 1 0 0,0-1 0 0 0,0-1-1 0 0,1-1 1 0 0,-1-1 0 0 0,1 0-1 0 0,-31-12 1 0 0,36 12-50 0 0,1 0 0 0 0,-1 1 0 0 0,1 0 0 0 0,-1 1 0 0 0,0 0 0 0 0,-15 1 0 0 0,13 0-23 0 0,1 0 1 0 0,0 0 0 0 0,0-2 0 0 0,-25-7 0 0 0,22 5 41 0 0,0 1-1 0 0,0 1 0 0 0,-1 0 1 0 0,1 1-1 0 0,-24 0 0 0 0,-8-1-29 0 0,32 3-32 0 0,0 0 0 0 0,-19 3 0 0 0,-15 0 39 0 0,23 0-9 0 0,23-2-31 0 0,0 0 0 0 0,-1 0 0 0 0,1-1 0 0 0,-8 0 1 0 0,2 0 6 0 0,-1 1 1 0 0,1 0 0 0 0,-16 3-1 0 0,7 0 31 0 0,-12 2 18 0 0,1-1 0 0 0,-41 0 1 0 0,50-3 11 0 0,0 0 0 0 0,-26 6 1 0 0,25-4-17 0 0,1-1 1 0 0,-26 1 0 0 0,0-1-24 0 0,32-2 9 0 0,0 0-1 0 0,-23-2 1 0 0,-81-6 322 0 0,-41 14-188 0 0,129-3-120 0 0,-54 14 0 0 0,29-10-31 0 0,25-4 1 0 0,-108 15 271 0 0,-47 4-181 0 0,119-16-108 0 0,-48 2 24 0 0,92-10-25 0 0,1 2-1 0 0,-1 1 1 0 0,-31 6 0 0 0,-12 8 34 0 0,-96 19-53 0 0,158-34 0 0 0,-38 5 0 0 0,-50 15 0 0 0,80-18 9 0 0,1-1-1 0 0,-1 0 1 0 0,0-1 0 0 0,-19 0-1 0 0,14-1 35 0 0,-26 3-1 0 0,28-1-12 0 0,0-1-1 0 0,0-1 1 0 0,0 0 0 0 0,-28-5-1 0 0,13-7 188 0 0,29 11-187 0 0,-1 0-1 0 0,0 0 1 0 0,0 0-1 0 0,1 0 1 0 0,-1-1-1 0 0,0 1 0 0 0,1-1 1 0 0,0 1-1 0 0,-1-1 1 0 0,1 0-1 0 0,0 0 0 0 0,0 0 1 0 0,0-1-1 0 0,0 1 1 0 0,-2-3-1 0 0,0-1 41 0 0,1 1 0 0 0,0-1 0 0 0,0 0 0 0 0,0 0 0 0 0,-4-11 0 0 0,3-2 55 0 0,0-1 1 0 0,1 1-1 0 0,1-1 0 0 0,1 1 1 0 0,2-30-1 0 0,18-98 143 0 0,41-121 200 0 0,-40 172-426 0 0,2-4 45 0 0,-19 87-78 0 0,2 1-1 0 0,-1 1 1 0 0,2-1 0 0 0,0 1-1 0 0,0-1 1 0 0,9-10-1 0 0,56-73 3 0 0,-58 78 13 0 0,1 1 0 0 0,17-16 0 0 0,-23 25-32 0 0,-3 2 8 0 0,1 0 0 0 0,0 0 0 0 0,1 1 0 0 0,-1 0 0 0 0,1 0 0 0 0,0 1 0 0 0,13-5 0 0 0,1 1 0 0 0,31-5 0 0 0,64-4 0 0 0,20 3 0 0 0,164 7 0 0 0,-233 6 0 0 0,109-10 0 0 0,-119 6 0 0 0,6-2 0 0 0,-10 1 0 0 0,99 3 0 0 0,1 16 0 0 0,146 9 0 0 0,-55-21 0 0 0,-97 3 0 0 0,-84-1 0 0 0,114 16 0 0 0,-109-10 0 0 0,-15-2 0 0 0,-21-2 0 0 0,60 2 0 0 0,12-11 0 0 0,42 0 0 0 0,58 9 0 0 0,-55-7 0 0 0,-137 0 0 0 0,0 2 0 0 0,15 2 0 0 0,-16-2 0 0 0,-1 0 0 0 0,1 0 0 0 0,13-1 0 0 0,-21 0 0 0 0,1 0 0 0 0,0 0 0 0 0,0 0 0 0 0,0 1 0 0 0,0 0 0 0 0,5 1 0 0 0,20 3 0 0 0,19-2 0 0 0,-31-1 0 0 0,-1-1 0 0 0,23-2 0 0 0,-34 0 0 0 0,0 0 0 0 0,1 1 0 0 0,-1 0 0 0 0,0 0 0 0 0,0 0 0 0 0,1 0 0 0 0,-1 1 0 0 0,0 0 0 0 0,0 0 0 0 0,0 0 0 0 0,0 1 0 0 0,0 0 0 0 0,0 0 0 0 0,6 3 0 0 0,-4 1-5 0 0,-1-1-1 0 0,1 1 1 0 0,-1-1 0 0 0,-1 2-1 0 0,1-1 1 0 0,-1 1 0 0 0,0-1-1 0 0,-1 1 1 0 0,6 13 0 0 0,-6-8 3 0 0,-1 0 1 0 0,0 0-1 0 0,-1 1 1 0 0,0-1-1 0 0,-1 1 1 0 0,0 18-1 0 0,2 28 2 0 0,1-27 0 0 0,-1 1 0 0 0,-1-1 0 0 0,-2 1 0 0 0,-7 56 0 0 0,-8-22 0 0 0,-2 18 0 0 0,14-68 0 0 0,2 0 0 0 0,0 0 0 0 0,2 0 0 0 0,-1 0 0 0 0,2 0 0 0 0,0 0 0 0 0,1 0 0 0 0,1-1 0 0 0,1 1 0 0 0,7 17 0 0 0,-10-29-14 0 0,0 0 1 0 0,0 1-1 0 0,-1-1 0 0 0,1 1 0 0 0,-1-1 0 0 0,0 1 1 0 0,-1 0-1 0 0,1 0 0 0 0,-1-1 0 0 0,0 1 1 0 0,-1 0-1 0 0,1-1 0 0 0,-1 1 0 0 0,-1 0 0 0 0,1-1 1 0 0,-1 1-1 0 0,-3 9 0 0 0,-20 50-1622 0 0,-5 13-6313 0 0,18-40 1102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2:44.634"/>
    </inkml:context>
    <inkml:brush xml:id="br0">
      <inkml:brushProperty name="width" value="0.1" units="cm"/>
      <inkml:brushProperty name="height" value="0.1" units="cm"/>
      <inkml:brushProperty name="color" value="#E71224"/>
    </inkml:brush>
  </inkml:definitions>
  <inkml:trace contextRef="#ctx0" brushRef="#br0">1852 51 2271 0 0,'-1'-1'73'0'0,"0"-1"0"0"0,0 0 0 0 0,0 0 0 0 0,0 0 0 0 0,0 1 0 0 0,-1-1 0 0 0,1 0 0 0 0,-1 1 0 0 0,1 0 0 0 0,-1-1 0 0 0,1 1-1 0 0,-1 0 1 0 0,0 0 0 0 0,0-1 0 0 0,1 1 0 0 0,-4-1 0 0 0,1 0 83 0 0,-1-1 68 0 0,0 1-1 0 0,0 0 0 0 0,-1 0 0 0 0,1 0 0 0 0,-1 0 0 0 0,0 1 1 0 0,-6-1-1 0 0,-44-3 733 0 0,30 4-656 0 0,-87 2 1014 0 0,103 0-1231 0 0,-172 12 770 0 0,82-8-468 0 0,-205 13 958 0 0,143-5-791 0 0,-167-10 0 0 0,266-4-452 0 0,-1 2-1 0 0,1 2 0 0 0,-93 19 1 0 0,48-1-348 0 0,75-11 74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2:46.084"/>
    </inkml:context>
    <inkml:brush xml:id="br0">
      <inkml:brushProperty name="width" value="0.1" units="cm"/>
      <inkml:brushProperty name="height" value="0.1" units="cm"/>
      <inkml:brushProperty name="color" value="#E71224"/>
    </inkml:brush>
  </inkml:definitions>
  <inkml:trace contextRef="#ctx0" brushRef="#br0">1980 25 1839 0 0,'-1'-2'62'0'0,"0"0"0"0"0,0 1 0 0 0,0-1-1 0 0,-1 1 1 0 0,1-1 0 0 0,0 1-1 0 0,-1-1 1 0 0,1 1 0 0 0,-1 0-1 0 0,0 0 1 0 0,1 0 0 0 0,-1 0-1 0 0,0 0 1 0 0,1 0 0 0 0,-1 0-1 0 0,0 0 1 0 0,0 1 0 0 0,0-1-1 0 0,0 1 1 0 0,0 0 0 0 0,0-1-1 0 0,0 1 1 0 0,0 0 0 0 0,0 0-1 0 0,0 0 1 0 0,0 0 0 0 0,-2 1 0 0 0,-7 1 95 0 0,0 0 1 0 0,-1 0 0 0 0,-17 8 0 0 0,11-4 39 0 0,-16 5 498 0 0,0-2 0 0 0,-56 7-1 0 0,71-13-472 0 0,0 0 0 0 0,-33 12 0 0 0,34-10-98 0 0,0 0-1 0 0,0 0 1 0 0,-23 1-1 0 0,-293 2 1451 0 0,254-11-1520 0 0,42 1 140 0 0,-50 3 0 0 0,48 3-53 0 0,-100 11 97 0 0,-285 16 247 0 0,367-27-499 0 0,0 2-1 0 0,1 4 0 0 0,-87 24 1 0 0,99-21-200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2:47.987"/>
    </inkml:context>
    <inkml:brush xml:id="br0">
      <inkml:brushProperty name="width" value="0.1" units="cm"/>
      <inkml:brushProperty name="height" value="0.1" units="cm"/>
      <inkml:brushProperty name="color" value="#E71224"/>
    </inkml:brush>
  </inkml:definitions>
  <inkml:trace contextRef="#ctx0" brushRef="#br0">1391 86 919 0 0,'0'-2'272'0'0,"0"-3"232"0"0,0 0 1 0 0,0 1-1 0 0,-1-1 1 0 0,1 0-1 0 0,-1 0 1 0 0,-2-6-1 0 0,3 10-456 0 0,-1 0-1 0 0,1 0 1 0 0,-1 1-1 0 0,1-1 1 0 0,-1 0-1 0 0,1 0 1 0 0,-1 0-1 0 0,0 0 1 0 0,0 1-1 0 0,1-1 1 0 0,-1 0-1 0 0,0 1 1 0 0,0-1-1 0 0,0 1 0 0 0,0-1 1 0 0,0 1-1 0 0,1-1 1 0 0,-1 1-1 0 0,0-1 1 0 0,0 1-1 0 0,0 0 1 0 0,0 0-1 0 0,0 0 1 0 0,0-1-1 0 0,0 1 1 0 0,-1 0-1 0 0,1 0 1 0 0,0 0-1 0 0,0 0 1 0 0,0 1-1 0 0,0-1 1 0 0,0 0-1 0 0,0 0 0 0 0,0 1 1 0 0,-1 0-1 0 0,-10 1 196 0 0,-1-1-1 0 0,0 0 0 0 0,-21-1 0 0 0,-12 1 181 0 0,-74 2 552 0 0,5 8-418 0 0,56-4-256 0 0,-104-2 1 0 0,108-10 156 0 0,-81-19 0 0 0,-42-5 411 0 0,143 26-817 0 0,-1 1-1 0 0,1 3 1 0 0,-1 0-1 0 0,1 3 0 0 0,0 1 1 0 0,-43 11-1 0 0,-1 8-524 0 0,38-11-38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2:49.003"/>
    </inkml:context>
    <inkml:brush xml:id="br0">
      <inkml:brushProperty name="width" value="0.1" units="cm"/>
      <inkml:brushProperty name="height" value="0.1" units="cm"/>
      <inkml:brushProperty name="color" value="#E71224"/>
    </inkml:brush>
  </inkml:definitions>
  <inkml:trace contextRef="#ctx0" brushRef="#br0">751 69 919 0 0,'-16'-7'950'0'0,"-1"0"-1"0"0,1 2 0 0 0,-1 0 1 0 0,-33-6-1 0 0,-73-1 1192 0 0,76 8-1345 0 0,-256-14 860 0 0,270 19-2080 0 0,-46 6 0 0 0,56-5-1557 0 0,-4 2-1218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2:49.851"/>
    </inkml:context>
    <inkml:brush xml:id="br0">
      <inkml:brushProperty name="width" value="0.1" units="cm"/>
      <inkml:brushProperty name="height" value="0.1" units="cm"/>
      <inkml:brushProperty name="color" value="#E71224"/>
    </inkml:brush>
  </inkml:definitions>
  <inkml:trace contextRef="#ctx0" brushRef="#br0">1277 16 919 0 0,'-14'-1'1289'0'0,"-1"0"-1"0"0,-18-5 1 0 0,-22-1 139 0 0,-42 8-118 0 0,-109 16 1 0 0,2 0-874 0 0,-355 4-191 0 0,511-19-961 0 0,2 4-2448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3:27.496"/>
    </inkml:context>
    <inkml:brush xml:id="br0">
      <inkml:brushProperty name="width" value="0.1" units="cm"/>
      <inkml:brushProperty name="height" value="0.1" units="cm"/>
      <inkml:brushProperty name="color" value="#E71224"/>
    </inkml:brush>
  </inkml:definitions>
  <inkml:trace contextRef="#ctx0" brushRef="#br0">2129 49 1351 0 0,'12'-12'205'0'0,"-7"7"32"0"0,-1 0 0 0 0,2 0 0 0 0,-1 0 0 0 0,0 1 0 0 0,1 0 0 0 0,8-5 0 0 0,-75 40 2834 0 0,52-25-2997 0 0,-2-1 1 0 0,1 0-1 0 0,0 0 0 0 0,-1-2 1 0 0,0 1-1 0 0,0-1 0 0 0,0-1 0 0 0,0 0 1 0 0,-1 0-1 0 0,-16 0 0 0 0,-169 2 1324 0 0,174-4-1342 0 0,-323 4 674 0 0,304-2-648 0 0,-336 0 528 0 0,284-8-307 0 0,-424-10 121 0 0,445 21-540 0 0,1 2 1 0 0,-112 28-1 0 0,122-19-348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36:12.742"/>
    </inkml:context>
    <inkml:brush xml:id="br0">
      <inkml:brushProperty name="width" value="0.1" units="cm"/>
      <inkml:brushProperty name="height" value="0.1" units="cm"/>
      <inkml:brushProperty name="color" value="#E71224"/>
    </inkml:brush>
  </inkml:definitions>
  <inkml:trace contextRef="#ctx0" brushRef="#br0">541 808 919 0 0,'19'41'1384'0'0,"-18"-38"-1356"0"0,0 0-1 0 0,0 0 0 0 0,0 0 0 0 0,1 0 0 0 0,-1 0 0 0 0,1 0 0 0 0,3 4 0 0 0,-5-6 57 0 0,1 0 0 0 0,-1 0-1 0 0,1-1 1 0 0,-1 1 0 0 0,1 0 0 0 0,0-1 0 0 0,-1 1-1 0 0,1 0 1 0 0,0-1 0 0 0,-1 1 0 0 0,1-1 0 0 0,0 1-1 0 0,0-1 1 0 0,0 1 0 0 0,-1-1 0 0 0,1 0 0 0 0,0 1-1 0 0,0-1 1 0 0,0 0 0 0 0,0 0 0 0 0,0 0 0 0 0,0 1-1 0 0,0-1 1 0 0,-1 0 0 0 0,1 0 0 0 0,0 0 0 0 0,0-1-1 0 0,0 1 1 0 0,1 0 0 0 0,0-1 4 0 0,0 1-1 0 0,0-1 1 0 0,0 1 0 0 0,0 0-1 0 0,-1-1 1 0 0,1 1 0 0 0,0 0-1 0 0,0 0 1 0 0,0 0 0 0 0,0 1-1 0 0,0-1 1 0 0,0 0-1 0 0,-1 1 1 0 0,1-1 0 0 0,0 1-1 0 0,0 0 1 0 0,-1-1 0 0 0,1 1-1 0 0,0 0 1 0 0,-1 0 0 0 0,1 0-1 0 0,-1 0 1 0 0,1 0 0 0 0,-1 1-1 0 0,1-1 1 0 0,-1 0-1 0 0,0 1 1 0 0,0-1 0 0 0,2 3-1 0 0,-4 4 2493 0 0,13-12-1978 0 0,-10-2-453 0 0,0 0 1 0 0,0 1 0 0 0,0-1-1 0 0,0 1 1 0 0,1 0 0 0 0,0 0 0 0 0,0 0-1 0 0,0 0 1 0 0,1 0 0 0 0,8-8-1 0 0,-5 8-127 0 0,-1 0 0 0 0,1-1 1 0 0,-1 0-1 0 0,0 0 0 0 0,-1 0 0 0 0,1-1 0 0 0,-1 0 0 0 0,8-13 0 0 0,29-56 111 0 0,-32 53-83 0 0,-4 11 41 0 0,-1 0-1 0 0,5-17 0 0 0,-9 24-72 0 0,0 0-1 0 0,0 0 1 0 0,-1 0-1 0 0,1 0 1 0 0,-1-1-1 0 0,-1 1 1 0 0,1 0-1 0 0,-1 0 1 0 0,-1-8-1 0 0,-30-123 322 0 0,11 62-222 0 0,10 44-53 0 0,-1 1 0 0 0,-20-36 0 0 0,-33-68 0 0 0,60 125-64 0 0,0-1 0 0 0,0 1 0 0 0,-1 0 0 0 0,-11-12 0 0 0,13 16 0 0 0,0 1 0 0 0,0 0 0 0 0,0 0 0 0 0,0 1 0 0 0,0-1 0 0 0,0 1 0 0 0,-1 0 0 0 0,1 0 0 0 0,-1 0 0 0 0,0 1 0 0 0,-6-2 0 0 0,-14-3 0 0 0,15 4 0 0 0,-1-1 0 0 0,1 2 0 0 0,-1-1 0 0 0,1 1 0 0 0,-17 1 0 0 0,-14 3 0 0 0,-44 5 0 0 0,75-6 0 0 0,-1 1 0 0 0,1-1 0 0 0,0 2 0 0 0,-1 0 0 0 0,-17 9 0 0 0,10-2 0 0 0,-22 19 0 0 0,25-17 0 0 0,2-1-11 0 0,0 1 1 0 0,1 0-1 0 0,1 1 0 0 0,0 1 0 0 0,1 0 0 0 0,-11 22 0 0 0,-2 2 23 0 0,15-26-18 0 0,1 0-1 0 0,1 0 0 0 0,0 1 0 0 0,-6 25 1 0 0,-9 60-34 0 0,17-78 49 0 0,2-1-18 0 0,1 1 0 0 0,1-1 0 0 0,1 0 0 0 0,1 1 0 0 0,0-1-1 0 0,8 30 1 0 0,-5-33 9 0 0,0-1 0 0 0,1 1 0 0 0,1-1 0 0 0,0-1 0 0 0,1 1 0 0 0,17 23 0 0 0,-5-9-8 0 0,-16-22 20 0 0,0-1-1 0 0,0 0 0 0 0,1 0 1 0 0,0-1-1 0 0,1 0 1 0 0,0 1-1 0 0,0-2 0 0 0,0 1 1 0 0,0-1-1 0 0,9 6 1 0 0,1-3 29 0 0,0 1 0 0 0,0-2 0 0 0,1 0 0 0 0,0-1 0 0 0,0-1 0 0 0,1-1 0 0 0,-1 0 0 0 0,34 2 0 0 0,-37-7 42 0 0,1-1 1 0 0,-1 0-1 0 0,1-1 0 0 0,-1-1 1 0 0,19-7-1 0 0,-15 5 16 0 0,0 1-1 0 0,28-5 1 0 0,-44 10-123 0 0,-1 0 0 0 0,0 0 0 0 0,0 0 1 0 0,0 0-1 0 0,1 0 0 0 0,-1 0 0 0 0,0 0 0 0 0,0 0 0 0 0,1 1 0 0 0,-1-1 1 0 0,0 1-1 0 0,0-1 0 0 0,0 1 0 0 0,0-1 0 0 0,0 1 0 0 0,0 0 1 0 0,0-1-1 0 0,0 1 0 0 0,0 0 0 0 0,0 0 0 0 0,0 0 0 0 0,0 0 0 0 0,0 0 1 0 0,-1 0-1 0 0,1 0 0 0 0,0 0 0 0 0,-1 0 0 0 0,1 0 0 0 0,-1 0 1 0 0,1 0-1 0 0,-1 0 0 0 0,0 1 0 0 0,1-1 0 0 0,-1 1 0 0 0,1 10-960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3:29.197"/>
    </inkml:context>
    <inkml:brush xml:id="br0">
      <inkml:brushProperty name="width" value="0.1" units="cm"/>
      <inkml:brushProperty name="height" value="0.1" units="cm"/>
      <inkml:brushProperty name="color" value="#E71224"/>
    </inkml:brush>
  </inkml:definitions>
  <inkml:trace contextRef="#ctx0" brushRef="#br0">1591 52 1375 0 0,'-4'-3'275'0'0,"1"1"-1"0"0,-1 0 0 0 0,1-1 0 0 0,-1 1 0 0 0,0 1 0 0 0,0-1 0 0 0,1 1 0 0 0,-7-2 0 0 0,-33-6 331 0 0,-36-2 1039 0 0,-101-1 0 0 0,142 12-1436 0 0,-46 6 0 0 0,22 2-55 0 0,0-3 0 0 0,-63-3 0 0 0,62-5 30 0 0,-108-1 295 0 0,75 6-326 0 0,23-2-76 0 0,0 3-1 0 0,-116 21 1 0 0,20 18-743 0 0,124-31-2573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3:30.642"/>
    </inkml:context>
    <inkml:brush xml:id="br0">
      <inkml:brushProperty name="width" value="0.1" units="cm"/>
      <inkml:brushProperty name="height" value="0.1" units="cm"/>
      <inkml:brushProperty name="color" value="#E71224"/>
    </inkml:brush>
  </inkml:definitions>
  <inkml:trace contextRef="#ctx0" brushRef="#br0">2086 65 1839 0 0,'9'1'742'0'0,"-8"-1"-751"0"0,0 1 0 0 0,-1-1 0 0 0,1 0 1 0 0,0 0-1 0 0,-1 0 0 0 0,1 0 0 0 0,0 1 0 0 0,0-1 0 0 0,-1 0 0 0 0,1 0 0 0 0,0 0 0 0 0,0-1 0 0 0,-1 1 0 0 0,1 0 0 0 0,0 0 0 0 0,0 0 0 0 0,-1 0 0 0 0,1-1 0 0 0,0 1 0 0 0,-1 0 0 0 0,1-1 0 0 0,0 1 0 0 0,-1 0 1 0 0,1-1-1 0 0,-1 1 0 0 0,1-1 0 0 0,-1 1 0 0 0,1-1 0 0 0,0 0 0 0 0,0 0 22 0 0,-1 0-1 0 0,0 1 1 0 0,0-1 0 0 0,0 0 0 0 0,0 0-1 0 0,0 1 1 0 0,0-1 0 0 0,0 0 0 0 0,0 1-1 0 0,0-1 1 0 0,0 0 0 0 0,0 0 0 0 0,0 1-1 0 0,-1-1 1 0 0,1 0 0 0 0,0 1 0 0 0,-1-1-1 0 0,1 0 1 0 0,0 1 0 0 0,-1-1 0 0 0,1 1-1 0 0,0-1 1 0 0,-1 0 0 0 0,1 1 0 0 0,-1-1-1 0 0,1 1 1 0 0,-1-1 0 0 0,0 1 0 0 0,1 0-1 0 0,-1-1 1 0 0,1 1 0 0 0,-1-1 0 0 0,0 1-1 0 0,-1-1 91 0 0,1 1-1 0 0,0-1 0 0 0,0 1 1 0 0,0-1-1 0 0,-1 1 0 0 0,1 0 0 0 0,0-1 1 0 0,-1 1-1 0 0,1 0 0 0 0,0 0 1 0 0,0 0-1 0 0,-1 0 0 0 0,1 0 0 0 0,-2 1 1 0 0,-19 9 351 0 0,17-8-425 0 0,1 1 1 0 0,-1-1 0 0 0,0 0-1 0 0,0 0 1 0 0,0-1-1 0 0,0 1 1 0 0,0-1-1 0 0,-9 1 1 0 0,-5-1 472 0 0,0 1 0 0 0,-33 7-1 0 0,33-4-239 0 0,0-2-1 0 0,-35 3 0 0 0,-50-15 799 0 0,90 8-916 0 0,0 0 1 0 0,-26-7-1 0 0,-2 0 80 0 0,-49-6 47 0 0,-65-7 101 0 0,-92-1 593 0 0,116 24-739 0 0,19 0-52 0 0,-189-12 290 0 0,260 11-361 0 0,1 1 1 0 0,-1 2-1 0 0,-71 16 0 0 0,-116 47-1991 0 0,178-51 255 0 0,-4 0-1963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3:18.406"/>
    </inkml:context>
    <inkml:brush xml:id="br0">
      <inkml:brushProperty name="width" value="0.1" units="cm"/>
      <inkml:brushProperty name="height" value="0.1" units="cm"/>
      <inkml:brushProperty name="color" value="#E71224"/>
    </inkml:brush>
  </inkml:definitions>
  <inkml:trace contextRef="#ctx0" brushRef="#br0">1202 98 1087 0 0,'16'-15'276'0'0,"-11"11"-97"0"0,0 0 0 0 0,-1 0 0 0 0,0 0-1 0 0,0-1 1 0 0,0 1 0 0 0,-1-1 0 0 0,0 0 0 0 0,0 0 0 0 0,5-9-1 0 0,-8 13-130 0 0,0 1 0 0 0,0-1-1 0 0,0 1 1 0 0,1-1-1 0 0,-1 1 1 0 0,0-1 0 0 0,0 1-1 0 0,0-1 1 0 0,0 1-1 0 0,0-1 1 0 0,0 1-1 0 0,0-1 1 0 0,0 1 0 0 0,0-1-1 0 0,0 1 1 0 0,0-1-1 0 0,-1 1 1 0 0,1-1 0 0 0,0 1-1 0 0,0-1 1 0 0,0 1-1 0 0,-1-1 1 0 0,1 1 0 0 0,0 0-1 0 0,0-1 1 0 0,-1 1-1 0 0,1-1 1 0 0,0 1-1 0 0,-1 0 1 0 0,1-1 0 0 0,0 1-1 0 0,-1 0 1 0 0,0-1-1 0 0,0 0 75 0 0,-1 1-1 0 0,0-1 1 0 0,0 1 0 0 0,1-1-1 0 0,-1 1 1 0 0,0 0-1 0 0,0 0 1 0 0,0 0-1 0 0,-3 0 1 0 0,-38 7 1234 0 0,18-1-1059 0 0,1 0 1 0 0,-1-2-1 0 0,0 0 1 0 0,0-2-1 0 0,0-1 1 0 0,-29-2-1 0 0,-47-9 363 0 0,-64-7-167 0 0,-171 6 0 0 0,307 12-520 0 0,-115 7 140 0 0,116-5-172 0 0,0 1-1 0 0,1 2 0 0 0,-32 11 1 0 0,23-4-805 0 0,1 0-2766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3:19.744"/>
    </inkml:context>
    <inkml:brush xml:id="br0">
      <inkml:brushProperty name="width" value="0.1" units="cm"/>
      <inkml:brushProperty name="height" value="0.1" units="cm"/>
      <inkml:brushProperty name="color" value="#E71224"/>
    </inkml:brush>
  </inkml:definitions>
  <inkml:trace contextRef="#ctx0" brushRef="#br0">2119 18 1375 0 0,'-11'3'952'0'0,"7"-2"-767"0"0,0 1 0 0 0,0-1 0 0 0,0 0 0 0 0,0 0 0 0 0,0 0 0 0 0,0-1 0 0 0,0 1 0 0 0,-1-1 0 0 0,1 0 0 0 0,0 0 0 0 0,0-1 0 0 0,0 1 0 0 0,-1-1 0 0 0,-5-1 0 0 0,7 1-102 0 0,-1 1-1 0 0,1 0 1 0 0,0 0-1 0 0,-1 0 1 0 0,1 0-1 0 0,-1 1 1 0 0,1 0-1 0 0,-6 1 1 0 0,-3 0 87 0 0,-29 6 291 0 0,30-5-271 0 0,0-1 0 0 0,0 0 1 0 0,0 0-1 0 0,0-1 1 0 0,-21-2-1 0 0,-6 2 436 0 0,33-1-549 0 0,-1 1 0 0 0,0-1 0 0 0,1 0 0 0 0,-1-1 0 0 0,0 1 0 0 0,-6-2 0 0 0,-90-19 1561 0 0,41 11-1481 0 0,23 3 3 0 0,-38-1 0 0 0,13 10-35 0 0,45 0-97 0 0,-32-2 0 0 0,21-1 36 0 0,0 2 0 0 0,-31 4 0 0 0,-19 13 118 0 0,18-2-172 0 0,-9 1 54 0 0,49-15-51 0 0,2 0 30 0 0,1-1-1 0 0,-1 0 0 0 0,1-1 0 0 0,-1-1 1 0 0,-18-3-1 0 0,-41-12 54 0 0,-90-17 421 0 0,130 28-405 0 0,0 2 0 0 0,-56 1 0 0 0,25 7-137 0 0,-74 16 1 0 0,-68 25-120 0 0,157-34-47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3:21.840"/>
    </inkml:context>
    <inkml:brush xml:id="br0">
      <inkml:brushProperty name="width" value="0.1" units="cm"/>
      <inkml:brushProperty name="height" value="0.1" units="cm"/>
      <inkml:brushProperty name="color" value="#E71224"/>
    </inkml:brush>
  </inkml:definitions>
  <inkml:trace contextRef="#ctx0" brushRef="#br0">1630 70 2759 0 0,'-1'0'10'0'0,"1"-1"0"0"0,-1 1 0 0 0,1-1 0 0 0,-1 1-1 0 0,1-1 1 0 0,-1 1 0 0 0,1 0 0 0 0,-1-1-1 0 0,1 1 1 0 0,-1 0 0 0 0,1-1 0 0 0,-1 1-1 0 0,0 0 1 0 0,1 0 0 0 0,-1-1 0 0 0,1 1-1 0 0,-1 0 1 0 0,0 0 0 0 0,1 0 0 0 0,-1 0-1 0 0,0 0 1 0 0,1 0 0 0 0,-2 0 0 0 0,-21 3 282 0 0,-5-1-91 0 0,-74-30 2415 0 0,1 14-1408 0 0,71 11-810 0 0,0 2-1 0 0,-48 4 0 0 0,39 0-222 0 0,19-1-103 0 0,0-1-1 0 0,-37-2 1 0 0,15-2 243 0 0,1 2 0 0 0,-43 4 0 0 0,20 3-176 0 0,42-3-123 0 0,-2-1 0 0 0,1 0-1 0 0,0-2 1 0 0,-45-5-1 0 0,-85-20 572 0 0,97 18-475 0 0,1 3 0 0 0,-1 3 0 0 0,-104 9 0 0 0,141-4-63 0 0,-1 0 0 0 0,0 1-1 0 0,1 1 1 0 0,-27 13 0 0 0,-5 4-2490 0 0,42-19 1677 0 0,-22 10-2726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3:22.694"/>
    </inkml:context>
    <inkml:brush xml:id="br0">
      <inkml:brushProperty name="width" value="0.1" units="cm"/>
      <inkml:brushProperty name="height" value="0.1" units="cm"/>
      <inkml:brushProperty name="color" value="#E71224"/>
    </inkml:brush>
  </inkml:definitions>
  <inkml:trace contextRef="#ctx0" brushRef="#br0">2204 17 1839 0 0,'-2'-2'287'0'0,"0"0"-1"0"0,0 1 0 0 0,-1-1 1 0 0,1 1-1 0 0,0-1 0 0 0,-1 1 0 0 0,1 0 1 0 0,-1 0-1 0 0,1 0 0 0 0,-1 0 0 0 0,0 1 1 0 0,1-1-1 0 0,-1 1 0 0 0,0-1 0 0 0,-2 1 1 0 0,-7 0-224 0 0,0 1 0 0 0,-15 2 0 0 0,17-2-41 0 0,0 0 0 0 0,-19 0-1 0 0,8-2 165 0 0,0 1 0 0 0,1 1-1 0 0,-1 0 1 0 0,0 2 0 0 0,1 0 0 0 0,0 1-1 0 0,0 2 1 0 0,-21 7 0 0 0,23-8-64 0 0,0-1 0 0 0,-1-1 1 0 0,-20 1-1 0 0,-30 5 382 0 0,-21 15-158 0 0,67-16-311 0 0,-1-1 1 0 0,0-1-1 0 0,0-1 1 0 0,0-1-1 0 0,-50 1 1 0 0,-99-17 785 0 0,-8-7-205 0 0,8 12-127 0 0,85 4-181 0 0,-94-14-1 0 0,104 6-189 0 0,-84-3-1 0 0,123 13-106 0 0,1 2 0 0 0,0 2-1 0 0,-1 2 1 0 0,-47 11-1 0 0,-5 11-3590 0 0,48-11-352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3:24.082"/>
    </inkml:context>
    <inkml:brush xml:id="br0">
      <inkml:brushProperty name="width" value="0.1" units="cm"/>
      <inkml:brushProperty name="height" value="0.1" units="cm"/>
      <inkml:brushProperty name="color" value="#E71224"/>
    </inkml:brush>
  </inkml:definitions>
  <inkml:trace contextRef="#ctx0" brushRef="#br0">1772 16 223 0 0,'0'2'41'0'0,"0"1"0"0"0,-1-1 0 0 0,0 1 0 0 0,1-1 0 0 0,-1 1 0 0 0,0-1 0 0 0,0 0 0 0 0,-1 1 0 0 0,1-1 0 0 0,0 0 0 0 0,-1 0 0 0 0,1 0 0 0 0,-1 0 0 0 0,0 0 0 0 0,0 0 0 0 0,0 0 0 0 0,0-1 0 0 0,0 1 0 0 0,-4 2-1 0 0,-7 4 406 0 0,-2 1-1 0 0,-16 6 0 0 0,6-3-110 0 0,12-6-106 0 0,1 0 0 0 0,-1-1 1 0 0,0-1-1 0 0,0 0 0 0 0,-1-1 1 0 0,1-1-1 0 0,-25 2 0 0 0,-99-5 1405 0 0,107-1-1320 0 0,-88-14 694 0 0,33 3-368 0 0,30 6-275 0 0,-37-4 261 0 0,-18 2 194 0 0,-119-27 0 0 0,125 18-491 0 0,-86-6 23 0 0,160 23-335 0 0,-1 1-1 0 0,0 1 1 0 0,1 1-1 0 0,-39 9 1 0 0,39-4-145 0 0,-51 19-1 0 0,35-5-2939 0 0,16-5-466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3:24.959"/>
    </inkml:context>
    <inkml:brush xml:id="br0">
      <inkml:brushProperty name="width" value="0.1" units="cm"/>
      <inkml:brushProperty name="height" value="0.1" units="cm"/>
      <inkml:brushProperty name="color" value="#E71224"/>
    </inkml:brush>
  </inkml:definitions>
  <inkml:trace contextRef="#ctx0" brushRef="#br0">1407 43 919 0 0,'-15'-7'677'0'0,"0"0"-1"0"0,0 1 1 0 0,-1 0-1 0 0,0 2 0 0 0,0 0 1 0 0,-30-4-1 0 0,35 8-537 0 0,-1 1-1 0 0,0 0 1 0 0,0 1-1 0 0,1 0 1 0 0,-1 1 0 0 0,1 0-1 0 0,0 1 1 0 0,-14 7-1 0 0,7-5-108 0 0,0 1 0 0 0,-20 3 0 0 0,19-6 154 0 0,1-2 0 0 0,-1 0 0 0 0,0-1 0 0 0,0 0 0 0 0,-27-4 0 0 0,3-3 224 0 0,-25-4-56 0 0,-77 0 0 0 0,91 7-224 0 0,-60-10 0 0 0,-45-2 282 0 0,140 15-380 0 0,0 1 1 0 0,0 0 0 0 0,0 1-1 0 0,0 1 1 0 0,1 1 0 0 0,-27 9-1 0 0,15-2-722 0 0,0 1 0 0 0,0 2 0 0 0,-49 31 0 0 0,52-27-2460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4:00.471"/>
    </inkml:context>
    <inkml:brush xml:id="br0">
      <inkml:brushProperty name="width" value="0.1" units="cm"/>
      <inkml:brushProperty name="height" value="0.1" units="cm"/>
      <inkml:brushProperty name="color" value="#E71224"/>
    </inkml:brush>
  </inkml:definitions>
  <inkml:trace contextRef="#ctx0" brushRef="#br0">3459 1272 1727 0 0,'67'-24'168'0'0,"-48"19"-102"0"0,-15 4-27 0 0,-1 1-1 0 0,0-1 1 0 0,1 0-1 0 0,-1 0 1 0 0,0-1-1 0 0,1 1 1 0 0,-1-1-1 0 0,0 1 1 0 0,5-5-1 0 0,-5 4 151 0 0,8-8 863 0 0,-11 9-1000 0 0,0 1 0 0 0,0 0 0 0 0,0 0 0 0 0,1 0 0 0 0,-1 0 1 0 0,0-1-1 0 0,0 1 0 0 0,0 0 0 0 0,0 0 0 0 0,0-1 1 0 0,1 1-1 0 0,-1 0 0 0 0,0 0 0 0 0,0 0 0 0 0,0-1 1 0 0,0 1-1 0 0,0 0 0 0 0,0 0 0 0 0,0-1 0 0 0,0 1 1 0 0,0 0-1 0 0,0 0 0 0 0,0-1 0 0 0,0 1 0 0 0,0 0 0 0 0,0 0 1 0 0,0-1-1 0 0,0 1 0 0 0,0 0 0 0 0,0 0 0 0 0,-1 0 1 0 0,1-1-1 0 0,0 1 0 0 0,0 0 0 0 0,0 0 0 0 0,0 0 1 0 0,0-1-1 0 0,-1 1 0 0 0,1 0 0 0 0,0 0 0 0 0,0 0 0 0 0,0 0 1 0 0,0-1-1 0 0,-1 1 0 0 0,1 0 0 0 0,0 0 0 0 0,-25 14 1482 0 0,22-12-1469 0 0,-1 1 0 0 0,1-1 0 0 0,-1 0 0 0 0,1-1 0 0 0,-1 1 0 0 0,0-1 1 0 0,1 1-1 0 0,-1-1 0 0 0,0 0 0 0 0,0 0 0 0 0,0-1 0 0 0,0 1 0 0 0,0-1 0 0 0,0 0 0 0 0,-8-1 1 0 0,5 1 157 0 0,0-2 0 0 0,0 1 0 0 0,1-1 0 0 0,-1 0 1 0 0,0-1-1 0 0,1 1 0 0 0,0-1 0 0 0,-9-6 0 0 0,11 7-100 0 0,0 0 0 0 0,0 0 0 0 0,1 1 0 0 0,-1-1 0 0 0,0 1 0 0 0,0 0 0 0 0,0 0 0 0 0,0 0 0 0 0,-1 1 0 0 0,-3-1 0 0 0,-42 5 337 0 0,7 0-146 0 0,23-3-10 0 0,0 1-1 0 0,-32 7 1 0 0,27-4 9 0 0,-25 2 0 0 0,-157 15 923 0 0,199-21-1208 0 0,-258 13 1563 0 0,157-7-1054 0 0,38 0-289 0 0,-109-11 166 0 0,-3 0 26 0 0,8 14-35 0 0,130-8-324 0 0,-83 8 134 0 0,11 1-35 0 0,-9 2 17 0 0,27-2-86 0 0,46-7-8 0 0,32-4 52 0 0,1 0 0 0 0,-41-6 1 0 0,38 4-77 0 0,-1-1-4 0 0,-30-2 15 0 0,-7 1 35 0 0,46 2-79 0 0,1 0-1 0 0,-1 1 0 0 0,0 1 1 0 0,1 1-1 0 0,-21 3 1 0 0,17-1-41 0 0,-1-1 0 0 0,-26 0 0 0 0,-6 1 54 0 0,40-3-37 0 0,-1 0-1 0 0,-22-3 1 0 0,-9 0 95 0 0,-32 0 29 0 0,25 5-92 0 0,26-1 15 0 0,-47-3 0 0 0,43 1-39 0 0,23 2-20 0 0,0-1 0 0 0,0 0-1 0 0,0 0 1 0 0,0-1 0 0 0,0 0-1 0 0,0 0 1 0 0,0 0 0 0 0,-4-2-1 0 0,-1 1 16 0 0,1 0 0 0 0,0 0 0 0 0,0 1 0 0 0,0 0 0 0 0,-1 0-1 0 0,1 1 1 0 0,-1 1 0 0 0,1-1 0 0 0,-10 3 0 0 0,-29 1-7 0 0,20-6 22 0 0,22 1-25 0 0,-1 0-1 0 0,0 0 1 0 0,0 1 0 0 0,0 1-1 0 0,-11 1 1 0 0,9 0-6 0 0,-1 0 0 0 0,1 0 0 0 0,-1-1 0 0 0,1-1 0 0 0,-17 0-1 0 0,24 0 15 0 0,-1-1-1 0 0,1 1 1 0 0,0-1-1 0 0,0 0 0 0 0,0 0 1 0 0,-1 0-1 0 0,1 0 0 0 0,0 0 1 0 0,0 0-1 0 0,1-1 0 0 0,-1 1 1 0 0,0-1-1 0 0,0 1 0 0 0,1-1 1 0 0,-1 0-1 0 0,0 1 0 0 0,1-1 1 0 0,0 0-1 0 0,-1 0 0 0 0,0-3 1 0 0,0 1 65 0 0,0-1 0 0 0,1 0 1 0 0,-1 1-1 0 0,1-1 0 0 0,0 0 0 0 0,0 0 1 0 0,1 0-1 0 0,-1-8 0 0 0,1 6-33 0 0,-1-1-1 0 0,-1 1 0 0 0,1-1 1 0 0,-1 1-1 0 0,0 0 0 0 0,-5-10 1 0 0,4 10-4 0 0,0 0 0 0 0,1-1 0 0 0,0 1 0 0 0,0-1 1 0 0,1 0-1 0 0,-1-11 0 0 0,2-13 88 0 0,0-29 5 0 0,-3 38-84 0 0,0 0 1 0 0,-2 1 0 0 0,-9-30-1 0 0,2 18 16 0 0,-18-65 203 0 0,27 86-248 0 0,2-1 0 0 0,0 0 1 0 0,0 0-1 0 0,2-18 0 0 0,0-24 98 0 0,-1 28-45 0 0,1 0 0 0 0,2 0 0 0 0,1-1-1 0 0,10-37 1 0 0,-9 39-71 0 0,-4 17-5 0 0,1 0 1 0 0,0 1-1 0 0,0-1 1 0 0,1 1 0 0 0,6-13-1 0 0,1 4-5 0 0,-2 3 7 0 0,0 0 1 0 0,1 1-1 0 0,1 0 0 0 0,0 0 0 0 0,21-21 0 0 0,-21 29-10 0 0,1 0 0 0 0,-1 0 0 0 0,1 1 0 0 0,0 0 0 0 0,1 1 0 0 0,-1 0 0 0 0,1 0 0 0 0,12-1 0 0 0,6-3 0 0 0,-3 3 0 0 0,1 0 0 0 0,-1 2 0 0 0,52-1 0 0 0,-26 3 0 0 0,54-4 0 0 0,202-17 0 0 0,-3-15 0 0 0,0 27 0 0 0,-253 12 0 0 0,0-2 0 0 0,91-12 0 0 0,-68 2 0 0 0,116 1 0 0 0,-79 6 0 0 0,57 0 0 0 0,-21 4 0 0 0,122-8 0 0 0,-206 3 0 0 0,87-2 0 0 0,-117 5 0 0 0,36-7 0 0 0,-44 3 0 0 0,0 3 0 0 0,55 0 0 0 0,-64 3 7 0 0,27-3 1 0 0,-27 0 2 0 0,-1 2 1 0 0,21 1-1 0 0,-32 0-8 0 0,-1-1-1 0 0,0 1 1 0 0,0 1-1 0 0,0-1 1 0 0,0 1-1 0 0,0 0 1 0 0,0 0-1 0 0,0 0 1 0 0,-1 1-1 0 0,1 0 1 0 0,6 5-1 0 0,-4-1-1 0 0,-1 1 0 0 0,0 0 0 0 0,0 0 0 0 0,0 1 0 0 0,-1-1 0 0 0,6 17 0 0 0,1-3 0 0 0,17 31 0 0 0,31 61 0 0 0,-51-94 0 0 0,-1 1 0 0 0,-1-1 0 0 0,8 42 0 0 0,-2 74 0 0 0,1 2 0 0 0,-6-93 0 0 0,-2-21 0 0 0,-2 1 0 0 0,2 41 0 0 0,-6-59 1 0 0,0-1 0 0 0,-1 1 0 0 0,-1-1 0 0 0,1 1 0 0 0,-1-1 0 0 0,0 1 0 0 0,-3 7 0 0 0,-26 43-195 0 0,8-14-92 0 0,-49 126-4943 0 0,50-111-2334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3:34.502"/>
    </inkml:context>
    <inkml:brush xml:id="br0">
      <inkml:brushProperty name="width" value="0.1" units="cm"/>
      <inkml:brushProperty name="height" value="0.1" units="cm"/>
      <inkml:brushProperty name="color" value="#E71224"/>
    </inkml:brush>
  </inkml:definitions>
  <inkml:trace contextRef="#ctx0" brushRef="#br0">1509 171 455 0 0,'-3'1'85'0'0,"0"-1"0"0"0,-1 0-1 0 0,1-1 1 0 0,0 1-1 0 0,0 0 1 0 0,-1-1 0 0 0,1 0-1 0 0,0 0 1 0 0,0 0-1 0 0,0 0 1 0 0,0 0 0 0 0,0 0-1 0 0,0-1 1 0 0,0 0-1 0 0,1 1 1 0 0,-1-1 0 0 0,0 0-1 0 0,1 0 1 0 0,-4-4-1 0 0,-4-5 427 0 0,0 1 0 0 0,-15-10-1 0 0,19 17-439 0 0,0-1-1 0 0,-1 2 0 0 0,1-1 0 0 0,-1 1 0 0 0,0 0 0 0 0,0 0 0 0 0,1 1 1 0 0,-1-1-1 0 0,-11 1 0 0 0,7 0-56 0 0,-10 0 405 0 0,1-2 0 0 0,0 0 0 0 0,-31-9 0 0 0,36 7-166 0 0,0 1 0 0 0,0 1-1 0 0,0 0 1 0 0,-1 1-1 0 0,1 0 1 0 0,-30 2-1 0 0,36 1-229 0 0,-1 1 40 0 0,0-1-1 0 0,0 0 1 0 0,0 0 0 0 0,0-1 0 0 0,0 0 0 0 0,0-1 0 0 0,0 0 0 0 0,0-1 0 0 0,0 0 0 0 0,-12-5 0 0 0,9 3 135 0 0,0-1-1 0 0,0 2 1 0 0,0 0-1 0 0,-1 0 1 0 0,-18-1-1 0 0,-69 4 97 0 0,65 1-258 0 0,-45-4 1 0 0,-7-6 343 0 0,-134 4 0 0 0,199 7-365 0 0,1 1 1 0 0,-1 1-1 0 0,0 1 1 0 0,1 1-1 0 0,0 1 1 0 0,1 1-1 0 0,-24 12 1 0 0,19-7-1598 0 0,-24 17 0 0 0,19-10-1781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36:33.188"/>
    </inkml:context>
    <inkml:brush xml:id="br0">
      <inkml:brushProperty name="width" value="0.1" units="cm"/>
      <inkml:brushProperty name="height" value="0.1" units="cm"/>
      <inkml:brushProperty name="color" value="#E71224"/>
    </inkml:brush>
  </inkml:definitions>
  <inkml:trace contextRef="#ctx0" brushRef="#br0">0 18 1783 0 0,'10'0'242'0'0,"0"1"0"0"0,-1 1-1 0 0,11 2 1 0 0,11 3 46 0 0,9-3 78 0 0,-24-3-149 0 0,1 1 0 0 0,-1 1 0 0 0,19 5-1 0 0,-28-7-63 0 0,0 1 0 0 0,0-1-1 0 0,0 0 1 0 0,15-1-1 0 0,8 1 149 0 0,98 22 723 0 0,-79-18-638 0 0,-28-3-214 0 0,37 7 1 0 0,-30-2-50 0 0,-4 0 58 0 0,28 3 0 0 0,-30-8 3 0 0,0-2 0 0 0,0-1 0 0 0,31-4-1 0 0,-28 2-42 0 0,0 1-1 0 0,31 2 0 0 0,20 1-62 0 0,141-14-1 0 0,-65 0-28 0 0,-12 16-49 0 0,-40 0 0 0 0,257-7 147 0 0,-58-3-30 0 0,-275 6-108 0 0,1-2-1 0 0,-1-1 1 0 0,38-10-1 0 0,-13 2 22 0 0,-26 9-7 0 0,0 1 0 0 0,0 1 0 0 0,1 0 0 0 0,22 4 0 0 0,17-1 54 0 0,77 4-77 0 0,-56-6 88 0 0,-1-5 0 0 0,111-19 0 0 0,-153 19-88 0 0,1 1 0 0 0,54 1 0 0 0,-84 3 2 0 0,144 4 124 0 0,-82-4-126 0 0,-31-2 0 0 0,213-2 64 0 0,-95 2-64 0 0,-55 3 0 0 0,-87 1 0 0 0,1 0 0 0 0,-1 1 0 0 0,0 1 0 0 0,0 1 0 0 0,31 13 0 0 0,-25-10 0 0 0,-1 0 0 0 0,38 7 0 0 0,-27-12 0 0 0,37 0 0 0 0,5-1 0 0 0,-2 5 0 0 0,90-7 64 0 0,-90 3-66 0 0,-41-1 35 0 0,40-2 0 0 0,148-10 80 0 0,-28 2-38 0 0,-92 4-33 0 0,109 11 0 0 0,-166-3-42 0 0,1-3 0 0 0,58-5 0 0 0,-17 0 0 0 0,-28-1 0 0 0,0 2 0 0 0,67 7 0 0 0,-104-2 0 0 0,1 1 0 0 0,-1 1 0 0 0,26 8 0 0 0,-31-8 0 0 0,-1-1 0 0 0,1 0 0 0 0,17-1 0 0 0,-26-1 0 0 0,111 1 133 0 0,-89-2-84 0 0,158 6 25 0 0,-146-6-61 0 0,80 2 38 0 0,114 27-51 0 0,-207-24 4 0 0,0-1-1 0 0,33-1 1 0 0,168 5 113 0 0,-115-2-117 0 0,1 1 0 0 0,-41-6 14 0 0,102-4 36 0 0,103-16-50 0 0,-152 14 0 0 0,74-6 0 0 0,-105 0 0 0 0,171-16 0 0 0,-13 3 0 0 0,-199 18 0 0 0,-40 3 0 0 0,1 1 0 0 0,-1 1 0 0 0,1 0 0 0 0,0 1 0 0 0,27 4 0 0 0,-33-3 0 0 0,0 0 0 0 0,0 0 0 0 0,0-2 0 0 0,19-1 0 0 0,-19 1 0 0 0,1 0 0 0 0,-1 0 0 0 0,1 1 0 0 0,13 2 0 0 0,31 4 0 0 0,-38-5 0 0 0,28 4 0 0 0,-25-2 0 0 0,0-1 0 0 0,-1 0 0 0 0,1-2 0 0 0,25-3 0 0 0,-23 0 0 0 0,0-1 0 0 0,1-2 0 0 0,25-9 0 0 0,12-3 0 0 0,-55 16 0 0 0,5 0 0 0 0,0-1 0 0 0,0 0 0 0 0,-1-1 0 0 0,1 0 0 0 0,-1 0 0 0 0,13-9 0 0 0,-23 13-26 0 0,1 0 0 0 0,-1 0 0 0 0,0 0 0 0 0,0 0 0 0 0,1 0 0 0 0,-1 0 0 0 0,0 0 0 0 0,0-1 0 0 0,1 1 0 0 0,-1 0 0 0 0,0 0 0 0 0,1 0 0 0 0,-1 0 0 0 0,0 1 0 0 0,0-1 0 0 0,1 0-1 0 0,-1 0 1 0 0,0 0 0 0 0,0 0 0 0 0,1 0 0 0 0,-1 0 0 0 0,0 0 0 0 0,0 0 0 0 0,1 1 0 0 0,-1-1 0 0 0,0 0 0 0 0,0 0 0 0 0,1 0 0 0 0,-1 0 0 0 0,0 1 0 0 0,0-1 0 0 0,0 0 0 0 0,0 0 0 0 0,1 1 0 0 0,-1-1-1 0 0,0 0 1 0 0,0 0 0 0 0,0 1 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3:35.862"/>
    </inkml:context>
    <inkml:brush xml:id="br0">
      <inkml:brushProperty name="width" value="0.1" units="cm"/>
      <inkml:brushProperty name="height" value="0.1" units="cm"/>
      <inkml:brushProperty name="color" value="#E71224"/>
    </inkml:brush>
  </inkml:definitions>
  <inkml:trace contextRef="#ctx0" brushRef="#br0">1191 16 1727 0 0,'-6'1'221'0'0,"-1"0"0"0"0,0 0 0 0 0,1-1 0 0 0,-1 0 0 0 0,1 0 0 0 0,-1-1 0 0 0,0 0 0 0 0,1 0 0 0 0,-12-3 0 0 0,7 1 215 0 0,1 1 1 0 0,-20-1-1 0 0,-51 8 686 0 0,39-2-915 0 0,-38 3 224 0 0,-146 6 1042 0 0,46-28-541 0 0,148 12-800 0 0,-13-1 58 0 0,0 1-1 0 0,-53 4 1 0 0,76 1-250 0 0,1 1 0 0 0,0 2 0 0 0,1 0 0 0 0,-1 1 0 0 0,1 0 1 0 0,-38 17-1 0 0,32-10-2314 0 0,1-1-778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3:37.202"/>
    </inkml:context>
    <inkml:brush xml:id="br0">
      <inkml:brushProperty name="width" value="0.1" units="cm"/>
      <inkml:brushProperty name="height" value="0.1" units="cm"/>
      <inkml:brushProperty name="color" value="#E71224"/>
    </inkml:brush>
  </inkml:definitions>
  <inkml:trace contextRef="#ctx0" brushRef="#br0">2734 72 3623 0 0,'-2'-4'195'0'0,"-1"1"0"0"0,0 0 0 0 0,0 0 0 0 0,0 0-1 0 0,0 0 1 0 0,-1 1 0 0 0,1-1 0 0 0,-1 1-1 0 0,1 0 1 0 0,-1 0 0 0 0,0 0 0 0 0,0 1-1 0 0,0-1 1 0 0,-8-1 0 0 0,-5 0 195 0 0,-1 0 0 0 0,-23-1-1 0 0,-1 0 176 0 0,-125-14 1196 0 0,131 17-1573 0 0,0 1 1 0 0,-60 8-1 0 0,80-6-245 0 0,0 2 0 0 0,1 0 0 0 0,-1 1 0 0 0,1 1-1 0 0,0 0 1 0 0,1 1 0 0 0,-1 1 0 0 0,-24 17 0 0 0,17-9-291 0 0</inkml:trace>
  <inkml:trace contextRef="#ctx0" brushRef="#br0" timeOffset="1">1925 196 3711 0 0,'-11'-1'300'0'0,"10"1"-275"0"0,0-1-1 0 0,0 1 1 0 0,0 0-1 0 0,1 0 1 0 0,-1 0 0 0 0,0 0-1 0 0,0 0 1 0 0,0 0 0 0 0,0 0-1 0 0,0 0 1 0 0,0 0-1 0 0,1 1 1 0 0,-1-1 0 0 0,0 0-1 0 0,0 0 1 0 0,0 1 0 0 0,0-1-1 0 0,1 1 1 0 0,-2 0-1 0 0,-6 2 83 0 0,-1 1-1 0 0,1-1 0 0 0,-1-1 0 0 0,0 0 0 0 0,-13 2 0 0 0,18-3-59 0 0,-25 2 475 0 0,0-1 0 0 0,-36-2 0 0 0,32-1-43 0 0,-44 5 0 0 0,-31 8-56 0 0,-59 8 258 0 0,114-14-407 0 0,-1-2-1 0 0,-71-4 0 0 0,-52-18 207 0 0,137 12-372 0 0,-104-5 306 0 0,-13-2 28 0 0,27 1-120 0 0,48 7-212 0 0,-83-6 110 0 0,133 11-295 0 0,-1 1-1 0 0,1 2 0 0 0,-34 6 1 0 0,37-3-99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3:39.643"/>
    </inkml:context>
    <inkml:brush xml:id="br0">
      <inkml:brushProperty name="width" value="0.1" units="cm"/>
      <inkml:brushProperty name="height" value="0.1" units="cm"/>
      <inkml:brushProperty name="color" value="#E71224"/>
    </inkml:brush>
  </inkml:definitions>
  <inkml:trace contextRef="#ctx0" brushRef="#br0">1534 0 1375 0 0,'-29'14'664'0'0,"-50"18"2667"0"0,12-7-2662 0 0,53-20-425 0 0,1 0-1 0 0,-28 5 1 0 0,2-1 176 0 0,23-5-267 0 0,0-1-1 0 0,-1 0 1 0 0,1-2-1 0 0,-24 1 1 0 0,-66-9 603 0 0,53 3-459 0 0,-240-30 824 0 0,229 20-763 0 0,23 5-238 0 0,0 1 1 0 0,0 3 0 0 0,-67-2-1 0 0,-77 17-30 0 0,134-5-240 0 0,-80 19 0 0 0,98-14-40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3:42.616"/>
    </inkml:context>
    <inkml:brush xml:id="br0">
      <inkml:brushProperty name="width" value="0.1" units="cm"/>
      <inkml:brushProperty name="height" value="0.1" units="cm"/>
      <inkml:brushProperty name="color" value="#E71224"/>
    </inkml:brush>
  </inkml:definitions>
  <inkml:trace contextRef="#ctx0" brushRef="#br0">2763 2 3167 0 0,'0'0'12'0'0,"0"0"-1"0"0,0 0 1 0 0,0 0-1 0 0,0 0 0 0 0,0 1 1 0 0,0-1-1 0 0,0 0 0 0 0,-1 0 1 0 0,1 0-1 0 0,0 0 0 0 0,0 0 1 0 0,0 0-1 0 0,0 0 1 0 0,0 0-1 0 0,-1 0 0 0 0,1 0 1 0 0,0 0-1 0 0,0 0 0 0 0,0 0 1 0 0,0 0-1 0 0,0 0 0 0 0,-1 0 1 0 0,1 0-1 0 0,0 0 1 0 0,0 0-1 0 0,0 0 0 0 0,0 0 1 0 0,0 0-1 0 0,-1 0 0 0 0,1 0 1 0 0,0 0-1 0 0,0 0 0 0 0,0 0 1 0 0,0 0-1 0 0,0 0 1 0 0,-1 0-1 0 0,1 0 0 0 0,0-1 1 0 0,0 1-1 0 0,0 0 0 0 0,0 0 1 0 0,0 0-1 0 0,0 0 1 0 0,0 0-1 0 0,0 0 0 0 0,-1 0 1 0 0,1-1-1 0 0,0 1 0 0 0,0 0 1 0 0,0 0-1 0 0,0 0 0 0 0,0 0 1 0 0,0 0-1 0 0,0-1 1 0 0,0 1-1 0 0,-11 17 852 0 0,8-12-731 0 0,-35 48-132 0 0,33-47 60 0 0,1 0 0 0 0,-1-1-1 0 0,-1 0 1 0 0,1 0-1 0 0,0 0 1 0 0,-1 0 0 0 0,0-1-1 0 0,0 0 1 0 0,-10 5-1 0 0,-2-1 199 0 0,0-1 0 0 0,-23 6-1 0 0,28-9-219 0 0,-4 1 189 0 0,0-1-1 0 0,0 0 1 0 0,-1-1 0 0 0,0-1-1 0 0,0 0 1 0 0,-30-2 0 0 0,-29-2 572 0 0,46 2-591 0 0,-1-1 0 0 0,1-2 0 0 0,-36-7-1 0 0,18-1-76 0 0,0 3 0 0 0,0 2-1 0 0,0 2 1 0 0,-73 3 0 0 0,-78 15-57 0 0,111-4-55 0 0,-69 2 26 0 0,-8-14 0 0 0,-228 8 1816 0 0,344-4-2377 0 0,-1-2 0 0 0,-59-7 0 0 0,-98-24 370 0 0,145 21 204 0 0,24 5 102 0 0,-1 3 1 0 0,0 1 0 0 0,1 2-1 0 0,-1 1 1 0 0,-71 15 0 0 0,68-9-779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3:43.949"/>
    </inkml:context>
    <inkml:brush xml:id="br0">
      <inkml:brushProperty name="width" value="0.1" units="cm"/>
      <inkml:brushProperty name="height" value="0.1" units="cm"/>
      <inkml:brushProperty name="color" value="#E71224"/>
    </inkml:brush>
  </inkml:definitions>
  <inkml:trace contextRef="#ctx0" brushRef="#br0">1083 120 455 0 0,'-37'6'736'0'0,"-21"-9"1013"0"0,39 1-888 0 0,0 0-1 0 0,-31 3 0 0 0,15 3-500 0 0,0-1 0 0 0,0-2 0 0 0,0-1 0 0 0,1-2 0 0 0,-1-2 0 0 0,-63-14 0 0 0,62 8-124 0 0,-141-43 1320 0 0,150 44-1364 0 0,-1 0 0 0 0,0 2 1 0 0,0 1-1 0 0,-42-3 0 0 0,56 9-224 0 0,0 0 0 0 0,0 0 0 0 0,0 1 1 0 0,1 1-1 0 0,-1 0 0 0 0,0 1 0 0 0,1 1 0 0 0,0 0 0 0 0,0 0 0 0 0,0 2 0 0 0,-16 8 0 0 0,8-2-244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3:45.556"/>
    </inkml:context>
    <inkml:brush xml:id="br0">
      <inkml:brushProperty name="width" value="0.1" units="cm"/>
      <inkml:brushProperty name="height" value="0.1" units="cm"/>
      <inkml:brushProperty name="color" value="#E71224"/>
    </inkml:brush>
  </inkml:definitions>
  <inkml:trace contextRef="#ctx0" brushRef="#br0">2669 48 3079 0 0,'-3'-1'44'0'0,"-1"0"0"0"0,1 0-1 0 0,0 0 1 0 0,-1 0 0 0 0,1 0-1 0 0,-4-3 1 0 0,-3-1 9 0 0,-8-3 448 0 0,-1 1 0 0 0,-20-6 1 0 0,31 12-471 0 0,0 0 0 0 0,1 0 0 0 0,-1 0 0 0 0,0 1 0 0 0,1 0 0 0 0,-1 0 0 0 0,0 1 0 0 0,-13 2 0 0 0,-100 31 706 0 0,-14 1-188 0 0,107-29-174 0 0,0-1 0 0 0,-55 1-1 0 0,26-6 40 0 0,1 2-1 0 0,-65 12 0 0 0,45-3-351 0 0,-94 0 0 0 0,133-11-5 0 0,-51-7 0 0 0,22 0 87 0 0,-11 0 112 0 0,-82-2 182 0 0,-320 1 20 0 0,299 9-449 0 0,156 0-8 0 0,-18 2 30 0 0,0 2 0 0 0,1 1 0 0 0,-54 16 0 0 0,-116 54-1040 0 0,155-54-2426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3:47.222"/>
    </inkml:context>
    <inkml:brush xml:id="br0">
      <inkml:brushProperty name="width" value="0.1" units="cm"/>
      <inkml:brushProperty name="height" value="0.1" units="cm"/>
      <inkml:brushProperty name="color" value="#E71224"/>
    </inkml:brush>
  </inkml:definitions>
  <inkml:trace contextRef="#ctx0" brushRef="#br0">1892 62 1839 0 0,'-2'0'146'0'0,"0"-1"-1"0"0,-1 1 0 0 0,1 0 0 0 0,-1 0 0 0 0,1 0 0 0 0,-1 0 1 0 0,1 0-1 0 0,0 0 0 0 0,-1 1 0 0 0,1-1 0 0 0,0 1 0 0 0,-4 1 1 0 0,-11 2 180 0 0,-36 6-79 0 0,-8 2-166 0 0,28-11 755 0 0,0-1 0 0 0,-48-6 1 0 0,34 2-714 0 0,-35-8 25 0 0,-16 0 410 0 0,67 11-373 0 0,-1 2 0 0 0,-47 7 0 0 0,26-3 73 0 0,-1-2 0 0 0,-87-6-1 0 0,60-1 116 0 0,-222-23 514 0 0,240 16-757 0 0,-79-12 149 0 0,109 20-206 0 0,0 1 0 0 0,-44 3 0 0 0,63 0-93 0 0,-1 2 0 0 0,1 0 0 0 0,0 1 0 0 0,0 0-1 0 0,0 1 1 0 0,0 1 0 0 0,1 0 0 0 0,0 1 0 0 0,0 0-1 0 0,1 1 1 0 0,0 0 0 0 0,0 1 0 0 0,-18 19 0 0 0,3-2-194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4:17.417"/>
    </inkml:context>
    <inkml:brush xml:id="br0">
      <inkml:brushProperty name="width" value="0.1" units="cm"/>
      <inkml:brushProperty name="height" value="0.1" units="cm"/>
      <inkml:brushProperty name="color" value="#E71224"/>
    </inkml:brush>
  </inkml:definitions>
  <inkml:trace contextRef="#ctx0" brushRef="#br0">622 52 455 0 0,'-4'-1'9'0'0,"1"0"-1"0"0,-1 1 0 0 0,0-1 0 0 0,1 1 0 0 0,-1-1 0 0 0,0 1 0 0 0,-4 0 0 0 0,4 0 87 0 0,1 1-39 0 0,1-1-1 0 0,-1 1 0 0 0,1 0 0 0 0,-1 0 0 0 0,1 0 0 0 0,-1 0 0 0 0,1 0 0 0 0,0 0 0 0 0,0 1 0 0 0,-4 2 0 0 0,-13 7-69 0 0,14-9 14 0 0,3-2 0 0 0,1 1 0 0 0,-1 0 0 0 0,1-1 0 0 0,-1 1 0 0 0,0-1 0 0 0,1 0 0 0 0,-1 0 0 0 0,0 0 0 0 0,1 0 0 0 0,-1 0 0 0 0,0 0 0 0 0,1 0 0 0 0,-4-1 0 0 0,3 1 0 0 0,0 0 0 0 0,0 0 0 0 0,0 0 0 0 0,0 1 0 0 0,0-1 0 0 0,0 0 0 0 0,1 1 0 0 0,-1-1 0 0 0,0 1 0 0 0,0 0 0 0 0,0 0 0 0 0,1-1 0 0 0,-1 1 0 0 0,0 0 0 0 0,1 1 0 0 0,-3 1 0 0 0,2-1 0 0 0,0-1 0 0 0,0 0 0 0 0,0 1 0 0 0,0-1 0 0 0,0 0 0 0 0,-1 0 0 0 0,1 0 0 0 0,0-1 0 0 0,0 1 0 0 0,-5 0 0 0 0,-13-2-5 0 0,16 0 31 0 0,0 1-1 0 0,0-1 0 0 0,0 1 0 0 0,0 0 0 0 0,0 0 0 0 0,0 1 1 0 0,0-1-1 0 0,-4 2 0 0 0,4-1-12 0 0,-1 0 0 0 0,1 0 1 0 0,0 0-1 0 0,-1-1 0 0 0,1 0 1 0 0,-1 0-1 0 0,1 0 0 0 0,-1 0 1 0 0,1-1-1 0 0,0 1 0 0 0,-1-1 1 0 0,1 0-1 0 0,0-1 0 0 0,-1 1 1 0 0,1-1-1 0 0,-7-3 0 0 0,-2 0 156 0 0,12 5-148 0 0,-1 0 0 0 0,1 0 0 0 0,0-1-1 0 0,-1 1 1 0 0,1-1 0 0 0,0 1 0 0 0,0-1 0 0 0,-1 0 0 0 0,1 1 0 0 0,0-1 0 0 0,0 0 0 0 0,-1-1-1 0 0,-1 0 49 0 0,-1 0-1 0 0,1 0 0 0 0,0 0 0 0 0,0 1 0 0 0,-1-1 0 0 0,1 1 0 0 0,-1 0 1 0 0,0 0-1 0 0,-6-1 0 0 0,5 1-21 0 0,1 1 1 0 0,0-1-1 0 0,0 0 0 0 0,0 0 1 0 0,1 0-1 0 0,-1-1 1 0 0,0 1-1 0 0,0-1 1 0 0,-6-4-1 0 0,-18-7 131 0 0,-6-1 51 0 0,29 11-172 0 0,0 0 0 0 0,0 1 0 0 0,-1-1 0 0 0,1 1 0 0 0,-1 1 0 0 0,1-1 0 0 0,-1 1 0 0 0,0 0 0 0 0,1 0 0 0 0,-1 1 0 0 0,0-1 0 0 0,0 1-1 0 0,-6 1 1 0 0,-21 4-1282 0 0,27-3-166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4:36.536"/>
    </inkml:context>
    <inkml:brush xml:id="br0">
      <inkml:brushProperty name="width" value="0.1" units="cm"/>
      <inkml:brushProperty name="height" value="0.1" units="cm"/>
      <inkml:brushProperty name="color" value="#E71224"/>
    </inkml:brush>
  </inkml:definitions>
  <inkml:trace contextRef="#ctx0" brushRef="#br0">425 107 919 0 0,'0'0'90'0'0,"0"0"0"0"0,0 1 0 0 0,0-1 0 0 0,0 0 0 0 0,0 1-1 0 0,0-1 1 0 0,0 0 0 0 0,0 1 0 0 0,0-1 0 0 0,0 0-1 0 0,-1 0 1 0 0,1 1 0 0 0,0-1 0 0 0,0 0 0 0 0,0 0 0 0 0,0 1-1 0 0,-1-1 1 0 0,1 0 0 0 0,0 0 0 0 0,0 1 0 0 0,0-1-1 0 0,-1 0 1 0 0,1 0 0 0 0,0 0 0 0 0,0 0 0 0 0,-1 1-1 0 0,1-1 1 0 0,0 0 0 0 0,-1 0 0 0 0,1 0 0 0 0,0 0 0 0 0,0 0-1 0 0,-1 0 1 0 0,1 0 0 0 0,0 0 0 0 0,-1 0 0 0 0,1 0-1 0 0,0 0 1 0 0,0 0 0 0 0,-1 0 0 0 0,1 0 0 0 0,-20-6 1716 0 0,-23-17-393 0 0,39 20-1085 0 0,-17-8 293 0 0,-1 1 1 0 0,-33-11-1 0 0,-2-2-97 0 0,50 20-510 0 0,-1 1 0 0 0,1-1-1 0 0,0 1 1 0 0,-1 0-1 0 0,1 1 1 0 0,-1-1 0 0 0,0 1-1 0 0,1 1 1 0 0,-1 0 0 0 0,0 0-1 0 0,0 0 1 0 0,1 1 0 0 0,-1 0-1 0 0,1 1 1 0 0,-1 0-1 0 0,1 0 1 0 0,-10 4 0 0 0,-16 11-616 0 0,17-7 10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02T22:54:37.917"/>
    </inkml:context>
    <inkml:brush xml:id="br0">
      <inkml:brushProperty name="width" value="0.1" units="cm"/>
      <inkml:brushProperty name="height" value="0.1" units="cm"/>
      <inkml:brushProperty name="color" value="#E71224"/>
    </inkml:brush>
  </inkml:definitions>
  <inkml:trace contextRef="#ctx0" brushRef="#br0">1019 21 455 0 0,'0'-2'42'0'0,"0"1"0"0"0,-1 0 0 0 0,1 0 0 0 0,-1 0 0 0 0,1 0 0 0 0,-1 0 0 0 0,1 0-1 0 0,-1 0 1 0 0,0 0 0 0 0,0 0 0 0 0,1 0 0 0 0,-1 0 0 0 0,0 0 0 0 0,0 0 0 0 0,0 1-1 0 0,0-1 1 0 0,0 0 0 0 0,0 1 0 0 0,0-1 0 0 0,0 1 0 0 0,-2-1 0 0 0,0 0 300 0 0,1 1-1 0 0,-1 0 1 0 0,1 0 0 0 0,-1 1 0 0 0,1-1 0 0 0,-1 0 0 0 0,1 1 0 0 0,-4 1 0 0 0,-7 1-11 0 0,-34 7 276 0 0,4-1 113 0 0,-83 8-1 0 0,-418-13 1995 0 0,418-1-2584 0 0,73 4-2839 0 0,30-3-290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166CA-5157-C971-DA3A-D53B3FDD44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20540E-24E8-C58F-BDF0-1FDC2257D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F0B730-3777-787B-0668-8370C5CC325A}"/>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381A406-4942-42D7-6C5F-7432E54451F9}"/>
              </a:ext>
            </a:extLst>
          </p:cNvPr>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431984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CF565-637D-3F32-E4DB-38A49B238A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E80BB4-039C-FF71-90F3-5058CA6DE1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A9B7AE-2206-3620-B8CA-7670ED1EB334}"/>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0DB09E3-CB1E-8521-FF16-C726CC896FA4}"/>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363978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3B469-2F70-F6AB-CA22-A3822FC255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B4EC24-0BF9-D97B-9C40-3C014C15F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9CD32-17DE-99DE-2D26-31E596857D51}"/>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43C3DB1-7AF8-4CAF-BE9E-5F0D2A7711B6}"/>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751425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D0CDA-01E7-07E7-57FE-947228D092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66888A-E87D-147B-0E99-768BF4E0D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CD474D-3399-8384-F78C-7AF1372EDF16}"/>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30FAC1C-1ED8-4F72-CD84-766270140714}"/>
              </a:ext>
            </a:extLst>
          </p:cNvPr>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80436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F65F8-CC92-3AED-F529-4E41502B6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DDF298-B515-900C-E1B0-43181132E0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2D747A-72FC-8486-17B9-A219CE678DB6}"/>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F41F9DE-E46B-8EE0-5E0A-79EA7A776FD2}"/>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97194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D36B8-73E6-59E3-9A0D-F97F30004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D84C6-BB54-9116-0C5D-92D0958A8A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CC2315-78D4-5B42-85B7-F307F1F18DC0}"/>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039F07B-148C-4356-3979-D50BD67D7D9C}"/>
              </a:ext>
            </a:extLst>
          </p:cNvPr>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347149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1E674-4219-9F6E-E04D-D8D816549A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5A501-0E21-13E3-E494-4CB9AF0403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32581-9593-871F-541B-BEBF10E0CE7E}"/>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0E19C1C-E328-98DF-3608-E627D1388813}"/>
              </a:ext>
            </a:extLst>
          </p:cNvPr>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15848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F78B7-F738-417F-6A61-39BDD9C6E6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3F09A-33CF-E4B8-3477-91A08FE24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168DAE-32F8-09C8-BD6E-1BFF2E5704B9}"/>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78F69BF-791D-3B1C-B72E-0DA59686D825}"/>
              </a:ext>
            </a:extLst>
          </p:cNvPr>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111287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83546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4/2/2025</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4/2/2025</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4/2/2025</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4/2/2025</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4/2/2025</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4/2/2025</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4/2/2025</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4/2/2025</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4/2/2025</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4/2/2025</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4/2/2025</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4/2/2025</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246.xml"/><Relationship Id="rId5" Type="http://schemas.openxmlformats.org/officeDocument/2006/relationships/image" Target="../media/image250.png"/><Relationship Id="rId4" Type="http://schemas.openxmlformats.org/officeDocument/2006/relationships/customXml" Target="../ink/ink24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249.xml"/><Relationship Id="rId13" Type="http://schemas.openxmlformats.org/officeDocument/2006/relationships/image" Target="../media/image256.png"/><Relationship Id="rId18" Type="http://schemas.openxmlformats.org/officeDocument/2006/relationships/customXml" Target="../ink/ink254.xml"/><Relationship Id="rId26" Type="http://schemas.openxmlformats.org/officeDocument/2006/relationships/customXml" Target="../ink/ink258.xml"/><Relationship Id="rId3" Type="http://schemas.openxmlformats.org/officeDocument/2006/relationships/image" Target="../media/image3.png"/><Relationship Id="rId21" Type="http://schemas.openxmlformats.org/officeDocument/2006/relationships/image" Target="../media/image260.png"/><Relationship Id="rId7" Type="http://schemas.openxmlformats.org/officeDocument/2006/relationships/image" Target="../media/image253.png"/><Relationship Id="rId12" Type="http://schemas.openxmlformats.org/officeDocument/2006/relationships/customXml" Target="../ink/ink251.xml"/><Relationship Id="rId17" Type="http://schemas.openxmlformats.org/officeDocument/2006/relationships/image" Target="../media/image258.png"/><Relationship Id="rId25" Type="http://schemas.openxmlformats.org/officeDocument/2006/relationships/image" Target="../media/image262.png"/><Relationship Id="rId2" Type="http://schemas.openxmlformats.org/officeDocument/2006/relationships/notesSlide" Target="../notesSlides/notesSlide13.xml"/><Relationship Id="rId16" Type="http://schemas.openxmlformats.org/officeDocument/2006/relationships/customXml" Target="../ink/ink253.xml"/><Relationship Id="rId20" Type="http://schemas.openxmlformats.org/officeDocument/2006/relationships/customXml" Target="../ink/ink255.xml"/><Relationship Id="rId1" Type="http://schemas.openxmlformats.org/officeDocument/2006/relationships/slideLayout" Target="../slideLayouts/slideLayout1.xml"/><Relationship Id="rId6" Type="http://schemas.openxmlformats.org/officeDocument/2006/relationships/customXml" Target="../ink/ink248.xml"/><Relationship Id="rId11" Type="http://schemas.openxmlformats.org/officeDocument/2006/relationships/image" Target="../media/image255.png"/><Relationship Id="rId24" Type="http://schemas.openxmlformats.org/officeDocument/2006/relationships/customXml" Target="../ink/ink257.xml"/><Relationship Id="rId5" Type="http://schemas.openxmlformats.org/officeDocument/2006/relationships/image" Target="../media/image252.png"/><Relationship Id="rId15" Type="http://schemas.openxmlformats.org/officeDocument/2006/relationships/image" Target="../media/image257.png"/><Relationship Id="rId23" Type="http://schemas.openxmlformats.org/officeDocument/2006/relationships/image" Target="../media/image261.png"/><Relationship Id="rId10" Type="http://schemas.openxmlformats.org/officeDocument/2006/relationships/customXml" Target="../ink/ink250.xml"/><Relationship Id="rId19" Type="http://schemas.openxmlformats.org/officeDocument/2006/relationships/image" Target="../media/image259.png"/><Relationship Id="rId4" Type="http://schemas.openxmlformats.org/officeDocument/2006/relationships/customXml" Target="../ink/ink247.xml"/><Relationship Id="rId9" Type="http://schemas.openxmlformats.org/officeDocument/2006/relationships/image" Target="../media/image254.png"/><Relationship Id="rId14" Type="http://schemas.openxmlformats.org/officeDocument/2006/relationships/customXml" Target="../ink/ink252.xml"/><Relationship Id="rId22" Type="http://schemas.openxmlformats.org/officeDocument/2006/relationships/customXml" Target="../ink/ink256.xml"/><Relationship Id="rId27" Type="http://schemas.openxmlformats.org/officeDocument/2006/relationships/image" Target="../media/image263.png"/></Relationships>
</file>

<file path=ppt/slides/_rels/slide14.xml.rels><?xml version="1.0" encoding="UTF-8" standalone="yes"?>
<Relationships xmlns="http://schemas.openxmlformats.org/package/2006/relationships"><Relationship Id="rId8" Type="http://schemas.openxmlformats.org/officeDocument/2006/relationships/customXml" Target="../ink/ink261.xml"/><Relationship Id="rId13" Type="http://schemas.openxmlformats.org/officeDocument/2006/relationships/image" Target="../media/image268.png"/><Relationship Id="rId3" Type="http://schemas.openxmlformats.org/officeDocument/2006/relationships/image" Target="../media/image3.png"/><Relationship Id="rId7" Type="http://schemas.openxmlformats.org/officeDocument/2006/relationships/image" Target="../media/image265.png"/><Relationship Id="rId12" Type="http://schemas.openxmlformats.org/officeDocument/2006/relationships/customXml" Target="../ink/ink263.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260.xml"/><Relationship Id="rId11" Type="http://schemas.openxmlformats.org/officeDocument/2006/relationships/image" Target="../media/image267.png"/><Relationship Id="rId5" Type="http://schemas.openxmlformats.org/officeDocument/2006/relationships/image" Target="../media/image264.png"/><Relationship Id="rId15" Type="http://schemas.openxmlformats.org/officeDocument/2006/relationships/image" Target="../media/image269.png"/><Relationship Id="rId10" Type="http://schemas.openxmlformats.org/officeDocument/2006/relationships/customXml" Target="../ink/ink262.xml"/><Relationship Id="rId4" Type="http://schemas.openxmlformats.org/officeDocument/2006/relationships/customXml" Target="../ink/ink259.xml"/><Relationship Id="rId9" Type="http://schemas.openxmlformats.org/officeDocument/2006/relationships/image" Target="../media/image266.png"/><Relationship Id="rId14" Type="http://schemas.openxmlformats.org/officeDocument/2006/relationships/customXml" Target="../ink/ink26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16.png"/><Relationship Id="rId18" Type="http://schemas.openxmlformats.org/officeDocument/2006/relationships/customXml" Target="../ink/ink14.xml"/><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13.png"/><Relationship Id="rId12" Type="http://schemas.openxmlformats.org/officeDocument/2006/relationships/customXml" Target="../ink/ink11.xml"/><Relationship Id="rId1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customXml" Target="../ink/ink13.xml"/><Relationship Id="rId20" Type="http://schemas.openxmlformats.org/officeDocument/2006/relationships/customXml" Target="../ink/ink15.xml"/><Relationship Id="rId1" Type="http://schemas.openxmlformats.org/officeDocument/2006/relationships/slideLayout" Target="../slideLayouts/slideLayout1.xml"/><Relationship Id="rId6" Type="http://schemas.openxmlformats.org/officeDocument/2006/relationships/customXml" Target="../ink/ink8.xml"/><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23" Type="http://schemas.openxmlformats.org/officeDocument/2006/relationships/image" Target="../media/image21.png"/><Relationship Id="rId10" Type="http://schemas.openxmlformats.org/officeDocument/2006/relationships/customXml" Target="../ink/ink10.xml"/><Relationship Id="rId19" Type="http://schemas.openxmlformats.org/officeDocument/2006/relationships/image" Target="../media/image19.png"/><Relationship Id="rId4" Type="http://schemas.openxmlformats.org/officeDocument/2006/relationships/customXml" Target="../ink/ink7.xml"/><Relationship Id="rId9" Type="http://schemas.openxmlformats.org/officeDocument/2006/relationships/image" Target="../media/image14.png"/><Relationship Id="rId14" Type="http://schemas.openxmlformats.org/officeDocument/2006/relationships/customXml" Target="../ink/ink12.xml"/><Relationship Id="rId22" Type="http://schemas.openxmlformats.org/officeDocument/2006/relationships/customXml" Target="../ink/ink16.xml"/></Relationships>
</file>

<file path=ppt/slides/_rels/slide6.xml.rels><?xml version="1.0" encoding="UTF-8" standalone="yes"?>
<Relationships xmlns="http://schemas.openxmlformats.org/package/2006/relationships"><Relationship Id="rId8" Type="http://schemas.openxmlformats.org/officeDocument/2006/relationships/customXml" Target="../ink/ink19.xml"/><Relationship Id="rId13"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3.png"/><Relationship Id="rId12" Type="http://schemas.openxmlformats.org/officeDocument/2006/relationships/customXml" Target="../ink/ink2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18.xml"/><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customXml" Target="../ink/ink20.xml"/><Relationship Id="rId4" Type="http://schemas.openxmlformats.org/officeDocument/2006/relationships/customXml" Target="../ink/ink17.xml"/><Relationship Id="rId9" Type="http://schemas.openxmlformats.org/officeDocument/2006/relationships/image" Target="../media/image24.png"/><Relationship Id="rId14" Type="http://schemas.openxmlformats.org/officeDocument/2006/relationships/customXml" Target="../ink/ink22.xml"/></Relationships>
</file>

<file path=ppt/slides/_rels/slide7.xml.rels><?xml version="1.0" encoding="UTF-8" standalone="yes"?>
<Relationships xmlns="http://schemas.openxmlformats.org/package/2006/relationships"><Relationship Id="rId8" Type="http://schemas.openxmlformats.org/officeDocument/2006/relationships/customXml" Target="../ink/ink25.xml"/><Relationship Id="rId13"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29.png"/><Relationship Id="rId12" Type="http://schemas.openxmlformats.org/officeDocument/2006/relationships/customXml" Target="../ink/ink2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24.xml"/><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customXml" Target="../ink/ink26.xml"/><Relationship Id="rId4" Type="http://schemas.openxmlformats.org/officeDocument/2006/relationships/customXml" Target="../ink/ink23.xml"/><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17" Type="http://schemas.openxmlformats.org/officeDocument/2006/relationships/image" Target="../media/image89.png"/><Relationship Id="rId299" Type="http://schemas.openxmlformats.org/officeDocument/2006/relationships/image" Target="../media/image180.png"/><Relationship Id="rId21" Type="http://schemas.openxmlformats.org/officeDocument/2006/relationships/image" Target="../media/image41.png"/><Relationship Id="rId63" Type="http://schemas.openxmlformats.org/officeDocument/2006/relationships/image" Target="../media/image62.png"/><Relationship Id="rId159" Type="http://schemas.openxmlformats.org/officeDocument/2006/relationships/image" Target="../media/image110.png"/><Relationship Id="rId324" Type="http://schemas.openxmlformats.org/officeDocument/2006/relationships/customXml" Target="../ink/ink188.xml"/><Relationship Id="rId366" Type="http://schemas.openxmlformats.org/officeDocument/2006/relationships/customXml" Target="../ink/ink209.xml"/><Relationship Id="rId170" Type="http://schemas.openxmlformats.org/officeDocument/2006/relationships/customXml" Target="../ink/ink111.xml"/><Relationship Id="rId226" Type="http://schemas.openxmlformats.org/officeDocument/2006/relationships/customXml" Target="../ink/ink139.xml"/><Relationship Id="rId433" Type="http://schemas.openxmlformats.org/officeDocument/2006/relationships/image" Target="../media/image247.png"/><Relationship Id="rId268" Type="http://schemas.openxmlformats.org/officeDocument/2006/relationships/customXml" Target="../ink/ink160.xml"/><Relationship Id="rId32" Type="http://schemas.openxmlformats.org/officeDocument/2006/relationships/customXml" Target="../ink/ink42.xml"/><Relationship Id="rId74" Type="http://schemas.openxmlformats.org/officeDocument/2006/relationships/customXml" Target="../ink/ink63.xml"/><Relationship Id="rId128" Type="http://schemas.openxmlformats.org/officeDocument/2006/relationships/customXml" Target="../ink/ink90.xml"/><Relationship Id="rId335" Type="http://schemas.openxmlformats.org/officeDocument/2006/relationships/image" Target="../media/image198.png"/><Relationship Id="rId377" Type="http://schemas.openxmlformats.org/officeDocument/2006/relationships/image" Target="../media/image219.png"/><Relationship Id="rId5" Type="http://schemas.openxmlformats.org/officeDocument/2006/relationships/image" Target="../media/image33.png"/><Relationship Id="rId181" Type="http://schemas.openxmlformats.org/officeDocument/2006/relationships/image" Target="../media/image121.png"/><Relationship Id="rId237" Type="http://schemas.openxmlformats.org/officeDocument/2006/relationships/image" Target="../media/image149.png"/><Relationship Id="rId402" Type="http://schemas.openxmlformats.org/officeDocument/2006/relationships/customXml" Target="../ink/ink227.xml"/><Relationship Id="rId279" Type="http://schemas.openxmlformats.org/officeDocument/2006/relationships/image" Target="../media/image170.png"/><Relationship Id="rId43" Type="http://schemas.openxmlformats.org/officeDocument/2006/relationships/image" Target="../media/image52.png"/><Relationship Id="rId139" Type="http://schemas.openxmlformats.org/officeDocument/2006/relationships/image" Target="../media/image100.png"/><Relationship Id="rId290" Type="http://schemas.openxmlformats.org/officeDocument/2006/relationships/customXml" Target="../ink/ink171.xml"/><Relationship Id="rId304" Type="http://schemas.openxmlformats.org/officeDocument/2006/relationships/customXml" Target="../ink/ink178.xml"/><Relationship Id="rId346" Type="http://schemas.openxmlformats.org/officeDocument/2006/relationships/customXml" Target="../ink/ink199.xml"/><Relationship Id="rId388" Type="http://schemas.openxmlformats.org/officeDocument/2006/relationships/customXml" Target="../ink/ink220.xml"/><Relationship Id="rId85" Type="http://schemas.openxmlformats.org/officeDocument/2006/relationships/image" Target="../media/image73.png"/><Relationship Id="rId150" Type="http://schemas.openxmlformats.org/officeDocument/2006/relationships/customXml" Target="../ink/ink101.xml"/><Relationship Id="rId192" Type="http://schemas.openxmlformats.org/officeDocument/2006/relationships/customXml" Target="../ink/ink122.xml"/><Relationship Id="rId206" Type="http://schemas.openxmlformats.org/officeDocument/2006/relationships/customXml" Target="../ink/ink129.xml"/><Relationship Id="rId413" Type="http://schemas.openxmlformats.org/officeDocument/2006/relationships/image" Target="../media/image237.png"/><Relationship Id="rId248" Type="http://schemas.openxmlformats.org/officeDocument/2006/relationships/customXml" Target="../ink/ink150.xml"/><Relationship Id="rId12" Type="http://schemas.openxmlformats.org/officeDocument/2006/relationships/customXml" Target="../ink/ink32.xml"/><Relationship Id="rId108" Type="http://schemas.openxmlformats.org/officeDocument/2006/relationships/customXml" Target="../ink/ink80.xml"/><Relationship Id="rId315" Type="http://schemas.openxmlformats.org/officeDocument/2006/relationships/image" Target="../media/image188.png"/><Relationship Id="rId357" Type="http://schemas.openxmlformats.org/officeDocument/2006/relationships/image" Target="../media/image209.png"/><Relationship Id="rId54" Type="http://schemas.openxmlformats.org/officeDocument/2006/relationships/customXml" Target="../ink/ink53.xml"/><Relationship Id="rId96" Type="http://schemas.openxmlformats.org/officeDocument/2006/relationships/customXml" Target="../ink/ink74.xml"/><Relationship Id="rId161" Type="http://schemas.openxmlformats.org/officeDocument/2006/relationships/image" Target="../media/image111.png"/><Relationship Id="rId217" Type="http://schemas.openxmlformats.org/officeDocument/2006/relationships/image" Target="../media/image139.png"/><Relationship Id="rId399" Type="http://schemas.openxmlformats.org/officeDocument/2006/relationships/image" Target="../media/image230.png"/><Relationship Id="rId259" Type="http://schemas.openxmlformats.org/officeDocument/2006/relationships/image" Target="../media/image160.png"/><Relationship Id="rId424" Type="http://schemas.openxmlformats.org/officeDocument/2006/relationships/customXml" Target="../ink/ink238.xml"/><Relationship Id="rId23" Type="http://schemas.openxmlformats.org/officeDocument/2006/relationships/image" Target="../media/image42.png"/><Relationship Id="rId119" Type="http://schemas.openxmlformats.org/officeDocument/2006/relationships/image" Target="../media/image90.png"/><Relationship Id="rId270" Type="http://schemas.openxmlformats.org/officeDocument/2006/relationships/customXml" Target="../ink/ink161.xml"/><Relationship Id="rId326" Type="http://schemas.openxmlformats.org/officeDocument/2006/relationships/customXml" Target="../ink/ink189.xml"/><Relationship Id="rId65" Type="http://schemas.openxmlformats.org/officeDocument/2006/relationships/image" Target="../media/image63.png"/><Relationship Id="rId130" Type="http://schemas.openxmlformats.org/officeDocument/2006/relationships/customXml" Target="../ink/ink91.xml"/><Relationship Id="rId368" Type="http://schemas.openxmlformats.org/officeDocument/2006/relationships/customXml" Target="../ink/ink210.xml"/><Relationship Id="rId172" Type="http://schemas.openxmlformats.org/officeDocument/2006/relationships/customXml" Target="../ink/ink112.xml"/><Relationship Id="rId228" Type="http://schemas.openxmlformats.org/officeDocument/2006/relationships/customXml" Target="../ink/ink140.xml"/><Relationship Id="rId435" Type="http://schemas.openxmlformats.org/officeDocument/2006/relationships/image" Target="../media/image248.png"/><Relationship Id="rId281" Type="http://schemas.openxmlformats.org/officeDocument/2006/relationships/image" Target="../media/image171.png"/><Relationship Id="rId337" Type="http://schemas.openxmlformats.org/officeDocument/2006/relationships/image" Target="../media/image199.png"/><Relationship Id="rId34" Type="http://schemas.openxmlformats.org/officeDocument/2006/relationships/customXml" Target="../ink/ink43.xml"/><Relationship Id="rId76" Type="http://schemas.openxmlformats.org/officeDocument/2006/relationships/customXml" Target="../ink/ink64.xml"/><Relationship Id="rId141" Type="http://schemas.openxmlformats.org/officeDocument/2006/relationships/image" Target="../media/image101.png"/><Relationship Id="rId379" Type="http://schemas.openxmlformats.org/officeDocument/2006/relationships/image" Target="../media/image220.png"/><Relationship Id="rId7" Type="http://schemas.openxmlformats.org/officeDocument/2006/relationships/image" Target="../media/image34.png"/><Relationship Id="rId183" Type="http://schemas.openxmlformats.org/officeDocument/2006/relationships/image" Target="../media/image122.png"/><Relationship Id="rId239" Type="http://schemas.openxmlformats.org/officeDocument/2006/relationships/image" Target="../media/image150.png"/><Relationship Id="rId390" Type="http://schemas.openxmlformats.org/officeDocument/2006/relationships/customXml" Target="../ink/ink221.xml"/><Relationship Id="rId404" Type="http://schemas.openxmlformats.org/officeDocument/2006/relationships/customXml" Target="../ink/ink228.xml"/><Relationship Id="rId250" Type="http://schemas.openxmlformats.org/officeDocument/2006/relationships/customXml" Target="../ink/ink151.xml"/><Relationship Id="rId292" Type="http://schemas.openxmlformats.org/officeDocument/2006/relationships/customXml" Target="../ink/ink172.xml"/><Relationship Id="rId306" Type="http://schemas.openxmlformats.org/officeDocument/2006/relationships/customXml" Target="../ink/ink179.xml"/><Relationship Id="rId45" Type="http://schemas.openxmlformats.org/officeDocument/2006/relationships/image" Target="../media/image53.png"/><Relationship Id="rId87" Type="http://schemas.openxmlformats.org/officeDocument/2006/relationships/image" Target="../media/image74.png"/><Relationship Id="rId110" Type="http://schemas.openxmlformats.org/officeDocument/2006/relationships/customXml" Target="../ink/ink81.xml"/><Relationship Id="rId348" Type="http://schemas.openxmlformats.org/officeDocument/2006/relationships/customXml" Target="../ink/ink200.xml"/><Relationship Id="rId152" Type="http://schemas.openxmlformats.org/officeDocument/2006/relationships/customXml" Target="../ink/ink102.xml"/><Relationship Id="rId194" Type="http://schemas.openxmlformats.org/officeDocument/2006/relationships/customXml" Target="../ink/ink123.xml"/><Relationship Id="rId208" Type="http://schemas.openxmlformats.org/officeDocument/2006/relationships/customXml" Target="../ink/ink130.xml"/><Relationship Id="rId415" Type="http://schemas.openxmlformats.org/officeDocument/2006/relationships/image" Target="../media/image238.png"/><Relationship Id="rId261" Type="http://schemas.openxmlformats.org/officeDocument/2006/relationships/image" Target="../media/image161.png"/><Relationship Id="rId14" Type="http://schemas.openxmlformats.org/officeDocument/2006/relationships/customXml" Target="../ink/ink33.xml"/><Relationship Id="rId56" Type="http://schemas.openxmlformats.org/officeDocument/2006/relationships/customXml" Target="../ink/ink54.xml"/><Relationship Id="rId317" Type="http://schemas.openxmlformats.org/officeDocument/2006/relationships/image" Target="../media/image189.png"/><Relationship Id="rId359" Type="http://schemas.openxmlformats.org/officeDocument/2006/relationships/image" Target="../media/image210.png"/><Relationship Id="rId98" Type="http://schemas.openxmlformats.org/officeDocument/2006/relationships/customXml" Target="../ink/ink75.xml"/><Relationship Id="rId121" Type="http://schemas.openxmlformats.org/officeDocument/2006/relationships/image" Target="../media/image91.png"/><Relationship Id="rId163" Type="http://schemas.openxmlformats.org/officeDocument/2006/relationships/image" Target="../media/image112.png"/><Relationship Id="rId219" Type="http://schemas.openxmlformats.org/officeDocument/2006/relationships/image" Target="../media/image140.png"/><Relationship Id="rId370" Type="http://schemas.openxmlformats.org/officeDocument/2006/relationships/customXml" Target="../ink/ink211.xml"/><Relationship Id="rId426" Type="http://schemas.openxmlformats.org/officeDocument/2006/relationships/customXml" Target="../ink/ink239.xml"/><Relationship Id="rId230" Type="http://schemas.openxmlformats.org/officeDocument/2006/relationships/customXml" Target="../ink/ink141.xml"/><Relationship Id="rId25" Type="http://schemas.openxmlformats.org/officeDocument/2006/relationships/image" Target="../media/image43.png"/><Relationship Id="rId67" Type="http://schemas.openxmlformats.org/officeDocument/2006/relationships/image" Target="../media/image64.png"/><Relationship Id="rId272" Type="http://schemas.openxmlformats.org/officeDocument/2006/relationships/customXml" Target="../ink/ink162.xml"/><Relationship Id="rId328" Type="http://schemas.openxmlformats.org/officeDocument/2006/relationships/customXml" Target="../ink/ink190.xml"/><Relationship Id="rId132" Type="http://schemas.openxmlformats.org/officeDocument/2006/relationships/customXml" Target="../ink/ink92.xml"/><Relationship Id="rId174" Type="http://schemas.openxmlformats.org/officeDocument/2006/relationships/customXml" Target="../ink/ink113.xml"/><Relationship Id="rId381" Type="http://schemas.openxmlformats.org/officeDocument/2006/relationships/image" Target="../media/image221.png"/><Relationship Id="rId241" Type="http://schemas.openxmlformats.org/officeDocument/2006/relationships/image" Target="../media/image151.png"/><Relationship Id="rId437" Type="http://schemas.openxmlformats.org/officeDocument/2006/relationships/image" Target="../media/image249.png"/><Relationship Id="rId36" Type="http://schemas.openxmlformats.org/officeDocument/2006/relationships/customXml" Target="../ink/ink44.xml"/><Relationship Id="rId283" Type="http://schemas.openxmlformats.org/officeDocument/2006/relationships/image" Target="../media/image172.png"/><Relationship Id="rId339" Type="http://schemas.openxmlformats.org/officeDocument/2006/relationships/image" Target="../media/image200.png"/><Relationship Id="rId78" Type="http://schemas.openxmlformats.org/officeDocument/2006/relationships/customXml" Target="../ink/ink65.xml"/><Relationship Id="rId101" Type="http://schemas.openxmlformats.org/officeDocument/2006/relationships/image" Target="../media/image81.png"/><Relationship Id="rId143" Type="http://schemas.openxmlformats.org/officeDocument/2006/relationships/image" Target="../media/image102.png"/><Relationship Id="rId185" Type="http://schemas.openxmlformats.org/officeDocument/2006/relationships/image" Target="../media/image123.png"/><Relationship Id="rId350" Type="http://schemas.openxmlformats.org/officeDocument/2006/relationships/customXml" Target="../ink/ink201.xml"/><Relationship Id="rId406" Type="http://schemas.openxmlformats.org/officeDocument/2006/relationships/customXml" Target="../ink/ink229.xml"/><Relationship Id="rId9" Type="http://schemas.openxmlformats.org/officeDocument/2006/relationships/image" Target="../media/image35.png"/><Relationship Id="rId210" Type="http://schemas.openxmlformats.org/officeDocument/2006/relationships/customXml" Target="../ink/ink131.xml"/><Relationship Id="rId392" Type="http://schemas.openxmlformats.org/officeDocument/2006/relationships/customXml" Target="../ink/ink222.xml"/><Relationship Id="rId252" Type="http://schemas.openxmlformats.org/officeDocument/2006/relationships/customXml" Target="../ink/ink152.xml"/><Relationship Id="rId294" Type="http://schemas.openxmlformats.org/officeDocument/2006/relationships/customXml" Target="../ink/ink173.xml"/><Relationship Id="rId308" Type="http://schemas.openxmlformats.org/officeDocument/2006/relationships/customXml" Target="../ink/ink180.xml"/><Relationship Id="rId47" Type="http://schemas.openxmlformats.org/officeDocument/2006/relationships/image" Target="../media/image54.png"/><Relationship Id="rId89" Type="http://schemas.openxmlformats.org/officeDocument/2006/relationships/image" Target="../media/image75.png"/><Relationship Id="rId112" Type="http://schemas.openxmlformats.org/officeDocument/2006/relationships/customXml" Target="../ink/ink82.xml"/><Relationship Id="rId154" Type="http://schemas.openxmlformats.org/officeDocument/2006/relationships/customXml" Target="../ink/ink103.xml"/><Relationship Id="rId361" Type="http://schemas.openxmlformats.org/officeDocument/2006/relationships/image" Target="../media/image211.png"/><Relationship Id="rId196" Type="http://schemas.openxmlformats.org/officeDocument/2006/relationships/customXml" Target="../ink/ink124.xml"/><Relationship Id="rId417" Type="http://schemas.openxmlformats.org/officeDocument/2006/relationships/image" Target="../media/image239.png"/><Relationship Id="rId16" Type="http://schemas.openxmlformats.org/officeDocument/2006/relationships/customXml" Target="../ink/ink34.xml"/><Relationship Id="rId221" Type="http://schemas.openxmlformats.org/officeDocument/2006/relationships/image" Target="../media/image141.png"/><Relationship Id="rId263" Type="http://schemas.openxmlformats.org/officeDocument/2006/relationships/image" Target="../media/image162.png"/><Relationship Id="rId319" Type="http://schemas.openxmlformats.org/officeDocument/2006/relationships/image" Target="../media/image190.png"/><Relationship Id="rId58" Type="http://schemas.openxmlformats.org/officeDocument/2006/relationships/customXml" Target="../ink/ink55.xml"/><Relationship Id="rId123" Type="http://schemas.openxmlformats.org/officeDocument/2006/relationships/image" Target="../media/image92.png"/><Relationship Id="rId330" Type="http://schemas.openxmlformats.org/officeDocument/2006/relationships/customXml" Target="../ink/ink191.xml"/><Relationship Id="rId165" Type="http://schemas.openxmlformats.org/officeDocument/2006/relationships/image" Target="../media/image113.png"/><Relationship Id="rId372" Type="http://schemas.openxmlformats.org/officeDocument/2006/relationships/customXml" Target="../ink/ink212.xml"/><Relationship Id="rId428" Type="http://schemas.openxmlformats.org/officeDocument/2006/relationships/customXml" Target="../ink/ink240.xml"/><Relationship Id="rId232" Type="http://schemas.openxmlformats.org/officeDocument/2006/relationships/customXml" Target="../ink/ink142.xml"/><Relationship Id="rId274" Type="http://schemas.openxmlformats.org/officeDocument/2006/relationships/customXml" Target="../ink/ink163.xml"/><Relationship Id="rId27" Type="http://schemas.openxmlformats.org/officeDocument/2006/relationships/image" Target="../media/image44.png"/><Relationship Id="rId69" Type="http://schemas.openxmlformats.org/officeDocument/2006/relationships/image" Target="../media/image65.png"/><Relationship Id="rId134" Type="http://schemas.openxmlformats.org/officeDocument/2006/relationships/customXml" Target="../ink/ink93.xml"/><Relationship Id="rId80" Type="http://schemas.openxmlformats.org/officeDocument/2006/relationships/customXml" Target="../ink/ink66.xml"/><Relationship Id="rId176" Type="http://schemas.openxmlformats.org/officeDocument/2006/relationships/customXml" Target="../ink/ink114.xml"/><Relationship Id="rId341" Type="http://schemas.openxmlformats.org/officeDocument/2006/relationships/image" Target="../media/image201.png"/><Relationship Id="rId383" Type="http://schemas.openxmlformats.org/officeDocument/2006/relationships/image" Target="../media/image222.png"/><Relationship Id="rId201" Type="http://schemas.openxmlformats.org/officeDocument/2006/relationships/image" Target="../media/image131.png"/><Relationship Id="rId243" Type="http://schemas.openxmlformats.org/officeDocument/2006/relationships/image" Target="../media/image152.png"/><Relationship Id="rId285" Type="http://schemas.openxmlformats.org/officeDocument/2006/relationships/image" Target="../media/image173.png"/><Relationship Id="rId38" Type="http://schemas.openxmlformats.org/officeDocument/2006/relationships/customXml" Target="../ink/ink45.xml"/><Relationship Id="rId103" Type="http://schemas.openxmlformats.org/officeDocument/2006/relationships/image" Target="../media/image82.png"/><Relationship Id="rId310" Type="http://schemas.openxmlformats.org/officeDocument/2006/relationships/customXml" Target="../ink/ink181.xml"/><Relationship Id="rId91" Type="http://schemas.openxmlformats.org/officeDocument/2006/relationships/image" Target="../media/image76.png"/><Relationship Id="rId145" Type="http://schemas.openxmlformats.org/officeDocument/2006/relationships/image" Target="../media/image103.png"/><Relationship Id="rId187" Type="http://schemas.openxmlformats.org/officeDocument/2006/relationships/image" Target="../media/image124.png"/><Relationship Id="rId352" Type="http://schemas.openxmlformats.org/officeDocument/2006/relationships/customXml" Target="../ink/ink202.xml"/><Relationship Id="rId394" Type="http://schemas.openxmlformats.org/officeDocument/2006/relationships/customXml" Target="../ink/ink223.xml"/><Relationship Id="rId408" Type="http://schemas.openxmlformats.org/officeDocument/2006/relationships/customXml" Target="../ink/ink230.xml"/><Relationship Id="rId212" Type="http://schemas.openxmlformats.org/officeDocument/2006/relationships/customXml" Target="../ink/ink132.xml"/><Relationship Id="rId254" Type="http://schemas.openxmlformats.org/officeDocument/2006/relationships/customXml" Target="../ink/ink153.xml"/><Relationship Id="rId49" Type="http://schemas.openxmlformats.org/officeDocument/2006/relationships/image" Target="../media/image55.png"/><Relationship Id="rId114" Type="http://schemas.openxmlformats.org/officeDocument/2006/relationships/customXml" Target="../ink/ink83.xml"/><Relationship Id="rId296" Type="http://schemas.openxmlformats.org/officeDocument/2006/relationships/customXml" Target="../ink/ink174.xml"/><Relationship Id="rId60" Type="http://schemas.openxmlformats.org/officeDocument/2006/relationships/customXml" Target="../ink/ink56.xml"/><Relationship Id="rId81" Type="http://schemas.openxmlformats.org/officeDocument/2006/relationships/image" Target="../media/image71.png"/><Relationship Id="rId135" Type="http://schemas.openxmlformats.org/officeDocument/2006/relationships/image" Target="../media/image98.png"/><Relationship Id="rId156" Type="http://schemas.openxmlformats.org/officeDocument/2006/relationships/customXml" Target="../ink/ink104.xml"/><Relationship Id="rId177" Type="http://schemas.openxmlformats.org/officeDocument/2006/relationships/image" Target="../media/image119.png"/><Relationship Id="rId198" Type="http://schemas.openxmlformats.org/officeDocument/2006/relationships/customXml" Target="../ink/ink125.xml"/><Relationship Id="rId321" Type="http://schemas.openxmlformats.org/officeDocument/2006/relationships/image" Target="../media/image191.png"/><Relationship Id="rId342" Type="http://schemas.openxmlformats.org/officeDocument/2006/relationships/customXml" Target="../ink/ink197.xml"/><Relationship Id="rId363" Type="http://schemas.openxmlformats.org/officeDocument/2006/relationships/image" Target="../media/image212.png"/><Relationship Id="rId384" Type="http://schemas.openxmlformats.org/officeDocument/2006/relationships/customXml" Target="../ink/ink218.xml"/><Relationship Id="rId419" Type="http://schemas.openxmlformats.org/officeDocument/2006/relationships/image" Target="../media/image240.png"/><Relationship Id="rId202" Type="http://schemas.openxmlformats.org/officeDocument/2006/relationships/customXml" Target="../ink/ink127.xml"/><Relationship Id="rId223" Type="http://schemas.openxmlformats.org/officeDocument/2006/relationships/image" Target="../media/image142.png"/><Relationship Id="rId244" Type="http://schemas.openxmlformats.org/officeDocument/2006/relationships/customXml" Target="../ink/ink148.xml"/><Relationship Id="rId430" Type="http://schemas.openxmlformats.org/officeDocument/2006/relationships/customXml" Target="../ink/ink241.xml"/><Relationship Id="rId18" Type="http://schemas.openxmlformats.org/officeDocument/2006/relationships/customXml" Target="../ink/ink35.xml"/><Relationship Id="rId39" Type="http://schemas.openxmlformats.org/officeDocument/2006/relationships/image" Target="../media/image50.png"/><Relationship Id="rId265" Type="http://schemas.openxmlformats.org/officeDocument/2006/relationships/image" Target="../media/image163.png"/><Relationship Id="rId286" Type="http://schemas.openxmlformats.org/officeDocument/2006/relationships/customXml" Target="../ink/ink169.xml"/><Relationship Id="rId50" Type="http://schemas.openxmlformats.org/officeDocument/2006/relationships/customXml" Target="../ink/ink51.xml"/><Relationship Id="rId104" Type="http://schemas.openxmlformats.org/officeDocument/2006/relationships/customXml" Target="../ink/ink78.xml"/><Relationship Id="rId125" Type="http://schemas.openxmlformats.org/officeDocument/2006/relationships/image" Target="../media/image93.png"/><Relationship Id="rId146" Type="http://schemas.openxmlformats.org/officeDocument/2006/relationships/customXml" Target="../ink/ink99.xml"/><Relationship Id="rId167" Type="http://schemas.openxmlformats.org/officeDocument/2006/relationships/image" Target="../media/image114.png"/><Relationship Id="rId188" Type="http://schemas.openxmlformats.org/officeDocument/2006/relationships/customXml" Target="../ink/ink120.xml"/><Relationship Id="rId311" Type="http://schemas.openxmlformats.org/officeDocument/2006/relationships/image" Target="../media/image186.png"/><Relationship Id="rId332" Type="http://schemas.openxmlformats.org/officeDocument/2006/relationships/customXml" Target="../ink/ink192.xml"/><Relationship Id="rId353" Type="http://schemas.openxmlformats.org/officeDocument/2006/relationships/image" Target="../media/image207.png"/><Relationship Id="rId374" Type="http://schemas.openxmlformats.org/officeDocument/2006/relationships/customXml" Target="../ink/ink213.xml"/><Relationship Id="rId395" Type="http://schemas.openxmlformats.org/officeDocument/2006/relationships/image" Target="../media/image228.png"/><Relationship Id="rId409" Type="http://schemas.openxmlformats.org/officeDocument/2006/relationships/image" Target="../media/image235.png"/><Relationship Id="rId71" Type="http://schemas.openxmlformats.org/officeDocument/2006/relationships/image" Target="../media/image66.png"/><Relationship Id="rId92" Type="http://schemas.openxmlformats.org/officeDocument/2006/relationships/customXml" Target="../ink/ink72.xml"/><Relationship Id="rId213" Type="http://schemas.openxmlformats.org/officeDocument/2006/relationships/image" Target="../media/image137.png"/><Relationship Id="rId234" Type="http://schemas.openxmlformats.org/officeDocument/2006/relationships/customXml" Target="../ink/ink143.xml"/><Relationship Id="rId420" Type="http://schemas.openxmlformats.org/officeDocument/2006/relationships/customXml" Target="../ink/ink236.xml"/><Relationship Id="rId2" Type="http://schemas.openxmlformats.org/officeDocument/2006/relationships/notesSlide" Target="../notesSlides/notesSlide9.xml"/><Relationship Id="rId29" Type="http://schemas.openxmlformats.org/officeDocument/2006/relationships/image" Target="../media/image45.png"/><Relationship Id="rId255" Type="http://schemas.openxmlformats.org/officeDocument/2006/relationships/image" Target="../media/image158.png"/><Relationship Id="rId276" Type="http://schemas.openxmlformats.org/officeDocument/2006/relationships/customXml" Target="../ink/ink164.xml"/><Relationship Id="rId297" Type="http://schemas.openxmlformats.org/officeDocument/2006/relationships/image" Target="../media/image179.png"/><Relationship Id="rId40" Type="http://schemas.openxmlformats.org/officeDocument/2006/relationships/customXml" Target="../ink/ink46.xml"/><Relationship Id="rId115" Type="http://schemas.openxmlformats.org/officeDocument/2006/relationships/image" Target="../media/image88.png"/><Relationship Id="rId136" Type="http://schemas.openxmlformats.org/officeDocument/2006/relationships/customXml" Target="../ink/ink94.xml"/><Relationship Id="rId157" Type="http://schemas.openxmlformats.org/officeDocument/2006/relationships/image" Target="../media/image109.png"/><Relationship Id="rId178" Type="http://schemas.openxmlformats.org/officeDocument/2006/relationships/customXml" Target="../ink/ink115.xml"/><Relationship Id="rId301" Type="http://schemas.openxmlformats.org/officeDocument/2006/relationships/image" Target="../media/image181.png"/><Relationship Id="rId322" Type="http://schemas.openxmlformats.org/officeDocument/2006/relationships/customXml" Target="../ink/ink187.xml"/><Relationship Id="rId343" Type="http://schemas.openxmlformats.org/officeDocument/2006/relationships/image" Target="../media/image202.png"/><Relationship Id="rId364" Type="http://schemas.openxmlformats.org/officeDocument/2006/relationships/customXml" Target="../ink/ink208.xml"/><Relationship Id="rId61" Type="http://schemas.openxmlformats.org/officeDocument/2006/relationships/image" Target="../media/image61.png"/><Relationship Id="rId82" Type="http://schemas.openxmlformats.org/officeDocument/2006/relationships/customXml" Target="../ink/ink67.xml"/><Relationship Id="rId199" Type="http://schemas.openxmlformats.org/officeDocument/2006/relationships/image" Target="../media/image130.png"/><Relationship Id="rId203" Type="http://schemas.openxmlformats.org/officeDocument/2006/relationships/image" Target="../media/image132.png"/><Relationship Id="rId385" Type="http://schemas.openxmlformats.org/officeDocument/2006/relationships/image" Target="../media/image223.png"/><Relationship Id="rId19" Type="http://schemas.openxmlformats.org/officeDocument/2006/relationships/image" Target="../media/image40.png"/><Relationship Id="rId224" Type="http://schemas.openxmlformats.org/officeDocument/2006/relationships/customXml" Target="../ink/ink138.xml"/><Relationship Id="rId245" Type="http://schemas.openxmlformats.org/officeDocument/2006/relationships/image" Target="../media/image153.png"/><Relationship Id="rId266" Type="http://schemas.openxmlformats.org/officeDocument/2006/relationships/customXml" Target="../ink/ink159.xml"/><Relationship Id="rId287" Type="http://schemas.openxmlformats.org/officeDocument/2006/relationships/image" Target="../media/image174.png"/><Relationship Id="rId410" Type="http://schemas.openxmlformats.org/officeDocument/2006/relationships/customXml" Target="../ink/ink231.xml"/><Relationship Id="rId431" Type="http://schemas.openxmlformats.org/officeDocument/2006/relationships/image" Target="../media/image246.png"/><Relationship Id="rId30" Type="http://schemas.openxmlformats.org/officeDocument/2006/relationships/customXml" Target="../ink/ink41.xml"/><Relationship Id="rId105" Type="http://schemas.openxmlformats.org/officeDocument/2006/relationships/image" Target="../media/image83.png"/><Relationship Id="rId126" Type="http://schemas.openxmlformats.org/officeDocument/2006/relationships/customXml" Target="../ink/ink89.xml"/><Relationship Id="rId147" Type="http://schemas.openxmlformats.org/officeDocument/2006/relationships/image" Target="../media/image104.png"/><Relationship Id="rId168" Type="http://schemas.openxmlformats.org/officeDocument/2006/relationships/customXml" Target="../ink/ink110.xml"/><Relationship Id="rId312" Type="http://schemas.openxmlformats.org/officeDocument/2006/relationships/customXml" Target="../ink/ink182.xml"/><Relationship Id="rId333" Type="http://schemas.openxmlformats.org/officeDocument/2006/relationships/image" Target="../media/image197.png"/><Relationship Id="rId354" Type="http://schemas.openxmlformats.org/officeDocument/2006/relationships/customXml" Target="../ink/ink203.xml"/><Relationship Id="rId51" Type="http://schemas.openxmlformats.org/officeDocument/2006/relationships/image" Target="../media/image56.png"/><Relationship Id="rId72" Type="http://schemas.openxmlformats.org/officeDocument/2006/relationships/customXml" Target="../ink/ink62.xml"/><Relationship Id="rId93" Type="http://schemas.openxmlformats.org/officeDocument/2006/relationships/image" Target="../media/image77.png"/><Relationship Id="rId189" Type="http://schemas.openxmlformats.org/officeDocument/2006/relationships/image" Target="../media/image125.png"/><Relationship Id="rId375" Type="http://schemas.openxmlformats.org/officeDocument/2006/relationships/image" Target="../media/image218.png"/><Relationship Id="rId396" Type="http://schemas.openxmlformats.org/officeDocument/2006/relationships/customXml" Target="../ink/ink224.xml"/><Relationship Id="rId3" Type="http://schemas.openxmlformats.org/officeDocument/2006/relationships/image" Target="../media/image3.png"/><Relationship Id="rId214" Type="http://schemas.openxmlformats.org/officeDocument/2006/relationships/customXml" Target="../ink/ink133.xml"/><Relationship Id="rId235" Type="http://schemas.openxmlformats.org/officeDocument/2006/relationships/image" Target="../media/image148.png"/><Relationship Id="rId256" Type="http://schemas.openxmlformats.org/officeDocument/2006/relationships/customXml" Target="../ink/ink154.xml"/><Relationship Id="rId277" Type="http://schemas.openxmlformats.org/officeDocument/2006/relationships/image" Target="../media/image169.png"/><Relationship Id="rId298" Type="http://schemas.openxmlformats.org/officeDocument/2006/relationships/customXml" Target="../ink/ink175.xml"/><Relationship Id="rId400" Type="http://schemas.openxmlformats.org/officeDocument/2006/relationships/customXml" Target="../ink/ink226.xml"/><Relationship Id="rId421" Type="http://schemas.openxmlformats.org/officeDocument/2006/relationships/image" Target="../media/image241.png"/><Relationship Id="rId116" Type="http://schemas.openxmlformats.org/officeDocument/2006/relationships/customXml" Target="../ink/ink84.xml"/><Relationship Id="rId137" Type="http://schemas.openxmlformats.org/officeDocument/2006/relationships/image" Target="../media/image99.png"/><Relationship Id="rId158" Type="http://schemas.openxmlformats.org/officeDocument/2006/relationships/customXml" Target="../ink/ink105.xml"/><Relationship Id="rId302" Type="http://schemas.openxmlformats.org/officeDocument/2006/relationships/customXml" Target="../ink/ink177.xml"/><Relationship Id="rId323" Type="http://schemas.openxmlformats.org/officeDocument/2006/relationships/image" Target="../media/image192.png"/><Relationship Id="rId344" Type="http://schemas.openxmlformats.org/officeDocument/2006/relationships/customXml" Target="../ink/ink198.xml"/><Relationship Id="rId20" Type="http://schemas.openxmlformats.org/officeDocument/2006/relationships/customXml" Target="../ink/ink36.xml"/><Relationship Id="rId41" Type="http://schemas.openxmlformats.org/officeDocument/2006/relationships/image" Target="../media/image51.png"/><Relationship Id="rId62" Type="http://schemas.openxmlformats.org/officeDocument/2006/relationships/customXml" Target="../ink/ink57.xml"/><Relationship Id="rId83" Type="http://schemas.openxmlformats.org/officeDocument/2006/relationships/image" Target="../media/image72.png"/><Relationship Id="rId179" Type="http://schemas.openxmlformats.org/officeDocument/2006/relationships/image" Target="../media/image120.png"/><Relationship Id="rId365" Type="http://schemas.openxmlformats.org/officeDocument/2006/relationships/image" Target="../media/image213.png"/><Relationship Id="rId386" Type="http://schemas.openxmlformats.org/officeDocument/2006/relationships/customXml" Target="../ink/ink219.xml"/><Relationship Id="rId190" Type="http://schemas.openxmlformats.org/officeDocument/2006/relationships/customXml" Target="../ink/ink121.xml"/><Relationship Id="rId204" Type="http://schemas.openxmlformats.org/officeDocument/2006/relationships/customXml" Target="../ink/ink128.xml"/><Relationship Id="rId225" Type="http://schemas.openxmlformats.org/officeDocument/2006/relationships/image" Target="../media/image143.png"/><Relationship Id="rId246" Type="http://schemas.openxmlformats.org/officeDocument/2006/relationships/customXml" Target="../ink/ink149.xml"/><Relationship Id="rId267" Type="http://schemas.openxmlformats.org/officeDocument/2006/relationships/image" Target="../media/image164.png"/><Relationship Id="rId288" Type="http://schemas.openxmlformats.org/officeDocument/2006/relationships/customXml" Target="../ink/ink170.xml"/><Relationship Id="rId411" Type="http://schemas.openxmlformats.org/officeDocument/2006/relationships/image" Target="../media/image236.png"/><Relationship Id="rId432" Type="http://schemas.openxmlformats.org/officeDocument/2006/relationships/customXml" Target="../ink/ink242.xml"/><Relationship Id="rId106" Type="http://schemas.openxmlformats.org/officeDocument/2006/relationships/customXml" Target="../ink/ink79.xml"/><Relationship Id="rId127" Type="http://schemas.openxmlformats.org/officeDocument/2006/relationships/image" Target="../media/image94.png"/><Relationship Id="rId313" Type="http://schemas.openxmlformats.org/officeDocument/2006/relationships/image" Target="../media/image187.png"/><Relationship Id="rId10" Type="http://schemas.openxmlformats.org/officeDocument/2006/relationships/customXml" Target="../ink/ink31.xml"/><Relationship Id="rId31" Type="http://schemas.openxmlformats.org/officeDocument/2006/relationships/image" Target="../media/image46.png"/><Relationship Id="rId52" Type="http://schemas.openxmlformats.org/officeDocument/2006/relationships/customXml" Target="../ink/ink52.xml"/><Relationship Id="rId73" Type="http://schemas.openxmlformats.org/officeDocument/2006/relationships/image" Target="../media/image67.png"/><Relationship Id="rId94" Type="http://schemas.openxmlformats.org/officeDocument/2006/relationships/customXml" Target="../ink/ink73.xml"/><Relationship Id="rId148" Type="http://schemas.openxmlformats.org/officeDocument/2006/relationships/customXml" Target="../ink/ink100.xml"/><Relationship Id="rId169" Type="http://schemas.openxmlformats.org/officeDocument/2006/relationships/image" Target="../media/image115.png"/><Relationship Id="rId334" Type="http://schemas.openxmlformats.org/officeDocument/2006/relationships/customXml" Target="../ink/ink193.xml"/><Relationship Id="rId355" Type="http://schemas.openxmlformats.org/officeDocument/2006/relationships/image" Target="../media/image208.png"/><Relationship Id="rId376" Type="http://schemas.openxmlformats.org/officeDocument/2006/relationships/customXml" Target="../ink/ink214.xml"/><Relationship Id="rId397" Type="http://schemas.openxmlformats.org/officeDocument/2006/relationships/image" Target="../media/image229.png"/><Relationship Id="rId4" Type="http://schemas.openxmlformats.org/officeDocument/2006/relationships/customXml" Target="../ink/ink28.xml"/><Relationship Id="rId180" Type="http://schemas.openxmlformats.org/officeDocument/2006/relationships/customXml" Target="../ink/ink116.xml"/><Relationship Id="rId215" Type="http://schemas.openxmlformats.org/officeDocument/2006/relationships/image" Target="../media/image138.png"/><Relationship Id="rId236" Type="http://schemas.openxmlformats.org/officeDocument/2006/relationships/customXml" Target="../ink/ink144.xml"/><Relationship Id="rId257" Type="http://schemas.openxmlformats.org/officeDocument/2006/relationships/image" Target="../media/image159.png"/><Relationship Id="rId278" Type="http://schemas.openxmlformats.org/officeDocument/2006/relationships/customXml" Target="../ink/ink165.xml"/><Relationship Id="rId401" Type="http://schemas.openxmlformats.org/officeDocument/2006/relationships/image" Target="../media/image231.png"/><Relationship Id="rId422" Type="http://schemas.openxmlformats.org/officeDocument/2006/relationships/customXml" Target="../ink/ink237.xml"/><Relationship Id="rId303" Type="http://schemas.openxmlformats.org/officeDocument/2006/relationships/image" Target="../media/image182.png"/><Relationship Id="rId42" Type="http://schemas.openxmlformats.org/officeDocument/2006/relationships/customXml" Target="../ink/ink47.xml"/><Relationship Id="rId84" Type="http://schemas.openxmlformats.org/officeDocument/2006/relationships/customXml" Target="../ink/ink68.xml"/><Relationship Id="rId138" Type="http://schemas.openxmlformats.org/officeDocument/2006/relationships/customXml" Target="../ink/ink95.xml"/><Relationship Id="rId345" Type="http://schemas.openxmlformats.org/officeDocument/2006/relationships/image" Target="../media/image203.png"/><Relationship Id="rId387" Type="http://schemas.openxmlformats.org/officeDocument/2006/relationships/image" Target="../media/image224.png"/><Relationship Id="rId191" Type="http://schemas.openxmlformats.org/officeDocument/2006/relationships/image" Target="../media/image126.png"/><Relationship Id="rId205" Type="http://schemas.openxmlformats.org/officeDocument/2006/relationships/image" Target="../media/image133.png"/><Relationship Id="rId247" Type="http://schemas.openxmlformats.org/officeDocument/2006/relationships/image" Target="../media/image154.png"/><Relationship Id="rId412" Type="http://schemas.openxmlformats.org/officeDocument/2006/relationships/customXml" Target="../ink/ink232.xml"/><Relationship Id="rId107" Type="http://schemas.openxmlformats.org/officeDocument/2006/relationships/image" Target="../media/image84.png"/><Relationship Id="rId289" Type="http://schemas.openxmlformats.org/officeDocument/2006/relationships/image" Target="../media/image175.png"/><Relationship Id="rId11" Type="http://schemas.openxmlformats.org/officeDocument/2006/relationships/image" Target="../media/image36.png"/><Relationship Id="rId53" Type="http://schemas.openxmlformats.org/officeDocument/2006/relationships/image" Target="../media/image57.png"/><Relationship Id="rId149" Type="http://schemas.openxmlformats.org/officeDocument/2006/relationships/image" Target="../media/image105.png"/><Relationship Id="rId314" Type="http://schemas.openxmlformats.org/officeDocument/2006/relationships/customXml" Target="../ink/ink183.xml"/><Relationship Id="rId356" Type="http://schemas.openxmlformats.org/officeDocument/2006/relationships/customXml" Target="../ink/ink204.xml"/><Relationship Id="rId398" Type="http://schemas.openxmlformats.org/officeDocument/2006/relationships/customXml" Target="../ink/ink225.xml"/><Relationship Id="rId95" Type="http://schemas.openxmlformats.org/officeDocument/2006/relationships/image" Target="../media/image78.png"/><Relationship Id="rId160" Type="http://schemas.openxmlformats.org/officeDocument/2006/relationships/customXml" Target="../ink/ink106.xml"/><Relationship Id="rId216" Type="http://schemas.openxmlformats.org/officeDocument/2006/relationships/customXml" Target="../ink/ink134.xml"/><Relationship Id="rId423" Type="http://schemas.openxmlformats.org/officeDocument/2006/relationships/image" Target="../media/image242.png"/><Relationship Id="rId258" Type="http://schemas.openxmlformats.org/officeDocument/2006/relationships/customXml" Target="../ink/ink155.xml"/><Relationship Id="rId22" Type="http://schemas.openxmlformats.org/officeDocument/2006/relationships/customXml" Target="../ink/ink37.xml"/><Relationship Id="rId64" Type="http://schemas.openxmlformats.org/officeDocument/2006/relationships/customXml" Target="../ink/ink58.xml"/><Relationship Id="rId118" Type="http://schemas.openxmlformats.org/officeDocument/2006/relationships/customXml" Target="../ink/ink85.xml"/><Relationship Id="rId325" Type="http://schemas.openxmlformats.org/officeDocument/2006/relationships/image" Target="../media/image193.png"/><Relationship Id="rId367" Type="http://schemas.openxmlformats.org/officeDocument/2006/relationships/image" Target="../media/image214.png"/><Relationship Id="rId171" Type="http://schemas.openxmlformats.org/officeDocument/2006/relationships/image" Target="../media/image116.png"/><Relationship Id="rId227" Type="http://schemas.openxmlformats.org/officeDocument/2006/relationships/image" Target="../media/image144.png"/><Relationship Id="rId269" Type="http://schemas.openxmlformats.org/officeDocument/2006/relationships/image" Target="../media/image165.png"/><Relationship Id="rId434" Type="http://schemas.openxmlformats.org/officeDocument/2006/relationships/customXml" Target="../ink/ink243.xml"/><Relationship Id="rId33" Type="http://schemas.openxmlformats.org/officeDocument/2006/relationships/image" Target="../media/image47.png"/><Relationship Id="rId129" Type="http://schemas.openxmlformats.org/officeDocument/2006/relationships/image" Target="../media/image95.png"/><Relationship Id="rId280" Type="http://schemas.openxmlformats.org/officeDocument/2006/relationships/customXml" Target="../ink/ink166.xml"/><Relationship Id="rId336" Type="http://schemas.openxmlformats.org/officeDocument/2006/relationships/customXml" Target="../ink/ink194.xml"/><Relationship Id="rId75" Type="http://schemas.openxmlformats.org/officeDocument/2006/relationships/image" Target="../media/image68.png"/><Relationship Id="rId140" Type="http://schemas.openxmlformats.org/officeDocument/2006/relationships/customXml" Target="../ink/ink96.xml"/><Relationship Id="rId182" Type="http://schemas.openxmlformats.org/officeDocument/2006/relationships/customXml" Target="../ink/ink117.xml"/><Relationship Id="rId378" Type="http://schemas.openxmlformats.org/officeDocument/2006/relationships/customXml" Target="../ink/ink215.xml"/><Relationship Id="rId403" Type="http://schemas.openxmlformats.org/officeDocument/2006/relationships/image" Target="../media/image232.png"/><Relationship Id="rId6" Type="http://schemas.openxmlformats.org/officeDocument/2006/relationships/customXml" Target="../ink/ink29.xml"/><Relationship Id="rId238" Type="http://schemas.openxmlformats.org/officeDocument/2006/relationships/customXml" Target="../ink/ink145.xml"/><Relationship Id="rId291" Type="http://schemas.openxmlformats.org/officeDocument/2006/relationships/image" Target="../media/image176.png"/><Relationship Id="rId305" Type="http://schemas.openxmlformats.org/officeDocument/2006/relationships/image" Target="../media/image183.png"/><Relationship Id="rId347" Type="http://schemas.openxmlformats.org/officeDocument/2006/relationships/image" Target="../media/image204.png"/><Relationship Id="rId44" Type="http://schemas.openxmlformats.org/officeDocument/2006/relationships/customXml" Target="../ink/ink48.xml"/><Relationship Id="rId86" Type="http://schemas.openxmlformats.org/officeDocument/2006/relationships/customXml" Target="../ink/ink69.xml"/><Relationship Id="rId151" Type="http://schemas.openxmlformats.org/officeDocument/2006/relationships/image" Target="../media/image106.png"/><Relationship Id="rId389" Type="http://schemas.openxmlformats.org/officeDocument/2006/relationships/image" Target="../media/image225.png"/><Relationship Id="rId193" Type="http://schemas.openxmlformats.org/officeDocument/2006/relationships/image" Target="../media/image127.png"/><Relationship Id="rId207" Type="http://schemas.openxmlformats.org/officeDocument/2006/relationships/image" Target="../media/image134.png"/><Relationship Id="rId249" Type="http://schemas.openxmlformats.org/officeDocument/2006/relationships/image" Target="../media/image155.png"/><Relationship Id="rId414" Type="http://schemas.openxmlformats.org/officeDocument/2006/relationships/customXml" Target="../ink/ink233.xml"/><Relationship Id="rId13" Type="http://schemas.openxmlformats.org/officeDocument/2006/relationships/image" Target="../media/image37.png"/><Relationship Id="rId109" Type="http://schemas.openxmlformats.org/officeDocument/2006/relationships/image" Target="../media/image85.png"/><Relationship Id="rId260" Type="http://schemas.openxmlformats.org/officeDocument/2006/relationships/customXml" Target="../ink/ink156.xml"/><Relationship Id="rId316" Type="http://schemas.openxmlformats.org/officeDocument/2006/relationships/customXml" Target="../ink/ink184.xml"/><Relationship Id="rId55" Type="http://schemas.openxmlformats.org/officeDocument/2006/relationships/image" Target="../media/image58.png"/><Relationship Id="rId97" Type="http://schemas.openxmlformats.org/officeDocument/2006/relationships/image" Target="../media/image79.png"/><Relationship Id="rId120" Type="http://schemas.openxmlformats.org/officeDocument/2006/relationships/customXml" Target="../ink/ink86.xml"/><Relationship Id="rId358" Type="http://schemas.openxmlformats.org/officeDocument/2006/relationships/customXml" Target="../ink/ink205.xml"/><Relationship Id="rId162" Type="http://schemas.openxmlformats.org/officeDocument/2006/relationships/customXml" Target="../ink/ink107.xml"/><Relationship Id="rId218" Type="http://schemas.openxmlformats.org/officeDocument/2006/relationships/customXml" Target="../ink/ink135.xml"/><Relationship Id="rId425" Type="http://schemas.openxmlformats.org/officeDocument/2006/relationships/image" Target="../media/image243.png"/><Relationship Id="rId271" Type="http://schemas.openxmlformats.org/officeDocument/2006/relationships/image" Target="../media/image166.png"/><Relationship Id="rId24" Type="http://schemas.openxmlformats.org/officeDocument/2006/relationships/customXml" Target="../ink/ink38.xml"/><Relationship Id="rId66" Type="http://schemas.openxmlformats.org/officeDocument/2006/relationships/customXml" Target="../ink/ink59.xml"/><Relationship Id="rId131" Type="http://schemas.openxmlformats.org/officeDocument/2006/relationships/image" Target="../media/image96.png"/><Relationship Id="rId327" Type="http://schemas.openxmlformats.org/officeDocument/2006/relationships/image" Target="../media/image194.png"/><Relationship Id="rId369" Type="http://schemas.openxmlformats.org/officeDocument/2006/relationships/image" Target="../media/image215.png"/><Relationship Id="rId173" Type="http://schemas.openxmlformats.org/officeDocument/2006/relationships/image" Target="../media/image117.png"/><Relationship Id="rId229" Type="http://schemas.openxmlformats.org/officeDocument/2006/relationships/image" Target="../media/image145.png"/><Relationship Id="rId380" Type="http://schemas.openxmlformats.org/officeDocument/2006/relationships/customXml" Target="../ink/ink216.xml"/><Relationship Id="rId436" Type="http://schemas.openxmlformats.org/officeDocument/2006/relationships/customXml" Target="../ink/ink244.xml"/><Relationship Id="rId240" Type="http://schemas.openxmlformats.org/officeDocument/2006/relationships/customXml" Target="../ink/ink146.xml"/><Relationship Id="rId35" Type="http://schemas.openxmlformats.org/officeDocument/2006/relationships/image" Target="../media/image48.png"/><Relationship Id="rId77" Type="http://schemas.openxmlformats.org/officeDocument/2006/relationships/image" Target="../media/image69.png"/><Relationship Id="rId100" Type="http://schemas.openxmlformats.org/officeDocument/2006/relationships/customXml" Target="../ink/ink76.xml"/><Relationship Id="rId282" Type="http://schemas.openxmlformats.org/officeDocument/2006/relationships/customXml" Target="../ink/ink167.xml"/><Relationship Id="rId338" Type="http://schemas.openxmlformats.org/officeDocument/2006/relationships/customXml" Target="../ink/ink195.xml"/><Relationship Id="rId8" Type="http://schemas.openxmlformats.org/officeDocument/2006/relationships/customXml" Target="../ink/ink30.xml"/><Relationship Id="rId142" Type="http://schemas.openxmlformats.org/officeDocument/2006/relationships/customXml" Target="../ink/ink97.xml"/><Relationship Id="rId184" Type="http://schemas.openxmlformats.org/officeDocument/2006/relationships/customXml" Target="../ink/ink118.xml"/><Relationship Id="rId391" Type="http://schemas.openxmlformats.org/officeDocument/2006/relationships/image" Target="../media/image226.png"/><Relationship Id="rId405" Type="http://schemas.openxmlformats.org/officeDocument/2006/relationships/image" Target="../media/image233.png"/><Relationship Id="rId251" Type="http://schemas.openxmlformats.org/officeDocument/2006/relationships/image" Target="../media/image156.png"/><Relationship Id="rId46" Type="http://schemas.openxmlformats.org/officeDocument/2006/relationships/customXml" Target="../ink/ink49.xml"/><Relationship Id="rId293" Type="http://schemas.openxmlformats.org/officeDocument/2006/relationships/image" Target="../media/image177.png"/><Relationship Id="rId307" Type="http://schemas.openxmlformats.org/officeDocument/2006/relationships/image" Target="../media/image184.png"/><Relationship Id="rId349" Type="http://schemas.openxmlformats.org/officeDocument/2006/relationships/image" Target="../media/image205.png"/><Relationship Id="rId88" Type="http://schemas.openxmlformats.org/officeDocument/2006/relationships/customXml" Target="../ink/ink70.xml"/><Relationship Id="rId111" Type="http://schemas.openxmlformats.org/officeDocument/2006/relationships/image" Target="../media/image86.png"/><Relationship Id="rId153" Type="http://schemas.openxmlformats.org/officeDocument/2006/relationships/image" Target="../media/image107.png"/><Relationship Id="rId195" Type="http://schemas.openxmlformats.org/officeDocument/2006/relationships/image" Target="../media/image128.png"/><Relationship Id="rId209" Type="http://schemas.openxmlformats.org/officeDocument/2006/relationships/image" Target="../media/image135.png"/><Relationship Id="rId360" Type="http://schemas.openxmlformats.org/officeDocument/2006/relationships/customXml" Target="../ink/ink206.xml"/><Relationship Id="rId416" Type="http://schemas.openxmlformats.org/officeDocument/2006/relationships/customXml" Target="../ink/ink234.xml"/><Relationship Id="rId220" Type="http://schemas.openxmlformats.org/officeDocument/2006/relationships/customXml" Target="../ink/ink136.xml"/><Relationship Id="rId15" Type="http://schemas.openxmlformats.org/officeDocument/2006/relationships/image" Target="../media/image38.png"/><Relationship Id="rId57" Type="http://schemas.openxmlformats.org/officeDocument/2006/relationships/image" Target="../media/image59.png"/><Relationship Id="rId262" Type="http://schemas.openxmlformats.org/officeDocument/2006/relationships/customXml" Target="../ink/ink157.xml"/><Relationship Id="rId318" Type="http://schemas.openxmlformats.org/officeDocument/2006/relationships/customXml" Target="../ink/ink185.xml"/><Relationship Id="rId99" Type="http://schemas.openxmlformats.org/officeDocument/2006/relationships/image" Target="../media/image80.png"/><Relationship Id="rId122" Type="http://schemas.openxmlformats.org/officeDocument/2006/relationships/customXml" Target="../ink/ink87.xml"/><Relationship Id="rId164" Type="http://schemas.openxmlformats.org/officeDocument/2006/relationships/customXml" Target="../ink/ink108.xml"/><Relationship Id="rId371" Type="http://schemas.openxmlformats.org/officeDocument/2006/relationships/image" Target="../media/image216.png"/><Relationship Id="rId427" Type="http://schemas.openxmlformats.org/officeDocument/2006/relationships/image" Target="../media/image244.png"/><Relationship Id="rId26" Type="http://schemas.openxmlformats.org/officeDocument/2006/relationships/customXml" Target="../ink/ink39.xml"/><Relationship Id="rId231" Type="http://schemas.openxmlformats.org/officeDocument/2006/relationships/image" Target="../media/image146.png"/><Relationship Id="rId273" Type="http://schemas.openxmlformats.org/officeDocument/2006/relationships/image" Target="../media/image167.png"/><Relationship Id="rId329" Type="http://schemas.openxmlformats.org/officeDocument/2006/relationships/image" Target="../media/image195.png"/><Relationship Id="rId68" Type="http://schemas.openxmlformats.org/officeDocument/2006/relationships/customXml" Target="../ink/ink60.xml"/><Relationship Id="rId133" Type="http://schemas.openxmlformats.org/officeDocument/2006/relationships/image" Target="../media/image97.png"/><Relationship Id="rId175" Type="http://schemas.openxmlformats.org/officeDocument/2006/relationships/image" Target="../media/image118.png"/><Relationship Id="rId340" Type="http://schemas.openxmlformats.org/officeDocument/2006/relationships/customXml" Target="../ink/ink196.xml"/><Relationship Id="rId200" Type="http://schemas.openxmlformats.org/officeDocument/2006/relationships/customXml" Target="../ink/ink126.xml"/><Relationship Id="rId382" Type="http://schemas.openxmlformats.org/officeDocument/2006/relationships/customXml" Target="../ink/ink217.xml"/><Relationship Id="rId242" Type="http://schemas.openxmlformats.org/officeDocument/2006/relationships/customXml" Target="../ink/ink147.xml"/><Relationship Id="rId284" Type="http://schemas.openxmlformats.org/officeDocument/2006/relationships/customXml" Target="../ink/ink168.xml"/><Relationship Id="rId37" Type="http://schemas.openxmlformats.org/officeDocument/2006/relationships/image" Target="../media/image49.png"/><Relationship Id="rId79" Type="http://schemas.openxmlformats.org/officeDocument/2006/relationships/image" Target="../media/image70.png"/><Relationship Id="rId102" Type="http://schemas.openxmlformats.org/officeDocument/2006/relationships/customXml" Target="../ink/ink77.xml"/><Relationship Id="rId144" Type="http://schemas.openxmlformats.org/officeDocument/2006/relationships/customXml" Target="../ink/ink98.xml"/><Relationship Id="rId90" Type="http://schemas.openxmlformats.org/officeDocument/2006/relationships/customXml" Target="../ink/ink71.xml"/><Relationship Id="rId186" Type="http://schemas.openxmlformats.org/officeDocument/2006/relationships/customXml" Target="../ink/ink119.xml"/><Relationship Id="rId351" Type="http://schemas.openxmlformats.org/officeDocument/2006/relationships/image" Target="../media/image206.png"/><Relationship Id="rId393" Type="http://schemas.openxmlformats.org/officeDocument/2006/relationships/image" Target="../media/image227.png"/><Relationship Id="rId407" Type="http://schemas.openxmlformats.org/officeDocument/2006/relationships/image" Target="../media/image234.png"/><Relationship Id="rId211" Type="http://schemas.openxmlformats.org/officeDocument/2006/relationships/image" Target="../media/image136.png"/><Relationship Id="rId253" Type="http://schemas.openxmlformats.org/officeDocument/2006/relationships/image" Target="../media/image157.png"/><Relationship Id="rId295" Type="http://schemas.openxmlformats.org/officeDocument/2006/relationships/image" Target="../media/image178.png"/><Relationship Id="rId309" Type="http://schemas.openxmlformats.org/officeDocument/2006/relationships/image" Target="../media/image185.png"/><Relationship Id="rId48" Type="http://schemas.openxmlformats.org/officeDocument/2006/relationships/customXml" Target="../ink/ink50.xml"/><Relationship Id="rId113" Type="http://schemas.openxmlformats.org/officeDocument/2006/relationships/image" Target="../media/image87.png"/><Relationship Id="rId320" Type="http://schemas.openxmlformats.org/officeDocument/2006/relationships/customXml" Target="../ink/ink186.xml"/><Relationship Id="rId155" Type="http://schemas.openxmlformats.org/officeDocument/2006/relationships/image" Target="../media/image108.png"/><Relationship Id="rId197" Type="http://schemas.openxmlformats.org/officeDocument/2006/relationships/image" Target="../media/image129.png"/><Relationship Id="rId362" Type="http://schemas.openxmlformats.org/officeDocument/2006/relationships/customXml" Target="../ink/ink207.xml"/><Relationship Id="rId418" Type="http://schemas.openxmlformats.org/officeDocument/2006/relationships/customXml" Target="../ink/ink235.xml"/><Relationship Id="rId222" Type="http://schemas.openxmlformats.org/officeDocument/2006/relationships/customXml" Target="../ink/ink137.xml"/><Relationship Id="rId264" Type="http://schemas.openxmlformats.org/officeDocument/2006/relationships/customXml" Target="../ink/ink158.xml"/><Relationship Id="rId17" Type="http://schemas.openxmlformats.org/officeDocument/2006/relationships/image" Target="../media/image39.png"/><Relationship Id="rId59" Type="http://schemas.openxmlformats.org/officeDocument/2006/relationships/image" Target="../media/image60.png"/><Relationship Id="rId124" Type="http://schemas.openxmlformats.org/officeDocument/2006/relationships/customXml" Target="../ink/ink88.xml"/><Relationship Id="rId70" Type="http://schemas.openxmlformats.org/officeDocument/2006/relationships/customXml" Target="../ink/ink61.xml"/><Relationship Id="rId166" Type="http://schemas.openxmlformats.org/officeDocument/2006/relationships/customXml" Target="../ink/ink109.xml"/><Relationship Id="rId331" Type="http://schemas.openxmlformats.org/officeDocument/2006/relationships/image" Target="../media/image196.png"/><Relationship Id="rId373" Type="http://schemas.openxmlformats.org/officeDocument/2006/relationships/image" Target="../media/image217.png"/><Relationship Id="rId429" Type="http://schemas.openxmlformats.org/officeDocument/2006/relationships/image" Target="../media/image245.png"/><Relationship Id="rId1" Type="http://schemas.openxmlformats.org/officeDocument/2006/relationships/slideLayout" Target="../slideLayouts/slideLayout1.xml"/><Relationship Id="rId233" Type="http://schemas.openxmlformats.org/officeDocument/2006/relationships/image" Target="../media/image147.png"/><Relationship Id="rId28" Type="http://schemas.openxmlformats.org/officeDocument/2006/relationships/customXml" Target="../ink/ink40.xml"/><Relationship Id="rId275" Type="http://schemas.openxmlformats.org/officeDocument/2006/relationships/image" Target="../media/image168.png"/><Relationship Id="rId300" Type="http://schemas.openxmlformats.org/officeDocument/2006/relationships/customXml" Target="../ink/ink1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סה:יג-כה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65:13-25</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7468374-6194-12DE-A58F-77FF6905960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4D49563-7ABE-AFB3-3C21-DFB230211FF8}"/>
              </a:ext>
            </a:extLst>
          </p:cNvPr>
          <p:cNvSpPr/>
          <p:nvPr/>
        </p:nvSpPr>
        <p:spPr>
          <a:xfrm>
            <a:off x="0" y="1"/>
            <a:ext cx="9715500" cy="3771899"/>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609861C-DE3F-28FF-F2E3-DECBF067E904}"/>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F5F6D7D6-556F-19C8-8B31-954BDC40FF47}"/>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D32C1D27-F5E7-DDDA-7A4F-8EE8781B71F1}"/>
              </a:ext>
            </a:extLst>
          </p:cNvPr>
          <p:cNvSpPr txBox="1"/>
          <p:nvPr/>
        </p:nvSpPr>
        <p:spPr>
          <a:xfrm>
            <a:off x="736600" y="447649"/>
            <a:ext cx="8648700" cy="2739211"/>
          </a:xfrm>
          <a:prstGeom prst="rect">
            <a:avLst/>
          </a:prstGeom>
          <a:noFill/>
        </p:spPr>
        <p:txBody>
          <a:bodyPr wrap="square">
            <a:spAutoFit/>
          </a:bodyPr>
          <a:lstStyle/>
          <a:p>
            <a:pPr rtl="0">
              <a:spcBef>
                <a:spcPts val="1200"/>
              </a:spcBef>
              <a:spcAft>
                <a:spcPts val="1200"/>
              </a:spcAft>
              <a:buNone/>
            </a:pPr>
            <a:r>
              <a:rPr lang="en-US" sz="2800" b="1" i="0" u="none" strike="noStrike">
                <a:solidFill>
                  <a:srgbClr val="FFC000"/>
                </a:solidFill>
                <a:effectLst/>
                <a:latin typeface="Arial" panose="020B0604020202020204" pitchFamily="34" charset="0"/>
              </a:rPr>
              <a:t>Romans 8:19-21</a:t>
            </a:r>
            <a:r>
              <a:rPr lang="en-US" sz="2800" b="0" i="0" u="none" strike="noStrike">
                <a:solidFill>
                  <a:srgbClr val="FFC000"/>
                </a:solidFill>
                <a:effectLst/>
                <a:latin typeface="Arial" panose="020B0604020202020204" pitchFamily="34" charset="0"/>
              </a:rPr>
              <a:t>  </a:t>
            </a:r>
            <a:br>
              <a:rPr lang="en-US" sz="2400" b="0" i="0" u="none" strike="noStrike">
                <a:solidFill>
                  <a:srgbClr val="FFC000"/>
                </a:solidFill>
                <a:effectLst/>
                <a:latin typeface="Arial" panose="020B0604020202020204" pitchFamily="34" charset="0"/>
              </a:rPr>
            </a:br>
            <a:r>
              <a:rPr lang="en-US" sz="2400" b="0" i="0" u="none" strike="noStrike">
                <a:solidFill>
                  <a:srgbClr val="FFC000"/>
                </a:solidFill>
                <a:effectLst/>
                <a:latin typeface="Arial" panose="020B0604020202020204" pitchFamily="34" charset="0"/>
              </a:rPr>
              <a:t>8:19 For the anxious longing of the creation waits eagerly for the revealing of the sons of God. 8:20 For the creation was subjected to futility, not willingly, but because of Him who subjected it, in hope 8:21 that the creation itself also will be set free from its slavery to corruption into the freedom of the glory of the children of God. (NASB)</a:t>
            </a:r>
            <a:endParaRPr lang="en-US" sz="24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3679D2EF-F621-9FB4-6A8B-9775D62B6B22}"/>
                  </a:ext>
                </a:extLst>
              </p14:cNvPr>
              <p14:cNvContentPartPr/>
              <p14:nvPr/>
            </p14:nvContentPartPr>
            <p14:xfrm>
              <a:off x="2973276" y="3170828"/>
              <a:ext cx="29160" cy="3960"/>
            </p14:xfrm>
          </p:contentPart>
        </mc:Choice>
        <mc:Fallback>
          <p:pic>
            <p:nvPicPr>
              <p:cNvPr id="3" name="Ink 2">
                <a:extLst>
                  <a:ext uri="{FF2B5EF4-FFF2-40B4-BE49-F238E27FC236}">
                    <a16:creationId xmlns:a16="http://schemas.microsoft.com/office/drawing/2014/main" id="{3679D2EF-F621-9FB4-6A8B-9775D62B6B22}"/>
                  </a:ext>
                </a:extLst>
              </p:cNvPr>
              <p:cNvPicPr/>
              <p:nvPr/>
            </p:nvPicPr>
            <p:blipFill>
              <a:blip r:embed="rId5"/>
              <a:stretch>
                <a:fillRect/>
              </a:stretch>
            </p:blipFill>
            <p:spPr>
              <a:xfrm>
                <a:off x="2955636" y="3153188"/>
                <a:ext cx="648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CD4045A-0B1E-CED7-457B-3441F58C2468}"/>
                  </a:ext>
                </a:extLst>
              </p14:cNvPr>
              <p14:cNvContentPartPr/>
              <p14:nvPr/>
            </p14:nvContentPartPr>
            <p14:xfrm>
              <a:off x="3440916" y="3143108"/>
              <a:ext cx="33480" cy="4680"/>
            </p14:xfrm>
          </p:contentPart>
        </mc:Choice>
        <mc:Fallback>
          <p:pic>
            <p:nvPicPr>
              <p:cNvPr id="4" name="Ink 3">
                <a:extLst>
                  <a:ext uri="{FF2B5EF4-FFF2-40B4-BE49-F238E27FC236}">
                    <a16:creationId xmlns:a16="http://schemas.microsoft.com/office/drawing/2014/main" id="{3CD4045A-0B1E-CED7-457B-3441F58C2468}"/>
                  </a:ext>
                </a:extLst>
              </p:cNvPr>
              <p:cNvPicPr/>
              <p:nvPr/>
            </p:nvPicPr>
            <p:blipFill>
              <a:blip r:embed="rId7"/>
              <a:stretch>
                <a:fillRect/>
              </a:stretch>
            </p:blipFill>
            <p:spPr>
              <a:xfrm>
                <a:off x="3423276" y="3125108"/>
                <a:ext cx="69120" cy="40320"/>
              </a:xfrm>
              <a:prstGeom prst="rect">
                <a:avLst/>
              </a:prstGeom>
            </p:spPr>
          </p:pic>
        </mc:Fallback>
      </mc:AlternateContent>
    </p:spTree>
    <p:extLst>
      <p:ext uri="{BB962C8B-B14F-4D97-AF65-F5344CB8AC3E}">
        <p14:creationId xmlns:p14="http://schemas.microsoft.com/office/powerpoint/2010/main" val="3294259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758A145-AA27-662F-2026-584BB833F9C5}"/>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1008010-D485-B006-135F-80596796B3DC}"/>
              </a:ext>
            </a:extLst>
          </p:cNvPr>
          <p:cNvSpPr/>
          <p:nvPr/>
        </p:nvSpPr>
        <p:spPr>
          <a:xfrm>
            <a:off x="0" y="1"/>
            <a:ext cx="12192000" cy="6521685"/>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300AEE3-A3A7-84EF-193B-44D995E43FE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A9569284-2335-1D96-A385-51ED5B31B482}"/>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1" name="TextBox 20">
            <a:extLst>
              <a:ext uri="{FF2B5EF4-FFF2-40B4-BE49-F238E27FC236}">
                <a16:creationId xmlns:a16="http://schemas.microsoft.com/office/drawing/2014/main" id="{FA9ADD57-329B-D0B9-CCD9-F98A51B44483}"/>
              </a:ext>
            </a:extLst>
          </p:cNvPr>
          <p:cNvSpPr txBox="1"/>
          <p:nvPr/>
        </p:nvSpPr>
        <p:spPr>
          <a:xfrm>
            <a:off x="122321" y="49937"/>
            <a:ext cx="11947357" cy="6186309"/>
          </a:xfrm>
          <a:prstGeom prst="rect">
            <a:avLst/>
          </a:prstGeom>
          <a:noFill/>
        </p:spPr>
        <p:txBody>
          <a:bodyPr wrap="square">
            <a:spAutoFit/>
          </a:bodyPr>
          <a:lstStyle/>
          <a:p>
            <a:pPr rtl="0">
              <a:buNone/>
            </a:pPr>
            <a:r>
              <a:rPr lang="en-US" sz="2000" b="1" i="0" u="none" strike="noStrike">
                <a:solidFill>
                  <a:srgbClr val="FFC000"/>
                </a:solidFill>
                <a:effectLst/>
                <a:latin typeface="Arial" panose="020B0604020202020204" pitchFamily="34" charset="0"/>
              </a:rPr>
              <a:t>Targum Jonathan son of Uziel Isaiah 65:13-25</a:t>
            </a:r>
            <a:endParaRPr lang="en-US" sz="2000" b="0">
              <a:solidFill>
                <a:srgbClr val="FFC000"/>
              </a:solidFill>
              <a:effectLst/>
            </a:endParaRPr>
          </a:p>
          <a:p>
            <a:pPr rtl="0">
              <a:buNone/>
            </a:pPr>
            <a:r>
              <a:rPr lang="en-US" sz="1800" b="0" i="0" u="none" strike="noStrike">
                <a:solidFill>
                  <a:srgbClr val="FFC000"/>
                </a:solidFill>
                <a:effectLst/>
                <a:latin typeface="Arial" panose="020B0604020202020204" pitchFamily="34" charset="0"/>
              </a:rPr>
              <a:t>65:13 Therefore thus saith the Lord God, Behold, my righteous servants shall eat, but ye, O wicked, shall be hungry: behold, my righteous servants shall drink, but ye, O wicked, shall be thirsty: behold, my righteous servants shall rejoice, but ye, O wicked, shall be ashamed: 65:14 Behold, my righteous servants shall sing for joy of heart, but ye shall cry for sorrow of heart, and ye shall howl for vexation of spirit. 65:15 And ye shall leave your name for a curse to my chosen: for the Lord God shall slay you with the second death, and call His righteous servants by another name: 65:16 That he who blesseth in the earth shall bless by the God of the covenant, and he that sweareth in the earth shall swear by the God of the covenant; because, the former troubles shall be forgotten, and because they shall be hidden from before me. 65:17 For, behold, I create new heavens and a new earth: and the former shall not be remembered, neither shall they come into mind. 65:18 But be ye glad and rejoice in the world of worlds, which I create; for behold, I create Jerusalem a rejoicing, and her people a joy. </a:t>
            </a:r>
            <a:r>
              <a:rPr lang="en-US" sz="1800" b="0" i="0" u="none" strike="noStrike">
                <a:solidFill>
                  <a:srgbClr val="92D050"/>
                </a:solidFill>
                <a:effectLst/>
                <a:latin typeface="Arial" panose="020B0604020202020204" pitchFamily="34" charset="0"/>
              </a:rPr>
              <a:t>65:19 And I will rejoice in Jerusalem, and my people shall be glad in her: and the voice of weeping shall be no more heard in her, nor the voice of those that cry. 65:20 There shall be no more thence a suckling of days, or an old man that shall not accomplish his days, for even the child that sinneth shall die an hundred years old; but he that is a sinner being an hundred years old shall be thrust out. 65:21 And they shall build houses, and inhabit them; and they shall plant vineyards, and eat the fruit of them. 65:22 They shall not build, and others inhabit; they shall not plant, and others eat: for as the days of the tree of life are the days of my people, and mine elect shall wear out the work of their hands. 65:23 They shall not labour in vain, neither shall they rear up children for death, for they shall be the seed which the Lord has blessed, and the children of their children with them. 65:24 And it shall come to pass, before they shall pray before me, that I will hear their prayer; and before they supplicate before me, I will grant their request. 65:25 The wolf and the lamb shall feed together, and the lion shall eat straw like the bullock: and as for the serpent, dust shall be its food. They shall not hurt nor destroy in all my holy mountain, saith the Lord. (TgJ)</a:t>
            </a:r>
            <a:endParaRPr lang="en-US" b="0">
              <a:solidFill>
                <a:srgbClr val="92D050"/>
              </a:solidFill>
              <a:effectLst/>
            </a:endParaRPr>
          </a:p>
        </p:txBody>
      </p:sp>
    </p:spTree>
    <p:extLst>
      <p:ext uri="{BB962C8B-B14F-4D97-AF65-F5344CB8AC3E}">
        <p14:creationId xmlns:p14="http://schemas.microsoft.com/office/powerpoint/2010/main" val="3366796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EC5B08E-9618-ED1E-79B8-36F28D1DA14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DA8CCCC-DC63-5248-6191-C5D4802727DA}"/>
              </a:ext>
            </a:extLst>
          </p:cNvPr>
          <p:cNvSpPr/>
          <p:nvPr/>
        </p:nvSpPr>
        <p:spPr>
          <a:xfrm>
            <a:off x="0" y="1"/>
            <a:ext cx="9715500" cy="6521685"/>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4818D95-FC59-A374-9EC9-C7ED49EFD41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8945BECF-5C26-4EC7-7604-8EC211091ECE}"/>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F0673D18-CA32-F48D-8D7B-A847A53D56F5}"/>
              </a:ext>
            </a:extLst>
          </p:cNvPr>
          <p:cNvGraphicFramePr>
            <a:graphicFrameLocks noGrp="1"/>
          </p:cNvGraphicFramePr>
          <p:nvPr/>
        </p:nvGraphicFramePr>
        <p:xfrm>
          <a:off x="349250" y="336314"/>
          <a:ext cx="9010650" cy="6101080"/>
        </p:xfrm>
        <a:graphic>
          <a:graphicData uri="http://schemas.openxmlformats.org/drawingml/2006/table">
            <a:tbl>
              <a:tblPr/>
              <a:tblGrid>
                <a:gridCol w="3003550">
                  <a:extLst>
                    <a:ext uri="{9D8B030D-6E8A-4147-A177-3AD203B41FA5}">
                      <a16:colId xmlns:a16="http://schemas.microsoft.com/office/drawing/2014/main" val="3786628307"/>
                    </a:ext>
                  </a:extLst>
                </a:gridCol>
                <a:gridCol w="3003550">
                  <a:extLst>
                    <a:ext uri="{9D8B030D-6E8A-4147-A177-3AD203B41FA5}">
                      <a16:colId xmlns:a16="http://schemas.microsoft.com/office/drawing/2014/main" val="2221039966"/>
                    </a:ext>
                  </a:extLst>
                </a:gridCol>
                <a:gridCol w="3003550">
                  <a:extLst>
                    <a:ext uri="{9D8B030D-6E8A-4147-A177-3AD203B41FA5}">
                      <a16:colId xmlns:a16="http://schemas.microsoft.com/office/drawing/2014/main" val="2518391133"/>
                    </a:ext>
                  </a:extLst>
                </a:gridCol>
              </a:tblGrid>
              <a:tr h="0">
                <a:tc>
                  <a:txBody>
                    <a:bodyPr/>
                    <a:lstStyle/>
                    <a:p>
                      <a:pPr algn="r" rtl="0" fontAlgn="t">
                        <a:buNone/>
                      </a:pPr>
                      <a:r>
                        <a:rPr lang="he-IL" sz="1800" b="1" i="0" u="none" strike="noStrike">
                          <a:solidFill>
                            <a:srgbClr val="00B0F0"/>
                          </a:solidFill>
                          <a:effectLst/>
                          <a:latin typeface="Arial" panose="020B0604020202020204" pitchFamily="34" charset="0"/>
                        </a:rPr>
                        <a:t>﻿ספר ישעיה פרק סה</a:t>
                      </a:r>
                      <a:endParaRPr lang="he-IL" sz="1800">
                        <a:solidFill>
                          <a:srgbClr val="00B0F0"/>
                        </a:solidFill>
                        <a:effectLst/>
                      </a:endParaRPr>
                    </a:p>
                    <a:p>
                      <a:pPr algn="r" rtl="0" fontAlgn="t">
                        <a:buNone/>
                      </a:pPr>
                      <a:r>
                        <a:rPr lang="he-IL" sz="1700" b="0" i="0" u="none" strike="noStrike">
                          <a:solidFill>
                            <a:srgbClr val="00B0F0"/>
                          </a:solidFill>
                          <a:effectLst/>
                          <a:latin typeface="Arial" panose="020B0604020202020204" pitchFamily="34" charset="0"/>
                        </a:rPr>
                        <a:t>יג</a:t>
                      </a:r>
                      <a:r>
                        <a:rPr lang="he-IL" sz="1700" b="0" i="0" u="none" strike="noStrike">
                          <a:solidFill>
                            <a:schemeClr val="bg1"/>
                          </a:solidFill>
                          <a:effectLst/>
                          <a:latin typeface="Arial" panose="020B0604020202020204" pitchFamily="34" charset="0"/>
                        </a:rPr>
                        <a:t>   לָכֵן כֹּה-אָמַר | אֲדֹנָי יְהֶוִֹה הִנֵּה עֲבָדַי | יֹאכֵלוּ וְאַתֶּם תִּרְעָבוּ הִנֵּה עֲבָדַי יִשְׁתּוּ וְאַתֶּם תִּצְמָאוּ הִנֵּה עֲבָדַי יִשְֹמָחוּ וְאַתֶּם תֵּבשׁוּ: </a:t>
                      </a:r>
                      <a:r>
                        <a:rPr lang="he-IL" sz="1700" b="0" i="0" u="none" strike="noStrike">
                          <a:solidFill>
                            <a:srgbClr val="00B0F0"/>
                          </a:solidFill>
                          <a:effectLst/>
                          <a:latin typeface="Arial" panose="020B0604020202020204" pitchFamily="34" charset="0"/>
                        </a:rPr>
                        <a:t>יד</a:t>
                      </a:r>
                      <a:r>
                        <a:rPr lang="he-IL" sz="1700" b="0" i="0" u="none" strike="noStrike">
                          <a:solidFill>
                            <a:schemeClr val="bg1"/>
                          </a:solidFill>
                          <a:effectLst/>
                          <a:latin typeface="Arial" panose="020B0604020202020204" pitchFamily="34" charset="0"/>
                        </a:rPr>
                        <a:t>   הִנֵּה עֲבָדַי יָרֹנּוּ מִטּוּב לֵב וְאַתֶּם תִּצְעֲקוּ מִכְּאֵב לֵב וּמִשֵּׁבֶר רוּחַ תְּיֵלִילוּ: </a:t>
                      </a:r>
                      <a:r>
                        <a:rPr lang="he-IL" sz="1700" b="0" i="0" u="none" strike="noStrike">
                          <a:solidFill>
                            <a:srgbClr val="00B0F0"/>
                          </a:solidFill>
                          <a:effectLst/>
                          <a:latin typeface="Arial" panose="020B0604020202020204" pitchFamily="34" charset="0"/>
                        </a:rPr>
                        <a:t>טו</a:t>
                      </a:r>
                      <a:r>
                        <a:rPr lang="he-IL" sz="1700" b="0" i="0" u="none" strike="noStrike">
                          <a:solidFill>
                            <a:schemeClr val="bg1"/>
                          </a:solidFill>
                          <a:effectLst/>
                          <a:latin typeface="Arial" panose="020B0604020202020204" pitchFamily="34" charset="0"/>
                        </a:rPr>
                        <a:t>   וְהִנַּחְתֶּם שִׁמְכֶם לִשְׁבוּעָה לִבְחִירַי וֶהֱמִיתְךָ אֲדֹנָי יְהֶוִֹה וְלַעֲבָדָיו יִקְרָא שֵׁם אַחֵר: </a:t>
                      </a:r>
                      <a:r>
                        <a:rPr lang="he-IL" sz="1700" b="0" i="0" u="none" strike="noStrike">
                          <a:solidFill>
                            <a:srgbClr val="00B0F0"/>
                          </a:solidFill>
                          <a:effectLst/>
                          <a:latin typeface="Arial" panose="020B0604020202020204" pitchFamily="34" charset="0"/>
                        </a:rPr>
                        <a:t>טז</a:t>
                      </a:r>
                      <a:r>
                        <a:rPr lang="he-IL" sz="1700" b="0" i="0" u="none" strike="noStrike">
                          <a:solidFill>
                            <a:schemeClr val="bg1"/>
                          </a:solidFill>
                          <a:effectLst/>
                          <a:latin typeface="Arial" panose="020B0604020202020204" pitchFamily="34" charset="0"/>
                        </a:rPr>
                        <a:t>   אֲשֶׁר הַמִּתְבָּרֵךְ בָּאָרֶץ יִתְבָּרֵךְ בֵּאלֹהֵי אָמֵן וְהַנִּשְׁבָּע בָּאָרֶץ יִשָּׁבַע בֵּאלֹהֵי אָמֵן כִּי נִשְׁכְּחוּ הַצָּרוֹת הָרִאשֹׁנוֹת וְכִי נִסְתְּרוּ מֵעֵינָי: </a:t>
                      </a:r>
                      <a:r>
                        <a:rPr lang="he-IL" sz="1700" b="0" i="0" u="none" strike="noStrike">
                          <a:solidFill>
                            <a:srgbClr val="00B0F0"/>
                          </a:solidFill>
                          <a:effectLst/>
                          <a:latin typeface="Arial" panose="020B0604020202020204" pitchFamily="34" charset="0"/>
                        </a:rPr>
                        <a:t>יז</a:t>
                      </a:r>
                      <a:r>
                        <a:rPr lang="he-IL" sz="1700" b="0" i="0" u="none" strike="noStrike">
                          <a:solidFill>
                            <a:schemeClr val="bg1"/>
                          </a:solidFill>
                          <a:effectLst/>
                          <a:latin typeface="Arial" panose="020B0604020202020204" pitchFamily="34" charset="0"/>
                        </a:rPr>
                        <a:t>   כִּי-הִנְנִי בוֹרֵא שָׁמַיִם חֲדָשִׁים וָאָרֶץ חֲדָשָׁה וְלֹא תִזָּכַרְנָה הָרִאשֹׁנוֹת וְלֹא תַעֲלֶינָה עַל-לֵב: </a:t>
                      </a:r>
                      <a:r>
                        <a:rPr lang="he-IL" sz="1700" b="0" i="0" u="none" strike="noStrike">
                          <a:solidFill>
                            <a:srgbClr val="00B0F0"/>
                          </a:solidFill>
                          <a:effectLst/>
                          <a:latin typeface="Arial" panose="020B0604020202020204" pitchFamily="34" charset="0"/>
                        </a:rPr>
                        <a:t>יח</a:t>
                      </a:r>
                      <a:r>
                        <a:rPr lang="he-IL" sz="1700" b="0" i="0" u="none" strike="noStrike">
                          <a:solidFill>
                            <a:schemeClr val="bg1"/>
                          </a:solidFill>
                          <a:effectLst/>
                          <a:latin typeface="Arial" panose="020B0604020202020204" pitchFamily="34" charset="0"/>
                        </a:rPr>
                        <a:t>   כִּי-אִם-שִֹישֹוּ וְגִילוּ עֲדֵי-עַד אֲשֶׁר אֲנִי בוֹרֵא כִּי הִנְנִי בוֹרֵא אֶת-יְרוּשָׁלַם גִּילָה וְעַמָּהּ מָשֹוֹשֹ:       </a:t>
                      </a:r>
                      <a:endParaRPr lang="he-IL" sz="1700" b="0">
                        <a:solidFill>
                          <a:schemeClr val="bg1"/>
                        </a:solidFill>
                        <a:effectLst/>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buNone/>
                      </a:pPr>
                      <a:r>
                        <a:rPr lang="he-IL" sz="1800" b="1" i="0" u="none" strike="noStrike">
                          <a:solidFill>
                            <a:srgbClr val="00B0F0"/>
                          </a:solidFill>
                          <a:effectLst/>
                          <a:latin typeface="Arial" panose="020B0604020202020204" pitchFamily="34" charset="0"/>
                        </a:rPr>
                        <a:t>לוגוס</a:t>
                      </a:r>
                      <a:endParaRPr lang="he-IL" sz="1800">
                        <a:solidFill>
                          <a:srgbClr val="00B0F0"/>
                        </a:solidFill>
                        <a:effectLst/>
                      </a:endParaRPr>
                    </a:p>
                    <a:p>
                      <a:pPr algn="r" rtl="1" fontAlgn="t">
                        <a:buNone/>
                      </a:pPr>
                      <a:r>
                        <a:rPr lang="he-IL" sz="1700" b="0" i="0" u="none" strike="noStrike">
                          <a:solidFill>
                            <a:srgbClr val="00B0F0"/>
                          </a:solidFill>
                          <a:effectLst/>
                          <a:latin typeface="Arial" panose="020B0604020202020204" pitchFamily="34" charset="0"/>
                        </a:rPr>
                        <a:t>יג</a:t>
                      </a:r>
                      <a:r>
                        <a:rPr lang="he-IL" sz="1700" b="0" i="0" u="none" strike="noStrike">
                          <a:solidFill>
                            <a:schemeClr val="bg1"/>
                          </a:solidFill>
                          <a:effectLst/>
                          <a:latin typeface="Arial" panose="020B0604020202020204" pitchFamily="34" charset="0"/>
                        </a:rPr>
                        <a:t>      בְכֵין כִדנָן אְמַר יוי אְלֹהִים הָא </a:t>
                      </a:r>
                      <a:r>
                        <a:rPr lang="he-IL" sz="1700" b="1" i="0" u="none" strike="noStrike">
                          <a:solidFill>
                            <a:srgbClr val="FFFF00"/>
                          </a:solidFill>
                          <a:effectLst/>
                          <a:latin typeface="Arial" panose="020B0604020202020204" pitchFamily="34" charset="0"/>
                        </a:rPr>
                        <a:t>עַבדַי צַדִיקַיָא </a:t>
                      </a:r>
                      <a:r>
                        <a:rPr lang="he-IL" sz="1700" b="1" i="0" u="none" strike="noStrike">
                          <a:solidFill>
                            <a:srgbClr val="92D050"/>
                          </a:solidFill>
                          <a:effectLst/>
                          <a:latin typeface="Arial" panose="020B0604020202020204" pitchFamily="34" charset="0"/>
                        </a:rPr>
                        <a:t>יֵיכְלוּן</a:t>
                      </a:r>
                      <a:r>
                        <a:rPr lang="he-IL" sz="1700" b="1" i="0" u="none" strike="noStrike">
                          <a:solidFill>
                            <a:schemeClr val="bg1"/>
                          </a:solidFill>
                          <a:effectLst/>
                          <a:latin typeface="Arial" panose="020B0604020202020204" pitchFamily="34" charset="0"/>
                        </a:rPr>
                        <a:t> </a:t>
                      </a:r>
                      <a:r>
                        <a:rPr lang="he-IL" sz="1700" b="0" i="0" u="none" strike="noStrike">
                          <a:solidFill>
                            <a:schemeClr val="bg1"/>
                          </a:solidFill>
                          <a:effectLst/>
                          <a:latin typeface="Arial" panose="020B0604020202020204" pitchFamily="34" charset="0"/>
                        </a:rPr>
                        <a:t>וְאַתוּן </a:t>
                      </a:r>
                      <a:r>
                        <a:rPr lang="he-IL" sz="1700" b="1" i="0" u="none" strike="noStrike">
                          <a:solidFill>
                            <a:srgbClr val="FFC000"/>
                          </a:solidFill>
                          <a:effectLst/>
                          <a:latin typeface="Arial" panose="020B0604020202020204" pitchFamily="34" charset="0"/>
                        </a:rPr>
                        <a:t>רַשִיעַיָא</a:t>
                      </a:r>
                      <a:r>
                        <a:rPr lang="he-IL" sz="1700" b="0" i="0" u="none" strike="noStrike">
                          <a:solidFill>
                            <a:schemeClr val="bg1"/>
                          </a:solidFill>
                          <a:effectLst/>
                          <a:latin typeface="Arial" panose="020B0604020202020204" pitchFamily="34" charset="0"/>
                        </a:rPr>
                        <a:t> </a:t>
                      </a:r>
                      <a:r>
                        <a:rPr lang="he-IL" sz="1700" b="1" i="0" u="none" strike="noStrike">
                          <a:solidFill>
                            <a:srgbClr val="FF0000"/>
                          </a:solidFill>
                          <a:effectLst/>
                          <a:latin typeface="Arial" panose="020B0604020202020204" pitchFamily="34" charset="0"/>
                        </a:rPr>
                        <a:t>תִכפְנוּן</a:t>
                      </a:r>
                      <a:r>
                        <a:rPr lang="he-IL" sz="1700" b="0" i="0" u="none" strike="noStrike">
                          <a:solidFill>
                            <a:schemeClr val="bg1"/>
                          </a:solidFill>
                          <a:effectLst/>
                          <a:latin typeface="Arial" panose="020B0604020202020204" pitchFamily="34" charset="0"/>
                        </a:rPr>
                        <a:t> הָא עַבדַי צַדִיקַיָא </a:t>
                      </a:r>
                      <a:r>
                        <a:rPr lang="he-IL" sz="1700" b="1" i="0" u="none" strike="noStrike">
                          <a:solidFill>
                            <a:schemeClr val="accent2"/>
                          </a:solidFill>
                          <a:effectLst/>
                          <a:latin typeface="Arial" panose="020B0604020202020204" pitchFamily="34" charset="0"/>
                        </a:rPr>
                        <a:t>יִשתֹון</a:t>
                      </a:r>
                      <a:r>
                        <a:rPr lang="he-IL" sz="1700" b="0" i="0" u="none" strike="noStrike">
                          <a:solidFill>
                            <a:schemeClr val="bg1"/>
                          </a:solidFill>
                          <a:effectLst/>
                          <a:latin typeface="Arial" panose="020B0604020202020204" pitchFamily="34" charset="0"/>
                        </a:rPr>
                        <a:t> וְאַתוּן רַשִיעַיָא </a:t>
                      </a:r>
                      <a:r>
                        <a:rPr lang="he-IL" sz="1700" b="1" i="0" u="none" strike="noStrike">
                          <a:solidFill>
                            <a:srgbClr val="FFFF00"/>
                          </a:solidFill>
                          <a:effectLst/>
                          <a:latin typeface="Arial" panose="020B0604020202020204" pitchFamily="34" charset="0"/>
                        </a:rPr>
                        <a:t>תִצהֹון</a:t>
                      </a:r>
                      <a:r>
                        <a:rPr lang="he-IL" sz="1700" b="0" i="0" u="none" strike="noStrike">
                          <a:solidFill>
                            <a:schemeClr val="bg1"/>
                          </a:solidFill>
                          <a:effectLst/>
                          <a:latin typeface="Arial" panose="020B0604020202020204" pitchFamily="34" charset="0"/>
                        </a:rPr>
                        <a:t> הָא עַבדַי צַדִיקַיָא יִחדֹון וְאַתוּן רַשִיעַיָא תִיבַהתוּן׃ </a:t>
                      </a:r>
                      <a:r>
                        <a:rPr lang="he-IL" sz="1700" b="0" i="0" u="none" strike="noStrike">
                          <a:solidFill>
                            <a:srgbClr val="00B0F0"/>
                          </a:solidFill>
                          <a:effectLst/>
                          <a:latin typeface="Arial" panose="020B0604020202020204" pitchFamily="34" charset="0"/>
                        </a:rPr>
                        <a:t>יד</a:t>
                      </a:r>
                      <a:r>
                        <a:rPr lang="he-IL" sz="1700" b="0" i="0" u="none" strike="noStrike">
                          <a:solidFill>
                            <a:schemeClr val="bg1"/>
                          </a:solidFill>
                          <a:effectLst/>
                          <a:latin typeface="Arial" panose="020B0604020202020204" pitchFamily="34" charset="0"/>
                        </a:rPr>
                        <a:t>     הָא עַבדַי צַדִיקַיָא יְשַבְחוּן מִטוּב לֵב וְאַתוּן תַצוְחוּן מִכְאֵב לֵב וּמִתְבָר רוּחַ תְיֵילְלוּן </a:t>
                      </a:r>
                      <a:r>
                        <a:rPr lang="he-IL" sz="1700" b="0" i="0" u="none" strike="noStrike">
                          <a:solidFill>
                            <a:srgbClr val="00B0F0"/>
                          </a:solidFill>
                          <a:effectLst/>
                          <a:latin typeface="Arial" panose="020B0604020202020204" pitchFamily="34" charset="0"/>
                        </a:rPr>
                        <a:t>טו</a:t>
                      </a:r>
                      <a:r>
                        <a:rPr lang="he-IL" sz="1700" b="0" i="0" u="none" strike="noStrike">
                          <a:solidFill>
                            <a:schemeClr val="bg1"/>
                          </a:solidFill>
                          <a:effectLst/>
                          <a:latin typeface="Arial" panose="020B0604020202020204" pitchFamily="34" charset="0"/>
                        </a:rPr>
                        <a:t>     וְתִשבְקוּן שוּמְכֹון לְקַיָימָא לִבחִירַי וִימִיתְכֹון יוי אְלֹהִים מֹותָא תִניָנָא וּלעַבדֹוהִי צַדִיקַיָא יִתקְרֵי שְמָא אוּחרָנָא׃ </a:t>
                      </a:r>
                      <a:r>
                        <a:rPr lang="he-IL" sz="1700" b="0" i="0" u="none" strike="noStrike">
                          <a:solidFill>
                            <a:srgbClr val="00B0F0"/>
                          </a:solidFill>
                          <a:effectLst/>
                          <a:latin typeface="Arial" panose="020B0604020202020204" pitchFamily="34" charset="0"/>
                        </a:rPr>
                        <a:t>טז</a:t>
                      </a:r>
                      <a:r>
                        <a:rPr lang="he-IL" sz="1700" b="0" i="0" u="none" strike="noStrike">
                          <a:solidFill>
                            <a:schemeClr val="bg1"/>
                          </a:solidFill>
                          <a:effectLst/>
                          <a:latin typeface="Arial" panose="020B0604020202020204" pitchFamily="34" charset="0"/>
                        </a:rPr>
                        <a:t>     דִמבָרֵיך בְאַרעָא יְבָרֵיך בֵאלָהָא קְיָימָא וְדִמקַיֵים בְאַרעָא יְקַיֵים בֵאלָהָא קְיָימָא אְרֵי יִתנַשָין עָקָתָא קַדמַיָתָא וַאְרֵי מְסֻתְרָן מִן קֳדָמָי׃ </a:t>
                      </a:r>
                      <a:r>
                        <a:rPr lang="he-IL" sz="1700" b="0" i="0" u="none" strike="noStrike">
                          <a:solidFill>
                            <a:srgbClr val="00B0F0"/>
                          </a:solidFill>
                          <a:effectLst/>
                          <a:latin typeface="Arial" panose="020B0604020202020204" pitchFamily="34" charset="0"/>
                        </a:rPr>
                        <a:t>יז</a:t>
                      </a:r>
                      <a:r>
                        <a:rPr lang="he-IL" sz="1700" b="0" i="0" u="none" strike="noStrike">
                          <a:solidFill>
                            <a:schemeClr val="bg1"/>
                          </a:solidFill>
                          <a:effectLst/>
                          <a:latin typeface="Arial" panose="020B0604020202020204" pitchFamily="34" charset="0"/>
                        </a:rPr>
                        <a:t>     אְרֵי הָאְנָא בָרֵי </a:t>
                      </a:r>
                      <a:r>
                        <a:rPr lang="he-IL" sz="1700" b="1" i="0" u="none" strike="noStrike">
                          <a:solidFill>
                            <a:srgbClr val="FFFF00"/>
                          </a:solidFill>
                          <a:effectLst/>
                          <a:latin typeface="Arial" panose="020B0604020202020204" pitchFamily="34" charset="0"/>
                        </a:rPr>
                        <a:t>שְמַיָא חֲדַתִין </a:t>
                      </a:r>
                      <a:r>
                        <a:rPr lang="he-IL" sz="1700" b="1" i="0" u="none" strike="noStrike">
                          <a:solidFill>
                            <a:srgbClr val="92D050"/>
                          </a:solidFill>
                          <a:effectLst/>
                          <a:latin typeface="Arial" panose="020B0604020202020204" pitchFamily="34" charset="0"/>
                        </a:rPr>
                        <a:t>וְאַרעָא חֲדַתָא</a:t>
                      </a:r>
                      <a:r>
                        <a:rPr lang="he-IL" sz="1700" b="0" i="0" u="none" strike="noStrike">
                          <a:solidFill>
                            <a:schemeClr val="bg1"/>
                          </a:solidFill>
                          <a:effectLst/>
                          <a:latin typeface="Arial" panose="020B0604020202020204" pitchFamily="34" charset="0"/>
                        </a:rPr>
                        <a:t> וְלָא יִדַכרָן </a:t>
                      </a:r>
                      <a:r>
                        <a:rPr lang="he-IL" sz="1700" b="1" i="0" u="none" strike="noStrike">
                          <a:solidFill>
                            <a:srgbClr val="FFC000"/>
                          </a:solidFill>
                          <a:effectLst/>
                          <a:latin typeface="Arial" panose="020B0604020202020204" pitchFamily="34" charset="0"/>
                        </a:rPr>
                        <a:t>קַדמַיָתָא</a:t>
                      </a:r>
                      <a:r>
                        <a:rPr lang="he-IL" sz="1700" b="0" i="0" u="none" strike="noStrike">
                          <a:solidFill>
                            <a:schemeClr val="bg1"/>
                          </a:solidFill>
                          <a:effectLst/>
                          <a:latin typeface="Arial" panose="020B0604020202020204" pitchFamily="34" charset="0"/>
                        </a:rPr>
                        <a:t> וְלָא יִתַסְקָן עַל לֵב׃ </a:t>
                      </a:r>
                      <a:r>
                        <a:rPr lang="he-IL" sz="1700" b="0" i="0" u="none" strike="noStrike">
                          <a:solidFill>
                            <a:srgbClr val="00B0F0"/>
                          </a:solidFill>
                          <a:effectLst/>
                          <a:latin typeface="Arial" panose="020B0604020202020204" pitchFamily="34" charset="0"/>
                        </a:rPr>
                        <a:t>יח</a:t>
                      </a:r>
                      <a:r>
                        <a:rPr lang="he-IL" sz="1700" b="0" i="0" u="none" strike="noStrike">
                          <a:solidFill>
                            <a:schemeClr val="bg1"/>
                          </a:solidFill>
                          <a:effectLst/>
                          <a:latin typeface="Arial" panose="020B0604020202020204" pitchFamily="34" charset="0"/>
                        </a:rPr>
                        <a:t>     אְלָהֵין יִחדֹון וִיבוּעוּן בְעָלַם עָלְמַיָא דַאְנָא בָרֵי אְרֵי הָאְנָא בָרֵי יָת יְרוּשלַם בְיָעָא וְעַמַה חָדֵי׃ </a:t>
                      </a:r>
                      <a:endParaRPr lang="he-IL" sz="1700" b="0">
                        <a:solidFill>
                          <a:schemeClr val="bg1"/>
                        </a:solidFill>
                        <a:effectLst/>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buNone/>
                      </a:pPr>
                      <a:r>
                        <a:rPr lang="he-IL" sz="1800" b="1" i="0" u="none" strike="noStrike">
                          <a:solidFill>
                            <a:srgbClr val="00B0F0"/>
                          </a:solidFill>
                          <a:effectLst/>
                          <a:latin typeface="Arial" panose="020B0604020202020204" pitchFamily="34" charset="0"/>
                        </a:rPr>
                        <a:t>ספריה</a:t>
                      </a:r>
                      <a:endParaRPr lang="he-IL" sz="1800">
                        <a:solidFill>
                          <a:srgbClr val="00B0F0"/>
                        </a:solidFill>
                        <a:effectLst/>
                      </a:endParaRPr>
                    </a:p>
                    <a:p>
                      <a:pPr algn="r" rtl="1" fontAlgn="t">
                        <a:buNone/>
                      </a:pPr>
                      <a:r>
                        <a:rPr lang="he-IL" sz="1700" b="1" i="0" u="none" strike="noStrike">
                          <a:solidFill>
                            <a:srgbClr val="00B0F0"/>
                          </a:solidFill>
                          <a:effectLst/>
                          <a:latin typeface="Arial" panose="020B0604020202020204" pitchFamily="34" charset="0"/>
                        </a:rPr>
                        <a:t>יג</a:t>
                      </a:r>
                      <a:r>
                        <a:rPr lang="he-IL" sz="1700" b="0" i="0" u="none" strike="noStrike">
                          <a:solidFill>
                            <a:schemeClr val="bg1"/>
                          </a:solidFill>
                          <a:effectLst/>
                          <a:latin typeface="Arial" panose="020B0604020202020204" pitchFamily="34" charset="0"/>
                        </a:rPr>
                        <a:t>  בְכֵן כִּדְנַן אֲמַר יְיָ אֱלֹהִים הָא </a:t>
                      </a:r>
                      <a:r>
                        <a:rPr lang="he-IL" sz="1700" b="1" i="0" u="none" strike="noStrike">
                          <a:solidFill>
                            <a:srgbClr val="FFFF00"/>
                          </a:solidFill>
                          <a:effectLst/>
                          <a:latin typeface="Arial" panose="020B0604020202020204" pitchFamily="34" charset="0"/>
                        </a:rPr>
                        <a:t>עַבְדֵי צַדִיקַיָא</a:t>
                      </a:r>
                      <a:r>
                        <a:rPr lang="he-IL" sz="1700" b="0" i="0" u="none" strike="noStrike">
                          <a:solidFill>
                            <a:srgbClr val="FFFF00"/>
                          </a:solidFill>
                          <a:effectLst/>
                          <a:latin typeface="Arial" panose="020B0604020202020204" pitchFamily="34" charset="0"/>
                        </a:rPr>
                        <a:t> </a:t>
                      </a:r>
                      <a:r>
                        <a:rPr lang="he-IL" sz="1700" b="1" i="0" u="none" strike="noStrike">
                          <a:solidFill>
                            <a:srgbClr val="92D050"/>
                          </a:solidFill>
                          <a:effectLst/>
                          <a:latin typeface="Arial" panose="020B0604020202020204" pitchFamily="34" charset="0"/>
                        </a:rPr>
                        <a:t>יֵכְלוּן</a:t>
                      </a:r>
                      <a:r>
                        <a:rPr lang="he-IL" sz="1700" b="1" i="0" u="none" strike="noStrike">
                          <a:solidFill>
                            <a:schemeClr val="bg1"/>
                          </a:solidFill>
                          <a:effectLst/>
                          <a:latin typeface="Arial" panose="020B0604020202020204" pitchFamily="34" charset="0"/>
                        </a:rPr>
                        <a:t> </a:t>
                      </a:r>
                      <a:r>
                        <a:rPr lang="he-IL" sz="1700" b="0" i="0" u="none" strike="noStrike">
                          <a:solidFill>
                            <a:schemeClr val="bg1"/>
                          </a:solidFill>
                          <a:effectLst/>
                          <a:latin typeface="Arial" panose="020B0604020202020204" pitchFamily="34" charset="0"/>
                        </a:rPr>
                        <a:t>וְאַתּוּן </a:t>
                      </a:r>
                      <a:r>
                        <a:rPr lang="he-IL" sz="1700" b="1" i="0" u="none" strike="noStrike">
                          <a:solidFill>
                            <a:srgbClr val="FFC000"/>
                          </a:solidFill>
                          <a:effectLst/>
                          <a:latin typeface="Arial" panose="020B0604020202020204" pitchFamily="34" charset="0"/>
                        </a:rPr>
                        <a:t>רַשִׁיעַיָא</a:t>
                      </a:r>
                      <a:r>
                        <a:rPr lang="he-IL" sz="1700" b="1" i="0" u="none" strike="noStrike">
                          <a:solidFill>
                            <a:schemeClr val="bg1"/>
                          </a:solidFill>
                          <a:effectLst/>
                          <a:latin typeface="Arial" panose="020B0604020202020204" pitchFamily="34" charset="0"/>
                        </a:rPr>
                        <a:t> </a:t>
                      </a:r>
                      <a:r>
                        <a:rPr lang="he-IL" sz="1700" b="1" i="0" u="none" strike="noStrike">
                          <a:solidFill>
                            <a:srgbClr val="FF0000"/>
                          </a:solidFill>
                          <a:effectLst/>
                          <a:latin typeface="Arial" panose="020B0604020202020204" pitchFamily="34" charset="0"/>
                        </a:rPr>
                        <a:t>תִּכְפְּנוּן</a:t>
                      </a:r>
                      <a:r>
                        <a:rPr lang="he-IL" sz="1700" b="1" i="0" u="none" strike="noStrike">
                          <a:solidFill>
                            <a:schemeClr val="bg1"/>
                          </a:solidFill>
                          <a:effectLst/>
                          <a:latin typeface="Arial" panose="020B0604020202020204" pitchFamily="34" charset="0"/>
                        </a:rPr>
                        <a:t> </a:t>
                      </a:r>
                      <a:r>
                        <a:rPr lang="he-IL" sz="1700" b="0" i="0" u="none" strike="noStrike">
                          <a:solidFill>
                            <a:schemeClr val="bg1"/>
                          </a:solidFill>
                          <a:effectLst/>
                          <a:latin typeface="Arial" panose="020B0604020202020204" pitchFamily="34" charset="0"/>
                        </a:rPr>
                        <a:t>הָא עַבְדֵי צַדִיקַיָא </a:t>
                      </a:r>
                      <a:r>
                        <a:rPr lang="he-IL" sz="1700" b="1" i="0" u="none" strike="noStrike">
                          <a:solidFill>
                            <a:schemeClr val="accent2"/>
                          </a:solidFill>
                          <a:effectLst/>
                          <a:latin typeface="Arial" panose="020B0604020202020204" pitchFamily="34" charset="0"/>
                        </a:rPr>
                        <a:t>יִשְׁתּוּן</a:t>
                      </a:r>
                      <a:r>
                        <a:rPr lang="he-IL" sz="1700" b="1" i="0" u="none" strike="noStrike">
                          <a:solidFill>
                            <a:schemeClr val="bg1"/>
                          </a:solidFill>
                          <a:effectLst/>
                          <a:latin typeface="Arial" panose="020B0604020202020204" pitchFamily="34" charset="0"/>
                        </a:rPr>
                        <a:t> </a:t>
                      </a:r>
                      <a:r>
                        <a:rPr lang="he-IL" sz="1700" b="0" i="0" u="none" strike="noStrike">
                          <a:solidFill>
                            <a:schemeClr val="bg1"/>
                          </a:solidFill>
                          <a:effectLst/>
                          <a:latin typeface="Arial" panose="020B0604020202020204" pitchFamily="34" charset="0"/>
                        </a:rPr>
                        <a:t>וְאַתּוּן רַשִׁיעַיָא </a:t>
                      </a:r>
                      <a:r>
                        <a:rPr lang="he-IL" sz="1700" b="1" i="0" u="none" strike="noStrike">
                          <a:solidFill>
                            <a:srgbClr val="FFFF00"/>
                          </a:solidFill>
                          <a:effectLst/>
                          <a:latin typeface="Arial" panose="020B0604020202020204" pitchFamily="34" charset="0"/>
                        </a:rPr>
                        <a:t>תִּצְחוֹן</a:t>
                      </a:r>
                      <a:r>
                        <a:rPr lang="he-IL" sz="1700" b="1" i="0" u="none" strike="noStrike">
                          <a:solidFill>
                            <a:schemeClr val="bg1"/>
                          </a:solidFill>
                          <a:effectLst/>
                          <a:latin typeface="Arial" panose="020B0604020202020204" pitchFamily="34" charset="0"/>
                        </a:rPr>
                        <a:t> </a:t>
                      </a:r>
                      <a:r>
                        <a:rPr lang="he-IL" sz="1700" b="0" i="0" u="none" strike="noStrike">
                          <a:solidFill>
                            <a:schemeClr val="bg1"/>
                          </a:solidFill>
                          <a:effectLst/>
                          <a:latin typeface="Arial" panose="020B0604020202020204" pitchFamily="34" charset="0"/>
                        </a:rPr>
                        <a:t>הָא עַבְדֵי צַדִיקַיָא יֶחְדוֹן וְאַתּוּן רַשִׁיעַיָא תִּבְהֲתוּן: </a:t>
                      </a:r>
                      <a:r>
                        <a:rPr lang="he-IL" sz="1700" b="0" i="0" u="none" strike="noStrike">
                          <a:solidFill>
                            <a:srgbClr val="00B0F0"/>
                          </a:solidFill>
                          <a:effectLst/>
                          <a:latin typeface="Arial" panose="020B0604020202020204" pitchFamily="34" charset="0"/>
                        </a:rPr>
                        <a:t>יד</a:t>
                      </a:r>
                      <a:r>
                        <a:rPr lang="he-IL" sz="1700" b="0" i="0" u="none" strike="noStrike">
                          <a:solidFill>
                            <a:schemeClr val="bg1"/>
                          </a:solidFill>
                          <a:effectLst/>
                          <a:latin typeface="Arial" panose="020B0604020202020204" pitchFamily="34" charset="0"/>
                        </a:rPr>
                        <a:t>  הָא עַבְדֵי צַדִיקַיָא יְשַׁבְּחוּן מִטוּב לֵב וְאַתּוּן תִּצַוְחוּן מִכְּאֵב לֵב וּמִתְּבַר רוּחַ תְּיַלְלוּן: </a:t>
                      </a:r>
                      <a:r>
                        <a:rPr lang="he-IL" sz="1700" b="0" i="0" u="none" strike="noStrike">
                          <a:solidFill>
                            <a:srgbClr val="00B0F0"/>
                          </a:solidFill>
                          <a:effectLst/>
                          <a:latin typeface="Arial" panose="020B0604020202020204" pitchFamily="34" charset="0"/>
                        </a:rPr>
                        <a:t>טו </a:t>
                      </a:r>
                      <a:r>
                        <a:rPr lang="he-IL" sz="1700" b="0" i="0" u="none" strike="noStrike">
                          <a:solidFill>
                            <a:schemeClr val="bg1"/>
                          </a:solidFill>
                          <a:effectLst/>
                          <a:latin typeface="Arial" panose="020B0604020202020204" pitchFamily="34" charset="0"/>
                        </a:rPr>
                        <a:t> וְתִשְׁבְּקוּן שׁוּמְכוֹן לְקַיָמָא לִבְחִירִי וִימִיתְכוֹן יְיָ אֱלֹהִים מוֹתָא תִנְיָנָא וּלְעַבְדוֹהִי צַדִיקַיָא יִקְרֵי שְׁמָא אוֹחֲרָנָא: </a:t>
                      </a:r>
                      <a:r>
                        <a:rPr lang="he-IL" sz="1700" b="0" i="0" u="none" strike="noStrike">
                          <a:solidFill>
                            <a:srgbClr val="00B0F0"/>
                          </a:solidFill>
                          <a:effectLst/>
                          <a:latin typeface="Arial" panose="020B0604020202020204" pitchFamily="34" charset="0"/>
                        </a:rPr>
                        <a:t>טז</a:t>
                      </a:r>
                      <a:r>
                        <a:rPr lang="he-IL" sz="1700" b="0" i="0" u="none" strike="noStrike">
                          <a:solidFill>
                            <a:schemeClr val="bg1"/>
                          </a:solidFill>
                          <a:effectLst/>
                          <a:latin typeface="Arial" panose="020B0604020202020204" pitchFamily="34" charset="0"/>
                        </a:rPr>
                        <a:t>  דִמְבָרֵךְ בְּאַרְעָא יְבָרֵךְ בֶּאֱלָהָא קַיָמָא וְדִמְקַיֵם בְּאַרְעָא יְקַיֵם בֶּאֱלָהָא קַיָמָא אֲרֵי יִתְנַשְׁיָן עָקָתָא קַדְמְיָתָא וַאֲרֵי מְסַתְּרָן מִן קֳדָמַי: </a:t>
                      </a:r>
                      <a:r>
                        <a:rPr lang="he-IL" sz="1700" b="0" i="0" u="none" strike="noStrike">
                          <a:solidFill>
                            <a:srgbClr val="00B0F0"/>
                          </a:solidFill>
                          <a:effectLst/>
                          <a:latin typeface="Arial" panose="020B0604020202020204" pitchFamily="34" charset="0"/>
                        </a:rPr>
                        <a:t>יז</a:t>
                      </a:r>
                      <a:r>
                        <a:rPr lang="he-IL" sz="1700" b="0" i="0" u="none" strike="noStrike">
                          <a:solidFill>
                            <a:schemeClr val="bg1"/>
                          </a:solidFill>
                          <a:effectLst/>
                          <a:latin typeface="Arial" panose="020B0604020202020204" pitchFamily="34" charset="0"/>
                        </a:rPr>
                        <a:t>  אֲרֵי הָא אֲנָא בְרָא </a:t>
                      </a:r>
                      <a:r>
                        <a:rPr lang="he-IL" sz="1700" b="1" i="0" u="none" strike="noStrike">
                          <a:solidFill>
                            <a:srgbClr val="FFFF00"/>
                          </a:solidFill>
                          <a:effectLst/>
                          <a:latin typeface="Arial" panose="020B0604020202020204" pitchFamily="34" charset="0"/>
                        </a:rPr>
                        <a:t>שְׁמַיָא חַדְתִּין</a:t>
                      </a:r>
                      <a:r>
                        <a:rPr lang="he-IL" sz="1700" b="0" i="0" u="none" strike="noStrike">
                          <a:solidFill>
                            <a:srgbClr val="FFFF00"/>
                          </a:solidFill>
                          <a:effectLst/>
                          <a:latin typeface="Arial" panose="020B0604020202020204" pitchFamily="34" charset="0"/>
                        </a:rPr>
                        <a:t> </a:t>
                      </a:r>
                      <a:r>
                        <a:rPr lang="he-IL" sz="1700" b="1" i="0" u="none" strike="noStrike">
                          <a:solidFill>
                            <a:srgbClr val="92D050"/>
                          </a:solidFill>
                          <a:effectLst/>
                          <a:latin typeface="Arial" panose="020B0604020202020204" pitchFamily="34" charset="0"/>
                        </a:rPr>
                        <a:t>וְאַרְעָא חַדְתָּא</a:t>
                      </a:r>
                      <a:r>
                        <a:rPr lang="he-IL" sz="1700" b="0" i="0" u="none" strike="noStrike">
                          <a:solidFill>
                            <a:srgbClr val="92D050"/>
                          </a:solidFill>
                          <a:effectLst/>
                          <a:latin typeface="Arial" panose="020B0604020202020204" pitchFamily="34" charset="0"/>
                        </a:rPr>
                        <a:t> </a:t>
                      </a:r>
                      <a:r>
                        <a:rPr lang="he-IL" sz="1700" b="0" i="0" u="none" strike="noStrike">
                          <a:solidFill>
                            <a:schemeClr val="bg1"/>
                          </a:solidFill>
                          <a:effectLst/>
                          <a:latin typeface="Arial" panose="020B0604020202020204" pitchFamily="34" charset="0"/>
                        </a:rPr>
                        <a:t>וְלָא יְדַכְּרוּן </a:t>
                      </a:r>
                      <a:r>
                        <a:rPr lang="he-IL" sz="1700" b="1" i="0" u="none" strike="noStrike">
                          <a:solidFill>
                            <a:srgbClr val="FFC000"/>
                          </a:solidFill>
                          <a:effectLst/>
                          <a:latin typeface="Arial" panose="020B0604020202020204" pitchFamily="34" charset="0"/>
                        </a:rPr>
                        <a:t>קַדְמְיָתָא</a:t>
                      </a:r>
                      <a:r>
                        <a:rPr lang="he-IL" sz="1700" b="1" i="0" u="none" strike="noStrike">
                          <a:solidFill>
                            <a:schemeClr val="bg1"/>
                          </a:solidFill>
                          <a:effectLst/>
                          <a:latin typeface="Arial" panose="020B0604020202020204" pitchFamily="34" charset="0"/>
                        </a:rPr>
                        <a:t> </a:t>
                      </a:r>
                      <a:r>
                        <a:rPr lang="he-IL" sz="1700" b="0" i="0" u="none" strike="noStrike">
                          <a:solidFill>
                            <a:schemeClr val="bg1"/>
                          </a:solidFill>
                          <a:effectLst/>
                          <a:latin typeface="Arial" panose="020B0604020202020204" pitchFamily="34" charset="0"/>
                        </a:rPr>
                        <a:t>וְלָא יִתַּסְקוּן עַל לֵב: </a:t>
                      </a:r>
                      <a:r>
                        <a:rPr lang="he-IL" sz="1700" b="0" i="0" u="none" strike="noStrike">
                          <a:solidFill>
                            <a:srgbClr val="00B0F0"/>
                          </a:solidFill>
                          <a:effectLst/>
                          <a:latin typeface="Arial" panose="020B0604020202020204" pitchFamily="34" charset="0"/>
                        </a:rPr>
                        <a:t>יח</a:t>
                      </a:r>
                      <a:r>
                        <a:rPr lang="he-IL" sz="1700" b="0" i="0" u="none" strike="noStrike">
                          <a:solidFill>
                            <a:schemeClr val="bg1"/>
                          </a:solidFill>
                          <a:effectLst/>
                          <a:latin typeface="Arial" panose="020B0604020202020204" pitchFamily="34" charset="0"/>
                        </a:rPr>
                        <a:t>  אֱלָהֵין יֶחְדוּן וִיבוּעוּן בַּעֲלַם עָלְמַיָא דַאֲנָא בָרֵי אֲרֵי הָא אֲנָא בָרֵי יַת יְרוּשְׁלֵם בִּיעָא וְעַמָהּ חָדֵי: </a:t>
                      </a:r>
                      <a:endParaRPr lang="he-IL" sz="1700">
                        <a:solidFill>
                          <a:schemeClr val="bg1"/>
                        </a:solidFill>
                        <a:effectLst/>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4983836"/>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30436724-578A-2BF1-65FA-B74E022C5CF3}"/>
                  </a:ext>
                </a:extLst>
              </p14:cNvPr>
              <p14:cNvContentPartPr/>
              <p14:nvPr/>
            </p14:nvContentPartPr>
            <p14:xfrm>
              <a:off x="5670396" y="297308"/>
              <a:ext cx="770400" cy="407520"/>
            </p14:xfrm>
          </p:contentPart>
        </mc:Choice>
        <mc:Fallback>
          <p:pic>
            <p:nvPicPr>
              <p:cNvPr id="4" name="Ink 3">
                <a:extLst>
                  <a:ext uri="{FF2B5EF4-FFF2-40B4-BE49-F238E27FC236}">
                    <a16:creationId xmlns:a16="http://schemas.microsoft.com/office/drawing/2014/main" id="{30436724-578A-2BF1-65FA-B74E022C5CF3}"/>
                  </a:ext>
                </a:extLst>
              </p:cNvPr>
              <p:cNvPicPr/>
              <p:nvPr/>
            </p:nvPicPr>
            <p:blipFill>
              <a:blip r:embed="rId5"/>
              <a:stretch>
                <a:fillRect/>
              </a:stretch>
            </p:blipFill>
            <p:spPr>
              <a:xfrm>
                <a:off x="5652396" y="279308"/>
                <a:ext cx="80604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ED09C84E-2D86-91C6-B636-753909DCED59}"/>
                  </a:ext>
                </a:extLst>
              </p14:cNvPr>
              <p14:cNvContentPartPr/>
              <p14:nvPr/>
            </p14:nvContentPartPr>
            <p14:xfrm>
              <a:off x="8541396" y="370028"/>
              <a:ext cx="852480" cy="351720"/>
            </p14:xfrm>
          </p:contentPart>
        </mc:Choice>
        <mc:Fallback>
          <p:pic>
            <p:nvPicPr>
              <p:cNvPr id="5" name="Ink 4">
                <a:extLst>
                  <a:ext uri="{FF2B5EF4-FFF2-40B4-BE49-F238E27FC236}">
                    <a16:creationId xmlns:a16="http://schemas.microsoft.com/office/drawing/2014/main" id="{ED09C84E-2D86-91C6-B636-753909DCED59}"/>
                  </a:ext>
                </a:extLst>
              </p:cNvPr>
              <p:cNvPicPr/>
              <p:nvPr/>
            </p:nvPicPr>
            <p:blipFill>
              <a:blip r:embed="rId7"/>
              <a:stretch>
                <a:fillRect/>
              </a:stretch>
            </p:blipFill>
            <p:spPr>
              <a:xfrm>
                <a:off x="8523396" y="352046"/>
                <a:ext cx="888120" cy="387324"/>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0FF0CB87-1A7F-E54D-8862-55110C8B6365}"/>
                  </a:ext>
                </a:extLst>
              </p14:cNvPr>
              <p14:cNvContentPartPr/>
              <p14:nvPr/>
            </p14:nvContentPartPr>
            <p14:xfrm>
              <a:off x="8197236" y="1158068"/>
              <a:ext cx="1071360" cy="75600"/>
            </p14:xfrm>
          </p:contentPart>
        </mc:Choice>
        <mc:Fallback>
          <p:pic>
            <p:nvPicPr>
              <p:cNvPr id="7" name="Ink 6">
                <a:extLst>
                  <a:ext uri="{FF2B5EF4-FFF2-40B4-BE49-F238E27FC236}">
                    <a16:creationId xmlns:a16="http://schemas.microsoft.com/office/drawing/2014/main" id="{0FF0CB87-1A7F-E54D-8862-55110C8B6365}"/>
                  </a:ext>
                </a:extLst>
              </p:cNvPr>
              <p:cNvPicPr/>
              <p:nvPr/>
            </p:nvPicPr>
            <p:blipFill>
              <a:blip r:embed="rId9"/>
              <a:stretch>
                <a:fillRect/>
              </a:stretch>
            </p:blipFill>
            <p:spPr>
              <a:xfrm>
                <a:off x="8179236" y="1140068"/>
                <a:ext cx="1107000" cy="111240"/>
              </a:xfrm>
              <a:prstGeom prst="rect">
                <a:avLst/>
              </a:prstGeom>
            </p:spPr>
          </p:pic>
        </mc:Fallback>
      </mc:AlternateContent>
      <p:grpSp>
        <p:nvGrpSpPr>
          <p:cNvPr id="13" name="Group 12">
            <a:extLst>
              <a:ext uri="{FF2B5EF4-FFF2-40B4-BE49-F238E27FC236}">
                <a16:creationId xmlns:a16="http://schemas.microsoft.com/office/drawing/2014/main" id="{AD78BE65-036E-796F-A96A-64672B1B47CA}"/>
              </a:ext>
            </a:extLst>
          </p:cNvPr>
          <p:cNvGrpSpPr/>
          <p:nvPr/>
        </p:nvGrpSpPr>
        <p:grpSpPr>
          <a:xfrm>
            <a:off x="6558156" y="1124228"/>
            <a:ext cx="1565640" cy="93240"/>
            <a:chOff x="6558156" y="1124228"/>
            <a:chExt cx="1565640" cy="9324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9088170D-BBA6-A8F8-C1FE-177503FC92C5}"/>
                    </a:ext>
                  </a:extLst>
                </p14:cNvPr>
                <p14:cNvContentPartPr/>
                <p14:nvPr/>
              </p14:nvContentPartPr>
              <p14:xfrm>
                <a:off x="7264836" y="1124228"/>
                <a:ext cx="6840" cy="19080"/>
              </p14:xfrm>
            </p:contentPart>
          </mc:Choice>
          <mc:Fallback>
            <p:pic>
              <p:nvPicPr>
                <p:cNvPr id="9" name="Ink 8">
                  <a:extLst>
                    <a:ext uri="{FF2B5EF4-FFF2-40B4-BE49-F238E27FC236}">
                      <a16:creationId xmlns:a16="http://schemas.microsoft.com/office/drawing/2014/main" id="{9088170D-BBA6-A8F8-C1FE-177503FC92C5}"/>
                    </a:ext>
                  </a:extLst>
                </p:cNvPr>
                <p:cNvPicPr/>
                <p:nvPr/>
              </p:nvPicPr>
              <p:blipFill>
                <a:blip r:embed="rId11"/>
                <a:stretch>
                  <a:fillRect/>
                </a:stretch>
              </p:blipFill>
              <p:spPr>
                <a:xfrm>
                  <a:off x="7246836" y="1106228"/>
                  <a:ext cx="424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57F50400-5441-2F8A-9934-FDE410B19B62}"/>
                    </a:ext>
                  </a:extLst>
                </p14:cNvPr>
                <p14:cNvContentPartPr/>
                <p14:nvPr/>
              </p14:nvContentPartPr>
              <p14:xfrm>
                <a:off x="6558156" y="1171748"/>
                <a:ext cx="691200" cy="34200"/>
              </p14:xfrm>
            </p:contentPart>
          </mc:Choice>
          <mc:Fallback>
            <p:pic>
              <p:nvPicPr>
                <p:cNvPr id="10" name="Ink 9">
                  <a:extLst>
                    <a:ext uri="{FF2B5EF4-FFF2-40B4-BE49-F238E27FC236}">
                      <a16:creationId xmlns:a16="http://schemas.microsoft.com/office/drawing/2014/main" id="{57F50400-5441-2F8A-9934-FDE410B19B62}"/>
                    </a:ext>
                  </a:extLst>
                </p:cNvPr>
                <p:cNvPicPr/>
                <p:nvPr/>
              </p:nvPicPr>
              <p:blipFill>
                <a:blip r:embed="rId13"/>
                <a:stretch>
                  <a:fillRect/>
                </a:stretch>
              </p:blipFill>
              <p:spPr>
                <a:xfrm>
                  <a:off x="6540156" y="1153935"/>
                  <a:ext cx="726840" cy="69469"/>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0DED04B6-F156-EB16-BA4F-C95DB0BE0564}"/>
                    </a:ext>
                  </a:extLst>
                </p14:cNvPr>
                <p14:cNvContentPartPr/>
                <p14:nvPr/>
              </p14:nvContentPartPr>
              <p14:xfrm>
                <a:off x="7760916" y="1196948"/>
                <a:ext cx="362880" cy="20520"/>
              </p14:xfrm>
            </p:contentPart>
          </mc:Choice>
          <mc:Fallback>
            <p:pic>
              <p:nvPicPr>
                <p:cNvPr id="12" name="Ink 11">
                  <a:extLst>
                    <a:ext uri="{FF2B5EF4-FFF2-40B4-BE49-F238E27FC236}">
                      <a16:creationId xmlns:a16="http://schemas.microsoft.com/office/drawing/2014/main" id="{0DED04B6-F156-EB16-BA4F-C95DB0BE0564}"/>
                    </a:ext>
                  </a:extLst>
                </p:cNvPr>
                <p:cNvPicPr/>
                <p:nvPr/>
              </p:nvPicPr>
              <p:blipFill>
                <a:blip r:embed="rId15"/>
                <a:stretch>
                  <a:fillRect/>
                </a:stretch>
              </p:blipFill>
              <p:spPr>
                <a:xfrm>
                  <a:off x="7742916" y="1178948"/>
                  <a:ext cx="398520" cy="56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51E3E777-F1EB-2225-B976-FB97CAA45537}"/>
                  </a:ext>
                </a:extLst>
              </p14:cNvPr>
              <p14:cNvContentPartPr/>
              <p14:nvPr/>
            </p14:nvContentPartPr>
            <p14:xfrm>
              <a:off x="8759916" y="1444268"/>
              <a:ext cx="474480" cy="43560"/>
            </p14:xfrm>
          </p:contentPart>
        </mc:Choice>
        <mc:Fallback>
          <p:pic>
            <p:nvPicPr>
              <p:cNvPr id="14" name="Ink 13">
                <a:extLst>
                  <a:ext uri="{FF2B5EF4-FFF2-40B4-BE49-F238E27FC236}">
                    <a16:creationId xmlns:a16="http://schemas.microsoft.com/office/drawing/2014/main" id="{51E3E777-F1EB-2225-B976-FB97CAA45537}"/>
                  </a:ext>
                </a:extLst>
              </p:cNvPr>
              <p:cNvPicPr/>
              <p:nvPr/>
            </p:nvPicPr>
            <p:blipFill>
              <a:blip r:embed="rId17"/>
              <a:stretch>
                <a:fillRect/>
              </a:stretch>
            </p:blipFill>
            <p:spPr>
              <a:xfrm>
                <a:off x="8741902" y="1426268"/>
                <a:ext cx="510147"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E3FC2BB4-7150-59A7-3EDE-C6009E708E23}"/>
                  </a:ext>
                </a:extLst>
              </p14:cNvPr>
              <p14:cNvContentPartPr/>
              <p14:nvPr/>
            </p14:nvContentPartPr>
            <p14:xfrm>
              <a:off x="6776676" y="1441748"/>
              <a:ext cx="441360" cy="38880"/>
            </p14:xfrm>
          </p:contentPart>
        </mc:Choice>
        <mc:Fallback>
          <p:pic>
            <p:nvPicPr>
              <p:cNvPr id="15" name="Ink 14">
                <a:extLst>
                  <a:ext uri="{FF2B5EF4-FFF2-40B4-BE49-F238E27FC236}">
                    <a16:creationId xmlns:a16="http://schemas.microsoft.com/office/drawing/2014/main" id="{E3FC2BB4-7150-59A7-3EDE-C6009E708E23}"/>
                  </a:ext>
                </a:extLst>
              </p:cNvPr>
              <p:cNvPicPr/>
              <p:nvPr/>
            </p:nvPicPr>
            <p:blipFill>
              <a:blip r:embed="rId19"/>
              <a:stretch>
                <a:fillRect/>
              </a:stretch>
            </p:blipFill>
            <p:spPr>
              <a:xfrm>
                <a:off x="6758676" y="1423748"/>
                <a:ext cx="4770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4673A970-D141-2702-760A-836E2499E12D}"/>
                  </a:ext>
                </a:extLst>
              </p14:cNvPr>
              <p14:cNvContentPartPr/>
              <p14:nvPr/>
            </p14:nvContentPartPr>
            <p14:xfrm>
              <a:off x="7659036" y="1706348"/>
              <a:ext cx="434160" cy="25560"/>
            </p14:xfrm>
          </p:contentPart>
        </mc:Choice>
        <mc:Fallback>
          <p:pic>
            <p:nvPicPr>
              <p:cNvPr id="16" name="Ink 15">
                <a:extLst>
                  <a:ext uri="{FF2B5EF4-FFF2-40B4-BE49-F238E27FC236}">
                    <a16:creationId xmlns:a16="http://schemas.microsoft.com/office/drawing/2014/main" id="{4673A970-D141-2702-760A-836E2499E12D}"/>
                  </a:ext>
                </a:extLst>
              </p:cNvPr>
              <p:cNvPicPr/>
              <p:nvPr/>
            </p:nvPicPr>
            <p:blipFill>
              <a:blip r:embed="rId21"/>
              <a:stretch>
                <a:fillRect/>
              </a:stretch>
            </p:blipFill>
            <p:spPr>
              <a:xfrm>
                <a:off x="7641036" y="1688348"/>
                <a:ext cx="4698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0A4E9D7B-2CF9-2B93-C534-CF4AA5188952}"/>
                  </a:ext>
                </a:extLst>
              </p14:cNvPr>
              <p14:cNvContentPartPr/>
              <p14:nvPr/>
            </p14:nvContentPartPr>
            <p14:xfrm>
              <a:off x="6567516" y="4785068"/>
              <a:ext cx="1024200" cy="42840"/>
            </p14:xfrm>
          </p:contentPart>
        </mc:Choice>
        <mc:Fallback>
          <p:pic>
            <p:nvPicPr>
              <p:cNvPr id="17" name="Ink 16">
                <a:extLst>
                  <a:ext uri="{FF2B5EF4-FFF2-40B4-BE49-F238E27FC236}">
                    <a16:creationId xmlns:a16="http://schemas.microsoft.com/office/drawing/2014/main" id="{0A4E9D7B-2CF9-2B93-C534-CF4AA5188952}"/>
                  </a:ext>
                </a:extLst>
              </p:cNvPr>
              <p:cNvPicPr/>
              <p:nvPr/>
            </p:nvPicPr>
            <p:blipFill>
              <a:blip r:embed="rId23"/>
              <a:stretch>
                <a:fillRect/>
              </a:stretch>
            </p:blipFill>
            <p:spPr>
              <a:xfrm>
                <a:off x="6549510" y="4767068"/>
                <a:ext cx="1059853"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38BC2335-5869-6A3B-5D66-F1C01DF4E29D}"/>
                  </a:ext>
                </a:extLst>
              </p14:cNvPr>
              <p14:cNvContentPartPr/>
              <p14:nvPr/>
            </p14:nvContentPartPr>
            <p14:xfrm>
              <a:off x="8244036" y="5052188"/>
              <a:ext cx="1037880" cy="88920"/>
            </p14:xfrm>
          </p:contentPart>
        </mc:Choice>
        <mc:Fallback>
          <p:pic>
            <p:nvPicPr>
              <p:cNvPr id="18" name="Ink 17">
                <a:extLst>
                  <a:ext uri="{FF2B5EF4-FFF2-40B4-BE49-F238E27FC236}">
                    <a16:creationId xmlns:a16="http://schemas.microsoft.com/office/drawing/2014/main" id="{38BC2335-5869-6A3B-5D66-F1C01DF4E29D}"/>
                  </a:ext>
                </a:extLst>
              </p:cNvPr>
              <p:cNvPicPr/>
              <p:nvPr/>
            </p:nvPicPr>
            <p:blipFill>
              <a:blip r:embed="rId25"/>
              <a:stretch>
                <a:fillRect/>
              </a:stretch>
            </p:blipFill>
            <p:spPr>
              <a:xfrm>
                <a:off x="8226042" y="5034188"/>
                <a:ext cx="1073508"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B89A8B20-262B-E4F6-141F-21CE719B5B99}"/>
                  </a:ext>
                </a:extLst>
              </p14:cNvPr>
              <p14:cNvContentPartPr/>
              <p14:nvPr/>
            </p14:nvContentPartPr>
            <p14:xfrm>
              <a:off x="6545556" y="5059388"/>
              <a:ext cx="730800" cy="56880"/>
            </p14:xfrm>
          </p:contentPart>
        </mc:Choice>
        <mc:Fallback>
          <p:pic>
            <p:nvPicPr>
              <p:cNvPr id="19" name="Ink 18">
                <a:extLst>
                  <a:ext uri="{FF2B5EF4-FFF2-40B4-BE49-F238E27FC236}">
                    <a16:creationId xmlns:a16="http://schemas.microsoft.com/office/drawing/2014/main" id="{B89A8B20-262B-E4F6-141F-21CE719B5B99}"/>
                  </a:ext>
                </a:extLst>
              </p:cNvPr>
              <p:cNvPicPr/>
              <p:nvPr/>
            </p:nvPicPr>
            <p:blipFill>
              <a:blip r:embed="rId27"/>
              <a:stretch>
                <a:fillRect/>
              </a:stretch>
            </p:blipFill>
            <p:spPr>
              <a:xfrm>
                <a:off x="6527547" y="5041388"/>
                <a:ext cx="766458" cy="92520"/>
              </a:xfrm>
              <a:prstGeom prst="rect">
                <a:avLst/>
              </a:prstGeom>
            </p:spPr>
          </p:pic>
        </mc:Fallback>
      </mc:AlternateContent>
    </p:spTree>
    <p:extLst>
      <p:ext uri="{BB962C8B-B14F-4D97-AF65-F5344CB8AC3E}">
        <p14:creationId xmlns:p14="http://schemas.microsoft.com/office/powerpoint/2010/main" val="1691256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7D5B1AF-4191-2A66-4D10-22550D3A8931}"/>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3BB6E0A-9013-FECB-D413-FF3D3F0F5C9F}"/>
              </a:ext>
            </a:extLst>
          </p:cNvPr>
          <p:cNvSpPr/>
          <p:nvPr/>
        </p:nvSpPr>
        <p:spPr>
          <a:xfrm>
            <a:off x="0" y="1"/>
            <a:ext cx="9715500" cy="6521685"/>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C22222-ECE0-7752-3F33-8A56A878AAB3}"/>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C06DBF2D-861B-9231-8464-89C8DC8422C1}"/>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A67FD55C-EF86-4828-208C-8C5D848C7B1B}"/>
              </a:ext>
            </a:extLst>
          </p:cNvPr>
          <p:cNvGraphicFramePr>
            <a:graphicFrameLocks noGrp="1"/>
          </p:cNvGraphicFramePr>
          <p:nvPr>
            <p:extLst>
              <p:ext uri="{D42A27DB-BD31-4B8C-83A1-F6EECF244321}">
                <p14:modId xmlns:p14="http://schemas.microsoft.com/office/powerpoint/2010/main" val="3722391698"/>
              </p:ext>
            </p:extLst>
          </p:nvPr>
        </p:nvGraphicFramePr>
        <p:xfrm>
          <a:off x="409682" y="291401"/>
          <a:ext cx="8937519" cy="5842000"/>
        </p:xfrm>
        <a:graphic>
          <a:graphicData uri="http://schemas.openxmlformats.org/drawingml/2006/table">
            <a:tbl>
              <a:tblPr/>
              <a:tblGrid>
                <a:gridCol w="2979173">
                  <a:extLst>
                    <a:ext uri="{9D8B030D-6E8A-4147-A177-3AD203B41FA5}">
                      <a16:colId xmlns:a16="http://schemas.microsoft.com/office/drawing/2014/main" val="1352056770"/>
                    </a:ext>
                  </a:extLst>
                </a:gridCol>
                <a:gridCol w="2979173">
                  <a:extLst>
                    <a:ext uri="{9D8B030D-6E8A-4147-A177-3AD203B41FA5}">
                      <a16:colId xmlns:a16="http://schemas.microsoft.com/office/drawing/2014/main" val="871064402"/>
                    </a:ext>
                  </a:extLst>
                </a:gridCol>
                <a:gridCol w="2979173">
                  <a:extLst>
                    <a:ext uri="{9D8B030D-6E8A-4147-A177-3AD203B41FA5}">
                      <a16:colId xmlns:a16="http://schemas.microsoft.com/office/drawing/2014/main" val="1416555571"/>
                    </a:ext>
                  </a:extLst>
                </a:gridCol>
              </a:tblGrid>
              <a:tr h="0">
                <a:tc>
                  <a:txBody>
                    <a:bodyPr/>
                    <a:lstStyle/>
                    <a:p>
                      <a:pPr algn="r" rtl="0" fontAlgn="t">
                        <a:buNone/>
                      </a:pPr>
                      <a:r>
                        <a:rPr lang="he-IL" sz="1800" b="1" i="0" u="none" strike="noStrike">
                          <a:solidFill>
                            <a:srgbClr val="00B0F0"/>
                          </a:solidFill>
                          <a:effectLst/>
                          <a:latin typeface="Arial" panose="020B0604020202020204" pitchFamily="34" charset="0"/>
                        </a:rPr>
                        <a:t>﻿ספר ישעיה פרק סה</a:t>
                      </a:r>
                      <a:endParaRPr lang="he-IL" sz="1800">
                        <a:solidFill>
                          <a:srgbClr val="00B0F0"/>
                        </a:solidFill>
                        <a:effectLst/>
                      </a:endParaRPr>
                    </a:p>
                    <a:p>
                      <a:pPr algn="r" rtl="0" fontAlgn="t">
                        <a:buNone/>
                      </a:pPr>
                      <a:r>
                        <a:rPr lang="he-IL" sz="1700" b="0" i="0" u="none" strike="noStrike">
                          <a:solidFill>
                            <a:srgbClr val="00B0F0"/>
                          </a:solidFill>
                          <a:effectLst/>
                          <a:latin typeface="Arial" panose="020B0604020202020204" pitchFamily="34" charset="0"/>
                        </a:rPr>
                        <a:t>יט</a:t>
                      </a:r>
                      <a:r>
                        <a:rPr lang="he-IL" sz="1700" b="0" i="0" u="none" strike="noStrike">
                          <a:solidFill>
                            <a:schemeClr val="bg1"/>
                          </a:solidFill>
                          <a:effectLst/>
                          <a:latin typeface="Arial" panose="020B0604020202020204" pitchFamily="34" charset="0"/>
                        </a:rPr>
                        <a:t>   וְגַלְתִּי בִירוּשָׁלַם וְשַֹשְֹתִּי בְעַמִּי וְלֹא-יִשָּׁמַע בָּהּ עוֹד קוֹל בְּכִי וְקוֹל זְעָקָה: </a:t>
                      </a:r>
                      <a:r>
                        <a:rPr lang="he-IL" sz="1700" b="0" i="0" u="none" strike="noStrike">
                          <a:solidFill>
                            <a:srgbClr val="00B0F0"/>
                          </a:solidFill>
                          <a:effectLst/>
                          <a:latin typeface="Arial" panose="020B0604020202020204" pitchFamily="34" charset="0"/>
                        </a:rPr>
                        <a:t>כ</a:t>
                      </a:r>
                      <a:r>
                        <a:rPr lang="he-IL" sz="1700" b="0" i="0" u="none" strike="noStrike">
                          <a:solidFill>
                            <a:schemeClr val="bg1"/>
                          </a:solidFill>
                          <a:effectLst/>
                          <a:latin typeface="Arial" panose="020B0604020202020204" pitchFamily="34" charset="0"/>
                        </a:rPr>
                        <a:t>   לֹא-יִהְיֶה מִשָּׁם עוֹד עוּל יָמִים וְזָקֵן אֲשֶׁר לֹא-יְמַלֵּא אֶת-יָמָיו כִּי הַנַּעַר בֶּן-מֵאָה שָׁנָה יָמוּת וְהַחוֹטֶא בֶּן-מֵאָה שָׁנָה יְקֻלָּל: </a:t>
                      </a:r>
                      <a:r>
                        <a:rPr lang="he-IL" sz="1700" b="0" i="0" u="none" strike="noStrike">
                          <a:solidFill>
                            <a:srgbClr val="00B0F0"/>
                          </a:solidFill>
                          <a:effectLst/>
                          <a:latin typeface="Arial" panose="020B0604020202020204" pitchFamily="34" charset="0"/>
                        </a:rPr>
                        <a:t>כא</a:t>
                      </a:r>
                      <a:r>
                        <a:rPr lang="he-IL" sz="1700" b="0" i="0" u="none" strike="noStrike">
                          <a:solidFill>
                            <a:schemeClr val="bg1"/>
                          </a:solidFill>
                          <a:effectLst/>
                          <a:latin typeface="Arial" panose="020B0604020202020204" pitchFamily="34" charset="0"/>
                        </a:rPr>
                        <a:t>   וּבָנוּ בָתִּים וְיָשָׁבוּ וְנָטְעוּ כְרָמִים וְאָכְלוּ פִּרְיָם: </a:t>
                      </a:r>
                      <a:r>
                        <a:rPr lang="he-IL" sz="1700" b="0" i="0" u="none" strike="noStrike">
                          <a:solidFill>
                            <a:srgbClr val="00B0F0"/>
                          </a:solidFill>
                          <a:effectLst/>
                          <a:latin typeface="Arial" panose="020B0604020202020204" pitchFamily="34" charset="0"/>
                        </a:rPr>
                        <a:t>כב</a:t>
                      </a:r>
                      <a:r>
                        <a:rPr lang="he-IL" sz="1700" b="0" i="0" u="none" strike="noStrike">
                          <a:solidFill>
                            <a:schemeClr val="bg1"/>
                          </a:solidFill>
                          <a:effectLst/>
                          <a:latin typeface="Arial" panose="020B0604020202020204" pitchFamily="34" charset="0"/>
                        </a:rPr>
                        <a:t>   לֹא יִבְנוּ וְאַחֵר יֵשֵׁב לֹא יִטְּעוּ וְאַחֵר יֹאכֵל כִּי-כִימֵי הָעֵץ יְמֵי עַמִּי וּמַעֲשֵֹה יְדֵיהֶם יְבַלּוּ בְחִירָי: </a:t>
                      </a:r>
                      <a:r>
                        <a:rPr lang="he-IL" sz="1700" b="0" i="0" u="none" strike="noStrike">
                          <a:solidFill>
                            <a:srgbClr val="00B0F0"/>
                          </a:solidFill>
                          <a:effectLst/>
                          <a:latin typeface="Arial" panose="020B0604020202020204" pitchFamily="34" charset="0"/>
                        </a:rPr>
                        <a:t>כג</a:t>
                      </a:r>
                      <a:r>
                        <a:rPr lang="he-IL" sz="1700" b="0" i="0" u="none" strike="noStrike">
                          <a:solidFill>
                            <a:schemeClr val="bg1"/>
                          </a:solidFill>
                          <a:effectLst/>
                          <a:latin typeface="Arial" panose="020B0604020202020204" pitchFamily="34" charset="0"/>
                        </a:rPr>
                        <a:t>   לֹא יִיגְעוּ לָרִיק וְלֹא יֵלְדוּ לַבֶּהָלָה כִּי זֶרַע בְּרוּכֵי יְהֹוָה הֵמָּה וְצֶאֱצָאֵיהֶם אִתָּם: </a:t>
                      </a:r>
                      <a:r>
                        <a:rPr lang="he-IL" sz="1700" b="0" i="0" u="none" strike="noStrike">
                          <a:solidFill>
                            <a:srgbClr val="00B0F0"/>
                          </a:solidFill>
                          <a:effectLst/>
                          <a:latin typeface="Arial" panose="020B0604020202020204" pitchFamily="34" charset="0"/>
                        </a:rPr>
                        <a:t>כד</a:t>
                      </a:r>
                      <a:r>
                        <a:rPr lang="he-IL" sz="1700" b="0" i="0" u="none" strike="noStrike">
                          <a:solidFill>
                            <a:schemeClr val="bg1"/>
                          </a:solidFill>
                          <a:effectLst/>
                          <a:latin typeface="Arial" panose="020B0604020202020204" pitchFamily="34" charset="0"/>
                        </a:rPr>
                        <a:t>   וְהָיָה טֶרֶם-יִקְרָאוּ וַאֲנִי אֶעֱנֶה עוֹד הֵם מְדַבְּרִים וַאֲנִי אֶשְׁמָע: </a:t>
                      </a:r>
                      <a:r>
                        <a:rPr lang="he-IL" sz="1700" b="0" i="0" u="none" strike="noStrike">
                          <a:solidFill>
                            <a:srgbClr val="00B0F0"/>
                          </a:solidFill>
                          <a:effectLst/>
                          <a:latin typeface="Arial" panose="020B0604020202020204" pitchFamily="34" charset="0"/>
                        </a:rPr>
                        <a:t>כה</a:t>
                      </a:r>
                      <a:r>
                        <a:rPr lang="he-IL" sz="1700" b="0" i="0" u="none" strike="noStrike">
                          <a:solidFill>
                            <a:schemeClr val="bg1"/>
                          </a:solidFill>
                          <a:effectLst/>
                          <a:latin typeface="Arial" panose="020B0604020202020204" pitchFamily="34" charset="0"/>
                        </a:rPr>
                        <a:t>   זְאֵב וְטָלֶה יִרְעוּ כְאֶחָד וְאַרְיֵה כַּבָּקָר יֹאכַל-תֶּבֶן וְנָחָשׁ עָפָר לַחְמוֹ לֹא-יָרֵעוּ וְלֹא-יַשְׁחִיתוּ בְּכָל-הַר קָדְשִׁי אָמַר יְהֹוָה:       </a:t>
                      </a:r>
                      <a:endParaRPr lang="he-IL" sz="1700">
                        <a:solidFill>
                          <a:schemeClr val="bg1"/>
                        </a:solidFill>
                        <a:effectLst/>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buNone/>
                      </a:pPr>
                      <a:r>
                        <a:rPr lang="he-IL" sz="1800" b="1" i="0" u="none" strike="noStrike">
                          <a:solidFill>
                            <a:srgbClr val="00B0F0"/>
                          </a:solidFill>
                          <a:effectLst/>
                          <a:latin typeface="Arial" panose="020B0604020202020204" pitchFamily="34" charset="0"/>
                        </a:rPr>
                        <a:t>לוגוס</a:t>
                      </a:r>
                      <a:endParaRPr lang="he-IL" sz="1800">
                        <a:solidFill>
                          <a:srgbClr val="00B0F0"/>
                        </a:solidFill>
                        <a:effectLst/>
                      </a:endParaRPr>
                    </a:p>
                    <a:p>
                      <a:pPr algn="r" rtl="1" fontAlgn="t">
                        <a:buNone/>
                      </a:pPr>
                      <a:r>
                        <a:rPr lang="he-IL" sz="1700" b="0" i="0" u="none" strike="noStrike">
                          <a:solidFill>
                            <a:srgbClr val="00B0F0"/>
                          </a:solidFill>
                          <a:effectLst/>
                          <a:latin typeface="Arial" panose="020B0604020202020204" pitchFamily="34" charset="0"/>
                        </a:rPr>
                        <a:t>יט</a:t>
                      </a:r>
                      <a:r>
                        <a:rPr lang="he-IL" sz="1700" b="0" i="0" u="none" strike="noStrike">
                          <a:solidFill>
                            <a:schemeClr val="bg1"/>
                          </a:solidFill>
                          <a:effectLst/>
                          <a:latin typeface="Arial" panose="020B0604020202020204" pitchFamily="34" charset="0"/>
                        </a:rPr>
                        <a:t>     וַאְבוּעַ בִירוּשלַם וְיִחדֹון בַה עַמִי וְלָא יִשתְמַע בַה עֹוד </a:t>
                      </a:r>
                      <a:r>
                        <a:rPr lang="he-IL" sz="1700" b="1" i="0" u="none" strike="noStrike">
                          <a:solidFill>
                            <a:srgbClr val="FFFF00"/>
                          </a:solidFill>
                          <a:effectLst/>
                          <a:latin typeface="Arial" panose="020B0604020202020204" pitchFamily="34" charset="0"/>
                        </a:rPr>
                        <a:t>קָל דְבָכַן</a:t>
                      </a:r>
                      <a:r>
                        <a:rPr lang="he-IL" sz="1700" b="0" i="0" u="none" strike="noStrike">
                          <a:solidFill>
                            <a:srgbClr val="FFFF00"/>
                          </a:solidFill>
                          <a:effectLst/>
                          <a:latin typeface="Arial" panose="020B0604020202020204" pitchFamily="34" charset="0"/>
                        </a:rPr>
                        <a:t> </a:t>
                      </a:r>
                      <a:r>
                        <a:rPr lang="he-IL" sz="1700" b="0" i="0" u="none" strike="noStrike">
                          <a:solidFill>
                            <a:srgbClr val="92D050"/>
                          </a:solidFill>
                          <a:effectLst/>
                          <a:latin typeface="Arial" panose="020B0604020202020204" pitchFamily="34" charset="0"/>
                        </a:rPr>
                        <a:t>וְ</a:t>
                      </a:r>
                      <a:r>
                        <a:rPr lang="he-IL" sz="1700" b="1" i="0" u="none" strike="noStrike">
                          <a:solidFill>
                            <a:srgbClr val="92D050"/>
                          </a:solidFill>
                          <a:effectLst/>
                          <a:latin typeface="Arial" panose="020B0604020202020204" pitchFamily="34" charset="0"/>
                        </a:rPr>
                        <a:t>קָל דְמַצוְחִין</a:t>
                      </a:r>
                      <a:r>
                        <a:rPr lang="he-IL" sz="1700" b="0" i="0" u="none" strike="noStrike">
                          <a:solidFill>
                            <a:schemeClr val="bg1"/>
                          </a:solidFill>
                          <a:effectLst/>
                          <a:latin typeface="Arial" panose="020B0604020202020204" pitchFamily="34" charset="0"/>
                        </a:rPr>
                        <a:t>׃ </a:t>
                      </a:r>
                      <a:r>
                        <a:rPr lang="he-IL" sz="1700" b="0" i="0" u="none" strike="noStrike">
                          <a:solidFill>
                            <a:srgbClr val="00B0F0"/>
                          </a:solidFill>
                          <a:effectLst/>
                          <a:latin typeface="Arial" panose="020B0604020202020204" pitchFamily="34" charset="0"/>
                        </a:rPr>
                        <a:t>כ</a:t>
                      </a:r>
                      <a:r>
                        <a:rPr lang="he-IL" sz="1700" b="0" i="0" u="none" strike="noStrike">
                          <a:solidFill>
                            <a:schemeClr val="bg1"/>
                          </a:solidFill>
                          <a:effectLst/>
                          <a:latin typeface="Arial" panose="020B0604020202020204" pitchFamily="34" charset="0"/>
                        </a:rPr>
                        <a:t>     לָא יְהֵי מִיתַמָן עֹוד יָנִיק יֹומִין וְסָבָא דְלָא יַשלֵים יָת יֹומֹוהִי אְרֵי דְחָאֵיב עֹולֵים בַר מְאָה שְנִין יְהֵי מָאִית וּדחָטֵי בַר מְאָה שְנִין יִתָרַך׃ </a:t>
                      </a:r>
                      <a:r>
                        <a:rPr lang="he-IL" sz="1700" b="0" i="0" u="none" strike="noStrike">
                          <a:solidFill>
                            <a:srgbClr val="00B0F0"/>
                          </a:solidFill>
                          <a:effectLst/>
                          <a:latin typeface="Arial" panose="020B0604020202020204" pitchFamily="34" charset="0"/>
                        </a:rPr>
                        <a:t>כא</a:t>
                      </a:r>
                      <a:r>
                        <a:rPr lang="he-IL" sz="1700" b="0" i="0" u="none" strike="noStrike">
                          <a:solidFill>
                            <a:schemeClr val="bg1"/>
                          </a:solidFill>
                          <a:effectLst/>
                          <a:latin typeface="Arial" panose="020B0604020202020204" pitchFamily="34" charset="0"/>
                        </a:rPr>
                        <a:t>     וְיִבנֹון בָתִין וְיִתְבוּן וְיִצְבוּן כַרמִין וְיֵיכְלוּן אִבְהֹון׃ </a:t>
                      </a:r>
                      <a:r>
                        <a:rPr lang="he-IL" sz="1700" b="0" i="0" u="none" strike="noStrike">
                          <a:solidFill>
                            <a:srgbClr val="00B0F0"/>
                          </a:solidFill>
                          <a:effectLst/>
                          <a:latin typeface="Arial" panose="020B0604020202020204" pitchFamily="34" charset="0"/>
                        </a:rPr>
                        <a:t>כב</a:t>
                      </a:r>
                      <a:r>
                        <a:rPr lang="he-IL" sz="1700" b="0" i="0" u="none" strike="noStrike">
                          <a:solidFill>
                            <a:schemeClr val="bg1"/>
                          </a:solidFill>
                          <a:effectLst/>
                          <a:latin typeface="Arial" panose="020B0604020202020204" pitchFamily="34" charset="0"/>
                        </a:rPr>
                        <a:t>     לָא יִבנֹון וְאָחרָנִין יִתְבוּן לָא יִצבוּן וְאָחרָנִין יֵיכְלוּן אְרֵי כְיֹומֵי אִילָן חַיַיָא יֹומֵי עַמִי וְעֹובָד יְדֵיהֹון יְבַלֹון בְחִירָי׃ </a:t>
                      </a:r>
                      <a:r>
                        <a:rPr lang="he-IL" sz="1700" b="0" i="0" u="none" strike="noStrike">
                          <a:solidFill>
                            <a:srgbClr val="00B0F0"/>
                          </a:solidFill>
                          <a:effectLst/>
                          <a:latin typeface="Arial" panose="020B0604020202020204" pitchFamily="34" charset="0"/>
                        </a:rPr>
                        <a:t>כג</a:t>
                      </a:r>
                      <a:r>
                        <a:rPr lang="he-IL" sz="1700" b="0" i="0" u="none" strike="noStrike">
                          <a:solidFill>
                            <a:schemeClr val="bg1"/>
                          </a:solidFill>
                          <a:effectLst/>
                          <a:latin typeface="Arial" panose="020B0604020202020204" pitchFamily="34" charset="0"/>
                        </a:rPr>
                        <a:t>     לָא יַהלֹון לְרֵיקָנוּ וְלָא יְרַבֹון לְמֹותָא אְרֵי זַרעָא דְבָרְכֵיה יוי אִנוּן וּבנֵי בְנֵיהֹון עִמְהֹון׃ </a:t>
                      </a:r>
                      <a:r>
                        <a:rPr lang="he-IL" sz="1700" b="0" i="0" u="none" strike="noStrike">
                          <a:solidFill>
                            <a:srgbClr val="00B0F0"/>
                          </a:solidFill>
                          <a:effectLst/>
                          <a:latin typeface="Arial" panose="020B0604020202020204" pitchFamily="34" charset="0"/>
                        </a:rPr>
                        <a:t>כד</a:t>
                      </a:r>
                      <a:r>
                        <a:rPr lang="he-IL" sz="1700" b="0" i="0" u="none" strike="noStrike">
                          <a:solidFill>
                            <a:schemeClr val="bg1"/>
                          </a:solidFill>
                          <a:effectLst/>
                          <a:latin typeface="Arial" panose="020B0604020202020204" pitchFamily="34" charset="0"/>
                        </a:rPr>
                        <a:t>     וִיהֵי עַד לָא יְצַלֹון קֳדָמַי אְקַבֵיל צְלֹותְהֹון וְעַד לָא יִבעֹון מִן קֳדָמַי אַעְבֵיד בָעוּתְהֹון׃ </a:t>
                      </a:r>
                      <a:r>
                        <a:rPr lang="he-IL" sz="1700" b="0" i="0" u="none" strike="noStrike">
                          <a:solidFill>
                            <a:srgbClr val="00B0F0"/>
                          </a:solidFill>
                          <a:effectLst/>
                          <a:latin typeface="Arial" panose="020B0604020202020204" pitchFamily="34" charset="0"/>
                        </a:rPr>
                        <a:t>כה</a:t>
                      </a:r>
                      <a:r>
                        <a:rPr lang="he-IL" sz="1700" b="0" i="0" u="none" strike="noStrike">
                          <a:solidFill>
                            <a:schemeClr val="bg1"/>
                          </a:solidFill>
                          <a:effectLst/>
                          <a:latin typeface="Arial" panose="020B0604020202020204" pitchFamily="34" charset="0"/>
                        </a:rPr>
                        <a:t>     </a:t>
                      </a:r>
                      <a:r>
                        <a:rPr lang="he-IL" sz="1700" b="1" i="0" u="none" strike="noStrike">
                          <a:solidFill>
                            <a:srgbClr val="FFC000"/>
                          </a:solidFill>
                          <a:effectLst/>
                          <a:latin typeface="Arial" panose="020B0604020202020204" pitchFamily="34" charset="0"/>
                        </a:rPr>
                        <a:t>דֵיבָא וְאִימְרָא</a:t>
                      </a:r>
                      <a:r>
                        <a:rPr lang="he-IL" sz="1700" b="0" i="0" u="none" strike="noStrike">
                          <a:solidFill>
                            <a:srgbClr val="FFC000"/>
                          </a:solidFill>
                          <a:effectLst/>
                          <a:latin typeface="Arial" panose="020B0604020202020204" pitchFamily="34" charset="0"/>
                        </a:rPr>
                        <a:t> </a:t>
                      </a:r>
                      <a:r>
                        <a:rPr lang="he-IL" sz="1700" b="0" i="0" u="none" strike="noStrike">
                          <a:solidFill>
                            <a:schemeClr val="bg1"/>
                          </a:solidFill>
                          <a:effectLst/>
                          <a:latin typeface="Arial" panose="020B0604020202020204" pitchFamily="34" charset="0"/>
                        </a:rPr>
                        <a:t>יִרעֹון כַחדָא וְאַריָא </a:t>
                      </a:r>
                      <a:r>
                        <a:rPr lang="he-IL" sz="1700" b="1" i="0" u="none" strike="noStrike">
                          <a:solidFill>
                            <a:srgbClr val="FF0000"/>
                          </a:solidFill>
                          <a:effectLst/>
                          <a:latin typeface="Arial" panose="020B0604020202020204" pitchFamily="34" charset="0"/>
                        </a:rPr>
                        <a:t>כְתֹורָא</a:t>
                      </a:r>
                      <a:r>
                        <a:rPr lang="he-IL" sz="1700" b="0" i="0" u="none" strike="noStrike">
                          <a:solidFill>
                            <a:schemeClr val="bg1"/>
                          </a:solidFill>
                          <a:effectLst/>
                          <a:latin typeface="Arial" panose="020B0604020202020204" pitchFamily="34" charset="0"/>
                        </a:rPr>
                        <a:t> יֵיכֹול תִבנָא וְחִויָא עַפרָא מְזֹונֵיה לָא יַבאְשוּן וְלָא יְחַבְלוּן בְכָל טוּרָא דְקוּדשִי אְמַר יוי׃</a:t>
                      </a:r>
                      <a:endParaRPr lang="he-IL" sz="1700">
                        <a:solidFill>
                          <a:schemeClr val="bg1"/>
                        </a:solidFill>
                        <a:effectLst/>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buNone/>
                      </a:pPr>
                      <a:r>
                        <a:rPr lang="he-IL" sz="1800" b="1" i="0" u="none" strike="noStrike">
                          <a:solidFill>
                            <a:srgbClr val="00B0F0"/>
                          </a:solidFill>
                          <a:effectLst/>
                          <a:latin typeface="Arial" panose="020B0604020202020204" pitchFamily="34" charset="0"/>
                        </a:rPr>
                        <a:t>ספריה</a:t>
                      </a:r>
                      <a:endParaRPr lang="he-IL" sz="1800">
                        <a:solidFill>
                          <a:srgbClr val="00B0F0"/>
                        </a:solidFill>
                        <a:effectLst/>
                      </a:endParaRPr>
                    </a:p>
                    <a:p>
                      <a:pPr algn="r" rtl="1" fontAlgn="t">
                        <a:buNone/>
                      </a:pPr>
                      <a:r>
                        <a:rPr lang="he-IL" sz="1700" b="0" i="0" u="none" strike="noStrike">
                          <a:solidFill>
                            <a:srgbClr val="00B0F0"/>
                          </a:solidFill>
                          <a:effectLst/>
                          <a:latin typeface="Arial" panose="020B0604020202020204" pitchFamily="34" charset="0"/>
                        </a:rPr>
                        <a:t>יט</a:t>
                      </a:r>
                      <a:r>
                        <a:rPr lang="he-IL" sz="1700" b="0" i="0" u="none" strike="noStrike">
                          <a:solidFill>
                            <a:schemeClr val="bg1"/>
                          </a:solidFill>
                          <a:effectLst/>
                          <a:latin typeface="Arial" panose="020B0604020202020204" pitchFamily="34" charset="0"/>
                        </a:rPr>
                        <a:t>  וַאֲבוּעַ בִּירוּשְׁלֵם וְיֶחְדוּן בָהּ עַמִי וְלָא יִשְׁתְּמַע בָּהּ עוֹד </a:t>
                      </a:r>
                      <a:r>
                        <a:rPr lang="he-IL" sz="1700" b="1" i="0" u="none" strike="noStrike">
                          <a:solidFill>
                            <a:srgbClr val="FFFF00"/>
                          </a:solidFill>
                          <a:effectLst/>
                          <a:latin typeface="Arial" panose="020B0604020202020204" pitchFamily="34" charset="0"/>
                        </a:rPr>
                        <a:t>קַל דְבָכָן</a:t>
                      </a:r>
                      <a:r>
                        <a:rPr lang="he-IL" sz="1700" b="0" i="0" u="none" strike="noStrike">
                          <a:solidFill>
                            <a:srgbClr val="FFFF00"/>
                          </a:solidFill>
                          <a:effectLst/>
                          <a:latin typeface="Arial" panose="020B0604020202020204" pitchFamily="34" charset="0"/>
                        </a:rPr>
                        <a:t> </a:t>
                      </a:r>
                      <a:r>
                        <a:rPr lang="he-IL" sz="1700" b="0" i="0" u="none" strike="noStrike">
                          <a:solidFill>
                            <a:srgbClr val="92D050"/>
                          </a:solidFill>
                          <a:effectLst/>
                          <a:latin typeface="Arial" panose="020B0604020202020204" pitchFamily="34" charset="0"/>
                        </a:rPr>
                        <a:t>וְ</a:t>
                      </a:r>
                      <a:r>
                        <a:rPr lang="he-IL" sz="1700" b="1" i="0" u="none" strike="noStrike">
                          <a:solidFill>
                            <a:srgbClr val="92D050"/>
                          </a:solidFill>
                          <a:effectLst/>
                          <a:latin typeface="Arial" panose="020B0604020202020204" pitchFamily="34" charset="0"/>
                        </a:rPr>
                        <a:t>קַל דִמְצַוְחִין</a:t>
                      </a:r>
                      <a:r>
                        <a:rPr lang="he-IL" sz="1700" b="0" i="0" u="none" strike="noStrike">
                          <a:solidFill>
                            <a:srgbClr val="92D050"/>
                          </a:solidFill>
                          <a:effectLst/>
                          <a:latin typeface="Arial" panose="020B0604020202020204" pitchFamily="34" charset="0"/>
                        </a:rPr>
                        <a:t>:</a:t>
                      </a:r>
                      <a:r>
                        <a:rPr lang="he-IL" sz="1700" b="0" i="0" u="none" strike="noStrike">
                          <a:solidFill>
                            <a:schemeClr val="bg1"/>
                          </a:solidFill>
                          <a:effectLst/>
                          <a:latin typeface="Arial" panose="020B0604020202020204" pitchFamily="34" charset="0"/>
                        </a:rPr>
                        <a:t> </a:t>
                      </a:r>
                      <a:r>
                        <a:rPr lang="he-IL" sz="1700" b="0" i="0" u="none" strike="noStrike">
                          <a:solidFill>
                            <a:srgbClr val="00B0F0"/>
                          </a:solidFill>
                          <a:effectLst/>
                          <a:latin typeface="Arial" panose="020B0604020202020204" pitchFamily="34" charset="0"/>
                        </a:rPr>
                        <a:t>כ</a:t>
                      </a:r>
                      <a:r>
                        <a:rPr lang="he-IL" sz="1700" b="0" i="0" u="none" strike="noStrike">
                          <a:solidFill>
                            <a:schemeClr val="bg1"/>
                          </a:solidFill>
                          <a:effectLst/>
                          <a:latin typeface="Arial" panose="020B0604020202020204" pitchFamily="34" charset="0"/>
                        </a:rPr>
                        <a:t>  וְלָא יְהֵי מִתַּמָן עוֹד יָנִיק יוֹמִין וְסָבָא דְלָא יַשְׁלַם יַת יוֹמוֹהִי אֲרֵי דְחַיֵיב עוֹלֵים בַּר מְאָה שְׁנִין יְהֵי מָאֵית וּדְחָטֵי בַּר מְאָה שְׁנִין יִתְּרָךְ: </a:t>
                      </a:r>
                      <a:r>
                        <a:rPr lang="he-IL" sz="1700" b="0" i="0" u="none" strike="noStrike">
                          <a:solidFill>
                            <a:srgbClr val="00B0F0"/>
                          </a:solidFill>
                          <a:effectLst/>
                          <a:latin typeface="Arial" panose="020B0604020202020204" pitchFamily="34" charset="0"/>
                        </a:rPr>
                        <a:t>כא</a:t>
                      </a:r>
                      <a:r>
                        <a:rPr lang="he-IL" sz="1700" b="0" i="0" u="none" strike="noStrike">
                          <a:solidFill>
                            <a:schemeClr val="bg1"/>
                          </a:solidFill>
                          <a:effectLst/>
                          <a:latin typeface="Arial" panose="020B0604020202020204" pitchFamily="34" charset="0"/>
                        </a:rPr>
                        <a:t>  וְיִבְנוֹן בָּתִּין וְיִתְבוּן וְיִצְבוּן כַּרְמִין וְיֵכְלוּן אִבְּהוֹן: </a:t>
                      </a:r>
                      <a:r>
                        <a:rPr lang="he-IL" sz="1700" b="0" i="0" u="none" strike="noStrike">
                          <a:solidFill>
                            <a:srgbClr val="00B0F0"/>
                          </a:solidFill>
                          <a:effectLst/>
                          <a:latin typeface="Arial" panose="020B0604020202020204" pitchFamily="34" charset="0"/>
                        </a:rPr>
                        <a:t>כב</a:t>
                      </a:r>
                      <a:r>
                        <a:rPr lang="he-IL" sz="1700" b="0" i="0" u="none" strike="noStrike">
                          <a:solidFill>
                            <a:schemeClr val="bg1"/>
                          </a:solidFill>
                          <a:effectLst/>
                          <a:latin typeface="Arial" panose="020B0604020202020204" pitchFamily="34" charset="0"/>
                        </a:rPr>
                        <a:t>  לָא יִבְנוֹן וְאָחְרִין יָתְבוּן לָא יִצְבוּן וְאוֹחֲרָנִין יֵכְלוּן אֲרֵי כְיוֹמֵי אִילָן חַיַיָא יוֹמֵי עַמִי וְעוֹבֵד יְדֵיהוֹן יְבַלוּן בְּחִירָי: </a:t>
                      </a:r>
                      <a:r>
                        <a:rPr lang="he-IL" sz="1700" b="0" i="0" u="none" strike="noStrike">
                          <a:solidFill>
                            <a:srgbClr val="00B0F0"/>
                          </a:solidFill>
                          <a:effectLst/>
                          <a:latin typeface="Arial" panose="020B0604020202020204" pitchFamily="34" charset="0"/>
                        </a:rPr>
                        <a:t>כג</a:t>
                      </a:r>
                      <a:r>
                        <a:rPr lang="he-IL" sz="1700" b="0" i="0" u="none" strike="noStrike">
                          <a:solidFill>
                            <a:schemeClr val="bg1"/>
                          </a:solidFill>
                          <a:effectLst/>
                          <a:latin typeface="Arial" panose="020B0604020202020204" pitchFamily="34" charset="0"/>
                        </a:rPr>
                        <a:t>  לָא יֶחְלוּן לְרֵיקָן וְלָא יִרְבּוּן לְמוֹתָא אֲרֵי זַרְעָא דְבָרְכֵיהּ יְיָ אִינוּן וּבְנֵי בְנֵיהוֹן עִמְהוֹן: </a:t>
                      </a:r>
                      <a:r>
                        <a:rPr lang="he-IL" sz="1700" b="0" i="0" u="none" strike="noStrike">
                          <a:solidFill>
                            <a:srgbClr val="00B0F0"/>
                          </a:solidFill>
                          <a:effectLst/>
                          <a:latin typeface="Arial" panose="020B0604020202020204" pitchFamily="34" charset="0"/>
                        </a:rPr>
                        <a:t>כד</a:t>
                      </a:r>
                      <a:r>
                        <a:rPr lang="he-IL" sz="1700" b="0" i="0" u="none" strike="noStrike">
                          <a:solidFill>
                            <a:schemeClr val="bg1"/>
                          </a:solidFill>
                          <a:effectLst/>
                          <a:latin typeface="Arial" panose="020B0604020202020204" pitchFamily="34" charset="0"/>
                        </a:rPr>
                        <a:t>  וִיהֵי עַד לָא יִצְלוּן קֳדָמַי וַאֲנָא אֲקַבֵּל צְלוֹתְהוֹן עַד לָא יִבְעוֹן מִן קֳדָמַי אַעְבֵּיד בָּעוּתְהוֹן: </a:t>
                      </a:r>
                      <a:r>
                        <a:rPr lang="he-IL" sz="1700" b="0" i="0" u="none" strike="noStrike">
                          <a:solidFill>
                            <a:srgbClr val="00B0F0"/>
                          </a:solidFill>
                          <a:effectLst/>
                          <a:latin typeface="Arial" panose="020B0604020202020204" pitchFamily="34" charset="0"/>
                        </a:rPr>
                        <a:t>כה </a:t>
                      </a:r>
                      <a:r>
                        <a:rPr lang="he-IL" sz="1700" b="0" i="0" u="none" strike="noStrike">
                          <a:solidFill>
                            <a:schemeClr val="bg1"/>
                          </a:solidFill>
                          <a:effectLst/>
                          <a:latin typeface="Arial" panose="020B0604020202020204" pitchFamily="34" charset="0"/>
                        </a:rPr>
                        <a:t> </a:t>
                      </a:r>
                      <a:r>
                        <a:rPr lang="he-IL" sz="1700" b="1" i="0" u="none" strike="noStrike">
                          <a:solidFill>
                            <a:srgbClr val="FFC000"/>
                          </a:solidFill>
                          <a:effectLst/>
                          <a:latin typeface="Arial" panose="020B0604020202020204" pitchFamily="34" charset="0"/>
                        </a:rPr>
                        <a:t>דֵיבָא וְאִמְרָא</a:t>
                      </a:r>
                      <a:r>
                        <a:rPr lang="he-IL" sz="1700" b="0" i="0" u="none" strike="noStrike">
                          <a:solidFill>
                            <a:srgbClr val="FFC000"/>
                          </a:solidFill>
                          <a:effectLst/>
                          <a:latin typeface="Arial" panose="020B0604020202020204" pitchFamily="34" charset="0"/>
                        </a:rPr>
                        <a:t> </a:t>
                      </a:r>
                      <a:r>
                        <a:rPr lang="he-IL" sz="1700" b="0" i="0" u="none" strike="noStrike">
                          <a:solidFill>
                            <a:schemeClr val="bg1"/>
                          </a:solidFill>
                          <a:effectLst/>
                          <a:latin typeface="Arial" panose="020B0604020202020204" pitchFamily="34" charset="0"/>
                        </a:rPr>
                        <a:t>יִרְעוּן כַּחֲדָא וְאַרְיָא </a:t>
                      </a:r>
                      <a:r>
                        <a:rPr lang="he-IL" sz="1700" b="1" i="0" u="none" strike="noStrike">
                          <a:solidFill>
                            <a:srgbClr val="FF0000"/>
                          </a:solidFill>
                          <a:effectLst/>
                          <a:latin typeface="Arial" panose="020B0604020202020204" pitchFamily="34" charset="0"/>
                        </a:rPr>
                        <a:t>כְּתוֹרָא</a:t>
                      </a:r>
                      <a:r>
                        <a:rPr lang="he-IL" sz="1700" b="0" i="0" u="none" strike="noStrike">
                          <a:solidFill>
                            <a:schemeClr val="bg1"/>
                          </a:solidFill>
                          <a:effectLst/>
                          <a:latin typeface="Arial" panose="020B0604020202020204" pitchFamily="34" charset="0"/>
                        </a:rPr>
                        <a:t> יֵיכוּל תִבְנָא וְחִוְיָא עַפְרָא מְזוֹנֵיהּ לָא יִבְאֲשׁוּן וְלָא יְחַבְּלוּן בְּכָל טוּרָא דְקוּדְשִׁי אֲמַר יְיָ:</a:t>
                      </a:r>
                      <a:endParaRPr lang="he-IL" sz="1700">
                        <a:solidFill>
                          <a:schemeClr val="bg1"/>
                        </a:solidFill>
                        <a:effectLst/>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3629545"/>
                  </a:ext>
                </a:extLst>
              </a:tr>
            </a:tbl>
          </a:graphicData>
        </a:graphic>
      </p:graphicFrame>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B07E3C9-A5EE-75FC-7BC2-C835CB10AA11}"/>
                  </a:ext>
                </a:extLst>
              </p14:cNvPr>
              <p14:cNvContentPartPr/>
              <p14:nvPr/>
            </p14:nvContentPartPr>
            <p14:xfrm>
              <a:off x="6958836" y="811748"/>
              <a:ext cx="775800" cy="405000"/>
            </p14:xfrm>
          </p:contentPart>
        </mc:Choice>
        <mc:Fallback>
          <p:pic>
            <p:nvPicPr>
              <p:cNvPr id="3" name="Ink 2">
                <a:extLst>
                  <a:ext uri="{FF2B5EF4-FFF2-40B4-BE49-F238E27FC236}">
                    <a16:creationId xmlns:a16="http://schemas.microsoft.com/office/drawing/2014/main" id="{5B07E3C9-A5EE-75FC-7BC2-C835CB10AA11}"/>
                  </a:ext>
                </a:extLst>
              </p:cNvPr>
              <p:cNvPicPr/>
              <p:nvPr/>
            </p:nvPicPr>
            <p:blipFill>
              <a:blip r:embed="rId5"/>
              <a:stretch>
                <a:fillRect/>
              </a:stretch>
            </p:blipFill>
            <p:spPr>
              <a:xfrm>
                <a:off x="6940836" y="794108"/>
                <a:ext cx="811440" cy="440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E5E3B69F-301C-5DFF-DA58-ADAF5E0F7BC8}"/>
                  </a:ext>
                </a:extLst>
              </p14:cNvPr>
              <p14:cNvContentPartPr/>
              <p14:nvPr/>
            </p14:nvContentPartPr>
            <p14:xfrm>
              <a:off x="6534396" y="829388"/>
              <a:ext cx="425880" cy="378000"/>
            </p14:xfrm>
          </p:contentPart>
        </mc:Choice>
        <mc:Fallback>
          <p:pic>
            <p:nvPicPr>
              <p:cNvPr id="5" name="Ink 4">
                <a:extLst>
                  <a:ext uri="{FF2B5EF4-FFF2-40B4-BE49-F238E27FC236}">
                    <a16:creationId xmlns:a16="http://schemas.microsoft.com/office/drawing/2014/main" id="{E5E3B69F-301C-5DFF-DA58-ADAF5E0F7BC8}"/>
                  </a:ext>
                </a:extLst>
              </p:cNvPr>
              <p:cNvPicPr/>
              <p:nvPr/>
            </p:nvPicPr>
            <p:blipFill>
              <a:blip r:embed="rId7"/>
              <a:stretch>
                <a:fillRect/>
              </a:stretch>
            </p:blipFill>
            <p:spPr>
              <a:xfrm>
                <a:off x="6516396" y="811388"/>
                <a:ext cx="461520" cy="413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C3CA22E-12C6-F382-5A6A-73E982F1671F}"/>
                  </a:ext>
                </a:extLst>
              </p14:cNvPr>
              <p14:cNvContentPartPr/>
              <p14:nvPr/>
            </p14:nvContentPartPr>
            <p14:xfrm>
              <a:off x="8520156" y="1119548"/>
              <a:ext cx="913320" cy="402840"/>
            </p14:xfrm>
          </p:contentPart>
        </mc:Choice>
        <mc:Fallback>
          <p:pic>
            <p:nvPicPr>
              <p:cNvPr id="7" name="Ink 6">
                <a:extLst>
                  <a:ext uri="{FF2B5EF4-FFF2-40B4-BE49-F238E27FC236}">
                    <a16:creationId xmlns:a16="http://schemas.microsoft.com/office/drawing/2014/main" id="{CC3CA22E-12C6-F382-5A6A-73E982F1671F}"/>
                  </a:ext>
                </a:extLst>
              </p:cNvPr>
              <p:cNvPicPr/>
              <p:nvPr/>
            </p:nvPicPr>
            <p:blipFill>
              <a:blip r:embed="rId9"/>
              <a:stretch>
                <a:fillRect/>
              </a:stretch>
            </p:blipFill>
            <p:spPr>
              <a:xfrm>
                <a:off x="8502156" y="1101548"/>
                <a:ext cx="948960" cy="438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0FC93AF7-5756-7306-E9E9-BFCC07F8D898}"/>
                  </a:ext>
                </a:extLst>
              </p14:cNvPr>
              <p14:cNvContentPartPr/>
              <p14:nvPr/>
            </p14:nvContentPartPr>
            <p14:xfrm>
              <a:off x="6495516" y="4489148"/>
              <a:ext cx="608040" cy="282240"/>
            </p14:xfrm>
          </p:contentPart>
        </mc:Choice>
        <mc:Fallback>
          <p:pic>
            <p:nvPicPr>
              <p:cNvPr id="9" name="Ink 8">
                <a:extLst>
                  <a:ext uri="{FF2B5EF4-FFF2-40B4-BE49-F238E27FC236}">
                    <a16:creationId xmlns:a16="http://schemas.microsoft.com/office/drawing/2014/main" id="{0FC93AF7-5756-7306-E9E9-BFCC07F8D898}"/>
                  </a:ext>
                </a:extLst>
              </p:cNvPr>
              <p:cNvPicPr/>
              <p:nvPr/>
            </p:nvPicPr>
            <p:blipFill>
              <a:blip r:embed="rId11"/>
              <a:stretch>
                <a:fillRect/>
              </a:stretch>
            </p:blipFill>
            <p:spPr>
              <a:xfrm>
                <a:off x="6477876" y="4471148"/>
                <a:ext cx="64368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20F12380-E7F4-BE69-51E6-733DCDC7DFF3}"/>
                  </a:ext>
                </a:extLst>
              </p14:cNvPr>
              <p14:cNvContentPartPr/>
              <p14:nvPr/>
            </p14:nvContentPartPr>
            <p14:xfrm>
              <a:off x="8655876" y="4769588"/>
              <a:ext cx="682200" cy="307440"/>
            </p14:xfrm>
          </p:contentPart>
        </mc:Choice>
        <mc:Fallback>
          <p:pic>
            <p:nvPicPr>
              <p:cNvPr id="10" name="Ink 9">
                <a:extLst>
                  <a:ext uri="{FF2B5EF4-FFF2-40B4-BE49-F238E27FC236}">
                    <a16:creationId xmlns:a16="http://schemas.microsoft.com/office/drawing/2014/main" id="{20F12380-E7F4-BE69-51E6-733DCDC7DFF3}"/>
                  </a:ext>
                </a:extLst>
              </p:cNvPr>
              <p:cNvPicPr/>
              <p:nvPr/>
            </p:nvPicPr>
            <p:blipFill>
              <a:blip r:embed="rId13"/>
              <a:stretch>
                <a:fillRect/>
              </a:stretch>
            </p:blipFill>
            <p:spPr>
              <a:xfrm>
                <a:off x="8638236" y="4751588"/>
                <a:ext cx="71784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2BF5B6A-0FC5-DACE-7A2F-CDF8869F916D}"/>
                  </a:ext>
                </a:extLst>
              </p14:cNvPr>
              <p14:cNvContentPartPr/>
              <p14:nvPr/>
            </p14:nvContentPartPr>
            <p14:xfrm>
              <a:off x="6636276" y="4997108"/>
              <a:ext cx="466920" cy="75960"/>
            </p14:xfrm>
          </p:contentPart>
        </mc:Choice>
        <mc:Fallback>
          <p:pic>
            <p:nvPicPr>
              <p:cNvPr id="11" name="Ink 10">
                <a:extLst>
                  <a:ext uri="{FF2B5EF4-FFF2-40B4-BE49-F238E27FC236}">
                    <a16:creationId xmlns:a16="http://schemas.microsoft.com/office/drawing/2014/main" id="{C2BF5B6A-0FC5-DACE-7A2F-CDF8869F916D}"/>
                  </a:ext>
                </a:extLst>
              </p:cNvPr>
              <p:cNvPicPr/>
              <p:nvPr/>
            </p:nvPicPr>
            <p:blipFill>
              <a:blip r:embed="rId15"/>
              <a:stretch>
                <a:fillRect/>
              </a:stretch>
            </p:blipFill>
            <p:spPr>
              <a:xfrm>
                <a:off x="6618276" y="4979108"/>
                <a:ext cx="502560" cy="111600"/>
              </a:xfrm>
              <a:prstGeom prst="rect">
                <a:avLst/>
              </a:prstGeom>
            </p:spPr>
          </p:pic>
        </mc:Fallback>
      </mc:AlternateContent>
    </p:spTree>
    <p:extLst>
      <p:ext uri="{BB962C8B-B14F-4D97-AF65-F5344CB8AC3E}">
        <p14:creationId xmlns:p14="http://schemas.microsoft.com/office/powerpoint/2010/main" val="1413414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1613"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795784"/>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65:13-25</a:t>
            </a:r>
          </a:p>
          <a:p>
            <a:pPr algn="ctr"/>
            <a:r>
              <a:rPr lang="he-IL" sz="8800" b="1">
                <a:ln w="15875">
                  <a:solidFill>
                    <a:schemeClr val="tx1"/>
                  </a:solidFill>
                  <a:prstDash val="solid"/>
                </a:ln>
                <a:solidFill>
                  <a:srgbClr val="FFFF00"/>
                </a:solidFill>
                <a:cs typeface="+mj-cs"/>
              </a:rPr>
              <a:t>ישעיהו סה:יג-כה</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754009" y="4306631"/>
            <a:ext cx="6916381" cy="1200329"/>
          </a:xfrm>
          <a:prstGeom prst="rect">
            <a:avLst/>
          </a:prstGeom>
          <a:noFill/>
          <a:ln>
            <a:noFill/>
          </a:ln>
        </p:spPr>
        <p:txBody>
          <a:bodyPr wrap="none" rtlCol="0">
            <a:spAutoFit/>
          </a:bodyPr>
          <a:lstStyle/>
          <a:p>
            <a:pPr algn="ctr"/>
            <a:r>
              <a:rPr lang="en-US" sz="3600" b="1">
                <a:ln>
                  <a:solidFill>
                    <a:schemeClr val="tx1"/>
                  </a:solidFill>
                </a:ln>
                <a:solidFill>
                  <a:srgbClr val="FFFF00"/>
                </a:solidFill>
              </a:rPr>
              <a:t>God's Unwavering Commitment to </a:t>
            </a:r>
          </a:p>
          <a:p>
            <a:pPr algn="ctr"/>
            <a:r>
              <a:rPr lang="en-US" sz="3600" b="1">
                <a:ln>
                  <a:solidFill>
                    <a:schemeClr val="tx1"/>
                  </a:solidFill>
                </a:ln>
                <a:solidFill>
                  <a:srgbClr val="FFFF00"/>
                </a:solidFill>
              </a:rPr>
              <a:t>His Ancient Promises</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A0E716C-1046-5B9C-A539-207EE514FBD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5EF8455-43A3-E57C-3B2B-ED6453AFD1A4}"/>
              </a:ext>
            </a:extLst>
          </p:cNvPr>
          <p:cNvSpPr/>
          <p:nvPr/>
        </p:nvSpPr>
        <p:spPr>
          <a:xfrm>
            <a:off x="0" y="1"/>
            <a:ext cx="9715500" cy="5041899"/>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DE522D-B0BB-62EA-B2AE-B353F291C962}"/>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CB728C30-0B66-A260-F3F4-25508D34EA34}"/>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F4B53C79-8563-2066-EAFE-876AFD64C72A}"/>
              </a:ext>
            </a:extLst>
          </p:cNvPr>
          <p:cNvSpPr txBox="1"/>
          <p:nvPr/>
        </p:nvSpPr>
        <p:spPr>
          <a:xfrm>
            <a:off x="787400" y="547189"/>
            <a:ext cx="8394700" cy="3724096"/>
          </a:xfrm>
          <a:prstGeom prst="rect">
            <a:avLst/>
          </a:prstGeom>
          <a:noFill/>
        </p:spPr>
        <p:txBody>
          <a:bodyPr wrap="square">
            <a:spAutoFit/>
          </a:bodyPr>
          <a:lstStyle/>
          <a:p>
            <a:pPr rtl="0">
              <a:spcBef>
                <a:spcPts val="1200"/>
              </a:spcBef>
              <a:spcAft>
                <a:spcPts val="1200"/>
              </a:spcAft>
              <a:buNone/>
            </a:pPr>
            <a:r>
              <a:rPr lang="en-US" sz="1800" b="0" i="0" u="none" strike="noStrike">
                <a:solidFill>
                  <a:srgbClr val="00B0F0"/>
                </a:solidFill>
                <a:effectLst/>
                <a:latin typeface="Arial" panose="020B0604020202020204" pitchFamily="34" charset="0"/>
              </a:rPr>
              <a:t>Isaiah 65 </a:t>
            </a:r>
            <a:r>
              <a:rPr lang="en-US" sz="1800" b="0" i="0" u="none" strike="noStrike">
                <a:solidFill>
                  <a:srgbClr val="FFC000"/>
                </a:solidFill>
                <a:effectLst/>
                <a:latin typeface="Arial" panose="020B0604020202020204" pitchFamily="34" charset="0"/>
              </a:rPr>
              <a:t>presents a compelling message about authenticity and devotion to God, which has significant relevance for us today. The passages can be divided into three segments:</a:t>
            </a:r>
            <a:endParaRPr lang="en-US" b="0">
              <a:solidFill>
                <a:srgbClr val="FFC000"/>
              </a:solidFill>
              <a:effectLst/>
            </a:endParaRPr>
          </a:p>
          <a:p>
            <a:pPr marL="342900" indent="-342900" rtl="0" fontAlgn="base">
              <a:spcBef>
                <a:spcPts val="1200"/>
              </a:spcBef>
              <a:buFont typeface="+mj-lt"/>
              <a:buAutoNum type="arabicPeriod"/>
            </a:pPr>
            <a:r>
              <a:rPr lang="en-US" sz="1800" b="1" i="0" u="none" strike="noStrike">
                <a:solidFill>
                  <a:srgbClr val="92D050"/>
                </a:solidFill>
                <a:effectLst/>
                <a:latin typeface="Arial" panose="020B0604020202020204" pitchFamily="34" charset="0"/>
              </a:rPr>
              <a:t>Promise of Deliverance (</a:t>
            </a:r>
            <a:r>
              <a:rPr lang="en-US" sz="1800" b="1" i="0" u="none" strike="noStrike">
                <a:solidFill>
                  <a:srgbClr val="00B0F0"/>
                </a:solidFill>
                <a:effectLst/>
                <a:latin typeface="Arial" panose="020B0604020202020204" pitchFamily="34" charset="0"/>
              </a:rPr>
              <a:t>Isaiah 65:8-10</a:t>
            </a:r>
            <a:r>
              <a:rPr lang="en-US" sz="1800" b="1" i="0" u="none" strike="noStrike">
                <a:solidFill>
                  <a:srgbClr val="92D050"/>
                </a:solidFill>
                <a:effectLst/>
                <a:latin typeface="Arial" panose="020B0604020202020204" pitchFamily="34" charset="0"/>
              </a:rPr>
              <a:t>):</a:t>
            </a:r>
            <a:r>
              <a:rPr lang="en-US" sz="1800" b="0" i="0" u="none" strike="noStrike">
                <a:solidFill>
                  <a:srgbClr val="92D050"/>
                </a:solidFill>
                <a:effectLst/>
                <a:latin typeface="Arial" panose="020B0604020202020204" pitchFamily="34" charset="0"/>
              </a:rPr>
              <a:t> God promises to deliver and bless his faithful servants, those who genuinely seek him and live according to his ways.</a:t>
            </a:r>
          </a:p>
          <a:p>
            <a:pPr marL="342900" indent="-342900" rtl="0" fontAlgn="base">
              <a:buFont typeface="+mj-lt"/>
              <a:buAutoNum type="arabicPeriod"/>
            </a:pPr>
            <a:r>
              <a:rPr lang="en-US" sz="1800" b="1" i="0" u="none" strike="noStrike">
                <a:solidFill>
                  <a:srgbClr val="FFC000"/>
                </a:solidFill>
                <a:effectLst/>
                <a:latin typeface="Arial" panose="020B0604020202020204" pitchFamily="34" charset="0"/>
              </a:rPr>
              <a:t>Reiteration of Judgment (</a:t>
            </a:r>
            <a:r>
              <a:rPr lang="en-US" sz="1800" b="1" i="0" u="none" strike="noStrike">
                <a:solidFill>
                  <a:srgbClr val="00B0F0"/>
                </a:solidFill>
                <a:effectLst/>
                <a:latin typeface="Arial" panose="020B0604020202020204" pitchFamily="34" charset="0"/>
              </a:rPr>
              <a:t>Isaiah 65:11-12</a:t>
            </a:r>
            <a:r>
              <a:rPr lang="en-US" sz="1800" b="1" i="0" u="none" strike="noStrike">
                <a:solidFill>
                  <a:srgbClr val="FFC0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 In contrast, those who forsake God and pursue their own paths will face judgment and consequences for their actions.</a:t>
            </a:r>
          </a:p>
          <a:p>
            <a:pPr marL="342900" indent="-342900" rtl="0" fontAlgn="base">
              <a:spcAft>
                <a:spcPts val="1200"/>
              </a:spcAft>
              <a:buFont typeface="+mj-lt"/>
              <a:buAutoNum type="arabicPeriod"/>
            </a:pPr>
            <a:r>
              <a:rPr lang="en-US" sz="1800" b="1" i="0" u="none" strike="noStrike">
                <a:solidFill>
                  <a:srgbClr val="92D050"/>
                </a:solidFill>
                <a:effectLst/>
                <a:latin typeface="Arial" panose="020B0604020202020204" pitchFamily="34" charset="0"/>
              </a:rPr>
              <a:t>Conclusion (</a:t>
            </a:r>
            <a:r>
              <a:rPr lang="en-US" sz="1800" b="1" i="0" u="none" strike="noStrike">
                <a:solidFill>
                  <a:srgbClr val="00B0F0"/>
                </a:solidFill>
                <a:effectLst/>
                <a:latin typeface="Arial" panose="020B0604020202020204" pitchFamily="34" charset="0"/>
              </a:rPr>
              <a:t>Isaiah 65:13-16</a:t>
            </a:r>
            <a:r>
              <a:rPr lang="en-US" sz="1800" b="1" i="0" u="none" strike="noStrike">
                <a:solidFill>
                  <a:srgbClr val="92D050"/>
                </a:solidFill>
                <a:effectLst/>
                <a:latin typeface="Arial" panose="020B0604020202020204" pitchFamily="34" charset="0"/>
              </a:rPr>
              <a:t>):</a:t>
            </a:r>
            <a:r>
              <a:rPr lang="en-US" sz="1800" b="0" i="0" u="none" strike="noStrike">
                <a:solidFill>
                  <a:srgbClr val="92D050"/>
                </a:solidFill>
                <a:effectLst/>
                <a:latin typeface="Arial" panose="020B0604020202020204" pitchFamily="34" charset="0"/>
              </a:rPr>
              <a:t> This section contrasts the destinies of true servants of God with those who merely pretend to be his servants, highlighting the blessings for the faithful and the judgment for the unfaithful.</a:t>
            </a:r>
          </a:p>
        </p:txBody>
      </p:sp>
      <p:grpSp>
        <p:nvGrpSpPr>
          <p:cNvPr id="7" name="Group 6">
            <a:extLst>
              <a:ext uri="{FF2B5EF4-FFF2-40B4-BE49-F238E27FC236}">
                <a16:creationId xmlns:a16="http://schemas.microsoft.com/office/drawing/2014/main" id="{C9ACDA86-9F8D-660C-1C02-37FC5BE995FA}"/>
              </a:ext>
            </a:extLst>
          </p:cNvPr>
          <p:cNvGrpSpPr/>
          <p:nvPr/>
        </p:nvGrpSpPr>
        <p:grpSpPr>
          <a:xfrm>
            <a:off x="5872716" y="862868"/>
            <a:ext cx="2381400" cy="74880"/>
            <a:chOff x="5872716" y="862868"/>
            <a:chExt cx="2381400" cy="7488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F82979E8-160C-D0A7-ED3A-BF82FE38E784}"/>
                    </a:ext>
                  </a:extLst>
                </p14:cNvPr>
                <p14:cNvContentPartPr/>
                <p14:nvPr/>
              </p14:nvContentPartPr>
              <p14:xfrm>
                <a:off x="5872716" y="863948"/>
                <a:ext cx="950040" cy="61200"/>
              </p14:xfrm>
            </p:contentPart>
          </mc:Choice>
          <mc:Fallback>
            <p:pic>
              <p:nvPicPr>
                <p:cNvPr id="3" name="Ink 2">
                  <a:extLst>
                    <a:ext uri="{FF2B5EF4-FFF2-40B4-BE49-F238E27FC236}">
                      <a16:creationId xmlns:a16="http://schemas.microsoft.com/office/drawing/2014/main" id="{F82979E8-160C-D0A7-ED3A-BF82FE38E784}"/>
                    </a:ext>
                  </a:extLst>
                </p:cNvPr>
                <p:cNvPicPr/>
                <p:nvPr/>
              </p:nvPicPr>
              <p:blipFill>
                <a:blip r:embed="rId5"/>
                <a:stretch>
                  <a:fillRect/>
                </a:stretch>
              </p:blipFill>
              <p:spPr>
                <a:xfrm>
                  <a:off x="5855076" y="846308"/>
                  <a:ext cx="985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E412CE7-1883-505F-7D53-A8FCE514B7FF}"/>
                    </a:ext>
                  </a:extLst>
                </p14:cNvPr>
                <p14:cNvContentPartPr/>
                <p14:nvPr/>
              </p14:nvContentPartPr>
              <p14:xfrm>
                <a:off x="7506396" y="862868"/>
                <a:ext cx="747720" cy="74880"/>
              </p14:xfrm>
            </p:contentPart>
          </mc:Choice>
          <mc:Fallback>
            <p:pic>
              <p:nvPicPr>
                <p:cNvPr id="4" name="Ink 3">
                  <a:extLst>
                    <a:ext uri="{FF2B5EF4-FFF2-40B4-BE49-F238E27FC236}">
                      <a16:creationId xmlns:a16="http://schemas.microsoft.com/office/drawing/2014/main" id="{BE412CE7-1883-505F-7D53-A8FCE514B7FF}"/>
                    </a:ext>
                  </a:extLst>
                </p:cNvPr>
                <p:cNvPicPr/>
                <p:nvPr/>
              </p:nvPicPr>
              <p:blipFill>
                <a:blip r:embed="rId7"/>
                <a:stretch>
                  <a:fillRect/>
                </a:stretch>
              </p:blipFill>
              <p:spPr>
                <a:xfrm>
                  <a:off x="7488756" y="845228"/>
                  <a:ext cx="783360" cy="11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9546372E-B115-233B-DDC4-564347134DBE}"/>
                  </a:ext>
                </a:extLst>
              </p14:cNvPr>
              <p14:cNvContentPartPr/>
              <p14:nvPr/>
            </p14:nvContentPartPr>
            <p14:xfrm>
              <a:off x="4742316" y="1961228"/>
              <a:ext cx="81000" cy="4680"/>
            </p14:xfrm>
          </p:contentPart>
        </mc:Choice>
        <mc:Fallback>
          <p:pic>
            <p:nvPicPr>
              <p:cNvPr id="9" name="Ink 8">
                <a:extLst>
                  <a:ext uri="{FF2B5EF4-FFF2-40B4-BE49-F238E27FC236}">
                    <a16:creationId xmlns:a16="http://schemas.microsoft.com/office/drawing/2014/main" id="{9546372E-B115-233B-DDC4-564347134DBE}"/>
                  </a:ext>
                </a:extLst>
              </p:cNvPr>
              <p:cNvPicPr/>
              <p:nvPr/>
            </p:nvPicPr>
            <p:blipFill>
              <a:blip r:embed="rId9"/>
              <a:stretch>
                <a:fillRect/>
              </a:stretch>
            </p:blipFill>
            <p:spPr>
              <a:xfrm>
                <a:off x="4724316" y="1943588"/>
                <a:ext cx="1166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D877698D-33CE-F80B-0AB3-0BFF67DD5E28}"/>
                  </a:ext>
                </a:extLst>
              </p14:cNvPr>
              <p14:cNvContentPartPr/>
              <p14:nvPr/>
            </p14:nvContentPartPr>
            <p14:xfrm>
              <a:off x="722916" y="1692668"/>
              <a:ext cx="383040" cy="348840"/>
            </p14:xfrm>
          </p:contentPart>
        </mc:Choice>
        <mc:Fallback>
          <p:pic>
            <p:nvPicPr>
              <p:cNvPr id="10" name="Ink 9">
                <a:extLst>
                  <a:ext uri="{FF2B5EF4-FFF2-40B4-BE49-F238E27FC236}">
                    <a16:creationId xmlns:a16="http://schemas.microsoft.com/office/drawing/2014/main" id="{D877698D-33CE-F80B-0AB3-0BFF67DD5E28}"/>
                  </a:ext>
                </a:extLst>
              </p:cNvPr>
              <p:cNvPicPr/>
              <p:nvPr/>
            </p:nvPicPr>
            <p:blipFill>
              <a:blip r:embed="rId11"/>
              <a:stretch>
                <a:fillRect/>
              </a:stretch>
            </p:blipFill>
            <p:spPr>
              <a:xfrm>
                <a:off x="704916" y="1674668"/>
                <a:ext cx="41868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BE3DCFBB-D3C2-11F9-2236-3AD22BF2E4BD}"/>
                  </a:ext>
                </a:extLst>
              </p14:cNvPr>
              <p14:cNvContentPartPr/>
              <p14:nvPr/>
            </p14:nvContentPartPr>
            <p14:xfrm>
              <a:off x="658476" y="2469908"/>
              <a:ext cx="489600" cy="429120"/>
            </p14:xfrm>
          </p:contentPart>
        </mc:Choice>
        <mc:Fallback>
          <p:pic>
            <p:nvPicPr>
              <p:cNvPr id="11" name="Ink 10">
                <a:extLst>
                  <a:ext uri="{FF2B5EF4-FFF2-40B4-BE49-F238E27FC236}">
                    <a16:creationId xmlns:a16="http://schemas.microsoft.com/office/drawing/2014/main" id="{BE3DCFBB-D3C2-11F9-2236-3AD22BF2E4BD}"/>
                  </a:ext>
                </a:extLst>
              </p:cNvPr>
              <p:cNvPicPr/>
              <p:nvPr/>
            </p:nvPicPr>
            <p:blipFill>
              <a:blip r:embed="rId13"/>
              <a:stretch>
                <a:fillRect/>
              </a:stretch>
            </p:blipFill>
            <p:spPr>
              <a:xfrm>
                <a:off x="640476" y="2452268"/>
                <a:ext cx="525240" cy="464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C82BA723-1CD3-D9A0-E6D6-737707BCD410}"/>
                  </a:ext>
                </a:extLst>
              </p14:cNvPr>
              <p14:cNvContentPartPr/>
              <p14:nvPr/>
            </p14:nvContentPartPr>
            <p14:xfrm>
              <a:off x="712836" y="3257588"/>
              <a:ext cx="429840" cy="390240"/>
            </p14:xfrm>
          </p:contentPart>
        </mc:Choice>
        <mc:Fallback>
          <p:pic>
            <p:nvPicPr>
              <p:cNvPr id="12" name="Ink 11">
                <a:extLst>
                  <a:ext uri="{FF2B5EF4-FFF2-40B4-BE49-F238E27FC236}">
                    <a16:creationId xmlns:a16="http://schemas.microsoft.com/office/drawing/2014/main" id="{C82BA723-1CD3-D9A0-E6D6-737707BCD410}"/>
                  </a:ext>
                </a:extLst>
              </p:cNvPr>
              <p:cNvPicPr/>
              <p:nvPr/>
            </p:nvPicPr>
            <p:blipFill>
              <a:blip r:embed="rId15"/>
              <a:stretch>
                <a:fillRect/>
              </a:stretch>
            </p:blipFill>
            <p:spPr>
              <a:xfrm>
                <a:off x="695196" y="3239588"/>
                <a:ext cx="465480" cy="425880"/>
              </a:xfrm>
              <a:prstGeom prst="rect">
                <a:avLst/>
              </a:prstGeom>
            </p:spPr>
          </p:pic>
        </mc:Fallback>
      </mc:AlternateContent>
    </p:spTree>
    <p:extLst>
      <p:ext uri="{BB962C8B-B14F-4D97-AF65-F5344CB8AC3E}">
        <p14:creationId xmlns:p14="http://schemas.microsoft.com/office/powerpoint/2010/main" val="2221686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C87258E-BC56-9C7A-A55A-FBBD9BBC6A01}"/>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5608636-8F25-2DD2-52D2-5359A18E0566}"/>
              </a:ext>
            </a:extLst>
          </p:cNvPr>
          <p:cNvSpPr/>
          <p:nvPr/>
        </p:nvSpPr>
        <p:spPr>
          <a:xfrm>
            <a:off x="0" y="1"/>
            <a:ext cx="9715500" cy="6566598"/>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45F45DD-6603-57E4-3D9B-445D1B0C83C3}"/>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4638A39B-9AF4-35FE-BE1E-91729E18A074}"/>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4C6E6DD-92C4-7DED-3ECF-C660D59DD9B7}"/>
              </a:ext>
            </a:extLst>
          </p:cNvPr>
          <p:cNvSpPr txBox="1"/>
          <p:nvPr/>
        </p:nvSpPr>
        <p:spPr>
          <a:xfrm>
            <a:off x="460375" y="341655"/>
            <a:ext cx="8794750" cy="5663089"/>
          </a:xfrm>
          <a:prstGeom prst="rect">
            <a:avLst/>
          </a:prstGeom>
          <a:noFill/>
        </p:spPr>
        <p:txBody>
          <a:bodyPr wrap="square">
            <a:spAutoFit/>
          </a:bodyPr>
          <a:lstStyle/>
          <a:p>
            <a:pPr rtl="0">
              <a:spcBef>
                <a:spcPts val="1200"/>
              </a:spcBef>
              <a:spcAft>
                <a:spcPts val="1200"/>
              </a:spcAft>
              <a:buNone/>
            </a:pPr>
            <a:r>
              <a:rPr lang="en-US" sz="1800" b="0" i="0" u="none" strike="noStrike">
                <a:solidFill>
                  <a:srgbClr val="FFC000"/>
                </a:solidFill>
                <a:effectLst/>
                <a:latin typeface="Arial" panose="020B0604020202020204" pitchFamily="34" charset="0"/>
              </a:rPr>
              <a:t>True devotion is marked by obedience, seeking God's will, and living according to his commandments. Notice how this is laid out in </a:t>
            </a:r>
            <a:r>
              <a:rPr lang="en-US" sz="1800" b="0" i="0" u="none" strike="noStrike">
                <a:solidFill>
                  <a:srgbClr val="00B0F0"/>
                </a:solidFill>
                <a:effectLst/>
                <a:latin typeface="Arial" panose="020B0604020202020204" pitchFamily="34" charset="0"/>
              </a:rPr>
              <a:t>Isaiah 65</a:t>
            </a:r>
            <a:r>
              <a:rPr lang="en-US" sz="1800" b="0" i="0" u="none" strike="noStrike">
                <a:solidFill>
                  <a:srgbClr val="FFC000"/>
                </a:solidFill>
                <a:effectLst/>
                <a:latin typeface="Arial" panose="020B0604020202020204" pitchFamily="34" charset="0"/>
              </a:rPr>
              <a:t>:</a:t>
            </a:r>
            <a:endParaRPr lang="en-US" b="0">
              <a:solidFill>
                <a:srgbClr val="FFC000"/>
              </a:solidFill>
              <a:effectLst/>
            </a:endParaRPr>
          </a:p>
          <a:p>
            <a:pPr marL="285750" indent="-285750" rtl="0" fontAlgn="base">
              <a:spcBef>
                <a:spcPts val="1200"/>
              </a:spcBef>
              <a:buFont typeface="Arial" panose="020B0604020202020204" pitchFamily="34" charset="0"/>
              <a:buChar char="•"/>
            </a:pPr>
            <a:r>
              <a:rPr lang="en-US" sz="1800" b="1" i="0" u="none" strike="noStrike">
                <a:solidFill>
                  <a:srgbClr val="92D050"/>
                </a:solidFill>
                <a:effectLst/>
                <a:latin typeface="Arial" panose="020B0604020202020204" pitchFamily="34" charset="0"/>
              </a:rPr>
              <a:t>Authenticity in Faith:</a:t>
            </a:r>
            <a:r>
              <a:rPr lang="en-US" sz="1800" b="0" i="0" u="none" strike="noStrike">
                <a:solidFill>
                  <a:srgbClr val="92D05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Isaiah 65:13-14 </a:t>
            </a:r>
            <a:r>
              <a:rPr lang="en-US" sz="1800" b="0" i="0" u="none" strike="noStrike">
                <a:solidFill>
                  <a:srgbClr val="92D050"/>
                </a:solidFill>
                <a:effectLst/>
                <a:latin typeface="Arial" panose="020B0604020202020204" pitchFamily="34" charset="0"/>
              </a:rPr>
              <a:t>contrasts the blessings of God's faithful servants with the suffering of those who pretend: </a:t>
            </a:r>
            <a:r>
              <a:rPr lang="en-US" sz="1800" b="0" i="0" u="none" strike="noStrike">
                <a:solidFill>
                  <a:srgbClr val="00B0F0"/>
                </a:solidFill>
                <a:effectLst/>
                <a:latin typeface="Arial" panose="020B0604020202020204" pitchFamily="34" charset="0"/>
              </a:rPr>
              <a:t>"Therefore this is what the Sovereign Lord says: 'My servants will eat, but you will go hungry; my servants will drink, but you will go thirsty; my servants will rejoice, but you will be put to shame. My servants will sing out of the joy of their hearts, but you will cry out from anguish of heart and wail in brokenness of spirit.'"</a:t>
            </a:r>
          </a:p>
          <a:p>
            <a:pPr marL="285750" indent="-285750" rtl="0" fontAlgn="base">
              <a:buFont typeface="Arial" panose="020B0604020202020204" pitchFamily="34" charset="0"/>
              <a:buChar char="•"/>
            </a:pPr>
            <a:r>
              <a:rPr lang="en-US" sz="1800" b="1" i="0" u="none" strike="noStrike">
                <a:solidFill>
                  <a:srgbClr val="FFC000"/>
                </a:solidFill>
                <a:effectLst/>
                <a:latin typeface="Arial" panose="020B0604020202020204" pitchFamily="34" charset="0"/>
              </a:rPr>
              <a:t>Consequences of Hypocrisy:</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Isaiah 65:11-12 </a:t>
            </a:r>
            <a:r>
              <a:rPr lang="en-US" sz="1800" b="0" i="0" u="none" strike="noStrike">
                <a:solidFill>
                  <a:srgbClr val="FFC000"/>
                </a:solidFill>
                <a:effectLst/>
                <a:latin typeface="Arial" panose="020B0604020202020204" pitchFamily="34" charset="0"/>
              </a:rPr>
              <a:t>warn of the consequences for those who turn away from God: </a:t>
            </a:r>
            <a:r>
              <a:rPr lang="en-US" sz="1800" b="0" i="0" u="none" strike="noStrike">
                <a:solidFill>
                  <a:srgbClr val="00B0F0"/>
                </a:solidFill>
                <a:effectLst/>
                <a:latin typeface="Arial" panose="020B0604020202020204" pitchFamily="34" charset="0"/>
              </a:rPr>
              <a:t>"But as for you who forsake the Lord and forget my holy mountain, who spread a table for Fortune and fill bowls of mixed wine for Destiny, I will destine you for the sword, and all of you will fall in the slaughter; for I called but you did not answer, I spoke but you did not listen. You did evil in my sight and chose what displeases me."</a:t>
            </a:r>
          </a:p>
          <a:p>
            <a:pPr marL="285750" indent="-285750" rtl="0" fontAlgn="base">
              <a:spcAft>
                <a:spcPts val="1200"/>
              </a:spcAft>
              <a:buFont typeface="Arial" panose="020B0604020202020204" pitchFamily="34" charset="0"/>
              <a:buChar char="•"/>
            </a:pPr>
            <a:r>
              <a:rPr lang="en-US" sz="1800" b="1" i="0" u="none" strike="noStrike">
                <a:solidFill>
                  <a:srgbClr val="92D050"/>
                </a:solidFill>
                <a:effectLst/>
                <a:latin typeface="Arial" panose="020B0604020202020204" pitchFamily="34" charset="0"/>
              </a:rPr>
              <a:t>Inclusivity and True Servitude:</a:t>
            </a:r>
            <a:r>
              <a:rPr lang="en-US" sz="1800" b="0" i="0" u="none" strike="noStrike">
                <a:solidFill>
                  <a:srgbClr val="92D050"/>
                </a:solidFill>
                <a:effectLst/>
                <a:latin typeface="Arial" panose="020B0604020202020204" pitchFamily="34" charset="0"/>
              </a:rPr>
              <a:t> The passage emphasizes that true servants of God are those who obey his covenant, regardless of their background or status, as seen in </a:t>
            </a:r>
            <a:r>
              <a:rPr lang="en-US" sz="1800" b="0" i="0" u="none" strike="noStrike">
                <a:solidFill>
                  <a:srgbClr val="00B0F0"/>
                </a:solidFill>
                <a:effectLst/>
                <a:latin typeface="Arial" panose="020B0604020202020204" pitchFamily="34" charset="0"/>
              </a:rPr>
              <a:t>Isaiah 56:6: "And foreigners who bind themselves to the Lord to minister to him, to love the name of the Lord, and to be his servants, all who keep the Sabbath without desecrating it and who hold fast to my covenant."</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C091208-90E4-8C34-4112-928BCA40A038}"/>
                  </a:ext>
                </a:extLst>
              </p14:cNvPr>
              <p14:cNvContentPartPr/>
              <p14:nvPr/>
            </p14:nvContentPartPr>
            <p14:xfrm>
              <a:off x="434556" y="1192988"/>
              <a:ext cx="281880" cy="345240"/>
            </p14:xfrm>
          </p:contentPart>
        </mc:Choice>
        <mc:Fallback>
          <p:pic>
            <p:nvPicPr>
              <p:cNvPr id="3" name="Ink 2">
                <a:extLst>
                  <a:ext uri="{FF2B5EF4-FFF2-40B4-BE49-F238E27FC236}">
                    <a16:creationId xmlns:a16="http://schemas.microsoft.com/office/drawing/2014/main" id="{7C091208-90E4-8C34-4112-928BCA40A038}"/>
                  </a:ext>
                </a:extLst>
              </p:cNvPr>
              <p:cNvPicPr/>
              <p:nvPr/>
            </p:nvPicPr>
            <p:blipFill>
              <a:blip r:embed="rId5"/>
              <a:stretch>
                <a:fillRect/>
              </a:stretch>
            </p:blipFill>
            <p:spPr>
              <a:xfrm>
                <a:off x="416916" y="1175348"/>
                <a:ext cx="31752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A6FD7746-59A8-FE13-5342-980C88E1E6DA}"/>
                  </a:ext>
                </a:extLst>
              </p14:cNvPr>
              <p14:cNvContentPartPr/>
              <p14:nvPr/>
            </p14:nvContentPartPr>
            <p14:xfrm>
              <a:off x="388116" y="2826668"/>
              <a:ext cx="301320" cy="335880"/>
            </p14:xfrm>
          </p:contentPart>
        </mc:Choice>
        <mc:Fallback>
          <p:pic>
            <p:nvPicPr>
              <p:cNvPr id="5" name="Ink 4">
                <a:extLst>
                  <a:ext uri="{FF2B5EF4-FFF2-40B4-BE49-F238E27FC236}">
                    <a16:creationId xmlns:a16="http://schemas.microsoft.com/office/drawing/2014/main" id="{A6FD7746-59A8-FE13-5342-980C88E1E6DA}"/>
                  </a:ext>
                </a:extLst>
              </p:cNvPr>
              <p:cNvPicPr/>
              <p:nvPr/>
            </p:nvPicPr>
            <p:blipFill>
              <a:blip r:embed="rId7"/>
              <a:stretch>
                <a:fillRect/>
              </a:stretch>
            </p:blipFill>
            <p:spPr>
              <a:xfrm>
                <a:off x="370116" y="2808668"/>
                <a:ext cx="336960" cy="371520"/>
              </a:xfrm>
              <a:prstGeom prst="rect">
                <a:avLst/>
              </a:prstGeom>
            </p:spPr>
          </p:pic>
        </mc:Fallback>
      </mc:AlternateContent>
      <p:grpSp>
        <p:nvGrpSpPr>
          <p:cNvPr id="10" name="Group 9">
            <a:extLst>
              <a:ext uri="{FF2B5EF4-FFF2-40B4-BE49-F238E27FC236}">
                <a16:creationId xmlns:a16="http://schemas.microsoft.com/office/drawing/2014/main" id="{F2066A31-F4E6-9173-BEF9-5E18C59E4A98}"/>
              </a:ext>
            </a:extLst>
          </p:cNvPr>
          <p:cNvGrpSpPr/>
          <p:nvPr/>
        </p:nvGrpSpPr>
        <p:grpSpPr>
          <a:xfrm>
            <a:off x="5003676" y="3689588"/>
            <a:ext cx="4065480" cy="63360"/>
            <a:chOff x="5003676" y="3689588"/>
            <a:chExt cx="4065480" cy="6336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0509D382-DA65-D2EA-9026-6A9863FF0D60}"/>
                    </a:ext>
                  </a:extLst>
                </p14:cNvPr>
                <p14:cNvContentPartPr/>
                <p14:nvPr/>
              </p14:nvContentPartPr>
              <p14:xfrm>
                <a:off x="5003676" y="3689588"/>
                <a:ext cx="3625200" cy="63360"/>
              </p14:xfrm>
            </p:contentPart>
          </mc:Choice>
          <mc:Fallback>
            <p:pic>
              <p:nvPicPr>
                <p:cNvPr id="7" name="Ink 6">
                  <a:extLst>
                    <a:ext uri="{FF2B5EF4-FFF2-40B4-BE49-F238E27FC236}">
                      <a16:creationId xmlns:a16="http://schemas.microsoft.com/office/drawing/2014/main" id="{0509D382-DA65-D2EA-9026-6A9863FF0D60}"/>
                    </a:ext>
                  </a:extLst>
                </p:cNvPr>
                <p:cNvPicPr/>
                <p:nvPr/>
              </p:nvPicPr>
              <p:blipFill>
                <a:blip r:embed="rId9"/>
                <a:stretch>
                  <a:fillRect/>
                </a:stretch>
              </p:blipFill>
              <p:spPr>
                <a:xfrm>
                  <a:off x="4985676" y="3671588"/>
                  <a:ext cx="36608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1FF75EB-4C47-A727-6BF7-4D04935EB4CA}"/>
                    </a:ext>
                  </a:extLst>
                </p14:cNvPr>
                <p14:cNvContentPartPr/>
                <p14:nvPr/>
              </p14:nvContentPartPr>
              <p14:xfrm>
                <a:off x="8759196" y="3705788"/>
                <a:ext cx="309960" cy="33120"/>
              </p14:xfrm>
            </p:contentPart>
          </mc:Choice>
          <mc:Fallback>
            <p:pic>
              <p:nvPicPr>
                <p:cNvPr id="9" name="Ink 8">
                  <a:extLst>
                    <a:ext uri="{FF2B5EF4-FFF2-40B4-BE49-F238E27FC236}">
                      <a16:creationId xmlns:a16="http://schemas.microsoft.com/office/drawing/2014/main" id="{71FF75EB-4C47-A727-6BF7-4D04935EB4CA}"/>
                    </a:ext>
                  </a:extLst>
                </p:cNvPr>
                <p:cNvPicPr/>
                <p:nvPr/>
              </p:nvPicPr>
              <p:blipFill>
                <a:blip r:embed="rId11"/>
                <a:stretch>
                  <a:fillRect/>
                </a:stretch>
              </p:blipFill>
              <p:spPr>
                <a:xfrm>
                  <a:off x="8741556" y="3687788"/>
                  <a:ext cx="345600" cy="6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E8E3DF5E-E7DD-E32D-48CE-5943B70B1736}"/>
                  </a:ext>
                </a:extLst>
              </p14:cNvPr>
              <p14:cNvContentPartPr/>
              <p14:nvPr/>
            </p14:nvContentPartPr>
            <p14:xfrm>
              <a:off x="820476" y="3957788"/>
              <a:ext cx="768240" cy="80640"/>
            </p14:xfrm>
          </p:contentPart>
        </mc:Choice>
        <mc:Fallback>
          <p:pic>
            <p:nvPicPr>
              <p:cNvPr id="11" name="Ink 10">
                <a:extLst>
                  <a:ext uri="{FF2B5EF4-FFF2-40B4-BE49-F238E27FC236}">
                    <a16:creationId xmlns:a16="http://schemas.microsoft.com/office/drawing/2014/main" id="{E8E3DF5E-E7DD-E32D-48CE-5943B70B1736}"/>
                  </a:ext>
                </a:extLst>
              </p:cNvPr>
              <p:cNvPicPr/>
              <p:nvPr/>
            </p:nvPicPr>
            <p:blipFill>
              <a:blip r:embed="rId13"/>
              <a:stretch>
                <a:fillRect/>
              </a:stretch>
            </p:blipFill>
            <p:spPr>
              <a:xfrm>
                <a:off x="802836" y="3939788"/>
                <a:ext cx="803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8591706E-227F-C3AA-18EF-7DD84389B1FD}"/>
                  </a:ext>
                </a:extLst>
              </p14:cNvPr>
              <p14:cNvContentPartPr/>
              <p14:nvPr/>
            </p14:nvContentPartPr>
            <p14:xfrm>
              <a:off x="295596" y="4439468"/>
              <a:ext cx="451440" cy="440640"/>
            </p14:xfrm>
          </p:contentPart>
        </mc:Choice>
        <mc:Fallback>
          <p:pic>
            <p:nvPicPr>
              <p:cNvPr id="12" name="Ink 11">
                <a:extLst>
                  <a:ext uri="{FF2B5EF4-FFF2-40B4-BE49-F238E27FC236}">
                    <a16:creationId xmlns:a16="http://schemas.microsoft.com/office/drawing/2014/main" id="{8591706E-227F-C3AA-18EF-7DD84389B1FD}"/>
                  </a:ext>
                </a:extLst>
              </p:cNvPr>
              <p:cNvPicPr/>
              <p:nvPr/>
            </p:nvPicPr>
            <p:blipFill>
              <a:blip r:embed="rId15"/>
              <a:stretch>
                <a:fillRect/>
              </a:stretch>
            </p:blipFill>
            <p:spPr>
              <a:xfrm>
                <a:off x="277596" y="4421828"/>
                <a:ext cx="487080" cy="476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33FE226D-5346-803D-D90D-BB913520334C}"/>
                  </a:ext>
                </a:extLst>
              </p14:cNvPr>
              <p14:cNvContentPartPr/>
              <p14:nvPr/>
            </p14:nvContentPartPr>
            <p14:xfrm>
              <a:off x="819756" y="4776788"/>
              <a:ext cx="1095480" cy="48240"/>
            </p14:xfrm>
          </p:contentPart>
        </mc:Choice>
        <mc:Fallback>
          <p:pic>
            <p:nvPicPr>
              <p:cNvPr id="13" name="Ink 12">
                <a:extLst>
                  <a:ext uri="{FF2B5EF4-FFF2-40B4-BE49-F238E27FC236}">
                    <a16:creationId xmlns:a16="http://schemas.microsoft.com/office/drawing/2014/main" id="{33FE226D-5346-803D-D90D-BB913520334C}"/>
                  </a:ext>
                </a:extLst>
              </p:cNvPr>
              <p:cNvPicPr/>
              <p:nvPr/>
            </p:nvPicPr>
            <p:blipFill>
              <a:blip r:embed="rId17"/>
              <a:stretch>
                <a:fillRect/>
              </a:stretch>
            </p:blipFill>
            <p:spPr>
              <a:xfrm>
                <a:off x="802116" y="4759148"/>
                <a:ext cx="11311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8F2CD021-7342-291F-2501-546A1BF015C8}"/>
                  </a:ext>
                </a:extLst>
              </p14:cNvPr>
              <p14:cNvContentPartPr/>
              <p14:nvPr/>
            </p14:nvContentPartPr>
            <p14:xfrm>
              <a:off x="2019996" y="5286908"/>
              <a:ext cx="1097280" cy="65160"/>
            </p14:xfrm>
          </p:contentPart>
        </mc:Choice>
        <mc:Fallback>
          <p:pic>
            <p:nvPicPr>
              <p:cNvPr id="14" name="Ink 13">
                <a:extLst>
                  <a:ext uri="{FF2B5EF4-FFF2-40B4-BE49-F238E27FC236}">
                    <a16:creationId xmlns:a16="http://schemas.microsoft.com/office/drawing/2014/main" id="{8F2CD021-7342-291F-2501-546A1BF015C8}"/>
                  </a:ext>
                </a:extLst>
              </p:cNvPr>
              <p:cNvPicPr/>
              <p:nvPr/>
            </p:nvPicPr>
            <p:blipFill>
              <a:blip r:embed="rId19"/>
              <a:stretch>
                <a:fillRect/>
              </a:stretch>
            </p:blipFill>
            <p:spPr>
              <a:xfrm>
                <a:off x="2002356" y="5269268"/>
                <a:ext cx="1132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D78B1C62-8410-B6D1-9636-B9FF05174FEA}"/>
                  </a:ext>
                </a:extLst>
              </p14:cNvPr>
              <p14:cNvContentPartPr/>
              <p14:nvPr/>
            </p14:nvContentPartPr>
            <p14:xfrm>
              <a:off x="3794436" y="5334428"/>
              <a:ext cx="725400" cy="31320"/>
            </p14:xfrm>
          </p:contentPart>
        </mc:Choice>
        <mc:Fallback>
          <p:pic>
            <p:nvPicPr>
              <p:cNvPr id="15" name="Ink 14">
                <a:extLst>
                  <a:ext uri="{FF2B5EF4-FFF2-40B4-BE49-F238E27FC236}">
                    <a16:creationId xmlns:a16="http://schemas.microsoft.com/office/drawing/2014/main" id="{D78B1C62-8410-B6D1-9636-B9FF05174FEA}"/>
                  </a:ext>
                </a:extLst>
              </p:cNvPr>
              <p:cNvPicPr/>
              <p:nvPr/>
            </p:nvPicPr>
            <p:blipFill>
              <a:blip r:embed="rId21"/>
              <a:stretch>
                <a:fillRect/>
              </a:stretch>
            </p:blipFill>
            <p:spPr>
              <a:xfrm>
                <a:off x="3776796" y="5316788"/>
                <a:ext cx="761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DD300283-7676-52C5-19D5-ABBD77E53611}"/>
                  </a:ext>
                </a:extLst>
              </p14:cNvPr>
              <p14:cNvContentPartPr/>
              <p14:nvPr/>
            </p14:nvContentPartPr>
            <p14:xfrm>
              <a:off x="5040396" y="5331908"/>
              <a:ext cx="3061440" cy="61560"/>
            </p14:xfrm>
          </p:contentPart>
        </mc:Choice>
        <mc:Fallback>
          <p:pic>
            <p:nvPicPr>
              <p:cNvPr id="16" name="Ink 15">
                <a:extLst>
                  <a:ext uri="{FF2B5EF4-FFF2-40B4-BE49-F238E27FC236}">
                    <a16:creationId xmlns:a16="http://schemas.microsoft.com/office/drawing/2014/main" id="{DD300283-7676-52C5-19D5-ABBD77E53611}"/>
                  </a:ext>
                </a:extLst>
              </p:cNvPr>
              <p:cNvPicPr/>
              <p:nvPr/>
            </p:nvPicPr>
            <p:blipFill>
              <a:blip r:embed="rId23"/>
              <a:stretch>
                <a:fillRect/>
              </a:stretch>
            </p:blipFill>
            <p:spPr>
              <a:xfrm>
                <a:off x="5022396" y="5314268"/>
                <a:ext cx="3097080" cy="97200"/>
              </a:xfrm>
              <a:prstGeom prst="rect">
                <a:avLst/>
              </a:prstGeom>
            </p:spPr>
          </p:pic>
        </mc:Fallback>
      </mc:AlternateContent>
    </p:spTree>
    <p:extLst>
      <p:ext uri="{BB962C8B-B14F-4D97-AF65-F5344CB8AC3E}">
        <p14:creationId xmlns:p14="http://schemas.microsoft.com/office/powerpoint/2010/main" val="3628204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F5F3CB1-4562-ADA0-51EE-E196E07A51F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4C1DD79-313E-DA1F-34AA-1C9B629D80B9}"/>
              </a:ext>
            </a:extLst>
          </p:cNvPr>
          <p:cNvSpPr/>
          <p:nvPr/>
        </p:nvSpPr>
        <p:spPr>
          <a:xfrm>
            <a:off x="0" y="1"/>
            <a:ext cx="12192000" cy="65665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00DFD0B-545D-8E29-EC3B-A581C731E1B4}"/>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EC7B5F4-BD58-5B32-90F3-62B5B43E3A2F}"/>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3C46ACE1-4159-617E-281A-E0416FD5BA41}"/>
              </a:ext>
            </a:extLst>
          </p:cNvPr>
          <p:cNvSpPr txBox="1"/>
          <p:nvPr/>
        </p:nvSpPr>
        <p:spPr>
          <a:xfrm>
            <a:off x="349250" y="164846"/>
            <a:ext cx="11518900" cy="6032421"/>
          </a:xfrm>
          <a:prstGeom prst="rect">
            <a:avLst/>
          </a:prstGeom>
          <a:noFill/>
        </p:spPr>
        <p:txBody>
          <a:bodyPr wrap="square">
            <a:spAutoFit/>
          </a:bodyPr>
          <a:lstStyle/>
          <a:p>
            <a:pPr algn="ctr" rtl="0">
              <a:spcBef>
                <a:spcPts val="1200"/>
              </a:spcBef>
              <a:spcAft>
                <a:spcPts val="1200"/>
              </a:spcAft>
              <a:buNone/>
            </a:pPr>
            <a:r>
              <a:rPr lang="en-US" sz="2400" b="1" i="0" u="none" strike="noStrike">
                <a:solidFill>
                  <a:srgbClr val="FFC000"/>
                </a:solidFill>
                <a:effectLst/>
                <a:latin typeface="Arial" panose="020B0604020202020204" pitchFamily="34" charset="0"/>
              </a:rPr>
              <a:t>Themes Within the Book of Isaiah</a:t>
            </a:r>
            <a:endParaRPr lang="en-US" sz="2400" b="0">
              <a:solidFill>
                <a:srgbClr val="FFC000"/>
              </a:solidFill>
              <a:effectLst/>
            </a:endParaRPr>
          </a:p>
          <a:p>
            <a:pPr marL="285750" indent="-285750" rtl="0" fontAlgn="base">
              <a:spcBef>
                <a:spcPts val="1200"/>
              </a:spcBef>
              <a:buFont typeface="Arial" panose="020B0604020202020204" pitchFamily="34" charset="0"/>
              <a:buChar char="•"/>
            </a:pPr>
            <a:r>
              <a:rPr lang="en-US" sz="1800" b="1" i="0" u="none" strike="noStrike">
                <a:solidFill>
                  <a:srgbClr val="FFC000"/>
                </a:solidFill>
                <a:effectLst/>
                <a:latin typeface="Arial" panose="020B0604020202020204" pitchFamily="34" charset="0"/>
              </a:rPr>
              <a:t>Judgment and Repentance (</a:t>
            </a:r>
            <a:r>
              <a:rPr lang="en-US" sz="1800" b="1" i="0" u="none" strike="noStrike">
                <a:solidFill>
                  <a:srgbClr val="00B0F0"/>
                </a:solidFill>
                <a:effectLst/>
                <a:latin typeface="Arial" panose="020B0604020202020204" pitchFamily="34" charset="0"/>
              </a:rPr>
              <a:t>Isaiah 1-39</a:t>
            </a:r>
            <a:r>
              <a:rPr lang="en-US" sz="1800" b="1" i="0" u="none" strike="noStrike">
                <a:solidFill>
                  <a:srgbClr val="FFC0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 In the early chapters, Isaiah emphasizes judgment as a response to the people's sin and disobedience. God calls the people to repentance and warns them of the consequences of their actions. This section includes the famous call of Isaiah in chapter 6, where he is commissioned to deliver God's message of judgment to a stubborn and unfaithful nation. Chapters 7-39 continue with the theme of judgment, highlighting the futility of relying on political alliances and human schemes instead of trusting in the God of Israel.</a:t>
            </a:r>
          </a:p>
          <a:p>
            <a:pPr marL="285750" indent="-285750" rtl="0" fontAlgn="base">
              <a:buFont typeface="Arial" panose="020B0604020202020204" pitchFamily="34" charset="0"/>
              <a:buChar char="•"/>
            </a:pPr>
            <a:r>
              <a:rPr lang="en-US" sz="1800" b="1" i="0" u="none" strike="noStrike">
                <a:solidFill>
                  <a:srgbClr val="92D050"/>
                </a:solidFill>
                <a:effectLst/>
                <a:latin typeface="Arial" panose="020B0604020202020204" pitchFamily="34" charset="0"/>
              </a:rPr>
              <a:t>Promise of Grace (</a:t>
            </a:r>
            <a:r>
              <a:rPr lang="en-US" sz="1800" b="1" i="0" u="none" strike="noStrike">
                <a:solidFill>
                  <a:srgbClr val="00B0F0"/>
                </a:solidFill>
                <a:effectLst/>
                <a:latin typeface="Arial" panose="020B0604020202020204" pitchFamily="34" charset="0"/>
              </a:rPr>
              <a:t>Isaiah 40-48</a:t>
            </a:r>
            <a:r>
              <a:rPr lang="en-US" sz="1800" b="1" i="0" u="none" strike="noStrike">
                <a:solidFill>
                  <a:srgbClr val="92D050"/>
                </a:solidFill>
                <a:effectLst/>
                <a:latin typeface="Arial" panose="020B0604020202020204" pitchFamily="34" charset="0"/>
              </a:rPr>
              <a:t>):</a:t>
            </a:r>
            <a:r>
              <a:rPr lang="en-US" sz="1800" b="0" i="0" u="none" strike="noStrike">
                <a:solidFill>
                  <a:srgbClr val="92D050"/>
                </a:solidFill>
                <a:effectLst/>
                <a:latin typeface="Arial" panose="020B0604020202020204" pitchFamily="34" charset="0"/>
              </a:rPr>
              <a:t> The tone of the book begins to shift in chapters 40-48, where Isaiah presents a message of comfort and hope speaking of the Servant King Messiah. Here, God promises unmerited grace and deliverance to his people. The emphasis moves from the people's failures to God's unwavering commitment to redeem and restore them. This section contains some of the most powerful and uplifting passages in the Bible, assuring the people of God's faithfulness and love.</a:t>
            </a:r>
          </a:p>
          <a:p>
            <a:pPr marL="285750" indent="-285750" rtl="0" fontAlgn="base">
              <a:buFont typeface="Arial" panose="020B0604020202020204" pitchFamily="34" charset="0"/>
              <a:buChar char="•"/>
            </a:pPr>
            <a:r>
              <a:rPr lang="en-US" sz="1800" b="1" i="0" u="none" strike="noStrike">
                <a:solidFill>
                  <a:srgbClr val="FFC000"/>
                </a:solidFill>
                <a:effectLst/>
                <a:latin typeface="Arial" panose="020B0604020202020204" pitchFamily="34" charset="0"/>
              </a:rPr>
              <a:t>The Suffering Servant (</a:t>
            </a:r>
            <a:r>
              <a:rPr lang="en-US" sz="1800" b="1" i="0" u="none" strike="noStrike">
                <a:solidFill>
                  <a:srgbClr val="00B0F0"/>
                </a:solidFill>
                <a:effectLst/>
                <a:latin typeface="Arial" panose="020B0604020202020204" pitchFamily="34" charset="0"/>
              </a:rPr>
              <a:t>Isaiah 49-55</a:t>
            </a:r>
            <a:r>
              <a:rPr lang="en-US" sz="1800" b="1" i="0" u="none" strike="noStrike">
                <a:solidFill>
                  <a:srgbClr val="FFC0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 These chapters continue the discussion on the Servant of the Lord, who will bear the sins of the people and bring about their redemption. The Servant's sacrificial suffering and ultimate victory provide a profound understanding of God's plan for salvation. This section culminates in the Servant's offering for sin, which paves the way for the people's reconciliation with God.</a:t>
            </a:r>
          </a:p>
          <a:p>
            <a:pPr marL="285750" indent="-285750" rtl="0" fontAlgn="base">
              <a:spcAft>
                <a:spcPts val="1200"/>
              </a:spcAft>
              <a:buFont typeface="Arial" panose="020B0604020202020204" pitchFamily="34" charset="0"/>
              <a:buChar char="•"/>
            </a:pPr>
            <a:r>
              <a:rPr lang="en-US" sz="1800" b="1" i="0" u="none" strike="noStrike">
                <a:solidFill>
                  <a:srgbClr val="92D050"/>
                </a:solidFill>
                <a:effectLst/>
                <a:latin typeface="Arial" panose="020B0604020202020204" pitchFamily="34" charset="0"/>
              </a:rPr>
              <a:t>Righteousness and Restoration (</a:t>
            </a:r>
            <a:r>
              <a:rPr lang="en-US" sz="1800" b="1" i="0" u="none" strike="noStrike">
                <a:solidFill>
                  <a:srgbClr val="00B0F0"/>
                </a:solidFill>
                <a:effectLst/>
                <a:latin typeface="Arial" panose="020B0604020202020204" pitchFamily="34" charset="0"/>
              </a:rPr>
              <a:t>Isaiah 56-66</a:t>
            </a:r>
            <a:r>
              <a:rPr lang="en-US" sz="1800" b="1" i="0" u="none" strike="noStrike">
                <a:solidFill>
                  <a:srgbClr val="92D050"/>
                </a:solidFill>
                <a:effectLst/>
                <a:latin typeface="Arial" panose="020B0604020202020204" pitchFamily="34" charset="0"/>
              </a:rPr>
              <a:t>):</a:t>
            </a:r>
            <a:r>
              <a:rPr lang="en-US" sz="1800" b="0" i="0" u="none" strike="noStrike">
                <a:solidFill>
                  <a:srgbClr val="92D050"/>
                </a:solidFill>
                <a:effectLst/>
                <a:latin typeface="Arial" panose="020B0604020202020204" pitchFamily="34" charset="0"/>
              </a:rPr>
              <a:t> The final chapters of Isaiah focus on the restoration and transformation of God's people. They emphasize the importance of living righteously and being a light to the nations (Note the Torah centric principle). God's power and righteousness will be evident in the lives of his people, leading to a new era of peace and blessing.</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1B9D51E3-8AF9-D7AB-87C3-56D287BA7385}"/>
                  </a:ext>
                </a:extLst>
              </p14:cNvPr>
              <p14:cNvContentPartPr/>
              <p14:nvPr/>
            </p14:nvContentPartPr>
            <p14:xfrm>
              <a:off x="3835116" y="1137908"/>
              <a:ext cx="1123200" cy="81000"/>
            </p14:xfrm>
          </p:contentPart>
        </mc:Choice>
        <mc:Fallback>
          <p:pic>
            <p:nvPicPr>
              <p:cNvPr id="3" name="Ink 2">
                <a:extLst>
                  <a:ext uri="{FF2B5EF4-FFF2-40B4-BE49-F238E27FC236}">
                    <a16:creationId xmlns:a16="http://schemas.microsoft.com/office/drawing/2014/main" id="{1B9D51E3-8AF9-D7AB-87C3-56D287BA7385}"/>
                  </a:ext>
                </a:extLst>
              </p:cNvPr>
              <p:cNvPicPr/>
              <p:nvPr/>
            </p:nvPicPr>
            <p:blipFill>
              <a:blip r:embed="rId5"/>
              <a:stretch>
                <a:fillRect/>
              </a:stretch>
            </p:blipFill>
            <p:spPr>
              <a:xfrm>
                <a:off x="3817116" y="1119908"/>
                <a:ext cx="1158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FE61179-EB91-A367-DA95-2925FF020E48}"/>
                  </a:ext>
                </a:extLst>
              </p14:cNvPr>
              <p14:cNvContentPartPr/>
              <p14:nvPr/>
            </p14:nvContentPartPr>
            <p14:xfrm>
              <a:off x="326556" y="795908"/>
              <a:ext cx="355680" cy="347760"/>
            </p14:xfrm>
          </p:contentPart>
        </mc:Choice>
        <mc:Fallback>
          <p:pic>
            <p:nvPicPr>
              <p:cNvPr id="4" name="Ink 3">
                <a:extLst>
                  <a:ext uri="{FF2B5EF4-FFF2-40B4-BE49-F238E27FC236}">
                    <a16:creationId xmlns:a16="http://schemas.microsoft.com/office/drawing/2014/main" id="{9FE61179-EB91-A367-DA95-2925FF020E48}"/>
                  </a:ext>
                </a:extLst>
              </p:cNvPr>
              <p:cNvPicPr/>
              <p:nvPr/>
            </p:nvPicPr>
            <p:blipFill>
              <a:blip r:embed="rId7"/>
              <a:stretch>
                <a:fillRect/>
              </a:stretch>
            </p:blipFill>
            <p:spPr>
              <a:xfrm>
                <a:off x="308556" y="778268"/>
                <a:ext cx="391320" cy="383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69905F8-8D0E-7705-62ED-634ABB1310F4}"/>
                  </a:ext>
                </a:extLst>
              </p14:cNvPr>
              <p14:cNvContentPartPr/>
              <p14:nvPr/>
            </p14:nvContentPartPr>
            <p14:xfrm>
              <a:off x="300276" y="2472068"/>
              <a:ext cx="308520" cy="367200"/>
            </p14:xfrm>
          </p:contentPart>
        </mc:Choice>
        <mc:Fallback>
          <p:pic>
            <p:nvPicPr>
              <p:cNvPr id="7" name="Ink 6">
                <a:extLst>
                  <a:ext uri="{FF2B5EF4-FFF2-40B4-BE49-F238E27FC236}">
                    <a16:creationId xmlns:a16="http://schemas.microsoft.com/office/drawing/2014/main" id="{269905F8-8D0E-7705-62ED-634ABB1310F4}"/>
                  </a:ext>
                </a:extLst>
              </p:cNvPr>
              <p:cNvPicPr/>
              <p:nvPr/>
            </p:nvPicPr>
            <p:blipFill>
              <a:blip r:embed="rId9"/>
              <a:stretch>
                <a:fillRect/>
              </a:stretch>
            </p:blipFill>
            <p:spPr>
              <a:xfrm>
                <a:off x="282276" y="2454068"/>
                <a:ext cx="34416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2C9B0CC-3D0F-69C6-DDA9-416E482C8711}"/>
                  </a:ext>
                </a:extLst>
              </p14:cNvPr>
              <p14:cNvContentPartPr/>
              <p14:nvPr/>
            </p14:nvContentPartPr>
            <p14:xfrm>
              <a:off x="2836116" y="2791748"/>
              <a:ext cx="1077120" cy="51480"/>
            </p14:xfrm>
          </p:contentPart>
        </mc:Choice>
        <mc:Fallback>
          <p:pic>
            <p:nvPicPr>
              <p:cNvPr id="9" name="Ink 8">
                <a:extLst>
                  <a:ext uri="{FF2B5EF4-FFF2-40B4-BE49-F238E27FC236}">
                    <a16:creationId xmlns:a16="http://schemas.microsoft.com/office/drawing/2014/main" id="{C2C9B0CC-3D0F-69C6-DDA9-416E482C8711}"/>
                  </a:ext>
                </a:extLst>
              </p:cNvPr>
              <p:cNvPicPr/>
              <p:nvPr/>
            </p:nvPicPr>
            <p:blipFill>
              <a:blip r:embed="rId11"/>
              <a:stretch>
                <a:fillRect/>
              </a:stretch>
            </p:blipFill>
            <p:spPr>
              <a:xfrm>
                <a:off x="2818476" y="2773748"/>
                <a:ext cx="1112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16100496-DE2C-72AA-EABD-DAD8AAB744DA}"/>
                  </a:ext>
                </a:extLst>
              </p14:cNvPr>
              <p14:cNvContentPartPr/>
              <p14:nvPr/>
            </p14:nvContentPartPr>
            <p14:xfrm>
              <a:off x="190836" y="3855908"/>
              <a:ext cx="391680" cy="295200"/>
            </p14:xfrm>
          </p:contentPart>
        </mc:Choice>
        <mc:Fallback>
          <p:pic>
            <p:nvPicPr>
              <p:cNvPr id="10" name="Ink 9">
                <a:extLst>
                  <a:ext uri="{FF2B5EF4-FFF2-40B4-BE49-F238E27FC236}">
                    <a16:creationId xmlns:a16="http://schemas.microsoft.com/office/drawing/2014/main" id="{16100496-DE2C-72AA-EABD-DAD8AAB744DA}"/>
                  </a:ext>
                </a:extLst>
              </p:cNvPr>
              <p:cNvPicPr/>
              <p:nvPr/>
            </p:nvPicPr>
            <p:blipFill>
              <a:blip r:embed="rId13"/>
              <a:stretch>
                <a:fillRect/>
              </a:stretch>
            </p:blipFill>
            <p:spPr>
              <a:xfrm>
                <a:off x="173196" y="3837908"/>
                <a:ext cx="42732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846D1D4-85FC-D2FC-99FE-02CD4E085017}"/>
                  </a:ext>
                </a:extLst>
              </p14:cNvPr>
              <p14:cNvContentPartPr/>
              <p14:nvPr/>
            </p14:nvContentPartPr>
            <p14:xfrm>
              <a:off x="301356" y="5037788"/>
              <a:ext cx="316800" cy="267120"/>
            </p14:xfrm>
          </p:contentPart>
        </mc:Choice>
        <mc:Fallback>
          <p:pic>
            <p:nvPicPr>
              <p:cNvPr id="11" name="Ink 10">
                <a:extLst>
                  <a:ext uri="{FF2B5EF4-FFF2-40B4-BE49-F238E27FC236}">
                    <a16:creationId xmlns:a16="http://schemas.microsoft.com/office/drawing/2014/main" id="{F846D1D4-85FC-D2FC-99FE-02CD4E085017}"/>
                  </a:ext>
                </a:extLst>
              </p:cNvPr>
              <p:cNvPicPr/>
              <p:nvPr/>
            </p:nvPicPr>
            <p:blipFill>
              <a:blip r:embed="rId15"/>
              <a:stretch>
                <a:fillRect/>
              </a:stretch>
            </p:blipFill>
            <p:spPr>
              <a:xfrm>
                <a:off x="283356" y="5019788"/>
                <a:ext cx="352440" cy="302760"/>
              </a:xfrm>
              <a:prstGeom prst="rect">
                <a:avLst/>
              </a:prstGeom>
            </p:spPr>
          </p:pic>
        </mc:Fallback>
      </mc:AlternateContent>
    </p:spTree>
    <p:extLst>
      <p:ext uri="{BB962C8B-B14F-4D97-AF65-F5344CB8AC3E}">
        <p14:creationId xmlns:p14="http://schemas.microsoft.com/office/powerpoint/2010/main" val="321351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812A820-2F5F-1607-545F-627A8661566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45AA10E-0B6E-E284-0A9A-285064BA2020}"/>
              </a:ext>
            </a:extLst>
          </p:cNvPr>
          <p:cNvSpPr/>
          <p:nvPr/>
        </p:nvSpPr>
        <p:spPr>
          <a:xfrm>
            <a:off x="0" y="1"/>
            <a:ext cx="12192000" cy="5920267"/>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C696271-C16B-DB4D-90B9-2C0E833F009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F592E6A5-E927-6F44-25FE-561F107B6DE6}"/>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291CDC39-3BAF-5426-C5C8-9988B78F1665}"/>
              </a:ext>
            </a:extLst>
          </p:cNvPr>
          <p:cNvSpPr txBox="1"/>
          <p:nvPr/>
        </p:nvSpPr>
        <p:spPr>
          <a:xfrm>
            <a:off x="384175" y="291401"/>
            <a:ext cx="11423650" cy="5201424"/>
          </a:xfrm>
          <a:prstGeom prst="rect">
            <a:avLst/>
          </a:prstGeom>
          <a:noFill/>
        </p:spPr>
        <p:txBody>
          <a:bodyPr wrap="square">
            <a:spAutoFit/>
          </a:bodyPr>
          <a:lstStyle/>
          <a:p>
            <a:pPr algn="ctr" rtl="0">
              <a:spcBef>
                <a:spcPts val="1200"/>
              </a:spcBef>
              <a:spcAft>
                <a:spcPts val="1200"/>
              </a:spcAft>
              <a:buNone/>
            </a:pPr>
            <a:r>
              <a:rPr lang="en-US" sz="2400" b="1" i="0" u="none" strike="noStrike">
                <a:solidFill>
                  <a:srgbClr val="FFC000"/>
                </a:solidFill>
                <a:effectLst/>
                <a:latin typeface="Arial" panose="020B0604020202020204" pitchFamily="34" charset="0"/>
              </a:rPr>
              <a:t>How the New Heaven and New Earth Fit into the Broader Paradigm:</a:t>
            </a:r>
            <a:endParaRPr lang="en-US" sz="2400" b="0">
              <a:solidFill>
                <a:srgbClr val="FFC000"/>
              </a:solidFill>
              <a:effectLst/>
            </a:endParaRPr>
          </a:p>
          <a:p>
            <a:pPr marL="342900" indent="-342900" rtl="0" fontAlgn="base">
              <a:spcBef>
                <a:spcPts val="1200"/>
              </a:spcBef>
              <a:buFont typeface="+mj-lt"/>
              <a:buAutoNum type="arabicPeriod"/>
            </a:pPr>
            <a:r>
              <a:rPr lang="en-US" sz="1800" b="1" i="0" u="none" strike="noStrike">
                <a:solidFill>
                  <a:srgbClr val="FFC000"/>
                </a:solidFill>
                <a:effectLst/>
                <a:latin typeface="Arial" panose="020B0604020202020204" pitchFamily="34" charset="0"/>
              </a:rPr>
              <a:t>Promise of Renewal:</a:t>
            </a:r>
            <a:r>
              <a:rPr lang="en-US" sz="1800" b="0" i="0" u="none" strike="noStrike">
                <a:solidFill>
                  <a:srgbClr val="FFC000"/>
                </a:solidFill>
                <a:effectLst/>
                <a:latin typeface="Arial" panose="020B0604020202020204" pitchFamily="34" charset="0"/>
              </a:rPr>
              <a:t> Throughout Isaiah, God has been promising deliverance, grace, and restoration to his people. The vision of the new heavens and the new earth represents the ultimate fulfillment of these promises. It signifies a complete and radical transformation, where all the former sufferings, sins, and judgments are replaced with a new and perfect creation.</a:t>
            </a:r>
          </a:p>
          <a:p>
            <a:pPr marL="342900" indent="-342900" rtl="0" fontAlgn="base">
              <a:buFont typeface="+mj-lt"/>
              <a:buAutoNum type="arabicPeriod"/>
            </a:pPr>
            <a:r>
              <a:rPr lang="en-US" sz="1800" b="1" i="0" u="none" strike="noStrike">
                <a:solidFill>
                  <a:srgbClr val="92D050"/>
                </a:solidFill>
                <a:effectLst/>
                <a:latin typeface="Arial" panose="020B0604020202020204" pitchFamily="34" charset="0"/>
              </a:rPr>
              <a:t>Contrast with Judgment:</a:t>
            </a:r>
            <a:r>
              <a:rPr lang="en-US" sz="1800" b="0" i="0" u="none" strike="noStrike">
                <a:solidFill>
                  <a:srgbClr val="92D050"/>
                </a:solidFill>
                <a:effectLst/>
                <a:latin typeface="Arial" panose="020B0604020202020204" pitchFamily="34" charset="0"/>
              </a:rPr>
              <a:t> The description of the new heavens and new earth stands in stark contrast to the earlier themes of judgment. While judgment was necessary due to the people's disobedience, it is not the final word. Instead, God offers a vision of hope and renewal, demonstrating that his ultimate plan is one of redemption and restoration.</a:t>
            </a:r>
          </a:p>
          <a:p>
            <a:pPr marL="342900" indent="-342900" rtl="0" fontAlgn="base">
              <a:buFont typeface="+mj-lt"/>
              <a:buAutoNum type="arabicPeriod"/>
            </a:pPr>
            <a:r>
              <a:rPr lang="en-US" sz="1800" b="1" i="0" u="none" strike="noStrike">
                <a:solidFill>
                  <a:srgbClr val="FFC000"/>
                </a:solidFill>
                <a:effectLst/>
                <a:latin typeface="Arial" panose="020B0604020202020204" pitchFamily="34" charset="0"/>
              </a:rPr>
              <a:t>Inclusivity of God's Grace:</a:t>
            </a:r>
            <a:r>
              <a:rPr lang="en-US" sz="1800" b="0" i="0" u="none" strike="noStrike">
                <a:solidFill>
                  <a:srgbClr val="FFC000"/>
                </a:solidFill>
                <a:effectLst/>
                <a:latin typeface="Arial" panose="020B0604020202020204" pitchFamily="34" charset="0"/>
              </a:rPr>
              <a:t> The new creation is not limited to the descendants of Jacob or the people of Judah alone. It encompasses all who genuinely seek and follow God. This inclusivity is emphasized throughout Isaiah, particularly in </a:t>
            </a:r>
            <a:r>
              <a:rPr lang="en-US" sz="1800" b="0" i="0" u="none" strike="noStrike">
                <a:solidFill>
                  <a:srgbClr val="00B0F0"/>
                </a:solidFill>
                <a:effectLst/>
                <a:latin typeface="Arial" panose="020B0604020202020204" pitchFamily="34" charset="0"/>
              </a:rPr>
              <a:t>Isaiah 56-66</a:t>
            </a:r>
            <a:r>
              <a:rPr lang="en-US" sz="1800" b="0" i="0" u="none" strike="noStrike">
                <a:solidFill>
                  <a:srgbClr val="FFC000"/>
                </a:solidFill>
                <a:effectLst/>
                <a:latin typeface="Arial" panose="020B0604020202020204" pitchFamily="34" charset="0"/>
              </a:rPr>
              <a:t>, where obedience to the covenant is highlighted as the defining characteristic of God's true servants, regardless of their background.</a:t>
            </a:r>
          </a:p>
          <a:p>
            <a:pPr marL="342900" indent="-342900" rtl="0" fontAlgn="base">
              <a:spcAft>
                <a:spcPts val="1200"/>
              </a:spcAft>
              <a:buFont typeface="+mj-lt"/>
              <a:buAutoNum type="arabicPeriod"/>
            </a:pPr>
            <a:r>
              <a:rPr lang="en-US" sz="1800" b="1" i="0" u="none" strike="noStrike">
                <a:solidFill>
                  <a:srgbClr val="92D050"/>
                </a:solidFill>
                <a:effectLst/>
                <a:latin typeface="Arial" panose="020B0604020202020204" pitchFamily="34" charset="0"/>
              </a:rPr>
              <a:t>Transformation and Righteousness:</a:t>
            </a:r>
            <a:r>
              <a:rPr lang="en-US" sz="1800" b="0" i="0" u="none" strike="noStrike">
                <a:solidFill>
                  <a:srgbClr val="92D050"/>
                </a:solidFill>
                <a:effectLst/>
                <a:latin typeface="Arial" panose="020B0604020202020204" pitchFamily="34" charset="0"/>
              </a:rPr>
              <a:t> The new heavens and new earth signify a complete transformation, where God's righteousness is fully realized. This aligns with the call for the people to accept the sin offering of God's Servant (</a:t>
            </a:r>
            <a:r>
              <a:rPr lang="en-US" sz="1800" b="0" i="0" u="none" strike="noStrike">
                <a:solidFill>
                  <a:srgbClr val="00B0F0"/>
                </a:solidFill>
                <a:effectLst/>
                <a:latin typeface="Arial" panose="020B0604020202020204" pitchFamily="34" charset="0"/>
              </a:rPr>
              <a:t>Isaiah 49-55</a:t>
            </a:r>
            <a:r>
              <a:rPr lang="en-US" sz="1800" b="0" i="0" u="none" strike="noStrike">
                <a:solidFill>
                  <a:srgbClr val="92D050"/>
                </a:solidFill>
                <a:effectLst/>
                <a:latin typeface="Arial" panose="020B0604020202020204" pitchFamily="34" charset="0"/>
              </a:rPr>
              <a:t>) and allow God's power to produce righteousness in them (</a:t>
            </a:r>
            <a:r>
              <a:rPr lang="en-US" sz="1800" b="0" i="0" u="none" strike="noStrike">
                <a:solidFill>
                  <a:srgbClr val="00B0F0"/>
                </a:solidFill>
                <a:effectLst/>
                <a:latin typeface="Arial" panose="020B0604020202020204" pitchFamily="34" charset="0"/>
              </a:rPr>
              <a:t>Isaiah. 56-66</a:t>
            </a:r>
            <a:r>
              <a:rPr lang="en-US" sz="1800" b="0" i="0" u="none" strike="noStrike">
                <a:solidFill>
                  <a:srgbClr val="92D050"/>
                </a:solidFill>
                <a:effectLst/>
                <a:latin typeface="Arial" panose="020B0604020202020204" pitchFamily="34" charset="0"/>
              </a:rPr>
              <a:t>). The new creation embodies the fulfillment of this transformation.</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F08AC1F8-042D-694B-5136-3D165F73FA2A}"/>
                  </a:ext>
                </a:extLst>
              </p14:cNvPr>
              <p14:cNvContentPartPr/>
              <p14:nvPr/>
            </p14:nvContentPartPr>
            <p14:xfrm>
              <a:off x="281556" y="961868"/>
              <a:ext cx="428400" cy="497520"/>
            </p14:xfrm>
          </p:contentPart>
        </mc:Choice>
        <mc:Fallback>
          <p:pic>
            <p:nvPicPr>
              <p:cNvPr id="3" name="Ink 2">
                <a:extLst>
                  <a:ext uri="{FF2B5EF4-FFF2-40B4-BE49-F238E27FC236}">
                    <a16:creationId xmlns:a16="http://schemas.microsoft.com/office/drawing/2014/main" id="{F08AC1F8-042D-694B-5136-3D165F73FA2A}"/>
                  </a:ext>
                </a:extLst>
              </p:cNvPr>
              <p:cNvPicPr/>
              <p:nvPr/>
            </p:nvPicPr>
            <p:blipFill>
              <a:blip r:embed="rId5"/>
              <a:stretch>
                <a:fillRect/>
              </a:stretch>
            </p:blipFill>
            <p:spPr>
              <a:xfrm>
                <a:off x="263556" y="943868"/>
                <a:ext cx="464040" cy="533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A5560E1C-E8F9-C936-3658-811882D017DC}"/>
                  </a:ext>
                </a:extLst>
              </p14:cNvPr>
              <p14:cNvContentPartPr/>
              <p14:nvPr/>
            </p14:nvContentPartPr>
            <p14:xfrm>
              <a:off x="374436" y="1966268"/>
              <a:ext cx="274320" cy="588600"/>
            </p14:xfrm>
          </p:contentPart>
        </mc:Choice>
        <mc:Fallback>
          <p:pic>
            <p:nvPicPr>
              <p:cNvPr id="5" name="Ink 4">
                <a:extLst>
                  <a:ext uri="{FF2B5EF4-FFF2-40B4-BE49-F238E27FC236}">
                    <a16:creationId xmlns:a16="http://schemas.microsoft.com/office/drawing/2014/main" id="{A5560E1C-E8F9-C936-3658-811882D017DC}"/>
                  </a:ext>
                </a:extLst>
              </p:cNvPr>
              <p:cNvPicPr/>
              <p:nvPr/>
            </p:nvPicPr>
            <p:blipFill>
              <a:blip r:embed="rId7"/>
              <a:stretch>
                <a:fillRect/>
              </a:stretch>
            </p:blipFill>
            <p:spPr>
              <a:xfrm>
                <a:off x="356436" y="1948628"/>
                <a:ext cx="309960" cy="624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47CCC8C-7455-16FE-B90B-42054F26DEA9}"/>
                  </a:ext>
                </a:extLst>
              </p14:cNvPr>
              <p14:cNvContentPartPr/>
              <p14:nvPr/>
            </p14:nvContentPartPr>
            <p14:xfrm>
              <a:off x="299916" y="3111068"/>
              <a:ext cx="435960" cy="428040"/>
            </p14:xfrm>
          </p:contentPart>
        </mc:Choice>
        <mc:Fallback>
          <p:pic>
            <p:nvPicPr>
              <p:cNvPr id="7" name="Ink 6">
                <a:extLst>
                  <a:ext uri="{FF2B5EF4-FFF2-40B4-BE49-F238E27FC236}">
                    <a16:creationId xmlns:a16="http://schemas.microsoft.com/office/drawing/2014/main" id="{747CCC8C-7455-16FE-B90B-42054F26DEA9}"/>
                  </a:ext>
                </a:extLst>
              </p:cNvPr>
              <p:cNvPicPr/>
              <p:nvPr/>
            </p:nvPicPr>
            <p:blipFill>
              <a:blip r:embed="rId9"/>
              <a:stretch>
                <a:fillRect/>
              </a:stretch>
            </p:blipFill>
            <p:spPr>
              <a:xfrm>
                <a:off x="281916" y="3093068"/>
                <a:ext cx="471600" cy="463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DBD9638-49AD-9855-6D78-00BEF3EFA0F4}"/>
                  </a:ext>
                </a:extLst>
              </p14:cNvPr>
              <p14:cNvContentPartPr/>
              <p14:nvPr/>
            </p14:nvContentPartPr>
            <p14:xfrm>
              <a:off x="4230756" y="3465308"/>
              <a:ext cx="1159920" cy="46440"/>
            </p14:xfrm>
          </p:contentPart>
        </mc:Choice>
        <mc:Fallback>
          <p:pic>
            <p:nvPicPr>
              <p:cNvPr id="9" name="Ink 8">
                <a:extLst>
                  <a:ext uri="{FF2B5EF4-FFF2-40B4-BE49-F238E27FC236}">
                    <a16:creationId xmlns:a16="http://schemas.microsoft.com/office/drawing/2014/main" id="{2DBD9638-49AD-9855-6D78-00BEF3EFA0F4}"/>
                  </a:ext>
                </a:extLst>
              </p:cNvPr>
              <p:cNvPicPr/>
              <p:nvPr/>
            </p:nvPicPr>
            <p:blipFill>
              <a:blip r:embed="rId11"/>
              <a:stretch>
                <a:fillRect/>
              </a:stretch>
            </p:blipFill>
            <p:spPr>
              <a:xfrm>
                <a:off x="4213116" y="3447308"/>
                <a:ext cx="1195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88F92D31-4F89-1830-EB50-60FDBA0267CD}"/>
                  </a:ext>
                </a:extLst>
              </p14:cNvPr>
              <p14:cNvContentPartPr/>
              <p14:nvPr/>
            </p14:nvContentPartPr>
            <p14:xfrm>
              <a:off x="347796" y="4265948"/>
              <a:ext cx="373320" cy="396360"/>
            </p14:xfrm>
          </p:contentPart>
        </mc:Choice>
        <mc:Fallback>
          <p:pic>
            <p:nvPicPr>
              <p:cNvPr id="10" name="Ink 9">
                <a:extLst>
                  <a:ext uri="{FF2B5EF4-FFF2-40B4-BE49-F238E27FC236}">
                    <a16:creationId xmlns:a16="http://schemas.microsoft.com/office/drawing/2014/main" id="{88F92D31-4F89-1830-EB50-60FDBA0267CD}"/>
                  </a:ext>
                </a:extLst>
              </p:cNvPr>
              <p:cNvPicPr/>
              <p:nvPr/>
            </p:nvPicPr>
            <p:blipFill>
              <a:blip r:embed="rId13"/>
              <a:stretch>
                <a:fillRect/>
              </a:stretch>
            </p:blipFill>
            <p:spPr>
              <a:xfrm>
                <a:off x="329796" y="4248308"/>
                <a:ext cx="408960" cy="432000"/>
              </a:xfrm>
              <a:prstGeom prst="rect">
                <a:avLst/>
              </a:prstGeom>
            </p:spPr>
          </p:pic>
        </mc:Fallback>
      </mc:AlternateContent>
    </p:spTree>
    <p:extLst>
      <p:ext uri="{BB962C8B-B14F-4D97-AF65-F5344CB8AC3E}">
        <p14:creationId xmlns:p14="http://schemas.microsoft.com/office/powerpoint/2010/main" val="37238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808063"/>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594113"/>
          </a:xfrm>
          <a:prstGeom prst="rect">
            <a:avLst/>
          </a:prstGeom>
          <a:noFill/>
        </p:spPr>
        <p:txBody>
          <a:bodyPr wrap="square" rtlCol="0">
            <a:spAutoFit/>
          </a:bodyPr>
          <a:lstStyle/>
          <a:p>
            <a:pPr algn="r"/>
            <a:r>
              <a:rPr lang="he-IL" sz="4000" b="1">
                <a:solidFill>
                  <a:schemeClr val="bg1"/>
                </a:solidFill>
                <a:cs typeface="+mj-cs"/>
              </a:rPr>
              <a:t>﻿</a:t>
            </a:r>
            <a:r>
              <a:rPr lang="he-IL" sz="4000" b="1">
                <a:solidFill>
                  <a:srgbClr val="FFFF00"/>
                </a:solidFill>
                <a:cs typeface="+mj-cs"/>
              </a:rPr>
              <a:t>ספר ישעיה פרק סה</a:t>
            </a:r>
          </a:p>
          <a:p>
            <a:pPr algn="r"/>
            <a:r>
              <a:rPr lang="he-IL" sz="2550">
                <a:solidFill>
                  <a:srgbClr val="FFFF00"/>
                </a:solidFill>
                <a:cs typeface="+mj-cs"/>
              </a:rPr>
              <a:t>﻿יג   לָכֵן כֹּה-אָמַר | אֲדֹנָי יְהֶוִֹה הִנֵּה עֲבָדַי | יֹאכֵלוּ וְאַתֶּם תִּרְעָבוּ הִנֵּה עֲבָדַי יִשְׁתּוּ וְאַתֶּם תִּצְמָאוּ הִנֵּה עֲבָדַי יִשְֹמָחוּ וְאַתֶּם תֵּבשׁוּ: יד   הִנֵּה עֲבָדַי יָרֹנּוּ מִטּוּב לֵב וְאַתֶּם תִּצְעֲקוּ מִכְּאֵב לֵב וּמִשֵּׁבֶר רוּחַ תְּיֵלִילוּ: טו   וְהִנַּחְתֶּם שִׁמְכֶם לִשְׁבוּעָה לִבְחִירַי וֶהֱמִיתְךָ אֲדֹנָי יְהֶוִֹה וְלַעֲבָדָיו יִקְרָא שֵׁם אַחֵר: טז   אֲשֶׁר הַמִּתְבָּרֵךְ בָּאָרֶץ יִתְבָּרֵךְ בֵּאלֹהֵי אָמֵן וְהַנִּשְׁבָּע בָּאָרֶץ יִשָּׁבַע בֵּאלֹהֵי אָמֵן כִּי נִשְׁכְּחוּ הַצָּרוֹת הָרִאשֹׁנוֹת וְכִי נִסְתְּרוּ מֵעֵינָי: יז   כִּי-הִנְנִי בוֹרֵא שָׁמַיִם חֲדָשִׁים וָאָרֶץ חֲדָשָׁה וְלֹא תִזָּכַרְנָה הָרִאשֹׁנוֹת וְלֹא תַעֲלֶינָה עַל-לֵב: יח   כִּי-אִם-שִֹישֹוּ וְגִילוּ עֲדֵי-עַד אֲשֶׁר אֲנִי בוֹרֵא כִּי הִנְנִי בוֹרֵא אֶת-יְרוּשָׁלַם גִּילָה וְעַמָּהּ מָשֹוֹשֹ: </a:t>
            </a:r>
            <a:r>
              <a:rPr lang="he-IL" sz="2550">
                <a:solidFill>
                  <a:srgbClr val="FFC000"/>
                </a:solidFill>
                <a:cs typeface="+mj-cs"/>
              </a:rPr>
              <a:t>יט   וְגַלְתִּי בִירוּשָׁלַם וְשַֹשְֹתִּי בְעַמִּי וְלֹא-יִשָּׁמַע בָּהּ עוֹד קוֹל בְּכִי וְקוֹל זְעָקָה: כ   לֹא-יִהְיֶה מִשָּׁם עוֹד עוּל יָמִים וְזָקֵן אֲשֶׁר לֹא-יְמַלֵּא אֶת-יָמָיו כִּי הַנַּעַר בֶּן-מֵאָה שָׁנָה יָמוּת וְהַחוֹטֶא בֶּן-מֵאָה שָׁנָה יְקֻלָּל: כא   וּבָנוּ בָתִּים וְיָשָׁבוּ וְנָטְעוּ כְרָמִים וְאָכְלוּ פִּרְיָם: כב   לֹא יִבְנוּ וְאַחֵר יֵשֵׁב לֹא יִטְּעוּ וְאַחֵר יֹאכֵל כִּי-כִימֵי הָעֵץ יְמֵי עַמִּי וּמַעֲשֵֹה יְדֵיהֶם יְבַלּוּ בְחִירָי: כג   לֹא יִיגְעוּ לָרִיק וְלֹא יֵלְדוּ לַבֶּהָלָה כִּי זֶרַע בְּרוּכֵי יְהֹוָה הֵמָּה וְצֶאֱצָאֵיהֶם אִתָּם: כד   וְהָיָה טֶרֶם-יִקְרָאוּ וַאֲנִי אֶעֱנֶה עוֹד הֵם מְדַבְּרִים וַאֲנִי אֶשְׁמָע: כה   זְאֵב וְטָלֶה יִרְעוּ כְאֶחָד וְאַרְיֵה כַּבָּקָר יֹאכַל-תֶּבֶן וְנָחָשׁ עָפָר לַחְמוֹ לֹא-יָרֵעוּ וְלֹא-יַשְׁחִיתוּ בְּכָל-הַר קָדְשִׁי אָמַר יְהֹוָה: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01DA495-2FD9-F49E-EF97-7C76476E3451}"/>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349765C4-FAB5-BE28-83D8-4FE46F53501B}"/>
                  </a:ext>
                </a:extLst>
              </p14:cNvPr>
              <p14:cNvContentPartPr/>
              <p14:nvPr/>
            </p14:nvContentPartPr>
            <p14:xfrm>
              <a:off x="8856756" y="588188"/>
              <a:ext cx="526320" cy="490320"/>
            </p14:xfrm>
          </p:contentPart>
        </mc:Choice>
        <mc:Fallback>
          <p:pic>
            <p:nvPicPr>
              <p:cNvPr id="4" name="Ink 3">
                <a:extLst>
                  <a:ext uri="{FF2B5EF4-FFF2-40B4-BE49-F238E27FC236}">
                    <a16:creationId xmlns:a16="http://schemas.microsoft.com/office/drawing/2014/main" id="{349765C4-FAB5-BE28-83D8-4FE46F53501B}"/>
                  </a:ext>
                </a:extLst>
              </p:cNvPr>
              <p:cNvPicPr/>
              <p:nvPr/>
            </p:nvPicPr>
            <p:blipFill>
              <a:blip r:embed="rId5"/>
              <a:stretch>
                <a:fillRect/>
              </a:stretch>
            </p:blipFill>
            <p:spPr>
              <a:xfrm>
                <a:off x="8838756" y="570548"/>
                <a:ext cx="561960" cy="525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FC091AF5-C0B9-1800-4135-30BB469904D4}"/>
                  </a:ext>
                </a:extLst>
              </p14:cNvPr>
              <p14:cNvContentPartPr/>
              <p14:nvPr/>
            </p14:nvContentPartPr>
            <p14:xfrm>
              <a:off x="8332956" y="3040148"/>
              <a:ext cx="481680" cy="396360"/>
            </p14:xfrm>
          </p:contentPart>
        </mc:Choice>
        <mc:Fallback>
          <p:pic>
            <p:nvPicPr>
              <p:cNvPr id="5" name="Ink 4">
                <a:extLst>
                  <a:ext uri="{FF2B5EF4-FFF2-40B4-BE49-F238E27FC236}">
                    <a16:creationId xmlns:a16="http://schemas.microsoft.com/office/drawing/2014/main" id="{FC091AF5-C0B9-1800-4135-30BB469904D4}"/>
                  </a:ext>
                </a:extLst>
              </p:cNvPr>
              <p:cNvPicPr/>
              <p:nvPr/>
            </p:nvPicPr>
            <p:blipFill>
              <a:blip r:embed="rId7"/>
              <a:stretch>
                <a:fillRect/>
              </a:stretch>
            </p:blipFill>
            <p:spPr>
              <a:xfrm>
                <a:off x="8315316" y="3022148"/>
                <a:ext cx="517320" cy="432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4" name="Ink 33">
                <a:extLst>
                  <a:ext uri="{FF2B5EF4-FFF2-40B4-BE49-F238E27FC236}">
                    <a16:creationId xmlns:a16="http://schemas.microsoft.com/office/drawing/2014/main" id="{86A0CC46-49AB-1ECF-FF2F-C47416A63A01}"/>
                  </a:ext>
                </a:extLst>
              </p14:cNvPr>
              <p14:cNvContentPartPr/>
              <p14:nvPr/>
            </p14:nvContentPartPr>
            <p14:xfrm>
              <a:off x="4268916" y="654788"/>
              <a:ext cx="1916640" cy="484560"/>
            </p14:xfrm>
          </p:contentPart>
        </mc:Choice>
        <mc:Fallback>
          <p:pic>
            <p:nvPicPr>
              <p:cNvPr id="34" name="Ink 33">
                <a:extLst>
                  <a:ext uri="{FF2B5EF4-FFF2-40B4-BE49-F238E27FC236}">
                    <a16:creationId xmlns:a16="http://schemas.microsoft.com/office/drawing/2014/main" id="{86A0CC46-49AB-1ECF-FF2F-C47416A63A01}"/>
                  </a:ext>
                </a:extLst>
              </p:cNvPr>
              <p:cNvPicPr/>
              <p:nvPr/>
            </p:nvPicPr>
            <p:blipFill>
              <a:blip r:embed="rId9"/>
              <a:stretch>
                <a:fillRect/>
              </a:stretch>
            </p:blipFill>
            <p:spPr>
              <a:xfrm>
                <a:off x="4251276" y="637148"/>
                <a:ext cx="1952280" cy="520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5" name="Ink 34">
                <a:extLst>
                  <a:ext uri="{FF2B5EF4-FFF2-40B4-BE49-F238E27FC236}">
                    <a16:creationId xmlns:a16="http://schemas.microsoft.com/office/drawing/2014/main" id="{CAAEF3FD-004D-4E5C-7234-A35CEACD5904}"/>
                  </a:ext>
                </a:extLst>
              </p14:cNvPr>
              <p14:cNvContentPartPr/>
              <p14:nvPr/>
            </p14:nvContentPartPr>
            <p14:xfrm>
              <a:off x="2795796" y="642908"/>
              <a:ext cx="1525680" cy="498240"/>
            </p14:xfrm>
          </p:contentPart>
        </mc:Choice>
        <mc:Fallback>
          <p:pic>
            <p:nvPicPr>
              <p:cNvPr id="35" name="Ink 34">
                <a:extLst>
                  <a:ext uri="{FF2B5EF4-FFF2-40B4-BE49-F238E27FC236}">
                    <a16:creationId xmlns:a16="http://schemas.microsoft.com/office/drawing/2014/main" id="{CAAEF3FD-004D-4E5C-7234-A35CEACD5904}"/>
                  </a:ext>
                </a:extLst>
              </p:cNvPr>
              <p:cNvPicPr/>
              <p:nvPr/>
            </p:nvPicPr>
            <p:blipFill>
              <a:blip r:embed="rId11"/>
              <a:stretch>
                <a:fillRect/>
              </a:stretch>
            </p:blipFill>
            <p:spPr>
              <a:xfrm>
                <a:off x="2777796" y="625268"/>
                <a:ext cx="1561320" cy="533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3" name="Ink 42">
                <a:extLst>
                  <a:ext uri="{FF2B5EF4-FFF2-40B4-BE49-F238E27FC236}">
                    <a16:creationId xmlns:a16="http://schemas.microsoft.com/office/drawing/2014/main" id="{E54B98F2-D113-6AAF-B121-928945CE9181}"/>
                  </a:ext>
                </a:extLst>
              </p14:cNvPr>
              <p14:cNvContentPartPr/>
              <p14:nvPr/>
            </p14:nvContentPartPr>
            <p14:xfrm>
              <a:off x="6651036" y="1027748"/>
              <a:ext cx="1999440" cy="499320"/>
            </p14:xfrm>
          </p:contentPart>
        </mc:Choice>
        <mc:Fallback>
          <p:pic>
            <p:nvPicPr>
              <p:cNvPr id="43" name="Ink 42">
                <a:extLst>
                  <a:ext uri="{FF2B5EF4-FFF2-40B4-BE49-F238E27FC236}">
                    <a16:creationId xmlns:a16="http://schemas.microsoft.com/office/drawing/2014/main" id="{E54B98F2-D113-6AAF-B121-928945CE9181}"/>
                  </a:ext>
                </a:extLst>
              </p:cNvPr>
              <p:cNvPicPr/>
              <p:nvPr/>
            </p:nvPicPr>
            <p:blipFill>
              <a:blip r:embed="rId13"/>
              <a:stretch>
                <a:fillRect/>
              </a:stretch>
            </p:blipFill>
            <p:spPr>
              <a:xfrm>
                <a:off x="6633396" y="1010108"/>
                <a:ext cx="2035080" cy="534960"/>
              </a:xfrm>
              <a:prstGeom prst="rect">
                <a:avLst/>
              </a:prstGeom>
            </p:spPr>
          </p:pic>
        </mc:Fallback>
      </mc:AlternateContent>
      <p:grpSp>
        <p:nvGrpSpPr>
          <p:cNvPr id="46" name="Group 45">
            <a:extLst>
              <a:ext uri="{FF2B5EF4-FFF2-40B4-BE49-F238E27FC236}">
                <a16:creationId xmlns:a16="http://schemas.microsoft.com/office/drawing/2014/main" id="{F65BA945-BE79-3253-2DDB-16942851B593}"/>
              </a:ext>
            </a:extLst>
          </p:cNvPr>
          <p:cNvGrpSpPr/>
          <p:nvPr/>
        </p:nvGrpSpPr>
        <p:grpSpPr>
          <a:xfrm>
            <a:off x="413676" y="664148"/>
            <a:ext cx="8996760" cy="879480"/>
            <a:chOff x="413676" y="664148"/>
            <a:chExt cx="8996760" cy="879480"/>
          </a:xfrm>
        </p:grpSpPr>
        <mc:AlternateContent xmlns:mc="http://schemas.openxmlformats.org/markup-compatibility/2006">
          <mc:Choice xmlns:p14="http://schemas.microsoft.com/office/powerpoint/2010/main" Requires="p14">
            <p:contentPart p14:bwMode="auto" r:id="rId14">
              <p14:nvContentPartPr>
                <p14:cNvPr id="26" name="Ink 25">
                  <a:extLst>
                    <a:ext uri="{FF2B5EF4-FFF2-40B4-BE49-F238E27FC236}">
                      <a16:creationId xmlns:a16="http://schemas.microsoft.com/office/drawing/2014/main" id="{3CFC11F8-380C-5B35-DDA8-BF2EA726124A}"/>
                    </a:ext>
                  </a:extLst>
                </p14:cNvPr>
                <p14:cNvContentPartPr/>
                <p14:nvPr/>
              </p14:nvContentPartPr>
              <p14:xfrm>
                <a:off x="8513316" y="1472348"/>
                <a:ext cx="678960" cy="17280"/>
              </p14:xfrm>
            </p:contentPart>
          </mc:Choice>
          <mc:Fallback>
            <p:pic>
              <p:nvPicPr>
                <p:cNvPr id="26" name="Ink 25">
                  <a:extLst>
                    <a:ext uri="{FF2B5EF4-FFF2-40B4-BE49-F238E27FC236}">
                      <a16:creationId xmlns:a16="http://schemas.microsoft.com/office/drawing/2014/main" id="{3CFC11F8-380C-5B35-DDA8-BF2EA726124A}"/>
                    </a:ext>
                  </a:extLst>
                </p:cNvPr>
                <p:cNvPicPr/>
                <p:nvPr/>
              </p:nvPicPr>
              <p:blipFill>
                <a:blip r:embed="rId15"/>
                <a:stretch>
                  <a:fillRect/>
                </a:stretch>
              </p:blipFill>
              <p:spPr>
                <a:xfrm>
                  <a:off x="8495676" y="1454708"/>
                  <a:ext cx="714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7" name="Ink 26">
                  <a:extLst>
                    <a:ext uri="{FF2B5EF4-FFF2-40B4-BE49-F238E27FC236}">
                      <a16:creationId xmlns:a16="http://schemas.microsoft.com/office/drawing/2014/main" id="{E4306EC4-61AA-4F50-1924-E2BB02DA860C}"/>
                    </a:ext>
                  </a:extLst>
                </p14:cNvPr>
                <p14:cNvContentPartPr/>
                <p14:nvPr/>
              </p14:nvContentPartPr>
              <p14:xfrm>
                <a:off x="8088516" y="1401788"/>
                <a:ext cx="354240" cy="48960"/>
              </p14:xfrm>
            </p:contentPart>
          </mc:Choice>
          <mc:Fallback>
            <p:pic>
              <p:nvPicPr>
                <p:cNvPr id="27" name="Ink 26">
                  <a:extLst>
                    <a:ext uri="{FF2B5EF4-FFF2-40B4-BE49-F238E27FC236}">
                      <a16:creationId xmlns:a16="http://schemas.microsoft.com/office/drawing/2014/main" id="{E4306EC4-61AA-4F50-1924-E2BB02DA860C}"/>
                    </a:ext>
                  </a:extLst>
                </p:cNvPr>
                <p:cNvPicPr/>
                <p:nvPr/>
              </p:nvPicPr>
              <p:blipFill>
                <a:blip r:embed="rId17"/>
                <a:stretch>
                  <a:fillRect/>
                </a:stretch>
              </p:blipFill>
              <p:spPr>
                <a:xfrm>
                  <a:off x="8070516" y="1384148"/>
                  <a:ext cx="3898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Ink 27">
                  <a:extLst>
                    <a:ext uri="{FF2B5EF4-FFF2-40B4-BE49-F238E27FC236}">
                      <a16:creationId xmlns:a16="http://schemas.microsoft.com/office/drawing/2014/main" id="{25EFB26E-26DD-9F9F-A8A7-EF5DC2E83A36}"/>
                    </a:ext>
                  </a:extLst>
                </p14:cNvPr>
                <p14:cNvContentPartPr/>
                <p14:nvPr/>
              </p14:nvContentPartPr>
              <p14:xfrm>
                <a:off x="6737796" y="1450388"/>
                <a:ext cx="1222560" cy="72360"/>
              </p14:xfrm>
            </p:contentPart>
          </mc:Choice>
          <mc:Fallback>
            <p:pic>
              <p:nvPicPr>
                <p:cNvPr id="28" name="Ink 27">
                  <a:extLst>
                    <a:ext uri="{FF2B5EF4-FFF2-40B4-BE49-F238E27FC236}">
                      <a16:creationId xmlns:a16="http://schemas.microsoft.com/office/drawing/2014/main" id="{25EFB26E-26DD-9F9F-A8A7-EF5DC2E83A36}"/>
                    </a:ext>
                  </a:extLst>
                </p:cNvPr>
                <p:cNvPicPr/>
                <p:nvPr/>
              </p:nvPicPr>
              <p:blipFill>
                <a:blip r:embed="rId19"/>
                <a:stretch>
                  <a:fillRect/>
                </a:stretch>
              </p:blipFill>
              <p:spPr>
                <a:xfrm>
                  <a:off x="6720156" y="1432388"/>
                  <a:ext cx="1258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0" name="Ink 29">
                  <a:extLst>
                    <a:ext uri="{FF2B5EF4-FFF2-40B4-BE49-F238E27FC236}">
                      <a16:creationId xmlns:a16="http://schemas.microsoft.com/office/drawing/2014/main" id="{6C6F81E4-872B-AFD4-B557-BC8EC39F29BF}"/>
                    </a:ext>
                  </a:extLst>
                </p14:cNvPr>
                <p14:cNvContentPartPr/>
                <p14:nvPr/>
              </p14:nvContentPartPr>
              <p14:xfrm>
                <a:off x="6163236" y="1372988"/>
                <a:ext cx="369720" cy="36720"/>
              </p14:xfrm>
            </p:contentPart>
          </mc:Choice>
          <mc:Fallback>
            <p:pic>
              <p:nvPicPr>
                <p:cNvPr id="30" name="Ink 29">
                  <a:extLst>
                    <a:ext uri="{FF2B5EF4-FFF2-40B4-BE49-F238E27FC236}">
                      <a16:creationId xmlns:a16="http://schemas.microsoft.com/office/drawing/2014/main" id="{6C6F81E4-872B-AFD4-B557-BC8EC39F29BF}"/>
                    </a:ext>
                  </a:extLst>
                </p:cNvPr>
                <p:cNvPicPr/>
                <p:nvPr/>
              </p:nvPicPr>
              <p:blipFill>
                <a:blip r:embed="rId21"/>
                <a:stretch>
                  <a:fillRect/>
                </a:stretch>
              </p:blipFill>
              <p:spPr>
                <a:xfrm>
                  <a:off x="6145596" y="1354988"/>
                  <a:ext cx="405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 name="Ink 31">
                  <a:extLst>
                    <a:ext uri="{FF2B5EF4-FFF2-40B4-BE49-F238E27FC236}">
                      <a16:creationId xmlns:a16="http://schemas.microsoft.com/office/drawing/2014/main" id="{FB783B94-0175-F920-55EF-7C0A7C058BAE}"/>
                    </a:ext>
                  </a:extLst>
                </p14:cNvPr>
                <p14:cNvContentPartPr/>
                <p14:nvPr/>
              </p14:nvContentPartPr>
              <p14:xfrm>
                <a:off x="5383836" y="1497548"/>
                <a:ext cx="528840" cy="46080"/>
              </p14:xfrm>
            </p:contentPart>
          </mc:Choice>
          <mc:Fallback>
            <p:pic>
              <p:nvPicPr>
                <p:cNvPr id="32" name="Ink 31">
                  <a:extLst>
                    <a:ext uri="{FF2B5EF4-FFF2-40B4-BE49-F238E27FC236}">
                      <a16:creationId xmlns:a16="http://schemas.microsoft.com/office/drawing/2014/main" id="{FB783B94-0175-F920-55EF-7C0A7C058BAE}"/>
                    </a:ext>
                  </a:extLst>
                </p:cNvPr>
                <p:cNvPicPr/>
                <p:nvPr/>
              </p:nvPicPr>
              <p:blipFill>
                <a:blip r:embed="rId23"/>
                <a:stretch>
                  <a:fillRect/>
                </a:stretch>
              </p:blipFill>
              <p:spPr>
                <a:xfrm>
                  <a:off x="5365836" y="1479548"/>
                  <a:ext cx="564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 name="Ink 6">
                  <a:extLst>
                    <a:ext uri="{FF2B5EF4-FFF2-40B4-BE49-F238E27FC236}">
                      <a16:creationId xmlns:a16="http://schemas.microsoft.com/office/drawing/2014/main" id="{CDDFBBE6-751E-FFEC-4111-9F72F3E2B184}"/>
                    </a:ext>
                  </a:extLst>
                </p14:cNvPr>
                <p14:cNvContentPartPr/>
                <p14:nvPr/>
              </p14:nvContentPartPr>
              <p14:xfrm>
                <a:off x="8345196" y="1010108"/>
                <a:ext cx="423720" cy="47160"/>
              </p14:xfrm>
            </p:contentPart>
          </mc:Choice>
          <mc:Fallback>
            <p:pic>
              <p:nvPicPr>
                <p:cNvPr id="7" name="Ink 6">
                  <a:extLst>
                    <a:ext uri="{FF2B5EF4-FFF2-40B4-BE49-F238E27FC236}">
                      <a16:creationId xmlns:a16="http://schemas.microsoft.com/office/drawing/2014/main" id="{CDDFBBE6-751E-FFEC-4111-9F72F3E2B184}"/>
                    </a:ext>
                  </a:extLst>
                </p:cNvPr>
                <p:cNvPicPr/>
                <p:nvPr/>
              </p:nvPicPr>
              <p:blipFill>
                <a:blip r:embed="rId25"/>
                <a:stretch>
                  <a:fillRect/>
                </a:stretch>
              </p:blipFill>
              <p:spPr>
                <a:xfrm>
                  <a:off x="8327556" y="992108"/>
                  <a:ext cx="4593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9" name="Ink 8">
                  <a:extLst>
                    <a:ext uri="{FF2B5EF4-FFF2-40B4-BE49-F238E27FC236}">
                      <a16:creationId xmlns:a16="http://schemas.microsoft.com/office/drawing/2014/main" id="{E55E53D7-B6FF-DB8A-F624-CA757EF8486C}"/>
                    </a:ext>
                  </a:extLst>
                </p14:cNvPr>
                <p14:cNvContentPartPr/>
                <p14:nvPr/>
              </p14:nvContentPartPr>
              <p14:xfrm>
                <a:off x="7579836" y="1044668"/>
                <a:ext cx="747720" cy="72000"/>
              </p14:xfrm>
            </p:contentPart>
          </mc:Choice>
          <mc:Fallback>
            <p:pic>
              <p:nvPicPr>
                <p:cNvPr id="9" name="Ink 8">
                  <a:extLst>
                    <a:ext uri="{FF2B5EF4-FFF2-40B4-BE49-F238E27FC236}">
                      <a16:creationId xmlns:a16="http://schemas.microsoft.com/office/drawing/2014/main" id="{E55E53D7-B6FF-DB8A-F624-CA757EF8486C}"/>
                    </a:ext>
                  </a:extLst>
                </p:cNvPr>
                <p:cNvPicPr/>
                <p:nvPr/>
              </p:nvPicPr>
              <p:blipFill>
                <a:blip r:embed="rId27"/>
                <a:stretch>
                  <a:fillRect/>
                </a:stretch>
              </p:blipFill>
              <p:spPr>
                <a:xfrm>
                  <a:off x="7561836" y="1027028"/>
                  <a:ext cx="7833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0" name="Ink 9">
                  <a:extLst>
                    <a:ext uri="{FF2B5EF4-FFF2-40B4-BE49-F238E27FC236}">
                      <a16:creationId xmlns:a16="http://schemas.microsoft.com/office/drawing/2014/main" id="{FDC295B2-907C-2396-6CE0-C6C1DE80906F}"/>
                    </a:ext>
                  </a:extLst>
                </p14:cNvPr>
                <p14:cNvContentPartPr/>
                <p14:nvPr/>
              </p14:nvContentPartPr>
              <p14:xfrm>
                <a:off x="6178716" y="1083548"/>
                <a:ext cx="1122480" cy="62640"/>
              </p14:xfrm>
            </p:contentPart>
          </mc:Choice>
          <mc:Fallback>
            <p:pic>
              <p:nvPicPr>
                <p:cNvPr id="10" name="Ink 9">
                  <a:extLst>
                    <a:ext uri="{FF2B5EF4-FFF2-40B4-BE49-F238E27FC236}">
                      <a16:creationId xmlns:a16="http://schemas.microsoft.com/office/drawing/2014/main" id="{FDC295B2-907C-2396-6CE0-C6C1DE80906F}"/>
                    </a:ext>
                  </a:extLst>
                </p:cNvPr>
                <p:cNvPicPr/>
                <p:nvPr/>
              </p:nvPicPr>
              <p:blipFill>
                <a:blip r:embed="rId29"/>
                <a:stretch>
                  <a:fillRect/>
                </a:stretch>
              </p:blipFill>
              <p:spPr>
                <a:xfrm>
                  <a:off x="6160716" y="1065548"/>
                  <a:ext cx="11581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2" name="Ink 11">
                  <a:extLst>
                    <a:ext uri="{FF2B5EF4-FFF2-40B4-BE49-F238E27FC236}">
                      <a16:creationId xmlns:a16="http://schemas.microsoft.com/office/drawing/2014/main" id="{A570686E-DCD9-93AD-2073-5D83B252027C}"/>
                    </a:ext>
                  </a:extLst>
                </p14:cNvPr>
                <p14:cNvContentPartPr/>
                <p14:nvPr/>
              </p14:nvContentPartPr>
              <p14:xfrm>
                <a:off x="5827716" y="1023788"/>
                <a:ext cx="201960" cy="47520"/>
              </p14:xfrm>
            </p:contentPart>
          </mc:Choice>
          <mc:Fallback>
            <p:pic>
              <p:nvPicPr>
                <p:cNvPr id="12" name="Ink 11">
                  <a:extLst>
                    <a:ext uri="{FF2B5EF4-FFF2-40B4-BE49-F238E27FC236}">
                      <a16:creationId xmlns:a16="http://schemas.microsoft.com/office/drawing/2014/main" id="{A570686E-DCD9-93AD-2073-5D83B252027C}"/>
                    </a:ext>
                  </a:extLst>
                </p:cNvPr>
                <p:cNvPicPr/>
                <p:nvPr/>
              </p:nvPicPr>
              <p:blipFill>
                <a:blip r:embed="rId31"/>
                <a:stretch>
                  <a:fillRect/>
                </a:stretch>
              </p:blipFill>
              <p:spPr>
                <a:xfrm>
                  <a:off x="5810076" y="1006148"/>
                  <a:ext cx="237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 name="Ink 12">
                  <a:extLst>
                    <a:ext uri="{FF2B5EF4-FFF2-40B4-BE49-F238E27FC236}">
                      <a16:creationId xmlns:a16="http://schemas.microsoft.com/office/drawing/2014/main" id="{D20CACAC-43E5-47B3-A664-040B0606955A}"/>
                    </a:ext>
                  </a:extLst>
                </p14:cNvPr>
                <p14:cNvContentPartPr/>
                <p14:nvPr/>
              </p14:nvContentPartPr>
              <p14:xfrm>
                <a:off x="5071716" y="1070948"/>
                <a:ext cx="576360" cy="48960"/>
              </p14:xfrm>
            </p:contentPart>
          </mc:Choice>
          <mc:Fallback>
            <p:pic>
              <p:nvPicPr>
                <p:cNvPr id="13" name="Ink 12">
                  <a:extLst>
                    <a:ext uri="{FF2B5EF4-FFF2-40B4-BE49-F238E27FC236}">
                      <a16:creationId xmlns:a16="http://schemas.microsoft.com/office/drawing/2014/main" id="{D20CACAC-43E5-47B3-A664-040B0606955A}"/>
                    </a:ext>
                  </a:extLst>
                </p:cNvPr>
                <p:cNvPicPr/>
                <p:nvPr/>
              </p:nvPicPr>
              <p:blipFill>
                <a:blip r:embed="rId33"/>
                <a:stretch>
                  <a:fillRect/>
                </a:stretch>
              </p:blipFill>
              <p:spPr>
                <a:xfrm>
                  <a:off x="5054076" y="1053308"/>
                  <a:ext cx="6120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5" name="Ink 14">
                  <a:extLst>
                    <a:ext uri="{FF2B5EF4-FFF2-40B4-BE49-F238E27FC236}">
                      <a16:creationId xmlns:a16="http://schemas.microsoft.com/office/drawing/2014/main" id="{A5ADD941-F7E1-FB08-C9BD-8DEAA418D987}"/>
                    </a:ext>
                  </a:extLst>
                </p14:cNvPr>
                <p14:cNvContentPartPr/>
                <p14:nvPr/>
              </p14:nvContentPartPr>
              <p14:xfrm>
                <a:off x="4319316" y="1083548"/>
                <a:ext cx="619200" cy="34560"/>
              </p14:xfrm>
            </p:contentPart>
          </mc:Choice>
          <mc:Fallback>
            <p:pic>
              <p:nvPicPr>
                <p:cNvPr id="15" name="Ink 14">
                  <a:extLst>
                    <a:ext uri="{FF2B5EF4-FFF2-40B4-BE49-F238E27FC236}">
                      <a16:creationId xmlns:a16="http://schemas.microsoft.com/office/drawing/2014/main" id="{A5ADD941-F7E1-FB08-C9BD-8DEAA418D987}"/>
                    </a:ext>
                  </a:extLst>
                </p:cNvPr>
                <p:cNvPicPr/>
                <p:nvPr/>
              </p:nvPicPr>
              <p:blipFill>
                <a:blip r:embed="rId35"/>
                <a:stretch>
                  <a:fillRect/>
                </a:stretch>
              </p:blipFill>
              <p:spPr>
                <a:xfrm>
                  <a:off x="4301676" y="1065548"/>
                  <a:ext cx="6548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 name="Ink 16">
                  <a:extLst>
                    <a:ext uri="{FF2B5EF4-FFF2-40B4-BE49-F238E27FC236}">
                      <a16:creationId xmlns:a16="http://schemas.microsoft.com/office/drawing/2014/main" id="{CF7B7249-4101-61F9-F4DD-6451B1089C2B}"/>
                    </a:ext>
                  </a:extLst>
                </p14:cNvPr>
                <p14:cNvContentPartPr/>
                <p14:nvPr/>
              </p14:nvContentPartPr>
              <p14:xfrm>
                <a:off x="3827556" y="1072388"/>
                <a:ext cx="369720" cy="18000"/>
              </p14:xfrm>
            </p:contentPart>
          </mc:Choice>
          <mc:Fallback>
            <p:pic>
              <p:nvPicPr>
                <p:cNvPr id="17" name="Ink 16">
                  <a:extLst>
                    <a:ext uri="{FF2B5EF4-FFF2-40B4-BE49-F238E27FC236}">
                      <a16:creationId xmlns:a16="http://schemas.microsoft.com/office/drawing/2014/main" id="{CF7B7249-4101-61F9-F4DD-6451B1089C2B}"/>
                    </a:ext>
                  </a:extLst>
                </p:cNvPr>
                <p:cNvPicPr/>
                <p:nvPr/>
              </p:nvPicPr>
              <p:blipFill>
                <a:blip r:embed="rId37"/>
                <a:stretch>
                  <a:fillRect/>
                </a:stretch>
              </p:blipFill>
              <p:spPr>
                <a:xfrm>
                  <a:off x="3809916" y="1054388"/>
                  <a:ext cx="4053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9" name="Ink 18">
                  <a:extLst>
                    <a:ext uri="{FF2B5EF4-FFF2-40B4-BE49-F238E27FC236}">
                      <a16:creationId xmlns:a16="http://schemas.microsoft.com/office/drawing/2014/main" id="{267A83CC-C3FD-66C2-D2BE-F3CC0B7F02EF}"/>
                    </a:ext>
                  </a:extLst>
                </p14:cNvPr>
                <p14:cNvContentPartPr/>
                <p14:nvPr/>
              </p14:nvContentPartPr>
              <p14:xfrm>
                <a:off x="3026916" y="1114148"/>
                <a:ext cx="715320" cy="33840"/>
              </p14:xfrm>
            </p:contentPart>
          </mc:Choice>
          <mc:Fallback>
            <p:pic>
              <p:nvPicPr>
                <p:cNvPr id="19" name="Ink 18">
                  <a:extLst>
                    <a:ext uri="{FF2B5EF4-FFF2-40B4-BE49-F238E27FC236}">
                      <a16:creationId xmlns:a16="http://schemas.microsoft.com/office/drawing/2014/main" id="{267A83CC-C3FD-66C2-D2BE-F3CC0B7F02EF}"/>
                    </a:ext>
                  </a:extLst>
                </p:cNvPr>
                <p:cNvPicPr/>
                <p:nvPr/>
              </p:nvPicPr>
              <p:blipFill>
                <a:blip r:embed="rId39"/>
                <a:stretch>
                  <a:fillRect/>
                </a:stretch>
              </p:blipFill>
              <p:spPr>
                <a:xfrm>
                  <a:off x="3009276" y="1096148"/>
                  <a:ext cx="7509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0" name="Ink 19">
                  <a:extLst>
                    <a:ext uri="{FF2B5EF4-FFF2-40B4-BE49-F238E27FC236}">
                      <a16:creationId xmlns:a16="http://schemas.microsoft.com/office/drawing/2014/main" id="{673C49A6-F184-04E5-BE29-2F2E5A3AA75B}"/>
                    </a:ext>
                  </a:extLst>
                </p14:cNvPr>
                <p14:cNvContentPartPr/>
                <p14:nvPr/>
              </p14:nvContentPartPr>
              <p14:xfrm>
                <a:off x="2457396" y="1082828"/>
                <a:ext cx="398880" cy="21600"/>
              </p14:xfrm>
            </p:contentPart>
          </mc:Choice>
          <mc:Fallback>
            <p:pic>
              <p:nvPicPr>
                <p:cNvPr id="20" name="Ink 19">
                  <a:extLst>
                    <a:ext uri="{FF2B5EF4-FFF2-40B4-BE49-F238E27FC236}">
                      <a16:creationId xmlns:a16="http://schemas.microsoft.com/office/drawing/2014/main" id="{673C49A6-F184-04E5-BE29-2F2E5A3AA75B}"/>
                    </a:ext>
                  </a:extLst>
                </p:cNvPr>
                <p:cNvPicPr/>
                <p:nvPr/>
              </p:nvPicPr>
              <p:blipFill>
                <a:blip r:embed="rId41"/>
                <a:stretch>
                  <a:fillRect/>
                </a:stretch>
              </p:blipFill>
              <p:spPr>
                <a:xfrm>
                  <a:off x="2439756" y="1064828"/>
                  <a:ext cx="4345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1" name="Ink 20">
                  <a:extLst>
                    <a:ext uri="{FF2B5EF4-FFF2-40B4-BE49-F238E27FC236}">
                      <a16:creationId xmlns:a16="http://schemas.microsoft.com/office/drawing/2014/main" id="{06989835-282E-CE2E-E8F0-CEB1FFA19C50}"/>
                    </a:ext>
                  </a:extLst>
                </p14:cNvPr>
                <p14:cNvContentPartPr/>
                <p14:nvPr/>
              </p14:nvContentPartPr>
              <p14:xfrm>
                <a:off x="1782036" y="1101188"/>
                <a:ext cx="459000" cy="45720"/>
              </p14:xfrm>
            </p:contentPart>
          </mc:Choice>
          <mc:Fallback>
            <p:pic>
              <p:nvPicPr>
                <p:cNvPr id="21" name="Ink 20">
                  <a:extLst>
                    <a:ext uri="{FF2B5EF4-FFF2-40B4-BE49-F238E27FC236}">
                      <a16:creationId xmlns:a16="http://schemas.microsoft.com/office/drawing/2014/main" id="{06989835-282E-CE2E-E8F0-CEB1FFA19C50}"/>
                    </a:ext>
                  </a:extLst>
                </p:cNvPr>
                <p:cNvPicPr/>
                <p:nvPr/>
              </p:nvPicPr>
              <p:blipFill>
                <a:blip r:embed="rId43"/>
                <a:stretch>
                  <a:fillRect/>
                </a:stretch>
              </p:blipFill>
              <p:spPr>
                <a:xfrm>
                  <a:off x="1764396" y="1083548"/>
                  <a:ext cx="4946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2" name="Ink 21">
                  <a:extLst>
                    <a:ext uri="{FF2B5EF4-FFF2-40B4-BE49-F238E27FC236}">
                      <a16:creationId xmlns:a16="http://schemas.microsoft.com/office/drawing/2014/main" id="{364A73B1-EFC8-1BD5-E668-13CE6D3A44C7}"/>
                    </a:ext>
                  </a:extLst>
                </p14:cNvPr>
                <p14:cNvContentPartPr/>
                <p14:nvPr/>
              </p14:nvContentPartPr>
              <p14:xfrm>
                <a:off x="1186236" y="1074188"/>
                <a:ext cx="552600" cy="23040"/>
              </p14:xfrm>
            </p:contentPart>
          </mc:Choice>
          <mc:Fallback>
            <p:pic>
              <p:nvPicPr>
                <p:cNvPr id="22" name="Ink 21">
                  <a:extLst>
                    <a:ext uri="{FF2B5EF4-FFF2-40B4-BE49-F238E27FC236}">
                      <a16:creationId xmlns:a16="http://schemas.microsoft.com/office/drawing/2014/main" id="{364A73B1-EFC8-1BD5-E668-13CE6D3A44C7}"/>
                    </a:ext>
                  </a:extLst>
                </p:cNvPr>
                <p:cNvPicPr/>
                <p:nvPr/>
              </p:nvPicPr>
              <p:blipFill>
                <a:blip r:embed="rId45"/>
                <a:stretch>
                  <a:fillRect/>
                </a:stretch>
              </p:blipFill>
              <p:spPr>
                <a:xfrm>
                  <a:off x="1168236" y="1056188"/>
                  <a:ext cx="5882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4" name="Ink 23">
                  <a:extLst>
                    <a:ext uri="{FF2B5EF4-FFF2-40B4-BE49-F238E27FC236}">
                      <a16:creationId xmlns:a16="http://schemas.microsoft.com/office/drawing/2014/main" id="{9429193F-D4A6-38F0-B858-FF7ED297D457}"/>
                    </a:ext>
                  </a:extLst>
                </p14:cNvPr>
                <p14:cNvContentPartPr/>
                <p14:nvPr/>
              </p14:nvContentPartPr>
              <p14:xfrm>
                <a:off x="504396" y="1040348"/>
                <a:ext cx="459720" cy="94680"/>
              </p14:xfrm>
            </p:contentPart>
          </mc:Choice>
          <mc:Fallback>
            <p:pic>
              <p:nvPicPr>
                <p:cNvPr id="24" name="Ink 23">
                  <a:extLst>
                    <a:ext uri="{FF2B5EF4-FFF2-40B4-BE49-F238E27FC236}">
                      <a16:creationId xmlns:a16="http://schemas.microsoft.com/office/drawing/2014/main" id="{9429193F-D4A6-38F0-B858-FF7ED297D457}"/>
                    </a:ext>
                  </a:extLst>
                </p:cNvPr>
                <p:cNvPicPr/>
                <p:nvPr/>
              </p:nvPicPr>
              <p:blipFill>
                <a:blip r:embed="rId47"/>
                <a:stretch>
                  <a:fillRect/>
                </a:stretch>
              </p:blipFill>
              <p:spPr>
                <a:xfrm>
                  <a:off x="486396" y="1022708"/>
                  <a:ext cx="4953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8" name="Ink 37">
                  <a:extLst>
                    <a:ext uri="{FF2B5EF4-FFF2-40B4-BE49-F238E27FC236}">
                      <a16:creationId xmlns:a16="http://schemas.microsoft.com/office/drawing/2014/main" id="{695DF39E-943C-C6A4-0538-1B84AC725130}"/>
                    </a:ext>
                  </a:extLst>
                </p14:cNvPr>
                <p14:cNvContentPartPr/>
                <p14:nvPr/>
              </p14:nvContentPartPr>
              <p14:xfrm>
                <a:off x="1107396" y="664148"/>
                <a:ext cx="1905120" cy="518760"/>
              </p14:xfrm>
            </p:contentPart>
          </mc:Choice>
          <mc:Fallback>
            <p:pic>
              <p:nvPicPr>
                <p:cNvPr id="38" name="Ink 37">
                  <a:extLst>
                    <a:ext uri="{FF2B5EF4-FFF2-40B4-BE49-F238E27FC236}">
                      <a16:creationId xmlns:a16="http://schemas.microsoft.com/office/drawing/2014/main" id="{695DF39E-943C-C6A4-0538-1B84AC725130}"/>
                    </a:ext>
                  </a:extLst>
                </p:cNvPr>
                <p:cNvPicPr/>
                <p:nvPr/>
              </p:nvPicPr>
              <p:blipFill>
                <a:blip r:embed="rId49"/>
                <a:stretch>
                  <a:fillRect/>
                </a:stretch>
              </p:blipFill>
              <p:spPr>
                <a:xfrm>
                  <a:off x="1089396" y="646508"/>
                  <a:ext cx="1940760" cy="554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Ink 39">
                  <a:extLst>
                    <a:ext uri="{FF2B5EF4-FFF2-40B4-BE49-F238E27FC236}">
                      <a16:creationId xmlns:a16="http://schemas.microsoft.com/office/drawing/2014/main" id="{28A8E25C-A2D6-E8A4-A060-53A09EC07099}"/>
                    </a:ext>
                  </a:extLst>
                </p14:cNvPr>
                <p14:cNvContentPartPr/>
                <p14:nvPr/>
              </p14:nvContentPartPr>
              <p14:xfrm>
                <a:off x="413676" y="674948"/>
                <a:ext cx="729720" cy="446040"/>
              </p14:xfrm>
            </p:contentPart>
          </mc:Choice>
          <mc:Fallback>
            <p:pic>
              <p:nvPicPr>
                <p:cNvPr id="40" name="Ink 39">
                  <a:extLst>
                    <a:ext uri="{FF2B5EF4-FFF2-40B4-BE49-F238E27FC236}">
                      <a16:creationId xmlns:a16="http://schemas.microsoft.com/office/drawing/2014/main" id="{28A8E25C-A2D6-E8A4-A060-53A09EC07099}"/>
                    </a:ext>
                  </a:extLst>
                </p:cNvPr>
                <p:cNvPicPr/>
                <p:nvPr/>
              </p:nvPicPr>
              <p:blipFill>
                <a:blip r:embed="rId51"/>
                <a:stretch>
                  <a:fillRect/>
                </a:stretch>
              </p:blipFill>
              <p:spPr>
                <a:xfrm>
                  <a:off x="395676" y="656948"/>
                  <a:ext cx="765360" cy="481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2" name="Ink 41">
                  <a:extLst>
                    <a:ext uri="{FF2B5EF4-FFF2-40B4-BE49-F238E27FC236}">
                      <a16:creationId xmlns:a16="http://schemas.microsoft.com/office/drawing/2014/main" id="{5B9676CA-DB1E-5DD7-BD4E-A0631E68BE61}"/>
                    </a:ext>
                  </a:extLst>
                </p14:cNvPr>
                <p14:cNvContentPartPr/>
                <p14:nvPr/>
              </p14:nvContentPartPr>
              <p14:xfrm>
                <a:off x="8465076" y="1069148"/>
                <a:ext cx="945360" cy="474480"/>
              </p14:xfrm>
            </p:contentPart>
          </mc:Choice>
          <mc:Fallback>
            <p:pic>
              <p:nvPicPr>
                <p:cNvPr id="42" name="Ink 41">
                  <a:extLst>
                    <a:ext uri="{FF2B5EF4-FFF2-40B4-BE49-F238E27FC236}">
                      <a16:creationId xmlns:a16="http://schemas.microsoft.com/office/drawing/2014/main" id="{5B9676CA-DB1E-5DD7-BD4E-A0631E68BE61}"/>
                    </a:ext>
                  </a:extLst>
                </p:cNvPr>
                <p:cNvPicPr/>
                <p:nvPr/>
              </p:nvPicPr>
              <p:blipFill>
                <a:blip r:embed="rId53"/>
                <a:stretch>
                  <a:fillRect/>
                </a:stretch>
              </p:blipFill>
              <p:spPr>
                <a:xfrm>
                  <a:off x="8447076" y="1051148"/>
                  <a:ext cx="981000" cy="510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5" name="Ink 44">
                  <a:extLst>
                    <a:ext uri="{FF2B5EF4-FFF2-40B4-BE49-F238E27FC236}">
                      <a16:creationId xmlns:a16="http://schemas.microsoft.com/office/drawing/2014/main" id="{7DB1D1CD-BAF8-8430-FC91-ABDB783C87BA}"/>
                    </a:ext>
                  </a:extLst>
                </p14:cNvPr>
                <p14:cNvContentPartPr/>
                <p14:nvPr/>
              </p14:nvContentPartPr>
              <p14:xfrm>
                <a:off x="5205996" y="1015868"/>
                <a:ext cx="1400760" cy="494640"/>
              </p14:xfrm>
            </p:contentPart>
          </mc:Choice>
          <mc:Fallback>
            <p:pic>
              <p:nvPicPr>
                <p:cNvPr id="45" name="Ink 44">
                  <a:extLst>
                    <a:ext uri="{FF2B5EF4-FFF2-40B4-BE49-F238E27FC236}">
                      <a16:creationId xmlns:a16="http://schemas.microsoft.com/office/drawing/2014/main" id="{7DB1D1CD-BAF8-8430-FC91-ABDB783C87BA}"/>
                    </a:ext>
                  </a:extLst>
                </p:cNvPr>
                <p:cNvPicPr/>
                <p:nvPr/>
              </p:nvPicPr>
              <p:blipFill>
                <a:blip r:embed="rId55"/>
                <a:stretch>
                  <a:fillRect/>
                </a:stretch>
              </p:blipFill>
              <p:spPr>
                <a:xfrm>
                  <a:off x="5188356" y="998228"/>
                  <a:ext cx="1436400" cy="530280"/>
                </a:xfrm>
                <a:prstGeom prst="rect">
                  <a:avLst/>
                </a:prstGeom>
              </p:spPr>
            </p:pic>
          </mc:Fallback>
        </mc:AlternateContent>
      </p:grpSp>
      <p:grpSp>
        <p:nvGrpSpPr>
          <p:cNvPr id="54" name="Group 53">
            <a:extLst>
              <a:ext uri="{FF2B5EF4-FFF2-40B4-BE49-F238E27FC236}">
                <a16:creationId xmlns:a16="http://schemas.microsoft.com/office/drawing/2014/main" id="{1E980E68-3F3F-FCF9-A7FE-8D0C7B3BFA1C}"/>
              </a:ext>
            </a:extLst>
          </p:cNvPr>
          <p:cNvGrpSpPr/>
          <p:nvPr/>
        </p:nvGrpSpPr>
        <p:grpSpPr>
          <a:xfrm>
            <a:off x="742716" y="1415828"/>
            <a:ext cx="3953520" cy="125280"/>
            <a:chOff x="742716" y="1415828"/>
            <a:chExt cx="3953520" cy="125280"/>
          </a:xfrm>
        </p:grpSpPr>
        <mc:AlternateContent xmlns:mc="http://schemas.openxmlformats.org/markup-compatibility/2006">
          <mc:Choice xmlns:p14="http://schemas.microsoft.com/office/powerpoint/2010/main" Requires="p14">
            <p:contentPart p14:bwMode="auto" r:id="rId56">
              <p14:nvContentPartPr>
                <p14:cNvPr id="47" name="Ink 46">
                  <a:extLst>
                    <a:ext uri="{FF2B5EF4-FFF2-40B4-BE49-F238E27FC236}">
                      <a16:creationId xmlns:a16="http://schemas.microsoft.com/office/drawing/2014/main" id="{EE8DFD56-1E15-0F58-566C-FE11DEBA12B3}"/>
                    </a:ext>
                  </a:extLst>
                </p14:cNvPr>
                <p14:cNvContentPartPr/>
                <p14:nvPr/>
              </p14:nvContentPartPr>
              <p14:xfrm>
                <a:off x="4394196" y="1471988"/>
                <a:ext cx="302040" cy="20880"/>
              </p14:xfrm>
            </p:contentPart>
          </mc:Choice>
          <mc:Fallback>
            <p:pic>
              <p:nvPicPr>
                <p:cNvPr id="47" name="Ink 46">
                  <a:extLst>
                    <a:ext uri="{FF2B5EF4-FFF2-40B4-BE49-F238E27FC236}">
                      <a16:creationId xmlns:a16="http://schemas.microsoft.com/office/drawing/2014/main" id="{EE8DFD56-1E15-0F58-566C-FE11DEBA12B3}"/>
                    </a:ext>
                  </a:extLst>
                </p:cNvPr>
                <p:cNvPicPr/>
                <p:nvPr/>
              </p:nvPicPr>
              <p:blipFill>
                <a:blip r:embed="rId57"/>
                <a:stretch>
                  <a:fillRect/>
                </a:stretch>
              </p:blipFill>
              <p:spPr>
                <a:xfrm>
                  <a:off x="4376556" y="1453988"/>
                  <a:ext cx="3376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8" name="Ink 47">
                  <a:extLst>
                    <a:ext uri="{FF2B5EF4-FFF2-40B4-BE49-F238E27FC236}">
                      <a16:creationId xmlns:a16="http://schemas.microsoft.com/office/drawing/2014/main" id="{706FD910-59C1-7550-8BFF-5C292B3D9059}"/>
                    </a:ext>
                  </a:extLst>
                </p14:cNvPr>
                <p14:cNvContentPartPr/>
                <p14:nvPr/>
              </p14:nvContentPartPr>
              <p14:xfrm>
                <a:off x="3214836" y="1495748"/>
                <a:ext cx="1063080" cy="36360"/>
              </p14:xfrm>
            </p:contentPart>
          </mc:Choice>
          <mc:Fallback>
            <p:pic>
              <p:nvPicPr>
                <p:cNvPr id="48" name="Ink 47">
                  <a:extLst>
                    <a:ext uri="{FF2B5EF4-FFF2-40B4-BE49-F238E27FC236}">
                      <a16:creationId xmlns:a16="http://schemas.microsoft.com/office/drawing/2014/main" id="{706FD910-59C1-7550-8BFF-5C292B3D9059}"/>
                    </a:ext>
                  </a:extLst>
                </p:cNvPr>
                <p:cNvPicPr/>
                <p:nvPr/>
              </p:nvPicPr>
              <p:blipFill>
                <a:blip r:embed="rId59"/>
                <a:stretch>
                  <a:fillRect/>
                </a:stretch>
              </p:blipFill>
              <p:spPr>
                <a:xfrm>
                  <a:off x="3197196" y="1478108"/>
                  <a:ext cx="10987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9" name="Ink 48">
                  <a:extLst>
                    <a:ext uri="{FF2B5EF4-FFF2-40B4-BE49-F238E27FC236}">
                      <a16:creationId xmlns:a16="http://schemas.microsoft.com/office/drawing/2014/main" id="{E6062532-F8DA-BF94-F971-B32DEDBEC497}"/>
                    </a:ext>
                  </a:extLst>
                </p14:cNvPr>
                <p14:cNvContentPartPr/>
                <p14:nvPr/>
              </p14:nvContentPartPr>
              <p14:xfrm>
                <a:off x="2644596" y="1498988"/>
                <a:ext cx="508320" cy="15840"/>
              </p14:xfrm>
            </p:contentPart>
          </mc:Choice>
          <mc:Fallback>
            <p:pic>
              <p:nvPicPr>
                <p:cNvPr id="49" name="Ink 48">
                  <a:extLst>
                    <a:ext uri="{FF2B5EF4-FFF2-40B4-BE49-F238E27FC236}">
                      <a16:creationId xmlns:a16="http://schemas.microsoft.com/office/drawing/2014/main" id="{E6062532-F8DA-BF94-F971-B32DEDBEC497}"/>
                    </a:ext>
                  </a:extLst>
                </p:cNvPr>
                <p:cNvPicPr/>
                <p:nvPr/>
              </p:nvPicPr>
              <p:blipFill>
                <a:blip r:embed="rId61"/>
                <a:stretch>
                  <a:fillRect/>
                </a:stretch>
              </p:blipFill>
              <p:spPr>
                <a:xfrm>
                  <a:off x="2626596" y="1481348"/>
                  <a:ext cx="5439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0" name="Ink 49">
                  <a:extLst>
                    <a:ext uri="{FF2B5EF4-FFF2-40B4-BE49-F238E27FC236}">
                      <a16:creationId xmlns:a16="http://schemas.microsoft.com/office/drawing/2014/main" id="{1448580F-E3C2-90AC-F8A7-AAD416981D1D}"/>
                    </a:ext>
                  </a:extLst>
                </p14:cNvPr>
                <p14:cNvContentPartPr/>
                <p14:nvPr/>
              </p14:nvContentPartPr>
              <p14:xfrm>
                <a:off x="2128716" y="1415828"/>
                <a:ext cx="412920" cy="29880"/>
              </p14:xfrm>
            </p:contentPart>
          </mc:Choice>
          <mc:Fallback>
            <p:pic>
              <p:nvPicPr>
                <p:cNvPr id="50" name="Ink 49">
                  <a:extLst>
                    <a:ext uri="{FF2B5EF4-FFF2-40B4-BE49-F238E27FC236}">
                      <a16:creationId xmlns:a16="http://schemas.microsoft.com/office/drawing/2014/main" id="{1448580F-E3C2-90AC-F8A7-AAD416981D1D}"/>
                    </a:ext>
                  </a:extLst>
                </p:cNvPr>
                <p:cNvPicPr/>
                <p:nvPr/>
              </p:nvPicPr>
              <p:blipFill>
                <a:blip r:embed="rId63"/>
                <a:stretch>
                  <a:fillRect/>
                </a:stretch>
              </p:blipFill>
              <p:spPr>
                <a:xfrm>
                  <a:off x="2110716" y="1397828"/>
                  <a:ext cx="448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1" name="Ink 50">
                  <a:extLst>
                    <a:ext uri="{FF2B5EF4-FFF2-40B4-BE49-F238E27FC236}">
                      <a16:creationId xmlns:a16="http://schemas.microsoft.com/office/drawing/2014/main" id="{840C2155-7F89-58AC-AFAF-1B8914183E7F}"/>
                    </a:ext>
                  </a:extLst>
                </p14:cNvPr>
                <p14:cNvContentPartPr/>
                <p14:nvPr/>
              </p14:nvContentPartPr>
              <p14:xfrm>
                <a:off x="1661076" y="1470548"/>
                <a:ext cx="492120" cy="39240"/>
              </p14:xfrm>
            </p:contentPart>
          </mc:Choice>
          <mc:Fallback>
            <p:pic>
              <p:nvPicPr>
                <p:cNvPr id="51" name="Ink 50">
                  <a:extLst>
                    <a:ext uri="{FF2B5EF4-FFF2-40B4-BE49-F238E27FC236}">
                      <a16:creationId xmlns:a16="http://schemas.microsoft.com/office/drawing/2014/main" id="{840C2155-7F89-58AC-AFAF-1B8914183E7F}"/>
                    </a:ext>
                  </a:extLst>
                </p:cNvPr>
                <p:cNvPicPr/>
                <p:nvPr/>
              </p:nvPicPr>
              <p:blipFill>
                <a:blip r:embed="rId65"/>
                <a:stretch>
                  <a:fillRect/>
                </a:stretch>
              </p:blipFill>
              <p:spPr>
                <a:xfrm>
                  <a:off x="1643076" y="1452548"/>
                  <a:ext cx="527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3" name="Ink 52">
                  <a:extLst>
                    <a:ext uri="{FF2B5EF4-FFF2-40B4-BE49-F238E27FC236}">
                      <a16:creationId xmlns:a16="http://schemas.microsoft.com/office/drawing/2014/main" id="{3B563F27-D47A-E122-00D3-C16F037FE9CE}"/>
                    </a:ext>
                  </a:extLst>
                </p14:cNvPr>
                <p14:cNvContentPartPr/>
                <p14:nvPr/>
              </p14:nvContentPartPr>
              <p14:xfrm>
                <a:off x="742716" y="1506188"/>
                <a:ext cx="723960" cy="34920"/>
              </p14:xfrm>
            </p:contentPart>
          </mc:Choice>
          <mc:Fallback>
            <p:pic>
              <p:nvPicPr>
                <p:cNvPr id="53" name="Ink 52">
                  <a:extLst>
                    <a:ext uri="{FF2B5EF4-FFF2-40B4-BE49-F238E27FC236}">
                      <a16:creationId xmlns:a16="http://schemas.microsoft.com/office/drawing/2014/main" id="{3B563F27-D47A-E122-00D3-C16F037FE9CE}"/>
                    </a:ext>
                  </a:extLst>
                </p:cNvPr>
                <p:cNvPicPr/>
                <p:nvPr/>
              </p:nvPicPr>
              <p:blipFill>
                <a:blip r:embed="rId67"/>
                <a:stretch>
                  <a:fillRect/>
                </a:stretch>
              </p:blipFill>
              <p:spPr>
                <a:xfrm>
                  <a:off x="725076" y="1488548"/>
                  <a:ext cx="759600" cy="7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
            <p14:nvContentPartPr>
              <p14:cNvPr id="62" name="Ink 61">
                <a:extLst>
                  <a:ext uri="{FF2B5EF4-FFF2-40B4-BE49-F238E27FC236}">
                    <a16:creationId xmlns:a16="http://schemas.microsoft.com/office/drawing/2014/main" id="{643283F2-85F7-09EF-0594-A6FDFE5722E4}"/>
                  </a:ext>
                </a:extLst>
              </p14:cNvPr>
              <p14:cNvContentPartPr/>
              <p14:nvPr/>
            </p14:nvContentPartPr>
            <p14:xfrm>
              <a:off x="6187716" y="1791668"/>
              <a:ext cx="1027440" cy="112680"/>
            </p14:xfrm>
          </p:contentPart>
        </mc:Choice>
        <mc:Fallback>
          <p:pic>
            <p:nvPicPr>
              <p:cNvPr id="62" name="Ink 61">
                <a:extLst>
                  <a:ext uri="{FF2B5EF4-FFF2-40B4-BE49-F238E27FC236}">
                    <a16:creationId xmlns:a16="http://schemas.microsoft.com/office/drawing/2014/main" id="{643283F2-85F7-09EF-0594-A6FDFE5722E4}"/>
                  </a:ext>
                </a:extLst>
              </p:cNvPr>
              <p:cNvPicPr/>
              <p:nvPr/>
            </p:nvPicPr>
            <p:blipFill>
              <a:blip r:embed="rId69"/>
              <a:stretch>
                <a:fillRect/>
              </a:stretch>
            </p:blipFill>
            <p:spPr>
              <a:xfrm>
                <a:off x="6169716" y="1773668"/>
                <a:ext cx="1063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4" name="Ink 63">
                <a:extLst>
                  <a:ext uri="{FF2B5EF4-FFF2-40B4-BE49-F238E27FC236}">
                    <a16:creationId xmlns:a16="http://schemas.microsoft.com/office/drawing/2014/main" id="{B718C5E1-FB50-9F60-F9F4-CA9C83508899}"/>
                  </a:ext>
                </a:extLst>
              </p14:cNvPr>
              <p14:cNvContentPartPr/>
              <p14:nvPr/>
            </p14:nvContentPartPr>
            <p14:xfrm>
              <a:off x="4822236" y="1803908"/>
              <a:ext cx="658800" cy="82080"/>
            </p14:xfrm>
          </p:contentPart>
        </mc:Choice>
        <mc:Fallback>
          <p:pic>
            <p:nvPicPr>
              <p:cNvPr id="64" name="Ink 63">
                <a:extLst>
                  <a:ext uri="{FF2B5EF4-FFF2-40B4-BE49-F238E27FC236}">
                    <a16:creationId xmlns:a16="http://schemas.microsoft.com/office/drawing/2014/main" id="{B718C5E1-FB50-9F60-F9F4-CA9C83508899}"/>
                  </a:ext>
                </a:extLst>
              </p:cNvPr>
              <p:cNvPicPr/>
              <p:nvPr/>
            </p:nvPicPr>
            <p:blipFill>
              <a:blip r:embed="rId71"/>
              <a:stretch>
                <a:fillRect/>
              </a:stretch>
            </p:blipFill>
            <p:spPr>
              <a:xfrm>
                <a:off x="4804596" y="1785908"/>
                <a:ext cx="694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5" name="Ink 54">
                <a:extLst>
                  <a:ext uri="{FF2B5EF4-FFF2-40B4-BE49-F238E27FC236}">
                    <a16:creationId xmlns:a16="http://schemas.microsoft.com/office/drawing/2014/main" id="{F225F6ED-D8AB-E672-CA8A-E42B4B392B3F}"/>
                  </a:ext>
                </a:extLst>
              </p14:cNvPr>
              <p14:cNvContentPartPr/>
              <p14:nvPr/>
            </p14:nvContentPartPr>
            <p14:xfrm>
              <a:off x="8757036" y="1823708"/>
              <a:ext cx="498600" cy="47880"/>
            </p14:xfrm>
          </p:contentPart>
        </mc:Choice>
        <mc:Fallback>
          <p:pic>
            <p:nvPicPr>
              <p:cNvPr id="55" name="Ink 54">
                <a:extLst>
                  <a:ext uri="{FF2B5EF4-FFF2-40B4-BE49-F238E27FC236}">
                    <a16:creationId xmlns:a16="http://schemas.microsoft.com/office/drawing/2014/main" id="{F225F6ED-D8AB-E672-CA8A-E42B4B392B3F}"/>
                  </a:ext>
                </a:extLst>
              </p:cNvPr>
              <p:cNvPicPr/>
              <p:nvPr/>
            </p:nvPicPr>
            <p:blipFill>
              <a:blip r:embed="rId73"/>
              <a:stretch>
                <a:fillRect/>
              </a:stretch>
            </p:blipFill>
            <p:spPr>
              <a:xfrm>
                <a:off x="8739396" y="1805708"/>
                <a:ext cx="534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6" name="Ink 55">
                <a:extLst>
                  <a:ext uri="{FF2B5EF4-FFF2-40B4-BE49-F238E27FC236}">
                    <a16:creationId xmlns:a16="http://schemas.microsoft.com/office/drawing/2014/main" id="{D34499B1-6B2B-7D08-5A1F-D8096127B6C6}"/>
                  </a:ext>
                </a:extLst>
              </p14:cNvPr>
              <p14:cNvContentPartPr/>
              <p14:nvPr/>
            </p14:nvContentPartPr>
            <p14:xfrm>
              <a:off x="8177436" y="1836668"/>
              <a:ext cx="335160" cy="19440"/>
            </p14:xfrm>
          </p:contentPart>
        </mc:Choice>
        <mc:Fallback>
          <p:pic>
            <p:nvPicPr>
              <p:cNvPr id="56" name="Ink 55">
                <a:extLst>
                  <a:ext uri="{FF2B5EF4-FFF2-40B4-BE49-F238E27FC236}">
                    <a16:creationId xmlns:a16="http://schemas.microsoft.com/office/drawing/2014/main" id="{D34499B1-6B2B-7D08-5A1F-D8096127B6C6}"/>
                  </a:ext>
                </a:extLst>
              </p:cNvPr>
              <p:cNvPicPr/>
              <p:nvPr/>
            </p:nvPicPr>
            <p:blipFill>
              <a:blip r:embed="rId75"/>
              <a:stretch>
                <a:fillRect/>
              </a:stretch>
            </p:blipFill>
            <p:spPr>
              <a:xfrm>
                <a:off x="8159436" y="1818668"/>
                <a:ext cx="3708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7" name="Ink 56">
                <a:extLst>
                  <a:ext uri="{FF2B5EF4-FFF2-40B4-BE49-F238E27FC236}">
                    <a16:creationId xmlns:a16="http://schemas.microsoft.com/office/drawing/2014/main" id="{80289E0F-C663-6B61-5465-7E6DF1DAAA55}"/>
                  </a:ext>
                </a:extLst>
              </p14:cNvPr>
              <p14:cNvContentPartPr/>
              <p14:nvPr/>
            </p14:nvContentPartPr>
            <p14:xfrm>
              <a:off x="7588476" y="1818308"/>
              <a:ext cx="610920" cy="50400"/>
            </p14:xfrm>
          </p:contentPart>
        </mc:Choice>
        <mc:Fallback>
          <p:pic>
            <p:nvPicPr>
              <p:cNvPr id="57" name="Ink 56">
                <a:extLst>
                  <a:ext uri="{FF2B5EF4-FFF2-40B4-BE49-F238E27FC236}">
                    <a16:creationId xmlns:a16="http://schemas.microsoft.com/office/drawing/2014/main" id="{80289E0F-C663-6B61-5465-7E6DF1DAAA55}"/>
                  </a:ext>
                </a:extLst>
              </p:cNvPr>
              <p:cNvPicPr/>
              <p:nvPr/>
            </p:nvPicPr>
            <p:blipFill>
              <a:blip r:embed="rId77"/>
              <a:stretch>
                <a:fillRect/>
              </a:stretch>
            </p:blipFill>
            <p:spPr>
              <a:xfrm>
                <a:off x="7570836" y="1800308"/>
                <a:ext cx="6465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9" name="Ink 58">
                <a:extLst>
                  <a:ext uri="{FF2B5EF4-FFF2-40B4-BE49-F238E27FC236}">
                    <a16:creationId xmlns:a16="http://schemas.microsoft.com/office/drawing/2014/main" id="{D6EF591D-C5B3-D447-3F4E-6286C8400A91}"/>
                  </a:ext>
                </a:extLst>
              </p14:cNvPr>
              <p14:cNvContentPartPr/>
              <p14:nvPr/>
            </p14:nvContentPartPr>
            <p14:xfrm>
              <a:off x="6870636" y="1821188"/>
              <a:ext cx="461880" cy="34920"/>
            </p14:xfrm>
          </p:contentPart>
        </mc:Choice>
        <mc:Fallback>
          <p:pic>
            <p:nvPicPr>
              <p:cNvPr id="59" name="Ink 58">
                <a:extLst>
                  <a:ext uri="{FF2B5EF4-FFF2-40B4-BE49-F238E27FC236}">
                    <a16:creationId xmlns:a16="http://schemas.microsoft.com/office/drawing/2014/main" id="{D6EF591D-C5B3-D447-3F4E-6286C8400A91}"/>
                  </a:ext>
                </a:extLst>
              </p:cNvPr>
              <p:cNvPicPr/>
              <p:nvPr/>
            </p:nvPicPr>
            <p:blipFill>
              <a:blip r:embed="rId79"/>
              <a:stretch>
                <a:fillRect/>
              </a:stretch>
            </p:blipFill>
            <p:spPr>
              <a:xfrm>
                <a:off x="6852996" y="1803188"/>
                <a:ext cx="4975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0" name="Ink 59">
                <a:extLst>
                  <a:ext uri="{FF2B5EF4-FFF2-40B4-BE49-F238E27FC236}">
                    <a16:creationId xmlns:a16="http://schemas.microsoft.com/office/drawing/2014/main" id="{8647355F-9CC0-D12A-8600-740C12658207}"/>
                  </a:ext>
                </a:extLst>
              </p14:cNvPr>
              <p14:cNvContentPartPr/>
              <p14:nvPr/>
            </p14:nvContentPartPr>
            <p14:xfrm>
              <a:off x="6194916" y="1859348"/>
              <a:ext cx="689400" cy="18720"/>
            </p14:xfrm>
          </p:contentPart>
        </mc:Choice>
        <mc:Fallback>
          <p:pic>
            <p:nvPicPr>
              <p:cNvPr id="60" name="Ink 59">
                <a:extLst>
                  <a:ext uri="{FF2B5EF4-FFF2-40B4-BE49-F238E27FC236}">
                    <a16:creationId xmlns:a16="http://schemas.microsoft.com/office/drawing/2014/main" id="{8647355F-9CC0-D12A-8600-740C12658207}"/>
                  </a:ext>
                </a:extLst>
              </p:cNvPr>
              <p:cNvPicPr/>
              <p:nvPr/>
            </p:nvPicPr>
            <p:blipFill>
              <a:blip r:embed="rId81"/>
              <a:stretch>
                <a:fillRect/>
              </a:stretch>
            </p:blipFill>
            <p:spPr>
              <a:xfrm>
                <a:off x="6176916" y="1841348"/>
                <a:ext cx="7250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2" name="Ink 81">
                <a:extLst>
                  <a:ext uri="{FF2B5EF4-FFF2-40B4-BE49-F238E27FC236}">
                    <a16:creationId xmlns:a16="http://schemas.microsoft.com/office/drawing/2014/main" id="{B8F43AA6-DFBF-0EF0-3E9E-BE4FB75E7C91}"/>
                  </a:ext>
                </a:extLst>
              </p14:cNvPr>
              <p14:cNvContentPartPr/>
              <p14:nvPr/>
            </p14:nvContentPartPr>
            <p14:xfrm>
              <a:off x="6158196" y="1809668"/>
              <a:ext cx="2581920" cy="516600"/>
            </p14:xfrm>
          </p:contentPart>
        </mc:Choice>
        <mc:Fallback>
          <p:pic>
            <p:nvPicPr>
              <p:cNvPr id="82" name="Ink 81">
                <a:extLst>
                  <a:ext uri="{FF2B5EF4-FFF2-40B4-BE49-F238E27FC236}">
                    <a16:creationId xmlns:a16="http://schemas.microsoft.com/office/drawing/2014/main" id="{B8F43AA6-DFBF-0EF0-3E9E-BE4FB75E7C91}"/>
                  </a:ext>
                </a:extLst>
              </p:cNvPr>
              <p:cNvPicPr/>
              <p:nvPr/>
            </p:nvPicPr>
            <p:blipFill>
              <a:blip r:embed="rId83"/>
              <a:stretch>
                <a:fillRect/>
              </a:stretch>
            </p:blipFill>
            <p:spPr>
              <a:xfrm>
                <a:off x="6140196" y="1792028"/>
                <a:ext cx="2617560" cy="552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5" name="Ink 64">
                <a:extLst>
                  <a:ext uri="{FF2B5EF4-FFF2-40B4-BE49-F238E27FC236}">
                    <a16:creationId xmlns:a16="http://schemas.microsoft.com/office/drawing/2014/main" id="{336D399C-7058-9E2C-85A5-E0D737BDCE3B}"/>
                  </a:ext>
                </a:extLst>
              </p14:cNvPr>
              <p14:cNvContentPartPr/>
              <p14:nvPr/>
            </p14:nvContentPartPr>
            <p14:xfrm>
              <a:off x="3899556" y="1857548"/>
              <a:ext cx="699120" cy="50040"/>
            </p14:xfrm>
          </p:contentPart>
        </mc:Choice>
        <mc:Fallback>
          <p:pic>
            <p:nvPicPr>
              <p:cNvPr id="65" name="Ink 64">
                <a:extLst>
                  <a:ext uri="{FF2B5EF4-FFF2-40B4-BE49-F238E27FC236}">
                    <a16:creationId xmlns:a16="http://schemas.microsoft.com/office/drawing/2014/main" id="{336D399C-7058-9E2C-85A5-E0D737BDCE3B}"/>
                  </a:ext>
                </a:extLst>
              </p:cNvPr>
              <p:cNvPicPr/>
              <p:nvPr/>
            </p:nvPicPr>
            <p:blipFill>
              <a:blip r:embed="rId85"/>
              <a:stretch>
                <a:fillRect/>
              </a:stretch>
            </p:blipFill>
            <p:spPr>
              <a:xfrm>
                <a:off x="3881916" y="1839548"/>
                <a:ext cx="7347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6" name="Ink 65">
                <a:extLst>
                  <a:ext uri="{FF2B5EF4-FFF2-40B4-BE49-F238E27FC236}">
                    <a16:creationId xmlns:a16="http://schemas.microsoft.com/office/drawing/2014/main" id="{18E47863-8E62-9A2A-13B7-DBB4BAED1360}"/>
                  </a:ext>
                </a:extLst>
              </p14:cNvPr>
              <p14:cNvContentPartPr/>
              <p14:nvPr/>
            </p14:nvContentPartPr>
            <p14:xfrm>
              <a:off x="2980116" y="1829468"/>
              <a:ext cx="840600" cy="79560"/>
            </p14:xfrm>
          </p:contentPart>
        </mc:Choice>
        <mc:Fallback>
          <p:pic>
            <p:nvPicPr>
              <p:cNvPr id="66" name="Ink 65">
                <a:extLst>
                  <a:ext uri="{FF2B5EF4-FFF2-40B4-BE49-F238E27FC236}">
                    <a16:creationId xmlns:a16="http://schemas.microsoft.com/office/drawing/2014/main" id="{18E47863-8E62-9A2A-13B7-DBB4BAED1360}"/>
                  </a:ext>
                </a:extLst>
              </p:cNvPr>
              <p:cNvPicPr/>
              <p:nvPr/>
            </p:nvPicPr>
            <p:blipFill>
              <a:blip r:embed="rId87"/>
              <a:stretch>
                <a:fillRect/>
              </a:stretch>
            </p:blipFill>
            <p:spPr>
              <a:xfrm>
                <a:off x="2962116" y="1811468"/>
                <a:ext cx="8762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8" name="Ink 67">
                <a:extLst>
                  <a:ext uri="{FF2B5EF4-FFF2-40B4-BE49-F238E27FC236}">
                    <a16:creationId xmlns:a16="http://schemas.microsoft.com/office/drawing/2014/main" id="{06EB0D30-CFC6-F23D-EFB0-DF50BB60A23F}"/>
                  </a:ext>
                </a:extLst>
              </p14:cNvPr>
              <p14:cNvContentPartPr/>
              <p14:nvPr/>
            </p14:nvContentPartPr>
            <p14:xfrm>
              <a:off x="2100636" y="1777988"/>
              <a:ext cx="874440" cy="68400"/>
            </p14:xfrm>
          </p:contentPart>
        </mc:Choice>
        <mc:Fallback>
          <p:pic>
            <p:nvPicPr>
              <p:cNvPr id="68" name="Ink 67">
                <a:extLst>
                  <a:ext uri="{FF2B5EF4-FFF2-40B4-BE49-F238E27FC236}">
                    <a16:creationId xmlns:a16="http://schemas.microsoft.com/office/drawing/2014/main" id="{06EB0D30-CFC6-F23D-EFB0-DF50BB60A23F}"/>
                  </a:ext>
                </a:extLst>
              </p:cNvPr>
              <p:cNvPicPr/>
              <p:nvPr/>
            </p:nvPicPr>
            <p:blipFill>
              <a:blip r:embed="rId89"/>
              <a:stretch>
                <a:fillRect/>
              </a:stretch>
            </p:blipFill>
            <p:spPr>
              <a:xfrm>
                <a:off x="2082996" y="1759988"/>
                <a:ext cx="910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0" name="Ink 69">
                <a:extLst>
                  <a:ext uri="{FF2B5EF4-FFF2-40B4-BE49-F238E27FC236}">
                    <a16:creationId xmlns:a16="http://schemas.microsoft.com/office/drawing/2014/main" id="{E6353AD1-0C2F-E758-F3F5-4588EC4CACC0}"/>
                  </a:ext>
                </a:extLst>
              </p14:cNvPr>
              <p14:cNvContentPartPr/>
              <p14:nvPr/>
            </p14:nvContentPartPr>
            <p14:xfrm>
              <a:off x="1267596" y="1819748"/>
              <a:ext cx="814320" cy="73440"/>
            </p14:xfrm>
          </p:contentPart>
        </mc:Choice>
        <mc:Fallback>
          <p:pic>
            <p:nvPicPr>
              <p:cNvPr id="70" name="Ink 69">
                <a:extLst>
                  <a:ext uri="{FF2B5EF4-FFF2-40B4-BE49-F238E27FC236}">
                    <a16:creationId xmlns:a16="http://schemas.microsoft.com/office/drawing/2014/main" id="{E6353AD1-0C2F-E758-F3F5-4588EC4CACC0}"/>
                  </a:ext>
                </a:extLst>
              </p:cNvPr>
              <p:cNvPicPr/>
              <p:nvPr/>
            </p:nvPicPr>
            <p:blipFill>
              <a:blip r:embed="rId91"/>
              <a:stretch>
                <a:fillRect/>
              </a:stretch>
            </p:blipFill>
            <p:spPr>
              <a:xfrm>
                <a:off x="1249956" y="1802108"/>
                <a:ext cx="8499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2" name="Ink 71">
                <a:extLst>
                  <a:ext uri="{FF2B5EF4-FFF2-40B4-BE49-F238E27FC236}">
                    <a16:creationId xmlns:a16="http://schemas.microsoft.com/office/drawing/2014/main" id="{34C06ADD-A897-F1EB-3969-C4C04FBBF711}"/>
                  </a:ext>
                </a:extLst>
              </p14:cNvPr>
              <p14:cNvContentPartPr/>
              <p14:nvPr/>
            </p14:nvContentPartPr>
            <p14:xfrm>
              <a:off x="730476" y="1909028"/>
              <a:ext cx="484200" cy="48960"/>
            </p14:xfrm>
          </p:contentPart>
        </mc:Choice>
        <mc:Fallback>
          <p:pic>
            <p:nvPicPr>
              <p:cNvPr id="72" name="Ink 71">
                <a:extLst>
                  <a:ext uri="{FF2B5EF4-FFF2-40B4-BE49-F238E27FC236}">
                    <a16:creationId xmlns:a16="http://schemas.microsoft.com/office/drawing/2014/main" id="{34C06ADD-A897-F1EB-3969-C4C04FBBF711}"/>
                  </a:ext>
                </a:extLst>
              </p:cNvPr>
              <p:cNvPicPr/>
              <p:nvPr/>
            </p:nvPicPr>
            <p:blipFill>
              <a:blip r:embed="rId93"/>
              <a:stretch>
                <a:fillRect/>
              </a:stretch>
            </p:blipFill>
            <p:spPr>
              <a:xfrm>
                <a:off x="712476" y="1891028"/>
                <a:ext cx="519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8" name="Ink 107">
                <a:extLst>
                  <a:ext uri="{FF2B5EF4-FFF2-40B4-BE49-F238E27FC236}">
                    <a16:creationId xmlns:a16="http://schemas.microsoft.com/office/drawing/2014/main" id="{B0CF498A-6924-386A-C157-95DF40354C7C}"/>
                  </a:ext>
                </a:extLst>
              </p14:cNvPr>
              <p14:cNvContentPartPr/>
              <p14:nvPr/>
            </p14:nvContentPartPr>
            <p14:xfrm>
              <a:off x="1124676" y="1821188"/>
              <a:ext cx="1423080" cy="477360"/>
            </p14:xfrm>
          </p:contentPart>
        </mc:Choice>
        <mc:Fallback>
          <p:pic>
            <p:nvPicPr>
              <p:cNvPr id="108" name="Ink 107">
                <a:extLst>
                  <a:ext uri="{FF2B5EF4-FFF2-40B4-BE49-F238E27FC236}">
                    <a16:creationId xmlns:a16="http://schemas.microsoft.com/office/drawing/2014/main" id="{B0CF498A-6924-386A-C157-95DF40354C7C}"/>
                  </a:ext>
                </a:extLst>
              </p:cNvPr>
              <p:cNvPicPr/>
              <p:nvPr/>
            </p:nvPicPr>
            <p:blipFill>
              <a:blip r:embed="rId95"/>
              <a:stretch>
                <a:fillRect/>
              </a:stretch>
            </p:blipFill>
            <p:spPr>
              <a:xfrm>
                <a:off x="1106676" y="1803188"/>
                <a:ext cx="1458720" cy="513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3" name="Ink 72">
                <a:extLst>
                  <a:ext uri="{FF2B5EF4-FFF2-40B4-BE49-F238E27FC236}">
                    <a16:creationId xmlns:a16="http://schemas.microsoft.com/office/drawing/2014/main" id="{68FE0EE4-6606-99E3-BFD1-891A0EFAA814}"/>
                  </a:ext>
                </a:extLst>
              </p14:cNvPr>
              <p14:cNvContentPartPr/>
              <p14:nvPr/>
            </p14:nvContentPartPr>
            <p14:xfrm>
              <a:off x="8643276" y="2221148"/>
              <a:ext cx="666720" cy="39960"/>
            </p14:xfrm>
          </p:contentPart>
        </mc:Choice>
        <mc:Fallback>
          <p:pic>
            <p:nvPicPr>
              <p:cNvPr id="73" name="Ink 72">
                <a:extLst>
                  <a:ext uri="{FF2B5EF4-FFF2-40B4-BE49-F238E27FC236}">
                    <a16:creationId xmlns:a16="http://schemas.microsoft.com/office/drawing/2014/main" id="{68FE0EE4-6606-99E3-BFD1-891A0EFAA814}"/>
                  </a:ext>
                </a:extLst>
              </p:cNvPr>
              <p:cNvPicPr/>
              <p:nvPr/>
            </p:nvPicPr>
            <p:blipFill>
              <a:blip r:embed="rId97"/>
              <a:stretch>
                <a:fillRect/>
              </a:stretch>
            </p:blipFill>
            <p:spPr>
              <a:xfrm>
                <a:off x="8625636" y="2203508"/>
                <a:ext cx="7023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5" name="Ink 74">
                <a:extLst>
                  <a:ext uri="{FF2B5EF4-FFF2-40B4-BE49-F238E27FC236}">
                    <a16:creationId xmlns:a16="http://schemas.microsoft.com/office/drawing/2014/main" id="{25A94E20-9160-0D53-0F2A-EEDB16975006}"/>
                  </a:ext>
                </a:extLst>
              </p14:cNvPr>
              <p14:cNvContentPartPr/>
              <p14:nvPr/>
            </p14:nvContentPartPr>
            <p14:xfrm>
              <a:off x="7918236" y="2254988"/>
              <a:ext cx="713160" cy="80280"/>
            </p14:xfrm>
          </p:contentPart>
        </mc:Choice>
        <mc:Fallback>
          <p:pic>
            <p:nvPicPr>
              <p:cNvPr id="75" name="Ink 74">
                <a:extLst>
                  <a:ext uri="{FF2B5EF4-FFF2-40B4-BE49-F238E27FC236}">
                    <a16:creationId xmlns:a16="http://schemas.microsoft.com/office/drawing/2014/main" id="{25A94E20-9160-0D53-0F2A-EEDB16975006}"/>
                  </a:ext>
                </a:extLst>
              </p:cNvPr>
              <p:cNvPicPr/>
              <p:nvPr/>
            </p:nvPicPr>
            <p:blipFill>
              <a:blip r:embed="rId99"/>
              <a:stretch>
                <a:fillRect/>
              </a:stretch>
            </p:blipFill>
            <p:spPr>
              <a:xfrm>
                <a:off x="7900236" y="2237348"/>
                <a:ext cx="748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7" name="Ink 76">
                <a:extLst>
                  <a:ext uri="{FF2B5EF4-FFF2-40B4-BE49-F238E27FC236}">
                    <a16:creationId xmlns:a16="http://schemas.microsoft.com/office/drawing/2014/main" id="{BEE05555-DDE1-86ED-F7D7-C691E209DBFE}"/>
                  </a:ext>
                </a:extLst>
              </p14:cNvPr>
              <p14:cNvContentPartPr/>
              <p14:nvPr/>
            </p14:nvContentPartPr>
            <p14:xfrm>
              <a:off x="7237116" y="2260748"/>
              <a:ext cx="501120" cy="31320"/>
            </p14:xfrm>
          </p:contentPart>
        </mc:Choice>
        <mc:Fallback>
          <p:pic>
            <p:nvPicPr>
              <p:cNvPr id="77" name="Ink 76">
                <a:extLst>
                  <a:ext uri="{FF2B5EF4-FFF2-40B4-BE49-F238E27FC236}">
                    <a16:creationId xmlns:a16="http://schemas.microsoft.com/office/drawing/2014/main" id="{BEE05555-DDE1-86ED-F7D7-C691E209DBFE}"/>
                  </a:ext>
                </a:extLst>
              </p:cNvPr>
              <p:cNvPicPr/>
              <p:nvPr/>
            </p:nvPicPr>
            <p:blipFill>
              <a:blip r:embed="rId101"/>
              <a:stretch>
                <a:fillRect/>
              </a:stretch>
            </p:blipFill>
            <p:spPr>
              <a:xfrm>
                <a:off x="7219116" y="2242748"/>
                <a:ext cx="5367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8" name="Ink 77">
                <a:extLst>
                  <a:ext uri="{FF2B5EF4-FFF2-40B4-BE49-F238E27FC236}">
                    <a16:creationId xmlns:a16="http://schemas.microsoft.com/office/drawing/2014/main" id="{F639308F-A06A-93B6-BCA6-5DCAEC5EAEB7}"/>
                  </a:ext>
                </a:extLst>
              </p14:cNvPr>
              <p14:cNvContentPartPr/>
              <p14:nvPr/>
            </p14:nvContentPartPr>
            <p14:xfrm>
              <a:off x="6861276" y="2246348"/>
              <a:ext cx="270360" cy="25200"/>
            </p14:xfrm>
          </p:contentPart>
        </mc:Choice>
        <mc:Fallback>
          <p:pic>
            <p:nvPicPr>
              <p:cNvPr id="78" name="Ink 77">
                <a:extLst>
                  <a:ext uri="{FF2B5EF4-FFF2-40B4-BE49-F238E27FC236}">
                    <a16:creationId xmlns:a16="http://schemas.microsoft.com/office/drawing/2014/main" id="{F639308F-A06A-93B6-BCA6-5DCAEC5EAEB7}"/>
                  </a:ext>
                </a:extLst>
              </p:cNvPr>
              <p:cNvPicPr/>
              <p:nvPr/>
            </p:nvPicPr>
            <p:blipFill>
              <a:blip r:embed="rId103"/>
              <a:stretch>
                <a:fillRect/>
              </a:stretch>
            </p:blipFill>
            <p:spPr>
              <a:xfrm>
                <a:off x="6843276" y="2228348"/>
                <a:ext cx="306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0" name="Ink 79">
                <a:extLst>
                  <a:ext uri="{FF2B5EF4-FFF2-40B4-BE49-F238E27FC236}">
                    <a16:creationId xmlns:a16="http://schemas.microsoft.com/office/drawing/2014/main" id="{AB9E776A-F082-695C-FC80-A088514D5B4C}"/>
                  </a:ext>
                </a:extLst>
              </p14:cNvPr>
              <p14:cNvContentPartPr/>
              <p14:nvPr/>
            </p14:nvContentPartPr>
            <p14:xfrm>
              <a:off x="6219756" y="2240588"/>
              <a:ext cx="459720" cy="23400"/>
            </p14:xfrm>
          </p:contentPart>
        </mc:Choice>
        <mc:Fallback>
          <p:pic>
            <p:nvPicPr>
              <p:cNvPr id="80" name="Ink 79">
                <a:extLst>
                  <a:ext uri="{FF2B5EF4-FFF2-40B4-BE49-F238E27FC236}">
                    <a16:creationId xmlns:a16="http://schemas.microsoft.com/office/drawing/2014/main" id="{AB9E776A-F082-695C-FC80-A088514D5B4C}"/>
                  </a:ext>
                </a:extLst>
              </p:cNvPr>
              <p:cNvPicPr/>
              <p:nvPr/>
            </p:nvPicPr>
            <p:blipFill>
              <a:blip r:embed="rId105"/>
              <a:stretch>
                <a:fillRect/>
              </a:stretch>
            </p:blipFill>
            <p:spPr>
              <a:xfrm>
                <a:off x="6201756" y="2222948"/>
                <a:ext cx="4953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2" name="Ink 91">
                <a:extLst>
                  <a:ext uri="{FF2B5EF4-FFF2-40B4-BE49-F238E27FC236}">
                    <a16:creationId xmlns:a16="http://schemas.microsoft.com/office/drawing/2014/main" id="{CA5621FE-CA6E-27D5-2FFE-108886F149F8}"/>
                  </a:ext>
                </a:extLst>
              </p14:cNvPr>
              <p14:cNvContentPartPr/>
              <p14:nvPr/>
            </p14:nvContentPartPr>
            <p14:xfrm>
              <a:off x="8453196" y="2596268"/>
              <a:ext cx="787320" cy="44640"/>
            </p14:xfrm>
          </p:contentPart>
        </mc:Choice>
        <mc:Fallback>
          <p:pic>
            <p:nvPicPr>
              <p:cNvPr id="92" name="Ink 91">
                <a:extLst>
                  <a:ext uri="{FF2B5EF4-FFF2-40B4-BE49-F238E27FC236}">
                    <a16:creationId xmlns:a16="http://schemas.microsoft.com/office/drawing/2014/main" id="{CA5621FE-CA6E-27D5-2FFE-108886F149F8}"/>
                  </a:ext>
                </a:extLst>
              </p:cNvPr>
              <p:cNvPicPr/>
              <p:nvPr/>
            </p:nvPicPr>
            <p:blipFill>
              <a:blip r:embed="rId107"/>
              <a:stretch>
                <a:fillRect/>
              </a:stretch>
            </p:blipFill>
            <p:spPr>
              <a:xfrm>
                <a:off x="8435556" y="2578268"/>
                <a:ext cx="822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3" name="Ink 92">
                <a:extLst>
                  <a:ext uri="{FF2B5EF4-FFF2-40B4-BE49-F238E27FC236}">
                    <a16:creationId xmlns:a16="http://schemas.microsoft.com/office/drawing/2014/main" id="{73E5BBBE-D308-4CD7-D493-208000FECA9A}"/>
                  </a:ext>
                </a:extLst>
              </p14:cNvPr>
              <p14:cNvContentPartPr/>
              <p14:nvPr/>
            </p14:nvContentPartPr>
            <p14:xfrm>
              <a:off x="7747236" y="2643068"/>
              <a:ext cx="572760" cy="34920"/>
            </p14:xfrm>
          </p:contentPart>
        </mc:Choice>
        <mc:Fallback>
          <p:pic>
            <p:nvPicPr>
              <p:cNvPr id="93" name="Ink 92">
                <a:extLst>
                  <a:ext uri="{FF2B5EF4-FFF2-40B4-BE49-F238E27FC236}">
                    <a16:creationId xmlns:a16="http://schemas.microsoft.com/office/drawing/2014/main" id="{73E5BBBE-D308-4CD7-D493-208000FECA9A}"/>
                  </a:ext>
                </a:extLst>
              </p:cNvPr>
              <p:cNvPicPr/>
              <p:nvPr/>
            </p:nvPicPr>
            <p:blipFill>
              <a:blip r:embed="rId109"/>
              <a:stretch>
                <a:fillRect/>
              </a:stretch>
            </p:blipFill>
            <p:spPr>
              <a:xfrm>
                <a:off x="7729236" y="2625428"/>
                <a:ext cx="6084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4" name="Ink 93">
                <a:extLst>
                  <a:ext uri="{FF2B5EF4-FFF2-40B4-BE49-F238E27FC236}">
                    <a16:creationId xmlns:a16="http://schemas.microsoft.com/office/drawing/2014/main" id="{1D10077E-7F79-CC44-C57A-1FFB759231E9}"/>
                  </a:ext>
                </a:extLst>
              </p14:cNvPr>
              <p14:cNvContentPartPr/>
              <p14:nvPr/>
            </p14:nvContentPartPr>
            <p14:xfrm>
              <a:off x="6897276" y="2662508"/>
              <a:ext cx="762480" cy="45720"/>
            </p14:xfrm>
          </p:contentPart>
        </mc:Choice>
        <mc:Fallback>
          <p:pic>
            <p:nvPicPr>
              <p:cNvPr id="94" name="Ink 93">
                <a:extLst>
                  <a:ext uri="{FF2B5EF4-FFF2-40B4-BE49-F238E27FC236}">
                    <a16:creationId xmlns:a16="http://schemas.microsoft.com/office/drawing/2014/main" id="{1D10077E-7F79-CC44-C57A-1FFB759231E9}"/>
                  </a:ext>
                </a:extLst>
              </p:cNvPr>
              <p:cNvPicPr/>
              <p:nvPr/>
            </p:nvPicPr>
            <p:blipFill>
              <a:blip r:embed="rId111"/>
              <a:stretch>
                <a:fillRect/>
              </a:stretch>
            </p:blipFill>
            <p:spPr>
              <a:xfrm>
                <a:off x="6879276" y="2644508"/>
                <a:ext cx="798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4" name="Ink 83">
                <a:extLst>
                  <a:ext uri="{FF2B5EF4-FFF2-40B4-BE49-F238E27FC236}">
                    <a16:creationId xmlns:a16="http://schemas.microsoft.com/office/drawing/2014/main" id="{7C2FE678-F5DC-7F4A-383D-0BEFDE34C613}"/>
                  </a:ext>
                </a:extLst>
              </p14:cNvPr>
              <p14:cNvContentPartPr/>
              <p14:nvPr/>
            </p14:nvContentPartPr>
            <p14:xfrm>
              <a:off x="5113476" y="2200628"/>
              <a:ext cx="454320" cy="35640"/>
            </p14:xfrm>
          </p:contentPart>
        </mc:Choice>
        <mc:Fallback>
          <p:pic>
            <p:nvPicPr>
              <p:cNvPr id="84" name="Ink 83">
                <a:extLst>
                  <a:ext uri="{FF2B5EF4-FFF2-40B4-BE49-F238E27FC236}">
                    <a16:creationId xmlns:a16="http://schemas.microsoft.com/office/drawing/2014/main" id="{7C2FE678-F5DC-7F4A-383D-0BEFDE34C613}"/>
                  </a:ext>
                </a:extLst>
              </p:cNvPr>
              <p:cNvPicPr/>
              <p:nvPr/>
            </p:nvPicPr>
            <p:blipFill>
              <a:blip r:embed="rId113"/>
              <a:stretch>
                <a:fillRect/>
              </a:stretch>
            </p:blipFill>
            <p:spPr>
              <a:xfrm>
                <a:off x="5095836" y="2182988"/>
                <a:ext cx="489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5" name="Ink 84">
                <a:extLst>
                  <a:ext uri="{FF2B5EF4-FFF2-40B4-BE49-F238E27FC236}">
                    <a16:creationId xmlns:a16="http://schemas.microsoft.com/office/drawing/2014/main" id="{98BB6815-97D5-D96C-3CD1-7629A7AF078A}"/>
                  </a:ext>
                </a:extLst>
              </p14:cNvPr>
              <p14:cNvContentPartPr/>
              <p14:nvPr/>
            </p14:nvContentPartPr>
            <p14:xfrm>
              <a:off x="4191876" y="2271188"/>
              <a:ext cx="762840" cy="30960"/>
            </p14:xfrm>
          </p:contentPart>
        </mc:Choice>
        <mc:Fallback>
          <p:pic>
            <p:nvPicPr>
              <p:cNvPr id="85" name="Ink 84">
                <a:extLst>
                  <a:ext uri="{FF2B5EF4-FFF2-40B4-BE49-F238E27FC236}">
                    <a16:creationId xmlns:a16="http://schemas.microsoft.com/office/drawing/2014/main" id="{98BB6815-97D5-D96C-3CD1-7629A7AF078A}"/>
                  </a:ext>
                </a:extLst>
              </p:cNvPr>
              <p:cNvPicPr/>
              <p:nvPr/>
            </p:nvPicPr>
            <p:blipFill>
              <a:blip r:embed="rId115"/>
              <a:stretch>
                <a:fillRect/>
              </a:stretch>
            </p:blipFill>
            <p:spPr>
              <a:xfrm>
                <a:off x="4173876" y="2253188"/>
                <a:ext cx="7984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7" name="Ink 86">
                <a:extLst>
                  <a:ext uri="{FF2B5EF4-FFF2-40B4-BE49-F238E27FC236}">
                    <a16:creationId xmlns:a16="http://schemas.microsoft.com/office/drawing/2014/main" id="{088313C4-6A91-69B0-7899-B34F594BFF80}"/>
                  </a:ext>
                </a:extLst>
              </p14:cNvPr>
              <p14:cNvContentPartPr/>
              <p14:nvPr/>
            </p14:nvContentPartPr>
            <p14:xfrm>
              <a:off x="3403476" y="2262908"/>
              <a:ext cx="586800" cy="32040"/>
            </p14:xfrm>
          </p:contentPart>
        </mc:Choice>
        <mc:Fallback>
          <p:pic>
            <p:nvPicPr>
              <p:cNvPr id="87" name="Ink 86">
                <a:extLst>
                  <a:ext uri="{FF2B5EF4-FFF2-40B4-BE49-F238E27FC236}">
                    <a16:creationId xmlns:a16="http://schemas.microsoft.com/office/drawing/2014/main" id="{088313C4-6A91-69B0-7899-B34F594BFF80}"/>
                  </a:ext>
                </a:extLst>
              </p:cNvPr>
              <p:cNvPicPr/>
              <p:nvPr/>
            </p:nvPicPr>
            <p:blipFill>
              <a:blip r:embed="rId117"/>
              <a:stretch>
                <a:fillRect/>
              </a:stretch>
            </p:blipFill>
            <p:spPr>
              <a:xfrm>
                <a:off x="3385836" y="2245268"/>
                <a:ext cx="622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8" name="Ink 87">
                <a:extLst>
                  <a:ext uri="{FF2B5EF4-FFF2-40B4-BE49-F238E27FC236}">
                    <a16:creationId xmlns:a16="http://schemas.microsoft.com/office/drawing/2014/main" id="{910A519F-26EA-06F0-C581-42BB43625837}"/>
                  </a:ext>
                </a:extLst>
              </p14:cNvPr>
              <p14:cNvContentPartPr/>
              <p14:nvPr/>
            </p14:nvContentPartPr>
            <p14:xfrm>
              <a:off x="2525076" y="2242388"/>
              <a:ext cx="793800" cy="43560"/>
            </p14:xfrm>
          </p:contentPart>
        </mc:Choice>
        <mc:Fallback>
          <p:pic>
            <p:nvPicPr>
              <p:cNvPr id="88" name="Ink 87">
                <a:extLst>
                  <a:ext uri="{FF2B5EF4-FFF2-40B4-BE49-F238E27FC236}">
                    <a16:creationId xmlns:a16="http://schemas.microsoft.com/office/drawing/2014/main" id="{910A519F-26EA-06F0-C581-42BB43625837}"/>
                  </a:ext>
                </a:extLst>
              </p:cNvPr>
              <p:cNvPicPr/>
              <p:nvPr/>
            </p:nvPicPr>
            <p:blipFill>
              <a:blip r:embed="rId119"/>
              <a:stretch>
                <a:fillRect/>
              </a:stretch>
            </p:blipFill>
            <p:spPr>
              <a:xfrm>
                <a:off x="2507076" y="2224388"/>
                <a:ext cx="829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9" name="Ink 88">
                <a:extLst>
                  <a:ext uri="{FF2B5EF4-FFF2-40B4-BE49-F238E27FC236}">
                    <a16:creationId xmlns:a16="http://schemas.microsoft.com/office/drawing/2014/main" id="{E95D0D73-7D72-2244-2684-EA3AC2F9F57E}"/>
                  </a:ext>
                </a:extLst>
              </p14:cNvPr>
              <p14:cNvContentPartPr/>
              <p14:nvPr/>
            </p14:nvContentPartPr>
            <p14:xfrm>
              <a:off x="1873836" y="2236988"/>
              <a:ext cx="638280" cy="50400"/>
            </p14:xfrm>
          </p:contentPart>
        </mc:Choice>
        <mc:Fallback>
          <p:pic>
            <p:nvPicPr>
              <p:cNvPr id="89" name="Ink 88">
                <a:extLst>
                  <a:ext uri="{FF2B5EF4-FFF2-40B4-BE49-F238E27FC236}">
                    <a16:creationId xmlns:a16="http://schemas.microsoft.com/office/drawing/2014/main" id="{E95D0D73-7D72-2244-2684-EA3AC2F9F57E}"/>
                  </a:ext>
                </a:extLst>
              </p:cNvPr>
              <p:cNvPicPr/>
              <p:nvPr/>
            </p:nvPicPr>
            <p:blipFill>
              <a:blip r:embed="rId121"/>
              <a:stretch>
                <a:fillRect/>
              </a:stretch>
            </p:blipFill>
            <p:spPr>
              <a:xfrm>
                <a:off x="1856196" y="2219348"/>
                <a:ext cx="673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0" name="Ink 89">
                <a:extLst>
                  <a:ext uri="{FF2B5EF4-FFF2-40B4-BE49-F238E27FC236}">
                    <a16:creationId xmlns:a16="http://schemas.microsoft.com/office/drawing/2014/main" id="{C7EEA345-90DA-5999-42B7-9EAD096E78B1}"/>
                  </a:ext>
                </a:extLst>
              </p14:cNvPr>
              <p14:cNvContentPartPr/>
              <p14:nvPr/>
            </p14:nvContentPartPr>
            <p14:xfrm>
              <a:off x="1263276" y="2221868"/>
              <a:ext cx="506880" cy="45000"/>
            </p14:xfrm>
          </p:contentPart>
        </mc:Choice>
        <mc:Fallback>
          <p:pic>
            <p:nvPicPr>
              <p:cNvPr id="90" name="Ink 89">
                <a:extLst>
                  <a:ext uri="{FF2B5EF4-FFF2-40B4-BE49-F238E27FC236}">
                    <a16:creationId xmlns:a16="http://schemas.microsoft.com/office/drawing/2014/main" id="{C7EEA345-90DA-5999-42B7-9EAD096E78B1}"/>
                  </a:ext>
                </a:extLst>
              </p:cNvPr>
              <p:cNvPicPr/>
              <p:nvPr/>
            </p:nvPicPr>
            <p:blipFill>
              <a:blip r:embed="rId123"/>
              <a:stretch>
                <a:fillRect/>
              </a:stretch>
            </p:blipFill>
            <p:spPr>
              <a:xfrm>
                <a:off x="1245276" y="2204228"/>
                <a:ext cx="542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0" name="Ink 109">
                <a:extLst>
                  <a:ext uri="{FF2B5EF4-FFF2-40B4-BE49-F238E27FC236}">
                    <a16:creationId xmlns:a16="http://schemas.microsoft.com/office/drawing/2014/main" id="{F6D1888F-BF4A-642B-B4EB-391AAC50B587}"/>
                  </a:ext>
                </a:extLst>
              </p14:cNvPr>
              <p14:cNvContentPartPr/>
              <p14:nvPr/>
            </p14:nvContentPartPr>
            <p14:xfrm>
              <a:off x="5721876" y="2167868"/>
              <a:ext cx="1310040" cy="480960"/>
            </p14:xfrm>
          </p:contentPart>
        </mc:Choice>
        <mc:Fallback>
          <p:pic>
            <p:nvPicPr>
              <p:cNvPr id="110" name="Ink 109">
                <a:extLst>
                  <a:ext uri="{FF2B5EF4-FFF2-40B4-BE49-F238E27FC236}">
                    <a16:creationId xmlns:a16="http://schemas.microsoft.com/office/drawing/2014/main" id="{F6D1888F-BF4A-642B-B4EB-391AAC50B587}"/>
                  </a:ext>
                </a:extLst>
              </p:cNvPr>
              <p:cNvPicPr/>
              <p:nvPr/>
            </p:nvPicPr>
            <p:blipFill>
              <a:blip r:embed="rId125"/>
              <a:stretch>
                <a:fillRect/>
              </a:stretch>
            </p:blipFill>
            <p:spPr>
              <a:xfrm>
                <a:off x="5703876" y="2150228"/>
                <a:ext cx="1345680" cy="516600"/>
              </a:xfrm>
              <a:prstGeom prst="rect">
                <a:avLst/>
              </a:prstGeom>
            </p:spPr>
          </p:pic>
        </mc:Fallback>
      </mc:AlternateContent>
      <p:grpSp>
        <p:nvGrpSpPr>
          <p:cNvPr id="113" name="Group 112">
            <a:extLst>
              <a:ext uri="{FF2B5EF4-FFF2-40B4-BE49-F238E27FC236}">
                <a16:creationId xmlns:a16="http://schemas.microsoft.com/office/drawing/2014/main" id="{CC38EB38-B0BC-A135-007D-3EC7C14DDC6F}"/>
              </a:ext>
            </a:extLst>
          </p:cNvPr>
          <p:cNvGrpSpPr/>
          <p:nvPr/>
        </p:nvGrpSpPr>
        <p:grpSpPr>
          <a:xfrm>
            <a:off x="997596" y="2607428"/>
            <a:ext cx="5932440" cy="104760"/>
            <a:chOff x="997596" y="2607428"/>
            <a:chExt cx="5932440" cy="104760"/>
          </a:xfrm>
        </p:grpSpPr>
        <mc:AlternateContent xmlns:mc="http://schemas.openxmlformats.org/markup-compatibility/2006">
          <mc:Choice xmlns:p14="http://schemas.microsoft.com/office/powerpoint/2010/main" Requires="p14">
            <p:contentPart p14:bwMode="auto" r:id="rId126">
              <p14:nvContentPartPr>
                <p14:cNvPr id="96" name="Ink 95">
                  <a:extLst>
                    <a:ext uri="{FF2B5EF4-FFF2-40B4-BE49-F238E27FC236}">
                      <a16:creationId xmlns:a16="http://schemas.microsoft.com/office/drawing/2014/main" id="{94D6792E-4B7A-CC30-2FDD-C1D8038C7591}"/>
                    </a:ext>
                  </a:extLst>
                </p14:cNvPr>
                <p14:cNvContentPartPr/>
                <p14:nvPr/>
              </p14:nvContentPartPr>
              <p14:xfrm>
                <a:off x="6386436" y="2627948"/>
                <a:ext cx="543600" cy="61920"/>
              </p14:xfrm>
            </p:contentPart>
          </mc:Choice>
          <mc:Fallback>
            <p:pic>
              <p:nvPicPr>
                <p:cNvPr id="96" name="Ink 95">
                  <a:extLst>
                    <a:ext uri="{FF2B5EF4-FFF2-40B4-BE49-F238E27FC236}">
                      <a16:creationId xmlns:a16="http://schemas.microsoft.com/office/drawing/2014/main" id="{94D6792E-4B7A-CC30-2FDD-C1D8038C7591}"/>
                    </a:ext>
                  </a:extLst>
                </p:cNvPr>
                <p:cNvPicPr/>
                <p:nvPr/>
              </p:nvPicPr>
              <p:blipFill>
                <a:blip r:embed="rId127"/>
                <a:stretch>
                  <a:fillRect/>
                </a:stretch>
              </p:blipFill>
              <p:spPr>
                <a:xfrm>
                  <a:off x="6368436" y="2609948"/>
                  <a:ext cx="5792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7" name="Ink 96">
                  <a:extLst>
                    <a:ext uri="{FF2B5EF4-FFF2-40B4-BE49-F238E27FC236}">
                      <a16:creationId xmlns:a16="http://schemas.microsoft.com/office/drawing/2014/main" id="{101799CA-8442-2D88-CD3D-BF140F951673}"/>
                    </a:ext>
                  </a:extLst>
                </p14:cNvPr>
                <p14:cNvContentPartPr/>
                <p14:nvPr/>
              </p14:nvContentPartPr>
              <p14:xfrm>
                <a:off x="5783076" y="2658908"/>
                <a:ext cx="429120" cy="24120"/>
              </p14:xfrm>
            </p:contentPart>
          </mc:Choice>
          <mc:Fallback>
            <p:pic>
              <p:nvPicPr>
                <p:cNvPr id="97" name="Ink 96">
                  <a:extLst>
                    <a:ext uri="{FF2B5EF4-FFF2-40B4-BE49-F238E27FC236}">
                      <a16:creationId xmlns:a16="http://schemas.microsoft.com/office/drawing/2014/main" id="{101799CA-8442-2D88-CD3D-BF140F951673}"/>
                    </a:ext>
                  </a:extLst>
                </p:cNvPr>
                <p:cNvPicPr/>
                <p:nvPr/>
              </p:nvPicPr>
              <p:blipFill>
                <a:blip r:embed="rId129"/>
                <a:stretch>
                  <a:fillRect/>
                </a:stretch>
              </p:blipFill>
              <p:spPr>
                <a:xfrm>
                  <a:off x="5765076" y="2641268"/>
                  <a:ext cx="4647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8" name="Ink 97">
                  <a:extLst>
                    <a:ext uri="{FF2B5EF4-FFF2-40B4-BE49-F238E27FC236}">
                      <a16:creationId xmlns:a16="http://schemas.microsoft.com/office/drawing/2014/main" id="{92ED86FD-7210-4381-2DB9-5F2C5644E706}"/>
                    </a:ext>
                  </a:extLst>
                </p14:cNvPr>
                <p14:cNvContentPartPr/>
                <p14:nvPr/>
              </p14:nvContentPartPr>
              <p14:xfrm>
                <a:off x="4719636" y="2616068"/>
                <a:ext cx="984600" cy="96120"/>
              </p14:xfrm>
            </p:contentPart>
          </mc:Choice>
          <mc:Fallback>
            <p:pic>
              <p:nvPicPr>
                <p:cNvPr id="98" name="Ink 97">
                  <a:extLst>
                    <a:ext uri="{FF2B5EF4-FFF2-40B4-BE49-F238E27FC236}">
                      <a16:creationId xmlns:a16="http://schemas.microsoft.com/office/drawing/2014/main" id="{92ED86FD-7210-4381-2DB9-5F2C5644E706}"/>
                    </a:ext>
                  </a:extLst>
                </p:cNvPr>
                <p:cNvPicPr/>
                <p:nvPr/>
              </p:nvPicPr>
              <p:blipFill>
                <a:blip r:embed="rId131"/>
                <a:stretch>
                  <a:fillRect/>
                </a:stretch>
              </p:blipFill>
              <p:spPr>
                <a:xfrm>
                  <a:off x="4701636" y="2598428"/>
                  <a:ext cx="10202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0" name="Ink 99">
                  <a:extLst>
                    <a:ext uri="{FF2B5EF4-FFF2-40B4-BE49-F238E27FC236}">
                      <a16:creationId xmlns:a16="http://schemas.microsoft.com/office/drawing/2014/main" id="{0A04F002-3D49-AEC0-B16F-E58BF6ACB9F7}"/>
                    </a:ext>
                  </a:extLst>
                </p14:cNvPr>
                <p14:cNvContentPartPr/>
                <p14:nvPr/>
              </p14:nvContentPartPr>
              <p14:xfrm>
                <a:off x="4081716" y="2632268"/>
                <a:ext cx="552240" cy="40680"/>
              </p14:xfrm>
            </p:contentPart>
          </mc:Choice>
          <mc:Fallback>
            <p:pic>
              <p:nvPicPr>
                <p:cNvPr id="100" name="Ink 99">
                  <a:extLst>
                    <a:ext uri="{FF2B5EF4-FFF2-40B4-BE49-F238E27FC236}">
                      <a16:creationId xmlns:a16="http://schemas.microsoft.com/office/drawing/2014/main" id="{0A04F002-3D49-AEC0-B16F-E58BF6ACB9F7}"/>
                    </a:ext>
                  </a:extLst>
                </p:cNvPr>
                <p:cNvPicPr/>
                <p:nvPr/>
              </p:nvPicPr>
              <p:blipFill>
                <a:blip r:embed="rId133"/>
                <a:stretch>
                  <a:fillRect/>
                </a:stretch>
              </p:blipFill>
              <p:spPr>
                <a:xfrm>
                  <a:off x="4063716" y="2614268"/>
                  <a:ext cx="587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2" name="Ink 101">
                  <a:extLst>
                    <a:ext uri="{FF2B5EF4-FFF2-40B4-BE49-F238E27FC236}">
                      <a16:creationId xmlns:a16="http://schemas.microsoft.com/office/drawing/2014/main" id="{59392FD0-75E1-5FFA-0AA0-154B3910263A}"/>
                    </a:ext>
                  </a:extLst>
                </p14:cNvPr>
                <p14:cNvContentPartPr/>
                <p14:nvPr/>
              </p14:nvContentPartPr>
              <p14:xfrm>
                <a:off x="2821356" y="2624348"/>
                <a:ext cx="995040" cy="65520"/>
              </p14:xfrm>
            </p:contentPart>
          </mc:Choice>
          <mc:Fallback>
            <p:pic>
              <p:nvPicPr>
                <p:cNvPr id="102" name="Ink 101">
                  <a:extLst>
                    <a:ext uri="{FF2B5EF4-FFF2-40B4-BE49-F238E27FC236}">
                      <a16:creationId xmlns:a16="http://schemas.microsoft.com/office/drawing/2014/main" id="{59392FD0-75E1-5FFA-0AA0-154B3910263A}"/>
                    </a:ext>
                  </a:extLst>
                </p:cNvPr>
                <p:cNvPicPr/>
                <p:nvPr/>
              </p:nvPicPr>
              <p:blipFill>
                <a:blip r:embed="rId135"/>
                <a:stretch>
                  <a:fillRect/>
                </a:stretch>
              </p:blipFill>
              <p:spPr>
                <a:xfrm>
                  <a:off x="2803716" y="2606348"/>
                  <a:ext cx="1030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3" name="Ink 102">
                  <a:extLst>
                    <a:ext uri="{FF2B5EF4-FFF2-40B4-BE49-F238E27FC236}">
                      <a16:creationId xmlns:a16="http://schemas.microsoft.com/office/drawing/2014/main" id="{ECB7D407-4454-4930-009D-0F154970C658}"/>
                    </a:ext>
                  </a:extLst>
                </p14:cNvPr>
                <p14:cNvContentPartPr/>
                <p14:nvPr/>
              </p14:nvContentPartPr>
              <p14:xfrm>
                <a:off x="2475036" y="2607428"/>
                <a:ext cx="390240" cy="46080"/>
              </p14:xfrm>
            </p:contentPart>
          </mc:Choice>
          <mc:Fallback>
            <p:pic>
              <p:nvPicPr>
                <p:cNvPr id="103" name="Ink 102">
                  <a:extLst>
                    <a:ext uri="{FF2B5EF4-FFF2-40B4-BE49-F238E27FC236}">
                      <a16:creationId xmlns:a16="http://schemas.microsoft.com/office/drawing/2014/main" id="{ECB7D407-4454-4930-009D-0F154970C658}"/>
                    </a:ext>
                  </a:extLst>
                </p:cNvPr>
                <p:cNvPicPr/>
                <p:nvPr/>
              </p:nvPicPr>
              <p:blipFill>
                <a:blip r:embed="rId137"/>
                <a:stretch>
                  <a:fillRect/>
                </a:stretch>
              </p:blipFill>
              <p:spPr>
                <a:xfrm>
                  <a:off x="2457036" y="2589788"/>
                  <a:ext cx="4258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5" name="Ink 104">
                  <a:extLst>
                    <a:ext uri="{FF2B5EF4-FFF2-40B4-BE49-F238E27FC236}">
                      <a16:creationId xmlns:a16="http://schemas.microsoft.com/office/drawing/2014/main" id="{A8D2F02B-5E50-16CE-BF5B-4EB47479ED2B}"/>
                    </a:ext>
                  </a:extLst>
                </p14:cNvPr>
                <p14:cNvContentPartPr/>
                <p14:nvPr/>
              </p14:nvContentPartPr>
              <p14:xfrm>
                <a:off x="1532556" y="2609228"/>
                <a:ext cx="961200" cy="82080"/>
              </p14:xfrm>
            </p:contentPart>
          </mc:Choice>
          <mc:Fallback>
            <p:pic>
              <p:nvPicPr>
                <p:cNvPr id="105" name="Ink 104">
                  <a:extLst>
                    <a:ext uri="{FF2B5EF4-FFF2-40B4-BE49-F238E27FC236}">
                      <a16:creationId xmlns:a16="http://schemas.microsoft.com/office/drawing/2014/main" id="{A8D2F02B-5E50-16CE-BF5B-4EB47479ED2B}"/>
                    </a:ext>
                  </a:extLst>
                </p:cNvPr>
                <p:cNvPicPr/>
                <p:nvPr/>
              </p:nvPicPr>
              <p:blipFill>
                <a:blip r:embed="rId139"/>
                <a:stretch>
                  <a:fillRect/>
                </a:stretch>
              </p:blipFill>
              <p:spPr>
                <a:xfrm>
                  <a:off x="1514916" y="2591588"/>
                  <a:ext cx="9968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6" name="Ink 105">
                  <a:extLst>
                    <a:ext uri="{FF2B5EF4-FFF2-40B4-BE49-F238E27FC236}">
                      <a16:creationId xmlns:a16="http://schemas.microsoft.com/office/drawing/2014/main" id="{A7CAD5D8-A0AB-00E8-0AF3-A6F9C0BC78F0}"/>
                    </a:ext>
                  </a:extLst>
                </p14:cNvPr>
                <p14:cNvContentPartPr/>
                <p14:nvPr/>
              </p14:nvContentPartPr>
              <p14:xfrm>
                <a:off x="997596" y="2624708"/>
                <a:ext cx="681480" cy="46080"/>
              </p14:xfrm>
            </p:contentPart>
          </mc:Choice>
          <mc:Fallback>
            <p:pic>
              <p:nvPicPr>
                <p:cNvPr id="106" name="Ink 105">
                  <a:extLst>
                    <a:ext uri="{FF2B5EF4-FFF2-40B4-BE49-F238E27FC236}">
                      <a16:creationId xmlns:a16="http://schemas.microsoft.com/office/drawing/2014/main" id="{A7CAD5D8-A0AB-00E8-0AF3-A6F9C0BC78F0}"/>
                    </a:ext>
                  </a:extLst>
                </p:cNvPr>
                <p:cNvPicPr/>
                <p:nvPr/>
              </p:nvPicPr>
              <p:blipFill>
                <a:blip r:embed="rId141"/>
                <a:stretch>
                  <a:fillRect/>
                </a:stretch>
              </p:blipFill>
              <p:spPr>
                <a:xfrm>
                  <a:off x="979596" y="2607068"/>
                  <a:ext cx="7171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2" name="Ink 111">
                  <a:extLst>
                    <a:ext uri="{FF2B5EF4-FFF2-40B4-BE49-F238E27FC236}">
                      <a16:creationId xmlns:a16="http://schemas.microsoft.com/office/drawing/2014/main" id="{EC50678C-2D33-782B-2323-C97A3B515D58}"/>
                    </a:ext>
                  </a:extLst>
                </p14:cNvPr>
                <p14:cNvContentPartPr/>
                <p14:nvPr/>
              </p14:nvContentPartPr>
              <p14:xfrm>
                <a:off x="5910876" y="2617148"/>
                <a:ext cx="224280" cy="38160"/>
              </p14:xfrm>
            </p:contentPart>
          </mc:Choice>
          <mc:Fallback>
            <p:pic>
              <p:nvPicPr>
                <p:cNvPr id="112" name="Ink 111">
                  <a:extLst>
                    <a:ext uri="{FF2B5EF4-FFF2-40B4-BE49-F238E27FC236}">
                      <a16:creationId xmlns:a16="http://schemas.microsoft.com/office/drawing/2014/main" id="{EC50678C-2D33-782B-2323-C97A3B515D58}"/>
                    </a:ext>
                  </a:extLst>
                </p:cNvPr>
                <p:cNvPicPr/>
                <p:nvPr/>
              </p:nvPicPr>
              <p:blipFill>
                <a:blip r:embed="rId143"/>
                <a:stretch>
                  <a:fillRect/>
                </a:stretch>
              </p:blipFill>
              <p:spPr>
                <a:xfrm>
                  <a:off x="5892876" y="2599148"/>
                  <a:ext cx="259920" cy="73800"/>
                </a:xfrm>
                <a:prstGeom prst="rect">
                  <a:avLst/>
                </a:prstGeom>
              </p:spPr>
            </p:pic>
          </mc:Fallback>
        </mc:AlternateContent>
      </p:grpSp>
      <p:grpSp>
        <p:nvGrpSpPr>
          <p:cNvPr id="141" name="Group 140">
            <a:extLst>
              <a:ext uri="{FF2B5EF4-FFF2-40B4-BE49-F238E27FC236}">
                <a16:creationId xmlns:a16="http://schemas.microsoft.com/office/drawing/2014/main" id="{E2586BD6-8156-A6CC-4F6F-9DA21F30BAF7}"/>
              </a:ext>
            </a:extLst>
          </p:cNvPr>
          <p:cNvGrpSpPr/>
          <p:nvPr/>
        </p:nvGrpSpPr>
        <p:grpSpPr>
          <a:xfrm>
            <a:off x="486036" y="2949788"/>
            <a:ext cx="8823600" cy="514440"/>
            <a:chOff x="486036" y="2949788"/>
            <a:chExt cx="8823600" cy="514440"/>
          </a:xfrm>
        </p:grpSpPr>
        <mc:AlternateContent xmlns:mc="http://schemas.openxmlformats.org/markup-compatibility/2006">
          <mc:Choice xmlns:p14="http://schemas.microsoft.com/office/powerpoint/2010/main" Requires="p14">
            <p:contentPart p14:bwMode="auto" r:id="rId144">
              <p14:nvContentPartPr>
                <p14:cNvPr id="114" name="Ink 113">
                  <a:extLst>
                    <a:ext uri="{FF2B5EF4-FFF2-40B4-BE49-F238E27FC236}">
                      <a16:creationId xmlns:a16="http://schemas.microsoft.com/office/drawing/2014/main" id="{DFCB7252-9F29-E639-6F95-14D908DB7EB1}"/>
                    </a:ext>
                  </a:extLst>
                </p14:cNvPr>
                <p14:cNvContentPartPr/>
                <p14:nvPr/>
              </p14:nvContentPartPr>
              <p14:xfrm>
                <a:off x="9083556" y="2963828"/>
                <a:ext cx="153000" cy="41400"/>
              </p14:xfrm>
            </p:contentPart>
          </mc:Choice>
          <mc:Fallback>
            <p:pic>
              <p:nvPicPr>
                <p:cNvPr id="114" name="Ink 113">
                  <a:extLst>
                    <a:ext uri="{FF2B5EF4-FFF2-40B4-BE49-F238E27FC236}">
                      <a16:creationId xmlns:a16="http://schemas.microsoft.com/office/drawing/2014/main" id="{DFCB7252-9F29-E639-6F95-14D908DB7EB1}"/>
                    </a:ext>
                  </a:extLst>
                </p:cNvPr>
                <p:cNvPicPr/>
                <p:nvPr/>
              </p:nvPicPr>
              <p:blipFill>
                <a:blip r:embed="rId145"/>
                <a:stretch>
                  <a:fillRect/>
                </a:stretch>
              </p:blipFill>
              <p:spPr>
                <a:xfrm>
                  <a:off x="9065916" y="2946188"/>
                  <a:ext cx="1886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5" name="Ink 114">
                  <a:extLst>
                    <a:ext uri="{FF2B5EF4-FFF2-40B4-BE49-F238E27FC236}">
                      <a16:creationId xmlns:a16="http://schemas.microsoft.com/office/drawing/2014/main" id="{991BA93A-257E-A3AF-BF3E-BFD8D70CDF82}"/>
                    </a:ext>
                  </a:extLst>
                </p14:cNvPr>
                <p14:cNvContentPartPr/>
                <p14:nvPr/>
              </p14:nvContentPartPr>
              <p14:xfrm>
                <a:off x="8575236" y="2989028"/>
                <a:ext cx="367200" cy="22320"/>
              </p14:xfrm>
            </p:contentPart>
          </mc:Choice>
          <mc:Fallback>
            <p:pic>
              <p:nvPicPr>
                <p:cNvPr id="115" name="Ink 114">
                  <a:extLst>
                    <a:ext uri="{FF2B5EF4-FFF2-40B4-BE49-F238E27FC236}">
                      <a16:creationId xmlns:a16="http://schemas.microsoft.com/office/drawing/2014/main" id="{991BA93A-257E-A3AF-BF3E-BFD8D70CDF82}"/>
                    </a:ext>
                  </a:extLst>
                </p:cNvPr>
                <p:cNvPicPr/>
                <p:nvPr/>
              </p:nvPicPr>
              <p:blipFill>
                <a:blip r:embed="rId147"/>
                <a:stretch>
                  <a:fillRect/>
                </a:stretch>
              </p:blipFill>
              <p:spPr>
                <a:xfrm>
                  <a:off x="8557236" y="2971028"/>
                  <a:ext cx="4028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7" name="Ink 116">
                  <a:extLst>
                    <a:ext uri="{FF2B5EF4-FFF2-40B4-BE49-F238E27FC236}">
                      <a16:creationId xmlns:a16="http://schemas.microsoft.com/office/drawing/2014/main" id="{E60514B9-D322-E7EE-4561-85A3360949B8}"/>
                    </a:ext>
                  </a:extLst>
                </p14:cNvPr>
                <p14:cNvContentPartPr/>
                <p14:nvPr/>
              </p14:nvContentPartPr>
              <p14:xfrm>
                <a:off x="7153236" y="3000548"/>
                <a:ext cx="1197360" cy="45360"/>
              </p14:xfrm>
            </p:contentPart>
          </mc:Choice>
          <mc:Fallback>
            <p:pic>
              <p:nvPicPr>
                <p:cNvPr id="117" name="Ink 116">
                  <a:extLst>
                    <a:ext uri="{FF2B5EF4-FFF2-40B4-BE49-F238E27FC236}">
                      <a16:creationId xmlns:a16="http://schemas.microsoft.com/office/drawing/2014/main" id="{E60514B9-D322-E7EE-4561-85A3360949B8}"/>
                    </a:ext>
                  </a:extLst>
                </p:cNvPr>
                <p:cNvPicPr/>
                <p:nvPr/>
              </p:nvPicPr>
              <p:blipFill>
                <a:blip r:embed="rId149"/>
                <a:stretch>
                  <a:fillRect/>
                </a:stretch>
              </p:blipFill>
              <p:spPr>
                <a:xfrm>
                  <a:off x="7135596" y="2982548"/>
                  <a:ext cx="1233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8" name="Ink 117">
                  <a:extLst>
                    <a:ext uri="{FF2B5EF4-FFF2-40B4-BE49-F238E27FC236}">
                      <a16:creationId xmlns:a16="http://schemas.microsoft.com/office/drawing/2014/main" id="{D1D252D8-44A5-5655-D080-0366059F987A}"/>
                    </a:ext>
                  </a:extLst>
                </p14:cNvPr>
                <p14:cNvContentPartPr/>
                <p14:nvPr/>
              </p14:nvContentPartPr>
              <p14:xfrm>
                <a:off x="6420996" y="3002708"/>
                <a:ext cx="608760" cy="42480"/>
              </p14:xfrm>
            </p:contentPart>
          </mc:Choice>
          <mc:Fallback>
            <p:pic>
              <p:nvPicPr>
                <p:cNvPr id="118" name="Ink 117">
                  <a:extLst>
                    <a:ext uri="{FF2B5EF4-FFF2-40B4-BE49-F238E27FC236}">
                      <a16:creationId xmlns:a16="http://schemas.microsoft.com/office/drawing/2014/main" id="{D1D252D8-44A5-5655-D080-0366059F987A}"/>
                    </a:ext>
                  </a:extLst>
                </p:cNvPr>
                <p:cNvPicPr/>
                <p:nvPr/>
              </p:nvPicPr>
              <p:blipFill>
                <a:blip r:embed="rId151"/>
                <a:stretch>
                  <a:fillRect/>
                </a:stretch>
              </p:blipFill>
              <p:spPr>
                <a:xfrm>
                  <a:off x="6402996" y="2984708"/>
                  <a:ext cx="644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0" name="Ink 119">
                  <a:extLst>
                    <a:ext uri="{FF2B5EF4-FFF2-40B4-BE49-F238E27FC236}">
                      <a16:creationId xmlns:a16="http://schemas.microsoft.com/office/drawing/2014/main" id="{01EB470A-E102-B50F-FF3D-7B7D5B317A69}"/>
                    </a:ext>
                  </a:extLst>
                </p14:cNvPr>
                <p14:cNvContentPartPr/>
                <p14:nvPr/>
              </p14:nvContentPartPr>
              <p14:xfrm>
                <a:off x="5771916" y="3035828"/>
                <a:ext cx="460440" cy="36360"/>
              </p14:xfrm>
            </p:contentPart>
          </mc:Choice>
          <mc:Fallback>
            <p:pic>
              <p:nvPicPr>
                <p:cNvPr id="120" name="Ink 119">
                  <a:extLst>
                    <a:ext uri="{FF2B5EF4-FFF2-40B4-BE49-F238E27FC236}">
                      <a16:creationId xmlns:a16="http://schemas.microsoft.com/office/drawing/2014/main" id="{01EB470A-E102-B50F-FF3D-7B7D5B317A69}"/>
                    </a:ext>
                  </a:extLst>
                </p:cNvPr>
                <p:cNvPicPr/>
                <p:nvPr/>
              </p:nvPicPr>
              <p:blipFill>
                <a:blip r:embed="rId153"/>
                <a:stretch>
                  <a:fillRect/>
                </a:stretch>
              </p:blipFill>
              <p:spPr>
                <a:xfrm>
                  <a:off x="5754276" y="3018188"/>
                  <a:ext cx="496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1" name="Ink 120">
                  <a:extLst>
                    <a:ext uri="{FF2B5EF4-FFF2-40B4-BE49-F238E27FC236}">
                      <a16:creationId xmlns:a16="http://schemas.microsoft.com/office/drawing/2014/main" id="{B3CEBCD5-E264-6BEA-8024-AD9A0DB3D795}"/>
                    </a:ext>
                  </a:extLst>
                </p14:cNvPr>
                <p14:cNvContentPartPr/>
                <p14:nvPr/>
              </p14:nvContentPartPr>
              <p14:xfrm>
                <a:off x="4969836" y="3011708"/>
                <a:ext cx="660240" cy="27360"/>
              </p14:xfrm>
            </p:contentPart>
          </mc:Choice>
          <mc:Fallback>
            <p:pic>
              <p:nvPicPr>
                <p:cNvPr id="121" name="Ink 120">
                  <a:extLst>
                    <a:ext uri="{FF2B5EF4-FFF2-40B4-BE49-F238E27FC236}">
                      <a16:creationId xmlns:a16="http://schemas.microsoft.com/office/drawing/2014/main" id="{B3CEBCD5-E264-6BEA-8024-AD9A0DB3D795}"/>
                    </a:ext>
                  </a:extLst>
                </p:cNvPr>
                <p:cNvPicPr/>
                <p:nvPr/>
              </p:nvPicPr>
              <p:blipFill>
                <a:blip r:embed="rId155"/>
                <a:stretch>
                  <a:fillRect/>
                </a:stretch>
              </p:blipFill>
              <p:spPr>
                <a:xfrm>
                  <a:off x="4951836" y="2994068"/>
                  <a:ext cx="695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2" name="Ink 121">
                  <a:extLst>
                    <a:ext uri="{FF2B5EF4-FFF2-40B4-BE49-F238E27FC236}">
                      <a16:creationId xmlns:a16="http://schemas.microsoft.com/office/drawing/2014/main" id="{A7CFE17F-9937-C78F-3EE7-B1AE33ECF776}"/>
                    </a:ext>
                  </a:extLst>
                </p14:cNvPr>
                <p14:cNvContentPartPr/>
                <p14:nvPr/>
              </p14:nvContentPartPr>
              <p14:xfrm>
                <a:off x="4479516" y="3042308"/>
                <a:ext cx="355680" cy="14040"/>
              </p14:xfrm>
            </p:contentPart>
          </mc:Choice>
          <mc:Fallback>
            <p:pic>
              <p:nvPicPr>
                <p:cNvPr id="122" name="Ink 121">
                  <a:extLst>
                    <a:ext uri="{FF2B5EF4-FFF2-40B4-BE49-F238E27FC236}">
                      <a16:creationId xmlns:a16="http://schemas.microsoft.com/office/drawing/2014/main" id="{A7CFE17F-9937-C78F-3EE7-B1AE33ECF776}"/>
                    </a:ext>
                  </a:extLst>
                </p:cNvPr>
                <p:cNvPicPr/>
                <p:nvPr/>
              </p:nvPicPr>
              <p:blipFill>
                <a:blip r:embed="rId157"/>
                <a:stretch>
                  <a:fillRect/>
                </a:stretch>
              </p:blipFill>
              <p:spPr>
                <a:xfrm>
                  <a:off x="4461516" y="3024308"/>
                  <a:ext cx="3913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3" name="Ink 122">
                  <a:extLst>
                    <a:ext uri="{FF2B5EF4-FFF2-40B4-BE49-F238E27FC236}">
                      <a16:creationId xmlns:a16="http://schemas.microsoft.com/office/drawing/2014/main" id="{92DA6444-8EDC-F0F2-71A0-CB7F50E7EBB0}"/>
                    </a:ext>
                  </a:extLst>
                </p14:cNvPr>
                <p14:cNvContentPartPr/>
                <p14:nvPr/>
              </p14:nvContentPartPr>
              <p14:xfrm>
                <a:off x="3638196" y="3039068"/>
                <a:ext cx="753840" cy="54360"/>
              </p14:xfrm>
            </p:contentPart>
          </mc:Choice>
          <mc:Fallback>
            <p:pic>
              <p:nvPicPr>
                <p:cNvPr id="123" name="Ink 122">
                  <a:extLst>
                    <a:ext uri="{FF2B5EF4-FFF2-40B4-BE49-F238E27FC236}">
                      <a16:creationId xmlns:a16="http://schemas.microsoft.com/office/drawing/2014/main" id="{92DA6444-8EDC-F0F2-71A0-CB7F50E7EBB0}"/>
                    </a:ext>
                  </a:extLst>
                </p:cNvPr>
                <p:cNvPicPr/>
                <p:nvPr/>
              </p:nvPicPr>
              <p:blipFill>
                <a:blip r:embed="rId159"/>
                <a:stretch>
                  <a:fillRect/>
                </a:stretch>
              </p:blipFill>
              <p:spPr>
                <a:xfrm>
                  <a:off x="3620556" y="3021428"/>
                  <a:ext cx="789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5" name="Ink 124">
                  <a:extLst>
                    <a:ext uri="{FF2B5EF4-FFF2-40B4-BE49-F238E27FC236}">
                      <a16:creationId xmlns:a16="http://schemas.microsoft.com/office/drawing/2014/main" id="{AF94D4B7-6C0C-044D-9178-12A99A5EF744}"/>
                    </a:ext>
                  </a:extLst>
                </p14:cNvPr>
                <p14:cNvContentPartPr/>
                <p14:nvPr/>
              </p14:nvContentPartPr>
              <p14:xfrm>
                <a:off x="2431116" y="2995868"/>
                <a:ext cx="1143000" cy="46800"/>
              </p14:xfrm>
            </p:contentPart>
          </mc:Choice>
          <mc:Fallback>
            <p:pic>
              <p:nvPicPr>
                <p:cNvPr id="125" name="Ink 124">
                  <a:extLst>
                    <a:ext uri="{FF2B5EF4-FFF2-40B4-BE49-F238E27FC236}">
                      <a16:creationId xmlns:a16="http://schemas.microsoft.com/office/drawing/2014/main" id="{AF94D4B7-6C0C-044D-9178-12A99A5EF744}"/>
                    </a:ext>
                  </a:extLst>
                </p:cNvPr>
                <p:cNvPicPr/>
                <p:nvPr/>
              </p:nvPicPr>
              <p:blipFill>
                <a:blip r:embed="rId161"/>
                <a:stretch>
                  <a:fillRect/>
                </a:stretch>
              </p:blipFill>
              <p:spPr>
                <a:xfrm>
                  <a:off x="2413116" y="2978228"/>
                  <a:ext cx="1178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6" name="Ink 125">
                  <a:extLst>
                    <a:ext uri="{FF2B5EF4-FFF2-40B4-BE49-F238E27FC236}">
                      <a16:creationId xmlns:a16="http://schemas.microsoft.com/office/drawing/2014/main" id="{8D9CEB00-AB07-7067-0843-F966EBC841B4}"/>
                    </a:ext>
                  </a:extLst>
                </p14:cNvPr>
                <p14:cNvContentPartPr/>
                <p14:nvPr/>
              </p14:nvContentPartPr>
              <p14:xfrm>
                <a:off x="2039076" y="2949788"/>
                <a:ext cx="360720" cy="67680"/>
              </p14:xfrm>
            </p:contentPart>
          </mc:Choice>
          <mc:Fallback>
            <p:pic>
              <p:nvPicPr>
                <p:cNvPr id="126" name="Ink 125">
                  <a:extLst>
                    <a:ext uri="{FF2B5EF4-FFF2-40B4-BE49-F238E27FC236}">
                      <a16:creationId xmlns:a16="http://schemas.microsoft.com/office/drawing/2014/main" id="{8D9CEB00-AB07-7067-0843-F966EBC841B4}"/>
                    </a:ext>
                  </a:extLst>
                </p:cNvPr>
                <p:cNvPicPr/>
                <p:nvPr/>
              </p:nvPicPr>
              <p:blipFill>
                <a:blip r:embed="rId163"/>
                <a:stretch>
                  <a:fillRect/>
                </a:stretch>
              </p:blipFill>
              <p:spPr>
                <a:xfrm>
                  <a:off x="2021076" y="2931788"/>
                  <a:ext cx="3963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8" name="Ink 127">
                  <a:extLst>
                    <a:ext uri="{FF2B5EF4-FFF2-40B4-BE49-F238E27FC236}">
                      <a16:creationId xmlns:a16="http://schemas.microsoft.com/office/drawing/2014/main" id="{74947E1C-91D3-E25D-548A-40A02DE8F115}"/>
                    </a:ext>
                  </a:extLst>
                </p14:cNvPr>
                <p14:cNvContentPartPr/>
                <p14:nvPr/>
              </p14:nvContentPartPr>
              <p14:xfrm>
                <a:off x="1250676" y="3009188"/>
                <a:ext cx="727560" cy="60120"/>
              </p14:xfrm>
            </p:contentPart>
          </mc:Choice>
          <mc:Fallback>
            <p:pic>
              <p:nvPicPr>
                <p:cNvPr id="128" name="Ink 127">
                  <a:extLst>
                    <a:ext uri="{FF2B5EF4-FFF2-40B4-BE49-F238E27FC236}">
                      <a16:creationId xmlns:a16="http://schemas.microsoft.com/office/drawing/2014/main" id="{74947E1C-91D3-E25D-548A-40A02DE8F115}"/>
                    </a:ext>
                  </a:extLst>
                </p:cNvPr>
                <p:cNvPicPr/>
                <p:nvPr/>
              </p:nvPicPr>
              <p:blipFill>
                <a:blip r:embed="rId165"/>
                <a:stretch>
                  <a:fillRect/>
                </a:stretch>
              </p:blipFill>
              <p:spPr>
                <a:xfrm>
                  <a:off x="1233036" y="2991188"/>
                  <a:ext cx="763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0" name="Ink 129">
                  <a:extLst>
                    <a:ext uri="{FF2B5EF4-FFF2-40B4-BE49-F238E27FC236}">
                      <a16:creationId xmlns:a16="http://schemas.microsoft.com/office/drawing/2014/main" id="{F2A5389D-E91F-A409-24CA-60C4DFE42838}"/>
                    </a:ext>
                  </a:extLst>
                </p14:cNvPr>
                <p14:cNvContentPartPr/>
                <p14:nvPr/>
              </p14:nvContentPartPr>
              <p14:xfrm>
                <a:off x="712836" y="2996948"/>
                <a:ext cx="8596800" cy="424440"/>
              </p14:xfrm>
            </p:contentPart>
          </mc:Choice>
          <mc:Fallback>
            <p:pic>
              <p:nvPicPr>
                <p:cNvPr id="130" name="Ink 129">
                  <a:extLst>
                    <a:ext uri="{FF2B5EF4-FFF2-40B4-BE49-F238E27FC236}">
                      <a16:creationId xmlns:a16="http://schemas.microsoft.com/office/drawing/2014/main" id="{F2A5389D-E91F-A409-24CA-60C4DFE42838}"/>
                    </a:ext>
                  </a:extLst>
                </p:cNvPr>
                <p:cNvPicPr/>
                <p:nvPr/>
              </p:nvPicPr>
              <p:blipFill>
                <a:blip r:embed="rId167"/>
                <a:stretch>
                  <a:fillRect/>
                </a:stretch>
              </p:blipFill>
              <p:spPr>
                <a:xfrm>
                  <a:off x="694836" y="2978948"/>
                  <a:ext cx="8632440" cy="460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2" name="Ink 131">
                  <a:extLst>
                    <a:ext uri="{FF2B5EF4-FFF2-40B4-BE49-F238E27FC236}">
                      <a16:creationId xmlns:a16="http://schemas.microsoft.com/office/drawing/2014/main" id="{A812E996-5B61-C12B-6819-E84153CA5AB1}"/>
                    </a:ext>
                  </a:extLst>
                </p14:cNvPr>
                <p14:cNvContentPartPr/>
                <p14:nvPr/>
              </p14:nvContentPartPr>
              <p14:xfrm>
                <a:off x="7766316" y="3365948"/>
                <a:ext cx="484200" cy="57960"/>
              </p14:xfrm>
            </p:contentPart>
          </mc:Choice>
          <mc:Fallback>
            <p:pic>
              <p:nvPicPr>
                <p:cNvPr id="132" name="Ink 131">
                  <a:extLst>
                    <a:ext uri="{FF2B5EF4-FFF2-40B4-BE49-F238E27FC236}">
                      <a16:creationId xmlns:a16="http://schemas.microsoft.com/office/drawing/2014/main" id="{A812E996-5B61-C12B-6819-E84153CA5AB1}"/>
                    </a:ext>
                  </a:extLst>
                </p:cNvPr>
                <p:cNvPicPr/>
                <p:nvPr/>
              </p:nvPicPr>
              <p:blipFill>
                <a:blip r:embed="rId169"/>
                <a:stretch>
                  <a:fillRect/>
                </a:stretch>
              </p:blipFill>
              <p:spPr>
                <a:xfrm>
                  <a:off x="7748316" y="3347948"/>
                  <a:ext cx="519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3" name="Ink 132">
                  <a:extLst>
                    <a:ext uri="{FF2B5EF4-FFF2-40B4-BE49-F238E27FC236}">
                      <a16:creationId xmlns:a16="http://schemas.microsoft.com/office/drawing/2014/main" id="{B8156F35-C0A7-93C0-3B64-CB9778B08898}"/>
                    </a:ext>
                  </a:extLst>
                </p14:cNvPr>
                <p14:cNvContentPartPr/>
                <p14:nvPr/>
              </p14:nvContentPartPr>
              <p14:xfrm>
                <a:off x="7099236" y="3411668"/>
                <a:ext cx="382680" cy="31320"/>
              </p14:xfrm>
            </p:contentPart>
          </mc:Choice>
          <mc:Fallback>
            <p:pic>
              <p:nvPicPr>
                <p:cNvPr id="133" name="Ink 132">
                  <a:extLst>
                    <a:ext uri="{FF2B5EF4-FFF2-40B4-BE49-F238E27FC236}">
                      <a16:creationId xmlns:a16="http://schemas.microsoft.com/office/drawing/2014/main" id="{B8156F35-C0A7-93C0-3B64-CB9778B08898}"/>
                    </a:ext>
                  </a:extLst>
                </p:cNvPr>
                <p:cNvPicPr/>
                <p:nvPr/>
              </p:nvPicPr>
              <p:blipFill>
                <a:blip r:embed="rId171"/>
                <a:stretch>
                  <a:fillRect/>
                </a:stretch>
              </p:blipFill>
              <p:spPr>
                <a:xfrm>
                  <a:off x="7081236" y="3393668"/>
                  <a:ext cx="4183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4" name="Ink 133">
                  <a:extLst>
                    <a:ext uri="{FF2B5EF4-FFF2-40B4-BE49-F238E27FC236}">
                      <a16:creationId xmlns:a16="http://schemas.microsoft.com/office/drawing/2014/main" id="{1762065C-3442-BCA3-A43E-7793F85FD51F}"/>
                    </a:ext>
                  </a:extLst>
                </p14:cNvPr>
                <p14:cNvContentPartPr/>
                <p14:nvPr/>
              </p14:nvContentPartPr>
              <p14:xfrm>
                <a:off x="6471396" y="3322748"/>
                <a:ext cx="456840" cy="80280"/>
              </p14:xfrm>
            </p:contentPart>
          </mc:Choice>
          <mc:Fallback>
            <p:pic>
              <p:nvPicPr>
                <p:cNvPr id="134" name="Ink 133">
                  <a:extLst>
                    <a:ext uri="{FF2B5EF4-FFF2-40B4-BE49-F238E27FC236}">
                      <a16:creationId xmlns:a16="http://schemas.microsoft.com/office/drawing/2014/main" id="{1762065C-3442-BCA3-A43E-7793F85FD51F}"/>
                    </a:ext>
                  </a:extLst>
                </p:cNvPr>
                <p:cNvPicPr/>
                <p:nvPr/>
              </p:nvPicPr>
              <p:blipFill>
                <a:blip r:embed="rId173"/>
                <a:stretch>
                  <a:fillRect/>
                </a:stretch>
              </p:blipFill>
              <p:spPr>
                <a:xfrm>
                  <a:off x="6453756" y="3305108"/>
                  <a:ext cx="4924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5" name="Ink 134">
                  <a:extLst>
                    <a:ext uri="{FF2B5EF4-FFF2-40B4-BE49-F238E27FC236}">
                      <a16:creationId xmlns:a16="http://schemas.microsoft.com/office/drawing/2014/main" id="{6D848E43-151F-ECAD-BA62-C0BC1602A62A}"/>
                    </a:ext>
                  </a:extLst>
                </p14:cNvPr>
                <p14:cNvContentPartPr/>
                <p14:nvPr/>
              </p14:nvContentPartPr>
              <p14:xfrm>
                <a:off x="5995116" y="3394388"/>
                <a:ext cx="307800" cy="29520"/>
              </p14:xfrm>
            </p:contentPart>
          </mc:Choice>
          <mc:Fallback>
            <p:pic>
              <p:nvPicPr>
                <p:cNvPr id="135" name="Ink 134">
                  <a:extLst>
                    <a:ext uri="{FF2B5EF4-FFF2-40B4-BE49-F238E27FC236}">
                      <a16:creationId xmlns:a16="http://schemas.microsoft.com/office/drawing/2014/main" id="{6D848E43-151F-ECAD-BA62-C0BC1602A62A}"/>
                    </a:ext>
                  </a:extLst>
                </p:cNvPr>
                <p:cNvPicPr/>
                <p:nvPr/>
              </p:nvPicPr>
              <p:blipFill>
                <a:blip r:embed="rId175"/>
                <a:stretch>
                  <a:fillRect/>
                </a:stretch>
              </p:blipFill>
              <p:spPr>
                <a:xfrm>
                  <a:off x="5977476" y="3376748"/>
                  <a:ext cx="3434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6" name="Ink 135">
                  <a:extLst>
                    <a:ext uri="{FF2B5EF4-FFF2-40B4-BE49-F238E27FC236}">
                      <a16:creationId xmlns:a16="http://schemas.microsoft.com/office/drawing/2014/main" id="{09E367F4-BD85-192E-F89B-14BA6719312B}"/>
                    </a:ext>
                  </a:extLst>
                </p14:cNvPr>
                <p14:cNvContentPartPr/>
                <p14:nvPr/>
              </p14:nvContentPartPr>
              <p14:xfrm>
                <a:off x="4887036" y="3338228"/>
                <a:ext cx="963360" cy="100080"/>
              </p14:xfrm>
            </p:contentPart>
          </mc:Choice>
          <mc:Fallback>
            <p:pic>
              <p:nvPicPr>
                <p:cNvPr id="136" name="Ink 135">
                  <a:extLst>
                    <a:ext uri="{FF2B5EF4-FFF2-40B4-BE49-F238E27FC236}">
                      <a16:creationId xmlns:a16="http://schemas.microsoft.com/office/drawing/2014/main" id="{09E367F4-BD85-192E-F89B-14BA6719312B}"/>
                    </a:ext>
                  </a:extLst>
                </p:cNvPr>
                <p:cNvPicPr/>
                <p:nvPr/>
              </p:nvPicPr>
              <p:blipFill>
                <a:blip r:embed="rId177"/>
                <a:stretch>
                  <a:fillRect/>
                </a:stretch>
              </p:blipFill>
              <p:spPr>
                <a:xfrm>
                  <a:off x="4869036" y="3320588"/>
                  <a:ext cx="9990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7" name="Ink 136">
                  <a:extLst>
                    <a:ext uri="{FF2B5EF4-FFF2-40B4-BE49-F238E27FC236}">
                      <a16:creationId xmlns:a16="http://schemas.microsoft.com/office/drawing/2014/main" id="{DE5E7258-6922-C67B-2C3D-F695640513A2}"/>
                    </a:ext>
                  </a:extLst>
                </p14:cNvPr>
                <p14:cNvContentPartPr/>
                <p14:nvPr/>
              </p14:nvContentPartPr>
              <p14:xfrm>
                <a:off x="3849156" y="3355868"/>
                <a:ext cx="999360" cy="66600"/>
              </p14:xfrm>
            </p:contentPart>
          </mc:Choice>
          <mc:Fallback>
            <p:pic>
              <p:nvPicPr>
                <p:cNvPr id="137" name="Ink 136">
                  <a:extLst>
                    <a:ext uri="{FF2B5EF4-FFF2-40B4-BE49-F238E27FC236}">
                      <a16:creationId xmlns:a16="http://schemas.microsoft.com/office/drawing/2014/main" id="{DE5E7258-6922-C67B-2C3D-F695640513A2}"/>
                    </a:ext>
                  </a:extLst>
                </p:cNvPr>
                <p:cNvPicPr/>
                <p:nvPr/>
              </p:nvPicPr>
              <p:blipFill>
                <a:blip r:embed="rId179"/>
                <a:stretch>
                  <a:fillRect/>
                </a:stretch>
              </p:blipFill>
              <p:spPr>
                <a:xfrm>
                  <a:off x="3831156" y="3337868"/>
                  <a:ext cx="1035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8" name="Ink 137">
                  <a:extLst>
                    <a:ext uri="{FF2B5EF4-FFF2-40B4-BE49-F238E27FC236}">
                      <a16:creationId xmlns:a16="http://schemas.microsoft.com/office/drawing/2014/main" id="{C6BFE43B-4680-35F7-8536-78F05D2CB7C5}"/>
                    </a:ext>
                  </a:extLst>
                </p14:cNvPr>
                <p14:cNvContentPartPr/>
                <p14:nvPr/>
              </p14:nvContentPartPr>
              <p14:xfrm>
                <a:off x="2458836" y="3276308"/>
                <a:ext cx="1373760" cy="132840"/>
              </p14:xfrm>
            </p:contentPart>
          </mc:Choice>
          <mc:Fallback>
            <p:pic>
              <p:nvPicPr>
                <p:cNvPr id="138" name="Ink 137">
                  <a:extLst>
                    <a:ext uri="{FF2B5EF4-FFF2-40B4-BE49-F238E27FC236}">
                      <a16:creationId xmlns:a16="http://schemas.microsoft.com/office/drawing/2014/main" id="{C6BFE43B-4680-35F7-8536-78F05D2CB7C5}"/>
                    </a:ext>
                  </a:extLst>
                </p:cNvPr>
                <p:cNvPicPr/>
                <p:nvPr/>
              </p:nvPicPr>
              <p:blipFill>
                <a:blip r:embed="rId181"/>
                <a:stretch>
                  <a:fillRect/>
                </a:stretch>
              </p:blipFill>
              <p:spPr>
                <a:xfrm>
                  <a:off x="2441196" y="3258308"/>
                  <a:ext cx="14094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9" name="Ink 138">
                  <a:extLst>
                    <a:ext uri="{FF2B5EF4-FFF2-40B4-BE49-F238E27FC236}">
                      <a16:creationId xmlns:a16="http://schemas.microsoft.com/office/drawing/2014/main" id="{2B021F62-1111-4C33-C4FE-9D9381DEB61A}"/>
                    </a:ext>
                  </a:extLst>
                </p14:cNvPr>
                <p14:cNvContentPartPr/>
                <p14:nvPr/>
              </p14:nvContentPartPr>
              <p14:xfrm>
                <a:off x="1158156" y="3341468"/>
                <a:ext cx="1176120" cy="83160"/>
              </p14:xfrm>
            </p:contentPart>
          </mc:Choice>
          <mc:Fallback>
            <p:pic>
              <p:nvPicPr>
                <p:cNvPr id="139" name="Ink 138">
                  <a:extLst>
                    <a:ext uri="{FF2B5EF4-FFF2-40B4-BE49-F238E27FC236}">
                      <a16:creationId xmlns:a16="http://schemas.microsoft.com/office/drawing/2014/main" id="{2B021F62-1111-4C33-C4FE-9D9381DEB61A}"/>
                    </a:ext>
                  </a:extLst>
                </p:cNvPr>
                <p:cNvPicPr/>
                <p:nvPr/>
              </p:nvPicPr>
              <p:blipFill>
                <a:blip r:embed="rId183"/>
                <a:stretch>
                  <a:fillRect/>
                </a:stretch>
              </p:blipFill>
              <p:spPr>
                <a:xfrm>
                  <a:off x="1140516" y="3323468"/>
                  <a:ext cx="1211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0" name="Ink 139">
                  <a:extLst>
                    <a:ext uri="{FF2B5EF4-FFF2-40B4-BE49-F238E27FC236}">
                      <a16:creationId xmlns:a16="http://schemas.microsoft.com/office/drawing/2014/main" id="{B01F84ED-57D8-AEB6-03CC-4E4692C0DB64}"/>
                    </a:ext>
                  </a:extLst>
                </p14:cNvPr>
                <p14:cNvContentPartPr/>
                <p14:nvPr/>
              </p14:nvContentPartPr>
              <p14:xfrm>
                <a:off x="486036" y="3432188"/>
                <a:ext cx="551520" cy="32040"/>
              </p14:xfrm>
            </p:contentPart>
          </mc:Choice>
          <mc:Fallback>
            <p:pic>
              <p:nvPicPr>
                <p:cNvPr id="140" name="Ink 139">
                  <a:extLst>
                    <a:ext uri="{FF2B5EF4-FFF2-40B4-BE49-F238E27FC236}">
                      <a16:creationId xmlns:a16="http://schemas.microsoft.com/office/drawing/2014/main" id="{B01F84ED-57D8-AEB6-03CC-4E4692C0DB64}"/>
                    </a:ext>
                  </a:extLst>
                </p:cNvPr>
                <p:cNvPicPr/>
                <p:nvPr/>
              </p:nvPicPr>
              <p:blipFill>
                <a:blip r:embed="rId185"/>
                <a:stretch>
                  <a:fillRect/>
                </a:stretch>
              </p:blipFill>
              <p:spPr>
                <a:xfrm>
                  <a:off x="468036" y="3414188"/>
                  <a:ext cx="587160" cy="67680"/>
                </a:xfrm>
                <a:prstGeom prst="rect">
                  <a:avLst/>
                </a:prstGeom>
              </p:spPr>
            </p:pic>
          </mc:Fallback>
        </mc:AlternateContent>
      </p:grpSp>
      <p:grpSp>
        <p:nvGrpSpPr>
          <p:cNvPr id="146" name="Group 145">
            <a:extLst>
              <a:ext uri="{FF2B5EF4-FFF2-40B4-BE49-F238E27FC236}">
                <a16:creationId xmlns:a16="http://schemas.microsoft.com/office/drawing/2014/main" id="{63351ED1-79DB-D972-DC32-C1EA13CC2BAD}"/>
              </a:ext>
            </a:extLst>
          </p:cNvPr>
          <p:cNvGrpSpPr/>
          <p:nvPr/>
        </p:nvGrpSpPr>
        <p:grpSpPr>
          <a:xfrm>
            <a:off x="7936236" y="3758708"/>
            <a:ext cx="1349280" cy="65160"/>
            <a:chOff x="7936236" y="3758708"/>
            <a:chExt cx="1349280" cy="65160"/>
          </a:xfrm>
        </p:grpSpPr>
        <mc:AlternateContent xmlns:mc="http://schemas.openxmlformats.org/markup-compatibility/2006">
          <mc:Choice xmlns:p14="http://schemas.microsoft.com/office/powerpoint/2010/main" Requires="p14">
            <p:contentPart p14:bwMode="auto" r:id="rId186">
              <p14:nvContentPartPr>
                <p14:cNvPr id="142" name="Ink 141">
                  <a:extLst>
                    <a:ext uri="{FF2B5EF4-FFF2-40B4-BE49-F238E27FC236}">
                      <a16:creationId xmlns:a16="http://schemas.microsoft.com/office/drawing/2014/main" id="{20BC95FF-793E-A06B-EDE3-06F78C122BD7}"/>
                    </a:ext>
                  </a:extLst>
                </p14:cNvPr>
                <p14:cNvContentPartPr/>
                <p14:nvPr/>
              </p14:nvContentPartPr>
              <p14:xfrm>
                <a:off x="8953956" y="3774188"/>
                <a:ext cx="331560" cy="28440"/>
              </p14:xfrm>
            </p:contentPart>
          </mc:Choice>
          <mc:Fallback>
            <p:pic>
              <p:nvPicPr>
                <p:cNvPr id="142" name="Ink 141">
                  <a:extLst>
                    <a:ext uri="{FF2B5EF4-FFF2-40B4-BE49-F238E27FC236}">
                      <a16:creationId xmlns:a16="http://schemas.microsoft.com/office/drawing/2014/main" id="{20BC95FF-793E-A06B-EDE3-06F78C122BD7}"/>
                    </a:ext>
                  </a:extLst>
                </p:cNvPr>
                <p:cNvPicPr/>
                <p:nvPr/>
              </p:nvPicPr>
              <p:blipFill>
                <a:blip r:embed="rId187"/>
                <a:stretch>
                  <a:fillRect/>
                </a:stretch>
              </p:blipFill>
              <p:spPr>
                <a:xfrm>
                  <a:off x="8935956" y="3756548"/>
                  <a:ext cx="3672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3" name="Ink 142">
                  <a:extLst>
                    <a:ext uri="{FF2B5EF4-FFF2-40B4-BE49-F238E27FC236}">
                      <a16:creationId xmlns:a16="http://schemas.microsoft.com/office/drawing/2014/main" id="{964565A2-1E12-4C51-5EF2-3B054860C67C}"/>
                    </a:ext>
                  </a:extLst>
                </p14:cNvPr>
                <p14:cNvContentPartPr/>
                <p14:nvPr/>
              </p14:nvContentPartPr>
              <p14:xfrm>
                <a:off x="7962156" y="3758708"/>
                <a:ext cx="742320" cy="43560"/>
              </p14:xfrm>
            </p:contentPart>
          </mc:Choice>
          <mc:Fallback>
            <p:pic>
              <p:nvPicPr>
                <p:cNvPr id="143" name="Ink 142">
                  <a:extLst>
                    <a:ext uri="{FF2B5EF4-FFF2-40B4-BE49-F238E27FC236}">
                      <a16:creationId xmlns:a16="http://schemas.microsoft.com/office/drawing/2014/main" id="{964565A2-1E12-4C51-5EF2-3B054860C67C}"/>
                    </a:ext>
                  </a:extLst>
                </p:cNvPr>
                <p:cNvPicPr/>
                <p:nvPr/>
              </p:nvPicPr>
              <p:blipFill>
                <a:blip r:embed="rId189"/>
                <a:stretch>
                  <a:fillRect/>
                </a:stretch>
              </p:blipFill>
              <p:spPr>
                <a:xfrm>
                  <a:off x="7944516" y="3741068"/>
                  <a:ext cx="7779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5" name="Ink 144">
                  <a:extLst>
                    <a:ext uri="{FF2B5EF4-FFF2-40B4-BE49-F238E27FC236}">
                      <a16:creationId xmlns:a16="http://schemas.microsoft.com/office/drawing/2014/main" id="{E06F17EE-D174-3178-5557-429BE4FBCECF}"/>
                    </a:ext>
                  </a:extLst>
                </p14:cNvPr>
                <p14:cNvContentPartPr/>
                <p14:nvPr/>
              </p14:nvContentPartPr>
              <p14:xfrm>
                <a:off x="7936236" y="3762668"/>
                <a:ext cx="1224000" cy="61200"/>
              </p14:xfrm>
            </p:contentPart>
          </mc:Choice>
          <mc:Fallback>
            <p:pic>
              <p:nvPicPr>
                <p:cNvPr id="145" name="Ink 144">
                  <a:extLst>
                    <a:ext uri="{FF2B5EF4-FFF2-40B4-BE49-F238E27FC236}">
                      <a16:creationId xmlns:a16="http://schemas.microsoft.com/office/drawing/2014/main" id="{E06F17EE-D174-3178-5557-429BE4FBCECF}"/>
                    </a:ext>
                  </a:extLst>
                </p:cNvPr>
                <p:cNvPicPr/>
                <p:nvPr/>
              </p:nvPicPr>
              <p:blipFill>
                <a:blip r:embed="rId191"/>
                <a:stretch>
                  <a:fillRect/>
                </a:stretch>
              </p:blipFill>
              <p:spPr>
                <a:xfrm>
                  <a:off x="7918596" y="3744668"/>
                  <a:ext cx="1259640" cy="9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2">
            <p14:nvContentPartPr>
              <p14:cNvPr id="147" name="Ink 146">
                <a:extLst>
                  <a:ext uri="{FF2B5EF4-FFF2-40B4-BE49-F238E27FC236}">
                    <a16:creationId xmlns:a16="http://schemas.microsoft.com/office/drawing/2014/main" id="{82DD5BB9-32FA-CC92-A15B-90968ED7824F}"/>
                  </a:ext>
                </a:extLst>
              </p14:cNvPr>
              <p14:cNvContentPartPr/>
              <p14:nvPr/>
            </p14:nvContentPartPr>
            <p14:xfrm>
              <a:off x="5039676" y="622388"/>
              <a:ext cx="677160" cy="479520"/>
            </p14:xfrm>
          </p:contentPart>
        </mc:Choice>
        <mc:Fallback>
          <p:pic>
            <p:nvPicPr>
              <p:cNvPr id="147" name="Ink 146">
                <a:extLst>
                  <a:ext uri="{FF2B5EF4-FFF2-40B4-BE49-F238E27FC236}">
                    <a16:creationId xmlns:a16="http://schemas.microsoft.com/office/drawing/2014/main" id="{82DD5BB9-32FA-CC92-A15B-90968ED7824F}"/>
                  </a:ext>
                </a:extLst>
              </p:cNvPr>
              <p:cNvPicPr/>
              <p:nvPr/>
            </p:nvPicPr>
            <p:blipFill>
              <a:blip r:embed="rId193"/>
              <a:stretch>
                <a:fillRect/>
              </a:stretch>
            </p:blipFill>
            <p:spPr>
              <a:xfrm>
                <a:off x="5021676" y="604748"/>
                <a:ext cx="712800" cy="5151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8" name="Ink 147">
                <a:extLst>
                  <a:ext uri="{FF2B5EF4-FFF2-40B4-BE49-F238E27FC236}">
                    <a16:creationId xmlns:a16="http://schemas.microsoft.com/office/drawing/2014/main" id="{AD62FBD2-4C45-F7E2-EB1C-60D4C3271F4A}"/>
                  </a:ext>
                </a:extLst>
              </p14:cNvPr>
              <p14:cNvContentPartPr/>
              <p14:nvPr/>
            </p14:nvContentPartPr>
            <p14:xfrm>
              <a:off x="1712556" y="628508"/>
              <a:ext cx="640440" cy="583920"/>
            </p14:xfrm>
          </p:contentPart>
        </mc:Choice>
        <mc:Fallback>
          <p:pic>
            <p:nvPicPr>
              <p:cNvPr id="148" name="Ink 147">
                <a:extLst>
                  <a:ext uri="{FF2B5EF4-FFF2-40B4-BE49-F238E27FC236}">
                    <a16:creationId xmlns:a16="http://schemas.microsoft.com/office/drawing/2014/main" id="{AD62FBD2-4C45-F7E2-EB1C-60D4C3271F4A}"/>
                  </a:ext>
                </a:extLst>
              </p:cNvPr>
              <p:cNvPicPr/>
              <p:nvPr/>
            </p:nvPicPr>
            <p:blipFill>
              <a:blip r:embed="rId195"/>
              <a:stretch>
                <a:fillRect/>
              </a:stretch>
            </p:blipFill>
            <p:spPr>
              <a:xfrm>
                <a:off x="1694556" y="610508"/>
                <a:ext cx="676080" cy="619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9" name="Ink 148">
                <a:extLst>
                  <a:ext uri="{FF2B5EF4-FFF2-40B4-BE49-F238E27FC236}">
                    <a16:creationId xmlns:a16="http://schemas.microsoft.com/office/drawing/2014/main" id="{E2B75E15-28C3-357C-A65A-BCE8B66E6DA3}"/>
                  </a:ext>
                </a:extLst>
              </p14:cNvPr>
              <p14:cNvContentPartPr/>
              <p14:nvPr/>
            </p14:nvContentPartPr>
            <p14:xfrm>
              <a:off x="7339356" y="1017308"/>
              <a:ext cx="675360" cy="484920"/>
            </p14:xfrm>
          </p:contentPart>
        </mc:Choice>
        <mc:Fallback>
          <p:pic>
            <p:nvPicPr>
              <p:cNvPr id="149" name="Ink 148">
                <a:extLst>
                  <a:ext uri="{FF2B5EF4-FFF2-40B4-BE49-F238E27FC236}">
                    <a16:creationId xmlns:a16="http://schemas.microsoft.com/office/drawing/2014/main" id="{E2B75E15-28C3-357C-A65A-BCE8B66E6DA3}"/>
                  </a:ext>
                </a:extLst>
              </p:cNvPr>
              <p:cNvPicPr/>
              <p:nvPr/>
            </p:nvPicPr>
            <p:blipFill>
              <a:blip r:embed="rId197"/>
              <a:stretch>
                <a:fillRect/>
              </a:stretch>
            </p:blipFill>
            <p:spPr>
              <a:xfrm>
                <a:off x="7321716" y="999668"/>
                <a:ext cx="711000" cy="520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0" name="Ink 149">
                <a:extLst>
                  <a:ext uri="{FF2B5EF4-FFF2-40B4-BE49-F238E27FC236}">
                    <a16:creationId xmlns:a16="http://schemas.microsoft.com/office/drawing/2014/main" id="{5B200AC9-F25E-40D4-6E3B-4461C4C88727}"/>
                  </a:ext>
                </a:extLst>
              </p14:cNvPr>
              <p14:cNvContentPartPr/>
              <p14:nvPr/>
            </p14:nvContentPartPr>
            <p14:xfrm>
              <a:off x="4325436" y="1021268"/>
              <a:ext cx="501840" cy="84600"/>
            </p14:xfrm>
          </p:contentPart>
        </mc:Choice>
        <mc:Fallback>
          <p:pic>
            <p:nvPicPr>
              <p:cNvPr id="150" name="Ink 149">
                <a:extLst>
                  <a:ext uri="{FF2B5EF4-FFF2-40B4-BE49-F238E27FC236}">
                    <a16:creationId xmlns:a16="http://schemas.microsoft.com/office/drawing/2014/main" id="{5B200AC9-F25E-40D4-6E3B-4461C4C88727}"/>
                  </a:ext>
                </a:extLst>
              </p:cNvPr>
              <p:cNvPicPr/>
              <p:nvPr/>
            </p:nvPicPr>
            <p:blipFill>
              <a:blip r:embed="rId199"/>
              <a:stretch>
                <a:fillRect/>
              </a:stretch>
            </p:blipFill>
            <p:spPr>
              <a:xfrm>
                <a:off x="4307796" y="1003268"/>
                <a:ext cx="5374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3" name="Ink 152">
                <a:extLst>
                  <a:ext uri="{FF2B5EF4-FFF2-40B4-BE49-F238E27FC236}">
                    <a16:creationId xmlns:a16="http://schemas.microsoft.com/office/drawing/2014/main" id="{A369ED1C-34E9-6C3C-58E4-92FF820F8264}"/>
                  </a:ext>
                </a:extLst>
              </p14:cNvPr>
              <p14:cNvContentPartPr/>
              <p14:nvPr/>
            </p14:nvContentPartPr>
            <p14:xfrm>
              <a:off x="8636796" y="1466588"/>
              <a:ext cx="625680" cy="52560"/>
            </p14:xfrm>
          </p:contentPart>
        </mc:Choice>
        <mc:Fallback>
          <p:pic>
            <p:nvPicPr>
              <p:cNvPr id="153" name="Ink 152">
                <a:extLst>
                  <a:ext uri="{FF2B5EF4-FFF2-40B4-BE49-F238E27FC236}">
                    <a16:creationId xmlns:a16="http://schemas.microsoft.com/office/drawing/2014/main" id="{A369ED1C-34E9-6C3C-58E4-92FF820F8264}"/>
                  </a:ext>
                </a:extLst>
              </p:cNvPr>
              <p:cNvPicPr/>
              <p:nvPr/>
            </p:nvPicPr>
            <p:blipFill>
              <a:blip r:embed="rId201"/>
              <a:stretch>
                <a:fillRect/>
              </a:stretch>
            </p:blipFill>
            <p:spPr>
              <a:xfrm>
                <a:off x="8618796" y="1448948"/>
                <a:ext cx="6613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4" name="Ink 153">
                <a:extLst>
                  <a:ext uri="{FF2B5EF4-FFF2-40B4-BE49-F238E27FC236}">
                    <a16:creationId xmlns:a16="http://schemas.microsoft.com/office/drawing/2014/main" id="{1F9A933E-A36F-8559-26AF-07B4579F66E8}"/>
                  </a:ext>
                </a:extLst>
              </p14:cNvPr>
              <p14:cNvContentPartPr/>
              <p14:nvPr/>
            </p14:nvContentPartPr>
            <p14:xfrm>
              <a:off x="6797196" y="1461908"/>
              <a:ext cx="551520" cy="43920"/>
            </p14:xfrm>
          </p:contentPart>
        </mc:Choice>
        <mc:Fallback>
          <p:pic>
            <p:nvPicPr>
              <p:cNvPr id="154" name="Ink 153">
                <a:extLst>
                  <a:ext uri="{FF2B5EF4-FFF2-40B4-BE49-F238E27FC236}">
                    <a16:creationId xmlns:a16="http://schemas.microsoft.com/office/drawing/2014/main" id="{1F9A933E-A36F-8559-26AF-07B4579F66E8}"/>
                  </a:ext>
                </a:extLst>
              </p:cNvPr>
              <p:cNvPicPr/>
              <p:nvPr/>
            </p:nvPicPr>
            <p:blipFill>
              <a:blip r:embed="rId203"/>
              <a:stretch>
                <a:fillRect/>
              </a:stretch>
            </p:blipFill>
            <p:spPr>
              <a:xfrm>
                <a:off x="6779556" y="1444268"/>
                <a:ext cx="587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5" name="Ink 154">
                <a:extLst>
                  <a:ext uri="{FF2B5EF4-FFF2-40B4-BE49-F238E27FC236}">
                    <a16:creationId xmlns:a16="http://schemas.microsoft.com/office/drawing/2014/main" id="{950B019A-67AC-8409-729D-8BD11D959401}"/>
                  </a:ext>
                </a:extLst>
              </p14:cNvPr>
              <p14:cNvContentPartPr/>
              <p14:nvPr/>
            </p14:nvContentPartPr>
            <p14:xfrm>
              <a:off x="5345676" y="1442828"/>
              <a:ext cx="601560" cy="82080"/>
            </p14:xfrm>
          </p:contentPart>
        </mc:Choice>
        <mc:Fallback>
          <p:pic>
            <p:nvPicPr>
              <p:cNvPr id="155" name="Ink 154">
                <a:extLst>
                  <a:ext uri="{FF2B5EF4-FFF2-40B4-BE49-F238E27FC236}">
                    <a16:creationId xmlns:a16="http://schemas.microsoft.com/office/drawing/2014/main" id="{950B019A-67AC-8409-729D-8BD11D959401}"/>
                  </a:ext>
                </a:extLst>
              </p:cNvPr>
              <p:cNvPicPr/>
              <p:nvPr/>
            </p:nvPicPr>
            <p:blipFill>
              <a:blip r:embed="rId205"/>
              <a:stretch>
                <a:fillRect/>
              </a:stretch>
            </p:blipFill>
            <p:spPr>
              <a:xfrm>
                <a:off x="5327676" y="1424828"/>
                <a:ext cx="637200" cy="117720"/>
              </a:xfrm>
              <a:prstGeom prst="rect">
                <a:avLst/>
              </a:prstGeom>
            </p:spPr>
          </p:pic>
        </mc:Fallback>
      </mc:AlternateContent>
      <p:grpSp>
        <p:nvGrpSpPr>
          <p:cNvPr id="157" name="Group 156">
            <a:extLst>
              <a:ext uri="{FF2B5EF4-FFF2-40B4-BE49-F238E27FC236}">
                <a16:creationId xmlns:a16="http://schemas.microsoft.com/office/drawing/2014/main" id="{42B84279-0BD3-385D-5702-9B28E2102F0E}"/>
              </a:ext>
            </a:extLst>
          </p:cNvPr>
          <p:cNvGrpSpPr/>
          <p:nvPr/>
        </p:nvGrpSpPr>
        <p:grpSpPr>
          <a:xfrm>
            <a:off x="1161396" y="1031348"/>
            <a:ext cx="2463480" cy="522360"/>
            <a:chOff x="1161396" y="1031348"/>
            <a:chExt cx="2463480" cy="522360"/>
          </a:xfrm>
        </p:grpSpPr>
        <mc:AlternateContent xmlns:mc="http://schemas.openxmlformats.org/markup-compatibility/2006">
          <mc:Choice xmlns:p14="http://schemas.microsoft.com/office/powerpoint/2010/main" Requires="p14">
            <p:contentPart p14:bwMode="auto" r:id="rId206">
              <p14:nvContentPartPr>
                <p14:cNvPr id="151" name="Ink 150">
                  <a:extLst>
                    <a:ext uri="{FF2B5EF4-FFF2-40B4-BE49-F238E27FC236}">
                      <a16:creationId xmlns:a16="http://schemas.microsoft.com/office/drawing/2014/main" id="{D4FF19A0-E0C6-EF46-0A5A-9678D5BF6A15}"/>
                    </a:ext>
                  </a:extLst>
                </p14:cNvPr>
                <p14:cNvContentPartPr/>
                <p14:nvPr/>
              </p14:nvContentPartPr>
              <p14:xfrm>
                <a:off x="2950236" y="1070588"/>
                <a:ext cx="674640" cy="48600"/>
              </p14:xfrm>
            </p:contentPart>
          </mc:Choice>
          <mc:Fallback>
            <p:pic>
              <p:nvPicPr>
                <p:cNvPr id="151" name="Ink 150">
                  <a:extLst>
                    <a:ext uri="{FF2B5EF4-FFF2-40B4-BE49-F238E27FC236}">
                      <a16:creationId xmlns:a16="http://schemas.microsoft.com/office/drawing/2014/main" id="{D4FF19A0-E0C6-EF46-0A5A-9678D5BF6A15}"/>
                    </a:ext>
                  </a:extLst>
                </p:cNvPr>
                <p:cNvPicPr/>
                <p:nvPr/>
              </p:nvPicPr>
              <p:blipFill>
                <a:blip r:embed="rId207"/>
                <a:stretch>
                  <a:fillRect/>
                </a:stretch>
              </p:blipFill>
              <p:spPr>
                <a:xfrm>
                  <a:off x="2932236" y="1052948"/>
                  <a:ext cx="710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2" name="Ink 151">
                  <a:extLst>
                    <a:ext uri="{FF2B5EF4-FFF2-40B4-BE49-F238E27FC236}">
                      <a16:creationId xmlns:a16="http://schemas.microsoft.com/office/drawing/2014/main" id="{EE867AC2-96E8-FBB0-241C-2F3FB4814616}"/>
                    </a:ext>
                  </a:extLst>
                </p14:cNvPr>
                <p14:cNvContentPartPr/>
                <p14:nvPr/>
              </p14:nvContentPartPr>
              <p14:xfrm>
                <a:off x="1161396" y="1031348"/>
                <a:ext cx="560160" cy="153720"/>
              </p14:xfrm>
            </p:contentPart>
          </mc:Choice>
          <mc:Fallback>
            <p:pic>
              <p:nvPicPr>
                <p:cNvPr id="152" name="Ink 151">
                  <a:extLst>
                    <a:ext uri="{FF2B5EF4-FFF2-40B4-BE49-F238E27FC236}">
                      <a16:creationId xmlns:a16="http://schemas.microsoft.com/office/drawing/2014/main" id="{EE867AC2-96E8-FBB0-241C-2F3FB4814616}"/>
                    </a:ext>
                  </a:extLst>
                </p:cNvPr>
                <p:cNvPicPr/>
                <p:nvPr/>
              </p:nvPicPr>
              <p:blipFill>
                <a:blip r:embed="rId209"/>
                <a:stretch>
                  <a:fillRect/>
                </a:stretch>
              </p:blipFill>
              <p:spPr>
                <a:xfrm>
                  <a:off x="1143756" y="1013348"/>
                  <a:ext cx="5958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6" name="Ink 155">
                  <a:extLst>
                    <a:ext uri="{FF2B5EF4-FFF2-40B4-BE49-F238E27FC236}">
                      <a16:creationId xmlns:a16="http://schemas.microsoft.com/office/drawing/2014/main" id="{F8DBCDE0-47E6-2AFD-773B-A2E182F88BBE}"/>
                    </a:ext>
                  </a:extLst>
                </p14:cNvPr>
                <p14:cNvContentPartPr/>
                <p14:nvPr/>
              </p14:nvContentPartPr>
              <p14:xfrm>
                <a:off x="2106756" y="1051868"/>
                <a:ext cx="1089000" cy="501840"/>
              </p14:xfrm>
            </p:contentPart>
          </mc:Choice>
          <mc:Fallback>
            <p:pic>
              <p:nvPicPr>
                <p:cNvPr id="156" name="Ink 155">
                  <a:extLst>
                    <a:ext uri="{FF2B5EF4-FFF2-40B4-BE49-F238E27FC236}">
                      <a16:creationId xmlns:a16="http://schemas.microsoft.com/office/drawing/2014/main" id="{F8DBCDE0-47E6-2AFD-773B-A2E182F88BBE}"/>
                    </a:ext>
                  </a:extLst>
                </p:cNvPr>
                <p:cNvPicPr/>
                <p:nvPr/>
              </p:nvPicPr>
              <p:blipFill>
                <a:blip r:embed="rId211"/>
                <a:stretch>
                  <a:fillRect/>
                </a:stretch>
              </p:blipFill>
              <p:spPr>
                <a:xfrm>
                  <a:off x="2088756" y="1034228"/>
                  <a:ext cx="1124640" cy="53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2">
            <p14:nvContentPartPr>
              <p14:cNvPr id="158" name="Ink 157">
                <a:extLst>
                  <a:ext uri="{FF2B5EF4-FFF2-40B4-BE49-F238E27FC236}">
                    <a16:creationId xmlns:a16="http://schemas.microsoft.com/office/drawing/2014/main" id="{2560405A-EA85-335A-783E-487B7F9550E3}"/>
                  </a:ext>
                </a:extLst>
              </p14:cNvPr>
              <p14:cNvContentPartPr/>
              <p14:nvPr/>
            </p14:nvContentPartPr>
            <p14:xfrm>
              <a:off x="8202276" y="1480628"/>
              <a:ext cx="1116720" cy="401040"/>
            </p14:xfrm>
          </p:contentPart>
        </mc:Choice>
        <mc:Fallback>
          <p:pic>
            <p:nvPicPr>
              <p:cNvPr id="158" name="Ink 157">
                <a:extLst>
                  <a:ext uri="{FF2B5EF4-FFF2-40B4-BE49-F238E27FC236}">
                    <a16:creationId xmlns:a16="http://schemas.microsoft.com/office/drawing/2014/main" id="{2560405A-EA85-335A-783E-487B7F9550E3}"/>
                  </a:ext>
                </a:extLst>
              </p:cNvPr>
              <p:cNvPicPr/>
              <p:nvPr/>
            </p:nvPicPr>
            <p:blipFill>
              <a:blip r:embed="rId213"/>
              <a:stretch>
                <a:fillRect/>
              </a:stretch>
            </p:blipFill>
            <p:spPr>
              <a:xfrm>
                <a:off x="8184636" y="1462628"/>
                <a:ext cx="115236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9" name="Ink 158">
                <a:extLst>
                  <a:ext uri="{FF2B5EF4-FFF2-40B4-BE49-F238E27FC236}">
                    <a16:creationId xmlns:a16="http://schemas.microsoft.com/office/drawing/2014/main" id="{7754E612-1543-5AED-4005-829919DDB14D}"/>
                  </a:ext>
                </a:extLst>
              </p14:cNvPr>
              <p14:cNvContentPartPr/>
              <p14:nvPr/>
            </p14:nvContentPartPr>
            <p14:xfrm>
              <a:off x="525636" y="2127548"/>
              <a:ext cx="426600" cy="572400"/>
            </p14:xfrm>
          </p:contentPart>
        </mc:Choice>
        <mc:Fallback>
          <p:pic>
            <p:nvPicPr>
              <p:cNvPr id="159" name="Ink 158">
                <a:extLst>
                  <a:ext uri="{FF2B5EF4-FFF2-40B4-BE49-F238E27FC236}">
                    <a16:creationId xmlns:a16="http://schemas.microsoft.com/office/drawing/2014/main" id="{7754E612-1543-5AED-4005-829919DDB14D}"/>
                  </a:ext>
                </a:extLst>
              </p:cNvPr>
              <p:cNvPicPr/>
              <p:nvPr/>
            </p:nvPicPr>
            <p:blipFill>
              <a:blip r:embed="rId215"/>
              <a:stretch>
                <a:fillRect/>
              </a:stretch>
            </p:blipFill>
            <p:spPr>
              <a:xfrm>
                <a:off x="507636" y="2109548"/>
                <a:ext cx="462240" cy="608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0" name="Ink 159">
                <a:extLst>
                  <a:ext uri="{FF2B5EF4-FFF2-40B4-BE49-F238E27FC236}">
                    <a16:creationId xmlns:a16="http://schemas.microsoft.com/office/drawing/2014/main" id="{AF27F337-8C3B-63D3-57D6-9EFBD7DCC6BA}"/>
                  </a:ext>
                </a:extLst>
              </p14:cNvPr>
              <p14:cNvContentPartPr/>
              <p14:nvPr/>
            </p14:nvContentPartPr>
            <p14:xfrm>
              <a:off x="5698476" y="2242028"/>
              <a:ext cx="1273680" cy="460080"/>
            </p14:xfrm>
          </p:contentPart>
        </mc:Choice>
        <mc:Fallback>
          <p:pic>
            <p:nvPicPr>
              <p:cNvPr id="160" name="Ink 159">
                <a:extLst>
                  <a:ext uri="{FF2B5EF4-FFF2-40B4-BE49-F238E27FC236}">
                    <a16:creationId xmlns:a16="http://schemas.microsoft.com/office/drawing/2014/main" id="{AF27F337-8C3B-63D3-57D6-9EFBD7DCC6BA}"/>
                  </a:ext>
                </a:extLst>
              </p:cNvPr>
              <p:cNvPicPr/>
              <p:nvPr/>
            </p:nvPicPr>
            <p:blipFill>
              <a:blip r:embed="rId217"/>
              <a:stretch>
                <a:fillRect/>
              </a:stretch>
            </p:blipFill>
            <p:spPr>
              <a:xfrm>
                <a:off x="5680836" y="2224028"/>
                <a:ext cx="1309320" cy="4957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1" name="Ink 160">
                <a:extLst>
                  <a:ext uri="{FF2B5EF4-FFF2-40B4-BE49-F238E27FC236}">
                    <a16:creationId xmlns:a16="http://schemas.microsoft.com/office/drawing/2014/main" id="{BF7272CC-7D88-7155-746B-B296139EBA3E}"/>
                  </a:ext>
                </a:extLst>
              </p14:cNvPr>
              <p14:cNvContentPartPr/>
              <p14:nvPr/>
            </p14:nvContentPartPr>
            <p14:xfrm>
              <a:off x="6293196" y="3012428"/>
              <a:ext cx="1312920" cy="443160"/>
            </p14:xfrm>
          </p:contentPart>
        </mc:Choice>
        <mc:Fallback>
          <p:pic>
            <p:nvPicPr>
              <p:cNvPr id="161" name="Ink 160">
                <a:extLst>
                  <a:ext uri="{FF2B5EF4-FFF2-40B4-BE49-F238E27FC236}">
                    <a16:creationId xmlns:a16="http://schemas.microsoft.com/office/drawing/2014/main" id="{BF7272CC-7D88-7155-746B-B296139EBA3E}"/>
                  </a:ext>
                </a:extLst>
              </p:cNvPr>
              <p:cNvPicPr/>
              <p:nvPr/>
            </p:nvPicPr>
            <p:blipFill>
              <a:blip r:embed="rId219"/>
              <a:stretch>
                <a:fillRect/>
              </a:stretch>
            </p:blipFill>
            <p:spPr>
              <a:xfrm>
                <a:off x="6275196" y="2994428"/>
                <a:ext cx="1348560"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99" name="Ink 198">
                <a:extLst>
                  <a:ext uri="{FF2B5EF4-FFF2-40B4-BE49-F238E27FC236}">
                    <a16:creationId xmlns:a16="http://schemas.microsoft.com/office/drawing/2014/main" id="{F8D8070A-BA9F-5907-D04B-0B2A82B157B5}"/>
                  </a:ext>
                </a:extLst>
              </p14:cNvPr>
              <p14:cNvContentPartPr/>
              <p14:nvPr/>
            </p14:nvContentPartPr>
            <p14:xfrm>
              <a:off x="2949876" y="3688148"/>
              <a:ext cx="2177280" cy="562680"/>
            </p14:xfrm>
          </p:contentPart>
        </mc:Choice>
        <mc:Fallback>
          <p:pic>
            <p:nvPicPr>
              <p:cNvPr id="199" name="Ink 198">
                <a:extLst>
                  <a:ext uri="{FF2B5EF4-FFF2-40B4-BE49-F238E27FC236}">
                    <a16:creationId xmlns:a16="http://schemas.microsoft.com/office/drawing/2014/main" id="{F8D8070A-BA9F-5907-D04B-0B2A82B157B5}"/>
                  </a:ext>
                </a:extLst>
              </p:cNvPr>
              <p:cNvPicPr/>
              <p:nvPr/>
            </p:nvPicPr>
            <p:blipFill>
              <a:blip r:embed="rId221"/>
              <a:stretch>
                <a:fillRect/>
              </a:stretch>
            </p:blipFill>
            <p:spPr>
              <a:xfrm>
                <a:off x="2932236" y="3670508"/>
                <a:ext cx="2212920" cy="5983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70" name="Ink 269">
                <a:extLst>
                  <a:ext uri="{FF2B5EF4-FFF2-40B4-BE49-F238E27FC236}">
                    <a16:creationId xmlns:a16="http://schemas.microsoft.com/office/drawing/2014/main" id="{46320453-11D7-22AE-4952-8466DD5D9046}"/>
                  </a:ext>
                </a:extLst>
              </p14:cNvPr>
              <p14:cNvContentPartPr/>
              <p14:nvPr/>
            </p14:nvContentPartPr>
            <p14:xfrm>
              <a:off x="816156" y="6039308"/>
              <a:ext cx="498600" cy="137520"/>
            </p14:xfrm>
          </p:contentPart>
        </mc:Choice>
        <mc:Fallback>
          <p:pic>
            <p:nvPicPr>
              <p:cNvPr id="270" name="Ink 269">
                <a:extLst>
                  <a:ext uri="{FF2B5EF4-FFF2-40B4-BE49-F238E27FC236}">
                    <a16:creationId xmlns:a16="http://schemas.microsoft.com/office/drawing/2014/main" id="{46320453-11D7-22AE-4952-8466DD5D9046}"/>
                  </a:ext>
                </a:extLst>
              </p:cNvPr>
              <p:cNvPicPr/>
              <p:nvPr/>
            </p:nvPicPr>
            <p:blipFill>
              <a:blip r:embed="rId223"/>
              <a:stretch>
                <a:fillRect/>
              </a:stretch>
            </p:blipFill>
            <p:spPr>
              <a:xfrm>
                <a:off x="798516" y="6021668"/>
                <a:ext cx="534240" cy="173160"/>
              </a:xfrm>
              <a:prstGeom prst="rect">
                <a:avLst/>
              </a:prstGeom>
            </p:spPr>
          </p:pic>
        </mc:Fallback>
      </mc:AlternateContent>
      <p:grpSp>
        <p:nvGrpSpPr>
          <p:cNvPr id="283" name="Group 282">
            <a:extLst>
              <a:ext uri="{FF2B5EF4-FFF2-40B4-BE49-F238E27FC236}">
                <a16:creationId xmlns:a16="http://schemas.microsoft.com/office/drawing/2014/main" id="{C2DFEEF5-0CCD-F2EC-09DA-0ABB9FF1116A}"/>
              </a:ext>
            </a:extLst>
          </p:cNvPr>
          <p:cNvGrpSpPr/>
          <p:nvPr/>
        </p:nvGrpSpPr>
        <p:grpSpPr>
          <a:xfrm>
            <a:off x="4801716" y="6482828"/>
            <a:ext cx="4429080" cy="136800"/>
            <a:chOff x="4801716" y="6482828"/>
            <a:chExt cx="4429080" cy="136800"/>
          </a:xfrm>
        </p:grpSpPr>
        <mc:AlternateContent xmlns:mc="http://schemas.openxmlformats.org/markup-compatibility/2006">
          <mc:Choice xmlns:p14="http://schemas.microsoft.com/office/powerpoint/2010/main" Requires="p14">
            <p:contentPart p14:bwMode="auto" r:id="rId224">
              <p14:nvContentPartPr>
                <p14:cNvPr id="271" name="Ink 270">
                  <a:extLst>
                    <a:ext uri="{FF2B5EF4-FFF2-40B4-BE49-F238E27FC236}">
                      <a16:creationId xmlns:a16="http://schemas.microsoft.com/office/drawing/2014/main" id="{1D7F6413-5DE2-DF09-E7E3-A0761CAC6080}"/>
                    </a:ext>
                  </a:extLst>
                </p14:cNvPr>
                <p14:cNvContentPartPr/>
                <p14:nvPr/>
              </p14:nvContentPartPr>
              <p14:xfrm>
                <a:off x="8850996" y="6537548"/>
                <a:ext cx="379800" cy="82080"/>
              </p14:xfrm>
            </p:contentPart>
          </mc:Choice>
          <mc:Fallback>
            <p:pic>
              <p:nvPicPr>
                <p:cNvPr id="271" name="Ink 270">
                  <a:extLst>
                    <a:ext uri="{FF2B5EF4-FFF2-40B4-BE49-F238E27FC236}">
                      <a16:creationId xmlns:a16="http://schemas.microsoft.com/office/drawing/2014/main" id="{1D7F6413-5DE2-DF09-E7E3-A0761CAC6080}"/>
                    </a:ext>
                  </a:extLst>
                </p:cNvPr>
                <p:cNvPicPr/>
                <p:nvPr/>
              </p:nvPicPr>
              <p:blipFill>
                <a:blip r:embed="rId225"/>
                <a:stretch>
                  <a:fillRect/>
                </a:stretch>
              </p:blipFill>
              <p:spPr>
                <a:xfrm>
                  <a:off x="8833356" y="6519908"/>
                  <a:ext cx="415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72" name="Ink 271">
                  <a:extLst>
                    <a:ext uri="{FF2B5EF4-FFF2-40B4-BE49-F238E27FC236}">
                      <a16:creationId xmlns:a16="http://schemas.microsoft.com/office/drawing/2014/main" id="{8A2648FD-30A7-1214-11EE-E936A8D24538}"/>
                    </a:ext>
                  </a:extLst>
                </p14:cNvPr>
                <p14:cNvContentPartPr/>
                <p14:nvPr/>
              </p14:nvContentPartPr>
              <p14:xfrm>
                <a:off x="8345916" y="6496868"/>
                <a:ext cx="335880" cy="42120"/>
              </p14:xfrm>
            </p:contentPart>
          </mc:Choice>
          <mc:Fallback>
            <p:pic>
              <p:nvPicPr>
                <p:cNvPr id="272" name="Ink 271">
                  <a:extLst>
                    <a:ext uri="{FF2B5EF4-FFF2-40B4-BE49-F238E27FC236}">
                      <a16:creationId xmlns:a16="http://schemas.microsoft.com/office/drawing/2014/main" id="{8A2648FD-30A7-1214-11EE-E936A8D24538}"/>
                    </a:ext>
                  </a:extLst>
                </p:cNvPr>
                <p:cNvPicPr/>
                <p:nvPr/>
              </p:nvPicPr>
              <p:blipFill>
                <a:blip r:embed="rId227"/>
                <a:stretch>
                  <a:fillRect/>
                </a:stretch>
              </p:blipFill>
              <p:spPr>
                <a:xfrm>
                  <a:off x="8328276" y="6478868"/>
                  <a:ext cx="371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73" name="Ink 272">
                  <a:extLst>
                    <a:ext uri="{FF2B5EF4-FFF2-40B4-BE49-F238E27FC236}">
                      <a16:creationId xmlns:a16="http://schemas.microsoft.com/office/drawing/2014/main" id="{F63BE6A5-7535-B288-7512-C1469889AE45}"/>
                    </a:ext>
                  </a:extLst>
                </p14:cNvPr>
                <p14:cNvContentPartPr/>
                <p14:nvPr/>
              </p14:nvContentPartPr>
              <p14:xfrm>
                <a:off x="7506396" y="6482828"/>
                <a:ext cx="685080" cy="44280"/>
              </p14:xfrm>
            </p:contentPart>
          </mc:Choice>
          <mc:Fallback>
            <p:pic>
              <p:nvPicPr>
                <p:cNvPr id="273" name="Ink 272">
                  <a:extLst>
                    <a:ext uri="{FF2B5EF4-FFF2-40B4-BE49-F238E27FC236}">
                      <a16:creationId xmlns:a16="http://schemas.microsoft.com/office/drawing/2014/main" id="{F63BE6A5-7535-B288-7512-C1469889AE45}"/>
                    </a:ext>
                  </a:extLst>
                </p:cNvPr>
                <p:cNvPicPr/>
                <p:nvPr/>
              </p:nvPicPr>
              <p:blipFill>
                <a:blip r:embed="rId229"/>
                <a:stretch>
                  <a:fillRect/>
                </a:stretch>
              </p:blipFill>
              <p:spPr>
                <a:xfrm>
                  <a:off x="7488756" y="6464828"/>
                  <a:ext cx="7207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74" name="Ink 273">
                  <a:extLst>
                    <a:ext uri="{FF2B5EF4-FFF2-40B4-BE49-F238E27FC236}">
                      <a16:creationId xmlns:a16="http://schemas.microsoft.com/office/drawing/2014/main" id="{099A5A17-FA43-A005-CF88-D98FFBF821E2}"/>
                    </a:ext>
                  </a:extLst>
                </p14:cNvPr>
                <p14:cNvContentPartPr/>
                <p14:nvPr/>
              </p14:nvContentPartPr>
              <p14:xfrm>
                <a:off x="7039476" y="6523508"/>
                <a:ext cx="249120" cy="18720"/>
              </p14:xfrm>
            </p:contentPart>
          </mc:Choice>
          <mc:Fallback>
            <p:pic>
              <p:nvPicPr>
                <p:cNvPr id="274" name="Ink 273">
                  <a:extLst>
                    <a:ext uri="{FF2B5EF4-FFF2-40B4-BE49-F238E27FC236}">
                      <a16:creationId xmlns:a16="http://schemas.microsoft.com/office/drawing/2014/main" id="{099A5A17-FA43-A005-CF88-D98FFBF821E2}"/>
                    </a:ext>
                  </a:extLst>
                </p:cNvPr>
                <p:cNvPicPr/>
                <p:nvPr/>
              </p:nvPicPr>
              <p:blipFill>
                <a:blip r:embed="rId231"/>
                <a:stretch>
                  <a:fillRect/>
                </a:stretch>
              </p:blipFill>
              <p:spPr>
                <a:xfrm>
                  <a:off x="7021836" y="6505868"/>
                  <a:ext cx="2847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75" name="Ink 274">
                  <a:extLst>
                    <a:ext uri="{FF2B5EF4-FFF2-40B4-BE49-F238E27FC236}">
                      <a16:creationId xmlns:a16="http://schemas.microsoft.com/office/drawing/2014/main" id="{B83FC3A4-2143-7A5F-D8A4-C59D37E27CCB}"/>
                    </a:ext>
                  </a:extLst>
                </p14:cNvPr>
                <p14:cNvContentPartPr/>
                <p14:nvPr/>
              </p14:nvContentPartPr>
              <p14:xfrm>
                <a:off x="5915196" y="6516308"/>
                <a:ext cx="875880" cy="61920"/>
              </p14:xfrm>
            </p:contentPart>
          </mc:Choice>
          <mc:Fallback>
            <p:pic>
              <p:nvPicPr>
                <p:cNvPr id="275" name="Ink 274">
                  <a:extLst>
                    <a:ext uri="{FF2B5EF4-FFF2-40B4-BE49-F238E27FC236}">
                      <a16:creationId xmlns:a16="http://schemas.microsoft.com/office/drawing/2014/main" id="{B83FC3A4-2143-7A5F-D8A4-C59D37E27CCB}"/>
                    </a:ext>
                  </a:extLst>
                </p:cNvPr>
                <p:cNvPicPr/>
                <p:nvPr/>
              </p:nvPicPr>
              <p:blipFill>
                <a:blip r:embed="rId233"/>
                <a:stretch>
                  <a:fillRect/>
                </a:stretch>
              </p:blipFill>
              <p:spPr>
                <a:xfrm>
                  <a:off x="5897196" y="6498668"/>
                  <a:ext cx="911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77" name="Ink 276">
                  <a:extLst>
                    <a:ext uri="{FF2B5EF4-FFF2-40B4-BE49-F238E27FC236}">
                      <a16:creationId xmlns:a16="http://schemas.microsoft.com/office/drawing/2014/main" id="{2DEC5F32-10A3-2AEB-D9E3-C14F5A74575A}"/>
                    </a:ext>
                  </a:extLst>
                </p14:cNvPr>
                <p14:cNvContentPartPr/>
                <p14:nvPr/>
              </p14:nvContentPartPr>
              <p14:xfrm>
                <a:off x="5337396" y="6565268"/>
                <a:ext cx="390960" cy="33840"/>
              </p14:xfrm>
            </p:contentPart>
          </mc:Choice>
          <mc:Fallback>
            <p:pic>
              <p:nvPicPr>
                <p:cNvPr id="277" name="Ink 276">
                  <a:extLst>
                    <a:ext uri="{FF2B5EF4-FFF2-40B4-BE49-F238E27FC236}">
                      <a16:creationId xmlns:a16="http://schemas.microsoft.com/office/drawing/2014/main" id="{2DEC5F32-10A3-2AEB-D9E3-C14F5A74575A}"/>
                    </a:ext>
                  </a:extLst>
                </p:cNvPr>
                <p:cNvPicPr/>
                <p:nvPr/>
              </p:nvPicPr>
              <p:blipFill>
                <a:blip r:embed="rId235"/>
                <a:stretch>
                  <a:fillRect/>
                </a:stretch>
              </p:blipFill>
              <p:spPr>
                <a:xfrm>
                  <a:off x="5319756" y="6547628"/>
                  <a:ext cx="4266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78" name="Ink 277">
                  <a:extLst>
                    <a:ext uri="{FF2B5EF4-FFF2-40B4-BE49-F238E27FC236}">
                      <a16:creationId xmlns:a16="http://schemas.microsoft.com/office/drawing/2014/main" id="{DD922CDE-FBCD-0015-1BB7-037F53544492}"/>
                    </a:ext>
                  </a:extLst>
                </p14:cNvPr>
                <p14:cNvContentPartPr/>
                <p14:nvPr/>
              </p14:nvContentPartPr>
              <p14:xfrm>
                <a:off x="4801716" y="6535388"/>
                <a:ext cx="432720" cy="33480"/>
              </p14:xfrm>
            </p:contentPart>
          </mc:Choice>
          <mc:Fallback>
            <p:pic>
              <p:nvPicPr>
                <p:cNvPr id="278" name="Ink 277">
                  <a:extLst>
                    <a:ext uri="{FF2B5EF4-FFF2-40B4-BE49-F238E27FC236}">
                      <a16:creationId xmlns:a16="http://schemas.microsoft.com/office/drawing/2014/main" id="{DD922CDE-FBCD-0015-1BB7-037F53544492}"/>
                    </a:ext>
                  </a:extLst>
                </p:cNvPr>
                <p:cNvPicPr/>
                <p:nvPr/>
              </p:nvPicPr>
              <p:blipFill>
                <a:blip r:embed="rId237"/>
                <a:stretch>
                  <a:fillRect/>
                </a:stretch>
              </p:blipFill>
              <p:spPr>
                <a:xfrm>
                  <a:off x="4783716" y="6517388"/>
                  <a:ext cx="4683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80" name="Ink 279">
                  <a:extLst>
                    <a:ext uri="{FF2B5EF4-FFF2-40B4-BE49-F238E27FC236}">
                      <a16:creationId xmlns:a16="http://schemas.microsoft.com/office/drawing/2014/main" id="{576B7940-A454-D314-B9A3-AB69E4C55786}"/>
                    </a:ext>
                  </a:extLst>
                </p14:cNvPr>
                <p14:cNvContentPartPr/>
                <p14:nvPr/>
              </p14:nvContentPartPr>
              <p14:xfrm>
                <a:off x="5816196" y="6528188"/>
                <a:ext cx="952920" cy="35640"/>
              </p14:xfrm>
            </p:contentPart>
          </mc:Choice>
          <mc:Fallback>
            <p:pic>
              <p:nvPicPr>
                <p:cNvPr id="280" name="Ink 279">
                  <a:extLst>
                    <a:ext uri="{FF2B5EF4-FFF2-40B4-BE49-F238E27FC236}">
                      <a16:creationId xmlns:a16="http://schemas.microsoft.com/office/drawing/2014/main" id="{576B7940-A454-D314-B9A3-AB69E4C55786}"/>
                    </a:ext>
                  </a:extLst>
                </p:cNvPr>
                <p:cNvPicPr/>
                <p:nvPr/>
              </p:nvPicPr>
              <p:blipFill>
                <a:blip r:embed="rId239"/>
                <a:stretch>
                  <a:fillRect/>
                </a:stretch>
              </p:blipFill>
              <p:spPr>
                <a:xfrm>
                  <a:off x="5798196" y="6510548"/>
                  <a:ext cx="9885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82" name="Ink 281">
                  <a:extLst>
                    <a:ext uri="{FF2B5EF4-FFF2-40B4-BE49-F238E27FC236}">
                      <a16:creationId xmlns:a16="http://schemas.microsoft.com/office/drawing/2014/main" id="{0F2F25F1-7453-4B10-1C4E-2B30A12CCDDD}"/>
                    </a:ext>
                  </a:extLst>
                </p14:cNvPr>
                <p14:cNvContentPartPr/>
                <p14:nvPr/>
              </p14:nvContentPartPr>
              <p14:xfrm>
                <a:off x="5758236" y="6486428"/>
                <a:ext cx="1519560" cy="126000"/>
              </p14:xfrm>
            </p:contentPart>
          </mc:Choice>
          <mc:Fallback>
            <p:pic>
              <p:nvPicPr>
                <p:cNvPr id="282" name="Ink 281">
                  <a:extLst>
                    <a:ext uri="{FF2B5EF4-FFF2-40B4-BE49-F238E27FC236}">
                      <a16:creationId xmlns:a16="http://schemas.microsoft.com/office/drawing/2014/main" id="{0F2F25F1-7453-4B10-1C4E-2B30A12CCDDD}"/>
                    </a:ext>
                  </a:extLst>
                </p:cNvPr>
                <p:cNvPicPr/>
                <p:nvPr/>
              </p:nvPicPr>
              <p:blipFill>
                <a:blip r:embed="rId241"/>
                <a:stretch>
                  <a:fillRect/>
                </a:stretch>
              </p:blipFill>
              <p:spPr>
                <a:xfrm>
                  <a:off x="5740236" y="6468428"/>
                  <a:ext cx="1555200" cy="16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2">
            <p14:nvContentPartPr>
              <p14:cNvPr id="284" name="Ink 283">
                <a:extLst>
                  <a:ext uri="{FF2B5EF4-FFF2-40B4-BE49-F238E27FC236}">
                    <a16:creationId xmlns:a16="http://schemas.microsoft.com/office/drawing/2014/main" id="{A802CA06-A16B-9E23-35A5-A9CBDCE15527}"/>
                  </a:ext>
                </a:extLst>
              </p14:cNvPr>
              <p14:cNvContentPartPr/>
              <p14:nvPr/>
            </p14:nvContentPartPr>
            <p14:xfrm>
              <a:off x="6663996" y="3352988"/>
              <a:ext cx="670320" cy="470880"/>
            </p14:xfrm>
          </p:contentPart>
        </mc:Choice>
        <mc:Fallback>
          <p:pic>
            <p:nvPicPr>
              <p:cNvPr id="284" name="Ink 283">
                <a:extLst>
                  <a:ext uri="{FF2B5EF4-FFF2-40B4-BE49-F238E27FC236}">
                    <a16:creationId xmlns:a16="http://schemas.microsoft.com/office/drawing/2014/main" id="{A802CA06-A16B-9E23-35A5-A9CBDCE15527}"/>
                  </a:ext>
                </a:extLst>
              </p:cNvPr>
              <p:cNvPicPr/>
              <p:nvPr/>
            </p:nvPicPr>
            <p:blipFill>
              <a:blip r:embed="rId243"/>
              <a:stretch>
                <a:fillRect/>
              </a:stretch>
            </p:blipFill>
            <p:spPr>
              <a:xfrm>
                <a:off x="6645996" y="3334988"/>
                <a:ext cx="70596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5" name="Ink 174">
                <a:extLst>
                  <a:ext uri="{FF2B5EF4-FFF2-40B4-BE49-F238E27FC236}">
                    <a16:creationId xmlns:a16="http://schemas.microsoft.com/office/drawing/2014/main" id="{1B93B5E2-06E2-E0D8-83A8-A1F303F580C4}"/>
                  </a:ext>
                </a:extLst>
              </p14:cNvPr>
              <p14:cNvContentPartPr/>
              <p14:nvPr/>
            </p14:nvContentPartPr>
            <p14:xfrm>
              <a:off x="8822556" y="4198988"/>
              <a:ext cx="420840" cy="29160"/>
            </p14:xfrm>
          </p:contentPart>
        </mc:Choice>
        <mc:Fallback>
          <p:pic>
            <p:nvPicPr>
              <p:cNvPr id="175" name="Ink 174">
                <a:extLst>
                  <a:ext uri="{FF2B5EF4-FFF2-40B4-BE49-F238E27FC236}">
                    <a16:creationId xmlns:a16="http://schemas.microsoft.com/office/drawing/2014/main" id="{1B93B5E2-06E2-E0D8-83A8-A1F303F580C4}"/>
                  </a:ext>
                </a:extLst>
              </p:cNvPr>
              <p:cNvPicPr/>
              <p:nvPr/>
            </p:nvPicPr>
            <p:blipFill>
              <a:blip r:embed="rId245"/>
              <a:stretch>
                <a:fillRect/>
              </a:stretch>
            </p:blipFill>
            <p:spPr>
              <a:xfrm>
                <a:off x="8804556" y="4181348"/>
                <a:ext cx="4564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2" name="Ink 161">
                <a:extLst>
                  <a:ext uri="{FF2B5EF4-FFF2-40B4-BE49-F238E27FC236}">
                    <a16:creationId xmlns:a16="http://schemas.microsoft.com/office/drawing/2014/main" id="{AF6FCE7F-929E-5229-A721-583714F3B690}"/>
                  </a:ext>
                </a:extLst>
              </p14:cNvPr>
              <p14:cNvContentPartPr/>
              <p14:nvPr/>
            </p14:nvContentPartPr>
            <p14:xfrm>
              <a:off x="6846516" y="3789668"/>
              <a:ext cx="483840" cy="42840"/>
            </p14:xfrm>
          </p:contentPart>
        </mc:Choice>
        <mc:Fallback>
          <p:pic>
            <p:nvPicPr>
              <p:cNvPr id="162" name="Ink 161">
                <a:extLst>
                  <a:ext uri="{FF2B5EF4-FFF2-40B4-BE49-F238E27FC236}">
                    <a16:creationId xmlns:a16="http://schemas.microsoft.com/office/drawing/2014/main" id="{AF6FCE7F-929E-5229-A721-583714F3B690}"/>
                  </a:ext>
                </a:extLst>
              </p:cNvPr>
              <p:cNvPicPr/>
              <p:nvPr/>
            </p:nvPicPr>
            <p:blipFill>
              <a:blip r:embed="rId247"/>
              <a:stretch>
                <a:fillRect/>
              </a:stretch>
            </p:blipFill>
            <p:spPr>
              <a:xfrm>
                <a:off x="6828876" y="3772028"/>
                <a:ext cx="5194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3" name="Ink 162">
                <a:extLst>
                  <a:ext uri="{FF2B5EF4-FFF2-40B4-BE49-F238E27FC236}">
                    <a16:creationId xmlns:a16="http://schemas.microsoft.com/office/drawing/2014/main" id="{DBDC7787-6315-10A8-22E7-0ABD879109F8}"/>
                  </a:ext>
                </a:extLst>
              </p14:cNvPr>
              <p14:cNvContentPartPr/>
              <p14:nvPr/>
            </p14:nvContentPartPr>
            <p14:xfrm>
              <a:off x="5641236" y="3785348"/>
              <a:ext cx="1055160" cy="81360"/>
            </p14:xfrm>
          </p:contentPart>
        </mc:Choice>
        <mc:Fallback>
          <p:pic>
            <p:nvPicPr>
              <p:cNvPr id="163" name="Ink 162">
                <a:extLst>
                  <a:ext uri="{FF2B5EF4-FFF2-40B4-BE49-F238E27FC236}">
                    <a16:creationId xmlns:a16="http://schemas.microsoft.com/office/drawing/2014/main" id="{DBDC7787-6315-10A8-22E7-0ABD879109F8}"/>
                  </a:ext>
                </a:extLst>
              </p:cNvPr>
              <p:cNvPicPr/>
              <p:nvPr/>
            </p:nvPicPr>
            <p:blipFill>
              <a:blip r:embed="rId249"/>
              <a:stretch>
                <a:fillRect/>
              </a:stretch>
            </p:blipFill>
            <p:spPr>
              <a:xfrm>
                <a:off x="5623596" y="3767708"/>
                <a:ext cx="1090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4" name="Ink 163">
                <a:extLst>
                  <a:ext uri="{FF2B5EF4-FFF2-40B4-BE49-F238E27FC236}">
                    <a16:creationId xmlns:a16="http://schemas.microsoft.com/office/drawing/2014/main" id="{0FC45A6C-03FC-C565-A7DB-732480B214AE}"/>
                  </a:ext>
                </a:extLst>
              </p14:cNvPr>
              <p14:cNvContentPartPr/>
              <p14:nvPr/>
            </p14:nvContentPartPr>
            <p14:xfrm>
              <a:off x="4895676" y="3814148"/>
              <a:ext cx="646920" cy="38880"/>
            </p14:xfrm>
          </p:contentPart>
        </mc:Choice>
        <mc:Fallback>
          <p:pic>
            <p:nvPicPr>
              <p:cNvPr id="164" name="Ink 163">
                <a:extLst>
                  <a:ext uri="{FF2B5EF4-FFF2-40B4-BE49-F238E27FC236}">
                    <a16:creationId xmlns:a16="http://schemas.microsoft.com/office/drawing/2014/main" id="{0FC45A6C-03FC-C565-A7DB-732480B214AE}"/>
                  </a:ext>
                </a:extLst>
              </p:cNvPr>
              <p:cNvPicPr/>
              <p:nvPr/>
            </p:nvPicPr>
            <p:blipFill>
              <a:blip r:embed="rId251"/>
              <a:stretch>
                <a:fillRect/>
              </a:stretch>
            </p:blipFill>
            <p:spPr>
              <a:xfrm>
                <a:off x="4877676" y="3796148"/>
                <a:ext cx="6825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6" name="Ink 165">
                <a:extLst>
                  <a:ext uri="{FF2B5EF4-FFF2-40B4-BE49-F238E27FC236}">
                    <a16:creationId xmlns:a16="http://schemas.microsoft.com/office/drawing/2014/main" id="{84E106CB-974C-3EEB-C433-6747BE128B7F}"/>
                  </a:ext>
                </a:extLst>
              </p14:cNvPr>
              <p14:cNvContentPartPr/>
              <p14:nvPr/>
            </p14:nvContentPartPr>
            <p14:xfrm>
              <a:off x="4199076" y="3797588"/>
              <a:ext cx="500400" cy="38880"/>
            </p14:xfrm>
          </p:contentPart>
        </mc:Choice>
        <mc:Fallback>
          <p:pic>
            <p:nvPicPr>
              <p:cNvPr id="166" name="Ink 165">
                <a:extLst>
                  <a:ext uri="{FF2B5EF4-FFF2-40B4-BE49-F238E27FC236}">
                    <a16:creationId xmlns:a16="http://schemas.microsoft.com/office/drawing/2014/main" id="{84E106CB-974C-3EEB-C433-6747BE128B7F}"/>
                  </a:ext>
                </a:extLst>
              </p:cNvPr>
              <p:cNvPicPr/>
              <p:nvPr/>
            </p:nvPicPr>
            <p:blipFill>
              <a:blip r:embed="rId253"/>
              <a:stretch>
                <a:fillRect/>
              </a:stretch>
            </p:blipFill>
            <p:spPr>
              <a:xfrm>
                <a:off x="4181436" y="3779588"/>
                <a:ext cx="536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7" name="Ink 166">
                <a:extLst>
                  <a:ext uri="{FF2B5EF4-FFF2-40B4-BE49-F238E27FC236}">
                    <a16:creationId xmlns:a16="http://schemas.microsoft.com/office/drawing/2014/main" id="{5EADB032-73BF-1730-339A-D6B6CAA5970B}"/>
                  </a:ext>
                </a:extLst>
              </p14:cNvPr>
              <p14:cNvContentPartPr/>
              <p14:nvPr/>
            </p14:nvContentPartPr>
            <p14:xfrm>
              <a:off x="3738276" y="3803708"/>
              <a:ext cx="347400" cy="45720"/>
            </p14:xfrm>
          </p:contentPart>
        </mc:Choice>
        <mc:Fallback>
          <p:pic>
            <p:nvPicPr>
              <p:cNvPr id="167" name="Ink 166">
                <a:extLst>
                  <a:ext uri="{FF2B5EF4-FFF2-40B4-BE49-F238E27FC236}">
                    <a16:creationId xmlns:a16="http://schemas.microsoft.com/office/drawing/2014/main" id="{5EADB032-73BF-1730-339A-D6B6CAA5970B}"/>
                  </a:ext>
                </a:extLst>
              </p:cNvPr>
              <p:cNvPicPr/>
              <p:nvPr/>
            </p:nvPicPr>
            <p:blipFill>
              <a:blip r:embed="rId255"/>
              <a:stretch>
                <a:fillRect/>
              </a:stretch>
            </p:blipFill>
            <p:spPr>
              <a:xfrm>
                <a:off x="3720276" y="3785708"/>
                <a:ext cx="383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8" name="Ink 167">
                <a:extLst>
                  <a:ext uri="{FF2B5EF4-FFF2-40B4-BE49-F238E27FC236}">
                    <a16:creationId xmlns:a16="http://schemas.microsoft.com/office/drawing/2014/main" id="{78FA01D6-AB14-E3C2-2788-D024409A160A}"/>
                  </a:ext>
                </a:extLst>
              </p14:cNvPr>
              <p14:cNvContentPartPr/>
              <p14:nvPr/>
            </p14:nvContentPartPr>
            <p14:xfrm>
              <a:off x="3139236" y="3813068"/>
              <a:ext cx="552960" cy="40320"/>
            </p14:xfrm>
          </p:contentPart>
        </mc:Choice>
        <mc:Fallback>
          <p:pic>
            <p:nvPicPr>
              <p:cNvPr id="168" name="Ink 167">
                <a:extLst>
                  <a:ext uri="{FF2B5EF4-FFF2-40B4-BE49-F238E27FC236}">
                    <a16:creationId xmlns:a16="http://schemas.microsoft.com/office/drawing/2014/main" id="{78FA01D6-AB14-E3C2-2788-D024409A160A}"/>
                  </a:ext>
                </a:extLst>
              </p:cNvPr>
              <p:cNvPicPr/>
              <p:nvPr/>
            </p:nvPicPr>
            <p:blipFill>
              <a:blip r:embed="rId257"/>
              <a:stretch>
                <a:fillRect/>
              </a:stretch>
            </p:blipFill>
            <p:spPr>
              <a:xfrm>
                <a:off x="3121596" y="3795428"/>
                <a:ext cx="588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9" name="Ink 168">
                <a:extLst>
                  <a:ext uri="{FF2B5EF4-FFF2-40B4-BE49-F238E27FC236}">
                    <a16:creationId xmlns:a16="http://schemas.microsoft.com/office/drawing/2014/main" id="{85D8153E-1D15-EC81-E988-3C9CB118AF50}"/>
                  </a:ext>
                </a:extLst>
              </p14:cNvPr>
              <p14:cNvContentPartPr/>
              <p14:nvPr/>
            </p14:nvContentPartPr>
            <p14:xfrm>
              <a:off x="2751156" y="3824588"/>
              <a:ext cx="193320" cy="50760"/>
            </p14:xfrm>
          </p:contentPart>
        </mc:Choice>
        <mc:Fallback>
          <p:pic>
            <p:nvPicPr>
              <p:cNvPr id="169" name="Ink 168">
                <a:extLst>
                  <a:ext uri="{FF2B5EF4-FFF2-40B4-BE49-F238E27FC236}">
                    <a16:creationId xmlns:a16="http://schemas.microsoft.com/office/drawing/2014/main" id="{85D8153E-1D15-EC81-E988-3C9CB118AF50}"/>
                  </a:ext>
                </a:extLst>
              </p:cNvPr>
              <p:cNvPicPr/>
              <p:nvPr/>
            </p:nvPicPr>
            <p:blipFill>
              <a:blip r:embed="rId259"/>
              <a:stretch>
                <a:fillRect/>
              </a:stretch>
            </p:blipFill>
            <p:spPr>
              <a:xfrm>
                <a:off x="2733156" y="3806588"/>
                <a:ext cx="228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0" name="Ink 169">
                <a:extLst>
                  <a:ext uri="{FF2B5EF4-FFF2-40B4-BE49-F238E27FC236}">
                    <a16:creationId xmlns:a16="http://schemas.microsoft.com/office/drawing/2014/main" id="{1C85B8B5-42F2-16D1-EB27-040AF7870405}"/>
                  </a:ext>
                </a:extLst>
              </p14:cNvPr>
              <p14:cNvContentPartPr/>
              <p14:nvPr/>
            </p14:nvContentPartPr>
            <p14:xfrm>
              <a:off x="2289996" y="3800108"/>
              <a:ext cx="281520" cy="47160"/>
            </p14:xfrm>
          </p:contentPart>
        </mc:Choice>
        <mc:Fallback>
          <p:pic>
            <p:nvPicPr>
              <p:cNvPr id="170" name="Ink 169">
                <a:extLst>
                  <a:ext uri="{FF2B5EF4-FFF2-40B4-BE49-F238E27FC236}">
                    <a16:creationId xmlns:a16="http://schemas.microsoft.com/office/drawing/2014/main" id="{1C85B8B5-42F2-16D1-EB27-040AF7870405}"/>
                  </a:ext>
                </a:extLst>
              </p:cNvPr>
              <p:cNvPicPr/>
              <p:nvPr/>
            </p:nvPicPr>
            <p:blipFill>
              <a:blip r:embed="rId261"/>
              <a:stretch>
                <a:fillRect/>
              </a:stretch>
            </p:blipFill>
            <p:spPr>
              <a:xfrm>
                <a:off x="2272356" y="3782108"/>
                <a:ext cx="317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1" name="Ink 170">
                <a:extLst>
                  <a:ext uri="{FF2B5EF4-FFF2-40B4-BE49-F238E27FC236}">
                    <a16:creationId xmlns:a16="http://schemas.microsoft.com/office/drawing/2014/main" id="{532CA1A1-D51B-A970-52E2-4E811E8CE612}"/>
                  </a:ext>
                </a:extLst>
              </p14:cNvPr>
              <p14:cNvContentPartPr/>
              <p14:nvPr/>
            </p14:nvContentPartPr>
            <p14:xfrm>
              <a:off x="1860516" y="3764468"/>
              <a:ext cx="281520" cy="41040"/>
            </p14:xfrm>
          </p:contentPart>
        </mc:Choice>
        <mc:Fallback>
          <p:pic>
            <p:nvPicPr>
              <p:cNvPr id="171" name="Ink 170">
                <a:extLst>
                  <a:ext uri="{FF2B5EF4-FFF2-40B4-BE49-F238E27FC236}">
                    <a16:creationId xmlns:a16="http://schemas.microsoft.com/office/drawing/2014/main" id="{532CA1A1-D51B-A970-52E2-4E811E8CE612}"/>
                  </a:ext>
                </a:extLst>
              </p:cNvPr>
              <p:cNvPicPr/>
              <p:nvPr/>
            </p:nvPicPr>
            <p:blipFill>
              <a:blip r:embed="rId263"/>
              <a:stretch>
                <a:fillRect/>
              </a:stretch>
            </p:blipFill>
            <p:spPr>
              <a:xfrm>
                <a:off x="1842876" y="3746828"/>
                <a:ext cx="3171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2" name="Ink 171">
                <a:extLst>
                  <a:ext uri="{FF2B5EF4-FFF2-40B4-BE49-F238E27FC236}">
                    <a16:creationId xmlns:a16="http://schemas.microsoft.com/office/drawing/2014/main" id="{50F5FD7E-FDBA-32E7-A37C-2E55B811890B}"/>
                  </a:ext>
                </a:extLst>
              </p14:cNvPr>
              <p14:cNvContentPartPr/>
              <p14:nvPr/>
            </p14:nvContentPartPr>
            <p14:xfrm>
              <a:off x="1335276" y="3762308"/>
              <a:ext cx="430560" cy="43200"/>
            </p14:xfrm>
          </p:contentPart>
        </mc:Choice>
        <mc:Fallback>
          <p:pic>
            <p:nvPicPr>
              <p:cNvPr id="172" name="Ink 171">
                <a:extLst>
                  <a:ext uri="{FF2B5EF4-FFF2-40B4-BE49-F238E27FC236}">
                    <a16:creationId xmlns:a16="http://schemas.microsoft.com/office/drawing/2014/main" id="{50F5FD7E-FDBA-32E7-A37C-2E55B811890B}"/>
                  </a:ext>
                </a:extLst>
              </p:cNvPr>
              <p:cNvPicPr/>
              <p:nvPr/>
            </p:nvPicPr>
            <p:blipFill>
              <a:blip r:embed="rId265"/>
              <a:stretch>
                <a:fillRect/>
              </a:stretch>
            </p:blipFill>
            <p:spPr>
              <a:xfrm>
                <a:off x="1317276" y="3744308"/>
                <a:ext cx="4662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3" name="Ink 172">
                <a:extLst>
                  <a:ext uri="{FF2B5EF4-FFF2-40B4-BE49-F238E27FC236}">
                    <a16:creationId xmlns:a16="http://schemas.microsoft.com/office/drawing/2014/main" id="{70EA1867-5C8B-FAB1-70DF-022FEDDC698B}"/>
                  </a:ext>
                </a:extLst>
              </p14:cNvPr>
              <p14:cNvContentPartPr/>
              <p14:nvPr/>
            </p14:nvContentPartPr>
            <p14:xfrm>
              <a:off x="785556" y="3805148"/>
              <a:ext cx="450360" cy="19440"/>
            </p14:xfrm>
          </p:contentPart>
        </mc:Choice>
        <mc:Fallback>
          <p:pic>
            <p:nvPicPr>
              <p:cNvPr id="173" name="Ink 172">
                <a:extLst>
                  <a:ext uri="{FF2B5EF4-FFF2-40B4-BE49-F238E27FC236}">
                    <a16:creationId xmlns:a16="http://schemas.microsoft.com/office/drawing/2014/main" id="{70EA1867-5C8B-FAB1-70DF-022FEDDC698B}"/>
                  </a:ext>
                </a:extLst>
              </p:cNvPr>
              <p:cNvPicPr/>
              <p:nvPr/>
            </p:nvPicPr>
            <p:blipFill>
              <a:blip r:embed="rId267"/>
              <a:stretch>
                <a:fillRect/>
              </a:stretch>
            </p:blipFill>
            <p:spPr>
              <a:xfrm>
                <a:off x="767556" y="3787148"/>
                <a:ext cx="4860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86" name="Ink 285">
                <a:extLst>
                  <a:ext uri="{FF2B5EF4-FFF2-40B4-BE49-F238E27FC236}">
                    <a16:creationId xmlns:a16="http://schemas.microsoft.com/office/drawing/2014/main" id="{6FC1C776-F4B0-E5B1-CB4E-EA81DCBF91CD}"/>
                  </a:ext>
                </a:extLst>
              </p14:cNvPr>
              <p14:cNvContentPartPr/>
              <p14:nvPr/>
            </p14:nvContentPartPr>
            <p14:xfrm>
              <a:off x="1258596" y="3376028"/>
              <a:ext cx="958680" cy="492120"/>
            </p14:xfrm>
          </p:contentPart>
        </mc:Choice>
        <mc:Fallback>
          <p:pic>
            <p:nvPicPr>
              <p:cNvPr id="286" name="Ink 285">
                <a:extLst>
                  <a:ext uri="{FF2B5EF4-FFF2-40B4-BE49-F238E27FC236}">
                    <a16:creationId xmlns:a16="http://schemas.microsoft.com/office/drawing/2014/main" id="{6FC1C776-F4B0-E5B1-CB4E-EA81DCBF91CD}"/>
                  </a:ext>
                </a:extLst>
              </p:cNvPr>
              <p:cNvPicPr/>
              <p:nvPr/>
            </p:nvPicPr>
            <p:blipFill>
              <a:blip r:embed="rId269"/>
              <a:stretch>
                <a:fillRect/>
              </a:stretch>
            </p:blipFill>
            <p:spPr>
              <a:xfrm>
                <a:off x="1240956" y="3358028"/>
                <a:ext cx="994320" cy="5277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87" name="Ink 286">
                <a:extLst>
                  <a:ext uri="{FF2B5EF4-FFF2-40B4-BE49-F238E27FC236}">
                    <a16:creationId xmlns:a16="http://schemas.microsoft.com/office/drawing/2014/main" id="{6EB902FA-3A9D-DDE0-85BE-2EB9A8BF550B}"/>
                  </a:ext>
                </a:extLst>
              </p14:cNvPr>
              <p14:cNvContentPartPr/>
              <p14:nvPr/>
            </p14:nvContentPartPr>
            <p14:xfrm>
              <a:off x="621036" y="3342548"/>
              <a:ext cx="716040" cy="499680"/>
            </p14:xfrm>
          </p:contentPart>
        </mc:Choice>
        <mc:Fallback>
          <p:pic>
            <p:nvPicPr>
              <p:cNvPr id="287" name="Ink 286">
                <a:extLst>
                  <a:ext uri="{FF2B5EF4-FFF2-40B4-BE49-F238E27FC236}">
                    <a16:creationId xmlns:a16="http://schemas.microsoft.com/office/drawing/2014/main" id="{6EB902FA-3A9D-DDE0-85BE-2EB9A8BF550B}"/>
                  </a:ext>
                </a:extLst>
              </p:cNvPr>
              <p:cNvPicPr/>
              <p:nvPr/>
            </p:nvPicPr>
            <p:blipFill>
              <a:blip r:embed="rId271"/>
              <a:stretch>
                <a:fillRect/>
              </a:stretch>
            </p:blipFill>
            <p:spPr>
              <a:xfrm>
                <a:off x="603036" y="3324908"/>
                <a:ext cx="751680" cy="5353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89" name="Ink 288">
                <a:extLst>
                  <a:ext uri="{FF2B5EF4-FFF2-40B4-BE49-F238E27FC236}">
                    <a16:creationId xmlns:a16="http://schemas.microsoft.com/office/drawing/2014/main" id="{BBAD3219-397D-DAC3-92AB-C5D6E50E3878}"/>
                  </a:ext>
                </a:extLst>
              </p14:cNvPr>
              <p14:cNvContentPartPr/>
              <p14:nvPr/>
            </p14:nvContentPartPr>
            <p14:xfrm>
              <a:off x="8583156" y="3769148"/>
              <a:ext cx="708840" cy="504000"/>
            </p14:xfrm>
          </p:contentPart>
        </mc:Choice>
        <mc:Fallback>
          <p:pic>
            <p:nvPicPr>
              <p:cNvPr id="289" name="Ink 288">
                <a:extLst>
                  <a:ext uri="{FF2B5EF4-FFF2-40B4-BE49-F238E27FC236}">
                    <a16:creationId xmlns:a16="http://schemas.microsoft.com/office/drawing/2014/main" id="{BBAD3219-397D-DAC3-92AB-C5D6E50E3878}"/>
                  </a:ext>
                </a:extLst>
              </p:cNvPr>
              <p:cNvPicPr/>
              <p:nvPr/>
            </p:nvPicPr>
            <p:blipFill>
              <a:blip r:embed="rId273"/>
              <a:stretch>
                <a:fillRect/>
              </a:stretch>
            </p:blipFill>
            <p:spPr>
              <a:xfrm>
                <a:off x="8565156" y="3751148"/>
                <a:ext cx="744480" cy="5396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90" name="Ink 289">
                <a:extLst>
                  <a:ext uri="{FF2B5EF4-FFF2-40B4-BE49-F238E27FC236}">
                    <a16:creationId xmlns:a16="http://schemas.microsoft.com/office/drawing/2014/main" id="{8B7DB0C9-5817-5554-6DC6-75E445756F19}"/>
                  </a:ext>
                </a:extLst>
              </p14:cNvPr>
              <p14:cNvContentPartPr/>
              <p14:nvPr/>
            </p14:nvContentPartPr>
            <p14:xfrm>
              <a:off x="619596" y="3756548"/>
              <a:ext cx="1227240" cy="477720"/>
            </p14:xfrm>
          </p:contentPart>
        </mc:Choice>
        <mc:Fallback>
          <p:pic>
            <p:nvPicPr>
              <p:cNvPr id="290" name="Ink 289">
                <a:extLst>
                  <a:ext uri="{FF2B5EF4-FFF2-40B4-BE49-F238E27FC236}">
                    <a16:creationId xmlns:a16="http://schemas.microsoft.com/office/drawing/2014/main" id="{8B7DB0C9-5817-5554-6DC6-75E445756F19}"/>
                  </a:ext>
                </a:extLst>
              </p:cNvPr>
              <p:cNvPicPr/>
              <p:nvPr/>
            </p:nvPicPr>
            <p:blipFill>
              <a:blip r:embed="rId275"/>
              <a:stretch>
                <a:fillRect/>
              </a:stretch>
            </p:blipFill>
            <p:spPr>
              <a:xfrm>
                <a:off x="601596" y="3738548"/>
                <a:ext cx="1262880" cy="5133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91" name="Ink 290">
                <a:extLst>
                  <a:ext uri="{FF2B5EF4-FFF2-40B4-BE49-F238E27FC236}">
                    <a16:creationId xmlns:a16="http://schemas.microsoft.com/office/drawing/2014/main" id="{57CF5BC7-099F-AF7C-E9B5-80BC12AB58DE}"/>
                  </a:ext>
                </a:extLst>
              </p14:cNvPr>
              <p14:cNvContentPartPr/>
              <p14:nvPr/>
            </p14:nvContentPartPr>
            <p14:xfrm>
              <a:off x="8171316" y="4147148"/>
              <a:ext cx="1222920" cy="505080"/>
            </p14:xfrm>
          </p:contentPart>
        </mc:Choice>
        <mc:Fallback>
          <p:pic>
            <p:nvPicPr>
              <p:cNvPr id="291" name="Ink 290">
                <a:extLst>
                  <a:ext uri="{FF2B5EF4-FFF2-40B4-BE49-F238E27FC236}">
                    <a16:creationId xmlns:a16="http://schemas.microsoft.com/office/drawing/2014/main" id="{57CF5BC7-099F-AF7C-E9B5-80BC12AB58DE}"/>
                  </a:ext>
                </a:extLst>
              </p:cNvPr>
              <p:cNvPicPr/>
              <p:nvPr/>
            </p:nvPicPr>
            <p:blipFill>
              <a:blip r:embed="rId277"/>
              <a:stretch>
                <a:fillRect/>
              </a:stretch>
            </p:blipFill>
            <p:spPr>
              <a:xfrm>
                <a:off x="8153676" y="4129508"/>
                <a:ext cx="125856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94" name="Ink 293">
                <a:extLst>
                  <a:ext uri="{FF2B5EF4-FFF2-40B4-BE49-F238E27FC236}">
                    <a16:creationId xmlns:a16="http://schemas.microsoft.com/office/drawing/2014/main" id="{450868A7-B97A-7519-9EFC-DC9E9BF9B019}"/>
                  </a:ext>
                </a:extLst>
              </p14:cNvPr>
              <p14:cNvContentPartPr/>
              <p14:nvPr/>
            </p14:nvContentPartPr>
            <p14:xfrm>
              <a:off x="5239836" y="4128788"/>
              <a:ext cx="2374560" cy="606600"/>
            </p14:xfrm>
          </p:contentPart>
        </mc:Choice>
        <mc:Fallback>
          <p:pic>
            <p:nvPicPr>
              <p:cNvPr id="294" name="Ink 293">
                <a:extLst>
                  <a:ext uri="{FF2B5EF4-FFF2-40B4-BE49-F238E27FC236}">
                    <a16:creationId xmlns:a16="http://schemas.microsoft.com/office/drawing/2014/main" id="{450868A7-B97A-7519-9EFC-DC9E9BF9B019}"/>
                  </a:ext>
                </a:extLst>
              </p:cNvPr>
              <p:cNvPicPr/>
              <p:nvPr/>
            </p:nvPicPr>
            <p:blipFill>
              <a:blip r:embed="rId279"/>
              <a:stretch>
                <a:fillRect/>
              </a:stretch>
            </p:blipFill>
            <p:spPr>
              <a:xfrm>
                <a:off x="5222196" y="4110788"/>
                <a:ext cx="2410200" cy="642240"/>
              </a:xfrm>
              <a:prstGeom prst="rect">
                <a:avLst/>
              </a:prstGeom>
            </p:spPr>
          </p:pic>
        </mc:Fallback>
      </mc:AlternateContent>
      <p:grpSp>
        <p:nvGrpSpPr>
          <p:cNvPr id="300" name="Group 299">
            <a:extLst>
              <a:ext uri="{FF2B5EF4-FFF2-40B4-BE49-F238E27FC236}">
                <a16:creationId xmlns:a16="http://schemas.microsoft.com/office/drawing/2014/main" id="{2823625A-39CF-98E2-AF5F-9A68DC35A7AE}"/>
              </a:ext>
            </a:extLst>
          </p:cNvPr>
          <p:cNvGrpSpPr/>
          <p:nvPr/>
        </p:nvGrpSpPr>
        <p:grpSpPr>
          <a:xfrm>
            <a:off x="765756" y="4080908"/>
            <a:ext cx="8515080" cy="645840"/>
            <a:chOff x="765756" y="4080908"/>
            <a:chExt cx="8515080" cy="645840"/>
          </a:xfrm>
        </p:grpSpPr>
        <mc:AlternateContent xmlns:mc="http://schemas.openxmlformats.org/markup-compatibility/2006">
          <mc:Choice xmlns:p14="http://schemas.microsoft.com/office/powerpoint/2010/main" Requires="p14">
            <p:contentPart p14:bwMode="auto" r:id="rId280">
              <p14:nvContentPartPr>
                <p14:cNvPr id="191" name="Ink 190">
                  <a:extLst>
                    <a:ext uri="{FF2B5EF4-FFF2-40B4-BE49-F238E27FC236}">
                      <a16:creationId xmlns:a16="http://schemas.microsoft.com/office/drawing/2014/main" id="{1A0DB065-47DC-3109-35FC-A84B8FDD3584}"/>
                    </a:ext>
                  </a:extLst>
                </p14:cNvPr>
                <p14:cNvContentPartPr/>
                <p14:nvPr/>
              </p14:nvContentPartPr>
              <p14:xfrm>
                <a:off x="8912556" y="4535588"/>
                <a:ext cx="368280" cy="51480"/>
              </p14:xfrm>
            </p:contentPart>
          </mc:Choice>
          <mc:Fallback>
            <p:pic>
              <p:nvPicPr>
                <p:cNvPr id="191" name="Ink 190">
                  <a:extLst>
                    <a:ext uri="{FF2B5EF4-FFF2-40B4-BE49-F238E27FC236}">
                      <a16:creationId xmlns:a16="http://schemas.microsoft.com/office/drawing/2014/main" id="{1A0DB065-47DC-3109-35FC-A84B8FDD3584}"/>
                    </a:ext>
                  </a:extLst>
                </p:cNvPr>
                <p:cNvPicPr/>
                <p:nvPr/>
              </p:nvPicPr>
              <p:blipFill>
                <a:blip r:embed="rId281"/>
                <a:stretch>
                  <a:fillRect/>
                </a:stretch>
              </p:blipFill>
              <p:spPr>
                <a:xfrm>
                  <a:off x="8894916" y="4517948"/>
                  <a:ext cx="4039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2" name="Ink 191">
                  <a:extLst>
                    <a:ext uri="{FF2B5EF4-FFF2-40B4-BE49-F238E27FC236}">
                      <a16:creationId xmlns:a16="http://schemas.microsoft.com/office/drawing/2014/main" id="{56974415-FCBC-5CE8-583A-E9FEF8417637}"/>
                    </a:ext>
                  </a:extLst>
                </p14:cNvPr>
                <p14:cNvContentPartPr/>
                <p14:nvPr/>
              </p14:nvContentPartPr>
              <p14:xfrm>
                <a:off x="8345916" y="4573748"/>
                <a:ext cx="331560" cy="15120"/>
              </p14:xfrm>
            </p:contentPart>
          </mc:Choice>
          <mc:Fallback>
            <p:pic>
              <p:nvPicPr>
                <p:cNvPr id="192" name="Ink 191">
                  <a:extLst>
                    <a:ext uri="{FF2B5EF4-FFF2-40B4-BE49-F238E27FC236}">
                      <a16:creationId xmlns:a16="http://schemas.microsoft.com/office/drawing/2014/main" id="{56974415-FCBC-5CE8-583A-E9FEF8417637}"/>
                    </a:ext>
                  </a:extLst>
                </p:cNvPr>
                <p:cNvPicPr/>
                <p:nvPr/>
              </p:nvPicPr>
              <p:blipFill>
                <a:blip r:embed="rId283"/>
                <a:stretch>
                  <a:fillRect/>
                </a:stretch>
              </p:blipFill>
              <p:spPr>
                <a:xfrm>
                  <a:off x="8328276" y="4556108"/>
                  <a:ext cx="3672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3" name="Ink 192">
                  <a:extLst>
                    <a:ext uri="{FF2B5EF4-FFF2-40B4-BE49-F238E27FC236}">
                      <a16:creationId xmlns:a16="http://schemas.microsoft.com/office/drawing/2014/main" id="{B4B56DDB-B54C-2481-E2ED-B69377ABAACF}"/>
                    </a:ext>
                  </a:extLst>
                </p14:cNvPr>
                <p14:cNvContentPartPr/>
                <p14:nvPr/>
              </p14:nvContentPartPr>
              <p14:xfrm>
                <a:off x="6913476" y="4578788"/>
                <a:ext cx="1283400" cy="66600"/>
              </p14:xfrm>
            </p:contentPart>
          </mc:Choice>
          <mc:Fallback>
            <p:pic>
              <p:nvPicPr>
                <p:cNvPr id="193" name="Ink 192">
                  <a:extLst>
                    <a:ext uri="{FF2B5EF4-FFF2-40B4-BE49-F238E27FC236}">
                      <a16:creationId xmlns:a16="http://schemas.microsoft.com/office/drawing/2014/main" id="{B4B56DDB-B54C-2481-E2ED-B69377ABAACF}"/>
                    </a:ext>
                  </a:extLst>
                </p:cNvPr>
                <p:cNvPicPr/>
                <p:nvPr/>
              </p:nvPicPr>
              <p:blipFill>
                <a:blip r:embed="rId285"/>
                <a:stretch>
                  <a:fillRect/>
                </a:stretch>
              </p:blipFill>
              <p:spPr>
                <a:xfrm>
                  <a:off x="6895476" y="4561148"/>
                  <a:ext cx="1319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4" name="Ink 193">
                  <a:extLst>
                    <a:ext uri="{FF2B5EF4-FFF2-40B4-BE49-F238E27FC236}">
                      <a16:creationId xmlns:a16="http://schemas.microsoft.com/office/drawing/2014/main" id="{C119C6C4-64E9-238D-D51D-867D37A301A4}"/>
                    </a:ext>
                  </a:extLst>
                </p14:cNvPr>
                <p14:cNvContentPartPr/>
                <p14:nvPr/>
              </p14:nvContentPartPr>
              <p14:xfrm>
                <a:off x="6484716" y="4586348"/>
                <a:ext cx="257400" cy="20160"/>
              </p14:xfrm>
            </p:contentPart>
          </mc:Choice>
          <mc:Fallback>
            <p:pic>
              <p:nvPicPr>
                <p:cNvPr id="194" name="Ink 193">
                  <a:extLst>
                    <a:ext uri="{FF2B5EF4-FFF2-40B4-BE49-F238E27FC236}">
                      <a16:creationId xmlns:a16="http://schemas.microsoft.com/office/drawing/2014/main" id="{C119C6C4-64E9-238D-D51D-867D37A301A4}"/>
                    </a:ext>
                  </a:extLst>
                </p:cNvPr>
                <p:cNvPicPr/>
                <p:nvPr/>
              </p:nvPicPr>
              <p:blipFill>
                <a:blip r:embed="rId287"/>
                <a:stretch>
                  <a:fillRect/>
                </a:stretch>
              </p:blipFill>
              <p:spPr>
                <a:xfrm>
                  <a:off x="6467076" y="4568348"/>
                  <a:ext cx="2930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95" name="Ink 194">
                  <a:extLst>
                    <a:ext uri="{FF2B5EF4-FFF2-40B4-BE49-F238E27FC236}">
                      <a16:creationId xmlns:a16="http://schemas.microsoft.com/office/drawing/2014/main" id="{DDA62578-85D8-0C26-979B-39719598F8FF}"/>
                    </a:ext>
                  </a:extLst>
                </p14:cNvPr>
                <p14:cNvContentPartPr/>
                <p14:nvPr/>
              </p14:nvContentPartPr>
              <p14:xfrm>
                <a:off x="6071436" y="4564028"/>
                <a:ext cx="345960" cy="15120"/>
              </p14:xfrm>
            </p:contentPart>
          </mc:Choice>
          <mc:Fallback>
            <p:pic>
              <p:nvPicPr>
                <p:cNvPr id="195" name="Ink 194">
                  <a:extLst>
                    <a:ext uri="{FF2B5EF4-FFF2-40B4-BE49-F238E27FC236}">
                      <a16:creationId xmlns:a16="http://schemas.microsoft.com/office/drawing/2014/main" id="{DDA62578-85D8-0C26-979B-39719598F8FF}"/>
                    </a:ext>
                  </a:extLst>
                </p:cNvPr>
                <p:cNvPicPr/>
                <p:nvPr/>
              </p:nvPicPr>
              <p:blipFill>
                <a:blip r:embed="rId289"/>
                <a:stretch>
                  <a:fillRect/>
                </a:stretch>
              </p:blipFill>
              <p:spPr>
                <a:xfrm>
                  <a:off x="6053796" y="4546388"/>
                  <a:ext cx="3816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96" name="Ink 195">
                  <a:extLst>
                    <a:ext uri="{FF2B5EF4-FFF2-40B4-BE49-F238E27FC236}">
                      <a16:creationId xmlns:a16="http://schemas.microsoft.com/office/drawing/2014/main" id="{75953CCF-54C2-B271-9970-CCA9487A59F3}"/>
                    </a:ext>
                  </a:extLst>
                </p14:cNvPr>
                <p14:cNvContentPartPr/>
                <p14:nvPr/>
              </p14:nvContentPartPr>
              <p14:xfrm>
                <a:off x="5449716" y="4601468"/>
                <a:ext cx="343800" cy="25200"/>
              </p14:xfrm>
            </p:contentPart>
          </mc:Choice>
          <mc:Fallback>
            <p:pic>
              <p:nvPicPr>
                <p:cNvPr id="196" name="Ink 195">
                  <a:extLst>
                    <a:ext uri="{FF2B5EF4-FFF2-40B4-BE49-F238E27FC236}">
                      <a16:creationId xmlns:a16="http://schemas.microsoft.com/office/drawing/2014/main" id="{75953CCF-54C2-B271-9970-CCA9487A59F3}"/>
                    </a:ext>
                  </a:extLst>
                </p:cNvPr>
                <p:cNvPicPr/>
                <p:nvPr/>
              </p:nvPicPr>
              <p:blipFill>
                <a:blip r:embed="rId291"/>
                <a:stretch>
                  <a:fillRect/>
                </a:stretch>
              </p:blipFill>
              <p:spPr>
                <a:xfrm>
                  <a:off x="5432076" y="4583468"/>
                  <a:ext cx="3794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97" name="Ink 196">
                  <a:extLst>
                    <a:ext uri="{FF2B5EF4-FFF2-40B4-BE49-F238E27FC236}">
                      <a16:creationId xmlns:a16="http://schemas.microsoft.com/office/drawing/2014/main" id="{475B712A-68E9-1D67-32C8-616321E0EA71}"/>
                    </a:ext>
                  </a:extLst>
                </p14:cNvPr>
                <p14:cNvContentPartPr/>
                <p14:nvPr/>
              </p14:nvContentPartPr>
              <p14:xfrm>
                <a:off x="4817196" y="4545668"/>
                <a:ext cx="511200" cy="77400"/>
              </p14:xfrm>
            </p:contentPart>
          </mc:Choice>
          <mc:Fallback>
            <p:pic>
              <p:nvPicPr>
                <p:cNvPr id="197" name="Ink 196">
                  <a:extLst>
                    <a:ext uri="{FF2B5EF4-FFF2-40B4-BE49-F238E27FC236}">
                      <a16:creationId xmlns:a16="http://schemas.microsoft.com/office/drawing/2014/main" id="{475B712A-68E9-1D67-32C8-616321E0EA71}"/>
                    </a:ext>
                  </a:extLst>
                </p:cNvPr>
                <p:cNvPicPr/>
                <p:nvPr/>
              </p:nvPicPr>
              <p:blipFill>
                <a:blip r:embed="rId293"/>
                <a:stretch>
                  <a:fillRect/>
                </a:stretch>
              </p:blipFill>
              <p:spPr>
                <a:xfrm>
                  <a:off x="4799196" y="4528028"/>
                  <a:ext cx="5468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6" name="Ink 175">
                  <a:extLst>
                    <a:ext uri="{FF2B5EF4-FFF2-40B4-BE49-F238E27FC236}">
                      <a16:creationId xmlns:a16="http://schemas.microsoft.com/office/drawing/2014/main" id="{50674A16-4D87-EB6F-6E5F-7AC5B25BDBC3}"/>
                    </a:ext>
                  </a:extLst>
                </p14:cNvPr>
                <p14:cNvContentPartPr/>
                <p14:nvPr/>
              </p14:nvContentPartPr>
              <p14:xfrm>
                <a:off x="7960716" y="4159028"/>
                <a:ext cx="175680" cy="20520"/>
              </p14:xfrm>
            </p:contentPart>
          </mc:Choice>
          <mc:Fallback>
            <p:pic>
              <p:nvPicPr>
                <p:cNvPr id="176" name="Ink 175">
                  <a:extLst>
                    <a:ext uri="{FF2B5EF4-FFF2-40B4-BE49-F238E27FC236}">
                      <a16:creationId xmlns:a16="http://schemas.microsoft.com/office/drawing/2014/main" id="{50674A16-4D87-EB6F-6E5F-7AC5B25BDBC3}"/>
                    </a:ext>
                  </a:extLst>
                </p:cNvPr>
                <p:cNvPicPr/>
                <p:nvPr/>
              </p:nvPicPr>
              <p:blipFill>
                <a:blip r:embed="rId295"/>
                <a:stretch>
                  <a:fillRect/>
                </a:stretch>
              </p:blipFill>
              <p:spPr>
                <a:xfrm>
                  <a:off x="7943076" y="4141028"/>
                  <a:ext cx="2113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7" name="Ink 176">
                  <a:extLst>
                    <a:ext uri="{FF2B5EF4-FFF2-40B4-BE49-F238E27FC236}">
                      <a16:creationId xmlns:a16="http://schemas.microsoft.com/office/drawing/2014/main" id="{E607BBB0-BAAF-4875-80DD-DD9795C57A46}"/>
                    </a:ext>
                  </a:extLst>
                </p14:cNvPr>
                <p14:cNvContentPartPr/>
                <p14:nvPr/>
              </p14:nvContentPartPr>
              <p14:xfrm>
                <a:off x="7444116" y="4220228"/>
                <a:ext cx="295560" cy="16920"/>
              </p14:xfrm>
            </p:contentPart>
          </mc:Choice>
          <mc:Fallback>
            <p:pic>
              <p:nvPicPr>
                <p:cNvPr id="177" name="Ink 176">
                  <a:extLst>
                    <a:ext uri="{FF2B5EF4-FFF2-40B4-BE49-F238E27FC236}">
                      <a16:creationId xmlns:a16="http://schemas.microsoft.com/office/drawing/2014/main" id="{E607BBB0-BAAF-4875-80DD-DD9795C57A46}"/>
                    </a:ext>
                  </a:extLst>
                </p:cNvPr>
                <p:cNvPicPr/>
                <p:nvPr/>
              </p:nvPicPr>
              <p:blipFill>
                <a:blip r:embed="rId297"/>
                <a:stretch>
                  <a:fillRect/>
                </a:stretch>
              </p:blipFill>
              <p:spPr>
                <a:xfrm>
                  <a:off x="7426116" y="4202228"/>
                  <a:ext cx="3312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8" name="Ink 177">
                  <a:extLst>
                    <a:ext uri="{FF2B5EF4-FFF2-40B4-BE49-F238E27FC236}">
                      <a16:creationId xmlns:a16="http://schemas.microsoft.com/office/drawing/2014/main" id="{A2046D6A-3B00-FD83-ECF3-109E45CD5BE0}"/>
                    </a:ext>
                  </a:extLst>
                </p14:cNvPr>
                <p14:cNvContentPartPr/>
                <p14:nvPr/>
              </p14:nvContentPartPr>
              <p14:xfrm>
                <a:off x="6787116" y="4188908"/>
                <a:ext cx="345960" cy="36360"/>
              </p14:xfrm>
            </p:contentPart>
          </mc:Choice>
          <mc:Fallback>
            <p:pic>
              <p:nvPicPr>
                <p:cNvPr id="178" name="Ink 177">
                  <a:extLst>
                    <a:ext uri="{FF2B5EF4-FFF2-40B4-BE49-F238E27FC236}">
                      <a16:creationId xmlns:a16="http://schemas.microsoft.com/office/drawing/2014/main" id="{A2046D6A-3B00-FD83-ECF3-109E45CD5BE0}"/>
                    </a:ext>
                  </a:extLst>
                </p:cNvPr>
                <p:cNvPicPr/>
                <p:nvPr/>
              </p:nvPicPr>
              <p:blipFill>
                <a:blip r:embed="rId299"/>
                <a:stretch>
                  <a:fillRect/>
                </a:stretch>
              </p:blipFill>
              <p:spPr>
                <a:xfrm>
                  <a:off x="6769476" y="4171268"/>
                  <a:ext cx="3816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9" name="Ink 178">
                  <a:extLst>
                    <a:ext uri="{FF2B5EF4-FFF2-40B4-BE49-F238E27FC236}">
                      <a16:creationId xmlns:a16="http://schemas.microsoft.com/office/drawing/2014/main" id="{84B27E38-F73C-181A-AEE3-DEB4833CA14C}"/>
                    </a:ext>
                  </a:extLst>
                </p14:cNvPr>
                <p14:cNvContentPartPr/>
                <p14:nvPr/>
              </p14:nvContentPartPr>
              <p14:xfrm>
                <a:off x="5805756" y="4165508"/>
                <a:ext cx="758520" cy="42840"/>
              </p14:xfrm>
            </p:contentPart>
          </mc:Choice>
          <mc:Fallback>
            <p:pic>
              <p:nvPicPr>
                <p:cNvPr id="179" name="Ink 178">
                  <a:extLst>
                    <a:ext uri="{FF2B5EF4-FFF2-40B4-BE49-F238E27FC236}">
                      <a16:creationId xmlns:a16="http://schemas.microsoft.com/office/drawing/2014/main" id="{84B27E38-F73C-181A-AEE3-DEB4833CA14C}"/>
                    </a:ext>
                  </a:extLst>
                </p:cNvPr>
                <p:cNvPicPr/>
                <p:nvPr/>
              </p:nvPicPr>
              <p:blipFill>
                <a:blip r:embed="rId301"/>
                <a:stretch>
                  <a:fillRect/>
                </a:stretch>
              </p:blipFill>
              <p:spPr>
                <a:xfrm>
                  <a:off x="5788116" y="4147868"/>
                  <a:ext cx="794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0" name="Ink 179">
                  <a:extLst>
                    <a:ext uri="{FF2B5EF4-FFF2-40B4-BE49-F238E27FC236}">
                      <a16:creationId xmlns:a16="http://schemas.microsoft.com/office/drawing/2014/main" id="{043B38A3-F1BE-3581-BAD6-D2EA8AD28A6D}"/>
                    </a:ext>
                  </a:extLst>
                </p14:cNvPr>
                <p14:cNvContentPartPr/>
                <p14:nvPr/>
              </p14:nvContentPartPr>
              <p14:xfrm>
                <a:off x="5156316" y="4238588"/>
                <a:ext cx="559080" cy="18720"/>
              </p14:xfrm>
            </p:contentPart>
          </mc:Choice>
          <mc:Fallback>
            <p:pic>
              <p:nvPicPr>
                <p:cNvPr id="180" name="Ink 179">
                  <a:extLst>
                    <a:ext uri="{FF2B5EF4-FFF2-40B4-BE49-F238E27FC236}">
                      <a16:creationId xmlns:a16="http://schemas.microsoft.com/office/drawing/2014/main" id="{043B38A3-F1BE-3581-BAD6-D2EA8AD28A6D}"/>
                    </a:ext>
                  </a:extLst>
                </p:cNvPr>
                <p:cNvPicPr/>
                <p:nvPr/>
              </p:nvPicPr>
              <p:blipFill>
                <a:blip r:embed="rId303"/>
                <a:stretch>
                  <a:fillRect/>
                </a:stretch>
              </p:blipFill>
              <p:spPr>
                <a:xfrm>
                  <a:off x="5138316" y="4220948"/>
                  <a:ext cx="5947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1" name="Ink 180">
                  <a:extLst>
                    <a:ext uri="{FF2B5EF4-FFF2-40B4-BE49-F238E27FC236}">
                      <a16:creationId xmlns:a16="http://schemas.microsoft.com/office/drawing/2014/main" id="{49187BCE-9CBC-B4C5-4C43-8FC8FE203867}"/>
                    </a:ext>
                  </a:extLst>
                </p14:cNvPr>
                <p14:cNvContentPartPr/>
                <p14:nvPr/>
              </p14:nvContentPartPr>
              <p14:xfrm>
                <a:off x="4644036" y="4183148"/>
                <a:ext cx="460440" cy="69120"/>
              </p14:xfrm>
            </p:contentPart>
          </mc:Choice>
          <mc:Fallback>
            <p:pic>
              <p:nvPicPr>
                <p:cNvPr id="181" name="Ink 180">
                  <a:extLst>
                    <a:ext uri="{FF2B5EF4-FFF2-40B4-BE49-F238E27FC236}">
                      <a16:creationId xmlns:a16="http://schemas.microsoft.com/office/drawing/2014/main" id="{49187BCE-9CBC-B4C5-4C43-8FC8FE203867}"/>
                    </a:ext>
                  </a:extLst>
                </p:cNvPr>
                <p:cNvPicPr/>
                <p:nvPr/>
              </p:nvPicPr>
              <p:blipFill>
                <a:blip r:embed="rId305"/>
                <a:stretch>
                  <a:fillRect/>
                </a:stretch>
              </p:blipFill>
              <p:spPr>
                <a:xfrm>
                  <a:off x="4626036" y="4165508"/>
                  <a:ext cx="4960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2" name="Ink 181">
                  <a:extLst>
                    <a:ext uri="{FF2B5EF4-FFF2-40B4-BE49-F238E27FC236}">
                      <a16:creationId xmlns:a16="http://schemas.microsoft.com/office/drawing/2014/main" id="{C06F114A-A748-C73E-4AEB-5AC0AA4E954F}"/>
                    </a:ext>
                  </a:extLst>
                </p14:cNvPr>
                <p14:cNvContentPartPr/>
                <p14:nvPr/>
              </p14:nvContentPartPr>
              <p14:xfrm>
                <a:off x="4056876" y="4174148"/>
                <a:ext cx="479520" cy="60840"/>
              </p14:xfrm>
            </p:contentPart>
          </mc:Choice>
          <mc:Fallback>
            <p:pic>
              <p:nvPicPr>
                <p:cNvPr id="182" name="Ink 181">
                  <a:extLst>
                    <a:ext uri="{FF2B5EF4-FFF2-40B4-BE49-F238E27FC236}">
                      <a16:creationId xmlns:a16="http://schemas.microsoft.com/office/drawing/2014/main" id="{C06F114A-A748-C73E-4AEB-5AC0AA4E954F}"/>
                    </a:ext>
                  </a:extLst>
                </p:cNvPr>
                <p:cNvPicPr/>
                <p:nvPr/>
              </p:nvPicPr>
              <p:blipFill>
                <a:blip r:embed="rId307"/>
                <a:stretch>
                  <a:fillRect/>
                </a:stretch>
              </p:blipFill>
              <p:spPr>
                <a:xfrm>
                  <a:off x="4038876" y="4156148"/>
                  <a:ext cx="515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3" name="Ink 182">
                  <a:extLst>
                    <a:ext uri="{FF2B5EF4-FFF2-40B4-BE49-F238E27FC236}">
                      <a16:creationId xmlns:a16="http://schemas.microsoft.com/office/drawing/2014/main" id="{4F58A713-9E03-BE1B-4EF1-9278DC764239}"/>
                    </a:ext>
                  </a:extLst>
                </p14:cNvPr>
                <p14:cNvContentPartPr/>
                <p14:nvPr/>
              </p14:nvContentPartPr>
              <p14:xfrm>
                <a:off x="3743316" y="4080908"/>
                <a:ext cx="280080" cy="53280"/>
              </p14:xfrm>
            </p:contentPart>
          </mc:Choice>
          <mc:Fallback>
            <p:pic>
              <p:nvPicPr>
                <p:cNvPr id="183" name="Ink 182">
                  <a:extLst>
                    <a:ext uri="{FF2B5EF4-FFF2-40B4-BE49-F238E27FC236}">
                      <a16:creationId xmlns:a16="http://schemas.microsoft.com/office/drawing/2014/main" id="{4F58A713-9E03-BE1B-4EF1-9278DC764239}"/>
                    </a:ext>
                  </a:extLst>
                </p:cNvPr>
                <p:cNvPicPr/>
                <p:nvPr/>
              </p:nvPicPr>
              <p:blipFill>
                <a:blip r:embed="rId309"/>
                <a:stretch>
                  <a:fillRect/>
                </a:stretch>
              </p:blipFill>
              <p:spPr>
                <a:xfrm>
                  <a:off x="3725676" y="4062908"/>
                  <a:ext cx="315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5" name="Ink 184">
                  <a:extLst>
                    <a:ext uri="{FF2B5EF4-FFF2-40B4-BE49-F238E27FC236}">
                      <a16:creationId xmlns:a16="http://schemas.microsoft.com/office/drawing/2014/main" id="{712F7A5B-9382-6F66-44AC-BAD795EFAA8F}"/>
                    </a:ext>
                  </a:extLst>
                </p14:cNvPr>
                <p14:cNvContentPartPr/>
                <p14:nvPr/>
              </p14:nvContentPartPr>
              <p14:xfrm>
                <a:off x="3111516" y="4139948"/>
                <a:ext cx="554400" cy="39600"/>
              </p14:xfrm>
            </p:contentPart>
          </mc:Choice>
          <mc:Fallback>
            <p:pic>
              <p:nvPicPr>
                <p:cNvPr id="185" name="Ink 184">
                  <a:extLst>
                    <a:ext uri="{FF2B5EF4-FFF2-40B4-BE49-F238E27FC236}">
                      <a16:creationId xmlns:a16="http://schemas.microsoft.com/office/drawing/2014/main" id="{712F7A5B-9382-6F66-44AC-BAD795EFAA8F}"/>
                    </a:ext>
                  </a:extLst>
                </p:cNvPr>
                <p:cNvPicPr/>
                <p:nvPr/>
              </p:nvPicPr>
              <p:blipFill>
                <a:blip r:embed="rId311"/>
                <a:stretch>
                  <a:fillRect/>
                </a:stretch>
              </p:blipFill>
              <p:spPr>
                <a:xfrm>
                  <a:off x="3093516" y="4121948"/>
                  <a:ext cx="590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6" name="Ink 185">
                  <a:extLst>
                    <a:ext uri="{FF2B5EF4-FFF2-40B4-BE49-F238E27FC236}">
                      <a16:creationId xmlns:a16="http://schemas.microsoft.com/office/drawing/2014/main" id="{58F8A488-72A8-042A-D165-4CB5D7FD385E}"/>
                    </a:ext>
                  </a:extLst>
                </p14:cNvPr>
                <p14:cNvContentPartPr/>
                <p14:nvPr/>
              </p14:nvContentPartPr>
              <p14:xfrm>
                <a:off x="2167596" y="4168388"/>
                <a:ext cx="757080" cy="64800"/>
              </p14:xfrm>
            </p:contentPart>
          </mc:Choice>
          <mc:Fallback>
            <p:pic>
              <p:nvPicPr>
                <p:cNvPr id="186" name="Ink 185">
                  <a:extLst>
                    <a:ext uri="{FF2B5EF4-FFF2-40B4-BE49-F238E27FC236}">
                      <a16:creationId xmlns:a16="http://schemas.microsoft.com/office/drawing/2014/main" id="{58F8A488-72A8-042A-D165-4CB5D7FD385E}"/>
                    </a:ext>
                  </a:extLst>
                </p:cNvPr>
                <p:cNvPicPr/>
                <p:nvPr/>
              </p:nvPicPr>
              <p:blipFill>
                <a:blip r:embed="rId313"/>
                <a:stretch>
                  <a:fillRect/>
                </a:stretch>
              </p:blipFill>
              <p:spPr>
                <a:xfrm>
                  <a:off x="2149596" y="4150748"/>
                  <a:ext cx="792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7" name="Ink 186">
                  <a:extLst>
                    <a:ext uri="{FF2B5EF4-FFF2-40B4-BE49-F238E27FC236}">
                      <a16:creationId xmlns:a16="http://schemas.microsoft.com/office/drawing/2014/main" id="{5B82F7FE-6C58-96EC-F3AF-2FA8C7011161}"/>
                    </a:ext>
                  </a:extLst>
                </p14:cNvPr>
                <p14:cNvContentPartPr/>
                <p14:nvPr/>
              </p14:nvContentPartPr>
              <p14:xfrm>
                <a:off x="1815876" y="4196468"/>
                <a:ext cx="202320" cy="32760"/>
              </p14:xfrm>
            </p:contentPart>
          </mc:Choice>
          <mc:Fallback>
            <p:pic>
              <p:nvPicPr>
                <p:cNvPr id="187" name="Ink 186">
                  <a:extLst>
                    <a:ext uri="{FF2B5EF4-FFF2-40B4-BE49-F238E27FC236}">
                      <a16:creationId xmlns:a16="http://schemas.microsoft.com/office/drawing/2014/main" id="{5B82F7FE-6C58-96EC-F3AF-2FA8C7011161}"/>
                    </a:ext>
                  </a:extLst>
                </p:cNvPr>
                <p:cNvPicPr/>
                <p:nvPr/>
              </p:nvPicPr>
              <p:blipFill>
                <a:blip r:embed="rId315"/>
                <a:stretch>
                  <a:fillRect/>
                </a:stretch>
              </p:blipFill>
              <p:spPr>
                <a:xfrm>
                  <a:off x="1798236" y="4178468"/>
                  <a:ext cx="2379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8" name="Ink 187">
                  <a:extLst>
                    <a:ext uri="{FF2B5EF4-FFF2-40B4-BE49-F238E27FC236}">
                      <a16:creationId xmlns:a16="http://schemas.microsoft.com/office/drawing/2014/main" id="{50E273E4-13C0-76CA-193B-90C4384FA226}"/>
                    </a:ext>
                  </a:extLst>
                </p14:cNvPr>
                <p14:cNvContentPartPr/>
                <p14:nvPr/>
              </p14:nvContentPartPr>
              <p14:xfrm>
                <a:off x="1166436" y="4192508"/>
                <a:ext cx="600840" cy="43200"/>
              </p14:xfrm>
            </p:contentPart>
          </mc:Choice>
          <mc:Fallback>
            <p:pic>
              <p:nvPicPr>
                <p:cNvPr id="188" name="Ink 187">
                  <a:extLst>
                    <a:ext uri="{FF2B5EF4-FFF2-40B4-BE49-F238E27FC236}">
                      <a16:creationId xmlns:a16="http://schemas.microsoft.com/office/drawing/2014/main" id="{50E273E4-13C0-76CA-193B-90C4384FA226}"/>
                    </a:ext>
                  </a:extLst>
                </p:cNvPr>
                <p:cNvPicPr/>
                <p:nvPr/>
              </p:nvPicPr>
              <p:blipFill>
                <a:blip r:embed="rId317"/>
                <a:stretch>
                  <a:fillRect/>
                </a:stretch>
              </p:blipFill>
              <p:spPr>
                <a:xfrm>
                  <a:off x="1148436" y="4174868"/>
                  <a:ext cx="636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9" name="Ink 188">
                  <a:extLst>
                    <a:ext uri="{FF2B5EF4-FFF2-40B4-BE49-F238E27FC236}">
                      <a16:creationId xmlns:a16="http://schemas.microsoft.com/office/drawing/2014/main" id="{664974D1-1C75-C962-D44E-E35BDD8F5D29}"/>
                    </a:ext>
                  </a:extLst>
                </p14:cNvPr>
                <p14:cNvContentPartPr/>
                <p14:nvPr/>
              </p14:nvContentPartPr>
              <p14:xfrm>
                <a:off x="765756" y="4239668"/>
                <a:ext cx="307080" cy="29160"/>
              </p14:xfrm>
            </p:contentPart>
          </mc:Choice>
          <mc:Fallback>
            <p:pic>
              <p:nvPicPr>
                <p:cNvPr id="189" name="Ink 188">
                  <a:extLst>
                    <a:ext uri="{FF2B5EF4-FFF2-40B4-BE49-F238E27FC236}">
                      <a16:creationId xmlns:a16="http://schemas.microsoft.com/office/drawing/2014/main" id="{664974D1-1C75-C962-D44E-E35BDD8F5D29}"/>
                    </a:ext>
                  </a:extLst>
                </p:cNvPr>
                <p:cNvPicPr/>
                <p:nvPr/>
              </p:nvPicPr>
              <p:blipFill>
                <a:blip r:embed="rId319"/>
                <a:stretch>
                  <a:fillRect/>
                </a:stretch>
              </p:blipFill>
              <p:spPr>
                <a:xfrm>
                  <a:off x="747756" y="4221668"/>
                  <a:ext cx="3427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1" name="Ink 200">
                  <a:extLst>
                    <a:ext uri="{FF2B5EF4-FFF2-40B4-BE49-F238E27FC236}">
                      <a16:creationId xmlns:a16="http://schemas.microsoft.com/office/drawing/2014/main" id="{4FACCD2D-D2D4-480F-2E9A-C7B11FF4AA0C}"/>
                    </a:ext>
                  </a:extLst>
                </p14:cNvPr>
                <p14:cNvContentPartPr/>
                <p14:nvPr/>
              </p14:nvContentPartPr>
              <p14:xfrm>
                <a:off x="3730716" y="4538828"/>
                <a:ext cx="354240" cy="37440"/>
              </p14:xfrm>
            </p:contentPart>
          </mc:Choice>
          <mc:Fallback>
            <p:pic>
              <p:nvPicPr>
                <p:cNvPr id="201" name="Ink 200">
                  <a:extLst>
                    <a:ext uri="{FF2B5EF4-FFF2-40B4-BE49-F238E27FC236}">
                      <a16:creationId xmlns:a16="http://schemas.microsoft.com/office/drawing/2014/main" id="{4FACCD2D-D2D4-480F-2E9A-C7B11FF4AA0C}"/>
                    </a:ext>
                  </a:extLst>
                </p:cNvPr>
                <p:cNvPicPr/>
                <p:nvPr/>
              </p:nvPicPr>
              <p:blipFill>
                <a:blip r:embed="rId321"/>
                <a:stretch>
                  <a:fillRect/>
                </a:stretch>
              </p:blipFill>
              <p:spPr>
                <a:xfrm>
                  <a:off x="3713076" y="4520828"/>
                  <a:ext cx="389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2" name="Ink 201">
                  <a:extLst>
                    <a:ext uri="{FF2B5EF4-FFF2-40B4-BE49-F238E27FC236}">
                      <a16:creationId xmlns:a16="http://schemas.microsoft.com/office/drawing/2014/main" id="{2D23CBC4-1011-C265-DBC5-86C53A5B3645}"/>
                    </a:ext>
                  </a:extLst>
                </p14:cNvPr>
                <p14:cNvContentPartPr/>
                <p14:nvPr/>
              </p14:nvContentPartPr>
              <p14:xfrm>
                <a:off x="3100356" y="4552148"/>
                <a:ext cx="426240" cy="26280"/>
              </p14:xfrm>
            </p:contentPart>
          </mc:Choice>
          <mc:Fallback>
            <p:pic>
              <p:nvPicPr>
                <p:cNvPr id="202" name="Ink 201">
                  <a:extLst>
                    <a:ext uri="{FF2B5EF4-FFF2-40B4-BE49-F238E27FC236}">
                      <a16:creationId xmlns:a16="http://schemas.microsoft.com/office/drawing/2014/main" id="{2D23CBC4-1011-C265-DBC5-86C53A5B3645}"/>
                    </a:ext>
                  </a:extLst>
                </p:cNvPr>
                <p:cNvPicPr/>
                <p:nvPr/>
              </p:nvPicPr>
              <p:blipFill>
                <a:blip r:embed="rId323"/>
                <a:stretch>
                  <a:fillRect/>
                </a:stretch>
              </p:blipFill>
              <p:spPr>
                <a:xfrm>
                  <a:off x="3082716" y="4534508"/>
                  <a:ext cx="4618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3" name="Ink 202">
                  <a:extLst>
                    <a:ext uri="{FF2B5EF4-FFF2-40B4-BE49-F238E27FC236}">
                      <a16:creationId xmlns:a16="http://schemas.microsoft.com/office/drawing/2014/main" id="{E84DCFB3-BF42-9365-BA9C-C43EF23C23DA}"/>
                    </a:ext>
                  </a:extLst>
                </p14:cNvPr>
                <p14:cNvContentPartPr/>
                <p14:nvPr/>
              </p14:nvContentPartPr>
              <p14:xfrm>
                <a:off x="2274516" y="4560428"/>
                <a:ext cx="576360" cy="44280"/>
              </p14:xfrm>
            </p:contentPart>
          </mc:Choice>
          <mc:Fallback>
            <p:pic>
              <p:nvPicPr>
                <p:cNvPr id="203" name="Ink 202">
                  <a:extLst>
                    <a:ext uri="{FF2B5EF4-FFF2-40B4-BE49-F238E27FC236}">
                      <a16:creationId xmlns:a16="http://schemas.microsoft.com/office/drawing/2014/main" id="{E84DCFB3-BF42-9365-BA9C-C43EF23C23DA}"/>
                    </a:ext>
                  </a:extLst>
                </p:cNvPr>
                <p:cNvPicPr/>
                <p:nvPr/>
              </p:nvPicPr>
              <p:blipFill>
                <a:blip r:embed="rId325"/>
                <a:stretch>
                  <a:fillRect/>
                </a:stretch>
              </p:blipFill>
              <p:spPr>
                <a:xfrm>
                  <a:off x="2256876" y="4542788"/>
                  <a:ext cx="6120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4" name="Ink 203">
                  <a:extLst>
                    <a:ext uri="{FF2B5EF4-FFF2-40B4-BE49-F238E27FC236}">
                      <a16:creationId xmlns:a16="http://schemas.microsoft.com/office/drawing/2014/main" id="{C4184B3B-38C0-D354-31F8-807F392D0B67}"/>
                    </a:ext>
                  </a:extLst>
                </p14:cNvPr>
                <p14:cNvContentPartPr/>
                <p14:nvPr/>
              </p14:nvContentPartPr>
              <p14:xfrm>
                <a:off x="1555236" y="4571228"/>
                <a:ext cx="590040" cy="51120"/>
              </p14:xfrm>
            </p:contentPart>
          </mc:Choice>
          <mc:Fallback>
            <p:pic>
              <p:nvPicPr>
                <p:cNvPr id="204" name="Ink 203">
                  <a:extLst>
                    <a:ext uri="{FF2B5EF4-FFF2-40B4-BE49-F238E27FC236}">
                      <a16:creationId xmlns:a16="http://schemas.microsoft.com/office/drawing/2014/main" id="{C4184B3B-38C0-D354-31F8-807F392D0B67}"/>
                    </a:ext>
                  </a:extLst>
                </p:cNvPr>
                <p:cNvPicPr/>
                <p:nvPr/>
              </p:nvPicPr>
              <p:blipFill>
                <a:blip r:embed="rId327"/>
                <a:stretch>
                  <a:fillRect/>
                </a:stretch>
              </p:blipFill>
              <p:spPr>
                <a:xfrm>
                  <a:off x="1537596" y="4553588"/>
                  <a:ext cx="625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6" name="Ink 205">
                  <a:extLst>
                    <a:ext uri="{FF2B5EF4-FFF2-40B4-BE49-F238E27FC236}">
                      <a16:creationId xmlns:a16="http://schemas.microsoft.com/office/drawing/2014/main" id="{A26E13B5-16F6-8A94-7F32-F1F0FD87A730}"/>
                    </a:ext>
                  </a:extLst>
                </p14:cNvPr>
                <p14:cNvContentPartPr/>
                <p14:nvPr/>
              </p14:nvContentPartPr>
              <p14:xfrm>
                <a:off x="783036" y="4616948"/>
                <a:ext cx="786600" cy="109800"/>
              </p14:xfrm>
            </p:contentPart>
          </mc:Choice>
          <mc:Fallback>
            <p:pic>
              <p:nvPicPr>
                <p:cNvPr id="206" name="Ink 205">
                  <a:extLst>
                    <a:ext uri="{FF2B5EF4-FFF2-40B4-BE49-F238E27FC236}">
                      <a16:creationId xmlns:a16="http://schemas.microsoft.com/office/drawing/2014/main" id="{A26E13B5-16F6-8A94-7F32-F1F0FD87A730}"/>
                    </a:ext>
                  </a:extLst>
                </p:cNvPr>
                <p:cNvPicPr/>
                <p:nvPr/>
              </p:nvPicPr>
              <p:blipFill>
                <a:blip r:embed="rId329"/>
                <a:stretch>
                  <a:fillRect/>
                </a:stretch>
              </p:blipFill>
              <p:spPr>
                <a:xfrm>
                  <a:off x="765396" y="4598948"/>
                  <a:ext cx="8222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96" name="Ink 295">
                  <a:extLst>
                    <a:ext uri="{FF2B5EF4-FFF2-40B4-BE49-F238E27FC236}">
                      <a16:creationId xmlns:a16="http://schemas.microsoft.com/office/drawing/2014/main" id="{4A4C2A16-1A11-BC3F-C3F5-07559A1329BB}"/>
                    </a:ext>
                  </a:extLst>
                </p14:cNvPr>
                <p14:cNvContentPartPr/>
                <p14:nvPr/>
              </p14:nvContentPartPr>
              <p14:xfrm>
                <a:off x="7218756" y="4544588"/>
                <a:ext cx="237600" cy="42480"/>
              </p14:xfrm>
            </p:contentPart>
          </mc:Choice>
          <mc:Fallback>
            <p:pic>
              <p:nvPicPr>
                <p:cNvPr id="296" name="Ink 295">
                  <a:extLst>
                    <a:ext uri="{FF2B5EF4-FFF2-40B4-BE49-F238E27FC236}">
                      <a16:creationId xmlns:a16="http://schemas.microsoft.com/office/drawing/2014/main" id="{4A4C2A16-1A11-BC3F-C3F5-07559A1329BB}"/>
                    </a:ext>
                  </a:extLst>
                </p:cNvPr>
                <p:cNvPicPr/>
                <p:nvPr/>
              </p:nvPicPr>
              <p:blipFill>
                <a:blip r:embed="rId331"/>
                <a:stretch>
                  <a:fillRect/>
                </a:stretch>
              </p:blipFill>
              <p:spPr>
                <a:xfrm>
                  <a:off x="7200756" y="4526948"/>
                  <a:ext cx="2732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97" name="Ink 296">
                  <a:extLst>
                    <a:ext uri="{FF2B5EF4-FFF2-40B4-BE49-F238E27FC236}">
                      <a16:creationId xmlns:a16="http://schemas.microsoft.com/office/drawing/2014/main" id="{F1A9ECD6-4356-F8D0-B934-1F6E6C1E033C}"/>
                    </a:ext>
                  </a:extLst>
                </p14:cNvPr>
                <p14:cNvContentPartPr/>
                <p14:nvPr/>
              </p14:nvContentPartPr>
              <p14:xfrm>
                <a:off x="6080436" y="4528028"/>
                <a:ext cx="70200" cy="29160"/>
              </p14:xfrm>
            </p:contentPart>
          </mc:Choice>
          <mc:Fallback>
            <p:pic>
              <p:nvPicPr>
                <p:cNvPr id="297" name="Ink 296">
                  <a:extLst>
                    <a:ext uri="{FF2B5EF4-FFF2-40B4-BE49-F238E27FC236}">
                      <a16:creationId xmlns:a16="http://schemas.microsoft.com/office/drawing/2014/main" id="{F1A9ECD6-4356-F8D0-B934-1F6E6C1E033C}"/>
                    </a:ext>
                  </a:extLst>
                </p:cNvPr>
                <p:cNvPicPr/>
                <p:nvPr/>
              </p:nvPicPr>
              <p:blipFill>
                <a:blip r:embed="rId333"/>
                <a:stretch>
                  <a:fillRect/>
                </a:stretch>
              </p:blipFill>
              <p:spPr>
                <a:xfrm>
                  <a:off x="6062436" y="4510388"/>
                  <a:ext cx="1058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98" name="Ink 297">
                  <a:extLst>
                    <a:ext uri="{FF2B5EF4-FFF2-40B4-BE49-F238E27FC236}">
                      <a16:creationId xmlns:a16="http://schemas.microsoft.com/office/drawing/2014/main" id="{51F9C94E-06DF-910E-A987-83671C6F6BDA}"/>
                    </a:ext>
                  </a:extLst>
                </p14:cNvPr>
                <p14:cNvContentPartPr/>
                <p14:nvPr/>
              </p14:nvContentPartPr>
              <p14:xfrm>
                <a:off x="5537196" y="4551788"/>
                <a:ext cx="1146960" cy="56880"/>
              </p14:xfrm>
            </p:contentPart>
          </mc:Choice>
          <mc:Fallback>
            <p:pic>
              <p:nvPicPr>
                <p:cNvPr id="298" name="Ink 297">
                  <a:extLst>
                    <a:ext uri="{FF2B5EF4-FFF2-40B4-BE49-F238E27FC236}">
                      <a16:creationId xmlns:a16="http://schemas.microsoft.com/office/drawing/2014/main" id="{51F9C94E-06DF-910E-A987-83671C6F6BDA}"/>
                    </a:ext>
                  </a:extLst>
                </p:cNvPr>
                <p:cNvPicPr/>
                <p:nvPr/>
              </p:nvPicPr>
              <p:blipFill>
                <a:blip r:embed="rId335"/>
                <a:stretch>
                  <a:fillRect/>
                </a:stretch>
              </p:blipFill>
              <p:spPr>
                <a:xfrm>
                  <a:off x="5519196" y="4533788"/>
                  <a:ext cx="1182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99" name="Ink 298">
                  <a:extLst>
                    <a:ext uri="{FF2B5EF4-FFF2-40B4-BE49-F238E27FC236}">
                      <a16:creationId xmlns:a16="http://schemas.microsoft.com/office/drawing/2014/main" id="{4E45F4C4-DD3E-C2BD-9E5D-2D2C04FE2E9D}"/>
                    </a:ext>
                  </a:extLst>
                </p14:cNvPr>
                <p14:cNvContentPartPr/>
                <p14:nvPr/>
              </p14:nvContentPartPr>
              <p14:xfrm>
                <a:off x="4559436" y="4166588"/>
                <a:ext cx="886320" cy="460440"/>
              </p14:xfrm>
            </p:contentPart>
          </mc:Choice>
          <mc:Fallback>
            <p:pic>
              <p:nvPicPr>
                <p:cNvPr id="299" name="Ink 298">
                  <a:extLst>
                    <a:ext uri="{FF2B5EF4-FFF2-40B4-BE49-F238E27FC236}">
                      <a16:creationId xmlns:a16="http://schemas.microsoft.com/office/drawing/2014/main" id="{4E45F4C4-DD3E-C2BD-9E5D-2D2C04FE2E9D}"/>
                    </a:ext>
                  </a:extLst>
                </p:cNvPr>
                <p:cNvPicPr/>
                <p:nvPr/>
              </p:nvPicPr>
              <p:blipFill>
                <a:blip r:embed="rId337"/>
                <a:stretch>
                  <a:fillRect/>
                </a:stretch>
              </p:blipFill>
              <p:spPr>
                <a:xfrm>
                  <a:off x="4541436" y="4148588"/>
                  <a:ext cx="921960" cy="496080"/>
                </a:xfrm>
                <a:prstGeom prst="rect">
                  <a:avLst/>
                </a:prstGeom>
              </p:spPr>
            </p:pic>
          </mc:Fallback>
        </mc:AlternateContent>
      </p:grpSp>
      <p:grpSp>
        <p:nvGrpSpPr>
          <p:cNvPr id="302" name="Group 301">
            <a:extLst>
              <a:ext uri="{FF2B5EF4-FFF2-40B4-BE49-F238E27FC236}">
                <a16:creationId xmlns:a16="http://schemas.microsoft.com/office/drawing/2014/main" id="{D83849C1-190C-2C32-94E2-3F784D8367D6}"/>
              </a:ext>
            </a:extLst>
          </p:cNvPr>
          <p:cNvGrpSpPr/>
          <p:nvPr/>
        </p:nvGrpSpPr>
        <p:grpSpPr>
          <a:xfrm>
            <a:off x="353556" y="4865708"/>
            <a:ext cx="8883000" cy="592200"/>
            <a:chOff x="353556" y="4865708"/>
            <a:chExt cx="8883000" cy="592200"/>
          </a:xfrm>
        </p:grpSpPr>
        <mc:AlternateContent xmlns:mc="http://schemas.openxmlformats.org/markup-compatibility/2006">
          <mc:Choice xmlns:p14="http://schemas.microsoft.com/office/powerpoint/2010/main" Requires="p14">
            <p:contentPart p14:bwMode="auto" r:id="rId338">
              <p14:nvContentPartPr>
                <p14:cNvPr id="208" name="Ink 207">
                  <a:extLst>
                    <a:ext uri="{FF2B5EF4-FFF2-40B4-BE49-F238E27FC236}">
                      <a16:creationId xmlns:a16="http://schemas.microsoft.com/office/drawing/2014/main" id="{6FF2CA9F-DAF0-29F5-35C4-BFC3B43ED513}"/>
                    </a:ext>
                  </a:extLst>
                </p14:cNvPr>
                <p14:cNvContentPartPr/>
                <p14:nvPr/>
              </p14:nvContentPartPr>
              <p14:xfrm>
                <a:off x="8733636" y="4940228"/>
                <a:ext cx="478800" cy="24480"/>
              </p14:xfrm>
            </p:contentPart>
          </mc:Choice>
          <mc:Fallback>
            <p:pic>
              <p:nvPicPr>
                <p:cNvPr id="208" name="Ink 207">
                  <a:extLst>
                    <a:ext uri="{FF2B5EF4-FFF2-40B4-BE49-F238E27FC236}">
                      <a16:creationId xmlns:a16="http://schemas.microsoft.com/office/drawing/2014/main" id="{6FF2CA9F-DAF0-29F5-35C4-BFC3B43ED513}"/>
                    </a:ext>
                  </a:extLst>
                </p:cNvPr>
                <p:cNvPicPr/>
                <p:nvPr/>
              </p:nvPicPr>
              <p:blipFill>
                <a:blip r:embed="rId339"/>
                <a:stretch>
                  <a:fillRect/>
                </a:stretch>
              </p:blipFill>
              <p:spPr>
                <a:xfrm>
                  <a:off x="8715636" y="4922588"/>
                  <a:ext cx="5144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9" name="Ink 208">
                  <a:extLst>
                    <a:ext uri="{FF2B5EF4-FFF2-40B4-BE49-F238E27FC236}">
                      <a16:creationId xmlns:a16="http://schemas.microsoft.com/office/drawing/2014/main" id="{609F23AB-5F0C-C4C3-9E67-5ED41C0AC77C}"/>
                    </a:ext>
                  </a:extLst>
                </p14:cNvPr>
                <p14:cNvContentPartPr/>
                <p14:nvPr/>
              </p14:nvContentPartPr>
              <p14:xfrm>
                <a:off x="8058996" y="4915748"/>
                <a:ext cx="460440" cy="41400"/>
              </p14:xfrm>
            </p:contentPart>
          </mc:Choice>
          <mc:Fallback>
            <p:pic>
              <p:nvPicPr>
                <p:cNvPr id="209" name="Ink 208">
                  <a:extLst>
                    <a:ext uri="{FF2B5EF4-FFF2-40B4-BE49-F238E27FC236}">
                      <a16:creationId xmlns:a16="http://schemas.microsoft.com/office/drawing/2014/main" id="{609F23AB-5F0C-C4C3-9E67-5ED41C0AC77C}"/>
                    </a:ext>
                  </a:extLst>
                </p:cNvPr>
                <p:cNvPicPr/>
                <p:nvPr/>
              </p:nvPicPr>
              <p:blipFill>
                <a:blip r:embed="rId341"/>
                <a:stretch>
                  <a:fillRect/>
                </a:stretch>
              </p:blipFill>
              <p:spPr>
                <a:xfrm>
                  <a:off x="8041356" y="4897748"/>
                  <a:ext cx="4960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1" name="Ink 210">
                  <a:extLst>
                    <a:ext uri="{FF2B5EF4-FFF2-40B4-BE49-F238E27FC236}">
                      <a16:creationId xmlns:a16="http://schemas.microsoft.com/office/drawing/2014/main" id="{A9BDA46E-CAE2-4608-FAD6-674A461D048B}"/>
                    </a:ext>
                  </a:extLst>
                </p14:cNvPr>
                <p14:cNvContentPartPr/>
                <p14:nvPr/>
              </p14:nvContentPartPr>
              <p14:xfrm>
                <a:off x="7008156" y="4922588"/>
                <a:ext cx="273960" cy="29520"/>
              </p14:xfrm>
            </p:contentPart>
          </mc:Choice>
          <mc:Fallback>
            <p:pic>
              <p:nvPicPr>
                <p:cNvPr id="211" name="Ink 210">
                  <a:extLst>
                    <a:ext uri="{FF2B5EF4-FFF2-40B4-BE49-F238E27FC236}">
                      <a16:creationId xmlns:a16="http://schemas.microsoft.com/office/drawing/2014/main" id="{A9BDA46E-CAE2-4608-FAD6-674A461D048B}"/>
                    </a:ext>
                  </a:extLst>
                </p:cNvPr>
                <p:cNvPicPr/>
                <p:nvPr/>
              </p:nvPicPr>
              <p:blipFill>
                <a:blip r:embed="rId343"/>
                <a:stretch>
                  <a:fillRect/>
                </a:stretch>
              </p:blipFill>
              <p:spPr>
                <a:xfrm>
                  <a:off x="6990156" y="4904948"/>
                  <a:ext cx="3096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2" name="Ink 211">
                  <a:extLst>
                    <a:ext uri="{FF2B5EF4-FFF2-40B4-BE49-F238E27FC236}">
                      <a16:creationId xmlns:a16="http://schemas.microsoft.com/office/drawing/2014/main" id="{9DB410C4-5D0B-91A8-3483-402C825F9AB4}"/>
                    </a:ext>
                  </a:extLst>
                </p14:cNvPr>
                <p14:cNvContentPartPr/>
                <p14:nvPr/>
              </p14:nvContentPartPr>
              <p14:xfrm>
                <a:off x="6543396" y="4961828"/>
                <a:ext cx="366480" cy="32040"/>
              </p14:xfrm>
            </p:contentPart>
          </mc:Choice>
          <mc:Fallback>
            <p:pic>
              <p:nvPicPr>
                <p:cNvPr id="212" name="Ink 211">
                  <a:extLst>
                    <a:ext uri="{FF2B5EF4-FFF2-40B4-BE49-F238E27FC236}">
                      <a16:creationId xmlns:a16="http://schemas.microsoft.com/office/drawing/2014/main" id="{9DB410C4-5D0B-91A8-3483-402C825F9AB4}"/>
                    </a:ext>
                  </a:extLst>
                </p:cNvPr>
                <p:cNvPicPr/>
                <p:nvPr/>
              </p:nvPicPr>
              <p:blipFill>
                <a:blip r:embed="rId345"/>
                <a:stretch>
                  <a:fillRect/>
                </a:stretch>
              </p:blipFill>
              <p:spPr>
                <a:xfrm>
                  <a:off x="6525756" y="4944188"/>
                  <a:ext cx="4021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3" name="Ink 212">
                  <a:extLst>
                    <a:ext uri="{FF2B5EF4-FFF2-40B4-BE49-F238E27FC236}">
                      <a16:creationId xmlns:a16="http://schemas.microsoft.com/office/drawing/2014/main" id="{1618545F-CE6C-818C-0A60-F8AA2A17987F}"/>
                    </a:ext>
                  </a:extLst>
                </p14:cNvPr>
                <p14:cNvContentPartPr/>
                <p14:nvPr/>
              </p14:nvContentPartPr>
              <p14:xfrm>
                <a:off x="5392476" y="4935908"/>
                <a:ext cx="1027080" cy="64440"/>
              </p14:xfrm>
            </p:contentPart>
          </mc:Choice>
          <mc:Fallback>
            <p:pic>
              <p:nvPicPr>
                <p:cNvPr id="213" name="Ink 212">
                  <a:extLst>
                    <a:ext uri="{FF2B5EF4-FFF2-40B4-BE49-F238E27FC236}">
                      <a16:creationId xmlns:a16="http://schemas.microsoft.com/office/drawing/2014/main" id="{1618545F-CE6C-818C-0A60-F8AA2A17987F}"/>
                    </a:ext>
                  </a:extLst>
                </p:cNvPr>
                <p:cNvPicPr/>
                <p:nvPr/>
              </p:nvPicPr>
              <p:blipFill>
                <a:blip r:embed="rId347"/>
                <a:stretch>
                  <a:fillRect/>
                </a:stretch>
              </p:blipFill>
              <p:spPr>
                <a:xfrm>
                  <a:off x="5374836" y="4917908"/>
                  <a:ext cx="10627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4" name="Ink 213">
                  <a:extLst>
                    <a:ext uri="{FF2B5EF4-FFF2-40B4-BE49-F238E27FC236}">
                      <a16:creationId xmlns:a16="http://schemas.microsoft.com/office/drawing/2014/main" id="{2D9E4C40-9432-1056-7E14-FD626134152C}"/>
                    </a:ext>
                  </a:extLst>
                </p14:cNvPr>
                <p14:cNvContentPartPr/>
                <p14:nvPr/>
              </p14:nvContentPartPr>
              <p14:xfrm>
                <a:off x="4930956" y="4886588"/>
                <a:ext cx="284400" cy="19080"/>
              </p14:xfrm>
            </p:contentPart>
          </mc:Choice>
          <mc:Fallback>
            <p:pic>
              <p:nvPicPr>
                <p:cNvPr id="214" name="Ink 213">
                  <a:extLst>
                    <a:ext uri="{FF2B5EF4-FFF2-40B4-BE49-F238E27FC236}">
                      <a16:creationId xmlns:a16="http://schemas.microsoft.com/office/drawing/2014/main" id="{2D9E4C40-9432-1056-7E14-FD626134152C}"/>
                    </a:ext>
                  </a:extLst>
                </p:cNvPr>
                <p:cNvPicPr/>
                <p:nvPr/>
              </p:nvPicPr>
              <p:blipFill>
                <a:blip r:embed="rId349"/>
                <a:stretch>
                  <a:fillRect/>
                </a:stretch>
              </p:blipFill>
              <p:spPr>
                <a:xfrm>
                  <a:off x="4912956" y="4868588"/>
                  <a:ext cx="3200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5" name="Ink 214">
                  <a:extLst>
                    <a:ext uri="{FF2B5EF4-FFF2-40B4-BE49-F238E27FC236}">
                      <a16:creationId xmlns:a16="http://schemas.microsoft.com/office/drawing/2014/main" id="{9D7C27E0-3B0E-3F18-2DA5-11C426ACFF8B}"/>
                    </a:ext>
                  </a:extLst>
                </p14:cNvPr>
                <p14:cNvContentPartPr/>
                <p14:nvPr/>
              </p14:nvContentPartPr>
              <p14:xfrm>
                <a:off x="3963636" y="4918988"/>
                <a:ext cx="939960" cy="54000"/>
              </p14:xfrm>
            </p:contentPart>
          </mc:Choice>
          <mc:Fallback>
            <p:pic>
              <p:nvPicPr>
                <p:cNvPr id="215" name="Ink 214">
                  <a:extLst>
                    <a:ext uri="{FF2B5EF4-FFF2-40B4-BE49-F238E27FC236}">
                      <a16:creationId xmlns:a16="http://schemas.microsoft.com/office/drawing/2014/main" id="{9D7C27E0-3B0E-3F18-2DA5-11C426ACFF8B}"/>
                    </a:ext>
                  </a:extLst>
                </p:cNvPr>
                <p:cNvPicPr/>
                <p:nvPr/>
              </p:nvPicPr>
              <p:blipFill>
                <a:blip r:embed="rId351"/>
                <a:stretch>
                  <a:fillRect/>
                </a:stretch>
              </p:blipFill>
              <p:spPr>
                <a:xfrm>
                  <a:off x="3945636" y="4900988"/>
                  <a:ext cx="975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7" name="Ink 216">
                  <a:extLst>
                    <a:ext uri="{FF2B5EF4-FFF2-40B4-BE49-F238E27FC236}">
                      <a16:creationId xmlns:a16="http://schemas.microsoft.com/office/drawing/2014/main" id="{3592FCC3-F43F-E413-DADB-BBA9767FCC7D}"/>
                    </a:ext>
                  </a:extLst>
                </p14:cNvPr>
                <p14:cNvContentPartPr/>
                <p14:nvPr/>
              </p14:nvContentPartPr>
              <p14:xfrm>
                <a:off x="3147156" y="4901708"/>
                <a:ext cx="572040" cy="29520"/>
              </p14:xfrm>
            </p:contentPart>
          </mc:Choice>
          <mc:Fallback>
            <p:pic>
              <p:nvPicPr>
                <p:cNvPr id="217" name="Ink 216">
                  <a:extLst>
                    <a:ext uri="{FF2B5EF4-FFF2-40B4-BE49-F238E27FC236}">
                      <a16:creationId xmlns:a16="http://schemas.microsoft.com/office/drawing/2014/main" id="{3592FCC3-F43F-E413-DADB-BBA9767FCC7D}"/>
                    </a:ext>
                  </a:extLst>
                </p:cNvPr>
                <p:cNvPicPr/>
                <p:nvPr/>
              </p:nvPicPr>
              <p:blipFill>
                <a:blip r:embed="rId353"/>
                <a:stretch>
                  <a:fillRect/>
                </a:stretch>
              </p:blipFill>
              <p:spPr>
                <a:xfrm>
                  <a:off x="3129516" y="4884068"/>
                  <a:ext cx="6076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8" name="Ink 217">
                  <a:extLst>
                    <a:ext uri="{FF2B5EF4-FFF2-40B4-BE49-F238E27FC236}">
                      <a16:creationId xmlns:a16="http://schemas.microsoft.com/office/drawing/2014/main" id="{D1E0E114-B7B8-A535-0EF8-9C3CAC476ADA}"/>
                    </a:ext>
                  </a:extLst>
                </p14:cNvPr>
                <p14:cNvContentPartPr/>
                <p14:nvPr/>
              </p14:nvContentPartPr>
              <p14:xfrm>
                <a:off x="2816316" y="4879748"/>
                <a:ext cx="234360" cy="29520"/>
              </p14:xfrm>
            </p:contentPart>
          </mc:Choice>
          <mc:Fallback>
            <p:pic>
              <p:nvPicPr>
                <p:cNvPr id="218" name="Ink 217">
                  <a:extLst>
                    <a:ext uri="{FF2B5EF4-FFF2-40B4-BE49-F238E27FC236}">
                      <a16:creationId xmlns:a16="http://schemas.microsoft.com/office/drawing/2014/main" id="{D1E0E114-B7B8-A535-0EF8-9C3CAC476ADA}"/>
                    </a:ext>
                  </a:extLst>
                </p:cNvPr>
                <p:cNvPicPr/>
                <p:nvPr/>
              </p:nvPicPr>
              <p:blipFill>
                <a:blip r:embed="rId355"/>
                <a:stretch>
                  <a:fillRect/>
                </a:stretch>
              </p:blipFill>
              <p:spPr>
                <a:xfrm>
                  <a:off x="2798316" y="4861748"/>
                  <a:ext cx="2700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9" name="Ink 218">
                  <a:extLst>
                    <a:ext uri="{FF2B5EF4-FFF2-40B4-BE49-F238E27FC236}">
                      <a16:creationId xmlns:a16="http://schemas.microsoft.com/office/drawing/2014/main" id="{B3DA566B-222F-40C6-E3D4-6A63F5DFA372}"/>
                    </a:ext>
                  </a:extLst>
                </p14:cNvPr>
                <p14:cNvContentPartPr/>
                <p14:nvPr/>
              </p14:nvContentPartPr>
              <p14:xfrm>
                <a:off x="1818756" y="4907468"/>
                <a:ext cx="967680" cy="58320"/>
              </p14:xfrm>
            </p:contentPart>
          </mc:Choice>
          <mc:Fallback>
            <p:pic>
              <p:nvPicPr>
                <p:cNvPr id="219" name="Ink 218">
                  <a:extLst>
                    <a:ext uri="{FF2B5EF4-FFF2-40B4-BE49-F238E27FC236}">
                      <a16:creationId xmlns:a16="http://schemas.microsoft.com/office/drawing/2014/main" id="{B3DA566B-222F-40C6-E3D4-6A63F5DFA372}"/>
                    </a:ext>
                  </a:extLst>
                </p:cNvPr>
                <p:cNvPicPr/>
                <p:nvPr/>
              </p:nvPicPr>
              <p:blipFill>
                <a:blip r:embed="rId357"/>
                <a:stretch>
                  <a:fillRect/>
                </a:stretch>
              </p:blipFill>
              <p:spPr>
                <a:xfrm>
                  <a:off x="1801116" y="4889468"/>
                  <a:ext cx="10033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0" name="Ink 219">
                  <a:extLst>
                    <a:ext uri="{FF2B5EF4-FFF2-40B4-BE49-F238E27FC236}">
                      <a16:creationId xmlns:a16="http://schemas.microsoft.com/office/drawing/2014/main" id="{AF409C77-0810-2E02-4ECA-5626577E3533}"/>
                    </a:ext>
                  </a:extLst>
                </p14:cNvPr>
                <p14:cNvContentPartPr/>
                <p14:nvPr/>
              </p14:nvContentPartPr>
              <p14:xfrm>
                <a:off x="803196" y="4915028"/>
                <a:ext cx="844560" cy="66240"/>
              </p14:xfrm>
            </p:contentPart>
          </mc:Choice>
          <mc:Fallback>
            <p:pic>
              <p:nvPicPr>
                <p:cNvPr id="220" name="Ink 219">
                  <a:extLst>
                    <a:ext uri="{FF2B5EF4-FFF2-40B4-BE49-F238E27FC236}">
                      <a16:creationId xmlns:a16="http://schemas.microsoft.com/office/drawing/2014/main" id="{AF409C77-0810-2E02-4ECA-5626577E3533}"/>
                    </a:ext>
                  </a:extLst>
                </p:cNvPr>
                <p:cNvPicPr/>
                <p:nvPr/>
              </p:nvPicPr>
              <p:blipFill>
                <a:blip r:embed="rId359"/>
                <a:stretch>
                  <a:fillRect/>
                </a:stretch>
              </p:blipFill>
              <p:spPr>
                <a:xfrm>
                  <a:off x="785196" y="4897028"/>
                  <a:ext cx="8802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2" name="Ink 221">
                  <a:extLst>
                    <a:ext uri="{FF2B5EF4-FFF2-40B4-BE49-F238E27FC236}">
                      <a16:creationId xmlns:a16="http://schemas.microsoft.com/office/drawing/2014/main" id="{197CAFAE-55CA-E56A-9E2D-6E65EC87084A}"/>
                    </a:ext>
                  </a:extLst>
                </p14:cNvPr>
                <p14:cNvContentPartPr/>
                <p14:nvPr/>
              </p14:nvContentPartPr>
              <p14:xfrm>
                <a:off x="8664516" y="5298068"/>
                <a:ext cx="572040" cy="36000"/>
              </p14:xfrm>
            </p:contentPart>
          </mc:Choice>
          <mc:Fallback>
            <p:pic>
              <p:nvPicPr>
                <p:cNvPr id="222" name="Ink 221">
                  <a:extLst>
                    <a:ext uri="{FF2B5EF4-FFF2-40B4-BE49-F238E27FC236}">
                      <a16:creationId xmlns:a16="http://schemas.microsoft.com/office/drawing/2014/main" id="{197CAFAE-55CA-E56A-9E2D-6E65EC87084A}"/>
                    </a:ext>
                  </a:extLst>
                </p:cNvPr>
                <p:cNvPicPr/>
                <p:nvPr/>
              </p:nvPicPr>
              <p:blipFill>
                <a:blip r:embed="rId361"/>
                <a:stretch>
                  <a:fillRect/>
                </a:stretch>
              </p:blipFill>
              <p:spPr>
                <a:xfrm>
                  <a:off x="8646876" y="5280428"/>
                  <a:ext cx="607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3" name="Ink 222">
                  <a:extLst>
                    <a:ext uri="{FF2B5EF4-FFF2-40B4-BE49-F238E27FC236}">
                      <a16:creationId xmlns:a16="http://schemas.microsoft.com/office/drawing/2014/main" id="{1DED2B33-E43D-35DA-C1BE-71C6C8D6E165}"/>
                    </a:ext>
                  </a:extLst>
                </p14:cNvPr>
                <p14:cNvContentPartPr/>
                <p14:nvPr/>
              </p14:nvContentPartPr>
              <p14:xfrm>
                <a:off x="7814556" y="5336948"/>
                <a:ext cx="613080" cy="21240"/>
              </p14:xfrm>
            </p:contentPart>
          </mc:Choice>
          <mc:Fallback>
            <p:pic>
              <p:nvPicPr>
                <p:cNvPr id="223" name="Ink 222">
                  <a:extLst>
                    <a:ext uri="{FF2B5EF4-FFF2-40B4-BE49-F238E27FC236}">
                      <a16:creationId xmlns:a16="http://schemas.microsoft.com/office/drawing/2014/main" id="{1DED2B33-E43D-35DA-C1BE-71C6C8D6E165}"/>
                    </a:ext>
                  </a:extLst>
                </p:cNvPr>
                <p:cNvPicPr/>
                <p:nvPr/>
              </p:nvPicPr>
              <p:blipFill>
                <a:blip r:embed="rId363"/>
                <a:stretch>
                  <a:fillRect/>
                </a:stretch>
              </p:blipFill>
              <p:spPr>
                <a:xfrm>
                  <a:off x="7796916" y="5319308"/>
                  <a:ext cx="6487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4" name="Ink 223">
                  <a:extLst>
                    <a:ext uri="{FF2B5EF4-FFF2-40B4-BE49-F238E27FC236}">
                      <a16:creationId xmlns:a16="http://schemas.microsoft.com/office/drawing/2014/main" id="{136D2FA2-661D-4BAD-DEF9-91745AE71E01}"/>
                    </a:ext>
                  </a:extLst>
                </p14:cNvPr>
                <p14:cNvContentPartPr/>
                <p14:nvPr/>
              </p14:nvContentPartPr>
              <p14:xfrm>
                <a:off x="7322076" y="5297708"/>
                <a:ext cx="380160" cy="84960"/>
              </p14:xfrm>
            </p:contentPart>
          </mc:Choice>
          <mc:Fallback>
            <p:pic>
              <p:nvPicPr>
                <p:cNvPr id="224" name="Ink 223">
                  <a:extLst>
                    <a:ext uri="{FF2B5EF4-FFF2-40B4-BE49-F238E27FC236}">
                      <a16:creationId xmlns:a16="http://schemas.microsoft.com/office/drawing/2014/main" id="{136D2FA2-661D-4BAD-DEF9-91745AE71E01}"/>
                    </a:ext>
                  </a:extLst>
                </p:cNvPr>
                <p:cNvPicPr/>
                <p:nvPr/>
              </p:nvPicPr>
              <p:blipFill>
                <a:blip r:embed="rId365"/>
                <a:stretch>
                  <a:fillRect/>
                </a:stretch>
              </p:blipFill>
              <p:spPr>
                <a:xfrm>
                  <a:off x="7304436" y="5280068"/>
                  <a:ext cx="415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5" name="Ink 224">
                  <a:extLst>
                    <a:ext uri="{FF2B5EF4-FFF2-40B4-BE49-F238E27FC236}">
                      <a16:creationId xmlns:a16="http://schemas.microsoft.com/office/drawing/2014/main" id="{1678C2CB-4D30-2476-4E73-C0CEB088E360}"/>
                    </a:ext>
                  </a:extLst>
                </p14:cNvPr>
                <p14:cNvContentPartPr/>
                <p14:nvPr/>
              </p14:nvContentPartPr>
              <p14:xfrm>
                <a:off x="6471396" y="5331908"/>
                <a:ext cx="726840" cy="61920"/>
              </p14:xfrm>
            </p:contentPart>
          </mc:Choice>
          <mc:Fallback>
            <p:pic>
              <p:nvPicPr>
                <p:cNvPr id="225" name="Ink 224">
                  <a:extLst>
                    <a:ext uri="{FF2B5EF4-FFF2-40B4-BE49-F238E27FC236}">
                      <a16:creationId xmlns:a16="http://schemas.microsoft.com/office/drawing/2014/main" id="{1678C2CB-4D30-2476-4E73-C0CEB088E360}"/>
                    </a:ext>
                  </a:extLst>
                </p:cNvPr>
                <p:cNvPicPr/>
                <p:nvPr/>
              </p:nvPicPr>
              <p:blipFill>
                <a:blip r:embed="rId367"/>
                <a:stretch>
                  <a:fillRect/>
                </a:stretch>
              </p:blipFill>
              <p:spPr>
                <a:xfrm>
                  <a:off x="6453756" y="5314268"/>
                  <a:ext cx="762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7" name="Ink 226">
                  <a:extLst>
                    <a:ext uri="{FF2B5EF4-FFF2-40B4-BE49-F238E27FC236}">
                      <a16:creationId xmlns:a16="http://schemas.microsoft.com/office/drawing/2014/main" id="{80721B0D-9920-9278-0619-FC658285175E}"/>
                    </a:ext>
                  </a:extLst>
                </p14:cNvPr>
                <p14:cNvContentPartPr/>
                <p14:nvPr/>
              </p14:nvContentPartPr>
              <p14:xfrm>
                <a:off x="5612796" y="5269268"/>
                <a:ext cx="222120" cy="81720"/>
              </p14:xfrm>
            </p:contentPart>
          </mc:Choice>
          <mc:Fallback>
            <p:pic>
              <p:nvPicPr>
                <p:cNvPr id="227" name="Ink 226">
                  <a:extLst>
                    <a:ext uri="{FF2B5EF4-FFF2-40B4-BE49-F238E27FC236}">
                      <a16:creationId xmlns:a16="http://schemas.microsoft.com/office/drawing/2014/main" id="{80721B0D-9920-9278-0619-FC658285175E}"/>
                    </a:ext>
                  </a:extLst>
                </p:cNvPr>
                <p:cNvPicPr/>
                <p:nvPr/>
              </p:nvPicPr>
              <p:blipFill>
                <a:blip r:embed="rId369"/>
                <a:stretch>
                  <a:fillRect/>
                </a:stretch>
              </p:blipFill>
              <p:spPr>
                <a:xfrm>
                  <a:off x="5594796" y="5251628"/>
                  <a:ext cx="2577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8" name="Ink 227">
                  <a:extLst>
                    <a:ext uri="{FF2B5EF4-FFF2-40B4-BE49-F238E27FC236}">
                      <a16:creationId xmlns:a16="http://schemas.microsoft.com/office/drawing/2014/main" id="{E08F629A-8D87-1B8A-E884-86D8DE4C9209}"/>
                    </a:ext>
                  </a:extLst>
                </p14:cNvPr>
                <p14:cNvContentPartPr/>
                <p14:nvPr/>
              </p14:nvContentPartPr>
              <p14:xfrm>
                <a:off x="5096916" y="5330828"/>
                <a:ext cx="398160" cy="27000"/>
              </p14:xfrm>
            </p:contentPart>
          </mc:Choice>
          <mc:Fallback>
            <p:pic>
              <p:nvPicPr>
                <p:cNvPr id="228" name="Ink 227">
                  <a:extLst>
                    <a:ext uri="{FF2B5EF4-FFF2-40B4-BE49-F238E27FC236}">
                      <a16:creationId xmlns:a16="http://schemas.microsoft.com/office/drawing/2014/main" id="{E08F629A-8D87-1B8A-E884-86D8DE4C9209}"/>
                    </a:ext>
                  </a:extLst>
                </p:cNvPr>
                <p:cNvPicPr/>
                <p:nvPr/>
              </p:nvPicPr>
              <p:blipFill>
                <a:blip r:embed="rId371"/>
                <a:stretch>
                  <a:fillRect/>
                </a:stretch>
              </p:blipFill>
              <p:spPr>
                <a:xfrm>
                  <a:off x="5078916" y="5312828"/>
                  <a:ext cx="4338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9" name="Ink 228">
                  <a:extLst>
                    <a:ext uri="{FF2B5EF4-FFF2-40B4-BE49-F238E27FC236}">
                      <a16:creationId xmlns:a16="http://schemas.microsoft.com/office/drawing/2014/main" id="{8894C805-5F9F-C077-3733-CA12EA8804AB}"/>
                    </a:ext>
                  </a:extLst>
                </p14:cNvPr>
                <p14:cNvContentPartPr/>
                <p14:nvPr/>
              </p14:nvContentPartPr>
              <p14:xfrm>
                <a:off x="3983436" y="5325428"/>
                <a:ext cx="955440" cy="47520"/>
              </p14:xfrm>
            </p:contentPart>
          </mc:Choice>
          <mc:Fallback>
            <p:pic>
              <p:nvPicPr>
                <p:cNvPr id="229" name="Ink 228">
                  <a:extLst>
                    <a:ext uri="{FF2B5EF4-FFF2-40B4-BE49-F238E27FC236}">
                      <a16:creationId xmlns:a16="http://schemas.microsoft.com/office/drawing/2014/main" id="{8894C805-5F9F-C077-3733-CA12EA8804AB}"/>
                    </a:ext>
                  </a:extLst>
                </p:cNvPr>
                <p:cNvPicPr/>
                <p:nvPr/>
              </p:nvPicPr>
              <p:blipFill>
                <a:blip r:embed="rId373"/>
                <a:stretch>
                  <a:fillRect/>
                </a:stretch>
              </p:blipFill>
              <p:spPr>
                <a:xfrm>
                  <a:off x="3965436" y="5307788"/>
                  <a:ext cx="991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1" name="Ink 230">
                  <a:extLst>
                    <a:ext uri="{FF2B5EF4-FFF2-40B4-BE49-F238E27FC236}">
                      <a16:creationId xmlns:a16="http://schemas.microsoft.com/office/drawing/2014/main" id="{93E1B2F5-F523-1A4E-3485-A62A46D071DF}"/>
                    </a:ext>
                  </a:extLst>
                </p14:cNvPr>
                <p14:cNvContentPartPr/>
                <p14:nvPr/>
              </p14:nvContentPartPr>
              <p14:xfrm>
                <a:off x="3445956" y="5347028"/>
                <a:ext cx="352800" cy="48960"/>
              </p14:xfrm>
            </p:contentPart>
          </mc:Choice>
          <mc:Fallback>
            <p:pic>
              <p:nvPicPr>
                <p:cNvPr id="231" name="Ink 230">
                  <a:extLst>
                    <a:ext uri="{FF2B5EF4-FFF2-40B4-BE49-F238E27FC236}">
                      <a16:creationId xmlns:a16="http://schemas.microsoft.com/office/drawing/2014/main" id="{93E1B2F5-F523-1A4E-3485-A62A46D071DF}"/>
                    </a:ext>
                  </a:extLst>
                </p:cNvPr>
                <p:cNvPicPr/>
                <p:nvPr/>
              </p:nvPicPr>
              <p:blipFill>
                <a:blip r:embed="rId375"/>
                <a:stretch>
                  <a:fillRect/>
                </a:stretch>
              </p:blipFill>
              <p:spPr>
                <a:xfrm>
                  <a:off x="3428316" y="5329028"/>
                  <a:ext cx="388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2" name="Ink 231">
                  <a:extLst>
                    <a:ext uri="{FF2B5EF4-FFF2-40B4-BE49-F238E27FC236}">
                      <a16:creationId xmlns:a16="http://schemas.microsoft.com/office/drawing/2014/main" id="{16176B33-0683-4EE9-AEC5-17D3882760BF}"/>
                    </a:ext>
                  </a:extLst>
                </p14:cNvPr>
                <p14:cNvContentPartPr/>
                <p14:nvPr/>
              </p14:nvContentPartPr>
              <p14:xfrm>
                <a:off x="2583036" y="5370068"/>
                <a:ext cx="592920" cy="41760"/>
              </p14:xfrm>
            </p:contentPart>
          </mc:Choice>
          <mc:Fallback>
            <p:pic>
              <p:nvPicPr>
                <p:cNvPr id="232" name="Ink 231">
                  <a:extLst>
                    <a:ext uri="{FF2B5EF4-FFF2-40B4-BE49-F238E27FC236}">
                      <a16:creationId xmlns:a16="http://schemas.microsoft.com/office/drawing/2014/main" id="{16176B33-0683-4EE9-AEC5-17D3882760BF}"/>
                    </a:ext>
                  </a:extLst>
                </p:cNvPr>
                <p:cNvPicPr/>
                <p:nvPr/>
              </p:nvPicPr>
              <p:blipFill>
                <a:blip r:embed="rId377"/>
                <a:stretch>
                  <a:fillRect/>
                </a:stretch>
              </p:blipFill>
              <p:spPr>
                <a:xfrm>
                  <a:off x="2565036" y="5352428"/>
                  <a:ext cx="628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4" name="Ink 233">
                  <a:extLst>
                    <a:ext uri="{FF2B5EF4-FFF2-40B4-BE49-F238E27FC236}">
                      <a16:creationId xmlns:a16="http://schemas.microsoft.com/office/drawing/2014/main" id="{B9809528-2C7C-FE5A-F67D-238465FD4129}"/>
                    </a:ext>
                  </a:extLst>
                </p14:cNvPr>
                <p14:cNvContentPartPr/>
                <p14:nvPr/>
              </p14:nvContentPartPr>
              <p14:xfrm>
                <a:off x="2222676" y="5319308"/>
                <a:ext cx="269640" cy="37080"/>
              </p14:xfrm>
            </p:contentPart>
          </mc:Choice>
          <mc:Fallback>
            <p:pic>
              <p:nvPicPr>
                <p:cNvPr id="234" name="Ink 233">
                  <a:extLst>
                    <a:ext uri="{FF2B5EF4-FFF2-40B4-BE49-F238E27FC236}">
                      <a16:creationId xmlns:a16="http://schemas.microsoft.com/office/drawing/2014/main" id="{B9809528-2C7C-FE5A-F67D-238465FD4129}"/>
                    </a:ext>
                  </a:extLst>
                </p:cNvPr>
                <p:cNvPicPr/>
                <p:nvPr/>
              </p:nvPicPr>
              <p:blipFill>
                <a:blip r:embed="rId379"/>
                <a:stretch>
                  <a:fillRect/>
                </a:stretch>
              </p:blipFill>
              <p:spPr>
                <a:xfrm>
                  <a:off x="2204676" y="5301668"/>
                  <a:ext cx="3052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5" name="Ink 234">
                  <a:extLst>
                    <a:ext uri="{FF2B5EF4-FFF2-40B4-BE49-F238E27FC236}">
                      <a16:creationId xmlns:a16="http://schemas.microsoft.com/office/drawing/2014/main" id="{AB353E48-948C-AFD4-79ED-5F6A0CAA8777}"/>
                    </a:ext>
                  </a:extLst>
                </p14:cNvPr>
                <p14:cNvContentPartPr/>
                <p14:nvPr/>
              </p14:nvContentPartPr>
              <p14:xfrm>
                <a:off x="1834956" y="5336228"/>
                <a:ext cx="360000" cy="42120"/>
              </p14:xfrm>
            </p:contentPart>
          </mc:Choice>
          <mc:Fallback>
            <p:pic>
              <p:nvPicPr>
                <p:cNvPr id="235" name="Ink 234">
                  <a:extLst>
                    <a:ext uri="{FF2B5EF4-FFF2-40B4-BE49-F238E27FC236}">
                      <a16:creationId xmlns:a16="http://schemas.microsoft.com/office/drawing/2014/main" id="{AB353E48-948C-AFD4-79ED-5F6A0CAA8777}"/>
                    </a:ext>
                  </a:extLst>
                </p:cNvPr>
                <p:cNvPicPr/>
                <p:nvPr/>
              </p:nvPicPr>
              <p:blipFill>
                <a:blip r:embed="rId381"/>
                <a:stretch>
                  <a:fillRect/>
                </a:stretch>
              </p:blipFill>
              <p:spPr>
                <a:xfrm>
                  <a:off x="1817316" y="5318588"/>
                  <a:ext cx="3956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36" name="Ink 235">
                  <a:extLst>
                    <a:ext uri="{FF2B5EF4-FFF2-40B4-BE49-F238E27FC236}">
                      <a16:creationId xmlns:a16="http://schemas.microsoft.com/office/drawing/2014/main" id="{FD5EAA13-089F-F8CD-0041-1196A75C4786}"/>
                    </a:ext>
                  </a:extLst>
                </p14:cNvPr>
                <p14:cNvContentPartPr/>
                <p14:nvPr/>
              </p14:nvContentPartPr>
              <p14:xfrm>
                <a:off x="1098036" y="5334068"/>
                <a:ext cx="579600" cy="28080"/>
              </p14:xfrm>
            </p:contentPart>
          </mc:Choice>
          <mc:Fallback>
            <p:pic>
              <p:nvPicPr>
                <p:cNvPr id="236" name="Ink 235">
                  <a:extLst>
                    <a:ext uri="{FF2B5EF4-FFF2-40B4-BE49-F238E27FC236}">
                      <a16:creationId xmlns:a16="http://schemas.microsoft.com/office/drawing/2014/main" id="{FD5EAA13-089F-F8CD-0041-1196A75C4786}"/>
                    </a:ext>
                  </a:extLst>
                </p:cNvPr>
                <p:cNvPicPr/>
                <p:nvPr/>
              </p:nvPicPr>
              <p:blipFill>
                <a:blip r:embed="rId383"/>
                <a:stretch>
                  <a:fillRect/>
                </a:stretch>
              </p:blipFill>
              <p:spPr>
                <a:xfrm>
                  <a:off x="1080396" y="5316428"/>
                  <a:ext cx="6152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38" name="Ink 237">
                  <a:extLst>
                    <a:ext uri="{FF2B5EF4-FFF2-40B4-BE49-F238E27FC236}">
                      <a16:creationId xmlns:a16="http://schemas.microsoft.com/office/drawing/2014/main" id="{9CD00A9E-D8D2-856A-5751-8A137C6CDE8D}"/>
                    </a:ext>
                  </a:extLst>
                </p14:cNvPr>
                <p14:cNvContentPartPr/>
                <p14:nvPr/>
              </p14:nvContentPartPr>
              <p14:xfrm>
                <a:off x="480636" y="5367548"/>
                <a:ext cx="512640" cy="60840"/>
              </p14:xfrm>
            </p:contentPart>
          </mc:Choice>
          <mc:Fallback>
            <p:pic>
              <p:nvPicPr>
                <p:cNvPr id="238" name="Ink 237">
                  <a:extLst>
                    <a:ext uri="{FF2B5EF4-FFF2-40B4-BE49-F238E27FC236}">
                      <a16:creationId xmlns:a16="http://schemas.microsoft.com/office/drawing/2014/main" id="{9CD00A9E-D8D2-856A-5751-8A137C6CDE8D}"/>
                    </a:ext>
                  </a:extLst>
                </p:cNvPr>
                <p:cNvPicPr/>
                <p:nvPr/>
              </p:nvPicPr>
              <p:blipFill>
                <a:blip r:embed="rId385"/>
                <a:stretch>
                  <a:fillRect/>
                </a:stretch>
              </p:blipFill>
              <p:spPr>
                <a:xfrm>
                  <a:off x="462996" y="5349548"/>
                  <a:ext cx="548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301" name="Ink 300">
                  <a:extLst>
                    <a:ext uri="{FF2B5EF4-FFF2-40B4-BE49-F238E27FC236}">
                      <a16:creationId xmlns:a16="http://schemas.microsoft.com/office/drawing/2014/main" id="{2556DEDB-D615-135C-13A0-E90C800ED37E}"/>
                    </a:ext>
                  </a:extLst>
                </p14:cNvPr>
                <p14:cNvContentPartPr/>
                <p14:nvPr/>
              </p14:nvContentPartPr>
              <p14:xfrm>
                <a:off x="353556" y="4865708"/>
                <a:ext cx="1923480" cy="592200"/>
              </p14:xfrm>
            </p:contentPart>
          </mc:Choice>
          <mc:Fallback>
            <p:pic>
              <p:nvPicPr>
                <p:cNvPr id="301" name="Ink 300">
                  <a:extLst>
                    <a:ext uri="{FF2B5EF4-FFF2-40B4-BE49-F238E27FC236}">
                      <a16:creationId xmlns:a16="http://schemas.microsoft.com/office/drawing/2014/main" id="{2556DEDB-D615-135C-13A0-E90C800ED37E}"/>
                    </a:ext>
                  </a:extLst>
                </p:cNvPr>
                <p:cNvPicPr/>
                <p:nvPr/>
              </p:nvPicPr>
              <p:blipFill>
                <a:blip r:embed="rId387"/>
                <a:stretch>
                  <a:fillRect/>
                </a:stretch>
              </p:blipFill>
              <p:spPr>
                <a:xfrm>
                  <a:off x="335556" y="4847708"/>
                  <a:ext cx="1959120" cy="62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8">
            <p14:nvContentPartPr>
              <p14:cNvPr id="303" name="Ink 302">
                <a:extLst>
                  <a:ext uri="{FF2B5EF4-FFF2-40B4-BE49-F238E27FC236}">
                    <a16:creationId xmlns:a16="http://schemas.microsoft.com/office/drawing/2014/main" id="{6BDA23C5-342A-71FE-D6C2-22F2E212FE3B}"/>
                  </a:ext>
                </a:extLst>
              </p14:cNvPr>
              <p14:cNvContentPartPr/>
              <p14:nvPr/>
            </p14:nvContentPartPr>
            <p14:xfrm>
              <a:off x="7426116" y="5698748"/>
              <a:ext cx="552960" cy="431640"/>
            </p14:xfrm>
          </p:contentPart>
        </mc:Choice>
        <mc:Fallback>
          <p:pic>
            <p:nvPicPr>
              <p:cNvPr id="303" name="Ink 302">
                <a:extLst>
                  <a:ext uri="{FF2B5EF4-FFF2-40B4-BE49-F238E27FC236}">
                    <a16:creationId xmlns:a16="http://schemas.microsoft.com/office/drawing/2014/main" id="{6BDA23C5-342A-71FE-D6C2-22F2E212FE3B}"/>
                  </a:ext>
                </a:extLst>
              </p:cNvPr>
              <p:cNvPicPr/>
              <p:nvPr/>
            </p:nvPicPr>
            <p:blipFill>
              <a:blip r:embed="rId389"/>
              <a:stretch>
                <a:fillRect/>
              </a:stretch>
            </p:blipFill>
            <p:spPr>
              <a:xfrm>
                <a:off x="7408476" y="5680748"/>
                <a:ext cx="58860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305" name="Ink 304">
                <a:extLst>
                  <a:ext uri="{FF2B5EF4-FFF2-40B4-BE49-F238E27FC236}">
                    <a16:creationId xmlns:a16="http://schemas.microsoft.com/office/drawing/2014/main" id="{88EC27EA-8BFE-48F4-A571-9F910EE2112B}"/>
                  </a:ext>
                </a:extLst>
              </p14:cNvPr>
              <p14:cNvContentPartPr/>
              <p14:nvPr/>
            </p14:nvContentPartPr>
            <p14:xfrm>
              <a:off x="6785676" y="5698388"/>
              <a:ext cx="635040" cy="428760"/>
            </p14:xfrm>
          </p:contentPart>
        </mc:Choice>
        <mc:Fallback>
          <p:pic>
            <p:nvPicPr>
              <p:cNvPr id="305" name="Ink 304">
                <a:extLst>
                  <a:ext uri="{FF2B5EF4-FFF2-40B4-BE49-F238E27FC236}">
                    <a16:creationId xmlns:a16="http://schemas.microsoft.com/office/drawing/2014/main" id="{88EC27EA-8BFE-48F4-A571-9F910EE2112B}"/>
                  </a:ext>
                </a:extLst>
              </p:cNvPr>
              <p:cNvPicPr/>
              <p:nvPr/>
            </p:nvPicPr>
            <p:blipFill>
              <a:blip r:embed="rId391"/>
              <a:stretch>
                <a:fillRect/>
              </a:stretch>
            </p:blipFill>
            <p:spPr>
              <a:xfrm>
                <a:off x="6768036" y="5680388"/>
                <a:ext cx="670680" cy="464400"/>
              </a:xfrm>
              <a:prstGeom prst="rect">
                <a:avLst/>
              </a:prstGeom>
            </p:spPr>
          </p:pic>
        </mc:Fallback>
      </mc:AlternateContent>
      <p:grpSp>
        <p:nvGrpSpPr>
          <p:cNvPr id="308" name="Group 307">
            <a:extLst>
              <a:ext uri="{FF2B5EF4-FFF2-40B4-BE49-F238E27FC236}">
                <a16:creationId xmlns:a16="http://schemas.microsoft.com/office/drawing/2014/main" id="{2F89ED41-077D-0FA2-E89E-1998D9E410AB}"/>
              </a:ext>
            </a:extLst>
          </p:cNvPr>
          <p:cNvGrpSpPr/>
          <p:nvPr/>
        </p:nvGrpSpPr>
        <p:grpSpPr>
          <a:xfrm>
            <a:off x="1134756" y="5672828"/>
            <a:ext cx="8152560" cy="530640"/>
            <a:chOff x="1134756" y="5672828"/>
            <a:chExt cx="8152560" cy="530640"/>
          </a:xfrm>
        </p:grpSpPr>
        <mc:AlternateContent xmlns:mc="http://schemas.openxmlformats.org/markup-compatibility/2006">
          <mc:Choice xmlns:p14="http://schemas.microsoft.com/office/powerpoint/2010/main" Requires="p14">
            <p:contentPart p14:bwMode="auto" r:id="rId392">
              <p14:nvContentPartPr>
                <p14:cNvPr id="240" name="Ink 239">
                  <a:extLst>
                    <a:ext uri="{FF2B5EF4-FFF2-40B4-BE49-F238E27FC236}">
                      <a16:creationId xmlns:a16="http://schemas.microsoft.com/office/drawing/2014/main" id="{37762684-7DB4-2107-05CD-6DA45320FDEA}"/>
                    </a:ext>
                  </a:extLst>
                </p14:cNvPr>
                <p14:cNvContentPartPr/>
                <p14:nvPr/>
              </p14:nvContentPartPr>
              <p14:xfrm>
                <a:off x="8894916" y="5718548"/>
                <a:ext cx="336600" cy="38520"/>
              </p14:xfrm>
            </p:contentPart>
          </mc:Choice>
          <mc:Fallback>
            <p:pic>
              <p:nvPicPr>
                <p:cNvPr id="240" name="Ink 239">
                  <a:extLst>
                    <a:ext uri="{FF2B5EF4-FFF2-40B4-BE49-F238E27FC236}">
                      <a16:creationId xmlns:a16="http://schemas.microsoft.com/office/drawing/2014/main" id="{37762684-7DB4-2107-05CD-6DA45320FDEA}"/>
                    </a:ext>
                  </a:extLst>
                </p:cNvPr>
                <p:cNvPicPr/>
                <p:nvPr/>
              </p:nvPicPr>
              <p:blipFill>
                <a:blip r:embed="rId393"/>
                <a:stretch>
                  <a:fillRect/>
                </a:stretch>
              </p:blipFill>
              <p:spPr>
                <a:xfrm>
                  <a:off x="8877276" y="5700548"/>
                  <a:ext cx="3722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1" name="Ink 240">
                  <a:extLst>
                    <a:ext uri="{FF2B5EF4-FFF2-40B4-BE49-F238E27FC236}">
                      <a16:creationId xmlns:a16="http://schemas.microsoft.com/office/drawing/2014/main" id="{DB9BBD28-F4DB-52AE-E5F0-CADB50CC5615}"/>
                    </a:ext>
                  </a:extLst>
                </p14:cNvPr>
                <p14:cNvContentPartPr/>
                <p14:nvPr/>
              </p14:nvContentPartPr>
              <p14:xfrm>
                <a:off x="8121636" y="5721788"/>
                <a:ext cx="570240" cy="59040"/>
              </p14:xfrm>
            </p:contentPart>
          </mc:Choice>
          <mc:Fallback>
            <p:pic>
              <p:nvPicPr>
                <p:cNvPr id="241" name="Ink 240">
                  <a:extLst>
                    <a:ext uri="{FF2B5EF4-FFF2-40B4-BE49-F238E27FC236}">
                      <a16:creationId xmlns:a16="http://schemas.microsoft.com/office/drawing/2014/main" id="{DB9BBD28-F4DB-52AE-E5F0-CADB50CC5615}"/>
                    </a:ext>
                  </a:extLst>
                </p:cNvPr>
                <p:cNvPicPr/>
                <p:nvPr/>
              </p:nvPicPr>
              <p:blipFill>
                <a:blip r:embed="rId395"/>
                <a:stretch>
                  <a:fillRect/>
                </a:stretch>
              </p:blipFill>
              <p:spPr>
                <a:xfrm>
                  <a:off x="8103636" y="5703788"/>
                  <a:ext cx="605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2" name="Ink 241">
                  <a:extLst>
                    <a:ext uri="{FF2B5EF4-FFF2-40B4-BE49-F238E27FC236}">
                      <a16:creationId xmlns:a16="http://schemas.microsoft.com/office/drawing/2014/main" id="{D287ACBE-C2B6-DD77-1225-80834D3C13D7}"/>
                    </a:ext>
                  </a:extLst>
                </p14:cNvPr>
                <p14:cNvContentPartPr/>
                <p14:nvPr/>
              </p14:nvContentPartPr>
              <p14:xfrm>
                <a:off x="7027956" y="5710268"/>
                <a:ext cx="501840" cy="28440"/>
              </p14:xfrm>
            </p:contentPart>
          </mc:Choice>
          <mc:Fallback>
            <p:pic>
              <p:nvPicPr>
                <p:cNvPr id="242" name="Ink 241">
                  <a:extLst>
                    <a:ext uri="{FF2B5EF4-FFF2-40B4-BE49-F238E27FC236}">
                      <a16:creationId xmlns:a16="http://schemas.microsoft.com/office/drawing/2014/main" id="{D287ACBE-C2B6-DD77-1225-80834D3C13D7}"/>
                    </a:ext>
                  </a:extLst>
                </p:cNvPr>
                <p:cNvPicPr/>
                <p:nvPr/>
              </p:nvPicPr>
              <p:blipFill>
                <a:blip r:embed="rId397"/>
                <a:stretch>
                  <a:fillRect/>
                </a:stretch>
              </p:blipFill>
              <p:spPr>
                <a:xfrm>
                  <a:off x="7009956" y="5692628"/>
                  <a:ext cx="5374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44" name="Ink 243">
                  <a:extLst>
                    <a:ext uri="{FF2B5EF4-FFF2-40B4-BE49-F238E27FC236}">
                      <a16:creationId xmlns:a16="http://schemas.microsoft.com/office/drawing/2014/main" id="{2CF63FDB-E894-88F3-6CEA-562216FA9330}"/>
                    </a:ext>
                  </a:extLst>
                </p14:cNvPr>
                <p14:cNvContentPartPr/>
                <p14:nvPr/>
              </p14:nvContentPartPr>
              <p14:xfrm>
                <a:off x="5888556" y="5696228"/>
                <a:ext cx="427320" cy="28440"/>
              </p14:xfrm>
            </p:contentPart>
          </mc:Choice>
          <mc:Fallback>
            <p:pic>
              <p:nvPicPr>
                <p:cNvPr id="244" name="Ink 243">
                  <a:extLst>
                    <a:ext uri="{FF2B5EF4-FFF2-40B4-BE49-F238E27FC236}">
                      <a16:creationId xmlns:a16="http://schemas.microsoft.com/office/drawing/2014/main" id="{2CF63FDB-E894-88F3-6CEA-562216FA9330}"/>
                    </a:ext>
                  </a:extLst>
                </p:cNvPr>
                <p:cNvPicPr/>
                <p:nvPr/>
              </p:nvPicPr>
              <p:blipFill>
                <a:blip r:embed="rId399"/>
                <a:stretch>
                  <a:fillRect/>
                </a:stretch>
              </p:blipFill>
              <p:spPr>
                <a:xfrm>
                  <a:off x="5870916" y="5678588"/>
                  <a:ext cx="4629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45" name="Ink 244">
                  <a:extLst>
                    <a:ext uri="{FF2B5EF4-FFF2-40B4-BE49-F238E27FC236}">
                      <a16:creationId xmlns:a16="http://schemas.microsoft.com/office/drawing/2014/main" id="{238A9D01-0777-0B1C-AA1F-6B7D808D887D}"/>
                    </a:ext>
                  </a:extLst>
                </p14:cNvPr>
                <p14:cNvContentPartPr/>
                <p14:nvPr/>
              </p14:nvContentPartPr>
              <p14:xfrm>
                <a:off x="5414436" y="5720348"/>
                <a:ext cx="322560" cy="14040"/>
              </p14:xfrm>
            </p:contentPart>
          </mc:Choice>
          <mc:Fallback>
            <p:pic>
              <p:nvPicPr>
                <p:cNvPr id="245" name="Ink 244">
                  <a:extLst>
                    <a:ext uri="{FF2B5EF4-FFF2-40B4-BE49-F238E27FC236}">
                      <a16:creationId xmlns:a16="http://schemas.microsoft.com/office/drawing/2014/main" id="{238A9D01-0777-0B1C-AA1F-6B7D808D887D}"/>
                    </a:ext>
                  </a:extLst>
                </p:cNvPr>
                <p:cNvPicPr/>
                <p:nvPr/>
              </p:nvPicPr>
              <p:blipFill>
                <a:blip r:embed="rId401"/>
                <a:stretch>
                  <a:fillRect/>
                </a:stretch>
              </p:blipFill>
              <p:spPr>
                <a:xfrm>
                  <a:off x="5396796" y="5702348"/>
                  <a:ext cx="3582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46" name="Ink 245">
                  <a:extLst>
                    <a:ext uri="{FF2B5EF4-FFF2-40B4-BE49-F238E27FC236}">
                      <a16:creationId xmlns:a16="http://schemas.microsoft.com/office/drawing/2014/main" id="{51FD14A9-CFAF-0312-A44B-72651B3FA3B2}"/>
                    </a:ext>
                  </a:extLst>
                </p14:cNvPr>
                <p14:cNvContentPartPr/>
                <p14:nvPr/>
              </p14:nvContentPartPr>
              <p14:xfrm>
                <a:off x="3329316" y="5704868"/>
                <a:ext cx="1872000" cy="70560"/>
              </p14:xfrm>
            </p:contentPart>
          </mc:Choice>
          <mc:Fallback>
            <p:pic>
              <p:nvPicPr>
                <p:cNvPr id="246" name="Ink 245">
                  <a:extLst>
                    <a:ext uri="{FF2B5EF4-FFF2-40B4-BE49-F238E27FC236}">
                      <a16:creationId xmlns:a16="http://schemas.microsoft.com/office/drawing/2014/main" id="{51FD14A9-CFAF-0312-A44B-72651B3FA3B2}"/>
                    </a:ext>
                  </a:extLst>
                </p:cNvPr>
                <p:cNvPicPr/>
                <p:nvPr/>
              </p:nvPicPr>
              <p:blipFill>
                <a:blip r:embed="rId403"/>
                <a:stretch>
                  <a:fillRect/>
                </a:stretch>
              </p:blipFill>
              <p:spPr>
                <a:xfrm>
                  <a:off x="3311676" y="5687228"/>
                  <a:ext cx="19076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7" name="Ink 246">
                  <a:extLst>
                    <a:ext uri="{FF2B5EF4-FFF2-40B4-BE49-F238E27FC236}">
                      <a16:creationId xmlns:a16="http://schemas.microsoft.com/office/drawing/2014/main" id="{E0FD2AB8-DA4F-B607-9AE3-775B8E8BFDFB}"/>
                    </a:ext>
                  </a:extLst>
                </p14:cNvPr>
                <p14:cNvContentPartPr/>
                <p14:nvPr/>
              </p14:nvContentPartPr>
              <p14:xfrm>
                <a:off x="3013596" y="5676068"/>
                <a:ext cx="275760" cy="74520"/>
              </p14:xfrm>
            </p:contentPart>
          </mc:Choice>
          <mc:Fallback>
            <p:pic>
              <p:nvPicPr>
                <p:cNvPr id="247" name="Ink 246">
                  <a:extLst>
                    <a:ext uri="{FF2B5EF4-FFF2-40B4-BE49-F238E27FC236}">
                      <a16:creationId xmlns:a16="http://schemas.microsoft.com/office/drawing/2014/main" id="{E0FD2AB8-DA4F-B607-9AE3-775B8E8BFDFB}"/>
                    </a:ext>
                  </a:extLst>
                </p:cNvPr>
                <p:cNvPicPr/>
                <p:nvPr/>
              </p:nvPicPr>
              <p:blipFill>
                <a:blip r:embed="rId405"/>
                <a:stretch>
                  <a:fillRect/>
                </a:stretch>
              </p:blipFill>
              <p:spPr>
                <a:xfrm>
                  <a:off x="2995956" y="5658428"/>
                  <a:ext cx="3114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8" name="Ink 247">
                  <a:extLst>
                    <a:ext uri="{FF2B5EF4-FFF2-40B4-BE49-F238E27FC236}">
                      <a16:creationId xmlns:a16="http://schemas.microsoft.com/office/drawing/2014/main" id="{79F85459-ED5C-426A-4F34-767095F18438}"/>
                    </a:ext>
                  </a:extLst>
                </p14:cNvPr>
                <p14:cNvContentPartPr/>
                <p14:nvPr/>
              </p14:nvContentPartPr>
              <p14:xfrm>
                <a:off x="2554956" y="5692268"/>
                <a:ext cx="324720" cy="57240"/>
              </p14:xfrm>
            </p:contentPart>
          </mc:Choice>
          <mc:Fallback>
            <p:pic>
              <p:nvPicPr>
                <p:cNvPr id="248" name="Ink 247">
                  <a:extLst>
                    <a:ext uri="{FF2B5EF4-FFF2-40B4-BE49-F238E27FC236}">
                      <a16:creationId xmlns:a16="http://schemas.microsoft.com/office/drawing/2014/main" id="{79F85459-ED5C-426A-4F34-767095F18438}"/>
                    </a:ext>
                  </a:extLst>
                </p:cNvPr>
                <p:cNvPicPr/>
                <p:nvPr/>
              </p:nvPicPr>
              <p:blipFill>
                <a:blip r:embed="rId407"/>
                <a:stretch>
                  <a:fillRect/>
                </a:stretch>
              </p:blipFill>
              <p:spPr>
                <a:xfrm>
                  <a:off x="2537316" y="5674628"/>
                  <a:ext cx="3603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50" name="Ink 249">
                  <a:extLst>
                    <a:ext uri="{FF2B5EF4-FFF2-40B4-BE49-F238E27FC236}">
                      <a16:creationId xmlns:a16="http://schemas.microsoft.com/office/drawing/2014/main" id="{E927206F-9EFF-51C7-260F-400E61321466}"/>
                    </a:ext>
                  </a:extLst>
                </p14:cNvPr>
                <p14:cNvContentPartPr/>
                <p14:nvPr/>
              </p14:nvContentPartPr>
              <p14:xfrm>
                <a:off x="1683756" y="5688308"/>
                <a:ext cx="780480" cy="48960"/>
              </p14:xfrm>
            </p:contentPart>
          </mc:Choice>
          <mc:Fallback>
            <p:pic>
              <p:nvPicPr>
                <p:cNvPr id="250" name="Ink 249">
                  <a:extLst>
                    <a:ext uri="{FF2B5EF4-FFF2-40B4-BE49-F238E27FC236}">
                      <a16:creationId xmlns:a16="http://schemas.microsoft.com/office/drawing/2014/main" id="{E927206F-9EFF-51C7-260F-400E61321466}"/>
                    </a:ext>
                  </a:extLst>
                </p:cNvPr>
                <p:cNvPicPr/>
                <p:nvPr/>
              </p:nvPicPr>
              <p:blipFill>
                <a:blip r:embed="rId409"/>
                <a:stretch>
                  <a:fillRect/>
                </a:stretch>
              </p:blipFill>
              <p:spPr>
                <a:xfrm>
                  <a:off x="1666116" y="5670668"/>
                  <a:ext cx="8161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52" name="Ink 251">
                  <a:extLst>
                    <a:ext uri="{FF2B5EF4-FFF2-40B4-BE49-F238E27FC236}">
                      <a16:creationId xmlns:a16="http://schemas.microsoft.com/office/drawing/2014/main" id="{D2706BB2-5EAB-B85F-9C0D-9651DFD47059}"/>
                    </a:ext>
                  </a:extLst>
                </p14:cNvPr>
                <p14:cNvContentPartPr/>
                <p14:nvPr/>
              </p14:nvContentPartPr>
              <p14:xfrm>
                <a:off x="1134756" y="5728628"/>
                <a:ext cx="389520" cy="48240"/>
              </p14:xfrm>
            </p:contentPart>
          </mc:Choice>
          <mc:Fallback>
            <p:pic>
              <p:nvPicPr>
                <p:cNvPr id="252" name="Ink 251">
                  <a:extLst>
                    <a:ext uri="{FF2B5EF4-FFF2-40B4-BE49-F238E27FC236}">
                      <a16:creationId xmlns:a16="http://schemas.microsoft.com/office/drawing/2014/main" id="{D2706BB2-5EAB-B85F-9C0D-9651DFD47059}"/>
                    </a:ext>
                  </a:extLst>
                </p:cNvPr>
                <p:cNvPicPr/>
                <p:nvPr/>
              </p:nvPicPr>
              <p:blipFill>
                <a:blip r:embed="rId411"/>
                <a:stretch>
                  <a:fillRect/>
                </a:stretch>
              </p:blipFill>
              <p:spPr>
                <a:xfrm>
                  <a:off x="1117116" y="5710988"/>
                  <a:ext cx="425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53" name="Ink 252">
                  <a:extLst>
                    <a:ext uri="{FF2B5EF4-FFF2-40B4-BE49-F238E27FC236}">
                      <a16:creationId xmlns:a16="http://schemas.microsoft.com/office/drawing/2014/main" id="{F3EE1D09-6DC3-EBAF-5408-F1DA95813A08}"/>
                    </a:ext>
                  </a:extLst>
                </p14:cNvPr>
                <p14:cNvContentPartPr/>
                <p14:nvPr/>
              </p14:nvContentPartPr>
              <p14:xfrm>
                <a:off x="8546436" y="6120308"/>
                <a:ext cx="740880" cy="64080"/>
              </p14:xfrm>
            </p:contentPart>
          </mc:Choice>
          <mc:Fallback>
            <p:pic>
              <p:nvPicPr>
                <p:cNvPr id="253" name="Ink 252">
                  <a:extLst>
                    <a:ext uri="{FF2B5EF4-FFF2-40B4-BE49-F238E27FC236}">
                      <a16:creationId xmlns:a16="http://schemas.microsoft.com/office/drawing/2014/main" id="{F3EE1D09-6DC3-EBAF-5408-F1DA95813A08}"/>
                    </a:ext>
                  </a:extLst>
                </p:cNvPr>
                <p:cNvPicPr/>
                <p:nvPr/>
              </p:nvPicPr>
              <p:blipFill>
                <a:blip r:embed="rId413"/>
                <a:stretch>
                  <a:fillRect/>
                </a:stretch>
              </p:blipFill>
              <p:spPr>
                <a:xfrm>
                  <a:off x="8528796" y="6102308"/>
                  <a:ext cx="776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55" name="Ink 254">
                  <a:extLst>
                    <a:ext uri="{FF2B5EF4-FFF2-40B4-BE49-F238E27FC236}">
                      <a16:creationId xmlns:a16="http://schemas.microsoft.com/office/drawing/2014/main" id="{ACDEA614-4058-2AC9-8210-3504A7F8C137}"/>
                    </a:ext>
                  </a:extLst>
                </p14:cNvPr>
                <p14:cNvContentPartPr/>
                <p14:nvPr/>
              </p14:nvContentPartPr>
              <p14:xfrm>
                <a:off x="7457076" y="6108428"/>
                <a:ext cx="436320" cy="34200"/>
              </p14:xfrm>
            </p:contentPart>
          </mc:Choice>
          <mc:Fallback>
            <p:pic>
              <p:nvPicPr>
                <p:cNvPr id="255" name="Ink 254">
                  <a:extLst>
                    <a:ext uri="{FF2B5EF4-FFF2-40B4-BE49-F238E27FC236}">
                      <a16:creationId xmlns:a16="http://schemas.microsoft.com/office/drawing/2014/main" id="{ACDEA614-4058-2AC9-8210-3504A7F8C137}"/>
                    </a:ext>
                  </a:extLst>
                </p:cNvPr>
                <p:cNvPicPr/>
                <p:nvPr/>
              </p:nvPicPr>
              <p:blipFill>
                <a:blip r:embed="rId415"/>
                <a:stretch>
                  <a:fillRect/>
                </a:stretch>
              </p:blipFill>
              <p:spPr>
                <a:xfrm>
                  <a:off x="7439436" y="6090428"/>
                  <a:ext cx="4719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6" name="Ink 255">
                  <a:extLst>
                    <a:ext uri="{FF2B5EF4-FFF2-40B4-BE49-F238E27FC236}">
                      <a16:creationId xmlns:a16="http://schemas.microsoft.com/office/drawing/2014/main" id="{29EEEC0E-5AFF-3736-78BF-9E7BCE271581}"/>
                    </a:ext>
                  </a:extLst>
                </p14:cNvPr>
                <p14:cNvContentPartPr/>
                <p14:nvPr/>
              </p14:nvContentPartPr>
              <p14:xfrm>
                <a:off x="6883236" y="6091868"/>
                <a:ext cx="420840" cy="67680"/>
              </p14:xfrm>
            </p:contentPart>
          </mc:Choice>
          <mc:Fallback>
            <p:pic>
              <p:nvPicPr>
                <p:cNvPr id="256" name="Ink 255">
                  <a:extLst>
                    <a:ext uri="{FF2B5EF4-FFF2-40B4-BE49-F238E27FC236}">
                      <a16:creationId xmlns:a16="http://schemas.microsoft.com/office/drawing/2014/main" id="{29EEEC0E-5AFF-3736-78BF-9E7BCE271581}"/>
                    </a:ext>
                  </a:extLst>
                </p:cNvPr>
                <p:cNvPicPr/>
                <p:nvPr/>
              </p:nvPicPr>
              <p:blipFill>
                <a:blip r:embed="rId417"/>
                <a:stretch>
                  <a:fillRect/>
                </a:stretch>
              </p:blipFill>
              <p:spPr>
                <a:xfrm>
                  <a:off x="6865596" y="6073868"/>
                  <a:ext cx="456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7" name="Ink 256">
                  <a:extLst>
                    <a:ext uri="{FF2B5EF4-FFF2-40B4-BE49-F238E27FC236}">
                      <a16:creationId xmlns:a16="http://schemas.microsoft.com/office/drawing/2014/main" id="{91B60135-247C-EF55-444F-C4751013A41E}"/>
                    </a:ext>
                  </a:extLst>
                </p14:cNvPr>
                <p14:cNvContentPartPr/>
                <p14:nvPr/>
              </p14:nvContentPartPr>
              <p14:xfrm>
                <a:off x="6318036" y="6094388"/>
                <a:ext cx="478800" cy="63720"/>
              </p14:xfrm>
            </p:contentPart>
          </mc:Choice>
          <mc:Fallback>
            <p:pic>
              <p:nvPicPr>
                <p:cNvPr id="257" name="Ink 256">
                  <a:extLst>
                    <a:ext uri="{FF2B5EF4-FFF2-40B4-BE49-F238E27FC236}">
                      <a16:creationId xmlns:a16="http://schemas.microsoft.com/office/drawing/2014/main" id="{91B60135-247C-EF55-444F-C4751013A41E}"/>
                    </a:ext>
                  </a:extLst>
                </p:cNvPr>
                <p:cNvPicPr/>
                <p:nvPr/>
              </p:nvPicPr>
              <p:blipFill>
                <a:blip r:embed="rId419"/>
                <a:stretch>
                  <a:fillRect/>
                </a:stretch>
              </p:blipFill>
              <p:spPr>
                <a:xfrm>
                  <a:off x="6300396" y="6076748"/>
                  <a:ext cx="514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8" name="Ink 257">
                  <a:extLst>
                    <a:ext uri="{FF2B5EF4-FFF2-40B4-BE49-F238E27FC236}">
                      <a16:creationId xmlns:a16="http://schemas.microsoft.com/office/drawing/2014/main" id="{AF88197C-A2C4-1080-AD87-73A4B3677FE6}"/>
                    </a:ext>
                  </a:extLst>
                </p14:cNvPr>
                <p14:cNvContentPartPr/>
                <p14:nvPr/>
              </p14:nvContentPartPr>
              <p14:xfrm>
                <a:off x="5721516" y="6122828"/>
                <a:ext cx="473760" cy="53640"/>
              </p14:xfrm>
            </p:contentPart>
          </mc:Choice>
          <mc:Fallback>
            <p:pic>
              <p:nvPicPr>
                <p:cNvPr id="258" name="Ink 257">
                  <a:extLst>
                    <a:ext uri="{FF2B5EF4-FFF2-40B4-BE49-F238E27FC236}">
                      <a16:creationId xmlns:a16="http://schemas.microsoft.com/office/drawing/2014/main" id="{AF88197C-A2C4-1080-AD87-73A4B3677FE6}"/>
                    </a:ext>
                  </a:extLst>
                </p:cNvPr>
                <p:cNvPicPr/>
                <p:nvPr/>
              </p:nvPicPr>
              <p:blipFill>
                <a:blip r:embed="rId421"/>
                <a:stretch>
                  <a:fillRect/>
                </a:stretch>
              </p:blipFill>
              <p:spPr>
                <a:xfrm>
                  <a:off x="5703516" y="6104828"/>
                  <a:ext cx="5094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60" name="Ink 259">
                  <a:extLst>
                    <a:ext uri="{FF2B5EF4-FFF2-40B4-BE49-F238E27FC236}">
                      <a16:creationId xmlns:a16="http://schemas.microsoft.com/office/drawing/2014/main" id="{5616A193-7D5C-E9EB-FEC4-30C9B2321C5D}"/>
                    </a:ext>
                  </a:extLst>
                </p14:cNvPr>
                <p14:cNvContentPartPr/>
                <p14:nvPr/>
              </p14:nvContentPartPr>
              <p14:xfrm>
                <a:off x="4916916" y="6125348"/>
                <a:ext cx="609480" cy="31680"/>
              </p14:xfrm>
            </p:contentPart>
          </mc:Choice>
          <mc:Fallback>
            <p:pic>
              <p:nvPicPr>
                <p:cNvPr id="260" name="Ink 259">
                  <a:extLst>
                    <a:ext uri="{FF2B5EF4-FFF2-40B4-BE49-F238E27FC236}">
                      <a16:creationId xmlns:a16="http://schemas.microsoft.com/office/drawing/2014/main" id="{5616A193-7D5C-E9EB-FEC4-30C9B2321C5D}"/>
                    </a:ext>
                  </a:extLst>
                </p:cNvPr>
                <p:cNvPicPr/>
                <p:nvPr/>
              </p:nvPicPr>
              <p:blipFill>
                <a:blip r:embed="rId423"/>
                <a:stretch>
                  <a:fillRect/>
                </a:stretch>
              </p:blipFill>
              <p:spPr>
                <a:xfrm>
                  <a:off x="4899276" y="6107708"/>
                  <a:ext cx="6451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61" name="Ink 260">
                  <a:extLst>
                    <a:ext uri="{FF2B5EF4-FFF2-40B4-BE49-F238E27FC236}">
                      <a16:creationId xmlns:a16="http://schemas.microsoft.com/office/drawing/2014/main" id="{004364A2-424D-54AF-9060-E4958FD354AA}"/>
                    </a:ext>
                  </a:extLst>
                </p14:cNvPr>
                <p14:cNvContentPartPr/>
                <p14:nvPr/>
              </p14:nvContentPartPr>
              <p14:xfrm>
                <a:off x="4189716" y="6115628"/>
                <a:ext cx="579960" cy="81720"/>
              </p14:xfrm>
            </p:contentPart>
          </mc:Choice>
          <mc:Fallback>
            <p:pic>
              <p:nvPicPr>
                <p:cNvPr id="261" name="Ink 260">
                  <a:extLst>
                    <a:ext uri="{FF2B5EF4-FFF2-40B4-BE49-F238E27FC236}">
                      <a16:creationId xmlns:a16="http://schemas.microsoft.com/office/drawing/2014/main" id="{004364A2-424D-54AF-9060-E4958FD354AA}"/>
                    </a:ext>
                  </a:extLst>
                </p:cNvPr>
                <p:cNvPicPr/>
                <p:nvPr/>
              </p:nvPicPr>
              <p:blipFill>
                <a:blip r:embed="rId425"/>
                <a:stretch>
                  <a:fillRect/>
                </a:stretch>
              </p:blipFill>
              <p:spPr>
                <a:xfrm>
                  <a:off x="4171716" y="6097988"/>
                  <a:ext cx="6156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63" name="Ink 262">
                  <a:extLst>
                    <a:ext uri="{FF2B5EF4-FFF2-40B4-BE49-F238E27FC236}">
                      <a16:creationId xmlns:a16="http://schemas.microsoft.com/office/drawing/2014/main" id="{9383BA92-8ED4-E42F-40B7-E81A336DE64E}"/>
                    </a:ext>
                  </a:extLst>
                </p14:cNvPr>
                <p14:cNvContentPartPr/>
                <p14:nvPr/>
              </p14:nvContentPartPr>
              <p14:xfrm>
                <a:off x="3655836" y="6076748"/>
                <a:ext cx="499320" cy="36360"/>
              </p14:xfrm>
            </p:contentPart>
          </mc:Choice>
          <mc:Fallback>
            <p:pic>
              <p:nvPicPr>
                <p:cNvPr id="263" name="Ink 262">
                  <a:extLst>
                    <a:ext uri="{FF2B5EF4-FFF2-40B4-BE49-F238E27FC236}">
                      <a16:creationId xmlns:a16="http://schemas.microsoft.com/office/drawing/2014/main" id="{9383BA92-8ED4-E42F-40B7-E81A336DE64E}"/>
                    </a:ext>
                  </a:extLst>
                </p:cNvPr>
                <p:cNvPicPr/>
                <p:nvPr/>
              </p:nvPicPr>
              <p:blipFill>
                <a:blip r:embed="rId427"/>
                <a:stretch>
                  <a:fillRect/>
                </a:stretch>
              </p:blipFill>
              <p:spPr>
                <a:xfrm>
                  <a:off x="3638196" y="6058748"/>
                  <a:ext cx="534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64" name="Ink 263">
                  <a:extLst>
                    <a:ext uri="{FF2B5EF4-FFF2-40B4-BE49-F238E27FC236}">
                      <a16:creationId xmlns:a16="http://schemas.microsoft.com/office/drawing/2014/main" id="{420508FE-3AA1-BC08-861D-73C4AEE61B60}"/>
                    </a:ext>
                  </a:extLst>
                </p14:cNvPr>
                <p14:cNvContentPartPr/>
                <p14:nvPr/>
              </p14:nvContentPartPr>
              <p14:xfrm>
                <a:off x="3115836" y="6119588"/>
                <a:ext cx="406080" cy="32400"/>
              </p14:xfrm>
            </p:contentPart>
          </mc:Choice>
          <mc:Fallback>
            <p:pic>
              <p:nvPicPr>
                <p:cNvPr id="264" name="Ink 263">
                  <a:extLst>
                    <a:ext uri="{FF2B5EF4-FFF2-40B4-BE49-F238E27FC236}">
                      <a16:creationId xmlns:a16="http://schemas.microsoft.com/office/drawing/2014/main" id="{420508FE-3AA1-BC08-861D-73C4AEE61B60}"/>
                    </a:ext>
                  </a:extLst>
                </p:cNvPr>
                <p:cNvPicPr/>
                <p:nvPr/>
              </p:nvPicPr>
              <p:blipFill>
                <a:blip r:embed="rId429"/>
                <a:stretch>
                  <a:fillRect/>
                </a:stretch>
              </p:blipFill>
              <p:spPr>
                <a:xfrm>
                  <a:off x="3097836" y="6101948"/>
                  <a:ext cx="4417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5" name="Ink 264">
                  <a:extLst>
                    <a:ext uri="{FF2B5EF4-FFF2-40B4-BE49-F238E27FC236}">
                      <a16:creationId xmlns:a16="http://schemas.microsoft.com/office/drawing/2014/main" id="{5604E9BA-5C52-D0D7-6788-E92A47CF1CC5}"/>
                    </a:ext>
                  </a:extLst>
                </p14:cNvPr>
                <p14:cNvContentPartPr/>
                <p14:nvPr/>
              </p14:nvContentPartPr>
              <p14:xfrm>
                <a:off x="2499156" y="6102668"/>
                <a:ext cx="544320" cy="46440"/>
              </p14:xfrm>
            </p:contentPart>
          </mc:Choice>
          <mc:Fallback>
            <p:pic>
              <p:nvPicPr>
                <p:cNvPr id="265" name="Ink 264">
                  <a:extLst>
                    <a:ext uri="{FF2B5EF4-FFF2-40B4-BE49-F238E27FC236}">
                      <a16:creationId xmlns:a16="http://schemas.microsoft.com/office/drawing/2014/main" id="{5604E9BA-5C52-D0D7-6788-E92A47CF1CC5}"/>
                    </a:ext>
                  </a:extLst>
                </p:cNvPr>
                <p:cNvPicPr/>
                <p:nvPr/>
              </p:nvPicPr>
              <p:blipFill>
                <a:blip r:embed="rId431"/>
                <a:stretch>
                  <a:fillRect/>
                </a:stretch>
              </p:blipFill>
              <p:spPr>
                <a:xfrm>
                  <a:off x="2481516" y="6085028"/>
                  <a:ext cx="5799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7" name="Ink 266">
                  <a:extLst>
                    <a:ext uri="{FF2B5EF4-FFF2-40B4-BE49-F238E27FC236}">
                      <a16:creationId xmlns:a16="http://schemas.microsoft.com/office/drawing/2014/main" id="{4412827C-21ED-B7DD-AE67-24BF4FB76618}"/>
                    </a:ext>
                  </a:extLst>
                </p14:cNvPr>
                <p14:cNvContentPartPr/>
                <p14:nvPr/>
              </p14:nvContentPartPr>
              <p14:xfrm>
                <a:off x="1998756" y="6097268"/>
                <a:ext cx="429480" cy="54720"/>
              </p14:xfrm>
            </p:contentPart>
          </mc:Choice>
          <mc:Fallback>
            <p:pic>
              <p:nvPicPr>
                <p:cNvPr id="267" name="Ink 266">
                  <a:extLst>
                    <a:ext uri="{FF2B5EF4-FFF2-40B4-BE49-F238E27FC236}">
                      <a16:creationId xmlns:a16="http://schemas.microsoft.com/office/drawing/2014/main" id="{4412827C-21ED-B7DD-AE67-24BF4FB76618}"/>
                    </a:ext>
                  </a:extLst>
                </p:cNvPr>
                <p:cNvPicPr/>
                <p:nvPr/>
              </p:nvPicPr>
              <p:blipFill>
                <a:blip r:embed="rId433"/>
                <a:stretch>
                  <a:fillRect/>
                </a:stretch>
              </p:blipFill>
              <p:spPr>
                <a:xfrm>
                  <a:off x="1980756" y="6079628"/>
                  <a:ext cx="4651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68" name="Ink 267">
                  <a:extLst>
                    <a:ext uri="{FF2B5EF4-FFF2-40B4-BE49-F238E27FC236}">
                      <a16:creationId xmlns:a16="http://schemas.microsoft.com/office/drawing/2014/main" id="{FDECE6DD-1BCA-C39E-E690-2D95821CF673}"/>
                    </a:ext>
                  </a:extLst>
                </p14:cNvPr>
                <p14:cNvContentPartPr/>
                <p14:nvPr/>
              </p14:nvContentPartPr>
              <p14:xfrm>
                <a:off x="1281636" y="6134708"/>
                <a:ext cx="658800" cy="55440"/>
              </p14:xfrm>
            </p:contentPart>
          </mc:Choice>
          <mc:Fallback>
            <p:pic>
              <p:nvPicPr>
                <p:cNvPr id="268" name="Ink 267">
                  <a:extLst>
                    <a:ext uri="{FF2B5EF4-FFF2-40B4-BE49-F238E27FC236}">
                      <a16:creationId xmlns:a16="http://schemas.microsoft.com/office/drawing/2014/main" id="{FDECE6DD-1BCA-C39E-E690-2D95821CF673}"/>
                    </a:ext>
                  </a:extLst>
                </p:cNvPr>
                <p:cNvPicPr/>
                <p:nvPr/>
              </p:nvPicPr>
              <p:blipFill>
                <a:blip r:embed="rId435"/>
                <a:stretch>
                  <a:fillRect/>
                </a:stretch>
              </p:blipFill>
              <p:spPr>
                <a:xfrm>
                  <a:off x="1263636" y="6117068"/>
                  <a:ext cx="694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07" name="Ink 306">
                  <a:extLst>
                    <a:ext uri="{FF2B5EF4-FFF2-40B4-BE49-F238E27FC236}">
                      <a16:creationId xmlns:a16="http://schemas.microsoft.com/office/drawing/2014/main" id="{959B096D-0790-BCF1-1452-5461DED7C803}"/>
                    </a:ext>
                  </a:extLst>
                </p14:cNvPr>
                <p14:cNvContentPartPr/>
                <p14:nvPr/>
              </p14:nvContentPartPr>
              <p14:xfrm>
                <a:off x="1959156" y="5672828"/>
                <a:ext cx="2297520" cy="530640"/>
              </p14:xfrm>
            </p:contentPart>
          </mc:Choice>
          <mc:Fallback>
            <p:pic>
              <p:nvPicPr>
                <p:cNvPr id="307" name="Ink 306">
                  <a:extLst>
                    <a:ext uri="{FF2B5EF4-FFF2-40B4-BE49-F238E27FC236}">
                      <a16:creationId xmlns:a16="http://schemas.microsoft.com/office/drawing/2014/main" id="{959B096D-0790-BCF1-1452-5461DED7C803}"/>
                    </a:ext>
                  </a:extLst>
                </p:cNvPr>
                <p:cNvPicPr/>
                <p:nvPr/>
              </p:nvPicPr>
              <p:blipFill>
                <a:blip r:embed="rId437"/>
                <a:stretch>
                  <a:fillRect/>
                </a:stretch>
              </p:blipFill>
              <p:spPr>
                <a:xfrm>
                  <a:off x="1941156" y="5655188"/>
                  <a:ext cx="2333160" cy="566280"/>
                </a:xfrm>
                <a:prstGeom prst="rect">
                  <a:avLst/>
                </a:prstGeom>
              </p:spPr>
            </p:pic>
          </mc:Fallback>
        </mc:AlternateContent>
      </p:grpSp>
    </p:spTree>
    <p:extLst>
      <p:ext uri="{BB962C8B-B14F-4D97-AF65-F5344CB8AC3E}">
        <p14:creationId xmlns:p14="http://schemas.microsoft.com/office/powerpoint/2010/main" val="4081184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29320</TotalTime>
  <Words>2797</Words>
  <Application>Microsoft Office PowerPoint</Application>
  <PresentationFormat>Widescreen</PresentationFormat>
  <Paragraphs>101</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154</cp:revision>
  <dcterms:created xsi:type="dcterms:W3CDTF">2021-02-18T19:11:41Z</dcterms:created>
  <dcterms:modified xsi:type="dcterms:W3CDTF">2025-04-03T11:40:08Z</dcterms:modified>
</cp:coreProperties>
</file>