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6.xml" ContentType="application/vnd.openxmlformats-officedocument.presentationml.notesSlide+xml"/>
  <Override PartName="/ppt/ink/ink17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76.xml" ContentType="application/inkml+xml"/>
  <Override PartName="/ppt/notesSlides/notesSlide9.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0.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1.xml" ContentType="application/vnd.openxmlformats-officedocument.presentationml.notesSlide+xml"/>
  <Override PartName="/ppt/ink/ink191.xml" ContentType="application/inkml+xml"/>
  <Override PartName="/ppt/ink/ink192.xml" ContentType="application/inkml+xml"/>
  <Override PartName="/ppt/notesSlides/notesSlide12.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13.xml" ContentType="application/vnd.openxmlformats-officedocument.presentationml.notesSlide+xml"/>
  <Override PartName="/ppt/ink/ink201.xml" ContentType="application/inkml+xml"/>
  <Override PartName="/ppt/ink/ink202.xml" ContentType="application/inkml+xml"/>
  <Override PartName="/ppt/notesSlides/notesSlide14.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65" r:id="rId3"/>
    <p:sldId id="268" r:id="rId4"/>
    <p:sldId id="272" r:id="rId5"/>
    <p:sldId id="282" r:id="rId6"/>
    <p:sldId id="283" r:id="rId7"/>
    <p:sldId id="271" r:id="rId8"/>
    <p:sldId id="284" r:id="rId9"/>
    <p:sldId id="285" r:id="rId10"/>
    <p:sldId id="286" r:id="rId11"/>
    <p:sldId id="287" r:id="rId12"/>
    <p:sldId id="288" r:id="rId13"/>
    <p:sldId id="289"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55334-6562-4DF5-9783-7C42FFC37DC0}" v="3" dt="2025-03-13T01:29:48.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p:scale>
          <a:sx n="80" d="100"/>
          <a:sy n="80" d="100"/>
        </p:scale>
        <p:origin x="918" y="30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5E55334-6562-4DF5-9783-7C42FFC37DC0}"/>
    <pc:docChg chg="modSld">
      <pc:chgData name="Duane Miller" userId="086b8d4e5ca37aec" providerId="LiveId" clId="{65E55334-6562-4DF5-9783-7C42FFC37DC0}" dt="2025-03-13T01:31:50.979" v="130" actId="207"/>
      <pc:docMkLst>
        <pc:docMk/>
      </pc:docMkLst>
      <pc:sldChg chg="setBg">
        <pc:chgData name="Duane Miller" userId="086b8d4e5ca37aec" providerId="LiveId" clId="{65E55334-6562-4DF5-9783-7C42FFC37DC0}" dt="2025-03-13T01:29:48.820" v="2"/>
        <pc:sldMkLst>
          <pc:docMk/>
          <pc:sldMk cId="2832398454" sldId="265"/>
        </pc:sldMkLst>
      </pc:sldChg>
      <pc:sldChg chg="modSp mod setBg">
        <pc:chgData name="Duane Miller" userId="086b8d4e5ca37aec" providerId="LiveId" clId="{65E55334-6562-4DF5-9783-7C42FFC37DC0}" dt="2025-03-13T01:31:50.979" v="130" actId="207"/>
        <pc:sldMkLst>
          <pc:docMk/>
          <pc:sldMk cId="2153912712" sldId="268"/>
        </pc:sldMkLst>
        <pc:spChg chg="mod">
          <ac:chgData name="Duane Miller" userId="086b8d4e5ca37aec" providerId="LiveId" clId="{65E55334-6562-4DF5-9783-7C42FFC37DC0}" dt="2025-03-13T01:31:50.979" v="130" actId="207"/>
          <ac:spMkLst>
            <pc:docMk/>
            <pc:sldMk cId="2153912712" sldId="268"/>
            <ac:spMk id="7" creationId="{4426F626-7A1A-43A8-B380-D11D76D34155}"/>
          </ac:spMkLst>
        </pc:spChg>
      </pc:sldChg>
      <pc:sldChg chg="modSp mod setBg">
        <pc:chgData name="Duane Miller" userId="086b8d4e5ca37aec" providerId="LiveId" clId="{65E55334-6562-4DF5-9783-7C42FFC37DC0}" dt="2025-03-13T01:31:09.457" v="95" actId="207"/>
        <pc:sldMkLst>
          <pc:docMk/>
          <pc:sldMk cId="1512310284" sldId="271"/>
        </pc:sldMkLst>
        <pc:spChg chg="mod">
          <ac:chgData name="Duane Miller" userId="086b8d4e5ca37aec" providerId="LiveId" clId="{65E55334-6562-4DF5-9783-7C42FFC37DC0}" dt="2025-03-13T01:31:09.457" v="95" actId="207"/>
          <ac:spMkLst>
            <pc:docMk/>
            <pc:sldMk cId="1512310284" sldId="271"/>
            <ac:spMk id="7" creationId="{4426F626-7A1A-43A8-B380-D11D76D34155}"/>
          </ac:spMkLst>
        </pc:spChg>
      </pc:sldChg>
      <pc:sldChg chg="modSp mod setBg">
        <pc:chgData name="Duane Miller" userId="086b8d4e5ca37aec" providerId="LiveId" clId="{65E55334-6562-4DF5-9783-7C42FFC37DC0}" dt="2025-03-13T01:31:44.317" v="122" actId="207"/>
        <pc:sldMkLst>
          <pc:docMk/>
          <pc:sldMk cId="2799131102" sldId="272"/>
        </pc:sldMkLst>
        <pc:spChg chg="mod">
          <ac:chgData name="Duane Miller" userId="086b8d4e5ca37aec" providerId="LiveId" clId="{65E55334-6562-4DF5-9783-7C42FFC37DC0}" dt="2025-03-13T01:31:44.317" v="122" actId="207"/>
          <ac:spMkLst>
            <pc:docMk/>
            <pc:sldMk cId="2799131102" sldId="272"/>
            <ac:spMk id="7" creationId="{4426F626-7A1A-43A8-B380-D11D76D34155}"/>
          </ac:spMkLst>
        </pc:spChg>
      </pc:sldChg>
      <pc:sldChg chg="modSp mod setBg modNotesTx">
        <pc:chgData name="Duane Miller" userId="086b8d4e5ca37aec" providerId="LiveId" clId="{65E55334-6562-4DF5-9783-7C42FFC37DC0}" dt="2025-03-13T01:31:31.223" v="114" actId="6549"/>
        <pc:sldMkLst>
          <pc:docMk/>
          <pc:sldMk cId="4081184703" sldId="282"/>
        </pc:sldMkLst>
        <pc:spChg chg="mod">
          <ac:chgData name="Duane Miller" userId="086b8d4e5ca37aec" providerId="LiveId" clId="{65E55334-6562-4DF5-9783-7C42FFC37DC0}" dt="2025-03-13T01:31:27.988" v="113" actId="207"/>
          <ac:spMkLst>
            <pc:docMk/>
            <pc:sldMk cId="4081184703" sldId="282"/>
            <ac:spMk id="6" creationId="{B2FD387F-92CC-4779-81C3-06BBC90B104F}"/>
          </ac:spMkLst>
        </pc:spChg>
      </pc:sldChg>
      <pc:sldChg chg="modSp mod setBg">
        <pc:chgData name="Duane Miller" userId="086b8d4e5ca37aec" providerId="LiveId" clId="{65E55334-6562-4DF5-9783-7C42FFC37DC0}" dt="2025-03-13T01:31:18.093" v="104" actId="207"/>
        <pc:sldMkLst>
          <pc:docMk/>
          <pc:sldMk cId="1450743220" sldId="283"/>
        </pc:sldMkLst>
        <pc:spChg chg="mod">
          <ac:chgData name="Duane Miller" userId="086b8d4e5ca37aec" providerId="LiveId" clId="{65E55334-6562-4DF5-9783-7C42FFC37DC0}" dt="2025-03-13T01:31:18.093" v="104" actId="207"/>
          <ac:spMkLst>
            <pc:docMk/>
            <pc:sldMk cId="1450743220" sldId="283"/>
            <ac:spMk id="6" creationId="{CF9C0685-BF25-FF00-8774-A0EE37B1E380}"/>
          </ac:spMkLst>
        </pc:spChg>
      </pc:sldChg>
      <pc:sldChg chg="modSp mod setBg">
        <pc:chgData name="Duane Miller" userId="086b8d4e5ca37aec" providerId="LiveId" clId="{65E55334-6562-4DF5-9783-7C42FFC37DC0}" dt="2025-03-13T01:31:00.142" v="87" actId="207"/>
        <pc:sldMkLst>
          <pc:docMk/>
          <pc:sldMk cId="1763752333" sldId="284"/>
        </pc:sldMkLst>
        <pc:spChg chg="mod">
          <ac:chgData name="Duane Miller" userId="086b8d4e5ca37aec" providerId="LiveId" clId="{65E55334-6562-4DF5-9783-7C42FFC37DC0}" dt="2025-03-13T01:31:00.142" v="87" actId="207"/>
          <ac:spMkLst>
            <pc:docMk/>
            <pc:sldMk cId="1763752333" sldId="284"/>
            <ac:spMk id="6" creationId="{03E0CC80-7D2D-B836-AC04-F66C5BB60DBE}"/>
          </ac:spMkLst>
        </pc:spChg>
      </pc:sldChg>
      <pc:sldChg chg="modSp mod setBg">
        <pc:chgData name="Duane Miller" userId="086b8d4e5ca37aec" providerId="LiveId" clId="{65E55334-6562-4DF5-9783-7C42FFC37DC0}" dt="2025-03-13T01:30:49.932" v="78" actId="207"/>
        <pc:sldMkLst>
          <pc:docMk/>
          <pc:sldMk cId="3564070425" sldId="285"/>
        </pc:sldMkLst>
        <pc:spChg chg="mod">
          <ac:chgData name="Duane Miller" userId="086b8d4e5ca37aec" providerId="LiveId" clId="{65E55334-6562-4DF5-9783-7C42FFC37DC0}" dt="2025-03-13T01:30:49.932" v="78" actId="207"/>
          <ac:spMkLst>
            <pc:docMk/>
            <pc:sldMk cId="3564070425" sldId="285"/>
            <ac:spMk id="6" creationId="{CD988645-50BC-347D-8C32-6C184B4709CA}"/>
          </ac:spMkLst>
        </pc:spChg>
      </pc:sldChg>
      <pc:sldChg chg="modSp mod setBg">
        <pc:chgData name="Duane Miller" userId="086b8d4e5ca37aec" providerId="LiveId" clId="{65E55334-6562-4DF5-9783-7C42FFC37DC0}" dt="2025-03-13T01:30:39.693" v="64" actId="207"/>
        <pc:sldMkLst>
          <pc:docMk/>
          <pc:sldMk cId="2679479009" sldId="286"/>
        </pc:sldMkLst>
        <pc:spChg chg="mod">
          <ac:chgData name="Duane Miller" userId="086b8d4e5ca37aec" providerId="LiveId" clId="{65E55334-6562-4DF5-9783-7C42FFC37DC0}" dt="2025-03-13T01:30:39.693" v="64" actId="207"/>
          <ac:spMkLst>
            <pc:docMk/>
            <pc:sldMk cId="2679479009" sldId="286"/>
            <ac:spMk id="6" creationId="{26EB26E7-EB43-2FBF-1140-70A465676FA1}"/>
          </ac:spMkLst>
        </pc:spChg>
      </pc:sldChg>
      <pc:sldChg chg="modSp mod setBg">
        <pc:chgData name="Duane Miller" userId="086b8d4e5ca37aec" providerId="LiveId" clId="{65E55334-6562-4DF5-9783-7C42FFC37DC0}" dt="2025-03-13T01:30:30.525" v="54" actId="207"/>
        <pc:sldMkLst>
          <pc:docMk/>
          <pc:sldMk cId="479138961" sldId="287"/>
        </pc:sldMkLst>
        <pc:spChg chg="mod">
          <ac:chgData name="Duane Miller" userId="086b8d4e5ca37aec" providerId="LiveId" clId="{65E55334-6562-4DF5-9783-7C42FFC37DC0}" dt="2025-03-13T01:30:30.525" v="54" actId="207"/>
          <ac:spMkLst>
            <pc:docMk/>
            <pc:sldMk cId="479138961" sldId="287"/>
            <ac:spMk id="6" creationId="{E0E97D40-69DB-3BAA-8B6E-63D6180CF63D}"/>
          </ac:spMkLst>
        </pc:spChg>
      </pc:sldChg>
      <pc:sldChg chg="modSp mod setBg">
        <pc:chgData name="Duane Miller" userId="086b8d4e5ca37aec" providerId="LiveId" clId="{65E55334-6562-4DF5-9783-7C42FFC37DC0}" dt="2025-03-13T01:30:21.275" v="44" actId="207"/>
        <pc:sldMkLst>
          <pc:docMk/>
          <pc:sldMk cId="165171213" sldId="288"/>
        </pc:sldMkLst>
        <pc:spChg chg="mod">
          <ac:chgData name="Duane Miller" userId="086b8d4e5ca37aec" providerId="LiveId" clId="{65E55334-6562-4DF5-9783-7C42FFC37DC0}" dt="2025-03-13T01:30:21.275" v="44" actId="207"/>
          <ac:spMkLst>
            <pc:docMk/>
            <pc:sldMk cId="165171213" sldId="288"/>
            <ac:spMk id="6" creationId="{678855D9-B7F5-F1E1-0A47-94D591FC93A4}"/>
          </ac:spMkLst>
        </pc:spChg>
      </pc:sldChg>
      <pc:sldChg chg="modSp mod setBg">
        <pc:chgData name="Duane Miller" userId="086b8d4e5ca37aec" providerId="LiveId" clId="{65E55334-6562-4DF5-9783-7C42FFC37DC0}" dt="2025-03-13T01:30:13.255" v="33" actId="207"/>
        <pc:sldMkLst>
          <pc:docMk/>
          <pc:sldMk cId="3512085445" sldId="289"/>
        </pc:sldMkLst>
        <pc:spChg chg="mod">
          <ac:chgData name="Duane Miller" userId="086b8d4e5ca37aec" providerId="LiveId" clId="{65E55334-6562-4DF5-9783-7C42FFC37DC0}" dt="2025-03-13T01:30:13.255" v="33" actId="207"/>
          <ac:spMkLst>
            <pc:docMk/>
            <pc:sldMk cId="3512085445" sldId="289"/>
            <ac:spMk id="6" creationId="{27624EA1-A8B0-8F8D-546C-129C77D040FE}"/>
          </ac:spMkLst>
        </pc:spChg>
      </pc:sldChg>
      <pc:sldChg chg="modSp mod setBg">
        <pc:chgData name="Duane Miller" userId="086b8d4e5ca37aec" providerId="LiveId" clId="{65E55334-6562-4DF5-9783-7C42FFC37DC0}" dt="2025-03-13T01:30:05.542" v="25" actId="207"/>
        <pc:sldMkLst>
          <pc:docMk/>
          <pc:sldMk cId="1510703048" sldId="290"/>
        </pc:sldMkLst>
        <pc:spChg chg="mod">
          <ac:chgData name="Duane Miller" userId="086b8d4e5ca37aec" providerId="LiveId" clId="{65E55334-6562-4DF5-9783-7C42FFC37DC0}" dt="2025-03-13T01:30:05.542" v="25" actId="207"/>
          <ac:spMkLst>
            <pc:docMk/>
            <pc:sldMk cId="1510703048" sldId="290"/>
            <ac:spMk id="6" creationId="{529827C7-28C3-E309-285E-163DA45A1754}"/>
          </ac:spMkLst>
        </pc:spChg>
      </pc:sldChg>
      <pc:sldChg chg="modSp mod setBg">
        <pc:chgData name="Duane Miller" userId="086b8d4e5ca37aec" providerId="LiveId" clId="{65E55334-6562-4DF5-9783-7C42FFC37DC0}" dt="2025-03-13T01:29:57.693" v="13" actId="207"/>
        <pc:sldMkLst>
          <pc:docMk/>
          <pc:sldMk cId="1226283602" sldId="291"/>
        </pc:sldMkLst>
        <pc:spChg chg="mod">
          <ac:chgData name="Duane Miller" userId="086b8d4e5ca37aec" providerId="LiveId" clId="{65E55334-6562-4DF5-9783-7C42FFC37DC0}" dt="2025-03-13T01:29:57.693" v="13" actId="207"/>
          <ac:spMkLst>
            <pc:docMk/>
            <pc:sldMk cId="1226283602" sldId="291"/>
            <ac:spMk id="6" creationId="{591B7535-83B4-B66D-3162-61355325C13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8:49.248"/>
    </inkml:context>
    <inkml:brush xml:id="br0">
      <inkml:brushProperty name="width" value="0.1" units="cm"/>
      <inkml:brushProperty name="height" value="0.1" units="cm"/>
      <inkml:brushProperty name="color" value="#E71224"/>
    </inkml:brush>
  </inkml:definitions>
  <inkml:trace contextRef="#ctx0" brushRef="#br0">0 166 943 0 0,'7'-10'85'0'0,"-1"0"-18"0"0,-6 9 0 0 0,0 0-1 0 0,0 0 0 0 0,1 0 0 0 0,-1 0 0 0 0,0 0 0 0 0,1 0 0 0 0,-1 0 0 0 0,1 0 1 0 0,-1 0-1 0 0,1 0 0 0 0,-1 0 0 0 0,1 0 0 0 0,0 0 0 0 0,-1 0 0 0 0,1 0 0 0 0,0 0 0 0 0,0 1 1 0 0,-1-1-1 0 0,1 0 0 0 0,0 1 0 0 0,0-1 0 0 0,0 1 0 0 0,2-2 0 0 0,-1 2 141 0 0,1 0-1 0 0,-1 0 0 0 0,0 0 1 0 0,1 0-1 0 0,-1 0 1 0 0,0 1-1 0 0,0-1 1 0 0,1 1-1 0 0,1 0 0 0 0,4 1-89 0 0,31-2 483 0 0,24 3 495 0 0,-59-3-1074 0 0,198 26 321 0 0,-164-24-152 0 0,91 10 538 0 0,-120-11-675 0 0,85 17 201 0 0,-66-11-225 0 0,1-1 1 0 0,-1-1-1 0 0,45 1 0 0 0,140-20 444 0 0,-205 13-466 0 0,49-2 164 0 0,0 3 0 0 0,0 2-1 0 0,75 12 1 0 0,-89-10-147 0 0,0-2 0 0 0,73-5 0 0 0,85-20 69 0 0,-177 19-73 0 0,65-3 108 0 0,16-2 92 0 0,-45 1-142 0 0,108 1 0 0 0,-116 7-32 0 0,0-2-1 0 0,0-2 1 0 0,56-12 0 0 0,246-43 86 0 0,-308 55-6 0 0,-1 2 0 0 0,91 7-1 0 0,-69-3-77 0 0,0-2 0 0 0,129-20 0 0 0,-22 2 44 0 0,-85 10-40 0 0,-31 5 82 0 0,95 8 0 0 0,12-1 30 0 0,-4-19-120 0 0,30-1 30 0 0,-91 13-33 0 0,-53 0 2 0 0,73 5 1 0 0,-3 9 25 0 0,145-7 0 0 0,-73-8-37 0 0,-141 6-16 0 0,90 14 0 0 0,58 18 48 0 0,-159-28-64 0 0,1-2 0 0 0,52-1 0 0 0,75-11 0 0 0,-81 4 43 0 0,-1 3 0 0 0,99 13-1 0 0,-106-2-27 0 0,93 6 34 0 0,70-21-23 0 0,37 3 23 0 0,-209 4 5 0 0,47 5-1 0 0,-59-1-50 0 0,0-1 1 0 0,66-5-1 0 0,21-7 29 0 0,253 21 0 0 0,-308 0-32 0 0,20 2 0 0 0,2-10 20 0 0,75 9 24 0 0,16 3-44 0 0,-63-8 0 0 0,-76-4 37 0 0,0-3-1 0 0,1-3 0 0 0,-1-2 0 0 0,77-13 1 0 0,3-5 48 0 0,-137 20-115 0 0,0 0 0 0 0,-1 0-1 0 0,1 0 1 0 0,-1 1 0 0 0,1-1 0 0 0,0 1 0 0 0,4 1 0 0 0,12 6-3204 0 0,-5 0-774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04.996"/>
    </inkml:context>
    <inkml:brush xml:id="br0">
      <inkml:brushProperty name="width" value="0.1" units="cm"/>
      <inkml:brushProperty name="height" value="0.1" units="cm"/>
      <inkml:brushProperty name="color" value="#E71224"/>
    </inkml:brush>
  </inkml:definitions>
  <inkml:trace contextRef="#ctx0" brushRef="#br0">1505 122 3279 0 0,'-4'1'42'0'0,"-1"-1"-1"0"0,1 0 0 0 0,0 0 0 0 0,0 0 0 0 0,-6-1 0 0 0,-8 0 32 0 0,11 2 120 0 0,0 0 0 0 0,0 0 0 0 0,1 0 0 0 0,-12 5 0 0 0,-7 2 250 0 0,-9 0-251 0 0,-1-1 0 0 0,0-2 0 0 0,0-1 0 0 0,-62-2 0 0 0,72-3 128 0 0,0-2-1 0 0,1 0 1 0 0,-1-1-1 0 0,-42-15 1 0 0,-4-8 412 0 0,-142-47 878 0 0,178 65-1481 0 0,-1 1 0 0 0,1 1 0 0 0,-1 3-1 0 0,-47-1 1 0 0,17 6-305 0 0,1 3 0 0 0,0 2 0 0 0,1 4 0 0 0,-104 29 0 0 0,121-25-3312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01.488"/>
    </inkml:context>
    <inkml:brush xml:id="br0">
      <inkml:brushProperty name="width" value="0.1" units="cm"/>
      <inkml:brushProperty name="height" value="0.1" units="cm"/>
      <inkml:brushProperty name="color" value="#F4F91B"/>
    </inkml:brush>
  </inkml:definitions>
  <inkml:trace contextRef="#ctx0" brushRef="#br0">1660 39 2303 0 0,'0'-1'132'0'0,"0"0"0"0"0,-1 0 0 0 0,1 1 0 0 0,0-1 0 0 0,-1 0 0 0 0,1 0 0 0 0,-1 0 0 0 0,1 0 0 0 0,-1 1 0 0 0,0-1 0 0 0,1 0 0 0 0,-1 1 0 0 0,0-1 0 0 0,0 0 0 0 0,1 1 0 0 0,-1-1 0 0 0,0 1 0 0 0,0-1 0 0 0,0 1 0 0 0,0 0 0 0 0,1-1 0 0 0,-1 1 0 0 0,0 0 0 0 0,0-1 0 0 0,-2 1 0 0 0,-8-5 456 0 0,-13-6 1349 0 0,7 4-598 0 0,14 7-1248 0 0,1 0-1 0 0,-1 1 0 0 0,1-1 1 0 0,-1 0-1 0 0,1 1 1 0 0,-1-1-1 0 0,1 1 0 0 0,-1 0 1 0 0,1 0-1 0 0,-5 2 1 0 0,-6 2 154 0 0,-136 22 1485 0 0,83-17-1356 0 0,13-3 46 0 0,-81 1 1 0 0,-56-12 285 0 0,31 1-242 0 0,-371 32-227 0 0,529-29-237 0 0,-40 6-353 0 0,0 1 0 0 0,0 2-1 0 0,-52 19 1 0 0,48-14-1042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05.273"/>
    </inkml:context>
    <inkml:brush xml:id="br0">
      <inkml:brushProperty name="width" value="0.1" units="cm"/>
      <inkml:brushProperty name="height" value="0.1" units="cm"/>
      <inkml:brushProperty name="color" value="#F4F91B"/>
    </inkml:brush>
  </inkml:definitions>
  <inkml:trace contextRef="#ctx0" brushRef="#br0">2987 1 2471 0 0,'-50'42'3447'0'0,"46"-38"-3226"0"0,0 0 1 0 0,-1-1-1 0 0,1 0 1 0 0,-1 0-1 0 0,0-1 0 0 0,0 1 1 0 0,0-1-1 0 0,0 0 1 0 0,0 0-1 0 0,-1 0 0 0 0,1-1 1 0 0,-1 0-1 0 0,1 0 0 0 0,-1-1 1 0 0,1 1-1 0 0,-1-1 1 0 0,1 0-1 0 0,-1-1 0 0 0,1 1 1 0 0,-1-1-1 0 0,1 0 1 0 0,-1-1-1 0 0,-7-2 0 0 0,-1 0 19 0 0,-1 0 1 0 0,1 0-1 0 0,-1 2 0 0 0,0 0 0 0 0,0 0 0 0 0,-18 2 0 0 0,-20-3 135 0 0,22 1-7 0 0,1 1 0 0 0,-41 4 0 0 0,-63 14 474 0 0,91-11-686 0 0,-53 6 116 0 0,0-5 1 0 0,0-3 0 0 0,-103-11-1 0 0,-170-15 519 0 0,90 8-416 0 0,2 1-268 0 0,-3 24-28 0 0,147 4-559 0 0,-194 46-1 0 0,241-35-3616 0 0,2 6-1389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08.629"/>
    </inkml:context>
    <inkml:brush xml:id="br0">
      <inkml:brushProperty name="width" value="0.1" units="cm"/>
      <inkml:brushProperty name="height" value="0.1" units="cm"/>
      <inkml:brushProperty name="color" value="#F4F91B"/>
    </inkml:brush>
  </inkml:definitions>
  <inkml:trace contextRef="#ctx0" brushRef="#br0">1501 14 2759 0 0,'-145'9'2927'0'0,"-35"-1"874"0"0,-37-22-1462 0 0,-92-3-810 0 0,45 26-1112 0 0,192-3-413 0 0,-117 26-1 0 0,167-26-1289 0 0,0 1 0 0 0,-21 9 0 0 0,5 2-2980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09.926"/>
    </inkml:context>
    <inkml:brush xml:id="br0">
      <inkml:brushProperty name="width" value="0.1" units="cm"/>
      <inkml:brushProperty name="height" value="0.1" units="cm"/>
      <inkml:brushProperty name="color" value="#F4F91B"/>
    </inkml:brush>
  </inkml:definitions>
  <inkml:trace contextRef="#ctx0" brushRef="#br0">1887 0 2303 0 0,'-10'1'434'0'0,"1"-1"-1"0"0,0 1 0 0 0,-1 1 1 0 0,1-1-1 0 0,-10 5 0 0 0,-51 11 1084 0 0,-1-3-1 0 0,-106 7 1 0 0,116-14-1012 0 0,4-3 2 0 0,-86-4 0 0 0,-58-15 209 0 0,1-1-229 0 0,-68 13-117 0 0,194 6-298 0 0,-118 22 1 0 0,8 14-220 0 0,107-19-3321 0 0,32-8-432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11.277"/>
    </inkml:context>
    <inkml:brush xml:id="br0">
      <inkml:brushProperty name="width" value="0.1" units="cm"/>
      <inkml:brushProperty name="height" value="0.1" units="cm"/>
      <inkml:brushProperty name="color" value="#F4F91B"/>
    </inkml:brush>
  </inkml:definitions>
  <inkml:trace contextRef="#ctx0" brushRef="#br0">1923 106 2759 0 0,'-31'-8'1364'0'0,"0"1"0"0"0,-53-5 0 0 0,49 8-706 0 0,-36 1 362 0 0,1 0-287 0 0,-8-5 23 0 0,-30-4 361 0 0,-105-13-277 0 0,113 13-608 0 0,-1 4 0 0 0,0 5 0 0 0,0 4 0 0 0,-112 15 0 0 0,117-2-112 0 0,-38 3-26 0 0,52-9-290 0 0,-149 35 0 0 0,188-33-146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12.080"/>
    </inkml:context>
    <inkml:brush xml:id="br0">
      <inkml:brushProperty name="width" value="0.1" units="cm"/>
      <inkml:brushProperty name="height" value="0.1" units="cm"/>
      <inkml:brushProperty name="color" value="#F4F91B"/>
    </inkml:brush>
  </inkml:definitions>
  <inkml:trace contextRef="#ctx0" brushRef="#br0">1959 1 2759 0 0,'-7'-1'166'0'0,"0"1"-1"0"0,0 0 1 0 0,0 1-1 0 0,0-1 0 0 0,0 2 1 0 0,0-1-1 0 0,0 1 0 0 0,-12 4 1 0 0,-13 3-47 0 0,5-3 567 0 0,0-2-1 0 0,1-1 0 0 0,-29 0 1 0 0,34-2-67 0 0,-24 5 0 0 0,-9 0-61 0 0,-35 2-4 0 0,-37 0 114 0 0,-4-8-161 0 0,-618-6 1226 0 0,684 5-1728 0 0,-1 3-1 0 0,1 3 1 0 0,0 3-1 0 0,-110 27 1 0 0,101-15-316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14.494"/>
    </inkml:context>
    <inkml:brush xml:id="br0">
      <inkml:brushProperty name="width" value="0.1" units="cm"/>
      <inkml:brushProperty name="height" value="0.1" units="cm"/>
      <inkml:brushProperty name="color" value="#F4F91B"/>
    </inkml:brush>
  </inkml:definitions>
  <inkml:trace contextRef="#ctx0" brushRef="#br0">2830 51 1375 0 0,'-5'-3'367'0'0,"1"1"-1"0"0,-1 1 0 0 0,1-1 1 0 0,-1 1-1 0 0,0-1 0 0 0,0 2 0 0 0,0-1 1 0 0,1 0-1 0 0,-1 1 0 0 0,0 0 1 0 0,0 0-1 0 0,0 0 0 0 0,-9 2 0 0 0,-33 1 770 0 0,0-1-1 0 0,-89-11 1 0 0,114 8-954 0 0,0 1 0 0 0,0 1 1 0 0,-37 6-1 0 0,-18 0 90 0 0,-224 12 743 0 0,149-25-633 0 0,1-1-29 0 0,-142 9-173 0 0,199-3 161 0 0,0-4-1 0 0,-158-29 1 0 0,198 26-242 0 0,0 2 1 0 0,0 3-1 0 0,-57 3 0 0 0,-161 27-16 0 0,7 8-103 0 0,162-13-430 0 0,70-15-388 0 0,-6 1-462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34.959"/>
    </inkml:context>
    <inkml:brush xml:id="br0">
      <inkml:brushProperty name="width" value="0.1" units="cm"/>
      <inkml:brushProperty name="height" value="0.1" units="cm"/>
      <inkml:brushProperty name="color" value="#F4F91B"/>
    </inkml:brush>
  </inkml:definitions>
  <inkml:trace contextRef="#ctx0" brushRef="#br0">2476 127 2183 0 0,'-14'-23'464'0'0,"13"19"-215"0"0,-1 1 1 0 0,1 0-1 0 0,-1-1 0 0 0,0 1 1 0 0,-4-5-1 0 0,5 8-176 0 0,0-1 0 0 0,1 0 1 0 0,-1 1-1 0 0,0-1 0 0 0,0 1 0 0 0,0-1 0 0 0,0 1 1 0 0,0-1-1 0 0,1 1 0 0 0,-1-1 0 0 0,0 1 0 0 0,0 0 1 0 0,0 0-1 0 0,0 0 0 0 0,0-1 0 0 0,0 1 0 0 0,0 0 1 0 0,0 0-1 0 0,0 0 0 0 0,0 0 0 0 0,0 1 0 0 0,0-1 0 0 0,0 0 1 0 0,0 0-1 0 0,-2 1 0 0 0,0 0 21 0 0,0-1 0 0 0,-1 0 0 0 0,1 0 0 0 0,0 0 0 0 0,-1-1 0 0 0,1 1 0 0 0,0-1 0 0 0,0 0 0 0 0,-1 0 0 0 0,1 0 0 0 0,0 0 0 0 0,0 0 0 0 0,-4-3 0 0 0,-17-5 327 0 0,6 5-238 0 0,-1 0 0 0 0,1 1 0 0 0,-1 0 0 0 0,0 2-1 0 0,0 0 1 0 0,0 1 0 0 0,0 1 0 0 0,-22 4 0 0 0,31-3-115 0 0,0 0 0 0 0,0-1 1 0 0,0 0-1 0 0,1-1 0 0 0,-12 0 0 0 0,16-1 41 0 0,0 0-1 0 0,-1 0 1 0 0,1-1-1 0 0,0 1 1 0 0,0-1-1 0 0,0 0 1 0 0,0-1-1 0 0,0 1 0 0 0,0-1 1 0 0,-7-5-1 0 0,8 5-24 0 0,-1 0-1 0 0,0 0 0 0 0,0 0 0 0 0,0 1 1 0 0,-1 0-1 0 0,1 0 0 0 0,0 0 0 0 0,-1 1 0 0 0,1 0 1 0 0,-1 0-1 0 0,1 0 0 0 0,-1 0 0 0 0,-10 1 1 0 0,-4 2-94 0 0,1 1-1 0 0,-34 8 1 0 0,36-7 11 0 0,-1 0-1 0 0,0-1 0 0 0,-22 1 0 0 0,7-4 130 0 0,-60 9 0 0 0,74-6-82 0 0,1 1 1 0 0,1 1-1 0 0,-1 1 0 0 0,-31 14 1 0 0,31-11-48 0 0,-2-1 1 0 0,1-1-1 0 0,-1-1 1 0 0,-33 6-1 0 0,-83 3 18 0 0,62-9 83 0 0,18 1 20 0 0,24-2-36 0 0,1-2-1 0 0,-64-2 0 0 0,51-6 103 0 0,1-3 0 0 0,1-1 0 0 0,-58-21 0 0 0,36 9 26 0 0,-1 3 0 0 0,-119-18-1 0 0,159 34-234 0 0,0 0 0 0 0,0 2-1 0 0,0 0 1 0 0,0 2-1 0 0,0 1 1 0 0,0 1-1 0 0,1 1 1 0 0,-1 1-1 0 0,1 1 1 0 0,-41 19 0 0 0,16-2-325 0 0,-1 4-26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36.840"/>
    </inkml:context>
    <inkml:brush xml:id="br0">
      <inkml:brushProperty name="width" value="0.1" units="cm"/>
      <inkml:brushProperty name="height" value="0.1" units="cm"/>
      <inkml:brushProperty name="color" value="#F4F91B"/>
    </inkml:brush>
  </inkml:definitions>
  <inkml:trace contextRef="#ctx0" brushRef="#br0">1723 114 1495 0 0,'-1'0'51'0'0,"0"0"0"0"0,0-1 0 0 0,0 1 0 0 0,0 0 0 0 0,0 0 0 0 0,0-1 0 0 0,0 1 0 0 0,0-1 0 0 0,0 1 0 0 0,0-1 0 0 0,0 1 0 0 0,0-1 0 0 0,1 0 0 0 0,-1 1 0 0 0,-1-2 0 0 0,2 1-6 0 0,-1 1-1 0 0,1-1 0 0 0,-1 1 1 0 0,1-1-1 0 0,0 1 0 0 0,-1 0 1 0 0,1-1-1 0 0,-1 1 0 0 0,0 0 1 0 0,1-1-1 0 0,-1 1 0 0 0,1 0 1 0 0,-1-1-1 0 0,1 1 0 0 0,-1 0 1 0 0,0 0-1 0 0,1 0 0 0 0,-1 0 1 0 0,1 0-1 0 0,-1 0 0 0 0,0 0 1 0 0,1 0-1 0 0,-1 0 0 0 0,0 0 1 0 0,1 0-1 0 0,-1 0 0 0 0,0 0 1 0 0,1 0-1 0 0,-1 0 0 0 0,1 1 1 0 0,-1-1-1 0 0,1 0 0 0 0,-1 0 1 0 0,0 1-1 0 0,1-1 0 0 0,-1 0 1 0 0,1 1-1 0 0,-1-1 0 0 0,1 1 1 0 0,-1-1-1 0 0,1 1 0 0 0,0-1 1 0 0,-1 1-1 0 0,-16 20 267 0 0,15-18-265 0 0,0 0 0 0 0,0 0 0 0 0,0-1 0 0 0,-1 1 0 0 0,1 0 0 0 0,-1-1 0 0 0,1 0 0 0 0,-1 0 0 0 0,0 0 0 0 0,0 0 0 0 0,0 0 0 0 0,0 0 0 0 0,-4 1 0 0 0,1-2 332 0 0,1 1 0 0 0,-1-2 1 0 0,1 1-1 0 0,-1-1 0 0 0,-6 0 1 0 0,7 0-300 0 0,0 0 0 0 0,0 0 1 0 0,0 1-1 0 0,0-1 1 0 0,0 1-1 0 0,0 0 1 0 0,-6 2-1 0 0,-8 4 168 0 0,0-1 0 0 0,-1-2 0 0 0,-36 6 0 0 0,33-7-12 0 0,14-2-106 0 0,0-1 1 0 0,0 0-1 0 0,0-1 1 0 0,-13-2-1 0 0,11 2 25 0 0,0 0-1 0 0,-17 0 1 0 0,-121-1 296 0 0,108-4-306 0 0,27 4-16 0 0,-24-2 0 0 0,-105-8 565 0 0,59 2-511 0 0,32 4-50 0 0,0-3 1 0 0,-55-15-1 0 0,-98-43 723 0 0,171 54-713 0 0,-1 2 0 0 0,0 2 0 0 0,-50-7 1 0 0,69 14-239 0 0,0 1 0 0 0,-1 0 0 0 0,1 2 0 0 0,0 0 0 0 0,0 0 0 0 0,0 2 0 0 0,0 0 0 0 0,0 1 0 0 0,0 0 0 0 0,-15 7 0 0 0,3 2-1000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38.525"/>
    </inkml:context>
    <inkml:brush xml:id="br0">
      <inkml:brushProperty name="width" value="0.1" units="cm"/>
      <inkml:brushProperty name="height" value="0.1" units="cm"/>
      <inkml:brushProperty name="color" value="#F4F91B"/>
    </inkml:brush>
  </inkml:definitions>
  <inkml:trace contextRef="#ctx0" brushRef="#br0">1024 170 455 0 0,'0'-8'1158'0'0,"1"7"-1101"0"0,-1 0 1 0 0,0 0 0 0 0,0 0 0 0 0,0 0-1 0 0,0 0 1 0 0,0 0 0 0 0,0 0-1 0 0,0 0 1 0 0,0 0 0 0 0,0 1 0 0 0,0-1-1 0 0,0 0 1 0 0,0 0 0 0 0,-1 0 0 0 0,1 0-1 0 0,0 0 1 0 0,-1 0 0 0 0,1 0 0 0 0,-1 0-1 0 0,1 1 1 0 0,-1-1 0 0 0,1 0 0 0 0,-1 0-1 0 0,1 1 1 0 0,-1-1 0 0 0,0 0 0 0 0,0 1-1 0 0,1-1 1 0 0,-1 1 0 0 0,0-1-1 0 0,0 1 1 0 0,0-1 0 0 0,1 1 0 0 0,-1-1-1 0 0,0 1 1 0 0,0 0 0 0 0,0-1 0 0 0,0 1-1 0 0,-2 0 1 0 0,-173-49 4782 0 0,-149-31-1312 0 0,299 78-3452 0 0,0 0 1 0 0,1 2-1 0 0,-1 1 0 0 0,0 1 1 0 0,0 1-1 0 0,1 1 0 0 0,-48 14 1 0 0,53-11-61 0 0,1 1 0 0 0,0 0-1 0 0,-24 15 1 0 0,-51 37-2492 0 0,78-49 1102 0 0,-24 18-2549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06.234"/>
    </inkml:context>
    <inkml:brush xml:id="br0">
      <inkml:brushProperty name="width" value="0.1" units="cm"/>
      <inkml:brushProperty name="height" value="0.1" units="cm"/>
      <inkml:brushProperty name="color" value="#E71224"/>
    </inkml:brush>
  </inkml:definitions>
  <inkml:trace contextRef="#ctx0" brushRef="#br0">1134 39 919 0 0,'-1'0'103'0'0,"-1"-1"0"0"0,1 0-1 0 0,0 0 1 0 0,-1 1-1 0 0,1-1 1 0 0,0 1-1 0 0,-1 0 1 0 0,1-1 0 0 0,0 1-1 0 0,-1 0 1 0 0,1 0-1 0 0,-1 0 1 0 0,-2 0-1 0 0,-27 2 327 0 0,10-1-486 0 0,-19-3 710 0 0,-77-14 0 0 0,5 0 1640 0 0,-97 15-76 0 0,43 4-1529 0 0,143-4-653 0 0,-49-3 56 0 0,-146 13-1 0 0,154 6-307 0 0,60-14 180 0 0,-31 7-277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39.182"/>
    </inkml:context>
    <inkml:brush xml:id="br0">
      <inkml:brushProperty name="width" value="0.1" units="cm"/>
      <inkml:brushProperty name="height" value="0.1" units="cm"/>
      <inkml:brushProperty name="color" value="#F4F91B"/>
    </inkml:brush>
  </inkml:definitions>
  <inkml:trace contextRef="#ctx0" brushRef="#br0">1642 33 919 0 0,'-2'-1'409'0'0,"-1"1"-1"0"0,1-1 0 0 0,-1 1 1 0 0,1-1-1 0 0,-1 0 0 0 0,1 0 0 0 0,-4-2 1 0 0,-12-4 1138 0 0,-9 1-1057 0 0,0 1 1 0 0,-1 2 0 0 0,-39-1-1 0 0,-101 11 938 0 0,148-5-1271 0 0,0 1 0 0 0,-19 6 0 0 0,4-1-46 0 0,-31 3 268 0 0,0-3 1 0 0,0-3 0 0 0,-82-3 0 0 0,-198-36 859 0 0,281 25-1121 0 0,0 3 0 0 0,0 3 0 0 0,-94 7 0 0 0,145-3-235 0 0,1 1 0 0 0,-19 6 0 0 0,-5 4-3070 0 0,10-1-843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40.293"/>
    </inkml:context>
    <inkml:brush xml:id="br0">
      <inkml:brushProperty name="width" value="0.1" units="cm"/>
      <inkml:brushProperty name="height" value="0.1" units="cm"/>
      <inkml:brushProperty name="color" value="#F4F91B"/>
    </inkml:brush>
  </inkml:definitions>
  <inkml:trace contextRef="#ctx0" brushRef="#br0">1891 0 919 0 0,'3'5'73'0'0,"0"1"-1"0"0,0-1 0 0 0,0 1 0 0 0,-1-1 0 0 0,0 1 0 0 0,0 0 0 0 0,-1 0 0 0 0,1 0 0 0 0,-1 0 0 0 0,0 7 0 0 0,2 4 299 0 0,-2-15-184 0 0,-1 0 0 0 0,0 0-1 0 0,1 0 1 0 0,-1 1-1 0 0,0-1 1 0 0,0 0 0 0 0,0 0-1 0 0,-1 4 1 0 0,-3-4 642 0 0,-7-8-206 0 0,8 4-440 0 0,1 1-1 0 0,-1-1 1 0 0,0 0-1 0 0,0 1 1 0 0,0-1-1 0 0,0 1 0 0 0,0 0 1 0 0,-1 0-1 0 0,1 0 1 0 0,0 1-1 0 0,0-1 0 0 0,-1 1 1 0 0,1-1-1 0 0,0 1 1 0 0,-1 0-1 0 0,-5 1 1 0 0,-1 1-87 0 0,0 1 1 0 0,0 0 0 0 0,0 0 0 0 0,-9 6 0 0 0,8-5-84 0 0,0 0-1 0 0,-20 6 1 0 0,-6-6 279 0 0,-1-1-1 0 0,0-1 0 0 0,-71-8 0 0 0,60 3 174 0 0,-90 6-55 0 0,97-7-244 0 0,-74-18-1 0 0,76 13-39 0 0,-1 2 0 0 0,-40-3 1 0 0,-104 11 141 0 0,66 2-150 0 0,66-6-51 0 0,1-3-1 0 0,-93-20 1 0 0,3-1 103 0 0,111 23-141 0 0,0 1 1 0 0,-51 2 0 0 0,65 2-182 0 0,1 1 0 0 0,-1 0 0 0 0,1 1 0 0 0,0 1 0 0 0,-31 11 0 0 0,15-1-3979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41.232"/>
    </inkml:context>
    <inkml:brush xml:id="br0">
      <inkml:brushProperty name="width" value="0.1" units="cm"/>
      <inkml:brushProperty name="height" value="0.1" units="cm"/>
      <inkml:brushProperty name="color" value="#F4F91B"/>
    </inkml:brush>
  </inkml:definitions>
  <inkml:trace contextRef="#ctx0" brushRef="#br0">1895 30 919 0 0,'-2'-1'287'0'0,"-1"-1"-1"0"0,1 0 1 0 0,0 1-1 0 0,-1 0 1 0 0,1-1-1 0 0,-1 1 1 0 0,1 0-1 0 0,-1 0 0 0 0,1 0 1 0 0,-1 1-1 0 0,0-1 1 0 0,-3 0-1 0 0,-39-1 739 0 0,22 1-758 0 0,-32-4 628 0 0,31 2-487 0 0,1 1 0 0 0,0 1 1 0 0,-1 1-1 0 0,-27 3 0 0 0,-61 13 236 0 0,-182 3 0 0 0,236-20-410 0 0,-39 1 196 0 0,-131 15 0 0 0,-2 8-228 0 0,-47 8-34 0 0,204-19-147 0 0,-102 21-250 0 0,129-22-107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1:43.214"/>
    </inkml:context>
    <inkml:brush xml:id="br0">
      <inkml:brushProperty name="width" value="0.1" units="cm"/>
      <inkml:brushProperty name="height" value="0.1" units="cm"/>
      <inkml:brushProperty name="color" value="#F4F91B"/>
    </inkml:brush>
  </inkml:definitions>
  <inkml:trace contextRef="#ctx0" brushRef="#br0">2944 46 2759 0 0,'-6'-7'280'0'0,"6"6"-259"0"0,-1 1 0 0 0,1-1 0 0 0,-1 0 0 0 0,0 0 0 0 0,1 1 1 0 0,-1-1-1 0 0,0 1 0 0 0,0-1 0 0 0,1 1 0 0 0,-1-1 0 0 0,0 1 0 0 0,0-1 0 0 0,0 1 0 0 0,0-1 0 0 0,0 1 0 0 0,0 0 0 0 0,0 0 0 0 0,-1-1 0 0 0,-3 1 172 0 0,0-1 0 0 0,0 1 0 0 0,0 0 0 0 0,0 1 0 0 0,1-1 0 0 0,-1 1 0 0 0,0 0 0 0 0,0 0 0 0 0,0 0 0 0 0,1 1 0 0 0,-1 0 0 0 0,-7 4 0 0 0,6-4-70 0 0,0 1 0 0 0,0-1-1 0 0,0 0 1 0 0,-1 0 0 0 0,1-1 0 0 0,-14 2-1 0 0,-26-3 635 0 0,0 2-1 0 0,-49 8 1 0 0,67-6-622 0 0,-1-1 1 0 0,0-2 0 0 0,0 0-1 0 0,-42-6 1 0 0,-113-27 1101 0 0,78 12-710 0 0,49 13-405 0 0,-112 1-1 0 0,43 4-44 0 0,-102-4 17 0 0,1 9-1 0 0,-340 49 0 0 0,361-27-158 0 0,-45 6-139 0 0,192-21 120 0 0,1 3-1 0 0,-69 25 1 0 0,70-16-274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01.272"/>
    </inkml:context>
    <inkml:brush xml:id="br0">
      <inkml:brushProperty name="width" value="0.1" units="cm"/>
      <inkml:brushProperty name="height" value="0.1" units="cm"/>
      <inkml:brushProperty name="color" value="#F4F91B"/>
    </inkml:brush>
  </inkml:definitions>
  <inkml:trace contextRef="#ctx0" brushRef="#br0">3 108 3767 0 0,'-1'-3'109'0'0,"0"0"0"0"0,1-1 0 0 0,0 1-1 0 0,0 0 1 0 0,0 0 0 0 0,0-1 0 0 0,0 1-1 0 0,0 0 1 0 0,1 0 0 0 0,0 0 0 0 0,0-1-1 0 0,0 1 1 0 0,0 0 0 0 0,0 0 0 0 0,0 0-1 0 0,1 0 1 0 0,-1 1 0 0 0,1-1 0 0 0,0 0-1 0 0,0 1 1 0 0,0-1 0 0 0,0 1 0 0 0,1-1-1 0 0,-1 1 1 0 0,3-2 0 0 0,-1 1 43 0 0,0 0 0 0 0,-1 0 1 0 0,1 0-1 0 0,0 1 0 0 0,1-1 0 0 0,-1 1 1 0 0,0 0-1 0 0,1 0 0 0 0,-1 1 0 0 0,1-1 1 0 0,-1 1-1 0 0,1 0 0 0 0,0 0 1 0 0,0 1-1 0 0,-1-1 0 0 0,8 1 0 0 0,7 9 296 0 0,-17-8-390 0 0,0 0 0 0 0,0 1 0 0 0,0-1 0 0 0,0 0 0 0 0,0 0 0 0 0,0-1 0 0 0,4 2 0 0 0,17 4 405 0 0,-19-4-370 0 0,0-1 1 0 0,0 0-1 0 0,-1 0 1 0 0,1-1 0 0 0,8 2-1 0 0,13-1 473 0 0,24 4-1 0 0,3 1-312 0 0,-30-3-167 0 0,-1 1 0 0 0,0 0-1 0 0,23 9 1 0 0,37 8 371 0 0,111 9 782 0 0,-155-24-1091 0 0,39-1 1 0 0,-9 0 11 0 0,33-2 229 0 0,-25-2-50 0 0,-55 0-220 0 0,0-2 0 0 0,0 0 0 0 0,34-7 0 0 0,56-20 559 0 0,8-1 8 0 0,-76 23-606 0 0,0 2 0 0 0,1 2 0 0 0,51 3 0 0 0,187 14 38 0 0,-262-13-113 0 0,30 7 0 0 0,-29-5 1 0 0,29 3-1 0 0,65 8 48 0 0,-78-10-67 0 0,95 9 200 0 0,-110-14-110 0 0,0 0 0 0 0,1-1 0 0 0,-1-1 0 0 0,27-6 0 0 0,53-15 300 0 0,-88 23-373 0 0,-12 0 1 0 0,0 1-1 0 0,-1-1 0 0 0,1 0 1 0 0,0 0-1 0 0,0 0 1 0 0,0 0-1 0 0,0 0 0 0 0,-1 0 1 0 0,1 0-1 0 0,0 0 1 0 0,0 0-1 0 0,0 0 1 0 0,-1 0-1 0 0,1-1 0 0 0,0 1 1 0 0,0 0-1 0 0,0-1 1 0 0,-1 1-1 0 0,1 0 0 0 0,1-2 1 0 0,-3 2 0 0 0,1 0 1 0 0,0-1-1 0 0,0 1 1 0 0,0-1-1 0 0,0 1 1 0 0,-1-1-1 0 0,1 1 0 0 0,0-1 1 0 0,0 1-1 0 0,-1 0 1 0 0,1-1-1 0 0,0 1 1 0 0,-1 0-1 0 0,1-1 1 0 0,0 1-1 0 0,-1 0 0 0 0,1-1 1 0 0,-1 1-1 0 0,1 0 1 0 0,0 0-1 0 0,-1-1 1 0 0,1 1-1 0 0,-1 0 1 0 0,0 0-1 0 0,-13-7 93 0 0,6 5-87 0 0,0 0-1 0 0,0 0 1 0 0,0 1 0 0 0,0 0 0 0 0,0 1-1 0 0,0 0 1 0 0,0 0 0 0 0,-1 1 0 0 0,1 0-1 0 0,-16 4 1 0 0,11-3 4 0 0,0 0 0 0 0,-27 0 0 0 0,-88-9 18 0 0,-184 14 0 0 0,-82 20 32 0 0,248-31-66 0 0,12-1 48 0 0,111 6-41 0 0,0 0 0 0 0,0 2 0 0 0,-40 10 0 0 0,3 2-5 0 0,0-3 0 0 0,0-2 0 0 0,-1-3 0 0 0,-69-1 0 0 0,50-5 0 0 0,-137-6 0 0 0,163 0 0 0 0,-106 4 0 0 0,130 5 0 0 0,23-2 0 0 0,0-1 0 0 0,0 0 0 0 0,0-1 0 0 0,0 1 0 0 0,0-1 0 0 0,0-1 0 0 0,0 1 0 0 0,-11-4 0 0 0,112-16 280 0 0,98-3-216 0 0,-17 13 140 0 0,-127 8-133 0 0,177 9 59 0 0,-147-2-89 0 0,129-7 1 0 0,51-9 76 0 0,-63 6 167 0 0,-138 2-206 0 0,83-8 71 0 0,-88 5-104 0 0,1 3-1 0 0,-1 2 0 0 0,89 9 1 0 0,111 31 35 0 0,-31-3 40 0 0,-200-35-122 0 0,0-1 0 0 0,43-5 0 0 0,-17 1 95 0 0,-38 3-43 0 0,0-1 1 0 0,0 0-1 0 0,1-1 0 0 0,-2 0 1 0 0,1 0-1 0 0,0-1 0 0 0,8-4 0 0 0,-17 8-49 0 0,0-1 0 0 0,0 1 0 0 0,0 0 0 0 0,0 0-1 0 0,1 0 1 0 0,-1 0 0 0 0,0 0 0 0 0,0 0 0 0 0,0-1-1 0 0,0 1 1 0 0,1 0 0 0 0,-1 0 0 0 0,0 0-1 0 0,0 0 1 0 0,1 0 0 0 0,-1 0 0 0 0,0 0 0 0 0,0 0-1 0 0,0 0 1 0 0,1 0 0 0 0,-1 0 0 0 0,0 0-1 0 0,0 0 1 0 0,0 0 0 0 0,1 0 0 0 0,-1 0 0 0 0,0 0-1 0 0,0 0 1 0 0,0 0 0 0 0,1 1 0 0 0,-1-1-1 0 0,0 0 1 0 0,0 0 0 0 0,1 0 0 0 0,-3 8 18 0 0,-10 11-21 0 0,12-18 2 0 0,-122 182-3905 0 0,83-122-2768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04.066"/>
    </inkml:context>
    <inkml:brush xml:id="br0">
      <inkml:brushProperty name="width" value="0.1" units="cm"/>
      <inkml:brushProperty name="height" value="0.1" units="cm"/>
      <inkml:brushProperty name="color" value="#F4F91B"/>
    </inkml:brush>
  </inkml:definitions>
  <inkml:trace contextRef="#ctx0" brushRef="#br0">1897 33 3279 0 0,'-6'-10'710'0'0,"6"8"-142"0"0,0 1-457 0 0,0 1-1 0 0,0-1 1 0 0,0 1-1 0 0,0-1 1 0 0,0 1-1 0 0,0-1 1 0 0,0 1-1 0 0,0-1 1 0 0,0 1 0 0 0,-1-1-1 0 0,1 1 1 0 0,0-1-1 0 0,0 1 1 0 0,0-1-1 0 0,0 1 1 0 0,-1-1-1 0 0,1 1 1 0 0,-1-1 0 0 0,0 0-87 0 0,0 1 0 0 0,0 0 1 0 0,0 0-1 0 0,0 0 0 0 0,0 0 1 0 0,0 0-1 0 0,0 0 0 0 0,0 0 1 0 0,0 0-1 0 0,0 0 0 0 0,0 0 1 0 0,0 1-1 0 0,0-1 0 0 0,0 0 1 0 0,0 1-1 0 0,-1 0 0 0 0,-15 5 241 0 0,15-4-141 0 0,-1-1 1 0 0,0 1-1 0 0,0-1 1 0 0,0 0-1 0 0,-1 0 1 0 0,1 0 0 0 0,0-1-1 0 0,0 1 1 0 0,0-1-1 0 0,-1 0 1 0 0,1 1-1 0 0,0-1 1 0 0,-7-1-1 0 0,9 0-35 0 0,0 1 1 0 0,1 0-1 0 0,-1-1 0 0 0,0 1 0 0 0,0 0 0 0 0,0 0 0 0 0,0 0 0 0 0,0 0 0 0 0,0 0 0 0 0,0 0 0 0 0,0 0 1 0 0,0 0-1 0 0,0 0 0 0 0,0 0 0 0 0,0 0 0 0 0,0 1 0 0 0,1-1 0 0 0,-3 1 0 0 0,-9 3-16 0 0,8-4-6 0 0,0 0 0 0 0,0 0 1 0 0,0 0-1 0 0,0 0 1 0 0,0 0-1 0 0,1-1 0 0 0,-1 0 1 0 0,0 0-1 0 0,0 0 0 0 0,0 0 1 0 0,0-1-1 0 0,-6-3 1 0 0,6 3 59 0 0,-1 0 1 0 0,0 0 0 0 0,0 0 0 0 0,0 1 0 0 0,0 0 0 0 0,0 0-1 0 0,-6 0 1 0 0,-4 1 172 0 0,-30 6-1 0 0,34-3-259 0 0,0-1 1 0 0,0-1 0 0 0,0 0 0 0 0,-1-1-1 0 0,-16-1 1 0 0,-15-7 421 0 0,17 3-180 0 0,-1 2 1 0 0,-30-2-1 0 0,-231 27 253 0 0,248-17-390 0 0,-8 0 41 0 0,-1-2 0 0 0,1-2 0 0 0,-85-10 0 0 0,-42-7-6 0 0,141 15-148 0 0,0 2 0 0 0,0 1-1 0 0,-40 8 1 0 0,-6 10-566 0 0,2 3-1 0 0,-113 48 1 0 0,125-45-970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05.074"/>
    </inkml:context>
    <inkml:brush xml:id="br0">
      <inkml:brushProperty name="width" value="0.1" units="cm"/>
      <inkml:brushProperty name="height" value="0.1" units="cm"/>
      <inkml:brushProperty name="color" value="#F4F91B"/>
    </inkml:brush>
  </inkml:definitions>
  <inkml:trace contextRef="#ctx0" brushRef="#br0">2508 190 1839 0 0,'-4'-3'244'0'0,"0"-1"0"0"0,0 1 0 0 0,-1 1 0 0 0,1-1 0 0 0,-1 1 0 0 0,1-1 0 0 0,-1 1 0 0 0,0 1 0 0 0,-9-3 0 0 0,-2 0 270 0 0,-30-2 0 0 0,-48-5 552 0 0,-32-2 871 0 0,-7 17-610 0 0,95-1-931 0 0,1-1 0 0 0,-72-7 0 0 0,-158-46 1494 0 0,123 21-1110 0 0,35 14 2 0 0,-172-4-1 0 0,271 20-744 0 0,-132-8 392 0 0,-170 1 166 0 0,249 11-553 0 0,0 2 1 0 0,1 3-1 0 0,0 4 0 0 0,-68 21 0 0 0,-28 27-4799 0 0,106-38-217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05.771"/>
    </inkml:context>
    <inkml:brush xml:id="br0">
      <inkml:brushProperty name="width" value="0.1" units="cm"/>
      <inkml:brushProperty name="height" value="0.1" units="cm"/>
      <inkml:brushProperty name="color" value="#F4F91B"/>
    </inkml:brush>
  </inkml:definitions>
  <inkml:trace contextRef="#ctx0" brushRef="#br0">1220 81 4175 0 0,'-239'-41'4335'0'0,"59"20"-2680"0"0,-241 2 1 0 0,387 20-1709 0 0,0 2 1 0 0,0 1 0 0 0,0 1 0 0 0,1 3 0 0 0,0 0 0 0 0,0 2-1 0 0,-39 18 1 0 0,32-10-2682 0 0,8-3-984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06.558"/>
    </inkml:context>
    <inkml:brush xml:id="br0">
      <inkml:brushProperty name="width" value="0.1" units="cm"/>
      <inkml:brushProperty name="height" value="0.1" units="cm"/>
      <inkml:brushProperty name="color" value="#F4F91B"/>
    </inkml:brush>
  </inkml:definitions>
  <inkml:trace contextRef="#ctx0" brushRef="#br0">2301 134 919 0 0,'-1'-1'115'0'0,"0"0"-1"0"0,1 0 1 0 0,-1 0-1 0 0,0 0 1 0 0,0 1-1 0 0,0-1 1 0 0,0 0-1 0 0,0 1 1 0 0,0-1-1 0 0,0 0 0 0 0,0 1 1 0 0,0 0-1 0 0,0-1 1 0 0,0 1-1 0 0,0-1 1 0 0,0 1-1 0 0,0 0 1 0 0,0 0-1 0 0,-2-1 0 0 0,-27-3 731 0 0,-77 2 1544 0 0,67 2-1274 0 0,-72-7-1 0 0,-15-20 60 0 0,-1 1-177 0 0,-82 4 144 0 0,100 15-775 0 0,-364-4-70 0 0,466 11-288 0 0,-280 5 125 0 0,180-13-92 0 0,-79-4-32 0 0,144 11-91 0 0,0 3 0 0 0,-59 9 0 0 0,23 6-330 0 0,-4 1-119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07.557"/>
    </inkml:context>
    <inkml:brush xml:id="br0">
      <inkml:brushProperty name="width" value="0.1" units="cm"/>
      <inkml:brushProperty name="height" value="0.1" units="cm"/>
      <inkml:brushProperty name="color" value="#F4F91B"/>
    </inkml:brush>
  </inkml:definitions>
  <inkml:trace contextRef="#ctx0" brushRef="#br0">0 23 455 0 0,'15'-9'0'0'0,"3"1"0"0"0,-2 2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06.834"/>
    </inkml:context>
    <inkml:brush xml:id="br0">
      <inkml:brushProperty name="width" value="0.1" units="cm"/>
      <inkml:brushProperty name="height" value="0.1" units="cm"/>
      <inkml:brushProperty name="color" value="#E71224"/>
    </inkml:brush>
  </inkml:definitions>
  <inkml:trace contextRef="#ctx0" brushRef="#br0">1171 49 1839 0 0,'-4'-2'313'0'0,"-1"1"0"0"0,1-1 0 0 0,0 1 0 0 0,-1 1 0 0 0,1-1 0 0 0,-7 0 0 0 0,5 1-217 0 0,-34-2 509 0 0,24 2-319 0 0,-27-3 0 0 0,-241-25 2035 0 0,202 22-1850 0 0,19 5-141 0 0,0 2 0 0 0,-82 13 0 0 0,4 0-202 0 0,85-11-93 0 0,-90 9-342 0 0,97-4 101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09.258"/>
    </inkml:context>
    <inkml:brush xml:id="br0">
      <inkml:brushProperty name="width" value="0.1" units="cm"/>
      <inkml:brushProperty name="height" value="0.1" units="cm"/>
      <inkml:brushProperty name="color" value="#F4F91B"/>
    </inkml:brush>
  </inkml:definitions>
  <inkml:trace contextRef="#ctx0" brushRef="#br0">2429 184 1375 0 0,'-1'-1'45'0'0,"0"1"0"0"0,0-1-1 0 0,0 1 1 0 0,0-1 0 0 0,1 1-1 0 0,-1-1 1 0 0,0 1 0 0 0,0 0-1 0 0,0 0 1 0 0,0-1 0 0 0,0 1-1 0 0,0 0 1 0 0,0 0-1 0 0,0 0 1 0 0,0 0 0 0 0,0 0-1 0 0,0 0 1 0 0,0 0 0 0 0,0 0-1 0 0,0 0 1 0 0,0 1 0 0 0,-1-1-1 0 0,-3 2 867 0 0,-13 1-529 0 0,1-1-1 0 0,-24 0 1 0 0,27-1-198 0 0,-22-2 486 0 0,-1-1-1 0 0,2-2 1 0 0,-1-1 0 0 0,-37-11-1 0 0,-31-4 390 0 0,-140-25 140 0 0,106 18-792 0 0,104 20-377 0 0,-1 2-1 0 0,0 1 1 0 0,0 2 0 0 0,-1 1-1 0 0,-56 7 1 0 0,44 1-585 0 0,1 3-220 0 0</inkml:trace>
  <inkml:trace contextRef="#ctx0" brushRef="#br0" timeOffset="1">1048 60 455 0 0,'19'-6'-31'0'0,"-11"6"84"0"0,-8 0-45 0 0,0 0 0 0 0,0 1 0 0 0,0-1 0 0 0,0 0 0 0 0,0 0 0 0 0,0 0 0 0 0,0 0 0 0 0,0 0 0 0 0,0 1 1 0 0,0-1-1 0 0,0 0 0 0 0,0 0 0 0 0,0 0 0 0 0,0 0 0 0 0,0 1 0 0 0,0-1 0 0 0,0 0 0 0 0,0 0 0 0 0,0 0 0 0 0,0 0 0 0 0,0 0 0 0 0,0 1 0 0 0,0-1 0 0 0,0 0 0 0 0,0 0 1 0 0,0 0-1 0 0,0 0 0 0 0,0 0 0 0 0,0 1 0 0 0,-1-1 0 0 0,1 0 0 0 0,0 0 0 0 0,0 0 0 0 0,0 0 0 0 0,0 0 0 0 0,0 0 0 0 0,0 0 0 0 0,-1 0 0 0 0,1 0 0 0 0,0 1 0 0 0,0-1 0 0 0,-2 1 119 0 0,1 0 0 0 0,-1 0 0 0 0,1 0 0 0 0,-1 0-1 0 0,0-1 1 0 0,1 1 0 0 0,-1 0 0 0 0,0-1 0 0 0,0 1-1 0 0,0-1 1 0 0,1 0 0 0 0,-1 1 0 0 0,-2-1 0 0 0,-28 0 1375 0 0,20-1-761 0 0,-74 5 2111 0 0,47-5-2183 0 0,-221-19 1359 0 0,154 2-1522 0 0,-95-11 240 0 0,173 27-693 0 0,-1 0-1 0 0,0 3 0 0 0,1 0 0 0 0,-56 11 1 0 0,24 7-351 0 0,44-13-316 0 0,-21 6-3324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10.093"/>
    </inkml:context>
    <inkml:brush xml:id="br0">
      <inkml:brushProperty name="width" value="0.1" units="cm"/>
      <inkml:brushProperty name="height" value="0.1" units="cm"/>
      <inkml:brushProperty name="color" value="#F4F91B"/>
    </inkml:brush>
  </inkml:definitions>
  <inkml:trace contextRef="#ctx0" brushRef="#br0">1671 51 3767 0 0,'1'-2'105'0'0,"0"1"-74"0"0,-1 0 0 0 0,1 0 0 0 0,-1 0 0 0 0,1 0 0 0 0,0 0 0 0 0,-1 0-1 0 0,1 0 1 0 0,0 0 0 0 0,0 0 0 0 0,0 0 0 0 0,0 0 0 0 0,-1 1 0 0 0,1-1 0 0 0,2-1 574 0 0,-6-1-349 0 0,-4-1-57 0 0,1 4-49 0 0,1 0 1 0 0,0 0 0 0 0,-1 0-1 0 0,1 1 1 0 0,0 0 0 0 0,0 0-1 0 0,-8 3 1 0 0,-2-1 110 0 0,-139 29 1347 0 0,107-25-1162 0 0,-1-2 0 0 0,-1-2 0 0 0,-72-6 0 0 0,-116-26 925 0 0,-51-4 46 0 0,151 25-982 0 0,-86-3-64 0 0,188 12-402 0 0,-1 1-1 0 0,1 2 1 0 0,0 1-1 0 0,-41 12 0 0 0,31-2-286 0 0,2 4-24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10.834"/>
    </inkml:context>
    <inkml:brush xml:id="br0">
      <inkml:brushProperty name="width" value="0.1" units="cm"/>
      <inkml:brushProperty name="height" value="0.1" units="cm"/>
      <inkml:brushProperty name="color" value="#F4F91B"/>
    </inkml:brush>
  </inkml:definitions>
  <inkml:trace contextRef="#ctx0" brushRef="#br0">1464 112 919 0 0,'1'-1'19'0'0,"-1"0"-1"0"0,1 0 1 0 0,-1 0-1 0 0,1 0 1 0 0,0 0-1 0 0,0 0 1 0 0,-1 0-1 0 0,1 0 0 0 0,0 1 1 0 0,0-1-1 0 0,0 0 1 0 0,0 1-1 0 0,0-1 1 0 0,0 0-1 0 0,0 1 0 0 0,0-1 1 0 0,0 1-1 0 0,0 0 1 0 0,0-1-1 0 0,0 1 1 0 0,0 0-1 0 0,0-1 1 0 0,0 1-1 0 0,0 0 0 0 0,1 0 1 0 0,-1 0-1 0 0,0 0 1 0 0,0 0-1 0 0,0 0 1 0 0,0 1-1 0 0,0-1 0 0 0,0 0 1 0 0,1 0-1 0 0,-1 1 1 0 0,1 0-1 0 0,9 1-195 0 0,-2-2-100 0 0,-8-4 1060 0 0,-2 4-674 0 0,1-1 0 0 0,-1 0-1 0 0,0 1 1 0 0,1-1 0 0 0,-1 1 0 0 0,0-1-1 0 0,1 1 1 0 0,-1-1 0 0 0,0 1 0 0 0,0-1-1 0 0,0 1 1 0 0,1 0 0 0 0,-1-1 0 0 0,0 1-1 0 0,0 0 1 0 0,-1 0 0 0 0,-6-1 192 0 0,0 2 1 0 0,0-1-1 0 0,0 1 0 0 0,1 0 1 0 0,-1 0-1 0 0,0 1 0 0 0,-8 3 1 0 0,-13 2 20 0 0,-2-1 78 0 0,1-3 1 0 0,-1 0-1 0 0,0-2 1 0 0,-46-4-1 0 0,28-2 315 0 0,0-3 0 0 0,-50-15 0 0 0,-22-3 408 0 0,35 7-688 0 0,31 7-361 0 0,1 3 0 0 0,-1 2 0 0 0,-1 2-1 0 0,1 3 1 0 0,-1 2 0 0 0,1 2 0 0 0,0 3 0 0 0,-99 22-1 0 0,26 10-661 0 0,118-34 243 0 0,-60 17-3938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11.692"/>
    </inkml:context>
    <inkml:brush xml:id="br0">
      <inkml:brushProperty name="width" value="0.1" units="cm"/>
      <inkml:brushProperty name="height" value="0.1" units="cm"/>
      <inkml:brushProperty name="color" value="#F4F91B"/>
    </inkml:brush>
  </inkml:definitions>
  <inkml:trace contextRef="#ctx0" brushRef="#br0">2190 133 455 0 0,'2'-3'0'0'0,"0"3"0"0"0</inkml:trace>
  <inkml:trace contextRef="#ctx0" brushRef="#br0" timeOffset="1">2159 130 919 0 0,'-6'-3'462'0'0,"0"0"-1"0"0,0 0 0 0 0,0 1 0 0 0,0-1 1 0 0,0 1-1 0 0,-1 1 0 0 0,1-1 0 0 0,-1 1 0 0 0,0 0 1 0 0,1 1-1 0 0,-11-1 0 0 0,-29 6-150 0 0,-13 1 796 0 0,-82-2 0 0 0,-124-29 841 0 0,-458-69 503 0 0,653 91-2392 0 0,1 3-1 0 0,-1 2 1 0 0,0 4 0 0 0,-126 27-1 0 0,-48 34-442 0 0,214-58 279 0 0,-60 16-422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13.668"/>
    </inkml:context>
    <inkml:brush xml:id="br0">
      <inkml:brushProperty name="width" value="0.1" units="cm"/>
      <inkml:brushProperty name="height" value="0.1" units="cm"/>
      <inkml:brushProperty name="color" value="#F4F91B"/>
    </inkml:brush>
  </inkml:definitions>
  <inkml:trace contextRef="#ctx0" brushRef="#br0">1617 69 455 0 0,'17'-7'318'0'0,"-9"3"418"0"0,0 1-1 0 0,16-11 1 0 0,-23 13-586 0 0,1 0 0 0 0,-1 0 0 0 0,0 0-1 0 0,1 0 1 0 0,-1 0 0 0 0,0-1 0 0 0,0 1 0 0 0,1 0 0 0 0,-1-1 0 0 0,0 1 0 0 0,0-1 0 0 0,-1 1-1 0 0,1-1 1 0 0,0 0 0 0 0,0 1 0 0 0,-1-1 0 0 0,1 0 0 0 0,-1 0 0 0 0,0 1 0 0 0,1-4-1 0 0,-1 5-79 0 0,-1-1 0 0 0,1 1-1 0 0,0-1 1 0 0,-1 1 0 0 0,1-1-1 0 0,0 1 1 0 0,-1-1-1 0 0,1 1 1 0 0,0 0 0 0 0,-1-1-1 0 0,1 1 1 0 0,-1 0 0 0 0,1-1-1 0 0,-1 1 1 0 0,1 0-1 0 0,-1-1 1 0 0,1 1 0 0 0,-1 0-1 0 0,1 0 1 0 0,-1 0 0 0 0,0 0-1 0 0,1-1 1 0 0,-1 1 0 0 0,1 0-1 0 0,-1 0 1 0 0,1 0-1 0 0,-1 0 1 0 0,0 0 0 0 0,1 0-1 0 0,-1 0 1 0 0,1 1 0 0 0,-1-1-1 0 0,1 0 1 0 0,-2 0-1 0 0,-20 5 718 0 0,-19 14-426 0 0,33-15-300 0 0,0 0 1 0 0,-1 0-1 0 0,0 0 0 0 0,1-1 0 0 0,-1-1 1 0 0,0 1-1 0 0,-12 0 0 0 0,-68 5 815 0 0,33-3-505 0 0,-1-1-1 0 0,-71-6 1 0 0,-17-8 31 0 0,-1 7 0 0 0,-244 26 1 0 0,276-13-348 0 0,-52 7 21 0 0,133-11-214 0 0,0 0 0 0 0,-62 22 0 0 0,54-11-333 0 0,2-1-37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14.348"/>
    </inkml:context>
    <inkml:brush xml:id="br0">
      <inkml:brushProperty name="width" value="0.1" units="cm"/>
      <inkml:brushProperty name="height" value="0.1" units="cm"/>
      <inkml:brushProperty name="color" value="#F4F91B"/>
    </inkml:brush>
  </inkml:definitions>
  <inkml:trace contextRef="#ctx0" brushRef="#br0">2248 121 4487 0 0,'-19'2'464'0'0,"-3"4"-71"0"0,-1-1 0 0 0,1-1 0 0 0,-1-1 0 0 0,1-1-1 0 0,-1-1 1 0 0,0 0 0 0 0,0-2 0 0 0,1-1 0 0 0,-40-9-1 0 0,2 2 695 0 0,-72-2 0 0 0,-61 8-144 0 0,-31-1-435 0 0,172 1-193 0 0,0-3 1 0 0,-64-16 0 0 0,-172-37 860 0 0,235 52-1068 0 0,-1 3 0 0 0,1 2-1 0 0,-79 7 1 0 0,68 2-76 0 0,-1 3 0 0 0,-105 31 0 0 0,123-26-155 0 0,-110 36-1154 0 0,106-31 106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15.815"/>
    </inkml:context>
    <inkml:brush xml:id="br0">
      <inkml:brushProperty name="width" value="0.1" units="cm"/>
      <inkml:brushProperty name="height" value="0.1" units="cm"/>
      <inkml:brushProperty name="color" value="#F4F91B"/>
    </inkml:brush>
  </inkml:definitions>
  <inkml:trace contextRef="#ctx0" brushRef="#br0">1828 240 2303 0 0,'0'-3'196'0'0,"1"1"-1"0"0,-1 0 1 0 0,0-1-1 0 0,0 1 1 0 0,0 0-1 0 0,0-1 1 0 0,0 1-1 0 0,0 0 1 0 0,-1 0-1 0 0,1-1 1 0 0,-1 1-1 0 0,-1-4 1 0 0,2 5-126 0 0,-1 0 1 0 0,1 0-1 0 0,-1 0 0 0 0,0 0 1 0 0,1 0-1 0 0,-1 0 0 0 0,0 0 1 0 0,0 0-1 0 0,0 0 0 0 0,1 0 1 0 0,-1 0-1 0 0,0 1 0 0 0,0-1 1 0 0,0 0-1 0 0,0 1 1 0 0,0-1-1 0 0,-1 1 0 0 0,1-1 1 0 0,0 1-1 0 0,0 0 0 0 0,0-1 1 0 0,0 1-1 0 0,-1 0 0 0 0,1 0 1 0 0,-2 0-1 0 0,-31-1 776 0 0,0-1 0 0 0,0-2 0 0 0,-54-12 0 0 0,-133-50 1114 0 0,30 9-970 0 0,143 45-694 0 0,0 2-1 0 0,-52-3 0 0 0,-38 5 270 0 0,-200 15-1 0 0,300-3-595 0 0,1 1 0 0 0,-1 2 0 0 0,2 1-1 0 0,-1 2 1 0 0,1 2 0 0 0,1 1 0 0 0,0 1 0 0 0,1 2-1 0 0,-47 30 1 0 0,21-6-502 0 0,3 1-38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16.763"/>
    </inkml:context>
    <inkml:brush xml:id="br0">
      <inkml:brushProperty name="width" value="0.1" units="cm"/>
      <inkml:brushProperty name="height" value="0.1" units="cm"/>
      <inkml:brushProperty name="color" value="#F4F91B"/>
    </inkml:brush>
  </inkml:definitions>
  <inkml:trace contextRef="#ctx0" brushRef="#br0">1978 136 1839 0 0,'-5'-7'245'0'0,"5"7"-170"0"0,0-1-1 0 0,0 1 0 0 0,-1-1 1 0 0,1 1-1 0 0,0-1 1 0 0,-1 1-1 0 0,1-1 0 0 0,0 1 1 0 0,-1 0-1 0 0,1-1 0 0 0,-1 1 1 0 0,1-1-1 0 0,-1 1 1 0 0,1 0-1 0 0,-1 0 0 0 0,1-1 1 0 0,-1 1-1 0 0,1 0 1 0 0,-1 0-1 0 0,1-1 0 0 0,-1 1 1 0 0,1 0-1 0 0,-1 0 1 0 0,0 0-1 0 0,1 0 0 0 0,-1 0 1 0 0,1 0-1 0 0,-1 0 1 0 0,1 0-1 0 0,-1 0 0 0 0,0 0 1 0 0,-2 0-28 0 0,0 0 0 0 0,1 0 0 0 0,-1 0 0 0 0,0 0 0 0 0,1-1 0 0 0,-1 1 0 0 0,0-1 0 0 0,1 0 0 0 0,-1 0 0 0 0,1 0 0 0 0,-1 0 0 0 0,-2-1 0 0 0,-9-4 612 0 0,-2 1-277 0 0,-1 2-1 0 0,0 0 0 0 0,0 0 1 0 0,0 2-1 0 0,-19 0 0 0 0,-35 1 297 0 0,-175-2 910 0 0,159 1-1204 0 0,7 0 175 0 0,-146-20 0 0 0,118 0-195 0 0,-65-11 125 0 0,127 26-382 0 0,-83-1 0 0 0,28 14-67 0 0,-164 32 0 0 0,149-19-255 0 0,44-7-111 0 0,6 3-24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18.797"/>
    </inkml:context>
    <inkml:brush xml:id="br0">
      <inkml:brushProperty name="width" value="0.1" units="cm"/>
      <inkml:brushProperty name="height" value="0.1" units="cm"/>
      <inkml:brushProperty name="color" value="#F4F91B"/>
    </inkml:brush>
  </inkml:definitions>
  <inkml:trace contextRef="#ctx0" brushRef="#br0">2188 1 2615 0 0,'-15'18'2762'0'0,"6"-6"-2474"0"0,-1-1 0 0 0,-1-1-1 0 0,0 0 1 0 0,-1 0 0 0 0,0-1 0 0 0,0-1 0 0 0,0 0 0 0 0,-1 0 0 0 0,-1-1 0 0 0,1-1-1 0 0,-16 5 1 0 0,14-8 11 0 0,0-1 0 0 0,0 0 0 0 0,-1-1 0 0 0,-22-1 0 0 0,-12 0 318 0 0,-79-4 283 0 0,95 2-768 0 0,-41-6 728 0 0,-105-26-1 0 0,129 23-550 0 0,-14 1 79 0 0,-119-3-1 0 0,72 7-142 0 0,-259-7 411 0 0,34 29-456 0 0,314-14-239 0 0,0 0 0 0 0,0 2-1 0 0,0 0 1 0 0,0 2 0 0 0,1 0-1 0 0,0 2 1 0 0,0 0 0 0 0,1 2-1 0 0,-28 16 1 0 0,10-1-954 0 0,1 0-317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19.813"/>
    </inkml:context>
    <inkml:brush xml:id="br0">
      <inkml:brushProperty name="width" value="0.1" units="cm"/>
      <inkml:brushProperty name="height" value="0.1" units="cm"/>
      <inkml:brushProperty name="color" value="#F4F91B"/>
    </inkml:brush>
  </inkml:definitions>
  <inkml:trace contextRef="#ctx0" brushRef="#br0">0 23 1151 0 0,'2'-8'0'0'0,"0"2"96"0"0,1 4-96 0 0,-1-2 0 0 0,0 2 0 0 0,0 2 0 0 0,0 0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07.352"/>
    </inkml:context>
    <inkml:brush xml:id="br0">
      <inkml:brushProperty name="width" value="0.1" units="cm"/>
      <inkml:brushProperty name="height" value="0.1" units="cm"/>
      <inkml:brushProperty name="color" value="#E71224"/>
    </inkml:brush>
  </inkml:definitions>
  <inkml:trace contextRef="#ctx0" brushRef="#br0">1499 57 943 0 0,'16'-11'88'0'0,"-16"11"-89"0"0,0-1 0 0 0,0 1 0 0 0,1 0 0 0 0,-1-1 0 0 0,0 1-1 0 0,0 0 1 0 0,0 0 0 0 0,0-1 0 0 0,0 1 0 0 0,0 0-1 0 0,0-1 1 0 0,0 1 0 0 0,0 0 0 0 0,0-1 0 0 0,0 1 0 0 0,0 0-1 0 0,0-1 1 0 0,0 1 0 0 0,0 0 0 0 0,0-1 0 0 0,-1 1-1 0 0,1 0 1 0 0,0-1 0 0 0,0 1 0 0 0,0 0 0 0 0,0 0 0 0 0,-1-1-1 0 0,1 1 1 0 0,0 0 0 0 0,0 0 0 0 0,-1-1 0 0 0,1 1-1 0 0,0 0 1 0 0,0 0 0 0 0,-1 0 0 0 0,1-1 0 0 0,-1 0-52 0 0,-6-1 53 0 0,0-1-1 0 0,0 1 0 0 0,0 0 0 0 0,-1 0 1 0 0,1 1-1 0 0,-10-1 0 0 0,-47 0 1733 0 0,52 2-1179 0 0,-89-6 2360 0 0,-2 0-1787 0 0,63 4-988 0 0,16 1-113 0 0,-26 3 0 0 0,-57-1 70 0 0,19-1 71 0 0,-185 5 566 0 0,268-5-718 0 0,-126-5 380 0 0,-8 0-53 0 0,109 5-305 0 0,0 2-1 0 0,-47 9 0 0 0,45-3-118 0 0,0 0 0 0 0,-35 16 0 0 0,22-5-279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20.588"/>
    </inkml:context>
    <inkml:brush xml:id="br0">
      <inkml:brushProperty name="width" value="0.1" units="cm"/>
      <inkml:brushProperty name="height" value="0.1" units="cm"/>
      <inkml:brushProperty name="color" value="#F4F91B"/>
    </inkml:brush>
  </inkml:definitions>
  <inkml:trace contextRef="#ctx0" brushRef="#br0">1994 0 4631 0 0,'-3'1'167'0'0,"0"0"0"0"0,0 1 0 0 0,0-1 0 0 0,1 1 0 0 0,-1 0 0 0 0,0-1 0 0 0,0 1 0 0 0,-2 3 0 0 0,-6 3 106 0 0,-99 60 375 0 0,104-65-592 0 0,0 0-1 0 0,0 0 1 0 0,0-1-1 0 0,0 0 1 0 0,-1 0-1 0 0,-12 2 1 0 0,-42 0 467 0 0,52-3-409 0 0,-26-1 387 0 0,0-2 0 0 0,-47-8 0 0 0,42 4-64 0 0,-54-1 0 0 0,17 10-198 0 0,-88 16 1 0 0,93-9-136 0 0,-121 2 0 0 0,138-16 159 0 0,0-3 1 0 0,0-2 0 0 0,-54-17 0 0 0,-62-11 459 0 0,141 32-622 0 0,1 2 0 0 0,0 1 0 0 0,-58 5 0 0 0,65 0-139 0 0,0 1-1 0 0,0 1 0 0 0,1 1 0 0 0,0 1 0 0 0,0 1 1 0 0,0 0-1 0 0,1 2 0 0 0,1 0 0 0 0,0 2 1 0 0,0 0-1 0 0,-27 23 0 0 0,13-5-312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21.152"/>
    </inkml:context>
    <inkml:brush xml:id="br0">
      <inkml:brushProperty name="width" value="0.1" units="cm"/>
      <inkml:brushProperty name="height" value="0.1" units="cm"/>
      <inkml:brushProperty name="color" value="#F4F91B"/>
    </inkml:brush>
  </inkml:definitions>
  <inkml:trace contextRef="#ctx0" brushRef="#br0">2197 25 2303 0 0,'0'-4'51'0'0,"-2"-12"122"0"0,3 16-67 0 0,4-3 956 0 0,-12 2-302 0 0,-90 1 511 0 0,16 15 601 0 0,-102 8-698 0 0,104-12-723 0 0,-39 6 245 0 0,-96 11 363 0 0,156-24-653 0 0,-101-4-1 0 0,-52-23 106 0 0,-118-5-116 0 0,200 29-596 0 0,-227 29 0 0 0,326-25-1013 0 0,1 2 1 0 0,-34 12 0 0 0,6 4-2521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2:31.770"/>
    </inkml:context>
    <inkml:brush xml:id="br0">
      <inkml:brushProperty name="width" value="0.1" units="cm"/>
      <inkml:brushProperty name="height" value="0.1" units="cm"/>
      <inkml:brushProperty name="color" value="#F4F91B"/>
    </inkml:brush>
  </inkml:definitions>
  <inkml:trace contextRef="#ctx0" brushRef="#br0">504 129 1839 0 0,'0'-1'259'0'0,"-1"-1"0"0"0,1 0 1 0 0,-1 1-1 0 0,0-1 0 0 0,1 1 0 0 0,-1-1 0 0 0,0 1 0 0 0,0 0 0 0 0,-2-3 0 0 0,-6-12 3290 0 0,-5-22-654 0 0,56 48-938 0 0,0 4-1701 0 0,1-3 0 0 0,0-2 0 0 0,0-1 0 0 0,47 1 0 0 0,-12-8-218 0 0,122-14-1 0 0,1 1 16 0 0,-184 14 145 0 0,-14-1-51 0 0,-12 0-58 0 0,-15 0 92 0 0,0 2 1 0 0,1 1-1 0 0,0 1 1 0 0,-24 8 0 0 0,-16 2-126 0 0,0-2 0 0 0,0-3 1 0 0,-1-3-1 0 0,0-3 1 0 0,0-2-1 0 0,-124-14 0 0 0,118 6-13 0 0,-108 4-1 0 0,-69 24 65 0 0,188-19-107 0 0,81 6 12 0 0,197 3 816 0 0,-128-10-620 0 0,188-9-160 0 0,-143 1-32 0 0,-97 5-16 0 0,9 0 0 0 0,0-2 0 0 0,68-13 0 0 0,-115 16 1 0 0,0 0-1 0 0,0 0 0 0 0,0 0 1 0 0,0-1-1 0 0,0 1 1 0 0,0 0-1 0 0,0 0 1 0 0,0-1-1 0 0,-1 1 0 0 0,1-1 1 0 0,0 1-1 0 0,0-1 1 0 0,0 1-1 0 0,-1-1 0 0 0,1 1 1 0 0,0-1-1 0 0,-1 0 1 0 0,1 1-1 0 0,0-1 1 0 0,-1 0-1 0 0,2-1 0 0 0,-2 1 10 0 0,0 0 0 0 0,0 1-1 0 0,0-1 1 0 0,0 0-1 0 0,0 1 1 0 0,-1-1 0 0 0,1 0-1 0 0,0 0 1 0 0,0 1 0 0 0,0-1-1 0 0,-1 0 1 0 0,1 1-1 0 0,0-1 1 0 0,-1 0 0 0 0,1 1-1 0 0,-1-1 1 0 0,1 1 0 0 0,-1-1-1 0 0,1 0 1 0 0,-2 0-1 0 0,-3-3 100 0 0,0-1 0 0 0,0 2 0 0 0,-1-1-1 0 0,-10-5 1 0 0,-9-1 267 0 0,-1 1 0 0 0,0 1-1 0 0,-1 2 1 0 0,-52-7 0 0 0,39 6-138 0 0,2 2-114 0 0,0 1 0 0 0,0 1 0 0 0,-39 4 0 0 0,38 4-124 0 0,0 2 0 0 0,1 1 0 0 0,-64 24 0 0 0,98-30 0 0 0,-13 4 2 0 0,12-3-15 0 0,13-2-40 0 0,9-4 17 0 0,31-9 0 0 0,-4 0-44 0 0,76-15 69 0 0,134-21-148 0 0,-207 41-162 0 0,39-2-15 0 0,-76 9-1043 0 0,-1 0 0 0 0,1 1 0 0 0,16 3 1 0 0,3 5-4680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3:03.349"/>
    </inkml:context>
    <inkml:brush xml:id="br0">
      <inkml:brushProperty name="width" value="0.1" units="cm"/>
      <inkml:brushProperty name="height" value="0.1" units="cm"/>
      <inkml:brushProperty name="color" value="#F4F91B"/>
    </inkml:brush>
  </inkml:definitions>
  <inkml:trace contextRef="#ctx0" brushRef="#br0">292 1595 919 0 0,'0'0'-6'0'0,"-2"1"191"0"0,1-1 0 0 0,0 0 0 0 0,-1 0-1 0 0,1 0 1 0 0,0 0 0 0 0,-1-1 0 0 0,1 1 0 0 0,0 0 0 0 0,0 0 0 0 0,-1-1 0 0 0,1 1 0 0 0,-1-1-1 0 0,1 0 54 0 0,0 0-1 0 0,1 0 0 0 0,-1 0 1 0 0,1 0-1 0 0,-1 0 1 0 0,1 0-1 0 0,0 0 0 0 0,-1 0 1 0 0,1 0-1 0 0,0 0 0 0 0,0 0 1 0 0,0-1-1 0 0,0 1 0 0 0,0 0 1 0 0,0 0-1 0 0,0-2 0 0 0,0 3-147 0 0,1-1 0 0 0,-1 1 0 0 0,0 0 0 0 0,0-1 0 0 0,1 1 0 0 0,-1-1 0 0 0,0 1 0 0 0,1 0 1 0 0,-1-1-1 0 0,0 1 0 0 0,1 0 0 0 0,-1-1 0 0 0,0 1 0 0 0,1 0 0 0 0,-1 0 0 0 0,1-1 0 0 0,-1 1 0 0 0,1 0 0 0 0,-1 0 0 0 0,0 0 0 0 0,1 0 0 0 0,-1-1 0 0 0,1 1 0 0 0,-1 0 0 0 0,1 0 0 0 0,-1 0 0 0 0,1 0 0 0 0,-1 0 0 0 0,1 0 0 0 0,-1 0 0 0 0,1 1 0 0 0,23 0-121 0 0,-16 0 152 0 0,-4-1 4 0 0,0 1 0 0 0,0 0 0 0 0,-1 0 1 0 0,1 0-1 0 0,0 0 0 0 0,-1 0 0 0 0,1 1 0 0 0,-1-1 0 0 0,0 1 0 0 0,0 0 1 0 0,1 0-1 0 0,3 4 0 0 0,-4-3-33 0 0,1-1 0 0 0,-1 1 1 0 0,1-1-1 0 0,0 0 0 0 0,0 0 0 0 0,0 0 1 0 0,0-1-1 0 0,0 1 0 0 0,8 0 0 0 0,11 0 210 0 0,1 0-1 0 0,0-2 1 0 0,-1-1-1 0 0,1-1 1 0 0,-1-1-1 0 0,1-2 1 0 0,-1 0-1 0 0,41-15 1 0 0,-37 11 371 0 0,36-7 0 0 0,-35 10 69 0 0,30-12 0 0 0,-48 16-673 0 0,-1 0-1 0 0,1 0 1 0 0,0 0-1 0 0,-1 1 1 0 0,1 1-1 0 0,0 0 1 0 0,13 1-1 0 0,-10 0-36 0 0,1-1 1 0 0,-1 0-1 0 0,15-3 1 0 0,-12 1 27 0 0,-1 1 0 0 0,1 1 1 0 0,-1 0-1 0 0,1 1 1 0 0,23 5-1 0 0,1 0 20 0 0,104-2 346 0 0,-106-4-236 0 0,-12 1-30 0 0,40 8-1 0 0,-24-3 0 0 0,-25-6-66 0 0,-14 0-75 0 0,0 0 0 0 0,0 0-1 0 0,-1 0 1 0 0,1 0-1 0 0,0 1 1 0 0,0-1 0 0 0,3 2-1 0 0,79 20 407 0 0,-65-13-416 0 0,-17-8 1 0 0,0 1 1 0 0,0-1-1 0 0,0 1 1 0 0,0-1 0 0 0,0 0-1 0 0,6 1 1 0 0,8-1 89 0 0,28-1 0 0 0,-28-1-7 0 0,29 3-1 0 0,5 8-27 0 0,165 0 259 0 0,-128-15-183 0 0,-58 3-66 0 0,0 0 1 0 0,0 2-1 0 0,37 5 0 0 0,-1 2-53 0 0,-36-4 1 0 0,45 9-1 0 0,-47-7 5 0 0,1-1-1 0 0,-1-1 1 0 0,0-2 0 0 0,50-3-1 0 0,-35 1-27 0 0,47 5-1 0 0,6 0 61 0 0,-57-3-12 0 0,-14 0 38 0 0,46-5 0 0 0,-30 1 39 0 0,50 1 0 0 0,21 0 15 0 0,-93 1-44 0 0,38 4 1 0 0,-38-2-62 0 0,37 0 1 0 0,138-16 275 0 0,-164 11-280 0 0,-1-1 1 0 0,1-1-1 0 0,36-14 0 0 0,-51 16-1 0 0,1 0-1 0 0,17-2 1 0 0,14-4 113 0 0,-34 8-108 0 0,-1 0 0 0 0,1 1 0 0 0,-1 1-1 0 0,20 1 1 0 0,-5 0-2 0 0,142 10 205 0 0,-134-7-216 0 0,26-2 44 0 0,10 12-64 0 0,-55-10 0 0 0,-1-1 0 0 0,1 0 0 0 0,-1-1 0 0 0,1 0 0 0 0,30-2 0 0 0,17-5 21 0 0,40-6 22 0 0,100-11 16 0 0,-162 18-54 0 0,-23 3-5 0 0,-1 1 0 0 0,1 0 0 0 0,25 5 0 0 0,-31-3-1 0 0,0-1 1 0 0,0 0-1 0 0,1-1 0 0 0,-1 0 0 0 0,13-3 1 0 0,59-13 35 0 0,-61 11 10 0 0,-10 2-16 0 0,0 1-1 0 0,-1 1 0 0 0,1 0 1 0 0,0 1-1 0 0,-1 1 1 0 0,17 2-1 0 0,2 2 63 0 0,39 13-1 0 0,-49-12-63 0 0,1 1 88 0 0,40 6-1 0 0,15-9 398 0 0,-60-3-432 0 0,0-1 0 0 0,-1-1 0 0 0,1 0 0 0 0,21-6 0 0 0,0 2 53 0 0,7-2-54 0 0,-22 3 19 0 0,45-2 0 0 0,-66 6-98 0 0,16 0 32 0 0,32-4 0 0 0,2 0 32 0 0,-43 1-27 0 0,-1 1 0 0 0,1-2 1 0 0,-1 1-1 0 0,8-6 0 0 0,8-3 90 0 0,-10 6-63 0 0,-1-1 0 0 0,0 0 0 0 0,0-1 0 0 0,-1 0-1 0 0,0-1 1 0 0,16-15 0 0 0,-25 21-48 0 0,0-1 1 0 0,0 0-1 0 0,0 1 0 0 0,0-1 1 0 0,0-1-1 0 0,-1 1 0 0 0,0 0 1 0 0,0-1-1 0 0,0 1 0 0 0,3-9 1 0 0,-3 2 23 0 0,-1 0 1 0 0,0 0-1 0 0,0-19 0 0 0,0-27 30 0 0,16-104-1 0 0,-15 144-59 0 0,-1 0 0 0 0,-2-33-1 0 0,0 34-2 0 0,1 0 0 0 0,0 1 0 0 0,1-1 0 0 0,3-16 0 0 0,45-210 110 0 0,-42 212-74 0 0,-1-1-1 0 0,-1 0 0 0 0,-2 0 0 0 0,-2-51 0 0 0,-2 74-37 0 0,-1 1-1 0 0,0-1 1 0 0,-1 0 0 0 0,1 1-1 0 0,-2 0 1 0 0,1-1 0 0 0,-6-8-1 0 0,4 8 3 0 0,0-1 0 0 0,1 0-1 0 0,-6-19 1 0 0,8 24-7 0 0,0-1 0 0 0,1 0 0 0 0,-2 1 0 0 0,1 0 0 0 0,0-1 0 0 0,-1 1 0 0 0,0 0 0 0 0,0 0 0 0 0,0 0 0 0 0,-1 1 0 0 0,1-1 0 0 0,-1 1 0 0 0,0 0 0 0 0,0 0 0 0 0,0 0 0 0 0,0 1 0 0 0,0-1 0 0 0,-1 1 0 0 0,-7-3 0 0 0,-6-2 0 0 0,-1 1 0 0 0,-1 1 0 0 0,-29-4 0 0 0,17 5 0 0 0,0 2 0 0 0,-39 2 0 0 0,-14 0 0 0 0,-239-9 0 0 0,187 3 0 0 0,31 3 0 0 0,-59-6 0 0 0,124 6 0 0 0,-1 2 0 0 0,-65 7 0 0 0,-11 0 0 0 0,-71-18 0 0 0,162 11 0 0 0,1 1 0 0 0,-39 4 0 0 0,42-1 0 0 0,0-2 0 0 0,-1 0 0 0 0,-41-6 0 0 0,-52-19 0 0 0,79 15 0 0 0,27 5 0 0 0,-1 1 0 0 0,0 1 0 0 0,0 0 0 0 0,0 0 0 0 0,0 2 0 0 0,-21 0 0 0 0,-16 5 0 0 0,0-1 0 0 0,-59-5 0 0 0,18-3 0 0 0,71 3 0 0 0,-1 0 0 0 0,-32 5 0 0 0,16-2 0 0 0,-15 3 0 0 0,25-3 0 0 0,-1 0 0 0 0,-33-3 0 0 0,-6-3 0 0 0,-22-2 0 0 0,41 2 0 0 0,-65 3 0 0 0,9 0 0 0 0,71-1 0 0 0,1-2 0 0 0,0-1 0 0 0,-55-17 0 0 0,29 8 0 0 0,-1 2 0 0 0,-63-5 0 0 0,102 15 0 0 0,1-1 0 0 0,-1-1 0 0 0,1-1 0 0 0,0 0 0 0 0,0-1 0 0 0,0-1 0 0 0,1-1 0 0 0,-18-10 0 0 0,20 8 0 0 0,0 2 0 0 0,-1 0 0 0 0,0 0 0 0 0,0 2 0 0 0,-1 0 0 0 0,0 1 0 0 0,0 0 0 0 0,0 1 0 0 0,-30-2 0 0 0,14 4 0 0 0,0 2 0 0 0,-1 1 0 0 0,1 1 0 0 0,-55 11 0 0 0,-103 19 0 0 0,103-21 0 0 0,7 7 0 0 0,-5 1 0 0 0,53-14 0 0 0,0-2 0 0 0,-50-1 0 0 0,-159-14 0 0 0,-21 3 0 0 0,241 10 0 0 0,0 0 0 0 0,0 1 0 0 0,1 1 0 0 0,-1 1 0 0 0,1 1 0 0 0,-25 10 0 0 0,39-13 0 0 0,-1-1 0 0 0,1 0 0 0 0,-1 0 0 0 0,0-1 0 0 0,1 1 0 0 0,-10-2 0 0 0,-49-9 0 0 0,48 7 0 0 0,-20-4 0 0 0,-75-2 0 0 0,64 7 0 0 0,-41 12 0 0 0,84-10-2 0 0,0 0-1 0 0,0 0 1 0 0,0 1-1 0 0,0 0 1 0 0,0 0-1 0 0,1 1 1 0 0,-1-1-1 0 0,0 1 1 0 0,0 1-1 0 0,1-1 1 0 0,-1 1 0 0 0,1 0-1 0 0,0 0 1 0 0,0 0-1 0 0,0 1 1 0 0,0 0-1 0 0,1 0 1 0 0,0 0-1 0 0,-1 0 1 0 0,1 1-1 0 0,1 0 1 0 0,-1 0-1 0 0,1 0 1 0 0,0 0 0 0 0,-5 10-1 0 0,-42 118 3 0 0,44-115 0 0 0,-1 0 0 0 0,-6 30 0 0 0,12-41 0 0 0,1-1 0 0 0,-1 1 0 0 0,1-1 0 0 0,0 1 0 0 0,0 0 0 0 0,1-1 0 0 0,0 1 0 0 0,2 9 0 0 0,-1-6-8 0 0,-1-1 1 0 0,-1 0-1 0 0,1 1 0 0 0,-1-1 1 0 0,-1 0-1 0 0,0 1 0 0 0,-2 9 0 0 0,1-9 6 0 0,0 25 2 0 0,2-26 0 0 0,-1 1 0 0 0,0-1 0 0 0,-2 10 0 0 0,0-5 0 0 0,0 1 0 0 0,1-1 0 0 0,0 0 0 0 0,2 24 0 0 0,0-29 0 0 0,1-1 0 0 0,0 1 0 0 0,1 0 0 0 0,0-1 0 0 0,0 1 0 0 0,1-1 0 0 0,0 1 0 0 0,7 13 0 0 0,-6-13 0 0 0,0-1 0 0 0,-1 1 0 0 0,-1 0 0 0 0,1 0 0 0 0,-1 1 0 0 0,-1-1 0 0 0,0 0 0 0 0,0 1 0 0 0,-1-1 0 0 0,0 12 0 0 0,0-18 0 0 0,0 0 0 0 0,1 0 0 0 0,0 0 0 0 0,0 0 0 0 0,0 0 0 0 0,0 0 0 0 0,0-1 0 0 0,0 1 0 0 0,3 3 0 0 0,7 20 0 0 0,-8-12 0 0 0,-2 0 0 0 0,1 0 0 0 0,-2 22 0 0 0,0-32 0 0 0,6 32 0 0 0,-5-32 0 0 0,0-1 0 0 0,0 1 0 0 0,0 0 0 0 0,-1-1 0 0 0,1 1 0 0 0,-1 0 0 0 0,0 0 0 0 0,0-1 0 0 0,-1 1 0 0 0,1 0 0 0 0,-1 0 0 0 0,1-1 0 0 0,-3 6 0 0 0,2-6 0 0 0,0 1 0 0 0,-1 0 0 0 0,1 0 0 0 0,-1 0 0 0 0,0 0 0 0 0,0-1 0 0 0,-1 1 0 0 0,1-1 0 0 0,-1 1 0 0 0,1-1 0 0 0,-1 0 0 0 0,-3 3 0 0 0,-17 15-830 0 0,1 1 0 0 0,2 1 0 0 0,-34 47 0 0 0,34-41-834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3:38.026"/>
    </inkml:context>
    <inkml:brush xml:id="br0">
      <inkml:brushProperty name="width" value="0.1" units="cm"/>
      <inkml:brushProperty name="height" value="0.1" units="cm"/>
      <inkml:brushProperty name="color" value="#F4F91B"/>
    </inkml:brush>
  </inkml:definitions>
  <inkml:trace contextRef="#ctx0" brushRef="#br0">7210 1272 3711 0 0,'-1'-3'81'0'0,"0"0"0"0"0,0 1 0 0 0,1-1 0 0 0,-1 0 0 0 0,1 0 0 0 0,0 0 0 0 0,0 0 0 0 0,0 0 0 0 0,0 0 0 0 0,0 0 0 0 0,1 1 0 0 0,-1-1-1 0 0,1 0 1 0 0,0 0 0 0 0,0 0 0 0 0,0 1 0 0 0,0-1 0 0 0,0 0 0 0 0,1 1 0 0 0,-1-1 0 0 0,1 1 0 0 0,0-1 0 0 0,-1 1 0 0 0,1 0-1 0 0,3-2 1 0 0,-1 3-83 0 0,-4 1 3 0 0,0 0 0 0 0,1 0 0 0 0,-1 0 0 0 0,0 0 0 0 0,0 0 0 0 0,0 0 0 0 0,1 0 0 0 0,-1 0 1 0 0,0 0-1 0 0,0 0 0 0 0,0 0 0 0 0,1 0 0 0 0,-1 0 0 0 0,0 0 0 0 0,0 0 0 0 0,0 0 0 0 0,1 0 0 0 0,-1 0 0 0 0,0 0 0 0 0,0 0 0 0 0,0 0 0 0 0,0-1 0 0 0,1 1 0 0 0,-1 0 0 0 0,0 0 0 0 0,0 0 0 0 0,0 0 0 0 0,0 0 0 0 0,1 0 0 0 0,-1-1 0 0 0,0 1 0 0 0,0 0 0 0 0,0 0 35 0 0,0-1 0 0 0,0 1 0 0 0,0 0 0 0 0,1-1 0 0 0,-1 1 0 0 0,0 0 0 0 0,0 0 0 0 0,0-1 0 0 0,0 1 0 0 0,0 0 0 0 0,0-1 0 0 0,0 1 0 0 0,0 0 0 0 0,0 0 0 0 0,0-1 0 0 0,0 1 0 0 0,0 0 0 0 0,-1-1 0 0 0,1 1 0 0 0,0 0 0 0 0,0 0 0 0 0,0-1 0 0 0,0 1 0 0 0,0 0 0 0 0,-1 0 0 0 0,1-1 0 0 0,0 1 0 0 0,0 0 0 0 0,0 0 0 0 0,-1 0 0 0 0,1-1 0 0 0,0 1 0 0 0,0 0 0 0 0,-1 0 0 0 0,1 0 0 0 0,0 0 0 0 0,0 0 0 0 0,-1-1 0 0 0,1 1 0 0 0,0 0 0 0 0,0 0 0 0 0,-1 0 0 0 0,1 0 0 0 0,-13-5 1500 0 0,3 4-1197 0 0,0 0-1 0 0,0 1 1 0 0,0 0 0 0 0,0 1-1 0 0,0 0 1 0 0,0 1-1 0 0,-18 5 1 0 0,18-4-196 0 0,0-1 1 0 0,0 0-1 0 0,-1 0 1 0 0,1-1-1 0 0,0 0 0 0 0,-1-1 1 0 0,-14-1-1 0 0,10-1 56 0 0,-1 2-1 0 0,1 0 1 0 0,0 1-1 0 0,0 0 0 0 0,0 1 1 0 0,0 1-1 0 0,-26 9 1 0 0,-28 3 477 0 0,36-10 291 0 0,-63 1 0 0 0,80-6-717 0 0,0-1-1 0 0,0-1 0 0 0,0-1 1 0 0,1 0-1 0 0,-1-1 1 0 0,-16-6-1 0 0,10 3-84 0 0,0 1 0 0 0,0 0 0 0 0,0 2 0 0 0,-1 1 0 0 0,1 1 0 0 0,-43 1 0 0 0,60 1-156 0 0,-70 0 62 0 0,-83 11 1 0 0,140-9-66 0 0,-159 28 241 0 0,130-21-115 0 0,1-3-1 0 0,-1-1 0 0 0,-67-2 1 0 0,-16 3 212 0 0,9 14-333 0 0,26-4-12 0 0,-142 22 65 0 0,204-35 0 0 0,-1 0 0 0 0,1-2 0 0 0,-51-6-1 0 0,38 3 138 0 0,-65 4-7 0 0,73 0-123 0 0,-54-3 0 0 0,-138-25 68 0 0,66 18-35 0 0,67 5-67 0 0,-117 3-3 0 0,14 1-4 0 0,127-2-30 0 0,39 2 0 0 0,-59-7 0 0 0,77 5 0 0 0,0 0 0 0 0,0 1 0 0 0,-32 5 0 0 0,24-2 0 0 0,-10 2-2 0 0,-63 18 1 0 0,71-15 14 0 0,0-1 1 0 0,0-1-1 0 0,0-2 1 0 0,-34 2-1 0 0,38-5 3 0 0,0 1 1 0 0,-22 5-1 0 0,23-3-7 0 0,0-1-1 0 0,-23 0 1 0 0,-33-1 108 0 0,55-2-52 0 0,0 1 1 0 0,1 1-1 0 0,0 0 0 0 0,-1 2 1 0 0,-30 9-1 0 0,14-1-44 0 0,-1-2 1 0 0,-46 6-1 0 0,75-13-21 0 0,-4 1 0 0 0,4-3 0 0 0,0 0 0 0 0,-1 1 0 0 0,-19 6 0 0 0,-6 1 0 0 0,-29 7 16 0 0,-15 2 21 0 0,35-10-2 0 0,25-4-9 0 0,0-1 0 0 0,-1 0 0 0 0,-37-2 0 0 0,-56-15 268 0 0,34 3-105 0 0,-130-15-61 0 0,190 24 1249 0 0,-30 1 0 0 0,-54 11-3765 0 0,95-9 2179 0 0,-10 1 209 0 0,-110 8 0 0 0,111-10 0 0 0,-174 6 0 0 0,141-2 73 0 0,20-2 499 0 0,1 1 0 0 0,-47 10 0 0 0,-3 3 1721 0 0,19-5-2340 0 0,-82 17-2677 0 0,117-24 2440 0 0,0-2 0 0 0,-1-1 1 0 0,-38-3-1 0 0,15 2 453 0 0,37 1-138 0 0,0-1 1 0 0,-18-1 0 0 0,15-1-27 0 0,14 2 4 0 0,0 0 1 0 0,0 0-1 0 0,0 0 1 0 0,0 0-1 0 0,0 0 1 0 0,0-1-1 0 0,0 1 1 0 0,0-1-1 0 0,1 1 1 0 0,-1-1-1 0 0,0 0 1 0 0,0 0-1 0 0,0 0 0 0 0,1 0 1 0 0,-1 0-1 0 0,0 0 1 0 0,1 0-1 0 0,-1-1 1 0 0,1 1-1 0 0,0 0 1 0 0,-2-3-1 0 0,-31-42 494 0 0,24 31-312 0 0,0 0-1 0 0,-1 1 1 0 0,-22-21 0 0 0,15 19-68 0 0,1-1 0 0 0,-21-27 1 0 0,31 35-92 0 0,0-1 1 0 0,1 1-1 0 0,1-1 1 0 0,-1 0 0 0 0,2-1-1 0 0,-1 0 1 0 0,-3-13-1 0 0,-27-82 313 0 0,1 8-36 0 0,27 79-241 0 0,0 1 0 0 0,-13-25 1 0 0,14 31-33 0 0,-1-1-1 0 0,2 0 1 0 0,0 0 0 0 0,0 0 0 0 0,1-1 0 0 0,-3-19 0 0 0,7 24-17 0 0,0 0 0 0 0,1 0 1 0 0,0 0-1 0 0,0 0 0 0 0,4-12 1 0 0,-3 12 2 0 0,0 1 0 0 0,0-1 0 0 0,-1 0 1 0 0,0 1-1 0 0,-1-15 0 0 0,-17-133 294 0 0,15 139-295 0 0,1-1 1 0 0,1-33-1 0 0,1 44-15 0 0,0 0 0 0 0,0 0 0 0 0,1 1-1 0 0,0-1 1 0 0,0 0 0 0 0,1 1 0 0 0,0 0 0 0 0,0-1-1 0 0,0 1 1 0 0,6-7 0 0 0,-6 7-6 0 0,1 0 0 0 0,-1 0 0 0 0,-1 0 0 0 0,1-1 0 0 0,-1 1 0 0 0,0-1 0 0 0,0 0 0 0 0,0-12 0 0 0,0 10 0 0 0,0-1 0 0 0,0 1 0 0 0,5-14 0 0 0,-2 13 0 0 0,-2 1 1 0 0,1 1 1 0 0,0-1-1 0 0,0 1 0 0 0,0 0 1 0 0,1 1-1 0 0,1-1 0 0 0,11-12 1 0 0,-7 10 4 0 0,1 1 0 0 0,-1 0 0 0 0,2 1-1 0 0,-1 1 1 0 0,1-1 0 0 0,1 2 0 0 0,-1 0 0 0 0,19-6 0 0 0,-15 8-6 0 0,-1 1 0 0 0,1 1 0 0 0,26 0 0 0 0,-15 0 0 0 0,73 4 0 0 0,-71 0 0 0 0,0-1 0 0 0,32-4 0 0 0,81-20 0 0 0,7 0 0 0 0,33 16 0 0 0,-1 1 0 0 0,-147 2 0 0 0,264-37 0 0 0,-237 32 0 0 0,99-3 0 0 0,62 13 0 0 0,-1 1 0 0 0,18-4 0 0 0,1 21 0 0 0,-101-2 0 0 0,194-2 0 0 0,114 0 0 0 0,-138-2 0 0 0,-250-12 0 0 0,137 8 0 0 0,-42 17 0 0 0,-37-5 0 0 0,106 5 0 0 0,-98-13 0 0 0,-28 4 0 0 0,13 1 0 0 0,70-8 0 0 0,-111-8 0 0 0,-38 0 0 0 0,0-2 0 0 0,41-4 0 0 0,71-11 0 0 0,47-7 0 0 0,99-9 0 0 0,-170 28 0 0 0,-58 3 0 0 0,0-2 0 0 0,0-4 0 0 0,62-13 0 0 0,-95 13-7 0 0,1 0 0 0 0,1 2 0 0 0,-1 1 0 0 0,0 1 0 0 0,1 2-1 0 0,-1 1 1 0 0,1 1 0 0 0,55 12 0 0 0,76 23 7 0 0,-4-9 0 0 0,-92-18 0 0 0,-46-8 0 0 0,1 0 0 0 0,-1 2 0 0 0,21 7 0 0 0,-18-5-11 0 0,0-1 0 0 0,0-1 0 0 0,0-1 0 0 0,26 0 0 0 0,-9 0 2 0 0,-20-3 11 0 0,-16-1-3 0 0,0 1 0 0 0,-1 0 0 0 0,1 0 0 0 0,0 0 0 0 0,-1 0 0 0 0,1 0 0 0 0,0 1 0 0 0,-1-1 0 0 0,1 1 0 0 0,-1-1 0 0 0,1 1 0 0 0,2 1 0 0 0,14 9-39 0 0,-14-9 29 0 0,-1 1 0 0 0,0-1 0 0 0,1 1 0 0 0,-1 0 0 0 0,0 0 0 0 0,6 7 0 0 0,-6-6-3 0 0,-1 0 0 0 0,1 1 0 0 0,-1 0 0 0 0,0-1-1 0 0,0 1 1 0 0,-1 0 0 0 0,1 1 0 0 0,-1-1 0 0 0,0 0 0 0 0,-1 1 0 0 0,1-1-1 0 0,-1 1 1 0 0,0-1 0 0 0,0 9 0 0 0,12 196-142 0 0,-11-179 135 0 0,-1 0-1 0 0,-2 0 1 0 0,-1-1 0 0 0,-1 1-1 0 0,-10 39 1 0 0,6-47 6 0 0,-1 0 0 0 0,-17 33-1 0 0,0-1-2 0 0,-71 177-46 0 0,-20 51-2467 0 0,83-207 1714 0 0,11-29-859 0 0,-2 0-68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3:41.592"/>
    </inkml:context>
    <inkml:brush xml:id="br0">
      <inkml:brushProperty name="width" value="0.1" units="cm"/>
      <inkml:brushProperty name="height" value="0.1" units="cm"/>
      <inkml:brushProperty name="color" value="#F4F91B"/>
    </inkml:brush>
  </inkml:definitions>
  <inkml:trace contextRef="#ctx0" brushRef="#br0">7188 1230 5671 0 0,'-2'-63'5822'0'0,"2"-43"-1044"0"0,1 76-3819 0 0,-3-39 0 0 0,0 40-342 0 0,3-45 0 0 0,0 42-225 0 0,-2-1 0 0 0,-1 1 0 0 0,-1 0 0 0 0,-2 0 0 0 0,-9-35 0 0 0,1 5-237 0 0,11 47-87 0 0,0 0 0 0 0,1-1 0 0 0,1 1 0 0 0,0 0 0 0 0,1-1 0 0 0,1 1 0 0 0,0 0 0 0 0,6-17 0 0 0,5-12 93 0 0,27-58-1 0 0,-19 52 56 0 0,-20 45-206 0 0,1 1 0 0 0,0 0-1 0 0,-1-1 1 0 0,0 1 0 0 0,0-1-1 0 0,0 0 1 0 0,-1 1 0 0 0,1-1 0 0 0,-1 1-1 0 0,0-1 1 0 0,-1-5 0 0 0,0 6-5 0 0,0 1 1 0 0,-1-1 0 0 0,1 1 0 0 0,-1-1-1 0 0,1 1 1 0 0,-1 0 0 0 0,0-1 0 0 0,0 1-1 0 0,-1 0 1 0 0,1 0 0 0 0,0 1 0 0 0,-1-1-1 0 0,0 1 1 0 0,-5-5 0 0 0,0 2 15 0 0,0-1 1 0 0,-1 1-1 0 0,1 1 1 0 0,-1-1-1 0 0,-13-3 1 0 0,-50-13 87 0 0,64 19-98 0 0,-24-5 21 0 0,0 1 1 0 0,-1 2-1 0 0,-54 0 0 0 0,3 6-20 0 0,43 0 4 0 0,0-2 0 0 0,1-1-1 0 0,-63-11 1 0 0,51 4 21 0 0,-104-5 1 0 0,84 14-20 0 0,-89 13 0 0 0,-47 1-1 0 0,-27-27 207 0 0,151 5-129 0 0,-1 4-1 0 0,1 4 1 0 0,-163 22 0 0 0,-86 23-46 0 0,286-41-45 0 0,-111 5-4 0 0,33 4 28 0 0,-12 0 8 0 0,69-11-11 0 0,0-3 0 0 0,-68-8 0 0 0,76 4 39 0 0,-11-1-11 0 0,-50-5-15 0 0,26 4-12 0 0,60 4-26 0 0,-64 4 0 0 0,62 0 0 0 0,-124 12 0 0 0,1 0 0 0 0,-1-5 64 0 0,112-6-64 0 0,-24 0 0 0 0,-72-5 0 0 0,69-2 36 0 0,-40-4 56 0 0,65 3-40 0 0,25 2-41 0 0,-47-9 1 0 0,35 2 1 0 0,0 2 0 0 0,-1 2 1 0 0,-74-3-1 0 0,26 4-13 0 0,45 1 0 0 0,9 2 16 0 0,-1 1 0 0 0,1 1 0 0 0,-36 5 0 0 0,12 1-16 0 0,1-3 0 0 0,-62-5 0 0 0,22 0 0 0 0,58 1 0 0 0,-69 4 0 0 0,-35 7 0 0 0,121-9 0 0 0,-4-1 0 0 0,-1 2 0 0 0,1 0 0 0 0,-45 11 0 0 0,57-10 0 0 0,1 0 0 0 0,-1-2 0 0 0,-12 1 0 0 0,10-1 0 0 0,-28 6 0 0 0,-26 10 0 0 0,-137 17 0 0 0,183-32 0 0 0,10 0 0 0 0,0-1 0 0 0,0-1 0 0 0,-23-2 0 0 0,1-1 0 0 0,20 2 0 0 0,-1-1 0 0 0,-16-4 0 0 0,-18-6 32 0 0,-95-9 0 0 0,133 21-32 0 0,1 0 0 0 0,-1 0 0 0 0,1 1 0 0 0,-1 0 0 0 0,1 1 0 0 0,0 1 0 0 0,-1-1 0 0 0,-19 9 0 0 0,15-4 0 0 0,1 1 0 0 0,0 1 0 0 0,0 0 0 0 0,1 0 0 0 0,-16 15 0 0 0,11-9 0 0 0,14-12 0 0 0,0 1 0 0 0,1-1 0 0 0,-1 1 0 0 0,1 0 0 0 0,0 0 0 0 0,0 1 0 0 0,0-1 0 0 0,1 1 0 0 0,-4 6 0 0 0,-4 12 0 0 0,2 1 0 0 0,0 1 0 0 0,2 0 0 0 0,-5 26 0 0 0,3-8 0 0 0,-17 69 0 0 0,17-80 0 0 0,2 0 0 0 0,1 0 0 0 0,2 1 0 0 0,1-1 0 0 0,1 1 0 0 0,2 0 0 0 0,6 51 0 0 0,-4-70 0 0 0,0 1 0 0 0,1 0 0 0 0,1-1 0 0 0,0 0 0 0 0,1 0 0 0 0,0 0 0 0 0,1 0 0 0 0,16 25 0 0 0,-3-9 0 0 0,2-1 0 0 0,0-1 0 0 0,46 45 0 0 0,-52-61 0 0 0,0 0 0 0 0,1-1 0 0 0,0-1 0 0 0,1 0 0 0 0,26 10 0 0 0,94 29 0 0 0,-116-43 0 0 0,24 8 0 0 0,1-3 0 0 0,0-1 0 0 0,69 5 0 0 0,237-9 75 0 0,-260-7-52 0 0,89-6 7 0 0,-172 5-30 0 0,102-10 32 0 0,177-44 0 0 0,-255 49-32 0 0,1 1 0 0 0,0 2 0 0 0,-1 1 0 0 0,55 3 0 0 0,22-2 0 0 0,567 4 0 0 0,-502-1 0 0 0,16 2 0 0 0,117-3 0 0 0,-240-2 0 0 0,173 4 0 0 0,-145 5 0 0 0,123 24 0 0 0,-155-23 29 0 0,96 0 1 0 0,-113-7-25 0 0,339 25-5 0 0,-113-5 0 0 0,-217-18 5 0 0,277 10 43 0 0,-224-10-42 0 0,125 19-1 0 0,-44-11-5 0 0,-115-10 0 0 0,21 1 0 0 0,140 12 0 0 0,-190-7 0 0 0,4 1 0 0 0,1-2 0 0 0,79-1 0 0 0,-107-7 0 0 0,0-2 0 0 0,34-9 0 0 0,-37 8 0 0 0,0 0 0 0 0,0 2 0 0 0,36-3 0 0 0,-54 6-27 0 0,-1 0 0 0 0,1 0 1 0 0,0 0-1 0 0,0 0 0 0 0,-1 0 0 0 0,1 0 0 0 0,0 1 1 0 0,-1-1-1 0 0,1 1 0 0 0,0-1 0 0 0,-1 1 0 0 0,1-1 0 0 0,-1 1 1 0 0,1 0-1 0 0,-1 0 0 0 0,1 0 0 0 0,-1 0 0 0 0,0 0 1 0 0,1 0-1 0 0,-1 0 0 0 0,0 1 0 0 0,0-1 0 0 0,0 0 0 0 0,0 1 1 0 0,0-1-1 0 0,0 0 0 0 0,0 1 0 0 0,-1-1 0 0 0,1 1 1 0 0,0 0-1 0 0,-1-1 0 0 0,1 3 0 0 0,0 1-409 0 0,-1 0 0 0 0,1 0 0 0 0,-1 0 1 0 0,0 0-1 0 0,-1 0 0 0 0,1 0 0 0 0,-1 1 0 0 0,0-1 0 0 0,-4 8 0 0 0,-6 17-7088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5:41.547"/>
    </inkml:context>
    <inkml:brush xml:id="br0">
      <inkml:brushProperty name="width" value="0.1" units="cm"/>
      <inkml:brushProperty name="height" value="0.1" units="cm"/>
      <inkml:brushProperty name="color" value="#F4F91B"/>
    </inkml:brush>
  </inkml:definitions>
  <inkml:trace contextRef="#ctx0" brushRef="#br0">2498 1401 919 0 0,'1'0'74'0'0,"0"0"-1"0"0,0-1 0 0 0,-1 1 0 0 0,1 0 0 0 0,0 0 0 0 0,0-1 0 0 0,-1 1 0 0 0,1 0 0 0 0,0-1 0 0 0,0 1 0 0 0,-1 0 0 0 0,1-1 0 0 0,-1 1 0 0 0,1-1 0 0 0,0 1 0 0 0,-1-1 0 0 0,1 0 1 0 0,-1 1-1 0 0,1-1 0 0 0,-1 0 0 0 0,0 1 0 0 0,1-1 0 0 0,-1 0 0 0 0,0 1 0 0 0,1-1 0 0 0,-1 0 0 0 0,0 0 0 0 0,0 1 0 0 0,1-2 0 0 0,-1 0 122 0 0,0 1 0 0 0,0-1 0 0 0,1 1 0 0 0,-1 0 0 0 0,0-1 1 0 0,0 1-1 0 0,0-1 0 0 0,-1 1 0 0 0,1 0 0 0 0,0-1 0 0 0,-1 1 0 0 0,1 0 0 0 0,0-1 0 0 0,-1 1 0 0 0,0 0 0 0 0,1-1 0 0 0,-2-1 0 0 0,-22-17 1984 0 0,5 6-773 0 0,17 12-1323 0 0,-31-28 3072 0 0,31 28-2992 0 0,-1 1 0 0 0,1-1 1 0 0,-1 1-1 0 0,0 0 0 0 0,0-1 0 0 0,0 1 0 0 0,0 0 0 0 0,0 1 0 0 0,0-1 1 0 0,0 0-1 0 0,0 1 0 0 0,-3-1 0 0 0,-9 1-21 0 0,-29-6 0 0 0,10 1 655 0 0,15 3-543 0 0,0 1 0 0 0,0 2 0 0 0,1 0 0 0 0,-23 4 0 0 0,-7 4-176 0 0,-208 49 846 0 0,233-51-817 0 0,-3 0 92 0 0,1 2 0 0 0,-38 18 0 0 0,50-21-127 0 0,0-1-1 0 0,-1 0 1 0 0,0-1 0 0 0,0-1-1 0 0,0 0 1 0 0,0-1-1 0 0,-20 0 1 0 0,14 0 75 0 0,0 0 0 0 0,-35 9 0 0 0,36-6-47 0 0,-1-2 0 0 0,1 0 1 0 0,-1-2-1 0 0,0 0 1 0 0,-26-3-1 0 0,3 2 140 0 0,31 0-192 0 0,0 2 0 0 0,1 0 0 0 0,-17 4-1 0 0,-4 2 14 0 0,-22 1 20 0 0,0-1-1 0 0,0-3 0 0 0,-68-2 0 0 0,102-3-40 0 0,-26 2-1 0 0,-7 2 21 0 0,1-4 41 0 0,-78-11 1 0 0,114 10-39 0 0,1 0 0 0 0,-24 2 0 0 0,27 0-36 0 0,0-1 1 0 0,0 0-1 0 0,-1-1 0 0 0,-20-4 0 0 0,-6-3-9 0 0,23 5 70 0 0,-1-1 0 0 0,-29-11 1 0 0,16 9 18 0 0,26 5-91 0 0,0 1 1 0 0,0-1-1 0 0,0 0 0 0 0,0 0 1 0 0,-7-3-1 0 0,8 3-6 0 0,0 0 0 0 0,0 0-1 0 0,0 0 1 0 0,0 1 0 0 0,0-1-1 0 0,0 1 1 0 0,-4-1 0 0 0,5 2-1 0 0,0-1 0 0 0,0 0 0 0 0,0-1-1 0 0,1 1 1 0 0,-1 0 0 0 0,0 0 0 0 0,0-1 0 0 0,0 1 0 0 0,0-1 0 0 0,0 0 0 0 0,0 1 0 0 0,1-1 0 0 0,-1 0 0 0 0,0 0 0 0 0,1 0-1 0 0,-1-1 1 0 0,1 1 0 0 0,-1 0 0 0 0,-2-3 0 0 0,-10-20 129 0 0,12 21-113 0 0,1 0 0 0 0,-1 0 0 0 0,0-1 0 0 0,0 2 0 0 0,0-1 0 0 0,0 0 0 0 0,0 0 0 0 0,-1 0 0 0 0,1 1-1 0 0,-1 0 1 0 0,0-1 0 0 0,0 1 0 0 0,0 0 0 0 0,-6-3 0 0 0,5 3-10 0 0,1 0 0 0 0,-1 0 0 0 0,1 0 0 0 0,-1-1 0 0 0,1 1 0 0 0,0-1 0 0 0,0 0-1 0 0,0 0 1 0 0,0 0 0 0 0,0 0 0 0 0,1-1 0 0 0,-1 1 0 0 0,1-1 0 0 0,0 1 0 0 0,0-1 0 0 0,-2-7 0 0 0,-10-16 48 0 0,4 12-48 0 0,7 11-3 0 0,1 1 1 0 0,-1-1-1 0 0,1 1 1 0 0,0-1-1 0 0,1 0 0 0 0,-1 1 1 0 0,1-1-1 0 0,-1 0 1 0 0,0-5-1 0 0,-6-94 596 0 0,5 49-356 0 0,-7-20 147 0 0,5 51-341 0 0,2-1 0 0 0,-1-27-1 0 0,4 19-9 0 0,-1 0-1 0 0,-2 1 1 0 0,-1-1 0 0 0,-1 1-1 0 0,-2-1 1 0 0,-1 2 0 0 0,-17-41-1 0 0,23 66-37 0 0,0-1 0 0 0,0 0 0 0 0,0 1 0 0 0,0-1 0 0 0,1 0 0 0 0,0 0 0 0 0,0 0 0 0 0,1 0 0 0 0,0 0-1 0 0,0 0 1 0 0,0 0 0 0 0,1 0 0 0 0,1-7 0 0 0,0-4 27 0 0,0 1-1 0 0,-1-1 0 0 0,-1 1 1 0 0,0-1-1 0 0,-5-28 1 0 0,2 30-4 0 0,1 0 0 0 0,1 0 0 0 0,1 0 0 0 0,0 0 1 0 0,1 0-1 0 0,0 0 0 0 0,5-18 0 0 0,-2 21-23 0 0,0 0-1 0 0,1 0 1 0 0,0 0-1 0 0,1 1 1 0 0,1 0-1 0 0,0 0 1 0 0,0 0-1 0 0,1 1 1 0 0,0 0-1 0 0,1 1 1 0 0,0 0 0 0 0,18-15-1 0 0,-15 17-13 0 0,0 0-1 0 0,1 0 0 0 0,0 1 1 0 0,0 1-1 0 0,1 0 1 0 0,23-4-1 0 0,2 2-11 0 0,45-2 0 0 0,-25 4 16 0 0,-15 0 0 0 0,87 3 0 0 0,132 18 0 0 0,-185-7 0 0 0,87 5 0 0 0,217-24 0 0 0,-186 4 0 0 0,-168 5-1 0 0,17-1-24 0 0,-1 2-1 0 0,1 2 1 0 0,54 9-1 0 0,-96-11-39 0 0,0 1 0 0 0,0 0 0 0 0,-1 0 0 0 0,1 0 0 0 0,0 0 0 0 0,0 0 0 0 0,-1 0 0 0 0,1 1 0 0 0,-1-1-1 0 0,1 1 1 0 0,-1 0 0 0 0,1 0 0 0 0,-1 0 0 0 0,0 0 0 0 0,0 0 0 0 0,0 0 0 0 0,0 1 0 0 0,2 4 0 0 0,-2-4-594 0 0,-1 0 0 0 0,0-1 0 0 0,0 1 0 0 0,-1 0 0 0 0,1 0 0 0 0,0 0 0 0 0,-1 0 0 0 0,0 0 0 0 0,0 0 0 0 0,0 0 0 0 0,0 0 0 0 0,-1 4 0 0 0,-2 15-6683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46.997"/>
    </inkml:context>
    <inkml:brush xml:id="br0">
      <inkml:brushProperty name="width" value="0.1" units="cm"/>
      <inkml:brushProperty name="height" value="0.1" units="cm"/>
      <inkml:brushProperty name="color" value="#F4F91B"/>
    </inkml:brush>
  </inkml:definitions>
  <inkml:trace contextRef="#ctx0" brushRef="#br0">1497 151 1375 0 0,'-4'-2'12'0'0,"-1"0"0"0"0,0 1-1 0 0,0 0 1 0 0,1 0-1 0 0,-7-1 1 0 0,-19-4 1328 0 0,-201-54 2652 0 0,-7 18-2234 0 0,168 31-1355 0 0,17 2-271 0 0,-1 2 1 0 0,0 3-1 0 0,0 2 0 0 0,-100 9 0 0 0,-144 31-68 0 0,166-24-82 0 0,79-9-128 0 0,12-1-2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48.883"/>
    </inkml:context>
    <inkml:brush xml:id="br0">
      <inkml:brushProperty name="width" value="0.1" units="cm"/>
      <inkml:brushProperty name="height" value="0.1" units="cm"/>
      <inkml:brushProperty name="color" value="#F4F91B"/>
    </inkml:brush>
  </inkml:definitions>
  <inkml:trace contextRef="#ctx0" brushRef="#br0">3355 104 2759 0 0,'-13'-3'585'0'0,"0"1"0"0"0,0 0 0 0 0,-1 1 0 0 0,1 0 0 0 0,-18 2 0 0 0,-10-1-387 0 0,-311-41 617 0 0,277 28-475 0 0,-143-21 527 0 0,176 30-746 0 0,0 1 0 0 0,0 3 0 0 0,-50 6 0 0 0,-136 25-228 0 0,176-24-136 0 0</inkml:trace>
  <inkml:trace contextRef="#ctx0" brushRef="#br0" timeOffset="1">1332 75 919 0 0,'-198'-16'4918'0'0,"-267"0"-2436"0"0,200-2-1677 0 0,58 2-527 0 0,169 16-290 0 0,-72 9 0 0 0,62-2-111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49.747"/>
    </inkml:context>
    <inkml:brush xml:id="br0">
      <inkml:brushProperty name="width" value="0.1" units="cm"/>
      <inkml:brushProperty name="height" value="0.1" units="cm"/>
      <inkml:brushProperty name="color" value="#F4F91B"/>
    </inkml:brush>
  </inkml:definitions>
  <inkml:trace contextRef="#ctx0" brushRef="#br0">2113 92 1839 0 0,'0'-3'279'0'0,"0"1"-1"0"0,0 0 0 0 0,0-1 0 0 0,-1 1 0 0 0,1 0 1 0 0,-1-1-1 0 0,1 1 0 0 0,-1 0 0 0 0,0 0 0 0 0,-1-4 0 0 0,0 5-227 0 0,0 0 0 0 0,0 0-1 0 0,0 1 1 0 0,0-1 0 0 0,0 0-1 0 0,0 1 1 0 0,0-1 0 0 0,0 1-1 0 0,0 0 1 0 0,0 0 0 0 0,-1 0-1 0 0,1 0 1 0 0,0 0 0 0 0,0 0-1 0 0,0 0 1 0 0,0 1 0 0 0,0-1-1 0 0,0 1 1 0 0,0-1 0 0 0,-3 2-1 0 0,-13 2 330 0 0,-54 2 354 0 0,-119-6-1 0 0,-71-25 296 0 0,114 10-321 0 0,-174 4 0 0 0,43 1-304 0 0,-24 0-234 0 0,219 14-209 0 0,-1 3 1 0 0,-87 19 0 0 0,109-12-767 0 0,2-2-2761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09.345"/>
    </inkml:context>
    <inkml:brush xml:id="br0">
      <inkml:brushProperty name="width" value="0.1" units="cm"/>
      <inkml:brushProperty name="height" value="0.1" units="cm"/>
      <inkml:brushProperty name="color" value="#E71224"/>
    </inkml:brush>
  </inkml:definitions>
  <inkml:trace contextRef="#ctx0" brushRef="#br0">1432 52 2303 0 0,'-10'-6'307'0'0,"-1"0"-1"0"0,1 1 1 0 0,-1 1-1 0 0,0-1 1 0 0,0 2-1 0 0,-18-4 1 0 0,-72-7 585 0 0,82 13-844 0 0,-1 1 0 0 0,0 1-1 0 0,-22 4 1 0 0,-35 1 299 0 0,-101 3 1043 0 0,132-6-1130 0 0,19-1-141 0 0,-191 4 584 0 0,132-12-467 0 0,33 2-75 0 0,1 1 1 0 0,-70 6-1 0 0,-125 40-258 0 0,217-37-54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50.659"/>
    </inkml:context>
    <inkml:brush xml:id="br0">
      <inkml:brushProperty name="width" value="0.1" units="cm"/>
      <inkml:brushProperty name="height" value="0.1" units="cm"/>
      <inkml:brushProperty name="color" value="#F4F91B"/>
    </inkml:brush>
  </inkml:definitions>
  <inkml:trace contextRef="#ctx0" brushRef="#br0">2213 48 3711 0 0,'-1'-1'85'0'0,"0"-1"-1"0"0,0 1 0 0 0,0 0 0 0 0,0-1 0 0 0,-1 1 0 0 0,1 0 0 0 0,0 0 0 0 0,-1 0 0 0 0,1 0 0 0 0,-1 0 1 0 0,1 0-1 0 0,-1 1 0 0 0,1-1 0 0 0,-1 0 0 0 0,0 1 0 0 0,-1-1 0 0 0,-31-5 1459 0 0,28 5-1646 0 0,-28-2 532 0 0,-65 2 1 0 0,12 2 25 0 0,-115-6 400 0 0,-60-3-286 0 0,119 1-377 0 0,-209 16 0 0 0,-199 39-64 0 0,361-18-81 0 0,129-19-44 0 0,-50 15-781 0 0,56-11-2486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51.516"/>
    </inkml:context>
    <inkml:brush xml:id="br0">
      <inkml:brushProperty name="width" value="0.1" units="cm"/>
      <inkml:brushProperty name="height" value="0.1" units="cm"/>
      <inkml:brushProperty name="color" value="#F4F91B"/>
    </inkml:brush>
  </inkml:definitions>
  <inkml:trace contextRef="#ctx0" brushRef="#br0">1646 29 3079 0 0,'-26'-1'1063'0'0,"-43"-8"0"0"0,49 6-685 0 0,0 0 0 0 0,-1 1 0 0 0,1 1 0 0 0,-28 2 0 0 0,-43 10-166 0 0,1-5 0 0 0,-162-8 0 0 0,210-2-101 0 0,-205-15 498 0 0,167 17-381 0 0,-89 8 0 0 0,27 6-133 0 0,-94 9-132 0 0,164-11-97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43.341"/>
    </inkml:context>
    <inkml:brush xml:id="br0">
      <inkml:brushProperty name="width" value="0.1" units="cm"/>
      <inkml:brushProperty name="height" value="0.1" units="cm"/>
      <inkml:brushProperty name="color" value="#F4F91B"/>
    </inkml:brush>
  </inkml:definitions>
  <inkml:trace contextRef="#ctx0" brushRef="#br0">5278 33 1375 0 0,'-11'-3'472'0'0,"0"0"0"0"0,0 1 0 0 0,0 1 0 0 0,0-1 0 0 0,0 2-1 0 0,-18 1 1 0 0,-66 11 1528 0 0,84-10-1718 0 0,0 0-1 0 0,0-1 1 0 0,1 0-1 0 0,-1-1 1 0 0,0 0-1 0 0,0-1 1 0 0,0 0 0 0 0,0 0-1 0 0,1-1 1 0 0,-15-5-1 0 0,14 4-141 0 0,-1 1-1 0 0,1 0 0 0 0,-1 1 1 0 0,0 0-1 0 0,-18 2 0 0 0,-14-1-116 0 0,-98 2 340 0 0,45 2-14 0 0,-153 13 543 0 0,154-8-592 0 0,32-3-160 0 0,0 1 89 0 0,-112-3-1 0 0,-40-6 1044 0 0,100 13-998 0 0,-22 2-42 0 0,111-13-184 0 0,0 0 0 0 0,0-1 0 0 0,-29-6 0 0 0,-13-6 197 0 0,-140-27 739 0 0,150 29-914 0 0,-1 2 1 0 0,-1 3-1 0 0,-60 2 0 0 0,-32 13 58 0 0,68-15-108 0 0,71 4 14 0 0,-11 2-17 0 0,-1 0 1 0 0,0 1-1 0 0,-43 9 1 0 0,59-9-14 0 0,-3 1-13 0 0,-156 29 82 0 0,150-28-30 0 0,0-1 0 0 0,-26 0 0 0 0,6-1 140 0 0,-128 17 561 0 0,161-17-736 0 0,-1-1 0 0 0,1 1 0 0 0,-1-2-1 0 0,1 1 1 0 0,-7-2 0 0 0,-18-1 17 0 0,15 2 20 0 0,-1 0 0 0 0,-24-7 0 0 0,25 5 7 0 0,0 0 0 0 0,-26-1 0 0 0,9 2 30 0 0,-59-10 0 0 0,37 4-41 0 0,23 3-11 0 0,3 1 70 0 0,-42-2 0 0 0,19 3 67 0 0,36 1-137 0 0,1 1 1 0 0,-27 1-1 0 0,-8 3 38 0 0,32-3-69 0 0,0 1 0 0 0,0 1 0 0 0,-27 6 0 0 0,39-7 1 0 0,-1 0 0 0 0,1 0 0 0 0,-1-1 0 0 0,1 0 0 0 0,0-1 0 0 0,-9 0 0 0 0,-24-1 0 0 0,-36 6 0 0 0,-79-4 0 0 0,124-2 0 0 0,1 1 0 0 0,0 2 0 0 0,-44 6 0 0 0,40-3 34 0 0,-40 1 1 0 0,40-4-38 0 0,-35 6 1 0 0,-3 1 2 0 0,48-7 0 0 0,0 2 0 0 0,0 0 0 0 0,-31 10 0 0 0,41-10 13 0 0,1 0 0 0 0,-1 0 0 0 0,0-2-1 0 0,-17 1 1 0 0,25-2-13 0 0,-1-1-1 0 0,1 0 0 0 0,0 0 1 0 0,-1-1-1 0 0,1 1 1 0 0,-10-5-1 0 0,-11-3 59 0 0,26 9-58 0 0,-1-1-1 0 0,0 1 0 0 0,0 0 1 0 0,0-1-1 0 0,0 1 0 0 0,0 0 1 0 0,0 0-1 0 0,0 0 1 0 0,0 0-1 0 0,0 0 0 0 0,1 0 1 0 0,-1 0-1 0 0,0 0 0 0 0,0 0 1 0 0,0 0-1 0 0,0 0 0 0 0,0 1 1 0 0,0-1-1 0 0,0 0 1 0 0,0 1-1 0 0,-1 0 0 0 0,17-8 12 0 0,-7 5 36 0 0,1 0 0 0 0,0 0 0 0 0,0 1 0 0 0,-1 0 0 0 0,1 0-1 0 0,0 1 1 0 0,9 1 0 0 0,-13-1-55 0 0,-1 1-1 0 0,0 0 0 0 0,0 0 1 0 0,0 0-1 0 0,0 0 1 0 0,0 1-1 0 0,0 0 0 0 0,0 0 1 0 0,-1 0-1 0 0,1 0 0 0 0,-1 0 1 0 0,1 1-1 0 0,-1 0 0 0 0,0-1 1 0 0,0 1-1 0 0,0 0 1 0 0,3 4-1 0 0,5 11-118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44.921"/>
    </inkml:context>
    <inkml:brush xml:id="br0">
      <inkml:brushProperty name="width" value="0.1" units="cm"/>
      <inkml:brushProperty name="height" value="0.1" units="cm"/>
      <inkml:brushProperty name="color" value="#F4F91B"/>
    </inkml:brush>
  </inkml:definitions>
  <inkml:trace contextRef="#ctx0" brushRef="#br0">2038 61 1839 0 0,'0'-1'56'0'0,"0"1"-1"0"0,0-1 1 0 0,0 0-1 0 0,0 0 1 0 0,0 0-1 0 0,1 0 1 0 0,-1 0-1 0 0,0 0 1 0 0,1 0-1 0 0,-1 0 1 0 0,0 1-1 0 0,1-1 1 0 0,-1 0-1 0 0,1 0 1 0 0,0 1-1 0 0,-1-1 1 0 0,1 0-1 0 0,0 0 1 0 0,-1 1-1 0 0,1-1 1 0 0,0 1-1 0 0,0-1 1 0 0,-1 1-1 0 0,1-1 1 0 0,0 1-1 0 0,1-1 1 0 0,-1 1-7 0 0,0-1 0 0 0,-1 1 0 0 0,1 0 0 0 0,0-1 0 0 0,0 1 0 0 0,-1-1 1 0 0,1 1-1 0 0,0-1 0 0 0,-1 1 0 0 0,1-1 0 0 0,0 0 0 0 0,-1 1 0 0 0,1-1 0 0 0,-1 0 0 0 0,1 1 0 0 0,-1-1 0 0 0,0 0 1 0 0,1 0-1 0 0,-1 0 0 0 0,0 1 0 0 0,1-1 0 0 0,-1 0 0 0 0,0 0 0 0 0,0 0 0 0 0,0 0 0 0 0,1 0 0 0 0,-2 0-31 0 0,1 0 0 0 0,0 0 0 0 0,-1 0 0 0 0,1 0 0 0 0,-1 0 0 0 0,1 0 0 0 0,-1 0 0 0 0,1 0 0 0 0,-1 1 0 0 0,0-1 0 0 0,0 0 0 0 0,1 0 0 0 0,-1 1 0 0 0,0-1 0 0 0,0 0 0 0 0,0 1 0 0 0,1-1 0 0 0,-1 1 0 0 0,0-1 0 0 0,0 1 0 0 0,0 0 0 0 0,0-1 0 0 0,0 1 0 0 0,0 0 0 0 0,-1-1 0 0 0,-27-4 650 0 0,22 6-477 0 0,0 1-1 0 0,0-1 0 0 0,0 1 0 0 0,1 0 0 0 0,-1 1 1 0 0,1 0-1 0 0,-1 0 0 0 0,1 0 0 0 0,0 1 0 0 0,0 0 1 0 0,-8 7-1 0 0,-14 7-121 0 0,20-14 133 0 0,-1 0 0 0 0,1-1 0 0 0,-1-1 0 0 0,0 1 0 0 0,0-1 0 0 0,0-1 0 0 0,0 0 0 0 0,-1 0 0 0 0,1-1 0 0 0,-14-1-1 0 0,-39 4 877 0 0,-44 18-443 0 0,68-12-549 0 0,-1-2 0 0 0,-44 3 0 0 0,10-10 704 0 0,-103-15 0 0 0,117 9-392 0 0,18 2-199 0 0,-130-9 397 0 0,142 13-471 0 0,1 1 1 0 0,-1 1-1 0 0,1 1 1 0 0,-29 8-1 0 0,35-7-5 0 0,0-1-1 0 0,0-1 1 0 0,-1-1 0 0 0,1 0-1 0 0,0-2 1 0 0,0-1-1 0 0,0-1 1 0 0,0 0 0 0 0,-24-9-1 0 0,-52-4 581 0 0,22-1-138 0 0,-46-11 244 0 0,113 26-811 0 0,-1 0 1 0 0,0 0-1 0 0,0 1 0 0 0,0 0 0 0 0,0 1 1 0 0,0 0-1 0 0,0 1 0 0 0,0 0 0 0 0,0 0 1 0 0,1 1-1 0 0,-1 0 0 0 0,0 1 0 0 0,1 0 1 0 0,0 1-1 0 0,-1 0 0 0 0,1 0 0 0 0,1 1 0 0 0,-1 0 1 0 0,1 1-1 0 0,-14 11 0 0 0,4 0-279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37.594"/>
    </inkml:context>
    <inkml:brush xml:id="br0">
      <inkml:brushProperty name="width" value="0.1" units="cm"/>
      <inkml:brushProperty name="height" value="0.1" units="cm"/>
      <inkml:brushProperty name="color" value="#F4F91B"/>
    </inkml:brush>
  </inkml:definitions>
  <inkml:trace contextRef="#ctx0" brushRef="#br0">2700 16 3223 0 0,'0'-1'15'0'0,"0"1"0"0"0,0 0-1 0 0,0-1 1 0 0,0 1 0 0 0,0-1-1 0 0,0 1 1 0 0,0-1 0 0 0,0 1-1 0 0,0-1 1 0 0,0 1 0 0 0,0-1-1 0 0,0 1 1 0 0,0-1 0 0 0,0 1-1 0 0,0-1 1 0 0,1 1 0 0 0,-1-1-1 0 0,0 1 1 0 0,0 0 0 0 0,1-1-1 0 0,-1 1 1 0 0,0-1 0 0 0,1 1-1 0 0,-1 0 1 0 0,0-1 0 0 0,1 1-1 0 0,-1 0 80 0 0,1 1 0 0 0,-1-1-1 0 0,0 1 1 0 0,0-1 0 0 0,1 1-1 0 0,-1-1 1 0 0,0 1 0 0 0,0-1-1 0 0,0 1 1 0 0,0-1 0 0 0,0 1 0 0 0,0 0-1 0 0,0-1 1 0 0,0 1 0 0 0,0-1-1 0 0,0 1 1 0 0,0-1 0 0 0,0 1-1 0 0,0 0 1 0 0,0-1 0 0 0,-1 1-1 0 0,1-1 1 0 0,0 1 0 0 0,0-1-1 0 0,-1 1 1 0 0,1-1 0 0 0,0 1-1 0 0,-1-1 1 0 0,1 1 0 0 0,0-1-1 0 0,-1 0 1 0 0,1 1 0 0 0,0-1-1 0 0,-1 1 1 0 0,1-1 0 0 0,-1 0-1 0 0,1 0 1 0 0,-1 1 0 0 0,1-1-1 0 0,-1 0 1 0 0,1 0 0 0 0,-1 1-1 0 0,0-1 1 0 0,1 0 0 0 0,-1 0-1 0 0,0 0 1 0 0,-87-10 1715 0 0,23 10-1545 0 0,-29-10 574 0 0,71 8-632 0 0,-1 1 0 0 0,1 0 0 0 0,-45 6 0 0 0,-14 0 58 0 0,55-4-58 0 0,0 1 0 0 0,0 2 1 0 0,1 1-1 0 0,-44 13 1 0 0,51-13-179 0 0,-1-2 0 0 0,1 0 1 0 0,0-1-1 0 0,-29-1 0 0 0,-15 2 87 0 0,-27 9 161 0 0,-91 25 0 0 0,90-17-210 0 0,56-12-74 0 0,16-3 23 0 0,0-1-1 0 0,0-1 1 0 0,0 0-1 0 0,-30-1 0 0 0,-52-2 30 0 0,39 2-24 0 0,-22 3 79 0 0,-3 0 109 0 0,75-5-185 0 0,0-1 0 0 0,0 0 0 0 0,1-1 1 0 0,-1 0-1 0 0,-17-7 0 0 0,-35-9 305 0 0,0 2 1 0 0,-102-11 0 0 0,58 11-129 0 0,39 5-173 0 0,-73-1-1 0 0,112 11-76 0 0,-1 1 1 0 0,1 2-1 0 0,-1 1 0 0 0,-58 15 0 0 0,44-5-934 0 0,-3-1-316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38.550"/>
    </inkml:context>
    <inkml:brush xml:id="br0">
      <inkml:brushProperty name="width" value="0.1" units="cm"/>
      <inkml:brushProperty name="height" value="0.1" units="cm"/>
      <inkml:brushProperty name="color" value="#F4F91B"/>
    </inkml:brush>
  </inkml:definitions>
  <inkml:trace contextRef="#ctx0" brushRef="#br0">1800 66 455 0 0,'0'-2'303'0'0,"0"0"0"0"0,0 0 0 0 0,-1 0-1 0 0,1 0 1 0 0,-1 1 0 0 0,1-1 0 0 0,-1 0-1 0 0,0 0 1 0 0,0 0 0 0 0,0 1 0 0 0,0-1-1 0 0,0 1 1 0 0,0-1 0 0 0,0 1-1 0 0,-1-1 1 0 0,-1-1 0 0 0,-27-19 2708 0 0,25 18-2881 0 0,3 3-19 0 0,-1-1 0 0 0,1 1 0 0 0,0 0 1 0 0,-1 0-1 0 0,1 1 0 0 0,0-1 0 0 0,-1 0 0 0 0,1 1 0 0 0,-1-1 0 0 0,0 1 0 0 0,1 0 0 0 0,-4 0 0 0 0,-32 6 106 0 0,1-1-54 0 0,-6-5 137 0 0,0 1 0 0 0,0 3 0 0 0,-45 9 0 0 0,32-3 85 0 0,-79 3-1 0 0,114-11-310 0 0,-28 1 68 0 0,-1-2-1 0 0,1-1 1 0 0,-76-12 0 0 0,72 3-26 0 0,-1 2 0 0 0,0 3 0 0 0,0 2 1 0 0,0 2-1 0 0,-81 11 0 0 0,-162 32 1 0 0,257-36-331 0 0,0 2 0 0 0,1 1 0 0 0,-44 18 0 0 0,48-15-202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39.483"/>
    </inkml:context>
    <inkml:brush xml:id="br0">
      <inkml:brushProperty name="width" value="0.1" units="cm"/>
      <inkml:brushProperty name="height" value="0.1" units="cm"/>
      <inkml:brushProperty name="color" value="#F4F91B"/>
    </inkml:brush>
  </inkml:definitions>
  <inkml:trace contextRef="#ctx0" brushRef="#br0">962 68 919 0 0,'0'0'8'0'0,"1"1"2"0"0,-1-1 0 0 0,0 0 0 0 0,0 0 0 0 0,0 1 0 0 0,0-1 0 0 0,-1 0 0 0 0,1 1 0 0 0,0-1 0 0 0,0 0 0 0 0,0 1 0 0 0,0-1 1 0 0,0 0-1 0 0,0 0 0 0 0,0 1 0 0 0,0-1 0 0 0,-1 0 0 0 0,1 1 0 0 0,0-1 0 0 0,0 0 0 0 0,0 0 0 0 0,-1 0 0 0 0,1 1 0 0 0,0-1 0 0 0,0 0 0 0 0,0 0 0 0 0,-1 0 0 0 0,1 1 0 0 0,0-1 0 0 0,-1 0 0 0 0,1 0 0 0 0,0 0 0 0 0,0 0 0 0 0,-1 0 0 0 0,0 0 307 0 0,0 1-201 0 0,0-1-1 0 0,0 0 1 0 0,0 1 0 0 0,-1-1 0 0 0,1 0-1 0 0,0 0 1 0 0,0 0 0 0 0,-1 0 0 0 0,1 0-1 0 0,0-1 1 0 0,0 1 0 0 0,-1 0 0 0 0,1 0-1 0 0,0-1 1 0 0,0 1 0 0 0,-1-1 0 0 0,-1 0 333 0 0,-2 0-54 0 0,1-1 1 0 0,0 1-1 0 0,0-1 0 0 0,0 0 1 0 0,0 0-1 0 0,-6-5 0 0 0,7 4-198 0 0,-1 1-1 0 0,1 0 0 0 0,-1 0 0 0 0,0 0 0 0 0,1 0 1 0 0,-1 1-1 0 0,0-1 0 0 0,0 1 0 0 0,-6-1 0 0 0,-101-14 1768 0 0,-43-2-618 0 0,40 14-948 0 0,-135 13 0 0 0,207-4-523 0 0,1 1 0 0 0,-47 14 0 0 0,33-4-106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40.509"/>
    </inkml:context>
    <inkml:brush xml:id="br0">
      <inkml:brushProperty name="width" value="0.1" units="cm"/>
      <inkml:brushProperty name="height" value="0.1" units="cm"/>
      <inkml:brushProperty name="color" value="#F4F91B"/>
    </inkml:brush>
  </inkml:definitions>
  <inkml:trace contextRef="#ctx0" brushRef="#br0">2241 26 919 0 0,'-4'-7'279'0'0,"-7"-8"-568"0"0,11 14 459 0 0,-1 1 0 0 0,1 0 0 0 0,-1-1 0 0 0,1 1 0 0 0,-1 0 0 0 0,0-1 0 0 0,1 1 0 0 0,-1 0 0 0 0,1 0 0 0 0,-1 0 0 0 0,0 0 0 0 0,1 0 0 0 0,-1 0 0 0 0,0 0 0 0 0,1 0 0 0 0,-1 0 0 0 0,-1 0 0 0 0,-46 8 491 0 0,-1-3-1 0 0,1-2 1 0 0,-1-2 0 0 0,-56-5 0 0 0,39 2 456 0 0,-107 10 0 0 0,99-2-889 0 0,-443-7 1591 0 0,317-4-1590 0 0,-492 5 411 0 0,545 8-4101 0 0,101-4-406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41.804"/>
    </inkml:context>
    <inkml:brush xml:id="br0">
      <inkml:brushProperty name="width" value="0.1" units="cm"/>
      <inkml:brushProperty name="height" value="0.1" units="cm"/>
      <inkml:brushProperty name="color" value="#F4F91B"/>
    </inkml:brush>
  </inkml:definitions>
  <inkml:trace contextRef="#ctx0" brushRef="#br0">984 57 1727 0 0,'-3'-2'63'0'0,"-1"0"-1"0"0,1 0 0 0 0,0 1 1 0 0,0 0-1 0 0,-1-1 0 0 0,-6 0 1 0 0,-1-2 164 0 0,-23-11 1692 0 0,25 11-1425 0 0,0 0-1 0 0,0 0 1 0 0,-1 1 0 0 0,1 0 0 0 0,-1 1-1 0 0,-17-3 1 0 0,-549 4 3243 0 0,516 5-4010 0 0,-90 16 0 0 0,111-14-533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42.519"/>
    </inkml:context>
    <inkml:brush xml:id="br0">
      <inkml:brushProperty name="width" value="0.1" units="cm"/>
      <inkml:brushProperty name="height" value="0.1" units="cm"/>
      <inkml:brushProperty name="color" value="#F4F91B"/>
    </inkml:brush>
  </inkml:definitions>
  <inkml:trace contextRef="#ctx0" brushRef="#br0">2379 19 455 0 0,'0'0'35'0'0,"0"-1"0"0"0,0 1-1 0 0,0-1 1 0 0,0 1-1 0 0,-1-1 1 0 0,1 1-1 0 0,0-1 1 0 0,0 0 0 0 0,-1 1-1 0 0,1-1 1 0 0,0 1-1 0 0,-1 0 1 0 0,1-1-1 0 0,-1 1 1 0 0,1-1 0 0 0,0 1-1 0 0,-1 0 1 0 0,1-1-1 0 0,-1 1 1 0 0,1 0-1 0 0,-1-1 1 0 0,1 1 0 0 0,-1 0-1 0 0,1 0 1 0 0,-1-1-1 0 0,0 1 1 0 0,1 0-1 0 0,-2 0 1 0 0,-20-4 1434 0 0,11 3-1061 0 0,0 0 91 0 0,-1 0-1 0 0,0 0 1 0 0,1 1-1 0 0,-1 1 1 0 0,0 0-1 0 0,-20 4 0 0 0,19-2-272 0 0,-1-1 0 0 0,1-1-1 0 0,0 0 1 0 0,-25-2 0 0 0,-7-3 732 0 0,-55 3 1 0 0,-17-2-694 0 0,-25-2 445 0 0,-162 15-1 0 0,-15 1-469 0 0,-15-9-141 0 0,1 27-17 0 0,63 18-402 0 0,170-29 150 0 0,23-3-116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29.528"/>
    </inkml:context>
    <inkml:brush xml:id="br0">
      <inkml:brushProperty name="width" value="0.1" units="cm"/>
      <inkml:brushProperty name="height" value="0.1" units="cm"/>
      <inkml:brushProperty name="color" value="#E71224"/>
    </inkml:brush>
  </inkml:definitions>
  <inkml:trace contextRef="#ctx0" brushRef="#br0">3669 122 3223 0 0,'1'-2'114'0'0,"0"0"0"0"0,0 0-1 0 0,0 1 1 0 0,0-1 0 0 0,0 0-1 0 0,0 0 1 0 0,1 1-1 0 0,-1-1 1 0 0,0 1 0 0 0,1-1-1 0 0,-1 1 1 0 0,1-1 0 0 0,0 1-1 0 0,0 0 1 0 0,-1 0-1 0 0,3-1 1 0 0,38-16 2435 0 0,-17 8-2680 0 0,-23 9 165 0 0,30-18 236 0 0,-30 18-126 0 0,0 0 0 0 0,0-1 1 0 0,0 0-1 0 0,0 1 0 0 0,0-1 0 0 0,-1 0 0 0 0,1 0 0 0 0,-1 0 1 0 0,1 0-1 0 0,-1 0 0 0 0,0 0 0 0 0,2-3 0 0 0,-3 4-74 0 0,0 0-1 0 0,0 1 0 0 0,0-1 0 0 0,0 1 1 0 0,1-1-1 0 0,-1 0 0 0 0,0 1 0 0 0,0-1 0 0 0,0 0 1 0 0,-1 1-1 0 0,1-1 0 0 0,0 1 0 0 0,0-1 1 0 0,0 0-1 0 0,0 1 0 0 0,-1-1 0 0 0,1 1 1 0 0,0-1-1 0 0,0 0 0 0 0,-1 1 0 0 0,1-1 0 0 0,0 1 1 0 0,-1-1-1 0 0,1 1 0 0 0,-1-1 0 0 0,1 1 1 0 0,-1 0-1 0 0,1-1 0 0 0,-1 1 0 0 0,1 0 1 0 0,-1-1-1 0 0,1 1 0 0 0,-1 0 0 0 0,1-1 1 0 0,-1 1-1 0 0,0 0 0 0 0,1 0 0 0 0,-1 0 0 0 0,1-1 1 0 0,-1 1-1 0 0,0 0 0 0 0,1 0 0 0 0,-1 0 1 0 0,0 0-1 0 0,-3 0 71 0 0,0 0 0 0 0,0-1 1 0 0,0 2-1 0 0,0-1 0 0 0,-6 1 1 0 0,-49 16 500 0 0,40-11-61 0 0,-27 5 1 0 0,41-10-359 0 0,0-1 0 0 0,0 0 0 0 0,0-1 0 0 0,0 1 0 0 0,0-1 0 0 0,0 0 0 0 0,-10-3 0 0 0,11 3-47 0 0,-1-1 0 0 0,0 1 1 0 0,0 0-1 0 0,0 0 0 0 0,0 1 0 0 0,1 0 0 0 0,-1 0 0 0 0,-9 0 0 0 0,-12 7 159 0 0,-38 15-1 0 0,41-14-35 0 0,0 0 0 0 0,-37 7-1 0 0,-67 14 398 0 0,30-6-538 0 0,74-20 1 0 0,-1-2 1 0 0,0 0-1 0 0,1-1 0 0 0,-1-2 0 0 0,-29-5 0 0 0,-11 0 49 0 0,34 4-182 0 0,-8 0 109 0 0,-44-8-1 0 0,65 7-44 0 0,-11-2 114 0 0,-46-5 0 0 0,-95-12 19 0 0,118 14-58 0 0,8 2-31 0 0,0 3 0 0 0,-1 1-1 0 0,-60 4 1 0 0,75 0-133 0 0,1-2-1 0 0,-31-5 1 0 0,8 1 54 0 0,-192 3 155 0 0,124 4-202 0 0,-78 4 306 0 0,137-3-255 0 0,-81-4 52 0 0,88-1-69 0 0,-90 8 0 0 0,53 9-42 0 0,56-8 19 0 0,-1-2 0 0 0,-47 2 0 0 0,67-6-15 0 0,0 0 0 0 0,1 1 0 0 0,-27 8 0 0 0,24-5-3 0 0,1-2-1 0 0,-27 4 1 0 0,-245 13 64 0 0,268-20-47 0 0,-1-1 0 0 0,1 0-1 0 0,-22-6 1 0 0,18 3-18 0 0,-38-1-1 0 0,53 6 2 0 0,1 0 0 0 0,-1 0 0 0 0,1 1 0 0 0,-1 0 0 0 0,1 0 0 0 0,0 1 0 0 0,0 0 0 0 0,0 0 0 0 0,1 1 0 0 0,-1 0 0 0 0,1 1 0 0 0,0 0 0 0 0,-10 8 0 0 0,3-3 1 0 0,12-9 1 0 0,0 0 1 0 0,0 0 0 0 0,0 1-1 0 0,0-1 1 0 0,1 0-1 0 0,-1 1 1 0 0,0 0-1 0 0,0-1 1 0 0,1 1-1 0 0,-1 0 1 0 0,1 0-1 0 0,0 0 1 0 0,0 0-1 0 0,-1 0 1 0 0,1 0-1 0 0,0 0 1 0 0,1 0-1 0 0,-1 0 1 0 0,0 0-1 0 0,1 1 1 0 0,-1-1 0 0 0,1 0-1 0 0,0 1 1 0 0,-1 3-1 0 0,0 79 39 0 0,5 126 118 0 0,-1-190-137 0 0,1 0-1 0 0,1-1 1 0 0,1 1 0 0 0,1-1-1 0 0,18 36 1 0 0,4 14 29 0 0,2 5-16 0 0,-17-42 3 0 0,-1 0-1 0 0,9 38 0 0 0,-12-21-37 0 0,-7-31 0 0 0,1 1 0 0 0,1-1 0 0 0,1 0 0 0 0,13 30 0 0 0,-4-17 0 0 0,-1 0 0 0 0,-2 1 0 0 0,16 65 0 0 0,-23-76 9 0 0,1 0 0 0 0,1 0 1 0 0,1-1-1 0 0,1 0 0 0 0,1 0 0 0 0,23 35 0 0 0,-28-50-2 0 0,1 0 0 0 0,0-1 0 0 0,1 1 1 0 0,-1-1-1 0 0,1-1 0 0 0,0 1 0 0 0,0-1 0 0 0,11 4 0 0 0,10 1 16 0 0,1-1-1 0 0,0-2 0 0 0,1-1 1 0 0,-1-1-1 0 0,34 0 1 0 0,-11-1-19 0 0,-10-2 31 0 0,0-2 0 0 0,0-1 1 0 0,73-15-1 0 0,0 0 5 0 0,174-24 24 0 0,-205 25-64 0 0,-19 4 0 0 0,73-5 0 0 0,204 27 0 0 0,-85 3 0 0 0,-180-14 0 0 0,199 7 0 0 0,-109 6 0 0 0,-129-10 14 0 0,1-3-1 0 0,-1-1 1 0 0,50-8 0 0 0,-23 1-5 0 0,155-10-9 0 0,-155 16 0 0 0,92 9 0 0 0,-115-2 0 0 0,1-2 0 0 0,45-2 0 0 0,8-16 0 0 0,-87 15 2 0 0,1-1 0 0 0,15-4 1 0 0,-17 4 8 0 0,-1 0 1 0 0,1 0-1 0 0,0 1 1 0 0,9-1-1 0 0,-16 2-13 0 0,0 0-1 0 0,0 1 1 0 0,0-1-1 0 0,0 0 1 0 0,0 0-1 0 0,0 1 0 0 0,1-1 1 0 0,-1 0-1 0 0,0 1 1 0 0,0-1-1 0 0,0 1 1 0 0,0-1-1 0 0,0 1 1 0 0,0 0-1 0 0,-1-1 1 0 0,1 1-1 0 0,0 0 1 0 0,0 0-1 0 0,0 0 1 0 0,-1 0-1 0 0,1 0 1 0 0,0-1-1 0 0,-1 1 1 0 0,1 0-1 0 0,-1 0 1 0 0,1 1-1 0 0,-1-1 1 0 0,1 0-1 0 0,-1 0 1 0 0,0 0-1 0 0,0 0 1 0 0,1 2-1 0 0,0 4-83 0 0,-1 1 0 0 0,1-1 0 0 0,-1 0-1 0 0,-1 8 1 0 0,0-6-80 0 0,-5 48-2274 0 0,0-25 992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43.661"/>
    </inkml:context>
    <inkml:brush xml:id="br0">
      <inkml:brushProperty name="width" value="0.1" units="cm"/>
      <inkml:brushProperty name="height" value="0.1" units="cm"/>
      <inkml:brushProperty name="color" value="#F4F91B"/>
    </inkml:brush>
  </inkml:definitions>
  <inkml:trace contextRef="#ctx0" brushRef="#br0">2310 130 455 0 0,'-8'0'411'0'0,"1"-1"-1"0"0,-1 0 0 0 0,1 0 1 0 0,-1-1-1 0 0,1 0 0 0 0,-13-5 1 0 0,-42-24 2516 0 0,42 21-2263 0 0,-27-12 0 0 0,31 16-443 0 0,0 1 0 0 0,0 1-1 0 0,-1 0 1 0 0,0 1 0 0 0,-27-1-1 0 0,-28 2-105 0 0,-68-5-63 0 0,118 5-6 0 0,-201-14 927 0 0,183 19-898 0 0,-1 1 0 0 0,-66 16 1 0 0,51-8-30 0 0,40-9-41 0 0,-133 25 46 0 0,-155 10-1 0 0,301-38-44 0 0,-362 8 787 0 0,231-14-1123 0 0,-151 12 0 0 0,252-2-3481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44.685"/>
    </inkml:context>
    <inkml:brush xml:id="br0">
      <inkml:brushProperty name="width" value="0.1" units="cm"/>
      <inkml:brushProperty name="height" value="0.1" units="cm"/>
      <inkml:brushProperty name="color" value="#F4F91B"/>
    </inkml:brush>
  </inkml:definitions>
  <inkml:trace contextRef="#ctx0" brushRef="#br0">1268 118 3223 0 0,'-155'-29'3463'0'0,"-139"-32"-1216"0"0,216 49-1677 0 0,-144-4 0 0 0,150 17-321 0 0,-99 13 1 0 0,140-9-769 0 0,0 1 0 0 0,1 1 0 0 0,-1 2 0 0 0,1 1 0 0 0,-47 24 0 0 0,31-8-2692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9:45.368"/>
    </inkml:context>
    <inkml:brush xml:id="br0">
      <inkml:brushProperty name="width" value="0.1" units="cm"/>
      <inkml:brushProperty name="height" value="0.1" units="cm"/>
      <inkml:brushProperty name="color" value="#F4F91B"/>
    </inkml:brush>
  </inkml:definitions>
  <inkml:trace contextRef="#ctx0" brushRef="#br0">1937 47 3511 0 0,'-9'-4'410'0'0,"0"1"0"0"0,0 0 0 0 0,-1 0-1 0 0,0 1 1 0 0,-16-2 0 0 0,-56-1-257 0 0,53 4 158 0 0,-69-5 693 0 0,32 1-107 0 0,-79 5-1 0 0,-339-3 738 0 0,187-5-1100 0 0,-127 15-342 0 0,386-6-228 0 0,0 2 0 0 0,0 2-1 0 0,-43 11 1 0 0,37-3-91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21.098"/>
    </inkml:context>
    <inkml:brush xml:id="br0">
      <inkml:brushProperty name="width" value="0.1" units="cm"/>
      <inkml:brushProperty name="height" value="0.1" units="cm"/>
      <inkml:brushProperty name="color" value="#F4F91B"/>
    </inkml:brush>
  </inkml:definitions>
  <inkml:trace contextRef="#ctx0" brushRef="#br0">13 179 919 0 0,'0'1'30'0'0,"0"-1"0"0"0,-1 0 0 0 0,1 1 0 0 0,0-1 0 0 0,-1 0 0 0 0,1 1 0 0 0,0-1 0 0 0,-1 0 0 0 0,1 0 0 0 0,0 1 0 0 0,-1-1 0 0 0,1 0 0 0 0,0 0 0 0 0,-1 0 0 0 0,1 1 0 0 0,-1-1 0 0 0,1 0 0 0 0,0 0 0 0 0,-1 0 0 0 0,1 0 0 0 0,-1 0 0 0 0,1 0 0 0 0,-1 0 0 0 0,0 0 0 0 0,-1-9 1071 0 0,7-24 1059 0 0,-2 23-1651 0 0,3-19 962 0 0,-5 23-857 0 0,1 0-1 0 0,-1 0 1 0 0,1-12 0 0 0,4 7 1033 0 0,0 9 908 0 0,-5 3-2481 0 0,-1 0 1 0 0,1 0-1 0 0,-1 0 0 0 0,1 0 0 0 0,0-1 0 0 0,-1 1 1 0 0,1 0-1 0 0,0-1 0 0 0,-1 1 0 0 0,1-1 0 0 0,0 1 1 0 0,0 0-1 0 0,0-1 0 0 0,-1 0 0 0 0,1 1 0 0 0,0-1 1 0 0,1 1-1 0 0,17 6 486 0 0,6 0-216 0 0,0 0-1 0 0,-1 2 0 0 0,30 16 1 0 0,-23-12-256 0 0,-3 1 52 0 0,-17-9 13 0 0,-1 0 0 0 0,1 0 1 0 0,-1-1-1 0 0,1-1 0 0 0,0 0 1 0 0,22 4-1 0 0,40 1 698 0 0,-44-3-736 0 0,1-2-1 0 0,0-1 1 0 0,0-1-1 0 0,0-2 1 0 0,30-4 0 0 0,4-7 94 0 0,68-10 232 0 0,-85 14-343 0 0,-26 4-42 0 0,0 1-1 0 0,27-1 0 0 0,-15 5 3 0 0,-20 0-12 0 0,1-1-1 0 0,-1 0 1 0 0,1-1-1 0 0,0 0 0 0 0,-1-1 1 0 0,26-7-1 0 0,10-3 179 0 0,-33 9-170 0 0,12-2-12 0 0,0 1 0 0 0,0 1 0 0 0,0 1 0 0 0,48 4 0 0 0,-42 1 53 0 0,1-1 0 0 0,63-5-1 0 0,80-28 178 0 0,-170 29-243 0 0,0-1 1 0 0,0 0-1 0 0,8-4 0 0 0,-8 3 6 0 0,0 0 0 0 0,0 1 0 0 0,13-3 0 0 0,89-8 104 0 0,-10-1-75 0 0,-57 9-43 0 0,1 2 1 0 0,46 2-1 0 0,-49 4-4 0 0,40 8-1 0 0,-46-6 15 0 0,18 7 10 0 0,-39-8-17 0 0,1 0 1 0 0,-1 0-1 0 0,21 0 1 0 0,-3-3 59 0 0,0 1 1 0 0,47 10-1 0 0,-56-8-66 0 0,48 1 0 0 0,0 1 127 0 0,-12-3-134 0 0,14 15 53 0 0,-45-11-38 0 0,0-2 0 0 0,54 0-1 0 0,23 4 26 0 0,37 6 11 0 0,-27-4 4 0 0,-9 6 20 0 0,-38-5-6 0 0,104 3-1 0 0,-145-13-13 0 0,40 8-1 0 0,2 0 7 0 0,-36-6-51 0 0,-17-1 11 0 0,0-1 0 0 0,28-1 0 0 0,-5-2 33 0 0,0 2 1 0 0,45 7-1 0 0,-27-3-47 0 0,51-4 36 0 0,-44-1-55 0 0,230-15 62 0 0,-174 7 17 0 0,-99 6-56 0 0,0 0 1 0 0,27-9 0 0 0,-28 7-7 0 0,1 0 1 0 0,25-2-1 0 0,-24 5 0 0 0,0 1 0 0 0,0 1 0 0 0,37 5 0 0 0,-11 3 16 0 0,92 3 0 0 0,-95-9-32 0 0,83 15 0 0 0,-27-1 0 0 0,-45-13 3 0 0,0-1-1 0 0,0-3 1 0 0,76-12 0 0 0,-114 11 12 0 0,-9 2-5 0 0,0-1 0 0 0,-1 0 1 0 0,1 0-1 0 0,0-1 0 0 0,-1 0 0 0 0,0-1 0 0 0,1 0 1 0 0,-1 0-1 0 0,11-7 0 0 0,-92 6 1 0 0,-61 9 87 0 0,114-2-120 0 0,0 0 1 0 0,1 2-1 0 0,-1 0 0 0 0,-31 13 0 0 0,-84 48-1161 0 0,58-26-963 0 0,17-10 523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23.386"/>
    </inkml:context>
    <inkml:brush xml:id="br0">
      <inkml:brushProperty name="width" value="0.1" units="cm"/>
      <inkml:brushProperty name="height" value="0.1" units="cm"/>
      <inkml:brushProperty name="color" value="#F4F91B"/>
    </inkml:brush>
  </inkml:definitions>
  <inkml:trace contextRef="#ctx0" brushRef="#br0">2162 21 919 0 0,'11'-4'2660'0'0,"-11"4"-2561"0"0,-1 0 1 0 0,1-1 0 0 0,-1 1 0 0 0,0 0-1 0 0,1-1 1 0 0,-1 1 0 0 0,0 0 0 0 0,1 0 0 0 0,-1 0-1 0 0,0 0 1 0 0,1 0 0 0 0,-1 0 0 0 0,0 0-1 0 0,1 0 1 0 0,-1 0 0 0 0,0 0 0 0 0,1 0 0 0 0,-1 0-1 0 0,-1 0 1 0 0,-5 2 75 0 0,0-1 0 0 0,0-1-1 0 0,0 0 1 0 0,0 0 0 0 0,0 0 0 0 0,0-1 0 0 0,0 0-1 0 0,0 0 1 0 0,0 0 0 0 0,0-1 0 0 0,-12-5-1 0 0,13 5-55 0 0,0 1-1 0 0,0 0 1 0 0,-1 1-1 0 0,1-1 1 0 0,0 1-1 0 0,-1 0 1 0 0,-8 2-1 0 0,-8-1 190 0 0,11 0-113 0 0,-1 0 0 0 0,-14 4 1 0 0,19-4-152 0 0,0 1 0 0 0,0-1 0 0 0,1 0 1 0 0,-1 0-1 0 0,0-1 0 0 0,0 0 1 0 0,0-1-1 0 0,-8-1 0 0 0,10 0 18 0 0,0 1 0 0 0,0 0 0 0 0,0 0 0 0 0,-1 0 0 0 0,1 1 0 0 0,0 0-1 0 0,0 0 1 0 0,0 0 0 0 0,-1 1 0 0 0,1 0 0 0 0,0 0 0 0 0,0 1 0 0 0,0-1-1 0 0,-8 5 1 0 0,-7 3 95 0 0,0-1 0 0 0,0-1 0 0 0,-1-1 0 0 0,-44 7-1 0 0,37-9 52 0 0,-15 1 11 0 0,-61-13 122 0 0,55 3 27 0 0,38 5-333 0 0,1 1-1 0 0,-1-1 1 0 0,1 2-1 0 0,0 0 0 0 0,-13 3 1 0 0,13-2-3 0 0,0-1 0 0 0,-1 0 1 0 0,1 0-1 0 0,-22-1 0 0 0,20-3 18 0 0,1 0 0 0 0,0-1 0 0 0,0-1-1 0 0,0 0 1 0 0,1 0 0 0 0,-1-1 0 0 0,1-1 0 0 0,-20-12-1 0 0,22 14 14 0 0,1 0 0 0 0,-1 0 0 0 0,1 1 0 0 0,-1 1 0 0 0,-10-3 0 0 0,9 3-35 0 0,-5-1-27 0 0,-1 2 1 0 0,1 0 0 0 0,0 0-1 0 0,-1 1 1 0 0,-25 4 0 0 0,6-1-2 0 0,24-1 0 0 0,1 0 0 0 0,0 1 0 0 0,-1 0 0 0 0,1 0 0 0 0,1 1 0 0 0,-1 1 0 0 0,1-1 0 0 0,-16 12 0 0 0,10-7 0 0 0,0-1 0 0 0,-21 8 0 0 0,21-11 0 0 0,-15 7 0 0 0,0-2 0 0 0,-1-1 0 0 0,-49 7 0 0 0,73-15 0 0 0,-1 0 0 0 0,1 1 0 0 0,-12 5 0 0 0,12-5 0 0 0,-1 1 0 0 0,0-1 0 0 0,-10 1 0 0 0,5-1 0 0 0,10-1 0 0 0,0 0 0 0 0,0 0 0 0 0,0-1 0 0 0,0 0 0 0 0,0 1 0 0 0,0-1 0 0 0,0 0 0 0 0,0-1 0 0 0,0 1 0 0 0,0-1 0 0 0,0 1 0 0 0,0-1 0 0 0,-3-1 0 0 0,-42-29 64 0 0,45 30-64 0 0,0 0 0 0 0,0-1 0 0 0,-1 1 0 0 0,1 1 0 0 0,-1-1 0 0 0,1 0 0 0 0,-1 1 0 0 0,1 0 0 0 0,-1 0 0 0 0,-6 0 0 0 0,5 0 0 0 0,0 1 0 0 0,1-2 0 0 0,-1 1 0 0 0,0-1 0 0 0,-6-1 0 0 0,-16-1 27 0 0,23 3-20 0 0,0 0 0 0 0,0-1-1 0 0,0 1 1 0 0,1-1 0 0 0,-1 1 0 0 0,-5-3 0 0 0,-27-15 534 0 0,27 13-347 0 0,0 0 0 0 0,-16-6-1 0 0,15 7-113 0 0,1 0 0 0 0,-14-8-1 0 0,23 12-77 0 0,0-1 8 0 0,-1 1-1 0 0,1-1 1 0 0,-1 1 0 0 0,0-1-1 0 0,1 1 1 0 0,-1 0 0 0 0,1-1-1 0 0,-1 1 1 0 0,0 0 0 0 0,1 0-1 0 0,-1-1 1 0 0,0 1 0 0 0,1 0-1 0 0,-1 0 1 0 0,0 0 0 0 0,1 0 0 0 0,-1 0-1 0 0,0 0 1 0 0,0 0 0 0 0,1 0-1 0 0,-1 0 1 0 0,0 0 0 0 0,1 0-1 0 0,-1 0 1 0 0,0 1 0 0 0,1-1-1 0 0,-1 0 1 0 0,0 1 0 0 0,0-1-1 0 0,1 1-6 0 0,-1-1-1 0 0,1 0 1 0 0,-1 1 0 0 0,1-1-1 0 0,0 0 1 0 0,-1 0-1 0 0,1 0 1 0 0,-1 1-1 0 0,1-1 1 0 0,-1 0 0 0 0,1 0-1 0 0,-1 0 1 0 0,1 0-1 0 0,-1 0 1 0 0,1 0 0 0 0,-1 0-1 0 0,1 0 1 0 0,-1 0-1 0 0,1 0 1 0 0,-1 0-1 0 0,1 0 1 0 0,-1 0 0 0 0,1-1-1 0 0,-1 1 1 0 0,1 0-1 0 0,-1 0 1 0 0,1 0 0 0 0,0-1-1 0 0,-1 1 1 0 0,0-1-1 0 0,0 0 9 0 0,-1 0 1 0 0,0 0-1 0 0,1-1 0 0 0,0 1 0 0 0,-1-1 0 0 0,1 1 1 0 0,0-1-1 0 0,0 0 0 0 0,-2-3 0 0 0,-1 0 140 0 0,1 9-92 0 0,4 20-210 0 0,2-2-588 0 0,0-5-3203 0 0,-1-1-948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24.625"/>
    </inkml:context>
    <inkml:brush xml:id="br0">
      <inkml:brushProperty name="width" value="0.1" units="cm"/>
      <inkml:brushProperty name="height" value="0.1" units="cm"/>
      <inkml:brushProperty name="color" value="#F4F91B"/>
    </inkml:brush>
  </inkml:definitions>
  <inkml:trace contextRef="#ctx0" brushRef="#br0">797 177 1839 0 0,'-71'7'2058'0'0,"16"-4"-667"0"0,37-1-651 0 0,1-1-1 0 0,-28-2 1 0 0,32 0-400 0 0,1 0-1 0 0,-1-2 1 0 0,0 1-1 0 0,1-2 1 0 0,-1 0-1 0 0,-19-9 0 0 0,24 10-205 0 0,0 0 0 0 0,0 0 0 0 0,-1 1 0 0 0,1 0 0 0 0,-1 1 0 0 0,0-1 0 0 0,1 2 0 0 0,-1-1 0 0 0,-13 2 0 0 0,8-1-101 0 0,-11 0 68 0 0,5-4 42 0 0,-21-4 444 0 0,3 1-160 0 0,3 1-134 0 0,-7-9-32 0 0,33 11-153 0 0,0 0 0 0 0,-1 1 0 0 0,0 0-1 0 0,-16-3 1 0 0,-37 3 84 0 0,46-1-129 0 0,-5-1-62 0 0,18 5-1 0 0,7-1 0 0 0,9-2 0 0 0,-11 3 0 0 0,16-4 72 0 0,-13 3-46 0 0,1 0 1 0 0,0 0-1 0 0,-1 0 0 0 0,1 0 1 0 0,0 1-1 0 0,-1 0 1 0 0,10 1-1 0 0,-7-1 10 0 0,-1 0 0 0 0,0 0 0 0 0,0-1 0 0 0,1 1 0 0 0,-1-1 0 0 0,7-2 0 0 0,18-2 91 0 0,21-1 62 0 0,-35 3-57 0 0,0 1 1 0 0,29 0-1 0 0,146 9 132 0 0,-152-7-114 0 0,1-1-1 0 0,53-9 0 0 0,-39 0 55 0 0,-35 5-99 0 0,0 2-1 0 0,38-3 1 0 0,26 7 46 0 0,-16 1-23 0 0,99-11-1 0 0,-127 6 6 0 0,0 2 0 0 0,0 2 0 0 0,77 12 0 0 0,-96-11-117 0 0,25 2 134 0 0,82-5 1 0 0,14 1 272 0 0,-98 3-345 0 0,-13 1 151 0 0,0-3-1 0 0,43-2 1 0 0,-53-4 60 0 0,-19 4-246 0 0,1 0 1 0 0,0 0-1 0 0,0 0 0 0 0,0 1 1 0 0,-1-1-1 0 0,1 1 1 0 0,0 0-1 0 0,0 0 0 0 0,0 0 1 0 0,0 0-1 0 0,3 1 1 0 0,-5-1-44 0 0,0 1 1 0 0,0-1 0 0 0,-1 1 0 0 0,1-1 0 0 0,-1 1 0 0 0,1-1-1 0 0,0 1 1 0 0,-1 0 0 0 0,1 0 0 0 0,-1-1 0 0 0,0 1 0 0 0,1 0-1 0 0,-1-1 1 0 0,0 1 0 0 0,1 0 0 0 0,-1 0 0 0 0,0 0 0 0 0,0 0-1 0 0,0-1 1 0 0,1 1 0 0 0,-1 1 0 0 0,1 19-32 0 0,-1-21 30 0 0,-5 73-1893 0 0,0-39-4480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35.688"/>
    </inkml:context>
    <inkml:brush xml:id="br0">
      <inkml:brushProperty name="width" value="0.1" units="cm"/>
      <inkml:brushProperty name="height" value="0.1" units="cm"/>
      <inkml:brushProperty name="color" value="#F4F91B"/>
    </inkml:brush>
  </inkml:definitions>
  <inkml:trace contextRef="#ctx0" brushRef="#br0">1 166 455 0 0,'54'-16'835'0'0,"1"2"0"0"0,78-9-1 0 0,22 9 190 0 0,-56 2-657 0 0,-16 1 356 0 0,29-3 555 0 0,147-12 658 0 0,-193 20-972 0 0,130 8 0 0 0,-171-2-829 0 0,-1-1 0 0 0,0-1 0 0 0,27-6-1 0 0,-22 4 381 0 0,45-3-1 0 0,-48 7-176 0 0,0-2 0 0 0,28-5 0 0 0,-48 6-261 0 0,-5 4-62 0 0,-9 5-119 0 0,4-3 21 0 0,-7 6-60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38.072"/>
    </inkml:context>
    <inkml:brush xml:id="br0">
      <inkml:brushProperty name="width" value="0.1" units="cm"/>
      <inkml:brushProperty name="height" value="0.1" units="cm"/>
      <inkml:brushProperty name="color" value="#F4F91B"/>
    </inkml:brush>
  </inkml:definitions>
  <inkml:trace contextRef="#ctx0" brushRef="#br0">1 0 3767 0 0,'0'1'168'0'0,"0"0"-2"0"0,0 1-57 0 0,0-1 1 0 0,0 1 0 0 0,0-1-1 0 0,0 1 1 0 0,0-1 0 0 0,1 1-1 0 0,-1-1 1 0 0,0 1 0 0 0,1-1-1 0 0,-1 0 1 0 0,1 1 0 0 0,0-1-1 0 0,-1 0 1 0 0,1 1 0 0 0,0-1-1 0 0,0 0 1 0 0,0 0 0 0 0,0 0-1 0 0,0 0 1 0 0,0 0 0 0 0,0 0-1 0 0,0 0 1 0 0,0 0 0 0 0,1 0-1 0 0,-1 0 1 0 0,0-1-1 0 0,1 1 1 0 0,-1 0 0 0 0,0-1-1 0 0,3 1 1 0 0,2 1 172 0 0,1-1 0 0 0,-1-1 0 0 0,1 1 1 0 0,-1-1-1 0 0,11 0 0 0 0,-4-1 300 0 0,13 0-23 0 0,-19 0-405 0 0,1 0 0 0 0,-1 1 0 0 0,14 1 0 0 0,38 4 415 0 0,-43-4-442 0 0,-1 0 0 0 0,0 0 0 0 0,0 2 0 0 0,26 7 0 0 0,4 4 152 0 0,77 14-1 0 0,-91-23 170 0 0,58 3 0 0 0,-6-16 355 0 0,-37 3-338 0 0,36-8 61 0 0,-52 7-352 0 0,49-3 0 0 0,-70 8-148 0 0,0 1 0 0 0,1 1 0 0 0,-1 0 0 0 0,0 0 0 0 0,0 0 0 0 0,1 2 1 0 0,-1-1-1 0 0,-1 1 0 0 0,15 6 0 0 0,-1 1 31 0 0,28 8-1 0 0,-8-3 2 0 0,59 18-37 0 0,-82-28 5 0 0,1-1 1 0 0,-1 0-1 0 0,1-2 1 0 0,-1 0-1 0 0,28-1 1 0 0,7 1 69 0 0,34-2 203 0 0,-63-1-206 0 0,0 1 0 0 0,0 1-1 0 0,41 7 1 0 0,0 5-61 0 0,84 4 0 0 0,-117-14-23 0 0,-11 0 10 0 0,0-1-1 0 0,44-3 0 0 0,-65 0-14 0 0,1 1-1 0 0,0 0 0 0 0,0 0 0 0 0,-1-1 1 0 0,1 1-1 0 0,0-1 0 0 0,-1 1 1 0 0,1-1-1 0 0,0 0 0 0 0,-1 0 0 0 0,1 1 1 0 0,-1-1-1 0 0,1 0 0 0 0,-1 0 1 0 0,1-1-1 0 0,0 0 0 0 0,-1 1 13 0 0,-1 0 0 0 0,0 0 0 0 0,1 0 0 0 0,-1 0 0 0 0,0 0-1 0 0,0 0 1 0 0,0 0 0 0 0,0 0 0 0 0,0 0 0 0 0,0 0 0 0 0,0 1 0 0 0,0-1 0 0 0,0 0-1 0 0,0 0 1 0 0,0 0 0 0 0,-1 0 0 0 0,1 0 0 0 0,0 0 0 0 0,-1 0 0 0 0,1 0 0 0 0,-1 1-1 0 0,1-1 1 0 0,-1 0 0 0 0,1 0 0 0 0,-1 1 0 0 0,1-1 0 0 0,-1 0 0 0 0,0 1 0 0 0,1-1-1 0 0,-1 0 1 0 0,-1 0 0 0 0,0-1-4 0 0,2 2-12 0 0,-1 0 0 0 0,1 0 0 0 0,0 0 0 0 0,-1 0 0 0 0,1 0 0 0 0,0 0 0 0 0,-1 0 0 0 0,1 0 0 0 0,0 0 0 0 0,-1 0 0 0 0,1 0 0 0 0,0 0 0 0 0,-1 0 0 0 0,1 0 0 0 0,0 0 0 0 0,-1 0 0 0 0,1 1 0 0 0,0-1 0 0 0,-1 0 0 0 0,1 0 0 0 0,0 0 0 0 0,0 0 0 0 0,-1 1 0 0 0,1-1 0 0 0,0 0 0 0 0,-1 0 0 0 0,1 1 0 0 0,0-1 0 0 0,0 0 0 0 0,0 0 0 0 0,-1 1 0 0 0,1-1 0 0 0,0 0 0 0 0,0 1 0 0 0,0-1 0 0 0,0 0 0 0 0,0 1 0 0 0,0-1 0 0 0,0 0 0 0 0,-1 1 0 0 0,-2 14 0 0 0,2-13 0 0 0,1-1 0 0 0,0-1 0 0 0,-1 1 0 0 0,1 0 0 0 0,-1-1 0 0 0,1 1 0 0 0,-1-1 0 0 0,1 1 0 0 0,-1 0 0 0 0,1-1 0 0 0,-1 0 0 0 0,0 1 0 0 0,1-1 0 0 0,-1 1 0 0 0,0-1 0 0 0,1 0 0 0 0,-1 1 0 0 0,0-1 0 0 0,1 0 0 0 0,-1 0 0 0 0,0 0 0 0 0,0 1 0 0 0,1-1 0 0 0,-1 0 0 0 0,0 0 0 0 0,0 0 0 0 0,1 0 0 0 0,-2 0 0 0 0,-25-4 0 0 0,17 2 0 0 0,-51-3 14 0 0,1 3-1 0 0,-2 3 1 0 0,2 2 0 0 0,-65 12-1 0 0,-237 65 55 0 0,263-54-81 0 0,-251 75-2259 0 0,272-71-3411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5:44.566"/>
    </inkml:context>
    <inkml:brush xml:id="br0">
      <inkml:brushProperty name="width" value="0.1" units="cm"/>
      <inkml:brushProperty name="height" value="0.1" units="cm"/>
      <inkml:brushProperty name="color" value="#F4F91B"/>
    </inkml:brush>
  </inkml:definitions>
  <inkml:trace contextRef="#ctx0" brushRef="#br0">5412 1324 2615 0 0,'-7'1'3423'0'0,"1"0"-2714"0"0,0 0 0 0 0,1-1 0 0 0,-1 0 0 0 0,-5 0 0 0 0,6 0-415 0 0,1 1 0 0 0,-1-1-1 0 0,1 1 1 0 0,-1 0 0 0 0,1 0-1 0 0,0 1 1 0 0,-1-1 0 0 0,1 1-1 0 0,-6 4 1 0 0,-12 3 88 0 0,16-7-244 0 0,0-1 0 0 0,0 0 0 0 0,-13 1 0 0 0,-13 1 519 0 0,27-2-468 0 0,0-1 0 0 0,1 1-1 0 0,-1-1 1 0 0,0-1 0 0 0,0 1 0 0 0,0-1-1 0 0,0 1 1 0 0,-7-4 0 0 0,7 3 121 0 0,-1 0 0 0 0,0 0 0 0 0,0 0 0 0 0,1 0 0 0 0,-12 1 0 0 0,10 2-235 0 0,0 0 0 0 0,0 0 1 0 0,0 0-1 0 0,0 1 0 0 0,-12 7 0 0 0,-14 5-77 0 0,18-10 158 0 0,1-1 0 0 0,-1 0-1 0 0,0-1 1 0 0,0-1 0 0 0,0 0-1 0 0,-1-1 1 0 0,-22-1 0 0 0,25 0-41 0 0,0 1 1 0 0,1 0 0 0 0,-1 1 0 0 0,1 0 0 0 0,0 1 0 0 0,0 0 0 0 0,0 1 0 0 0,-18 9 0 0 0,17-7-37 0 0,-1-1-1 0 0,1-1 1 0 0,-1 0 0 0 0,0 0 0 0 0,1-1-1 0 0,-26 1 1 0 0,-40-5 841 0 0,-109-17-1 0 0,159 16-844 0 0,1 1 0 0 0,-1 2 0 0 0,0 0 1 0 0,-44 9-1 0 0,47-7-31 0 0,9-2 19 0 0,1-1 0 0 0,-1 0 1 0 0,1-1-1 0 0,-26-6 0 0 0,-25-1 170 0 0,9 8-121 0 0,1 3-1 0 0,-94 16 1 0 0,-3 2 6 0 0,87-15 9 0 0,35-1-31 0 0,-1-2-1 0 0,1-2 1 0 0,-1-1 0 0 0,-48-6 0 0 0,2-7 13 0 0,-1 4 0 0 0,0 3 1 0 0,-87 4-1 0 0,7 20-68 0 0,99-10-12 0 0,1-2 0 0 0,-82-3 0 0 0,-176-13 227 0 0,275 12-256 0 0,30 0 0 0 0,-1-2 0 0 0,1 0 0 0 0,-23-2 0 0 0,-19-6 94 0 0,18 3 29 0 0,-37-11 0 0 0,-2 1-100 0 0,51 12 3 0 0,-42-14 1 0 0,49 13-19 0 0,1 0 0 0 0,-1 1 0 0 0,0 1 0 0 0,0 1 0 0 0,0 0 0 0 0,-1 1 0 0 0,-31 5 0 0 0,38-5-8 0 0,-1-1 0 0 0,0 0 0 0 0,1 0-1 0 0,-1-1 1 0 0,1-1 0 0 0,-1 0 0 0 0,-13-6 0 0 0,-25-6 12 0 0,17 6 55 0 0,22 5-39 0 0,0 1 1 0 0,-1 0-1 0 0,-15-2 1 0 0,-64-3 54 0 0,34 2-61 0 0,-93 2 1 0 0,127 5-24 0 0,0-2 1 0 0,0 0-1 0 0,-36-8 1 0 0,-67-22 35 0 0,95 23-4 0 0,14 3-22 0 0,-1 1 0 0 0,1 0 1 0 0,-1 2-1 0 0,0 0 0 0 0,1 1 0 0 0,-34 3 0 0 0,34 1-9 0 0,1 0 0 0 0,-22 8 0 0 0,38-10 0 0 0,-20 4-1 0 0,1 0 1 0 0,-1-1-1 0 0,-37 3 0 0 0,46-7 3 0 0,1 0-1 0 0,0 0 1 0 0,-1-1 0 0 0,1-1-1 0 0,0 0 1 0 0,0 0 0 0 0,0-1-1 0 0,-17-8 1 0 0,20 8 39 0 0,0-1 0 0 0,1 0 0 0 0,0 0 0 0 0,0-1-1 0 0,0 1 1 0 0,1-2 0 0 0,-1 1 0 0 0,1-1 0 0 0,0 0 0 0 0,1 0 0 0 0,-1-1-1 0 0,1 1 1 0 0,-5-10 0 0 0,10 15-37 0 0,-38-67 211 0 0,34 58-204 0 0,0 1-1 0 0,1-1 1 0 0,0 0-1 0 0,0 0 1 0 0,-1-16 0 0 0,-5-111 42 0 0,6 111-47 0 0,-11-87 52 0 0,13 109-58 0 0,-2-13 0 0 0,0 0 0 0 0,0 0 0 0 0,1-31 0 0 0,5 21 0 0 0,0 1 0 0 0,8-25 0 0 0,-7 38 0 0 0,0 1 0 0 0,0 0 0 0 0,1 0 0 0 0,1 1 0 0 0,0 0 0 0 0,8-13 0 0 0,-5 12 0 0 0,1 0 0 0 0,0 0 0 0 0,0 1 0 0 0,1 0 0 0 0,0 1 0 0 0,1 0 0 0 0,15-10 0 0 0,88-63 0 0 0,-81 61 0 0 0,0 1 0 0 0,1 2 0 0 0,44-16 0 0 0,-54 26 0 0 0,0 2 0 0 0,1 1 0 0 0,0 1 0 0 0,30-2 0 0 0,14-3 0 0 0,191-32 0 0 0,-168 30 0 0 0,1 4 0 0 0,1 4 0 0 0,-1 5 0 0 0,123 15 0 0 0,-116-2 0 0 0,53 4 0 0 0,-124-16 0 0 0,0-2 0 0 0,-1-1 0 0 0,36-5 0 0 0,229-48 0 0 0,-93 26 0 0 0,-172 24 0 0 0,139-30 0 0 0,-152 30 0 0 0,1 2 0 0 0,24-2 0 0 0,-1 0 0 0 0,-6 1 0 0 0,62 2 0 0 0,15 0 0 0 0,-4-4 0 0 0,135 11 0 0 0,-190-3 0 0 0,139-7 0 0 0,-121 0 0 0 0,-57 3 0 0 0,158-2 0 0 0,-135 4 0 0 0,-1 2 0 0 0,63 13 0 0 0,149 29 0 0 0,-239-44 0 0 0,16 3-8 0 0,-1 1 0 0 0,0 1 0 0 0,1 1 0 0 0,-2 1 0 0 0,1 1 0 0 0,-2 1 0 0 0,31 19 0 0 0,-48-26-42 0 0,1 0-1 0 0,-1 1 1 0 0,0-1 0 0 0,0 1-1 0 0,0 0 1 0 0,-1 1 0 0 0,1-1-1 0 0,-1 1 1 0 0,0-1 0 0 0,0 1-1 0 0,-1 0 1 0 0,1 0 0 0 0,-1 0-1 0 0,0 1 1 0 0,0-1 0 0 0,1 8-1 0 0,-1 1-548 0 0,0 0 1 0 0,-1 0-1 0 0,0 0 0 0 0,-1 0 0 0 0,-3 20 0 0 0,-4 14-7840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53.966"/>
    </inkml:context>
    <inkml:brush xml:id="br0">
      <inkml:brushProperty name="width" value="0.1" units="cm"/>
      <inkml:brushProperty name="height" value="0.1" units="cm"/>
      <inkml:brushProperty name="color" value="#F4F91B"/>
    </inkml:brush>
  </inkml:definitions>
  <inkml:trace contextRef="#ctx0" brushRef="#br0">1823 49 2959 0 0,'-3'-2'298'0'0,"0"0"-1"0"0,0 0 0 0 0,0 0 0 0 0,0 1 0 0 0,0-1 0 0 0,0 1 1 0 0,-1 0-1 0 0,1 0 0 0 0,-5-1 0 0 0,-33-3 1626 0 0,-116 5 494 0 0,126 2-1867 0 0,-36 5 0 0 0,43-3-369 0 0,-1-2 0 0 0,1 0 0 0 0,-29-2 0 0 0,-105-15 1001 0 0,-265-13 1068 0 0,351 27-2135 0 0,0 3 1 0 0,0 4-1 0 0,1 2 0 0 0,-132 34 0 0 0,161-30-97 0 0,-153 48-638 0 0,138-40 270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10.478"/>
    </inkml:context>
    <inkml:brush xml:id="br0">
      <inkml:brushProperty name="width" value="0.1" units="cm"/>
      <inkml:brushProperty name="height" value="0.1" units="cm"/>
      <inkml:brushProperty name="color" value="#E71224"/>
    </inkml:brush>
  </inkml:definitions>
  <inkml:trace contextRef="#ctx0" brushRef="#br0">1409 75 1375 0 0,'-18'-15'136'0'0,"16"12"-27"0"0,-1 0 1 0 0,0 1-1 0 0,-1-1 1 0 0,1 1-1 0 0,0 0 0 0 0,-8-4 1 0 0,-15-3 274 0 0,-1 1 0 0 0,0 1 0 0 0,-1 2 1 0 0,0 0-1 0 0,0 2 0 0 0,-54 1 0 0 0,-170 6 1665 0 0,156-1-1525 0 0,31 0-224 0 0,-395 34 372 0 0,283-7-1236 0 0,111-20-2256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55.155"/>
    </inkml:context>
    <inkml:brush xml:id="br0">
      <inkml:brushProperty name="width" value="0.1" units="cm"/>
      <inkml:brushProperty name="height" value="0.1" units="cm"/>
      <inkml:brushProperty name="color" value="#F4F91B"/>
    </inkml:brush>
  </inkml:definitions>
  <inkml:trace contextRef="#ctx0" brushRef="#br0">1852 36 2303 0 0,'-1'0'135'0'0,"-1"-1"0"0"0,0 1 0 0 0,1-1 0 0 0,-1 1 1 0 0,0-1-1 0 0,1 1 0 0 0,-1 0 0 0 0,0 0 0 0 0,1 0 0 0 0,-1 0 0 0 0,0 0 0 0 0,1 0 0 0 0,-1 1 0 0 0,0-1 0 0 0,1 1 0 0 0,-1-1 0 0 0,-2 2 0 0 0,-13 1 176 0 0,-53-2 1522 0 0,39-2 208 0 0,29 1-1862 0 0,-1-1 1 0 0,1 1-1 0 0,0-1 0 0 0,0 0 0 0 0,0 1 0 0 0,0-1 0 0 0,0 0 0 0 0,0-1 0 0 0,0 1 0 0 0,0 0 0 0 0,-2-2 0 0 0,2 1-100 0 0,-1 0 0 0 0,1 0 0 0 0,-1 0-1 0 0,0 1 1 0 0,1-1 0 0 0,-1 1-1 0 0,0 0 1 0 0,0 0 0 0 0,-4-1-1 0 0,-2 1 18 0 0,0 1 0 0 0,1 0-1 0 0,-1 0 1 0 0,0 1-1 0 0,0 0 1 0 0,0 0-1 0 0,-9 4 1 0 0,-6 2-37 0 0,-26 13 0 0 0,11-4 77 0 0,27-11 3 0 0,0-2 0 0 0,0 0 0 0 0,0 0 0 0 0,0-1 0 0 0,-1-1 0 0 0,1 0-1 0 0,-1 0 1 0 0,1-2 0 0 0,-24-2 0 0 0,6 0 80 0 0,0 2 1 0 0,-1 1-1 0 0,1 1 0 0 0,-46 8 0 0 0,43-6-54 0 0,1-2 0 0 0,-1-1 0 0 0,-62-8 0 0 0,31 2 207 0 0,28 1-13 0 0,0-1-1 0 0,-53-17 1 0 0,51 12 428 0 0,-76-11 1 0 0,60 18-1022 0 0,0 3 0 0 0,-1 2 1 0 0,1 2-1 0 0,0 3 0 0 0,-92 22 0 0 0,67-4-866 0 0,38-10-96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56.378"/>
    </inkml:context>
    <inkml:brush xml:id="br0">
      <inkml:brushProperty name="width" value="0.1" units="cm"/>
      <inkml:brushProperty name="height" value="0.1" units="cm"/>
      <inkml:brushProperty name="color" value="#F4F91B"/>
    </inkml:brush>
  </inkml:definitions>
  <inkml:trace contextRef="#ctx0" brushRef="#br0">1499 26 4287 0 0,'8'-6'437'0'0,"-6"4"-6"0"0,-9 1-22 0 0,1 0-260 0 0,-13 0 650 0 0,-27 2 0 0 0,-401 48 4103 0 0,371-39-4210 0 0,-135 0 1 0 0,154-12-428 0 0,1-3 1 0 0,0-2-1 0 0,-59-15 0 0 0,107 20-281 0 0,-177-37 538 0 0,158 35-770 0 0,0 2 0 0 0,0 1 0 0 0,0 1 1 0 0,0 1-1 0 0,-27 5 0 0 0,24-2-4679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57.251"/>
    </inkml:context>
    <inkml:brush xml:id="br0">
      <inkml:brushProperty name="width" value="0.1" units="cm"/>
      <inkml:brushProperty name="height" value="0.1" units="cm"/>
      <inkml:brushProperty name="color" value="#F4F91B"/>
    </inkml:brush>
  </inkml:definitions>
  <inkml:trace contextRef="#ctx0" brushRef="#br0">2567 0 919 0 0,'7'10'1228'0'0,"-8"-8"-1096"0"0,1 0-1 0 0,0 1 0 0 0,0-1 1 0 0,-1 0-1 0 0,1 0 0 0 0,-1 0 1 0 0,0 0-1 0 0,0 0 0 0 0,1 0 1 0 0,-1 0-1 0 0,-1 0 0 0 0,1 0 0 0 0,0 0 1 0 0,0 0-1 0 0,-1-1 0 0 0,1 1 1 0 0,-1-1-1 0 0,1 1 0 0 0,-1-1 1 0 0,0 1-1 0 0,1-1 0 0 0,-1 0 1 0 0,0 0-1 0 0,0 0 0 0 0,0 0 0 0 0,-3 1 1 0 0,2-1 123 0 0,-1 1 1 0 0,1-1 0 0 0,-1-1-1 0 0,0 1 1 0 0,1 0 0 0 0,-1-1-1 0 0,0 0 1 0 0,1 0 0 0 0,-1 0-1 0 0,1 0 1 0 0,-1-1 0 0 0,0 1-1 0 0,1-1 1 0 0,-1 0 0 0 0,-4-1-1 0 0,0-1 12 0 0,0 0 0 0 0,0 1 0 0 0,0 0 0 0 0,-1 0 1 0 0,1 1-1 0 0,-1 0 0 0 0,1 1 0 0 0,-9 0 0 0 0,-72 11 87 0 0,27-3-65 0 0,-71 4 964 0 0,-259-13 1 0 0,160-3-692 0 0,3 19-388 0 0,181-11-144 0 0,-38-1 37 0 0,1-3 0 0 0,-165-23-1 0 0,151 13-14 0 0,-1 3-1 0 0,0 5 0 0 0,-103 11 1 0 0,-13 14-910 0 0,147-15 350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7:04.650"/>
    </inkml:context>
    <inkml:brush xml:id="br0">
      <inkml:brushProperty name="width" value="0.1" units="cm"/>
      <inkml:brushProperty name="height" value="0.1" units="cm"/>
      <inkml:brushProperty name="color" value="#F4F91B"/>
    </inkml:brush>
  </inkml:definitions>
  <inkml:trace contextRef="#ctx0" brushRef="#br0">1 101 2759 0 0,'1'-2'129'0'0,"1"-1"-1"0"0,-1 1 0 0 0,0 0 0 0 0,1-1 0 0 0,-1 1 1 0 0,0-1-1 0 0,-1 1 0 0 0,1-1 0 0 0,0 0 0 0 0,-1 1 1 0 0,1-1-1 0 0,-1 0 0 0 0,0 0 0 0 0,0-3 0 0 0,0 3 89 0 0,0 0-1 0 0,0 0 0 0 0,0 0 1 0 0,1 0-1 0 0,-1 0 0 0 0,1 1 0 0 0,0-1 1 0 0,0 0-1 0 0,0 0 0 0 0,0 0 0 0 0,0 1 1 0 0,2-4-1 0 0,-2 5-216 0 0,0 0 0 0 0,0-1 1 0 0,0 1-1 0 0,0 0 0 0 0,0 0 0 0 0,0-1 1 0 0,0 1-1 0 0,1 0 0 0 0,-1 0 0 0 0,0 0 0 0 0,1 1 1 0 0,-1-1-1 0 0,0 0 0 0 0,1 0 0 0 0,-1 1 0 0 0,1-1 1 0 0,-1 1-1 0 0,1-1 0 0 0,0 1 0 0 0,-1 0 1 0 0,1 0-1 0 0,-1-1 0 0 0,1 1 0 0 0,2 1 0 0 0,-1-1-244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7:15.083"/>
    </inkml:context>
    <inkml:brush xml:id="br0">
      <inkml:brushProperty name="width" value="0.1" units="cm"/>
      <inkml:brushProperty name="height" value="0.1" units="cm"/>
      <inkml:brushProperty name="color" value="#E71224"/>
    </inkml:brush>
  </inkml:definitions>
  <inkml:trace contextRef="#ctx0" brushRef="#br0">216 1327 2303 0 0,'0'-1'116'0'0,"0"-1"0"0"0,1 0 0 0 0,-1 0 0 0 0,1 1 0 0 0,-1-1 0 0 0,1 0-1 0 0,0 1 1 0 0,-1-1 0 0 0,1 1 0 0 0,0-1 0 0 0,0 1 0 0 0,3-3-1 0 0,18-19 3024 0 0,-6 6-2486 0 0,-16 17-582 0 0,0-1 0 0 0,0 1-1 0 0,0-1 1 0 0,1 1 0 0 0,-1 0 0 0 0,0-1 0 0 0,0 1 0 0 0,1-1 0 0 0,-1 1 0 0 0,0 0 0 0 0,1 0 0 0 0,-1-1-1 0 0,0 1 1 0 0,1 0 0 0 0,-1-1 0 0 0,0 1 0 0 0,1 0 0 0 0,-1 0 0 0 0,1 0 0 0 0,-1 0 0 0 0,0-1 0 0 0,1 1-1 0 0,-1 0 1 0 0,1 0 0 0 0,-1 0 0 0 0,1 0 0 0 0,-1 0 0 0 0,0 0 0 0 0,1 0 0 0 0,-1 0 0 0 0,1 0 0 0 0,-1 0-1 0 0,1 0 1 0 0,-1 0 0 0 0,1 0 0 0 0,0 1 0 0 0,10 16 2102 0 0,-10-13-2076 0 0,2 10 1317 0 0,-3-13-1369 0 0,0-1-1 0 0,0 1 0 0 0,0 0 1 0 0,0-1-1 0 0,0 1 0 0 0,0 0 1 0 0,0-1-1 0 0,0 1 0 0 0,0-1 1 0 0,1 1-1 0 0,-1 0 1 0 0,0-1-1 0 0,0 1 0 0 0,1-1 1 0 0,-1 1-1 0 0,0-1 0 0 0,1 1 1 0 0,-1-1-1 0 0,0 1 0 0 0,1-1 1 0 0,-1 1-1 0 0,1-1 0 0 0,-1 1 1 0 0,1-1-1 0 0,-1 0 0 0 0,1 1 1 0 0,-1-1-1 0 0,1 0 0 0 0,-1 1 1 0 0,1-1-1 0 0,-1 0 0 0 0,1 0 1 0 0,0 1-1 0 0,-1-1 0 0 0,1 0 1 0 0,-1 0-1 0 0,1 0 0 0 0,0 0 1 0 0,-1 0-1 0 0,1 0 1 0 0,-1 0-1 0 0,1 0 0 0 0,0 0 1 0 0,-1 0-1 0 0,1 0 0 0 0,0-1 1 0 0,8 2 265 0 0,-1 0 1 0 0,1 0 0 0 0,-1 1 0 0 0,0 0 0 0 0,0 0 0 0 0,0 1-1 0 0,8 3 1 0 0,-8-4 75 0 0,-1-1 0 0 0,1 0 0 0 0,12 0 0 0 0,-4-1-189 0 0,-1 2-1 0 0,0 0 1 0 0,0 1-1 0 0,0 0 1 0 0,0 1 0 0 0,18 7-1 0 0,-27-9-152 0 0,-1-1 1 0 0,1 0-1 0 0,0 0 0 0 0,-1 0 1 0 0,1-1-1 0 0,0 0 0 0 0,0 0 1 0 0,9-1-1 0 0,45-12 789 0 0,-54 12-725 0 0,17-6 230 0 0,-13 4-277 0 0,-1 1 0 0 0,0 0 1 0 0,1 0-1 0 0,0 1 0 0 0,-1 0 1 0 0,17 0-1 0 0,-1 2 4 0 0,1-2 1 0 0,39-6-1 0 0,-36 4-5 0 0,-12 1 111 0 0,0 0 0 0 0,0-2 1 0 0,31-10-1 0 0,-43 13-151 0 0,0 0-1 0 0,0 0 1 0 0,1 1-1 0 0,-1 0 1 0 0,0 0-1 0 0,7 0 1 0 0,0 1-2 0 0,14-1 21 0 0,-16 1-11 0 0,1-1-1 0 0,-1 0 1 0 0,1-1-1 0 0,-1 0 1 0 0,1 0 0 0 0,-1-1-1 0 0,14-5 1 0 0,-16 5 0 0 0,0 0 0 0 0,1 1-1 0 0,-1 0 1 0 0,1 0 0 0 0,-1 1 0 0 0,1 0 0 0 0,-1 0 0 0 0,1 1 0 0 0,-1 0 0 0 0,16 4-1 0 0,12 1-28 0 0,5 0 93 0 0,61 16 0 0 0,-45-6-108 0 0,-47-14 16 0 0,-4-1 0 0 0,0 0 0 0 0,0 0 0 0 0,0 0 0 0 0,0-1 0 0 0,11 0 0 0 0,37 2 140 0 0,24-7 30 0 0,-49 3-161 0 0,53 1 0 0 0,-47 4-20 0 0,-3 1 39 0 0,-1-2 1 0 0,48-4 0 0 0,-64 2-15 0 0,-1 0 1 0 0,1 1-1 0 0,24 4 0 0 0,-26-3-12 0 0,1 0-1 0 0,-1 0 0 0 0,1-2 0 0 0,23-1 1 0 0,12-4 64 0 0,-32 4-40 0 0,-1 0 0 0 0,0-1 0 0 0,26-7 0 0 0,-36 7-21 0 0,0 1-1 0 0,0 0 0 0 0,0 1 1 0 0,0-1-1 0 0,0 1 1 0 0,0 1-1 0 0,0-1 0 0 0,0 1 1 0 0,1 0-1 0 0,6 2 0 0 0,-7-1-1 0 0,0-1 0 0 0,-1 1 0 0 0,1-2 0 0 0,0 1 0 0 0,-1-1 0 0 0,1 1 0 0 0,0-2-1 0 0,0 1 1 0 0,0-1 0 0 0,-1 1 0 0 0,11-4 0 0 0,107-46 125 0 0,-97 42-64 0 0,41-7 0 0 0,-66 14-59 0 0,1 1 1 0 0,-1 0-1 0 0,0 0 0 0 0,0-1 0 0 0,0 1 0 0 0,1 0 1 0 0,-1-1-1 0 0,0 0 0 0 0,0 1 0 0 0,0-1 0 0 0,0 1 1 0 0,0-1-1 0 0,0 0 0 0 0,0 0 0 0 0,0 0 0 0 0,0 0 1 0 0,0 0-1 0 0,0 0 0 0 0,-1 0 0 0 0,1 0 0 0 0,0 0 1 0 0,-1 0-1 0 0,1 0 0 0 0,-1 0 0 0 0,1 0 0 0 0,-1 0 1 0 0,1-1-1 0 0,-1 1 0 0 0,0 0 0 0 0,0 0 0 0 0,1-1 1 0 0,-1 1-1 0 0,0 0 0 0 0,0 0 0 0 0,0-1 0 0 0,-1 1 1 0 0,1 0-1 0 0,0 0 0 0 0,0-1 0 0 0,-1 0 0 0 0,-18-56 330 0 0,14 41-267 0 0,0 1 1 0 0,1-1-1 0 0,-3-30 0 0 0,-4-21-41 0 0,8 55-8 0 0,1-1 0 0 0,0-27 0 0 0,2 29-5 0 0,0 0 1 0 0,-1 0-1 0 0,-1 0 0 0 0,-4-19 0 0 0,3 26-8 0 0,1 0-1 0 0,0 0 1 0 0,-1 0-1 0 0,-5-6 1 0 0,5 7-1 0 0,1 0 0 0 0,-1 0 0 0 0,1 0 1 0 0,0 0-1 0 0,0-1 0 0 0,-3-8 0 0 0,4 5 1 0 0,0 0 0 0 0,1 0 0 0 0,0 0 1 0 0,0-1-1 0 0,1 1 0 0 0,0 0 0 0 0,0 0 0 0 0,3-8 0 0 0,-2 8 3 0 0,0-1 0 0 0,-1 0 0 0 0,1 0 0 0 0,-2 1 0 0 0,0-1 0 0 0,0-10-1 0 0,-13-26 46 0 0,4 16-33 0 0,6 13-21 0 0,1 1 0 0 0,1-1 0 0 0,0 0 0 0 0,3-21 0 0 0,-1 0 0 0 0,-8-83 64 0 0,3 91-37 0 0,-15-48-1 0 0,10 40-15 0 0,1-8-11 0 0,7 34 0 0 0,-1 0 0 0 0,0 0 0 0 0,0 0 0 0 0,-6-14 0 0 0,7 23 0 0 0,-1 0 0 0 0,0-1 0 0 0,1 1 0 0 0,-1 0 0 0 0,0 0 0 0 0,0 0 0 0 0,0 0 0 0 0,0 0 0 0 0,-1 0 0 0 0,1 0 0 0 0,-1 1 0 0 0,1 0 0 0 0,-1-1 0 0 0,1 1 0 0 0,-4-1 0 0 0,-3-1 0 0 0,1 0 0 0 0,-1 0 0 0 0,-13-1 0 0 0,5 3 0 0 0,1 0 0 0 0,0 2 0 0 0,-1-1 0 0 0,1 2 0 0 0,-23 5 0 0 0,23-5 0 0 0,-7 1 0 0 0,0-2 0 0 0,0 0 0 0 0,-45-6 0 0 0,46 2 0 0 0,0 2 0 0 0,0 0 0 0 0,0 1 0 0 0,-32 5 0 0 0,24-1 0 0 0,0-1 0 0 0,-50-3 0 0 0,-8 1 0 0 0,16 6 0 0 0,35-7 0 0 0,30 0 0 0 0,1-1 0 0 0,-1 1 0 0 0,0 1 0 0 0,-11 1 0 0 0,6 0 0 0 0,0 0 0 0 0,-22-1 0 0 0,-13 2 0 0 0,16-1 0 0 0,1 0 0 0 0,0-2 0 0 0,-32-4 0 0 0,10-3 0 0 0,35 5 0 0 0,1-1 0 0 0,-1 2 0 0 0,1 0 0 0 0,-1 1 0 0 0,-23 4 0 0 0,-61 6 0 0 0,76-9 0 0 0,0 1 0 0 0,0 1 0 0 0,1 1 0 0 0,-25 8 0 0 0,-110 33 0 0 0,143-42 0 0 0,-54 9 0 0 0,55-11 0 0 0,5 1 0 0 0,-1-1 0 0 0,0-1 0 0 0,-17-1 0 0 0,-6-1 0 0 0,0 2 0 0 0,0 1 0 0 0,0 2 0 0 0,-35 6 0 0 0,58-7 0 0 0,-6 1 0 0 0,5-1 0 0 0,1-1 0 0 0,-1 1 0 0 0,1-2 0 0 0,-1 0 0 0 0,-19-2 0 0 0,22 2 0 0 0,1 0 0 0 0,-1 1 0 0 0,1 0 0 0 0,-1 0 0 0 0,1 0 0 0 0,-1 1 0 0 0,1 1 0 0 0,0 0 0 0 0,0 0 0 0 0,-13 6 0 0 0,19-7 0 0 0,0-1 0 0 0,-1 0 0 0 0,1 1 0 0 0,0 0 0 0 0,0-1 0 0 0,0 1 0 0 0,0 0 0 0 0,1 0 0 0 0,-1 0 0 0 0,0 0 0 0 0,1 1 0 0 0,-1-1 0 0 0,1 0 0 0 0,0 1 0 0 0,0-1 0 0 0,-1 4 0 0 0,-1 3 0 0 0,1 1 0 0 0,0 0 0 0 0,-1 11 0 0 0,-3 21 0 0 0,-31 64 0 0 0,33-94 0 0 0,-1-1 0 0 0,0 1 0 0 0,-1-1 0 0 0,0 0 0 0 0,0 0 0 0 0,-1-1 0 0 0,-17 19 0 0 0,14-17 0 0 0,0 0 0 0 0,1 1 0 0 0,1 1 0 0 0,-8 15 0 0 0,-4 31 0 0 0,5-14 0 0 0,13-40 0 0 0,0 1 0 0 0,0-1 0 0 0,0 0 0 0 0,1 0 0 0 0,0 1 0 0 0,0-1 0 0 0,1 1 0 0 0,0-1 0 0 0,0 1 0 0 0,0-1 0 0 0,1 1 0 0 0,0-1 0 0 0,0 1 0 0 0,1-1 0 0 0,2 6 0 0 0,8 56 0 0 0,-5-52 16 0 0,-6-14-13 0 0,0 0 0 0 0,0 0 0 0 0,0 0 0 0 0,0 0 0 0 0,0 0 0 0 0,-1 0 0 0 0,1 0 0 0 0,-1 0 0 0 0,1 0 0 0 0,-1 0 0 0 0,0 0 0 0 0,0 1 0 0 0,1-1 0 0 0,-2 0 0 0 0,1 4 0 0 0,-2-1-3 0 0,0 0 0 0 0,1 0 0 0 0,0 0 0 0 0,0 0 0 0 0,1 0 0 0 0,-1 1 0 0 0,1-1 0 0 0,1 8 0 0 0,-2 19 0 0 0,-1-14 0 0 0,1 1 0 0 0,1 0 0 0 0,3 23 0 0 0,-1-29 0 0 0,1 1 0 0 0,6 18 0 0 0,5 21 0 0 0,-13-49 2 0 0,-1 1 1 0 0,1-1-1 0 0,0 0 0 0 0,0 0 0 0 0,0 1 0 0 0,1-1 1 0 0,0 0-1 0 0,-1 0 0 0 0,1-1 0 0 0,1 1 1 0 0,-1 0-1 0 0,1-1 0 0 0,-1 1 0 0 0,1-1 0 0 0,0 0 1 0 0,0 0-1 0 0,0 0 0 0 0,1 0 0 0 0,-1 0 1 0 0,1-1-1 0 0,-1 1 0 0 0,1-1 0 0 0,5 2 0 0 0,-9-4-1 0 0,0 0 0 0 0,1 0 0 0 0,-1 1 0 0 0,1-1 0 0 0,-1 0 0 0 0,1 0 0 0 0,-1 0 0 0 0,1 1 0 0 0,-1-1 0 0 0,1 0 0 0 0,-1 0 0 0 0,1 0 0 0 0,-1 0 0 0 0,1 0 0 0 0,-1 0 0 0 0,1 0 0 0 0,-1 0 0 0 0,1 0 0 0 0,-1-1 0 0 0,1 1 0 0 0,-1 0 0 0 0,1 0 0 0 0,-1 0 0 0 0,1 0 0 0 0,-1-1 0 0 0,0 1 0 0 0,1 0-1 0 0,-1-1 1 0 0,1 1 0 0 0,-1 0 0 0 0,0-1 0 0 0,1 0 0 0 0,-1 1 3 0 0,0 0-1 0 0,0-1 1 0 0,0 1-1 0 0,0-1 1 0 0,0 1-1 0 0,0-1 0 0 0,0 1 1 0 0,0-1-1 0 0,0 1 1 0 0,0 0-1 0 0,0-1 1 0 0,-1 1-1 0 0,1-1 1 0 0,0 1-1 0 0,0-1 0 0 0,0 1 1 0 0,-1 0-1 0 0,1-1 1 0 0,0 1-1 0 0,-1 0 1 0 0,1-1-1 0 0,0 1 1 0 0,-1 0-1 0 0,1 0 0 0 0,0-1 1 0 0,-1 1-1 0 0,1 0 1 0 0,-1 0-1 0 0,1-1 1 0 0,-1 1-1 0 0,-9 23-76 0 0,0 9-2450 0 0,-9 61 0 0 0,13-52-5870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7:34.459"/>
    </inkml:context>
    <inkml:brush xml:id="br0">
      <inkml:brushProperty name="width" value="0.1" units="cm"/>
      <inkml:brushProperty name="height" value="0.1" units="cm"/>
      <inkml:brushProperty name="color" value="#E71224"/>
    </inkml:brush>
  </inkml:definitions>
  <inkml:trace contextRef="#ctx0" brushRef="#br0">38 1514 455 0 0,'-5'-3'5441'0'0,"6"-17"-3575"0"0,-1 18-1631 0 0,0-1 1 0 0,0 1-1 0 0,1-1 0 0 0,-1 1 0 0 0,1 0 1 0 0,-1-1-1 0 0,1 1 0 0 0,0 0 1 0 0,0 0-1 0 0,0-1 0 0 0,1 1 0 0 0,-1 0 1 0 0,2-2-1 0 0,25-24 2097 0 0,-13 14-1441 0 0,-10 12-632 0 0,1-1 0 0 0,0 1 0 0 0,-1 0 0 0 0,1 1 0 0 0,0-1 0 0 0,0 1 0 0 0,0 0 0 0 0,7 0-1 0 0,-7 1-140 0 0,27-7 851 0 0,-28 5-834 0 0,1 1-1 0 0,-1-1 0 0 0,1 1 1 0 0,0 1-1 0 0,-1-1 1 0 0,1 1-1 0 0,0 0 1 0 0,-1 0-1 0 0,1 0 1 0 0,7 3-1 0 0,56 14 261 0 0,-3-9 240 0 0,-33-5-225 0 0,5-4 54 0 0,-21 3-316 0 0,0 0 0 0 0,1-1 0 0 0,-1-1 0 0 0,0-1 0 0 0,0 0 0 0 0,1-1 0 0 0,18-5 0 0 0,-11 1 39 0 0,45-3-1 0 0,-43 6-136 0 0,36-8-1 0 0,-6 2-38 0 0,-51 8 9 0 0,0 1 0 0 0,0 0 1 0 0,0 0-1 0 0,0 1 0 0 0,0-1 0 0 0,0 1 1 0 0,6 2-1 0 0,3 0-1 0 0,10 4 24 0 0,-21-5-33 0 0,0-1 0 0 0,0 0 1 0 0,1 0-1 0 0,-1 0 1 0 0,0-1-1 0 0,0 1 0 0 0,0-1 1 0 0,6 0-1 0 0,0 0 14 0 0,0 0 0 0 0,0 0-1 0 0,-1 1 1 0 0,21 5 0 0 0,-18-3 9 0 0,0-1 0 0 0,19 1 1 0 0,65-3 240 0 0,-81 0-192 0 0,0-1 0 0 0,0 0-1 0 0,0-1 1 0 0,19-5-1 0 0,0 0 21 0 0,47-6 0 0 0,-23 5-39 0 0,48-6 65 0 0,-91 13-128 0 0,-12 1 0 0 0,0 0 0 0 0,0 0 0 0 0,0-1 0 0 0,-1 1 0 0 0,1-1 0 0 0,0 1 0 0 0,0-1 0 0 0,2-1 0 0 0,1 0 0 0 0,0 0 0 0 0,0 1 0 0 0,0-1 0 0 0,6 1 0 0 0,3-1 11 0 0,21 1 110 0 0,-19 2-117 0 0,114 8 457 0 0,-126-8-443 0 0,1 0-1 0 0,-1 0 0 0 0,1 1 0 0 0,0-1 0 0 0,-1 1 0 0 0,0 0 0 0 0,1 1 0 0 0,-1-1 0 0 0,0 1 0 0 0,0 0 0 0 0,-1 0 0 0 0,1 1 0 0 0,5 5 0 0 0,22 13-10 0 0,-29-20-3 0 0,1-1 1 0 0,0 1 0 0 0,-1-1 0 0 0,1 0-1 0 0,0 0 1 0 0,-1 0 0 0 0,1-1-1 0 0,0 1 1 0 0,0-1 0 0 0,4 0-1 0 0,12 1-2 0 0,25 12 190 0 0,-34-10-166 0 0,1-1-1 0 0,-1 0 1 0 0,1 0 0 0 0,22-1-1 0 0,13-2 39 0 0,0-3 0 0 0,87-16 0 0 0,-82 11-65 0 0,-28 5 22 0 0,1-1 1 0 0,26-10 0 0 0,-20 6-3 0 0,35-7 0 0 0,11-2 71 0 0,-72 16-62 0 0,0 0 0 0 0,-1-1 0 0 0,1 0 0 0 0,0 0 0 0 0,-1 0 0 0 0,0 0-1 0 0,1-1 1 0 0,-1 1 0 0 0,-1-1 0 0 0,1 0 0 0 0,0 0 0 0 0,-1-1 0 0 0,3-5 0 0 0,17-20 14 0 0,-6 10 21 0 0,-2-1-1 0 0,0 0 1 0 0,-1-1-1 0 0,-1-1 1 0 0,10-27-1 0 0,31-65 130 0 0,-11 18 24 0 0,-13 35-89 0 0,-29 57-106 0 0,1-1 0 0 0,-1 1 1 0 0,0 0-1 0 0,0-1 0 0 0,0 0 0 0 0,-1 1 1 0 0,0-1-1 0 0,0 1 0 0 0,0-1 1 0 0,-1 0-1 0 0,0 1 0 0 0,0-1 0 0 0,-3-8 1 0 0,2 8-12 0 0,1-1 1 0 0,-1 1 0 0 0,1-1 0 0 0,1 0 0 0 0,-1 1 0 0 0,1-1 0 0 0,0 0 0 0 0,1 1 0 0 0,1-8-1 0 0,-1 8-4 0 0,0 0-1 0 0,0 1 0 0 0,0-1 0 0 0,-1 0 0 0 0,0 0 0 0 0,0 1 0 0 0,0-1 0 0 0,-1 0 0 0 0,0 0 0 0 0,0 1 0 0 0,0-1 1 0 0,-3-7-1 0 0,1 6 3 0 0,-1 0 0 0 0,1 1 0 0 0,-1-1 0 0 0,-1 1 0 0 0,1 0 0 0 0,-1 0 0 0 0,0 0 0 0 0,-11-9 0 0 0,-8-7-8 0 0,-74-60 0 0 0,54 53 0 0 0,0 3 0 0 0,-49-21 0 0 0,51 26 0 0 0,10 3 0 0 0,-53-41 0 0 0,62 43 0 0 0,5 4 9 0 0,-1 0 0 0 0,0 2 1 0 0,0 0-1 0 0,-1 2 0 0 0,0 0 0 0 0,-39-10 0 0 0,40 14-9 0 0,0 0 0 0 0,0 1 0 0 0,-1 1 0 0 0,1 1 0 0 0,-1 1 0 0 0,-25 2 0 0 0,14 0 0 0 0,-46-4 0 0 0,66 1 0 0 0,-116-12 0 0 0,99 8 0 0 0,2 1 0 0 0,-31-9 0 0 0,51 12 0 0 0,0 0 0 0 0,0 0 0 0 0,1 0 0 0 0,-9 1 0 0 0,-10-1 0 0 0,-67-7-1 0 0,-26-4 13 0 0,62 4 41 0 0,40 6-53 0 0,-25-1 0 0 0,-11-1 0 0 0,30 1 0 0 0,-39 0 0 0 0,40 2 0 0 0,-29-6 0 0 0,3 1 0 0 0,4 2 52 0 0,17 1-49 0 0,-1 1-1 0 0,0 1 0 0 0,1 1 1 0 0,-47 6-1 0 0,3 11-2 0 0,44-10 0 0 0,0-1 0 0 0,-45 5 0 0 0,-3-4 24 0 0,-30 2 16 0 0,18-6-40 0 0,74-2 0 0 0,-1 0 0 0 0,1 1 0 0 0,0 1 0 0 0,0 0 0 0 0,0 0 0 0 0,1 1 0 0 0,-1 0 0 0 0,-16 11 0 0 0,-24 7 0 0 0,44-19 0 0 0,0 1 0 0 0,0-1 0 0 0,1 1 0 0 0,-1 0 0 0 0,1 0 0 0 0,-1 1 0 0 0,-8 9 0 0 0,12-10 0 0 0,0 1 0 0 0,1 0 0 0 0,0-1 0 0 0,0 1 0 0 0,1 0 0 0 0,-1 0 0 0 0,1 0 0 0 0,-1 7 0 0 0,1-6 0 0 0,0 0 0 0 0,-1 0 0 0 0,0 0 0 0 0,0 0 0 0 0,-3 7 0 0 0,-25 29 26 0 0,23-34-16 0 0,1 1-1 0 0,-1 0 1 0 0,-9 19-1 0 0,-15 34 151 0 0,28-56-140 0 0,-1 1 0 0 0,-1-1 0 0 0,1-1 0 0 0,-1 1 0 0 0,0-1 0 0 0,0 0 0 0 0,-8 6 0 0 0,9-6-11 0 0,-1-1 0 0 0,1 1 0 0 0,0 0 0 0 0,0 0 1 0 0,1 1-1 0 0,-1-1 0 0 0,-3 10 0 0 0,-5 6 35 0 0,9-15-34 0 0,-1 0-1 0 0,1 1 0 0 0,0-1 1 0 0,0 1-1 0 0,1 0 0 0 0,0 0 1 0 0,-3 13-1 0 0,4-15-5 0 0,0 0 0 0 0,-1-1 0 0 0,0 1 0 0 0,0 0 0 0 0,0 0-1 0 0,-3 4 1 0 0,2-5 0 0 0,1 0 0 0 0,0 0-1 0 0,0 0 1 0 0,0 0 0 0 0,1 0-1 0 0,0 1 1 0 0,-1-1 0 0 0,2 1-1 0 0,-2 6 1 0 0,2 5-4 0 0,-1 3 0 0 0,2 0 0 0 0,3 26 0 0 0,5-14 20 0 0,-7-24-13 0 0,0 0 1 0 0,0 0-1 0 0,-1 1 0 0 0,0-1 1 0 0,0 8-1 0 0,0-12-6 0 0,-1 0 1 0 0,1 1-1 0 0,0-1 1 0 0,0 0-1 0 0,0 0 0 0 0,0 0 1 0 0,0 0-1 0 0,0 0 1 0 0,1 0-1 0 0,0-1 0 0 0,-1 1 1 0 0,1 0-1 0 0,0-1 0 0 0,1 1 1 0 0,-1-1-1 0 0,0 0 1 0 0,3 3-1 0 0,-1-2 3 0 0,-1 1 0 0 0,1-1 0 0 0,-1 1 0 0 0,0 0 0 0 0,0 0 0 0 0,3 7 0 0 0,1 7 3 0 0,5 26 0 0 0,4 8-10 0 0,2-13 3 0 0,-14-31 0 0 0,0-1 0 0 0,-1 0 0 0 0,0 1 0 0 0,0 0 0 0 0,0 0 0 0 0,-1 0 0 0 0,0 0 0 0 0,1 16 0 0 0,-2-10 11 0 0,0 1-1 0 0,1-1 1 0 0,1 1 0 0 0,0-1-1 0 0,7 20 1 0 0,-7-29-7 0 0,-1 0-1 0 0,1 1 1 0 0,0-1 0 0 0,0 0-1 0 0,1-1 1 0 0,-1 1-1 0 0,1 0 1 0 0,0-1 0 0 0,0 0-1 0 0,1 0 1 0 0,-1 0-1 0 0,1-1 1 0 0,10 7 0 0 0,4 0 18 0 0,-1-1 0 0 0,32 11 0 0 0,-37-16-13 0 0,0 0-1 0 0,0-1 0 0 0,0-1 1 0 0,0 0-1 0 0,1 0 0 0 0,-1-1 0 0 0,1-1 1 0 0,17-2-1 0 0,8 0 11 0 0,56 3 0 0 0,12 0 7 0 0,-17-6-26 0 0,227-2 0 0 0,-170 23 0 0 0,-128-14 10 0 0,0-1-1 0 0,0-1 1 0 0,1-1 0 0 0,29-5-1 0 0,11 0 7 0 0,132 6-16 0 0,-81 2 0 0 0,20 4 18 0 0,-89-2-7 0 0,0-2 1 0 0,0-2-1 0 0,80-10 1 0 0,19-4-12 0 0,-124 13 0 0 0,62 0 14 0 0,-54 1-5 0 0,1 0-1 0 0,-1-1 0 0 0,1-2 0 0 0,-1-1 1 0 0,27-7-1 0 0,-7-5-8 0 0,-1-2 0 0 0,61-33 0 0 0,-95 44 10 0 0,0 0-1 0 0,0-1 1 0 0,-1 0-1 0 0,0-1 1 0 0,-1 1-1 0 0,14-20 1 0 0,14-12-13 0 0,-25 27 17 0 0,1-1 0 0 0,12-21 0 0 0,7-7 8 0 0,-15 24-22 0 0,1 0 0 0 0,1 2 0 0 0,35-26 0 0 0,-27 22 0 0 0,29-27 0 0 0,-52 44 0 0 0,-1 0 0 0 0,0-1 0 0 0,1 1 0 0 0,-1-1 0 0 0,-1 1 0 0 0,1-1 0 0 0,0 0 0 0 0,-1 0 0 0 0,0 0 0 0 0,0 0 0 0 0,0 0 0 0 0,0 0 0 0 0,0 0 0 0 0,-1-8 0 0 0,0-5 0 0 0,-1-1 0 0 0,-3-19 0 0 0,2 25 0 0 0,1 5 0 0 0,0 0 0 0 0,-1 0 0 0 0,0 1 0 0 0,0-1 0 0 0,-1 1 0 0 0,1-1 0 0 0,-1 1 0 0 0,-1 0 0 0 0,1 0 0 0 0,-1 0 0 0 0,0 1 0 0 0,-6-7 0 0 0,-5-3 0 0 0,-1 1 0 0 0,-27-21 0 0 0,22 20 0 0 0,-22-22 0 0 0,28 22 0 0 0,-1 2 0 0 0,0 0 0 0 0,-1 1 0 0 0,-19-10 0 0 0,-76-35 0 0 0,4 3 0 0 0,73 36 0 0 0,0 1 0 0 0,-1 2 0 0 0,0 1 0 0 0,-42-10 0 0 0,1 1 0 0 0,49 14 0 0 0,0 0 0 0 0,-1 2 0 0 0,-56-6 0 0 0,51 10 0 0 0,1-1 0 0 0,-1-2 0 0 0,1-2 0 0 0,0 0 0 0 0,0-2 0 0 0,1-2 0 0 0,-44-22 0 0 0,-136-64 0 0 0,204 95 0 0 0,0 0 0 0 0,0 0 0 0 0,0 1 0 0 0,0 0 0 0 0,0 0 0 0 0,-13 0 0 0 0,-53 0 0 0 0,52 2 0 0 0,-34 5 0 0 0,41-3 0 0 0,0 0 0 0 0,-27-2 0 0 0,-77 0 0 0 0,87 2 0 0 0,0-1 0 0 0,-51-6 0 0 0,62 3 0 0 0,0 2 0 0 0,0 1 0 0 0,1 1 0 0 0,-1 0 0 0 0,-37 10 0 0 0,33-7 0 0 0,-184 49 0 0 0,169-42 0 0 0,-16 6 0 0 0,-69 34 0 0 0,45-12 0 0 0,73-37-73 0 0,0 0-1 0 0,1 0 1 0 0,-1 1-1 0 0,1 0 1 0 0,0 0 0 0 0,1 1-1 0 0,-1 0 1 0 0,1 0-1 0 0,0 0 1 0 0,0 0 0 0 0,0 1-1 0 0,1 0 1 0 0,-1 0-1 0 0,2 0 1 0 0,-1 1 0 0 0,-3 6-1 0 0,-1 10-539 0 0,0 1 0 0 0,1 0 0 0 0,-6 35 0 0 0,7-27-109 0 0,-11 31 0 0 0,2-26-1182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25:36.494"/>
    </inkml:context>
    <inkml:brush xml:id="br0">
      <inkml:brushProperty name="width" value="0.1" units="cm"/>
      <inkml:brushProperty name="height" value="0.1" units="cm"/>
      <inkml:brushProperty name="color" value="#E71224"/>
    </inkml:brush>
  </inkml:definitions>
  <inkml:trace contextRef="#ctx0" brushRef="#br0">554 1514 4775 0 0,'-1'0'87'0'0,"0"1"0"0"0,0-1 0 0 0,1 0 0 0 0,-1 1-1 0 0,0-1 1 0 0,0 0 0 0 0,0 0 0 0 0,0 0-1 0 0,0 0 1 0 0,1 0 0 0 0,-1 1 0 0 0,0-1 0 0 0,0-1-1 0 0,0 1 1 0 0,0 0 0 0 0,0 0 0 0 0,0 0-1 0 0,1 0 1 0 0,-1-1 0 0 0,0 1 0 0 0,0 0 0 0 0,-1-1-1 0 0,3-1 244 0 0,-1-1-1 0 0,1 1 1 0 0,0 0-1 0 0,-1 0 1 0 0,1 0-1 0 0,0 0 1 0 0,0 0-1 0 0,1 0 1 0 0,-1 0-1 0 0,0 1 1 0 0,0-1-1 0 0,1 0 1 0 0,-1 1-1 0 0,1-1 1 0 0,0 1-1 0 0,-1-1 1 0 0,4-1-1 0 0,1-1 351 0 0,0-1 0 0 0,1 1 0 0 0,11-5 0 0 0,-15 8-499 0 0,1 1 1 0 0,-1-1-1 0 0,0 1 1 0 0,1 0-1 0 0,-1 0 1 0 0,1 1-1 0 0,-1-1 0 0 0,0 0 1 0 0,1 1-1 0 0,-1 0 1 0 0,0 0-1 0 0,0 0 1 0 0,0 0-1 0 0,6 4 1 0 0,12 2 633 0 0,-15-5-621 0 0,0-1-1 0 0,0 1 1 0 0,0-1-1 0 0,0 0 0 0 0,0-1 1 0 0,1 1-1 0 0,-1-1 1 0 0,0-1-1 0 0,0 1 1 0 0,1-1-1 0 0,-1 0 0 0 0,8-2 1 0 0,-2 0 88 0 0,1 1 1 0 0,-1 0-1 0 0,1 1 0 0 0,0 0 1 0 0,0 2-1 0 0,0-1 1 0 0,-1 1-1 0 0,19 4 1 0 0,-9-1-96 0 0,31-1 1 0 0,-35-4 34 0 0,-1 0 0 0 0,30-8 0 0 0,-35 6-92 0 0,1 1 0 0 0,1 0 0 0 0,-1 0 0 0 0,0 1 0 0 0,0 1 0 0 0,17 2 0 0 0,-1 2 25 0 0,1-1 0 0 0,36-1-1 0 0,-48-3-46 0 0,-1-1 1 0 0,1 0-1 0 0,-1-1 0 0 0,0-1 0 0 0,20-7 0 0 0,-25 8-29 0 0,1 0 0 0 0,-1 1 0 0 0,1 0 0 0 0,0 1 0 0 0,18 1 0 0 0,12-1 42 0 0,135-4 231 0 0,-162 5-319 0 0,18 2 32 0 0,0 1-1 0 0,38 9 1 0 0,-32-4-34 0 0,43 1 0 0 0,224-8 97 0 0,-259-5-127 0 0,0 0 63 0 0,-1 2 0 0 0,73 5-1 0 0,-16 7 12 0 0,2 2-75 0 0,-77-9 17 0 0,1-1-1 0 0,-1-2 1 0 0,44-5-1 0 0,43 0-7 0 0,-69 6 30 0 0,-1-3 0 0 0,64-10 0 0 0,0-4 25 0 0,180-4 0 0 0,-233 23-64 0 0,58 9 0 0 0,12 2 0 0 0,-117-13 1 0 0,171 2 62 0 0,90-9 54 0 0,-166 2-78 0 0,60 3-3 0 0,-133 2-39 0 0,43-5 1 0 0,5-1 60 0 0,-23 7-52 0 0,82 13-1 0 0,-30-8-5 0 0,-58-4 0 0 0,74 1 0 0 0,-86-2 0 0 0,0-2 0 0 0,44-4 0 0 0,-32-2 5 0 0,110-6 43 0 0,-81 14-37 0 0,8-5-11 0 0,-45 3 0 0 0,54-8 0 0 0,-74 5 16 0 0,1-1 0 0 0,-1-2 0 0 0,27-9 0 0 0,-41 12-7 0 0,0 1-1 0 0,0 0 1 0 0,17-2 0 0 0,-15 3 1 0 0,-1-1-1 0 0,17-4 1 0 0,24-5 22 0 0,2-1 0 0 0,109-29 32 0 0,-150 38-62 0 0,0-1-1 0 0,0 0 1 0 0,0-1-1 0 0,-1-1 1 0 0,0 0-1 0 0,19-13 1 0 0,-28 17 3 0 0,1 0 0 0 0,-1 0 0 0 0,0-1 0 0 0,0 1 0 0 0,-1 0 0 0 0,4-5 0 0 0,11-13 13 0 0,-10 15-16 0 0,-4 4 3 0 0,1-1-1 0 0,-1 0 1 0 0,0 0-1 0 0,1 0 0 0 0,-1 0 1 0 0,0-1-1 0 0,2-2 1 0 0,-3 3-4 0 0,-1 1 0 0 0,1 0 0 0 0,-1-1 0 0 0,1 1 1 0 0,-1-1-1 0 0,0 1 0 0 0,0 0 0 0 0,1-1 0 0 0,-1 1 1 0 0,0-1-1 0 0,0 1 0 0 0,0-1 0 0 0,-1 1 0 0 0,1 0 1 0 0,0-1-1 0 0,0 1 0 0 0,-1-1 0 0 0,1 1 0 0 0,-1 0 1 0 0,1-1-1 0 0,-2-2 0 0 0,2 3-1 0 0,1 1 0 0 0,0 1 0 0 0,0 0 0 0 0,1-1 0 0 0,-1 0 0 0 0,1 0 0 0 0,-1 0 0 0 0,1 0 0 0 0,-1 0 0 0 0,0 0 0 0 0,1 0 0 0 0,-1 0 0 0 0,1 0 0 0 0,-1-1 0 0 0,0 1 0 0 0,1 0 0 0 0,-1-1 0 0 0,2 0 0 0 0,19-11 0 0 0,-20 11 1 0 0,1-1 0 0 0,-1 0 1 0 0,0 1-1 0 0,-1-1 0 0 0,1 0 0 0 0,0 0 0 0 0,0 0 1 0 0,-1-1-1 0 0,0 1 0 0 0,1 0 0 0 0,-1 0 0 0 0,0-1 1 0 0,2-3-1 0 0,-1-2 6 0 0,0 0 1 0 0,-1 0 0 0 0,1-9 0 0 0,5-24 8 0 0,-5 36-16 0 0,-1 0 0 0 0,0 1 0 0 0,0-1 0 0 0,0 0 0 0 0,-1 0 0 0 0,1 0 0 0 0,-1 0 0 0 0,-1-6 0 0 0,-10-39 0 0 0,10 48 0 0 0,0-6 0 0 0,-1 1 0 0 0,2-1 0 0 0,-1 0 0 0 0,1 1 0 0 0,0-1 0 0 0,1 1 0 0 0,0-1 0 0 0,2-9 0 0 0,0 0 0 0 0,-3 12 3 0 0,-1 1 0 0 0,1 0-1 0 0,-1 0 1 0 0,0 0 0 0 0,0 0 0 0 0,0 0 0 0 0,0 0 0 0 0,-1 0-1 0 0,0 1 1 0 0,1-1 0 0 0,-1 0 0 0 0,-1 1 0 0 0,-3-6-1 0 0,3 4 3 0 0,-1 0-1 0 0,1 0 0 0 0,1-1 0 0 0,-1 1 0 0 0,-3-12 0 0 0,-7-65 46 0 0,-6-29 28 0 0,-1 13-78 0 0,-7 10 0 0 0,25 77 0 0 0,0-1 0 0 0,1 0 0 0 0,0 0 0 0 0,1-12 0 0 0,-1-14 0 0 0,1 29 8 0 0,-2 0 0 0 0,1 0 0 0 0,-5-16 0 0 0,5 22-6 0 0,0 1 0 0 0,0-1-1 0 0,0 1 1 0 0,0 0 0 0 0,0-1 0 0 0,-1 1-1 0 0,1 0 1 0 0,-1 0 0 0 0,0 0 0 0 0,1 0 0 0 0,-1 0-1 0 0,0 0 1 0 0,0 1 0 0 0,0-1 0 0 0,0 0-1 0 0,-1 1 1 0 0,-4-3 0 0 0,-21-10-2 0 0,-9-5 0 0 0,-9 0 0 0 0,30 12 0 0 0,-28-9 0 0 0,-30-3 0 0 0,-1 4 0 0 0,-94-7 0 0 0,-155 15 0 0 0,102 29 0 0 0,61-4 0 0 0,-36-18 0 0 0,127-2 0 0 0,-78 6 0 0 0,86 2 0 0 0,-105 15 0 0 0,138-16 0 0 0,0-2 0 0 0,-47 1 0 0 0,-59-9 0 0 0,80 2 0 0 0,-80-10 0 0 0,90 8 0 0 0,12 4 0 0 0,24 1 0 0 0,0 0 0 0 0,0-1 0 0 0,-10-1 0 0 0,-2-1 0 0 0,1 0 0 0 0,-25 1 0 0 0,16 1 0 0 0,-38 1 0 0 0,-115 15 0 0 0,95-5 0 0 0,-101-5 0 0 0,117-5 0 0 0,-76 9 0 0 0,90-5 0 0 0,-81-3 0 0 0,65-2 0 0 0,-37-6 0 0 0,0 0 0 0 0,-55-1 0 0 0,60 1 0 0 0,-240 17 0 0 0,137-2 0 0 0,12-21 0 0 0,115 7 0 0 0,33 3 0 0 0,-50-10 0 0 0,80 10 0 0 0,1 1 0 0 0,-18 1 0 0 0,17 1 0 0 0,-29-5 0 0 0,5 2 2 0 0,32 3 14 0 0,0-1-1 0 0,0 0 1 0 0,-10-2-1 0 0,-78-29-15 0 0,66 25 0 0 0,-1 1 0 0 0,0 1 0 0 0,-44 1 0 0 0,51 3 0 0 0,-6-1 0 0 0,-114 0 0 0 0,71 10 0 0 0,-123 30 0 0 0,92-15 0 0 0,68-16 0 0 0,-51 12 0 0 0,-2 0 0 0 0,78-16 0 0 0,0 1 0 0 0,0 0 0 0 0,-14 7 0 0 0,21-8 0 0 0,1 0 0 0 0,0 1 0 0 0,0-1 0 0 0,0 1 0 0 0,0 0 0 0 0,1 0 0 0 0,-1 1 0 0 0,1-1 0 0 0,-4 7 0 0 0,-19 20 0 0 0,19-22 0 0 0,0 0 0 0 0,-7 12 0 0 0,2 2 0 0 0,2 0 0 0 0,0 1 0 0 0,2 0 0 0 0,0 1 0 0 0,-7 37 0 0 0,-11 53 0 0 0,24-95 0 0 0,0 0 0 0 0,1 1 0 0 0,1-1 0 0 0,1 1 0 0 0,1-1 0 0 0,1 1 0 0 0,4 21 0 0 0,-2-24 0 0 0,1-1 0 0 0,1 1 0 0 0,0-1 0 0 0,14 26 0 0 0,-7-12 0 0 0,-10-22 0 0 0,0-1 0 0 0,0 0 0 0 0,1 0 0 0 0,6 9 0 0 0,-5-10 0 0 0,-1 1 0 0 0,0-1 0 0 0,0 1 0 0 0,-1 0 0 0 0,0 0 0 0 0,3 14 0 0 0,-4-15 0 0 0,4 10 0 0 0,0 0 0 0 0,1 0 0 0 0,1 0 0 0 0,12 19 0 0 0,-6-14 0 0 0,18 21 0 0 0,-15-20 0 0 0,-14-19 0 0 0,0 1 0 0 0,0 1 0 0 0,0-1 0 0 0,-1 0 0 0 0,0 0 0 0 0,0 1 0 0 0,0 0 0 0 0,1 7 0 0 0,-4-9 0 0 0,-1 0 0 0 0,0 1-1 0 0,0-1 1 0 0,0 0 0 0 0,0 0 0 0 0,0 0-1 0 0,-1 0 1 0 0,0 0 0 0 0,0-1 0 0 0,-6 7-1 0 0,1-1-11 0 0,-43 58-4272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26:11.363"/>
    </inkml:context>
    <inkml:brush xml:id="br0">
      <inkml:brushProperty name="width" value="0.1" units="cm"/>
      <inkml:brushProperty name="height" value="0.1" units="cm"/>
      <inkml:brushProperty name="color" value="#E71224"/>
    </inkml:brush>
  </inkml:definitions>
  <inkml:trace contextRef="#ctx0" brushRef="#br0">3211 182 1839 0 0,'-35'-14'2563'0'0,"17"-1"-382"0"0,14 11-1752 0 0,0 0 0 0 0,0-1-1 0 0,0 0 1 0 0,0 1-1 0 0,-4-9 1 0 0,6 8-81 0 0,-1 0 0 0 0,0 1 0 0 0,0-1 0 0 0,-1 1-1 0 0,1 0 1 0 0,-1 0 0 0 0,0 1 0 0 0,-5-5 0 0 0,-2 2 18 0 0,1 1-1 0 0,-1 1 1 0 0,0 0-1 0 0,0 0 1 0 0,0 1 0 0 0,-1 0-1 0 0,1 1 1 0 0,-16-1-1 0 0,-36-8 476 0 0,25-3-128 0 0,27 10-367 0 0,-1 0-1 0 0,-17-4 1 0 0,16 7-263 0 0,0 1-1 0 0,0 1 1 0 0,0 0-1 0 0,0 0 1 0 0,0 1-1 0 0,-24 8 1 0 0,12-4-21 0 0,18-5-48 0 0,-36 9 359 0 0,-62 6 0 0 0,64-14-99 0 0,-79 10 295 0 0,48-4-373 0 0,-122-2 0 0 0,185-6-175 0 0,-142-7 511 0 0,90 3-349 0 0,21 2-83 0 0,0-2 1 0 0,-47-11-1 0 0,70 12-90 0 0,0 1 0 0 0,0 1 0 0 0,0 0 0 0 0,0 1 0 0 0,0 1 0 0 0,-29 5 0 0 0,22-2 9 0 0,1-2 1 0 0,-38 0-1 0 0,-29-12 3 0 0,51 5 17 0 0,0 2 0 0 0,-48 2 0 0 0,-127 26 99 0 0,150-15-95 0 0,13 0-43 0 0,0 2 0 0 0,-61 24 0 0 0,-21 6 0 0 0,61-20 0 0 0,40-12 0 0 0,-1-1 0 0 0,-44 7 0 0 0,63-14 0 0 0,0 0 0 0 0,1 2 0 0 0,-1 0 0 0 0,1 0 0 0 0,-18 9 0 0 0,-58 36 0 0 0,32-15 0 0 0,51-31 0 0 0,0 1 0 0 0,1 0 0 0 0,-1 1 0 0 0,1-1 0 0 0,0 1 0 0 0,1 0 0 0 0,-1 1 0 0 0,1-1 0 0 0,0 1 0 0 0,0-1 0 0 0,1 1 0 0 0,-1 0 0 0 0,1 1 0 0 0,-3 9 0 0 0,-2 9 0 0 0,1 1 0 0 0,-5 38 0 0 0,7-36 0 0 0,-10 111 42 0 0,12-105 33 0 0,2-18-31 0 0,0-1 0 0 0,1 1 0 0 0,1-1-1 0 0,0 0 1 0 0,1 1 0 0 0,1-1-1 0 0,6 22 1 0 0,-6-30-17 0 0,0 0 1 0 0,0 1-1 0 0,1-1 1 0 0,-1 0-1 0 0,2-1 1 0 0,-1 1-1 0 0,1-1 1 0 0,0 0-1 0 0,0 0 0 0 0,0 0 1 0 0,1-1-1 0 0,0 0 1 0 0,0 0-1 0 0,1 0 1 0 0,-1-1-1 0 0,10 5 0 0 0,2-1 85 0 0,0-1 0 0 0,0-1 0 0 0,35 8 0 0 0,58 2 160 0 0,0-8-150 0 0,69 9 47 0 0,51 10-41 0 0,-112-22-113 0 0,-68-4 36 0 0,101 15 0 0 0,-34 1-39 0 0,-81-13-12 0 0,-1 2-1 0 0,1 1 1 0 0,-1 1 0 0 0,43 17 0 0 0,-28-4 0 0 0,2-2 0 0 0,0-2 0 0 0,1-3 0 0 0,65 9 0 0 0,202 40 60 0 0,-258-49-56 0 0,-8-4-4 0 0,1-2 0 0 0,0-3 0 0 0,112-4 0 0 0,125-33 139 0 0,-292 32-139 0 0,36-7 26 0 0,0-1 0 0 0,-1-1 0 0 0,0-3-1 0 0,-1 0 1 0 0,0-3 0 0 0,40-22 0 0 0,-67 32-19 0 0,0 1 0 0 0,-1-2-1 0 0,1 1 1 0 0,-1-1 0 0 0,-1 0 0 0 0,1-1-1 0 0,-1 0 1 0 0,0 0 0 0 0,-1 0 0 0 0,6-9-1 0 0,-5 5 10 0 0,0-1 0 0 0,0 0-1 0 0,-2 0 1 0 0,1-1 0 0 0,-2 1-1 0 0,4-18 1 0 0,-3-7 35 0 0,-1-1 0 0 0,-2 1 0 0 0,-6-72 0 0 0,-26-91 84 0 0,28 186-127 0 0,-1 1 0 0 0,-1 0 0 0 0,0 0 0 0 0,0 0 0 0 0,-1 1 0 0 0,-1-1 1 0 0,0 2-1 0 0,-1-1 0 0 0,0 1 0 0 0,0 0 0 0 0,-1 1 0 0 0,-19-18 0 0 0,22 23-56 0 0,0 0 0 0 0,0 1 0 0 0,0-1 0 0 0,-1 1 0 0 0,0 0 0 0 0,1 1-1 0 0,-1 0 1 0 0,0 0 0 0 0,-1 0 0 0 0,1 1 0 0 0,0 0 0 0 0,-1 0 0 0 0,0 1 0 0 0,1 0 0 0 0,-1 0-1 0 0,0 1 1 0 0,1 0 0 0 0,-1 1 0 0 0,0-1 0 0 0,1 1 0 0 0,-1 1 0 0 0,1-1 0 0 0,-1 1 0 0 0,-8 4-1 0 0,-21 14-1432 0 0,0 6-431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26:15.178"/>
    </inkml:context>
    <inkml:brush xml:id="br0">
      <inkml:brushProperty name="width" value="0.1" units="cm"/>
      <inkml:brushProperty name="height" value="0.1" units="cm"/>
      <inkml:brushProperty name="color" value="#E71224"/>
    </inkml:brush>
  </inkml:definitions>
  <inkml:trace contextRef="#ctx0" brushRef="#br0">2450 189 1375 0 0,'-2'0'197'0'0,"0"0"0"0"0,0-1 1 0 0,0 1-1 0 0,0 0 0 0 0,0 0 0 0 0,0 1 0 0 0,0-1 0 0 0,0 0 0 0 0,0 1 0 0 0,0-1 0 0 0,0 1 0 0 0,0-1 0 0 0,0 1 0 0 0,0 0 0 0 0,-2 1 0 0 0,-8 2 1762 0 0,-4 0-1443 0 0,0-1-1 0 0,-1 0 1 0 0,1-2-1 0 0,-1 0 0 0 0,0-1 1 0 0,1 0-1 0 0,-1-2 0 0 0,1 0 1 0 0,-1 0-1 0 0,-21-8 1 0 0,-27-6 592 0 0,-91-13 0 0 0,122 26-817 0 0,0 1 1 0 0,-1 1 0 0 0,1 2 0 0 0,-54 9-1 0 0,-116 17 391 0 0,166-25-298 0 0,1-2 0 0 0,-1-2 0 0 0,-70-11 0 0 0,66 6-101 0 0,-1 2 0 0 0,-67 1 0 0 0,77 6-224 0 0,0 1 1 0 0,-40 10 0 0 0,-110 21 104 0 0,-15 5 281 0 0,168-33-325 0 0,-39 3 1 0 0,3-1-61 0 0,17-2 54 0 0,-61-1-1 0 0,-14 2 212 0 0,114-5-265 0 0,1 1 0 0 0,0 0 0 0 0,0 1 0 0 0,0 0 1 0 0,1 0-1 0 0,-1 1 0 0 0,1 0 0 0 0,-13 11 0 0 0,19-15-43 0 0,-3 3-5 0 0,1 1 0 0 0,-1-1 1 0 0,1 1-1 0 0,0 0 1 0 0,0 0-1 0 0,0 0 0 0 0,1 1 1 0 0,0-1-1 0 0,0 1 1 0 0,0 0-1 0 0,1-1 1 0 0,-3 8-1 0 0,-1 7 30 0 0,2 1-1 0 0,-5 27 1 0 0,6 1 69 0 0,2 0 0 0 0,1 0 0 0 0,10 64-1 0 0,-1-14-9 0 0,-6-73-31 0 0,1 0-1 0 0,9 34 0 0 0,-11-54-50 0 0,1 0 0 0 0,-1 0 0 0 0,1-1 0 0 0,0 1-1 0 0,0-1 1 0 0,0 1 0 0 0,1-1 0 0 0,0 0 0 0 0,5 5 0 0 0,6 5 75 0 0,24 18-1 0 0,-24-21-10 0 0,21 21-1 0 0,-25-21-61 0 0,1 0 0 0 0,1-1-1 0 0,0-1 1 0 0,0 0 0 0 0,1 0-1 0 0,0-1 1 0 0,16 7 0 0 0,158 64 251 0 0,-147-66-171 0 0,0-2 0 0 0,75 12 1 0 0,214 15 231 0 0,-15-3-184 0 0,-154-21-94 0 0,-92-10-13 0 0,119 23 0 0 0,-100 1-10 0 0,-7-1 11 0 0,-39-16 5 0 0,-16-4-40 0 0,34 6 0 0 0,156 29 121 0 0,-208-41-112 0 0,21 3 1 0 0,0-1 0 0 0,54 1 0 0 0,466-17 355 0 0,-495 7-309 0 0,0-2 0 0 0,76-20 0 0 0,6-1 37 0 0,-63 16-3 0 0,400-55 79 0 0,-354 46-117 0 0,11 0 8 0 0,260 1 60 0 0,-248 12-67 0 0,35-1-5 0 0,190-2 72 0 0,-53 2-53 0 0,-47-17-37 0 0,-159 12 38 0 0,156 0-1 0 0,-167 16-37 0 0,181-19-1 0 0,-156-1-10 0 0,231-4-1 0 0,-220 23 84 0 0,171-21-1 0 0,-207 9-109 0 0,0 5 0 0 0,160 8 0 0 0,-207 2 0 0 0,315 13 0 0 0,-246-16 0 0 0,220 28 0 0 0,-221-14 0 0 0,154-1 0 0 0,102 7 0 0 0,-243-11 0 0 0,-65-9-2 0 0,0-3 0 0 0,87-13 1 0 0,35-1 70 0 0,-17 16-69 0 0,71-3 0 0 0,-210 0 0 0 0,-3 1 0 0 0,38-7 0 0 0,-2-3 0 0 0,1 3 0 0 0,-1 3 0 0 0,1 3 0 0 0,0 3 0 0 0,0 2 0 0 0,99 18 0 0 0,-40-6 0 0 0,-82-11 0 0 0,0-1 30 0 0,85-7 1 0 0,-13-1-28 0 0,-61 6-3 0 0,0 2 0 0 0,99 18 0 0 0,71 17 0 0 0,-213-36 0 0 0,46 4 0 0 0,104-4 0 0 0,18 0 0 0 0,-99 6 0 0 0,170 6 0 0 0,-186-17 42 0 0,-1-2 0 0 0,80-20 0 0 0,119-46 148 0 0,-230 63-137 0 0,0-2-1 0 0,45-24 1 0 0,-64 28-30 0 0,-1 0 0 0 0,0-2 0 0 0,0 1 0 0 0,-1-1-1 0 0,0-1 1 0 0,0 0 0 0 0,-1 0 0 0 0,13-18 0 0 0,-9 7-5 0 0,72-89 112 0 0,-73 96-113 0 0,-1-1 0 0 0,-1-1 1 0 0,0 0-1 0 0,-1-1 0 0 0,11-26 0 0 0,-3 1 26 0 0,13-53-1 0 0,-29 88-40 0 0,0 1 0 0 0,0-1 1 0 0,-1 0-1 0 0,0 0 0 0 0,-1 1 0 0 0,1-1 1 0 0,-1 0-1 0 0,-1 0 0 0 0,1 0 0 0 0,-1 0 0 0 0,0 1 1 0 0,-1-1-1 0 0,0 0 0 0 0,0 1 0 0 0,0-1 0 0 0,-1 1 1 0 0,1 0-1 0 0,-2 0 0 0 0,1 0 0 0 0,-1 0 0 0 0,0 0 1 0 0,0 1-1 0 0,0 0 0 0 0,-1 0 0 0 0,0 0 0 0 0,0 0 1 0 0,0 1-1 0 0,-12-8 0 0 0,-25-11-2 0 0,-1 1 0 0 0,-1 3 0 0 0,-1 1 0 0 0,0 3 0 0 0,-66-14 0 0 0,-86 1 0 0 0,27 7 0 0 0,-216-41 0 0 0,166 40 0 0 0,-2 19 0 0 0,200 3 0 0 0,-77-4 0 0 0,-106-19 0 0 0,-75-4 0 0 0,98 27 0 0 0,-180-11 0 0 0,-43-21 0 0 0,292 25 0 0 0,-127-25 0 0 0,99 11 0 0 0,-281-5 0 0 0,123 3 0 0 0,55 0 0 0 0,149 23 0 0 0,-111 16 0 0 0,-76 0 0 0 0,-285 4 0 0 0,311-24 0 0 0,175-1 0 0 0,-284-12 0 0 0,-74-9 0 0 0,372 22 0 0 0,-342 4 0 0 0,103 5 0 0 0,17 4 0 0 0,119-1 0 0 0,56-7 0 0 0,-219-27 0 0 0,316 23 0 0 0,-154-18 0 0 0,132 18 0 0 0,1 2 0 0 0,-54 5 0 0 0,78-2-37 0 0,1 0 1 0 0,0 1-1 0 0,0 1 0 0 0,0 0 1 0 0,1 0-1 0 0,-1 1 0 0 0,1 1 1 0 0,0 0-1 0 0,1 1 0 0 0,-20 14 0 0 0,18-10-88 0 0,0 0 0 0 0,2 1 0 0 0,-1 0 0 0 0,1 1 0 0 0,1 0 0 0 0,1 1 0 0 0,0 0 0 0 0,-9 19 0 0 0,-6 18-1411 0 0,-1 7-79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26:25.551"/>
    </inkml:context>
    <inkml:brush xml:id="br0">
      <inkml:brushProperty name="width" value="0.1" units="cm"/>
      <inkml:brushProperty name="height" value="0.1" units="cm"/>
      <inkml:brushProperty name="color" value="#E71224"/>
    </inkml:brush>
  </inkml:definitions>
  <inkml:trace contextRef="#ctx0" brushRef="#br0">418 1355 2759 0 0,'-23'0'3772'0'0,"18"1"-3425"0"0,-1-1 0 0 0,0 0-1 0 0,1 0 1 0 0,-1 0-1 0 0,0-1 1 0 0,1 0-1 0 0,-1 0 1 0 0,1 0-1 0 0,-1-1 1 0 0,-5-2-1 0 0,-2-1 310 0 0,0-1 0 0 0,1-1 0 0 0,-1 0 0 0 0,2 0 0 0 0,-22-18 0 0 0,31 21-516 0 0,0 1 1 0 0,0-1-1 0 0,0 0 0 0 0,0 0 0 0 0,1 0 0 0 0,-1 0 1 0 0,1 0-1 0 0,-1-8 0 0 0,-3-8 418 0 0,4 15-349 0 0,-1-1 73 0 0,0 1 0 0 0,0-1 1 0 0,0 0-1 0 0,-1 0 0 0 0,1 1 1 0 0,-2-1-1 0 0,1 1 0 0 0,0 0 1 0 0,-7-7-1 0 0,7 11-233 0 0,1 0 0 0 0,0 0 0 0 0,-1 0 0 0 0,1 1 0 0 0,0-1 0 0 0,-1 1 0 0 0,1 0-1 0 0,-4-1 1 0 0,-8-1 131 0 0,10 1-88 0 0,1-1-1 0 0,0 1 1 0 0,-1-1-1 0 0,1 0 1 0 0,0 0 0 0 0,0 0-1 0 0,1 0 1 0 0,-1-1-1 0 0,0 1 1 0 0,1-1 0 0 0,-1 0-1 0 0,1 0 1 0 0,0 1-1 0 0,0-1 1 0 0,0-1-1 0 0,1 1 1 0 0,-1 0 0 0 0,0 0-1 0 0,1-1 1 0 0,0 1-1 0 0,-1-6 1 0 0,-2-3 104 0 0,1-1 1 0 0,1 0 0 0 0,0 0-1 0 0,0 0 1 0 0,2-1-1 0 0,-1 1 1 0 0,2 0 0 0 0,1-15-1 0 0,0 14-94 0 0,0 0 1 0 0,-2 1-1 0 0,0-1 0 0 0,0 0 0 0 0,-4-19 0 0 0,-2-7 116 0 0,3 25-144 0 0,1 0 1 0 0,0 0 0 0 0,1-1-1 0 0,1-18 1 0 0,1 19-35 0 0,0 0 0 0 0,-1-1 0 0 0,-1 1-1 0 0,0 0 1 0 0,-2-1 0 0 0,-6-26 0 0 0,-33-135 626 0 0,38 144-537 0 0,1-60 0 0 0,3 81-104 0 0,0 9-22 0 0,0 1-1 0 0,1 0 1 0 0,-1 0-1 0 0,0 0 1 0 0,1 0 0 0 0,-1 0-1 0 0,1 0 1 0 0,0 0-1 0 0,0 0 1 0 0,-1 0 0 0 0,1 0-1 0 0,0 0 1 0 0,1 1-1 0 0,-1-1 1 0 0,0 0 0 0 0,1 1-1 0 0,-1-1 1 0 0,0 1-1 0 0,1-1 1 0 0,0 1-1 0 0,-1 0 1 0 0,1-1 0 0 0,0 1-1 0 0,0 0 1 0 0,0 0-1 0 0,3-1 1 0 0,5-1-5 0 0,0 0 0 0 0,0 0-1 0 0,0 1 1 0 0,14-1 0 0 0,5-2 7 0 0,121-18-5 0 0,-20 5 0 0 0,246-49 51 0 0,-218 40-38 0 0,-60 7-13 0 0,67-9 0 0 0,4 19 0 0 0,184 12 0 0 0,-195-8 0 0 0,-31 0 0 0 0,-100 8 0 0 0,1 1 0 0 0,-1 1 0 0 0,-1 1 0 0 0,29 10 0 0 0,-37-10 0 0 0,81 26 0 0 0,-87-26 0 0 0,0 1 0 0 0,0 0 0 0 0,0 0 0 0 0,0 1 0 0 0,16 14 0 0 0,-24-18 0 0 0,1 1 0 0 0,-1 0 0 0 0,0 0 0 0 0,-1 0 0 0 0,1 0 0 0 0,-1 1 0 0 0,0 0 0 0 0,0-1 0 0 0,0 1 0 0 0,0 0 0 0 0,2 9 0 0 0,46 151 0 0 0,-31-73 0 0 0,-5 1 0 0 0,5 117 0 0 0,-18-175-11 0 0,-1-1 1 0 0,-3 1-1 0 0,0-1 0 0 0,-2 0 1 0 0,-2 0-1 0 0,-16 54 0 0 0,11-58-92 0 0,-22 43 0 0 0,10-27-425 0 0,-23 59-2708 0 0,33-75 1801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11.443"/>
    </inkml:context>
    <inkml:brush xml:id="br0">
      <inkml:brushProperty name="width" value="0.1" units="cm"/>
      <inkml:brushProperty name="height" value="0.1" units="cm"/>
      <inkml:brushProperty name="color" value="#E71224"/>
    </inkml:brush>
  </inkml:definitions>
  <inkml:trace contextRef="#ctx0" brushRef="#br0">1962 55 2815 0 0,'2'-8'277'0'0,"-2"4"-259"0"0,-27-7 331 0 0,-66-13 1415 0 0,73 21-1388 0 0,1 0 0 0 0,0 2 0 0 0,-1 0 0 0 0,-20 2 0 0 0,3 0-112 0 0,-41-1-75 0 0,-142-2 453 0 0,-350 6 759 0 0,192 4-1233 0 0,18 12-481 0 0,278-9 90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26:59.132"/>
    </inkml:context>
    <inkml:brush xml:id="br0">
      <inkml:brushProperty name="width" value="0.1" units="cm"/>
      <inkml:brushProperty name="height" value="0.1" units="cm"/>
      <inkml:brushProperty name="color" value="#E71224"/>
    </inkml:brush>
  </inkml:definitions>
  <inkml:trace contextRef="#ctx0" brushRef="#br0">2188 1212 1839 0 0,'9'-8'205'0'0,"-1"1"-1"0"0,0-1 0 0 0,-1 0 0 0 0,0-1 1 0 0,9-14-1 0 0,-15 22-156 0 0,-1 1 0 0 0,1-1 1 0 0,-1 0-1 0 0,0 1 0 0 0,0-1 0 0 0,1 0 0 0 0,-1 1 1 0 0,0-1-1 0 0,0 0 0 0 0,0 1 0 0 0,0-1 1 0 0,0 0-1 0 0,0 0 0 0 0,0 1 0 0 0,0-1 1 0 0,0 0-1 0 0,0 1 0 0 0,0-1 0 0 0,0 0 1 0 0,-1 0-1 0 0,1 1 0 0 0,0-1 0 0 0,0 0 1 0 0,-1 1-1 0 0,1-1 0 0 0,0 1 0 0 0,-1-1 0 0 0,1 0 1 0 0,-1 1-1 0 0,1-1 0 0 0,-1 1 0 0 0,1-1 1 0 0,-1 1-1 0 0,1-1 0 0 0,-1 1 0 0 0,1 0 1 0 0,-1-1-1 0 0,0 1 0 0 0,1 0 0 0 0,-1-1 1 0 0,0 1-1 0 0,1 0 0 0 0,-1 0 0 0 0,0-1 1 0 0,1 1-1 0 0,-1 0 0 0 0,0 0 0 0 0,0 0 0 0 0,1 0 1 0 0,-1 0-1 0 0,-1 0 0 0 0,-1 0 248 0 0,0 0 1 0 0,0 1-1 0 0,0-1 0 0 0,0 0 0 0 0,0 1 0 0 0,0 0 0 0 0,0-1 1 0 0,0 1-1 0 0,0 1 0 0 0,1-1 0 0 0,-5 2 0 0 0,3 1-65 0 0,-7 3 148 0 0,0 1-1 0 0,-1-1 1 0 0,-12 6-1 0 0,20-12-257 0 0,1 1 1 0 0,0-1-1 0 0,-1 0 1 0 0,1 0-1 0 0,-1 0 0 0 0,0-1 1 0 0,1 1-1 0 0,-1-1 0 0 0,0 0 1 0 0,1 0-1 0 0,-1 0 0 0 0,0 0 1 0 0,1-1-1 0 0,-1 0 1 0 0,1 1-1 0 0,-6-3 0 0 0,-25-9 1233 0 0,22 8-953 0 0,-1 0 1 0 0,2-1 0 0 0,-17-9-1 0 0,24 12-285 0 0,0 0 0 0 0,0 0 0 0 0,0 1 0 0 0,-1-1 0 0 0,1 1 0 0 0,0 0 0 0 0,-1 0 0 0 0,1 1-1 0 0,-8-1 1 0 0,-43 5 824 0 0,11-1-399 0 0,29-2-380 0 0,0 0 0 0 0,0 1-1 0 0,1 0 1 0 0,-1 1 0 0 0,1 1 0 0 0,0 0-1 0 0,0 1 1 0 0,-15 8 0 0 0,16-8-88 0 0,-1-1 1 0 0,1 0-1 0 0,-1-1 1 0 0,-16 2-1 0 0,-6 2 71 0 0,-34 3 237 0 0,44-7-210 0 0,-29 7-1 0 0,13 2-43 0 0,1 3 0 0 0,-62 29-1 0 0,94-40-73 0 0,-1 0 0 0 0,0 0 0 0 0,0-1 0 0 0,0 0 0 0 0,-1-1 0 0 0,1 0 0 0 0,-1-1 0 0 0,1 0 0 0 0,-1-1 0 0 0,1 0 0 0 0,-1 0-1 0 0,1-1 1 0 0,-1-1 0 0 0,1 0 0 0 0,0 0 0 0 0,-11-4 0 0 0,-5-2 219 0 0,-50-6 0 0 0,23 5-104 0 0,28 4-89 0 0,-1 1 1 0 0,1 1-1 0 0,-1 1 0 0 0,0 2 0 0 0,0 0 1 0 0,-34 6-1 0 0,46-5-35 0 0,-1 0 1 0 0,1-1-1 0 0,-1 0 1 0 0,1-1-1 0 0,-1 0 0 0 0,1-2 1 0 0,0 1-1 0 0,-1-2 1 0 0,1 0-1 0 0,1-1 1 0 0,-15-6-1 0 0,10 5 33 0 0,1 1-1 0 0,-1 0 1 0 0,0 2 0 0 0,-19-2 0 0 0,15 2-12 0 0,0 0 1 0 0,-28-10-1 0 0,41 10-17 0 0,1 0 0 0 0,-1 1 1 0 0,1 0-1 0 0,-1 0 0 0 0,0 1 0 0 0,0 0 0 0 0,0 0 0 0 0,-13 2 0 0 0,-104 5 400 0 0,123-6-391 0 0,2 1-45 0 0,0-1 0 0 0,0 0 0 0 0,0 0 0 0 0,0 0 0 0 0,1 0 0 0 0,-1 0 0 0 0,0 0 0 0 0,0 0 0 0 0,0 0-1 0 0,0 0 1 0 0,0-1 0 0 0,0 1 0 0 0,0 0 0 0 0,1 0 0 0 0,-1-1 0 0 0,0 1 0 0 0,0-1 0 0 0,0 1 0 0 0,1 0-1 0 0,-1-1 1 0 0,0 0 0 0 0,0 1 0 0 0,0-2 0 0 0,-5-19 415 0 0,-1 1-114 0 0,5 15-258 0 0,0 0 0 0 0,0 0 0 0 0,0 0 0 0 0,0 0 1 0 0,1-1-1 0 0,-1 1 0 0 0,2 0 0 0 0,-2-9 0 0 0,2-46 220 0 0,1 29-137 0 0,1-86 428 0 0,-1 101-531 0 0,1 0 0 0 0,0 1 1 0 0,2-1-1 0 0,0 1 0 0 0,7-20 1 0 0,6-19 29 0 0,-12 35-33 0 0,1 0 0 0 0,2 1 0 0 0,9-20 0 0 0,-12 26-16 0 0,0 0 0 0 0,-1-1 1 0 0,4-24-1 0 0,1-3-6 0 0,-6 28 8 0 0,0-1 0 0 0,-1 1 0 0 0,0-1 0 0 0,-1 0 0 0 0,-1 0 1 0 0,0 1-1 0 0,0-1 0 0 0,-2 0 0 0 0,-3-20 0 0 0,2 16 9 0 0,0 0 0 0 0,1-1 1 0 0,1 0-1 0 0,2-32 0 0 0,-1 42-22 0 0,0 0-1 0 0,0 0 1 0 0,-1 1-1 0 0,0-1 1 0 0,0 0-1 0 0,-1 1 1 0 0,0-1 0 0 0,-1 0-1 0 0,1 1 1 0 0,-1 0-1 0 0,-1 0 1 0 0,1 0-1 0 0,-8-10 1 0 0,9 14-5 0 0,0 0 0 0 0,1 0 0 0 0,-1-1 0 0 0,1 1 0 0 0,0-1 0 0 0,0 0 0 0 0,0 1 0 0 0,0-1 0 0 0,0-7 0 0 0,1 9 0 0 0,0 1 0 0 0,0-1 0 0 0,1 1 0 0 0,-1-1 0 0 0,0 0 0 0 0,1 1 0 0 0,-1-1 0 0 0,1 1 0 0 0,0-1 0 0 0,-1 1 0 0 0,1-1 0 0 0,0 1 0 0 0,0-1 0 0 0,0 1 0 0 0,0 0 0 0 0,0 0 0 0 0,0-1 0 0 0,1 1 0 0 0,-1 0 0 0 0,0 0 0 0 0,0 0 0 0 0,1 0 0 0 0,-1 0 0 0 0,3-1 0 0 0,3 0 0 0 0,0 1 0 0 0,0-1 0 0 0,1 1 0 0 0,-1 0 0 0 0,0 1 0 0 0,0 0 0 0 0,11 1 0 0 0,-2-1 0 0 0,256 9 0 0 0,-128-2 0 0 0,54-5 0 0 0,-44-17 0 0 0,-38 1 0 0 0,-37 7 0 0 0,-14 1 0 0 0,89 1 0 0 0,46 7 0 0 0,-75-2 0 0 0,35 1 0 0 0,-64 7 0 0 0,149 21 0 0 0,-164-9 0 0 0,-80-20-1 0 0,1 0-1 0 0,-1 1 0 0 0,1-1 1 0 0,-1 0-1 0 0,0 1 1 0 0,1-1-1 0 0,-1 1 1 0 0,0-1-1 0 0,1 1 1 0 0,-1-1-1 0 0,0 1 1 0 0,0 0-1 0 0,0 0 1 0 0,1 0-1 0 0,-1 0 1 0 0,0 0-1 0 0,0 0 1 0 0,0 0-1 0 0,-1 0 1 0 0,1 0-1 0 0,0 0 1 0 0,0 0-1 0 0,-1 0 0 0 0,1 1 1 0 0,0-1-1 0 0,-1 0 1 0 0,1 1-1 0 0,-1-1 1 0 0,0 0-1 0 0,1 1 1 0 0,-1-1-1 0 0,0 1 1 0 0,0-1-1 0 0,0 0 1 0 0,0 1-1 0 0,0-1 1 0 0,0 1-1 0 0,0-1 1 0 0,-1 0-1 0 0,0 3 1 0 0,-2 4-19 0 0,0 0 1 0 0,-1 0-1 0 0,0 0 1 0 0,0-1-1 0 0,-8 11 0 0 0,3-5-8 0 0,-12 21-654 0 0,3 1-1 0 0,-21 52 0 0 0,1 24-7683 0 0,18-43 364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27:05.300"/>
    </inkml:context>
    <inkml:brush xml:id="br0">
      <inkml:brushProperty name="width" value="0.1" units="cm"/>
      <inkml:brushProperty name="height" value="0.1" units="cm"/>
      <inkml:brushProperty name="color" value="#E71224"/>
    </inkml:brush>
  </inkml:definitions>
  <inkml:trace contextRef="#ctx0" brushRef="#br0">2318 1286 1375 0 0,'0'1'19'0'0,"0"-1"-1"0"0,1 0 0 0 0,-1 1 0 0 0,0-1 1 0 0,0 0-1 0 0,0 0 0 0 0,0 1 0 0 0,0-1 1 0 0,0 0-1 0 0,0 0 0 0 0,-1 1 0 0 0,1-1 1 0 0,0 0-1 0 0,0 1 0 0 0,0-1 0 0 0,0 0 0 0 0,0 0 1 0 0,0 1-1 0 0,0-1 0 0 0,-1 0 0 0 0,1 0 1 0 0,0 0-1 0 0,0 1 0 0 0,0-1 0 0 0,0 0 1 0 0,-1 0-1 0 0,1 0 0 0 0,0 1 0 0 0,0-1 1 0 0,-1 0-1 0 0,1 0 0 0 0,0 0 0 0 0,0 0 0 0 0,-1 0 1 0 0,1 0-1 0 0,0 1 0 0 0,-10-6 4303 0 0,4-4-2880 0 0,-2-3-710 0 0,0 0 0 0 0,-19-20 0 0 0,25 30-707 0 0,0 0 0 0 0,1 1 0 0 0,-1-1 0 0 0,-1 0 1 0 0,1 1-1 0 0,0-1 0 0 0,0 1 0 0 0,-1-1 0 0 0,1 1 0 0 0,0 0 1 0 0,-1 0-1 0 0,1 0 0 0 0,-1 1 0 0 0,-3-1 0 0 0,6 0 0 0 0,-1 1-17 0 0,1-1 0 0 0,-1 1 1 0 0,1 0-1 0 0,-1-1 0 0 0,1 1 0 0 0,-1 0 0 0 0,1 0 1 0 0,-1-1-1 0 0,1 1 0 0 0,-1 0 0 0 0,1 0 0 0 0,-1 0 1 0 0,0 0-1 0 0,1 0 0 0 0,-1 0 0 0 0,1-1 0 0 0,-1 1 1 0 0,0 1-1 0 0,1-1 0 0 0,-1 0 0 0 0,1 0 0 0 0,-2 0 1 0 0,1 1-10 0 0,0 0 0 0 0,-1-1 0 0 0,1 1 0 0 0,-1 0 0 0 0,1-1-1 0 0,-1 1 1 0 0,1-1 0 0 0,-1 0 0 0 0,1 1 0 0 0,-1-1 0 0 0,1 0 0 0 0,-3 0 0 0 0,2 0 51 0 0,1-1-1 0 0,0 1 0 0 0,0-1 1 0 0,0 0-1 0 0,0 1 0 0 0,0-1 0 0 0,0 0 1 0 0,0 0-1 0 0,1 0 0 0 0,-1 0 1 0 0,0 1-1 0 0,0-1 0 0 0,0 0 1 0 0,1 0-1 0 0,-2-2 0 0 0,-1-1 94 0 0,0 0-1 0 0,0 0 1 0 0,0 0-1 0 0,-1 1 0 0 0,0-1 1 0 0,0 1-1 0 0,0 0 1 0 0,0 0-1 0 0,0 0 1 0 0,-1 1-1 0 0,1-1 0 0 0,-1 1 1 0 0,0 0-1 0 0,0 1 1 0 0,1-1-1 0 0,-1 1 1 0 0,0 0-1 0 0,0 0 0 0 0,-1 0 1 0 0,1 1-1 0 0,0 0 1 0 0,0 0-1 0 0,0 0 1 0 0,0 1-1 0 0,0-1 0 0 0,0 1 1 0 0,-7 2-1 0 0,7-1-101 0 0,0-1 0 0 0,-1-1 1 0 0,1 1-1 0 0,0-1 0 0 0,0 0 0 0 0,0 0 0 0 0,-6-1 0 0 0,5 0 74 0 0,0 1 0 0 0,-1 0-1 0 0,-11 1 1 0 0,12-1 17 0 0,0 1 0 0 0,0-1-1 0 0,0 0 1 0 0,-12-2 0 0 0,11 1-13 0 0,1 0 1 0 0,-1 1 0 0 0,1 0-1 0 0,-11 1 1 0 0,8 0-4 0 0,0-1 0 0 0,-1 1 1 0 0,-9-2-1 0 0,10 0-23 0 0,-1 1 0 0 0,-16 1 0 0 0,12 1 101 0 0,-1-2 0 0 0,-19 0 0 0 0,5-1 74 0 0,-11 1 40 0 0,9 1 59 0 0,0-1 0 0 0,0-2-1 0 0,-57-10 1 0 0,24 3 90 0 0,53 8-351 0 0,-1 0-1 0 0,1 1 0 0 0,-1 0 1 0 0,-14 3-1 0 0,-17-1 132 0 0,-95 7 402 0 0,121-8-610 0 0,0 0 1 0 0,1 1-1 0 0,-1 1 0 0 0,0 0 1 0 0,1 1-1 0 0,-1 1 0 0 0,1 0 1 0 0,1 2-1 0 0,-1-1 0 0 0,1 2 1 0 0,-24 16-1 0 0,27-17-25 0 0,-1-1 1 0 0,1 1-1 0 0,-1-2 0 0 0,-1 0 0 0 0,-15 4 1 0 0,-71 10 297 0 0,-7 2 70 0 0,91-17-354 0 0,-1-1 0 0 0,-24 1 0 0 0,1 0 61 0 0,16 0-34 0 0,1 2-1 0 0,-34 11 0 0 0,-21 7 30 0 0,70-23-39 0 0,0 0 0 0 0,0-1-1 0 0,0 0 1 0 0,-1 0 0 0 0,1 0-1 0 0,-13-3 1 0 0,4-1 45 0 0,1 0-1 0 0,-19-7 1 0 0,28 7-13 0 0,0 1 0 0 0,0-1 1 0 0,0 0-1 0 0,-10-9 0 0 0,12 8-1 0 0,-1 1 1 0 0,1 0-1 0 0,-1 1 0 0 0,0-1 0 0 0,0 1 1 0 0,0 0-1 0 0,-9-3 0 0 0,8 5-64 0 0,1-1 0 0 0,-1 0 0 0 0,0-1 0 0 0,1 1 0 0 0,-8-5 0 0 0,12 6 3 0 0,1-1 0 0 0,-1 1 0 0 0,0-1 0 0 0,0 1 0 0 0,1-1 0 0 0,-1 1 0 0 0,1-1 0 0 0,-1 0 0 0 0,1 0 0 0 0,0 0 0 0 0,0 0 0 0 0,0 0 0 0 0,0 0 0 0 0,0 0 0 0 0,0 0 0 0 0,0 0 0 0 0,1 0 0 0 0,-1 0 0 0 0,0-4 0 0 0,0-12 154 0 0,1 0 1 0 0,4-33 0 0 0,-2 38-111 0 0,-1 0 1 0 0,0 0-1 0 0,-1 0 1 0 0,0 0-1 0 0,-1 0 1 0 0,-1 0-1 0 0,-3-15 1 0 0,2 18 11 0 0,0-1 1 0 0,1 0-1 0 0,1 0 0 0 0,0 0 1 0 0,0 0-1 0 0,2-14 1 0 0,1-1 96 0 0,10-37 0 0 0,-8 38-121 0 0,-2 0 0 0 0,0 0 0 0 0,-3-41 0 0 0,2-33 72 0 0,3 61-115 0 0,-1 22 25 0 0,-1 0 0 0 0,-1 1-1 0 0,-2-31 1 0 0,-6-38-18 0 0,-20-41 64 0 0,26 121-64 0 0,0-1 0 0 0,-1 0 0 0 0,2 1 0 0 0,-1-1 0 0 0,1 0 0 0 0,-1 0 0 0 0,1 0 0 0 0,1 0 0 0 0,-1 0 0 0 0,1 1 0 0 0,1-7 0 0 0,-1 9 0 0 0,0-1 0 0 0,0 1 0 0 0,0-1 0 0 0,0 1 0 0 0,1 0 0 0 0,-1 0 0 0 0,1-1 0 0 0,0 1 0 0 0,0 0 0 0 0,-1 0 0 0 0,1 1 0 0 0,1-1 0 0 0,-1 0 0 0 0,0 1 0 0 0,0-1 0 0 0,1 1 0 0 0,-1-1 0 0 0,0 1 0 0 0,1 0 0 0 0,-1 0 0 0 0,5-1 0 0 0,45-11 0 0 0,80-10 0 0 0,33 7 0 0 0,-11 10 0 0 0,20-2 0 0 0,55-27-6 0 0,-125 17-52 0 0,66-4 58 0 0,-142 18-4 0 0,0 2 1 0 0,1 2-1 0 0,45 4 0 0 0,-66-3-94 0 0,-1 0 0 0 0,0 1 0 0 0,0 0 0 0 0,0 1-1 0 0,0 0 1 0 0,0 0 0 0 0,0 0 0 0 0,-1 1-1 0 0,11 7 1 0 0,-7-3-621 0 0,-1 1 0 0 0,0-1 0 0 0,-1 2 0 0 0,15 19 0 0 0,-8-9-1121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27:32.521"/>
    </inkml:context>
    <inkml:brush xml:id="br0">
      <inkml:brushProperty name="width" value="0.1" units="cm"/>
      <inkml:brushProperty name="height" value="0.1" units="cm"/>
      <inkml:brushProperty name="color" value="#E71224"/>
    </inkml:brush>
  </inkml:definitions>
  <inkml:trace contextRef="#ctx0" brushRef="#br0">653 1521 455 0 0,'-16'-26'3163'0'0,"12"21"-1611"0"0,0-1 0 0 0,0 1-1 0 0,-4-11 1 0 0,7 13-1392 0 0,0 1 0 0 0,1-1-1 0 0,-1 0 1 0 0,0 0 0 0 0,1 0 0 0 0,-1-6-1 0 0,1 9-123 0 0,0-1 0 0 0,1 1 0 0 0,-1 0-1 0 0,0-1 1 0 0,0 1 0 0 0,0-1 0 0 0,-1 1 0 0 0,1 0-1 0 0,0-1 1 0 0,0 1 0 0 0,0 0 0 0 0,0-1-1 0 0,0 1 1 0 0,0-1 0 0 0,-1 1 0 0 0,1 0 0 0 0,0-1-1 0 0,0 1 1 0 0,0 0 0 0 0,-1-1 0 0 0,1 1 0 0 0,0 0-1 0 0,0 0 1 0 0,-1-1 0 0 0,1 1 0 0 0,0 0-1 0 0,-1 0 1 0 0,1-1 0 0 0,0 1 0 0 0,-1 0 0 0 0,0 0-1 0 0,-12 2 697 0 0,-13 15 170 0 0,-37 37-137 0 0,-5 5 1333 0 0,60-47-556 0 0,8-12-1521 0 0,0 0-1 0 0,0 0 0 0 0,0 0 0 0 0,0 0 1 0 0,0 1-1 0 0,0-1 0 0 0,-1 0 0 0 0,1 0 1 0 0,0 0-1 0 0,0 0 0 0 0,0 1 0 0 0,0-1 1 0 0,0 0-1 0 0,0 0 0 0 0,0 0 0 0 0,1 0 1 0 0,-1 1-1 0 0,0-1 0 0 0,0 0 0 0 0,0 0 1 0 0,0 0-1 0 0,0 0 0 0 0,0 0 0 0 0,0 1 1 0 0,0-1-1 0 0,0 0 0 0 0,0 0 1 0 0,0 0-1 0 0,0 0 0 0 0,1 0 0 0 0,-1 0 1 0 0,0 0-1 0 0,0 1 0 0 0,0-1 0 0 0,0 0 1 0 0,0 0-1 0 0,1 0 0 0 0,-1 0 0 0 0,0 0 1 0 0,0 0-1 0 0,0 0 0 0 0,0 0 0 0 0,0 0 1 0 0,1 0-1 0 0,-1 0 0 0 0,0 0 0 0 0,0 0 1 0 0,0 0-1 0 0,0 0 0 0 0,1 0 0 0 0,-1 0 1 0 0,0 0-1 0 0,0 0 0 0 0,0 0 0 0 0,0 0 1 0 0,0 0-1 0 0,1 0 0 0 0,-1 0 0 0 0,0 0 1 0 0,0 0-1 0 0,0 0 0 0 0,4-1 182 0 0,-1 1 0 0 0,0 0 0 0 0,0 0 0 0 0,1 0 0 0 0,-1 0 0 0 0,0 1 0 0 0,1 0 0 0 0,2 0 0 0 0,18 3 403 0 0,1-4-303 0 0,-15 1-168 0 0,1-1 0 0 0,0 0 0 0 0,-1-1 0 0 0,1 0 0 0 0,16-4 0 0 0,4-4 278 0 0,0 2 0 0 0,51-4 0 0 0,-21 4-188 0 0,82-6 230 0 0,16 13-254 0 0,-68 2-87 0 0,109-13 224 0 0,-76 1-182 0 0,-62 4-155 0 0,-37 3 0 0 0,0 1 0 0 0,31 2 0 0 0,-13 2 8 0 0,113 13 48 0 0,-117-10-31 0 0,0-2 0 0 0,65-3-1 0 0,-39-1-34 0 0,99-5 10 0 0,-121 3 0 0 0,191-19 0 0 0,-57 16 0 0 0,-55 10 0 0 0,125-14 0 0 0,-192 6 32 0 0,90-19 0 0 0,-112 16 32 0 0,1 1 0 0 0,64-2 0 0 0,37 9 0 0 0,-97 1-47 0 0,-26-1-8 0 0,1 0 1 0 0,-1-1-1 0 0,1-1 1 0 0,13-2-1 0 0,84-11-9 0 0,-53 4 13 0 0,-31 5 7 0 0,34-3 0 0 0,22-2-6 0 0,-51 6-16 0 0,43-2 1 0 0,26 8 65 0 0,146 21 0 0 0,-229-20-64 0 0,0 1 0 0 0,22 9 0 0 0,-27-8 0 0 0,0-1 0 0 0,0-1 0 0 0,0 1 0 0 0,0-2 0 0 0,25 2 0 0 0,23-5 63 0 0,-36-1-10 0 0,1 1 0 0 0,-1 2 0 0 0,0 0 0 0 0,34 7 0 0 0,-39-3-39 0 0,-1-1 0 0 0,1-1 0 0 0,0 0 1 0 0,0-2-1 0 0,0 0 0 0 0,0-1 0 0 0,-1-1 0 0 0,1-1 0 0 0,26-5 0 0 0,-22 2 55 0 0,0 1-1 0 0,0 1 0 0 0,1 2 0 0 0,40 1 0 0 0,-32 1-21 0 0,54-5 0 0 0,-46 3-3 0 0,-21 1-24 0 0,-9-2-5 0 0,0 0-1 0 0,0-1 1 0 0,0 0 0 0 0,0-1-1 0 0,0 0 1 0 0,-1 0 0 0 0,13-8-1 0 0,-11 5 39 0 0,-1-1-1 0 0,0 1 1 0 0,0-2-1 0 0,-1 1 1 0 0,0-1-1 0 0,0-1 1 0 0,-1 0-1 0 0,10-16 0 0 0,1 2 26 0 0,-15 20-71 0 0,0-1-1 0 0,0 0 0 0 0,0 0 1 0 0,-1 0-1 0 0,1 0 0 0 0,-1-1 1 0 0,-1 1-1 0 0,1-1 0 0 0,-1 0 0 0 0,0 0 1 0 0,0 0-1 0 0,1-8 0 0 0,-1 0 28 0 0,0 0 1 0 0,1 0-1 0 0,1 0 0 0 0,0 0 0 0 0,1 1 0 0 0,0 0 0 0 0,1 0 0 0 0,8-13 0 0 0,-12 21-31 0 0,1 1 0 0 0,-1-1 0 0 0,0 0 0 0 0,-1 0 0 0 0,1 1 1 0 0,-1-1-1 0 0,0 0 0 0 0,0-11 0 0 0,-1 2 14 0 0,-3-27 1 0 0,2 30-17 0 0,0 3-1 0 0,1 1 0 0 0,0 0 0 0 0,0 0 0 0 0,1 0 0 0 0,0 0 0 0 0,0 0 0 0 0,1 0 0 0 0,0 0 0 0 0,0 0 0 0 0,5-10 0 0 0,-5 11 0 0 0,-1 1 0 0 0,0-1 0 0 0,-1 0 0 0 0,1 0 0 0 0,-1 1 0 0 0,0-1 0 0 0,-1 0 0 0 0,1 0 0 0 0,-3-7 0 0 0,1-6 0 0 0,0 8 9 0 0,-1-1 0 0 0,-1 0 0 0 0,1 1 0 0 0,-2-1 0 0 0,-10-20 1 0 0,2 5-1 0 0,-4-15-9 0 0,12 26 0 0 0,-2 0 0 0 0,-11-21 0 0 0,-17-18 0 0 0,17 28 0 0 0,1-1 0 0 0,-17-36 0 0 0,-3-11 0 0 0,0 3 0 0 0,31 59 0 0 0,0 0 0 0 0,-1 1 0 0 0,-1 0 0 0 0,0 0 0 0 0,-1 1 0 0 0,0 0 0 0 0,0 0 0 0 0,-1 1 0 0 0,0 1 0 0 0,-1-1 0 0 0,-18-11 0 0 0,15 14 0 0 0,1 1 0 0 0,-1 1 0 0 0,-28-8 0 0 0,15 5 0 0 0,-5-1 0 0 0,-1 1 0 0 0,-1 2 0 0 0,1 1 0 0 0,-67-1 0 0 0,9 0 0 0 0,20-1 0 0 0,17 6 0 0 0,0 2 0 0 0,0 2 0 0 0,0 3 0 0 0,-58 13 0 0 0,-102 17 0 0 0,15-3 0 0 0,90-7 0 0 0,40-8 0 0 0,-1-4 0 0 0,-93 8 0 0 0,88-20 21 0 0,0-3 1 0 0,-115-16-1 0 0,29-11 107 0 0,92 22-100 0 0,-93 3 1 0 0,99 3-22 0 0,-188 19-7 0 0,174-11 0 0 0,-55 14 0 0 0,91-14 0 0 0,-1-1 0 0 0,-65 3 0 0 0,-109-21 0 0 0,193 9 2 0 0,-169-28 60 0 0,121 12-49 0 0,31 6 4 0 0,0 3 0 0 0,-61-7 0 0 0,49 15-17 0 0,-51 5 0 0 0,-5 1 0 0 0,-86-13 64 0 0,139 4-64 0 0,1 3 0 0 0,-1 1 0 0 0,1 4 0 0 0,-1 1 0 0 0,1 3 0 0 0,0 2 0 0 0,-99 33 0 0 0,37-10 0 0 0,100-30 0 0 0,0 2 0 0 0,0-1 0 0 0,0 2 0 0 0,1 0 0 0 0,-18 10 0 0 0,-65 37 0 0 0,68-36 0 0 0,-20 13 0 0 0,41-25 0 0 0,0 0 0 0 0,-16 8 0 0 0,-15 7 0 0 0,30-14 0 0 0,-1 0 0 0 0,-13 5 0 0 0,-10 5 0 0 0,32-15 0 0 0,0 0 0 0 0,0 1 0 0 0,0-1 0 0 0,0 1 0 0 0,1-1 0 0 0,-1 1 0 0 0,0 0 0 0 0,1 0 0 0 0,0-1 0 0 0,-1 1 0 0 0,1 0 0 0 0,0 0 0 0 0,0 0 0 0 0,0 1 0 0 0,0-1 0 0 0,0 0 0 0 0,0 4 0 0 0,-1 2 0 0 0,1 0 0 0 0,1 0 0 0 0,0 14 0 0 0,0-12 0 0 0,3 17-21 0 0,-2-23 17 0 0,0-1 0 0 0,-1 1 1 0 0,1 0-1 0 0,-1-1 0 0 0,0 1 0 0 0,0 0 0 0 0,0-1 0 0 0,0 1 0 0 0,-1 0 0 0 0,0 3 0 0 0,0-5 4 0 0,1 1 0 0 0,-1-1 0 0 0,1 0 0 0 0,0 1 0 0 0,-1-1 0 0 0,1 1 0 0 0,0-1 0 0 0,1 0 0 0 0,-1 1 0 0 0,0-1 0 0 0,1 0 0 0 0,-1 1 0 0 0,2 2 0 0 0,15 30 0 0 0,-14-30 0 0 0,0-1 0 0 0,-1 1 0 0 0,1-1 0 0 0,-1 1 0 0 0,0 0 0 0 0,-1 0 0 0 0,1 0 0 0 0,-1 0 0 0 0,1 7 0 0 0,0 104 0 0 0,4-15 0 0 0,-7-51 0 0 0,3 72 0 0 0,0-107 0 0 0,0 0 0 0 0,0 0 0 0 0,2 0 0 0 0,0 0 0 0 0,12 27 0 0 0,16 42 0 0 0,-18-46 0 0 0,5 25 0 0 0,-16-48 0 0 0,1 0 0 0 0,1 0 0 0 0,1 0 0 0 0,0-1 0 0 0,11 19 0 0 0,-1-7 0 0 0,-8-11 0 0 0,2 0 0 0 0,0 0 0 0 0,17 18 0 0 0,-27-33 0 0 0,0 0 0 0 0,0 1 0 0 0,0-1 0 0 0,1 0 0 0 0,-1 1 0 0 0,0-1 0 0 0,0 1 0 0 0,1-1 0 0 0,-1 0 0 0 0,0 0 0 0 0,0 1 0 0 0,1-1 0 0 0,-1 0 0 0 0,0 1 0 0 0,1-1 0 0 0,-1 0 0 0 0,0 0 0 0 0,1 0 1 0 0,-1 1-1 0 0,1-1 0 0 0,-1 0 0 0 0,0 0 0 0 0,1 0 0 0 0,-1 0 0 0 0,1 0 0 0 0,-1 0 0 0 0,1 0 0 0 0,-1 0 0 0 0,0 0 0 0 0,1 0 0 0 0,-1 0 0 0 0,1 0 0 0 0,-1 0 0 0 0,0 0 0 0 0,1 0 0 0 0,-1 0 0 0 0,1-1 0 0 0,-1 1 0 0 0,0 0 0 0 0,1 0 0 0 0,-1 0 0 0 0,0-1 0 0 0,1 1 0 0 0,6-4 10 0 0,-4 4-5 0 0,-1 1 1 0 0,1 0-1 0 0,-1 0 0 0 0,1 0 1 0 0,-1 0-1 0 0,0 0 1 0 0,1 0-1 0 0,1 2 0 0 0,3 1-57 0 0,-4-2-115 0 0,1 0 1 0 0,-1 1-1 0 0,0 0 0 0 0,0-1 1 0 0,0 1-1 0 0,0 0 1 0 0,-1 1-1 0 0,1-1 0 0 0,-1 0 1 0 0,0 1-1 0 0,0-1 1 0 0,0 1-1 0 0,0 0 1 0 0,-1-1-1 0 0,1 1 0 0 0,0 5 1 0 0,1-3-450 0 0,5 17-1511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27:47.793"/>
    </inkml:context>
    <inkml:brush xml:id="br0">
      <inkml:brushProperty name="width" value="0.1" units="cm"/>
      <inkml:brushProperty name="height" value="0.1" units="cm"/>
      <inkml:brushProperty name="color" value="#E71224"/>
    </inkml:brush>
  </inkml:definitions>
  <inkml:trace contextRef="#ctx0" brushRef="#br0">785 1308 1375 0 0,'0'-1'12'0'0,"0"1"-1"0"0,0 0 1 0 0,0 0-1 0 0,0-1 1 0 0,1 1-1 0 0,-1 0 1 0 0,0-1-1 0 0,0 1 1 0 0,0 0-1 0 0,0 0 1 0 0,-1-1-1 0 0,1 1 1 0 0,0 0-1 0 0,0-1 1 0 0,0 1-1 0 0,0 0 1 0 0,0 0-1 0 0,0-1 1 0 0,0 1-1 0 0,0 0 1 0 0,-1 0-1 0 0,1-1 1 0 0,0 1-1 0 0,0 0 1 0 0,0 0-1 0 0,0 0 1 0 0,-1-1-1 0 0,1 1 1 0 0,0 0-1 0 0,0 0 1 0 0,-1 0-1 0 0,1-1 0 0 0,0 1 1 0 0,0 0-1 0 0,-1 0 1 0 0,1 0-1 0 0,0 0 1 0 0,0 0-1 0 0,-1 0 1 0 0,1 0-1 0 0,0 0 1 0 0,0 0-1 0 0,-1 0 1 0 0,1 0-1 0 0,0 0 1 0 0,-1 0-1 0 0,1 0 1 0 0,0 0-1 0 0,0 0 1 0 0,-1 0-1 0 0,1 0 1 0 0,0 0-1 0 0,-1 0 1 0 0,1 1-1 0 0,-21 11 1130 0 0,19-10-1117 0 0,0 0 0 0 0,0-1 1 0 0,0 1-1 0 0,0-1 1 0 0,0 0-1 0 0,-1 0 1 0 0,1 0-1 0 0,-4 1 0 0 0,-33 7 2264 0 0,36-8-2202 0 0,1 1-1 0 0,-1-1 0 0 0,0 0 1 0 0,0 1-1 0 0,1-1 0 0 0,-1 1 1 0 0,1 0-1 0 0,-1 0 0 0 0,1 0 0 0 0,0 0 1 0 0,0 0-1 0 0,0 0 0 0 0,-2 3 1 0 0,-7 7 701 0 0,13 25 2213 0 0,-1-34-2848 0 0,-1 1-1 0 0,0 0 1 0 0,1-1 0 0 0,-1 1 0 0 0,1-1 0 0 0,0 1 0 0 0,0-1 0 0 0,0 0 0 0 0,1 1 0 0 0,-1-1 0 0 0,1 0 0 0 0,0 0-1 0 0,0 0 1 0 0,0 0 0 0 0,0 0 0 0 0,0 0 0 0 0,1-1 0 0 0,-1 1 0 0 0,1-1 0 0 0,0 0 0 0 0,-1 0 0 0 0,1 1-1 0 0,0-2 1 0 0,1 1 0 0 0,-1 0 0 0 0,0-1 0 0 0,5 2 0 0 0,20 2 166 0 0,0-1 1 0 0,0-1-1 0 0,1-2 1 0 0,-1-1-1 0 0,1-1 1 0 0,53-9-1 0 0,32 2 435 0 0,-77 7-357 0 0,65-10-1 0 0,-79 8-274 0 0,0 0-1 0 0,1 2 1 0 0,-1 0-1 0 0,1 2 0 0 0,28 4 1 0 0,-32-4-73 0 0,0-2 1 0 0,0 1 0 0 0,34-7-1 0 0,10-1 89 0 0,22 6 0 0 0,-48 2-94 0 0,1-2 0 0 0,47-8 0 0 0,-56 5-39 0 0,0 2 1 0 0,1 0-1 0 0,47 3 0 0 0,92 17 27 0 0,-6-1-15 0 0,9-13 18 0 0,-93-4 1 0 0,-1 3 0 0 0,87 15 0 0 0,-19 3 125 0 0,26 4 64 0 0,-128-18-196 0 0,1-1 0 0 0,0-3 1 0 0,0-2-1 0 0,51-6 0 0 0,-40 1 36 0 0,-1 3 0 0 0,113 11 0 0 0,-66 6-25 0 0,159 15 122 0 0,-190-30-143 0 0,109-15 0 0 0,33-1 150 0 0,-62 24-5 0 0,-92-3-98 0 0,35 1-33 0 0,125-8 0 0 0,-146 1-7 0 0,1 2 0 0 0,97 15 0 0 0,-96-5 22 0 0,-42-5-27 0 0,0-1 0 0 0,0-2 1 0 0,47-2-1 0 0,16-8 64 0 0,145-9 223 0 0,-172 15-264 0 0,103 11 0 0 0,238 29 157 0 0,-88-49-125 0 0,-208 9 3 0 0,-57 2-31 0 0,23 5 2 0 0,-52-3-15 0 0,38 0 0 0 0,-65-4-34 0 0,167-12 75 0 0,-78-2 34 0 0,163-4 1 0 0,-203 21-63 0 0,57 10-1 0 0,-33-2-22 0 0,-29-5-24 0 0,0-2 0 0 0,0-1 0 0 0,49-6 0 0 0,229-21 0 0 0,-288 23 7 0 0,106 0 50 0 0,-67 6-45 0 0,-11-1 14 0 0,116-8 0 0 0,-13-5 38 0 0,-121 6-36 0 0,0 1 0 0 0,0 3-1 0 0,0 1 1 0 0,61 11 0 0 0,-59-6 7 0 0,0-1 0 0 0,67-3 0 0 0,97-17 101 0 0,-173 12-108 0 0,1 2 0 0 0,-1 2 0 0 0,0 2 0 0 0,44 7 0 0 0,11 0 1 0 0,-60-7-11 0 0,38 7-1 0 0,96 18-17 0 0,-97-15 32 0 0,123 5 0 0 0,63 3 84 0 0,-196-15-104 0 0,105 18 92 0 0,-24-2 8 0 0,130-4-16 0 0,52 7 12 0 0,-219-9-28 0 0,2-5-1 0 0,110-2 1 0 0,-193-9-69 0 0,405 4 95 0 0,-339 2-85 0 0,1-4 1 0 0,170-20-1 0 0,-176 11-21 0 0,88 4 0 0 0,-129 3 0 0 0,246 10 64 0 0,-232-8-64 0 0,51-3 0 0 0,-50-1 0 0 0,110 9 0 0 0,-55-2 32 0 0,175-14 0 0 0,-164-6-32 0 0,-60 6 0 0 0,35-4 0 0 0,4 12 0 0 0,-69 1 0 0 0,11 2 0 0 0,46 8 0 0 0,-46-4 0 0 0,47 0 0 0 0,-73-5 0 0 0,-9-1 0 0 0,0 0 0 0 0,0 0 0 0 0,-1-1 0 0 0,13-2 0 0 0,15-4 0 0 0,-27 6 0 0 0,0-1 0 0 0,17-5 0 0 0,-15 4 0 0 0,1 0 0 0 0,0 0 0 0 0,16 0 0 0 0,19-3 0 0 0,11 0 0 0 0,-34 4 0 0 0,153-6 64 0 0,-144 6-64 0 0,42 5 0 0 0,-6-1 0 0 0,36 2 0 0 0,125-12 0 0 0,-189 6 0 0 0,68-12 0 0 0,-43 4 0 0 0,23 6 0 0 0,-59 3 0 0 0,38-5 0 0 0,88-24 0 0 0,-107 18 55 0 0,-23 7-53 0 0,0-2 0 0 0,0-1-1 0 0,-1-2 1 0 0,45-21 0 0 0,55-33 143 0 0,-54 29-82 0 0,-52 23 4 0 0,0-2 0 0 0,-1 0-1 0 0,0-2 1 0 0,-2 0 0 0 0,29-31-1 0 0,5-5 41 0 0,-40 42-73 0 0,-1-1 0 0 0,-1-1 1 0 0,0 0-1 0 0,0-1 0 0 0,-1 1 0 0 0,11-24 1 0 0,-15 21-13 0 0,-1 0 0 0 0,0 0 0 0 0,-1-1 0 0 0,-1 1 0 0 0,0-1 0 0 0,-1-22 0 0 0,3-25 5 0 0,-1 34 21 0 0,0-37 0 0 0,-3 53-32 0 0,-1 1 0 0 0,-1-1 0 0 0,0 1 0 0 0,0-1 0 0 0,-7-17 0 0 0,-9-13-16 0 0,-25-44 0 0 0,20 42 0 0 0,18 35 4 0 0,-1 1 0 0 0,0 0 0 0 0,-1 0 0 0 0,0 1 0 0 0,-10-11 1 0 0,-45-35 30 0 0,40 35-31 0 0,4 4-4 0 0,-1 1 0 0 0,-1 0 0 0 0,0 1 0 0 0,0 2 0 0 0,-45-19 0 0 0,8 11 0 0 0,-2 2 0 0 0,0 4 0 0 0,-74-9 0 0 0,-11-4 0 0 0,-95-10 0 0 0,107 31 0 0 0,67 4 0 0 0,-95-14 0 0 0,0-10 0 0 0,-53-9 0 0 0,-111-7 0 0 0,245 34 0 0 0,-16-3 0 0 0,-181-14 0 0 0,185 19 0 0 0,-75 0 0 0 0,42 3 22 0 0,-150-21 0 0 0,38 2-2 0 0,125 19-1 0 0,-132 16 1 0 0,-27 0 5 0 0,197-14-25 0 0,-42-1 0 0 0,-152 18 0 0 0,-39 17 0 0 0,216-35 0 0 0,30-1 0 0 0,-9 1 0 0 0,-67 2 0 0 0,-74 20 0 0 0,-82 3 0 0 0,214-26 0 0 0,30 1 0 0 0,-80 6 0 0 0,-27 7 0 0 0,-234 13 0 0 0,179-11 0 0 0,0 0 0 0 0,69-6 0 0 0,0 0 0 0 0,-142-22 0 0 0,163 10 0 0 0,38 2 0 0 0,-241 13 0 0 0,150 0 0 0 0,-60-5 0 0 0,152-2 0 0 0,-106 18 0 0 0,33-3 0 0 0,-10-8 0 0 0,-36 3 0 0 0,47-4 0 0 0,1 0 0 0 0,69 0 0 0 0,0-3 0 0 0,-144-7 0 0 0,63-7 27 0 0,-39-4 10 0 0,-145-29 144 0 0,172 13-169 0 0,-58-5-2 0 0,88 29 48 0 0,-50-5-63 0 0,-96-17 5 0 0,142 15 0 0 0,42-1 32 0 0,-129-27 0 0 0,17-12 32 0 0,118 30-64 0 0,-116-8 0 0 0,45 19 0 0 0,-52-5 0 0 0,101-4 67 0 0,34 4-70 0 0,51 9 3 0 0,-138-16 0 0 0,129 18 0 0 0,-81 5 0 0 0,60 0 0 0 0,-123-12 0 0 0,70 2 0 0 0,75 5 0 0 0,-60-1 0 0 0,-192 35 0 0 0,146-18 0 0 0,77-7 0 0 0,-105 4 0 0 0,-203 41 0 0 0,334-43 0 0 0,-161 23 0 0 0,59-21 0 0 0,104-9 0 0 0,-82 12 0 0 0,-67 23 0 0 0,148-28 0 0 0,0-2 0 0 0,-1-2 0 0 0,-78-5 0 0 0,90-1 5 0 0,-7 1 14 0 0,1-3 1 0 0,-66-13 0 0 0,61 3-20 0 0,26 7 0 0 0,0 1 0 0 0,0 1 0 0 0,-1 1 0 0 0,-29-1 0 0 0,21 7 0 0 0,-59 10 0 0 0,14 9 0 0 0,12-4 0 0 0,5-9 0 0 0,43-7 0 0 0,-32 6 0 0 0,-141 41 0 0 0,180-46 0 0 0,-1 0 0 0 0,1 1 0 0 0,0 1 0 0 0,0-1 0 0 0,0 2 0 0 0,1-1 0 0 0,0 1 0 0 0,-1 1 0 0 0,2 0 0 0 0,-1 0 0 0 0,-13 13 0 0 0,-8 14 0 0 0,19-20 0 0 0,-1-1 0 0 0,-15 14 0 0 0,14-14 0 0 0,1 1 0 0 0,1 1 0 0 0,0 0 0 0 0,-16 27 0 0 0,24-37 0 0 0,-27 46 0 0 0,11-19 0 0 0,-34 45 0 0 0,43-64 0 0 0,0 1 0 0 0,1 0 0 0 0,1 0 0 0 0,0 1 0 0 0,1 0 0 0 0,0 1 0 0 0,1-1 0 0 0,-4 18 0 0 0,7-15 0 0 0,1 0 0 0 0,0 0 0 0 0,2 25 0 0 0,0-27 0 0 0,0 2 0 0 0,1-1 0 0 0,0 0 0 0 0,6 22 0 0 0,-5-29 0 0 0,1 0 0 0 0,0-1 0 0 0,0 1 0 0 0,1-1 0 0 0,0 0 0 0 0,0 0 0 0 0,9 12 0 0 0,3 3 0 0 0,15 30 0 0 0,10 15 0 0 0,13 20 0 0 0,-16-24 0 0 0,-29-51 0 0 0,1 0 0 0 0,1 0 0 0 0,20 19 0 0 0,-8-12 0 0 0,2 0 0 0 0,0-2 0 0 0,34 19 0 0 0,-47-30 0 0 0,-1 0 0 0 0,2-1 0 0 0,19 7 0 0 0,-22-10-27 0 0,0 1 1 0 0,0 0-1 0 0,-1 0 0 0 0,13 8 0 0 0,-19-10 1 0 0,0 1 0 0 0,0-1 0 0 0,0 1-1 0 0,0 0 1 0 0,-1-1 0 0 0,1 1 0 0 0,-1 1 0 0 0,0-1-1 0 0,1 0 1 0 0,-1 1 0 0 0,-1-1 0 0 0,1 1-1 0 0,-1-1 1 0 0,1 1 0 0 0,0 5 0 0 0,1 7-461 0 0,-1-1 0 0 0,0 1 1 0 0,-1 0-1 0 0,-1-1 0 0 0,-1 1 1 0 0,-4 26-1 0 0,-4 3-1241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28:20.430"/>
    </inkml:context>
    <inkml:brush xml:id="br0">
      <inkml:brushProperty name="width" value="0.35" units="cm"/>
      <inkml:brushProperty name="height" value="2.1" units="cm"/>
      <inkml:brushProperty name="color" value="#33CCFF"/>
      <inkml:brushProperty name="inkEffects" value="pencil"/>
    </inkml:brush>
  </inkml:definitions>
  <inkml:trace contextRef="#ctx0" brushRef="#br0">363 1779 919 260394 50473,'-2'0'912'0'0,"-1"-2"1072"0"0,0 1-168 0 0,0 0-296 0 0,0 0-160 0 0,0-1-200 0 0,-1 0-96 0 0,2 0-128 0 0,1-3 32 0 0,1 0 56 0 0,2-2-144 0 0,0 0-536 0 0,0 1-8 0 0,0 0 0 0 0,-1 1-8 0 0,0-1 328 0 0,-1 1-328 0 0,-1 0 24 0 0,1 1 8 0 0,0 2 0 0 0,0 0 0 0 0,0 1-72 0 0,2 0 264 0 0,0 0-280 0 0,0 1 16 0 0,1-1 0 0 0,1 1 0 0 0,1-1 0 0 0,0 1-32 0 0,3-1 240 0 0,3-1-56 0 0,3-1-64 0 0,1 0-192 0 0,0 1 24 0 0,-1-1 8 0 0,0 0 0 0 0,3 0 224 0 0,0-1-208 0 0,0 0 0 0 0,0 0 0 0 0,0-1-24 0 0,0 1-8 0 0,0 0 0 0 0,0-1 0 0 0,0 1-24 0 0,0 0-8 0 0,1 0 0 0 0,0 0 0 0 0,0-1-16 0 0,2 0 136 0 0,1-1-144 0 0,-1 2-8 0 0,3-2 136 0 0,0 1-136 0 0,-1 1-40 0 0,-1 0 0 0 0,-1 1-8 0 0,-2 0 0 0 0,0 2-24 0 0,3 0 32 0 0,1-1-32 0 0,0 1-64 0 0,0 1 96 0 0,0 0-96 0 0,0 0 96 0 0,-1 0-96 0 0,0 1 80 0 0,0-1-80 0 0,-1 1 80 0 0,0 1-80 0 0,3-1 64 0 0,1-1 0 0 0,0 0-64 0 0,0-1 0 0 0,1 1 0 0 0,-1-1 64 0 0,1 0-64 0 0,1-1 0 0 0,2-1 0 0 0,1-1 64 0 0,3 1-64 0 0,5-3 64 0 0,10 0 0 0 0,2 0-64 0 0,-1 1 72 0 0,-4 1-72 0 0,-3 1 64 0 0,-2 1-64 0 0,-2 2 64 0 0,-1 0-64 0 0,-1 1 0 0 0,6 0 72 0 0,0 0-72 0 0,-1 0 64 0 0,-3-1-64 0 0,-2-1 0 0 0,-1 0 0 0 0,-1-2 64 0 0,8 0-64 0 0,3-1 0 0 0,0-1 0 0 0,5 1 64 0 0,-1 0-64 0 0,-2 2 0 0 0,-3 0 64 0 0,-3 1-64 0 0,-4 1 0 0 0,-1 0 64 0 0,-3 0-64 0 0,-1 1 0 0 0,1 1 0 0 0,-1 0 72 0 0,2-1-72 0 0,-1 0 0 0 0,-1 0 72 0 0,-1-2-72 0 0,-1 1 0 0 0,-1-1 0 0 0,0 0 0 0 0,-2 0 72 0 0,1-1-72 0 0,-1 0 80 0 0,2 0-80 0 0,-1 0 64 0 0,1-1-64 0 0,0 2 0 0 0,0-1 72 0 0,0 1-72 0 0,-1 0 64 0 0,-1 0-64 0 0,1 0 64 0 0,0 0-64 0 0,-1 1 0 0 0,-1 1 72 0 0,5 0-72 0 0,2 1 72 0 0,0 0-72 0 0,0-1 0 0 0,0 1 72 0 0,0 0-72 0 0,-1 0 0 0 0,1 0 72 0 0,0-1-72 0 0,0 0 80 0 0,-2 0-80 0 0,0 0 80 0 0,-1-1-80 0 0,4 1 0 0 0,2-1 64 0 0,0 0-64 0 0,-1 0 0 0 0,0 0 0 0 0,0 0 64 0 0,0-1-64 0 0,0 0 0 0 0,-1 1 0 0 0,7 0 0 0 0,2 0 0 0 0,0 1 72 0 0,-2-1-72 0 0,-1 1 0 0 0,5 1 0 0 0,2 0 64 0 0,-1 0-64 0 0,-1 0 0 0 0,-2-1 64 0 0,-3 1-64 0 0,-2-1 0 0 0,-2 0 64 0 0,-1-1-64 0 0,-1 1 0 0 0,1-2 0 0 0,0 0 0 0 0,1 0 0 0 0,2-1 64 0 0,0 1-64 0 0,0-1 0 0 0,1 1 0 0 0,-2-1 64 0 0,1 1-64 0 0,-2-1 0 0 0,-1 1 0 0 0,0-1 0 0 0,-2 1 0 0 0,0 0 64 0 0,-1 0-64 0 0,1 1 0 0 0,0-1 72 0 0,-4 1-72 0 0,0 0 64 512 2,-5 0-64-512-2,-5-1 0 0 0,-4 1 0 0 0,-4-1 0 0 0,-3 0 0 0 0,-3 0 0 0 0,-2 0 0 511-1,-2 0 0-511 1,0 1 0 0 0,-2-1 0 0 0,-1 1 0 0 0,-1-1 64 0 0,-2 1-64 0 0,0 1 0 0 0,-2-1 0 0 0,0 1 0 508 6,0 0 0-508-6,0 0 0 0 0,0 0 0 0 0,0 1 0 0 0,-1-1 0 0 0,0 0 0 0 0,0 0 0 509-6,0 0 0-509 6,-1 0 0 0 0,0-1 0 0 0,-2-1 0 0 0,-2 1 0 0 0,-1-2 0 0 0,-4 1 0 0 0,-2 0 0 0 0,-3 1 0 0 0,-3-1 0 0 0,-3 1 0 0 0,-3 0 0 506 2,-2 2 0-506-2,1 0 0 0 0,-1 0 0 0 0,0 2 0 0 0,0-1 0 0 0,-2 1 0 0 0,0 1 0 0 0,0 1 0 0 0,-2 0 0 0 0,2-1 0 0 0,0-1 0 0 0,0 1 0 0 0,1-1 0 0 0,0-1 0 0 0,0 0 0 0 0,-1 0 0 0 0,-9 0 0 0 0,-4-2 0 0 0,-1 1 0 0 0,0-2 0 0 0,2 1 0 0 0,1 0 0 0 0,2 0 0 0 0,1 0 0 0 0,1 0 0 0 0,-1 2 0 0 0,-1 0 64 0 0,0 0-64 0 0,-1 0 0 0 0,1 0 0 0 0,1-1 0 0 0,1 0 0 0 0,-1-1 0 0 0,0-1 0 0 0,-1-1 0 0 0,-11 1 0 0 0,-3 0 0 0 0,-2 1 0 0 0,2-1 0 0 0,2 1 0 0 0,2 1 0 0 0,0 0 0 0 0,2 0 0 0 0,1 0 0 0 0,-7-1 0 0 0,-1 0 0 0 0,2-1 0 0 0,2 0 0 0 0,2-2 0 0 0,1 0 0 0 0,-2 0 0 0 0,0 1 0 0 0,0 1 0 0 0,-1 1 0 0 0,-1 2 0 0 0,0 2 0 0 0,-1 0 0 0 0,-10 3 0 0 0,-2 0 0 0 0,1-1 0 0 0,4-1 0 0 0,1-3 0 0 0,3-2 0 0 0,2 0 0 0 0,1 1 0 0 0,0 2 0 0 0,-1 1 0 0 0,0 0 0 0 0,-12 4 0 0 0,-2 0 0 0 0,1 0 0 0 0,4-1 0 0 0,5-1 0 0 0,4-2 0 0 0,2-1 0 0 0,2-2 0 0 0,2 0 0 0 0,3-2 0 0 0,2 1 0 0 0,4-1 0 0 0,2 0 0 0 0,4 1 0 0 0,4-1 0 0 0,3 1 0 0 0,3-1 0 0 0,3 1 0 0 0,3 0 0 0 0,2 0 0 0 0,2-1 0 0 0,2 1 0 0 0,2-1 0 0 0,1-1 0 0 0,1 1 0 0 0,3 0 0 0 0,1 0 0 0 0,2 0 0 0 0,1-1 0 0 0,2 0 0 0 0,1 1 0 0 0,1-1 0 0 0,2 2 0 0 0,1-1 0 0 0,1 0 0 0 0,2 1 0 0 0,3 0 0 0 0,1-1 0 0 0,2 1 0 0 0,4-1 0 0 0,2-1 0 0 0,5 1 0 0 0,2-1 0 0 0,4 1 0 0 0,2 0 0 0 0,3 0 0 0 0,3-1 0 0 0,2 0 0 0 0,3 0 0 0 0,1 0 0 0 0,2 0 0 0 0,3 0 0 0 0,3-1 0 0 0,1 0 0 0 0,2-2 0 0 0,1 0 0 0 0,1-1 0 0 0,0-1 0 0 0,3-1 0 0 0,2-1 0 0 0,15-3 0 0 0,16-1 0 0 0,6 1 0 0 0,-4 3 0 0 0,-5 2 0 0 0,-6 2 0 0 0,-7 1 0 0 0,-6 0 0 0 0,-2-1 0 0 0,-2 0 0 0 0,1-2 0 0 0,1 0 0 0 0,1 0 0 0 0,0 1 0 0 0,-1 0 0 0 0,0 2 0 0 0,-2 3 0 0 0,0 1 0 0 0,-1 2 0 0 0,-1-1 0 0 0,0 0 0 0 0,-1-1 0 0 0,0-2 0 0 0,0 0 0 0 0,1 0 0 0 0,2 0 0 0 0,0 1 0 0 0,0 1 0 0 0,-2 1 0 0 0,-1 2 0 0 0,-1 1 0 0 0,-1 0 0 0 0,-1 1 0 0 0,0-1 0 0 0,-1 0 0 0 0,0-2 0 0 0,1-1 0 0 0,3-1 0 0 0,1-1 0 0 0,2-1 0 0 0,-1 1 0 0 0,0 1 0 0 0,-1 1 0 0 0,0 1 0 0 0,-1 0 0 0 0,-2 1 0 0 0,-3 0 0 0 0,-2 0 0 0 0,-1-2 0 0 0,0-2 0 0 0,0 0 0 0 0,-1-1 0 0 0,0-2 0 0 0,-1 0 0 0 0,-1 0 0 0 0,-2 0 0 0 0,5 0 0 0 0,-1 2 0 0 0,-4 0 0 0 0,-4 1 0 0 0,-4 0 0 0 0,-5 0 0 0 0,-4 0 0 0 0,-4-1 0 0 0,-3 0 0 0 0,-3 0 0 0 0,-4 0 0 0 0,-4 0 0 0 0,-3-1 0 0 0,-3-1 0 0 0,-3 0 0 0 0,-3 0 0 0 0,-2 1 0 0 0,-2-1 0 0 0,-3 2 0 0 0,-2-1 0 0 0,-4 1 0 0 0,-2 1 0 0 0,-3-1 0 0 0,-2 1 0 0 0,-3 0 0 0 0,-3 0 0 0 0,-3 0 0 0 0,-3 0 0 0 0,-2 0 0 0 0,-3 0 0 0 0,-2 0 0 0 0,-3 0 0 0 0,-1 1 0 0 0,-3 1 0 0 0,-1 1 0 0 0,-3 0 0 0 0,-2 1 0 0 0,-10 0 0 0 0,-4 0 0 0 0,1-1 0 0 0,2-2 0 0 0,1-1 0 0 0,2-2 0 0 0,1 0 0 0 0,0-1 0 0 0,0 0 0 0 0,-1 1 0 0 0,0 0 0 0 0,-1 2 0 0 0,0 1 0 0 0,0 2 0 0 0,-1 1 0 0 0,0 1 0 0 0,-1-1 0 0 0,0 1 0 0 0,-3-2 0 0 0,-3 0 0 0 0,-3-1 0 0 0,-4 1 0 0 0,-3 1 0 0 0,-2 2 0 0 0,-4 1 0 0 0,-1 1 0 0 0,1-1 0 0 0,0-1 0 0 0,-1-2 0 0 0,-14-2 0 0 0,-6 0 0 0 0,2 1 0 0 0,2 2 0 0 0,5 2 0 0 0,6 0 0 0 0,5 0 0 0 0,4-1 0 0 0,2 0 0 0 0,2 0 0 0 0,1 0 0 0 0,-13 0 0 0 0,-17 1 0 0 0,-2-1 0 0 0,9-1 0 0 0,10-1 0 0 0,11-2 0 0 0,8 0 0 0 0,7-1 0 0 0,5 0 0 0 0,3 1 0 0 0,3 0 0 0 0,1 0 0 0 0,-6 1 0 0 0,-9 3 0 0 0,-8 3 0 0 0,3 1 0 0 0,5 0 0 0 0,9 1 0 0 0,8-1 0 0 0,8-1 0 0 0,6 0 0 0 0,4-1 0 0 0,5-1 0 0 0,1-1 0 0 0,1 0-64 0 0,0-1 64 0 0,1 0 0 0 0,1-1 0 0 0,2 0 0 0 0,2 1 0 0 0,2 0 0 0 0,1 0 0 0 0,3 1-64 0 0,1-1 64 0 0,3 2 0 0 0,2 0 0 0 0,2 0 0 0 0,4-1 0 0 0,1-1 0 0 0,5 0-64 0 0,2-2 64 0 0,4-1 0 0 0,3-1 0 0 0,3 0 0 0 0,2-2 0 0 0,3-1 0 0 0,3 0 0 0 0,5 0 0 0 0,3-1 0 0 0,3 0 0 0 0,5 0 0 0 0,2 0 0 0 0,3 0 0 0 0,4 0 0 0 0,4-2 0 0 0,5 0 0 0 0,3-2 0 0 0,3 1 0 0 0,3 0 0 0 0,1 1 0 0 0,2 0 0 0 0,0 1 0 0 0,1 0 0 0 0,0-1 0 0 0,1-1 0 0 0,3-2 0 0 0,1 0 0 0 0,2-1-64 0 0,1 1 64 0 0,1 0 0 0 0,1 2 0 0 0,0-1 0 0 0,-1 0 0 0 0,-1 0 0 0 0,17-3 0 0 0,6-1 0 0 0,1-2 0 0 0,-6 1 0 0 0,-6 0 0 0 0,-5 1 0 0 0,-5 1 0 0 0,-4 1 0 0 0,-2 1 0 0 0,-3 1 0 0 0,-2-1 0 0 0,-1 1 0 0 0,-1-1 0 0 0,-1 1 0 0 0,-3 1 0 0 0,-1 1 0 0 0,-3 2 0 0 0,-1 2 0 0 0,0 0 0 0 0,10 2 0 0 0,1 0 0 0 0,-2-1 0 0 0,-2 0 0 0 0,-4-2 0 0 0,-3 0 0 0 0,-3 0 0 0 0,-2 0 0 0 0,-3 1 0 0 0,-2 1 0 0 0,-2 0 0 0 0,-2 2 0 0 0,-2 1 0 0 0,0 1 0 0 0,-1 2 0 0 0,-1 0 0 0 0,0-1 0 0 0,-2 1 0 0 0,0-2 0 0 0,0 0 0 0 0,-1-1 0 0 0,-1-2 0 0 0,2 0 0 0 0,0 0 0 0 0,2-1 0 0 0,0-1 0 0 0,1 1 0 0 0,-1-1 0 0 0,-2 1 0 0 0,0 0 0 0 0,-3 0 0 0 0,4 0 0 0 0,-1 1 0 0 0,-3 0 0 0 0,-2 1 0 0 0,-4-1 0 0 0,-2-1 0 0 0,-4 0 0 0 0,-3-1 0 0 0,-2-1 0 0 0,1 0 0 0 0,-2-2 0 0 0,-1-1 0 0 0,-3 1 0 0 0,-1-1 0 0 0,-1 0 0 0 0,-1 1 0 0 0,0-1 0 0 0,-1 1 0 0 0,1 1 0 0 0,-1-1 0 0 0,0 0 0 0 0,-1 0 0 0 0,0 1 0 0 0,-1-1 0 0 0,2-1 0 0 0,1 0 0 0 0,-1-1 0 0 0,0 0 0 0 0,1 0 0 0 0,-2 0 0 0 0,1 1 0 0 0,1-1 0 0 0,1-1 0 0 0,0-1 0 0 0,-2 2 0 0 0,0 0 0 0 0,-3 1 0 0 0,-1 1 0 0 0,-2 0 0 0 0,-2 1 0 0 0,-2 1 0 0 0,-1-1 0 0 0,-1 0 0 0 0,-1 0 0 0 0,0 0 0 0 0,-1 0 0 0 0,1 0 0 0 0,0 0 0 0 0,-1-1 0 0 0,1 1 0 0 0,0 0 0 0 0,0-1 0 0 0,1 1 0 0 0,0 0 0 0 0,1 0 0 0 0,-1 0 0 0 0,0 0 0 0 0,0 0 0 0 0,0-1 0 0 0,-1 0 0 0 0,1 0 0 0 0,-1 1 0 0 0,1-1 0 0 0,0-1 0 0 0,0 0 0 0 0,1-1 0 0 0,-1-1 0 0 0,1 0 0 0 0,0-1 0 0 0,0 0 0 0 0,0-1 0 0 0,1-1 0 0 0,0-2 0 0 0,1 1 0 0 0,-1 0 0 0 0,0 0 0 0 0,-1 2 0 0 0,-1 1 0 0 0,1 0 0 0 0,-2 0 0 0 0,1-2 0 0 0,-1 0 0 0 0,1-1 0 0 0,0-1 0 0 0,0 1 0 0 0,1 0 0 0 0,1-1 0 0 0,0-1 0 0 0,0 0 0 0 0,1 0 0 0 0,-1 0 0 0 0,0 1 0 0 0,1 1 0 0 0,-2-1 0 0 0,0 1 0 0 0,-1 0 0 0 0,-1 0 0 0 0,0 0 0 0 0,-1 1 0 0 0,-1-2 0 0 0,0 1 0 0 0,0-1 0 0 0,0 0 0 0 0,1 1 0 0 0,0 0 0 0 0,1 0 0 0 0,0 0 0 0 0,1 1 0 0 0,-1 0 0 0 0,1-2 0 0 0,-1-1 0 0 0,0 1 0 0 0,0 1 0 0 0,-2 1 0 0 0,0 0 0 0 0,-2 1 64 0 0,-1 0-64 0 0,-2 1 0 0 0,0-1 0 0 0,-1 0 0 0 0,1 1 0 0 0,-1-1 0 0 0,1 0 0 0 0,0 1 0 0 0,1 0 0 0 0,1 0 0 0 0,1 0 0 0 0,1 1 0 0 0,-1-2 0 0 0,0-1 0 0 0,0 1 0 0 0,0-1 0 0 0,1 2 0 0 0,-2-1 0 0 0,0 0 0 0 0,0 1 0 0 0,0-1 0 0 0,-2 1 0 0 0,1-1 0 0 0,0 0 0 0 0,0 1 0 0 0,0 2 0 0 0,1-1 0 0 0,0 0 0 0 0,1-1 0 0 0,1-2 64 0 0,-1-2-64 0 0,1 1 0 0 0,1 0 0 0 0,0 0 0 0 0,0 0 0 0 0,0 0 0 0 0,-1 0 0 0 0,0-1 0 0 0,-2 0 0 0 0,0 1 0 0 0,0 1 0 0 0,1 1 0 0 0,-1-1 0 0 0,0 2 0 0 0,1-1 0 0 0,0 1 0 0 0,1 0 0 0 0,-1 0 0 0 0,1 0 0 0 0,0 0 0 0 0,-1-1 0 0 0,1 1 0 0 0,-2-1 64 0 0,1 0-64 0 0,-1-1 0 0 0,-1-1 0 0 0,0 1 0 0 0,-1 0 0 0 0,-1 0 0 0 0,0-1 0 0 0,0 0 0 0 0,-2 0 0 0 0,-1-1 0 0 0,-1 1 0 0 0,-2-1 0 0 0,0 1 0 0 0,-2-1 0 0 0,-1 1 0 0 0,0 0 0 0 0,-2 0 0 0 0,-2 0 0 0 0,-1 0 0 0 0,-2 0 0 0 0,-1 1 0 0 0,-1 0 0 0 0,-5 0 0 0 0,-3 1 0 0 0,1 1 0 0 0,1 2 0 0 0,2 1 0 0 0,0 2 0 0 0,1 1 0 0 0,-1 1 0 0 0,1-1 0 0 0,0 1 0 0 0,-1 1 0 0 0,-6-1 0 0 0,-6 0 0 0 0,-1 1 0 0 0,1 0 0 0 0,3 0 0 0 0,2 0 0 0 0,1 0 0 0 0,0-1 0 0 0,1 1 0 0 0,0 0 0 0 0,-1-1 0 0 0,0 0 0 0 0,0 1 0 0 0,0-1 0 0 0,1 1 0 0 0,0-1 0 0 0,-6 1 0 0 0,-2 0 0 0 0,1-1 0 0 0,0 1 0 0 0,1-1 0 0 0,2 0 0 0 0,1 0 64 0 0,2 0-64 0 0,1 0 0 0 0,1-1 0 0 0,2 0 0 0 0,-1 0 0 0 0,2-1 0 0 0,-1 0 0 0 0,1 1 0 0 0,0-1 0 0 0,1 0 0 0 0,-6-1 0 0 0,-1 0 0 0 0,1 0 0 0 0,3 0 0 0 0,2 0 64 0 0,1 1-64 0 0,2 1 0 0 0,0 1 0 0 0,1 1 64 0 0,-1 1-64 0 0,0 1 0 0 0,1 0 0 0 0,1 0 0 0 0,-1 1 0 0 0,1 0 0 0 0,0 1 0 0 0,0-1 0 0 0,2 1 0 0 0,0-1 0 0 0,1-1 0 0 0,1 0 64 0 0,1-1-64 0 0,-2 0 0 0 0,1 1 0 0 0,0-2 0 0 0,1 1 0 0 0,1-1 0 0 0,-3 1 0 0 0,-2-1 0 0 0,0 1 0 0 0,0 0 0 0 0,0 0 0 0 0,1 0 0 0 0,1 1 0 0 0,0-1 0 0 0,1 1 64 0 0,-1-1-64 0 0,1 1 0 0 0,0-1 0 0 0,-2 0 0 0 0,-5 1 0 0 0,-2 1 0 0 0,-1-1 0 0 0,0 1 0 0 0,3-1 0 0 0,1 1 0 0 0,2-1 0 0 0,2 1 0 0 0,0 0 0 0 0,1 1 0 0 0,2-1 0 0 0,-1 1 0 0 0,2 0 0 0 0,-1 0 0 0 0,0-1 0 0 0,-1 1 0 0 0,-1-1 0 0 0,0 0 0 0 0,-2 0 0 0 0,0-1 0 0 0,0 0 0 0 0,0-1 0 0 0,1 1 64 0 0,-3 0-64 0 0,-1 1 0 0 0,3 0 0 0 0,1-1 0 0 0,4 1 0 0 0,1-1 0 0 0,2 0 0 0 0,1-1 0 0 0,0 1 0 0 0,-1-1 0 0 0,0-1 0 0 0,-1 0 0 0 0,-1 0 0 0 0,-1 0 0 0 0,0-1 64 0 0,-1-1-64 0 0,-1 0 0 0 0,2 0 0 0 0,0 0 64 0 0,1-1-64 0 0,0 1 0 0 0,1-1 0 0 0,1 1 64 0 0,-1 1-64 0 0,1 0 0 0 0,1 1 0 0 0,0-1 0 0 0,1 1 0 0 0,2-1 0 0 0,-1 2 0 0 0,2-1 0 0 0,-1 1 0 0 0,1 0 0 0 0,-1 0 0 0 0,-1-1 0 0 0,1 1 0 0 0,-1-1 0 0 0,0-1 0 0 0,1 0 0 0 0,0 0 0 0 0,0-1 0 0 0,1 1 0 0 0,0-1 0 0 0,-3 0 0 0 0,0 0 0 0 0,-1 1 0 0 0,1 1 0 0 0,-1 0 0 0 0,1 2 0 0 0,0 1 0 0 0,0 0 0 0 0,1 0 0 0 0,0 1 0 0 0,0 0 0 0 0,-1 1 0 0 0,0 0 0 0 0,0 0 0 0 0,0 0 0 0 0,1 0 0 0 0,0 0 0 0 0,-1 0 0 0 0,-1-1 0 0 0,-3 2 0 0 0,-3 0 0 0 0,0-1 0 0 0,0 1 0 0 0,2-1 0 0 0,0-1 0 0 0,2 0 0 0 0,2 0 0 0 0,0 1 0 0 0,1 0 0 0 0,0 0 0 0 0,1 1 0 0 0,0 0 0 0 0,-1 0 0 0 0,1 0 0 0 0,-1-1 0 0 0,2 0 0 0 0,0 0 0 0 0,0 0 0 0 0,0-1 0 0 0,2 1 0 0 0,-1 0 0 0 0,1 1 0 0 0,0-1 0 0 0,0 1 0 0 0,0-1 0 0 0,-1 0 0 0 0,1 0 0 0 0,-1 1 0 0 0,1 1 0 0 0,0 0 0 0 0,1 0 0 0 0,2 1 0 0 0,-1 2 0 0 0,1 0 0 0 0,0 0 0 0 0,1 0 0 0 0,1-1 0 0 0,0 1 0 0 0,0-1 0 0 0,1 0 0 0 0,-1 0 0 0 0,1 0 0 0 0,-1 1 0 0 0,0 3 0 0 0,0 0 0 0 0,0 0 0 0 0,1 1 0 0 0,1 1 0 0 0,1-2 0 0 0,1 2 0 0 0,1 0 0 0 0,1-1 0 0 0,0-1 0 0 0,0 0 0 0 0,0-1 0 0 0,1 0 0 0 0,-1 1 0 0 0,1 0 0 0 0,0 0 0 0 0,0 0 0 0 0,-1-2 0 0 0,1-1 0 0 0,-1-1 0 0 0,0-1 0 0 0,0-1 0 0 0,0 0 0 0 0,-1-1 0 0 0,0-1 0 0 0,0 0 0 0 0,0 0 0 0 0,0-1 0 0 0,0 0 0 0 0,1 0 0 0 0,0 2 0 0 0,0 0 0 0 0,0 1 0 0 0,0-1 0 0 0,0 1 0 0 0,0 0 0 0 0,-1 0 0 0 0,1 0 0 0 0,-1 2 0 0 0,-1 0 0 0 0,1 1 0 0 0,0 0 0 0 0,0 1 0 0 0,0-1 0 0 0,0 0 0 0 0,2 1 0 0 0,-1 1 0 0 0,0 0 0 0 0,0 1 0 0 0,1-1 0 0 0,0 1 0 0 0,1 0 0 0 0,-1 2 0 0 0,0 1 0 0 0,1 0 0 0 0,0 1 0 0 0,-1 2 0 0 0,0 2 0 0 0,0 1 0 0 0,0 1 0 0 0,0 0 0 0 0,1 0 0 0 0,0 0 0 0 0,0-1 0 0 0,1 0 0 0 0,0 0 0 0 0,0-2 0 0 0,2 4 0 0 0,-1-1 0 0 0,1-1 0 0 0,-1-1 0 0 0,0-2 0 0 0,0-1 0 0 0,0-2 0 0 0,1 0 0 0 0,-1-2 0 0 0,1 4 0 0 0,1 0 0 0 0,0 1 0 0 0,1 4 0 0 0,1 1 0 0 0,1 1 0 0 0,-1-1 0 0 0,-1-2 0 0 0,0-1 0 0 0,0-2 0 0 0,-1-1 0 0 0,-1-2 0 0 0,-1-3 0 0 0,-1-2 0 0 0,-1-3 0 0 0,0-2 0 0 0,-1-3 0 0 0,-1-2 0 0 0,0-2 0 0 0,-1-2 0 0 0,-1-3 0 0 0,0-2 64 0 0,-2-2-64 0 0,0-2 0 0 0,-1-1 0 0 0,0-2 64 0 0,0-1-64 0 0,0-2 0 0 0,0 0 0 0 0,1 0 0 0 0,-1 0 0 0 0,1-1 0 0 0,0 1 0 0 0,2 1 0 0 0,0 0 0 0 0,0 1 0 0 0,1 1 0 0 0,0-1 0 0 0,0 1 0 0 0,1-1 0 0 0,-1 0 0 0 0,1 1 0 0 0,0-1 0 0 0,1 1 0 0 0,0-1 0 0 0,0-1 64 0 0,2-1-64 0 0,0-1 0 0 0,1-1 0 0 0,1 1 0 0 0,1 0 0 0 0,0 0 0 0 0,0-1 0 0 0,1 0 0 0 0,0-5 0 0 0,0-2 0 0 0,0 1 0 0 0,-2 0 0 0 0,0 1 0 0 0,-1 0 0 0 0,-1 0 0 0 0,-1-1 0-481 0,0-1 0 481 0,-1 1 0 0 0,1 0 0 0 0,-1-4 0 0 0,1 0 0 0 0,0 1 0 0 0,0 1 0 0 0,2 3 0 0 0,-1 1 0 0 0,1 3 0 0 0,0 0 0 0 0,0 3 0 0 0,1 1 0 0 0,-1 0 0 0 0,-1 1 0 0 0,0 0 0 0 0,-1-1 0 0 0,1 1 0 0 0,-1-1 0 0 0,1 0 0 0 0,0 1 0 0 0,0 0 0 0 0,1 1 0 0 0,1 1 0 0 0,2 1 0 0 0,0-1 0 0 0,1 2 0 0 0,2-1 0 0 0,0 2 0 0 0,2-1 0 0 0,1 1 0 0 0,0 0 0 0 0,1 0 0 0 0,1 1 0 0 0,1 0 0 0 0,0 0 0 0 0,1 0 0 0 0,1-1 0 0 0,1 0 0 0 0,1-2 0 0 0,1 1 0 0 0,2-1 0 0 0,3 1 0 0 0,1 1 0 0 0,4 1 0 0 0,1-1 0 0 0,4 1 0 0 0,1 0 0 0 0,3-2 0 0 0,0 1 0 0 0,1-1 0 0 0,0 1 0 0 0,0 0 0 0 0,2 2 0 0 0,0 1 0 0 0,2 2 0 0 0,0 2 0 0 0,0 1 0 0 0,0 2 0 0 0,-1 0 0 0 0,-2 0 0 0 0,-2 1 0 0 0,0-1 0 0 0,-2-1 0 0 0,1-1 0 0 0,0-1 0 0 0,1 0 0 0 0,0-1 0 0 0,7-2 0 0 0,1 0 0 0 0,0 1 0 0 0,-3 0 0 0 0,-1 0 0 0 0,4 1 0 0 0,9 0 0 0 0,2-1 0 0 0,-2 1 0 0 0,-3 1 0 0 0,-5-1 0 0 0,-2-1 0 0 0,-4 0 0 0 0,-1 0 0 0 0,0 0 0 0 0,0 0 0 0 0,0-1 0 0 0,1 0 0 0 0,0 0 0 0 0,0-1 0 0 0,-2 1 0 0 0,-1 1 0 0 0,-2 1 0 0 0,-3 0 0 0 0,-1 2 0 0 0,3 0 0 0 0,1 2 0 0 0,-1 0 0 0 0,-1 2 0 0 0,0-1 0 0 0,4 1 0 0 0,0-1 0 0 0,-1 0 0 0 0,3-2 0 0 0,5-1 0 0 0,1-1 0 0 0,-2-1 0 0 0,-4 0 0 0 0,-2 0 0 0 0,-4 1 0 0 0,-1 0 0 0 0,-2 1 0 0 0,-1 2 0 0 0,3 1 0 0 0,1 1 0 0 0,-1 2 0 0 0,-1-1 0 0 0,-1 1 0 0 0,0 0 0 0 0,-1-1 0 0 0,2 0 0 0 0,1 0 0 0 0,0 1 0 0 0,-1-1 0 0 0,0 0 0 0 0,-2 0 0 0 0,-1-1 0 0 0,-1 0 0 0 0,4-1 0 0 0,2-1 0 0 0,0-1 0 0 0,-1-1 0 0 0,0 0 0 0 0,0-1 0 0 0,-1 0 0 0 0,-1 1 0 0 0,1-1 0 0 0,-1 1 0 0 0,-2 0 0 0 0,-2 1 0 0 0,-1 1 0 0 0,0 0 0 0 0,-1 0 0 0 0,2 0 0 0 0,1 1 0 0 0,5 0 0 0 0,4-1 0 0 0,0 1 0 0 0,0-1 0 0 0,-3 0 0 0 0,-3 1 0 0 0,-1-1 0 0 0,-4 0 0 0 0,-1 1 0 0 0,-2 0 0 0 0,-2 2 0 0 0,-1 0 0 0 0,0 0 0 0 0,-1 0 0 0 0,0 1 0 0 0,0-1 0 0 0,-1 0 0 0 0,0 1 0 0 0,0 0 0 0 0,1 0 0 0 0,1 0 0 0 0,0 1 0 0 0,0 0 0 0 0,0 1 0 0 0,-1 1 0 0 0,5 2 0 0 0,2 1 0 0 0,0 1 0 0 0,-2-1 0 0 0,0 0 0 0 0,-2-1 0 0 0,-1-1 0 0 0,0 1 0 0 0,-2-1 0 0 0,0 0 0 0 0,-1 0 0 0 0,-2 0 0 0 0,-1 1 0 0 0,-1 0 0 0 0,0 1 0 0 0,-1 2 0 0 0,-1 0 0 0 0,3 2 0 0 0,0 2 0 0 0,1 0 0 0 0,-2-1 0 0 0,0-1 0 0 0,-2 0 0 0 0,0-1 0 0 0,-1 0 0 0 0,0 0 0 0 0,-1 0 0 0 0,-1 0 0 0 0,-1-1 0 0 0,-1 1 0 0 0,-1 1 0 0 0,-1-1 0 0 0,-1 2 0 0 0,-1-1 0 0 0,-1 1 0 0 0,0 0 0 0 0,0 1 0 0 0,0 0 0 0 0,1 1 0 0 0,0-1 0 0 0,0 2 0 0 0,2 1 0 0 0,0 1 0 0 0,0 0 0 0 0,2 1 0 0 0,0-1 0 0 0,1 1 0 0 0,1-1 0 0 0,0 1 0 0 0,0-1 0 0 0,1 0 0 0 0,0-1 0 0 0,1 0 0 0 0,0 0 0 0 0,0 0 0 0 0,0 0 0 0 0,-1 0 0 0 0,0-1 0 0 0,-1 1 0 0 0,-1 0 0 0 0,-1 0 0 0 0,-2 0 0 0 0,0 1 0 0 0,-2-1 0 0 0,1 4 0 0 0,1 1 0 0 0,-1 1 0 0 0,1 0 0 0 0,-1-1 0 0 0,1-1 0 0 0,0-2 0 0 0,0-1 0 0 0,-1-2 0 0 0,1 0 0 0 0,0-1-64 0 0,0-1 64 0 0,-2 1 0 0 0,1 3 0 0 0,-3 0 0 0 0,0 0 0 0 0,-2-1 0 0 0,-1-2 0 0 0,-1-3 0 0 0,-1-1 0 0 0,-1-2 0 0 0,0-2 0 0 0,0 0 0 0 0,-1-2 0 0 0,-1 0 0 0 0,1-1 0 0 0,0-1 0 0 0,-1-1 0 0 0,1-1 0 0 0,0-1 0 0 0,0-1 0 0 0,0-1 0 0 0,0-2 0 0 0,1 0 0 0 0,-1-1 0 0 0,0-1 0 0 0,0-1 0 0 0,-1 0 0 0 0,0-1 0 0 0,0-1 0 0 0,0-1 0 0 0,0-2 0 0 0,1-1 0 0 0,0-2 0 0 0,0 0 0 0 0,2-1 0 0 0,0-1 0 0 0,2-1 0 0 0,2 0 0 0 0,1 0 0 0 0,0 0 0 0 0,2 1 0 0 0,0-1 0 0 0,0-1 0 0 0,1-1 0 0 0,-1-1 0 0 0,0 0 0 0 0,0-1 0 0 0,-1 0 0 0 0,-1 0 0 0 0,-1 0 0 0 0,0 1 0 0 0,-2 0 0 0 0,0-1 0 0 0,-1 0 0 0 0,0-1 0 0 0,-1-1 0 0 0,0 1 0 0 0,0-1 0 0 0,0 1 0 0 0,0 1 0 0 0,-1 1 0 0 0,1 1 0 0 0,-2 1 0 0 0,0-1 0 0 0,-2 1 0 0 0,-1 0 0 0 0,0 0 0 0 0,-3-1 0 0 0,-1-2 0 0 0,0 0 0 0 0,-2-1 0 0 0,-1 0 0 0 0,-1-1 0 0 0,1-1 0 0 0,-1 0 0 0 0,0 0 0 0 0,1 1 0 0 0,1 0 0 0 0,0 2 0 0 0,0 0 0 0 0,0 2 0 0 0,-6-3 0 0 0,-4-1 0 0 0,-3 0 0 0 0,-9-3 0 0 0,-4 1 0 0 0,-2 2 0 0 0,0 2 0 0 0,0 2 0 0 0,1 3 0 0 0,1 2 0 0 0,0 0 0 0 0,-1 2-64 0 0,-1 0 64 0 0,0 1 0 0 0,-1 2 0 0 0,0 2 0 0 0,-9 1 0 0 0,-3 1 0 0 0,1 1 0 0 0,2 0 0 0 0,3 0 0 0 0,0 0 0 0 0,2-1 0 0 0,-1-1 0 0 0,1 1 0 0 0,0-1 0 0 0,0 1-64 0 0,-1 1 64 0 0,0 2 0 0 0,-2 0 0 0 0,0 1 0 0 0,1 2 0 0 0,0-1 0 0 0,1 1 0 0 0,2 0 0 0 0,1 1 0 0 0,1-2 0 0 0,2 0 0 0 0,0-1 0 0 0,1-1 0 0 0,-2 0 0 0 0,0-1 0 0 0,-1 0 0 0 0,0 2 0 0 0,0 0 0 0 0,0 1 0 0 0,1 1 0 0 0,1 0 0 0 0,-1 0 0 0 0,0 0 0 0 0,-1 1 0 0 0,-2-1 0 0 0,0 1 0 0 0,-1-1 0 0 0,1 0 0 0 0,0-1 0 0 0,0-1 0 0 0,-1 0 0 0 0,-2-1 0 0 0,0 0 0 0 0,-1 1 0 0 0,0 0 0 0 0,0 2 0 0 0,0 0 0 0 0,-1 2 0 0 0,1 1 0 0 0,-1 1 0 0 0,0 0 0 0 0,-1 1 0 0 0,0-1 0 0 0,2 0 0 0 0,2 0 0 0 0,-1-2 0 0 0,0-1 0 0 0,-2 0 0 0 0,-1-1 0 0 0,0-1 0 0 0,-1 1 0 0 0,1 0 0 0 0,1 2 0 0 0,0 2 0 0 0,1 0 0 0 0,0 3-64 0 0,-1-1 64 0 0,0 1 0 0 0,-1 0 0 0 0,0 0 0 0 0,0-3 0 0 0,0 0 0 0 0,-2 0 0 0 0,0-1 0 0 0,-2 0 0 0 0,0 0 0 0 0,0 0 0 0 0,2 0 0 0 0,0 1 0 0 0,2 1 0 0 0,0 1 0 0 0,3 1-80 0 0,1 1 80 0 0,-8 9-616 0 0,2 4 408 0 0,-3 8-3568 0 0,3 3-6864 0 0,10-4-4975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20:42.426"/>
    </inkml:context>
    <inkml:brush xml:id="br0">
      <inkml:brushProperty name="width" value="0.1" units="cm"/>
      <inkml:brushProperty name="height" value="0.1" units="cm"/>
      <inkml:brushProperty name="color" value="#E71224"/>
    </inkml:brush>
  </inkml:definitions>
  <inkml:trace contextRef="#ctx0" brushRef="#br0">70 7 455 0 0,'-1'-1'120'0'0,"0"1"0"0"0,0-1-1 0 0,0 0 1 0 0,0 1 0 0 0,0-1-1 0 0,0 1 1 0 0,-1-1-1 0 0,1 1 1 0 0,0-1 0 0 0,0 1-1 0 0,-1 0 1 0 0,1 0 0 0 0,0-1-1 0 0,0 1 1 0 0,-1 0-1 0 0,1 0 1 0 0,0 0 0 0 0,0 0-1 0 0,-1 1 1 0 0,1-1-1 0 0,0 0 1 0 0,0 1 0 0 0,-1-1-1 0 0,1 0 1 0 0,0 1 0 0 0,0-1-1 0 0,-2 2 1 0 0,-3 9 297 0 0,0 0 1 0 0,0 1-1 0 0,-4 13 1 0 0,6-15 217 0 0,4-10-571 0 0,-1 1-1 0 0,1-1 1 0 0,0 0-1 0 0,0 0 1 0 0,0 1 0 0 0,0-1-1 0 0,-1 0 1 0 0,1 1-1 0 0,0-1 1 0 0,0 0 0 0 0,0 1-1 0 0,0-1 1 0 0,0 0-1 0 0,0 1 1 0 0,0-1 0 0 0,0 0-1 0 0,0 1 1 0 0,0-1-1 0 0,0 0 1 0 0,0 1 0 0 0,0-1-1 0 0,0 0 1 0 0,0 0-1 0 0,1 1 1 0 0,-1-1 0 0 0,0 0-1 0 0,0 1 1 0 0,0-1-1 0 0,0 0 1 0 0,0 0 0 0 0,1 1-1 0 0,-1-1 1 0 0,0 1-1 0 0,14 0 1412 0 0,-14-1-1493 0 0,277 9 1904 0 0,-225-10-1658 0 0,-27 0-6 0 0,0 0 1 0 0,-1 2-1 0 0,1 1 1 0 0,0 1-1 0 0,34 8 1 0 0,-26-1 123 0 0,1-3 0 0 0,60 6-1 0 0,-67-10-212 0 0,0 2-1 0 0,0 0 0 0 0,0 1 0 0 0,40 17 1 0 0,-42-13-124 0 0,1-2 0 0 0,0 0 1 0 0,0-2-1 0 0,1-1 0 0 0,-1-1 1 0 0,1-1-1 0 0,50-1 0 0 0,7-4 45 0 0,68-5 95 0 0,-56-2-70 0 0,18-2 23 0 0,38-6-38 0 0,-107 12-53 0 0,81 0 155 0 0,-7 0-97 0 0,-86 3-28 0 0,-1 2 0 0 0,1 1 1 0 0,47 7-1 0 0,-22 3 34 0 0,59 18-1 0 0,-89-21-66 0 0,0-2 0 0 0,0-1 0 0 0,57 2 0 0 0,87-15 24 0 0,-52 4 58 0 0,-45 3 2 0 0,-6-2 14 0 0,164-9 124 0 0,92 0-26 0 0,-41 4-59 0 0,273-25 2160 0 0,-409 23-2876 0 0,285-2 1432 0 0,-54 10-2986 0 0,-292-1 2356 0 0,509 9-167 0 0,-408-2-4 0 0,-113-5-56 0 0,175-10 82 0 0,-87 2-44 0 0,229 16 106 0 0,-314-3-136 0 0,-28-4-12 0 0,70-9 0 0 0,-53 3 0 0 0,147 5 0 0 0,-97 3 0 0 0,145-10 0 0 0,-175 3 0 0 0,144 8 0 0 0,-99 10 0 0 0,85 5 0 0 0,-153-13 0 0 0,18 0 0 0 0,-43-4 9 0 0,-16 0 14 0 0,29-3-1 0 0,-5-1 68 0 0,-27 2 6 0 0,32-5 0 0 0,-52 6-97 0 0,0 0 0 0 0,1 0 1 0 0,-1 0-1 0 0,0 0 0 0 0,0 0 0 0 0,0 0 0 0 0,0 0 0 0 0,1 0 0 0 0,-1 0 0 0 0,0 0 1 0 0,0 0-1 0 0,0 0 0 0 0,0 0 0 0 0,1 0 0 0 0,-1 0 0 0 0,0 0 0 0 0,0 0 1 0 0,0 0-1 0 0,0 0 0 0 0,0 0 0 0 0,1 0 0 0 0,-1 0 0 0 0,0 0 0 0 0,0 0 0 0 0,0 1 1 0 0,0-1-1 0 0,0 0 0 0 0,1 0 0 0 0,-1 0 0 0 0,0 0 0 0 0,0 0 0 0 0,0 0 0 0 0,0 1 1 0 0,0-1-1 0 0,0 0 0 0 0,0 0 0 0 0,0 0 0 0 0,0 0 0 0 0,0 0 0 0 0,0 1 0 0 0,0-1 1 0 0,1 0-1 0 0,-1 0 0 0 0,-3 11-136 0 0,-8 13-1410 0 0,10-23 1311 0 0,-11 19-5686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35:23.911"/>
    </inkml:context>
    <inkml:brush xml:id="br0">
      <inkml:brushProperty name="width" value="0.1" units="cm"/>
      <inkml:brushProperty name="height" value="0.1" units="cm"/>
      <inkml:brushProperty name="color" value="#F4F91B"/>
    </inkml:brush>
  </inkml:definitions>
  <inkml:trace contextRef="#ctx0" brushRef="#br0">0 95 1295 0 0,'29'-12'2432'0'0,"-13"13"-1896"0"0,-10-1-306 0 0,0 0 0 0 0,0 0 0 0 0,11-1 0 0 0,-15 1-185 0 0,0 0 0 0 0,0 0 0 0 0,0 1 0 0 0,0-1-1 0 0,0 0 1 0 0,-1 1 0 0 0,1 0 0 0 0,0-1 0 0 0,0 1-1 0 0,1 1 1 0 0,14 4 261 0 0,-2-4-72 0 0,0-1-1 0 0,1-1 1 0 0,17-2-1 0 0,-16 1 48 0 0,0 1 0 0 0,20 1 0 0 0,-25 0-104 0 0,0 0-1 0 0,0-2 0 0 0,18-1 0 0 0,-18 0-62 0 0,0 1 0 0 0,0 1 0 0 0,15 0-1 0 0,-11 2 4 0 0,0-1 0 0 0,-1-1-1 0 0,1-1 1 0 0,0 0-1 0 0,0-1 1 0 0,26-7-1 0 0,-6-3 150 0 0,-20 6-143 0 0,0 1 0 0 0,19-4 0 0 0,-11 6-71 0 0,0 0 0 0 0,0 2 0 0 0,43 3 0 0 0,25 5 1 0 0,30 0 193 0 0,1 1-35 0 0,-115-7-220 0 0,13 1 22 0 0,1-1 0 0 0,0-1 0 0 0,-1-1 0 0 0,31-5-1 0 0,-27 3 16 0 0,0 0-1 0 0,0 2 1 0 0,0 1-1 0 0,0 1 0 0 0,-1 1 1 0 0,29 6-1 0 0,43 3 37 0 0,-38-1-64 0 0,30 6 0 0 0,-74-13 0 0 0,-1 0 0 0 0,1-1 0 0 0,-1-1 0 0 0,24 0 0 0 0,55-9 0 0 0,-41 2 0 0 0,-43 6 0 0 0,0 0 0 0 0,0 1 0 0 0,14 2 0 0 0,17 1 0 0 0,4-6 0 0 0,-26 0 0 0 0,25 2 0 0 0,-26 0 19 0 0,30-3 1 0 0,2 0 5 0 0,70 9-25 0 0,-32-2 0 0 0,33 2 0 0 0,-73-2 0 0 0,80-3 0 0 0,62-6 0 0 0,-158 3 0 0 0,-18 2 0 0 0,-1 0 0 0 0,0-2 0 0 0,23-4 0 0 0,-23 4 0 0 0,1 0 0 0 0,-1 0 0 0 0,24 1 0 0 0,-2 0 0 0 0,-24 0 1 0 0,165-18 126 0 0,-57 8 66 0 0,-75 9-140 0 0,21-2-16 0 0,107-22 0 0 0,-128 16 86 0 0,69-7 0 0 0,76 11 26 0 0,-162 6-133 0 0,58 2 21 0 0,2 1-37 0 0,-47-3 0 0 0,45 7 0 0 0,-57-5 16 0 0,0-1-1 0 0,0-1 0 0 0,30-4 1 0 0,-37 3-14 0 0,-17 1-2 0 0,23-3 18 0 0,0 2 0 0 0,25 3 0 0 0,128 8 56 0 0,-91-9-74 0 0,35 6 128 0 0,-77-5-128 0 0,-35-3 0 0 0,0 2 0 0 0,1-1 0 0 0,9 3 0 0 0,-6-2 14 0 0,1 1 0 0 0,25-2 0 0 0,5 1 8 0 0,-8 1-6 0 0,-1-1 0 0 0,1-2 0 0 0,41-5 0 0 0,-69 5-5 0 0,1 0 0 0 0,-1 1 0 0 0,14 2 0 0 0,7 0 9 0 0,-13-1-20 0 0,0 0 0 0 0,23 7 0 0 0,-6-2 0 0 0,-7-2 0 0 0,12 1 0 0 0,55 16 0 0 0,-81-18 0 0 0,0 0 0 0 0,1-1 0 0 0,14 0 0 0 0,8 1 0 0 0,-7 0 11 0 0,1-1 0 0 0,0-1-1 0 0,0-1 1 0 0,0-2 0 0 0,44-8-1 0 0,-64 9-10 0 0,0 0 0 0 0,0 0 0 0 0,15 2 0 0 0,-14 0 0 0 0,0-1 0 0 0,15-1 0 0 0,46-3 0 0 0,-20 2 0 0 0,52 1 0 0 0,-55 1 0 0 0,35 3 40 0 0,60-3 48 0 0,34-4 51 0 0,-166 3-130 0 0,1 0 0 0 0,0 1 0 0 0,-1 1 0 0 0,1 0-1 0 0,17 4 1 0 0,-13-2-2 0 0,1-1 1 0 0,0 0-1 0 0,0-1 0 0 0,26-3 0 0 0,-22 1 2 0 0,-1 1 1 0 0,36 4-1 0 0,46 5-9 0 0,-68-6 0 0 0,61 3 64 0 0,17-2 30 0 0,49-2 68 0 0,-124-5-98 0 0,46-12 1 0 0,-8 1-2 0 0,32 0 1 0 0,-50 7-24 0 0,-39 6-22 0 0,31-7-1 0 0,-42 6-9 0 0,0 1 0 0 0,0 1-1 0 0,0 0 1 0 0,1 0 0 0 0,-1 0 0 0 0,15 4-1 0 0,21 0-8 0 0,17 5 1 0 0,-13-5 0 0 0,-7-1 0 0 0,45 10 0 0 0,-66-10 11 0 0,1-1 0 0 0,-1 0-1 0 0,0-2 1 0 0,1 0 0 0 0,36-6-1 0 0,-40 5 17 0 0,25 0 1 0 0,-23 2-19 0 0,-16-1-15 0 0,8 2-156 0 0,-7 13-119 0 0,-4-4-46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37:18.456"/>
    </inkml:context>
    <inkml:brush xml:id="br0">
      <inkml:brushProperty name="width" value="0.1" units="cm"/>
      <inkml:brushProperty name="height" value="0.1" units="cm"/>
      <inkml:brushProperty name="color" value="#F4F91B"/>
    </inkml:brush>
  </inkml:definitions>
  <inkml:trace contextRef="#ctx0" brushRef="#br0">2495 30 863 0 0,'-1'-1'10'0'0,"0"0"0"0"0,0 0 0 0 0,0 0-1 0 0,0 0 1 0 0,0 0 0 0 0,0 0 0 0 0,0 0-1 0 0,-1 0 1 0 0,1 1 0 0 0,0-1 0 0 0,-1 0-1 0 0,1 1 1 0 0,0-1 0 0 0,-3 0 0 0 0,-27-6 272 0 0,14 3 64 0 0,8 2-104 0 0,0 1 0 0 0,-1 0 0 0 0,1 0 0 0 0,-1 1 0 0 0,1 0 0 0 0,-1 1 0 0 0,1 0 0 0 0,0 0 0 0 0,-14 4 0 0 0,-2 3 63 0 0,0 0-1 0 0,-27 13 0 0 0,-16 11-93 0 0,31-13-120 0 0,-1-2 0 0 0,-1-2 0 0 0,-71 19 0 0 0,96-31-71 0 0,-168 37 659 0 0,132-27-239 0 0,-77 31 0 0 0,95-28-337 0 0,-52 33 1 0 0,45-24-34 0 0,10-6-37 0 0,-32 30 1 0 0,3-3 35 0 0,15-11 126 0 0,2 2-1 0 0,-56 63 1 0 0,88-89-187 0 0,-200 224 189 0 0,177-193-172 0 0,2 1 0 0 0,-28 53 0 0 0,21-23 106 0 0,-29 81 0 0 0,21-46-116 0 0,27-60-6 0 0,2 0-1 0 0,-12 64 1 0 0,15-57 42 0 0,-29 79 0 0 0,23-85-62 0 0,-53 147 257 0 0,27 12-21 0 0,37-167-151 0 0,-9 72-65 0 0,12-66 109 0 0,-22 87 0 0 0,-59 145 378 0 0,75-245-381 0 0,2 1 0 0 0,2 1 1 0 0,1 0-1 0 0,1 0 0 0 0,2 0 0 0 0,3 52 1 0 0,5-26 182 0 0,-2 1 0 0 0,-11 114 0 0 0,-18 70-236 0 0,-22 146 452 0 0,12-101-332 0 0,26-72-153 0 0,-13 204 219 0 0,21-365-222 0 0,5 74 1 0 0,16 59-24 0 0,4 107-6 0 0,-23-266 3 0 0,5 255 0 0 0,15-85 0 0 0,0-2 0 0 0,-17-32 0 0 0,5 57 0 0 0,38 57 0 0 0,-1-11 0 0 0,-12 190 0 0 0,-33-214 0 0 0,-2-31 0 0 0,10-74 0 0 0,1 16-1 0 0,0-32 13 0 0,-5-26 6 0 0,4 0 0 0 0,38 175-1 0 0,2-81 26 0 0,28 113 42 0 0,-49-189-85 0 0,23 109 0 0 0,-14-13 0 0 0,18 94 0 0 0,-17-171 0 0 0,-29-116 0 0 0,0-1 0 0 0,2-1 0 0 0,0 0 0 0 0,17 25 0 0 0,-5-17 3 0 0,0-2 0 0 0,2-1-1 0 0,39 32 1 0 0,-48-45 31 0 0,1-1 1 0 0,0-1-1 0 0,1 0 1 0 0,0-1-1 0 0,0-1 1 0 0,1-1-1 0 0,0 0 1 0 0,21 4-1 0 0,19 2 166 0 0,78 9-1 0 0,-135-22-198 0 0,199 30 140 0 0,-166-22-140 0 0,0 1-1 0 0,-1 2 1 0 0,60 27-1 0 0,-24 1-80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37:21.271"/>
    </inkml:context>
    <inkml:brush xml:id="br0">
      <inkml:brushProperty name="width" value="0.1" units="cm"/>
      <inkml:brushProperty name="height" value="0.1" units="cm"/>
      <inkml:brushProperty name="color" value="#F4F91B"/>
    </inkml:brush>
  </inkml:definitions>
  <inkml:trace contextRef="#ctx0" brushRef="#br0">504 4 2303 0 0,'-9'-2'-92'0'0,"0"1"2030"0"0,9 1-1878 0 0,-1 0 0 0 0,1 1 0 0 0,0-1 1 0 0,0 1-1 0 0,-1-1 0 0 0,1 1 1 0 0,0-1-1 0 0,0 1 0 0 0,0-1 1 0 0,0 1-1 0 0,0-1 0 0 0,-1 1 0 0 0,1-1 1 0 0,0 1-1 0 0,0-1 0 0 0,0 1 1 0 0,1-1-1 0 0,-1 1 0 0 0,0-1 1 0 0,0 1-1 0 0,0-1 0 0 0,0 2 0 0 0,2 3 7 0 0,-1 1-1 0 0,1-1 0 0 0,-1 0 0 0 0,1 0 1 0 0,1 0-1 0 0,-1 0 0 0 0,5 5 0 0 0,25 35 43 0 0,-16-24-20 0 0,13 16 4 0 0,1-2-1 0 0,2 0 0 0 0,72 57 1 0 0,-91-81-61 0 0,-1 1 1 0 0,0 0 0 0 0,-1 0-1 0 0,-1 1 1 0 0,0 1-1 0 0,14 23 1 0 0,-10-10 32 0 0,-2 1 0 0 0,17 51-1 0 0,68 348-60 0 0,-84-359 3 0 0,-6-21 8 0 0,-2-1-1 0 0,-2 1 1 0 0,-4 80-1 0 0,-30 138-20 0 0,18-173 18 0 0,1 35 77 0 0,6 0 0 0 0,16 208 0 0 0,27 12 207 0 0,1 5-14 0 0,-19-154-138 0 0,2 37 64 0 0,-16-92 81 0 0,-2-41-55 0 0,16 108 1 0 0,1-78-134 0 0,3 221 0 0 0,-24-170-40 0 0,6 285 217 0 0,3-288-231 0 0,8 135 37 0 0,-5-52-78 0 0,-12-189 28 0 0,-17 115 0 0 0,-15 246-35 0 0,25-244 66 0 0,-26 68-50 0 0,-1 18 402 0 0,33-245-334 0 0,1-1 0 0 0,2 1 0 0 0,2 0 1 0 0,1 0-1 0 0,1-1 0 0 0,12 40 0 0 0,7 16 18 0 0,23 150 0 0 0,-40-188-24 0 0,-2 0 0 0 0,-2 0 0 0 0,-2 0 0 0 0,-9 77-1 0 0,-41 169 417 0 0,45-276-484 0 0,-6 35 26 0 0,-41 215 4 0 0,45-238-39 0 0,2 0 0 0 0,0 45 0 0 0,7 64 10 0 0,0-27 44 0 0,-8 38-54 0 0,1-71 0 0 0,9 113 0 0 0,2-145 0 0 0,14 49 0 0 0,1 1 0 0 0,2 58 0 0 0,2 16 0 0 0,12 21-5 0 0,36 222 74 0 0,-66-353-69 0 0,51 475 0 0 0,-43-332 0 0 0,9 240 0 0 0,-31-63 0 0 0,-8-64 0 0 0,-1 4 0 0 0,3 61 0 0 0,9 106 48 0 0,5-252-32 0 0,-3-102-16 0 0,1 101 0 0 0,32 198 40 0 0,-22-328-26 0 0,-3 218-1 0 0,-8-122-16 0 0,10 74 3 0 0,-10-189 22 0 0,-4-1-1 0 0,-20 116 0 0 0,18-160-21 0 0,-2-1 0 0 0,-2-1 0 0 0,-1 0 0 0 0,-3 0 0 0 0,-1-1 0 0 0,-1-1 0 0 0,-39 60 0 0 0,46-85 6 0 0,0 0 0 0 0,-1-1 0 0 0,0-1 0 0 0,-1 0 0 0 0,-1-1 0 0 0,0 0 0 0 0,0 0 0 0 0,-1-2-1 0 0,0 0 1 0 0,-23 10 0 0 0,-12 2 20 0 0,-97 25 1 0 0,70-28 39 0 0,-148 14 1 0 0,-80-16 50 0 0,255-14-1861 0 0,-89 15-1 0 0,88-5-2230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37:54.747"/>
    </inkml:context>
    <inkml:brush xml:id="br0">
      <inkml:brushProperty name="width" value="0.1" units="cm"/>
      <inkml:brushProperty name="height" value="0.1" units="cm"/>
      <inkml:brushProperty name="color" value="#F4F91B"/>
    </inkml:brush>
  </inkml:definitions>
  <inkml:trace contextRef="#ctx0" brushRef="#br0">368 938 1583 0 0,'5'2'339'0'0,"-12"4"-75"0"0,-8 10-186 0 0,14-15-62 0 0,-1 1 0 0 0,1-1 0 0 0,0 1 0 0 0,0-1 0 0 0,-1 1-1 0 0,1-1 1 0 0,-1 0 0 0 0,1 0 0 0 0,-1 0 0 0 0,1 0 0 0 0,-1 0 0 0 0,0 0-1 0 0,1 0 1 0 0,-4 1 0 0 0,3-1 67 0 0,1-1 0 0 0,-1 1 1 0 0,1 0-1 0 0,-1 0 0 0 0,1 0 0 0 0,0 0 0 0 0,0 0 1 0 0,0 0-1 0 0,-1 0 0 0 0,1 0 0 0 0,0 0 0 0 0,0 0 1 0 0,0 1-1 0 0,1-1 0 0 0,-1 0 0 0 0,0 1 0 0 0,-1 2 0 0 0,-7 10 997 0 0,3-30 1097 0 0,4 10-1461 0 0,0 1-82 0 0,2 5-627 0 0,0 0 1 0 0,0 0-1 0 0,0 0 1 0 0,-1 0-1 0 0,1 0 1 0 0,0 0 0 0 0,0 0-1 0 0,0 0 1 0 0,0 0-1 0 0,0 1 1 0 0,0-1-1 0 0,0 0 1 0 0,0 0-1 0 0,0 0 1 0 0,0 0-1 0 0,0 0 1 0 0,0 0-1 0 0,0 0 1 0 0,0 0-1 0 0,0 0 1 0 0,0 0-1 0 0,0 0 1 0 0,0 0-1 0 0,0 0 1 0 0,0 0-1 0 0,0 0 1 0 0,0 0-1 0 0,0 0 1 0 0,-1 0 0 0 0,1 0-1 0 0,0 0 1 0 0,0 0-1 0 0,0 0 1 0 0,0 0-1 0 0,0 0 1 0 0,0 0-1 0 0,0 0 1 0 0,0 0-1 0 0,0 0 1 0 0,0 0-1 0 0,0 0 1 0 0,0 0-1 0 0,0 0 1 0 0,0 0-1 0 0,0 0 1 0 0,0-1-1 0 0,-1 2 42 0 0,1 0 0 0 0,0 0-1 0 0,-1 0 1 0 0,1 0 0 0 0,-1-1-1 0 0,1 1 1 0 0,-1 0 0 0 0,0-1-1 0 0,1 1 1 0 0,-1 0 0 0 0,1-1-1 0 0,-1 1 1 0 0,0-1 0 0 0,0 1-1 0 0,-1 0 1 0 0,-9 10 839 0 0,11-11-867 0 0,0 1 0 0 0,0-1 0 0 0,0 1 0 0 0,0-1 0 0 0,0 1 0 0 0,0-1 0 0 0,0 1 0 0 0,0-1 0 0 0,0 1 0 0 0,1-1-1 0 0,-1 0 1 0 0,0 1 0 0 0,0-1 0 0 0,0 1 0 0 0,1-1 0 0 0,-1 1 0 0 0,0-1 0 0 0,0 0 0 0 0,1 1 0 0 0,-1-1 0 0 0,0 0 0 0 0,1 1 0 0 0,-1-1 0 0 0,1 0 0 0 0,-1 1 0 0 0,0-1 0 0 0,1 0 0 0 0,-1 0 0 0 0,1 0 0 0 0,-1 1 0 0 0,1-1-1 0 0,-1 0 1 0 0,0 0 0 0 0,1 0 0 0 0,1 1 29 0 0,0-1 0 0 0,0 1 0 0 0,0-1-1 0 0,0 0 1 0 0,0 1 0 0 0,-1-1 0 0 0,1 0-1 0 0,0 0 1 0 0,0 0 0 0 0,0 0 0 0 0,0-1 0 0 0,0 1-1 0 0,0 0 1 0 0,-1-1 0 0 0,1 0 0 0 0,3-1-1 0 0,31-16 601 0 0,-27 12-394 0 0,6-4 38 0 0,-12 8-217 0 0,-1 0 0 0 0,1 0 1 0 0,0 0-1 0 0,0 0 0 0 0,0 1 1 0 0,0-1-1 0 0,0 1 0 0 0,0 0 1 0 0,0 0-1 0 0,0 0 0 0 0,5-1 1 0 0,0 2 2 0 0,-2 1 15 0 0,0-1 1 0 0,1-1-1 0 0,-1 1 1 0 0,12-3-1 0 0,-15 3-58 0 0,0 0 0 0 0,-1 1 0 0 0,1-1 0 0 0,-1 1 0 0 0,1 0 0 0 0,-1 0 0 0 0,0 0-1 0 0,5 3 1 0 0,5 1 34 0 0,7 0-2 0 0,25 6 0 0 0,-39-11-46 0 0,0 1 0 0 0,0 0 0 0 0,-1 0 0 0 0,1 1 0 0 0,0 0 0 0 0,-1 0 0 0 0,1 0 0 0 0,-1 0 0 0 0,0 0 0 0 0,0 1 0 0 0,7 5 0 0 0,-6-4 18 0 0,1-1 0 0 0,-1-1-1 0 0,0 1 1 0 0,1-1 0 0 0,-1 0-1 0 0,1 0 1 0 0,0-1 0 0 0,-1 1-1 0 0,1-1 1 0 0,0-1 0 0 0,0 1-1 0 0,11-1 1 0 0,26 4 552 0 0,-36-3-552 0 0,0 1 0 0 0,0 0 0 0 0,0 0 0 0 0,-1 0 0 0 0,1 1 0 0 0,11 6 1 0 0,4-3-22 0 0,-6-2 64 0 0,-5-2-73 0 0,0 0 0 0 0,0 0 0 0 0,0-1 1 0 0,0-1-1 0 0,20-1 0 0 0,-7 1 42 0 0,-1-4-42 0 0,-20 3-10 0 0,0 1 1 0 0,0-1-1 0 0,0 1 0 0 0,1-1 1 0 0,-1 1-1 0 0,4 0 1 0 0,2 1 7 0 0,-1-1 1 0 0,1-1-1 0 0,0 0 1 0 0,12-2-1 0 0,-1 0-3 0 0,-10 1-3 0 0,51-3 69 0 0,27 7 45 0 0,-64-1-495 0 0,-15 0 463 0 0,0-1 0 0 0,0 0 0 0 0,0 0 0 0 0,-1-1-1 0 0,1 0 1 0 0,18-5 0 0 0,8-4-85 0 0,-19 7 24 0 0,-13 3-18 0 0,0 0 0 0 0,-1 0 0 0 0,1 0 0 0 0,0-1 0 0 0,0 1 0 0 0,0-1 0 0 0,-1 0 0 0 0,1 0 0 0 0,0 0 0 0 0,-1 0 0 0 0,1 0 0 0 0,-1 0 0 0 0,1-1 0 0 0,-1 1 0 0 0,0-1 0 0 0,0 0 0 0 0,0 0 0 0 0,0 0 0 0 0,2-2 0 0 0,21-28 402 0 0,-2 2-130 0 0,-21 29-258 0 0,-1-1 0 0 0,1 1 1 0 0,0-1-1 0 0,-1 0 1 0 0,1 0-1 0 0,-1 0 1 0 0,0 0-1 0 0,0 0 1 0 0,0 0-1 0 0,0 0 0 0 0,0 0 1 0 0,0 0-1 0 0,0 0 1 0 0,0-1-1 0 0,-1 1 1 0 0,1 0-1 0 0,-1-1 1 0 0,0 1-1 0 0,0 0 0 0 0,0-4 1 0 0,1-1 17 0 0,0-1 1 0 0,0 1-1 0 0,0 0 0 0 0,1 0 1 0 0,4-11-1 0 0,-3 11-12 0 0,-1-1-1 0 0,0 1 1 0 0,0 0 0 0 0,-1-1-1 0 0,2-12 1 0 0,-4 13 7 0 0,2 0 1 0 0,-1 0 0 0 0,1 0-1 0 0,0 0 1 0 0,2-6-1 0 0,-2 10-21 0 0,-1 1-1 0 0,0 0 1 0 0,1-1-1 0 0,-1 1 1 0 0,-1 0-1 0 0,1-1 1 0 0,0 1-1 0 0,0-1 1 0 0,-1 1-1 0 0,1 0 1 0 0,-1 0-1 0 0,-1-4 1 0 0,1 3-7 0 0,0 1 0 0 0,0-1 0 0 0,0 1 0 0 0,1-1 0 0 0,-1 0 0 0 0,1 1 0 0 0,0-1 0 0 0,0 0 0 0 0,0-3 0 0 0,2-6 34 0 0,-1 9-18 0 0,-1 0 1 0 0,1 0 0 0 0,-1 0-1 0 0,1 0 1 0 0,0 0-1 0 0,0 0 1 0 0,1 0-1 0 0,-1 0 1 0 0,1 1 0 0 0,3-6-1 0 0,-4 7-16 0 0,0-1-1 0 0,0 0 1 0 0,-1 0 0 0 0,1 0-1 0 0,0 0 1 0 0,-1 0-1 0 0,1 0 1 0 0,-1 0-1 0 0,1 0 1 0 0,-1 0 0 0 0,0 0-1 0 0,0 0 1 0 0,0 0-1 0 0,0 0 1 0 0,-1-3-1 0 0,-8-34 130 0 0,1 12-71 0 0,6-6 66 0 0,2 25-97 0 0,0 1 0 0 0,-1-1 1 0 0,-1-9-1 0 0,1-16 104 0 0,-2 19-136 0 0,1 1 0 0 0,1-1 0 0 0,-1-22 0 0 0,2 30 22 0 0,-1 1 0 0 0,-1 0 0 0 0,1-1 1 0 0,-1 1-1 0 0,-4-9 0 0 0,0-2 27 0 0,3 7-17 0 0,0 0 1 0 0,0 1-1 0 0,-8-12 1 0 0,10 17-27 0 0,-1 0-1 0 0,0 1 1 0 0,0-1-1 0 0,-1 1 1 0 0,1-1-1 0 0,0 1 1 0 0,-1 0-1 0 0,0 0 1 0 0,1 0 0 0 0,-1 0-1 0 0,0 0 1 0 0,-6-2-1 0 0,6 3-5 0 0,1-1 0 0 0,-1 0 0 0 0,1 0 0 0 0,-1 0 0 0 0,1-1 0 0 0,-1 1 0 0 0,1 0 0 0 0,-3-6 0 0 0,-13-11 0 0 0,14 16 0 0 0,0 0 0 0 0,-1 0 0 0 0,1 0 0 0 0,-1 1 0 0 0,0 0 0 0 0,1 0 0 0 0,-1 0 0 0 0,-10-2 0 0 0,0-1-1 0 0,11 4 10 0 0,1 0 0 0 0,-1 0 0 0 0,1 0 0 0 0,-1 1 0 0 0,-5-1 1 0 0,7 0-10 0 0,0 1 1 0 0,1 0 0 0 0,-1-1 0 0 0,0 0 0 0 0,0 1 0 0 0,0-1 0 0 0,1 0 0 0 0,-1 0 0 0 0,1 0 0 0 0,-1 0 0 0 0,-2-3 0 0 0,-15-7-2 0 0,-17 1 23 0 0,0-2-1 0 0,-44-21 0 0 0,-23-11-21 0 0,86 37 0 0 0,0 1 0 0 0,0 1 0 0 0,-25-4 0 0 0,32 8 0 0 0,0 1 0 0 0,1 0 0 0 0,-13 1 0 0 0,11 0 0 0 0,0-1 0 0 0,-18-1 0 0 0,23 0 0 0 0,0 1 0 0 0,0 1 0 0 0,0-1 0 0 0,0 1 0 0 0,0 0 0 0 0,0 0 0 0 0,-8 3 0 0 0,6-1 0 0 0,1-1 0 0 0,-1-1 0 0 0,0 1 0 0 0,-9-1 0 0 0,4 0 0 0 0,-1 0 0 0 0,-17 5 0 0 0,-11 1 0 0 0,10-3 0 0 0,-1 2 0 0 0,1 1 0 0 0,-40 14 0 0 0,-6-3 0 0 0,53-11 0 0 0,3-3 0 0 0,1 1 0 0 0,0 1 0 0 0,1 1 0 0 0,0 1 0 0 0,-38 21 0 0 0,35-20 0 0 0,21-8 0 0 0,0-1 0 0 0,0 1 0 0 0,-1 0 0 0 0,1 0 0 0 0,0 0 0 0 0,0 0 0 0 0,0 0 0 0 0,0 0 0 0 0,0 1 0 0 0,0-1 0 0 0,-3 4 0 0 0,-36 54 0 0 0,37-51 0 0 0,1 0 0 0 0,-1 1 0 0 0,2 0 0 0 0,-1 0 0 0 0,1-1 0 0 0,1 1 0 0 0,-2 12 0 0 0,0-1 0 0 0,2-16 0 0 0,0-1 0 0 0,-1 1 0 0 0,0-1 0 0 0,0 0 0 0 0,-4 6 0 0 0,-3 6 0 0 0,4-5 0 0 0,2-1 0 0 0,0 1 0 0 0,-3 11 0 0 0,4-11 0 0 0,-1 0 0 0 0,0 0 0 0 0,-5 10 0 0 0,5-14 0 0 0,1-1 0 0 0,0 1 0 0 0,1 0 0 0 0,0-1 0 0 0,0 1 0 0 0,0 0 0 0 0,0 0 0 0 0,1 9 0 0 0,5 50 0 0 0,-2-42 0 0 0,-2-16 0 0 0,0 15 0 0 0,2 0 0 0 0,10 38 0 0 0,26 90 0 0 0,-38-146 0 0 0,0-1 0 0 0,0 0 0 0 0,1 0 0 0 0,-1 1 0 0 0,1-1 0 0 0,0 0 0 0 0,3 5 0 0 0,8 14 0 0 0,-12-20-9 0 0,-1 0-1 0 0,0 0 1 0 0,1 0-1 0 0,-1 0 1 0 0,0 1-1 0 0,0-1 1 0 0,0 0-1 0 0,-1 0 1 0 0,1 0-1 0 0,-1 1 1 0 0,1-1-1 0 0,-1 0 1 0 0,1 0-1 0 0,-1 0 1 0 0,-2 3-1 0 0,-17 29-2184 0 0,6-17-4652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12.453"/>
    </inkml:context>
    <inkml:brush xml:id="br0">
      <inkml:brushProperty name="width" value="0.1" units="cm"/>
      <inkml:brushProperty name="height" value="0.1" units="cm"/>
      <inkml:brushProperty name="color" value="#E71224"/>
    </inkml:brush>
  </inkml:definitions>
  <inkml:trace contextRef="#ctx0" brushRef="#br0">950 153 1375 0 0,'0'0'62'0'0,"0"-1"-1"0"0,0 1 0 0 0,0-1 0 0 0,0 1 0 0 0,-1-1 0 0 0,1 0 0 0 0,0 1 0 0 0,0-1 1 0 0,0 1-1 0 0,-1-1 0 0 0,1 1 0 0 0,0 0 0 0 0,-1-1 0 0 0,1 1 0 0 0,-1-1 0 0 0,1 1 0 0 0,0-1 1 0 0,-1 1-1 0 0,1 0 0 0 0,-1-1 0 0 0,1 1 0 0 0,-1 0 0 0 0,1 0 0 0 0,-1-1 0 0 0,1 1 0 0 0,-1 0 1 0 0,1 0-1 0 0,-1 0 0 0 0,0-1 0 0 0,-20-1 3039 0 0,15 2-3259 0 0,-52-6 698 0 0,0-3-1 0 0,1-2 1 0 0,-90-30 0 0 0,88 23-243 0 0,-1 2 0 0 0,0 3 0 0 0,-83-8 0 0 0,86 18-1671 0 0,-105 5-1 0 0,111 4-1515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39:15.306"/>
    </inkml:context>
    <inkml:brush xml:id="br0">
      <inkml:brushProperty name="width" value="0.1" units="cm"/>
      <inkml:brushProperty name="height" value="0.1" units="cm"/>
      <inkml:brushProperty name="color" value="#F4F91B"/>
    </inkml:brush>
  </inkml:definitions>
  <inkml:trace contextRef="#ctx0" brushRef="#br0">912 48 3223 0 0,'-11'-13'1128'0'0,"9"11"-1034"0"0,-1 0 0 0 0,0 0 0 0 0,0 1 0 0 0,1-1 0 0 0,-1 1 0 0 0,-1-1 0 0 0,1 1 0 0 0,0 0 0 0 0,0 0 0 0 0,0 0 0 0 0,-1 1 0 0 0,1-1 0 0 0,-5 0 0 0 0,-12-3 814 0 0,17 4-809 0 0,1-1-1 0 0,0 1 0 0 0,-1 0 1 0 0,1 0-1 0 0,-1 0 0 0 0,1 0 0 0 0,0 0 1 0 0,-1 0-1 0 0,1 1 0 0 0,-1-1 1 0 0,-3 2-1 0 0,-16 2 274 0 0,17-4-313 0 0,0-1 1 0 0,-1 0-1 0 0,1 0 0 0 0,-10-4 0 0 0,-14-3 321 0 0,9 7-275 0 0,1 0 0 0 0,0 2-1 0 0,0 0 1 0 0,0 2 0 0 0,-32 7-1 0 0,-38 4 27 0 0,41-9-12 0 0,32-2 53 0 0,0-2-1 0 0,-1 1 1 0 0,1-2 0 0 0,0 0 0 0 0,-20-4-1 0 0,24 1-100 0 0,0 0-1 0 0,0-1 1 0 0,-11-6-1 0 0,-15-6 128 0 0,15 16-63 0 0,6 0-72 0 0,-5 0-15 0 0,0 0 1 0 0,0 1 0 0 0,-26 4-1 0 0,31-2-40 0 0,12-3 20 0 0,-1 1-1 0 0,1 0 1 0 0,-1 0-1 0 0,1 1 0 0 0,0 0 1 0 0,-7 3-1 0 0,35-1 229 0 0,67 6-128 0 0,-81-9-104 0 0,-1 0 0 0 0,1 1 0 0 0,-1 0 0 0 0,15 5 0 0 0,-15-4-16 0 0,44 17 15 0 0,-29-10-2 0 0,31 7-1 0 0,-13-8-210 0 0,-24-5-429 0 0,0-1 0 0 0,0 2 0 0 0,0 0 0 0 0,27 14 0 0 0,-32-13-3264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39:17.446"/>
    </inkml:context>
    <inkml:brush xml:id="br0">
      <inkml:brushProperty name="width" value="0.1" units="cm"/>
      <inkml:brushProperty name="height" value="0.1" units="cm"/>
      <inkml:brushProperty name="color" value="#F4F91B"/>
    </inkml:brush>
  </inkml:definitions>
  <inkml:trace contextRef="#ctx0" brushRef="#br0">282 40 919 0 0,'-5'-4'147'0'0,"1"0"0"0"0,0 0 0 0 0,-1 1-1 0 0,1 0 1 0 0,-1 0 0 0 0,0 0-1 0 0,0 0 1 0 0,0 1 0 0 0,0 0 0 0 0,-1 0-1 0 0,1 0 1 0 0,-1 1 0 0 0,1 0-1 0 0,-7-1 1 0 0,3 2-65 0 0,0 0-1 0 0,0 0 1 0 0,0 1 0 0 0,0 0 0 0 0,0 0-1 0 0,0 1 1 0 0,0 1 0 0 0,-10 3-1 0 0,-60 26 655 0 0,69-28-616 0 0,9-4-101 0 0,0 0-1 0 0,0 0 1 0 0,0 0-1 0 0,0 1 1 0 0,0-1-1 0 0,1 0 1 0 0,-1 1-1 0 0,0-1 1 0 0,0 0 0 0 0,0 1-1 0 0,1-1 1 0 0,-1 1-1 0 0,0-1 1 0 0,0 1-1 0 0,1-1 1 0 0,-1 1-1 0 0,0 0 1 0 0,1-1-1 0 0,-1 1 1 0 0,1 0-1 0 0,-1 0 1 0 0,1-1-1 0 0,-1 1 1 0 0,1 0-1 0 0,-1 0 1 0 0,1 0-1 0 0,0-1 1 0 0,0 1-1 0 0,-1 0 1 0 0,1 0-1 0 0,0 0 1 0 0,0 0-1 0 0,0 1 1 0 0,1 0 47 0 0,1 0 1 0 0,0 0 0 0 0,-1 0-1 0 0,1 0 1 0 0,0 0 0 0 0,0 0-1 0 0,0-1 1 0 0,0 1 0 0 0,0-1 0 0 0,1 0-1 0 0,-1 0 1 0 0,5 2 0 0 0,3 3 356 0 0,-5-3 4 0 0,1 1 0 0 0,0-1 0 0 0,0 0-1 0 0,0-1 1 0 0,9 3 0 0 0,-14-5-332 0 0,6 3 39 0 0,1-1 0 0 0,-1 0-1 0 0,1-1 1 0 0,0 0 0 0 0,-1 0 0 0 0,11-1-1 0 0,38-3 336 0 0,-36 2-191 0 0,0 0 1 0 0,27 2-1 0 0,42 9-96 0 0,-35-3-109 0 0,62 11 120 0 0,-42 4-193 0 0,-10-1 64 0 0,-50-18-64 0 0,-1-1 0 0 0,28 1 0 0 0,6-2 0 0 0,63 8 0 0 0,-86-6 32 0 0,35-2-1 0 0,-53-1-30 0 0,168-6-1 0 0,-149 5 0 0 0,47 4 0 0 0,-54 0 0 0 0,-14-2 2 0 0,-1 0-1 0 0,1-1 0 0 0,-1 1 0 0 0,1-1 0 0 0,-1 0 0 0 0,1 0 1 0 0,-1 0-1 0 0,6-2 0 0 0,-3 1 8 0 0,0 1 1 0 0,0-1 0 0 0,0 1-1 0 0,-1 0 1 0 0,10 2-1 0 0,23-2-13 0 0,-26-1 4 0 0,1 1 0 0 0,22 2 0 0 0,-23-1 0 0 0,0-1 0 0 0,-1 0 0 0 0,18-2 0 0 0,27-2 0 0 0,-20 2 0 0 0,-16 2 0 0 0,0 0 0 0 0,22 3 0 0 0,-27-1 2 0 0,0-1-1 0 0,0 0 1 0 0,0-1 0 0 0,0-1 0 0 0,19-3 0 0 0,-10-1 30 0 0,8-3-24 0 0,1 2 0 0 0,-1 1 0 0 0,44-2 0 0 0,-48 6 3 0 0,-1-2 0 0 0,1-2-1 0 0,36-9 1 0 0,15-3-1 0 0,-16 3-10 0 0,100-34 0 0 0,-159 46 0 0 0,-4 2 0 0 0,7-2-784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0:02.148"/>
    </inkml:context>
    <inkml:brush xml:id="br0">
      <inkml:brushProperty name="width" value="0.1" units="cm"/>
      <inkml:brushProperty name="height" value="0.1" units="cm"/>
      <inkml:brushProperty name="color" value="#F4F91B"/>
    </inkml:brush>
  </inkml:definitions>
  <inkml:trace contextRef="#ctx0" brushRef="#br0">12 23 1087 0 0,'0'-19'72'0'0,"-12"22"3200"0"0,13-3-3196 0 0,-1 0 0 0 0,0 0 0 0 0,0 0-1 0 0,1 1 1 0 0,-1-1 0 0 0,0 0 0 0 0,1 0-1 0 0,-1 0 1 0 0,0 1 0 0 0,0-1 0 0 0,1 0-1 0 0,-1 0 1 0 0,0 1 0 0 0,0-1-1 0 0,1 0 1 0 0,-1 1 0 0 0,0-1 0 0 0,0 0-1 0 0,0 1 1 0 0,0-1 0 0 0,0 0 0 0 0,0 1-1 0 0,0-1 1 0 0,1 0 0 0 0,-1 1 0 0 0,0-1-1 0 0,0 1 1 0 0,0-1 0 0 0,-1 1 0 0 0,4 14 955 0 0,5-18-521 0 0,-1 0 0 0 0,1 0 0 0 0,14-2 0 0 0,-1-1 133 0 0,-18 5-575 0 0,0 0-1 0 0,0 0 0 0 0,0 1 0 0 0,0-1 0 0 0,0 1 1 0 0,0-1-1 0 0,0 1 0 0 0,5 0 0 0 0,33-2 264 0 0,-38 2-310 0 0,0 0-1 0 0,0 1 1 0 0,0-2-1 0 0,0 1 1 0 0,1 0-1 0 0,3-2 1 0 0,-5 2 5 0 0,1-1 0 0 0,-1 1 0 0 0,0 0 0 0 0,1 0 0 0 0,-1-1 0 0 0,0 1 0 0 0,1 1 0 0 0,-1-1-1 0 0,0 0 1 0 0,4 1 0 0 0,0 1 49 0 0,-1-1 1 0 0,1 0-1 0 0,12 0 0 0 0,10 2 56 0 0,-12 0-73 0 0,1-1-1 0 0,0-1 1 0 0,18-1-1 0 0,-23 0 19 0 0,0 0 0 0 0,0 0 0 0 0,0 1 0 0 0,0 1 0 0 0,-1 0 0 0 0,1 0 0 0 0,18 8 0 0 0,-18-7-31 0 0,1 1 1 0 0,0-1 0 0 0,-1-1-1 0 0,1-1 1 0 0,0 1-1 0 0,0-2 1 0 0,16-1 0 0 0,-11 1 14 0 0,0 0 1 0 0,-1 1 0 0 0,19 4 0 0 0,70 16 77 0 0,-57-12-71 0 0,0-2 0 0 0,1-2-1 0 0,84-2 1 0 0,56-19 178 0 0,-127 12-169 0 0,96-10 94 0 0,-141 12-143 0 0,-1 0 1 0 0,1 2 0 0 0,0 0 0 0 0,29 4-1 0 0,-40-3 11 0 0,1 1-1 0 0,-1 0 0 0 0,1 0 1 0 0,9 5-1 0 0,-15-6-87 0 0,-1-1 0 0 0,1 1 0 0 0,-1 0 0 0 0,1 0 0 0 0,-1-1 0 0 0,1 1 0 0 0,-1 0 0 0 0,0 0 0 0 0,1 0 1 0 0,-1 0-1 0 0,0 1 0 0 0,0-1 0 0 0,0 0 0 0 0,0 0 0 0 0,0 1 0 0 0,0-1 0 0 0,0 1 0 0 0,0-1 0 0 0,-1 1 0 0 0,1-1 0 0 0,-1 1 0 0 0,1-1 0 0 0,-1 1 0 0 0,1-1 0 0 0,-1 1 0 0 0,0 0 0 0 0,0 2 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0:49.882"/>
    </inkml:context>
    <inkml:brush xml:id="br0">
      <inkml:brushProperty name="width" value="0.1" units="cm"/>
      <inkml:brushProperty name="height" value="0.1" units="cm"/>
      <inkml:brushProperty name="color" value="#F4F91B"/>
    </inkml:brush>
  </inkml:definitions>
  <inkml:trace contextRef="#ctx0" brushRef="#br0">531 26 1839 0 0,'-3'-3'148'0'0,"2"1"-98"0"0,-1 1 0 0 0,1-1 1 0 0,0 1-1 0 0,0 0 0 0 0,-1 0 0 0 0,1-1 1 0 0,-1 1-1 0 0,1 0 0 0 0,-1 0 1 0 0,0 1-1 0 0,1-1 0 0 0,-1 0 1 0 0,0 0-1 0 0,1 1 0 0 0,-5-1 0 0 0,-15-2 1092 0 0,18 2-1118 0 0,0 0 0 0 0,1 1 0 0 0,-1-1 0 0 0,0 1 1 0 0,0 0-1 0 0,0 0 0 0 0,0 0 0 0 0,0 0 0 0 0,-5 2 0 0 0,-31 12 121 0 0,30-10-75 0 0,0-1 1 0 0,-1 1-1 0 0,1-2 1 0 0,-17 3-1 0 0,-55 10 962 0 0,75-14-943 0 0,0 0-1 0 0,0 0 0 0 0,0 1 0 0 0,-7 3 0 0 0,8-3-32 0 0,0 0 0 0 0,-1 0 0 0 0,0-1 0 0 0,-8 2-1 0 0,-17 3 163 0 0,27-5-166 0 0,-1 1 0 0 0,0-1 0 0 0,0-1-1 0 0,0 1 1 0 0,1-1 0 0 0,-1 1 0 0 0,0-2 0 0 0,0 1 0 0 0,-5-1-1 0 0,5 0 41 0 0,0 1 0 0 0,0 0 0 0 0,0 0 0 0 0,0 1 0 0 0,0-1-1 0 0,0 1 1 0 0,-5 2 0 0 0,-22 1 160 0 0,30-4-220 0 0,1 0 0 0 0,0-1 1 0 0,0 1-1 0 0,-1-1 0 0 0,1 1 0 0 0,0-1 1 0 0,0 1-1 0 0,0-1 0 0 0,0 0 0 0 0,0 0 0 0 0,0 1 1 0 0,0-1-1 0 0,0 0 0 0 0,0 0 0 0 0,0 0 0 0 0,0 0 1 0 0,0 0-1 0 0,1 0 0 0 0,-1 0 0 0 0,0-1 1 0 0,0 0-1 0 0,1 1 24 0 0,-1 0 0 0 0,1 0 1 0 0,-1 0-1 0 0,1 0 0 0 0,-1 0 1 0 0,1 0-1 0 0,0 0 0 0 0,-1 0 1 0 0,1 0-1 0 0,0 0 0 0 0,0 0 1 0 0,0 0-1 0 0,0-1 0 0 0,0 1 1 0 0,0 0-1 0 0,0 0 0 0 0,0 0 1 0 0,1 0-1 0 0,-1 0 0 0 0,0 0 1 0 0,0 0-1 0 0,1 0 0 0 0,-1 0 1 0 0,1 0-1 0 0,0-1 0 0 0,1 1-19 0 0,-1 0-1 0 0,1 1 0 0 0,-1-1 1 0 0,1 1-1 0 0,-1-1 0 0 0,1 1 1 0 0,-1 0-1 0 0,1-1 0 0 0,-1 1 1 0 0,1 0-1 0 0,0 0 0 0 0,-1 0 1 0 0,1 1-1 0 0,-1-1 1 0 0,3 0-1 0 0,12 1 94 0 0,0-4-22 0 0,-9 2-66 0 0,0 0-1 0 0,0 0 0 0 0,0 0 1 0 0,12 2-1 0 0,12 1 59 0 0,-18-2-48 0 0,0 1 0 0 0,16 4 0 0 0,175 34 129 0 0,-149-27-144 0 0,-36-7 18 0 0,0 0 1 0 0,26 1-1 0 0,-12-1-27 0 0,-24-4-21 0 0,0 1-1 0 0,1-2 0 0 0,11 1 0 0 0,-7-1 12 0 0,0 1-1 0 0,0 0 0 0 0,-1 1 0 0 0,16 3 0 0 0,3 2 15 0 0,137 21 42 0 0,-136-24-58 0 0,0-2 0 0 0,1-1 0 0 0,41-4 0 0 0,-19 0 48 0 0,60 3 0 0 0,47 18 103 0 0,-88-8-26 0 0,80 0-1 0 0,-48-18-68 0 0,-84 5-69 0 0,5-1 29 0 0,-1-2 0 0 0,0-1 0 0 0,29-12 0 0 0,90-36 275 0 0,-145 55-307 0 0,-1 0 1 0 0,0-1 0 0 0,1 1 0 0 0,-1 0 0 0 0,1 0-1 0 0,-1 0 1 0 0,1-1 0 0 0,-1 1 0 0 0,1 0 0 0 0,-1 0-1 0 0,1 0 1 0 0,-1 0 0 0 0,1 0 0 0 0,-1 0 0 0 0,1 0 0 0 0,-1 0-1 0 0,1 0 1 0 0,-1 0 0 0 0,1 0 0 0 0,-1 0 0 0 0,1 0-1 0 0,-1 0 1 0 0,1 0 0 0 0,-1 1 0 0 0,1-1 0 0 0,-1 0-1 0 0,1 0 1 0 0,-1 1 0 0 0,0-1 0 0 0,1 0 0 0 0,-1 1-1 0 0,1-1 1 0 0,-1 0 0 0 0,0 1 0 0 0,1-1 0 0 0,-1 0-1 0 0,0 1 1 0 0,1-1 0 0 0,-1 1 0 0 0,0-1 0 0 0,0 1-1 0 0,0-1 1 0 0,1 1 0 0 0,-1-1 0 0 0,0 1 0 0 0,0-1-1 0 0,0 1 1 0 0,0-1 0 0 0,0 1 0 0 0,0-1 0 0 0,0 1-1 0 0,0-1 1 0 0,0 1 0 0 0,0-1 0 0 0,0 1 0 0 0,0-1-1 0 0,0 1 1 0 0,-1 5-34 0 0,-1 0 0 0 0,1 0 0 0 0,-5 10 0 0 0,5-13-7 0 0,-9 21-88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1:12.658"/>
    </inkml:context>
    <inkml:brush xml:id="br0">
      <inkml:brushProperty name="width" value="0.1" units="cm"/>
      <inkml:brushProperty name="height" value="0.1" units="cm"/>
      <inkml:brushProperty name="color" value="#F4F91B"/>
    </inkml:brush>
  </inkml:definitions>
  <inkml:trace contextRef="#ctx0" brushRef="#br0">4431 26 2527 0 0,'15'-9'830'0'0,"-15"8"-756"0"0,1 1 0 0 0,-1 0 0 0 0,1-1 0 0 0,-1 1 0 0 0,1 0 0 0 0,-1-1 0 0 0,0 1 0 0 0,1-1 0 0 0,-1 1 0 0 0,1-1 0 0 0,-1 1 0 0 0,0-1 0 0 0,1 1 0 0 0,-1-1 0 0 0,0 1 0 0 0,0-1 0 0 0,0 1 0 0 0,1-1 0 0 0,-1 0 0 0 0,0 1 0 0 0,0-1 0 0 0,0 1 0 0 0,0-1 0 0 0,0-1 0 0 0,-3 2 95 0 0,0-1 0 0 0,1 0-1 0 0,-1 1 1 0 0,0 0-1 0 0,0-1 1 0 0,0 1-1 0 0,0 0 1 0 0,0 1-1 0 0,0-1 1 0 0,-5 1 0 0 0,-8 1 208 0 0,-11-3 107 0 0,20 0-391 0 0,0 1 0 0 0,0 0 0 0 0,-1 0-1 0 0,1 1 1 0 0,0-1 0 0 0,0 2 0 0 0,0-1 0 0 0,-13 5 0 0 0,0 2 114 0 0,-1-1-1 0 0,-1-1 1 0 0,1-1-1 0 0,-1-1 1 0 0,0-1-1 0 0,-43 1 1 0 0,-82-4 411 0 0,12 8-362 0 0,106-7-184 0 0,0 2 1 0 0,-43 10-1 0 0,-6 0-33 0 0,30-6-37 0 0,-56 5 60 0 0,-125-3 66 0 0,187-7-85 0 0,-1 2 0 0 0,-82 17-1 0 0,-11-3-42 0 0,111-14 14 0 0,-1-2 0 0 0,-42-2 0 0 0,-11 1 8 0 0,-106 2-22 0 0,116-4 0 0 0,24 3 0 0 0,26-1 0 0 0,-30-2 0 0 0,-120-11 11 0 0,151 10 41 0 0,9 2-41 0 0,1-1 0 0 0,-1 0 0 0 0,1-1 0 0 0,-14-4 0 0 0,8 1-10 0 0,0 0 1 0 0,0 2-1 0 0,-1-1 1 0 0,1 2-1 0 0,-1 0 1 0 0,-19 0-1 0 0,19 1 26 0 0,1-1-1 0 0,0 0 1 0 0,-1-1 0 0 0,1-1-1 0 0,1 0 1 0 0,-1-1-1 0 0,-22-11 1 0 0,-35-12 70 0 0,36 19 31 0 0,-54-6 1 0 0,72 13-120 0 0,-11 0 13 0 0,-1 1 0 0 0,0 2 0 0 0,0 1 0 0 0,-55 10 0 0 0,22-2-4 0 0,4-1-5 0 0,17-3 13 0 0,-66 3-1 0 0,24-10-8 0 0,-81 2 30 0 0,-57 11-47 0 0,164-14 0 0 0,4 0 0 0 0,10 3 76 0 0,-58-7 0 0 0,43 1-25 0 0,-9-1-11 0 0,-45-1 89 0 0,97 8-116 0 0,1 0-1 0 0,-1 1 1 0 0,1 0 0 0 0,0 1 0 0 0,-27 9-1 0 0,-4 7-313 0 0,19-7-54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1:14.679"/>
    </inkml:context>
    <inkml:brush xml:id="br0">
      <inkml:brushProperty name="width" value="0.1" units="cm"/>
      <inkml:brushProperty name="height" value="0.1" units="cm"/>
      <inkml:brushProperty name="color" value="#F4F91B"/>
    </inkml:brush>
  </inkml:definitions>
  <inkml:trace contextRef="#ctx0" brushRef="#br0">1840 4 455 0 0,'-2'-1'220'0'0,"0"1"0"0"0,1-1 0 0 0,-1 1 0 0 0,0-1 0 0 0,0 1 0 0 0,1 0 0 0 0,-1-1-1 0 0,0 1 1 0 0,0 0 0 0 0,0 0 0 0 0,1 0 0 0 0,-1 0 0 0 0,0 1 0 0 0,-3 0-1 0 0,-28 7 619 0 0,16-1-626 0 0,1-1 0 0 0,-1 0 0 0 0,-1-2 0 0 0,1 0 0 0 0,-1-1 0 0 0,1 0 0 0 0,-26-1 0 0 0,12-2 3 0 0,-55-2 713 0 0,78 2-888 0 0,0 1 0 0 0,0-1 0 0 0,0 2-1 0 0,0-1 1 0 0,-15 5 0 0 0,13-3-2 0 0,-1 0 0 0 0,-15 1 0 0 0,-110-1 390 0 0,-5 0 168 0 0,91 0-571 0 0,-79 9 78 0 0,108-7-103 0 0,-25 7 0 0 0,26-6 0 0 0,-30 5 0 0 0,-162 18 136 0 0,185-24-117 0 0,-1-2 0 0 0,1-1-1 0 0,-40-2 1 0 0,-44-13 386 0 0,82 8-369 0 0,-1 1 0 0 0,1 1 0 0 0,-1 2 0 0 0,1 1 0 0 0,-31 4 0 0 0,-25 12-2742 0 0,56-10-332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1:36.170"/>
    </inkml:context>
    <inkml:brush xml:id="br0">
      <inkml:brushProperty name="width" value="0.1" units="cm"/>
      <inkml:brushProperty name="height" value="0.1" units="cm"/>
      <inkml:brushProperty name="color" value="#F4F91B"/>
    </inkml:brush>
  </inkml:definitions>
  <inkml:trace contextRef="#ctx0" brushRef="#br0">2372 964 455 0 0,'0'-1'252'0'0,"1"0"0"0"0,-1 0-1 0 0,1 0 1 0 0,-1 0-1 0 0,1 0 1 0 0,-1 0-1 0 0,1 0 1 0 0,0 0-1 0 0,0 0 1 0 0,-1 0 0 0 0,1 0-1 0 0,0 0 1 0 0,0 0-1 0 0,2-1 1 0 0,4-2 163 0 0,1 0 0 0 0,-1 1 0 0 0,1 0 1 0 0,0 0-1 0 0,0 1 0 0 0,0-1 0 0 0,0 2 0 0 0,0-1 1 0 0,0 1-1 0 0,0 1 0 0 0,12-1 0 0 0,-18 1-276 0 0,0 0 1 0 0,-1 0-1 0 0,1 0 0 0 0,-1-1 0 0 0,1 1 0 0 0,-1-1 0 0 0,1 0 0 0 0,-1 1 0 0 0,1-1 0 0 0,-1 0 0 0 0,0 0 0 0 0,1 1 0 0 0,-1-1 0 0 0,0 0 1 0 0,0-1-1 0 0,0 1 0 0 0,1 0 0 0 0,-1 0 0 0 0,1-2 0 0 0,2-1 178 0 0,0 1 67 0 0,-4 2-345 0 0,1 1 0 0 0,-1 0 1 0 0,0 0-1 0 0,1-1 0 0 0,-1 1 1 0 0,1 0-1 0 0,-1-1 0 0 0,0 1 1 0 0,0 0-1 0 0,1-1 0 0 0,-1 1 1 0 0,0 0-1 0 0,1-1 1 0 0,-1 1-1 0 0,0-1 0 0 0,0 1 1 0 0,0 0-1 0 0,0-1 0 0 0,1 1 1 0 0,-1-1-1 0 0,0 0 0 0 0,0 1 41 0 0,-27-21 2016 0 0,19 15-1604 0 0,7 5-480 0 0,1 1 1 0 0,-1 0-1 0 0,1-1 0 0 0,-1 1 1 0 0,0 0-1 0 0,1-1 0 0 0,-1 1 1 0 0,1-1-1 0 0,-1 1 0 0 0,1-1 1 0 0,0 1-1 0 0,-1-1 0 0 0,1 1 1 0 0,-1-1-1 0 0,1 1 0 0 0,0-1 1 0 0,-1 1-1 0 0,1-1 0 0 0,0 0 1 0 0,0 1-1 0 0,-1-1 0 0 0,1 0 1 0 0,0 1-1 0 0,0-2 0 0 0,-1-4 144 0 0,0 0-1 0 0,0 0 0 0 0,-1 0 0 0 0,0 1 1 0 0,0-1-1 0 0,0 1 0 0 0,-1-1 1 0 0,1 1-1 0 0,-1 0 0 0 0,-6-7 0 0 0,-6-14 20 0 0,14 22-111 0 0,-1 0 1 0 0,1 0-1 0 0,0-1 0 0 0,0 1 1 0 0,1-1-1 0 0,-1 1 1 0 0,1-1-1 0 0,0 1 0 0 0,0-1 1 0 0,2-6-1 0 0,-1-7 65 0 0,-1 9 13 0 0,-1 0-1 0 0,-1 0 0 0 0,0 0 1 0 0,0 0-1 0 0,-5-14 0 0 0,6 21-101 0 0,1-1 0 0 0,-1 0 0 0 0,1 1 0 0 0,0-1 0 0 0,0 0-1 0 0,0 0 1 0 0,0 1 0 0 0,1-6 0 0 0,0 5-18 0 0,-1 0-1 0 0,0 1 1 0 0,0-1 0 0 0,0 0 0 0 0,0 1 0 0 0,0-1-1 0 0,0 0 1 0 0,-2-4 0 0 0,2 4 4 0 0,-1 0 1 0 0,1 1-1 0 0,0-1 1 0 0,0 0 0 0 0,1 0-1 0 0,-1 0 1 0 0,0 1-1 0 0,1-1 1 0 0,0 0-1 0 0,-1 1 1 0 0,1-1-1 0 0,0 0 1 0 0,0 1-1 0 0,3-5 1 0 0,5-18 60 0 0,-5 11-73 0 0,0 0 31 0 0,-1-1 0 0 0,0 0 1 0 0,1-25-1 0 0,-2-1 260 0 0,-1 18-75 0 0,-3-33 0 0 0,-2 25-85 0 0,1 10-24 0 0,-1-25 0 0 0,4 36-112 0 0,1 1-2 0 0,-1 0 0 0 0,-1-1 1 0 0,0 1-1 0 0,0 0 1 0 0,-3-12-1 0 0,3 20-6 0 0,1 1 0 0 0,-1-1 0 0 0,1 0-1 0 0,-1 1 1 0 0,0-1 0 0 0,1 0 0 0 0,-1 1 0 0 0,0-1-1 0 0,1 1 1 0 0,-1-1 0 0 0,0 1 0 0 0,0 0 0 0 0,1-1-1 0 0,-1 1 1 0 0,0 0 0 0 0,0-1 0 0 0,0 1 0 0 0,0 0-1 0 0,1 0 1 0 0,-1 0 0 0 0,0 0 0 0 0,0 0-1 0 0,0 0 1 0 0,0 0 0 0 0,0 0 0 0 0,1 0 0 0 0,-3 0-1 0 0,-30 6 35 0 0,20-3-28 0 0,-14 0-4 0 0,-33-2-1 0 0,51-1 4 0 0,-2-1 11 0 0,-1-1 1 0 0,1 1-1 0 0,0-2 1 0 0,0 0-1 0 0,0 0 1 0 0,-11-6-1 0 0,7 4-15 0 0,0 0 0 0 0,-21-4 0 0 0,31 7 15 0 0,0 1 1 0 0,0-1-1 0 0,1 0 1 0 0,-1 0-1 0 0,-5-3 0 0 0,-15-7-4 0 0,-2 4 3 0 0,-1 2 0 0 0,1 0 0 0 0,-1 2 0 0 0,0 2 0 0 0,0 0 0 0 0,0 2 0 0 0,-37 3 0 0 0,53-2-16 0 0,-17 1 0 0 0,1 1 0 0 0,0 1 0 0 0,1 1 0 0 0,-53 17 0 0 0,-40 23 0 0 0,103-39 0 0 0,-31 9 0 0 0,37-12 0 0 0,-74 25 0 0 0,61-21 0 0 0,0 0 0 0 0,0-2 0 0 0,0-1 0 0 0,-39 2 0 0 0,-16-7 0 0 0,31 0 0 0 0,-7 1 0 0 0,-1 2 0 0 0,-61 10 0 0 0,107-10 0 0 0,0 0 0 0 0,0 1 0 0 0,0 0 0 0 0,-9 5 0 0 0,4-3 0 0 0,0 0 0 0 0,-1-1 0 0 0,1 0 0 0 0,-20 1 0 0 0,21-4 0 0 0,-1-1 0 0 0,1-1 0 0 0,-25-3 0 0 0,-4-6 64 0 0,-48-8-64 0 0,5 12 0 0 0,63 3 0 0 0,-1 1 0 0 0,-26 2 0 0 0,23 0 0 0 0,12-1 0 0 0,13 0 0 0 0,1 1 0 0 0,-1-1 0 0 0,0 1 0 0 0,0 0 0 0 0,0 0 0 0 0,0 0 0 0 0,0 0 0 0 0,0 0 0 0 0,-2 1 0 0 0,-15 4 0 0 0,15-4 0 0 0,0-1 0 0 0,0 1 0 0 0,0 1 0 0 0,0-1 0 0 0,0 0 0 0 0,0 1 0 0 0,1 0 0 0 0,-1 0 0 0 0,0 0 0 0 0,1 1 0 0 0,0-1 0 0 0,-5 5 0 0 0,-4 6 0 0 0,0 2 0 0 0,-12 19 0 0 0,-6 7 0 0 0,27-35 0 0 0,-1-1 0 0 0,1 0 0 0 0,0 1 0 0 0,0-1 0 0 0,0 1 0 0 0,1 0 0 0 0,0 0 0 0 0,0 0 0 0 0,0 0 0 0 0,1 0 0 0 0,0 1 0 0 0,-1 7 0 0 0,0 10 0 0 0,-5 65 0 0 0,7-85-2 0 0,0 1 0 0 0,1-1 1 0 0,0 0-1 0 0,0 1 0 0 0,0-1 0 0 0,1 0 0 0 0,-1 1 0 0 0,4 5 0 0 0,23 35-29 0 0,-3-4 15 0 0,-19-28 16 0 0,47 85 0 0 0,-48-92 0 0 0,0 0 0 0 0,0 0 0 0 0,0 0 0 0 0,0-1 0 0 0,1 0 0 0 0,9 7 0 0 0,-2-3 0 0 0,-10-5 0 0 0,0-1 0 0 0,0 1 0 0 0,0 0 0 0 0,0 0 0 0 0,-1 0 0 0 0,3 5 0 0 0,6 10 0 0 0,-1-5 0 0 0,16 21 0 0 0,-25-33 0 0 0,1 0 0 0 0,-1-1 0 0 0,1 1 0 0 0,0-1 0 0 0,0 0 0 0 0,-1 0 0 0 0,1 0 0 0 0,0 0 0 0 0,0 0 0 0 0,0 0 0 0 0,0 0 0 0 0,0 0 0 0 0,0-1 0 0 0,0 1 0 0 0,1-1 0 0 0,2 1 0 0 0,76-5 0 0 0,-41 2 0 0 0,51 3 0 0 0,77 6 0 0 0,-136-6 0 0 0,62-7 0 0 0,-29 1 0 0 0,4-1 0 0 0,23-1 0 0 0,-79 7 0 0 0,-1 0 0 0 0,0 2 0 0 0,1-1 0 0 0,-1 2 0 0 0,18 4 0 0 0,1 3 0 0 0,0-3 0 0 0,1 0 0 0 0,57 4 0 0 0,5-3 0 0 0,-69-5 0 0 0,1 1 0 0 0,26 9 0 0 0,24 4 0 0 0,-55-13 0 0 0,0 1 0 0 0,0 1 0 0 0,38 16 0 0 0,-49-17 0 0 0,-1 0 0 0 0,1 1 0 0 0,-1 0 0 0 0,-1 0 0 0 0,0 1 0 0 0,1 0 0 0 0,-2 0 0 0 0,14 17 0 0 0,-20-22 0 0 0,2 0 0 0 0,-1 1 0 0 0,0-1 0 0 0,0 0 0 0 0,1 0 0 0 0,-1 0 0 0 0,1 0 0 0 0,0-1 0 0 0,-1 1 0 0 0,1-1 0 0 0,0 1 0 0 0,3 0 0 0 0,1-1 0 0 0,1 0 0 0 0,-1 0 0 0 0,0 0 0 0 0,10-2 0 0 0,-17 1 0 0 0,3 0 0 0 0,0 0 0 0 0,1-1 0 0 0,-1 0 0 0 0,0 0 0 0 0,0 0 0 0 0,0 0 0 0 0,0-1 0 0 0,0 1 0 0 0,-1-1 0 0 0,1 1 0 0 0,0-1 0 0 0,-1 0 0 0 0,1 0 0 0 0,-1 0 0 0 0,1-1 0 0 0,-1 1 0 0 0,0 0 0 0 0,2-4 0 0 0,22-19 0 0 0,-25 24 0 0 0,1 0 0 0 0,0 0 0 0 0,0 0 0 0 0,0 0 0 0 0,1 1 0 0 0,-1-1 0 0 0,0 1 0 0 0,0-1 0 0 0,0 1 0 0 0,0 0 0 0 0,1-1 0 0 0,-1 1 0 0 0,0 0 0 0 0,0 1 0 0 0,0-1 0 0 0,0 0 0 0 0,1 1 0 0 0,-1-1 0 0 0,0 1 0 0 0,0 0 0 0 0,0-1 0 0 0,0 1 0 0 0,3 2 0 0 0,-2-1 0 0 0,1-1 0 0 0,0 1 0 0 0,0-1 0 0 0,-1 0 0 0 0,1 0 0 0 0,0 0 0 0 0,0-1 0 0 0,0 0 0 0 0,0 1 0 0 0,0-1 0 0 0,0 0 0 0 0,-1-1 0 0 0,7 0 0 0 0,4-2 0 0 0,0 0 0 0 0,16-6 0 0 0,-29 8 0 0 0,-1 1 0 0 0,0 0 0 0 0,0 0 0 0 0,0 0 0 0 0,0 0 0 0 0,0 0 0 0 0,1 0 1 0 0,-1 0-1 0 0,0 0 0 0 0,0 0 0 0 0,0 0 0 0 0,0 0 0 0 0,1 0 0 0 0,-1-1 0 0 0,0 1 0 0 0,0 0 0 0 0,0 0 0 0 0,0 0 0 0 0,1 0 0 0 0,-1 1 0 0 0,0-1 0 0 0,0 0 0 0 0,0 0 0 0 0,0 0 0 0 0,1 0 0 0 0,-1 0 0 0 0,0 0 0 0 0,0 0 1 0 0,0 0-1 0 0,0 0 0 0 0,0 0 0 0 0,1 0 0 0 0,-1 0 0 0 0,0 1 0 0 0,0-1 0 0 0,0 0 0 0 0,0 0 0 0 0,0 0 0 0 0,0 0 0 0 0,1 0 0 0 0,-1 0 0 0 0,0 1 0 0 0,-3 7-5 0 0,-9 10-83 0 0,-47 47-1946 0 0,31-29 943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2:38.612"/>
    </inkml:context>
    <inkml:brush xml:id="br0">
      <inkml:brushProperty name="width" value="0.1" units="cm"/>
      <inkml:brushProperty name="height" value="0.1" units="cm"/>
      <inkml:brushProperty name="color" value="#F4F91B"/>
    </inkml:brush>
  </inkml:definitions>
  <inkml:trace contextRef="#ctx0" brushRef="#br0">765 331 2759 0 0,'-12'-53'270'0'0,"12"49"-50"0"0,-1 0-1 0 0,1 0 1 0 0,0 0 0 0 0,0 0-1 0 0,0-1 1 0 0,0 1-1 0 0,1 0 1 0 0,0 0 0 0 0,0 0-1 0 0,2-7 1 0 0,48-86 454 0 0,-49 93-611 0 0,-1-1-1 0 0,0 0 1 0 0,0 1-1 0 0,0-1 0 0 0,0 0 1 0 0,-1 0-1 0 0,0 1 1 0 0,0-1-1 0 0,0 0 0 0 0,0 0 1 0 0,-1 1-1 0 0,-1-6 1 0 0,1 6 74 0 0,0 0 1 0 0,0 1 0 0 0,0-1 0 0 0,0 0 0 0 0,-1 1 0 0 0,0-1 0 0 0,0 1 0 0 0,0-1 0 0 0,0 1 0 0 0,0 0 0 0 0,-1 0 0 0 0,1 0 0 0 0,-1 0-1 0 0,-6-5 1 0 0,7 7-101 0 0,0 0 1 0 0,0 0-1 0 0,0 0 0 0 0,0 1 0 0 0,0-1 0 0 0,0 0 0 0 0,0 1 0 0 0,0 0 0 0 0,0-1 1 0 0,0 1-1 0 0,-1 0 0 0 0,1 0 0 0 0,0 0 0 0 0,-2 1 0 0 0,-34 8 118 0 0,17-4-109 0 0,-49 12-34 0 0,39-8 14 0 0,-1-2 0 0 0,-61 6 0 0 0,86-13-21 0 0,-93 7 435 0 0,84-5-311 0 0,1 2 0 0 0,-1-1 0 0 0,1 2 0 0 0,-20 8 0 0 0,23-7-75 0 0,0 0 1 0 0,0 1 0 0 0,0 1 0 0 0,1 0-1 0 0,0 1 1 0 0,1 0 0 0 0,0 1 0 0 0,0 0-1 0 0,1 0 1 0 0,1 1 0 0 0,0 0 0 0 0,0 0-1 0 0,1 1 1 0 0,0 0 0 0 0,1 1 0 0 0,0-1-1 0 0,-6 23 1 0 0,11-28 20 0 0,0 1 1 0 0,1-1-1 0 0,-1 1 0 0 0,1-1 1 0 0,1 1-1 0 0,0-1 0 0 0,0 1 1 0 0,0-1-1 0 0,1 0 0 0 0,0 1 1 0 0,0-1-1 0 0,1 0 0 0 0,0 0 1 0 0,0 0-1 0 0,0-1 0 0 0,1 1 1 0 0,9 11-1 0 0,-4-6 35 0 0,1-1 1 0 0,0 0-1 0 0,0 0 0 0 0,1-1 1 0 0,1 0-1 0 0,-1-1 1 0 0,2 0-1 0 0,14 7 0 0 0,6 0 116 0 0,1-2 0 0 0,0-1 0 0 0,1-1 0 0 0,1-3 0 0 0,0 0 0 0 0,0-3 0 0 0,63 5 0 0 0,-83-11-142 0 0,1 0 0 0 0,0-1-1 0 0,-1-1 1 0 0,1-1-1 0 0,-1 0 1 0 0,1-1 0 0 0,-1 0-1 0 0,0-2 1 0 0,-1 0 0 0 0,16-8-1 0 0,-26 10-76 0 0,0 1-1 0 0,0-1 0 0 0,-1 0 0 0 0,0 0 1 0 0,0 0-1 0 0,0 0 0 0 0,0-1 1 0 0,-1 0-1 0 0,1 0 0 0 0,-1 0 0 0 0,-1 0 1 0 0,1 0-1 0 0,-1-1 0 0 0,0 1 1 0 0,0-1-1 0 0,0 0 0 0 0,-1 1 0 0 0,0-1 1 0 0,0 0-1 0 0,0-10 0 0 0,0 3 9 0 0,-1 1 0 0 0,-1-1-1 0 0,0 0 1 0 0,-1 1 0 0 0,0 0-1 0 0,-1-1 1 0 0,0 1 0 0 0,-9-19-1 0 0,10 25-12 0 0,-1 1-1 0 0,0-1 1 0 0,-1 1 0 0 0,1 0-1 0 0,-1 0 1 0 0,0 0-1 0 0,-1 0 1 0 0,1 1-1 0 0,-1-1 1 0 0,-6-4 0 0 0,-4 0 8 0 0,0-1 1 0 0,-21-8-1 0 0,17 9-2 0 0,-25-16-1 0 0,35 17 8 0 0,-1 0-1 0 0,2 0 0 0 0,-10-11 1 0 0,10 10-14 0 0,0 0 1 0 0,0 1 0 0 0,-17-13 0 0 0,22 19-2 0 0,-1 0 0 0 0,1 0 0 0 0,0 1 0 0 0,-1-1 0 0 0,1 1 0 0 0,-1 0 0 0 0,1 0 0 0 0,-1 0 0 0 0,0 0-1 0 0,0 0 1 0 0,1 1 0 0 0,-1 0 0 0 0,0 0 0 0 0,0 0 0 0 0,-7 1 0 0 0,-3 2-6 0 0,-1 1 0 0 0,1 0 1 0 0,-1 2-1 0 0,1-1 0 0 0,1 2 0 0 0,-1-1 0 0 0,-15 13 0 0 0,-7 6-2 0 0,-40 36-1 0 0,63-48 9 0 0,0 0 0 0 0,0 1 0 0 0,2 0 0 0 0,-19 30 0 0 0,9-7 0 0 0,-16 39 0 0 0,30-62-5 0 0,1 1 0 0 0,1 0 0 0 0,1 1-1 0 0,0-1 1 0 0,1 1 0 0 0,1 0 0 0 0,0 0 0 0 0,1 0-1 0 0,1 0 1 0 0,2 20 0 0 0,-2-29 9 0 0,1 0 0 0 0,1-1 0 0 0,-1 1 0 0 0,1-1 0 0 0,0 1 0 0 0,1-1 1 0 0,-1 0-1 0 0,1 0 0 0 0,0 0 0 0 0,1 0 0 0 0,0 0 0 0 0,-1-1 0 0 0,2 1 0 0 0,-1-1 0 0 0,1 0 0 0 0,0-1 1 0 0,0 1-1 0 0,0-1 0 0 0,0 0 0 0 0,1 0 0 0 0,-1-1 0 0 0,1 1 0 0 0,0-1 0 0 0,1-1 0 0 0,-1 1 0 0 0,11 2 1 0 0,-9-3 25 0 0,0-1 0 0 0,0 0 1 0 0,1 0-1 0 0,-1-1 1 0 0,0 0-1 0 0,0-1 1 0 0,1 1-1 0 0,-1-2 0 0 0,0 1 1 0 0,8-3-1 0 0,13-6 206 0 0,38-17-1 0 0,-35 13-62 0 0,36-18 212 0 0,121-78-1 0 0,-179 103-369 0 0,8-5-7 0 0,0-1 0 0 0,0 0 0 0 0,-2-2 0 0 0,0 0 0 0 0,0 0 0 0 0,-1-2 0 0 0,16-24 0 0 0,-27 36-4 0 0,-1 0-1 0 0,0-1 1 0 0,0 1-1 0 0,-1-1 1 0 0,0 0 0 0 0,0 1-1 0 0,0-1 1 0 0,-1 0-1 0 0,0-1 1 0 0,0 1-1 0 0,0 0 1 0 0,-1 0-1 0 0,0 0 1 0 0,0 0 0 0 0,0-1-1 0 0,-1 1 1 0 0,-1-6-1 0 0,0 7 0 0 0,1 0 0 0 0,-1 1 0 0 0,0-1 0 0 0,0 1 0 0 0,0-1 0 0 0,-1 1 0 0 0,1 0-1 0 0,-1 0 1 0 0,0 0 0 0 0,0 0 0 0 0,-1 1 0 0 0,1-1 0 0 0,-1 1 0 0 0,1 0 0 0 0,-1 0 0 0 0,0 0 0 0 0,-1 0 0 0 0,1 1 0 0 0,0-1-1 0 0,-1 1 1 0 0,-6-2 0 0 0,-36-8-42 0 0,1 1 0 0 0,-79-6 1 0 0,25 4 2 0 0,85 11 36 0 0,-1 0 0 0 0,1 2 0 0 0,-1 0 0 0 0,1 0 0 0 0,-1 2 0 0 0,1 0 0 0 0,-1 0 0 0 0,-17 7 0 0 0,12-3 0 0 0,1 2 0 0 0,1 0 0 0 0,0 2 0 0 0,0 0 0 0 0,-25 18 0 0 0,31-20-13 0 0,0 1 1 0 0,1 1-1 0 0,0 0 0 0 0,0 1 0 0 0,1 0 0 0 0,1 1 1 0 0,0 0-1 0 0,1 1 0 0 0,-10 16 0 0 0,14-21 12 0 0,1 0 0 0 0,0 0 0 0 0,1 1 0 0 0,0 0 0 0 0,0-1-1 0 0,0 1 1 0 0,1 0 0 0 0,1 0 0 0 0,-1 11 0 0 0,2-15-6 0 0,0 1 0 0 0,1 0 0 0 0,-1-1 0 0 0,1 1 1 0 0,1-1-1 0 0,-1 1 0 0 0,1-1 0 0 0,0 0 0 0 0,0 1 0 0 0,0-1 0 0 0,1 0 1 0 0,0 0-1 0 0,0-1 0 0 0,0 1 0 0 0,1-1 0 0 0,3 5 0 0 0,1-1 0 0 0,0-1 0 0 0,0 0 0 0 0,0-1 0 0 0,1 0 0 0 0,0 0 0 0 0,0-1 0 0 0,0 0 1 0 0,1-1-1 0 0,19 7 0 0 0,-4-5 8 0 0,-1 0 0 0 0,1-2 1 0 0,26 2-1 0 0,-30-5 16 0 0,0-2 1 0 0,0 0-1 0 0,0-2 0 0 0,0 0 0 0 0,-1-1 0 0 0,0-1 1 0 0,1-1-1 0 0,-2-1 0 0 0,1-1 0 0 0,32-18 1 0 0,-41 20-11 0 0,0-1 1 0 0,-1 0 0 0 0,0 0 0 0 0,0-1 0 0 0,-1-1 0 0 0,0 0 0 0 0,0 0 0 0 0,-1 0 0 0 0,0-1 0 0 0,8-14 0 0 0,-13 19-6 0 0,0-1 0 0 0,0 0 0 0 0,-1 0 1 0 0,0 1-1 0 0,0-1 0 0 0,0-1 0 0 0,-1 1 1 0 0,0 0-1 0 0,0 0 0 0 0,0 0 0 0 0,-1-1 1 0 0,0 1-1 0 0,0 0 0 0 0,-1-1 0 0 0,0 1 1 0 0,0 0-1 0 0,0 0 0 0 0,-1-1 0 0 0,1 1 0 0 0,-2 0 1 0 0,1 1-1 0 0,-3-7 0 0 0,0 4-2 0 0,0-1 0 0 0,0 1 0 0 0,-1 0 0 0 0,0 0 0 0 0,-1 1 0 0 0,1 0 0 0 0,-1 0 0 0 0,-1 0 0 0 0,1 1 0 0 0,-1 0 0 0 0,0 1 0 0 0,-17-9 0 0 0,14 9 0 0 0,0 1 0 0 0,0 0 0 0 0,0 1 0 0 0,-1 0 0 0 0,0 1 0 0 0,1 1 0 0 0,-1 0 0 0 0,0 0 0 0 0,0 1 0 0 0,-15 2 0 0 0,12-1 0 0 0,1 1 0 0 0,-1 0 0 0 0,1 1 0 0 0,0 1 0 0 0,-15 6 0 0 0,20-6 0 0 0,1 0 0 0 0,0 1 0 0 0,-1 0 0 0 0,2 0 0 0 0,-1 1 0 0 0,1 0 0 0 0,0 0 0 0 0,-13 14 0 0 0,10-8 0 0 0,1 0 1 0 0,0 1-1 0 0,1 0 0 0 0,0 0 0 0 0,-10 26 0 0 0,15-31-1 0 0,0 0 0 0 0,0 0 0 0 0,1 1 0 0 0,1-1 0 0 0,0 1 0 0 0,0 0 0 0 0,0-1 0 0 0,1 1-1 0 0,0 0 1 0 0,1-1 0 0 0,2 16 0 0 0,-1-17-7 0 0,0 1 0 0 0,0 0 0 0 0,1-1-1 0 0,0 1 1 0 0,0-1 0 0 0,1 0 0 0 0,0 0-1 0 0,0 0 1 0 0,6 6 0 0 0,-7-10 6 0 0,0 0-1 0 0,0 1 1 0 0,1-1-1 0 0,0 0 1 0 0,0-1-1 0 0,0 1 1 0 0,0-1-1 0 0,0 0 1 0 0,0 1-1 0 0,0-2 1 0 0,1 1-1 0 0,-1-1 1 0 0,1 1 0 0 0,-1-1-1 0 0,1 0 1 0 0,9 0-1 0 0,-3-1 7 0 0,0 0-1 0 0,1-1 0 0 0,-1-1 1 0 0,1 0-1 0 0,-1 0 0 0 0,0-1 1 0 0,0 0-1 0 0,0-1 1 0 0,-1 0-1 0 0,1-1 0 0 0,-1 0 1 0 0,0-1-1 0 0,0 0 0 0 0,-1-1 1 0 0,0 0-1 0 0,0 0 0 0 0,-1-1 1 0 0,16-16-1 0 0,-23 22-3 0 0,1-1 0 0 0,0 1 0 0 0,-1-1 0 0 0,0 1 1 0 0,1-1-1 0 0,-1 1 0 0 0,0-1 0 0 0,0 0 0 0 0,-1 1 0 0 0,1-1 0 0 0,0 0 0 0 0,-1 0 0 0 0,0 0 0 0 0,1 1 0 0 0,-1-1 0 0 0,-1 0 0 0 0,1 0 0 0 0,0 0 0 0 0,-1-3 0 0 0,-1 2 4 0 0,1 1 0 0 0,-1-1-1 0 0,1 1 1 0 0,-1 0 0 0 0,0-1-1 0 0,0 1 1 0 0,-1 0 0 0 0,1 0-1 0 0,-1 1 1 0 0,1-1 0 0 0,-1 0-1 0 0,-6-4 1 0 0,1 2-10 0 0,0 0-1 0 0,0 1 1 0 0,0 0 0 0 0,0 0 0 0 0,-1 1-1 0 0,0 0 1 0 0,0 0 0 0 0,0 1-1 0 0,0 0 1 0 0,0 1 0 0 0,-10-1 0 0 0,5 3-314 0 0,0 0 1 0 0,0 2-1 0 0,1 0 1 0 0,0 0-1 0 0,-1 1 1 0 0,1 1-1 0 0,-15 7 1 0 0,-8 4-5683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3:02.990"/>
    </inkml:context>
    <inkml:brush xml:id="br0">
      <inkml:brushProperty name="width" value="0.1" units="cm"/>
      <inkml:brushProperty name="height" value="0.1" units="cm"/>
      <inkml:brushProperty name="color" value="#F4F91B"/>
    </inkml:brush>
  </inkml:definitions>
  <inkml:trace contextRef="#ctx0" brushRef="#br0">395 7 1375 0 0,'0'0'31'0'0,"0"0"0"0"0,0-1-1 0 0,0 1 1 0 0,-1 0 0 0 0,1 0-1 0 0,0 0 1 0 0,0 0 0 0 0,0 0-1 0 0,0 0 1 0 0,0 0-1 0 0,0 0 1 0 0,0-1 0 0 0,0 1-1 0 0,0 0 1 0 0,-1 0 0 0 0,1 0-1 0 0,0 0 1 0 0,0 0-1 0 0,0 0 1 0 0,0-1 0 0 0,0 1-1 0 0,0 0 1 0 0,0 0 0 0 0,0 0-1 0 0,0 0 1 0 0,0 0-1 0 0,0 0 1 0 0,0-1 0 0 0,0 1-1 0 0,0 0 1 0 0,0 0 0 0 0,0 0-1 0 0,0 0 1 0 0,0 0-1 0 0,0-1 1 0 0,0 1 0 0 0,1 0-1 0 0,-1 0 1 0 0,0 0 0 0 0,0 0-1 0 0,0 0 1 0 0,0 0 0 0 0,0-1-1 0 0,0 1 1 0 0,0 0-1 0 0,0 0 1 0 0,0 0 0 0 0,1 0-1 0 0,-1 0 1 0 0,0 0 0 0 0,0 0-1 0 0,0 0 1 0 0,0 0-1 0 0,0 0 1 0 0,0 0 0 0 0,1 0-1 0 0,-1 0 1 0 0,0-1 0 0 0,0 1-1 0 0,0 0 1 0 0,0 0-1 0 0,0 0 1 0 0,1 0 0 0 0,-1 0-1 0 0,0 0-8 0 0,1 0-1 0 0,-1 0 0 0 0,0 0 1 0 0,1 0-1 0 0,-1 0 1 0 0,0 0-1 0 0,1 0 0 0 0,-1 0 1 0 0,0 1-1 0 0,1-1 0 0 0,-1 0 1 0 0,0 0-1 0 0,1 0 1 0 0,-1 0-1 0 0,0 0 0 0 0,1 0 1 0 0,-1 1-1 0 0,0-1 0 0 0,1 0 1 0 0,-1 0-1 0 0,0 1 1 0 0,0-1-1 0 0,1 0 0 0 0,-1 0 1 0 0,0 1-1 0 0,1-1 0 0 0,-1 2 59 0 0,1-2-55 0 0,-1 1 0 0 0,0-1 1 0 0,0 1-1 0 0,0-1 0 0 0,0 1 0 0 0,1-1 0 0 0,-1 1 1 0 0,0-1-1 0 0,0 1 0 0 0,0-1 0 0 0,0 0 0 0 0,0 1 1 0 0,0-1-1 0 0,0 1 0 0 0,0-1 0 0 0,0 1 0 0 0,0-1 1 0 0,-1 1-1 0 0,1-1 0 0 0,0 1 0 0 0,0-1 0 0 0,0 1 1 0 0,-1-1-1 0 0,1 1 0 0 0,0-1 0 0 0,0 0 0 0 0,-1 1 1 0 0,1-1-1 0 0,0 0 0 0 0,-1 1 0 0 0,1-1 0 0 0,0 0 1 0 0,-1 1-1 0 0,1-1 0 0 0,-1 0 0 0 0,1 1 0 0 0,0-1 1 0 0,-1 0-1 0 0,1 0 0 0 0,-1 0 0 0 0,1 0 0 0 0,-1 1 1 0 0,1-1-1 0 0,-1 0 0 0 0,1 0 0 0 0,-2 0 0 0 0,-39 13 733 0 0,21-8-506 0 0,1 1-1 0 0,1 1 1 0 0,-1 0 0 0 0,1 2 0 0 0,1 0 0 0 0,-31 21-1 0 0,21-8-135 0 0,1 1 0 0 0,2 2 0 0 0,-25 31 0 0 0,42-46-66 0 0,1-1-1 0 0,0 1 1 0 0,1 0-1 0 0,0 0 0 0 0,0 0 1 0 0,-5 22-1 0 0,-11 68 385 0 0,20-92-422 0 0,0-1 49 0 0,0 1 0 0 0,0-1-1 0 0,1 1 1 0 0,0-1-1 0 0,0 0 1 0 0,1 1 0 0 0,0-1-1 0 0,0 0 1 0 0,0 1 0 0 0,1-1-1 0 0,0 0 1 0 0,1 0 0 0 0,0 0-1 0 0,0 0 1 0 0,0-1-1 0 0,6 9 1 0 0,-3-8 37 0 0,0 0 0 0 0,0 0 0 0 0,0-1 1 0 0,1 0-1 0 0,0 0 0 0 0,1 0 0 0 0,-1-1 0 0 0,1 0 0 0 0,0-1 0 0 0,0 1 1 0 0,0-1-1 0 0,1-1 0 0 0,9 3 0 0 0,10 1 158 0 0,0-1 0 0 0,53 4-1 0 0,-62-8-179 0 0,3 0 92 0 0,41 0 0 0 0,-37-5-68 0 0,0-1-1 0 0,0-1 0 0 0,0-1 0 0 0,31-12 0 0 0,-35 8-42 0 0,0-1 0 0 0,-1-1-1 0 0,35-25 1 0 0,-43 28-32 0 0,0-2 18 0 0,-1 0 0 0 0,0 0 0 0 0,-1-1 0 0 0,0-1 0 0 0,16-25 0 0 0,-24 35-34 0 0,-1-1 0 0 0,0 0 0 0 0,0 0 0 0 0,-1 0 1 0 0,1 0-1 0 0,-1 0 0 0 0,0 0 0 0 0,0-1 0 0 0,0 1 0 0 0,0 0 1 0 0,-1 0-1 0 0,1-1 0 0 0,-1 1 0 0 0,0 0 0 0 0,-1-1 1 0 0,-1-6-1 0 0,0 0 9 0 0,-2 1 1 0 0,1-1-1 0 0,-2 1 0 0 0,1 0 1 0 0,-9-14-1 0 0,5 13-10 0 0,0-1 0 0 0,-1 1 0 0 0,0 1 0 0 0,0 0-1 0 0,-1 0 1 0 0,-1 1 0 0 0,1 0 0 0 0,-2 0 0 0 0,1 2 0 0 0,-1-1-1 0 0,0 1 1 0 0,-1 1 0 0 0,1 0 0 0 0,-24-6 0 0 0,28 10-6 0 0,0 1 0 0 0,-1 0 0 0 0,1 0 0 0 0,0 1 0 0 0,-1 0 0 0 0,1 0 0 0 0,-12 3 0 0 0,-4 1 27 0 0,-29 9 0 0 0,-11 7-29 0 0,-69 30 0 0 0,125-47 0 0 0,-1 1 0 0 0,1 1 0 0 0,0 0 0 0 0,0 0 0 0 0,0 0 0 0 0,1 1 0 0 0,0 0 0 0 0,0 1 0 0 0,0 0 0 0 0,1 0 0 0 0,0 0 0 0 0,1 0 0 0 0,-1 1 0 0 0,1 0 0 0 0,1 0 0 0 0,0 1 0 0 0,0-1 0 0 0,0 1 0 0 0,1 0 0 0 0,-3 16 0 0 0,0 0 0 0 0,2 0 0 0 0,1 0 0 0 0,1 0 0 0 0,2 34 0 0 0,1-53 1 0 0,0 1 1 0 0,0-1-1 0 0,0 0 0 0 0,1 1 0 0 0,0-1 0 0 0,1 0 0 0 0,-1 0 1 0 0,1 0-1 0 0,0-1 0 0 0,0 1 0 0 0,1-1 0 0 0,0 0 0 0 0,0 0 0 0 0,0 0 1 0 0,0 0-1 0 0,1 0 0 0 0,0-1 0 0 0,5 4 0 0 0,-3-3 10 0 0,-1-1-1 0 0,1-1 1 0 0,0 1 0 0 0,0-1-1 0 0,0 0 1 0 0,0 0 0 0 0,1-1-1 0 0,-1 0 1 0 0,1-1-1 0 0,-1 1 1 0 0,1-2 0 0 0,0 1-1 0 0,-1-1 1 0 0,16-1 0 0 0,-11-1 34 0 0,0 0-1 0 0,0-1 1 0 0,0 0 0 0 0,0-1 0 0 0,-1-1 0 0 0,1 0 0 0 0,-1 0 0 0 0,0-1 0 0 0,-1 0 0 0 0,1-1 0 0 0,15-13 0 0 0,-19 13-25 0 0,0 0 1 0 0,0 0-1 0 0,0-1 0 0 0,-1 0 1 0 0,0 0-1 0 0,0 0 1 0 0,-1-1-1 0 0,0 0 0 0 0,-1 0 1 0 0,0 0-1 0 0,0 0 1 0 0,-1-1-1 0 0,0 0 1 0 0,2-18-1 0 0,-5 24-14 0 0,0 0 0 0 0,0 0-1 0 0,0-1 1 0 0,-1 1 0 0 0,1 0 0 0 0,-1 0 0 0 0,0 0-1 0 0,-1-1 1 0 0,1 1 0 0 0,-1 0 0 0 0,0 1 0 0 0,0-1-1 0 0,0 0 1 0 0,0 0 0 0 0,0 1 0 0 0,-4-4 0 0 0,0 0 4 0 0,1 1 0 0 0,-1 1 1 0 0,0-1-1 0 0,0 1 0 0 0,-1 0 1 0 0,0 1-1 0 0,-11-7 0 0 0,14 9-10 0 0,0 1 1 0 0,0 0-1 0 0,-1 0 0 0 0,1 0 0 0 0,0 0 0 0 0,-1 1 1 0 0,1 0-1 0 0,0 0 0 0 0,-1 0 0 0 0,1 0 0 0 0,0 0 0 0 0,-1 1 1 0 0,1 0-1 0 0,0 0 0 0 0,-1 0 0 0 0,-4 3 0 0 0,-8 3-4 0 0,0 0 0 0 0,-22 15-1 0 0,36-20 3 0 0,-8 4-5 0 0,1 0 0 0 0,1 1 0 0 0,0 1-1 0 0,0-1 1 0 0,0 2 0 0 0,1-1 0 0 0,0 1-1 0 0,-12 18 1 0 0,16-21 7 0 0,0 0 1 0 0,1 0-1 0 0,0 1 0 0 0,0-1 1 0 0,0 1-1 0 0,1 0 0 0 0,0 0 1 0 0,1 0-1 0 0,0 0 0 0 0,0 0 1 0 0,0 0-1 0 0,1 1 0 0 0,0-1 1 0 0,0 0-1 0 0,2 13 0 0 0,-1-16 2 0 0,0 1 0 0 0,0-1 0 0 0,0 0 0 0 0,1 1 0 0 0,-1-1 0 0 0,1 0 0 0 0,0 0 0 0 0,0 0 0 0 0,0-1 0 0 0,1 1 0 0 0,-1 0 0 0 0,1-1 0 0 0,0 0 0 0 0,0 0 0 0 0,0 1 0 0 0,1-2 0 0 0,-1 1 0 0 0,1 0 0 0 0,-1-1 0 0 0,1 1 0 0 0,0-1 0 0 0,0 0 0 0 0,0-1 0 0 0,0 1 0 0 0,0-1 0 0 0,1 1 0 0 0,-1-1 0 0 0,0 0 0 0 0,1-1 0 0 0,-1 1 0 0 0,6-1 0 0 0,0 0 19 0 0,0-1 1 0 0,0 0-1 0 0,0-1 0 0 0,0 0 0 0 0,0 0 0 0 0,-1-1 0 0 0,1 0 0 0 0,-1-1 0 0 0,16-8 1 0 0,-19 8-8 0 0,-1 1 1 0 0,1-1-1 0 0,-1 0 0 0 0,1 0 1 0 0,-1-1-1 0 0,-1 0 1 0 0,1 0-1 0 0,0 0 1 0 0,-1 0-1 0 0,0-1 1 0 0,-1 1-1 0 0,1-1 1 0 0,-1 0-1 0 0,0 0 0 0 0,3-9 1 0 0,-5 11-5 0 0,0 0 1 0 0,-1 0-1 0 0,1 1 1 0 0,-1-1-1 0 0,0 0 1 0 0,0 0-1 0 0,0 0 0 0 0,0 0 1 0 0,-1 0-1 0 0,0 0 1 0 0,0 1-1 0 0,0-1 1 0 0,0 0-1 0 0,0 1 0 0 0,-1-1 1 0 0,-2-5-1 0 0,2 7-13 0 0,1 0 0 0 0,0 0-1 0 0,-1 0 1 0 0,1 1-1 0 0,-1-1 1 0 0,1 0 0 0 0,-1 1-1 0 0,0-1 1 0 0,0 1 0 0 0,0 0-1 0 0,0-1 1 0 0,0 1-1 0 0,0 0 1 0 0,0 0 0 0 0,0 0-1 0 0,0 0 1 0 0,0 1 0 0 0,0-1-1 0 0,-1 1 1 0 0,1-1-1 0 0,0 1 1 0 0,-1 0 0 0 0,1 0-1 0 0,0 0 1 0 0,-1 0-1 0 0,1 0 1 0 0,0 0 0 0 0,0 1-1 0 0,-3 0 1 0 0,-3 2-318 0 0,0-1 0 0 0,1 2 1 0 0,0-1-1 0 0,-8 5 0 0 0,-9 8-658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3:18.685"/>
    </inkml:context>
    <inkml:brush xml:id="br0">
      <inkml:brushProperty name="width" value="0.1" units="cm"/>
      <inkml:brushProperty name="height" value="0.1" units="cm"/>
      <inkml:brushProperty name="color" value="#F4F91B"/>
    </inkml:brush>
  </inkml:definitions>
  <inkml:trace contextRef="#ctx0" brushRef="#br0">827 125 1495 0 0,'-7'-4'270'0'0,"0"0"-1"0"0,0 0 0 0 0,0 0 1 0 0,1-1-1 0 0,-1 0 0 0 0,1 0 0 0 0,0-1 1 0 0,-8-10-1 0 0,6 8 222 0 0,-1-1 0 0 0,-17-12-1 0 0,20 16-388 0 0,0 1-1 0 0,-1 1 1 0 0,1-1-1 0 0,-1 1 1 0 0,0 0-1 0 0,0 1 1 0 0,0 0-1 0 0,0 0 0 0 0,0 0 1 0 0,-1 1-1 0 0,1 0 1 0 0,-1 0-1 0 0,1 1 1 0 0,0 0-1 0 0,-1 0 1 0 0,1 1-1 0 0,-1 0 1 0 0,1 0-1 0 0,0 1 0 0 0,-1 0 1 0 0,-10 5-1 0 0,-14 4-75 0 0,1 2-1 0 0,0 1 0 0 0,1 2 1 0 0,1 0-1 0 0,-36 28 0 0 0,39-23 117 0 0,0 1-1 0 0,-42 49 0 0 0,15-13 29 0 0,-38 49 161 0 0,81-94-174 0 0,0 1 0 0 0,2 0 0 0 0,0 0 0 0 0,0 1 0 0 0,1 0 0 0 0,-6 20 0 0 0,12-30-96 0 0,0 0-1 0 0,1-1 1 0 0,-1 1 0 0 0,1-1-1 0 0,0 1 1 0 0,0 0-1 0 0,0-1 1 0 0,1 1-1 0 0,0 0 1 0 0,0-1 0 0 0,0 1-1 0 0,0-1 1 0 0,1 1-1 0 0,-1-1 1 0 0,1 0-1 0 0,0 0 1 0 0,1 0-1 0 0,-1 0 1 0 0,1 0 0 0 0,0 0-1 0 0,-1 0 1 0 0,2-1-1 0 0,-1 0 1 0 0,0 1-1 0 0,8 4 1 0 0,-1 0 44 0 0,1-1 0 0 0,0 0 0 0 0,0 0 0 0 0,1-1 0 0 0,0-1 0 0 0,0 0 0 0 0,0-1 0 0 0,14 4 0 0 0,-4-4 4 0 0,0-1 1 0 0,0-1-1 0 0,1 0 0 0 0,21-3 0 0 0,0-2 46 0 0,45-8 0 0 0,-73 8-131 0 0,17-2 78 0 0,-1-2 0 0 0,1-1 0 0 0,37-14 0 0 0,-21 3 36 0 0,-32 14-104 0 0,-1-1 1 0 0,0-1-1 0 0,0-1 0 0 0,18-11 1 0 0,-17 8 2 0 0,-1-1 0 0 0,0 0 0 0 0,-1-1 0 0 0,0-1 0 0 0,-1-1 1 0 0,15-19-1 0 0,-26 29-17 0 0,0 1 1 0 0,0-1-1 0 0,-1 1 1 0 0,1-1 0 0 0,-1 0-1 0 0,0 0 1 0 0,0 0-1 0 0,-1 0 1 0 0,1 0-1 0 0,-1 0 1 0 0,0 0-1 0 0,-1-1 1 0 0,1 1-1 0 0,-1 0 1 0 0,0-1 0 0 0,0 1-1 0 0,-1 0 1 0 0,1-1-1 0 0,-1 1 1 0 0,-1 0-1 0 0,1 0 1 0 0,-1 0-1 0 0,0 0 1 0 0,0 0-1 0 0,0 0 1 0 0,0 0 0 0 0,-1 1-1 0 0,-5-8 1 0 0,0 1-4 0 0,-1 0-1 0 0,0 1 1 0 0,0 0 0 0 0,-1 1 0 0 0,0 0 0 0 0,-1 0 0 0 0,0 1 0 0 0,0 0 0 0 0,-1 1 0 0 0,0 1 0 0 0,0 0 0 0 0,0 0 0 0 0,-1 1 0 0 0,0 1 0 0 0,0 0 0 0 0,0 0-1 0 0,-1 2 1 0 0,1 0 0 0 0,-16-1 0 0 0,11 3-17 0 0,-1 1 0 0 0,1 1 0 0 0,0 1 0 0 0,0 0 0 0 0,0 1 0 0 0,1 1 0 0 0,-1 1 0 0 0,1 0 0 0 0,0 1 0 0 0,1 1 0 0 0,0 1 0 0 0,0 0 0 0 0,1 1 0 0 0,0 1 0 0 0,-23 21 0 0 0,37-31 0 0 0,-14 12-12 0 0,1 0 0 0 0,0 2 0 0 0,1 0 0 0 0,1 0 0 0 0,-21 34 0 0 0,21-24-4 0 0,-19 50 0 0 0,27-65 13 0 0,1 0-1 0 0,1 1 1 0 0,0-1-1 0 0,0 1 0 0 0,1-1 1 0 0,1 1-1 0 0,-1 0 1 0 0,3 12-1 0 0,-2-20 9 0 0,1 0 0 0 0,0-1-1 0 0,0 1 1 0 0,0-1 0 0 0,0 1-1 0 0,1-1 1 0 0,-1 1 0 0 0,1-1-1 0 0,-1 0 1 0 0,1 0 0 0 0,0 1-1 0 0,0-1 1 0 0,0 0 0 0 0,0-1-1 0 0,0 1 1 0 0,1 0 0 0 0,-1-1-1 0 0,0 1 1 0 0,1-1 0 0 0,-1 0-1 0 0,1 0 1 0 0,-1 0 0 0 0,6 2-1 0 0,1-1 19 0 0,1 1 0 0 0,-1-1-1 0 0,1-1 1 0 0,0 1 0 0 0,13-1-1 0 0,-8-2 61 0 0,-1-1 0 0 0,0 1 0 0 0,0-2 0 0 0,1 0 0 0 0,-2-1 0 0 0,1-1 0 0 0,25-11 0 0 0,-16 4 47 0 0,0 0 1 0 0,-1-2 0 0 0,31-25 0 0 0,-49 36-123 0 0,-1 0 0 0 0,0 0 1 0 0,0 0-1 0 0,0-1 0 0 0,0 1 1 0 0,0-1-1 0 0,-1 1 0 0 0,1-1 0 0 0,-1 0 1 0 0,0 0-1 0 0,0 0 0 0 0,-1 0 0 0 0,1 0 1 0 0,0-6-1 0 0,-1 4 7 0 0,0-1 0 0 0,-1 0 0 0 0,0 0 0 0 0,0 0 0 0 0,-1 0 0 0 0,1 1 0 0 0,-2-1 0 0 0,-2-10 0 0 0,0 0-5 0 0,-1 1 1 0 0,-8-18-1 0 0,10 28-5 0 0,0 1-1 0 0,0 0 0 0 0,0-1 1 0 0,-1 1-1 0 0,0 0 0 0 0,0 1 0 0 0,0-1 1 0 0,0 1-1 0 0,-7-6 0 0 0,8 9-4 0 0,1-1 0 0 0,-1 1 0 0 0,0-1 0 0 0,0 1 0 0 0,0 0 0 0 0,0 0 0 0 0,0 1 0 0 0,0-1 0 0 0,0 0 0 0 0,0 1 0 0 0,0 0 0 0 0,-5 0 0 0 0,-40 5 0 0 0,32-3 0 0 0,8-1-4 0 0,-1 1-1 0 0,1 0 1 0 0,-1 0 0 0 0,1 1-1 0 0,0 0 1 0 0,-1 1 0 0 0,2 0-1 0 0,-1 0 1 0 0,0 0-1 0 0,1 1 1 0 0,0 0 0 0 0,0 1-1 0 0,0-1 1 0 0,1 1-1 0 0,0 1 1 0 0,0-1 0 0 0,0 1-1 0 0,1 0 1 0 0,0 0 0 0 0,0 1-1 0 0,1-1 1 0 0,0 1-1 0 0,0 0 1 0 0,1 0 0 0 0,0 1-1 0 0,1-1 1 0 0,0 1-1 0 0,0-1 1 0 0,0 1 0 0 0,0 15-1 0 0,2-16 5 0 0,0 1 0 0 0,1 0 0 0 0,0 0 0 0 0,0 0 0 0 0,1-1 0 0 0,5 17 0 0 0,-4-19 0 0 0,0-1 0 0 0,0 0 0 0 0,0 0 0 0 0,0 0 0 0 0,1 0 0 0 0,-1-1 0 0 0,1 1 0 0 0,0-1 0 0 0,1 0 0 0 0,-1 0 0 0 0,9 5 0 0 0,-6-5 0 0 0,0 0 0 0 0,0-1 0 0 0,0 1 0 0 0,0-2 0 0 0,1 1 0 0 0,-1-1 0 0 0,1 0-1 0 0,0-1 1 0 0,-1 0 0 0 0,16 1 0 0 0,0-2 5 0 0,1-1-1 0 0,31-6 0 0 0,-33 3 43 0 0,0-2 0 0 0,-1 0 0 0 0,1-1-1 0 0,-1-2 1 0 0,-1 0 0 0 0,1-1 0 0 0,-2-1-1 0 0,1-1 1 0 0,-2 0 0 0 0,1-2 0 0 0,-2 0-1 0 0,0-1 1 0 0,30-34 0 0 0,-42 43-33 0 0,0-1 0 0 0,-1 1 0 0 0,0-1 0 0 0,0 0 0 0 0,0-1 0 0 0,-1 1 0 0 0,0-1 0 0 0,0 0 0 0 0,-1 1 0 0 0,0-1 0 0 0,0 0 0 0 0,1-10 0 0 0,-3 14-7 0 0,0 0 0 0 0,0 0-1 0 0,0 0 1 0 0,-1 0 0 0 0,0 0 0 0 0,1 0 0 0 0,-1 1 0 0 0,0-1-1 0 0,-1 0 1 0 0,1 1 0 0 0,-1-1 0 0 0,1 0 0 0 0,-1 1 0 0 0,0 0-1 0 0,0-1 1 0 0,-1 1 0 0 0,1 0 0 0 0,-1 0 0 0 0,0 0 0 0 0,1 1-1 0 0,-1-1 1 0 0,0 1 0 0 0,-1-1 0 0 0,1 1 0 0 0,0 0 0 0 0,-1 0-1 0 0,-5-2 1 0 0,-1 0-9 0 0,-1 1 0 0 0,0-1 0 0 0,0 2 0 0 0,0 0 0 0 0,0 0-1 0 0,0 1 1 0 0,0 0 0 0 0,-1 1 0 0 0,1 0 0 0 0,0 1 0 0 0,0 0 0 0 0,-1 1-1 0 0,1 0 1 0 0,-15 6 0 0 0,4-1-2 0 0,1 2-1 0 0,0 0 1 0 0,0 2-1 0 0,1 0 0 0 0,0 1 1 0 0,-19 16-1 0 0,30-21 5 0 0,0 0 0 0 0,1 1 0 0 0,0 0 0 0 0,1 1 0 0 0,0 0 0 0 0,-8 13 0 0 0,12-19 0 0 0,1 1 0 0 0,0 0 0 0 0,0 0 0 0 0,0 0 0 0 0,0 0 0 0 0,1 0 0 0 0,0 0 0 0 0,0 1 0 0 0,0-1 0 0 0,0 0 0 0 0,1 1 0 0 0,-1-1 0 0 0,1 0 0 0 0,0 1 0 0 0,0-1 0 0 0,1 1 0 0 0,-1-1 0 0 0,1 0 0 0 0,2 5 0 0 0,-3-7 1 0 0,1 0-1 0 0,0 0 1 0 0,0 0-1 0 0,0-1 1 0 0,1 1 0 0 0,-1 0-1 0 0,0-1 1 0 0,1 1-1 0 0,-1-1 1 0 0,1 1-1 0 0,-1-1 1 0 0,1 0 0 0 0,0 1-1 0 0,-1-1 1 0 0,1 0-1 0 0,3 1 1 0 0,-1-1 1 0 0,0 1 1 0 0,0-1 0 0 0,0 0-1 0 0,0-1 1 0 0,0 1-1 0 0,0-1 1 0 0,0 0-1 0 0,4 0 1 0 0,3-1 6 0 0,-1-1-1 0 0,1 0 1 0 0,-1 0 0 0 0,0-1 0 0 0,17-7 0 0 0,-18 6-6 0 0,-1 0 1 0 0,1-1 0 0 0,-1 0-1 0 0,0 0 1 0 0,0-1 0 0 0,-1 0-1 0 0,1 0 1 0 0,-2-1 0 0 0,1 0-1 0 0,-1 0 1 0 0,0-1 0 0 0,0 0-1 0 0,-1 0 1 0 0,0 0 0 0 0,4-10-1 0 0,-6 12-120 0 0,-4 8-495 0 0,-6 13-688 0 0,0 2 257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13.808"/>
    </inkml:context>
    <inkml:brush xml:id="br0">
      <inkml:brushProperty name="width" value="0.1" units="cm"/>
      <inkml:brushProperty name="height" value="0.1" units="cm"/>
      <inkml:brushProperty name="color" value="#E71224"/>
    </inkml:brush>
  </inkml:definitions>
  <inkml:trace contextRef="#ctx0" brushRef="#br0">3350 52 4775 0 0,'-1'-3'78'0'0,"1"1"-1"0"0,-1-1 0 0 0,0 0 0 0 0,0 1 0 0 0,0-1 0 0 0,-1 1 1 0 0,1 0-1 0 0,0-1 0 0 0,-1 1 0 0 0,0 0 0 0 0,0 0 0 0 0,1 0 1 0 0,-1 0-1 0 0,0 0 0 0 0,0 0 0 0 0,-1 1 0 0 0,1-1 0 0 0,0 1 1 0 0,0-1-1 0 0,-5-1 0 0 0,2 2-3 0 0,-1 0 0 0 0,0 0-1 0 0,1 0 1 0 0,-1 0 0 0 0,0 1 0 0 0,1 0 0 0 0,-1 0-1 0 0,0 1 1 0 0,-5 0 0 0 0,-55 8-18 0 0,1-3-1 0 0,-72-3 1 0 0,-113-11 1128 0 0,200 7-1055 0 0,1 1 1 0 0,-1 2 0 0 0,0 3 0 0 0,1 2 0 0 0,-62 16-1 0 0,75-14-465 0 0</inkml:trace>
  <inkml:trace contextRef="#ctx0" brushRef="#br0" timeOffset="1">1880 241 1839 0 0,'-8'-3'318'0'0,"0"0"-1"0"0,-1 0 1 0 0,-11-1 0 0 0,-23-9-291 0 0,24 6 293 0 0,0 0 0 0 0,-1 2 0 0 0,-35-6 0 0 0,-62-1 1772 0 0,99 11-1918 0 0,-203-5 956 0 0,-3 0-808 0 0,79-7-125 0 0,-242-11 414 0 0,325 24-545 0 0,-84 0-118 0 0,-150 19 0 0 0,233-11-318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3:32.887"/>
    </inkml:context>
    <inkml:brush xml:id="br0">
      <inkml:brushProperty name="width" value="0.1" units="cm"/>
      <inkml:brushProperty name="height" value="0.1" units="cm"/>
      <inkml:brushProperty name="color" value="#F4F91B"/>
    </inkml:brush>
  </inkml:definitions>
  <inkml:trace contextRef="#ctx0" brushRef="#br0">701 252 4431 0 0,'0'-3'1'0'0,"1"-8"357"0"0,-1 0 0 0 0,0 0 0 0 0,-1 0 0 0 0,-1 0-1 0 0,0 0 1 0 0,0 0 0 0 0,-1 0 0 0 0,-4-12 0 0 0,1 9-28 0 0,0 0 49 0 0,0 1 0 0 0,0 0 0 0 0,-14-20 0 0 0,17 29-323 0 0,0 1 0 0 0,0-1 1 0 0,-1 0-1 0 0,1 1 0 0 0,-1 0 0 0 0,0 0 1 0 0,0 0-1 0 0,0 1 0 0 0,0-1 1 0 0,0 1-1 0 0,-1 0 0 0 0,1 0 0 0 0,-1 0 1 0 0,1 1-1 0 0,-6-2 0 0 0,-7 0-3 0 0,1 1-1 0 0,0 1 1 0 0,0 0-1 0 0,-1 1 1 0 0,1 1-1 0 0,0 1 1 0 0,-1 0-1 0 0,-15 5 0 0 0,11-2 34 0 0,0 2 0 0 0,0 0 0 0 0,1 2 0 0 0,0 0 0 0 0,-28 17 0 0 0,30-13-24 0 0,0 1 0 0 0,0 1 0 0 0,1 0-1 0 0,1 1 1 0 0,1 1 0 0 0,1 0 0 0 0,0 1 0 0 0,-21 36-1 0 0,17-21 106 0 0,2 2-1 0 0,0-1 1 0 0,3 2-1 0 0,-14 53 0 0 0,26-80-91 0 0,0 0-1 0 0,0 0 0 0 0,1 0 0 0 0,0 0 1 0 0,1 0-1 0 0,-1 0 0 0 0,2 0 0 0 0,-1 0 1 0 0,2-1-1 0 0,-1 1 0 0 0,1-1 0 0 0,0 1 1 0 0,0-1-1 0 0,1 0 0 0 0,1 0 0 0 0,6 9 1 0 0,-7-9-20 0 0,2-2 1 0 0,-1 1-1 0 0,1 0 1 0 0,0-1 0 0 0,0 0-1 0 0,1-1 1 0 0,0 1 0 0 0,0-1-1 0 0,0-1 1 0 0,0 1 0 0 0,1-1-1 0 0,0-1 1 0 0,0 1-1 0 0,0-1 1 0 0,0 0 0 0 0,17 2-1 0 0,-13-4 5 0 0,0 0-1 0 0,1-1 1 0 0,-1-1 0 0 0,0 0-1 0 0,1 0 1 0 0,-1-1-1 0 0,0-1 1 0 0,15-5 0 0 0,-6 0-9 0 0,0 0 1 0 0,0-1 0 0 0,30-20 0 0 0,-21 8 1 0 0,-2-1 0 0 0,0-1 0 0 0,-2-1-1 0 0,30-36 1 0 0,-36 37-19 0 0,0-2 0 0 0,-2 0 0 0 0,19-35 0 0 0,-30 47-23 0 0,0 0 1 0 0,-1 0-1 0 0,-1-1 0 0 0,0 0 0 0 0,-1 0 0 0 0,-1 0 1 0 0,0 0-1 0 0,-1-1 0 0 0,1-17 0 0 0,-3 26-6 0 0,0 1-1 0 0,-1-1 1 0 0,1 0 0 0 0,-1 0-1 0 0,0 0 1 0 0,-1 1-1 0 0,0-1 1 0 0,0 1-1 0 0,0-1 1 0 0,0 1 0 0 0,-1 0-1 0 0,0 0 1 0 0,-6-10-1 0 0,5 11 0 0 0,1 1 0 0 0,-1-1 0 0 0,0 1-1 0 0,0 0 1 0 0,0 0 0 0 0,0 1 0 0 0,0-1-1 0 0,-1 1 1 0 0,1 0 0 0 0,-1 0 0 0 0,1 0-1 0 0,-1 0 1 0 0,0 1 0 0 0,0 0 0 0 0,0 0-1 0 0,-8 0 1 0 0,-8 0-11 0 0,-1 1 0 0 0,1 1 0 0 0,0 1-1 0 0,0 1 1 0 0,0 1 0 0 0,-21 7 0 0 0,0 3-27 0 0,-76 35 1 0 0,106-43 26 0 0,0 1 1 0 0,1 0-1 0 0,0 1 0 0 0,0 0 1 0 0,1 1-1 0 0,0 0 0 0 0,1 1 1 0 0,0 0-1 0 0,-14 19 0 0 0,18-21 3 0 0,0-1-1 0 0,1 1 1 0 0,-1 0-1 0 0,2 0 1 0 0,-1 0-1 0 0,1 0 1 0 0,1 1-1 0 0,-1 0 1 0 0,1-1-1 0 0,1 1 1 0 0,0 0-1 0 0,0 0 1 0 0,1 0-1 0 0,0-1 1 0 0,2 17-1 0 0,-1-19 5 0 0,1-1-1 0 0,0 0 1 0 0,0 1 0 0 0,1-1-1 0 0,-1 0 1 0 0,1 0-1 0 0,0 0 1 0 0,1 0-1 0 0,-1-1 1 0 0,1 1 0 0 0,0-1-1 0 0,0 0 1 0 0,0 0-1 0 0,10 6 1 0 0,-3-2 14 0 0,1-1 1 0 0,0 0-1 0 0,0-1 0 0 0,1 0 1 0 0,14 5-1 0 0,-16-8 18 0 0,0-1-1 0 0,0 0 1 0 0,0-1-1 0 0,0 0 1 0 0,1 0-1 0 0,-1-1 1 0 0,0 0-1 0 0,0-1 1 0 0,0-1 0 0 0,0 0-1 0 0,0 0 1 0 0,0-1-1 0 0,0 0 1 0 0,12-7-1 0 0,-12 6 8 0 0,-1-1 0 0 0,0 0 1 0 0,0-1-1 0 0,0 0 0 0 0,-1-1 0 0 0,0 0 0 0 0,0 0 1 0 0,-1-1-1 0 0,0 0 0 0 0,0-1 0 0 0,-1 0 0 0 0,0 0 0 0 0,11-19 1 0 0,-17 25-32 0 0,0 0 1 0 0,1 1-1 0 0,-1-1 1 0 0,0 0-1 0 0,-1 0 1 0 0,1 0-1 0 0,0 0 1 0 0,-1 0 0 0 0,0 0-1 0 0,0 0 1 0 0,0 0-1 0 0,0 0 1 0 0,0 0-1 0 0,0 0 1 0 0,-1 0-1 0 0,1 0 1 0 0,-1 0 0 0 0,0 0-1 0 0,0 0 1 0 0,0 1-1 0 0,-3-5 1 0 0,2 3-6 0 0,0 2 0 0 0,0-1 0 0 0,-1 0 0 0 0,1 0 1 0 0,-1 1-1 0 0,0 0 0 0 0,1-1 0 0 0,-1 1 0 0 0,0 0 1 0 0,0 0-1 0 0,-1 1 0 0 0,1-1 0 0 0,0 1 0 0 0,-1-1 0 0 0,1 1 1 0 0,-1 0-1 0 0,-6-1 0 0 0,-1 1 3 0 0,-1 0 0 0 0,1 1-1 0 0,-1 1 1 0 0,1 0 0 0 0,-1 0 0 0 0,1 1 0 0 0,0 0 0 0 0,0 1 0 0 0,0 1-1 0 0,-20 8 1 0 0,-1 3-34 0 0,1 2 0 0 0,-36 25 0 0 0,53-33 17 0 0,2 1 0 0 0,-1 0 1 0 0,1 1-1 0 0,1 1 0 0 0,0 0 0 0 0,0 0 0 0 0,-9 17 1 0 0,13-19 3 0 0,0 1 1 0 0,2 1-1 0 0,-1-1 1 0 0,1 1-1 0 0,1 0 1 0 0,0 0 0 0 0,1 0-1 0 0,0 0 1 0 0,-2 24-1 0 0,5-33 8 0 0,0 0 1 0 0,0 0-1 0 0,0 0 0 0 0,0 0 1 0 0,0 0-1 0 0,1 0 0 0 0,-1 0 0 0 0,1 0 1 0 0,0-1-1 0 0,0 1 0 0 0,0 0 0 0 0,0 0 1 0 0,1-1-1 0 0,-1 1 0 0 0,1 0 0 0 0,0-1 1 0 0,-1 1-1 0 0,1-1 0 0 0,0 0 0 0 0,0 0 1 0 0,1 0-1 0 0,-1 0 0 0 0,0 0 0 0 0,1 0 1 0 0,3 1-1 0 0,-2-1 2 0 0,0 0 0 0 0,1 0 1 0 0,-1-1-1 0 0,1 0 0 0 0,-1 1 1 0 0,1-2-1 0 0,0 1 0 0 0,-1-1 1 0 0,1 1-1 0 0,0-1 0 0 0,0-1 0 0 0,-1 1 1 0 0,1-1-1 0 0,0 1 0 0 0,6-3 1 0 0,7-4 36 0 0,0 0 1 0 0,0 0-1 0 0,-1-2 0 0 0,0 0 1 0 0,-1-1-1 0 0,0-1 1 0 0,0-1-1 0 0,-1 0 1 0 0,-1-1-1 0 0,18-19 1 0 0,-23 21-8 0 0,0 0 1 0 0,-2-1-1 0 0,1 0 1 0 0,-1 0-1 0 0,-1 0 0 0 0,0-1 1 0 0,-1 0-1 0 0,7-26 1 0 0,-10 29-12 0 0,0 0 0 0 0,-1 0 0 0 0,0 0 0 0 0,0 0 0 0 0,-1-1 0 0 0,0 1 0 0 0,-1 0 0 0 0,0 0 0 0 0,-1 0 0 0 0,0 0 0 0 0,-1 0 0 0 0,-6-17 0 0 0,8 24-18 0 0,0 1 0 0 0,0 0 0 0 0,-1-1 0 0 0,1 1 0 0 0,-1 0 0 0 0,1 0 0 0 0,-1 0 0 0 0,0 0 0 0 0,0 0 0 0 0,1 0 0 0 0,-1 1 0 0 0,-1-1 0 0 0,1 1 0 0 0,0-1 0 0 0,0 1 0 0 0,0 0 0 0 0,-1 0 0 0 0,1 0 0 0 0,-1 0 0 0 0,1 0 0 0 0,-1 0 0 0 0,1 1 0 0 0,-1-1 0 0 0,1 1 0 0 0,-1-1 0 0 0,0 1 0 0 0,1 0 0 0 0,-5 1 0 0 0,2 0-5 0 0,-1 0 0 0 0,1 0-1 0 0,0 0 1 0 0,-1 1-1 0 0,1 0 1 0 0,0 0 0 0 0,0 1-1 0 0,0 0 1 0 0,0-1-1 0 0,0 1 1 0 0,1 1 0 0 0,-8 6-1 0 0,1 1-223 0 0,0 0 0 0 0,-13 21 0 0 0,-2 11-4614 0 0,6-3-751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8:42.055"/>
    </inkml:context>
    <inkml:brush xml:id="br0">
      <inkml:brushProperty name="width" value="0.1" units="cm"/>
      <inkml:brushProperty name="height" value="0.1" units="cm"/>
      <inkml:brushProperty name="color" value="#F4F91B"/>
    </inkml:brush>
  </inkml:definitions>
  <inkml:trace contextRef="#ctx0" brushRef="#br0">1 108 3711 0 0,'0'-3'44'0'0,"2"1"-1"0"0,-1-1 0 0 0,0 1 1 0 0,0 0-1 0 0,1 0 0 0 0,-1 0 1 0 0,1 0-1 0 0,0 0 0 0 0,0 0 0 0 0,0 0 1 0 0,0 0-1 0 0,0 1 0 0 0,0-1 1 0 0,0 1-1 0 0,3-2 0 0 0,4-2 121 0 0,1 1 0 0 0,15-5 0 0 0,-1 0-146 0 0,4-3 175 0 0,-15 6 310 0 0,0 0 0 0 0,1 1 0 0 0,-1 0 0 0 0,1 1 0 0 0,1 1 1 0 0,14-2-1 0 0,13 4 136 0 0,64 6 1 0 0,3 1-21 0 0,-64-4-182 0 0,49 9-1 0 0,27 2 11 0 0,195-10 321 0 0,-279-3-585 0 0,40 6 0 0 0,-29-2-38 0 0,133 18 224 0 0,-106-13-273 0 0,44 3 38 0 0,395 25 346 0 0,-468-32-471 0 0,38 3 24 0 0,86-2-1 0 0,-80-9-18 0 0,256 2 100 0 0,-188 11 65 0 0,222-16 0 0 0,-32 7-10 0 0,-215 4-66 0 0,-55-7-18 0 0,0-3 1 0 0,91-19 0 0 0,-125 17-77 0 0,-40 7-7 0 0,9-3-8 0 0,1 2 0 0 0,0-1 1 0 0,16 2-1 0 0,-30 0-33 0 0,1 0 0 0 0,-1 0 0 0 0,1 0 0 0 0,-1 0-1 0 0,1 0 1 0 0,0 0 0 0 0,-1 0 0 0 0,1 0 0 0 0,-1 1 0 0 0,1-1 0 0 0,-1 0 0 0 0,1 0 0 0 0,-1 1 0 0 0,1-1 0 0 0,-1 0-1 0 0,0 1 1 0 0,1-1 0 0 0,-1 0 0 0 0,1 1 0 0 0,-1-1 0 0 0,0 0 0 0 0,1 1 0 0 0,-1-1 0 0 0,0 1 0 0 0,1-1-1 0 0,-1 1 1 0 0,0 0 0 0 0,1 5-645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48:44.850"/>
    </inkml:context>
    <inkml:brush xml:id="br0">
      <inkml:brushProperty name="width" value="0.1" units="cm"/>
      <inkml:brushProperty name="height" value="0.1" units="cm"/>
      <inkml:brushProperty name="color" value="#F4F91B"/>
    </inkml:brush>
  </inkml:definitions>
  <inkml:trace contextRef="#ctx0" brushRef="#br0">0 125 919 0 0,'16'-5'141'0'0,"9"-1"198"0"0,-6 8 3024 0 0,131 26-398 0 0,-126-26-2656 0 0,0-1-1 0 0,-1-1 0 0 0,45-6 1 0 0,-16-2 226 0 0,70-5 439 0 0,-25 4-529 0 0,-59 4-191 0 0,63 1 0 0 0,117 17 288 0 0,-163-9-395 0 0,0-1 1 0 0,63-6-1 0 0,-72 1 116 0 0,0 3 0 0 0,73 9 0 0 0,-30-1 2 0 0,76 15-61 0 0,-41-3-91 0 0,-107-19-95 0 0,39 5 123 0 0,83 0 0 0 0,-47-9 173 0 0,114 14 0 0 0,-83 3-186 0 0,177 13 115 0 0,11-28-41 0 0,-96-1-72 0 0,-85 0-50 0 0,453-33 325 0 0,-500 27-388 0 0,18 1 53 0 0,119 9-1 0 0,-74-6 50 0 0,-111 1-121 0 0,112-10 35 0 0,108-1 9 0 0,-175 15-10 0 0,278-3 205 0 0,-50 0 445 0 0,-133 6-605 0 0,-82-3-686 0 0,67-2 683 0 0,39-10 230 0 0,281 21 0 0 0,-402-9 335 0 0,118-11 1 0 0,1-2 164 0 0,-176 11-714 0 0,281 13-1849 0 0,-249-9 1644 0 0,77-1 0 0 0,55-14 535 0 0,72 0 966 0 0,-148 14-1618 0 0,332-8-910 0 0,-209 3 1208 0 0,-200 3-57 0 0,99 4 14 0 0,135-1 7 0 0,-84-8-2 0 0,12-1 19 0 0,-111 2-21 0 0,94 10 1 0 0,-99-2 5 0 0,124-7 0 0 0,351-18 32 0 0,-326 7 87 0 0,-149 7-150 0 0,15-3-1 0 0,41-3 0 0 0,78 9 68 0 0,107-4-18 0 0,-160 2-45 0 0,178 17 0 0 0,-205-8 19 0 0,138-13 0 0 0,-71 0-8 0 0,-4 8 8 0 0,84-3 16 0 0,-51-19-2 0 0,-51 4-12 0 0,134 8 106 0 0,-10 2-8 0 0,115-10-124 0 0,40 15 128 0 0,-90 25-128 0 0,45-1 0 0 0,-114-6 11 0 0,-3 27 53 0 0,-226-33-44 0 0,114-2 1 0 0,-18-2-9 0 0,91 25-12 0 0,-148-17 28 0 0,173-1-1 0 0,-161-9-18 0 0,104 13-9 0 0,-43-2 0 0 0,-145-11 0 0 0,106 0 0 0 0,252-29 80 0 0,-166 20 267 0 0,-40 3-275 0 0,-183 3-66 0 0,0 1 1 0 0,0 0 0 0 0,0 0-1 0 0,0 0 1 0 0,0 1 0 0 0,0 0-1 0 0,0-1 1 0 0,0 1-1 0 0,7 3 1 0 0,-10-3-65 0 0,1 0 0 0 0,-1 0 1 0 0,1 0-1 0 0,-1 0 0 0 0,1 0 0 0 0,-1 1 0 0 0,0-1 1 0 0,0 0-1 0 0,0 1 0 0 0,0-1 0 0 0,0 1 0 0 0,0-1 0 0 0,0 1 1 0 0,0 0-1 0 0,0-1 0 0 0,-1 1 0 0 0,1 0 0 0 0,-1-1 1 0 0,1 1-1 0 0,-1 0 0 0 0,0 0 0 0 0,0 0 0 0 0,0 2 1 0 0,-2 19-4479 0 0,-9 1-1498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0:02.964"/>
    </inkml:context>
    <inkml:brush xml:id="br0">
      <inkml:brushProperty name="width" value="0.1" units="cm"/>
      <inkml:brushProperty name="height" value="0.1" units="cm"/>
      <inkml:brushProperty name="color" value="#F4F91B"/>
    </inkml:brush>
  </inkml:definitions>
  <inkml:trace contextRef="#ctx0" brushRef="#br0">1108 167 1375 0 0,'0'-3'203'0'0,"0"-1"-1"0"0,0 0 0 0 0,0 1 1 0 0,0-1-1 0 0,-1 0 0 0 0,-1-6 1 0 0,1 9-95 0 0,0 0 1 0 0,0 0-1 0 0,0-1 0 0 0,1 1 1 0 0,-1 0-1 0 0,0 0 0 0 0,0 0 1 0 0,-1 0-1 0 0,1 0 1 0 0,0 0-1 0 0,0 0 0 0 0,0 0 1 0 0,-1 0-1 0 0,1 1 1 0 0,0-1-1 0 0,-1 0 0 0 0,1 1 1 0 0,-1-1-1 0 0,-2 0 0 0 0,-6-1 131 0 0,1-1-1 0 0,-1 0 0 0 0,0-1 0 0 0,1 0 1 0 0,0 0-1 0 0,0-1 0 0 0,0 0 0 0 0,-14-11 0 0 0,15 8-119 0 0,-2 1 0 0 0,1 0 0 0 0,-1 0-1 0 0,0 1 1 0 0,-1 1 0 0 0,1 0 0 0 0,-1 0-1 0 0,0 1 1 0 0,-1 0 0 0 0,1 1 0 0 0,0 0-1 0 0,-1 1 1 0 0,0 0 0 0 0,-23 1 0 0 0,-10 6 52 0 0,0 3 0 0 0,0 2 1 0 0,-64 23-1 0 0,-60 30 47 0 0,140-52-185 0 0,-91 31 169 0 0,103-35-160 0 0,0 0 0 0 0,1 1 0 0 0,1 1 0 0 0,-1 0 0 0 0,1 1 0 0 0,1 1-1 0 0,0 0 1 0 0,1 1 0 0 0,-13 15 0 0 0,20-21 30 0 0,0 0 1 0 0,1 1-1 0 0,0 0 1 0 0,0-1-1 0 0,1 2 1 0 0,0-1-1 0 0,0 0 1 0 0,1 1-1 0 0,0 0 1 0 0,-3 11-1 0 0,1 5 64 0 0,-1 1 7 0 0,2 0-1 0 0,-2 32 1 0 0,6-49-121 0 0,0-1 1 0 0,0 1-1 0 0,1-1 0 0 0,0 1 0 0 0,0-1 1 0 0,1 0-1 0 0,0 1 0 0 0,1-1 1 0 0,-1 0-1 0 0,1 0 0 0 0,0-1 0 0 0,6 9 1 0 0,4 3 81 0 0,1 1 1 0 0,0-2-1 0 0,2 0 1 0 0,18 16-1 0 0,-15-17-32 0 0,0-1 0 0 0,1-1-1 0 0,0 0 1 0 0,1-2-1 0 0,0 0 1 0 0,37 13 0 0 0,139 44 277 0 0,-115-50-146 0 0,1-4-1 0 0,101 6 1 0 0,63 6 120 0 0,-226-25-280 0 0,-1 0 1 0 0,1-1 0 0 0,0-1-1 0 0,0 0 1 0 0,-1-2 0 0 0,1-1-1 0 0,23-6 1 0 0,-31 5-1 0 0,-1-1 1 0 0,0 0 0 0 0,0-1-1 0 0,-1 0 1 0 0,1-1-1 0 0,-1-1 1 0 0,-1 0-1 0 0,0 0 1 0 0,0-1-1 0 0,0 0 1 0 0,-1 0 0 0 0,0-1-1 0 0,-1-1 1 0 0,12-20-1 0 0,-1 3 110 0 0,-2-1-1 0 0,-2-1 1 0 0,0-1 0 0 0,-2 0-1 0 0,10-38 1 0 0,-18 50-117 0 0,-1 0-1 0 0,-1 0 1 0 0,0-1 0 0 0,-2 0 0 0 0,0 1 0 0 0,-1-1-1 0 0,-1 0 1 0 0,-1 1 0 0 0,-1-1 0 0 0,-6-22 0 0 0,4 26-16 0 0,0 0 0 0 0,-1 0 0 0 0,-1 0 0 0 0,0 1 0 0 0,-2 0 0 0 0,1 1 0 0 0,-2-1 0 0 0,0 2 0 0 0,0-1 1 0 0,-1 2-1 0 0,-26-23 0 0 0,27 26-32 0 0,-1 1 1 0 0,-1 0-1 0 0,0 1 1 0 0,0 0-1 0 0,0 1 1 0 0,0 1-1 0 0,-1 0 1 0 0,0 0-1 0 0,0 1 1 0 0,-1 1-1 0 0,1 0 1 0 0,-1 1-1 0 0,1 1 1 0 0,-1 0-1 0 0,-18 1 1 0 0,2 3-2356 0 0,-58 14-1 0 0,30-2-2800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0:18.557"/>
    </inkml:context>
    <inkml:brush xml:id="br0">
      <inkml:brushProperty name="width" value="0.1" units="cm"/>
      <inkml:brushProperty name="height" value="0.1" units="cm"/>
      <inkml:brushProperty name="color" value="#F4F91B"/>
    </inkml:brush>
  </inkml:definitions>
  <inkml:trace contextRef="#ctx0" brushRef="#br0">873 1191 1087 0 0,'3'1'111'0'0,"0"0"-1"0"0,-1 1 0 0 0,1-1 1 0 0,0 1-1 0 0,-1 0 0 0 0,4 3 1 0 0,1 1 356 0 0,-4-5-310 0 0,0 1 0 0 0,0-1-1 0 0,0 0 1 0 0,0 1-1 0 0,0-1 1 0 0,0-1-1 0 0,1 1 1 0 0,-1 0-1 0 0,0-1 1 0 0,1 0-1 0 0,-1 0 1 0 0,5 0-1 0 0,41-8 1712 0 0,-36 6-1731 0 0,-11 1-76 0 0,0-1-1 0 0,0 1 0 0 0,1-1 1 0 0,-1 1-1 0 0,0-1 0 0 0,0 0 0 0 0,-1 0 1 0 0,1 0-1 0 0,0 0 0 0 0,0 0 1 0 0,-1 0-1 0 0,0-1 0 0 0,1 1 0 0 0,-1 0 1 0 0,2-5-1 0 0,12-17 511 0 0,-7 16-387 0 0,0 1-70 0 0,0-1-1 0 0,-1 0 0 0 0,0 0 1 0 0,0-1-1 0 0,0 1 0 0 0,-1-2 1 0 0,9-17-1 0 0,6-46 616 0 0,-17 52-543 0 0,2 0 0 0 0,1 1 0 0 0,0 0 0 0 0,1 0 0 0 0,21-34 0 0 0,-9 24-61 0 0,26-43 91 0 0,-41 64-175 0 0,-1-1-1 0 0,1 0 1 0 0,-2 0-1 0 0,0 0 0 0 0,0 0 1 0 0,1-13-1 0 0,3-119 472 0 0,-7 134-501 0 0,-1-16 14 0 0,-2 0 0 0 0,0 0 0 0 0,-1 1 0 0 0,-9-30 0 0 0,-37-91 6 0 0,44 127-6 0 0,1 4-22 0 0,0 1 0 0 0,-1 0 0 0 0,0 1 0 0 0,-1-1 0 0 0,0 1 0 0 0,-1 1 0 0 0,0-1 0 0 0,-1 1-1 0 0,0 1 1 0 0,-14-12 0 0 0,14 14 0 0 0,1 1-1 0 0,-1 1 0 0 0,0-1 0 0 0,-1 2 1 0 0,1-1-1 0 0,-1 1 0 0 0,0 1 1 0 0,0-1-1 0 0,0 2 0 0 0,0-1 0 0 0,0 2 1 0 0,-1-1-1 0 0,-16 1 0 0 0,-9 2-10 0 0,0 2 0 0 0,0 2 0 0 0,0 1 0 0 0,0 2 0 0 0,1 1 0 0 0,1 2 0 0 0,0 2 0 0 0,-36 17 0 0 0,21-7 8 0 0,-89 46 0 0 0,54-27 1 0 0,46-24-28 0 0,-60 39 0 0 0,79-44 22 0 0,1 1 1 0 0,0 0-1 0 0,1 1 0 0 0,1 2 1 0 0,1-1-1 0 0,0 2 0 0 0,1 0 1 0 0,0 0-1 0 0,2 2 0 0 0,0-1 1 0 0,2 2-1 0 0,0-1 0 0 0,1 1 1 0 0,1 1-1 0 0,-7 29 0 0 0,14-45 3 0 0,0 0-1 0 0,1 1 1 0 0,-1-1-1 0 0,1 0 1 0 0,1 0 0 0 0,-1 0-1 0 0,1 1 1 0 0,0-1-1 0 0,1 0 1 0 0,-1 0-1 0 0,1 0 1 0 0,3 6-1 0 0,2 3-5 0 0,1 0 0 0 0,1-1 0 0 0,12 18 0 0 0,-9-19 9 0 0,0 0-1 0 0,0 0 1 0 0,1-1-1 0 0,20 13 1 0 0,-14-10-8 0 0,24 25 1 0 0,-14-14-10 0 0,0 0 0 0 0,53 34 0 0 0,-32-24 10 0 0,-27-19 6 0 0,1 0 0 0 0,1-2 0 0 0,0-1 0 0 0,49 20 0 0 0,-60-30 10 0 0,0 0 0 0 0,0-1 0 0 0,1-1 0 0 0,-1 0 0 0 0,0-1-1 0 0,1-1 1 0 0,-1 0 0 0 0,1-1 0 0 0,-1-1 0 0 0,0 0 0 0 0,0-1-1 0 0,21-6 1 0 0,-17 2 7 0 0,0 0 0 0 0,-1-1 0 0 0,0 0 0 0 0,0-2 0 0 0,0 0 0 0 0,-2-1 0 0 0,1 0-1 0 0,25-25 1 0 0,-15 8 152 0 0,-1 0 0 0 0,-1-2-1 0 0,27-42 1 0 0,-39 52-139 0 0,6-9 115 0 0,21-42 0 0 0,-35 62-125 0 0,0 0 0 0 0,-1-1-1 0 0,0 1 1 0 0,-1-1 0 0 0,1 0-1 0 0,-2 0 1 0 0,0 0 0 0 0,0 0 0 0 0,-1-12-1 0 0,0 20-42 0 0,0 0 0 0 0,0 1 0 0 0,0-1 0 0 0,0 1 0 0 0,-1-1 0 0 0,1 1 0 0 0,0-1 0 0 0,-1 1 0 0 0,0-1 0 0 0,1 1 0 0 0,-1 0 1 0 0,0-1-1 0 0,0 1 0 0 0,1 0 0 0 0,-1-1 0 0 0,0 1 0 0 0,0 0 0 0 0,-1 0 0 0 0,1 0 0 0 0,0 0 0 0 0,0 0 0 0 0,0 0 0 0 0,-1 0 0 0 0,1 1 0 0 0,0-1 0 0 0,-1 0 0 0 0,1 1 0 0 0,-1-1 0 0 0,1 1 0 0 0,-1-1 0 0 0,1 1 0 0 0,-1 0 0 0 0,1-1 0 0 0,-1 1 0 0 0,1 0 0 0 0,-1 0 0 0 0,0 0 0 0 0,1 0 0 0 0,-2 1 0 0 0,-4 0-335 0 0,0 0-1 0 0,0 0 1 0 0,0 1-1 0 0,1 0 1 0 0,-1 0 0 0 0,1 1-1 0 0,-11 5 1 0 0,-7 8-3768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0:31.711"/>
    </inkml:context>
    <inkml:brush xml:id="br0">
      <inkml:brushProperty name="width" value="0.1" units="cm"/>
      <inkml:brushProperty name="height" value="0.1" units="cm"/>
      <inkml:brushProperty name="color" value="#F4F91B"/>
    </inkml:brush>
  </inkml:definitions>
  <inkml:trace contextRef="#ctx0" brushRef="#br0">1 0 1087 0 0,'0'1'60'0'0,"0"-1"-57"0"0,0 0 0 0 0,0 1 0 0 0,0-1 0 0 0,0 1 0 0 0,0-1 0 0 0,0 0 0 0 0,0 1 0 0 0,0-1 0 0 0,1 1 0 0 0,-1-1 0 0 0,0 0 0 0 0,0 1 0 0 0,0-1 0 0 0,1 0 0 0 0,-1 1 0 0 0,0-1 0 0 0,1 0 0 0 0,-1 1 0 0 0,0-1 0 0 0,0 0 0 0 0,1 0 0 0 0,-1 1 0 0 0,0-1 0 0 0,1 0 0 0 0,-1 0 0 0 0,1 0 0 0 0,-1 0 0 0 0,0 1 0 0 0,1-1 0 0 0,0 0 0 0 0,12 1 145 0 0,-10-1-25 0 0,89 7 1587 0 0,-4 6-1268 0 0,-76-12-297 0 0,1 0-1 0 0,0-1 1 0 0,0-1-1 0 0,-1 1 1 0 0,1-2-1 0 0,0 0 1 0 0,14-5-1 0 0,21-1 244 0 0,12 2-210 0 0,83 5-1 0 0,-76 1-124 0 0,79 5-53 0 0,-102-6 13 0 0,0 2 0 0 0,-1 3 0 0 0,0 1 0 0 0,59 14-1 0 0,-68-10-12 0 0,42 4 0 0 0,9 1 0 0 0,-68-11 0 0 0,32 2 0 0 0,10 1 0 0 0,-52-5 7 0 0,1-1 0 0 0,-1 0 0 0 0,1-1 0 0 0,-1 0 0 0 0,0 0 0 0 0,1 0 0 0 0,10-4 0 0 0,12-2 9 0 0,10 1-16 0 0,75-1 0 0 0,-97 6 0 0 0,34-6 0 0 0,5-1 0 0 0,142-6 0 0 0,-85 6 0 0 0,-91 6 0 0 0,0 1 0 0 0,0 1 0 0 0,1 0 0 0 0,-1 2 0 0 0,40 9 0 0 0,-3 5 0 0 0,-40-11 0 0 0,-8-1 0 0 0,0-1 0 0 0,21 10 0 0 0,-18-9 0 0 0,-13-4 0 0 0,-1 0 0 0 0,1 0 0 0 0,-1 1 0 0 0,1-1 0 0 0,-1 0 0 0 0,0 1 0 0 0,1-1 0 0 0,-1 1 0 0 0,0 0 0 0 0,1-1 0 0 0,-1 1 0 0 0,2 2 0 0 0,-2-3 0 0 0,0 1 0 0 0,1 0 0 0 0,-1 0 0 0 0,0-1 0 0 0,0 1 0 0 0,0-1 0 0 0,0 1 0 0 0,1-1 0 0 0,-1 1 0 0 0,0-1 0 0 0,0 0 0 0 0,1 0 0 0 0,-1 0 0 0 0,0 0 0 0 0,1 1 0 0 0,-1-2 0 0 0,0 1 0 0 0,2 0 0 0 0,-1 0 0 0 0,0 0 0 0 0,-1 0 0 0 0,1 0 0 0 0,0 0 0 0 0,-1 0 0 0 0,1 0 0 0 0,0 1 0 0 0,0-1 0 0 0,2 1 0 0 0,-4 0-2 0 0,0-1 0 0 0,1 0 0 0 0,-1 0 0 0 0,0 1-1 0 0,0-1 1 0 0,0 0 0 0 0,1 0 0 0 0,-1 1 0 0 0,0-1-1 0 0,0 0 1 0 0,0 1 0 0 0,0-1 0 0 0,0 0 0 0 0,0 1-1 0 0,1-1 1 0 0,-1 0 0 0 0,0 1 0 0 0,0-1-1 0 0,0 0 1 0 0,0 1 0 0 0,0-1 0 0 0,0 0 0 0 0,0 1-1 0 0,0-1 1 0 0,-1 0 0 0 0,1 1 0 0 0,0-1 0 0 0,0 2-315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0:34.885"/>
    </inkml:context>
    <inkml:brush xml:id="br0">
      <inkml:brushProperty name="width" value="0.1" units="cm"/>
      <inkml:brushProperty name="height" value="0.1" units="cm"/>
      <inkml:brushProperty name="color" value="#F4F91B"/>
    </inkml:brush>
  </inkml:definitions>
  <inkml:trace contextRef="#ctx0" brushRef="#br0">1363 309 919 0 0,'-3'-1'80'0'0,"-1"0"-1"0"0,1-1 1 0 0,-1 1-1 0 0,1-1 1 0 0,-1 1-1 0 0,1-1 1 0 0,0 0-1 0 0,0 0 1 0 0,0-1-1 0 0,-4-3 1 0 0,-7-5 1109 0 0,-17-9-639 0 0,1-2 0 0 0,1-1 0 0 0,-51-53 0 0 0,60 54-266 0 0,-17-21-66 0 0,32 37-214 0 0,0 1 0 0 0,0-1 0 0 0,0 1 0 0 0,0 0 0 0 0,-1 0 0 0 0,0 1 0 0 0,0-1 0 0 0,0 2 0 0 0,-1-1 0 0 0,1 0 0 0 0,-1 1 0 0 0,0 0 1 0 0,0 1-1 0 0,0 0 0 0 0,0 0 0 0 0,0 0 0 0 0,0 1 0 0 0,-1 0 0 0 0,-11 0 0 0 0,-3 1-5 0 0,0 2 0 0 0,0 0 0 0 0,0 2 0 0 0,1 0 0 0 0,-27 9-1 0 0,21-5 2 0 0,0 1 0 0 0,-51 26 0 0 0,-78 58 54 0 0,107-62 137 0 0,-57 46 0 0 0,92-67-113 0 0,-32 29 169 0 0,1 3 1 0 0,-51 61-1 0 0,2 5-51 0 0,88-99-166 0 0,0 0 0 0 0,0 0 0 0 0,2 0-1 0 0,-1 1 1 0 0,1-1 0 0 0,0 1-1 0 0,1 0 1 0 0,0 0 0 0 0,1 1 0 0 0,0-1-1 0 0,0 0 1 0 0,1 1 0 0 0,1-1-1 0 0,-1 1 1 0 0,2-1 0 0 0,0 1 0 0 0,0-1-1 0 0,1 1 1 0 0,0-1 0 0 0,0 0 0 0 0,2 0-1 0 0,-1 0 1 0 0,1 0 0 0 0,0 0-1 0 0,1-1 1 0 0,0 0 0 0 0,1 0 0 0 0,0 0-1 0 0,0-1 1 0 0,10 11 0 0 0,23 16 205 0 0,1-2 1 0 0,59 37 0 0 0,-44-32-87 0 0,-41-29-108 0 0,0 0 1 0 0,1-1-1 0 0,0-1 1 0 0,0 0 0 0 0,1-1-1 0 0,16 4 1 0 0,10 0 100 0 0,48 4 1 0 0,-58-9-70 0 0,1-2-1 0 0,38-1 1 0 0,-55-3-37 0 0,1 0 0 0 0,-1-1 0 0 0,0-1 0 0 0,-1-1 0 0 0,1 0 0 0 0,-1-1 0 0 0,23-10 0 0 0,-13 4 47 0 0,-1-2 0 0 0,-1-1-1 0 0,0 0 1 0 0,-1-2 0 0 0,33-30-1 0 0,-23 18 32 0 0,-21 19-73 0 0,-1 0 0 0 0,0 0 0 0 0,-1-1 0 0 0,1 0 0 0 0,-2-1-1 0 0,14-20 1 0 0,63-127 199 0 0,-79 146-238 0 0,13-24 47 0 0,15-41 1 0 0,-30 64-36 0 0,1 0 1 0 0,-2 0 0 0 0,0-1-1 0 0,-1 0 1 0 0,0 1-1 0 0,-1-29 1 0 0,-2 22-1 0 0,-1 0 0 0 0,0 0 0 0 0,-2 1 0 0 0,-1-1 0 0 0,0 1 1 0 0,-11-25-1 0 0,12 34-8 0 0,-1 0 0 0 0,0 0 1 0 0,-1 0-1 0 0,0 1 0 0 0,0 0 1 0 0,-1 0-1 0 0,0 1 1 0 0,-1-1-1 0 0,1 2 0 0 0,-2-1 1 0 0,1 1-1 0 0,-20-12 0 0 0,22 16-62 0 0,1 1 0 0 0,-2 0 1 0 0,1 0-1 0 0,0 0 0 0 0,0 1 0 0 0,-1 0 0 0 0,1 0 0 0 0,0 1 0 0 0,-1-1 0 0 0,1 2 0 0 0,-1-1 0 0 0,1 0 0 0 0,0 1 0 0 0,-1 1 1 0 0,1-1-1 0 0,-9 4 0 0 0,3-1-268 0 0,0 1 0 0 0,0 0 0 0 0,1 0 0 0 0,0 1 1 0 0,0 1-1 0 0,0 0 0 0 0,-13 12 0 0 0,7-3-3143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0:49.133"/>
    </inkml:context>
    <inkml:brush xml:id="br0">
      <inkml:brushProperty name="width" value="0.1" units="cm"/>
      <inkml:brushProperty name="height" value="0.1" units="cm"/>
      <inkml:brushProperty name="color" value="#F4F91B"/>
    </inkml:brush>
  </inkml:definitions>
  <inkml:trace contextRef="#ctx0" brushRef="#br0">1 0 2271 0 0,'0'1'47'0'0,"0"-1"0"0"0,0 0-1 0 0,0 1 1 0 0,0-1-1 0 0,0 0 1 0 0,1 1-1 0 0,-1-1 1 0 0,0 0-1 0 0,0 0 1 0 0,0 1-1 0 0,0-1 1 0 0,1 0-1 0 0,-1 1 1 0 0,0-1-1 0 0,0 0 1 0 0,1 0 0 0 0,-1 1-1 0 0,0-1 1 0 0,1 0-1 0 0,-1 0 1 0 0,0 0-1 0 0,0 0 1 0 0,1 1-1 0 0,-1-1 1 0 0,0 0-1 0 0,1 0 1 0 0,-1 0-1 0 0,0 0 1 0 0,2 0-1 0 0,18 2 1302 0 0,24 8-1284 0 0,-22-11-12 0 0,0 0 0 0 0,1 0 0 0 0,40-10 0 0 0,-52 9-43 0 0,0 1-1 0 0,0 0 1 0 0,0 1-1 0 0,0 0 1 0 0,1 1-1 0 0,16 3 1 0 0,-9-1-5 0 0,17 3-4 0 0,0 2 0 0 0,37 13 0 0 0,21 6 0 0 0,-10-14 0 0 0,-44-8 0 0 0,-26-4 0 0 0,0 0 0 0 0,0-1 0 0 0,24-4 0 0 0,-22 2 0 0 0,1 1 0 0 0,16 0 0 0 0,41 0 0 0 0,-54 0 0 0 0,0 1 0 0 0,35 3 0 0 0,60 4 0 0 0,-45-1 0 0 0,-28-3 0 0 0,53-2 0 0 0,-6 0 0 0 0,63 15 0 0 0,-119-15 0 0 0,1-2 0 0 0,-1-1 0 0 0,0-1 0 0 0,49-12 0 0 0,98-6 0 0 0,-116 16 0 0 0,-56 5 0 0 0,0 0 0 0 0,0 0 0 0 0,10 3 0 0 0,14 0 0 0 0,1-2 0 0 0,41 8 0 0 0,-40-4 0 0 0,41 0 0 0 0,-29-2 0 0 0,-29-2 0 0 0,30-1 0 0 0,36 1 0 0 0,-34 0 0 0 0,78 5 0 0 0,-104-7 0 0 0,25-4 0 0 0,-30 2 0 0 0,-1 1 0 0 0,0 1 0 0 0,27 1 0 0 0,29 1 0 0 0,-15-2 0 0 0,47 1 0 0 0,-93 1 22 0 0,0 0-1 0 0,17-3 0 0 0,-25 2-9 0 0,-1 1-1 0 0,0-1 1 0 0,1 1-1 0 0,-1-1 0 0 0,0 1 1 0 0,1 0-1 0 0,4 3 1 0 0,-5-3-2 0 0,0 0-1 0 0,-1 0 1 0 0,1 0 0 0 0,0-1 0 0 0,-1 1 0 0 0,1-1 0 0 0,0 1 0 0 0,0-1 0 0 0,-1 0 0 0 0,7 0-1 0 0,-8 0-8 0 0,1-1 6 0 0,-1 1 0 0 0,1-1 0 0 0,0 1 0 0 0,0-1 0 0 0,-1 1 1 0 0,1 0-1 0 0,0 0 0 0 0,0 0 0 0 0,0 0 0 0 0,-1 0 0 0 0,1 0 0 0 0,0 1 1 0 0,0-1-1 0 0,-1 0 0 0 0,1 1 0 0 0,0 0 0 0 0,-1-1 0 0 0,4 3 0 0 0,3 0-7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0:51.558"/>
    </inkml:context>
    <inkml:brush xml:id="br0">
      <inkml:brushProperty name="width" value="0.1" units="cm"/>
      <inkml:brushProperty name="height" value="0.1" units="cm"/>
      <inkml:brushProperty name="color" value="#F4F91B"/>
    </inkml:brush>
  </inkml:definitions>
  <inkml:trace contextRef="#ctx0" brushRef="#br0">1232 672 3079 0 0,'-1'-6'151'0'0,"0"0"0"0"0,0 1-1 0 0,0-1 1 0 0,1 0 0 0 0,0 0-1 0 0,0 0 1 0 0,1 0-1 0 0,0 1 1 0 0,1-8 0 0 0,2-23 86 0 0,-2 8 163 0 0,4-27-1 0 0,-3 33-102 0 0,-1 2-71 0 0,1-3 41 0 0,1-31 0 0 0,-4 45-246 0 0,-1 0-1 0 0,0 1 1 0 0,0-1 0 0 0,-1 0-1 0 0,0 1 1 0 0,0-1 0 0 0,-4-7 0 0 0,1 5-27 0 0,0-2 28 0 0,0 0 0 0 0,-1 1-1 0 0,0-1 1 0 0,-1 1 0 0 0,-1 0 0 0 0,-12-14-1 0 0,-6-2 25 0 0,-1 1 0 0 0,-42-33-1 0 0,58 52-40 0 0,0 1 0 0 0,0 0 0 0 0,0 0 0 0 0,-1 1 0 0 0,0 1 0 0 0,-1 0 0 0 0,1 1 0 0 0,-1 0 0 0 0,0 1 0 0 0,-21-3 0 0 0,10 4-5 0 0,1 2 0 0 0,-1 0 0 0 0,1 1 0 0 0,-1 1 0 0 0,1 2 0 0 0,0 0 0 0 0,-29 10 0 0 0,-132 54 0 0 0,172-63 0 0 0,-28 12 0 0 0,0 1 0 0 0,-45 28 0 0 0,63-30 0 0 0,0 1 0 0 0,1 0 0 0 0,1 2 0 0 0,-18 20 0 0 0,-43 53-32 0 0,68-74 24 0 0,0 0 0 0 0,2 1 0 0 0,-16 30 0 0 0,13-16-8 0 0,-20 61 0 0 0,31-82 13 0 0,0-1 0 0 0,1 1 0 0 0,1 0 0 0 0,0 0-1 0 0,0 0 1 0 0,1 0 0 0 0,1 1 0 0 0,0-1 0 0 0,3 14-1 0 0,7 15-20 0 0,1-1 0 0 0,33 75 0 0 0,-40-106 22 0 0,1 0 1 0 0,-1 0-1 0 0,2 0 0 0 0,-1-1 0 0 0,1 0 0 0 0,1 0 0 0 0,-1-1 0 0 0,1 0 0 0 0,12 8 0 0 0,6 3-24 0 0,53 26-1 0 0,-57-34 33 0 0,0 0-1 0 0,1-2 0 0 0,-1 0 1 0 0,2-2-1 0 0,-1 0 0 0 0,1-2 1 0 0,-1 0-1 0 0,1-2 0 0 0,0-1 1 0 0,0 0-1 0 0,28-4 0 0 0,-34 0 1 0 0,0-1-1 0 0,-1-1 1 0 0,1 0-1 0 0,-1-1 1 0 0,-1-1-1 0 0,30-16 1 0 0,87-66 166 0 0,-110 72-119 0 0,-6 3 15 0 0,-1-1 0 0 0,0-1 0 0 0,-1 0 0 0 0,-1-1 0 0 0,-1 0 0 0 0,0-2 0 0 0,15-29 0 0 0,-16 27 5 0 0,-2-1 0 0 0,-1-1 0 0 0,0 0 0 0 0,-2 0 0 0 0,0 0 0 0 0,3-35 0 0 0,-7 38-25 0 0,-1 0 1 0 0,-1-1-1 0 0,-1 0 0 0 0,-1 1 0 0 0,-1-1 0 0 0,0 1 0 0 0,-11-39 0 0 0,11 52-28 0 0,-1 0 0 0 0,1 1 0 0 0,-1-1 0 0 0,-5-7 0 0 0,7 12-64 0 0,0 1 0 0 0,-1-1 0 0 0,1 0 0 0 0,0 1 0 0 0,0 0 0 0 0,-1-1 0 0 0,1 1 0 0 0,0 0 0 0 0,-1-1 0 0 0,1 1 0 0 0,-1 0 0 0 0,0 0 0 0 0,1 0 0 0 0,-1 1 0 0 0,0-1 0 0 0,0 0 0 0 0,0 0 0 0 0,1 1 0 0 0,-1-1 0 0 0,-4 1 0 0 0,-3 1-364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1:07.196"/>
    </inkml:context>
    <inkml:brush xml:id="br0">
      <inkml:brushProperty name="width" value="0.1" units="cm"/>
      <inkml:brushProperty name="height" value="0.1" units="cm"/>
      <inkml:brushProperty name="color" value="#F4F91B"/>
    </inkml:brush>
  </inkml:definitions>
  <inkml:trace contextRef="#ctx0" brushRef="#br0">1 141 455 0 0,'40'-22'1221'0'0,"-24"13"-498"0"0,-1 0 0 0 0,2 2 0 0 0,20-8 1 0 0,-25 10-291 0 0,0 1 1 0 0,18-11-1 0 0,11-5 301 0 0,-34 17-623 0 0,0 1 0 0 0,0 0 0 0 0,1 0 0 0 0,-1 1 0 0 0,1 0 0 0 0,-1 0 0 0 0,11 1 0 0 0,5-1 32 0 0,11 0 54 0 0,74 13 603 0 0,-99-12-764 0 0,0 0-1 0 0,0 0 1 0 0,0 0-1 0 0,0-1 1 0 0,0-1-1 0 0,10-2 0 0 0,20-3 165 0 0,-18 5-80 0 0,-11 1-67 0 0,0 0-1 0 0,0 0 1 0 0,11 2 0 0 0,95 1 265 0 0,-81-2-167 0 0,-14-1-85 0 0,37-7 0 0 0,-41 5-28 0 0,0 1 0 0 0,0 0-1 0 0,28 1 1 0 0,53 3 87 0 0,75 8-61 0 0,-47-5 0 0 0,-29 1-32 0 0,0 0 0 0 0,-45-5-21 0 0,-25 0 3 0 0,0-1-1 0 0,0-1 0 0 0,33-6 0 0 0,-48 6 25 0 0,0 0 0 0 0,0 1 0 0 0,0 0-1 0 0,21 4 1 0 0,-3-1 5 0 0,0 0-6 0 0,39 10-1 0 0,-47-8-12 0 0,-1-1 0 0 0,1-1 0 0 0,-1 0 0 0 0,31-2-1 0 0,-15 1 83 0 0,-29-1-56 0 0,0 0-1 0 0,0 0 1 0 0,14-2-1 0 0,77-11 280 0 0,73-11-71 0 0,-136 18-172 0 0,50 0-1 0 0,-16 1-64 0 0,-51 4-11 0 0,-1 1 1 0 0,1 0-1 0 0,0 2 0 0 0,25 5 0 0 0,4 1-8 0 0,11 2-3 0 0,-25-4 33 0 0,38 2 1 0 0,-15-2-33 0 0,-41-4 0 0 0,0-1 0 0 0,0 0 0 0 0,20-1 0 0 0,133-17 0 0 0,-73 9 64 0 0,-90 7-64 0 0,1 0 0 0 0,0 1 0 0 0,-1-1 0 0 0,8 3 0 0 0,19 1 0 0 0,108 2 0 0 0,-120-5 0 0 0,1-1 0 0 0,26-2 0 0 0,10-1 0 0 0,-53 3 1 0 0,-2 0 4 0 0,0 0-1 0 0,0 0 0 0 0,0 0 1 0 0,0 0-1 0 0,0 1 0 0 0,0-1 1 0 0,4 2-1 0 0,-6-1-3 0 0,0-1 0 0 0,0 1 0 0 0,-1 0 0 0 0,1-1 0 0 0,0 1 0 0 0,0 0 0 0 0,-1-1 0 0 0,1 1 0 0 0,0 0 0 0 0,-1 0 0 0 0,1-1 0 0 0,-1 1 0 0 0,1 0 0 0 0,-1 0 0 0 0,0 0 0 0 0,1 0 0 0 0,-1 0 0 0 0,0 0-1 0 0,1 0 1 0 0,-1 0 0 0 0,0 0 0 0 0,0 0 0 0 0,0 0 0 0 0,0 0 0 0 0,0 0 0 0 0,0 0 0 0 0,0 0 0 0 0,-1 1 0 0 0,0 10-85 0 0,-1 0-1 0 0,-7 21 1 0 0,1-7-287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8:53.053"/>
    </inkml:context>
    <inkml:brush xml:id="br0">
      <inkml:brushProperty name="width" value="0.1" units="cm"/>
      <inkml:brushProperty name="height" value="0.1" units="cm"/>
      <inkml:brushProperty name="color" value="#E71224"/>
    </inkml:brush>
  </inkml:definitions>
  <inkml:trace contextRef="#ctx0" brushRef="#br0">1 0 2759 0 0,'6'0'248'0'0,"2"0"-248"0"0,4 0 0 0 0,2 0 0 0 0,7 3 256 0 0,-1-3 8 0 0,-1 2 0 0 0,-7-2 0 0 0,-4 0-184 0 0,4 0-80 0 0,9 2 64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48.855"/>
    </inkml:context>
    <inkml:brush xml:id="br0">
      <inkml:brushProperty name="width" value="0.1" units="cm"/>
      <inkml:brushProperty name="height" value="0.1" units="cm"/>
      <inkml:brushProperty name="color" value="#E71224"/>
    </inkml:brush>
  </inkml:definitions>
  <inkml:trace contextRef="#ctx0" brushRef="#br0">1715 183 455 0 0,'0'0'103'0'0,"1"0"-1"0"0,-1-1 0 0 0,0 1 0 0 0,1-1 0 0 0,-1 1 0 0 0,0-1 0 0 0,1 1 0 0 0,-1-1 0 0 0,0 1 0 0 0,0-1 0 0 0,1 0 0 0 0,-1 1 0 0 0,0-1 0 0 0,0 1 0 0 0,0-1 0 0 0,0 0 0 0 0,0 1 0 0 0,0-1 0 0 0,0 1 0 0 0,0-1 0 0 0,0 0 0 0 0,0 1 0 0 0,0-1 0 0 0,0 1 0 0 0,0-1 0 0 0,-1 1 0 0 0,1-1 0 0 0,0 0 0 0 0,0 1 0 0 0,-1-1 0 0 0,1 1 0 0 0,0-1 0 0 0,-1 1 0 0 0,1-1 0 0 0,0 1 0 0 0,-1 0 0 0 0,1-1 0 0 0,-1 1 0 0 0,1-1 0 0 0,-1 1 0 0 0,1 0 0 0 0,-1-1 0 0 0,-31-18 1586 0 0,15 10-595 0 0,13 6-951 0 0,0 0 0 0 0,-1 1 0 0 0,1-1 0 0 0,-1 1 0 0 0,1 0-1 0 0,-1 1 1 0 0,0-1 0 0 0,0 1 0 0 0,0 0 0 0 0,0 0 0 0 0,0 0-1 0 0,0 1 1 0 0,0 0 0 0 0,-5 0 0 0 0,-7 2 369 0 0,-1 0 0 0 0,-28 9 1 0 0,18-5-116 0 0,15-4-37 0 0,0-1 1 0 0,0-1 0 0 0,1 0 0 0 0,-24-3-1 0 0,-6 0 585 0 0,33 3-827 0 0,-1-1-1 0 0,1 0 0 0 0,-1 0 0 0 0,1-1 0 0 0,0 0 0 0 0,-1 0 0 0 0,1-1 0 0 0,0 0 0 0 0,-9-5 1 0 0,7 2 122 0 0,-1 0 0 0 0,0 1 0 0 0,0 1 0 0 0,-26-6 0 0 0,-52-2 271 0 0,25 4-502 0 0,34 4 124 0 0,0 1-1 0 0,0 1 1 0 0,0 2 0 0 0,0 1 0 0 0,-40 7 0 0 0,-35 6 234 0 0,85-11-239 0 0,0-1 0 0 0,0-1-1 0 0,0-1 1 0 0,0 0 0 0 0,0-2-1 0 0,0 0 1 0 0,0-2 0 0 0,0 0-1 0 0,0-2 1 0 0,-28-10 0 0 0,23 6 19 0 0,0 2 1 0 0,0 0 0 0 0,-32-3 0 0 0,44 9-168 0 0,1 1-1 0 0,-1 0 1 0 0,0 1 0 0 0,1 1 0 0 0,-1 0-1 0 0,1 1 1 0 0,-1 1 0 0 0,-17 5 0 0 0,-29 13-1159 0 0,20-4-3560 0 0,0 1-1426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1:09.668"/>
    </inkml:context>
    <inkml:brush xml:id="br0">
      <inkml:brushProperty name="width" value="0.1" units="cm"/>
      <inkml:brushProperty name="height" value="0.1" units="cm"/>
      <inkml:brushProperty name="color" value="#F4F91B"/>
    </inkml:brush>
  </inkml:definitions>
  <inkml:trace contextRef="#ctx0" brushRef="#br0">1 89 863 0 0,'0'0'8'0'0,"0"0"0"0"0,1 1 0 0 0,-1-1-1 0 0,0 1 1 0 0,0-1 0 0 0,1 0 0 0 0,-1 0-1 0 0,1 1 1 0 0,-1-1 0 0 0,0 0 0 0 0,1 0-1 0 0,-1 1 1 0 0,1-1 0 0 0,-1 0 0 0 0,1 0-1 0 0,-1 0 1 0 0,0 0 0 0 0,1 1 0 0 0,-1-1-1 0 0,1 0 1 0 0,-1 0 0 0 0,1 0 0 0 0,-1 0-1 0 0,1 0 1 0 0,-1 0 0 0 0,1 0 0 0 0,-1-1-1 0 0,1 1 1 0 0,-1 0 0 0 0,0 0 0 0 0,1 0-1 0 0,0-1 1 0 0,15-2 448 0 0,6-8 796 0 0,-20 10-1138 0 0,0-1-1 0 0,0 1 0 0 0,0 0 0 0 0,0 0 0 0 0,0 0 0 0 0,0 0 0 0 0,1 0 0 0 0,-1 1 0 0 0,0-1 0 0 0,0 0 0 0 0,1 1 0 0 0,-1 0 0 0 0,1 0 0 0 0,-1 0 0 0 0,0 0 0 0 0,1 0 0 0 0,-1 0 0 0 0,4 1 0 0 0,-5-1-38 0 0,0 0-1 0 0,1 0 0 0 0,-1 0 0 0 0,0 0 0 0 0,0 0 1 0 0,1 0-1 0 0,-1 0 0 0 0,0 0 0 0 0,0 0 1 0 0,1-1-1 0 0,-1 1 0 0 0,0-1 0 0 0,2 0 0 0 0,-1 0-17 0 0,-1 1-1 0 0,0-1 1 0 0,1 1-1 0 0,-1-1 1 0 0,0 1-1 0 0,1 0 1 0 0,-1-1-1 0 0,1 1 1 0 0,-1 0-1 0 0,0 0 1 0 0,1 0 0 0 0,-1 0-1 0 0,1 0 1 0 0,1 1-1 0 0,1-1 5 0 0,0 1 1 0 0,0-1-1 0 0,0 0 0 0 0,0-1 0 0 0,0 1 1 0 0,0-1-1 0 0,0 1 0 0 0,0-1 0 0 0,0 0 1 0 0,0-1-1 0 0,0 1 0 0 0,-1-1 0 0 0,6-2 1 0 0,7-3 233 0 0,-5 3-192 0 0,0 0-1 0 0,0 1 1 0 0,1 0-1 0 0,-1 0 1 0 0,1 1-1 0 0,22-1 1 0 0,-25 3-99 0 0,116 4 13 0 0,-31-2 111 0 0,-60-1 79 0 0,48 10 1 0 0,-57-7-195 0 0,0-1 0 0 0,0-1 0 0 0,0-1 0 0 0,33-2 0 0 0,32-11 101 0 0,-29 3 26 0 0,0 2 0 0 0,93 3-1 0 0,-19 18-11 0 0,-62-8-112 0 0,-30-2 8 0 0,61-2 0 0 0,1-13 131 0 0,33-1 94 0 0,218-6 222 0 0,-355 18-475 0 0,1 0 0 0 0,-1 0 0 0 0,0 0 0 0 0,1 0 0 0 0,-1 0 0 0 0,0 0 0 0 0,0 1 0 0 0,1-1 0 0 0,-1 0 0 0 0,0 1 0 0 0,0-1 0 0 0,1 0 0 0 0,-1 1 0 0 0,0 0 0 0 0,0-1 0 0 0,0 1 0 0 0,0 0 1 0 0,0-1-1 0 0,0 1 0 0 0,0 0 0 0 0,0 0 0 0 0,0 0 0 0 0,0 0 0 0 0,0 0 0 0 0,-1 0 0 0 0,1 0 0 0 0,0 0 0 0 0,-1 0 0 0 0,1 1 0 0 0,-1-1 0 0 0,1 0 0 0 0,-1 0 0 0 0,1 1 0 0 0,-1-1 0 0 0,0 0 0 0 0,0 0 0 0 0,0 1 0 0 0,1-1 0 0 0,-1 0 0 0 0,-1 1 0 0 0,1-1 0 0 0,0 0 0 0 0,0 0 0 0 0,0 1 0 0 0,-1-1 0 0 0,0 2 0 0 0,-4 11-428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2:54.748"/>
    </inkml:context>
    <inkml:brush xml:id="br0">
      <inkml:brushProperty name="width" value="0.1" units="cm"/>
      <inkml:brushProperty name="height" value="0.1" units="cm"/>
      <inkml:brushProperty name="color" value="#F4F91B"/>
    </inkml:brush>
  </inkml:definitions>
  <inkml:trace contextRef="#ctx0" brushRef="#br0">878 287 919 0 0,'-3'-12'264'0'0,"0"0"-1"0"0,-1-20 0 0 0,4 24-120 0 0,-1 1 1 0 0,0 0-1 0 0,0-1 1 0 0,-1 1-1 0 0,0-1 1 0 0,0 1-1 0 0,-1 0 1 0 0,0 0-1 0 0,-5-9 0 0 0,3 11-5 0 0,-1 0 0 0 0,1 0-1 0 0,-1 1 1 0 0,-1 0 0 0 0,1 0-1 0 0,0 0 1 0 0,-1 1 0 0 0,1 0-1 0 0,-9-2 1 0 0,7 2-36 0 0,-72-33 1771 0 0,33 9-1167 0 0,40 22-638 0 0,0 0 0 0 0,0 1 0 0 0,0 0-1 0 0,-1 0 1 0 0,0 1 0 0 0,0 0-1 0 0,0 0 1 0 0,0 0 0 0 0,0 1-1 0 0,-12-1 1 0 0,2 2-20 0 0,-1 1 1 0 0,1 0-1 0 0,-1 1 1 0 0,1 2-1 0 0,0 0 1 0 0,0 0-1 0 0,0 2 1 0 0,0 0-1 0 0,1 1 0 0 0,0 1 1 0 0,-20 11-1 0 0,32-15-48 0 0,-12 6 0 0 0,1 0 0 0 0,1 2 0 0 0,0-1 0 0 0,-24 24 0 0 0,11-5 0 0 0,1 2 0 0 0,1 1 0 0 0,2 1 0 0 0,-32 58 0 0 0,49-75 4 0 0,0 1-1 0 0,1 1 0 0 0,0-1 0 0 0,1 1 0 0 0,2 0 1 0 0,-1 0-1 0 0,2 0 0 0 0,1 0 0 0 0,1 35 0 0 0,3-6 8 0 0,3-1 0 0 0,18 76-1 0 0,-16-88 116 0 0,2-1-1 0 0,1 0 1 0 0,2 0 0 0 0,1-1-1 0 0,28 47 1 0 0,-34-68-63 0 0,0 0 0 0 0,1-1 0 0 0,1 0 0 0 0,-1-1 0 0 0,1 0 0 0 0,1-1 0 0 0,0 0 0 0 0,0 0 0 0 0,0-1 0 0 0,1-1 0 0 0,21 9 0 0 0,2-2 35 0 0,1-1-1 0 0,-1-3 1 0 0,38 6-1 0 0,-52-12-62 0 0,0-1-1 0 0,0-1 1 0 0,0-1-1 0 0,0-1 0 0 0,1-1 1 0 0,-2-1-1 0 0,1 0 1 0 0,32-11-1 0 0,-14 1 40 0 0,-1-1-1 0 0,0-2 1 0 0,52-31-1 0 0,-63 30-19 0 0,-1-1 0 0 0,31-28 0 0 0,44-49 128 0 0,-69 65-94 0 0,-12 9-37 0 0,0 0 1 0 0,-1-1-1 0 0,-1-1 0 0 0,-1 0 0 0 0,-2-2 0 0 0,0 0 0 0 0,20-47 0 0 0,-28 56-27 0 0,-2-1 0 0 0,0 1 0 0 0,-1-1 0 0 0,0 0 0 0 0,-2-1 0 0 0,0 1 0 0 0,-1 0 0 0 0,0-1 0 0 0,-2 1 0 0 0,0-1 0 0 0,-1 1 0 0 0,0 0-1 0 0,-2 0 1 0 0,-5-19 0 0 0,0 14 15 0 0,0 1-1 0 0,-1 0 0 0 0,-1 1 0 0 0,-1 0 0 0 0,-1 1 1 0 0,0 0-1 0 0,-2 1 0 0 0,0 1 0 0 0,-1 0 1 0 0,0 1-1 0 0,-37-27 0 0 0,43 37 6 0 0,-1-1 1 0 0,1 1-1 0 0,-1 1 1 0 0,-1 0-1 0 0,1 0 0 0 0,-1 1 1 0 0,0 1-1 0 0,-20-4 1 0 0,22 6-371 0 0,0 1 0 0 0,0-1 0 0 0,0 2 0 0 0,0-1 0 0 0,0 1 0 0 0,0 1 0 0 0,0 0 0 0 0,1 0 0 0 0,-1 1 0 0 0,0 0 0 0 0,-9 5 0 0 0,-21 13-3645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3:06.183"/>
    </inkml:context>
    <inkml:brush xml:id="br0">
      <inkml:brushProperty name="width" value="0.1" units="cm"/>
      <inkml:brushProperty name="height" value="0.1" units="cm"/>
      <inkml:brushProperty name="color" value="#F4F91B"/>
    </inkml:brush>
  </inkml:definitions>
  <inkml:trace contextRef="#ctx0" brushRef="#br0">1011 799 1639 0 0,'4'-1'42'0'0,"-1"0"-25"0"0,1 0 0 0 0,0-1 0 0 0,0 0 0 0 0,0 1 0 0 0,-1-1 0 0 0,6-4-1 0 0,-5 4 87 0 0,1-1 0 0 0,-1 1 0 0 0,1 0 0 0 0,0 0-1 0 0,0 1 1 0 0,6-2 0 0 0,13-5 249 0 0,-12 4 66 0 0,-1-2-1 0 0,0 1 0 0 0,-1-1 0 0 0,20-15 0 0 0,-25 17-255 0 0,-1 0 1 0 0,0-1-1 0 0,0 1 1 0 0,0-1-1 0 0,0 0 1 0 0,-1 0 0 0 0,0-1-1 0 0,0 1 1 0 0,0-1-1 0 0,-1 0 1 0 0,4-9-1 0 0,-2-6 118 0 0,0-1 0 0 0,-1 0-1 0 0,-1 0 1 0 0,-1 0-1 0 0,-1-1 1 0 0,-1 1 0 0 0,-1 0-1 0 0,-1 0 1 0 0,-8-31-1 0 0,4 35-227 0 0,0-1-1 0 0,-1 1 0 0 0,-1 0 1 0 0,-1 1-1 0 0,0 0 0 0 0,-17-21 1 0 0,-9-14-17 0 0,27 38 0 0 0,-1 0 0 0 0,-1 1 0 0 0,0 1 0 0 0,-1 0 0 0 0,0 0 0 0 0,-1 1 0 0 0,-14-9 0 0 0,4 4-20 0 0,-1 2 1 0 0,-1 0-1 0 0,-37-14 0 0 0,50 24-15 0 0,-1 0 0 0 0,0 1 0 0 0,0 0 0 0 0,0 1 0 0 0,-1 0 0 0 0,1 1 0 0 0,0 1 0 0 0,-1 0 0 0 0,1 1 0 0 0,0 0 0 0 0,-1 1 0 0 0,1 0 0 0 0,0 1 0 0 0,-13 5 0 0 0,-9 6 0 0 0,0 0 0 0 0,1 2 0 0 0,-55 36 0 0 0,60-31-4 0 0,-50 45-1 0 0,3-2-58 0 0,24-25 55 0 0,-55 54 0 0 0,92-79 2 0 0,1 1-1 0 0,1 1 1 0 0,0 0-1 0 0,2 0 1 0 0,-1 1-1 0 0,2 0 1 0 0,0 1-1 0 0,-8 22 1 0 0,16-32 0 0 0,0 0 1 0 0,0 0 0 0 0,1 0 0 0 0,0 0-1 0 0,0 0 1 0 0,1 1 0 0 0,0-1-1 0 0,0 0 1 0 0,1 0 0 0 0,2 10 0 0 0,0-7 5 0 0,-1 0 1 0 0,2 0 0 0 0,0-1-1 0 0,0 1 1 0 0,1-1 0 0 0,11 18-1 0 0,3 3 0 0 0,-12-18 0 0 0,1 0 0 0 0,15 17 0 0 0,-6-11 30 0 0,0-1-1 0 0,2-1 0 0 0,0-1 1 0 0,29 20-1 0 0,-13-14 42 0 0,0-2 1 0 0,2-2-1 0 0,0-1 1 0 0,73 22-1 0 0,-95-35-41 0 0,1-1 1 0 0,0-1-1 0 0,0 0 0 0 0,0-1 0 0 0,0 0 0 0 0,0-2 0 0 0,0 0 0 0 0,0-1 0 0 0,0 0 0 0 0,0-1 0 0 0,-1-1 0 0 0,22-8 1 0 0,-17 4 25 0 0,-1-1 0 0 0,0-1 0 0 0,0 0 0 0 0,-1-1 0 0 0,0-1 0 0 0,-1-1 0 0 0,0 0 0 0 0,27-30 0 0 0,-34 32-23 0 0,-1 0-1 0 0,0 0 0 0 0,-1-1 0 0 0,0-1 1 0 0,-1 1-1 0 0,-1-1 0 0 0,0 0 1 0 0,0 0-1 0 0,-2-1 0 0 0,1 0 1 0 0,-2 0-1 0 0,0 0 0 0 0,-1 0 0 0 0,0 0 1 0 0,-1-1-1 0 0,0 1 0 0 0,-2-19 1 0 0,1 32-45 0 0,-1-1 1 0 0,1 1 0 0 0,0-1-1 0 0,0 1 1 0 0,-1-1 0 0 0,1 1-1 0 0,0-1 1 0 0,-1 1 0 0 0,0 0 0 0 0,1-1-1 0 0,-1 1 1 0 0,0 0 0 0 0,0-1-1 0 0,1 1 1 0 0,-1 0 0 0 0,0 0-1 0 0,0 0 1 0 0,-1 0 0 0 0,1 0-1 0 0,0 0 1 0 0,0 0 0 0 0,0 0 0 0 0,-1 0-1 0 0,1 1 1 0 0,0-1 0 0 0,-1 0-1 0 0,1 1 1 0 0,-3-1 0 0 0,-4 0-227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4:52.887"/>
    </inkml:context>
    <inkml:brush xml:id="br0">
      <inkml:brushProperty name="width" value="0.1" units="cm"/>
      <inkml:brushProperty name="height" value="0.1" units="cm"/>
      <inkml:brushProperty name="color" value="#F4F91B"/>
    </inkml:brush>
  </inkml:definitions>
  <inkml:trace contextRef="#ctx0" brushRef="#br0">1448 169 1375 0 0,'-2'-10'286'0'0,"0"-1"0"0"0,-1 1 0 0 0,0 0 0 0 0,-1 0-1 0 0,-6-14 1 0 0,5 18 65 0 0,1-1-1 0 0,-1 1 1 0 0,0 0-1 0 0,-1 0 1 0 0,0 0 0 0 0,0 1-1 0 0,-9-7 1 0 0,11 9-295 0 0,-1 1 0 0 0,0-1 0 0 0,0 1 0 0 0,0 0 0 0 0,0 0 0 0 0,-1 1 0 0 0,1-1 0 0 0,0 1 0 0 0,-1 1 0 0 0,1-1 0 0 0,-9 1 0 0 0,-16-1 528 0 0,0-1-1 0 0,1-1 0 0 0,-36-8 1 0 0,55 10-466 0 0,-1-1 1 0 0,0 2-1 0 0,1-1 1 0 0,-1 2-1 0 0,1-1 1 0 0,-18 4-1 0 0,-62 18 234 0 0,61-15-142 0 0,-1-2 0 0 0,0-1 1 0 0,-46 0-1 0 0,-1 0 154 0 0,20 8-211 0 0,28-6-119 0 0,19-3-24 0 0,1 0 0 0 0,0 1-1 0 0,0 0 1 0 0,1 0 0 0 0,-1 1 0 0 0,1 0 0 0 0,-9 7 0 0 0,8-6-2 0 0,1 0 0 0 0,-2-1 0 0 0,1 0 1 0 0,-1 0-1 0 0,-12 4 0 0 0,20-9 6 0 0,0 0-1 0 0,0 1 1 0 0,0-1 0 0 0,0-1 0 0 0,0 1-1 0 0,0 0 1 0 0,0 0 0 0 0,0-1-1 0 0,0 1 1 0 0,0-1 0 0 0,-2 0-1 0 0,-13-3 196 0 0,4 3-72 0 0,12 0-121 0 0,0 1 1 0 0,0 0 0 0 0,0 0 0 0 0,0 0 0 0 0,0-1-1 0 0,0 1 1 0 0,0 0 0 0 0,0 0 0 0 0,0 1 0 0 0,0-1-1 0 0,0 0 1 0 0,0 0 0 0 0,0 0 0 0 0,0 1-1 0 0,0-1 1 0 0,0 0 0 0 0,0 1 0 0 0,0-1 0 0 0,0 1-1 0 0,0-1 1 0 0,1 1 0 0 0,-1-1 0 0 0,0 1 0 0 0,0 0-1 0 0,0-1 1 0 0,1 1 0 0 0,-1 0 0 0 0,0 0 0 0 0,0 1-1 0 0,-5 5-6 0 0,3-2 10 0 0,0 0-1 0 0,-1-1 1 0 0,0 1 0 0 0,0-1 0 0 0,-8 6-1 0 0,5-5 16 0 0,0 0-1 0 0,0 1 0 0 0,0 0 1 0 0,1 0-1 0 0,0 0 1 0 0,0 1-1 0 0,1 0 0 0 0,-9 13 1 0 0,10-14-19 0 0,-10 21 21 0 0,-1-1 1 0 0,-1 0-1 0 0,-2-1 0 0 0,-27 30 0 0 0,10-14 94 0 0,29-33-92 0 0,0 0 0 0 0,0 0 0 0 0,1 0 1 0 0,0 1-1 0 0,0-1 0 0 0,1 1 0 0 0,0 0 0 0 0,-3 12 0 0 0,-3 5 86 0 0,5-9-109 0 0,0 0 0 0 0,1-1 0 0 0,-2 19 0 0 0,0 90 34 0 0,4-40-36 0 0,4 55 72 0 0,0-6 152 0 0,-4-74-99 0 0,-3 37-26 0 0,-14 172 5 0 0,6-61-16 0 0,-1 0 124 0 0,7-147-155 0 0,-10 122 351 0 0,17-139-305 0 0,2 1-1 0 0,9 43 1 0 0,2 44 2 0 0,10 185-1 0 0,-4-215-111 0 0,0-8 60 0 0,1 130 19 0 0,5 36 20 0 0,-20-219-79 0 0,-1 0 0 0 0,-4 70 0 0 0,-17 81 104 0 0,7-97-97 0 0,8-74-19 0 0,-13 203 652 0 0,-3 138-325 0 0,2-106-164 0 0,13-129-178 0 0,-8 123 0 0 0,5 62 43 0 0,24 1 26 0 0,-6-134-53 0 0,1 216 39 0 0,-10-275-46 0 0,-2-78-9 0 0,14 236 0 0 0,-3-175 29 0 0,14 131 70 0 0,-20-182-80 0 0,3 0 0 0 0,2-1-1 0 0,19 55 1 0 0,91 316 216 0 0,-103-333-205 0 0,-3 2 0 0 0,3 101 1 0 0,-14-140 6 0 0,6 168-27 0 0,-3-116-10 0 0,-2-27 0 0 0,18 97 0 0 0,-17-141 0 0 0,2-1 0 0 0,14 36 0 0 0,-17-57 25 0 0,-1 0 1 0 0,2 0-1 0 0,0 0 0 0 0,0 0 0 0 0,1-1 0 0 0,9 11 0 0 0,-12-17-12 0 0,-1 0 0 0 0,1-1-1 0 0,1 1 1 0 0,-1-1 0 0 0,0 0-1 0 0,1 0 1 0 0,-1 0 0 0 0,1-1 0 0 0,0 0-1 0 0,0 1 1 0 0,0-2 0 0 0,0 1-1 0 0,1-1 1 0 0,-1 0 0 0 0,0 0-1 0 0,9 1 1 0 0,30-1 41 0 0,-18 0 78 0 0,31 3 0 0 0,-48-2-280 0 0,1 0-1 0 0,0 1 1 0 0,-1-1 0 0 0,0 2 0 0 0,1-1-1 0 0,13 9 1 0 0,16 14-4284 0 0,1 6-1512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4:57.900"/>
    </inkml:context>
    <inkml:brush xml:id="br0">
      <inkml:brushProperty name="width" value="0.1" units="cm"/>
      <inkml:brushProperty name="height" value="0.1" units="cm"/>
      <inkml:brushProperty name="color" value="#F4F91B"/>
    </inkml:brush>
  </inkml:definitions>
  <inkml:trace contextRef="#ctx0" brushRef="#br0">589 31 455 0 0,'-1'1'3'0'0,"-17"14"369"0"0,18-15-358 0 0,-1 0-1 0 0,0 1 1 0 0,0-1-1 0 0,0 0 1 0 0,0 0-1 0 0,0 1 1 0 0,1-1-1 0 0,-1 0 1 0 0,0 0-1 0 0,0 0 1 0 0,0 0-1 0 0,0 0 1 0 0,0 0-1 0 0,0 0 0 0 0,0 0 1 0 0,1 0-1 0 0,-1-1 1 0 0,0 1-1 0 0,0 0 1 0 0,0-1-1 0 0,0 1 1 0 0,0 0-1 0 0,1-1 1 0 0,-2 0-1 0 0,-19-7 1211 0 0,19 8-1050 0 0,0-1 0 0 0,0 1 0 0 0,0-1 0 0 0,0 0-1 0 0,0 1 1 0 0,-1-1 0 0 0,2 0 0 0 0,-1-1 0 0 0,0 1 0 0 0,-3-3-1 0 0,4 4-140 0 0,1 0 0 0 0,-1 0 0 0 0,1-1 0 0 0,-1 1-1 0 0,1 0 1 0 0,-1-1 0 0 0,1 1 0 0 0,0-1-1 0 0,-1 1 1 0 0,1 0 0 0 0,0-1 0 0 0,-1 1 0 0 0,1-1-1 0 0,0 1 1 0 0,0-1 0 0 0,-1 1 0 0 0,1-1 0 0 0,0 1-1 0 0,0-1 1 0 0,0 1 0 0 0,0-1 0 0 0,0 1-1 0 0,0-1 1 0 0,0 1 0 0 0,0-1 0 0 0,0 0 0 0 0,0 1-1 0 0,0-1 1 0 0,0 1 0 0 0,0-1 0 0 0,0 1 0 0 0,0-1-1 0 0,0 1 1 0 0,1-1 0 0 0,-1 1 0 0 0,0-1-1 0 0,0 1 1 0 0,1-1 0 0 0,-1 1 0 0 0,0-1 0 0 0,1 1-1 0 0,-1 0 1 0 0,0-1 0 0 0,1 1 0 0 0,-1-1-1 0 0,1 1 1 0 0,-1 0 0 0 0,0-1 0 0 0,1 1 0 0 0,0 0-1 0 0,5-1 93 0 0,-1 0 0 0 0,1 0 0 0 0,0 1 0 0 0,-1 0 0 0 0,1 0 0 0 0,0 1 0 0 0,-1-1 0 0 0,1 1 0 0 0,0 1 0 0 0,-1-1 0 0 0,1 1 0 0 0,-1 0 0 0 0,5 2 0 0 0,29 8 8 0 0,-28-9-30 0 0,0 0 0 0 0,-1 1 0 0 0,19 9 0 0 0,-17-7-14 0 0,0-1 1 0 0,15 5-1 0 0,-20-9-60 0 0,-1 1 1 0 0,0 0-1 0 0,0 0 0 0 0,0 0 1 0 0,0 0-1 0 0,0 1 0 0 0,0 0 1 0 0,-1 1-1 0 0,1-1 0 0 0,-1 1 1 0 0,0 0-1 0 0,0 0 0 0 0,8 10 1 0 0,3 6 63 0 0,-11-15-80 0 0,-1 1 0 0 0,1 1-1 0 0,-1-1 1 0 0,4 8 0 0 0,1 4 28 0 0,-6-12-32 0 0,0-1 1 0 0,-1 1 0 0 0,1 0-1 0 0,-1 0 1 0 0,-1 0-1 0 0,1 1 1 0 0,0 6-1 0 0,-1 10 143 0 0,-2 0 0 0 0,0 0-1 0 0,-2-1 1 0 0,-6 26-1 0 0,4-24 12 0 0,1 1-1 0 0,2-1 1 0 0,-1 32-1 0 0,4 209 24 0 0,-1-23-52 0 0,9-136-136 0 0,-4-64 8 0 0,-1 64 1 0 0,1 10 149 0 0,-2-84-144 0 0,-1 0 0 0 0,-4 49 0 0 0,-8-14 17 0 0,-4-1 1 0 0,-2 0-1 0 0,-46 118 0 0 0,14-26-31 0 0,20-59 15 0 0,-8 41 107 0 0,33-125-123 0 0,-7 39 34 0 0,-4 105 1 0 0,12-136-31 0 0,-6 234 63 0 0,-4-106-64 0 0,-1 0 0 0 0,-4 101 0 0 0,12-160 28 0 0,10 121 0 0 0,-1-126-20 0 0,13 74 21 0 0,-9-102-12 0 0,1 70 1 0 0,-13 195-18 0 0,-6-88 0 0 0,9-159 0 0 0,2 67 0 0 0,13 9 0 0 0,-5-43-2 0 0,-4-31 15 0 0,64 365 40 0 0,-55-368-53 0 0,5 152 0 0 0,-10 5 54 0 0,26 67 596 0 0,1 9-468 0 0,-26 16 74 0 0,4-90-128 0 0,-3 24-121 0 0,5 38 50 0 0,16-101-47 0 0,-16-104 21 0 0,4 95 0 0 0,-17-148-29 0 0,2 189-2 0 0,-4-90 0 0 0,-5 95 102 0 0,5 79 74 0 0,24-102-91 0 0,-16-149-42 0 0,4 75-40 0 0,-6-1 1 0 0,-11 157-1 0 0,-33 22 102 0 0,19-196-82 0 0,-28 113 80 0 0,3-22-14 0 0,30-131-46 0 0,4 1 0 0 0,2 105-1 0 0,11-97-42 0 0,1 6 0 0 0,-12 143 0 0 0,-5-106 134 0 0,4 162-1 0 0,15-186-56 0 0,0 45 27 0 0,-16 13 86 0 0,0 0 15 0 0,18 30 64 0 0,-4-118-162 0 0,-7 151 0 0 0,-22 2 187 0 0,20 90-121 0 0,5-182-142 0 0,0 14 33 0 0,6-5-64 0 0,-3-76 0 0 0,-7-19-3 0 0,0-10 60 0 0,13 326-47 0 0,-5-304-10 0 0,1 43 0 0 0,0 40 0 0 0,5-1 0 0 0,-5-67 0 0 0,-4-44 0 0 0,5 98 0 0 0,-10 31 246 0 0,4-108-214 0 0,-2 59 21 0 0,-20 66 75 0 0,20-167-109 0 0,-1-1 0 0 0,1 1 0 0 0,-2 0-1 0 0,0 0 1 0 0,-1-1 0 0 0,0 1 0 0 0,0-1 0 0 0,-1 0 0 0 0,-1-1 0 0 0,0 1 0 0 0,-1-1-1 0 0,-14 19 1 0 0,-10 7 88 0 0,19-22-50 0 0,1-1-1 0 0,-27 24 0 0 0,-3-4 89 0 0,-71 45 0 0 0,74-54-51 0 0,-40 35 0 0 0,-13 9 129 0 0,75-58-195 0 0,-1-1 0 0 0,0 0-1 0 0,-33 12 1 0 0,37-19-479 0 0,0 0 0 0 0,0-1 0 0 0,0-1 0 0 0,0 0 0 0 0,-1 0-1 0 0,1-1 1 0 0,0-1 0 0 0,-1 0 0 0 0,1-1 0 0 0,-14-4 0 0 0,-29-7-5035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5:22.478"/>
    </inkml:context>
    <inkml:brush xml:id="br0">
      <inkml:brushProperty name="width" value="0.1" units="cm"/>
      <inkml:brushProperty name="height" value="0.1" units="cm"/>
      <inkml:brushProperty name="color" value="#F4F91B"/>
    </inkml:brush>
  </inkml:definitions>
  <inkml:trace contextRef="#ctx0" brushRef="#br0">5267 51 455 0 0,'-2'0'49'0'0,"0"-1"-1"0"0,0 0 0 0 0,-1 1 0 0 0,1-1 0 0 0,0 1 0 0 0,0 0 0 0 0,-1-1 0 0 0,1 1 0 0 0,0 1 0 0 0,-1-1 0 0 0,1 0 0 0 0,-3 1 0 0 0,-13 0 730 0 0,10-2-693 0 0,0 2 0 0 0,-1-1 0 0 0,-14 3 0 0 0,14-1 44 0 0,-1-1 0 0 0,1 0-1 0 0,-12-1 1 0 0,-60-1 684 0 0,56 2-671 0 0,0-2 1 0 0,0 0-1 0 0,-31-6 0 0 0,-44-6 874 0 0,79 9-844 0 0,-1 1-1 0 0,0 1 0 0 0,1 1 1 0 0,-1 1-1 0 0,-37 4 0 0 0,44-2-138 0 0,-21 5 10 0 0,26-4-30 0 0,0-1 0 0 0,0 0 0 0 0,0-1 0 0 0,-16 0 0 0 0,-16 1-2 0 0,-99 8 160 0 0,31-3-26 0 0,87-6-117 0 0,0-2 0 0 0,-1 0 0 0 0,-30-5 0 0 0,34 3 44 0 0,0 0 1 0 0,0 2-1 0 0,1 0 1 0 0,-1 1-1 0 0,-28 4 1 0 0,-119 18 115 0 0,63-11-187 0 0,-12 0 31 0 0,-121-4 0 0 0,-29-11 32 0 0,263 4-57 0 0,-35-1 88 0 0,0 3 1 0 0,-43 6 0 0 0,29-1-94 0 0,0-2 1 0 0,0-2 0 0 0,-55-5-1 0 0,45-4 27 0 0,-102-23-1 0 0,103 16-21 0 0,32 9 20 0 0,-45-1 0 0 0,40 3-17 0 0,9 1 3 0 0,-1 0 0 0 0,1 2 0 0 0,-1 1 0 0 0,-47 10-1 0 0,61-10-12 0 0,1 0 0 0 0,-23 0 0 0 0,-16 2 0 0 0,42-3 0 0 0,-1-1 0 0 0,1 0 0 0 0,-1 0 0 0 0,1-1 0 0 0,0 0 0 0 0,-1 0 0 0 0,1-1 0 0 0,-9-3 0 0 0,4 2 0 0 0,1 0 0 0 0,-17-1 0 0 0,17 4 0 0 0,-9-1 0 0 0,-1 0 0 0 0,1-2 0 0 0,0 0 0 0 0,0-1 0 0 0,-28-10 0 0 0,42 12 0 0 0,0 0 0 0 0,-1 0 0 0 0,1 1 0 0 0,-14-1 0 0 0,-19-4 0 0 0,8 3 0 0 0,7 1 0 0 0,-26-2 0 0 0,14 2 0 0 0,15 1 0 0 0,0 0 0 0 0,-42 6 0 0 0,-11 1 0 0 0,48-5 0 0 0,-32 5 0 0 0,36-2 0 0 0,0-2 0 0 0,-31 0 0 0 0,-104-9 0 0 0,126 3 0 0 0,-35-9 0 0 0,41 9 0 0 0,0 1 0 0 0,0 1 0 0 0,-26 2 0 0 0,-44-3 0 0 0,62 1 7 0 0,0 2 0 0 0,1 1-1 0 0,-37 6 1 0 0,27-3 12 0 0,-49 0-1 0 0,71-5-62 0 0,-164-11-449 0 0,149 6-2194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5:23.792"/>
    </inkml:context>
    <inkml:brush xml:id="br0">
      <inkml:brushProperty name="width" value="0.1" units="cm"/>
      <inkml:brushProperty name="height" value="0.1" units="cm"/>
      <inkml:brushProperty name="color" value="#F4F91B"/>
    </inkml:brush>
  </inkml:definitions>
  <inkml:trace contextRef="#ctx0" brushRef="#br0">3860 5 2071 0 0,'-54'0'1011'0'0,"-208"-4"1090"0"0,-126 10-781 0 0,112-6-1226 0 0,118-4 116 0 0,98 3-93 0 0,27-1-40 0 0,-1 2-1 0 0,-49 7 1 0 0,-13 8-18 0 0,-1-4 0 0 0,-153-2 0 0 0,247-9-58 0 0,-277-3 242 0 0,72 11-228 0 0,79 1 192 0 0,-208 12 131 0 0,-39-16-156 0 0,255-12-171 0 0,28 0-12 0 0,-227-15 65 0 0,217 19-232 0 0,42 3-2181 0 0,23-1-182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5:38.607"/>
    </inkml:context>
    <inkml:brush xml:id="br0">
      <inkml:brushProperty name="width" value="0.1" units="cm"/>
      <inkml:brushProperty name="height" value="0.1" units="cm"/>
      <inkml:brushProperty name="color" value="#F4F91B"/>
    </inkml:brush>
  </inkml:definitions>
  <inkml:trace contextRef="#ctx0" brushRef="#br0">1771 844 2327 0 0,'1'10'2464'0'0,"-1"-9"-2390"0"0,0-1 1 0 0,0 1-1 0 0,0-1 1 0 0,1 1-1 0 0,-1 0 0 0 0,0-1 1 0 0,0 1-1 0 0,0-1 1 0 0,0 1-1 0 0,0 0 1 0 0,0-1-1 0 0,0 1 0 0 0,-1-1 1 0 0,1 1-1 0 0,0 0 1 0 0,0-1-1 0 0,0 1 1 0 0,-1-1-1 0 0,1 1 0 0 0,-1 0 57 0 0,-6 0 2345 0 0,11 8-2187 0 0,-3-8-258 0 0,-1 0 0 0 0,1 0 0 0 0,0 0 0 0 0,0 0-1 0 0,0 0 1 0 0,0-1 0 0 0,0 1 0 0 0,0 0 0 0 0,0-1-1 0 0,0 1 1 0 0,0 0 0 0 0,0-1 0 0 0,1 1 0 0 0,-1-1-1 0 0,0 0 1 0 0,0 1 0 0 0,2-1 0 0 0,27 4 901 0 0,-14-2-643 0 0,-11-2-175 0 0,0 0 0 0 0,0-1 0 0 0,0 1 0 0 0,0-1 0 0 0,0 0 0 0 0,0 0 0 0 0,0-1 0 0 0,-1 1 0 0 0,1-1 0 0 0,-1 0 0 0 0,1-1 0 0 0,4-2 0 0 0,21-8 408 0 0,-17 7-326 0 0,0 0-1 0 0,22-13 0 0 0,-1-1 69 0 0,-29 18-187 0 0,0-1 0 0 0,0 1 1 0 0,-1-1-1 0 0,0-1 0 0 0,1 1 1 0 0,-1-1-1 0 0,0 1 0 0 0,-1-1 1 0 0,1 0-1 0 0,-1-1 0 0 0,1 1 1 0 0,-1 0-1 0 0,-1-1 0 0 0,1 0 1 0 0,-1 0-1 0 0,1 0 0 0 0,-1 0 1 0 0,-1 0-1 0 0,2-6 0 0 0,0 1 110 0 0,0 0 0 0 0,-1 0-1 0 0,0 0 1 0 0,0 0 0 0 0,-1-14-1 0 0,-1 20-169 0 0,0 1-1 0 0,0 0 1 0 0,-1 0-1 0 0,1 0 1 0 0,-1 0-1 0 0,0 0 0 0 0,0 0 1 0 0,0 0-1 0 0,0 0 1 0 0,-1 0-1 0 0,1 1 1 0 0,-1-1-1 0 0,1 0 1 0 0,-1 1-1 0 0,0-1 1 0 0,0 1-1 0 0,0 0 1 0 0,0 0-1 0 0,-1-1 0 0 0,1 1 1 0 0,-1 1-1 0 0,-2-3 1 0 0,-1 0 21 0 0,1-1 0 0 0,0 1 0 0 0,0-1 1 0 0,0-1-1 0 0,0 1 0 0 0,1-1 0 0 0,0 1 0 0 0,0-1 1 0 0,0 0-1 0 0,1-1 0 0 0,0 1 0 0 0,0-1 0 0 0,1 1 1 0 0,0-1-1 0 0,0 0 0 0 0,-1-8 0 0 0,0-20 187 0 0,3 28-207 0 0,-1-1 0 0 0,1 1 0 0 0,-4-14 1 0 0,-12-44 146 0 0,-5-19 64 0 0,17 75-213 0 0,0 1 0 0 0,0-1-1 0 0,-1 1 1 0 0,0 0 0 0 0,-9-10 0 0 0,-11-17 81 0 0,18 25-91 0 0,0 2-1 0 0,0-1 0 0 0,-1 1 1 0 0,-1 0-1 0 0,1 1 1 0 0,-1 0-1 0 0,-18-11 0 0 0,-1-2 76 0 0,14 11-40 0 0,1 0 0 0 0,-2 0-1 0 0,1 1 1 0 0,-1 1 0 0 0,-22-8-1 0 0,26 13-40 0 0,1 0 0 0 0,-1 0 0 0 0,0 1 0 0 0,1 1 0 0 0,-21 1 0 0 0,20 0 0 0 0,-9 0 0 0 0,0 0 0 0 0,0 2 0 0 0,-33 9 0 0 0,-24 7 0 0 0,-25 16 0 0 0,88-32 0 0 0,1 0 0 0 0,-1-1 0 0 0,0 0 0 0 0,0-1 0 0 0,-24-2 0 0 0,1-2 7 0 0,-109-13 50 0 0,120 12-57 0 0,0 1 0 0 0,-1 1 0 0 0,1 1 0 0 0,-1 1 0 0 0,-33 4 0 0 0,39 0 0 0 0,13-2 0 0 0,0-1 0 0 0,0 0 0 0 0,0 0 0 0 0,-13-1 0 0 0,3 0 0 0 0,-1 0 0 0 0,0 2 0 0 0,1 0 0 0 0,-1 1 0 0 0,-20 6 0 0 0,21-3 0 0 0,13-5 0 0 0,0 1 0 0 0,0-1 0 0 0,0 1 0 0 0,-1-1 0 0 0,-7 0 0 0 0,3 1-1 0 0,10-2 5 0 0,-1 0 0 0 0,0 1 0 0 0,0-1 0 0 0,0 0 0 0 0,0 0-1 0 0,0 0 1 0 0,0 0 0 0 0,0 0 0 0 0,0 0 0 0 0,0 0 0 0 0,0 0 0 0 0,0 0 0 0 0,-1-1 0 0 0,-37-3 6 0 0,28 2-10 0 0,0 1 0 0 0,-1 0 0 0 0,1 1 0 0 0,-21 2 0 0 0,17 0 0 0 0,1-2 0 0 0,-16 0 0 0 0,-9-3 69 0 0,22 3-71 0 0,-34-7-1 0 0,17 4 3 0 0,27 2 0 0 0,0 1 0 0 0,-1-1 0 0 0,-13-4 0 0 0,17 4 7 0 0,0 1-1 0 0,-1-1 0 0 0,1 1 1 0 0,0-1-1 0 0,-1 1 1 0 0,1 1-1 0 0,0-1 0 0 0,0 0 1 0 0,-1 1-1 0 0,1 0 1 0 0,0 0-1 0 0,0 0 0 0 0,0 1 1 0 0,0-1-1 0 0,0 1 1 0 0,0 0-1 0 0,0 0 0 0 0,1 1 1 0 0,-6 3-1 0 0,5-1-6 0 0,1 0 0 0 0,0-1 0 0 0,0 1 0 0 0,0 0 0 0 0,0 1 0 0 0,1-1 0 0 0,-3 9 0 0 0,-8 17 0 0 0,9-21 0 0 0,0 0 0 0 0,1 0 0 0 0,0 1 0 0 0,1-1 0 0 0,0 1 0 0 0,-1 18 0 0 0,1-8 0 0 0,-3 23 0 0 0,3 0 0 0 0,3 65 0 0 0,-1-90 54 0 0,0 0 0 0 0,-6 33 0 0 0,4-40 30 0 0,0 1 1 0 0,1-1-1 0 0,0 1 0 0 0,1 0 0 0 0,0 0 1 0 0,1-1-1 0 0,1 1 0 0 0,3 13 0 0 0,4 3 60 0 0,-5-21-163 0 0,-1 0 0 0 0,-1 1 0 0 0,1-1 0 0 0,-2 1 0 0 0,1 0 0 0 0,-1-1 0 0 0,0 1 0 0 0,-1 14 1 0 0,-4 0-1038 0 0,0 1-374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6:21.859"/>
    </inkml:context>
    <inkml:brush xml:id="br0">
      <inkml:brushProperty name="width" value="0.1" units="cm"/>
      <inkml:brushProperty name="height" value="0.1" units="cm"/>
      <inkml:brushProperty name="color" value="#F4F91B"/>
    </inkml:brush>
  </inkml:definitions>
  <inkml:trace contextRef="#ctx0" brushRef="#br0">3322 10 943 0 0,'0'-10'1260'0'0,"-2"13"-1118"0"0,-1-1 0 0 0,1 0-1 0 0,-1 0 1 0 0,0-1-1 0 0,0 1 1 0 0,1-1-1 0 0,-1 1 1 0 0,0-1-1 0 0,0 0 1 0 0,0 0 0 0 0,0 0-1 0 0,-1 0 1 0 0,-4 0-1 0 0,-3-1 303 0 0,-1 1 0 0 0,-17-3 0 0 0,-3 0-36 0 0,20 3-342 0 0,0 1 1 0 0,1-1 0 0 0,-1 2-1 0 0,-13 4 1 0 0,13-4-63 0 0,0 0 0 0 0,0 0 1 0 0,1-1-1 0 0,-17 0 0 0 0,-8 3 200 0 0,29-4-86 0 0,0 0-1 0 0,-1 0 1 0 0,1 0 0 0 0,-13-2-1 0 0,-39-1 86 0 0,-53-6 797 0 0,95 7-666 0 0,-29-5 1 0 0,11 0-1 0 0,13 4-309 0 0,-130-10 376 0 0,46 12-337 0 0,64 6-64 0 0,33-3 0 0 0,0-2 0 0 0,-17 2 0 0 0,10-2 0 0 0,-29 5 0 0 0,29-3 0 0 0,-30 1 0 0 0,21-4 22 0 0,1 1-1 0 0,-42 8 0 0 0,18-5 23 0 0,0 0 40 0 0,-47 6 34 0 0,59-5-34 0 0,26-4-62 0 0,0 0 0 0 0,-18 4 0 0 0,-60 10 38 0 0,43-4-23 0 0,-13 5-10 0 0,47-12-6 0 0,-1 0 0 0 0,1 0 0 0 0,-1-1 0 0 0,1-1 0 0 0,-1 0 0 0 0,0 0 0 0 0,0-1-1 0 0,-14-1 1 0 0,-70-2 346 0 0,88 1-356 0 0,-6 0 37 0 0,0 0 1 0 0,0-2 0 0 0,-28-7-1 0 0,32 7 27 0 0,0 0 1 0 0,-16-1-1 0 0,1-1 30 0 0,-10-1-27 0 0,25 5-61 0 0,1 0 0 0 0,-1-1 1 0 0,0-1-1 0 0,1 1 0 0 0,-14-7 0 0 0,-8 9-17 0 0,8-2 50 0 0,-2 0-36 0 0,22 2-14 0 0,1 0 0 0 0,0 0 0 0 0,-1 0 0 0 0,1 0 0 0 0,0 0 0 0 0,0 0 0 0 0,-1 1 0 0 0,1-1 0 0 0,-4 2 0 0 0,-12 1 0 0 0,-34-1 0 0 0,-29 2 128 0 0,35-3-128 0 0,38-2 0 0 0,-1 1 0 0 0,0 0 0 0 0,0 1 0 0 0,0 0 0 0 0,-11 3 0 0 0,-26 8 22 0 0,-1-2-1 0 0,-76 7 0 0 0,91-16 49 0 0,-53-5 0 0 0,74 3-55 0 0,-149-22 489 0 0,137 21-450 0 0,-1 1 0 0 0,0 1 0 0 0,-26 4 0 0 0,40-3-55 0 0,0 1 0 0 0,0 0 0 0 0,0 1 0 0 0,0 0-1 0 0,1 0 1 0 0,-1 1 0 0 0,1 0 0 0 0,0 1 0 0 0,-17 11 0 0 0,6 6-649 0 0,18-19 562 0 0,-9 10-342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6:25.147"/>
    </inkml:context>
    <inkml:brush xml:id="br0">
      <inkml:brushProperty name="width" value="0.1" units="cm"/>
      <inkml:brushProperty name="height" value="0.1" units="cm"/>
      <inkml:brushProperty name="color" value="#F4F91B"/>
    </inkml:brush>
  </inkml:definitions>
  <inkml:trace contextRef="#ctx0" brushRef="#br0">5683 782 919 0 0,'-4'-2'283'0'0,"0"1"0"0"0,0 0 0 0 0,0 0 0 0 0,0 0 0 0 0,0 0 0 0 0,-1 1 0 0 0,-4-1 0 0 0,-8 0 283 0 0,10 0-401 0 0,0 0 0 0 0,0 1 0 0 0,0 0 1 0 0,0 0-1 0 0,0 1 0 0 0,0 0 0 0 0,0 0 0 0 0,0 0 1 0 0,0 1-1 0 0,-11 4 0 0 0,12-4-65 0 0,1-1-1 0 0,-1-1 1 0 0,1 1-1 0 0,-1-1 1 0 0,1 0 0 0 0,-1 0-1 0 0,1 0 1 0 0,-1-1-1 0 0,1 0 1 0 0,0 0 0 0 0,-9-3-1 0 0,5 2 250 0 0,0 0 0 0 0,-18-1-1 0 0,-67 10 751 0 0,-3-1-846 0 0,31-9 547 0 0,-88-16 0 0 0,110 12-556 0 0,15 4-115 0 0,1 1-1 0 0,-1 2 0 0 0,-35 3 1 0 0,43-2-114 0 0,0-1 0 0 0,0-1-1 0 0,0-1 1 0 0,-37-8 0 0 0,31 5 52 0 0,-45-1-1 0 0,64 5-60 0 0,-146 0 240 0 0,10 1-119 0 0,6-3 1 0 0,85-1-55 0 0,-128-7 420 0 0,165 12-457 0 0,0 1 1 0 0,-19 3-1 0 0,20-1-5 0 0,-1-2 0 0 0,-19 1 0 0 0,18-2 2 0 0,-30 5 0 0 0,3 1 19 0 0,6-3 23 0 0,19-2-60 0 0,-1 0 1 0 0,0-1 0 0 0,-22-2 0 0 0,-180-20 432 0 0,184 11-329 0 0,32 7-84 0 0,0 1 0 0 0,0 0 1 0 0,-1 1-1 0 0,1-1 1 0 0,-13 0-1 0 0,-29-3 177 0 0,37 3-170 0 0,1 0 0 0 0,-1 1-1 0 0,-15 1 1 0 0,-40 1-5 0 0,37-2-18 0 0,-34 5-1 0 0,-117 10-18 0 0,100-18 54 0 0,-45 6-47 0 0,-19 2 60 0 0,44 2-67 0 0,1-4 0 0 0,58-3 67 0 0,-10 7 5 0 0,10 0-13 0 0,-37 1-34 0 0,45-3-12 0 0,0-1-1 0 0,0-2 0 0 0,-47-4 0 0 0,-65-11 52 0 0,57 14-53 0 0,72 0 2 0 0,1 0-1 0 0,-25 5 1 0 0,-18 0 2 0 0,-169 8-15 0 0,125-4 0 0 0,-20-3 128 0 0,-151 8 0 0 0,44 15-64 0 0,164-16-64 0 0,22-11 0 0 0,8-1 0 0 0,24 1 0 0 0,-1-1 0 0 0,0-1 0 0 0,1 0 0 0 0,-20-2 0 0 0,18 0 0 0 0,10 2 0 0 0,0 0 0 0 0,1 0 0 0 0,-1 0 0 0 0,0-1 0 0 0,0 1 0 0 0,1-1 0 0 0,-1 0 0 0 0,1 0 0 0 0,-1 0 0 0 0,1 0 0 0 0,-1 0 0 0 0,1-1 0 0 0,-4-2 0 0 0,-2 0 36 0 0,7 3-34 0 0,-1 1 0 0 0,1-1 0 0 0,0 0 0 0 0,0 1 0 0 0,0-1 0 0 0,-1 0 0 0 0,1 0 0 0 0,0 0 0 0 0,0 0 0 0 0,0 0 0 0 0,0 0 0 0 0,0 0 0 0 0,-1-2 0 0 0,-14-13-2 0 0,14 12 8 0 0,0 0-1 0 0,0 0 1 0 0,0 0-1 0 0,1 0 1 0 0,-1 0-1 0 0,1 0 0 0 0,0 0 1 0 0,1 0-1 0 0,-1 0 1 0 0,1-1-1 0 0,0-4 1 0 0,-1 4 24 0 0,1-1 1 0 0,-1 1-1 0 0,0-1 1 0 0,0 1-1 0 0,0-1 1 0 0,-5-9 0 0 0,3 7-32 0 0,1-1 0 0 0,-1 1 1 0 0,1 0-1 0 0,1-1 0 0 0,0 1 1 0 0,0-1-1 0 0,0-12 0 0 0,6-5-1 0 0,-6 25 0 0 0,1 1 0 0 0,0-1 0 0 0,0 1 0 0 0,0-1 0 0 0,0 1 0 0 0,-1-1 0 0 0,1 1 0 0 0,0-1 0 0 0,0 1 0 0 0,-1-1 0 0 0,1 1 0 0 0,0-1 0 0 0,-1 1 0 0 0,1-1 0 0 0,-1 1 0 0 0,1 0 0 0 0,-1-1 0 0 0,1 1 0 0 0,0 0 0 0 0,-1-1 0 0 0,1 1 0 0 0,-1 0 0 0 0,1 0 0 0 0,-1 0 0 0 0,1-1 0 0 0,-1 1 0 0 0,0 0 0 0 0,1 0 0 0 0,-1 0 0 0 0,1 0 0 0 0,-1 0 0 0 0,1 0 0 0 0,-1 0 0 0 0,1 0 0 0 0,-1 0 0 0 0,0 0 0 0 0,1 0 0 0 0,-1 0 0 0 0,1 0 0 0 0,-1 1 0 0 0,1-1 0 0 0,-1 0 0 0 0,0 1 0 0 0,-2-1 0 0 0,-10-8 32 0 0,12 8-31 0 0,1 0 0 0 0,0-1 0 0 0,-1 1 0 0 0,1 0-1 0 0,0 0 1 0 0,-1 0 0 0 0,1-1 0 0 0,0 1 0 0 0,-1 0-1 0 0,1-1 1 0 0,0 1 0 0 0,0 0 0 0 0,-1 0 0 0 0,1-1 0 0 0,0 1-1 0 0,0 0 1 0 0,0-1 0 0 0,-1 1 0 0 0,1-1 0 0 0,0 1-1 0 0,0 0 1 0 0,0-1 0 0 0,0 1 0 0 0,0 0 0 0 0,0-1 0 0 0,0 1-1 0 0,0-1 1 0 0,0 1 0 0 0,0 0 0 0 0,0-1 0 0 0,0 1 0 0 0,0-1-1 0 0,0 1 1 0 0,0 0 0 0 0,0-1 0 0 0,0 1 0 0 0,1-1-1 0 0,-1 0 1 0 0,2 0 9 0 0,1-1 44 0 0,-8-5-54 0 0,4 6 3 0 0,1 1-1 0 0,0 0 1 0 0,-1-1-1 0 0,1 1 1 0 0,0-1-1 0 0,-1 1 1 0 0,1 0-1 0 0,-1-1 1 0 0,1 1-1 0 0,-1 0 1 0 0,1-1-1 0 0,-1 1 1 0 0,1 0-1 0 0,-1 0 1 0 0,1-1-1 0 0,-1 1 1 0 0,1 0-1 0 0,-1 0 1 0 0,1 0 0 0 0,-1 0-1 0 0,1 0 1 0 0,-1 0-1 0 0,1 0 1 0 0,-2 0-1 0 0,0 0-1 0 0,1-1-1 0 0,0 0 0 0 0,0 0 0 0 0,0 0 0 0 0,-1 0 0 0 0,1 0 0 0 0,0 0 0 0 0,0-1 0 0 0,1 1 0 0 0,-1 0 0 0 0,0 0 0 0 0,0-1 0 0 0,1 1 0 0 0,-2-3 0 0 0,-4-6 0 0 0,1 4 4 0 0,0-1 1 0 0,0 0-1 0 0,0 0 0 0 0,1-1 0 0 0,0 1 0 0 0,1-1 0 0 0,0 0 0 0 0,0 0 1 0 0,-2-8-1 0 0,1 3 3 0 0,0 1 1 0 0,-11-22-1 0 0,12 28 9 0 0,0 0 0 0 0,0 0 0 0 0,1-1 0 0 0,-1 1 0 0 0,2-1 0 0 0,-1 0 0 0 0,1 0 0 0 0,0 1 0 0 0,0-1 0 0 0,1 0 0 0 0,0 0 0 0 0,0 0 0 0 0,1 0 0 0 0,-1 0 0 0 0,4-11 0 0 0,0-8 19 0 0,-4 22-24 0 0,0-1 1 0 0,0 1-1 0 0,1 0 0 0 0,-1 0 0 0 0,1-1 0 0 0,0 1 0 0 0,1 0 1 0 0,-1 0-1 0 0,1 0 0 0 0,-1 0 0 0 0,1 1 0 0 0,0-1 1 0 0,1 0-1 0 0,2-3 0 0 0,10-16 45 0 0,-13 19-48 0 0,0 1 1 0 0,0 0 0 0 0,0 0 0 0 0,0-1 0 0 0,0 1-1 0 0,6-5 1 0 0,-2 2 14 0 0,1-1 1 0 0,-1 0-1 0 0,8-12 0 0 0,1-2 12 0 0,-5 9-1 0 0,-9 9-18 0 0,1 0 1 0 0,0 0-1 0 0,1 1 1 0 0,-1-1-1 0 0,0 1 0 0 0,1-1 1 0 0,-1 1-1 0 0,6-4 1 0 0,-8 6-17 0 0,0 0 0 0 0,1 0 0 0 0,-1 0 0 0 0,0 0 1 0 0,0 0-1 0 0,0 0 0 0 0,0 0 0 0 0,0 0 0 0 0,0-1 1 0 0,1 1-1 0 0,-1 0 0 0 0,0 0 0 0 0,0 0 0 0 0,0 0 1 0 0,0 0-1 0 0,0 0 0 0 0,1 0 0 0 0,-1 0 0 0 0,0 0 1 0 0,0 0-1 0 0,0 0 0 0 0,0 0 0 0 0,0 1 0 0 0,0-1 1 0 0,1 0-1 0 0,-1 0 0 0 0,0 0 0 0 0,0 0 0 0 0,0 0 1 0 0,0 0-1 0 0,0 0 0 0 0,0 0 0 0 0,0 0 0 0 0,1 0 1 0 0,-1 0-1 0 0,0 0 0 0 0,0 1 0 0 0,0-1 0 0 0,0 0 1 0 0,0 0-1 0 0,0 0 0 0 0,1 8-16 0 0,-5 9-290 0 0,-4-2-610 0 0,-2 1-292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50.202"/>
    </inkml:context>
    <inkml:brush xml:id="br0">
      <inkml:brushProperty name="width" value="0.1" units="cm"/>
      <inkml:brushProperty name="height" value="0.1" units="cm"/>
      <inkml:brushProperty name="color" value="#E71224"/>
    </inkml:brush>
  </inkml:definitions>
  <inkml:trace contextRef="#ctx0" brushRef="#br0">2093 170 863 0 0,'0'-1'36'0'0,"1"0"0"0"0,1-1-1 0 0,-1 1 1 0 0,0 0-1 0 0,0 0 1 0 0,0 0-1 0 0,1 0 1 0 0,-1 0-1 0 0,0 1 1 0 0,1-1-1 0 0,-1 0 1 0 0,4-1-1 0 0,-4 2 143 0 0,4-2 278 0 0,-1 0 0 0 0,1 0 0 0 0,0 0 0 0 0,0 1 0 0 0,0 0 0 0 0,7-1 0 0 0,-3 2-322 0 0,1 0 0 0 0,-1 0 0 0 0,0 1 0 0 0,17 3 0 0 0,-18-4-116 0 0,1 1 1 0 0,0-2-1 0 0,-1 0 1 0 0,1 0 0 0 0,-1 0-1 0 0,0-1 1 0 0,12-4-1 0 0,-16 5 51 0 0,20-9 484 0 0,-20 8-220 0 0,1 0 0 0 0,-1 1 0 0 0,1-1 1 0 0,6-1-1 0 0,7-2 483 0 0,9 0 157 0 0,-27 5-948 0 0,0 0 0 0 0,1 0 1 0 0,-1 0-1 0 0,0 0 0 0 0,0 0 0 0 0,0 0 1 0 0,1 0-1 0 0,-1 0 0 0 0,0 0 0 0 0,0 0 1 0 0,1 0-1 0 0,-1 0 0 0 0,0 0 0 0 0,0 0 1 0 0,0 0-1 0 0,1 0 0 0 0,-1 0 0 0 0,0 0 1 0 0,0 0-1 0 0,0 0 0 0 0,1 0 0 0 0,-1-1 0 0 0,0 1 1 0 0,0 0-1 0 0,0 0 0 0 0,0 0 0 0 0,0 0 1 0 0,1 0-1 0 0,-1-1 0 0 0,0 1 0 0 0,0 0 1 0 0,0 0-1 0 0,0 0 0 0 0,0-1 0 0 0,0 1 1 0 0,0 0-1 0 0,1 0 0 0 0,-1 0 0 0 0,0-1 0 0 0,0 1 1 0 0,-1 0 9 0 0,1 0-1 0 0,0 0 1 0 0,0-1 0 0 0,-1 1 0 0 0,1 0 0 0 0,0 0 0 0 0,-1 0 0 0 0,1 0 0 0 0,0 0-1 0 0,-1 0 1 0 0,1 0 0 0 0,0 0 0 0 0,-1 0 0 0 0,1 0 0 0 0,0 0 0 0 0,-1 0 0 0 0,1 0-1 0 0,0 0 1 0 0,-1 0 0 0 0,1 0 0 0 0,0 1 0 0 0,-1-1 0 0 0,1 0 0 0 0,0 0 0 0 0,-1 0-1 0 0,1 0 1 0 0,0 1 0 0 0,0-1 0 0 0,-1 0 0 0 0,1 0 0 0 0,0 1 0 0 0,-4 1 65 0 0,1 0 1 0 0,-1-1 0 0 0,1 1 0 0 0,-1-1-1 0 0,0 0 1 0 0,0 0 0 0 0,1 0 0 0 0,-1-1-1 0 0,0 1 1 0 0,0-1 0 0 0,0 0 0 0 0,0 0-1 0 0,0 0 1 0 0,1-1 0 0 0,-1 1-1 0 0,0-1 1 0 0,-4-1 0 0 0,-9-3 365 0 0,1-1 0 0 0,-26-12 0 0 0,21 9-35 0 0,9 5-235 0 0,1 0-1 0 0,-1 1 1 0 0,1 1-1 0 0,-1 0 1 0 0,-16 0-1 0 0,-21-4 26 0 0,32 3 66 0 0,-1 2 0 0 0,0 0 0 0 0,-31 2 0 0 0,-55 12 1438 0 0,23-2-3041 0 0,-58 2 1679 0 0,-195-8 1 0 0,162-19-31 0 0,17 10-1 0 0,-38-4 139 0 0,47-15-231 0 0,-46-5-30 0 0,139 22-181 0 0,24 3-7 0 0,-55 0-1 0 0,44 5-492 0 0,0 2-1 0 0,0 2 1 0 0,0 2-1 0 0,-49 16 1 0 0,31-3-772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6:27.447"/>
    </inkml:context>
    <inkml:brush xml:id="br0">
      <inkml:brushProperty name="width" value="0.1" units="cm"/>
      <inkml:brushProperty name="height" value="0.1" units="cm"/>
      <inkml:brushProperty name="color" value="#F4F91B"/>
    </inkml:brush>
  </inkml:definitions>
  <inkml:trace contextRef="#ctx0" brushRef="#br0">3664 1071 455 0 0,'20'-15'4790'0'0,"17"-4"-3250"0"0,-13 7-951 0 0,-14 7-387 0 0,0 1-1 0 0,0 0 1 0 0,16-3 0 0 0,-15 4-132 0 0,0 0 0 0 0,18-8 0 0 0,7-4 138 0 0,-26 11 59 0 0,1 0 0 0 0,15-10-1 0 0,-23 13-223 0 0,-1 0 0 0 0,1 0 0 0 0,0 0-1 0 0,-1 0 1 0 0,1 1 0 0 0,0-1 0 0 0,0 1 0 0 0,-1-1-1 0 0,1 1 1 0 0,0 0 0 0 0,0 0 0 0 0,0 0 0 0 0,3 1-1 0 0,19-1 247 0 0,-21 0-239 0 0,0 0-1 0 0,-1 0 1 0 0,1 1-1 0 0,-1-1 0 0 0,1 1 1 0 0,6 2-1 0 0,18 2 208 0 0,-22-5-156 0 0,1 0 0 0 0,-1-1 0 0 0,0 0 0 0 0,0 0-1 0 0,11-3 1 0 0,-13 3-59 0 0,-1 1-1 0 0,0 1 0 0 0,1-1 1 0 0,-1 0-1 0 0,0 1 0 0 0,1 0 1 0 0,-1-1-1 0 0,0 1 0 0 0,0 0 1 0 0,4 2-1 0 0,4 1 32 0 0,-7-3-26 0 0,1 0 0 0 0,-1 0 1 0 0,0 0-1 0 0,1-1 0 0 0,-1 0 0 0 0,1 0 0 0 0,-1 0 0 0 0,1-1 0 0 0,7-1 0 0 0,1-1 191 0 0,-1-2-1 0 0,13-5 1 0 0,-24 10-231 0 0,45-32 634 0 0,-32 26-459 0 0,-1-2-1 0 0,0 0 1 0 0,0 0 0 0 0,14-13-1 0 0,-21 15-118 0 0,-1 1 0 0 0,0-1 0 0 0,0 0 0 0 0,0 0 0 0 0,-1 0 0 0 0,0-1 0 0 0,0 1 0 0 0,-1-1 1 0 0,1 0-1 0 0,2-10 0 0 0,49-123 917 0 0,-42 95-906 0 0,-1 0 0 0 0,-3 0 1 0 0,-1-1-1 0 0,-2 0 1 0 0,-1-62-1 0 0,-6 97-51 0 0,1 1 1 0 0,-2-1-1 0 0,1 1 0 0 0,-2-1 0 0 0,1 1 0 0 0,-1 0 0 0 0,-1 0 0 0 0,0 0 1 0 0,0 1-1 0 0,-1-1 0 0 0,0 1 0 0 0,-1 0 0 0 0,-11-15 0 0 0,-4-6-23 0 0,16 21 0 0 0,0 1 0 0 0,-1 0 0 0 0,-11-12 0 0 0,11 15 0 0 0,-1 0 0 0 0,0 0 0 0 0,0 1 0 0 0,0 0 0 0 0,-1 0 0 0 0,1 1 0 0 0,-1 0 0 0 0,0 0 0 0 0,0 1 0 0 0,0-1 0 0 0,0 2 0 0 0,-14-2 0 0 0,12 2 0 0 0,1-1 0 0 0,-18-6 0 0 0,-11-3 0 0 0,-8 6 18 0 0,-1 1 0 0 0,-88 5 0 0 0,-47 9-8 0 0,32-3-10 0 0,-169-2 64 0 0,112 2 199 0 0,71 7-408 0 0,-57 3 118 0 0,148-15 77 0 0,1-2-1 0 0,-60-9 1 0 0,50 3 708 0 0,-1 3-1 0 0,-82 5 0 0 0,-108 22-2264 0 0,230-22 1334 0 0,-22 2-131 0 0,-67 0 0 0 0,-41-5 304 0 0,-58 14 0 0 0,53-1 0 0 0,-43-10 0 0 0,80-2 0 0 0,-144-16 0 0 0,224 12 0 0 0,-36-4 0 0 0,1 3 0 0 0,-114 5 0 0 0,135 2 0 0 0,-1-2 0 0 0,0-2 0 0 0,-65-12 0 0 0,70 8-104 0 0,1 2 0 0 0,-1 2-1 0 0,-50 4 1 0 0,78 0-544 0 0,0 1 1 0 0,-19 6-1 0 0,0-1-4872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6:29.635"/>
    </inkml:context>
    <inkml:brush xml:id="br0">
      <inkml:brushProperty name="width" value="0.1" units="cm"/>
      <inkml:brushProperty name="height" value="0.1" units="cm"/>
      <inkml:brushProperty name="color" value="#F4F91B"/>
    </inkml:brush>
  </inkml:definitions>
  <inkml:trace contextRef="#ctx0" brushRef="#br0">3502 895 919 0 0,'-1'-4'462'0'0,"0"1"0"0"0,1-1-1 0 0,-1 0 1 0 0,1 0 0 0 0,0 1-1 0 0,0-6 1 0 0,0 6-48 0 0,1 0 1 0 0,-1 0-1 0 0,-1 0 0 0 0,1 0 1 0 0,0-1-1 0 0,-1 1 0 0 0,1 0 0 0 0,-1 0 1 0 0,-2-5-1 0 0,2 7-389 0 0,0 0-1 0 0,0 0 1 0 0,1 0 0 0 0,-1 0-1 0 0,0 0 1 0 0,0 1 0 0 0,0-1-1 0 0,0 0 1 0 0,-1 1 0 0 0,1-1-1 0 0,0 0 1 0 0,0 1-1 0 0,0-1 1 0 0,0 1 0 0 0,-2-1-1 0 0,1 1 22 0 0,1-1-1 0 0,-1 1 0 0 0,1-1 0 0 0,-1 1 0 0 0,0-1 0 0 0,1 0 0 0 0,0 0 1 0 0,-1 0-1 0 0,1 0 0 0 0,0 0 0 0 0,-1 0 0 0 0,-1-3 0 0 0,-2-4 308 0 0,1-1-1 0 0,0 0 1 0 0,0 0-1 0 0,1 0 0 0 0,0-1 1 0 0,1 1-1 0 0,-2-14 1 0 0,1 10-180 0 0,0 0 1 0 0,-8-25-1 0 0,9 31-99 0 0,0-1-1 0 0,1 1 0 0 0,0 0 1 0 0,0-1-1 0 0,1 1 1 0 0,0-1-1 0 0,0 1 0 0 0,1 0 1 0 0,2-13-1 0 0,1-21 191 0 0,-4 26-95 0 0,1 0 0 0 0,1 0 0 0 0,0 0 0 0 0,0 0 0 0 0,2 0 0 0 0,0 0 0 0 0,1 1 0 0 0,0-1 0 0 0,13-22 0 0 0,-13 24-110 0 0,1 1-1 0 0,-2 0 0 0 0,6-19 0 0 0,-8 24-45 0 0,-2 4 1 0 0,1 0 0 0 0,-1 0 1 0 0,0 0-1 0 0,1-1 0 0 0,-1 1 0 0 0,-1 0 1 0 0,1 0-1 0 0,0 0 0 0 0,-1 0 1 0 0,1 0-1 0 0,-1 0 0 0 0,0 0 1 0 0,-2-5-1 0 0,-3-3 208 0 0,0 0-1 0 0,-8-12 1 0 0,-8-15 127 0 0,20 33-333 0 0,-1 0 0 0 0,0-1-1 0 0,0 1 1 0 0,0 0 0 0 0,0 1-1 0 0,-1-1 1 0 0,0 0 0 0 0,0 1 0 0 0,-6-5-1 0 0,7 6-15 0 0,0 1-1 0 0,-1 0 0 0 0,1 0 1 0 0,-1 0-1 0 0,1 0 0 0 0,-1 1 1 0 0,0-1-1 0 0,0 1 0 0 0,0 0 1 0 0,0 0-1 0 0,0 1 1 0 0,0-1-1 0 0,-7 1 0 0 0,-106 10 65 0 0,-77 2-64 0 0,158-8 0 0 0,-172 6 64 0 0,156-6-47 0 0,18-2 7 0 0,-32 6-1 0 0,35-4-23 0 0,-50 1 0 0 0,8-1 0 0 0,43-4 33 0 0,-1-1 0 0 0,1-1 0 0 0,0-2 0 0 0,-41-10-1 0 0,40 8-14 0 0,3 1 5 0 0,1 1 0 0 0,-1 1 0 0 0,0 1 0 0 0,0 2 0 0 0,-42 4 0 0 0,-100 11-7 0 0,139-15 0 0 0,1-1-1 0 0,0-1 1 0 0,-49-10 0 0 0,-81-15 365 0 0,131 23-326 0 0,-5-2 1 0 0,-39-13 1 0 0,2 0 11 0 0,34 11-4 0 0,-42-3 0 0 0,49 8-53 0 0,5 0 25 0 0,1 2-1 0 0,-40 2 1 0 0,-27 2-27 0 0,80-3-8 0 0,-74 2-1 0 0,68 0 0 0 0,-1 1 0 0 0,1 1 0 0 0,0 1 0 0 0,-19 8 0 0 0,13-4 0 0 0,-27 5 0 0 0,29-10 0 0 0,7 0 0 0 0,0-1 0 0 0,0 0 0 0 0,-1-1 0 0 0,1-1 0 0 0,0 0 0 0 0,-23-3 0 0 0,7 0 0 0 0,0 0 0 0 0,-58 5 0 0 0,73-2 0 0 0,-85 10 0 0 0,84-8 0 0 0,-1 0 0 0 0,1 1 0 0 0,-30 12 0 0 0,40-13-1 0 0,1-1-1 0 0,0 1 1 0 0,-1 0-1 0 0,1 1 1 0 0,0-1-1 0 0,1 1 1 0 0,-1 0-1 0 0,1 0 1 0 0,-1 1-1 0 0,1-1 0 0 0,1 1 1 0 0,-1 0-1 0 0,1 0 1 0 0,-1 0-1 0 0,2 1 1 0 0,-1-1-1 0 0,0 1 1 0 0,-2 9-1 0 0,1 4-8 0 0,0 0-1 0 0,1 1 0 0 0,1-1 1 0 0,1 28-1 0 0,1-22 16 0 0,-7 47 0 0 0,-1-34-5 0 0,-25 73 0 0 0,27-94 0 0 0,0 0 0 0 0,1 0 0 0 0,1 0 0 0 0,1 0 0 0 0,-2 33 0 0 0,4-39 0 0 0,2-1 0 0 0,0 1 0 0 0,0-1 0 0 0,0 1 0 0 0,2-1 0 0 0,-1 1 0 0 0,1-1 0 0 0,1 0 0 0 0,0 0 0 0 0,10 18 0 0 0,-8-18-56 0 0,104 192-1068 0 0,-94-163-168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7:01.865"/>
    </inkml:context>
    <inkml:brush xml:id="br0">
      <inkml:brushProperty name="width" value="0.1" units="cm"/>
      <inkml:brushProperty name="height" value="0.1" units="cm"/>
      <inkml:brushProperty name="color" value="#F4F91B"/>
    </inkml:brush>
  </inkml:definitions>
  <inkml:trace contextRef="#ctx0" brushRef="#br0">1437 140 3279 0 0,'-22'-9'280'0'0,"19"8"-94"0"0,0 0-1 0 0,0 0 0 0 0,0 0 0 0 0,0 0 0 0 0,0-1 0 0 0,0 0 1 0 0,-3-2-1 0 0,-3-3 138 0 0,1 0 0 0 0,0-1 1 0 0,1 0-1 0 0,0 0 0 0 0,-7-10 1 0 0,11 13-165 0 0,1 0 0 0 0,0 0 1 0 0,-1 1-1 0 0,2-2 0 0 0,-1 1 0 0 0,-1-8 1 0 0,3 13-145 0 0,-1-1-3 0 0,1 1 0 0 0,0-1 0 0 0,-1 1-1 0 0,1-1 1 0 0,-1 1 0 0 0,1-1 0 0 0,0 1-1 0 0,-1-1 1 0 0,1 1 0 0 0,-1 0 0 0 0,1-1-1 0 0,-1 1 1 0 0,1 0 0 0 0,-1-1-1 0 0,0 1 1 0 0,1 0 0 0 0,-1-1 0 0 0,1 1-1 0 0,-1 0 1 0 0,0 0 0 0 0,0 0 0 0 0,-18-3 29 0 0,7 1-45 0 0,7 0 20 0 0,-1 1 0 0 0,0 0-1 0 0,1 0 1 0 0,-1 1 0 0 0,0 0-1 0 0,1 0 1 0 0,-1 0-1 0 0,0 0 1 0 0,0 1 0 0 0,1 0-1 0 0,-8 2 1 0 0,-8 4 23 0 0,-34 15 0 0 0,14-4-33 0 0,-146 44 69 0 0,177-58-1 0 0,-1-2 1 0 0,0 1-1 0 0,0-2 1 0 0,1 1-1 0 0,-1-2 1 0 0,0 1-1 0 0,0-1 1 0 0,0-1-1 0 0,0 0 0 0 0,0-1 1 0 0,0 0-1 0 0,0 0 1 0 0,1-1-1 0 0,-1-1 1 0 0,1 1-1 0 0,0-2 1 0 0,-16-8-1 0 0,14 5 36 0 0,-1 2-1 0 0,0 0 1 0 0,0 0-1 0 0,-23-5 1 0 0,15 7-67 0 0,-26 0 1 0 0,8 0-14 0 0,-15 2-30 0 0,50 3 0 0 0,0-1 0 0 0,1 1 0 0 0,-1 0 0 0 0,0 0 0 0 0,1 1 0 0 0,-5 1 0 0 0,-10 4 0 0 0,8-5 0 0 0,0 1 0 0 0,0 0 0 0 0,1 0 0 0 0,-1 1 0 0 0,1 0 0 0 0,0 1 0 0 0,0 0 0 0 0,0 0 0 0 0,-14 12 0 0 0,1 3 0 0 0,-9 9 0 0 0,11-10 22 0 0,16-16-13 0 0,0 0 0 0 0,0 0 0 0 0,1 1-1 0 0,-1 0 1 0 0,-4 7 0 0 0,-8 17 98 0 0,-19 46 1 0 0,23-46-78 0 0,-36 62 226 0 0,35-65-177 0 0,2 2 0 0 0,1 0-1 0 0,1 0 1 0 0,1 0 0 0 0,1 1-1 0 0,2 1 1 0 0,-2 32 0 0 0,6-53-66 0 0,-2 192 496 0 0,8-131-423 0 0,0-13 159 0 0,-3 77 0 0 0,-3-112-200 0 0,0 0-1 0 0,2 0 1 0 0,1 0-1 0 0,1 0 1 0 0,0 0-1 0 0,1-1 1 0 0,2 0 0 0 0,0 0-1 0 0,10 23 1 0 0,20 23 104 0 0,-34-64-146 0 0,6 18 28 0 0,2 0 1 0 0,0-1-1 0 0,1 0 1 0 0,1-1-1 0 0,15 18 1 0 0,-15-22-4 0 0,1 0 1 0 0,1-1-1 0 0,0 0 1 0 0,1-1-1 0 0,25 16 1 0 0,76 39 109 0 0,-90-53-121 0 0,5 4 62 0 0,1-2 1 0 0,57 21 0 0 0,-56-28-35 0 0,47 5 1 0 0,-48-9 4 0 0,59 16 1 0 0,-64-11-25 0 0,0-2-1 0 0,1-1 1 0 0,-1-2 0 0 0,38 4-1 0 0,102-9 50 0 0,-135 0-30 0 0,1 0 0 0 0,57 9 0 0 0,62 23 73 0 0,-106-23-99 0 0,0-1-1 0 0,1-3 0 0 0,-1-1 0 0 0,1-3 1 0 0,0-1-1 0 0,67-10 0 0 0,-30 3 71 0 0,83 4-1 0 0,43-2 18 0 0,-154 0-41 0 0,177-13 134 0 0,-68 2-120 0 0,-3 0-41 0 0,7 18 3 0 0,-54 2-18 0 0,174-10-23 0 0,-177-2 0 0 0,-1 0 0 0 0,-80 6 16 0 0,43-7 0 0 0,-43 5 0 0 0,43-2 0 0 0,-58 7-16 0 0,-1 1 0 0 0,24 4 0 0 0,-24-2 0 0 0,1-2 0 0 0,23 2 0 0 0,-17-4 0 0 0,0-1 0 0 0,-1-1 0 0 0,1-1 0 0 0,24-6 0 0 0,-33 7 0 0 0,0 0 0 0 0,0 1 0 0 0,0 1 0 0 0,17 1 0 0 0,-2-1 0 0 0,21-4 0 0 0,-38 2 0 0 0,0 1 0 0 0,0 1 0 0 0,1-1 0 0 0,16 3 0 0 0,78 6 0 0 0,-8 13 0 0 0,-83-19 0 0 0,-1 1 0 0 0,26 8 0 0 0,-27-6 0 0 0,-6-4 0 0 0,0 2 0 0 0,0-1 0 0 0,-1 1 0 0 0,1 0 0 0 0,-1 0 0 0 0,0 1 0 0 0,0 0 0 0 0,0 0 0 0 0,0 1 0 0 0,0-1 0 0 0,5 8 0 0 0,6 6 0 0 0,25 21 0 0 0,-1-2 0 0 0,-35-29-3 0 0,0-1-1 0 0,0 1 1 0 0,-1 0-1 0 0,0 0 0 0 0,0 0 1 0 0,-1 1-1 0 0,0-1 1 0 0,4 17-1 0 0,-3-10-2 0 0,-2 0-1 0 0,0 0 1 0 0,0 1 0 0 0,-1 25-1 0 0,-3-28 7 0 0,0 0 0 0 0,-1-1 0 0 0,-1 1 0 0 0,0-1 0 0 0,0 1 0 0 0,-9 17 0 0 0,-5 20 0 0 0,15-45 8 0 0,1 1-1 0 0,1 0 1 0 0,-1 0-1 0 0,1 0 1 0 0,0-1 0 0 0,2 9-1 0 0,-2-9-1 0 0,1-1 1 0 0,-1 1-1 0 0,0 0 0 0 0,0 0 0 0 0,0 0 1 0 0,-1-1-1 0 0,1 1 0 0 0,-1 0 0 0 0,0 0 1 0 0,-1-1-1 0 0,-1 5 0 0 0,-2 1 3 0 0,0 0-1 0 0,1 0 1 0 0,0 0-1 0 0,1 0 0 0 0,-2 13 1 0 0,4-18-5 0 0,1-1 0 0 0,-1 0 0 0 0,1 1 1 0 0,0-1-1 0 0,1 1 0 0 0,-1-1 0 0 0,1 0 0 0 0,0 1 0 0 0,0-1 1 0 0,0 0-1 0 0,1 0 0 0 0,-1 1 0 0 0,1-1 0 0 0,0-1 0 0 0,4 7 1 0 0,-3-6 9 0 0,0 0 1 0 0,1 0 0 0 0,-1-1-1 0 0,1 1 1 0 0,0-1 0 0 0,0 0-1 0 0,0 0 1 0 0,0 0 0 0 0,0-1 0 0 0,0 0-1 0 0,1 1 1 0 0,-1-2 0 0 0,9 4-1 0 0,6 0 89 0 0,0-1 0 0 0,24 2 0 0 0,1 1-31 0 0,-11-3-36 0 0,1 0 1 0 0,62-3-1 0 0,-55-2 6 0 0,57 7-1 0 0,-11 4 52 0 0,0-4-1 0 0,101-6 1 0 0,-125-7-55 0 0,90-19 1 0 0,-115 18 4 0 0,19-5 146 0 0,-14 4 839 0 0,46-5 0 0 0,-44 8-1953 0 0,58-15-1 0 0,-66 15 922 0 0,-1 1 0 0 0,1 2 0 0 0,45 2 0 0 0,12-1 4 0 0,-5-4 0 0 0,117-4 0 0 0,-191 10 0 0 0,0 0 0 0 0,-1 0 0 0 0,1 2 0 0 0,-1-1 0 0 0,1 2 0 0 0,-1 0 0 0 0,0 1 0 0 0,15 6 0 0 0,-8-3 0 0 0,1 0 0 0 0,-1-1 0 0 0,34 4 0 0 0,-27-5 0 0 0,-7 0 0 0 0,-1 1 0 0 0,1 1 0 0 0,24 13 0 0 0,-11-5 0 0 0,-6-4 0 0 0,58 16 0 0 0,-82-27 5 0 0,0 0 0 0 0,0-1 0 0 0,0 1 0 0 0,0-1 0 0 0,0 0 1 0 0,0 1-1 0 0,-1-2 0 0 0,1 1 0 0 0,4-2 0 0 0,8-2 8 0 0,31-9-13 0 0,-28 8 0 0 0,1 1 0 0 0,33-5 0 0 0,-47 9 15 0 0,0-1-1 0 0,1 1 0 0 0,-1-1 1 0 0,0 0-1 0 0,-1-1 0 0 0,1 0 1 0 0,0 0-1 0 0,-1 0 0 0 0,1 0 1 0 0,-1-1-1 0 0,0 0 0 0 0,0 0 1 0 0,0 0-1 0 0,4-7 0 0 0,8-8 84 0 0,-1-1 1 0 0,15-26-1 0 0,-22 33-78 0 0,1-2 62 0 0,-1-1 0 0 0,0 1 0 0 0,-1-2 0 0 0,-1 1 0 0 0,-1-1 0 0 0,6-22 0 0 0,-2-10 21 0 0,5-77-1 0 0,-11 78-46 0 0,18-84 1 0 0,-4 65-52 0 0,14-125 0 0 0,-29 119 20 0 0,-3-1 0 0 0,-14-101 0 0 0,0-46 21 0 0,10 126-39 0 0,3 63-7 0 0,0 14 0 0 0,0 0 0 0 0,0 1 0 0 0,-6-23 0 0 0,5 34 0 0 0,0 0 0 0 0,0 0 0 0 0,-1 0 0 0 0,0 0 0 0 0,0 0 0 0 0,0 0 0 0 0,-1 1 0 0 0,0 0 0 0 0,0-1 0 0 0,0 1 0 0 0,0 1 0 0 0,-8-7 0 0 0,4 5-1 0 0,0 1-1 0 0,0 0 0 0 0,0 0 1 0 0,0 1-1 0 0,-1 0 0 0 0,0 0 1 0 0,0 1-1 0 0,0 0 1 0 0,0 1-1 0 0,0 0 0 0 0,0 1 1 0 0,-1-1-1 0 0,1 2 0 0 0,-10 0 1 0 0,-17 1-11 0 0,0 2 0 0 0,-48 10 1 0 0,30-3 6 0 0,-192 9 5 0 0,-2 1 0 0 0,72-5 0 0 0,126-12 0 0 0,-62 10 0 0 0,6 0 0 0 0,-101-4 0 0 0,82-5 0 0 0,-204 32 0 0 0,289-30 0 0 0,-1-3 0 0 0,-69-2 0 0 0,-81-18 0 0 0,54 4 0 0 0,24 7 0 0 0,-64-6 0 0 0,155 10 0 0 0,-33 2 0 0 0,7 0 0 0 0,-41 3 0 0 0,55-1 0 0 0,-36-3 0 0 0,-171-4 0 0 0,182 6 0 0 0,-110 7 0 0 0,-51-2 0 0 0,41-14 0 0 0,144 8 0 0 0,-37 4 0 0 0,39-1 0 0 0,-44-2 0 0 0,-2-4 0 0 0,-127 12 0 0 0,-5-5 0 0 0,145-6 0 0 0,-102 10 0 0 0,7 8 0 0 0,-204 42 0 0 0,305-49 1 0 0,-151 16-12 0 0,155-26-48 0 0,42 0 60 0 0,-1 0 0 0 0,1 1 0 0 0,0 1 0 0 0,-16 3 0 0 0,-6 2-14 0 0,0-2 1 0 0,0-1-1 0 0,-1-2 0 0 0,-36-3 0 0 0,64 1 13 0 0,0 0 0 0 0,0-1 0 0 0,-11-4 0 0 0,-10-2 0 0 0,29 8 0 0 0,0-1 0 0 0,0 1 0 0 0,0 0 0 0 0,0-1 0 0 0,0 1 0 0 0,0-1 0 0 0,0 1 0 0 0,0-1 0 0 0,0 1 0 0 0,0-1 0 0 0,0 0 0 0 0,0 1 0 0 0,1-1 0 0 0,-1 0 0 0 0,0 0 0 0 0,0 1 0 0 0,1-1 0 0 0,-1 0 0 0 0,0 0 0 0 0,1 0 0 0 0,-1 0 0 0 0,1 0 0 0 0,0 0 0 0 0,-1 0 0 0 0,1 0 0 0 0,0 0 0 0 0,-1 0 0 0 0,1 0 0 0 0,0 0 0 0 0,0-1 0 0 0,0 1 0 0 0,0 0 0 0 0,0 0 0 0 0,0-1 0 0 0,-2-13 0 0 0,1 14 0 0 0,1 0 0 0 0,-1 0 0 0 0,1 0 0 0 0,-1 0 0 0 0,0 1 0 0 0,1-1 0 0 0,-1 0 0 0 0,0 0 0 0 0,0 1 0 0 0,1-1 0 0 0,-1 1 0 0 0,0-1 0 0 0,0 1 0 0 0,0-1 0 0 0,0 1 0 0 0,0-1 0 0 0,0 1 0 0 0,-1-1 0 0 0,-24-4 0 0 0,13 2 0 0 0,5 0 0 0 0,0 0 0 0 0,1 0 0 0 0,-1-1 0 0 0,1 0 0 0 0,0-1 0 0 0,0 1 0 0 0,0-1 0 0 0,1-1 0 0 0,-8-6 0 0 0,-6-9 0 0 0,-21-30 0 0 0,37 46 0 0 0,-8-12 0 0 0,1-1 0 0 0,2 0 0 0 0,-1-1 0 0 0,2 0 0 0 0,0 0 0 0 0,2-1 0 0 0,0 0 0 0 0,-6-40 0 0 0,10 47 0 0 0,1 1 0 0 0,1 0 0 0 0,0 0 0 0 0,0-1 0 0 0,3-11 0 0 0,15-60 0 0 0,-13 63 0 0 0,0-1 0 0 0,-1 1 0 0 0,-1 0 0 0 0,0-39 0 0 0,-4 41 16 0 0,-1 0 0 0 0,-2 0 0 0 0,0 0 0 0 0,0 0 0 0 0,-11-26 0 0 0,10 34-7 0 0,1 1 0 0 0,-2-1-1 0 0,1 1 1 0 0,-2 0 0 0 0,1 0 0 0 0,-1 1-1 0 0,0 0 1 0 0,-1 0 0 0 0,0 1-1 0 0,-13-10 1 0 0,20 17-18 0 0,0 0 0 0 0,0 0-1 0 0,0 0 1 0 0,0 0 0 0 0,0 0 0 0 0,-1 0-1 0 0,1 1 1 0 0,0-1 0 0 0,-1 0 0 0 0,1 1-1 0 0,0-1 1 0 0,-1 1 0 0 0,1 0 0 0 0,-1-1-1 0 0,1 1 1 0 0,-1 0 0 0 0,1 0-1 0 0,-1 0 1 0 0,1 0 0 0 0,-1 0 0 0 0,1 0-1 0 0,-1 1 1 0 0,1-1 0 0 0,0 0 0 0 0,-1 1-1 0 0,1-1 1 0 0,-1 1 0 0 0,1-1 0 0 0,0 1-1 0 0,0 0 1 0 0,-1 0 0 0 0,1-1 0 0 0,0 1-1 0 0,0 0 1 0 0,0 0 0 0 0,0 0-1 0 0,-2 3 1 0 0,-2 2-139 0 0,1 1-1 0 0,0-1 1 0 0,0 1-1 0 0,1 1 0 0 0,0-1 1 0 0,-2 8-1 0 0,-5 18-1307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8:11.460"/>
    </inkml:context>
    <inkml:brush xml:id="br0">
      <inkml:brushProperty name="width" value="0.1" units="cm"/>
      <inkml:brushProperty name="height" value="0.1" units="cm"/>
      <inkml:brushProperty name="color" value="#F4F91B"/>
    </inkml:brush>
  </inkml:definitions>
  <inkml:trace contextRef="#ctx0" brushRef="#br0">1743 932 1983 0 0,'3'-3'3553'0'0,"0"-7"-2122"0"0,-3 10-1416 0 0,0-1 1 0 0,0 1 0 0 0,0 0-1 0 0,0 0 1 0 0,0 0 0 0 0,0-1-1 0 0,0 1 1 0 0,0 0 0 0 0,-1 0-1 0 0,1-1 1 0 0,0 1-1 0 0,0 0 1 0 0,0 0 0 0 0,0 0-1 0 0,0 0 1 0 0,0-1 0 0 0,0 1-1 0 0,0 0 1 0 0,-1 0 0 0 0,1 0-1 0 0,0 0 1 0 0,0-1 0 0 0,0 1-1 0 0,0 0 1 0 0,0 0-1 0 0,-1 0 1 0 0,1 0 0 0 0,0 0-1 0 0,0 0 1 0 0,0 0 0 0 0,-1-1-1 0 0,1 1 1 0 0,0 0 0 0 0,0 0-1 0 0,0 0 1 0 0,-1 0 0 0 0,1 0-1 0 0,0 0 1 0 0,0 0-1 0 0,0 0 1 0 0,-1 0 0 0 0,1 0-1 0 0,-29-6 1407 0 0,21 5-954 0 0,0 0 1 0 0,0-1 0 0 0,-12-4-1 0 0,16 5-338 0 0,1 0 1 0 0,0 1-1 0 0,0 0 0 0 0,0 0 0 0 0,0 0 0 0 0,0 0 0 0 0,-6 1 0 0 0,-5 0 277 0 0,-13 5 601 0 0,-29-12-46 0 0,44 4-845 0 0,0 1 1 0 0,-1 0-1 0 0,1 0 1 0 0,-13 2 0 0 0,18-1-45 0 0,0 0 1 0 0,0-1 0 0 0,0 1 0 0 0,0-1 0 0 0,-10-3-1 0 0,9 2 90 0 0,-1 0-1 0 0,-17 0 0 0 0,14 1-24 0 0,1 2 1 0 0,-1-1-1 0 0,0 2 1 0 0,-20 4-1 0 0,-50 10 278 0 0,46-13-233 0 0,30-3-138 0 0,0 0 1 0 0,0 1 0 0 0,0 0 0 0 0,0 0 0 0 0,0 0 0 0 0,0 0-1 0 0,-11 5 1 0 0,8-2-12 0 0,0-1 0 0 0,-1-1 0 0 0,1 0 0 0 0,0 0 1 0 0,-1-1-1 0 0,1 0 0 0 0,-1-1 0 0 0,0 0 0 0 0,-11-2 0 0 0,-8 2 33 0 0,-60-4 459 0 0,61 3-240 0 0,17 0-228 0 0,0 1 1 0 0,-19 1 0 0 0,22 0-45 0 0,0-1 0 0 0,0 0 0 0 0,-13-1 0 0 0,-8-1 54 0 0,16 2-5 0 0,-51 2 10 0 0,-50 4-9 0 0,93-2-48 0 0,0 0 0 0 0,1 1 0 0 0,-32 13 0 0 0,36-13-16 0 0,12-4 0 0 0,0 0 0 0 0,1 0 0 0 0,-1 1 0 0 0,0-1 0 0 0,1 1 0 0 0,-6 3 0 0 0,5-3 0 0 0,0 1 0 0 0,1-2 0 0 0,-1 1 0 0 0,0 0 0 0 0,-7 1 0 0 0,-15 7 0 0 0,20-8 1 0 0,0-1 0 0 0,0 1 0 0 0,-1-1 0 0 0,1 0 1 0 0,0 0-1 0 0,-1-1 0 0 0,1 0 0 0 0,-1 0 0 0 0,-11-2 0 0 0,5-1 5 0 0,1 0 0 0 0,-1 0 0 0 0,1-1 0 0 0,0-1 0 0 0,0 0-1 0 0,1 0 1 0 0,-1-2 0 0 0,-13-9 0 0 0,4-2 20 0 0,17 14-20 0 0,1 0 1 0 0,-1 1-1 0 0,0 0 0 0 0,0 0 1 0 0,-7-4-1 0 0,2 2-6 0 0,0 1 0 0 0,1-2 0 0 0,-10-5 0 0 0,16 8 0 0 0,-1 1 0 0 0,0-1 0 0 0,1 1 0 0 0,0-1 0 0 0,0 0 0 0 0,0 1 0 0 0,0-1 0 0 0,0 0 0 0 0,0-1 0 0 0,1 1 0 0 0,-1 0 0 0 0,0-5 0 0 0,-1 1 19 0 0,1-1 1 0 0,0 0-1 0 0,0-1 0 0 0,1 1 0 0 0,0 0 0 0 0,1 0 1 0 0,0 0-1 0 0,0-1 0 0 0,2-10 0 0 0,5-23-21 0 0,-5 26 37 0 0,1-1-1 0 0,0 1 1 0 0,9-23-1 0 0,-8 22-22 0 0,0 1 0 0 0,-1-1 0 0 0,-1 0 0 0 0,-1 1 0 0 0,-1-27 0 0 0,-4-134 124 0 0,3 162-122 0 0,0 0 0 0 0,-2 1 0 0 0,-7-29 0 0 0,6 31-4 0 0,1 0 1 0 0,0 0-1 0 0,1 0 0 0 0,0 0 1 0 0,1 0-1 0 0,1-19 0 0 0,0 28-9 0 0,1 0 0 0 0,0 0 0 0 0,0 0 0 0 0,0 0 0 0 0,0 0 0 0 0,1 1 0 0 0,-1-1 0 0 0,0 0 0 0 0,1 1 1 0 0,0-1-1 0 0,0 1 0 0 0,0 0 0 0 0,0-1 0 0 0,0 1 0 0 0,0 0 0 0 0,1 0 0 0 0,-1 0 0 0 0,1 1 0 0 0,-1-1 0 0 0,1 1 0 0 0,0-1 0 0 0,-1 1 0 0 0,6-2 0 0 0,7-2 8 0 0,0 1 0 0 0,0 0-1 0 0,22-2 1 0 0,-12 1-5 0 0,26-2 21 0 0,92-3 0 0 0,-59 7-11 0 0,36-2-14 0 0,92-9 0 0 0,36 4 0 0 0,-247 10 0 0 0,29 0 0 0 0,56 7 0 0 0,-72-5 1 0 0,0-1-1 0 0,16-1 1 0 0,-17 0 8 0 0,-1 0 5 0 0,-1-2 1 0 0,-1 1 0 0 0,12-4-1 0 0,-14 3-14 0 0,-1 0-1 0 0,1 1 1 0 0,0-1-1 0 0,-1 2 0 0 0,1-1 1 0 0,0 1-1 0 0,-1 0 1 0 0,10 2-1 0 0,3 1 1 0 0,1 0 0 0 0,0-1 0 0 0,0-1 0 0 0,-1-1 0 0 0,33-5 0 0 0,-39 4 0 0 0,0 1 0 0 0,14 1 0 0 0,-24-1 0 0 0,1 0 0 0 0,-1 1 0 0 0,0 0 0 0 0,1 0 0 0 0,-1 0 0 0 0,0 0 0 0 0,0 1 0 0 0,0-1 0 0 0,0 1 0 0 0,4 3 0 0 0,-5-3 0 0 0,0 1 0 0 0,-1 0 0 0 0,0-1 0 0 0,0 1 0 0 0,0 0 0 0 0,0 1 0 0 0,0-1 0 0 0,2 4 0 0 0,-3-3 0 0 0,1 0 0 0 0,0-1 0 0 0,0 1 0 0 0,0-1 0 0 0,0 0 0 0 0,1 0 0 0 0,3 4 0 0 0,34 24 0 0 0,-27-21 0 0 0,0-1 0 0 0,0 2 0 0 0,-1 0 0 0 0,-1 0 0 0 0,0 1 0 0 0,0 0 0 0 0,14 23 0 0 0,-14-16 0 0 0,4 6 0 0 0,13 34 0 0 0,-24-49 0 0 0,0 0 0 0 0,-1 0 0 0 0,-1 0 0 0 0,0 0 0 0 0,0 1 0 0 0,-1-1 0 0 0,0 12 0 0 0,-1-13 0 0 0,-1 1 0 0 0,0 0 0 0 0,0-1 0 0 0,-1 1 0 0 0,-1-1 0 0 0,1 0 0 0 0,-1 1 0 0 0,-1-1 0 0 0,-9 16 0 0 0,2-7 0 0 0,-1-1 0 0 0,0 0 0 0 0,-24 23 0 0 0,8-6-48 0 0,-47 74 0 0 0,28-39-5672 0 0,19-32-504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58:53.642"/>
    </inkml:context>
    <inkml:brush xml:id="br0">
      <inkml:brushProperty name="width" value="0.1" units="cm"/>
      <inkml:brushProperty name="height" value="0.1" units="cm"/>
      <inkml:brushProperty name="color" value="#F4F91B"/>
    </inkml:brush>
  </inkml:definitions>
  <inkml:trace contextRef="#ctx0" brushRef="#br0">1540 1051 4031 0 0,'14'-21'2011'0'0,"4"-1"34"0"0,-13 20-1721 0 0,-2 0 0 0 0,1 0 0 0 0,0 0 0 0 0,0-1-1 0 0,-1 1 1 0 0,1-1 0 0 0,-1 0 0 0 0,0 0 0 0 0,0 0 0 0 0,4-4-1 0 0,-1 0-81 0 0,1 1-1 0 0,0-1 1 0 0,10-5-1 0 0,-16 11-187 0 0,0 0 0 0 0,0 0 0 0 0,0 1 0 0 0,0-1 0 0 0,0 0 0 0 0,0 0 0 0 0,0 0 0 0 0,0-1 0 0 0,-1 1 0 0 0,1 0 0 0 0,0 0 0 0 0,-1 0 0 0 0,1-1 0 0 0,0 1 0 0 0,-1 0 0 0 0,0-1 0 0 0,1 1 0 0 0,-1 0 0 0 0,0-1 0 0 0,0 1 0 0 0,0 0 0 0 0,0-2 0 0 0,-4-37 1193 0 0,3 35-1114 0 0,0-1-1 0 0,0 0 1 0 0,1 1 0 0 0,-1-8-1 0 0,3 0 12 0 0,0 6-3 0 0,-1-1-1 0 0,-1 0 1 0 0,1 0-1 0 0,-1 1 1 0 0,0-1 0 0 0,-2-9-1 0 0,-7 2 239 0 0,9 14-353 0 0,-1 0-1 0 0,0 0 1 0 0,0 0 0 0 0,1 0 0 0 0,-1 0-1 0 0,1 0 1 0 0,-1 0 0 0 0,1 0 0 0 0,-1 0 0 0 0,1 0-1 0 0,0 0 1 0 0,-1 0 0 0 0,1 0 0 0 0,0-3 0 0 0,6-41 656 0 0,-5 38-558 0 0,-1 1 0 0 0,1-1 0 0 0,1 0 0 0 0,-1 1 0 0 0,4-8 0 0 0,-3 7-65 0 0,0 0 1 0 0,0 0-1 0 0,0 0 0 0 0,-1 0 0 0 0,0-9 0 0 0,-1 12-33 0 0,0 0 9 0 0,0-1 1 0 0,0 1-1 0 0,0-1 0 0 0,0 1 1 0 0,1-1-1 0 0,0 1 0 0 0,0-1 1 0 0,0 1-1 0 0,0 0 0 0 0,1-1 1 0 0,0 1-1 0 0,4-7 0 0 0,-4 6-8 0 0,1 0 1 0 0,-1-1-1 0 0,0 1 0 0 0,-1 0 0 0 0,1 0 0 0 0,-1-1 1 0 0,0 1-1 0 0,0-1 0 0 0,-1 1 0 0 0,0-1 0 0 0,0 1 1 0 0,0-1-1 0 0,-2-9 0 0 0,2 8 30 0 0,-1 0 1 0 0,1-1-1 0 0,0 1 1 0 0,1 0-1 0 0,-1-1 0 0 0,5-13 1 0 0,-4 17-38 0 0,0 0 0 0 0,0 0 0 0 0,0 0 0 0 0,0 0-1 0 0,-1 0 1 0 0,1 0 0 0 0,-1 0 0 0 0,0 0 0 0 0,0 0 0 0 0,-1 0 0 0 0,1-1 0 0 0,-1 1 0 0 0,0 0 0 0 0,0 0 0 0 0,-3-6 0 0 0,3 6-1 0 0,-1 1 1 0 0,1-1 0 0 0,0 0 0 0 0,0 0 0 0 0,0 1-1 0 0,1-1 1 0 0,-1 0 0 0 0,1 0 0 0 0,0 0 0 0 0,0 0-1 0 0,0 0 1 0 0,1 0 0 0 0,-1 0 0 0 0,3-6 0 0 0,-1-1 16 0 0,-2 8-28 0 0,0 0-1 0 0,0 0 1 0 0,-1 1 0 0 0,1-1 0 0 0,-1 0 0 0 0,1 1-1 0 0,-1-1 1 0 0,0 1 0 0 0,0-1 0 0 0,0 1 0 0 0,-2-5-1 0 0,-20-28 28 0 0,14 22-34 0 0,7 11 3 0 0,1 0 0 0 0,-1 0 0 0 0,0 0 0 0 0,0 0 0 0 0,0 0 0 0 0,0 0 0 0 0,-1 0 0 0 0,1 1 0 0 0,0-1 1 0 0,-1 1-1 0 0,1 0 0 0 0,-1 0 0 0 0,0-1 0 0 0,1 2 0 0 0,-1-1 0 0 0,-4-1 0 0 0,-4 1 19 0 0,0 0-1 0 0,0 0 1 0 0,-12 2 0 0 0,-14-2 5 0 0,21 0-19 0 0,12 1-4 0 0,0 0 1 0 0,-1-1-1 0 0,1 1 1 0 0,0-1-1 0 0,0 0 1 0 0,0 0 0 0 0,0 0-1 0 0,0-1 1 0 0,-6-3-1 0 0,-74-35 123 0 0,71 35-103 0 0,-1 1 0 0 0,0 0 0 0 0,0 1 0 0 0,-21-1 0 0 0,24 2-17 0 0,0 1-1 0 0,0 0 1 0 0,0 1-1 0 0,0 0 1 0 0,-1 0-1 0 0,1 2 1 0 0,1-1-1 0 0,-1 1 1 0 0,-12 4-1 0 0,18-4-7 0 0,0-1 0 0 0,0 0 0 0 0,-1 0 0 0 0,1 0 0 0 0,-5 0 0 0 0,-18 2 0 0 0,-104 22 0 0 0,112-22 0 0 0,-1-2 0 0 0,1 0 0 0 0,-1-1 0 0 0,-33-4 0 0 0,-22-1 0 0 0,-93-5 0 0 0,154 10 8 0 0,0 0 0 0 0,0 0 0 0 0,1-2 0 0 0,-1 0 0 0 0,0 0 0 0 0,1-2 0 0 0,-26-8 0 0 0,-19-6-8 0 0,48 14 0 0 0,0 0 0 0 0,0 1 0 0 0,0 0 0 0 0,0 1 0 0 0,-14-2 0 0 0,3 1 0 0 0,18 2 2 0 0,0 1 1 0 0,-1-1-1 0 0,1 1 0 0 0,0 0 0 0 0,0 0 0 0 0,-1 0 1 0 0,1 1-1 0 0,0-1 0 0 0,0 1 0 0 0,0 0 0 0 0,0 0 1 0 0,0 1-1 0 0,0-1 0 0 0,0 1 0 0 0,0 0 0 0 0,0 0 1 0 0,1 0-1 0 0,-1 0 0 0 0,1 1 0 0 0,0-1 1 0 0,-1 1-1 0 0,1 0 0 0 0,0 0 0 0 0,1 0 0 0 0,-1 1 1 0 0,0-1-1 0 0,1 1 0 0 0,-3 6 0 0 0,-4 8-2 0 0,0 1 0 0 0,2 0 0 0 0,-9 36 0 0 0,8-26 29 0 0,-1-2 0 0 0,-16 33 0 0 0,18-43 12 0 0,-4 9-20 0 0,-22 47 86 0 0,29-66-90 0 0,1 1 1 0 0,0 1-1 0 0,-3 12 0 0 0,-3 10 31 0 0,5-19-30 0 0,1 0-1 0 0,0 1 1 0 0,0-1-1 0 0,2 1 1 0 0,-1 0-1 0 0,2 0 1 0 0,1 22-1 0 0,3 2 47 0 0,13 50-1 0 0,-12-68-49 0 0,0 1 1 0 0,1-1-1 0 0,1-1 0 0 0,1 1 0 0 0,1-1 0 0 0,1-1 1 0 0,0 1-1 0 0,22 26 0 0 0,27 39 258 0 0,-54-79-256 0 0,-1 0 1 0 0,1 0-1 0 0,1-1 0 0 0,-1 1 1 0 0,0-2-1 0 0,1 1 0 0 0,0 0 1 0 0,-1-1-1 0 0,12 3 0 0 0,4 2 13 0 0,-3 0 3 0 0,0 0 0 0 0,0-2 0 0 0,0 0 0 0 0,0-2 0 0 0,27 3 0 0 0,-8-3 62 0 0,73-4 0 0 0,75-19 35 0 0,-7 0-55 0 0,-83 9-73 0 0,17-6 77 0 0,19-2-17 0 0,-130 18-61 0 0,1 1 0 0 0,0 0 0 0 0,0 0-1 0 0,-1 0 1 0 0,1 0 0 0 0,0 0 0 0 0,0 0 0 0 0,-1 0 0 0 0,1 1 0 0 0,0-1 0 0 0,-1 1 0 0 0,1-1-1 0 0,0 1 1 0 0,-1 0 0 0 0,1-1 0 0 0,0 1 0 0 0,-1 0 0 0 0,1 0 0 0 0,-1 0 0 0 0,0 0 0 0 0,1 0 0 0 0,-1 1-1 0 0,0-1 1 0 0,0 0 0 0 0,0 1 0 0 0,0-1 0 0 0,0 1 0 0 0,0-1 0 0 0,0 1 0 0 0,0-1 0 0 0,0 1-1 0 0,-1 0 1 0 0,1-1 0 0 0,-1 1 0 0 0,1 0 0 0 0,-1-1 0 0 0,0 1 0 0 0,1 0 0 0 0,-1 0 0 0 0,0 1 0 0 0,0 7-93 0 0,-1-1 0 0 0,0 1 0 0 0,0-1 0 0 0,-1 1 0 0 0,0-1 0 0 0,-3 11 0 0 0,-6 11-1312 0 0,-3 3-442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51.831"/>
    </inkml:context>
    <inkml:brush xml:id="br0">
      <inkml:brushProperty name="width" value="0.1" units="cm"/>
      <inkml:brushProperty name="height" value="0.1" units="cm"/>
      <inkml:brushProperty name="color" value="#E71224"/>
    </inkml:brush>
  </inkml:definitions>
  <inkml:trace contextRef="#ctx0" brushRef="#br0">1520 57 919 0 0,'1'-2'-260'0'0,"1"-1"993"0"0,-1 0 0 0 0,1-1 0 0 0,-1 1 1 0 0,0 0-1 0 0,0-1 0 0 0,1-4 0 0 0,-2 7-643 0 0,0 1 1 0 0,0-1-1 0 0,0 0 1 0 0,0 0-1 0 0,0 1 1 0 0,0-1-1 0 0,0 0 1 0 0,-1 1-1 0 0,1-1 1 0 0,0 0-1 0 0,0 1 1 0 0,-1-1-1 0 0,1 0 1 0 0,0 1-1 0 0,-1-1 1 0 0,1 0-1 0 0,-1 1 1 0 0,1-1-1 0 0,-1 1 1 0 0,1-1-1 0 0,-1 1 1 0 0,1-1-1 0 0,-1 1 1 0 0,0 0-1 0 0,1-1 1 0 0,-1 1-1 0 0,1-1 1 0 0,-1 1 0 0 0,0 0-1 0 0,1 0 1 0 0,-1-1-1 0 0,0 1 1 0 0,0 0-1 0 0,1 0 1 0 0,-1 0-1 0 0,0 0 1 0 0,-1 0-1 0 0,-22-2 576 0 0,-35 0 0 0 0,32 3-195 0 0,-26-5-1 0 0,25 3-76 0 0,-1 0 0 0 0,0 2-1 0 0,-33 5 1 0 0,22-2-179 0 0,-102 12 414 0 0,54-5-45 0 0,-120 0 0 0 0,37-20 166 0 0,-52 0 8 0 0,172 9-749 0 0,1 3 1 0 0,-70 13-1 0 0,100-12-712 0 0,-33 12 1 0 0,18-2-128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52.966"/>
    </inkml:context>
    <inkml:brush xml:id="br0">
      <inkml:brushProperty name="width" value="0.1" units="cm"/>
      <inkml:brushProperty name="height" value="0.1" units="cm"/>
      <inkml:brushProperty name="color" value="#E71224"/>
    </inkml:brush>
  </inkml:definitions>
  <inkml:trace contextRef="#ctx0" brushRef="#br0">2492 8 4143 0 0,'-4'-4'368'0'0,"4"2"-296"0"0,2 2-72 0 0,0 2 0 0 0,-2 0 224 0 0,0 0 32 0 0,2 0 8 0 0</inkml:trace>
  <inkml:trace contextRef="#ctx0" brushRef="#br0" timeOffset="1">2478 26 5063 0 0,'-4'-5'68'0'0,"3"3"403"0"0,0 0 0 0 0,0 0-1 0 0,0 0 1 0 0,-1 0-1 0 0,1 1 1 0 0,-1-1-1 0 0,1 1 1 0 0,-1-1 0 0 0,-3-2-1 0 0,4 4-387 0 0,0 0 0 0 0,0 0 1 0 0,0-1-1 0 0,0 1 0 0 0,0 0 0 0 0,-1 0 0 0 0,1 0 0 0 0,0 0 0 0 0,0 0 1 0 0,0 1-1 0 0,0-1 0 0 0,0 0 0 0 0,0 0 0 0 0,-1 1 0 0 0,1-1 0 0 0,0 1 1 0 0,0-1-1 0 0,0 1 0 0 0,0-1 0 0 0,0 1 0 0 0,1 0 0 0 0,-1-1 1 0 0,-1 2-1 0 0,-44 36 51 0 0,36-28-122 0 0,-2 0 0 0 0,1-1 0 0 0,-2 0 0 0 0,1-1 0 0 0,-17 8 0 0 0,15-10 82 0 0,-1-1-1 0 0,1-1 1 0 0,-1 0-1 0 0,-1-1 1 0 0,1 0-1 0 0,0-1 1 0 0,-1-1-1 0 0,-18-1 1 0 0,-13 3 605 0 0,-77 12 1 0 0,-3 2-357 0 0,53-13 100 0 0,-1-4 0 0 0,-117-14-1 0 0,-255-50 1382 0 0,324 50-1544 0 0,-96-16 56 0 0,155 18-279 0 0,0 3 0 0 0,-81 0 0 0 0,113 9-117 0 0,0 2 1 0 0,1 1-1 0 0,-1 1 1 0 0,1 2 0 0 0,0 1-1 0 0,-50 18 1 0 0,-32 26-1837 0 0,54-19 765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53.803"/>
    </inkml:context>
    <inkml:brush xml:id="br0">
      <inkml:brushProperty name="width" value="0.1" units="cm"/>
      <inkml:brushProperty name="height" value="0.1" units="cm"/>
      <inkml:brushProperty name="color" value="#E71224"/>
    </inkml:brush>
  </inkml:definitions>
  <inkml:trace contextRef="#ctx0" brushRef="#br0">2963 1 919 0 0,'-30'8'7120'0'0,"17"-5"-6833"0"0,1 0 1 0 0,-23 10 0 0 0,13-2 249 0 0,-43 15 0 0 0,56-23-362 0 0,0-1 0 0 0,-1 0 0 0 0,1 0 0 0 0,-1-1 0 0 0,1 0 0 0 0,-1-1-1 0 0,-18-2 1 0 0,-215-8 2641 0 0,175 6-2361 0 0,0-3 0 0 0,-96-22-1 0 0,159 28-418 0 0,-43-8 500 0 0,-91-4 0 0 0,-331 26 199 0 0,377-8-619 0 0,-111 17 60 0 0,142-15-66 0 0,-84-1 0 0 0,-62-14 138 0 0,41 1-143 0 0,118 7-90 0 0,0 3 0 0 0,-63 12-1 0 0,-96 28-653 0 0,144-28-111 0 0,1 0-3385 0 0,2 1-1361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17.599"/>
    </inkml:context>
    <inkml:brush xml:id="br0">
      <inkml:brushProperty name="width" value="0.1" units="cm"/>
      <inkml:brushProperty name="height" value="0.1" units="cm"/>
      <inkml:brushProperty name="color" value="#E71224"/>
    </inkml:brush>
  </inkml:definitions>
  <inkml:trace contextRef="#ctx0" brushRef="#br0">0 2 455 0 0,'4'-2'0'0'0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56.308"/>
    </inkml:context>
    <inkml:brush xml:id="br0">
      <inkml:brushProperty name="width" value="0.1" units="cm"/>
      <inkml:brushProperty name="height" value="0.1" units="cm"/>
      <inkml:brushProperty name="color" value="#E71224"/>
    </inkml:brush>
  </inkml:definitions>
  <inkml:trace contextRef="#ctx0" brushRef="#br0">2027 0 1375 0 0,'1'2'40'0'0,"1"-1"0"0"0,-1 0 0 0 0,0 0 0 0 0,0 1-1 0 0,0-1 1 0 0,0 1 0 0 0,0-1 0 0 0,0 1-1 0 0,0-1 1 0 0,-1 1 0 0 0,1-1 0 0 0,-1 1-1 0 0,1 0 1 0 0,-1 0 0 0 0,1-1 0 0 0,-1 1-1 0 0,0 0 1 0 0,0 2 0 0 0,0-3 30 0 0,0 0 0 0 0,-1 0 0 0 0,1 0 1 0 0,-1 0-1 0 0,1 0 0 0 0,-1 1 0 0 0,1-1 0 0 0,-1 0 0 0 0,0 0 0 0 0,0 0 1 0 0,1-1-1 0 0,-1 1 0 0 0,0 0 0 0 0,0 0 0 0 0,0 0 0 0 0,0-1 0 0 0,0 1 0 0 0,0 0 1 0 0,0-1-1 0 0,0 1 0 0 0,0-1 0 0 0,0 1 0 0 0,0-1 0 0 0,-1 1 0 0 0,1-1 1 0 0,-2 0-1 0 0,-35 11 2086 0 0,13-4-1212 0 0,-26 4 0 0 0,46-11-905 0 0,1 0 0 0 0,0 0 0 0 0,-1 0 0 0 0,1-1 1 0 0,-8-1-1 0 0,7 1 66 0 0,1 0 1 0 0,-1 0-1 0 0,0 1 1 0 0,-8-1-1 0 0,-4 2 179 0 0,-1-1 0 0 0,0-2 0 0 0,1 0 0 0 0,-1 0-1 0 0,-20-7 1 0 0,-38-5 269 0 0,-57 7 335 0 0,112 6-734 0 0,-1 2-1 0 0,-23 2 1 0 0,-9 2 105 0 0,42-5-197 0 0,-300-2 1042 0 0,248-4-622 0 0,0 4 0 0 0,-108 9 0 0 0,59 1-341 0 0,-134-9-1 0 0,220 1-137 0 0,6-1 5 0 0,-111 0 55 0 0,104 3-385 0 0,0 1-1 0 0,-46 10 1 0 0,41-6-3266 0 0,0 0-1192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57.722"/>
    </inkml:context>
    <inkml:brush xml:id="br0">
      <inkml:brushProperty name="width" value="0.1" units="cm"/>
      <inkml:brushProperty name="height" value="0.1" units="cm"/>
      <inkml:brushProperty name="color" value="#E71224"/>
    </inkml:brush>
  </inkml:definitions>
  <inkml:trace contextRef="#ctx0" brushRef="#br0">1637 63 455 0 0,'0'1'95'0'0,"0"-1"0"0"0,-1 0 0 0 0,1 1 0 0 0,-1-1-1 0 0,0 0 1 0 0,1 0 0 0 0,-1 1 0 0 0,1-1 0 0 0,-1 0-1 0 0,1 0 1 0 0,-1 0 0 0 0,1 0 0 0 0,-1 0 0 0 0,0 0-1 0 0,1 0 1 0 0,-1 0 0 0 0,1 0 0 0 0,-1 0 0 0 0,0 0-1 0 0,1 0 1 0 0,-1 0 0 0 0,1 0 0 0 0,-1 0-1 0 0,0-1 1 0 0,-16-7 1493 0 0,7 2-947 0 0,-7 0 238 0 0,12 4-670 0 0,-1 0 0 0 0,0 0 1 0 0,0 0-1 0 0,0 0 1 0 0,0 1-1 0 0,0 0 1 0 0,0 1-1 0 0,-1-1 1 0 0,-7 1-1 0 0,7 1-111 0 0,-1-1-1 0 0,1-1 0 0 0,0 1 0 0 0,0-1 1 0 0,-13-4-1 0 0,11 3 139 0 0,0 1 0 0 0,-17-2 0 0 0,-21 0 322 0 0,30 1-274 0 0,-29 2 1 0 0,-18 1 144 0 0,-79-8 0 0 0,-46 0 762 0 0,10 8-206 0 0,-14 0-156 0 0,29-2-435 0 0,61-1-272 0 0,69 3-353 0 0,0 1 1 0 0,0 2-1 0 0,0 1 1 0 0,-47 15 0 0 0,32-6-4676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59.081"/>
    </inkml:context>
    <inkml:brush xml:id="br0">
      <inkml:brushProperty name="width" value="0.1" units="cm"/>
      <inkml:brushProperty name="height" value="0.1" units="cm"/>
      <inkml:brushProperty name="color" value="#E71224"/>
    </inkml:brush>
  </inkml:definitions>
  <inkml:trace contextRef="#ctx0" brushRef="#br0">2547 93 1375 0 0,'0'1'808'0'0,"5"15"298"0"0,-6-12-1146 0 0,-5-13 230 0 0,0-2 319 0 0,-3-7 1114 0 0,8 18-1559 0 0,1-1 0 0 0,-1 1 0 0 0,0-1 0 0 0,1 1 0 0 0,-1-1 0 0 0,1 1 1 0 0,-1-1-1 0 0,0 1 0 0 0,1 0 0 0 0,-1-1 0 0 0,0 1 0 0 0,1 0 0 0 0,-1-1 0 0 0,0 1 0 0 0,0 0 0 0 0,1 0 0 0 0,-1 0 0 0 0,0 0 0 0 0,0 0 0 0 0,1 0 1 0 0,-1 0-1 0 0,0 0 0 0 0,-1 0 0 0 0,-51 0 904 0 0,26-1-730 0 0,-26-5 1 0 0,27 3 120 0 0,-28-1-1 0 0,-235 4 1057 0 0,63 4-765 0 0,-38 1 349 0 0,1-22-41 0 0,220 11-804 0 0,-388-35 664 0 0,131 41-735 0 0,1 27-1044 0 0,207-11-2308 0 0,1 0-1090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01.502"/>
    </inkml:context>
    <inkml:brush xml:id="br0">
      <inkml:brushProperty name="width" value="0.1" units="cm"/>
      <inkml:brushProperty name="height" value="0.1" units="cm"/>
      <inkml:brushProperty name="color" value="#E71224"/>
    </inkml:brush>
  </inkml:definitions>
  <inkml:trace contextRef="#ctx0" brushRef="#br0">2406 78 2959 0 0,'-1'0'22'0'0,"0"0"-1"0"0,-1-1 1 0 0,1 1-1 0 0,0 0 1 0 0,0 0-1 0 0,0-1 1 0 0,-1 1-1 0 0,1-1 1 0 0,0 1-1 0 0,0-1 1 0 0,0 0-1 0 0,0 1 1 0 0,0-1-1 0 0,0 0 0 0 0,0 0 1 0 0,0 1-1 0 0,-1-3 1 0 0,-14-21 1405 0 0,14 21-1141 0 0,1 0-1 0 0,-1 0 0 0 0,0 0 0 0 0,0 0 0 0 0,0 0 0 0 0,0 1 1 0 0,0-1-1 0 0,0 1 0 0 0,-1-1 0 0 0,1 1 0 0 0,-1 0 1 0 0,-4-3-1 0 0,6 5-236 0 0,-1-1 0 0 0,1 0 0 0 0,-1 1 0 0 0,0-1 0 0 0,1 0 0 0 0,-1 1 0 0 0,0 0 0 0 0,1-1 0 0 0,-1 1 0 0 0,0 0 0 0 0,1 0 0 0 0,-1 0 0 0 0,0 0 0 0 0,0 0 0 0 0,1 1 0 0 0,-1-1 0 0 0,0 0 0 0 0,1 1 0 0 0,-3 0 0 0 0,-10 2 7 0 0,0 0 0 0 0,-1-1 1 0 0,1-1-1 0 0,0 0 1 0 0,-1-1-1 0 0,-15-2 0 0 0,1 1 114 0 0,-205-8 1056 0 0,165 10-990 0 0,-125-4 188 0 0,-292 19 282 0 0,115 3-148 0 0,7-18 66 0 0,243 3-418 0 0,70-2 8 0 0,-66 12 1 0 0,6-1-4571 0 0,72-10 21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23.888"/>
    </inkml:context>
    <inkml:brush xml:id="br0">
      <inkml:brushProperty name="width" value="0.1" units="cm"/>
      <inkml:brushProperty name="height" value="0.1" units="cm"/>
      <inkml:brushProperty name="color" value="#E71224"/>
    </inkml:brush>
  </inkml:definitions>
  <inkml:trace contextRef="#ctx0" brushRef="#br0">798 1542 287 0 0,'-142'-43'1474'0'0,"70"25"1027"0"0,56 12-1604 0 0,14 5-768 0 0,0 0 0 0 0,1 0 0 0 0,-1 0 0 0 0,0 0 0 0 0,0 1 0 0 0,0-1 0 0 0,0 1-1 0 0,-3-1 1 0 0,-32-4 3240 0 0,37 5-3301 0 0,0 0 1 0 0,0 0-1 0 0,0-1 1 0 0,0 1 0 0 0,0 0-1 0 0,0 0 1 0 0,-1 0-1 0 0,1 0 1 0 0,0-1 0 0 0,0 1-1 0 0,0 0 1 0 0,0 0-1 0 0,0 0 1 0 0,0-1 0 0 0,0 1-1 0 0,2-3 1304 0 0,-2 3-1303 0 0,1 0-1 0 0,-1 0 1 0 0,0 0-1 0 0,41 12 1899 0 0,-29-10-1581 0 0,-7-1-208 0 0,0 0-1 0 0,0-1 0 0 0,0 1 1 0 0,0-1-1 0 0,0 0 1 0 0,-1 0-1 0 0,1-1 0 0 0,0 1 1 0 0,0-1-1 0 0,7-2 0 0 0,-7 0-36 0 0,1 2 1 0 0,0-1-1 0 0,0 0 0 0 0,-1 1 0 0 0,1 0 0 0 0,0 1 0 0 0,0-1 0 0 0,0 1 1 0 0,0 0-1 0 0,0 1 0 0 0,0 0 0 0 0,-1-1 0 0 0,1 2 0 0 0,11 2 1 0 0,-14-3-111 0 0,0 0 1 0 0,0 0-1 0 0,0-1 1 0 0,0 0 0 0 0,1 1-1 0 0,5-2 1 0 0,16 3 133 0 0,-13 1-45 0 0,0-1 0 0 0,0 0 0 0 0,1-1 0 0 0,16 0 0 0 0,-14 0 90 0 0,1 0-1 0 0,17 5 0 0 0,19 2 119 0 0,9-6 93 0 0,73-7-1 0 0,-112 4-289 0 0,-7 1-47 0 0,-1 0-1 0 0,1 1 1 0 0,-1 1-1 0 0,19 5 1 0 0,-5-1-32 0 0,42 13 31 0 0,-14-2 47 0 0,-38-12-43 0 0,24 10 1 0 0,-27-9-5 0 0,0 0 0 0 0,26 5 0 0 0,196 17 618 0 0,-107-28-440 0 0,-73 1-96 0 0,1-3 0 0 0,78-12 0 0 0,204-13 492 0 0,-297 25-625 0 0,0 1-26 0 0,59 6-1 0 0,-66-5-6 0 0,-26 0 14 0 0,0 0 1 0 0,0 0 0 0 0,10 3-1 0 0,53 7-1 0 0,14 3-13 0 0,-5 3 75 0 0,35 7 52 0 0,111 20 130 0 0,-163-39-129 0 0,0-3 0 0 0,0-2 0 0 0,80-13 0 0 0,12-2 72 0 0,-94 9-139 0 0,0 4 1 0 0,92 5-1 0 0,-145-1-60 0 0,0 0 0 0 0,15 6 0 0 0,18 1 0 0 0,8-6 52 0 0,84-8-1 0 0,-79 2-6 0 0,57 3-1 0 0,5 9-6 0 0,92 4 52 0 0,-127-10-90 0 0,-38-3 20 0 0,60 6-1 0 0,4 1 6 0 0,263 10 39 0 0,-357-14-53 0 0,1 0-1 0 0,0-2 1 0 0,-1 0 0 0 0,1-1-1 0 0,0 0 1 0 0,-1-1 0 0 0,1-1-1 0 0,-1-1 1 0 0,0 0 0 0 0,0-1-1 0 0,0 0 1 0 0,26-14 0 0 0,-38 17 6 0 0,2-1-10 0 0,0 0 0 0 0,0 0 1 0 0,0 0-1 0 0,7-7 0 0 0,2-7 53 0 0,1 0 1 0 0,19-33-1 0 0,-19 28-28 0 0,23-28 0 0 0,-28 37-24 0 0,0 0 0 0 0,-1-1-1 0 0,0 0 1 0 0,-1-1-1 0 0,7-16 1 0 0,-5 5 2 0 0,0-1-1 0 0,6-32 1 0 0,5-14 6 0 0,-14 55-9 0 0,-1 0 0 0 0,-1 0-1 0 0,-1 0 1 0 0,-1-1 0 0 0,0 0 0 0 0,-1-28 0 0 0,-4 31 0 0 0,-1-1-1 0 0,-1 1 1 0 0,0-1-1 0 0,-2 1 1 0 0,-12-27-1 0 0,9 22 2 0 0,1 0 1 0 0,-7-28-1 0 0,8 23 4 0 0,-1 0-1 0 0,-2 1 1 0 0,-17-33 0 0 0,-4-12 5 0 0,4-7 5 0 0,14 39-1 0 0,-21-44 0 0 0,26 68-21 0 0,0 0 0 0 0,-21-24 0 0 0,3 4 0 0 0,14 16 0 0 0,-25-32 0 0 0,36 50 0 0 0,-21-26 0 0 0,-39-33 0 0 0,51 51 0 0 0,0 0 0 0 0,-1 1 0 0 0,0 0 0 0 0,0 1 0 0 0,0 1 0 0 0,-1-1 0 0 0,-18-4 0 0 0,-190-43 0 0 0,190 48 0 0 0,0 1 0 0 0,0 2 0 0 0,-58 3 0 0 0,-148-1 0 0 0,162-4 0 0 0,-94-18 0 0 0,101 14 0 0 0,0 3 0 0 0,-115 6 0 0 0,157 0 0 0 0,-95 6 0 0 0,-99-2 0 0 0,89-10 32 0 0,-165 14 0 0 0,246-4-32 0 0,-145 4 0 0 0,-232-32 0 0 0,173 22 0 0 0,122-5 0 0 0,-1 0 0 0 0,20 3 0 0 0,22 0 0 0 0,-9 1 0 0 0,-53 2 0 0 0,25 5 13 0 0,-184 0 38 0 0,-70-5-51 0 0,276 14 0 0 0,3-1 0 0 0,30-10 0 0 0,0-4 0 0 0,-93-11 0 0 0,132 8 0 0 0,0 3 0 0 0,0 0 0 0 0,0 2 0 0 0,0 2 0 0 0,-57 11 0 0 0,66-9 0 0 0,3 0 0 0 0,0-1 0 0 0,-25 2 0 0 0,-46 5 0 0 0,86-11 0 0 0,1 1 0 0 0,-1 1 0 0 0,0-1 0 0 0,1 1 0 0 0,-1 0 0 0 0,1 0 0 0 0,0 1 0 0 0,-1 0 0 0 0,1 0 0 0 0,0 0 0 0 0,1 0 0 0 0,-1 1 0 0 0,0 0 0 0 0,-5 5 0 0 0,5-3 0 0 0,0 0 0 0 0,0 0 0 0 0,0 1 0 0 0,1 0 0 0 0,0-1 0 0 0,0 1 0 0 0,1 1 0 0 0,0-1 0 0 0,0 0 0 0 0,-2 10 0 0 0,-16 99-28 0 0,-5 22-8 0 0,12-80 36 0 0,2 1 0 0 0,-5 71 0 0 0,15-107 0 0 0,1 1 0 0 0,1-1 0 0 0,1 0 0 0 0,1 0 0 0 0,1 0 0 0 0,8 34 0 0 0,13 61 0 0 0,-3-7 0 0 0,-10-72 0 0 0,0 6 0 0 0,2-1 0 0 0,20 45 0 0 0,-25-72 0 0 0,2-1 0 0 0,0 0 0 0 0,18 20 0 0 0,-11-13 0 0 0,-15-21 0 0 0,0 1 0 0 0,1-1 0 0 0,0 1 0 0 0,-1-1 0 0 0,1 0 0 0 0,0 0 0 0 0,6 3 0 0 0,-5-3 0 0 0,0 0 0 0 0,0 1 0 0 0,0 0 0 0 0,6 5 0 0 0,-8-6-27 0 0,-1 0 0 0 0,1 0 0 0 0,-1 0 0 0 0,0 0 0 0 0,1 1 0 0 0,-1-1 0 0 0,0 0 0 0 0,0 0 0 0 0,-1 1 0 0 0,1-1-1 0 0,0 1 1 0 0,-1-1 0 0 0,1 1 0 0 0,-1-1 0 0 0,0 1 0 0 0,0-1 0 0 0,0 4 0 0 0,-1 4-595 0 0,0 0-1 0 0,-6 19 1 0 0,4-17-256 0 0,-6 28-5212 0 0,-1 4-1836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02.862"/>
    </inkml:context>
    <inkml:brush xml:id="br0">
      <inkml:brushProperty name="width" value="0.1" units="cm"/>
      <inkml:brushProperty name="height" value="0.1" units="cm"/>
      <inkml:brushProperty name="color" value="#E71224"/>
    </inkml:brush>
  </inkml:definitions>
  <inkml:trace contextRef="#ctx0" brushRef="#br0">2240 111 455 0 0,'-8'-3'682'0'0,"1"1"0"0"0,-1-1 0 0 0,0 1 0 0 0,1 0 0 0 0,-1 1 0 0 0,0 0 0 0 0,0 0 0 0 0,0 1 0 0 0,-9 0 0 0 0,3 0-1271 0 0,-16 0 1087 0 0,-59 8 0 0 0,70-5-324 0 0,-1 0 1 0 0,0-1-1 0 0,0-2 1 0 0,0 0-1 0 0,0-1 1 0 0,-39-7-1 0 0,-77-33 1774 0 0,54 15-840 0 0,47 17-967 0 0,0 0 0 0 0,0 3 1 0 0,0 0-1 0 0,-1 3 0 0 0,0 1 0 0 0,0 1 0 0 0,0 2 0 0 0,1 2 0 0 0,-1 1 0 0 0,-56 14 0 0 0,53-8-1487 0 0,-1 1 0 0 0,-46 21 0 0 0,60-20-2728 0 0</inkml:trace>
  <inkml:trace contextRef="#ctx0" brushRef="#br0" timeOffset="1.01">1057 199 3679 0 0,'0'-3'13'0'0,"2"-15"467"0"0,3 16 154 0 0,4 9 375 0 0,-1 2-1202 0 0,-8-9 187 0 0,0 0 1 0 0,0 0-1 0 0,0 0 1 0 0,0 0-1 0 0,0 0 1 0 0,0 0-1 0 0,0 0 1 0 0,0 0 0 0 0,0 0-1 0 0,0 0 1 0 0,0 0-1 0 0,0-1 1 0 0,0 1-1 0 0,0 0 1 0 0,0 0-1 0 0,0 0 1 0 0,0 0-1 0 0,0 0 1 0 0,0 0-1 0 0,-1 0 1 0 0,1 0-1 0 0,0 0 1 0 0,0 0-1 0 0,0 0 1 0 0,0 0 0 0 0,0 0-1 0 0,0 0 1 0 0,0 0-1 0 0,0 0 1 0 0,0 0-1 0 0,0 0 1 0 0,0 0-1 0 0,0 0 1 0 0,0 0-1 0 0,0 0 1 0 0,0 0-1 0 0,0 0 1 0 0,-1 0-1 0 0,1 0 1 0 0,0 0 0 0 0,0 0-1 0 0,0 1 1 0 0,0-1-1 0 0,0 0 1 0 0,0 0-1 0 0,0 0 1 0 0,0 0-1 0 0,0 0 1 0 0,0 0-1 0 0,0 0 1 0 0,0 0-1 0 0,0 0 1 0 0,0 0-1 0 0,0 0 1 0 0,0 0-1 0 0,0 0 1 0 0,0 0 0 0 0,0 0-1 0 0,0 0 1 0 0,0 0-1 0 0,0 0 1 0 0,0 1-1 0 0,0-1 1 0 0,0 0-1 0 0,0 0 1 0 0,0 0-1 0 0,0 0 1 0 0,-20-11-482 0 0,8 4 942 0 0,-7-3 407 0 0,0 2 0 0 0,0 0 0 0 0,-1 0 0 0 0,-30-6-1 0 0,-29 2-266 0 0,0 3 1 0 0,-1 3-1 0 0,0 3 0 0 0,-1 5 0 0 0,-80 11 0 0 0,-129 36-1019 0 0,254-39-2671 0 0,3 0-1029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04.082"/>
    </inkml:context>
    <inkml:brush xml:id="br0">
      <inkml:brushProperty name="width" value="0.1" units="cm"/>
      <inkml:brushProperty name="height" value="0.1" units="cm"/>
      <inkml:brushProperty name="color" value="#E71224"/>
    </inkml:brush>
  </inkml:definitions>
  <inkml:trace contextRef="#ctx0" brushRef="#br0">1939 42 4831 0 0,'-1'-2'101'0'0,"1"0"0"0"0,-1 0-1 0 0,0 0 1 0 0,0 0 0 0 0,-1 0-1 0 0,1 0 1 0 0,0 0-1 0 0,-1 0 1 0 0,1 1 0 0 0,-1-1-1 0 0,1 1 1 0 0,-1-1-1 0 0,0 1 1 0 0,0 0 0 0 0,0-1-1 0 0,-2 0 1 0 0,0 0-22 0 0,-1 0 0 0 0,0 1 0 0 0,0-1 1 0 0,1 1-1 0 0,-1 0 0 0 0,-10-1 0 0 0,-2 2 185 0 0,-1 0-1 0 0,1 1 1 0 0,-21 4-1 0 0,-76 17 1034 0 0,-51 7-289 0 0,55-23-702 0 0,-17 3 324 0 0,-90 7 858 0 0,88-8-1032 0 0,99-7-359 0 0,-1-1 0 0 0,1-1 0 0 0,-30-6 0 0 0,-88-21 345 0 0,74 12-128 0 0,42 10-204 0 0,-1 2 0 0 0,0 1 1 0 0,0 1-1 0 0,-38 4 0 0 0,46 0-107 0 0,1 1 0 0 0,-1 1-1 0 0,1 2 1 0 0,0 0 0 0 0,1 1 0 0 0,-28 13 0 0 0,-59 32-1238 0 0,73-35-13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21.364"/>
    </inkml:context>
    <inkml:brush xml:id="br0">
      <inkml:brushProperty name="width" value="0.1" units="cm"/>
      <inkml:brushProperty name="height" value="0.1" units="cm"/>
      <inkml:brushProperty name="color" value="#E71224"/>
    </inkml:brush>
  </inkml:definitions>
  <inkml:trace contextRef="#ctx0" brushRef="#br0">4354 1336 4175 0 0,'0'0'16'0'0,"-1"-1"0"0"0,1 1 0 0 0,0 0 0 0 0,-1-1 0 0 0,1 1 0 0 0,-1 0 0 0 0,1-1 0 0 0,0 1 0 0 0,-1 0-1 0 0,1 0 1 0 0,-1-1 0 0 0,1 1 0 0 0,-1 0 0 0 0,1 0 0 0 0,-1 0 0 0 0,1 0 0 0 0,-1 0 0 0 0,1 0 0 0 0,-1-1-1 0 0,1 1 1 0 0,-1 0 0 0 0,1 0 0 0 0,0 1 0 0 0,-1-1 0 0 0,1 0 0 0 0,-1 0 0 0 0,1 0 0 0 0,-1 0 0 0 0,1 0-1 0 0,-1 0 1 0 0,1 1 0 0 0,-1-1 0 0 0,1 0 0 0 0,-1 0 0 0 0,0 1 0 0 0,-21 13 383 0 0,12-7-249 0 0,-12 4-94 0 0,0-2 1 0 0,-1 0-1 0 0,0-1 1 0 0,0-2-1 0 0,-1 0 1 0 0,-35 3-1 0 0,8-4 1250 0 0,-103-5-1 0 0,136 0-993 0 0,0 1 0 0 0,-22 4-1 0 0,28-3-210 0 0,0 0 0 0 0,0-1 0 0 0,0 0 0 0 0,0-1 0 0 0,0-1 0 0 0,-19-2 0 0 0,30 3-74 0 0,0 0 1 0 0,0-1-1 0 0,0 1 0 0 0,0 0 1 0 0,0 0-1 0 0,0-1 1 0 0,1 1-1 0 0,-1-1 0 0 0,0 1 1 0 0,0-1-1 0 0,1 1 1 0 0,-1-1-1 0 0,0 1 1 0 0,0-1-1 0 0,1 1 0 0 0,-1-1 1 0 0,1 0-1 0 0,-1 1 1 0 0,1-1-1 0 0,-1 0 0 0 0,1 0 1 0 0,-1 0-1 0 0,1 1 1 0 0,-1-3-1 0 0,1 3-3 0 0,0-1 0 0 0,0 0 0 0 0,0 1-1 0 0,1-1 1 0 0,-1 1 0 0 0,0-1 0 0 0,0 0-1 0 0,0 1 1 0 0,1-1 0 0 0,-1 1 0 0 0,0-1 0 0 0,1 0-1 0 0,-1 1 1 0 0,1-1 0 0 0,-1 1 0 0 0,1-1 0 0 0,-1 1-1 0 0,0 0 1 0 0,1-1 0 0 0,0 1 0 0 0,-1-1 0 0 0,1 1-1 0 0,-1 0 1 0 0,1 0 0 0 0,-1-1 0 0 0,1 1 0 0 0,0 0-1 0 0,-1 0 1 0 0,1 0 0 0 0,0-1 0 0 0,-1 1 0 0 0,2 0-1 0 0,32-5 176 0 0,-1 2 0 0 0,1 1 0 0 0,41 2 0 0 0,-27 1-51 0 0,26 0 100 0 0,121 19 0 0 0,-97-5-53 0 0,168 3 0 0 0,-228-19-69 0 0,-25 0 159 0 0,-18 1 377 0 0,-319-10-221 0 0,211-9-319 0 0,-11-1 60 0 0,88 16-21 0 0,-40-10 0 0 0,-17-3 61 0 0,78 15-148 0 0,9 1-54 0 0,1 0-1 0 0,-1 0 0 0 0,1 1 0 0 0,-1 0 0 0 0,1 0 0 0 0,-1 0 0 0 0,1 0 0 0 0,-1 1 0 0 0,1 0 0 0 0,-9 2 0 0 0,14-2-17 0 0,-1-1-1 0 0,1 0 0 0 0,0 0 1 0 0,0 0-1 0 0,0 0 0 0 0,-1 0 1 0 0,1 0-1 0 0,0 0 0 0 0,0 0 1 0 0,0 0-1 0 0,0 1 0 0 0,-1-1 0 0 0,1 0 1 0 0,0 0-1 0 0,0 0 0 0 0,0 0 1 0 0,0 1-1 0 0,0-1 0 0 0,-1 0 1 0 0,1 0-1 0 0,0 0 0 0 0,0 0 1 0 0,0 1-1 0 0,0-1 0 0 0,0 0 1 0 0,0 0-1 0 0,0 1 0 0 0,0-1 1 0 0,0 0-1 0 0,0 0 0 0 0,0 0 1 0 0,0 1-1 0 0,0-1 0 0 0,0 0 1 0 0,0 0-1 0 0,0 0 0 0 0,0 1 1 0 0,0-1-1 0 0,0 0 0 0 0,0 0 1 0 0,0 1-1 0 0,10 7 32 0 0,15 1 56 0 0,252 15 665 0 0,-175-16-662 0 0,166 3 195 0 0,-226-12-230 0 0,-1 1 0 0 0,42 7 0 0 0,-35-3 12 0 0,58 0 0 0 0,-104-4-56 0 0,-1 0 0 0 0,0 0 0 0 0,1 0 0 0 0,-1 0 0 0 0,0 0-1 0 0,0 0 1 0 0,1 0 0 0 0,-1 0 0 0 0,0-1 0 0 0,0 1 0 0 0,0-1 0 0 0,2 0 0 0 0,-4 1 4 0 0,1-1 0 0 0,-1 1 1 0 0,1-1-1 0 0,-1 0 1 0 0,0 1-1 0 0,1-1 1 0 0,-1 1-1 0 0,1 0 0 0 0,-1-1 1 0 0,0 1-1 0 0,0-1 1 0 0,1 1-1 0 0,-1 0 1 0 0,0 0-1 0 0,0-1 0 0 0,1 1 1 0 0,-1 0-1 0 0,0 0 1 0 0,0 0-1 0 0,0 0 1 0 0,-18-4 60 0 0,1 0 0 0 0,-27 0 0 0 0,25 2-44 0 0,-34-7 0 0 0,53 9-37 0 0,-13-4 181 0 0,15 1 44 0 0,8 1-63 0 0,-3 1-132 0 0,0 1-1 0 0,0 0 1 0 0,0 0-1 0 0,0 1 1 0 0,1 0-1 0 0,-1 0 1 0 0,0 0 0 0 0,9 4-1 0 0,-2-2-25 0 0,52 10 74 0 0,0-4 0 0 0,117 2 1 0 0,116-16 604 0 0,39 2-334 0 0,-273 6-184 0 0,71 14 0 0 0,80 20 38 0 0,-18-23 19 0 0,-26-4-26 0 0,-135-5 100 0 0,-1-3-1 0 0,1 0 1 0 0,-1-3-1 0 0,1-1 0 0 0,64-12 1 0 0,-87 13-236 0 0,1 1 1 0 0,-1 0-1 0 0,0 0 1 0 0,1 1-1 0 0,-1 1 1 0 0,22 6-1 0 0,-22-5-23 0 0,10 1-5 0 0,15 4 95 0 0,0-1-1 0 0,66 2 1 0 0,-44-11 269 0 0,102-18 0 0 0,-145 16-263 0 0,-1 0 0 0 0,27-12-1 0 0,-26 10 30 0 0,33-9 0 0 0,-43 14-135 0 0,-1-1 0 0 0,1 0 1 0 0,-1 0-1 0 0,7-3 0 0 0,-12 5-18 0 0,0-1 0 0 0,1 0 1 0 0,-1 1-1 0 0,0-1 0 0 0,0 0 0 0 0,0 0 1 0 0,1 0-1 0 0,-1 0 0 0 0,0 0 0 0 0,0 0 1 0 0,0 0-1 0 0,-1 0 0 0 0,1 0 1 0 0,0 0-1 0 0,0-1 0 0 0,-1 1 0 0 0,1 0 1 0 0,0-1-1 0 0,-1 1 0 0 0,1 0 0 0 0,-1-1 1 0 0,0 1-1 0 0,1-1 0 0 0,-1-1 0 0 0,-1-45 363 0 0,-1 29-225 0 0,2 0-1 0 0,0 1 0 0 0,1-1 1 0 0,1 0-1 0 0,8-31 1 0 0,21-65 120 0 0,11-37-15 0 0,-34 130-141 0 0,-2 0 1 0 0,-1 0-1 0 0,5-45 0 0 0,-5 34-63 0 0,1-1-1 0 0,17-53 0 0 0,4-23 95 0 0,-24 94-128 0 0,-1 0 0 0 0,-1 0 0 0 0,0-1 1 0 0,-1 1-1 0 0,-3-18 0 0 0,-2-17 21 0 0,0-59 0 0 0,5 90-24 0 0,-1 1 0 0 0,-1-1 0 0 0,-5-24 0 0 0,5 36-5 0 0,0 0 0 0 0,-1 0 0 0 0,1 0 0 0 0,-2 1 0 0 0,1-1 0 0 0,-1 1-1 0 0,0 0 1 0 0,0 0 0 0 0,-1 0 0 0 0,-9-10 0 0 0,-11-8-3 0 0,13 11 0 0 0,-1 1 0 0 0,-24-19 0 0 0,32 29 0 0 0,0 0 0 0 0,0 0 0 0 0,0 0 0 0 0,-1 0 0 0 0,1 1 0 0 0,-1 0 0 0 0,1 0 0 0 0,-1 1 0 0 0,0-1 0 0 0,0 1 0 0 0,0 0 0 0 0,-8 1 0 0 0,-135 10 0 0 0,55-8 0 0 0,10 0 0 0 0,-29 12 0 0 0,63-7 0 0 0,1-2 0 0 0,-56-1 0 0 0,-30-7 0 0 0,1 5 0 0 0,-156 24 0 0 0,-58 6 0 0 0,-20-9 0 0 0,220-8 0 0 0,-157 7 0 0 0,214-20 0 0 0,-37 0 0 0 0,-52-4 0 0 0,-147-29 0 0 0,-53 1 0 0 0,-19 24 0 0 0,97 0 64 0 0,87 9-64 0 0,59 1 0 0 0,100-4 3 0 0,-287 12 58 0 0,231-1-61 0 0,-156-5 0 0 0,96-14 0 0 0,-34-1 0 0 0,140 4 0 0 0,-105-23 0 0 0,102 15 0 0 0,26 7 0 0 0,-1 3 0 0 0,-68 3 0 0 0,48 1 0 0 0,-140 1 0 0 0,164-2 0 0 0,-315 14 0 0 0,288-8 0 0 0,-38 6 0 0 0,36-6 0 0 0,45-5 0 0 0,-34 6 0 0 0,51-5 0 0 0,0-1 0 0 0,0 1 0 0 0,1 1 0 0 0,-1-1 0 0 0,1 1 0 0 0,-1 0 0 0 0,1 0 0 0 0,0 1 0 0 0,-8 6 0 0 0,12-8 0 0 0,-1 0 0 0 0,1 0 0 0 0,-1 0 0 0 0,1 1 0 0 0,0-1 0 0 0,-1 1 0 0 0,1-1 0 0 0,1 1 0 0 0,-1 0 0 0 0,0 0 0 0 0,1 0 0 0 0,-1 0 0 0 0,1 0 0 0 0,0 0 0 0 0,0 0 0 0 0,0 1 0 0 0,1-1 0 0 0,-1 0 0 0 0,1 1 0 0 0,-1-1 0 0 0,1 0 0 0 0,1 5 0 0 0,-1-4 0 0 0,0 41 0 0 0,-1 1 0 0 0,-13 77 0 0 0,12-117 0 0 0,0-1 0 0 0,0 1 0 0 0,-6 10 0 0 0,-2 6 0 0 0,-28 91 0 0 0,33-94 0 0 0,1 1 0 0 0,0-1 0 0 0,2 1 0 0 0,0 21 0 0 0,2-19 0 0 0,1 1 0 0 0,2 0 0 0 0,7 36 0 0 0,-2-32 0 0 0,1-1 0 0 0,1 0 0 0 0,19 34 0 0 0,-12-24 0 0 0,-4-9 0 0 0,-1 0 0 0 0,17 26 0 0 0,-24-44 0 0 0,1-1 0 0 0,0 0 0 0 0,1 0 0 0 0,0-1 0 0 0,0 1 0 0 0,15 10 0 0 0,-8-8 0 0 0,1-2 0 0 0,0 0 0 0 0,0 0 0 0 0,0-1 0 0 0,1-1 0 0 0,20 5 0 0 0,100 16 0 0 0,-41-10 0 0 0,-60-9 0 0 0,0 1 0 0 0,41 17 0 0 0,33 17 0 0 0,-94-37 2 0 0,0 1-1 0 0,16 12 0 0 0,-25-15-3 0 0,-1 0 0 0 0,0 0-1 0 0,0 0 1 0 0,0 1-1 0 0,-1 0 1 0 0,0 0 0 0 0,0 0-1 0 0,5 9 1 0 0,0 2-139 0 0,-1 1 0 0 0,-1 0 0 0 0,-1 0 1 0 0,6 25-1 0 0,9 73-1938 0 0,-10-32 663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26.098"/>
    </inkml:context>
    <inkml:brush xml:id="br0">
      <inkml:brushProperty name="width" value="0.1" units="cm"/>
      <inkml:brushProperty name="height" value="0.1" units="cm"/>
      <inkml:brushProperty name="color" value="#E71224"/>
    </inkml:brush>
  </inkml:definitions>
  <inkml:trace contextRef="#ctx0" brushRef="#br0">2614 39 1375 0 0,'-10'-10'4066'0'0,"9"8"-3925"0"0,-1 0 0 0 0,0-1 1 0 0,1 2-1 0 0,-1-1 1 0 0,0 0-1 0 0,0 0 0 0 0,0 0 1 0 0,0 1-1 0 0,0-1 0 0 0,0 1 1 0 0,-1 0-1 0 0,1 0 1 0 0,0 0-1 0 0,-1 0 0 0 0,-4-2 1 0 0,2 3-21 0 0,-1-1 0 0 0,1 0 0 0 0,-1 1 1 0 0,1 0-1 0 0,-1 1 0 0 0,-8 0 0 0 0,-253 26 2327 0 0,121-12-2058 0 0,113-12-297 0 0,-43 10 0 0 0,-62 19 233 0 0,3-15-64 0 0,66-10-66 0 0,-21 0-4 0 0,0-4 0 0 0,-117-12 0 0 0,-17 3 181 0 0,-17-1-92 0 0,63-15 382 0 0,109 11-490 0 0,0 3-1 0 0,-72 1 1 0 0,92 10-237 0 0,0 3-1 0 0,0 2 1 0 0,-61 17 0 0 0,65-11-374 0 0,0 3-30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27.563"/>
    </inkml:context>
    <inkml:brush xml:id="br0">
      <inkml:brushProperty name="width" value="0.1" units="cm"/>
      <inkml:brushProperty name="height" value="0.1" units="cm"/>
      <inkml:brushProperty name="color" value="#E71224"/>
    </inkml:brush>
  </inkml:definitions>
  <inkml:trace contextRef="#ctx0" brushRef="#br0">3173 84 1839 0 0,'-2'0'100'0'0,"0"1"0"0"0,0-1 0 0 0,0 1-1 0 0,0 0 1 0 0,0 0 0 0 0,1 0 0 0 0,-1 0-1 0 0,0 0 1 0 0,0 0 0 0 0,1 1-1 0 0,-1-1 1 0 0,-1 2 0 0 0,-24 23 603 0 0,21-20-286 0 0,-7 11 41 0 0,13-17-448 0 0,0 1-1 0 0,-1-1 0 0 0,1 0 0 0 0,0 0 0 0 0,0 1 0 0 0,-1-1 0 0 0,1 0 0 0 0,0 1 1 0 0,0-1-1 0 0,0 0 0 0 0,0 1 0 0 0,0-1 0 0 0,0 1 0 0 0,0-1 0 0 0,0 0 1 0 0,-1 1-1 0 0,1-1 0 0 0,0 0 0 0 0,1 1 0 0 0,-1-1 0 0 0,0 1 0 0 0,0-1 0 0 0,0 0 1 0 0,0 1-1 0 0,0-1 0 0 0,0 0 0 0 0,0 1 0 0 0,0-1 0 0 0,1 0 0 0 0,-1 1 0 0 0,0-1 1 0 0,0 0-1 0 0,1 1 0 0 0,-1-1 0 0 0,0 0 0 0 0,0 1 0 0 0,1-1 0 0 0,-1 0 1 0 0,0 0-1 0 0,1 1 0 0 0,28-7 3005 0 0,-17 7-2712 0 0,-9-1-270 0 0,0 0 1 0 0,-1 1 0 0 0,1-1 0 0 0,0 0 0 0 0,-1 0 0 0 0,1-1 0 0 0,0 1 0 0 0,0-1 0 0 0,-1 1 0 0 0,1-1 0 0 0,-1 0 0 0 0,4-1 0 0 0,-5 1 14 0 0,-1 0 0 0 0,1 1 0 0 0,-1-1 0 0 0,0 0 0 0 0,1 0 0 0 0,-1 0 0 0 0,0 0 0 0 0,0 1 1 0 0,1-1-1 0 0,-1 0 0 0 0,0 0 0 0 0,0 0 0 0 0,0 0 0 0 0,0 0 0 0 0,0 0 0 0 0,0 0 0 0 0,0 0 0 0 0,-1 1 0 0 0,1-1 1 0 0,0 0-1 0 0,0 0 0 0 0,-1 0 0 0 0,1 0 0 0 0,0 1 0 0 0,-2-3 0 0 0,-10-20 1047 0 0,8 18-971 0 0,0 0 0 0 0,0 0 0 0 0,-1 0-1 0 0,0 0 1 0 0,0 1 0 0 0,0 0-1 0 0,-1 0 1 0 0,1 1 0 0 0,-1-1 0 0 0,0 1-1 0 0,0 0 1 0 0,-11-3 0 0 0,-7-1-36 0 0,0 1 0 0 0,-26-4 0 0 0,23 5 40 0 0,-29-3 191 0 0,0 1 0 0 0,-68 2 0 0 0,-54 14 174 0 0,71-2-367 0 0,-2 1 17 0 0,57-2-102 0 0,1-3 0 0 0,-79-5-1 0 0,94-3 145 0 0,-1 2 0 0 0,0 1 0 0 0,1 2 0 0 0,-61 8 0 0 0,51 0-167 0 0,-18 5 47 0 0,-1-3 0 0 0,-82 1-1 0 0,-18-20 438 0 0,0 0-134 0 0,-89-7 67 0 0,112 5-128 0 0,39 3-134 0 0,-143-3 55 0 0,211 12-248 0 0,-1 1 0 0 0,1 2 1 0 0,0 2-1 0 0,-67 20 0 0 0,-35 32-2288 0 0,103-42-619 0 0,-16 7-2554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28.937"/>
    </inkml:context>
    <inkml:brush xml:id="br0">
      <inkml:brushProperty name="width" value="0.1" units="cm"/>
      <inkml:brushProperty name="height" value="0.1" units="cm"/>
      <inkml:brushProperty name="color" value="#E71224"/>
    </inkml:brush>
  </inkml:definitions>
  <inkml:trace contextRef="#ctx0" brushRef="#br0">1 27 3511 0 0,'0'-10'152'0'0,"0"4"40"0"0,2 0-192 0 0,-2 4 0 0 0,2 0 64 0 0,0 2 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29.613"/>
    </inkml:context>
    <inkml:brush xml:id="br0">
      <inkml:brushProperty name="width" value="0.1" units="cm"/>
      <inkml:brushProperty name="height" value="0.1" units="cm"/>
      <inkml:brushProperty name="color" value="#E71224"/>
    </inkml:brush>
  </inkml:definitions>
  <inkml:trace contextRef="#ctx0" brushRef="#br0">2529 231 919 0 0,'-16'-4'1016'0'0,"-23"-10"0"0"0,31 10-553 0 0,1 1-1 0 0,-1 0 0 0 0,0 1 1 0 0,0 0-1 0 0,-1 0 1 0 0,1 1-1 0 0,0-1 1 0 0,0 2-1 0 0,-12 0 0 0 0,15 0-422 0 0,1 0 0 0 0,-1 0-1 0 0,1 0 1 0 0,-1-1 0 0 0,1 1-1 0 0,-1-1 1 0 0,1 0 0 0 0,0 0-1 0 0,0-1 1 0 0,-1 1-1 0 0,1-1 1 0 0,0 0 0 0 0,-5-3-1 0 0,-3-3 222 0 0,1-1 0 0 0,1 0 0 0 0,-10-10 0 0 0,10 9-61 0 0,0 1-1 0 0,-20-15 1 0 0,14 16-107 0 0,0 1 1 0 0,0 1 0 0 0,0 0-1 0 0,-1 1 1 0 0,-22-5 0 0 0,-13-3 393 0 0,42 12-383 0 0,0-1-1 0 0,-1 1 1 0 0,1 1 0 0 0,-1 0-1 0 0,1 1 1 0 0,0 0 0 0 0,-1 0 0 0 0,-10 3-1 0 0,-8 1 52 0 0,-147 16 550 0 0,-30 12 185 0 0,56-5-530 0 0,99-23-283 0 0,-1-2 1 0 0,-91-5 0 0 0,117 0-26 0 0,-22-1 189 0 0,-70-13 1 0 0,0-11 235 0 0,-170-31 403 0 0,245 51-850 0 0,-96-9 109 0 0,120 15-126 0 0,0 1 1 0 0,0 1-1 0 0,0 0 0 0 0,0 2 1 0 0,-26 7-1 0 0,19-2-175 0 0,-1 1 0 0 0,2 1 0 0 0,-1 2 0 0 0,-38 24 0 0 0,22-8-284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30.917"/>
    </inkml:context>
    <inkml:brush xml:id="br0">
      <inkml:brushProperty name="width" value="0.1" units="cm"/>
      <inkml:brushProperty name="height" value="0.1" units="cm"/>
      <inkml:brushProperty name="color" value="#E71224"/>
    </inkml:brush>
  </inkml:definitions>
  <inkml:trace contextRef="#ctx0" brushRef="#br0">2396 214 919 0 0,'2'-1'7'0'0,"-1"-1"0"0"0,1 1 0 0 0,0 0 0 0 0,-1-1 0 0 0,1 0 0 0 0,-1 1-1 0 0,0-1 1 0 0,1 0 0 0 0,1-3 0 0 0,9-11 1721 0 0,-12 16-1585 0 0,0-1 0 0 0,0 1 0 0 0,1 0 1 0 0,-1-1-1 0 0,0 1 0 0 0,0-1 0 0 0,0 1 0 0 0,0 0 0 0 0,0-1 0 0 0,0 1 0 0 0,0 0 0 0 0,0-1 0 0 0,0 1 0 0 0,0-1 1 0 0,0 1-1 0 0,0 0 0 0 0,0-1 0 0 0,0 1 0 0 0,0-1 0 0 0,-11-5 1042 0 0,7 5-1148 0 0,0 0 0 0 0,0 1 0 0 0,0 0 0 0 0,0 0 0 0 0,-7 0 0 0 0,-8 2 200 0 0,1 0 1 0 0,-1-2-1 0 0,0 0 1 0 0,-36-6 0 0 0,-74-23 1000 0 0,41 9-562 0 0,40 12-221 0 0,-98-4-1 0 0,-48 14-178 0 0,151 0-229 0 0,-26-1 229 0 0,-100-11 0 0 0,91 0-12 0 0,-116-12 456 0 0,-159-10-78 0 0,204 18-468 0 0,83 8-257 0 0,0 3 0 0 0,0 3 0 0 0,-1 4 0 0 0,1 2 0 0 0,-79 17 0 0 0,86-9-3116 0 0,0 0-1088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31.898"/>
    </inkml:context>
    <inkml:brush xml:id="br0">
      <inkml:brushProperty name="width" value="0.1" units="cm"/>
      <inkml:brushProperty name="height" value="0.1" units="cm"/>
      <inkml:brushProperty name="color" value="#E71224"/>
    </inkml:brush>
  </inkml:definitions>
  <inkml:trace contextRef="#ctx0" brushRef="#br0">922 24 919 0 0,'4'0'172'0'0,"8"1"99"0"0,-12-1-269 0 0,0 1-1 0 0,0-1 1 0 0,0 0-1 0 0,0 0 0 0 0,0 0 1 0 0,1 0-1 0 0,-1 0 1 0 0,0-1-1 0 0,0 1 1 0 0,0 0-1 0 0,0 0 0 0 0,1 0 1 0 0,-1 0-1 0 0,0 0 1 0 0,0 0-1 0 0,0 0 1 0 0,0 0-1 0 0,0 0 0 0 0,0 0 1 0 0,1 0-1 0 0,-1 0 1 0 0,0 0-1 0 0,0-1 0 0 0,0 1 1 0 0,0 0-1 0 0,0 0 1 0 0,0 0-1 0 0,0 0 1 0 0,0 0-1 0 0,0 0 0 0 0,0-1 1 0 0,1 1-1 0 0,-1 0 1 0 0,0 0-1 0 0,0 0 1 0 0,0 0-1 0 0,0 0 0 0 0,0-1 1 0 0,0 1-1 0 0,0 0 1 0 0,0 0-1 0 0,0 0 0 0 0,0 0 1 0 0,0 0-1 0 0,0-1 1 0 0,0 1-1 0 0,0 0 1 0 0,-1 0-1 0 0,1 0 0 0 0,0 0 1 0 0,0 0-1 0 0,0-1 1 0 0,0 1-1 0 0,0 0 1 0 0,0 0-1 0 0,0 0 0 0 0,0 0 1 0 0,-1-2 161 0 0,0 1 0 0 0,1 0 0 0 0,-1 0 1 0 0,0 0-1 0 0,0 0 0 0 0,0 0 0 0 0,0-1 1 0 0,0 2-1 0 0,0-1 0 0 0,0 0 0 0 0,0 0 0 0 0,-1 0 1 0 0,1 0-1 0 0,0 1 0 0 0,0-1 0 0 0,-1 1 0 0 0,1-1 1 0 0,-3 0-1 0 0,1 0 57 0 0,0 1 1 0 0,-1 0-1 0 0,1 0 0 0 0,0 0 1 0 0,0 0-1 0 0,-1 0 1 0 0,1 0-1 0 0,-3 2 1 0 0,-3 0-73 0 0,0 1 0 0 0,1 0 0 0 0,0 0 0 0 0,0 1 0 0 0,-10 6 0 0 0,9-6-47 0 0,0 1-1 0 0,0-1 1 0 0,0-1 0 0 0,-1 0-1 0 0,1 0 1 0 0,-1 0 0 0 0,0-2-1 0 0,-13 2 1 0 0,-85-1 1504 0 0,66-3-1151 0 0,-43-2 318 0 0,-99-18 0 0 0,43 3-542 0 0,112 16-502 0 0,-1 1 0 0 0,-50 6 0 0 0,51-1-3798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32.871"/>
    </inkml:context>
    <inkml:brush xml:id="br0">
      <inkml:brushProperty name="width" value="0.1" units="cm"/>
      <inkml:brushProperty name="height" value="0.1" units="cm"/>
      <inkml:brushProperty name="color" value="#E71224"/>
    </inkml:brush>
  </inkml:definitions>
  <inkml:trace contextRef="#ctx0" brushRef="#br0">2751 88 3223 0 0,'0'0'133'0'0,"-1"-1"-1"0"0,1 0 1 0 0,0 1-1 0 0,-1-1 1 0 0,1 0-1 0 0,-1 1 1 0 0,1-1-1 0 0,-1 1 0 0 0,0-1 1 0 0,1 0-1 0 0,-1 1 1 0 0,1 0-1 0 0,-1-1 1 0 0,0 1-1 0 0,1-1 1 0 0,-1 1-1 0 0,0 0 1 0 0,0-1-1 0 0,1 1 0 0 0,-1 0 1 0 0,0 0-1 0 0,0 0 1 0 0,0 0-1 0 0,-1-1 1 0 0,-25 2-159 0 0,6-1 84 0 0,-14-7 392 0 0,1-2 0 0 0,-42-18 0 0 0,53 20-109 0 0,-1 0 0 0 0,0 1 0 0 0,0 2 0 0 0,-39-3 1 0 0,-99 6-118 0 0,-67 24 243 0 0,-8 1-166 0 0,-117-10 323 0 0,250-10-363 0 0,-132-13 0 0 0,52-17 66 0 0,101 13-88 0 0,-142-6 0 0 0,-36 30 28 0 0,99-2-999 0 0,87-5-2215 0 0,5 0-992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8:56.442"/>
    </inkml:context>
    <inkml:brush xml:id="br0">
      <inkml:brushProperty name="width" value="0.1" units="cm"/>
      <inkml:brushProperty name="height" value="0.1" units="cm"/>
      <inkml:brushProperty name="color" value="#E71224"/>
    </inkml:brush>
  </inkml:definitions>
  <inkml:trace contextRef="#ctx0" brushRef="#br0">1734 10 1375 0 0,'0'0'50'0'0,"0"0"-1"0"0,0 0 0 0 0,1 0 0 0 0,-1 0 0 0 0,0 0 0 0 0,0 0 0 0 0,1-1 0 0 0,-1 1 0 0 0,0 0 1 0 0,0 0-1 0 0,0 0 0 0 0,1 0 0 0 0,-1-1 0 0 0,0 1 0 0 0,0 0 0 0 0,0 0 0 0 0,0-1 0 0 0,1 1 1 0 0,-1 0-1 0 0,0 0 0 0 0,0-1 0 0 0,0 1 0 0 0,0 0 0 0 0,0 0 0 0 0,0-1 0 0 0,0 1 0 0 0,0 0 1 0 0,0-1-1 0 0,0 1 0 0 0,0 0 0 0 0,0 0 0 0 0,0-1 0 0 0,0 1 0 0 0,0 0 0 0 0,0 0 1 0 0,0-1-1 0 0,0 1 0 0 0,0 0 0 0 0,0 0 0 0 0,0-1 0 0 0,-1 1 0 0 0,1-1 0 0 0,-14 2 502 0 0,8 0-544 0 0,0 0 0 0 0,0 1 1 0 0,0 0-1 0 0,-6 3 0 0 0,8-2 13 0 0,-2 1 28 0 0,-1 0-1 0 0,0 0 1 0 0,1-1-1 0 0,-1 1 1 0 0,0-2 0 0 0,0 1-1 0 0,-1-1 1 0 0,1 0-1 0 0,-13 2 1 0 0,-4-3 235 0 0,6 0 302 0 0,-32 5 0 0 0,15-1 49 0 0,25-4-497 0 0,1 0 1 0 0,-1 1-1 0 0,1 0 0 0 0,-12 4 0 0 0,2 2-3 0 0,0-1 0 0 0,0-1 0 0 0,-1-1-1 0 0,1 0 1 0 0,-34 3 0 0 0,-1-9 442 0 0,1-1 0 0 0,-62-12 0 0 0,9 2-3 0 0,-110-18 207 0 0,137 17-612 0 0,14 5-208 0 0,0 2 0 0 0,0 4 0 0 0,-1 2 0 0 0,1 3 0 0 0,0 3 0 0 0,0 2 0 0 0,-83 24 0 0 0,110-22-332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43.206"/>
    </inkml:context>
    <inkml:brush xml:id="br0">
      <inkml:brushProperty name="width" value="0.1" units="cm"/>
      <inkml:brushProperty name="height" value="0.1" units="cm"/>
      <inkml:brushProperty name="color" value="#E71224"/>
    </inkml:brush>
  </inkml:definitions>
  <inkml:trace contextRef="#ctx0" brushRef="#br0">2486 59 2303 0 0,'1'0'69'0'0,"0"0"-1"0"0,0 0 0 0 0,0 0 0 0 0,0 1 0 0 0,-1-1 0 0 0,1 0 0 0 0,0 1 0 0 0,0-1 1 0 0,0 0-1 0 0,0 1 0 0 0,0-1 0 0 0,0 1 0 0 0,-1 0 0 0 0,1-1 0 0 0,0 1 0 0 0,0 0 1 0 0,0 4 503 0 0,-9-5-719 0 0,1-1 655 0 0,-1 0 0 0 0,1 1 0 0 0,0 0 0 0 0,0 0 0 0 0,-11 2-1 0 0,-12 0 836 0 0,15 0-783 0 0,12-2-463 0 0,1 1 1 0 0,0-1-1 0 0,0 0 0 0 0,-1 0 0 0 0,1 0 0 0 0,0 0 0 0 0,-1 0 0 0 0,-3-1 0 0 0,-23-7 1005 0 0,1-2-1 0 0,-40-19 0 0 0,59 25-1043 0 0,1-1 1 0 0,-1 2-1 0 0,-1-1 0 0 0,1 1 0 0 0,-1 1 0 0 0,1 0 1 0 0,-1 0-1 0 0,1 1 0 0 0,-1 0 0 0 0,0 1 0 0 0,0 0 1 0 0,0 0-1 0 0,1 1 0 0 0,-1 0 0 0 0,0 1 0 0 0,-15 4 1 0 0,-120 37 421 0 0,131-39-383 0 0,-1 0 1 0 0,1-1-1 0 0,-1-1 1 0 0,-27 1-1 0 0,-62-8 656 0 0,67 2-512 0 0,-9 0 66 0 0,15 0-134 0 0,-42 1-1 0 0,-38 11 72 0 0,-137 30 0 0 0,201-31-180 0 0,0-1 1 0 0,0-2 0 0 0,0-2-1 0 0,-55-4 1 0 0,-348-11 561 0 0,170 21-589 0 0,251-7-123 0 0,-54 5-4981 0 0,42-1-497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44.377"/>
    </inkml:context>
    <inkml:brush xml:id="br0">
      <inkml:brushProperty name="width" value="0.1" units="cm"/>
      <inkml:brushProperty name="height" value="0.1" units="cm"/>
      <inkml:brushProperty name="color" value="#E71224"/>
    </inkml:brush>
  </inkml:definitions>
  <inkml:trace contextRef="#ctx0" brushRef="#br0">3 0 1295 0 0,'0'4'0'0'0,"0"-2"112"0"0,0 0-112 0 0,-2 1 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45.223"/>
    </inkml:context>
    <inkml:brush xml:id="br0">
      <inkml:brushProperty name="width" value="0.1" units="cm"/>
      <inkml:brushProperty name="height" value="0.1" units="cm"/>
      <inkml:brushProperty name="color" value="#E71224"/>
    </inkml:brush>
  </inkml:definitions>
  <inkml:trace contextRef="#ctx0" brushRef="#br0">2531 12 2759 0 0,'-1'-1'157'0'0,"1"0"-1"0"0,0 1 1 0 0,-1-1-1 0 0,0 0 1 0 0,1 1-1 0 0,-1-1 1 0 0,1 0-1 0 0,-1 1 1 0 0,0-1-1 0 0,1 1 0 0 0,-1-1 1 0 0,0 1-1 0 0,0-1 1 0 0,1 1-1 0 0,-1-1 1 0 0,0 1-1 0 0,0 0 1 0 0,0 0-1 0 0,0-1 1 0 0,1 1-1 0 0,-1 0 0 0 0,0 0 1 0 0,0 0-1 0 0,0 0 1 0 0,0 0-1 0 0,0 0 1 0 0,0 0-1 0 0,1 0 1 0 0,-1 0-1 0 0,0 0 1 0 0,0 1-1 0 0,-1-1 0 0 0,-26 14 75 0 0,23-12-21 0 0,-52 37 109 0 0,48-35-132 0 0,1-1 1 0 0,-1 1-1 0 0,1-2 0 0 0,-1 1 0 0 0,0-1 1 0 0,0-1-1 0 0,0 0 0 0 0,0 0 0 0 0,0-1 0 0 0,0 0 1 0 0,-14-1-1 0 0,-5-4 359 0 0,1-1-1 0 0,-38-13 1 0 0,45 12-320 0 0,0 1 1 0 0,0 1-1 0 0,0 0 1 0 0,-1 2-1 0 0,1 0 1 0 0,-26 1-1 0 0,-250 9 382 0 0,192-4-212 0 0,-44-1 175 0 0,-366 15 60 0 0,419-8-554 0 0,-87 4 30 0 0,167-13-200 0 0,-234 5 576 0 0,186-1-2188 0 0,-118 24 0 0 0,99-7-1755 0 0,4 3-170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49.312"/>
    </inkml:context>
    <inkml:brush xml:id="br0">
      <inkml:brushProperty name="width" value="0.1" units="cm"/>
      <inkml:brushProperty name="height" value="0.1" units="cm"/>
      <inkml:brushProperty name="color" value="#E71224"/>
    </inkml:brush>
  </inkml:definitions>
  <inkml:trace contextRef="#ctx0" brushRef="#br0">1585 139 2303 0 0,'-3'0'21'0'0,"0"-1"-1"0"0,1 1 1 0 0,-1-1-1 0 0,1 1 1 0 0,-1-1-1 0 0,0 0 0 0 0,-2-1 1 0 0,3 1 89 0 0,-1 0 0 0 0,1 0 0 0 0,-1 0 0 0 0,1 0-1 0 0,-1 1 1 0 0,1-1 0 0 0,-4 1 0 0 0,0-2 192 0 0,1 0 0 0 0,0 1 0 0 0,0-2 1 0 0,-10-4-1 0 0,10 4-113 0 0,-6-3 326 0 0,0 0 0 0 0,0-1 0 0 0,0-1 0 0 0,1 0-1 0 0,-13-13 1 0 0,16 16-399 0 0,0-1-1 0 0,0 1 0 0 0,0 1 1 0 0,0-1-1 0 0,-1 1 0 0 0,0 0 0 0 0,1 1 1 0 0,-1 0-1 0 0,-1 0 0 0 0,1 1 1 0 0,0 0-1 0 0,-1 0 0 0 0,-11 0 1 0 0,-4 0 148 0 0,-1 2 0 0 0,1 0 1 0 0,-37 6-1 0 0,19 1-160 0 0,-67 22-1 0 0,24-5-27 0 0,22-8 152 0 0,-1-4 1 0 0,-125 9-1 0 0,117-19 51 0 0,-223 11 528 0 0,157 9-764 0 0,65-8-3800 0 0,38-8-175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50.043"/>
    </inkml:context>
    <inkml:brush xml:id="br0">
      <inkml:brushProperty name="width" value="0.1" units="cm"/>
      <inkml:brushProperty name="height" value="0.1" units="cm"/>
      <inkml:brushProperty name="color" value="#E71224"/>
    </inkml:brush>
  </inkml:definitions>
  <inkml:trace contextRef="#ctx0" brushRef="#br0">1310 82 2759 0 0,'-4'-1'111'0'0,"0"0"-1"0"0,1 0 0 0 0,-1 0 1 0 0,0 1-1 0 0,0-1 0 0 0,1 1 0 0 0,-8 1 1 0 0,-8-2 480 0 0,-170 0 3968 0 0,46 3-3560 0 0,54-5-242 0 0,0-5-1 0 0,-90-18 1 0 0,-11-7-364 0 0,147 28-291 0 0,0 3 0 0 0,-65 4-1 0 0,-7 12-971 0 0,97-11 582 0 0,-29 4-898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50.731"/>
    </inkml:context>
    <inkml:brush xml:id="br0">
      <inkml:brushProperty name="width" value="0.1" units="cm"/>
      <inkml:brushProperty name="height" value="0.1" units="cm"/>
      <inkml:brushProperty name="color" value="#E71224"/>
    </inkml:brush>
  </inkml:definitions>
  <inkml:trace contextRef="#ctx0" brushRef="#br0">1911 202 2759 0 0,'-3'-9'486'0'0,"-1"0"0"0"0,0 0-1 0 0,-1 1 1 0 0,0-1-1 0 0,0 1 1 0 0,-1 0-1 0 0,0 0 1 0 0,-1 1 0 0 0,1-1-1 0 0,-12-8 1 0 0,9 9-338 0 0,0 1 1 0 0,0 0 0 0 0,0 1 0 0 0,-20-9-1 0 0,-45-12 285 0 0,52 18-311 0 0,-6 0 105 0 0,0 1-1 0 0,0 2 1 0 0,-1 0-1 0 0,-35 0 1 0 0,-116 6 662 0 0,100 2-696 0 0,-59 0 41 0 0,-180 2-53 0 0,238-4-122 0 0,0 3 1 0 0,0 3-1 0 0,0 4 1 0 0,-151 41-1 0 0,203-43-274 0 0,-68 22-35 0 0,33-10-3048 0 0,25-6-386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51.574"/>
    </inkml:context>
    <inkml:brush xml:id="br0">
      <inkml:brushProperty name="width" value="0.1" units="cm"/>
      <inkml:brushProperty name="height" value="0.1" units="cm"/>
      <inkml:brushProperty name="color" value="#E71224"/>
    </inkml:brush>
  </inkml:definitions>
  <inkml:trace contextRef="#ctx0" brushRef="#br0">2245 165 3767 0 0,'0'-2'117'0'0,"0"-6"134"0"0,2 6-180 0 0,0 1 0 0 0,-1-1 0 0 0,1 0 0 0 0,0 0 0 0 0,0 1 0 0 0,0 0 0 0 0,0-1 0 0 0,0 1 0 0 0,4-2 0 0 0,2-2 166 0 0,-7 5-195 0 0,0-1-1 0 0,-1 0 1 0 0,1 1-1 0 0,0-1 1 0 0,0 0-1 0 0,-1 0 1 0 0,1 0-1 0 0,0 0 1 0 0,-1 1-1 0 0,1-1 1 0 0,-1 0-1 0 0,1 0 1 0 0,0-2-1 0 0,-1 3 18 0 0,0 0 1 0 0,0-1-1 0 0,0 1 1 0 0,0-1-1 0 0,0 1 0 0 0,0-1 1 0 0,0 1-1 0 0,0-1 1 0 0,0 1-1 0 0,0 0 1 0 0,0-1-1 0 0,0 1 0 0 0,0-1 1 0 0,-1 1-1 0 0,1 0 1 0 0,0-1-1 0 0,0 1 0 0 0,0-1 1 0 0,-1 1-1 0 0,1 0 1 0 0,0-1-1 0 0,-1 1 0 0 0,0-1 30 0 0,0 0 0 0 0,0 0 0 0 0,-1 0 0 0 0,1 1 0 0 0,0-1 0 0 0,0 1 0 0 0,-1-1 0 0 0,1 1 0 0 0,0-1 0 0 0,0 1 0 0 0,-1 0 0 0 0,1 0-1 0 0,-1 0 1 0 0,1-1 0 0 0,0 1 0 0 0,-1 0 0 0 0,-1 1 0 0 0,-59 13 333 0 0,44-9-205 0 0,0-1 0 0 0,-25 2 0 0 0,-230 26 1733 0 0,236-28-1781 0 0,-41 0 1 0 0,7-1 21 0 0,-6 0 220 0 0,0-3 0 0 0,-104-14-1 0 0,-158-56 499 0 0,102 17-662 0 0,112 34-375 0 0,0 5 0 0 0,-1 6 0 0 0,-166 10 0 0 0,213 3-276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54.520"/>
    </inkml:context>
    <inkml:brush xml:id="br0">
      <inkml:brushProperty name="width" value="0.1" units="cm"/>
      <inkml:brushProperty name="height" value="0.1" units="cm"/>
      <inkml:brushProperty name="color" value="#E71224"/>
    </inkml:brush>
  </inkml:definitions>
  <inkml:trace contextRef="#ctx0" brushRef="#br0">1501 16 3223 0 0,'-2'-1'139'0'0,"1"-1"-1"0"0,0 1 0 0 0,0 0 0 0 0,-1 0 0 0 0,1 0 1 0 0,-1-1-1 0 0,1 1 0 0 0,-1 1 0 0 0,0-1 1 0 0,1 0-1 0 0,-1 0 0 0 0,0 1 0 0 0,0-1 0 0 0,1 0 1 0 0,-4 1-1 0 0,1 0 28 0 0,0 0 0 0 0,1 1 1 0 0,-1 0-1 0 0,1 0 0 0 0,-1 0 1 0 0,-6 3-1 0 0,8-3-315 0 0,-45 14 545 0 0,-1-3 0 0 0,0-1 0 0 0,-67 6-1 0 0,-65 14 1827 0 0,100-14-1804 0 0,-1-3 0 0 0,0-5 0 0 0,-142 0 0 0 0,-117 7 286 0 0,315-13-648 0 0,-1 0 1 0 0,-46 13-1 0 0,22 3-3638 0 0,27-7-381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55.854"/>
    </inkml:context>
    <inkml:brush xml:id="br0">
      <inkml:brushProperty name="width" value="0.1" units="cm"/>
      <inkml:brushProperty name="height" value="0.1" units="cm"/>
      <inkml:brushProperty name="color" value="#E71224"/>
    </inkml:brush>
  </inkml:definitions>
  <inkml:trace contextRef="#ctx0" brushRef="#br0">2166 114 2759 0 0,'-4'-2'98'0'0,"1"1"0"0"0,-1-1-1 0 0,0 1 1 0 0,0 0-1 0 0,0 0 1 0 0,0 0 0 0 0,0 0-1 0 0,0 1 1 0 0,-5 0-1 0 0,-1 0 202 0 0,-1 2-1 0 0,-14 3 0 0 0,23-5-297 0 0,-15 3 15 0 0,-8 4 146 0 0,-1-2 1 0 0,0-1 0 0 0,0-2 0 0 0,-45 0 0 0 0,62-3 306 0 0,0-1 1 0 0,-1 0-1 0 0,1-1 1 0 0,-16-7-1 0 0,17 6-292 0 0,-1 1 1 0 0,0 0-1 0 0,0 0 0 0 0,0 1 0 0 0,-10-1 0 0 0,-240 3 101 0 0,190-1-84 0 0,-77-9 0 0 0,129 8-141 0 0,-334-26 1764 0 0,19 0-1105 0 0,22 2-354 0 0,260 23-657 0 0,-1 3 1 0 0,-74 10 0 0 0,78-6-3853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57.731"/>
    </inkml:context>
    <inkml:brush xml:id="br0">
      <inkml:brushProperty name="width" value="0.1" units="cm"/>
      <inkml:brushProperty name="height" value="0.1" units="cm"/>
      <inkml:brushProperty name="color" value="#E71224"/>
    </inkml:brush>
  </inkml:definitions>
  <inkml:trace contextRef="#ctx0" brushRef="#br0">1138 120 3679 0 0,'0'-1'134'0'0,"-1"0"0"0"0,1 0 0 0 0,-1 1 0 0 0,1-1-1 0 0,-1 0 1 0 0,0 0 0 0 0,0 1 0 0 0,1-1 0 0 0,-1 0-1 0 0,0 1 1 0 0,0-1 0 0 0,0 1 0 0 0,0-1 0 0 0,1 1-1 0 0,-1-1 1 0 0,0 1 0 0 0,0 0 0 0 0,0-1 0 0 0,0 1-1 0 0,0 0 1 0 0,0 0 0 0 0,0 0 0 0 0,0 0 0 0 0,0 0-1 0 0,0 0 1 0 0,0 0 0 0 0,0 0 0 0 0,0 0 0 0 0,-2 1-1 0 0,0-1-102 0 0,0 1-1 0 0,0-1 0 0 0,0 1 0 0 0,0 0 1 0 0,0 0-1 0 0,0 0 0 0 0,-5 3 0 0 0,1 1-18 0 0,0 0-1 0 0,0-1 1 0 0,0 0-1 0 0,-14 6 1 0 0,16-9 100 0 0,1 0 0 0 0,0 0-1 0 0,-1 0 1 0 0,1-1 0 0 0,-1 1 0 0 0,1-1 0 0 0,-1 0 0 0 0,1 0 0 0 0,-1-1-1 0 0,-6-1 1 0 0,-252-56 2208 0 0,142 39-1904 0 0,10-8 22 0 0,45 11-104 0 0,-74-10 0 0 0,104 24-610 0 0,0 2 1 0 0,0 2 0 0 0,0 1 0 0 0,-63 13 0 0 0,67-11-3951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8:57.683"/>
    </inkml:context>
    <inkml:brush xml:id="br0">
      <inkml:brushProperty name="width" value="0.1" units="cm"/>
      <inkml:brushProperty name="height" value="0.1" units="cm"/>
      <inkml:brushProperty name="color" value="#E71224"/>
    </inkml:brush>
  </inkml:definitions>
  <inkml:trace contextRef="#ctx0" brushRef="#br0">1234 67 919 0 0,'-53'3'1317'0'0,"-1"2"-1"0"0,-67 16 1 0 0,-12 1-281 0 0,93-19-692 0 0,0-1-1 0 0,-1-3 1 0 0,0-1 0 0 0,1-1 0 0 0,0-3 0 0 0,0-1 0 0 0,1-2 0 0 0,-64-24-1 0 0,56 18-194 0 0,0 1-1 0 0,-68-10 0 0 0,84 20-204 0 0,0 1 1 0 0,0 1-1 0 0,0 2 1 0 0,-59 8-1 0 0,65-4-279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58.969"/>
    </inkml:context>
    <inkml:brush xml:id="br0">
      <inkml:brushProperty name="width" value="0.1" units="cm"/>
      <inkml:brushProperty name="height" value="0.1" units="cm"/>
      <inkml:brushProperty name="color" value="#E71224"/>
    </inkml:brush>
  </inkml:definitions>
  <inkml:trace contextRef="#ctx0" brushRef="#br0">2139 188 1839 0 0,'4'-1'104'0'0,"-4"0"-34"0"0,1 1 1 0 0,-1 0-1 0 0,1 0 0 0 0,-1 0 0 0 0,0 0 0 0 0,1 0 0 0 0,-1 0 0 0 0,1 0 0 0 0,-1 0 0 0 0,0 0 0 0 0,1 0 0 0 0,-1 0 0 0 0,1 0 0 0 0,-1 0 0 0 0,0 0 0 0 0,1 0 0 0 0,-1 0 0 0 0,1 0 0 0 0,-1 1 0 0 0,0-1 0 0 0,1 0 0 0 0,-1 0 0 0 0,0 0 0 0 0,1 1 0 0 0,-1-1 1 0 0,0 0-1 0 0,1 0 0 0 0,-1 1 0 0 0,0-1 0 0 0,1 0 0 0 0,-1 1 0 0 0,18 23-2 0 0,-13-10-138 0 0,-5-14 69 0 0,-1 1 0 0 0,1-1 0 0 0,0 0-1 0 0,0 1 1 0 0,0-1 0 0 0,0 1 0 0 0,0-1-1 0 0,0 0 1 0 0,-1 1 0 0 0,1-1 0 0 0,0 0-1 0 0,0 1 1 0 0,0-1 0 0 0,-1 0 0 0 0,1 0-1 0 0,0 1 1 0 0,-1-1 0 0 0,1 0 0 0 0,0 0-1 0 0,0 1 1 0 0,-1-1 0 0 0,1 0 0 0 0,0 0-1 0 0,-1 0 1 0 0,1 1 0 0 0,-1-1 0 0 0,1 0-1 0 0,0 0 1 0 0,-1 0 0 0 0,1 0 0 0 0,-1 0-1 0 0,-2 0 155 0 0,0 0 0 0 0,0 0 0 0 0,0-1 0 0 0,1 1 0 0 0,-1-1 0 0 0,0 0 0 0 0,0 0 0 0 0,0 0 0 0 0,1 0 0 0 0,-4-2 0 0 0,-21-6 1202 0 0,12 9-697 0 0,0 0 0 0 0,-29 4-1 0 0,2 0-532 0 0,15-4-20 0 0,0 0 0 0 0,-1-2 0 0 0,-32-7 0 0 0,-79-23 1130 0 0,93 20-802 0 0,12 6-156 0 0,-1 1 0 0 0,-70-1-1 0 0,-18-1-108 0 0,-213-51 866 0 0,48 8-294 0 0,22 17-390 0 0,197 28-279 0 0,-129 7 0 0 0,167 1-287 0 0,0 2 0 0 0,1 1 0 0 0,-50 17 0 0 0,41-10-776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0:59.690"/>
    </inkml:context>
    <inkml:brush xml:id="br0">
      <inkml:brushProperty name="width" value="0.1" units="cm"/>
      <inkml:brushProperty name="height" value="0.1" units="cm"/>
      <inkml:brushProperty name="color" value="#E71224"/>
    </inkml:brush>
  </inkml:definitions>
  <inkml:trace contextRef="#ctx0" brushRef="#br0">1183 45 1839 0 0,'0'-1'157'0'0,"-1"0"-1"0"0,1-1 1 0 0,-1 1-1 0 0,1-1 0 0 0,-1 1 1 0 0,1 0-1 0 0,-1-1 1 0 0,0 1-1 0 0,0 0 0 0 0,0-1 1 0 0,1 1-1 0 0,-1 0 1 0 0,0 0-1 0 0,-1 0 0 0 0,1 0 1 0 0,0 0-1 0 0,0 0 1 0 0,0 0-1 0 0,-1 1 0 0 0,1-1 1 0 0,0 0-1 0 0,-1 1 1 0 0,1-1-1 0 0,0 1 0 0 0,-1-1 1 0 0,-2 0-1 0 0,-7-2-176 0 0,-1 1 0 0 0,-15-2 0 0 0,20 3 255 0 0,-44-4 605 0 0,0 3 1 0 0,-1 2 0 0 0,-82 11-1 0 0,-88 33 474 0 0,151-27-1100 0 0,33-8-115 0 0,-252 45 277 0 0,189-38-288 0 0,34-4-383 0 0,48-9-77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00.353"/>
    </inkml:context>
    <inkml:brush xml:id="br0">
      <inkml:brushProperty name="width" value="0.1" units="cm"/>
      <inkml:brushProperty name="height" value="0.1" units="cm"/>
      <inkml:brushProperty name="color" value="#E71224"/>
    </inkml:brush>
  </inkml:definitions>
  <inkml:trace contextRef="#ctx0" brushRef="#br0">1138 123 1151 0 0,'-2'1'47'0'0,"0"0"-1"0"0,0 1 0 0 0,0-1 0 0 0,0 0 1 0 0,0 0-1 0 0,-1 0 0 0 0,1-1 0 0 0,0 1 0 0 0,0-1 1 0 0,0 1-1 0 0,-1-1 0 0 0,1 0 0 0 0,0 1 1 0 0,-4-2-1 0 0,-38-2 1180 0 0,30 2-864 0 0,-304-22 5340 0 0,264 16-5132 0 0,1-3 0 0 0,0-2 0 0 0,-68-25 0 0 0,92 27-383 0 0,0 2 0 0 0,-1 1-1 0 0,0 2 1 0 0,0 0 0 0 0,-43 0-1 0 0,37 6-282 0 0,0 1 0 0 0,0 1-1 0 0,-39 10 1 0 0,34-3-167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01.146"/>
    </inkml:context>
    <inkml:brush xml:id="br0">
      <inkml:brushProperty name="width" value="0.1" units="cm"/>
      <inkml:brushProperty name="height" value="0.1" units="cm"/>
      <inkml:brushProperty name="color" value="#E71224"/>
    </inkml:brush>
  </inkml:definitions>
  <inkml:trace contextRef="#ctx0" brushRef="#br0">2694 153 919 0 0,'1'-1'161'0'0,"-1"0"-1"0"0,0 0 0 0 0,0 1 0 0 0,0-1 0 0 0,1 0 0 0 0,-1 0 0 0 0,0 0 1 0 0,0 1-1 0 0,0-1 0 0 0,0 0 0 0 0,0 0 0 0 0,0 0 0 0 0,-1 1 0 0 0,1-1 0 0 0,0 0 1 0 0,0 0-1 0 0,0 0 0 0 0,-1 1 0 0 0,1-1 0 0 0,0 0 0 0 0,-2 0 0 0 0,-14-18 1046 0 0,10 15-926 0 0,0 0 0 0 0,0 0 0 0 0,-1 0 0 0 0,-11-5-1 0 0,2 4 61 0 0,-1 1 0 0 0,1 0 0 0 0,-1 1 0 0 0,-32-1 0 0 0,-72 6-98 0 0,39 0-88 0 0,-242-25 1101 0 0,26 0-118 0 0,-129 3-262 0 0,77 12-535 0 0,1 24 66 0 0,211-9-355 0 0,-226 38-3875 0 0,300-35-208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25.145"/>
    </inkml:context>
    <inkml:brush xml:id="br0">
      <inkml:brushProperty name="width" value="0.1" units="cm"/>
      <inkml:brushProperty name="height" value="0.1" units="cm"/>
      <inkml:brushProperty name="color" value="#E71224"/>
    </inkml:brush>
  </inkml:definitions>
  <inkml:trace contextRef="#ctx0" brushRef="#br0">1458 3 3911 0 0,'-5'-2'234'0'0,"5"2"-230"0"0,0 0-1 0 0,0 0 1 0 0,0 0 0 0 0,0 0 0 0 0,0-1-1 0 0,0 1 1 0 0,-1 0 0 0 0,1 0-1 0 0,0 0 1 0 0,0 0 0 0 0,0 0 0 0 0,0 0-1 0 0,0 0 1 0 0,0 0 0 0 0,-1 0-1 0 0,1 0 1 0 0,0 0 0 0 0,0 0 0 0 0,0 0-1 0 0,0 0 1 0 0,0 0 0 0 0,0 0-1 0 0,-1 0 1 0 0,1 0 0 0 0,0 0-1 0 0,0 0 1 0 0,0 0 0 0 0,0 0 0 0 0,0 0-1 0 0,0 0 1 0 0,-1 1 0 0 0,1-1-1 0 0,0 0 1 0 0,0 0 0 0 0,0 0 0 0 0,0 0-1 0 0,0 0 1 0 0,0 0 0 0 0,0 0-1 0 0,0 0 1 0 0,0 0 0 0 0,0 1 0 0 0,-1-1-1 0 0,1 0 1 0 0,0 0 0 0 0,0 0-1 0 0,-2 2 56 0 0,-1 0 0 0 0,1-1 0 0 0,-1 0-1 0 0,0 1 1 0 0,1-1 0 0 0,-1 0-1 0 0,-3 0 1 0 0,-8 5 206 0 0,-2 1 103 0 0,9-3 5 0 0,-1-1-1 0 0,1 1 0 0 0,-8 6 0 0 0,11-8-252 0 0,0-1 0 0 0,0 1 0 0 0,0-1 0 0 0,0 0-1 0 0,0-1 1 0 0,0 1 0 0 0,0-1 0 0 0,0 1 0 0 0,0-1-1 0 0,-5-1 1 0 0,-14 2 506 0 0,14 1-470 0 0,-2 0-34 0 0,-1 0 1 0 0,1-1-1 0 0,0 0 0 0 0,-1-1 0 0 0,1 0 1 0 0,-1-1-1 0 0,1 0 0 0 0,-20-5 0 0 0,18 3 73 0 0,-1 1 0 0 0,1 0 0 0 0,-1 1-1 0 0,0 0 1 0 0,-19 2 0 0 0,-16-1-22 0 0,-115-3 288 0 0,8-9 61 0 0,-38-2 241 0 0,149 14-668 0 0,0 1-1 0 0,0 3 0 0 0,1 2 1 0 0,-83 20-1 0 0,6 19-1028 0 0,103-37 642 0 0,-26 8-946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26.040"/>
    </inkml:context>
    <inkml:brush xml:id="br0">
      <inkml:brushProperty name="width" value="0.1" units="cm"/>
      <inkml:brushProperty name="height" value="0.1" units="cm"/>
      <inkml:brushProperty name="color" value="#E71224"/>
    </inkml:brush>
  </inkml:definitions>
  <inkml:trace contextRef="#ctx0" brushRef="#br0">2771 65 1839 0 0,'0'-1'-21'0'0,"12"-29"1978"0"0,-11 29-1881 0 0,-1 0 0 0 0,0 1 0 0 0,0-1 0 0 0,1 1 0 0 0,-1-1 0 0 0,0 0 0 0 0,0 1 0 0 0,0-1 0 0 0,0 1 0 0 0,0-1 0 0 0,0 0 0 0 0,0 1 0 0 0,0-1 0 0 0,0 1 0 0 0,0-1 0 0 0,0 0 0 0 0,0 1 0 0 0,0-1 0 0 0,0 0 0 0 0,-1 1 0 0 0,1-1 0 0 0,0 1 0 0 0,0-1 0 0 0,-1 1 0 0 0,1-1 0 0 0,0 1 0 0 0,-1-1 0 0 0,1 1 0 0 0,-1-1 0 0 0,1 1 0 0 0,0-1 0 0 0,-1 1 0 0 0,1-1 0 0 0,-1 1 0 0 0,1 0 0 0 0,-1-1 0 0 0,0 1 0 0 0,1 0 0 0 0,-1 0 0 0 0,1-1 0 0 0,-1 1 0 0 0,0 0 0 0 0,1 0 0 0 0,-1 0 0 0 0,1 0 0 0 0,-2 0 0 0 0,-7-5 741 0 0,8 4-794 0 0,1 1 0 0 0,-1-1 0 0 0,1 1-1 0 0,-1-1 1 0 0,1 1 0 0 0,-1-1 0 0 0,1 1 0 0 0,-1 0-1 0 0,1-1 1 0 0,-1 1 0 0 0,0 0 0 0 0,1 0 0 0 0,-1-1-1 0 0,0 1 1 0 0,1 0 0 0 0,-1 0 0 0 0,0 0 0 0 0,1 0-1 0 0,-1 0 1 0 0,0 0 0 0 0,1 0 0 0 0,-2 0 0 0 0,-11 1 320 0 0,-2 0-105 0 0,-51 27 315 0 0,-97 34-11 0 0,20-30-207 0 0,45-11-201 0 0,78-18-102 0 0,-38 4 0 0 0,36-6 0 0 0,-33 7 0 0 0,6 1 71 0 0,0-3 1 0 0,-73 1-1 0 0,63-5 40 0 0,8 0 73 0 0,-83-8 0 0 0,61-4-125 0 0,42 5 1 0 0,0 1 1 0 0,-49 0-1 0 0,-28 3 7 0 0,28-2-54 0 0,-64 8 137 0 0,96-5-151 0 0,-412-9 1015 0 0,446 9-1040 0 0,-212-9 194 0 0,162 10-365 0 0,-99 13-1 0 0,110-5-701 0 0,-2-1-272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27.550"/>
    </inkml:context>
    <inkml:brush xml:id="br0">
      <inkml:brushProperty name="width" value="0.1" units="cm"/>
      <inkml:brushProperty name="height" value="0.1" units="cm"/>
      <inkml:brushProperty name="color" value="#E71224"/>
    </inkml:brush>
  </inkml:definitions>
  <inkml:trace contextRef="#ctx0" brushRef="#br0">2321 58 1839 0 0,'0'0'40'0'0,"0"0"0"0"0,1 0 0 0 0,-1 0-1 0 0,1 0 1 0 0,-1 1 0 0 0,0-1 0 0 0,1 0-1 0 0,-1 0 1 0 0,1 0 0 0 0,-1 0 0 0 0,0 0-1 0 0,1 0 1 0 0,-1 0 0 0 0,1 0 0 0 0,-1-1-1 0 0,0 1 1 0 0,1 0 0 0 0,-1 0 0 0 0,0 0-1 0 0,1 0 1 0 0,-1 0 0 0 0,0-1 0 0 0,1 1-1 0 0,-1 0 1 0 0,0 0 0 0 0,1-1 0 0 0,-1 1-1 0 0,0 0 1 0 0,1 0 0 0 0,-1-1-1 0 0,0 1 1 0 0,0 0 0 0 0,0-1 0 0 0,1 1-1 0 0,-1 0 1 0 0,0-1 0 0 0,0 1 0 0 0,0-1-1 0 0,1 0 1 0 0,-1 0 71 0 0,0 0 1 0 0,1 0-1 0 0,-1 0 0 0 0,0 0 0 0 0,0 0 0 0 0,0 0 0 0 0,0 0 1 0 0,0 0-1 0 0,0 0 0 0 0,0-1 0 0 0,0 1 0 0 0,0 0 1 0 0,0 0-1 0 0,-1 0 0 0 0,1 0 0 0 0,-1-2 0 0 0,-1 2-6 0 0,1-1-1 0 0,-1 1 1 0 0,0-1-1 0 0,1 1 1 0 0,-1-1-1 0 0,0 1 0 0 0,0 0 1 0 0,0 0-1 0 0,0 0 1 0 0,-3-1-1 0 0,-24-9 710 0 0,28 11-778 0 0,-5-1 64 0 0,1 0-1 0 0,-1 0 1 0 0,1 0-1 0 0,-1 0 1 0 0,1 1-1 0 0,-1 0 1 0 0,1 1-1 0 0,-1-1 1 0 0,-8 3-1 0 0,-7 2 65 0 0,-24 9-1 0 0,12-4-12 0 0,-4-1 89 0 0,-1-1 0 0 0,-63 4 0 0 0,-55 10 361 0 0,102-12-270 0 0,-109 5 1 0 0,-122-23 417 0 0,138 3-330 0 0,99 4-325 0 0,-300-18 820 0 0,-2-9-45 0 0,238 25-1141 0 0,-124 14 1 0 0,195-7-95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28.502"/>
    </inkml:context>
    <inkml:brush xml:id="br0">
      <inkml:brushProperty name="width" value="0.1" units="cm"/>
      <inkml:brushProperty name="height" value="0.1" units="cm"/>
      <inkml:brushProperty name="color" value="#E71224"/>
    </inkml:brush>
  </inkml:definitions>
  <inkml:trace contextRef="#ctx0" brushRef="#br0">2201 138 2327 0 0,'-8'-2'266'0'0,"0"1"0"0"0,0-1-1 0 0,1-1 1 0 0,-1 1 0 0 0,1-1-1 0 0,0-1 1 0 0,0 1 0 0 0,0-1-1 0 0,-8-6 1 0 0,-16-8 1189 0 0,19 12-1158 0 0,0 0-1 0 0,0 0 1 0 0,-1 1 0 0 0,0 1-1 0 0,0 0 1 0 0,0 0-1 0 0,0 2 1 0 0,-1-1-1 0 0,-16 1 1 0 0,-81-1 107 0 0,94 3-276 0 0,1-1 0 0 0,-1-1 0 0 0,1 0 0 0 0,-31-10 0 0 0,-9-1 184 0 0,16 8-145 0 0,-1 2 1 0 0,1 1-1 0 0,-1 2 0 0 0,1 2 1 0 0,0 2-1 0 0,-68 14 1 0 0,50-8 11 0 0,-1-2 1 0 0,-93-1 0 0 0,-119-21 739 0 0,186 5-626 0 0,2 0-54 0 0,-86 3 0 0 0,63 12-836 0 0,-170 34 1 0 0,223-30-526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30.953"/>
    </inkml:context>
    <inkml:brush xml:id="br0">
      <inkml:brushProperty name="width" value="0.1" units="cm"/>
      <inkml:brushProperty name="height" value="0.1" units="cm"/>
      <inkml:brushProperty name="color" value="#E71224"/>
    </inkml:brush>
  </inkml:definitions>
  <inkml:trace contextRef="#ctx0" brushRef="#br0">2017 58 1839 0 0,'0'-1'142'0'0,"0"-1"0"0"0,0 1 0 0 0,0-1 0 0 0,0 1 0 0 0,0-1-1 0 0,-1 1 1 0 0,1-1 0 0 0,0 1 0 0 0,-1 0 0 0 0,0-1 0 0 0,1 1-1 0 0,-1 0 1 0 0,0-1 0 0 0,1 1 0 0 0,-1 0 0 0 0,0 0-1 0 0,-2-2 1 0 0,1 1 68 0 0,-1 0 1 0 0,0 0-1 0 0,0 0 0 0 0,-1 0 0 0 0,1 1 0 0 0,-5-3 0 0 0,2 1-84 0 0,0 1-1 0 0,-1-1 1 0 0,1 1-1 0 0,-1 0 1 0 0,1 1-1 0 0,-1-1 0 0 0,0 1 1 0 0,1 1-1 0 0,-1-1 1 0 0,0 1-1 0 0,0 0 0 0 0,0 1 1 0 0,1 0-1 0 0,-11 2 1 0 0,2 1 5 0 0,0-1 0 0 0,-1 0 0 0 0,0-1 0 0 0,0 0 0 0 0,1-1 0 0 0,-1-1 0 0 0,0-1 1 0 0,-22-3-1 0 0,9 1 124 0 0,-1 0 0 0 0,0 3 0 0 0,0 0 0 0 0,-47 8 0 0 0,2-2-92 0 0,-144-2-7 0 0,121-10 3 0 0,-220-3 672 0 0,164 22-479 0 0,-44 1-123 0 0,169-14-216 0 0,-10-1 27 0 0,0 2-1 0 0,-67 11 0 0 0,-86 34-367 0 0,147-32 90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33.068"/>
    </inkml:context>
    <inkml:brush xml:id="br0">
      <inkml:brushProperty name="width" value="0.1" units="cm"/>
      <inkml:brushProperty name="height" value="0.1" units="cm"/>
      <inkml:brushProperty name="color" value="#E71224"/>
    </inkml:brush>
  </inkml:definitions>
  <inkml:trace contextRef="#ctx0" brushRef="#br0">2520 172 1375 0 0,'1'0'141'0'0,"-1"-1"0"0"0,1 0-1 0 0,-1 1 1 0 0,1-1 0 0 0,-1 0-1 0 0,0 1 1 0 0,0-1-1 0 0,1 0 1 0 0,-1 0 0 0 0,0 1-1 0 0,0-1 1 0 0,0 0-1 0 0,0 0 1 0 0,1 0 0 0 0,-1 1-1 0 0,-1-2 1 0 0,1 1-172 0 0,0-2 439 0 0,0-1-1 0 0,0 0 0 0 0,-1 0 1 0 0,1 0-1 0 0,-1 0 0 0 0,0 1 0 0 0,0-1 1 0 0,0 0-1 0 0,-1 1 0 0 0,-2-6 0 0 0,0 5-8 0 0,3 2-277 0 0,-1 0 0 0 0,0 0-1 0 0,0 0 1 0 0,0 0-1 0 0,0 1 1 0 0,0-1-1 0 0,-1 0 1 0 0,1 1 0 0 0,0 0-1 0 0,-1-1 1 0 0,1 1-1 0 0,-1 0 1 0 0,0 0-1 0 0,-2 0 1 0 0,-4 0 38 0 0,0 0-1 0 0,0-1 1 0 0,0 0 0 0 0,0 0 0 0 0,-13-6-1 0 0,12 5-36 0 0,0-1 0 0 0,0 1 0 0 0,-21-2-1 0 0,14 3-1 0 0,0 1-25 0 0,0-1-1 0 0,0 2 1 0 0,0 0 0 0 0,-1 1 0 0 0,1 1 0 0 0,-18 4 0 0 0,-25 11 39 0 0,-72 16 79 0 0,106-28-170 0 0,0-1 1 0 0,0-2 0 0 0,-32 0 0 0 0,-162-8 371 0 0,145 5-232 0 0,15-1-49 0 0,-101 12 0 0 0,112-4-63 0 0,-76 0 0 0 0,96-7-55 0 0,-1-1 1 0 0,1-1-1 0 0,-55-14 0 0 0,9-5 39 0 0,-105-27-10 0 0,127 37 34 0 0,-79-7-1 0 0,26 12-467 0 0,-1 5 0 0 0,-181 20 0 0 0,229-10-4432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8:58.702"/>
    </inkml:context>
    <inkml:brush xml:id="br0">
      <inkml:brushProperty name="width" value="0.1" units="cm"/>
      <inkml:brushProperty name="height" value="0.1" units="cm"/>
      <inkml:brushProperty name="color" value="#E71224"/>
    </inkml:brush>
  </inkml:definitions>
  <inkml:trace contextRef="#ctx0" brushRef="#br0">3469 244 1375 0 0,'-52'-4'2353'0'0,"14"2"-1019"0"0,-228-15 1178 0 0,235 16-2365 0 0,-6 0 57 0 0,13 1 52 0 0,-42-5 0 0 0,-157-28 1131 0 0,189 29-1180 0 0,-483-49 943 0 0,486 51-1398 0 0,0 0 0 0 0,0 2 0 0 0,1 2 0 0 0,-1 1 0 0 0,-38 8 0 0 0,34-3-294 0 0</inkml:trace>
  <inkml:trace contextRef="#ctx0" brushRef="#br0" timeOffset="1">1416 91 455 0 0,'-13'-6'755'0'0,"-1"1"-1"0"0,1 1 0 0 0,-1 0 1 0 0,0 0-1 0 0,-20-1 0 0 0,-73-3 430 0 0,-47 10-124 0 0,16 0-364 0 0,-167-27 405 0 0,301 25-1091 0 0,-265-31 539 0 0,230 29-543 0 0,0 2 0 0 0,0 1-1 0 0,0 3 1 0 0,-74 15 0 0 0,46 0-89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35.205"/>
    </inkml:context>
    <inkml:brush xml:id="br0">
      <inkml:brushProperty name="width" value="0.1" units="cm"/>
      <inkml:brushProperty name="height" value="0.1" units="cm"/>
      <inkml:brushProperty name="color" value="#E71224"/>
    </inkml:brush>
  </inkml:definitions>
  <inkml:trace contextRef="#ctx0" brushRef="#br0">1193 72 455 0 0,'1'-1'254'0'0,"-1"0"-1"0"0,0-1 1 0 0,0 1-1 0 0,1 0 1 0 0,-1 0-1 0 0,0 1 0 0 0,1-1 1 0 0,-1 0-1 0 0,1 0 1 0 0,-1 0-1 0 0,1 0 0 0 0,0 0 1 0 0,-1 0-1 0 0,1 1 1 0 0,0-1-1 0 0,-1 0 1 0 0,1 0-1 0 0,0 1 0 0 0,0-1 1 0 0,1 0-1 0 0,25-13 10 0 0,-22 12-272 0 0,0-1 0 0 0,-1 1 0 0 0,1 0 0 0 0,-1-1 0 0 0,5-4 0 0 0,-2 2 71 0 0,-6 5-22 0 0,0 0-1 0 0,-1-1 1 0 0,1 1-1 0 0,0 0 1 0 0,-1-1-1 0 0,1 1 1 0 0,-1-1-1 0 0,1 1 0 0 0,-1-1 1 0 0,1 1-1 0 0,-1-1 1 0 0,1 1-1 0 0,-1-1 1 0 0,1 1-1 0 0,-1-1 1 0 0,0 1-1 0 0,1-1 0 0 0,-1 0 1 0 0,0 1-1 0 0,0-1 1 0 0,1 0-1 0 0,-1 1 1 0 0,0-1-1 0 0,0 0 1 0 0,0 0-1 0 0,-31 21 865 0 0,19-7-823 0 0,9-9-80 0 0,0 0 1 0 0,0-1-1 0 0,0 0 1 0 0,-1 0-1 0 0,0 0 0 0 0,1 0 1 0 0,-1 0-1 0 0,-6 2 0 0 0,-23 8 225 0 0,-1-3 0 0 0,-1 0 0 0 0,0-3-1 0 0,0 0 1 0 0,-45 1 0 0 0,6-3 219 0 0,0-2 1 0 0,0-4-1 0 0,-141-20 0 0 0,31-1-25 0 0,143 19-304 0 0,1 3 0 0 0,-66 8 0 0 0,13 8-3446 0 0,44-7-396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36.614"/>
    </inkml:context>
    <inkml:brush xml:id="br0">
      <inkml:brushProperty name="width" value="0.1" units="cm"/>
      <inkml:brushProperty name="height" value="0.1" units="cm"/>
      <inkml:brushProperty name="color" value="#E71224"/>
    </inkml:brush>
  </inkml:definitions>
  <inkml:trace contextRef="#ctx0" brushRef="#br0">1997 51 2183 0 0,'1'-1'48'0'0,"-1"1"0"0"0,1 0 0 0 0,0-1-1 0 0,0 1 1 0 0,0 0 0 0 0,0 0-1 0 0,0-1 1 0 0,0 1 0 0 0,0 0-1 0 0,0 0 1 0 0,0 0 0 0 0,0 0-1 0 0,0 0 1 0 0,0 0 0 0 0,0 1-1 0 0,0-1 1 0 0,0 0 0 0 0,0 0-1 0 0,0 1 1 0 0,0-1 0 0 0,0 0-1 0 0,-1 1 1 0 0,1-1 0 0 0,1 2-1 0 0,-3-1 111 0 0,-1 0-1 0 0,0 1 0 0 0,1-1 1 0 0,-1 0-1 0 0,0 0 0 0 0,0 0 1 0 0,0 0-1 0 0,0-1 0 0 0,0 1 1 0 0,0 0-1 0 0,-3 0 0 0 0,-77 2 2328 0 0,1 0-1114 0 0,-7 3-762 0 0,-1-4-1 0 0,-111-12 1 0 0,57 1 46 0 0,-154-15 336 0 0,183 11-892 0 0,28 1 25 0 0,0 5 1 0 0,-114 3-1 0 0,-82 45-207 0 0,157-19-62 0 0,62-11-196 0 0,4 3-18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37.878"/>
    </inkml:context>
    <inkml:brush xml:id="br0">
      <inkml:brushProperty name="width" value="0.1" units="cm"/>
      <inkml:brushProperty name="height" value="0.1" units="cm"/>
      <inkml:brushProperty name="color" value="#E71224"/>
    </inkml:brush>
  </inkml:definitions>
  <inkml:trace contextRef="#ctx0" brushRef="#br0">0 4 3023 0 0,'0'-2'128'0'0,"0"0"32"0"0,3 2-160 0 0,-1 2 0 0 0,0 2 80 0 0,0-2-16 0 0,0 3-64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38.808"/>
    </inkml:context>
    <inkml:brush xml:id="br0">
      <inkml:brushProperty name="width" value="0.1" units="cm"/>
      <inkml:brushProperty name="height" value="0.1" units="cm"/>
      <inkml:brushProperty name="color" value="#E71224"/>
    </inkml:brush>
  </inkml:definitions>
  <inkml:trace contextRef="#ctx0" brushRef="#br0">2991 160 2303 0 0,'-2'-3'186'0'0,"0"1"-1"0"0,0-1 0 0 0,-1 1 1 0 0,1-1-1 0 0,-1 1 0 0 0,1 0 1 0 0,-1 0-1 0 0,0 0 0 0 0,0 0 1 0 0,0 0-1 0 0,0 1 0 0 0,0-1 1 0 0,0 1-1 0 0,0 0 0 0 0,0 0 1 0 0,-1 0-1 0 0,1 0 0 0 0,0 1 1 0 0,-1-1-1 0 0,1 1 0 0 0,0 0 1 0 0,-1 0-1 0 0,1 0 0 0 0,-1 0 1 0 0,1 1-1 0 0,-6 1 0 0 0,2-1-179 0 0,0 0 0 0 0,0-1 0 0 0,0 0 0 0 0,0 0 0 0 0,0 0-1 0 0,0-1 1 0 0,0 0 0 0 0,-8-3 0 0 0,-4-2 93 0 0,-28-13-1 0 0,11 4 395 0 0,10 7-164 0 0,0 1 0 0 0,0 1 0 0 0,-30-3 0 0 0,29 6-240 0 0,0-2-1 0 0,1-1 0 0 0,-29-10 0 0 0,43 12-18 0 0,-1 1-1 0 0,1 0 1 0 0,0 1-1 0 0,-1 0 0 0 0,1 1 1 0 0,-20 0-1 0 0,-77 9 251 0 0,91-6-294 0 0,-73 13 196 0 0,58-8-45 0 0,-1-2-1 0 0,-44 1 1 0 0,-225-13 851 0 0,239 4-944 0 0,-65 4-41 0 0,50 0-22 0 0,-41 3 25 0 0,57-1 156 0 0,-78-6 0 0 0,-29-17 171 0 0,74 7-183 0 0,-148-1 0 0 0,-4 30 30 0 0,47-1-953 0 0,133-11-2477 0 0,0 2-1078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40.433"/>
    </inkml:context>
    <inkml:brush xml:id="br0">
      <inkml:brushProperty name="width" value="0.1" units="cm"/>
      <inkml:brushProperty name="height" value="0.1" units="cm"/>
      <inkml:brushProperty name="color" value="#E71224"/>
    </inkml:brush>
  </inkml:definitions>
  <inkml:trace contextRef="#ctx0" brushRef="#br0">1573 127 2879 0 0,'-1'-5'29'0'0,"1"4"-21"0"0,0 0 1 0 0,0 0-1 0 0,0 0 1 0 0,-1 0-1 0 0,1 0 0 0 0,0 0 1 0 0,0 1-1 0 0,0-1 1 0 0,-1 0-1 0 0,1 0 0 0 0,0 0 1 0 0,-1 0-1 0 0,1 1 1 0 0,-1-1-1 0 0,1 0 0 0 0,-1 0 1 0 0,1 1-1 0 0,-1-1 1 0 0,0 0-1 0 0,1 1 0 0 0,-1-1 1 0 0,0 1-1 0 0,0-1 1 0 0,1 1-1 0 0,-1-1 0 0 0,0 1 1 0 0,0-1-1 0 0,0 1 1 0 0,1 0-1 0 0,-1-1 0 0 0,0 1 1 0 0,0 0-1 0 0,0 0 0 0 0,0 0 1 0 0,0 0-1 0 0,0 0 1 0 0,0 0-1 0 0,-1 0 0 0 0,-11-2 103 0 0,0-1-1 0 0,-1 0 0 0 0,-21-9 1 0 0,26 8 289 0 0,0 2 0 0 0,0-1 0 0 0,0 1 1 0 0,0 0-1 0 0,-1 1 0 0 0,-11 0 0 0 0,-58 5 569 0 0,49 0-809 0 0,-1-2 0 0 0,0-2 0 0 0,-56-6 0 0 0,29 1 518 0 0,0 2 0 0 0,-77 5 0 0 0,-14 0 223 0 0,60-8-358 0 0,-99-21 0 0 0,38 4-188 0 0,119 19-553 0 0,1 1 0 0 0,-1 2-1 0 0,1 1 1 0 0,-1 1 0 0 0,1 2 0 0 0,-59 13-1 0 0,50-4-3813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41.550"/>
    </inkml:context>
    <inkml:brush xml:id="br0">
      <inkml:brushProperty name="width" value="0.1" units="cm"/>
      <inkml:brushProperty name="height" value="0.1" units="cm"/>
      <inkml:brushProperty name="color" value="#E71224"/>
    </inkml:brush>
  </inkml:definitions>
  <inkml:trace contextRef="#ctx0" brushRef="#br0">1935 120 2671 0 0,'-21'-13'720'0'0,"-13"-8"167"0"0,16 10 598 0 0,-25-20-1 0 0,38 27-1333 0 0,-1 1 0 0 0,1-1-1 0 0,-1 1 1 0 0,0 0-1 0 0,0 0 1 0 0,0 1-1 0 0,0 0 1 0 0,-13-3-1 0 0,-3 1 176 0 0,-29-2 0 0 0,7 2 11 0 0,35 4-297 0 0,1 0 0 0 0,-1 0 0 0 0,1 1 0 0 0,-1 0 0 0 0,1 0-1 0 0,-15 5 1 0 0,12-3-3 0 0,-1 0 0 0 0,-17 1 0 0 0,-181 22-11 0 0,-26 25 521 0 0,168-34-470 0 0,8-3-44 0 0,-315 65 52 0 0,24-23 53 0 0,233-35-1631 0 0,71-12-28 0 0,1-1-1873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43.024"/>
    </inkml:context>
    <inkml:brush xml:id="br0">
      <inkml:brushProperty name="width" value="0.1" units="cm"/>
      <inkml:brushProperty name="height" value="0.1" units="cm"/>
      <inkml:brushProperty name="color" value="#E71224"/>
    </inkml:brush>
  </inkml:definitions>
  <inkml:trace contextRef="#ctx0" brushRef="#br0">2753 33 2303 0 0,'2'-6'169'0'0,"-2"5"-71"0"0,0 0 1 0 0,0 0-1 0 0,0 0 0 0 0,0 0 0 0 0,1 0 0 0 0,-1 0 1 0 0,0 1-1 0 0,1-1 0 0 0,-1 0 0 0 0,0 0 1 0 0,1 0-1 0 0,-1 0 0 0 0,1 1 0 0 0,0-1 1 0 0,-1 0-1 0 0,1 1 0 0 0,-1-1 0 0 0,1 0 1 0 0,1 0-1 0 0,-29-3 753 0 0,24 2-682 0 0,-1 1-1 0 0,1 1 1 0 0,-1-1-1 0 0,0 0 1 0 0,1 1 0 0 0,-1 0-1 0 0,0 0 1 0 0,1 0 0 0 0,-1 0-1 0 0,1 1 1 0 0,-5 0-1 0 0,-94 37 1219 0 0,-9 3-1151 0 0,61-27-23 0 0,-11 4 65 0 0,-98 17 0 0 0,100-29-123 0 0,0-2 0 0 0,-98-6-1 0 0,91-2 16 0 0,-333-8 748 0 0,118 1-825 0 0,86 0-42 0 0,72 9 6 0 0,-302-18 25 0 0,388 16-272 0 0,-130-13 668 0 0,128 15-1625 0 0,0 2 1 0 0,-50 6-1 0 0,18 6-2464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45.075"/>
    </inkml:context>
    <inkml:brush xml:id="br0">
      <inkml:brushProperty name="width" value="0.1" units="cm"/>
      <inkml:brushProperty name="height" value="0.1" units="cm"/>
      <inkml:brushProperty name="color" value="#E71224"/>
    </inkml:brush>
  </inkml:definitions>
  <inkml:trace contextRef="#ctx0" brushRef="#br0">1299 109 5239 0 0,'0'-25'312'0'0,"0"24"-300"0"0,0-1 0 0 0,0 1 0 0 0,0 0-1 0 0,1 0 1 0 0,-1-1 0 0 0,1 1 0 0 0,-1 0 0 0 0,1 0-1 0 0,-1-1 1 0 0,1 1 0 0 0,-1 0 0 0 0,1 0-1 0 0,0 0 1 0 0,0 0 0 0 0,0 0 0 0 0,1-1-1 0 0,22 3 179 0 0,-23-1-229 0 0,-1 0 0 0 0,0 0 0 0 0,1 0 0 0 0,-1 0 0 0 0,1 0 0 0 0,-1 0 0 0 0,0 0 0 0 0,1 0 0 0 0,-1 0 0 0 0,1 0 0 0 0,-1 0 0 0 0,0 0 1 0 0,1 0-1 0 0,-1 1 0 0 0,1-1 0 0 0,-1 0 0 0 0,0 0 0 0 0,1 0 0 0 0,-1 1 0 0 0,0-1 0 0 0,1 0 0 0 0,-1 0 0 0 0,0 1 0 0 0,0-1 0 0 0,1 0 0 0 0,-1 1 0 0 0,0 0-13 0 0,-1-1-1 0 0,1 0 0 0 0,-1 0 1 0 0,1 0-1 0 0,-1 0 0 0 0,1 1 1 0 0,-1-1-1 0 0,0 0 0 0 0,1 0 1 0 0,-1 0-1 0 0,1 0 0 0 0,-1 0 1 0 0,1-1-1 0 0,-1 1 0 0 0,1 0 1 0 0,-1 0-1 0 0,0 0 0 0 0,1 0 1 0 0,-1-1-1 0 0,0 1 0 0 0,-66-28 931 0 0,55 22-366 0 0,-1 0 0 0 0,0 0 0 0 0,-1 1 0 0 0,1 1 0 0 0,-1 1 1 0 0,0 0-1 0 0,0 0 0 0 0,-18 0 0 0 0,-5 3-212 0 0,-212 9 393 0 0,51 5-459 0 0,-24 2 197 0 0,187-11-384 0 0,0 2-1 0 0,1 1 0 0 0,-1 2 0 0 0,-41 17 0 0 0,28-4-1660 0 0,-69 45-1 0 0,78-43-1796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1:46.329"/>
    </inkml:context>
    <inkml:brush xml:id="br0">
      <inkml:brushProperty name="width" value="0.1" units="cm"/>
      <inkml:brushProperty name="height" value="0.1" units="cm"/>
      <inkml:brushProperty name="color" value="#E71224"/>
    </inkml:brush>
  </inkml:definitions>
  <inkml:trace contextRef="#ctx0" brushRef="#br0">2335 115 1375 0 0,'-3'-2'71'0'0,"1"1"0"0"0,-1 0 0 0 0,0 0 0 0 0,0 0 0 0 0,0 1 0 0 0,0-1 0 0 0,0 1 0 0 0,0 0 0 0 0,0 0 0 0 0,0 0 0 0 0,-5 0 0 0 0,5 0 243 0 0,1 0 0 0 0,0 0-1 0 0,-1 0 1 0 0,1 0 0 0 0,0-1-1 0 0,-1 1 1 0 0,1-1-1 0 0,-3 0 1 0 0,-5-2-127 0 0,-63-5 377 0 0,-39-8 428 0 0,74 10-660 0 0,-1 1-1 0 0,1 3 1 0 0,-57 2 0 0 0,36 1-173 0 0,-9 0 31 0 0,21 0 180 0 0,-60-5 0 0 0,53-2-26 0 0,-92-12 701 0 0,-94-7-383 0 0,-1 18-285 0 0,207 6-311 0 0,-93-3 54 0 0,-140 1 86 0 0,-24 23-502 0 0,168-7-3174 0 0,62-5-90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2:50.150"/>
    </inkml:context>
    <inkml:brush xml:id="br0">
      <inkml:brushProperty name="width" value="0.1" units="cm"/>
      <inkml:brushProperty name="height" value="0.1" units="cm"/>
      <inkml:brushProperty name="color" value="#66CC00"/>
    </inkml:brush>
  </inkml:definitions>
  <inkml:trace contextRef="#ctx0" brushRef="#br0">301 1505 1639 0 0,'-4'-8'91'0'0,"3"5"47"0"0,-1 0-1 0 0,1 0 1 0 0,0 0 0 0 0,-1 1-1 0 0,0-1 1 0 0,0 0 0 0 0,-2-2-1 0 0,2 3-64 0 0,1 0 1 0 0,-1 0-1 0 0,0 0 0 0 0,0 0 0 0 0,0 0 0 0 0,0 0 0 0 0,-1 1 0 0 0,1-1 0 0 0,0 1 0 0 0,-1 0 0 0 0,1-1 0 0 0,-1 1 0 0 0,0 0 0 0 0,1 0 0 0 0,-1 1 0 0 0,0-1 0 0 0,1 0 0 0 0,-1 1 0 0 0,0 0 0 0 0,0 0 0 0 0,1 0 0 0 0,-5 0 0 0 0,-14 4 459 0 0,-74 16 2698 0 0,75-18-2057 0 0,18-2-1028 0 0,1 0 0 0 0,-1 0 0 0 0,0 1 0 0 0,0-1 0 0 0,0 0 0 0 0,0 0 0 0 0,1 1 0 0 0,-1-1 0 0 0,0 1 0 0 0,0 0 0 0 0,1-1 0 0 0,-1 1 0 0 0,0 0 0 0 0,1 0 0 0 0,-1 0 0 0 0,-1 2 0 0 0,3-3-60 0 0,0 1-1 0 0,0-1 1 0 0,0 1 0 0 0,0-1-1 0 0,-1 0 1 0 0,1 1-1 0 0,0-1 1 0 0,0 1-1 0 0,0-1 1 0 0,1 1-1 0 0,-1-1 1 0 0,0 1-1 0 0,0-1 1 0 0,0 1 0 0 0,0-1-1 0 0,0 0 1 0 0,0 1-1 0 0,1-1 1 0 0,-1 1-1 0 0,0-1 1 0 0,0 0-1 0 0,1 1 1 0 0,-1-1 0 0 0,0 0-1 0 0,1 1 1 0 0,-1-1-1 0 0,0 0 1 0 0,1 1-1 0 0,-1-1 1 0 0,0 0-1 0 0,1 0 1 0 0,-1 1-1 0 0,0-1 1 0 0,1 0 0 0 0,-1 0-1 0 0,1 0 1 0 0,0 1-1 0 0,23 13 1040 0 0,-15-9-498 0 0,-2-2-381 0 0,1 0 0 0 0,-1-1 1 0 0,1 1-1 0 0,0-1 0 0 0,-1-1 1 0 0,1 0-1 0 0,0 0 0 0 0,0 0 1 0 0,0-1-1 0 0,0 0 0 0 0,12-2 0 0 0,-5 1 347 0 0,30 2 0 0 0,-35 0-416 0 0,0-1 0 0 0,0 0 0 0 0,11-2 1 0 0,12 0 140 0 0,12 4-20 0 0,-26-1-124 0 0,0 0 0 0 0,26-3 0 0 0,-16-1-64 0 0,0 2-1 0 0,38 4 0 0 0,-43-2-102 0 0,131-6 170 0 0,-5 0 133 0 0,-123 6-257 0 0,140 11 204 0 0,-96-5-192 0 0,0-3 1 0 0,80-6-1 0 0,-30-1 72 0 0,-73 2-121 0 0,-26 0 0 0 0,0 1 0 0 0,0 0 0 0 0,22 5 0 0 0,193 25 102 0 0,38-22 50 0 0,-86-5-7 0 0,-128 0-117 0 0,180 2 8 0 0,-183-6 16 0 0,0-3 1 0 0,66-14-1 0 0,-74 8-53 0 0,107-19 54 0 0,-125 25-54 0 0,0 2 0 0 0,64 3 0 0 0,-43 3-14 0 0,265 10 0 0 0,104-9 0 0 0,-391-4 0 0 0,152 13 0 0 0,-157-11 0 0 0,1-2 0 0 0,-1-1 0 0 0,52-7 0 0 0,-67 6 0 0 0,1 0 0 0 0,17 1 0 0 0,15-1 0 0 0,97-20 0 0 0,29-2 0 0 0,-130 19 0 0 0,0 3 0 0 0,50 3 0 0 0,227 10 0 0 0,-222-10 0 0 0,106-4 0 0 0,-187 1 0 0 0,26-1 0 0 0,0 1 0 0 0,69 7 0 0 0,-24 1 0 0 0,-12 4 0 0 0,-38-6 0 0 0,59 15 0 0 0,-73-15 0 0 0,-1-2 0 0 0,1 0 0 0 0,0-1 0 0 0,0-1 0 0 0,29-3 0 0 0,24 2 0 0 0,9 8 0 0 0,95 22 0 0 0,22 2 0 0 0,-153-29 21 0 0,-1-2 1 0 0,88-11-1 0 0,-8-6-21 0 0,-70 7 0 0 0,1 2 0 0 0,107 2 0 0 0,-9 9 0 0 0,126-11 0 0 0,-178 2 0 0 0,5 8 0 0 0,-23 1 0 0 0,-3 4 0 0 0,-54-6 0 0 0,38 10 0 0 0,-39-6 0 0 0,37 2 0 0 0,16 1 25 0 0,-45-5-5 0 0,38 1-1 0 0,38-11-19 0 0,-100 5 0 0 0,70 0 0 0 0,-7 1 0 0 0,6-4 0 0 0,-35 3 0 0 0,87-13 0 0 0,-102 8 13 0 0,0-1 0 0 0,0-2 0 0 0,-1-1 0 0 0,0-1 0 0 0,-1-2 0 0 0,-1 0 0 0 0,0-2 0 0 0,42-31 0 0 0,-57 38-3 0 0,-1-2 0 0 0,-1 1 0 0 0,1-1 0 0 0,-2-1-1 0 0,1 1 1 0 0,-2-2 0 0 0,1 1 0 0 0,-1-1-1 0 0,-1-1 1 0 0,-1 1 0 0 0,1-1 0 0 0,-2 0 0 0 0,0-1-1 0 0,4-15 1 0 0,-8 26-11 0 0,30-137 63 0 0,-27 112-29 0 0,-1 0-1 0 0,-1 0 1 0 0,-2-31 0 0 0,-2 26-33 0 0,-2 0 0 0 0,-2 1 0 0 0,-12-44 0 0 0,5 21 0 0 0,10 40 0 0 0,0-1 0 0 0,-2 1 0 0 0,1 0 0 0 0,-10-19 0 0 0,4 17 0 0 0,0 1 0 0 0,-1 0 0 0 0,-21-22 0 0 0,-15-22 0 0 0,40 49 0 0 0,0 1 0 0 0,-1 0 0 0 0,0 0 0 0 0,-1 0 0 0 0,0 1 0 0 0,-1 1 0 0 0,0 0 0 0 0,0 0 0 0 0,-1 1 0 0 0,0 0 0 0 0,0 1 0 0 0,-14-6 0 0 0,-28-8 0 0 0,-1 2 0 0 0,-87-16 0 0 0,98 24 0 0 0,-20-1 0 0 0,0 3 0 0 0,-103 1 0 0 0,-47-5 0 0 0,133 1 0 0 0,-127 1 0 0 0,-168 35 0 0 0,317-22 0 0 0,1-3 0 0 0,-110-14 0 0 0,77 4 0 0 0,45 7 0 0 0,-46-6 0 0 0,55 5 0 0 0,-42 2 0 0 0,5 0 0 0 0,-231-24 0 0 0,23 15 0 0 0,179 3 37 0 0,-71-2-10 0 0,82 6-27 0 0,-111-20 0 0 0,112 11 0 0 0,-113-1 0 0 0,26 23 0 0 0,-41-2 0 0 0,172-8 0 0 0,-175-14 0 0 0,-204-10 0 0 0,33 2 128 0 0,287 14-112 0 0,30 5-16 0 0,1 4 0 0 0,-99 12 0 0 0,12-2 0 0 0,100-6 0 0 0,-81-4 0 0 0,54-2 0 0 0,-369-4 0 0 0,324-8 0 0 0,34 1 0 0 0,-196-17 0 0 0,205 24 0 0 0,-76-8 0 0 0,-107-13 0 0 0,197 21 0 0 0,0 4 0 0 0,-80 7 0 0 0,94 2 0 0 0,18-2 0 0 0,-84 1 0 0 0,42-9 0 0 0,-53-3 0 0 0,-71-12 0 0 0,187 15 0 0 0,9 0 0 0 0,0 2 0 0 0,0 0 0 0 0,-29 1 0 0 0,33 1 0 0 0,1-1 0 0 0,-1 0 0 0 0,0-1 0 0 0,-11-2 0 0 0,10 1 0 0 0,0 1 0 0 0,-21 0 0 0 0,9 2 0 0 0,15-1 0 0 0,1 0 0 0 0,-1 1 0 0 0,1 0 0 0 0,-1 0 0 0 0,1 1 0 0 0,-1 0 0 0 0,-8 3 0 0 0,2 1 0 0 0,0-1 0 0 0,0-1 0 0 0,-1 0 0 0 0,-16 2 0 0 0,22-3 0 0 0,-1 0 0 0 0,0 0 0 0 0,1 1 0 0 0,0 0 0 0 0,0 1 0 0 0,-13 9 0 0 0,5-4 0 0 0,-71 34 0 0 0,-8 6 0 0 0,85-44 0 0 0,0 0 0 0 0,0 0 0 0 0,0 1 0 0 0,1 1 0 0 0,0 0 0 0 0,1 0 0 0 0,0 1 0 0 0,-11 12 0 0 0,16-15 0 0 0,0 0 1 0 0,0 0-1 0 0,0 0 0 0 0,1 1 0 0 0,0-1 0 0 0,0 1 1 0 0,1 0-1 0 0,0 0 0 0 0,-2 7 0 0 0,0 10 0 0 0,-1 34-1 0 0,-4 17-11 0 0,1-24-44 0 0,6-31 57 0 0,-2 0 0 0 0,0 0-1 0 0,-8 22 1 0 0,7-25-1 0 0,0 1 0 0 0,2 0 0 0 0,-3 25 0 0 0,4-24 0 0 0,0 4 0 0 0,0-1 0 0 0,2 1 0 0 0,0-1 0 0 0,2 1 0 0 0,6 34 0 0 0,5 0 0 0 0,3-1 0 0 0,27 65 0 0 0,-33-91-153 0 0,0 1 0 0 0,-2 0 0 0 0,-1 0 0 0 0,4 47 0 0 0,-8-34-1751 0 0,-4 50 0 0 0,-3-27-5955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8:59.435"/>
    </inkml:context>
    <inkml:brush xml:id="br0">
      <inkml:brushProperty name="width" value="0.1" units="cm"/>
      <inkml:brushProperty name="height" value="0.1" units="cm"/>
      <inkml:brushProperty name="color" value="#E71224"/>
    </inkml:brush>
  </inkml:definitions>
  <inkml:trace contextRef="#ctx0" brushRef="#br0">1468 130 919 0 0,'0'-1'67'0'0,"0"0"6"0"0,-17-11 1923 0 0,10 6-1741 0 0,-1 1-1 0 0,0 0 0 0 0,-1 1 1 0 0,1 0-1 0 0,-1 0 0 0 0,0 1 0 0 0,0 0 1 0 0,0 0-1 0 0,0 1 0 0 0,-14-1 1 0 0,-11 0 334 0 0,-54 2 1 0 0,47 2-415 0 0,-38-2 369 0 0,-104-15 0 0 0,-99-26 816 0 0,216 35-1056 0 0,0 2 0 0 0,-104 7 0 0 0,119 2-260 0 0,-78 15-1 0 0,12 10-4159 0 0,80-16 1761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3:47.332"/>
    </inkml:context>
    <inkml:brush xml:id="br0">
      <inkml:brushProperty name="width" value="0.1" units="cm"/>
      <inkml:brushProperty name="height" value="0.1" units="cm"/>
      <inkml:brushProperty name="color" value="#66CC00"/>
    </inkml:brush>
  </inkml:definitions>
  <inkml:trace contextRef="#ctx0" brushRef="#br0">2106 1198 919 0 0,'-2'0'246'0'0,"-1"-1"0"0"0,1 1-1 0 0,0 0 1 0 0,0 1 0 0 0,0-1-1 0 0,-1 0 1 0 0,1 1 0 0 0,0-1-1 0 0,0 1 1 0 0,0 0 0 0 0,0-1-1 0 0,0 1 1 0 0,0 0-1 0 0,0 0 1 0 0,0 1 0 0 0,-3 1-1 0 0,-34 33 1149 0 0,37-34-1250 0 0,-1 1 1 0 0,0 0-1 0 0,1 0 1 0 0,0-1-1 0 0,-1 1 1 0 0,-2 6-1 0 0,3-6-33 0 0,0 1 1 0 0,0-1-1 0 0,-1 1 0 0 0,1-1 0 0 0,-5 4 0 0 0,1-3-2 0 0,1 1 48 0 0,-1 0 0 0 0,1 0 0 0 0,-1-1 0 0 0,-1 0 0 0 0,1 0 0 0 0,0-1 0 0 0,-1 1 0 0 0,-13 3 0 0 0,-73 16 1849 0 0,60-21-1221 0 0,10-1-234 0 0,-47 10 558 0 0,-10 1-442 0 0,67-11-537 0 0,0 0-1 0 0,0-1 1 0 0,0 0 0 0 0,-19-4-1 0 0,23 3 7 0 0,0 1 1 0 0,0-1-1 0 0,-14 3 0 0 0,-5-1 94 0 0,16 0-182 0 0,0 1 1 0 0,0 0-1 0 0,0 0 0 0 0,0 1 0 0 0,-12 5 1 0 0,-32 7 118 0 0,41-12-27 0 0,0 1-1 0 0,-17 7 0 0 0,17-5 39 0 0,-31 7 0 0 0,35-12-117 0 0,-1 0 1 0 0,1-1-1 0 0,-23-2 1 0 0,20 1 65 0 0,-1 1 0 0 0,-14 0 1 0 0,0 2 1 0 0,18-1-59 0 0,1 0 0 0 0,-1 0-1 0 0,0 0 1 0 0,-13 5 0 0 0,11-3-57 0 0,0 0 0 0 0,0-1 0 0 0,0 0-1 0 0,-20-1 1 0 0,-27-5 51 0 0,46 5-53 0 0,1 0 0 0 0,-1 0-1 0 0,0 2 1 0 0,0 0 0 0 0,-18 6-1 0 0,-52 11 46 0 0,8-4-37 0 0,56-11 58 0 0,0-2 0 0 0,0 0 0 0 0,-1-2 0 0 0,-24 0 0 0 0,36-2 37 0 0,0 0-1 0 0,0 0 1 0 0,-14-5-1 0 0,-6-1 175 0 0,-39-10 67 0 0,32 8-200 0 0,32 7-123 0 0,0 1 1 0 0,1 0-1 0 0,-1-1 0 0 0,1 0 0 0 0,-1 0 1 0 0,1 0-1 0 0,0 0 0 0 0,0 0 0 0 0,0 0 0 0 0,-3-5 1 0 0,-26-30 319 0 0,14 13-115 0 0,13 17-146 0 0,0 0-1 0 0,1 1 0 0 0,0-1 1 0 0,0-1-1 0 0,0 1 0 0 0,1-1 1 0 0,0 1-1 0 0,1-1 0 0 0,-3-13 1 0 0,1 0 75 0 0,2 0 0 0 0,0-33 1 0 0,-2-52 805 0 0,-4-115 136 0 0,7 205-1063 0 0,-1 0 1 0 0,-1 1 0 0 0,0 0-1 0 0,-1 0 1 0 0,-1 0-1 0 0,-9-23 1 0 0,7 21-3 0 0,0 0 0 0 0,2 0 0 0 0,0 0-1 0 0,-2-22 1 0 0,6 25-6 0 0,1 0-1 0 0,1 1 1 0 0,4-27-1 0 0,-2 24 21 0 0,1-28 0 0 0,-5 37-40 0 0,0 0 0 0 0,0-1 0 0 0,-1 1 0 0 0,1 0 0 0 0,-2 0-1 0 0,1 0 1 0 0,-1 0 0 0 0,0 1 0 0 0,0-1 0 0 0,-1 1 0 0 0,-5-8 0 0 0,-3-6-5 0 0,11 16 1 0 0,-1 1 1 0 0,1 0-1 0 0,0-1 1 0 0,-1 1-1 0 0,2-1 1 0 0,-1 1-1 0 0,0-1 1 0 0,1 1 0 0 0,-1-1-1 0 0,1 0 1 0 0,0 1-1 0 0,1-1 1 0 0,-1 0-1 0 0,0 1 1 0 0,1-1-1 0 0,0 1 1 0 0,0-1-1 0 0,2-5 1 0 0,4-5 33 0 0,0 1 0 0 0,0 0 0 0 0,13-17 0 0 0,9-17-55 0 0,-21 32 8 0 0,-6 9 0 0 0,1 0 0 0 0,-1 0 0 0 0,2 0 0 0 0,-1 1 0 0 0,1-1 0 0 0,-1 1 0 0 0,1 0 0 0 0,1 0 0 0 0,-1 0 0 0 0,1 1 0 0 0,0-1 0 0 0,7-4 0 0 0,6-3 0 0 0,19-18 0 0 0,-22 18 0 0 0,0 0 0 0 0,22-13 0 0 0,-31 22 0 0 0,0 1 0 0 0,0-1 0 0 0,1 1 0 0 0,-1 0 0 0 0,1 1 0 0 0,10-2 0 0 0,45-1 0 0 0,-14 2 0 0 0,35-9 0 0 0,50-3 0 0 0,-81 13 0 0 0,84 12 0 0 0,-85-6 0 0 0,93 2 0 0 0,-60-9 0 0 0,-46-1 0 0 0,-1 3 0 0 0,53 5 0 0 0,130 11 0 0 0,-144-13 0 0 0,64 12 0 0 0,-54-5 0 0 0,-21 2 0 0 0,-9 0 0 0 0,69 11 0 0 0,-108-18 0 0 0,1 1 0 0 0,-1 0 0 0 0,-1 1 0 0 0,1 1 0 0 0,15 10 0 0 0,11 5 0 0 0,-34-19 0 0 0,0 1 0 0 0,-1-1 0 0 0,1 1 0 0 0,-1 1 0 0 0,0 0 0 0 0,-1 0 0 0 0,1 0 0 0 0,-1 1 0 0 0,7 9 0 0 0,-2-1-13 0 0,-2 0-1 0 0,0 1 0 0 0,0 0 1 0 0,-2 1-1 0 0,0 0 1 0 0,-1 0-1 0 0,-1 1 0 0 0,0-1 1 0 0,5 35-1 0 0,40 262-194 0 0,-48-293 125 0 0,-1-1 0 0 0,0 1-1 0 0,-1-1 1 0 0,-2 1 0 0 0,0 0-1 0 0,-1-1 1 0 0,-1 0 0 0 0,0 1 0 0 0,-2-1-1 0 0,-1 0 1 0 0,0-1 0 0 0,-13 27-1 0 0,-85 175-3435 0 0,77-162 1233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5:02.871"/>
    </inkml:context>
    <inkml:brush xml:id="br0">
      <inkml:brushProperty name="width" value="0.1" units="cm"/>
      <inkml:brushProperty name="height" value="0.1" units="cm"/>
      <inkml:brushProperty name="color" value="#66CC00"/>
    </inkml:brush>
  </inkml:definitions>
  <inkml:trace contextRef="#ctx0" brushRef="#br0">663 1706 2615 0 0,'0'1'7'0'0,"-1"-1"-1"0"0,1 0 1 0 0,0 0-1 0 0,0 0 1 0 0,0 1-1 0 0,-1-1 1 0 0,1 0-1 0 0,0 0 1 0 0,0 0-1 0 0,-1 0 1 0 0,1 0-1 0 0,0 0 1 0 0,0 0-1 0 0,-1 1 1 0 0,1-1-1 0 0,0 0 1 0 0,0 0-1 0 0,-1 0 1 0 0,1 0-1 0 0,0 0 1 0 0,-1 0-1 0 0,1 0 1 0 0,0 0-1 0 0,0 0 1 0 0,-1-1-1 0 0,1 1 1 0 0,0 0-1 0 0,0 0 1 0 0,-1 0-1 0 0,1 0 1 0 0,0 0-1 0 0,0 0 1 0 0,-1 0-1 0 0,1-1 1 0 0,0 1-1 0 0,0 0 1 0 0,-1 0-3 0 0,1 0 1 0 0,0-1 0 0 0,0 1 0 0 0,0 0 0 0 0,0 0 0 0 0,0 0 0 0 0,0 0-1 0 0,-1 0 1 0 0,1 0 0 0 0,0 0 0 0 0,0 0 0 0 0,0 0 0 0 0,0 0 0 0 0,0-1-1 0 0,-1 1 1 0 0,1 0 0 0 0,0 0 0 0 0,0 0 0 0 0,0 0 0 0 0,0 0 0 0 0,-1 0-1 0 0,1 0 1 0 0,0 0 0 0 0,0 0 0 0 0,0 0 0 0 0,0 0 0 0 0,-1 1 0 0 0,1-1 0 0 0,0 0-1 0 0,0 0 1 0 0,0 0 0 0 0,0 0 0 0 0,-1 0 0 0 0,1 0 0 0 0,0 0 0 0 0,0 0-1 0 0,0 0 1 0 0,0 0 0 0 0,0 1 0 0 0,0-1 0 0 0,-1 0 0 0 0,1 0 0 0 0,0 0-1 0 0,0 0 1 0 0,0 0 0 0 0,0 1 0 0 0,0-1 0 0 0,0 0 0 0 0,0 0 0 0 0,0 0-1 0 0,-3 3 38 0 0,1 0-1 0 0,-1 0 1 0 0,1-1-1 0 0,-1 1 0 0 0,0-1 1 0 0,-6 4-1 0 0,-5 5 11 0 0,9-7 18 0 0,0 0 1 0 0,0 0-1 0 0,0-1 1 0 0,0 1 0 0 0,0-1-1 0 0,-1-1 1 0 0,1 1-1 0 0,-13 3 1 0 0,14-5 25 0 0,0 0 0 0 0,1-1 0 0 0,-1 1 0 0 0,0-1 0 0 0,0 0 0 0 0,0-1 0 0 0,0 1 0 0 0,0-1 0 0 0,0 1 0 0 0,0-1-1 0 0,0 0 1 0 0,1-1 0 0 0,-1 1 0 0 0,-6-3 0 0 0,2-1 86 0 0,2 2-13 0 0,0 0 1 0 0,0 0-1 0 0,0 1 1 0 0,0 0-1 0 0,-13-3 1 0 0,-26-7 799 0 0,30 7-721 0 0,12 4-201 0 0,1 0-1 0 0,-1 0 0 0 0,1 0 0 0 0,-1 0 0 0 0,1 1 1 0 0,-1-1-1 0 0,0 1 0 0 0,1 0 0 0 0,-1 0 1 0 0,0 0-1 0 0,1 0 0 0 0,-1 0 0 0 0,1 0 0 0 0,-1 1 1 0 0,0-1-1 0 0,1 1 0 0 0,-6 1 0 0 0,4 0 26 0 0,-1 0-1 0 0,1-1 0 0 0,-1 0 1 0 0,0 0-1 0 0,0-1 0 0 0,0 1 0 0 0,1-1 1 0 0,-1 0-1 0 0,-6-1 0 0 0,-42-9 1784 0 0,52 10-1792 0 0,-1 0 0 0 0,1 0 0 0 0,-1 0 0 0 0,1 0 0 0 0,0 0-1 0 0,-1 1 1 0 0,1-1 0 0 0,-1 0 0 0 0,1 1 0 0 0,0-1 0 0 0,-1 1 0 0 0,1 0 0 0 0,0-1-1 0 0,0 1 1 0 0,-1 0 0 0 0,1 0 0 0 0,-1 1 0 0 0,-8 3 301 0 0,10-4-335 0 0,0-1 0 0 0,0 0 0 0 0,0 1 0 0 0,-1-1 0 0 0,1 0 0 0 0,0 0 0 0 0,0 1 0 0 0,0-1 0 0 0,0 1 1 0 0,-1-1-1 0 0,1 0 0 0 0,0 1 0 0 0,0-1 0 0 0,0 0 0 0 0,0 1 0 0 0,0-1 0 0 0,0 0 0 0 0,0 1 0 0 0,0-1 0 0 0,0 1 0 0 0,0-1 0 0 0,0 0 0 0 0,0 1 0 0 0,1-1 0 0 0,-1 0 0 0 0,0 1 0 0 0,0-1 0 0 0,0 0 0 0 0,0 1 0 0 0,1-1 0 0 0,-1 0 0 0 0,0 1 0 0 0,0-1 0 0 0,1 0 0 0 0,-1 0 0 0 0,0 1 0 0 0,0-1 0 0 0,1 0 0 0 0,-1 0 0 0 0,0 1 0 0 0,1-1 0 0 0,-1 0 0 0 0,16 11 635 0 0,2-6-217 0 0,-17-4-391 0 0,1-1 0 0 0,0 1 0 0 0,0 0 0 0 0,0-1 0 0 0,-1 1 0 0 0,1-1 0 0 0,0 0 0 0 0,0 0 0 0 0,0 0 0 0 0,0 0 1 0 0,0 0-1 0 0,0 0 0 0 0,0 0 0 0 0,-1-1 0 0 0,1 1 0 0 0,0 0 0 0 0,0-1 0 0 0,2-1 0 0 0,3-1 111 0 0,8-3 686 0 0,28-9-1 0 0,-30 11-496 0 0,-12 3-331 0 0,0 1 0 0 0,1-1 0 0 0,-1 1 0 0 0,0 0 0 0 0,0-1 0 0 0,0 1 0 0 0,1 0 0 0 0,-1-1 0 0 0,0 1 1 0 0,0 0-1 0 0,1 0 0 0 0,-1 0 0 0 0,0 0 0 0 0,1 1 0 0 0,-1-1 0 0 0,0 0 0 0 0,0 0 0 0 0,0 1 0 0 0,1-1 0 0 0,-1 1 0 0 0,0-1 0 0 0,0 1 0 0 0,0-1 0 0 0,0 1 0 0 0,0 0 0 0 0,2 1 0 0 0,-1-1-9 0 0,0 0 0 0 0,0 0 0 0 0,0 0 0 0 0,0 0 0 0 0,0 0 0 0 0,1-1 0 0 0,-1 1 0 0 0,0-1 0 0 0,0 0 0 0 0,1 1 0 0 0,-1-1 0 0 0,0 0 0 0 0,1 0 0 0 0,2-1 0 0 0,36-7 410 0 0,-27 4-212 0 0,0 1-9 0 0,-11 2-135 0 0,1 0 0 0 0,-1 0 0 0 0,1 0 1 0 0,0 1-1 0 0,-1 0 0 0 0,1-1 1 0 0,0 1-1 0 0,-1 1 0 0 0,1-1 1 0 0,-1 0-1 0 0,6 2 0 0 0,30 8 253 0 0,1-2 0 0 0,42 4-1 0 0,-67-11-228 0 0,27 2 147 0 0,-1 1-1 0 0,56 13 1 0 0,-77-11-114 0 0,-1 0 0 0 0,0 1 0 0 0,0 1 0 0 0,31 20 0 0 0,-33-19-24 0 0,0-1 1 0 0,0-1-1 0 0,1 0 0 0 0,-1-1 1 0 0,2-1-1 0 0,-1-1 1 0 0,0-1-1 0 0,31 3 0 0 0,-22-5 22 0 0,-1-2 0 0 0,44-5 0 0 0,21 0 236 0 0,-81 5-311 0 0,1 0-1 0 0,-1 0 0 0 0,0-1 0 0 0,0 0 0 0 0,11-5 0 0 0,9-1 60 0 0,71-11 218 0 0,-93 17-297 0 0,-1 1-1 0 0,0-1 1 0 0,0 0-1 0 0,0-1 1 0 0,-1 0-1 0 0,1 0 1 0 0,0 0 0 0 0,-1-1-1 0 0,0 0 1 0 0,0 0-1 0 0,8-8 1 0 0,3-1 44 0 0,-13 10-46 0 0,0 1 0 0 0,0-1 1 0 0,-1-1-1 0 0,1 1 0 0 0,-1 0 1 0 0,0-1-1 0 0,0 0 0 0 0,0 1 1 0 0,4-9-1 0 0,-1 0 36 0 0,-3 9-32 0 0,-1-1 0 0 0,0-1-1 0 0,0 1 1 0 0,-1 0 0 0 0,1 0 0 0 0,-1-1-1 0 0,0 1 1 0 0,0-1 0 0 0,0 1 0 0 0,0-8-1 0 0,-3-35 141 0 0,0 31-52 0 0,2-1-1 0 0,2-31 1 0 0,1 29-82 0 0,1 0 0 0 0,1 1 0 0 0,1 0 0 0 0,10-23-1 0 0,-8 22-6 0 0,-2 0-1 0 0,-1 0 0 0 0,0-1 0 0 0,-1 0 1 0 0,-1 0-1 0 0,0-32 0 0 0,-11-123 216 0 0,5 142-237 0 0,3 24-4 0 0,0 0-1 0 0,1 0 0 0 0,0 0 1 0 0,1 0-1 0 0,0 0 1 0 0,0 0-1 0 0,0 1 1 0 0,1-1-1 0 0,5-8 1 0 0,-3 2 4 0 0,8-24 1 0 0,-13 36-9 0 0,0-1 0 0 0,1 1 1 0 0,-1-1-1 0 0,0 1 0 0 0,-1-1 0 0 0,1 1 0 0 0,-1-1 1 0 0,1 1-1 0 0,-1 0 0 0 0,0-1 0 0 0,0 1 0 0 0,-1 0 1 0 0,1 0-1 0 0,-1 0 0 0 0,-2-4 0 0 0,-4-6 12 0 0,-2 0-1 0 0,-12-14 0 0 0,-1 1 7 0 0,15 13-9 0 0,-1-1 1 0 0,1 0-1 0 0,1 0 1 0 0,-7-18-1 0 0,-16-62 47 0 0,18 55-49 0 0,3 16 2 0 0,-1 1 1 0 0,-1 0-1 0 0,0 0 0 0 0,-18-22 0 0 0,-3-7 3 0 0,24 39-13 0 0,0 0 0 0 0,-1 0 0 0 0,0 1 0 0 0,-17-15 0 0 0,-48-35 0 0 0,56 48 0 0 0,-1 2 0 0 0,0 0 0 0 0,-39-15 0 0 0,-8-5 0 0 0,-5 4 0 0 0,17 3 0 0 0,0 2 0 0 0,-2 2 0 0 0,0 3 0 0 0,-70-12 0 0 0,108 27 0 0 0,0 1 0 0 0,0 0 0 0 0,0 2 0 0 0,0 0 0 0 0,1 1 0 0 0,-26 5 0 0 0,-1 4 0 0 0,-56 22 0 0 0,67-21 0 0 0,-54 28 0 0 0,76-33 0 0 0,0-1 0 0 0,1 2 0 0 0,-1-1 0 0 0,1 1 0 0 0,1 1 0 0 0,0 0 0 0 0,0 0 0 0 0,-9 13 0 0 0,-49 71 0 0 0,-48 71 0 0 0,97-136 0 0 0,1 1 0 0 0,1 1 0 0 0,2 0 0 0 0,1 1 0 0 0,2 1 0 0 0,0 0 0 0 0,3 0 0 0 0,-6 35 0 0 0,11-40 0 0 0,-5 26 0 0 0,3 0 0 0 0,3 74 0 0 0,4-85 0 0 0,-1-9 0 0 0,1 1 0 0 0,2 0 0 0 0,13 51 0 0 0,-15-77-79 0 0,0 0 0 0 0,-1 1 0 0 0,0-1 1 0 0,-1 1-1 0 0,1-1 0 0 0,-2 1 0 0 0,1-1 0 0 0,-1 1 0 0 0,-3 13 0 0 0,-4 7-1145 0 0,-16 39 0 0 0,14-40 410 0 0,-8 18-759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5:15.197"/>
    </inkml:context>
    <inkml:brush xml:id="br0">
      <inkml:brushProperty name="width" value="0.1" units="cm"/>
      <inkml:brushProperty name="height" value="0.1" units="cm"/>
      <inkml:brushProperty name="color" value="#66CC00"/>
    </inkml:brush>
  </inkml:definitions>
  <inkml:trace contextRef="#ctx0" brushRef="#br0">2678 1674 3767 0 0,'-10'10'5349'0'0,"9"-11"-5148"0"0,1 0 0 0 0,-1-1 0 0 0,1 1 0 0 0,-1-1 0 0 0,0 1 0 0 0,1 0-1 0 0,-1 0 1 0 0,0-1 0 0 0,0 1 0 0 0,0 0 0 0 0,0 0 0 0 0,0 0-1 0 0,0 0 1 0 0,0 0 0 0 0,-2-1 0 0 0,-13-9 957 0 0,-65-39 1076 0 0,76 49-2117 0 0,1-1-1 0 0,-1 1 1 0 0,0 0-1 0 0,1 0 1 0 0,-1 0-1 0 0,0 1 1 0 0,0-1 0 0 0,1 1-1 0 0,-6 1 1 0 0,-16-2 202 0 0,20 1-266 0 0,0 1 0 0 0,0-1-1 0 0,0 1 1 0 0,0 0 0 0 0,0 0-1 0 0,0 1 1 0 0,-7 2 0 0 0,-28 7 287 0 0,22-10-156 0 0,-109 16 1062 0 0,118-16-1126 0 0,0 0 0 0 0,0-1-1 0 0,-13-1 1 0 0,16 0-51 0 0,0 1-1 0 0,-1 0 1 0 0,1 0 0 0 0,0 0-1 0 0,0 1 1 0 0,0 0 0 0 0,0 0-1 0 0,0 1 1 0 0,-8 3 0 0 0,1 0-42 0 0,1-1 1 0 0,-1-1 0 0 0,1 0 0 0 0,-1-1 0 0 0,-25 1 0 0 0,-11 3 45 0 0,-25 0 185 0 0,-9 0 7 0 0,51-5-195 0 0,-38 7 1 0 0,-104 15 99 0 0,6 1 297 0 0,148-22-421 0 0,6 0 12 0 0,0 0 1 0 0,1-1-1 0 0,-28-2 1 0 0,18-3 71 0 0,20 3-98 0 0,-1 0 1 0 0,1 0-1 0 0,-1 0 0 0 0,1 1 1 0 0,-1 0-1 0 0,0 0 0 0 0,1 0 1 0 0,-1 0-1 0 0,-5 2 0 0 0,-17 4-12 0 0,0-1 0 0 0,-1-1 0 0 0,-47 1 0 0 0,35 0 46 0 0,33-3-55 0 0,0-1 0 0 0,0 0 0 0 0,0 0-1 0 0,0-1 1 0 0,-10 0 0 0 0,-64-16 499 0 0,61 12-420 0 0,-23-1 160 0 0,37 4-231 0 0,-23-4 56 0 0,0 1 0 0 0,0 0 1 0 0,0 3-1 0 0,-54 2 0 0 0,73 1-38 0 0,0 0-1 0 0,-1-1 1 0 0,1 0-1 0 0,-1-1 1 0 0,1 0-1 0 0,0-1 1 0 0,-1 0 0 0 0,1-1-1 0 0,0 0 1 0 0,0-1-1 0 0,-17-6 1 0 0,-20-26 529 0 0,44 34-542 0 0,0-1 0 0 0,0 0-1 0 0,1 0 1 0 0,-1 0 0 0 0,1-1-1 0 0,-1 1 1 0 0,1 0-1 0 0,0-1 1 0 0,-1 0 0 0 0,1 1-1 0 0,-1-5 1 0 0,-16-34 234 0 0,12 24-176 0 0,5 14-73 0 0,1 1 0 0 0,-1 0-1 0 0,0-1 1 0 0,0 1-1 0 0,0 0 1 0 0,0 0 0 0 0,0 0-1 0 0,0 1 1 0 0,0-1-1 0 0,-1 0 1 0 0,1 1 0 0 0,-1 0-1 0 0,1-1 1 0 0,-1 1-1 0 0,1 0 1 0 0,-1 0-1 0 0,0 1 1 0 0,-3-2 0 0 0,0 1 3 0 0,1-1 1 0 0,0 0 0 0 0,0 0-1 0 0,-6-4 1 0 0,8 3 8 0 0,-1 0-1 0 0,0 0 0 0 0,1 0 1 0 0,-1-1-1 0 0,1 1 1 0 0,0-1-1 0 0,0 0 1 0 0,1 0-1 0 0,-3-4 0 0 0,-16-41 381 0 0,16 37-328 0 0,1 0-1 0 0,-1 1 1 0 0,-9-15 0 0 0,-30-32 142 0 0,29 40-141 0 0,1-1-1 0 0,-21-37 1 0 0,32 49-36 0 0,1-1 0 0 0,0 1-1 0 0,0-1 1 0 0,0 1 0 0 0,1-1-1 0 0,0 0 1 0 0,1 0 0 0 0,0 0 0 0 0,0 0-1 0 0,2-11 1 0 0,-1 10-22 0 0,0 1-1 0 0,-1-1 1 0 0,0 0 0 0 0,0 1-1 0 0,-1-1 1 0 0,-1 1 0 0 0,1-1-1 0 0,-5-11 1 0 0,-1 2 13 0 0,-8-29 0 0 0,14 40-11 0 0,0 0 0 0 0,0 0 0 0 0,0 0 0 0 0,1 0 1 0 0,0 0-1 0 0,0 0 0 0 0,2-11 0 0 0,1 3 15 0 0,-1 1 1 0 0,-1-1-1 0 0,0 1 1 0 0,-1-1-1 0 0,-1 1 1 0 0,-3-22-1 0 0,3 22 10 0 0,0 0 0 0 0,1 0-1 0 0,0 0 1 0 0,1 0 0 0 0,1 0-1 0 0,5-22 1 0 0,-5 20-44 0 0,1-29-1 0 0,-2 32 25 0 0,-1-1-1 0 0,6-27 0 0 0,-1 17 12 0 0,3-33 1 0 0,2-16 24 0 0,4 34-59 0 0,-11 32 0 0 0,0-1 0 0 0,0 1 0 0 0,2-14 0 0 0,-2 3 0 0 0,1 0 0 0 0,1 1 0 0 0,8-22 0 0 0,-10 33 3 0 0,1-1 0 0 0,0 1 0 0 0,0 0 0 0 0,1 0 0 0 0,-1 0 0 0 0,1 0-1 0 0,1 1 1 0 0,-1 0 0 0 0,1 0 0 0 0,8-5 0 0 0,-3 3 2 0 0,0 0 1 0 0,0 1-1 0 0,1 0 0 0 0,-1 1 1 0 0,16-4-1 0 0,-5 4-5 0 0,44-6 0 0 0,-7 2 0 0 0,-19 1 0 0 0,188-34 0 0 0,-161 33 0 0 0,97-1 0 0 0,11 13 0 0 0,-61-4 0 0 0,-100 1 0 0 0,8-1 0 0 0,30-6 0 0 0,3-2 0 0 0,1 2 0 0 0,84 1 0 0 0,73 20 0 0 0,-124-5 0 0 0,-10-6 0 0 0,15 1 0 0 0,53 1 0 0 0,-109-5 0 0 0,0 0 0 0 0,0 3 0 0 0,51 9 0 0 0,-52-1 0 0 0,-1 2 0 0 0,-1 1 0 0 0,60 32 0 0 0,-63-27-16 0 0,-1 1 0 0 0,0 1 0 0 0,31 29 0 0 0,-56-44 16 0 0,0 0 0 0 0,-1 1 0 0 0,-1 0 0 0 0,1 0 0 0 0,-1 0 0 0 0,0 0 0 0 0,0 1 0 0 0,2 9 0 0 0,8 12 0 0 0,-10-16-9 0 0,1 0 1 0 0,-2 1-1 0 0,0-1 1 0 0,0 1-1 0 0,-1 0 0 0 0,0 14 1 0 0,0-9 4 0 0,-2-6 0 0 0,1 0 0 0 0,-2 1 1 0 0,0-1-1 0 0,0 0 0 0 0,-1 0 0 0 0,-6 20 0 0 0,-31 74-31 0 0,29-82 33 0 0,3-7-2 0 0,-1 0-8 0 0,1 0 0 0 0,0 1 0 0 0,2 0 0 0 0,-4 24 0 0 0,7-22 12 0 0,1 1 0 0 0,1-1 0 0 0,1 1 0 0 0,1-1 0 0 0,1 1 0 0 0,1-1 0 0 0,0 0 0 0 0,16 40 0 0 0,-12-36-36 0 0,0 0 0 0 0,6 41 0 0 0,-12-51-34 0 0,-1 1 0 0 0,0 0 0 0 0,-1-1 0 0 0,-1 1 0 0 0,-4 25 0 0 0,1-26-181 0 0,0 1 0 0 0,-1-1 0 0 0,0 0 0 0 0,-1-1 0 0 0,-12 22 0 0 0,-14 15-1830 0 0,-2-2-3442 0 0,26-37 3620 0 0,-21 28-5540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5:41.021"/>
    </inkml:context>
    <inkml:brush xml:id="br0">
      <inkml:brushProperty name="width" value="0.1" units="cm"/>
      <inkml:brushProperty name="height" value="0.1" units="cm"/>
      <inkml:brushProperty name="color" value="#66CC00"/>
    </inkml:brush>
  </inkml:definitions>
  <inkml:trace contextRef="#ctx0" brushRef="#br0">3408 1663 2303 0 0,'3'3'56'0'0,"0"0"0"0"0,0 0 0 0 0,1 0 0 0 0,-1-1 0 0 0,1 1 0 0 0,-1-1 0 0 0,1 0 0 0 0,6 2 0 0 0,-8-3-35 0 0,0 0 0 0 0,0-1 0 0 0,0 0 0 0 0,0 1 0 0 0,0-1 0 0 0,0 0 1 0 0,0 0-1 0 0,0 0 0 0 0,1-1 0 0 0,-1 1 0 0 0,0 0 0 0 0,0-1 0 0 0,0 1 0 0 0,0-1 0 0 0,0 0 1 0 0,0 0-1 0 0,0 1 0 0 0,-1-1 0 0 0,1-1 0 0 0,2 0 0 0 0,15-17 3023 0 0,-19 19-2947 0 0,1-1-1 0 0,-1 1 1 0 0,1-1-1 0 0,-1 1 1 0 0,0-1-1 0 0,1 1 1 0 0,-1-1 0 0 0,0 0-1 0 0,1 1 1 0 0,-1-1-1 0 0,0 0 1 0 0,1 1-1 0 0,-1-1 1 0 0,0 0-1 0 0,0 1 1 0 0,0-1-1 0 0,0 0 1 0 0,0 1 0 0 0,0-1-1 0 0,0 0 1 0 0,0 0-1 0 0,0 1 1 0 0,0-1-1 0 0,0 0 1 0 0,0 1-1 0 0,-1-1 1 0 0,1 0-1 0 0,-1 0 1 0 0,-34-26 2046 0 0,32 25-2058 0 0,3 2-77 0 0,0 0 1 0 0,0 0-1 0 0,-1 0 1 0 0,1-1-1 0 0,0 1 1 0 0,-1 0-1 0 0,1 0 0 0 0,0 0 1 0 0,0 0-1 0 0,-1 0 1 0 0,1-1-1 0 0,0 1 1 0 0,0 0-1 0 0,-1 0 0 0 0,1 0 1 0 0,0-1-1 0 0,0 1 1 0 0,0 0-1 0 0,-1 0 1 0 0,1-1-1 0 0,0 1 0 0 0,0 0 1 0 0,0 0-1 0 0,0-1 1 0 0,0 1-1 0 0,0 0 1 0 0,0 0-1 0 0,-1-1 0 0 0,1 1 1 0 0,0 0-1 0 0,0-1 1 0 0,0 1-1 0 0,0 0 1 0 0,0 0-1 0 0,0-1 0 0 0,0 1 1 0 0,1-1-1 0 0,-2-9 448 0 0,1 11-439 0 0,0-1 0 0 0,0 0 0 0 0,-1 0 0 0 0,1 0 0 0 0,0 0 0 0 0,0 0 0 0 0,0 0 0 0 0,0 0 0 0 0,0 0 0 0 0,0 0 0 0 0,0 0 0 0 0,0 1 0 0 0,0-1 1 0 0,0 0-1 0 0,0 0 0 0 0,0 0 0 0 0,0 0 0 0 0,0 0 0 0 0,-1 0 0 0 0,1 0 0 0 0,0 0 0 0 0,0 0 0 0 0,0 0 0 0 0,0 0 0 0 0,0 0 0 0 0,0 0 0 0 0,0 0 0 0 0,0 0 0 0 0,-1 0 0 0 0,1 0 0 0 0,0 0 0 0 0,0 0 0 0 0,0 0 0 0 0,0 0 0 0 0,0 0 0 0 0,0 0 0 0 0,0 0 0 0 0,0 0 0 0 0,0 0 1 0 0,-1 0-1 0 0,1 0 0 0 0,0 0 0 0 0,0 0 0 0 0,0 0 0 0 0,0 0 0 0 0,0 0 0 0 0,0 0 0 0 0,0 0 0 0 0,0 0 0 0 0,0-1 0 0 0,0 1 0 0 0,0 0 0 0 0,-1 0 0 0 0,1 0 0 0 0,0 0 0 0 0,0 0 0 0 0,0 0 0 0 0,0 0 0 0 0,0 0 0 0 0,0 0 0 0 0,0 0 0 0 0,0-1 0 0 0,0 1 0 0 0,0 0 0 0 0,0 0 1 0 0,0 0-1 0 0,-3 4 190 0 0,2-5-174 0 0,1 1 0 0 0,0 0 1 0 0,-1-1-1 0 0,1 1 0 0 0,0-1 0 0 0,-1 1 0 0 0,1 0 0 0 0,-1-1 0 0 0,1 1 0 0 0,0 0 0 0 0,-1-1 1 0 0,1 1-1 0 0,-1 0 0 0 0,1 0 0 0 0,-1 0 0 0 0,1 0 0 0 0,-1-1 0 0 0,0 1 0 0 0,1 0 0 0 0,-1 0 0 0 0,1 0 1 0 0,-1 0-1 0 0,1 0 0 0 0,-1 0 0 0 0,1 0 0 0 0,-1 0 0 0 0,1 0 0 0 0,-2 1 0 0 0,-2 0 79 0 0,-1 0-1 0 0,0 0 0 0 0,1-1 1 0 0,-1 1-1 0 0,0-1 0 0 0,0 0 1 0 0,0-1-1 0 0,1 1 0 0 0,-1-1 1 0 0,0 0-1 0 0,-5-1 0 0 0,-17-4 269 0 0,-1 1 0 0 0,-40-1-1 0 0,56 5-344 0 0,-258-22 965 0 0,258 23-936 0 0,0 1 0 0 0,-1 0 1 0 0,-20 5-1 0 0,-11 1 84 0 0,37-6-84 0 0,0-1 1 0 0,-1 0-1 0 0,1-1 0 0 0,-1 1 1 0 0,1-1-1 0 0,-12-4 0 0 0,17 5-37 0 0,-15-3 136 0 0,-1 1 0 0 0,1 1-1 0 0,-1 1 1 0 0,1 0 0 0 0,-22 3-1 0 0,15-1-175 0 0,-89 1 262 0 0,107-4-225 0 0,-1 1 0 0 0,1-1-1 0 0,0-1 1 0 0,-7-1 0 0 0,-23-4 67 0 0,-12 6 128 0 0,-74 8 0 0 0,97-5-207 0 0,0-1 25 0 0,-38-4-1 0 0,43 2 73 0 0,0 0 0 0 0,0 1-1 0 0,-30 4 1 0 0,4 5 21 0 0,32-5-81 0 0,0-1 0 0 0,0 0 1 0 0,-1-1-1 0 0,1-1 0 0 0,-20-1 0 0 0,15 0 67 0 0,-25 1 0 0 0,5 0 40 0 0,0-1-70 0 0,-134-4 40 0 0,142-1-117 0 0,25 3 0 0 0,-1 1 0 0 0,1 0 1 0 0,-1 0-1 0 0,1 1 0 0 0,-1 0 1 0 0,1 0-1 0 0,-9 1 0 0 0,5 1-1 0 0,0-1 1 0 0,0-1-1 0 0,-10 0 0 0 0,10-1 2 0 0,-1 2 1 0 0,-16 1-1 0 0,-51 9 17 0 0,-15 3 10 0 0,50-4-39 0 0,26-5 6 0 0,-1-1-1 0 0,1 0 1 0 0,-36 1-1 0 0,30-6 96 0 0,0 0 0 0 0,-40-9 0 0 0,-39-6 96 0 0,85 15-196 0 0,1 0-1 0 0,-25 3 0 0 0,24 0 22 0 0,0-2-1 0 0,-20-1 0 0 0,23-1-7 0 0,11 1-12 0 0,0 0 0 0 0,0 1-1 0 0,0 0 1 0 0,-1 0 0 0 0,1 0 0 0 0,-5 0 0 0 0,-6 2 7 0 0,1-1-1 0 0,-1 0 1 0 0,0-2 0 0 0,0 1-1 0 0,1-1 1 0 0,-1-1 0 0 0,-14-4-1 0 0,11 2 26 0 0,0 1-1 0 0,0 1 1 0 0,-1 1-1 0 0,1 0 1 0 0,0 1-1 0 0,-1 1 0 0 0,1 1 1 0 0,-20 4-1 0 0,29-6-13 0 0,-1 1-1 0 0,1-1 1 0 0,0 0 0 0 0,0-1-1 0 0,-1 0 1 0 0,1 0 0 0 0,-14-5-1 0 0,-9-7 218 0 0,24 9-165 0 0,0 0-1 0 0,-1 1 0 0 0,-8-2 0 0 0,9 3-34 0 0,0 0 0 0 0,1 0 0 0 0,-1-1 0 0 0,1 0 0 0 0,0 0 0 0 0,-1-1-1 0 0,-8-6 1 0 0,12 7-4 0 0,0 1 0 0 0,0-1-1 0 0,0 0 1 0 0,0 0 0 0 0,1 0-1 0 0,-1-1 1 0 0,1 1 0 0 0,0 0-1 0 0,0-1 1 0 0,0 1 0 0 0,0-1-1 0 0,1 0 1 0 0,0 0-1 0 0,-2-6 1 0 0,-16-102 526 0 0,18 103-522 0 0,0 0 0 0 0,1 0 0 0 0,0-1 0 0 0,0 1 0 0 0,1 0 0 0 0,0 0 0 0 0,1 0 0 0 0,4-14 0 0 0,-1 2 5 0 0,-2 7-25 0 0,1 0 59 0 0,-1-1-1 0 0,0 0 0 0 0,-1 0 0 0 0,-1 0 1 0 0,0 0-1 0 0,-2-26 0 0 0,0 37-66 0 0,-1 0 1 0 0,1 1-1 0 0,-1-1 0 0 0,0 1 1 0 0,0-1-1 0 0,0 1 0 0 0,0 0 1 0 0,-4-5-1 0 0,-11-18 51 0 0,4-2 50 0 0,-12-34-60 0 0,20 47-8 0 0,-3-29 1 0 0,7 31-13 0 0,-2 0-1 0 0,0 0 1 0 0,-8-23 0 0 0,9 28-22 0 0,0 0-1 0 0,0 0 1 0 0,0 0 0 0 0,1 0-1 0 0,0 0 1 0 0,1-14 0 0 0,0 10 2 0 0,-1 0 0 0 0,-2-16 0 0 0,-8-7 6 0 0,9 29-10 0 0,-1-1 1 0 0,1 1 0 0 0,0-1-1 0 0,1 0 1 0 0,0 0-1 0 0,0 1 1 0 0,0-1-1 0 0,1 0 1 0 0,0 0 0 0 0,1-11-1 0 0,0 14-4 0 0,0 0 0 0 0,0 0 0 0 0,0 0 0 0 0,-1 0 0 0 0,1 0 0 0 0,-1 0 0 0 0,0 0 0 0 0,-1-1 0 0 0,1 1 0 0 0,-1 0 0 0 0,1 0 0 0 0,-1 0 0 0 0,-3-6 0 0 0,0 0 6 0 0,1-1 1 0 0,0 1-1 0 0,1 0 1 0 0,0-1-1 0 0,0 1 0 0 0,1-1 1 0 0,0 0-1 0 0,1 1 1 0 0,2-16-1 0 0,-2 20-6 0 0,1 0 0 0 0,-1 1 0 0 0,0-1 0 0 0,0 1 0 0 0,-2-7 0 0 0,1 7 0 0 0,1 0 0 0 0,0 0 0 0 0,-1 0 0 0 0,1 0 0 0 0,1 0 0 0 0,-1 0 0 0 0,2-5 0 0 0,2-8 0 0 0,-3 15 0 0 0,-1-1 0 0 0,1 1 0 0 0,0 0 0 0 0,0-1 0 0 0,0 1 0 0 0,0 0 0 0 0,1 0 0 0 0,-1-1 0 0 0,1 1 0 0 0,0 0 0 0 0,0 1 0 0 0,0-1 0 0 0,0 0 0 0 0,0 0 0 0 0,1 1 0 0 0,-1 0 0 0 0,5-4 0 0 0,17-8 0 0 0,1 1 0 0 0,48-19 0 0 0,33-1 0 0 0,-81 25 0 0 0,1 1 0 0 0,0 1 0 0 0,0 1 0 0 0,1 1 0 0 0,-1 1 0 0 0,1 2 0 0 0,-1 0 0 0 0,42 6 0 0 0,114 25 0 0 0,-63-11 0 0 0,54 3 0 0 0,-41-21 0 0 0,267-16 0 0 0,-111 4 0 0 0,-201 1 0 0 0,-11 0 0 0 0,-37 5 0 0 0,69-17 0 0 0,10-2 0 0 0,194 3 0 0 0,-254 18 0 0 0,92-16 0 0 0,-71 7 0 0 0,7 2 0 0 0,93 1 0 0 0,-153 10 0 0 0,1 0 0 0 0,-1 1 0 0 0,44 11 0 0 0,-49-9 0 0 0,-17-3 0 0 0,1-1 0 0 0,-1 1 0 0 0,1 1 0 0 0,-1-1 0 0 0,1 1 0 0 0,-1-1 0 0 0,8 5 0 0 0,19 12 0 0 0,15 10 0 0 0,-28-14 0 0 0,0 1 0 0 0,-2 0 0 0 0,20 24 0 0 0,-17-20 0 0 0,-15-16 0 0 0,0 1 0 0 0,0 0 0 0 0,-1 0 0 0 0,1 0 0 0 0,-1 0 0 0 0,5 9 0 0 0,-4-4 0 0 0,-1-1 0 0 0,0 1 0 0 0,-1-1 0 0 0,0 1 0 0 0,0 0 0 0 0,-1 0 0 0 0,0 0 0 0 0,0 9 0 0 0,-7 77 0 0 0,3-64 0 0 0,3-16 0 0 0,-1 0 0 0 0,2-1 0 0 0,0 1 0 0 0,1 0 0 0 0,1-1 0 0 0,0 1 0 0 0,6 15 0 0 0,-3-5 0 0 0,5 36 0 0 0,-5-19 0 0 0,-4-36 0 0 0,-1 1 0 0 0,1-1 0 0 0,0 0 0 0 0,1 0 0 0 0,0 0 0 0 0,0 0 0 0 0,0 0 0 0 0,7 8 0 0 0,2 1 0 0 0,22 21 0 0 0,-25-28 0 0 0,-1 0 0 0 0,0 1 0 0 0,0 0 0 0 0,-1 0 0 0 0,0 1 0 0 0,-1-1 0 0 0,8 17 0 0 0,-7-4 0 0 0,-1-1 0 0 0,-1 1 0 0 0,-1 1 0 0 0,2 35 0 0 0,3 16 0 0 0,13 27 0 0 0,-21-63 0 0 0,-2-30 0 0 0,1 0 0 0 0,0 0 0 0 0,2 13 0 0 0,-1-17 0 0 0,-1 0 0 0 0,1 0 0 0 0,-1 0 0 0 0,0-1 0 0 0,-1 1 0 0 0,1 0 0 0 0,-1 0 0 0 0,1 0 0 0 0,-1 0 0 0 0,0-1 0 0 0,0 1 0 0 0,-3 6 0 0 0,-3 1 0 0 0,1 1 0 0 0,-13 15 0 0 0,12-17 0 0 0,-1 1 0 0 0,-9 20 0 0 0,-15 45-1884 0 0,-40 106-8082 0 0,54-127 4552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0:05.351"/>
    </inkml:context>
    <inkml:brush xml:id="br0">
      <inkml:brushProperty name="width" value="0.1" units="cm"/>
      <inkml:brushProperty name="height" value="0.1" units="cm"/>
      <inkml:brushProperty name="color" value="#66CC00"/>
    </inkml:brush>
  </inkml:definitions>
  <inkml:trace contextRef="#ctx0" brushRef="#br0">11853 1420 919 0 0,'0'-2'118'0'0,"0"0"-1"0"0,0 1 0 0 0,0-1 1 0 0,0 0-1 0 0,0 1 0 0 0,0-1 0 0 0,-1 1 1 0 0,1-1-1 0 0,-1 1 0 0 0,1-1 0 0 0,-1 1 1 0 0,1-1-1 0 0,-1 1 0 0 0,0-1 1 0 0,0 1-1 0 0,0-1 0 0 0,0 1 0 0 0,0 0 1 0 0,0 0-1 0 0,0 0 0 0 0,0 0 1 0 0,-3-2-1 0 0,1 1-88 0 0,0-1 307 0 0,-1 0 0 0 0,1 1 0 0 0,0-1 1 0 0,-1 0-1 0 0,1 0 0 0 0,1-1 0 0 0,-1 1 0 0 0,0-1 0 0 0,-3-7 0 0 0,4 6 380 0 0,1-1-1 0 0,0 0 0 0 0,0 1 1 0 0,0-1-1 0 0,1 0 0 0 0,0-9 1 0 0,0 7-117 0 0,-1 6-485 0 0,0 0 0 0 0,0 0 0 0 0,0 1 0 0 0,0-1 0 0 0,0 1 0 0 0,0-1 1 0 0,0 1-1 0 0,-1-1 0 0 0,1 1 0 0 0,0 0 0 0 0,-1-1 0 0 0,0 1 0 0 0,1 0 0 0 0,-1 0 0 0 0,1 0 0 0 0,-1 0 0 0 0,0 1 0 0 0,0-1 0 0 0,0 0 1 0 0,-2 0-1 0 0,-5-2 191 0 0,-1 0 0 0 0,1 0 1 0 0,-12-1-1 0 0,16 3-74 0 0,0 1 1 0 0,1 0-1 0 0,-1 1 0 0 0,1-1 0 0 0,-1 1 1 0 0,1 0-1 0 0,-1 0 0 0 0,1 0 0 0 0,-1 0 0 0 0,1 1 1 0 0,-5 2-1 0 0,-6 4 15 0 0,-24 18 0 0 0,-5 2-527 0 0,11-11-739 0 0,14-7 1024 0 0,0 0 0 0 0,-37 13 0 0 0,50-22 73 0 0,1 1 0 0 0,-1-1 0 0 0,1 0 0 0 0,-1 0 0 0 0,0 0 0 0 0,1-1 0 0 0,-1 0 0 0 0,0 0 0 0 0,1-1 0 0 0,-1 0 0 0 0,0 0 0 0 0,1 0 0 0 0,-1 0 0 0 0,1-1 0 0 0,-9-3 0 0 0,9 2 22 0 0,-12-6 135 0 0,-1 0 0 0 0,0 1 0 0 0,0 1-1 0 0,-1 1 1 0 0,-35-7 0 0 0,-30-3 198 0 0,49 9-269 0 0,-39-3 0 0 0,-16 3 34 0 0,0 4 0 0 0,-100 9 0 0 0,-16-1 110 0 0,68-4-148 0 0,79 1-56 0 0,-224 12 243 0 0,240-10-258 0 0,-30 3 76 0 0,0-3-1 0 0,-125-10 1 0 0,-118-17 132 0 0,17 40-156 0 0,230-11-99 0 0,-122-5 79 0 0,130-3-72 0 0,-1 3 0 0 0,-60 8 0 0 0,61-2-21 0 0,0-4 0 0 0,-67-4 0 0 0,29-1 100 0 0,-141 17 414 0 0,136-6 1122 0 0,-5-7-1747 0 0,-7 0-1509 0 0,-203 6 1714 0 0,268-12 74 0 0,-74-18 0 0 0,90 16-156 0 0,-17-4 25 0 0,0 2-1 0 0,-1 2 1 0 0,0 3-1 0 0,-82 5 1 0 0,-142 9 53 0 0,90 1-42 0 0,54 0-14 0 0,-66 11-5 0 0,122-13-21 0 0,-63 15-6 0 0,-293 62 35 0 0,381-80 7 0 0,-82 0 0 0 0,-51-14 111 0 0,164 6-175 0 0,-31-2 28 0 0,-96-2 71 0 0,26-1-53 0 0,18-11-25 0 0,-33-3 30 0 0,9 2-9 0 0,117 16-45 0 0,-28-5 5 0 0,8 1 9 0 0,0 2 1 0 0,-41-2-1 0 0,30 4 21 0 0,-80-15 0 0 0,-2 0 11 0 0,-55 12 13 0 0,165 5-62 0 0,-68 2 20 0 0,-50-1 22 0 0,112-1-29 0 0,-1 1 0 0 0,-29 5 0 0 0,-10 1 8 0 0,-64-5 42 0 0,-3 7 0 0 0,103-8-64 0 0,1 1 0 0 0,-34 9 0 0 0,-10 0 0 0 0,-31-1 16 0 0,-108 17 32 0 0,98-9-48 0 0,-22-9 0 0 0,-11 1 0 0 0,-1 21 0 0 0,99-20 0 0 0,-73 10 0 0 0,-70-4 64 0 0,158-15-61 0 0,2 0 15 0 0,0-1 0 0 0,1-1 0 0 0,-42-6 0 0 0,23 1 11 0 0,-1 1 0 0 0,0 2 1 0 0,-55 5-1 0 0,24 0-29 0 0,-68 6 0 0 0,-72 10 0 0 0,194-18 11 0 0,-1-1-1 0 0,1-1 1 0 0,0-1 0 0 0,0-1-1 0 0,-39-11 1 0 0,19 0 77 0 0,-41-20 1 0 0,58 23-74 0 0,-3-3 43 0 0,0-1 0 0 0,2-1-1 0 0,0-2 1 0 0,1 0 0 0 0,-36-35 0 0 0,52 43-39 0 0,0 0 1 0 0,0-1-1 0 0,1 0 1 0 0,0 0-1 0 0,1-1 1 0 0,1 0-1 0 0,0 0 1 0 0,-8-22-1 0 0,6 16-13 0 0,1 1 12 0 0,0 0-1 0 0,1 0 0 0 0,1-1 1 0 0,1 0-1 0 0,0 0 1 0 0,1 0-1 0 0,1 0 1 0 0,1-1-1 0 0,1 1 1 0 0,3-33-1 0 0,4 6 15 0 0,24-87 0 0 0,-26 115-32 0 0,-2 0 0 0 0,0 0 0 0 0,-1 0 0 0 0,0-33 0 0 0,-1 5 0 0 0,6-17 0 0 0,20-88 0 0 0,-6 34 0 0 0,4-18 0 0 0,-23 127 0 0 0,0 0 0 0 0,0 0 0 0 0,1 1 0 0 0,0-1 0 0 0,1 1 0 0 0,-1 0 0 0 0,1 0 0 0 0,0 0 0 0 0,1 0 0 0 0,-1 1 0 0 0,1 0 0 0 0,0 0 0 0 0,6-5 0 0 0,-3 4 0 0 0,1 0 0 0 0,-1 0 0 0 0,1 1 0 0 0,0 0 0 0 0,0 1 0 0 0,1 0 0 0 0,0 0 0 0 0,14-3 0 0 0,41-11 0 0 0,-43 11 0 0 0,1 1 0 0 0,0 1 0 0 0,32-3 0 0 0,44-5 0 0 0,1 1 0 0 0,-55 12-15 0 0,-1 2 0 0 0,1 2-1 0 0,44 10 1 0 0,-56-9 12 0 0,3 1 3 0 0,178 25 0 0 0,-96-13 0 0 0,-22-13 0 0 0,144-12 0 0 0,-128 1 0 0 0,-8 10 0 0 0,-44 0 0 0 0,-23-3 0 0 0,400-4 0 0 0,-98-7 0 0 0,-298 10 0 0 0,409-12 0 0 0,-343 4 0 0 0,0 5 0 0 0,0 5 0 0 0,121 17 0 0 0,-137-10 0 0 0,0-3 0 0 0,94-7 0 0 0,13 5 0 0 0,-180-3 0 0 0,184 10 0 0 0,-152-11 0 0 0,-1-2 0 0 0,54-10 0 0 0,99-10 0 0 0,-174 20 0 0 0,52-1 0 0 0,144 15 0 0 0,-173-7 0 0 0,-48-5 0 0 0,83 7 0 0 0,98-5 0 0 0,-80-4 0 0 0,0 4 0 0 0,-1 5 0 0 0,133 26 0 0 0,-233-33 0 0 0,98 18 0 0 0,132 7 0 0 0,-197-24 0 0 0,241 14 0 0 0,-232-8 0 0 0,70 20 0 0 0,-18-4 0 0 0,-59-16 0 0 0,1-2 0 0 0,-1-2 0 0 0,1-1 0 0 0,0-2 0 0 0,50-7 0 0 0,198-10 0 0 0,-275 16 0 0 0,22 2 0 0 0,62 9 0 0 0,-31-2 0 0 0,-26-4 0 0 0,-1-2 0 0 0,0-1 0 0 0,1-1 0 0 0,41-7 0 0 0,-1-6 0 0 0,87-1 0 0 0,-122 15 0 0 0,0 2 0 0 0,-1 2 0 0 0,47 12 0 0 0,16 2 0 0 0,-43-10 0 0 0,-1-3 0 0 0,115-3 0 0 0,-115-4 0 0 0,0 2 0 0 0,113 18 0 0 0,-107-9 0 0 0,127 1 0 0 0,28-6 0 0 0,-85 0 0 0 0,53 6 0 0 0,271 28 0 0 0,-340-46 0 0 0,-41 1 0 0 0,-15 3 0 0 0,234-6 0 0 0,-135 7 0 0 0,-134 1 0 0 0,1-2 0 0 0,32-7 0 0 0,13-2 0 0 0,96 4 0 0 0,-94 4-20 0 0,-47 2 5 0 0,0 1 1 0 0,35 4-1 0 0,-17 5-6 0 0,0 2 1 0 0,58 21-1 0 0,-84-24 19 0 0,-19-5-2 0 0,0-1 0 0 0,0 1 0 0 0,-1 0 0 0 0,1 1 0 0 0,-1-1 0 0 0,0 1 0 0 0,0 0 0 0 0,0 0 0 0 0,0 0-1 0 0,0 0 1 0 0,-1 1 0 0 0,5 5 0 0 0,-4-3-11 0 0,0 0 0 0 0,0 1 0 0 0,0-1 0 0 0,-1 1 0 0 0,0 0 0 0 0,0 0 0 0 0,2 11-1 0 0,-1 7-39 0 0,0 1 0 0 0,-2-1 0 0 0,-1 46-1 0 0,-1-52 47 0 0,-13 305-211 0 0,5-251 129 0 0,-19 78 1 0 0,18-108 34 0 0,-62 228-1424 0 0,7-95-7063 0 0,32-97 771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0:11.105"/>
    </inkml:context>
    <inkml:brush xml:id="br0">
      <inkml:brushProperty name="width" value="0.1" units="cm"/>
      <inkml:brushProperty name="height" value="0.1" units="cm"/>
      <inkml:brushProperty name="color" value="#66CC00"/>
    </inkml:brush>
  </inkml:definitions>
  <inkml:trace contextRef="#ctx0" brushRef="#br0">111 9 1839 0 0,'-5'-8'375'0'0,"2"12"381"0"0,3-3-738 0 0,0 0 0 0 0,-1 0-1 0 0,1 0 1 0 0,-1 0 0 0 0,1 0 0 0 0,-1 0-1 0 0,1 0 1 0 0,-1 0 0 0 0,0 0-1 0 0,0 0 1 0 0,1-1 0 0 0,-1 1 0 0 0,0 0-1 0 0,0 0 1 0 0,0-1 0 0 0,-2 2-1 0 0,2-1-17 0 0,-1-1 0 0 0,0 0 0 0 0,1 1 0 0 0,-1-1 0 0 0,0 0 0 0 0,1 0 0 0 0,-1 0 0 0 0,0 0 0 0 0,0 0 0 0 0,-3-1 0 0 0,4 1 0 0 0,-1 0 0 0 0,0-1 0 0 0,1 1 0 0 0,-1 0 0 0 0,0 0 0 0 0,0 0 0 0 0,1 0 0 0 0,-1 0 0 0 0,0 1 0 0 0,1-1 0 0 0,-1 1 0 0 0,0-1 0 0 0,1 1 0 0 0,-3 0 0 0 0,3 0 8 0 0,-3 2-259 0 0,0 0-1 0 0,0-1 1 0 0,0 0 0 0 0,-1 0 0 0 0,-7 3-1 0 0,6-4-384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0:16.925"/>
    </inkml:context>
    <inkml:brush xml:id="br0">
      <inkml:brushProperty name="width" value="0.1" units="cm"/>
      <inkml:brushProperty name="height" value="0.1" units="cm"/>
      <inkml:brushProperty name="color" value="#66CC00"/>
    </inkml:brush>
  </inkml:definitions>
  <inkml:trace contextRef="#ctx0" brushRef="#br0">995 1686 3567 0 0,'-8'-28'-624'0'0,"8"25"599"0"0,0 0 0 0 0,0 0 0 0 0,-1 0 0 0 0,1 0 0 0 0,-1 0 0 0 0,0 1 0 0 0,1-1 0 0 0,-1 0 0 0 0,-2-2 0 0 0,3 4 126 0 0,-1 0 1 0 0,1 1 0 0 0,0-1-1 0 0,-1 0 1 0 0,1 1 0 0 0,-1-1 0 0 0,1 1-1 0 0,-1-1 1 0 0,1 1 0 0 0,-1-1-1 0 0,0 1 1 0 0,1-1 0 0 0,-1 1-1 0 0,0-1 1 0 0,1 1 0 0 0,-1 0 0 0 0,0 0-1 0 0,0-1 1 0 0,1 1 0 0 0,-1 0-1 0 0,0 0 1 0 0,0 0 0 0 0,1 0 0 0 0,-1 0-1 0 0,0-1 1 0 0,0 2 0 0 0,1-1-1 0 0,-1 0 1 0 0,0 0 0 0 0,0 0 0 0 0,1 0-1 0 0,-1 0 1 0 0,0 1 0 0 0,0-1-1 0 0,0 1 1 0 0,-40 16 1313 0 0,19-7-851 0 0,-1-1 1 0 0,0 0-1 0 0,-1-2 1 0 0,-30 5-1 0 0,49-11-451 0 0,1-1-1 0 0,-1 0 1 0 0,1 0-1 0 0,0-1 1 0 0,-1 0-1 0 0,1 1 1 0 0,-1-1-1 0 0,1-1 1 0 0,0 1-1 0 0,0-1 0 0 0,0 1 1 0 0,0-1-1 0 0,-4-3 1 0 0,1 1 241 0 0,1-1 0 0 0,0 1 0 0 0,0-1 0 0 0,0 0 0 0 0,1-1 1 0 0,-9-10-1 0 0,-2-8 357 0 0,13 19-589 0 0,-1-1 1 0 0,0 0 0 0 0,0 1 0 0 0,0-1 0 0 0,-10-8 0 0 0,2 4 207 0 0,1-1-1 0 0,-17-21 1 0 0,22 24-195 0 0,0 1 0 0 0,0 0 0 0 0,0 0 0 0 0,-1 0 0 0 0,0 1 0 0 0,0 0 0 0 0,-1 1 0 0 0,1-1 0 0 0,-1 1 0 0 0,-14-6 0 0 0,14 9-75 0 0,1-1-1 0 0,-1 1 1 0 0,0 0-1 0 0,0 1 0 0 0,0 0 1 0 0,-12 0-1 0 0,-8-1 72 0 0,19 1-25 0 0,0 1 0 0 0,-17 0-1 0 0,6 2-2 0 0,1-2 0 0 0,-1-1 1 0 0,0 0-1 0 0,0-2 0 0 0,-28-6 0 0 0,46 9-80 0 0,0-1 0 0 0,0 1 0 0 0,0-1 0 0 0,0 0 0 0 0,0 0 0 0 0,0 0 1 0 0,1 0-1 0 0,-1 0 0 0 0,0 0 0 0 0,0 0 0 0 0,1-1 0 0 0,-1 1 0 0 0,1-1 0 0 0,-1 1 0 0 0,1-1 1 0 0,0 1-1 0 0,0-1 0 0 0,-1 0 0 0 0,1 0 0 0 0,0 1 0 0 0,0-1 0 0 0,1 0 0 0 0,-1 0 0 0 0,0 0 0 0 0,1 0 1 0 0,-1 0-1 0 0,1 0 0 0 0,0 0 0 0 0,-1 0 0 0 0,1-3 0 0 0,0-7 109 0 0,1 1 1 0 0,0-1-1 0 0,0 1 1 0 0,4-15-1 0 0,-2 12-33 0 0,-2 7-35 0 0,0 1 0 0 0,-1-1 0 0 0,0 1 0 0 0,0-1-1 0 0,0 1 1 0 0,-1-1 0 0 0,0 1 0 0 0,-3-11 0 0 0,-1 0 138 0 0,-15-28 0 0 0,-4-12 16 0 0,20 42-133 0 0,1-1 0 0 0,0 0 0 0 0,2 0-1 0 0,-1-21 1 0 0,1 11 38 0 0,0-18-20 0 0,1 32-26 0 0,0-1 1 0 0,0 1-1 0 0,-2-1 0 0 0,1 1 0 0 0,-1 0 0 0 0,-1-1 0 0 0,-7-17 0 0 0,-46-113 299 0 0,54 137-374 0 0,0-1-1 0 0,0 0 0 0 0,1 1 1 0 0,0-1-1 0 0,1 0 1 0 0,0 0-1 0 0,0 1 1 0 0,0-1-1 0 0,2-7 0 0 0,0 1 9 0 0,0 1 0 0 0,1 0 0 0 0,1 1 0 0 0,5-13 0 0 0,-6 18-10 0 0,0 1 0 0 0,0 0 0 0 0,0 1 0 0 0,1-1 0 0 0,0 0 0 0 0,6-5 0 0 0,5-5 0 0 0,-5 5 1 0 0,0 1-1 0 0,1 1 1 0 0,0 0 0 0 0,19-10-1 0 0,-17 10 8 0 0,0 1 7 0 0,-1 0 0 0 0,1 1-1 0 0,0 1 1 0 0,1 0 0 0 0,17-3 0 0 0,70-9 36 0 0,-51 10-10 0 0,58-16 23 0 0,-18 2 3 0 0,-53 11-5 0 0,64-8 1 0 0,173-16 1 0 0,-244 31-64 0 0,1 1 0 0 0,41 2 0 0 0,37-2 0 0 0,38-17 41 0 0,-39 4-18 0 0,-48 5-6 0 0,98-30-1 0 0,-136 34 15 0 0,85-19 22 0 0,-67 16-28 0 0,0 2 0 0 0,46-2 0 0 0,41 7-25 0 0,-110 1 0 0 0,78-12 0 0 0,-50 7 0 0 0,-1 1 0 0 0,74 3 0 0 0,-9 1 0 0 0,-32-1 0 0 0,0 3 0 0 0,88 14 0 0 0,-125-8 0 0 0,-25-4 0 0 0,0 0 0 0 0,24 0 0 0 0,60 2 0 0 0,-45-1 0 0 0,26 1 0 0 0,-35-4 0 0 0,-17 0 0 0 0,1-1 0 0 0,52-8 0 0 0,-2-4 0 0 0,0 4 0 0 0,108 2 0 0 0,-101 2 0 0 0,88-15 0 0 0,-100 8 0 0 0,0 4 0 0 0,78 3 0 0 0,175 2 0 0 0,-283-2 0 0 0,-26 2 0 0 0,1 1 0 0 0,34 2 0 0 0,215 19 0 0 0,-193-15 0 0 0,-60-3 0 0 0,1 0 0 0 0,26 9 0 0 0,-15-4 0 0 0,-17-3 0 0 0,0 0 0 0 0,0 0 0 0 0,0 1 0 0 0,-1 1 0 0 0,1 0 0 0 0,13 11 0 0 0,21 12 0 0 0,-35-23 0 0 0,-1-1 0 0 0,0 1 0 0 0,0 1 0 0 0,-1 0 0 0 0,0 0 0 0 0,0 0 0 0 0,6 9 0 0 0,-9-11 0 0 0,0 1 0 0 0,-1 0 0 0 0,1 0 0 0 0,-1 0 0 0 0,2 8 0 0 0,5 10 0 0 0,1-2 0 0 0,-5-14 0 0 0,-2 1 0 0 0,1 0 0 0 0,-1 0 0 0 0,-1 0 0 0 0,1 1 0 0 0,-2-1 0 0 0,1 1 0 0 0,-1-1 0 0 0,1 20 0 0 0,-3-4 0 0 0,-4 111 0 0 0,-19 37 0 0 0,13-108-1 0 0,7-42 17 0 0,-1 0 1 0 0,0 0-1 0 0,-16 42 0 0 0,10-42-16 0 0,1 0 0 0 0,0 1 0 0 0,2 0 0 0 0,1 0 0 0 0,-4 32 0 0 0,2 108 64 0 0,4-95-53 0 0,3-30 3 0 0,-1-1-1 0 0,-3 0 0 0 0,-9 40 0 0 0,12-67-6 0 0,0 1-1 0 0,1-1 1 0 0,0 17-1 0 0,1-16 7 0 0,0-1 0 0 0,-1 1 0 0 0,-4 14 0 0 0,4-23-11 0 0,0 1 1 0 0,0-1-1 0 0,0 0 1 0 0,0 0-1 0 0,-1 0 1 0 0,0 0-1 0 0,1 0 1 0 0,-1 0-1 0 0,0 0 1 0 0,-1 0-1 0 0,1-1 1 0 0,0 1-1 0 0,-1-1 0 0 0,1 0 1 0 0,-5 3-1 0 0,2-3 25 0 0,1 0 0 0 0,-1 0-1 0 0,0-1 1 0 0,0 0-1 0 0,1 0 1 0 0,-1 0-1 0 0,0-1 1 0 0,0 1 0 0 0,0-1-1 0 0,0 0 1 0 0,-9-2-1 0 0,-15 2 55 0 0,6 1-103 0 0,1 1-1 0 0,-1 0 0 0 0,1 2 0 0 0,0 1 0 0 0,0 1 1 0 0,0 1-1 0 0,1 0 0 0 0,-36 19 0 0 0,-48 43-1908 0 0,38-15-3991 0 0,2 6-1761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1:04.520"/>
    </inkml:context>
    <inkml:brush xml:id="br0">
      <inkml:brushProperty name="width" value="0.1" units="cm"/>
      <inkml:brushProperty name="height" value="0.1" units="cm"/>
      <inkml:brushProperty name="color" value="#66CC00"/>
    </inkml:brush>
  </inkml:definitions>
  <inkml:trace contextRef="#ctx0" brushRef="#br0">490 1411 3511 0 0,'-15'-9'275'0'0,"-10"-8"3242"0"0,28 18-3164 0 0,1 0-1 0 0,0 0 0 0 0,1-1 0 0 0,-1 0 1 0 0,0 0-1 0 0,0 0 0 0 0,0 0 0 0 0,0 0 1 0 0,6-2-1 0 0,8 1 440 0 0,174-11 4324 0 0,-92 5-4167 0 0,-73 4-697 0 0,0 1 0 0 0,0 1 0 0 0,0 1 0 0 0,28 4 0 0 0,34 5 317 0 0,-18-2-298 0 0,-27-2-139 0 0,0-2 0 0 0,55-4 1 0 0,86-18 478 0 0,-148 15-525 0 0,0 1-1 0 0,0 1 0 0 0,0 2 1 0 0,0 2-1 0 0,0 2 0 0 0,37 7 1 0 0,141 22 253 0 0,-159-27-300 0 0,-30-4 15 0 0,0-2-1 0 0,-1-1 1 0 0,1-1 0 0 0,45-9-1 0 0,-46 6 3 0 0,1 1 0 0 0,0 1-1 0 0,0 2 1 0 0,41 2 0 0 0,82 11 61 0 0,229-12 64 0 0,-214-6-117 0 0,116-8 163 0 0,-170 19-163 0 0,-36 0-64 0 0,179 16 0 0 0,121 30 0 0 0,-299-39 0 0 0,0 3 0 0 0,98 35 0 0 0,-135-39 18 0 0,1-1-1 0 0,1-2 0 0 0,57 4 1 0 0,122-4-27 0 0,-108-7 23 0 0,125 0 84 0 0,-190-4-77 0 0,1-2 0 0 0,-2-1-1 0 0,50-15 1 0 0,-4-4 83 0 0,183-26 0 0 0,-209 45-83 0 0,0 3 1 0 0,74 6-1 0 0,-62 3-21 0 0,255 25 0 0 0,-103 17 0 0 0,-72-13 0 0 0,-100-27 0 0 0,79 1 0 0 0,-98-7 0 0 0,136-5 64 0 0,31 2 72 0 0,-163 2-101 0 0,-1-1-1 0 0,1-2 1 0 0,71-14 0 0 0,-93 11 5 0 0,-1-1 1 0 0,1-1 0 0 0,-1-1-1 0 0,0 0 1 0 0,20-13-1 0 0,9-4 111 0 0,19-5-44 0 0,-37 18-45 0 0,-1-1 0 0 0,0-2-1 0 0,44-30 1 0 0,-53 30-9 0 0,-1 0 1 0 0,0-2-1 0 0,-1 0 1 0 0,-1-1-1 0 0,-1-1 1 0 0,0-1-1 0 0,-1 0 1 0 0,18-35-1 0 0,-22 34 0 0 0,-2-1 1 0 0,0-1-1 0 0,-1 1 0 0 0,-2-1 1 0 0,5-27-1 0 0,-6 11-4 0 0,-1 0 0 0 0,-2 0 0 0 0,-1 0 0 0 0,-9-68 0 0 0,-21-147 154 0 0,26 233-203 0 0,1 11 0 0 0,1 0 0 0 0,0 0 0 0 0,0 0 0 0 0,1 0 0 0 0,0 0 0 0 0,1-1 0 0 0,2-10 0 0 0,-2 18 0 0 0,-1 0 0 0 0,1 0 0 0 0,-1 0 0 0 0,1 0 0 0 0,-1 0 0 0 0,0 0 0 0 0,0 0 0 0 0,0 1 0 0 0,-1-1 0 0 0,1 0 0 0 0,-1 0 0 0 0,0 0 0 0 0,0-3 0 0 0,-2 2 0 0 0,1 1 0 0 0,0-1 0 0 0,-1 0 0 0 0,0 1 0 0 0,0 0 0 0 0,0 0 0 0 0,0 0 0 0 0,-4-3 0 0 0,-4-2 0 0 0,0 1 0 0 0,0 0 0 0 0,0 1 0 0 0,-1 0 0 0 0,-23-7 0 0 0,5 4 0 0 0,-1 2 0 0 0,1 2 0 0 0,-40-3 0 0 0,3 0 0 0 0,-209-35 0 0 0,19 9 65 0 0,220 30-66 0 0,-180-14 1 0 0,23 3 0 0 0,-121-2 0 0 0,-1 18 0 0 0,107 1 0 0 0,101-7 0 0 0,-152-26 0 0 0,225 26 0 0 0,-236-19 0 0 0,159 23 0 0 0,-56-5 0 0 0,-301-4 0 0 0,464 10 0 0 0,-144 9 0 0 0,-45-1 0 0 0,169-9 0 0 0,-467 12 0 0 0,134 7 0 0 0,245-18 0 0 0,-78 4 0 0 0,27 11 0 0 0,-132 5 0 0 0,95-15 52 0 0,128-3-40 0 0,60-1-12 0 0,-296-1 0 0 0,226-5 0 0 0,-108 8 0 0 0,38 11 0 0 0,-106 3 0 0 0,138-12 0 0 0,77-4 16 0 0,1-2 0 0 0,0-3 0 0 0,-45-8 0 0 0,6-2-16 0 0,1-4 0 0 0,-81-29 0 0 0,117 30 10 0 0,21 7 3 0 0,0 1 1 0 0,0 2 0 0 0,-46-9-1 0 0,-60 4-13 0 0,106 11 0 0 0,1 1 0 0 0,-1 2 0 0 0,-36 6 0 0 0,43-4 0 0 0,-92 23 0 0 0,95-23 0 0 0,0 1 0 0 0,1 1 0 0 0,-1 0 0 0 0,1 1 0 0 0,-19 14 0 0 0,15-9-7 0 0,1 1-1 0 0,0 1 1 0 0,1 0-1 0 0,1 1 1 0 0,0 0-1 0 0,1 1 0 0 0,1 1 1 0 0,0 0-1 0 0,2 0 1 0 0,-14 30-1 0 0,13-21 0 0 0,2 1 0 0 0,0 0 0 0 0,2 0 0 0 0,1 0 0 0 0,2 1 0 0 0,0-1 0 0 0,1 44 0 0 0,3-22-3 0 0,2 0 0 0 0,2 0-1 0 0,3-1 1 0 0,14 58 0 0 0,-15-85 10 0 0,0-1 0 0 0,2 1 0 0 0,0-1 0 0 0,2-1 0 0 0,0 0-1 0 0,1 0 1 0 0,0-1 0 0 0,2 0 0 0 0,0-1 0 0 0,1-1 0 0 0,31 29 0 0 0,33 15-132 0 0,-52-42-203 0 0,-1 1-1 0 0,-1 1 1 0 0,-1 1 0 0 0,24 28-1 0 0,18 34-2736 0 0,-29-35 1289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1:06.706"/>
    </inkml:context>
    <inkml:brush xml:id="br0">
      <inkml:brushProperty name="width" value="0.1" units="cm"/>
      <inkml:brushProperty name="height" value="0.1" units="cm"/>
      <inkml:brushProperty name="color" value="#66CC00"/>
    </inkml:brush>
  </inkml:definitions>
  <inkml:trace contextRef="#ctx0" brushRef="#br0">3005 288 1375 0 0,'-2'-62'307'0'0,"-4"42"5245"0"0,-12-10-4318 0 0,13 22-532 0 0,1 3-525 0 0,0 0-1 0 0,-1 0 1 0 0,1 1 0 0 0,-1-1 0 0 0,0 1-1 0 0,0 0 1 0 0,-1 0 0 0 0,1 1 0 0 0,-1-1-1 0 0,0 1 1 0 0,1 1 0 0 0,-1-1 0 0 0,-1 1-1 0 0,1 0 1 0 0,-9-2 0 0 0,-10-1 252 0 0,-1 2 1 0 0,-37-2-1 0 0,-208-3 524 0 0,-77 0 402 0 0,228-1-778 0 0,-34 0-271 0 0,-100 3-92 0 0,133 5-31 0 0,-128 2 182 0 0,187-2-369 0 0,1-3 1 0 0,-91-18-1 0 0,-25-2 1297 0 0,70 20-1584 0 0,-162 15 1 0 0,265-11 328 0 0,-10 1 25 0 0,-1 1 0 0 0,1 0-1 0 0,-21 6 1 0 0,29-6-55 0 0,0 0-1 0 0,0 1 1 0 0,1 0-1 0 0,-1 0 1 0 0,1 0-1 0 0,-1 0 0 0 0,1 1 1 0 0,0 0-1 0 0,0 0 1 0 0,-7 9-1 0 0,-45 56 61 0 0,29-33-70 0 0,-55 54 0 0 0,75-83 42 0 0,1 0 0 0 0,0 1 0 0 0,1 0 0 0 0,0 0-1 0 0,0 1 1 0 0,1-1 0 0 0,0 1 0 0 0,0 1 0 0 0,1-1-1 0 0,0 1 1 0 0,1-1 0 0 0,-4 19 0 0 0,2 3 54 0 0,2 0 0 0 0,1 57-1 0 0,2-68-102 0 0,-1-5 45 0 0,0 0 0 0 0,-7 28 0 0 0,5-33 10 0 0,1 0 0 0 0,0 1 0 0 0,0-1-1 0 0,1 1 1 0 0,1 0 0 0 0,0-1 0 0 0,0 1 0 0 0,3 11 0 0 0,4 13 80 0 0,-5-22-82 0 0,0-1-1 0 0,1 0 1 0 0,0 0 0 0 0,1-1-1 0 0,9 18 1 0 0,-4-13 30 0 0,0-1 1 0 0,1 0 0 0 0,1-1-1 0 0,1 0 1 0 0,0-1-1 0 0,0-1 1 0 0,1 1 0 0 0,29 19-1 0 0,-18-17 90 0 0,1-1-1 0 0,0-1 1 0 0,1-1 0 0 0,50 16-1 0 0,16 5 85 0 0,30 8 0 0 0,98 10-108 0 0,-184-43-86 0 0,41 14 0 0 0,0 1-34 0 0,-52-15-20 0 0,-1 1 0 0 0,46 23 0 0 0,-43-18 0 0 0,49 17 0 0 0,-61-27 0 0 0,35 12 0 0 0,0-2 0 0 0,102 14 0 0 0,-50-19 27 0 0,139 13 74 0 0,-198-16-97 0 0,149 17 66 0 0,-136-19-43 0 0,81-4 0 0 0,-128-1-24 0 0,188-7 111 0 0,-149 8-89 0 0,-1 3 0 0 0,53 9 0 0 0,-85-10-25 0 0,1-1 0 0 0,-1 0 0 0 0,1-1 0 0 0,29-3 0 0 0,60-18 124 0 0,-48 8 144 0 0,-34 9-162 0 0,0-1 0 0 0,32-13 0 0 0,-48 15-93 0 0,0 0-1 0 0,0 0 0 0 0,-1-1 1 0 0,1 0-1 0 0,-1 0 0 0 0,0-1 1 0 0,0 0-1 0 0,-1 0 1 0 0,1 0-1 0 0,-1 0 0 0 0,8-12 1 0 0,2-6 57 0 0,-1-1 0 0 0,-1-1 0 0 0,-2 0 0 0 0,0-1 0 0 0,-2 0 1 0 0,0 0-1 0 0,-2-1 0 0 0,-1 0 0 0 0,3-33 0 0 0,-2-5 212 0 0,-2-86 0 0 0,-6 124-234 0 0,-2 1 0 0 0,0 0 1 0 0,-2 0-1 0 0,0 0 0 0 0,-2 0 0 0 0,-12-29 0 0 0,6 23-20 0 0,-2 1 0 0 0,-32-50 0 0 0,41 71-23 0 0,0 1 0 0 0,-1 0-1 0 0,0 1 1 0 0,-1 0 0 0 0,0 0 0 0 0,0 0 0 0 0,0 1 0 0 0,-1 0 0 0 0,-1 1 0 0 0,1 0-1 0 0,-1 0 1 0 0,-15-6 0 0 0,14 9-135 0 0,-1 0-1 0 0,1 1 1 0 0,-1 0 0 0 0,0 1-1 0 0,1 1 1 0 0,-1-1 0 0 0,-20 3-1 0 0,7 2-480 0 0,1 0-1 0 0,-40 13 1 0 0,10 3-1054 0 0,-4 3-65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1:16.154"/>
    </inkml:context>
    <inkml:brush xml:id="br0">
      <inkml:brushProperty name="width" value="0.1" units="cm"/>
      <inkml:brushProperty name="height" value="0.1" units="cm"/>
      <inkml:brushProperty name="color" value="#66CC00"/>
    </inkml:brush>
  </inkml:definitions>
  <inkml:trace contextRef="#ctx0" brushRef="#br0">3211 1454 1375 0 0,'-1'0'126'0'0,"0"0"0"0"0,0 0 0 0 0,0-1 0 0 0,-1 1 0 0 0,1-1-1 0 0,0 1 1 0 0,0-1 0 0 0,0 1 0 0 0,0-1 0 0 0,0 1 0 0 0,0-1-1 0 0,-1-1 1 0 0,-10-5 1968 0 0,3 4-1891 0 0,0 1 0 0 0,-1 0 1 0 0,1 0-1 0 0,-1 1 1 0 0,1 0-1 0 0,-19 2 0 0 0,13-1-94 0 0,11-1 37 0 0,-1 1 0 0 0,1-1 0 0 0,0 0 0 0 0,-1 0 0 0 0,1-1-1 0 0,0 1 1 0 0,0-1 0 0 0,0 0 0 0 0,-5-2 0 0 0,5 1 3 0 0,-1 0 0 0 0,0 1-1 0 0,0 0 1 0 0,-1 0 0 0 0,-8-1 0 0 0,-22-4 537 0 0,-42-13 0 0 0,15 7-349 0 0,18 5-20 0 0,33 6-164 0 0,-2 0-1 0 0,1 1 0 0 0,0 0 0 0 0,0 1 0 0 0,-15 2 1 0 0,-66 13 562 0 0,65-9-552 0 0,23-6-115 0 0,0 0-1 0 0,0 0 1 0 0,0 0-1 0 0,0-1 1 0 0,0 1-1 0 0,0-2 1 0 0,0 1-1 0 0,0-1 1 0 0,0 1-1 0 0,1-1 1 0 0,-8-4-1 0 0,-19-6 343 0 0,4 4-232 0 0,0 1 0 0 0,-1 1 0 0 0,0 2 0 0 0,-43-1 0 0 0,37 3-20 0 0,24 2-130 0 0,0 2 0 0 0,0-1 0 0 0,-19 7 0 0 0,19-5 0 0 0,-1-1 0 0 0,1 1 0 0 0,-22 0 0 0 0,27-4 51 0 0,-1 1 0 0 0,1-1 0 0 0,0-1-1 0 0,-1 1 1 0 0,1-1 0 0 0,0-1 0 0 0,-10-4-1 0 0,-22-7 216 0 0,22 11-180 0 0,0 0 0 0 0,0 1 0 0 0,-27 0 0 0 0,25 3-99 0 0,13 0 22 0 0,1-1 0 0 0,0 0 0 0 0,0 0 0 0 0,-1 0 0 0 0,1-1 0 0 0,0 1 0 0 0,-8-3 0 0 0,-36-7 524 0 0,43 9-501 0 0,0 0-1 0 0,0 0 1 0 0,0 0-1 0 0,0 1 1 0 0,0 0-1 0 0,-8 1 1 0 0,-17-2-29 0 0,20 1 10 0 0,0-1 0 0 0,0 1 0 0 0,0 1 0 0 0,-10 2-1 0 0,-20 0 128 0 0,-61 7 72 0 0,81-11-174 0 0,13 1-18 0 0,0 0 0 0 0,1 0 1 0 0,-1 0-1 0 0,1 1 1 0 0,-10 1-1 0 0,1 2-28 0 0,8-3 0 0 0,1 1 0 0 0,-1 0 0 0 0,0 0 0 0 0,1 0 0 0 0,0 1 0 0 0,-8 4 0 0 0,12-5 1 0 0,0-1-1 0 0,-1 1 0 0 0,0-1 1 0 0,1 0-1 0 0,-1 0 1 0 0,0 0-1 0 0,0 0 0 0 0,1 0 1 0 0,-1-1-1 0 0,0 1 1 0 0,0-1-1 0 0,0 0 0 0 0,0 0 1 0 0,0 0-1 0 0,0 0 1 0 0,0 0-1 0 0,0-1 0 0 0,1 1 1 0 0,-1-1-1 0 0,0 0 1 0 0,0 0-1 0 0,0 0 0 0 0,1 0 1 0 0,-1 0-1 0 0,1-1 0 0 0,-4-1 1 0 0,-2-1 24 0 0,0 0-1 0 0,0 1 1 0 0,0 1 0 0 0,0-1-1 0 0,0 1 1 0 0,-1 1 0 0 0,-9-2-1 0 0,-61 0 168 0 0,76 3-192 0 0,-45 3 45 0 0,33-1-17 0 0,0-1 0 0 0,-27-2-1 0 0,-66-5 253 0 0,103 5-256 0 0,0 1 1 0 0,0 1-1 0 0,-1-1 0 0 0,-7 3 0 0 0,-4 0 45 0 0,-16 2-58 0 0,27-3-10 0 0,-1 0 0 0 0,1-1 1 0 0,-1 0-1 0 0,0-1 0 0 0,1 0 0 0 0,-1 0 1 0 0,-10-1-1 0 0,0-1 40 0 0,0 1 1 0 0,0 0 0 0 0,0 1-1 0 0,-30 4 1 0 0,26-2-5 0 0,-17 5-37 0 0,30-5 2 0 0,0 0 1 0 0,-1-1 0 0 0,-12 1 0 0 0,-8 0 51 0 0,25-1-54 0 0,0 0 1 0 0,0-1 0 0 0,0 0-1 0 0,0 1 1 0 0,0-1-1 0 0,0-1 1 0 0,0 1 0 0 0,0 0-1 0 0,0-1 1 0 0,0 0 0 0 0,0 0-1 0 0,1 0 1 0 0,-1-1 0 0 0,0 1-1 0 0,-6-4 1 0 0,-8-9 42 0 0,15 11-29 0 0,-1 0 1 0 0,1 0-1 0 0,-1 1 1 0 0,0-1-1 0 0,0 1 1 0 0,0 0-1 0 0,0 0 0 0 0,0 0 1 0 0,0 0-1 0 0,0 1 1 0 0,-1-1-1 0 0,1 1 1 0 0,-6 0-1 0 0,6 0 16 0 0,0 1-1 0 0,0-1 0 0 0,0 0 1 0 0,0 0-1 0 0,0 0 0 0 0,-6-3 0 0 0,-16-4 148 0 0,22 7-108 0 0,-1-1 0 0 0,1 0 0 0 0,-1 0 0 0 0,1 0 0 0 0,-1 0 0 0 0,-5-5 0 0 0,-8-3 136 0 0,-7 0-19 0 0,21 9-154 0 0,0 0-1 0 0,0 0 0 0 0,0-1 0 0 0,1 1 0 0 0,-1-1 0 0 0,0 0 1 0 0,1 0-1 0 0,-1 0 0 0 0,-4-5 0 0 0,-6-3 235 0 0,12 9-225 0 0,0 0-1 0 0,0-1 1 0 0,0 1-1 0 0,1 0 1 0 0,-1-1-1 0 0,0 1 1 0 0,1-1-1 0 0,-1 0 1 0 0,1 0-1 0 0,0 1 1 0 0,-2-3-1 0 0,0-3 61 0 0,0 0 1 0 0,0 0-1 0 0,0 0 0 0 0,1 0 0 0 0,0 0 0 0 0,1 0 1 0 0,0-1-1 0 0,0 1 0 0 0,0-14 0 0 0,1 14-3 0 0,-1 0 0 0 0,0 0 0 0 0,0 0-1 0 0,0 0 1 0 0,-1 0 0 0 0,0 0 0 0 0,-1 0-1 0 0,-3-7 1 0 0,1 1-33 0 0,2 4 15 0 0,0 0 0 0 0,1 0 0 0 0,0-1 0 0 0,0-10 0 0 0,2 13-35 0 0,-1 0 1 0 0,0 0-1 0 0,0 0 0 0 0,-1 0 1 0 0,0 0-1 0 0,0 1 1 0 0,0-1-1 0 0,-1 0 0 0 0,-4-6 1 0 0,2 4 29 0 0,0 0 0 0 0,1-1 0 0 0,0 1 0 0 0,1-1 0 0 0,-4-17 1 0 0,4 17-45 0 0,1 0 1 0 0,-2 0-1 0 0,1 0 1 0 0,-1 0-1 0 0,-9-15 1 0 0,3 11 16 0 0,7 10-42 0 0,0 1-1 0 0,0-1 1 0 0,1 0 0 0 0,0 0-1 0 0,-1 0 1 0 0,1 0 0 0 0,1 0 0 0 0,-1 0-1 0 0,1-1 1 0 0,-1 1 0 0 0,1 0-1 0 0,1-1 1 0 0,-2-7 0 0 0,6-160 315 0 0,-3 169-315 0 0,-1 0 0 0 0,1 0 0 0 0,0 0 0 0 0,-1 0 0 0 0,1 1 0 0 0,0-1 0 0 0,1 0 0 0 0,-1 0 0 0 0,1 1 1 0 0,-1-1-1 0 0,1 1 0 0 0,0-1 0 0 0,0 1 0 0 0,0 0 0 0 0,0-1 0 0 0,0 1 0 0 0,0 0 0 0 0,4-2 0 0 0,4-6 3 0 0,23-21 27 0 0,29-31 56 0 0,-53 50-88 0 0,1 1 0 0 0,0 1 0 0 0,1 0 0 0 0,0 0 0 0 0,1 1 0 0 0,0 0 0 0 0,0 1 0 0 0,1 1 0 0 0,0 0 0 0 0,0 0 0 0 0,1 1 0 0 0,-1 1 0 0 0,1 1 0 0 0,1 0 0 0 0,22-4 0 0 0,28 1-4 0 0,233-29 0 0 0,-13-18 0 0 0,-250 48 0 0 0,62-5 0 0 0,-72 9 0 0 0,155-6 38 0 0,49-4-12 0 0,-29-2 30 0 0,-117 11-52 0 0,111-19 0 0 0,-160 18-4 0 0,0 1 0 0 0,1 1 0 0 0,-1 3 0 0 0,42 5 0 0 0,41 0 0 0 0,28 1 0 0 0,-134-6 0 0 0,3 0 0 0 0,0 1 0 0 0,0 0 0 0 0,0 1 0 0 0,0 1 0 0 0,17 6 0 0 0,-24-7 0 0 0,1 1 0 0 0,0 0 0 0 0,-1 0 0 0 0,0 0 0 0 0,0 1 0 0 0,0 1 0 0 0,0-1 0 0 0,-1 1 0 0 0,0 0 0 0 0,5 7 0 0 0,3 2 1 0 0,1 0 1 0 0,0 0-1 0 0,1-2 0 0 0,35 23 0 0 0,-28-20-24 0 0,-1 1 0 0 0,22 20-1 0 0,-30-24 24 0 0,21 14 0 0 0,-20-16 0 0 0,19 18 0 0 0,78 68 0 0 0,-98-86 0 0 0,56 55 0 0 0,-53-47 0 0 0,1-1 0 0 0,40 29 0 0 0,-54-45 0 0 0,76 57 0 0 0,-71-53 0 0 0,-1 2 0 0 0,-1-1 0 0 0,0 1 0 0 0,0 0 0 0 0,0 1 0 0 0,-1-1 0 0 0,6 12 0 0 0,-7-8 0 0 0,-1 1 0 0 0,0 0 0 0 0,-1 0 0 0 0,0 0 0 0 0,-1 0 0 0 0,1 22 0 0 0,2 9 0 0 0,-2-4-32 0 0,-2 1-1 0 0,-1 0 1 0 0,-7 48-1 0 0,1-8-373 0 0,-11 59-2369 0 0,6-77 1342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01.278"/>
    </inkml:context>
    <inkml:brush xml:id="br0">
      <inkml:brushProperty name="width" value="0.1" units="cm"/>
      <inkml:brushProperty name="height" value="0.1" units="cm"/>
      <inkml:brushProperty name="color" value="#E71224"/>
    </inkml:brush>
  </inkml:definitions>
  <inkml:trace contextRef="#ctx0" brushRef="#br0">1509 72 455 0 0,'-1'-2'288'0'0,"1"0"0"0"0,-1 0-1 0 0,1 0 1 0 0,-1 0 0 0 0,0 0-1 0 0,0 0 1 0 0,0 0-1 0 0,0 0 1 0 0,0 0 0 0 0,-1 1-1 0 0,1-1 1 0 0,-1 0-1 0 0,1 1 1 0 0,-1-1 0 0 0,1 1-1 0 0,-4-2 1 0 0,-30-20 910 0 0,27 20-1138 0 0,1 0 0 0 0,-1 0 0 0 0,0 1 0 0 0,1 0 0 0 0,-1 1 0 0 0,0 0 0 0 0,0 0-1 0 0,0 0 1 0 0,0 1 0 0 0,-15 2 0 0 0,-7 2-19 0 0,-46 13-1 0 0,34-6 35 0 0,-14 0 85 0 0,0-2 1 0 0,-1-3-1 0 0,0-2 0 0 0,-74-5 0 0 0,-207 7 427 0 0,297-4-540 0 0,-373 35-482 0 0,361-30-2532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1:51.270"/>
    </inkml:context>
    <inkml:brush xml:id="br0">
      <inkml:brushProperty name="width" value="0.1" units="cm"/>
      <inkml:brushProperty name="height" value="0.1" units="cm"/>
      <inkml:brushProperty name="color" value="#66CC00"/>
    </inkml:brush>
  </inkml:definitions>
  <inkml:trace contextRef="#ctx0" brushRef="#br0">359 1408 1375 0 0,'-39'-8'2202'0'0,"30"7"-1395"0"0,0 1 0 0 0,-1-2-1 0 0,1 1 1 0 0,-13-5 0 0 0,-9-2 2028 0 0,30 8-2710 0 0,0 0 0 0 0,0-1-1 0 0,0 1 1 0 0,-1 0 0 0 0,1 0 0 0 0,0 0-1 0 0,0 1 1 0 0,0-1 0 0 0,-1 0 0 0 0,1 0 0 0 0,0 1-1 0 0,0-1 1 0 0,0 1 0 0 0,0-1 0 0 0,0 1-1 0 0,0-1 1 0 0,0 1 0 0 0,0-1 0 0 0,0 1-1 0 0,0 0 1 0 0,0 0 0 0 0,0 0 0 0 0,-1 0 0 0 0,2 0-68 0 0,0-1 0 0 0,0 1 0 0 0,-1-1 0 0 0,1 0 0 0 0,0 1 0 0 0,0-1 1 0 0,0 1-1 0 0,0-1 0 0 0,-1 1 0 0 0,1-1 0 0 0,0 0 0 0 0,0 1 1 0 0,0-1-1 0 0,0 1 0 0 0,0-1 0 0 0,0 1 0 0 0,0-1 0 0 0,0 1 0 0 0,0-1 1 0 0,1 1-1 0 0,-1-1 0 0 0,0 0 0 0 0,0 1 0 0 0,1 0 5 0 0,0 0 0 0 0,-1 0-1 0 0,1 0 1 0 0,0-1 0 0 0,-1 1-1 0 0,1 0 1 0 0,0-1 0 0 0,0 1-1 0 0,0-1 1 0 0,-1 1 0 0 0,1-1 0 0 0,0 1-1 0 0,0-1 1 0 0,0 0 0 0 0,1 1-1 0 0,9 2 342 0 0,1-1-1 0 0,-1 0 0 0 0,17 1 1 0 0,-15-2-36 0 0,-1 0 1 0 0,20 6-1 0 0,26 11 438 0 0,-42-11-632 0 0,1-1 0 0 0,0-1 0 0 0,0-1 0 0 0,0 0 0 0 0,0-2-1 0 0,1 0 1 0 0,18 0 0 0 0,-2-4 152 0 0,-1 1 0 0 0,1 1 0 0 0,63 10 0 0 0,-66-2-215 0 0,-18-5-49 0 0,-1 0 0 0 0,20 3 0 0 0,70-4 909 0 0,-69-3-705 0 0,36-5 111 0 0,-4 3-66 0 0,96-17 0 0 0,0-1-79 0 0,-84 16-141 0 0,83 6 1 0 0,-60 5 37 0 0,148 29 0 0 0,-213-29-63 0 0,0-1 1 0 0,67-1-1 0 0,71-13 131 0 0,-118 4-178 0 0,-6 0 39 0 0,1 2 0 0 0,0 2 0 0 0,62 7-1 0 0,-56 1-43 0 0,94 16 38 0 0,-130-22-48 0 0,-1 0 0 0 0,1-1 0 0 0,-1-1-1 0 0,0-1 1 0 0,35-7 0 0 0,-42 7 2 0 0,-9 2-2 0 0,148-21 135 0 0,-130 20-121 0 0,0 1 0 0 0,-1 0-1 0 0,1 2 1 0 0,0 1 0 0 0,27 6 0 0 0,11 8-7 0 0,-23-6-10 0 0,0-2 1 0 0,1-1-1 0 0,56 4 0 0 0,-90-12 0 0 0,149 0 0 0 0,-117-3 0 0 0,20-2 0 0 0,56 2 0 0 0,312 24 64 0 0,-366-16-64 0 0,1 3 0 0 0,68 18 0 0 0,-83-16 0 0 0,-2-4 39 0 0,0-1 0 0 0,0-3-1 0 0,76-4 1 0 0,-23-1-2 0 0,-64 4 35 0 0,52 8 0 0 0,11 2 29 0 0,148-3 1 0 0,-123-6 15 0 0,-82-4-101 0 0,0-1 0 0 0,-1-2 0 0 0,37-10 0 0 0,-8-7-16 0 0,-40 15-77 0 0,-14 3-248 0 0,0 1 0 0 0,0 0 0 0 0,1 1-1 0 0,16-2 1 0 0,-24 3 476 0 0,0 0 0 0 0,0 0 0 0 0,0 0 0 0 0,0-1 0 0 0,0 1 0 0 0,-1-1-1 0 0,1 0 1 0 0,5-3 0 0 0,4-4 250 0 0,67-28-349 0 0,-49 24-40 0 0,-24 10-12 0 0,-1-1 0 0 0,0 1 0 0 0,0-1 0 0 0,0-1 0 0 0,-1 1 0 0 0,1-1 0 0 0,-1 1 0 0 0,0-1 0 0 0,4-8 0 0 0,17-17 0 0 0,-23 28 3 0 0,0 0 0 0 0,-1 0 0 0 0,0 0 0 0 0,1 0-1 0 0,-1-1 1 0 0,0 1 0 0 0,0 0 0 0 0,0-1 0 0 0,0 1 0 0 0,-1-1-1 0 0,1 1 1 0 0,0-4 0 0 0,1-36 66 0 0,-1 16-36 0 0,0 4 19 0 0,4-18 13 0 0,-2 24-41 0 0,0-1 0 0 0,-1 0-1 0 0,-1 0 1 0 0,-1 1 0 0 0,0-1 0 0 0,-1 0-1 0 0,-1 0 1 0 0,-1 1 0 0 0,0-1 0 0 0,-8-23-1 0 0,3 15 11 0 0,2 0 0 0 0,1 0 0 0 0,2 0 0 0 0,0 0-1 0 0,1-30 1 0 0,1 42-23 0 0,-1 0 1 0 0,-1 0-1 0 0,1 0 1 0 0,-2 0-1 0 0,-6-16 0 0 0,-5-18-15 0 0,6 15 4 0 0,-1 0 0 0 0,-16-34 0 0 0,23 58 0 0 0,1-1 0 0 0,-1 1 0 0 0,1-1 0 0 0,1 0 0 0 0,0 0 0 0 0,0-11 0 0 0,0 9 0 0 0,0 0 0 0 0,-4-20 0 0 0,4 27 0 0 0,0 0 0 0 0,-1 0 0 0 0,1 1 0 0 0,-1-1 0 0 0,0 0 0 0 0,0 1 0 0 0,0 0 0 0 0,-1-1 0 0 0,1 1 0 0 0,-1 0 0 0 0,-5-5 0 0 0,-47-43 0 0 0,-37-30 0 0 0,81 73 8 0 0,-1 0-1 0 0,0 1 0 0 0,0 0 1 0 0,0 1-1 0 0,-1 0 1 0 0,0 1-1 0 0,0 1 1 0 0,-1 0-1 0 0,-14-3 1 0 0,-15-3 46 0 0,-16-2-55 0 0,-19 4 1 0 0,-305-25 0 0 0,92 34 0 0 0,117 1 0 0 0,115-4 0 0 0,-80-12 0 0 0,-43-9 0 0 0,-29 12 0 0 0,42 4 0 0 0,123 3 0 0 0,-75-17 0 0 0,27-2 5 0 0,-112-26 50 0 0,137 36-53 0 0,-72-4 0 0 0,25 15-2 0 0,-165 17 0 0 0,56-1 0 0 0,166-9 0 0 0,0 3 0 0 0,-107 28 0 0 0,-8 2 0 0 0,82-26 0 0 0,-151-2 0 0 0,144-6 0 0 0,-147 23 0 0 0,60-4 0 0 0,104-15 0 0 0,-19-2 0 0 0,53-4 0 0 0,-40-5 0 0 0,68 1 0 0 0,-1 1 0 0 0,1 1 0 0 0,0 1 0 0 0,-32 5 0 0 0,7 1 0 0 0,0-1 0 0 0,-1-2 0 0 0,0-3 0 0 0,-70-5 0 0 0,73 2 0 0 0,-59 5 0 0 0,39-2 0 0 0,45-2 0 0 0,-1 1 0 0 0,1 1 0 0 0,-28 5 0 0 0,29-1 0 0 0,0 2 0 0 0,0 0 0 0 0,-29 17 0 0 0,31-16 0 0 0,5-3 1 0 0,1 0-1 0 0,0 1 1 0 0,0 0-1 0 0,1 1 1 0 0,-1 0-1 0 0,2 0 1 0 0,-1 1-1 0 0,-7 9 1 0 0,11-11-6 0 0,0 0 1 0 0,0 0-1 0 0,1 1 1 0 0,0-1-1 0 0,0 1 1 0 0,0 0 0 0 0,1-1-1 0 0,0 1 1 0 0,1 0-1 0 0,-1 0 1 0 0,1 1-1 0 0,0 13 1 0 0,5 40 0 0 0,2 0 1 0 0,25 105 0 0 0,-26-143 2 0 0,14 56 1 0 0,-11-48 0 0 0,0 1 0 0 0,-2 0 0 0 0,3 60 0 0 0,-9-85-2 0 0,0 0 0 0 0,1 0 0 0 0,0 0 0 0 0,0 0-1 0 0,0 0 1 0 0,1 0 0 0 0,0 0 0 0 0,1 0 0 0 0,4 10 0 0 0,32 73-1004 0 0,-17-38-1459 0 0,2 0-4285 0 0,-1-10-904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3:21.469"/>
    </inkml:context>
    <inkml:brush xml:id="br0">
      <inkml:brushProperty name="width" value="0.1" units="cm"/>
      <inkml:brushProperty name="height" value="0.1" units="cm"/>
      <inkml:brushProperty name="color" value="#66CC00"/>
    </inkml:brush>
  </inkml:definitions>
  <inkml:trace contextRef="#ctx0" brushRef="#br0">9111 1316 919 0 0,'-1'-3'388'0'0,"1"0"-1"0"0,-1 0 0 0 0,1 0 0 0 0,0 0 0 0 0,0-1 0 0 0,0 1 0 0 0,0 0 0 0 0,0 0 0 0 0,0 0 0 0 0,1 0 1 0 0,0 0-1 0 0,-1 0 0 0 0,1 0 0 0 0,1 0 0 0 0,-1 1 0 0 0,0-1 0 0 0,0 0 0 0 0,4-5 0 0 0,7-14-942 0 0,-1-11 1011 0 0,-37 58 2552 0 0,21-19-2802 0 0,-1 0 0 0 0,0-1 0 0 0,0 1 0 0 0,0-1 0 0 0,-1 0 0 0 0,0-1-1 0 0,0 1 1 0 0,0-2 0 0 0,-1 1 0 0 0,1-1 0 0 0,-1 0 0 0 0,0 0 0 0 0,0-1-1 0 0,-14 3 1 0 0,15-5-1 0 0,0 0-1 0 0,0 0 1 0 0,1 0-1 0 0,-1-1 1 0 0,-10-2-1 0 0,-9-1 217 0 0,5 2-169 0 0,8 0-142 0 0,0 1 1 0 0,1 1-1 0 0,-17 1 1 0 0,-111 24 302 0 0,-28 2 40 0 0,98-18-263 0 0,-17 2 92 0 0,65-9-165 0 0,-22 5 1 0 0,-14 2 39 0 0,-254 17 305 0 0,-62-28 376 0 0,329 0-759 0 0,-61-2 204 0 0,-150-27-1 0 0,171 19 97 0 0,-170-2 0 0 0,146 11-329 0 0,91 3-45 0 0,-47-3 119 0 0,-123 11-1 0 0,-277 33 81 0 0,382-39-129 0 0,-352 28 301 0 0,42-1-248 0 0,278-21-102 0 0,-143 29 1 0 0,24 0 74 0 0,-256 9 1 0 0,339-36-31 0 0,-81 1 39 0 0,-127-17-46 0 0,175 20-64 0 0,-108 12 0 0 0,222-22 0 0 0,-73 2 0 0 0,58-4 0 0 0,-114 3 0 0 0,-102 7 0 0 0,136-12 0 0 0,32-2 0 0 0,115 2 0 0 0,-27 2 0 0 0,-53 8 0 0 0,42-1 6 0 0,-307 49 52 0 0,294-52-58 0 0,0-4 0 0 0,-70-6 0 0 0,-143-8 204 0 0,273 11-190 0 0,0 0 0 0 0,0-1 0 0 0,0 0-1 0 0,1 0 1 0 0,-1 0 0 0 0,1-2 0 0 0,-1 1 0 0 0,1-1-1 0 0,-10-6 1 0 0,7 3 70 0 0,-1-2 0 0 0,1 1-1 0 0,1-2 1 0 0,-1 1 0 0 0,-10-15 0 0 0,-2-5 197 0 0,2-2 0 0 0,1 0 0 0 0,-24-51 0 0 0,-102-262 102 0 0,134 305-351 0 0,-10-60 0 0 0,3 10-32 0 0,10 55 33 0 0,2-1 1 0 0,1 0-1 0 0,2 0 0 0 0,2 0 1 0 0,2-39-1 0 0,0 66-30 0 0,2 0 0 0 0,-1 1 0 0 0,1-1 0 0 0,0 1 0 0 0,0-1 0 0 0,6-11 0 0 0,27-42 33 0 0,-6 10-21 0 0,-21 35-8 0 0,1 1-1 0 0,0-1 0 0 0,1 1 1 0 0,15-15-1 0 0,-17 21-2 0 0,0 1 0 0 0,0 1 0 0 0,1-1 0 0 0,0 1 0 0 0,1 1 0 0 0,-1 0 0 0 0,19-9 0 0 0,43-16-4 0 0,1 4 0 0 0,94-23 0 0 0,-120 40 0 0 0,0 2 0 0 0,0 2 0 0 0,1 1 0 0 0,-1 3 0 0 0,48 4 0 0 0,4 1-35 0 0,121-13 1 0 0,-179 7 31 0 0,123-19 3 0 0,7-1 0 0 0,77 13 0 0 0,184-17 0 0 0,-330 18 0 0 0,1 4 0 0 0,101 9 0 0 0,167-1 0 0 0,-59-3 0 0 0,282-13 0 0 0,-145-3 0 0 0,-148 7 0 0 0,146 3 0 0 0,3-1 0 0 0,109 25 0 0 0,-328-3 25 0 0,80 9 1765 0 0,-37 0-2645 0 0,1-20-49 0 0,-184-6 904 0 0,1 4 0 0 0,94 15 0 0 0,-152-13 0 0 0,50 8 0 0 0,-1-4 0 0 0,99-3 0 0 0,300-4 0 0 0,-393 6-15 0 0,1-4 0 0 0,-1-4 0 0 0,108-14 0 0 0,-136 9 9 0 0,91 2 0 0 0,-131 4 6 0 0,36 2 0 0 0,-1 3 0 0 0,84 19 0 0 0,-112-19-3 0 0,67 17-32 0 0,-84-19 32 0 0,-1 1-1 0 0,0-1 1 0 0,0 2 0 0 0,0-1 0 0 0,0 1 0 0 0,-1 0-1 0 0,12 10 1 0 0,-17-12-1 0 0,0 1-1 0 0,0-1 1 0 0,0 1 0 0 0,0 0-1 0 0,-1 0 1 0 0,0 0-1 0 0,1 0 1 0 0,-2 1 0 0 0,1-1-1 0 0,0 1 1 0 0,-1-1-1 0 0,0 1 1 0 0,0-1 0 0 0,0 1-1 0 0,0 0 1 0 0,-1-1-1 0 0,0 1 1 0 0,0 0 0 0 0,0 0-1 0 0,-1-1 1 0 0,-1 7-1 0 0,-1 7-23 0 0,-1-1 0 0 0,-1 0 0 0 0,-1 0 0 0 0,-10 20 0 0 0,3-9-121 0 0,-2-1 0 0 0,-1-1 1 0 0,-21 27-1 0 0,-62 67-884 0 0,-77 74-3151 0 0,119-134 2177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3:24.551"/>
    </inkml:context>
    <inkml:brush xml:id="br0">
      <inkml:brushProperty name="width" value="0.1" units="cm"/>
      <inkml:brushProperty name="height" value="0.1" units="cm"/>
      <inkml:brushProperty name="color" value="#66CC00"/>
    </inkml:brush>
  </inkml:definitions>
  <inkml:trace contextRef="#ctx0" brushRef="#br0">6365 1347 2327 0 0,'0'0'92'0'0,"-1"-1"-16"0"0,14-23 2516 0 0,-13 23-2541 0 0,-1 1 0 0 0,1-1-1 0 0,0 0 1 0 0,0 1-1 0 0,-1-1 1 0 0,1 1-1 0 0,0-1 1 0 0,-1 0 0 0 0,1 1-1 0 0,-1-1 1 0 0,1 1-1 0 0,-1-1 1 0 0,1 1 0 0 0,-1 0-1 0 0,1-1 1 0 0,-1 1-1 0 0,0-1 1 0 0,1 1-1 0 0,-1 0 1 0 0,1-1 0 0 0,-1 1-1 0 0,0 0 1 0 0,1 0-1 0 0,-1 0 1 0 0,0-1 0 0 0,1 1-1 0 0,-1 0 1 0 0,0 0-1 0 0,0 0 1 0 0,-29-2 348 0 0,20 2-116 0 0,-22-1 541 0 0,0 1 0 0 0,-33 4-1 0 0,5 1 33 0 0,-81-5 384 0 0,7 0-151 0 0,-319 41 1557 0 0,397-35-2492 0 0,-274 5 1039 0 0,163-10-602 0 0,-50 3-189 0 0,89-3-119 0 0,-129-17 1 0 0,152 7-115 0 0,-90 11 137 0 0,103 2-232 0 0,79-4-64 0 0,-364-4 321 0 0,321 1-278 0 0,0 3 1 0 0,0 1-1 0 0,-102 18 0 0 0,-123 13-41 0 0,210-26 40 0 0,-101-5-52 0 0,53-2 0 0 0,-165 22 188 0 0,92 1-44 0 0,153-18-139 0 0,-78 0-1 0 0,-40-14 49 0 0,22 1 57 0 0,21 2 148 0 0,-37-2-44 0 0,99 6-166 0 0,1-2-1 0 0,-82-19 0 0 0,-6-1 19 0 0,96 21-66 0 0,0 3 0 0 0,0 1 0 0 0,-84 11 0 0 0,83-6 15 0 0,-50 8 34 0 0,-54 7-49 0 0,135-19 0 0 0,3-1 48 0 0,1 0 0 0 0,-1-1 0 0 0,1 0 0 0 0,-15-3 0 0 0,20 3 12 0 0,1-1 0 0 0,-1 1 1 0 0,0-1-1 0 0,1 0 0 0 0,-1 0 0 0 0,1 0 0 0 0,-1 0 0 0 0,-5-6 0 0 0,6 5-37 0 0,-1 1 0 0 0,0-1-1 0 0,1 0 1 0 0,-1 1 0 0 0,0 0-1 0 0,-1 0 1 0 0,-3-2 0 0 0,0 2 11 0 0,0-1 0 0 0,1 0 0 0 0,-1 0 1 0 0,1 0-1 0 0,0-1 0 0 0,0-1 0 0 0,0 1 0 0 0,1-1 0 0 0,-1 0 1 0 0,-7-8-1 0 0,-17-13 274 0 0,26 22-254 0 0,0 1 0 0 0,0-1 0 0 0,1 0 0 0 0,-1 0 0 0 0,1 0-1 0 0,0-1 1 0 0,0 0 0 0 0,0 1 0 0 0,1-2 0 0 0,-4-6 0 0 0,-12-31 433 0 0,-25-87-1 0 0,39 107-436 0 0,1 0-1 0 0,2-1 0 0 0,0 1 1 0 0,2-1-1 0 0,0 0 0 0 0,2 1 1 0 0,7-42-1 0 0,0 17-12 0 0,4-72 1 0 0,-2 20 1 0 0,-6 63 507 0 0,-2 0 0 0 0,-1-42 0 0 0,-3 61-717 0 0,0 0-1 0 0,2 1 1 0 0,0-1-1 0 0,1 0 1 0 0,1 1 0 0 0,10-34-1 0 0,-11 45 176 0 0,1 1 0 0 0,0 0 0 0 0,0 0 0 0 0,0 0 0 0 0,1 0-1 0 0,0 0 1 0 0,0 0 0 0 0,0 1 0 0 0,0 0 0 0 0,1 0 0 0 0,-1 0 0 0 0,1 0 0 0 0,0 1 0 0 0,1 0-1 0 0,-1 0 1 0 0,0 0 0 0 0,9-2 0 0 0,7-2-7 0 0,0 1 0 0 0,1 1 1 0 0,32-3-1 0 0,-2 0 8 0 0,39-7-5 0 0,150-3 0 0 0,94 19 0 0 0,-117 2 0 0 0,-21-1 0 0 0,117-1 0 0 0,111-11 0 0 0,60-13 0 0 0,-352 18 0 0 0,19-1 0 0 0,-5-11 0 0 0,226-15 0 0 0,-307 31 0 0 0,374-11 0 0 0,-78 9 0 0 0,-185 5 0 0 0,27-7 0 0 0,12-1 0 0 0,-149 8 0 0 0,83 11 0 0 0,-138-11 0 0 0,345 38 0 0 0,-324-39-2 0 0,-1 1 0 0 0,1 2 0 0 0,-1 1 0 0 0,0 2 1 0 0,0 1-1 0 0,59 24 0 0 0,-63-19-22 0 0,0 2-1 0 0,-1 1 1 0 0,-1 1 0 0 0,-1 2 0 0 0,0 0 0 0 0,-2 1-1 0 0,0 2 1 0 0,-1 0 0 0 0,-2 1 0 0 0,0 2 0 0 0,-1 0-1 0 0,-2 0 1 0 0,24 47 0 0 0,-26-40-13 0 0,-1 1 0 0 0,-1 0 1 0 0,-2 1-1 0 0,-2 0 0 0 0,10 65 0 0 0,-2 177-33 0 0,-15-200 61 0 0,-1-43-372 0 0,-1 1 0 0 0,-2 0 0 0 0,-2-1 1 0 0,-1 0-1 0 0,-2 0 0 0 0,-1 0 0 0 0,-1-1 0 0 0,-23 53 0 0 0,7-38-1419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3:37.267"/>
    </inkml:context>
    <inkml:brush xml:id="br0">
      <inkml:brushProperty name="width" value="0.1" units="cm"/>
      <inkml:brushProperty name="height" value="0.1" units="cm"/>
      <inkml:brushProperty name="color" value="#66CC00"/>
    </inkml:brush>
  </inkml:definitions>
  <inkml:trace contextRef="#ctx0" brushRef="#br0">1854 1461 2815 0 0,'-18'-13'2442'0'0,"17"12"-2358"0"0,0 0 0 0 0,0-1 1 0 0,-1 1-1 0 0,1 0 1 0 0,0-1-1 0 0,0 0 0 0 0,0 1 1 0 0,1-1-1 0 0,-1 0 0 0 0,0 1 1 0 0,0-1-1 0 0,1 0 0 0 0,-1 0 1 0 0,1 1-1 0 0,0-1 0 0 0,0 0 1 0 0,-1 0-1 0 0,1 0 0 0 0,0 0 1 0 0,0 1-1 0 0,1-1 0 0 0,-1 0 1 0 0,0 0-1 0 0,1-2 1 0 0,0 0 218 0 0,-1 1 1 0 0,0-1-1 0 0,0 1 1 0 0,0-1-1 0 0,0 1 1 0 0,-1-5-1 0 0,0 5-173 0 0,0 0 1 0 0,0 1-1 0 0,0-1 1 0 0,0 1-1 0 0,-1-1 1 0 0,1 1-1 0 0,-1-1 0 0 0,1 1 1 0 0,-1 0-1 0 0,0 0 1 0 0,0 0-1 0 0,0 0 1 0 0,0 0-1 0 0,-1 0 0 0 0,1 1 1 0 0,0-1-1 0 0,-1 1 1 0 0,-3-2-1 0 0,0 0 45 0 0,1 1 0 0 0,-1 1-1 0 0,0-1 1 0 0,0 1 0 0 0,0 0 0 0 0,1 1-1 0 0,-12-1 1 0 0,2 0 18 0 0,0 0 0 0 0,0-1 0 0 0,-15-5 0 0 0,-23-2 580 0 0,45 8-632 0 0,-1 1 0 0 0,1 0 1 0 0,0 1-1 0 0,0 0 0 0 0,0 0 0 0 0,0 1 0 0 0,-9 3 0 0 0,-7 3 138 0 0,-22 12 1 0 0,29-12-50 0 0,0-1 0 0 0,0 0 0 0 0,-31 7 0 0 0,11-6 608 0 0,19-4-525 0 0,0 0 1 0 0,-21 0 0 0 0,33-3-275 0 0,0-1 1 0 0,0-1-1 0 0,0 1 0 0 0,0-1 0 0 0,1 0 1 0 0,-1 0-1 0 0,0-1 0 0 0,1 1 0 0 0,-1-1 1 0 0,-9-6-1 0 0,5 4 80 0 0,0 0 0 0 0,0 1 0 0 0,-1-1 0 0 0,1 2 0 0 0,-1 0 0 0 0,-19-2 0 0 0,14 2 99 0 0,-32-8 0 0 0,28 3-137 0 0,-1-2 0 0 0,-30-17 0 0 0,32 15 9 0 0,-1 1 0 0 0,-34-12-1 0 0,24 13 23 0 0,-48-9 0 0 0,50 14-90 0 0,-60-8 74 0 0,73 12-93 0 0,1 1 1 0 0,-19 3-1 0 0,-3-1-3 0 0,22-1 8 0 0,0 1-1 0 0,0 0 0 0 0,0 1 1 0 0,-25 10-1 0 0,23-8 2 0 0,-1 0 0 0 0,-26 5 0 0 0,37-9 24 0 0,0-1-1 0 0,-1 0 1 0 0,1 0 0 0 0,0-1-1 0 0,-1 0 1 0 0,1 0-1 0 0,-1 0 1 0 0,1-1 0 0 0,0 0-1 0 0,-1 0 1 0 0,1-1 0 0 0,-12-4-1 0 0,-54-24 344 0 0,70 29-369 0 0,0-1 0 0 0,0 1 0 0 0,0 0 0 0 0,-1-1 0 0 0,1 1 0 0 0,1-1 0 0 0,-1 0 0 0 0,0 0 0 0 0,0 1 0 0 0,1-1 0 0 0,-1 0 0 0 0,1-1 0 0 0,-1 1 0 0 0,1 0 0 0 0,0 0 0 0 0,-1-3 0 0 0,0-1 24 0 0,1 0 0 0 0,0 0 0 0 0,0 1 0 0 0,0-1 0 0 0,1 0 0 0 0,0-6 0 0 0,-1-3 59 0 0,0 0-1 0 0,-1-1 1 0 0,-1 2-1 0 0,0-1 1 0 0,-1 0-1 0 0,0 1 1 0 0,-1-1-1 0 0,-9-15 0 0 0,3-1 344 0 0,1 1-1 0 0,1-2 1 0 0,1 1-1 0 0,2-1 0 0 0,2 0 1 0 0,-1-39-1 0 0,-10-43-2055 0 0,9 74 1796 0 0,-4-69 0 0 0,-1-37 10 0 0,8 123-185 0 0,2 11 13 0 0,0-1 0 0 0,1 1 0 0 0,0-1 0 0 0,2-12 0 0 0,-1 19-10 0 0,0 0 0 0 0,0 1 0 0 0,1-1-1 0 0,0 1 1 0 0,0-1 0 0 0,0 1 0 0 0,0 0 0 0 0,1 0-1 0 0,0 0 1 0 0,6-8 0 0 0,14-19-1 0 0,-21 27 0 0 0,1 0 0 0 0,1 1 0 0 0,-1-1 0 0 0,0 1 0 0 0,1-1 0 0 0,0 1 0 0 0,0 0 0 0 0,1 1 0 0 0,-1-1 0 0 0,1 1 0 0 0,-1-1 0 0 0,9-3 0 0 0,25-8 0 0 0,0 2 0 0 0,2 1 0 0 0,0 1 0 0 0,0 3 0 0 0,0 1 0 0 0,1 2 0 0 0,65 1 0 0 0,-2 3 0 0 0,143 4 0 0 0,-111 3 0 0 0,243-22 0 0 0,-342 13 0 0 0,-1 3 0 0 0,66 7 0 0 0,12 17 0 0 0,-9-1 0 0 0,-79-19 0 0 0,0 1 0 0 0,44 15 0 0 0,-55-14 0 0 0,0 0 0 0 0,-1 1 0 0 0,0 0 0 0 0,-1 2 0 0 0,1-1 0 0 0,11 12 0 0 0,24 17 0 0 0,-30-24 0 0 0,-1 2 0 0 0,25 24 0 0 0,-38-33 0 0 0,0 0 0 0 0,0 1 0 0 0,0 0 0 0 0,-1-1 0 0 0,0 2 0 0 0,0-1 0 0 0,0 0 0 0 0,-1 1 0 0 0,-1 0 0 0 0,1-1 0 0 0,1 10 0 0 0,0 16 0 0 0,-2 0 0 0 0,-1 0 0 0 0,-1 1 0 0 0,-2-1 0 0 0,-9 49 0 0 0,9-69 0 0 0,-54 302 0 0 0,-29-28-820 0 0,26-103-2655 0 0,45-135 2002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3:49.460"/>
    </inkml:context>
    <inkml:brush xml:id="br0">
      <inkml:brushProperty name="width" value="0.1" units="cm"/>
      <inkml:brushProperty name="height" value="0.1" units="cm"/>
      <inkml:brushProperty name="color" value="#66CC00"/>
    </inkml:brush>
  </inkml:definitions>
  <inkml:trace contextRef="#ctx0" brushRef="#br0">1946 1324 1839 0 0,'0'-6'322'0'0,"2"-8"1763"0"0,0 11-1596 0 0,-1-1-1 0 0,1 0 0 0 0,-1 0 1 0 0,1 0-1 0 0,0-6 1 0 0,9-5 3333 0 0,-9 6-2677 0 0,-2 9-1105 0 0,-1 0-1 0 0,1 0 0 0 0,0 0 0 0 0,-1-1 0 0 0,1 1 1 0 0,-1 0-1 0 0,1 0 0 0 0,0 0 0 0 0,-1 0 1 0 0,1 0-1 0 0,-1 0 0 0 0,1 0 0 0 0,-1 0 0 0 0,1 0 1 0 0,-1 0-1 0 0,1 0 0 0 0,0 0 0 0 0,-1 0 1 0 0,1 0-1 0 0,-1 1 0 0 0,1-1 0 0 0,0 0 0 0 0,-1 0 1 0 0,1 0-1 0 0,-1 1 0 0 0,1-1 0 0 0,-9 3 337 0 0,1 0-1 0 0,-1-1 0 0 0,0 0 1 0 0,0 0-1 0 0,0-1 0 0 0,0 0 1 0 0,-14-1-1 0 0,15 1-3 0 0,-1 0-1 0 0,1 0 1 0 0,-14 4 0 0 0,15-3-191 0 0,1 0 0 0 0,-1-1 0 0 0,0 0 0 0 0,0 0-1 0 0,0-1 1 0 0,-10 0 0 0 0,-14-3 340 0 0,13 2-86 0 0,-32-7 0 0 0,37 6-285 0 0,0 1 0 0 0,-1 0 0 0 0,1 1 0 0 0,0 1 0 0 0,0 0 0 0 0,0 0 0 0 0,-22 7 0 0 0,-24 1 179 0 0,20 0-26 0 0,31-7-204 0 0,0 0 1 0 0,1 0-1 0 0,-1-1 1 0 0,-12 1-1 0 0,-22-3 224 0 0,25 0-188 0 0,1 1 0 0 0,0 0 0 0 0,-1 1 0 0 0,1 1 0 0 0,-25 5 0 0 0,10 2-87 0 0,13-2-18 0 0,0-2-1 0 0,-1-1 0 0 0,1 0 1 0 0,-35 2-1 0 0,-16-4 379 0 0,42-2-235 0 0,11 1-132 0 0,-1-1 0 0 0,1 0 1 0 0,-1-2-1 0 0,1 0 0 0 0,0 0 0 0 0,-28-9 0 0 0,24 2 21 0 0,-26-15 0 0 0,12 6 118 0 0,21 13-149 0 0,0 0 0 0 0,0 1 0 0 0,0 1 0 0 0,-1 0 0 0 0,0 1 0 0 0,-16-1 0 0 0,-15-3 19 0 0,-53-8 78 0 0,92 13-118 0 0,-1 0 0 0 0,0 1-1 0 0,0-1 1 0 0,0 2 0 0 0,-9 0-1 0 0,9 0 5 0 0,0 0 0 0 0,-1-1 0 0 0,1 0 0 0 0,-8-2 0 0 0,1-1 36 0 0,1-1-1 0 0,0 0 0 0 0,0-1 1 0 0,-20-11-1 0 0,-1 0 32 0 0,30 14-68 0 0,0 0 0 0 0,0 0 0 0 0,0-1 0 0 0,0 0 0 0 0,0 1 1 0 0,1-2-1 0 0,-1 1 0 0 0,1 0 0 0 0,0-1 0 0 0,0 1 0 0 0,0-1 0 0 0,-4-7 0 0 0,0-4 53 0 0,0 0-1 0 0,-7-22 1 0 0,8 21 56 0 0,-12-27 0 0 0,1 11-77 0 0,1-1 0 0 0,2 0 1 0 0,-10-39-1 0 0,5 13-4 0 0,8 26 9 0 0,1-1 1 0 0,-5-39-1 0 0,-3-12-21 0 0,0-7 34 0 0,16 78-53 0 0,1-1-1 0 0,0 1 0 0 0,1 0 0 0 0,3-21 1 0 0,1 15 17 0 0,1-1 0 0 0,2 0 1 0 0,11-26-1 0 0,-9 24-19 0 0,-5 14-8 0 0,0 1 0 0 0,1 0 0 0 0,0 1 0 0 0,0-1 0 0 0,1 1 0 0 0,-1 0 0 0 0,2 0 0 0 0,-1 1 0 0 0,1 0 0 0 0,0 0 0 0 0,0 0 0 0 0,1 1 0 0 0,-1 0 0 0 0,16-7 0 0 0,9-2 0 0 0,1 0 0 0 0,49-12 0 0 0,-75 24 0 0 0,16-4 0 0 0,0 1 0 0 0,0 2 0 0 0,1 0 0 0 0,23 0 0 0 0,95 8 0 0 0,-23 0 0 0 0,101-13 0 0 0,-219 8 0 0 0,25-1 0 0 0,45-9 0 0 0,17-3 0 0 0,-17 4 0 0 0,163-21 0 0 0,-207 30 0 0 0,-1 1 0 0 0,32 5 0 0 0,-2 1 0 0 0,-22-5 0 0 0,7 1 0 0 0,49 10 0 0 0,65 17 0 0 0,-115-21 0 0 0,-21-5 0 0 0,35 11 0 0 0,-48-12 0 0 0,0 0 0 0 0,0 0 0 0 0,0 0 0 0 0,0 0 0 0 0,-1 1 0 0 0,1 0 0 0 0,-1 0 0 0 0,0 1 0 0 0,6 7 0 0 0,14 15 0 0 0,-14-15 0 0 0,0 0 0 0 0,0 1 0 0 0,-2 0 0 0 0,1 0 0 0 0,-2 1 0 0 0,9 19 0 0 0,-5-2-13 0 0,-2 2 0 0 0,-2-1 1 0 0,-1 1-1 0 0,4 38 0 0 0,-3-16-5 0 0,24 83 0 0 0,29 49-18 0 0,-56-173 23 0 0,-1 0-1 0 0,0 0 1 0 0,-1 1-1 0 0,0-1 1 0 0,0 18-1 0 0,-3-25-3 0 0,0 0-1 0 0,-1 0 0 0 0,1 0 1 0 0,-2 0-1 0 0,1 0 1 0 0,-1 0-1 0 0,0 0 1 0 0,0-1-1 0 0,-1 1 0 0 0,0-1 1 0 0,0 1-1 0 0,-8 11 1 0 0,-213 326-5203 0 0,187-285 3517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4:03.869"/>
    </inkml:context>
    <inkml:brush xml:id="br0">
      <inkml:brushProperty name="width" value="0.1" units="cm"/>
      <inkml:brushProperty name="height" value="0.1" units="cm"/>
      <inkml:brushProperty name="color" value="#66CC00"/>
    </inkml:brush>
  </inkml:definitions>
  <inkml:trace contextRef="#ctx0" brushRef="#br0">683 1215 919 0 0,'-5'-4'168'0'0,"0"0"-1"0"0,0 0 1 0 0,0 1-1 0 0,-1-1 1 0 0,0 1-1 0 0,1 0 0 0 0,-8-1 1 0 0,-45-15 1359 0 0,48 16-1328 0 0,8 3-108 0 0,-1-1 1 0 0,0 1-1 0 0,0 0 1 0 0,0-1-1 0 0,1 2 1 0 0,-1-1 0 0 0,0 0-1 0 0,0 0 1 0 0,0 1-1 0 0,1-1 1 0 0,-5 3-1 0 0,-31 13 563 0 0,13-4-330 0 0,-10 6-158 0 0,26-13-117 0 0,0-1 1 0 0,-18 8-1 0 0,-22 0 579 0 0,-63 10 0 0 0,88-18-514 0 0,17-4 74 0 0,-1 1 0 0 0,1-1 1 0 0,-1-1-1 0 0,1 1 0 0 0,-12-4 0 0 0,-20 0 251 0 0,35 4-423 0 0,0-1 0 0 0,0 1 0 0 0,1-1 0 0 0,-1 0 0 0 0,1 0 0 0 0,-5-2 0 0 0,5 2 106 0 0,0 0 1 0 0,0 0 0 0 0,-1 0-1 0 0,1 0 1 0 0,-7 0 0 0 0,-24-1 1305 0 0,33 2-1419 0 0,1 0 1 0 0,0 0-1 0 0,-1 0 1 0 0,1 0-1 0 0,0 0 1 0 0,-1 0 0 0 0,1 0-1 0 0,0 0 1 0 0,-1 0-1 0 0,1 0 1 0 0,0 0-1 0 0,0-1 1 0 0,-1 1 0 0 0,1 0-1 0 0,0 0 1 0 0,0 0-1 0 0,-1 0 1 0 0,1-1-1 0 0,0 1 1 0 0,0 0-1 0 0,0 0 1 0 0,-1-1 0 0 0,1 1-1 0 0,0 0 1 0 0,0 0-1 0 0,0-1 1 0 0,0 1-1 0 0,-1 0 1 0 0,1-1 0 0 0,-2-1 213 0 0,-2 5 133 0 0,6-4-210 0 0,1 0-1 0 0,-1 1 0 0 0,1-1 0 0 0,0 0 0 0 0,0 1 1 0 0,-1 0-1 0 0,1 0 0 0 0,0-1 0 0 0,0 2 1 0 0,-1-1-1 0 0,1 0 0 0 0,3 1 0 0 0,266 25 1892 0 0,-242-24-1736 0 0,264 6 1263 0 0,-280-8-1525 0 0,10 0 91 0 0,1 0-1 0 0,-1 1 0 0 0,1 2 0 0 0,-1 0 0 0 0,29 9 0 0 0,-25-4-45 0 0,1-2 0 0 0,-1-1 0 0 0,1 0 0 0 0,40-1 0 0 0,50 0 468 0 0,-96-2-506 0 0,7 1-3 0 0,1-2 1 0 0,-1-1 0 0 0,49-5-1 0 0,40-7 215 0 0,-118 12-258 0 0,24-3 53 0 0,1 1-1 0 0,-1 1 0 0 0,1 1 1 0 0,36 5-1 0 0,-38-2-20 0 0,40 1 0 0 0,-26-3-20 0 0,15-1 29 0 0,-1-2 0 0 0,95-17 0 0 0,-113 14-36 0 0,83-6 8 0 0,-76 8 0 0 0,1-1 1 0 0,53-13 0 0 0,-50 6 56 0 0,1 1 0 0 0,50-3 0 0 0,-66 11-19 0 0,52-6 12 0 0,-74 6-53 0 0,0 0 0 0 0,0 0-1 0 0,0-1 1 0 0,0 1 0 0 0,-1-2 0 0 0,1 1-1 0 0,11-9 1 0 0,72-40 264 0 0,-64 38-199 0 0,7 0-27 0 0,-26 11-39 0 0,-1 0-1 0 0,0 0 1 0 0,13-7 0 0 0,-14 6-6 0 0,1-1-1 0 0,-1 0 0 0 0,0 0 1 0 0,0 0-1 0 0,-1-1 0 0 0,7-8 1 0 0,-9 10 20 0 0,-1 0 0 0 0,1 0 1 0 0,-1 0-1 0 0,-1 0 0 0 0,1 0 1 0 0,-1 0-1 0 0,1-1 0 0 0,-1 1 1 0 0,0-1-1 0 0,-1 1 0 0 0,1-1 1 0 0,-1-7-1 0 0,0-10 82 0 0,-1 14-81 0 0,1-1 0 0 0,0 0 0 0 0,1 0 0 0 0,0 0 0 0 0,0 0-1 0 0,1 0 1 0 0,2-9 0 0 0,1 4-9 0 0,-1-1 0 0 0,-1 0 0 0 0,-1-1 1 0 0,0 1-1 0 0,-1 0 0 0 0,0-1 0 0 0,-1 1 0 0 0,-1-1 0 0 0,-1 1 0 0 0,0 0 0 0 0,-8-30 0 0 0,7 30 13 0 0,0-1 0 0 0,1 1-1 0 0,1-20 1 0 0,1 25-20 0 0,0 0 1 0 0,-1 0-1 0 0,0 0 1 0 0,0 0-1 0 0,-1 0 0 0 0,0 0 1 0 0,-1 0-1 0 0,0 1 0 0 0,-1-1 1 0 0,-6-11-1 0 0,2 8-8 0 0,-3-5 0 0 0,-22-26 0 0 0,19 27-10 0 0,-8-9 27 0 0,-36-32-1 0 0,49 51-11 0 0,-1-1 0 0 0,1 2-1 0 0,-1-1 1 0 0,0 1-1 0 0,-1 1 1 0 0,1 0-1 0 0,-1 0 1 0 0,-12-2-1 0 0,-44-13-4 0 0,-192-56 0 0 0,239 70 0 0 0,-1 1 0 0 0,-1 1 0 0 0,-29-2 0 0 0,-66 4 0 0 0,86 2 0 0 0,-14-1 15 0 0,0-3 1 0 0,-55-10-1 0 0,-87-29 6 0 0,17 4-24 0 0,123 31 4 0 0,0 3-1 0 0,-92 1 0 0 0,-96 20-10 0 0,210-13 6 0 0,-163 24 94 0 0,97-2-1552 0 0,66-16-1567 0 0,-38 20 1 0 0,16-1-3666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7:21.931"/>
    </inkml:context>
    <inkml:brush xml:id="br0">
      <inkml:brushProperty name="width" value="0.1" units="cm"/>
      <inkml:brushProperty name="height" value="0.1" units="cm"/>
      <inkml:brushProperty name="color" value="#66CC00"/>
    </inkml:brush>
  </inkml:definitions>
  <inkml:trace contextRef="#ctx0" brushRef="#br0">2125 76 863 0 0,'-2'-1'9'0'0,"-1"-1"0"0"0,0 1 0 0 0,1 0 0 0 0,-1 0 0 0 0,0 0 0 0 0,0 1 0 0 0,-4-1 0 0 0,2-1 8 0 0,1 0-1 0 0,-1 0 0 0 0,1-1 0 0 0,0 1 1 0 0,-7-6-1 0 0,-8-4 22 0 0,7 6 104 0 0,0 0-1 0 0,-1 1 0 0 0,0 1 0 0 0,0 0 0 0 0,0 1 0 0 0,0 0 1 0 0,-1 1-1 0 0,-23-1 0 0 0,-4 3 653 0 0,-64 9 1 0 0,102-9-792 0 0,-223 20 646 0 0,22-3 731 0 0,112-14-881 0 0,-3 0-178 0 0,-47 4-39 0 0,9-1 10 0 0,120-4-179 0 0,1-1 0 0 0,-1 0 0 0 0,1-1 0 0 0,-1 0 1 0 0,1-1-1 0 0,-1 0 0 0 0,1-1 0 0 0,-24-6 0 0 0,35 7-69 0 0,0 1 0 0 0,0-1-1 0 0,-1 1 1 0 0,1 0 0 0 0,0-1 0 0 0,0 1-1 0 0,-1 0 1 0 0,1 0 0 0 0,0 0-1 0 0,-1 0 1 0 0,1 0 0 0 0,0 0 0 0 0,-1 0-1 0 0,1 1 1 0 0,0-1 0 0 0,0 0-1 0 0,-1 1 1 0 0,1-1 0 0 0,0 1 0 0 0,0-1-1 0 0,0 1 1 0 0,0 0 0 0 0,-1 0-1 0 0,1-1 1 0 0,0 1 0 0 0,0 0-1 0 0,0 0 1 0 0,1 0 0 0 0,-1 0 0 0 0,0 0-1 0 0,0 0 1 0 0,0 0 0 0 0,1 0-1 0 0,-1 0 1 0 0,1 1 0 0 0,-1-1 0 0 0,1 0-1 0 0,-1 0 1 0 0,1 1 0 0 0,-1 0-1 0 0,1-1-34 0 0,0-1 0 0 0,0 0 0 0 0,0 1 0 0 0,0-1-1 0 0,0 0 1 0 0,0 1 0 0 0,0-1 0 0 0,0 0 0 0 0,1 0-1 0 0,-1 1 1 0 0,0-1 0 0 0,0 0 0 0 0,0 1 0 0 0,0-1-1 0 0,0 0 1 0 0,0 0 0 0 0,1 1 0 0 0,-1-1 0 0 0,0 0-1 0 0,0 0 1 0 0,0 1 0 0 0,1-1 0 0 0,-1 0 0 0 0,0 0-1 0 0,0 0 1 0 0,1 0 0 0 0,-1 1 0 0 0,0-1 0 0 0,1 0-1 0 0,-1 0 1 0 0,0 0 0 0 0,0 0 0 0 0,1 0-1 0 0,-1 0 1 0 0,0 0 0 0 0,1 0 0 0 0,-1 0 0 0 0,0 0-1 0 0,1 0 1 0 0,-1 0 0 0 0,0 0 0 0 0,1 0 0 0 0,19 1 280 0 0,-12-1-157 0 0,113 20 275 0 0,-68-10-318 0 0,98 13 335 0 0,-118-20-266 0 0,-1-2 0 0 0,56-4 0 0 0,11-3 273 0 0,-56 4-306 0 0,72-12 0 0 0,-82 7-102 0 0,238-40 211 0 0,-82 42-5 0 0,-153 5-194 0 0,335-4 41 0 0,-320 6-28 0 0,96 18 0 0 0,-96-11 0 0 0,97 4 0 0 0,-52-13 16 0 0,-93 0-64 0 0,-1 0 6 0 0,-1 0-1 0 0,1 0 1 0 0,0 0 0 0 0,0 0 0 0 0,0 0 0 0 0,0 1 0 0 0,-1-1 0 0 0,1 0 0 0 0,0 1 0 0 0,0-1 0 0 0,-1 1-1 0 0,1 0 1 0 0,0-1 0 0 0,-1 1 0 0 0,1 0 0 0 0,-1 0 0 0 0,1 0 0 0 0,-1 0 0 0 0,3 2 0 0 0,-8-5 11 0 0,1 0 1 0 0,-1-1-1 0 0,1 1 0 0 0,-1 1 1 0 0,0-1-1 0 0,0 0 1 0 0,-8-1-1 0 0,-8-4 36 0 0,-2-4-34 0 0,-1 1 1 0 0,-1 1 0 0 0,0 2 0 0 0,0 0 0 0 0,-1 1-1 0 0,-39-3 1 0 0,29 6-20 0 0,-24 0 0 0 0,-51 4 0 0 0,61-2 0 0 0,1 2 0 0 0,0 2 0 0 0,-49 10 0 0 0,22 4 7 0 0,-221 37 50 0 0,134-32-57 0 0,-35 3 0 0 0,-137 13 64 0 0,274-36-64 0 0,0-2 0 0 0,0-3 0 0 0,-63-12 0 0 0,-66-3 0 0 0,22 17 0 0 0,-135-7 0 0 0,279 9 0 0 0,0 0 0 0 0,1 1 0 0 0,-1 1 0 0 0,-42 13 0 0 0,65-16 0 0 0,0 0 0 0 0,0 0 0 0 0,0 0 0 0 0,0 0 0 0 0,0 0 0 0 0,0 0 0 0 0,0 0 0 0 0,0 0 0 0 0,1 0 0 0 0,-1 0 0 0 0,0 0 0 0 0,0 0 0 0 0,0 0 0 0 0,0 0 0 0 0,0 0 0 0 0,0 0 0 0 0,0 0 0 0 0,0 0 0 0 0,0 0 0 0 0,0 0 0 0 0,0 0 0 0 0,0 0 0 0 0,0 0 0 0 0,0 0 0 0 0,0 1 0 0 0,0-1 0 0 0,0 0 0 0 0,0 0 0 0 0,0 0 0 0 0,0 0 0 0 0,0 0 0 0 0,0 0 0 0 0,0 0 0 0 0,0 0 0 0 0,0 0 0 0 0,0 0 0 0 0,0 0 0 0 0,0 0 0 0 0,0 0 0 0 0,-1 0 0 0 0,1 0 0 0 0,0 0 0 0 0,0 0 0 0 0,0 0 0 0 0,0 0 0 0 0,0 0 0 0 0,0 0 0 0 0,0 0 0 0 0,0 0 0 0 0,0 0 0 0 0,0 0 0 0 0,0 0 0 0 0,0 0 0 0 0,0 0 0 0 0,0 0 0 0 0,8 2 0 0 0,10-1 0 0 0,39-10 96 0 0,101 0 0 0 0,-38 17-26 0 0,2 0-76 0 0,207 13 65 0 0,-265-15-54 0 0,2 1 23 0 0,-21-2 22 0 0,64 0 0 0 0,224 4 132 0 0,-199 8-106 0 0,3 1-14 0 0,188-4 141 0 0,-140-6-94 0 0,51-2 27 0 0,52-20-72 0 0,-152 0 54 0 0,-115 11-108 0 0,-21 3-9 0 0,0 0 0 0 0,0 0-1 0 0,0 0 1 0 0,0 0 0 0 0,0 0-1 0 0,0-1 1 0 0,0 1 0 0 0,0 0-1 0 0,0 0 1 0 0,0 0 0 0 0,-1 0-1 0 0,1 0 1 0 0,0 0 0 0 0,0 0-1 0 0,0 0 1 0 0,0 0 0 0 0,0 0-1 0 0,0 0 1 0 0,0-1 0 0 0,0 1-1 0 0,0 0 1 0 0,0 0 0 0 0,0 0-1 0 0,0 0 1 0 0,0 0 0 0 0,0 0-1 0 0,0 0 1 0 0,0 0 0 0 0,0 0-1 0 0,0-1 1 0 0,0 1 0 0 0,0 0-1 0 0,0 0 1 0 0,0 0 0 0 0,0 0-1 0 0,0 0 1 0 0,1 0 0 0 0,-1 0-1 0 0,0 0 1 0 0,0 0 0 0 0,0 0-1 0 0,0 0 1 0 0,0 0 0 0 0,0-1-1 0 0,0 1 1 0 0,0 0 0 0 0,0 0-1 0 0,0 0 1 0 0,0 0 0 0 0,0 0-1 0 0,0 0 1 0 0,1 0 0 0 0,-1 0-1 0 0,0 0 1 0 0,0 0 0 0 0,0 0-1 0 0,0 0 1 0 0,0 0 0 0 0,0 0-1 0 0,0 0 1 0 0,0 0 0 0 0,0 0-1 0 0,1 0 1 0 0,-2-1 10 0 0,-7 1 11 0 0,-1-1 0 0 0,0 1 1 0 0,-17 2-1 0 0,18-1-26 0 0,-103 1 51 0 0,71-2-41 0 0,-233 12-6 0 0,132-3 0 0 0,-187-5 0 0 0,173-6 0 0 0,-182 22 0 0 0,259-10-1123 0 0,0 3 0 0 0,1 4 0 0 0,-97 35 0 0 0,88-18-3857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2:59.275"/>
    </inkml:context>
    <inkml:brush xml:id="br0">
      <inkml:brushProperty name="width" value="0.1" units="cm"/>
      <inkml:brushProperty name="height" value="0.1" units="cm"/>
      <inkml:brushProperty name="color" value="#66CC00"/>
    </inkml:brush>
  </inkml:definitions>
  <inkml:trace contextRef="#ctx0" brushRef="#br0">19 0 1583 0 0,'-2'12'0'0'0,"0"-14"64"0"0,0 2-64 0 0,0 0 88 0 0,-2 0-88 0 0,0-2 0 0 0,1 0 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3:01.100"/>
    </inkml:context>
    <inkml:brush xml:id="br0">
      <inkml:brushProperty name="width" value="0.1" units="cm"/>
      <inkml:brushProperty name="height" value="0.1" units="cm"/>
      <inkml:brushProperty name="color" value="#66CC00"/>
    </inkml:brush>
  </inkml:definitions>
  <inkml:trace contextRef="#ctx0" brushRef="#br0">498 1349 1295 0 0,'-3'-1'241'0'0,"-1"0"-1"0"0,0 0 1 0 0,1-1-1 0 0,-1 1 1 0 0,1-1-1 0 0,-1 0 1 0 0,1 0-1 0 0,0-1 0 0 0,-6-4 1 0 0,-2-1 385 0 0,10 7-548 0 0,-1 1 1 0 0,1-1-1 0 0,0 0 0 0 0,-1 1 0 0 0,1-1 0 0 0,0 1 1 0 0,-1-1-1 0 0,1 1 0 0 0,-1 0 0 0 0,1-1 1 0 0,-1 1-1 0 0,1 0 0 0 0,-1 0 0 0 0,1 0 0 0 0,-1 0 1 0 0,1 1-1 0 0,-1-1 0 0 0,-1 1 0 0 0,-1 0 301 0 0,0 1 1 0 0,1 0-1 0 0,-1 0 0 0 0,1 0 0 0 0,-5 3 0 0 0,-12 8 715 0 0,18-12-1009 0 0,0 0 0 0 0,-1 0 0 0 0,1 0 0 0 0,0 0 0 0 0,-1 0 0 0 0,1-1-1 0 0,-1 1 1 0 0,1-1 0 0 0,0 1 0 0 0,-5-1 0 0 0,3 1-36 0 0,0 0-1 0 0,1 0 0 0 0,-1 1 1 0 0,1-1-1 0 0,-1 1 0 0 0,1 0 1 0 0,0 0-1 0 0,0 0 0 0 0,-5 4 1 0 0,-3 2 119 0 0,-6 2 953 0 0,-37 17 0 0 0,53-27-1074 0 0,1 1 1 0 0,-1-1-1 0 0,0 0 1 0 0,0 1-1 0 0,0-1 1 0 0,0 0-1 0 0,0 0 0 0 0,0 0 1 0 0,0 1-1 0 0,-1-1 1 0 0,1 0-1 0 0,0 0 1 0 0,0-1-1 0 0,0 1 1 0 0,0 0-1 0 0,0 0 1 0 0,0 0-1 0 0,-1-1 1 0 0,2 0-16 0 0,-1 1 1 0 0,1 0-1 0 0,-1-1 1 0 0,1 1-1 0 0,0-1 1 0 0,-1 1 0 0 0,1-1-1 0 0,0 0 1 0 0,-1 1-1 0 0,1-1 1 0 0,0 1-1 0 0,0-1 1 0 0,0 0-1 0 0,0 1 1 0 0,-1-1 0 0 0,1 1-1 0 0,0-1 1 0 0,0 0-1 0 0,0 1 1 0 0,0-1-1 0 0,0 1 1 0 0,0-1-1 0 0,1 0 1 0 0,-1 1 0 0 0,0-1-1 0 0,0 1 1 0 0,0-1-1 0 0,1 0 1 0 0,-1 0-1 0 0,1 0-9 0 0,-1 1 0 0 0,0-1 0 0 0,0 0 0 0 0,0 1 0 0 0,0-1 0 0 0,0 0 0 0 0,0 1 0 0 0,0-1 0 0 0,0 0 0 0 0,0 1 0 0 0,0-1 0 0 0,0 0 0 0 0,0 1 0 0 0,0-1 0 0 0,0 0 0 0 0,-1 1 0 0 0,1-1 0 0 0,0 1 0 0 0,0-1 0 0 0,-1 0 0 0 0,1 1-1 0 0,0-1 1 0 0,-1 1 0 0 0,1-1 0 0 0,-1 1 0 0 0,1-1 0 0 0,-1 1 0 0 0,1-1 0 0 0,-1 1 0 0 0,1 0 0 0 0,-1-1 0 0 0,1 1 0 0 0,-1 0 0 0 0,0-1 0 0 0,1 1 0 0 0,-1 0 0 0 0,0-1 0 0 0,-3 0 98 0 0,1 0 0 0 0,0 1 1 0 0,0-1-1 0 0,0 1 0 0 0,0-1 0 0 0,-4 1 1 0 0,7 0-86 0 0,-1-1 1 0 0,1 1 0 0 0,-1 0 0 0 0,1-1 0 0 0,0 1 0 0 0,-1-1 0 0 0,1 1 0 0 0,0-1 0 0 0,-1 1 0 0 0,1-1-1 0 0,0 1 1 0 0,0-1 0 0 0,0 1 0 0 0,0-1 0 0 0,-1 1 0 0 0,1-1 0 0 0,0 1 0 0 0,0-1 0 0 0,0 0-1 0 0,0 1 1 0 0,0-1 0 0 0,0 1 0 0 0,1-2 0 0 0,-1-18 741 0 0,0 15-579 0 0,10-60 1281 0 0,-10 59-1382 0 0,-1 1 0 0 0,0 0 0 0 0,0 0 0 0 0,-1 0 1 0 0,1 0-1 0 0,-4-8 0 0 0,3 9-36 0 0,0 0 1 0 0,0 0-1 0 0,1 0 1 0 0,0-1-1 0 0,0 1 1 0 0,0-1 0 0 0,0 1-1 0 0,1-1 1 0 0,-1-6-1 0 0,3 0 78 0 0,-1 1-47 0 0,1 0 0 0 0,-1 0 0 0 0,-1 0-1 0 0,0 0 1 0 0,0 0 0 0 0,-1 0-1 0 0,0 0 1 0 0,-1 0 0 0 0,0 1-1 0 0,-6-18 1 0 0,5 19-9 0 0,-2 0 0 0 0,1 0-1 0 0,-1 0 1 0 0,-1 1 0 0 0,-8-10-1 0 0,-10-14 82 0 0,22 26-119 0 0,0 1 1 0 0,1-1 0 0 0,-1 0-1 0 0,1 0 1 0 0,0 0 0 0 0,0 0-1 0 0,1 0 1 0 0,-1 0 0 0 0,1 0-1 0 0,0 0 1 0 0,0 0 0 0 0,2-8-1 0 0,-1 6 48 0 0,0 0 0 0 0,-1-1 0 0 0,-1 1 0 0 0,-1-15 0 0 0,-1 6 56 0 0,1-1 0 0 0,0-1 0 0 0,1-30 0 0 0,2 27 61 0 0,-6-40 0 0 0,4 53-182 0 0,1 0-1 0 0,0 0 1 0 0,0 0-1 0 0,0 0 1 0 0,1 0-1 0 0,2-11 1 0 0,2-8 19 0 0,-5 23-40 0 0,0 1 0 0 0,0-1 0 0 0,-1 0-1 0 0,1 0 1 0 0,-1 1 0 0 0,0-1-1 0 0,0 0 1 0 0,0 1 0 0 0,0-1 0 0 0,-3-4-1 0 0,2 4 8 0 0,0 0-1 0 0,1 0 1 0 0,0 0-1 0 0,-1 0 0 0 0,1 0 1 0 0,1-1-1 0 0,-1-4 0 0 0,1 5-4 0 0,0-18 70 0 0,-5-36 0 0 0,4 51-71 0 0,0 1 1 0 0,-1-1 0 0 0,0 1 0 0 0,0-1-1 0 0,0 1 1 0 0,-1 0 0 0 0,0 0 0 0 0,0 0-1 0 0,-8-10 1 0 0,10 15-10 0 0,0 0 0 0 0,1-1 0 0 0,-1 1 0 0 0,0 0 0 0 0,1-1 0 0 0,-1 1 0 0 0,1-1 0 0 0,-1 1 0 0 0,1 0 0 0 0,0-1 0 0 0,0 1 0 0 0,-1-1 0 0 0,1 1 0 0 0,0-1 0 0 0,0 1 0 0 0,1-1 0 0 0,-1 1 0 0 0,0-1 0 0 0,1-1 0 0 0,12-27 0 0 0,-11 24 0 0 0,5-19 0 0 0,-7 22 0 0 0,1 0 0 0 0,-1 0 0 0 0,1 0 0 0 0,0 0 0 0 0,0 0 0 0 0,0 0 0 0 0,0 1 0 0 0,0-1 0 0 0,1 0 0 0 0,3-4 0 0 0,3-3 0 0 0,1 1 0 0 0,1 0 0 0 0,0 0 0 0 0,0 1 0 0 0,0 0 0 0 0,1 1 0 0 0,0 0 0 0 0,1 1 0 0 0,0 0 0 0 0,0 1 0 0 0,0 0 0 0 0,0 1 0 0 0,1 0 0 0 0,0 1 0 0 0,-1 1 0 0 0,18-2 0 0 0,5 0 0 0 0,0-1 0 0 0,65-18 0 0 0,-78 15 0 0 0,1 2 0 0 0,0 1 0 0 0,1 0 0 0 0,-1 2 0 0 0,35-1 0 0 0,-39 3 0 0 0,31-6 0 0 0,-18 2 0 0 0,-17 3 0 0 0,-8 1 0 0 0,0 0 0 0 0,0 0 0 0 0,0 1 0 0 0,0 0 0 0 0,14 2 0 0 0,111 14 0 0 0,-121-15 0 0 0,1 1 0 0 0,0 0 0 0 0,0-1 0 0 0,0-1 0 0 0,0 0 0 0 0,15-2 0 0 0,-6-1 0 0 0,35-1 0 0 0,-21 3 0 0 0,6 0 0 0 0,50 5 0 0 0,-74-3 0 0 0,34 3 0 0 0,-22 0 0 0 0,47-2 0 0 0,-22-4-64 0 0,0 3 0 0 0,77 11 0 0 0,-101-6 29 0 0,-1 0 0 0 0,1 2 0 0 0,-2 1 0 0 0,37 18-1 0 0,104 62-789 0 0,-147-75-429 0 0,34 29 0 0 0,-34-25-1121 0 0,-2-2-4933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4:39.527"/>
    </inkml:context>
    <inkml:brush xml:id="br0">
      <inkml:brushProperty name="width" value="0.1" units="cm"/>
      <inkml:brushProperty name="height" value="0.1" units="cm"/>
      <inkml:brushProperty name="color" value="#66CC00"/>
    </inkml:brush>
  </inkml:definitions>
  <inkml:trace contextRef="#ctx0" brushRef="#br0">80 46 919 0 0,'-11'-11'0'0'0,"-3"1"80"0"0,0 2-80 0 0,-2 2 0 0 0,1 0 0 0 0,5 2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49:03.014"/>
    </inkml:context>
    <inkml:brush xml:id="br0">
      <inkml:brushProperty name="width" value="0.1" units="cm"/>
      <inkml:brushProperty name="height" value="0.1" units="cm"/>
      <inkml:brushProperty name="color" value="#E71224"/>
    </inkml:brush>
  </inkml:definitions>
  <inkml:trace contextRef="#ctx0" brushRef="#br0">2832 197 1087 0 0,'0'0'6'0'0,"0"0"0"0"0,0 1 0 0 0,0-1 0 0 0,0 0 0 0 0,0 0-1 0 0,0 0 1 0 0,0 0 0 0 0,-1 0 0 0 0,1 0 0 0 0,0 0-1 0 0,0 0 1 0 0,0 0 0 0 0,0 0 0 0 0,0 0 0 0 0,0 0-1 0 0,-1 1 1 0 0,1-1 0 0 0,0 0 0 0 0,0 0 0 0 0,0 0 0 0 0,0 0-1 0 0,0 0 1 0 0,-1 0 0 0 0,1 0 0 0 0,0 0 0 0 0,0 0-1 0 0,0 0 1 0 0,0-1 0 0 0,0 1 0 0 0,0 0 0 0 0,-1 0-1 0 0,1 0 1 0 0,0 0 0 0 0,0 0 0 0 0,0 0 0 0 0,0 0-1 0 0,0 0 1 0 0,0 0 0 0 0,-1 0 0 0 0,-3-8 464 0 0,-1-17 714 0 0,3 13-567 0 0,0 7-398 0 0,1 1 0 0 0,-1 0 0 0 0,1 0-1 0 0,-1 0 1 0 0,-1 0 0 0 0,-2-4 0 0 0,5 7-189 0 0,-1 1 1 0 0,0-1 0 0 0,0 0 0 0 0,0 0-1 0 0,0 0 1 0 0,0 1 0 0 0,1-1-1 0 0,-2 0 1 0 0,1 1 0 0 0,0-1-1 0 0,0 1 1 0 0,0-1 0 0 0,0 1-1 0 0,0 0 1 0 0,0-1 0 0 0,0 1-1 0 0,-1 0 1 0 0,1 0 0 0 0,0 0 0 0 0,0 0-1 0 0,0 0 1 0 0,0 0 0 0 0,-1 0-1 0 0,1 0 1 0 0,0 0 0 0 0,0 1-1 0 0,-2 0 1 0 0,-28 7 298 0 0,-36 12-19 0 0,45-11-272 0 0,3-1 83 0 0,-1-1 0 0 0,-22 4-1 0 0,37-9-55 0 0,0-1 0 0 0,-1-1 0 0 0,1 1-1 0 0,-1-1 1 0 0,1 0 0 0 0,0 0 0 0 0,-1 0 0 0 0,1-1 0 0 0,0 0-1 0 0,0 0 1 0 0,-1 0 0 0 0,1-1 0 0 0,-6-2 0 0 0,8 2-23 0 0,-14-7 124 0 0,0 0 0 0 0,0 2 1 0 0,-1 0-1 0 0,0 0 1 0 0,-1 2-1 0 0,-35-6 0 0 0,3 8-128 0 0,-85 7 0 0 0,23 1-34 0 0,-72-17 484 0 0,52 2 199 0 0,-23 2-392 0 0,20 3-225 0 0,-24-2-2 0 0,-71-26-65 0 0,127 15-11 0 0,-182-6-1 0 0,-246 55-693 0 0,430-21 218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4:40.091"/>
    </inkml:context>
    <inkml:brush xml:id="br0">
      <inkml:brushProperty name="width" value="0.1" units="cm"/>
      <inkml:brushProperty name="height" value="0.1" units="cm"/>
      <inkml:brushProperty name="color" value="#66CC00"/>
    </inkml:brush>
  </inkml:definitions>
  <inkml:trace contextRef="#ctx0" brushRef="#br0">1 0 1087 0 0,'0'0'0'0'0,"2"2"72"0"0,-2 0-72 0 0,2-2 0 0 0,0 2 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4:40.873"/>
    </inkml:context>
    <inkml:brush xml:id="br0">
      <inkml:brushProperty name="width" value="0.1" units="cm"/>
      <inkml:brushProperty name="height" value="0.1" units="cm"/>
      <inkml:brushProperty name="color" value="#66CC00"/>
    </inkml:brush>
  </inkml:definitions>
  <inkml:trace contextRef="#ctx0" brushRef="#br0">0 31 919 0 0,'3'-2'391'0'0,"1"0"0"0"0,-1-1 0 0 0,0 1 0 0 0,0 1 0 0 0,1-1-1 0 0,-1 0 1 0 0,1 1 0 0 0,-1-1 0 0 0,1 1 0 0 0,6-1-1 0 0,15-6 1055 0 0,-22 8-1350 0 0,-1-1 0 0 0,1 1 1 0 0,-1-1-1 0 0,0 1 0 0 0,1 0 0 0 0,-1 0 0 0 0,1 0 0 0 0,-1 0 0 0 0,1 0 0 0 0,-1 1 0 0 0,0-1 0 0 0,1 1 0 0 0,-1 0 0 0 0,0-1 0 0 0,1 1 0 0 0,3 2 0 0 0,-2-1 15 0 0,-1 0 0 0 0,1-1-1 0 0,0 0 1 0 0,0 0 0 0 0,-1 0 0 0 0,8 0-1 0 0,-5-1 176 0 0,-1 0-1 0 0,1 0 0 0 0,0 1 1 0 0,-1 0-1 0 0,1 0 1 0 0,7 2-1 0 0,1 0-36 0 0,6 4 33 0 0,-9 4-3457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2:54:43.272"/>
    </inkml:context>
    <inkml:brush xml:id="br0">
      <inkml:brushProperty name="width" value="0.1" units="cm"/>
      <inkml:brushProperty name="height" value="0.1" units="cm"/>
      <inkml:brushProperty name="color" value="#66CC00"/>
    </inkml:brush>
  </inkml:definitions>
  <inkml:trace contextRef="#ctx0" brushRef="#br0">573 1586 3679 0 0,'-1'-2'149'0'0,"0"1"-1"0"0,0 0 1 0 0,0 0-1 0 0,-1 0 1 0 0,1 0-1 0 0,0 0 0 0 0,0 0 1 0 0,-1 0-1 0 0,1 1 1 0 0,-1-1-1 0 0,1 0 1 0 0,-3 0-1 0 0,-8-4 901 0 0,11 4-1025 0 0,0 1 0 0 0,0 0 1 0 0,0-1-1 0 0,0 1 0 0 0,-1 0 0 0 0,1 0 0 0 0,0-1 1 0 0,0 1-1 0 0,0 0 0 0 0,-1 0 0 0 0,1 0 0 0 0,0 1 1 0 0,0-1-1 0 0,0 0 0 0 0,0 0 0 0 0,-2 1 0 0 0,1 0-18 0 0,1-1 0 0 0,0 0 0 0 0,0 1-1 0 0,0-1 1 0 0,0 0 0 0 0,0 0 0 0 0,0 0-1 0 0,-1 0 1 0 0,1 0 0 0 0,0 0-1 0 0,-5 2 2494 0 0,6-2-2416 0 0,1 0-10 0 0,0 0 0 0 0,0 0 0 0 0,-1 0 0 0 0,1 0 0 0 0,0 0 0 0 0,0 0 0 0 0,0 0 0 0 0,0 1 0 0 0,-1-1 0 0 0,1 0 0 0 0,0 0 0 0 0,0 1 0 0 0,-1-1 0 0 0,1 1 0 0 0,0-1 0 0 0,-1 1 0 0 0,1-1 0 0 0,0 1 0 0 0,-1-1-1 0 0,1 1 1 0 0,-1-1 0 0 0,1 1 0 0 0,0 0 0 0 0,0 1 0 0 0,15 23 173 0 0,-8-13-131 0 0,-5-7-8 0 0,2 0 0 0 0,-1-1 0 0 0,0 1 0 0 0,1-1 0 0 0,0 0 0 0 0,0 0 0 0 0,0-1-1 0 0,1 1 1 0 0,-1-1 0 0 0,1-1 0 0 0,-1 1 0 0 0,1-1 0 0 0,0 0 0 0 0,0 0 0 0 0,0 0 0 0 0,0-1-1 0 0,12 1 1 0 0,1-2 386 0 0,0-2-1 0 0,1 0 0 0 0,-1-2 0 0 0,0 0 0 0 0,23-8 1 0 0,9-2 240 0 0,-21 5-309 0 0,36-13 0 0 0,-36 11-162 0 0,2 1 0 0 0,-1 2 1 0 0,58-7-1 0 0,-19 4-39 0 0,-33 5 47 0 0,1 2 0 0 0,-1 1 0 0 0,70 4 0 0 0,-65 1-154 0 0,-18-2-9 0 0,-1 2 1 0 0,1 0-1 0 0,28 8 0 0 0,-34-7-7 0 0,0-1-1 0 0,0-1 1 0 0,0 0-1 0 0,0-1 1 0 0,-1-1-1 0 0,32-6 1 0 0,-21 4 3 0 0,-4-1 26 0 0,28-8 0 0 0,-35 7-39 0 0,0 1 0 0 0,1 0 1 0 0,33-1-1 0 0,-44 6-69 0 0,1 0 0 0 0,-1 0 1 0 0,1 1-1 0 0,-1 0 0 0 0,14 6 1 0 0,3 0 31 0 0,86 22 7 0 0,153 18 336 0 0,-218-44-254 0 0,0-2 1 0 0,61-5-1 0 0,52 3 167 0 0,-134 2-261 0 0,42 13 1 0 0,-43-10-2 0 0,44 6 1 0 0,-7-4-17 0 0,37 1 66 0 0,-55-7-87 0 0,34 0 97 0 0,-66-2-71 0 0,-1 0 0 0 0,0 0 0 0 0,1-1 0 0 0,-1-1 0 0 0,16-5 0 0 0,-5 0 70 0 0,-1-2 0 0 0,1 0-1 0 0,-2-1 1 0 0,1-1-1 0 0,-2 0 1 0 0,28-26-1 0 0,-5 0 63 0 0,20-21 181 0 0,17-15-207 0 0,-70 65-96 0 0,-1-1 0 0 0,0-1 0 0 0,-1 1 0 0 0,0-1 1 0 0,-1 0-1 0 0,0 0 0 0 0,5-22 0 0 0,11-81-1058 0 0,10-10 2591 0 0,-25 94-1531 0 0,-4 17-47 0 0,1 0 0 0 0,1-1 0 0 0,0 1-1 0 0,1 0 1 0 0,7-16 0 0 0,4-1 15 0 0,-2 0 0 0 0,-1-1 0 0 0,11-46 0 0 0,-20 66-7 0 0,-1 0-1 0 0,-1 0 1 0 0,0 0-1 0 0,0 0 1 0 0,-1 0-1 0 0,0-1 1 0 0,-1 1-1 0 0,0 0 1 0 0,-1 0-1 0 0,0 0 1 0 0,-1 1-1 0 0,0-1 1 0 0,-1 1 0 0 0,-6-13-1 0 0,7 15-2 0 0,0-1 0 0 0,0 1-1 0 0,1-1 1 0 0,0 1 0 0 0,1-1 0 0 0,0 1-1 0 0,0-1 1 0 0,1-11 0 0 0,-2-14 6 0 0,1 28-7 0 0,-1 1 1 0 0,0-1-1 0 0,0 0 0 0 0,0 1 0 0 0,-1-1 1 0 0,0 1-1 0 0,0 0 0 0 0,-5-6 1 0 0,-7-16 10 0 0,5 7-16 0 0,8 15 0 0 0,0 0 0 0 0,0 0 0 0 0,-1 0 0 0 0,0 0 0 0 0,0 0 0 0 0,0 0 0 0 0,-1 1 0 0 0,1 0 0 0 0,-1-1 0 0 0,0 2 0 0 0,0-1 0 0 0,-6-4 0 0 0,-5-1 0 0 0,1 0 0 0 0,-1 2 0 0 0,-28-11 0 0 0,-17-9 0 0 0,46 19 0 0 0,0 1 0 0 0,-1 1 0 0 0,1 1 0 0 0,-21-5 0 0 0,-22 0 0 0 0,-84-3 0 0 0,-59 10 0 0 0,184 3 0 0 0,-143 8 0 0 0,76-2 0 0 0,-2 1 0 0 0,53-3 0 0 0,0-1 0 0 0,0-2 0 0 0,0-1 0 0 0,-34-5 0 0 0,-253-51 0 0 0,233 44 0 0 0,-127-2 0 0 0,197 14 0 0 0,-35-1 0 0 0,-1 3 0 0 0,-98 15 0 0 0,130-13 0 0 0,-1-1 0 0 0,1-1 0 0 0,0-1 0 0 0,-1 0 0 0 0,1-2 0 0 0,0 0 0 0 0,-1-1 0 0 0,1-1 0 0 0,-32-10 0 0 0,21 6 0 0 0,0 0 0 0 0,0 3 0 0 0,-37-2 0 0 0,-28-3 0 0 0,51 2 32 0 0,-57-17 0 0 0,78 18-32 0 0,-50-5 0 0 0,22 4 0 0 0,-81-6 0 0 0,127 13 0 0 0,-1 0 0 0 0,1 0 0 0 0,-1 0 0 0 0,1 1 0 0 0,0 0 0 0 0,-1 0 0 0 0,1 1 0 0 0,-8 3 0 0 0,-23 4 0 0 0,26-7 0 0 0,-1 1 0 0 0,1 0 0 0 0,0 1 0 0 0,1 0 0 0 0,-14 7 0 0 0,-49 33 0 0 0,69-42 0 0 0,-8 7 0 0 0,1 1 0 0 0,0-1 0 0 0,1 2 0 0 0,-10 11 0 0 0,5-5 0 0 0,2-2 0 0 0,6-7 0 0 0,-1 0 0 0 0,1 0 0 0 0,-1-1 0 0 0,0 0 0 0 0,-14 9 0 0 0,3-3-14 0 0,1 1-1 0 0,0 1 1 0 0,-28 31 0 0 0,23-22 7 0 0,17-19 7 0 0,0 2 0 0 0,0-1 0 0 0,0 0 0 0 0,1 1 0 0 0,0 0 0 0 0,1 1 0 0 0,-1-1 0 0 0,1 1 0 0 0,1-1 0 0 0,-1 1 0 0 0,1 0 0 0 0,1 1 0 0 0,-1-1 0 0 0,2 0 0 0 0,-1 1 0 0 0,1-1 0 0 0,0 13 0 0 0,1 0 0 0 0,0 5 0 0 0,0 0 0 0 0,-9 48 0 0 0,7-62 0 0 0,0 0 0 0 0,1 1 0 0 0,0-1 0 0 0,1 1 0 0 0,0-1 0 0 0,1 0 0 0 0,1 1 0 0 0,5 23 0 0 0,-6-30 0 0 0,1 0 0 0 0,-1 0 0 0 0,-1 1 0 0 0,1-1 0 0 0,-1 1 1 0 0,0-1-1 0 0,-1 0 0 0 0,-2 13 0 0 0,-2 2-44 0 0,-10 26 1 0 0,0-1-151 0 0,-5 39-2459 0 0,10-27-4382 0 0,3-14-493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8:34.950"/>
    </inkml:context>
    <inkml:brush xml:id="br0">
      <inkml:brushProperty name="width" value="0.1" units="cm"/>
      <inkml:brushProperty name="height" value="0.1" units="cm"/>
      <inkml:brushProperty name="color" value="#66CC00"/>
    </inkml:brush>
  </inkml:definitions>
  <inkml:trace contextRef="#ctx0" brushRef="#br0">92 1 575 0 0,'-2'1'45'0'0,"0"0"-1"0"0,0 0 0 0 0,0 0 1 0 0,-1 0-1 0 0,2 1 0 0 0,-1-1 1 0 0,0 1-1 0 0,0 0 0 0 0,0-1 1 0 0,1 1-1 0 0,-1 0 0 0 0,-2 3 0 0 0,-28 43 236 0 0,31-47-280 0 0,1-1 0 0 0,-1 1 0 0 0,0 0 0 0 0,0-1 0 0 0,1 1 0 0 0,-1 0 0 0 0,0-1 0 0 0,0 1 0 0 0,0-1 0 0 0,0 1 0 0 0,1-1 0 0 0,-1 1 0 0 0,0-1 0 0 0,0 0 0 0 0,0 1 0 0 0,0-1 0 0 0,0 0 0 0 0,-2 0 0 0 0,3 0 0 0 0,-1 0 0 0 0,1 0 0 0 0,-1 0 0 0 0,1 0 0 0 0,-1 0 0 0 0,1 0 0 0 0,-1 0 0 0 0,1 0 0 0 0,-1 1 0 0 0,1-1 0 0 0,-1 0 0 0 0,1 0 0 0 0,-1 0 0 0 0,1 1 0 0 0,-1-1 0 0 0,1 0 0 0 0,0 0 0 0 0,-1 1 0 0 0,1-1 0 0 0,-1 0 0 0 0,1 1 0 0 0,0-1 0 0 0,-1 1 0 0 0,1-1 0 0 0,0 0 0 0 0,0 1 0 0 0,-1-1 0 0 0,1 1 0 0 0,0-1 0 0 0,0 1 0 0 0,-2 6 0 0 0,2-1 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08:36.483"/>
    </inkml:context>
    <inkml:brush xml:id="br0">
      <inkml:brushProperty name="width" value="0.1" units="cm"/>
      <inkml:brushProperty name="height" value="0.1" units="cm"/>
      <inkml:brushProperty name="color" value="#66CC00"/>
    </inkml:brush>
  </inkml:definitions>
  <inkml:trace contextRef="#ctx0" brushRef="#br0">4920 145 3167 0 0,'0'-13'1034'0'0,"-2"0"0"0"0,0 1-1 0 0,-5-23 1 0 0,6 34-952 0 0,0 0-1 0 0,1 0 1 0 0,-1 0-1 0 0,1 0 1 0 0,-1 0-1 0 0,0 0 1 0 0,0 1-1 0 0,1-1 1 0 0,-1 0-1 0 0,0 0 1 0 0,0 0-1 0 0,0 1 1 0 0,0-1-1 0 0,0 1 1 0 0,0-1 0 0 0,0 1-1 0 0,0-1 1 0 0,0 1-1 0 0,0-1 1 0 0,-2 1-1 0 0,-26-7 244 0 0,22 6-226 0 0,-108-15 678 0 0,-17-5 578 0 0,105 17-1025 0 0,0 0 0 0 0,-37 0-1 0 0,-8 10 563 0 0,34-1-386 0 0,10-3-255 0 0,-10 1 257 0 0,-63 14-1 0 0,82-12-423 0 0,1-1 0 0 0,-1-1 0 0 0,0 0 0 0 0,0-1-1 0 0,-1-1 1 0 0,1-1 0 0 0,-32-4 0 0 0,13-1 221 0 0,-67 0-1 0 0,74 7-163 0 0,-45 7-1 0 0,-15 2 98 0 0,79-11-183 0 0,-1 1-1 0 0,1-2 1 0 0,0 0 0 0 0,-1 0-1 0 0,-13-5 1 0 0,2 1 64 0 0,1 1 1 0 0,-1 0-1 0 0,-39 1 0 0 0,27 5-76 0 0,20-1-7 0 0,1-1 0 0 0,-17-1 0 0 0,6-1 58 0 0,0 1-1 0 0,-45 5 1 0 0,-51 14 188 0 0,-40 10-61 0 0,150-26-208 0 0,-53 8 39 0 0,-96 2 0 0 0,144-12-58 0 0,-36 1 111 0 0,-68-10 0 0 0,97 7-36 0 0,0 1-1 0 0,0 1 1 0 0,0 2-1 0 0,-35 5 1 0 0,57-7-66 0 0,-120 15 71 0 0,10-7 11 0 0,40-4-42 0 0,36 2-36 0 0,26-4 12 0 0,0 0 0 0 0,-18 0 0 0 0,-44-3 141 0 0,18 0 43 0 0,-95 9 0 0 0,138-7-178 0 0,-1 0 0 0 0,-18-2 1 0 0,-15 0-17 0 0,-13 1 105 0 0,39-1-42 0 0,-34 3-1 0 0,11 1-62 0 0,-47-2-1 0 0,51-1 41 0 0,-7 1-38 0 0,20 0 15 0 0,-44-4 1 0 0,41-2 4 0 0,0-2 0 0 0,0 0 0 0 0,-35-16 1 0 0,-24-6 189 0 0,73 25-200 0 0,-1 2-1 0 0,1-1 1 0 0,-1 2 0 0 0,-27 1-1 0 0,30 0-24 0 0,-128-8 121 0 0,134 8-105 0 0,-1-1 1 0 0,0 2-1 0 0,-12 1 0 0 0,13-1-10 0 0,1 0 1 0 0,-1-1 0 0 0,0 1-1 0 0,0-1 1 0 0,-11-2-1 0 0,-71-6 62 0 0,65 4-49 0 0,14 3 8 0 0,1-1-1 0 0,-1 1 1 0 0,1 1 0 0 0,-13 0-1 0 0,-60 1 152 0 0,56-1-152 0 0,-27 2 0 0 0,42-1-13 0 0,0 1 0 0 0,1 0 0 0 0,-1 0-1 0 0,1 1 1 0 0,0 0 0 0 0,-12 6 0 0 0,11-3-53 0 0,-1 0 0 0 0,1 1-1 0 0,1 0 1 0 0,-1 1 0 0 0,1 0-1 0 0,0 0 1 0 0,1 1 0 0 0,0 0-1 0 0,-12 18 1 0 0,-1 6-2064 0 0,-26 61 1 0 0,46-92 1987 0 0,-23 47-6222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04.586"/>
    </inkml:context>
    <inkml:brush xml:id="br0">
      <inkml:brushProperty name="width" value="0.1" units="cm"/>
      <inkml:brushProperty name="height" value="0.1" units="cm"/>
      <inkml:brushProperty name="color" value="#F4F91B"/>
    </inkml:brush>
  </inkml:definitions>
  <inkml:trace contextRef="#ctx0" brushRef="#br0">259 318 455 0 0,'-3'1'201'0'0,"0"0"0"0"0,0 0 0 0 0,0 0 0 0 0,0-1 0 0 0,0 1 0 0 0,0-1 0 0 0,0 0 0 0 0,0 0 0 0 0,-5-1 0 0 0,8 1-91 0 0,0 0-1 0 0,-1 0 1 0 0,1-1 0 0 0,0 1-1 0 0,-1-1 1 0 0,1 1 0 0 0,0 0 0 0 0,0-1-1 0 0,-1 1 1 0 0,1-1 0 0 0,0 1 0 0 0,0 0-1 0 0,0-1 1 0 0,-1 1 0 0 0,1-1 0 0 0,0 1-1 0 0,0-1 1 0 0,0 1 0 0 0,0-1 0 0 0,0 1-1 0 0,0-1 1 0 0,0 1 0 0 0,0-1-1 0 0,0 1 1 0 0,0 0 0 0 0,0-1 0 0 0,1 1-1 0 0,-1-1 1 0 0,0 1 0 0 0,0-1 0 0 0,0 1-1 0 0,0-1 1 0 0,1 1 0 0 0,-1 0 0 0 0,0-1-1 0 0,1 1 1 0 0,-1-1 0 0 0,0 1 0 0 0,0 0-1 0 0,1-1 1 0 0,-1 1 0 0 0,1 0 0 0 0,-1 0-1 0 0,0-1 1 0 0,1 1 0 0 0,2-1 108 0 0,-1 0 0 0 0,1 0 0 0 0,0 1 0 0 0,-1-1 0 0 0,1 1 0 0 0,0-1 0 0 0,-1 1 1 0 0,1 0-1 0 0,-1 0 0 0 0,1 0 0 0 0,5 2 0 0 0,-5-2-115 0 0,1 0-1 0 0,-1 1 0 0 0,1-1 1 0 0,0-1-1 0 0,-1 1 1 0 0,6-1-1 0 0,114-29 1687 0 0,-86 23-1423 0 0,66-22-1 0 0,-77 21-6 0 0,-1 1-1 0 0,50-8 0 0 0,54 2 311 0 0,-111 11-476 0 0,37-9-1 0 0,7-2 231 0 0,-40 11-337 0 0,-1 0 0 0 0,1 1-1 0 0,0 1 1 0 0,0 2 0 0 0,-1 0-1 0 0,1 1 1 0 0,34 9 0 0 0,-41-7 32 0 0,1 0 0 0 0,-1-1 0 0 0,1-2 0 0 0,0 1 0 0 0,0-2 0 0 0,29 0 0 0 0,42-2 390 0 0,-61 2-285 0 0,0-1 0 0 0,30-4-1 0 0,-31 1-1 0 0,37 2 0 0 0,-51 1-171 0 0,30 1 26 0 0,22 0 82 0 0,82-3 390 0 0,-90 2-432 0 0,79 10 137 0 0,-48-5-20 0 0,-52-3-64 0 0,46-1 0 0 0,132-22 445 0 0,-152 13-487 0 0,-3 2 102 0 0,105 2 0 0 0,-82 8-78 0 0,89-8 0 0 0,-21-20 200 0 0,-60 8-121 0 0,-42 8-149 0 0,-1 2-1 0 0,1 3 1 0 0,54 1 0 0 0,-28 11-28 0 0,17 1-42 0 0,-64-6 39 0 0,-5 0-28 0 0,0-2 1 0 0,25 2-1 0 0,62 0 42 0 0,-22-8 8 0 0,162-6 248 0 0,-66 0-192 0 0,19 12-128 0 0,75-23 128 0 0,-177 25-128 0 0,-77-4 9 0 0,0 1 0 0 0,32 5 0 0 0,-28-2 42 0 0,28-1-1 0 0,-50-5 15 0 0,-7-2-21 0 0,-7-4-25 0 0,2 4-9 0 0,-1 0 1 0 0,1 1-1 0 0,-1 0 0 0 0,0 0 0 0 0,-19-1 0 0 0,10 0-7 0 0,-33-3 13 0 0,0 1 0 0 0,-1 3 0 0 0,-85 5 0 0 0,-96 25-16 0 0,66-6 0 0 0,-87 15 0 0 0,15-2 0 0 0,175-28 0 0 0,-111-3 0 0 0,-63-12 0 0 0,-46-3 0 0 0,229 8 0 0 0,-1-2 0 0 0,-77-20 0 0 0,-142-43 0 0 0,228 59 0 0 0,-1 3 0 0 0,-73-2 0 0 0,-29-3 0 0 0,104 5 0 0 0,-158-17 0 0 0,168 22 0 0 0,0 1 0 0 0,0 3 0 0 0,-59 8 0 0 0,-89 14 0 0 0,105-15 0 0 0,-55 7 0 0 0,-133 21 0 0 0,236-33 0 0 0,-50-1 0 0 0,-10 0 0 0 0,52 0 0 0 0,28-3 0 0 0,-1 1 0 0 0,0 0 0 0 0,-23 6 0 0 0,5 1 0 0 0,-1-2 0 0 0,-34 3 0 0 0,9-1 0 0 0,31-5 0 0 0,1 0 0 0 0,0-2 0 0 0,-1-1 0 0 0,1-1 0 0 0,-32-5 0 0 0,43 3 0 0 0,-1 0 0 0 0,-25-9 0 0 0,3-2 0 0 0,32 12 0 0 0,0-1 0 0 0,-1 1 0 0 0,0 1 0 0 0,1-1 0 0 0,-1 1 0 0 0,0 0 0 0 0,0 0 0 0 0,-10 1 0 0 0,-4-2 0 0 0,-17 2 0 0 0,29 1 0 0 0,-1-1 0 0 0,1-1 0 0 0,-13-1 0 0 0,11 2 0 0 0,9 1 0 0 0,0-1 0 0 0,0 0 0 0 0,0 0 0 0 0,0 0 0 0 0,0 0 0 0 0,0 0 0 0 0,0 0 0 0 0,0 0 0 0 0,0 0 0 0 0,-1 0 0 0 0,1-1 0 0 0,0 1 0 0 0,0 0 0 0 0,0-1 0 0 0,0 1 0 0 0,-1-1 0 0 0,4 2 0 0 0,1 0 0 0 0,-1-1 0 0 0,0 1 0 0 0,1 0 0 0 0,-1-1 0 0 0,0 1 0 0 0,1-1 0 0 0,-1 0 0 0 0,4 0 0 0 0,14 3 0 0 0,-6 1 0 0 0,1-1 0 0 0,0-1 0 0 0,26 1 0 0 0,-18-1 0 0 0,12 1 0 0 0,33 2 0 0 0,1 3 0 0 0,74 18 0 0 0,-109-17 0 0 0,6 3 0 0 0,0-2 0 0 0,1-1 0 0 0,0-3 0 0 0,49 2 0 0 0,-6-9 0 0 0,122-18 0 0 0,-70 4 0 0 0,-3 1 0 0 0,47-4 0 0 0,-148 18 0 0 0,-1 1 0 0 0,0 1 0 0 0,56 11 0 0 0,19 12 0 0 0,182 36 0 0 0,-211-53 0 0 0,-56-7 0 0 0,-1 1 0 0 0,1 0 0 0 0,-1 2 0 0 0,39 12 0 0 0,-55-15-20 0 0,0 1 1 0 0,-1 0-1 0 0,1 0 0 0 0,-1 0 0 0 0,1 0 0 0 0,-1 0 1 0 0,0 1-1 0 0,0-1 0 0 0,0 1 0 0 0,0 0 0 0 0,0 0 1 0 0,-1 0-1 0 0,1 1 0 0 0,-1-1 0 0 0,0 0 0 0 0,0 1 1 0 0,0-1-1 0 0,-1 1 0 0 0,1 0 0 0 0,-1 0 0 0 0,0 0 1 0 0,0-1-1 0 0,0 1 0 0 0,0 7 0 0 0,0 0-433 0 0,-1-1-1 0 0,-1 0 0 0 0,0 1 1 0 0,0-1-1 0 0,-1 0 1 0 0,0 0-1 0 0,-1 0 0 0 0,-6 15 1 0 0,-12 25-6890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12.648"/>
    </inkml:context>
    <inkml:brush xml:id="br0">
      <inkml:brushProperty name="width" value="0.1" units="cm"/>
      <inkml:brushProperty name="height" value="0.1" units="cm"/>
      <inkml:brushProperty name="color" value="#F4F91B"/>
    </inkml:brush>
  </inkml:definitions>
  <inkml:trace contextRef="#ctx0" brushRef="#br0">109 293 1839 0 0,'-17'7'135'0'0,"13"-5"272"0"0,0 0 0 0 0,0-1 0 0 0,0 1 1 0 0,0-1-1 0 0,-7 1 0 0 0,2-1 151 0 0,-20 2 726 0 0,28-2-1143 0 0,0-1-1 0 0,0 0 1 0 0,0 0-1 0 0,0-1 1 0 0,0 1-1 0 0,-1 0 1 0 0,1 0 0 0 0,0-1-1 0 0,0 1 1 0 0,0 0-1 0 0,0-1 1 0 0,0 1-1 0 0,0-1 1 0 0,0 1-1 0 0,0-1 1 0 0,0 0-1 0 0,0 0 1 0 0,0 1-1 0 0,-1-5 1655 0 0,7 6-734 0 0,11 5-97 0 0,-7-2-626 0 0,-4-4-132 0 0,0 1 0 0 0,1-1 0 0 0,-1-1 0 0 0,0 1 0 0 0,0-1 0 0 0,0 0 0 0 0,0 0 0 0 0,8-3 0 0 0,0 0 68 0 0,5 0 75 0 0,-3 0-102 0 0,-1 0-1 0 0,25-2 0 0 0,16 4 113 0 0,86-10 2258 0 0,-94 6-3028 0 0,73 2 0 0 0,-96 4 545 0 0,88-3 232 0 0,-92 1-210 0 0,0-1 0 0 0,0 0 0 0 0,31-10 0 0 0,-32 7-90 0 0,-1 2 1 0 0,2 0 0 0 0,-1 1 0 0 0,0 1 0 0 0,0 1 0 0 0,1 1 0 0 0,-1 0 0 0 0,25 5 0 0 0,-19-4-30 0 0,-1 0 0 0 0,44-6 0 0 0,-15 1-4 0 0,11-1 63 0 0,-36 2-38 0 0,45 0 0 0 0,-28 7-12 0 0,56 13 0 0 0,-62-10-9 0 0,-1-1 1 0 0,53 2-1 0 0,-56-10 52 0 0,-1-2 0 0 0,49-10 0 0 0,-17 1 76 0 0,-24 6-55 0 0,-19 2-57 0 0,0 2 0 0 0,0 0 1 0 0,43 1-1 0 0,-34 3 21 0 0,39-4-1 0 0,2-1 23 0 0,25 0 58 0 0,-72 2-108 0 0,0-1-1 0 0,0-1 1 0 0,-1-1 0 0 0,38-13-1 0 0,9-4 391 0 0,74-12-1 0 0,-84 20-361 0 0,-31 6 5 0 0,54-23-1 0 0,3-2 144 0 0,-73 30-196 0 0,-1 1 0 0 0,1 0 0 0 0,0 1 0 0 0,-1 1 0 0 0,1 0 0 0 0,27 4 0 0 0,24 1-16 0 0,-38-4-10 0 0,53 11 0 0 0,7 0 0 0 0,133-6 64 0 0,-133-4-64 0 0,156 22 0 0 0,-212-20 22 0 0,44-1-1 0 0,-48-3 7 0 0,-1 2 1 0 0,49 8-1 0 0,-47-5-15 0 0,0-2 0 0 0,1-1 0 0 0,-1 0-1 0 0,52-6 1 0 0,9 4 31 0 0,-33 2-24 0 0,13-4-20 0 0,-20 1 0 0 0,66 6 0 0 0,-83-2 35 0 0,0-1-1 0 0,0-2 1 0 0,1-1 0 0 0,-1-1-1 0 0,50-11 1 0 0,75-21 93 0 0,-149 32-98 0 0,0 0 1 0 0,0 0-1 0 0,0 1 0 0 0,0 0 0 0 0,0 0 1 0 0,0 1-1 0 0,13 2 0 0 0,-19-2-213 0 0,0 1 0 0 0,0-1 0 0 0,0 1 0 0 0,0 0 0 0 0,0 0 0 0 0,-1 0 0 0 0,1 1-1 0 0,0-1 1 0 0,-1 1 0 0 0,1-1 0 0 0,0 1 0 0 0,-1 0 0 0 0,0 0 0 0 0,1 0 0 0 0,-1 0 0 0 0,0 1-1 0 0,0-1 1 0 0,0 1 0 0 0,-1-1 0 0 0,1 1 0 0 0,0-1 0 0 0,-1 1 0 0 0,0 0 0 0 0,0 0 0 0 0,2 4 0 0 0,1 11-7107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30.131"/>
    </inkml:context>
    <inkml:brush xml:id="br0">
      <inkml:brushProperty name="width" value="0.1" units="cm"/>
      <inkml:brushProperty name="height" value="0.1" units="cm"/>
      <inkml:brushProperty name="color" value="#F4F91B"/>
    </inkml:brush>
  </inkml:definitions>
  <inkml:trace contextRef="#ctx0" brushRef="#br0">0 60 3279 0 0,'1'-2'56'0'0,"-1"1"-1"0"0,1-1 1 0 0,-1 1-1 0 0,1-1 1 0 0,-1 1-1 0 0,1 0 1 0 0,0-1-1 0 0,0 1 1 0 0,0 0-1 0 0,0-1 1 0 0,0 1-1 0 0,0 0 0 0 0,0 0 1 0 0,0 0-1 0 0,0 0 1 0 0,1 0-1 0 0,-1 0 1 0 0,0 0-1 0 0,1 0 1 0 0,-1 1-1 0 0,1-1 1 0 0,-1 1-1 0 0,1-1 0 0 0,-1 1 1 0 0,3-1-1 0 0,6-2 96 0 0,-1 0 0 0 0,1 1 0 0 0,9 0 0 0 0,7-1-26 0 0,45-11 0 0 0,-63 13-112 0 0,1-1 0 0 0,-1 1 0 0 0,16 1 0 0 0,-11 0-73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50.537"/>
    </inkml:context>
    <inkml:brush xml:id="br0">
      <inkml:brushProperty name="width" value="0.1" units="cm"/>
      <inkml:brushProperty name="height" value="0.1" units="cm"/>
      <inkml:brushProperty name="color" value="#F4F91B"/>
    </inkml:brush>
  </inkml:definitions>
  <inkml:trace contextRef="#ctx0" brushRef="#br0">0 125 655 0 0,'0'0'47'0'0,"0"0"0"0"0,0 0 0 0 0,0 0 0 0 0,0 0 0 0 0,0 1-1 0 0,0-1 1 0 0,0 0 0 0 0,1 0 0 0 0,-1 0 0 0 0,0 0 0 0 0,0 0 0 0 0,0 0-1 0 0,0 1 1 0 0,0-1 0 0 0,0 0 0 0 0,0 0 0 0 0,1 0 0 0 0,-1 0-1 0 0,0 0 1 0 0,0 0 0 0 0,0 0 0 0 0,0 0 0 0 0,0 0 0 0 0,1 0-1 0 0,-1 1 1 0 0,0-1 0 0 0,0 0 0 0 0,0 0 0 0 0,0 0 0 0 0,0 0-1 0 0,1 0 1 0 0,-1 0 0 0 0,0 0 0 0 0,0 0 0 0 0,0 0 0 0 0,0 0-1 0 0,1 0 1 0 0,-1-1 0 0 0,0 1 0 0 0,0 0 0 0 0,0 0 0 0 0,0 0-1 0 0,0 0 1 0 0,1 0 0 0 0,-1 0 0 0 0,13-6 1573 0 0,15-10 424 0 0,-26 15-1903 0 0,5-4 231 0 0,1 1-1 0 0,1 0 1 0 0,-1 0 0 0 0,0 1-1 0 0,1 0 1 0 0,0 0-1 0 0,0 1 1 0 0,0 0-1 0 0,0 1 1 0 0,0 0-1 0 0,0 0 1 0 0,0 1 0 0 0,0 0-1 0 0,12 2 1 0 0,19 2 2 0 0,-10-1 84 0 0,41-1 0 0 0,-27-3-166 0 0,-12 0 26 0 0,49-7 0 0 0,127-41 1168 0 0,-197 47-1395 0 0,0 0 0 0 0,1 0 1 0 0,-1 1-1 0 0,1 1 0 0 0,-1 0 1 0 0,16 1-1 0 0,69 17 14 0 0,-67-11-76 0 0,53 5 0 0 0,-43-10 34 0 0,-10 1 118 0 0,1-2 0 0 0,57-5 0 0 0,31-22 122 0 0,-87 18-153 0 0,0 1 0 0 0,1 1-1 0 0,54-3 1 0 0,-59 11-106 0 0,0 1 0 0 0,0 0-1 0 0,34 11 1 0 0,25 3-47 0 0,-45-11 2 0 0,79 9 66 0 0,13-1 74 0 0,-95-11-118 0 0,-10-1-5 0 0,33-1 0 0 0,20-5 24 0 0,119-5 252 0 0,-148 10-184 0 0,96 13 0 0 0,-20-3 8 0 0,-101-10-108 0 0,21 4-8 0 0,-28-2 0 0 0,36-1 0 0 0,-18-4 5 0 0,13-1 25 0 0,81 6-1 0 0,42 2 8 0 0,-116-6-20 0 0,198 21 378 0 0,-253-19-396 0 0,44 2 65 0 0,85-5 0 0 0,-11-8 46 0 0,64-2 239 0 0,-180 12-337 0 0,0 0 0 0 0,1 1 0 0 0,-1-1 0 0 0,0 1 0 0 0,8 2 0 0 0,-12-2-11 0 0,0-1 0 0 0,-1 0 0 0 0,1 0 0 0 0,0 1 0 0 0,0-1 0 0 0,-1 0 0 0 0,1 1 0 0 0,0-1 0 0 0,-1 1 0 0 0,1-1 0 0 0,0 1 0 0 0,-1-1 0 0 0,1 1 0 0 0,-1-1 0 0 0,1 1 0 0 0,-1 0 0 0 0,1-1 0 0 0,-1 1 0 0 0,1 0 0 0 0,-1-1 0 0 0,0 1 0 0 0,1 0 0 0 0,-1-1 0 0 0,0 1 0 0 0,0 0 0 0 0,1 0 0 0 0,-1 0 0 0 0,0-1 0 0 0,0 1 0 0 0,0 0 0 0 0,0 0-1 0 0,0 0 1 0 0,0-1 0 0 0,0 1 0 0 0,0 0 0 0 0,0 0 0 0 0,-1 0 0 0 0,1-1 0 0 0,0 1 0 0 0,0 0 0 0 0,-1 0 0 0 0,1-1 0 0 0,-1 1 0 0 0,1 0 0 0 0,-1 0 0 0 0,-5 8-160 0 0,0 0 0 0 0,0-1 0 0 0,-1 0-1 0 0,-1 0 1 0 0,-11 10 0 0 0,18-17 129 0 0,-29 26-1089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2T23:10:59.869"/>
    </inkml:context>
    <inkml:brush xml:id="br0">
      <inkml:brushProperty name="width" value="0.1" units="cm"/>
      <inkml:brushProperty name="height" value="0.1" units="cm"/>
      <inkml:brushProperty name="color" value="#F4F91B"/>
    </inkml:brush>
  </inkml:definitions>
  <inkml:trace contextRef="#ctx0" brushRef="#br0">2343 2 2815 0 0,'0'0'132'0'0,"-13"-1"2444"0"0,11 1-2421 0 0,0 1 0 0 0,0-1 0 0 0,0 1 0 0 0,0 0 0 0 0,0 0 0 0 0,1 0 0 0 0,-1 0 0 0 0,0 0 0 0 0,1 1 0 0 0,-1-1 0 0 0,-2 3 0 0 0,-9 7 25 0 0,-1-1 0 0 0,-1 0 0 0 0,1-1 0 0 0,-1-1 0 0 0,-1 0 0 0 0,0-1 0 0 0,0-1 0 0 0,0 0 0 0 0,-20 4 0 0 0,5-4 290 0 0,-1 0 1 0 0,-48 1-1 0 0,-67-7 667 0 0,72 0-781 0 0,-48-3 138 0 0,-179-25-1 0 0,-183-26 210 0 0,367 49-474 0 0,0 5-1 0 0,-133 17 1 0 0,184-5-510 0 0,-1 2-1 0 0,-119 42 0 0 0,136-39-777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8B99B-3B7C-598B-5D0B-EF92501F5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6CF36-3E5B-0995-80B0-19D477C2B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CA8AD-253C-89E8-FD13-C916D271F15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65A3A2C-19C4-238D-3CB7-C43E6021459F}"/>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20573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F3BE5-5304-EE3C-E739-015323479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851FD-46C1-53E0-7C04-11577BEBE4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72442-0225-C50F-0795-95E4FAA9BBF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DF08AF9-5178-F6E1-18E6-21A019474808}"/>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408945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2B0D9-FCD2-085C-740F-70852C516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DE58B-C3C3-6F47-3985-244B80E52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3FC9E-0BF8-D382-1371-ED60B4003C1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BA12CFE-713B-A737-18D0-67DA9C37A245}"/>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160619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874A-111B-FAC7-E727-767FE6EE7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01B34-4B64-D646-3447-DBC680D5F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CE4B8-FC02-F07E-152E-8567E5B4AEC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AB33024-A694-56EA-D308-E6B310870009}"/>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16896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CC26A-3160-A52F-69F4-71AC8EE8E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8F7EA-48F1-78C9-DD16-F4BA4FC1B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2739F-5CC9-CA90-5FB8-5E9DE797D50E}"/>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B957866-C445-5F49-5208-CBC5C580F60E}"/>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00808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7DF67-2011-DE77-4FA2-EB446911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220F4-80B3-2E31-99C2-B46C364AF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1A34A-8E91-C67F-F096-37B7BD18AFB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A075D53-E50E-23C3-3050-55F5FA84E91B}"/>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65091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A0EBD-22E7-01F5-71F5-DE0989F85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32FB6-783D-344F-6926-FBD5A44C9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C0112-A4E7-D86C-0C5D-9C4E19E83870}"/>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6C50F00-C380-4250-A65F-61881F4580BC}"/>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42574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0F3A-8518-9483-5BF0-A25D25811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6B8C8-C585-3AAB-D3F1-089987ACF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D32C9-B813-D86D-9746-41BBEC08103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C25F96C-8CD0-CA49-D1B9-6A22FD223E40}"/>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53721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BC87-112B-0B22-6E46-45D8C65CF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EB80E-4050-A201-2F2E-D8D84A661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9F905-2054-E872-331C-57A359556FA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BC0F9DF-6810-EEAC-BC5A-C4AC16D2C064}"/>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19034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3/12/2025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3/12/2025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89.xml"/><Relationship Id="rId3" Type="http://schemas.openxmlformats.org/officeDocument/2006/relationships/image" Target="../media/image3.png"/><Relationship Id="rId7" Type="http://schemas.openxmlformats.org/officeDocument/2006/relationships/image" Target="../media/image19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88.xml"/><Relationship Id="rId11" Type="http://schemas.openxmlformats.org/officeDocument/2006/relationships/image" Target="../media/image195.png"/><Relationship Id="rId5" Type="http://schemas.openxmlformats.org/officeDocument/2006/relationships/image" Target="../media/image192.png"/><Relationship Id="rId10" Type="http://schemas.openxmlformats.org/officeDocument/2006/relationships/customXml" Target="../ink/ink190.xml"/><Relationship Id="rId4" Type="http://schemas.openxmlformats.org/officeDocument/2006/relationships/customXml" Target="../ink/ink187.xml"/><Relationship Id="rId9" Type="http://schemas.openxmlformats.org/officeDocument/2006/relationships/image" Target="../media/image19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92.xml"/><Relationship Id="rId5" Type="http://schemas.openxmlformats.org/officeDocument/2006/relationships/image" Target="../media/image196.png"/><Relationship Id="rId4" Type="http://schemas.openxmlformats.org/officeDocument/2006/relationships/customXml" Target="../ink/ink191.xml"/></Relationships>
</file>

<file path=ppt/slides/_rels/slide12.xml.rels><?xml version="1.0" encoding="UTF-8" standalone="yes"?>
<Relationships xmlns="http://schemas.openxmlformats.org/package/2006/relationships"><Relationship Id="rId8" Type="http://schemas.openxmlformats.org/officeDocument/2006/relationships/customXml" Target="../ink/ink195.xml"/><Relationship Id="rId13" Type="http://schemas.openxmlformats.org/officeDocument/2006/relationships/image" Target="../media/image202.png"/><Relationship Id="rId18" Type="http://schemas.openxmlformats.org/officeDocument/2006/relationships/customXml" Target="../ink/ink200.xml"/><Relationship Id="rId3" Type="http://schemas.openxmlformats.org/officeDocument/2006/relationships/image" Target="../media/image3.png"/><Relationship Id="rId7" Type="http://schemas.openxmlformats.org/officeDocument/2006/relationships/image" Target="../media/image199.png"/><Relationship Id="rId12" Type="http://schemas.openxmlformats.org/officeDocument/2006/relationships/customXml" Target="../ink/ink197.xml"/><Relationship Id="rId17" Type="http://schemas.openxmlformats.org/officeDocument/2006/relationships/image" Target="../media/image204.png"/><Relationship Id="rId2" Type="http://schemas.openxmlformats.org/officeDocument/2006/relationships/notesSlide" Target="../notesSlides/notesSlide12.xml"/><Relationship Id="rId16" Type="http://schemas.openxmlformats.org/officeDocument/2006/relationships/customXml" Target="../ink/ink199.xml"/><Relationship Id="rId1" Type="http://schemas.openxmlformats.org/officeDocument/2006/relationships/slideLayout" Target="../slideLayouts/slideLayout1.xml"/><Relationship Id="rId6" Type="http://schemas.openxmlformats.org/officeDocument/2006/relationships/customXml" Target="../ink/ink194.xml"/><Relationship Id="rId11" Type="http://schemas.openxmlformats.org/officeDocument/2006/relationships/image" Target="../media/image201.png"/><Relationship Id="rId5" Type="http://schemas.openxmlformats.org/officeDocument/2006/relationships/image" Target="../media/image198.png"/><Relationship Id="rId15" Type="http://schemas.openxmlformats.org/officeDocument/2006/relationships/image" Target="../media/image203.png"/><Relationship Id="rId10" Type="http://schemas.openxmlformats.org/officeDocument/2006/relationships/customXml" Target="../ink/ink196.xml"/><Relationship Id="rId19" Type="http://schemas.openxmlformats.org/officeDocument/2006/relationships/image" Target="../media/image205.png"/><Relationship Id="rId4" Type="http://schemas.openxmlformats.org/officeDocument/2006/relationships/customXml" Target="../ink/ink193.xml"/><Relationship Id="rId9" Type="http://schemas.openxmlformats.org/officeDocument/2006/relationships/image" Target="../media/image200.png"/><Relationship Id="rId14" Type="http://schemas.openxmlformats.org/officeDocument/2006/relationships/customXml" Target="../ink/ink19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02.xml"/><Relationship Id="rId5" Type="http://schemas.openxmlformats.org/officeDocument/2006/relationships/image" Target="../media/image206.png"/><Relationship Id="rId4" Type="http://schemas.openxmlformats.org/officeDocument/2006/relationships/customXml" Target="../ink/ink201.xml"/></Relationships>
</file>

<file path=ppt/slides/_rels/slide14.xml.rels><?xml version="1.0" encoding="UTF-8" standalone="yes"?>
<Relationships xmlns="http://schemas.openxmlformats.org/package/2006/relationships"><Relationship Id="rId8" Type="http://schemas.openxmlformats.org/officeDocument/2006/relationships/customXml" Target="../ink/ink205.xml"/><Relationship Id="rId13" Type="http://schemas.openxmlformats.org/officeDocument/2006/relationships/image" Target="../media/image212.png"/><Relationship Id="rId18" Type="http://schemas.openxmlformats.org/officeDocument/2006/relationships/customXml" Target="../ink/ink210.xml"/><Relationship Id="rId26" Type="http://schemas.openxmlformats.org/officeDocument/2006/relationships/customXml" Target="../ink/ink214.xml"/><Relationship Id="rId3" Type="http://schemas.openxmlformats.org/officeDocument/2006/relationships/image" Target="../media/image3.png"/><Relationship Id="rId21" Type="http://schemas.openxmlformats.org/officeDocument/2006/relationships/image" Target="../media/image216.png"/><Relationship Id="rId7" Type="http://schemas.openxmlformats.org/officeDocument/2006/relationships/image" Target="../media/image209.png"/><Relationship Id="rId12" Type="http://schemas.openxmlformats.org/officeDocument/2006/relationships/customXml" Target="../ink/ink207.xml"/><Relationship Id="rId17" Type="http://schemas.openxmlformats.org/officeDocument/2006/relationships/image" Target="../media/image214.png"/><Relationship Id="rId25" Type="http://schemas.openxmlformats.org/officeDocument/2006/relationships/image" Target="../media/image218.png"/><Relationship Id="rId2" Type="http://schemas.openxmlformats.org/officeDocument/2006/relationships/notesSlide" Target="../notesSlides/notesSlide14.xml"/><Relationship Id="rId16" Type="http://schemas.openxmlformats.org/officeDocument/2006/relationships/customXml" Target="../ink/ink209.xml"/><Relationship Id="rId20" Type="http://schemas.openxmlformats.org/officeDocument/2006/relationships/customXml" Target="../ink/ink211.xml"/><Relationship Id="rId1" Type="http://schemas.openxmlformats.org/officeDocument/2006/relationships/slideLayout" Target="../slideLayouts/slideLayout1.xml"/><Relationship Id="rId6" Type="http://schemas.openxmlformats.org/officeDocument/2006/relationships/customXml" Target="../ink/ink204.xml"/><Relationship Id="rId11" Type="http://schemas.openxmlformats.org/officeDocument/2006/relationships/image" Target="../media/image211.png"/><Relationship Id="rId24" Type="http://schemas.openxmlformats.org/officeDocument/2006/relationships/customXml" Target="../ink/ink213.xml"/><Relationship Id="rId5" Type="http://schemas.openxmlformats.org/officeDocument/2006/relationships/image" Target="../media/image208.png"/><Relationship Id="rId15" Type="http://schemas.openxmlformats.org/officeDocument/2006/relationships/image" Target="../media/image213.png"/><Relationship Id="rId23" Type="http://schemas.openxmlformats.org/officeDocument/2006/relationships/image" Target="../media/image217.png"/><Relationship Id="rId10" Type="http://schemas.openxmlformats.org/officeDocument/2006/relationships/customXml" Target="../ink/ink206.xml"/><Relationship Id="rId19" Type="http://schemas.openxmlformats.org/officeDocument/2006/relationships/image" Target="../media/image215.png"/><Relationship Id="rId4" Type="http://schemas.openxmlformats.org/officeDocument/2006/relationships/customXml" Target="../ink/ink203.xml"/><Relationship Id="rId9" Type="http://schemas.openxmlformats.org/officeDocument/2006/relationships/image" Target="../media/image210.png"/><Relationship Id="rId14" Type="http://schemas.openxmlformats.org/officeDocument/2006/relationships/customXml" Target="../ink/ink208.xml"/><Relationship Id="rId22" Type="http://schemas.openxmlformats.org/officeDocument/2006/relationships/customXml" Target="../ink/ink212.xml"/><Relationship Id="rId27" Type="http://schemas.openxmlformats.org/officeDocument/2006/relationships/image" Target="../media/image2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7" Type="http://schemas.openxmlformats.org/officeDocument/2006/relationships/image" Target="../media/image62.png"/><Relationship Id="rId299" Type="http://schemas.openxmlformats.org/officeDocument/2006/relationships/image" Target="../media/image153.png"/><Relationship Id="rId21" Type="http://schemas.openxmlformats.org/officeDocument/2006/relationships/image" Target="../media/image14.png"/><Relationship Id="rId63" Type="http://schemas.openxmlformats.org/officeDocument/2006/relationships/image" Target="../media/image35.png"/><Relationship Id="rId159" Type="http://schemas.openxmlformats.org/officeDocument/2006/relationships/image" Target="../media/image83.png"/><Relationship Id="rId324" Type="http://schemas.openxmlformats.org/officeDocument/2006/relationships/customXml" Target="../ink/ink161.xml"/><Relationship Id="rId170" Type="http://schemas.openxmlformats.org/officeDocument/2006/relationships/customXml" Target="../ink/ink84.xml"/><Relationship Id="rId226" Type="http://schemas.openxmlformats.org/officeDocument/2006/relationships/customXml" Target="../ink/ink112.xml"/><Relationship Id="rId268" Type="http://schemas.openxmlformats.org/officeDocument/2006/relationships/customXml" Target="../ink/ink133.xml"/><Relationship Id="rId32" Type="http://schemas.openxmlformats.org/officeDocument/2006/relationships/customXml" Target="../ink/ink15.xml"/><Relationship Id="rId74" Type="http://schemas.openxmlformats.org/officeDocument/2006/relationships/customXml" Target="../ink/ink36.xml"/><Relationship Id="rId128" Type="http://schemas.openxmlformats.org/officeDocument/2006/relationships/customXml" Target="../ink/ink63.xml"/><Relationship Id="rId335" Type="http://schemas.openxmlformats.org/officeDocument/2006/relationships/image" Target="../media/image171.png"/><Relationship Id="rId5" Type="http://schemas.openxmlformats.org/officeDocument/2006/relationships/image" Target="../media/image6.png"/><Relationship Id="rId181" Type="http://schemas.openxmlformats.org/officeDocument/2006/relationships/image" Target="../media/image94.png"/><Relationship Id="rId237" Type="http://schemas.openxmlformats.org/officeDocument/2006/relationships/image" Target="../media/image122.png"/><Relationship Id="rId279" Type="http://schemas.openxmlformats.org/officeDocument/2006/relationships/image" Target="../media/image143.png"/><Relationship Id="rId43" Type="http://schemas.openxmlformats.org/officeDocument/2006/relationships/image" Target="../media/image25.png"/><Relationship Id="rId139" Type="http://schemas.openxmlformats.org/officeDocument/2006/relationships/image" Target="../media/image73.png"/><Relationship Id="rId290" Type="http://schemas.openxmlformats.org/officeDocument/2006/relationships/customXml" Target="../ink/ink144.xml"/><Relationship Id="rId304" Type="http://schemas.openxmlformats.org/officeDocument/2006/relationships/customXml" Target="../ink/ink151.xml"/><Relationship Id="rId346" Type="http://schemas.openxmlformats.org/officeDocument/2006/relationships/customXml" Target="../ink/ink172.xml"/><Relationship Id="rId85" Type="http://schemas.openxmlformats.org/officeDocument/2006/relationships/image" Target="../media/image46.png"/><Relationship Id="rId150" Type="http://schemas.openxmlformats.org/officeDocument/2006/relationships/customXml" Target="../ink/ink74.xml"/><Relationship Id="rId192" Type="http://schemas.openxmlformats.org/officeDocument/2006/relationships/customXml" Target="../ink/ink95.xml"/><Relationship Id="rId206" Type="http://schemas.openxmlformats.org/officeDocument/2006/relationships/customXml" Target="../ink/ink102.xml"/><Relationship Id="rId248" Type="http://schemas.openxmlformats.org/officeDocument/2006/relationships/customXml" Target="../ink/ink123.xml"/><Relationship Id="rId12" Type="http://schemas.openxmlformats.org/officeDocument/2006/relationships/customXml" Target="../ink/ink5.xml"/><Relationship Id="rId108" Type="http://schemas.openxmlformats.org/officeDocument/2006/relationships/customXml" Target="../ink/ink53.xml"/><Relationship Id="rId315" Type="http://schemas.openxmlformats.org/officeDocument/2006/relationships/image" Target="../media/image161.png"/><Relationship Id="rId54" Type="http://schemas.openxmlformats.org/officeDocument/2006/relationships/customXml" Target="../ink/ink26.xml"/><Relationship Id="rId96" Type="http://schemas.openxmlformats.org/officeDocument/2006/relationships/customXml" Target="../ink/ink47.xml"/><Relationship Id="rId161" Type="http://schemas.openxmlformats.org/officeDocument/2006/relationships/image" Target="../media/image84.png"/><Relationship Id="rId217" Type="http://schemas.openxmlformats.org/officeDocument/2006/relationships/image" Target="../media/image112.png"/><Relationship Id="rId259" Type="http://schemas.openxmlformats.org/officeDocument/2006/relationships/image" Target="../media/image133.png"/><Relationship Id="rId23" Type="http://schemas.openxmlformats.org/officeDocument/2006/relationships/image" Target="../media/image15.png"/><Relationship Id="rId119" Type="http://schemas.openxmlformats.org/officeDocument/2006/relationships/image" Target="../media/image63.png"/><Relationship Id="rId270" Type="http://schemas.openxmlformats.org/officeDocument/2006/relationships/customXml" Target="../ink/ink134.xml"/><Relationship Id="rId326" Type="http://schemas.openxmlformats.org/officeDocument/2006/relationships/customXml" Target="../ink/ink162.xml"/><Relationship Id="rId65" Type="http://schemas.openxmlformats.org/officeDocument/2006/relationships/image" Target="../media/image36.png"/><Relationship Id="rId130" Type="http://schemas.openxmlformats.org/officeDocument/2006/relationships/customXml" Target="../ink/ink64.xml"/><Relationship Id="rId172" Type="http://schemas.openxmlformats.org/officeDocument/2006/relationships/customXml" Target="../ink/ink85.xml"/><Relationship Id="rId228" Type="http://schemas.openxmlformats.org/officeDocument/2006/relationships/customXml" Target="../ink/ink113.xml"/><Relationship Id="rId281" Type="http://schemas.openxmlformats.org/officeDocument/2006/relationships/image" Target="../media/image144.png"/><Relationship Id="rId337" Type="http://schemas.openxmlformats.org/officeDocument/2006/relationships/image" Target="../media/image172.png"/><Relationship Id="rId34" Type="http://schemas.openxmlformats.org/officeDocument/2006/relationships/customXml" Target="../ink/ink16.xml"/><Relationship Id="rId76" Type="http://schemas.openxmlformats.org/officeDocument/2006/relationships/customXml" Target="../ink/ink37.xml"/><Relationship Id="rId141" Type="http://schemas.openxmlformats.org/officeDocument/2006/relationships/image" Target="../media/image74.png"/><Relationship Id="rId7" Type="http://schemas.openxmlformats.org/officeDocument/2006/relationships/image" Target="../media/image7.png"/><Relationship Id="rId183" Type="http://schemas.openxmlformats.org/officeDocument/2006/relationships/image" Target="../media/image95.png"/><Relationship Id="rId239" Type="http://schemas.openxmlformats.org/officeDocument/2006/relationships/image" Target="../media/image123.png"/><Relationship Id="rId250" Type="http://schemas.openxmlformats.org/officeDocument/2006/relationships/customXml" Target="../ink/ink124.xml"/><Relationship Id="rId292" Type="http://schemas.openxmlformats.org/officeDocument/2006/relationships/customXml" Target="../ink/ink145.xml"/><Relationship Id="rId306" Type="http://schemas.openxmlformats.org/officeDocument/2006/relationships/customXml" Target="../ink/ink152.xml"/><Relationship Id="rId45" Type="http://schemas.openxmlformats.org/officeDocument/2006/relationships/image" Target="../media/image26.png"/><Relationship Id="rId87" Type="http://schemas.openxmlformats.org/officeDocument/2006/relationships/image" Target="../media/image47.png"/><Relationship Id="rId110" Type="http://schemas.openxmlformats.org/officeDocument/2006/relationships/customXml" Target="../ink/ink54.xml"/><Relationship Id="rId348" Type="http://schemas.openxmlformats.org/officeDocument/2006/relationships/customXml" Target="../ink/ink173.xml"/><Relationship Id="rId152" Type="http://schemas.openxmlformats.org/officeDocument/2006/relationships/customXml" Target="../ink/ink75.xml"/><Relationship Id="rId194" Type="http://schemas.openxmlformats.org/officeDocument/2006/relationships/customXml" Target="../ink/ink96.xml"/><Relationship Id="rId208" Type="http://schemas.openxmlformats.org/officeDocument/2006/relationships/customXml" Target="../ink/ink103.xml"/><Relationship Id="rId261" Type="http://schemas.openxmlformats.org/officeDocument/2006/relationships/image" Target="../media/image134.png"/><Relationship Id="rId14" Type="http://schemas.openxmlformats.org/officeDocument/2006/relationships/customXml" Target="../ink/ink6.xml"/><Relationship Id="rId56" Type="http://schemas.openxmlformats.org/officeDocument/2006/relationships/customXml" Target="../ink/ink27.xml"/><Relationship Id="rId317" Type="http://schemas.openxmlformats.org/officeDocument/2006/relationships/image" Target="../media/image162.png"/><Relationship Id="rId8" Type="http://schemas.openxmlformats.org/officeDocument/2006/relationships/customXml" Target="../ink/ink3.xml"/><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163" Type="http://schemas.openxmlformats.org/officeDocument/2006/relationships/image" Target="../media/image85.png"/><Relationship Id="rId184" Type="http://schemas.openxmlformats.org/officeDocument/2006/relationships/customXml" Target="../ink/ink91.xml"/><Relationship Id="rId219" Type="http://schemas.openxmlformats.org/officeDocument/2006/relationships/image" Target="../media/image113.png"/><Relationship Id="rId230" Type="http://schemas.openxmlformats.org/officeDocument/2006/relationships/customXml" Target="../ink/ink114.xml"/><Relationship Id="rId251" Type="http://schemas.openxmlformats.org/officeDocument/2006/relationships/image" Target="../media/image129.png"/><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272" Type="http://schemas.openxmlformats.org/officeDocument/2006/relationships/customXml" Target="../ink/ink135.xml"/><Relationship Id="rId293" Type="http://schemas.openxmlformats.org/officeDocument/2006/relationships/image" Target="../media/image150.png"/><Relationship Id="rId307" Type="http://schemas.openxmlformats.org/officeDocument/2006/relationships/image" Target="../media/image157.png"/><Relationship Id="rId328" Type="http://schemas.openxmlformats.org/officeDocument/2006/relationships/customXml" Target="../ink/ink163.xml"/><Relationship Id="rId349" Type="http://schemas.openxmlformats.org/officeDocument/2006/relationships/image" Target="../media/image178.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74" Type="http://schemas.openxmlformats.org/officeDocument/2006/relationships/customXml" Target="../ink/ink86.xml"/><Relationship Id="rId195" Type="http://schemas.openxmlformats.org/officeDocument/2006/relationships/image" Target="../media/image101.png"/><Relationship Id="rId209" Type="http://schemas.openxmlformats.org/officeDocument/2006/relationships/image" Target="../media/image108.png"/><Relationship Id="rId220" Type="http://schemas.openxmlformats.org/officeDocument/2006/relationships/customXml" Target="../ink/ink109.xml"/><Relationship Id="rId241" Type="http://schemas.openxmlformats.org/officeDocument/2006/relationships/image" Target="../media/image124.png"/><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262" Type="http://schemas.openxmlformats.org/officeDocument/2006/relationships/customXml" Target="../ink/ink130.xml"/><Relationship Id="rId283" Type="http://schemas.openxmlformats.org/officeDocument/2006/relationships/image" Target="../media/image145.png"/><Relationship Id="rId318" Type="http://schemas.openxmlformats.org/officeDocument/2006/relationships/customXml" Target="../ink/ink158.xml"/><Relationship Id="rId339" Type="http://schemas.openxmlformats.org/officeDocument/2006/relationships/image" Target="../media/image173.png"/><Relationship Id="rId78" Type="http://schemas.openxmlformats.org/officeDocument/2006/relationships/customXml" Target="../ink/ink38.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64" Type="http://schemas.openxmlformats.org/officeDocument/2006/relationships/customXml" Target="../ink/ink81.xml"/><Relationship Id="rId185" Type="http://schemas.openxmlformats.org/officeDocument/2006/relationships/image" Target="../media/image96.png"/><Relationship Id="rId350" Type="http://schemas.openxmlformats.org/officeDocument/2006/relationships/customXml" Target="../ink/ink174.xml"/><Relationship Id="rId9" Type="http://schemas.openxmlformats.org/officeDocument/2006/relationships/image" Target="../media/image8.png"/><Relationship Id="rId210" Type="http://schemas.openxmlformats.org/officeDocument/2006/relationships/customXml" Target="../ink/ink104.xml"/><Relationship Id="rId26" Type="http://schemas.openxmlformats.org/officeDocument/2006/relationships/customXml" Target="../ink/ink12.xml"/><Relationship Id="rId231" Type="http://schemas.openxmlformats.org/officeDocument/2006/relationships/image" Target="../media/image119.png"/><Relationship Id="rId252" Type="http://schemas.openxmlformats.org/officeDocument/2006/relationships/customXml" Target="../ink/ink125.xml"/><Relationship Id="rId273" Type="http://schemas.openxmlformats.org/officeDocument/2006/relationships/image" Target="../media/image140.png"/><Relationship Id="rId294" Type="http://schemas.openxmlformats.org/officeDocument/2006/relationships/customXml" Target="../ink/ink146.xml"/><Relationship Id="rId308" Type="http://schemas.openxmlformats.org/officeDocument/2006/relationships/customXml" Target="../ink/ink153.xml"/><Relationship Id="rId329" Type="http://schemas.openxmlformats.org/officeDocument/2006/relationships/image" Target="../media/image168.png"/><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75" Type="http://schemas.openxmlformats.org/officeDocument/2006/relationships/image" Target="../media/image91.png"/><Relationship Id="rId340" Type="http://schemas.openxmlformats.org/officeDocument/2006/relationships/customXml" Target="../ink/ink169.xml"/><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4.png"/><Relationship Id="rId242" Type="http://schemas.openxmlformats.org/officeDocument/2006/relationships/customXml" Target="../ink/ink120.xml"/><Relationship Id="rId263" Type="http://schemas.openxmlformats.org/officeDocument/2006/relationships/image" Target="../media/image135.png"/><Relationship Id="rId284" Type="http://schemas.openxmlformats.org/officeDocument/2006/relationships/customXml" Target="../ink/ink141.xml"/><Relationship Id="rId319" Type="http://schemas.openxmlformats.org/officeDocument/2006/relationships/image" Target="../media/image163.png"/><Relationship Id="rId37" Type="http://schemas.openxmlformats.org/officeDocument/2006/relationships/image" Target="../media/image22.png"/><Relationship Id="rId58" Type="http://schemas.openxmlformats.org/officeDocument/2006/relationships/customXml" Target="../ink/ink28.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44" Type="http://schemas.openxmlformats.org/officeDocument/2006/relationships/customXml" Target="../ink/ink71.xml"/><Relationship Id="rId330" Type="http://schemas.openxmlformats.org/officeDocument/2006/relationships/customXml" Target="../ink/ink164.xml"/><Relationship Id="rId90" Type="http://schemas.openxmlformats.org/officeDocument/2006/relationships/customXml" Target="../ink/ink44.xml"/><Relationship Id="rId165" Type="http://schemas.openxmlformats.org/officeDocument/2006/relationships/image" Target="../media/image86.png"/><Relationship Id="rId186" Type="http://schemas.openxmlformats.org/officeDocument/2006/relationships/customXml" Target="../ink/ink92.xml"/><Relationship Id="rId351" Type="http://schemas.openxmlformats.org/officeDocument/2006/relationships/image" Target="../media/image179.png"/><Relationship Id="rId211" Type="http://schemas.openxmlformats.org/officeDocument/2006/relationships/image" Target="../media/image109.png"/><Relationship Id="rId232" Type="http://schemas.openxmlformats.org/officeDocument/2006/relationships/customXml" Target="../ink/ink115.xml"/><Relationship Id="rId253" Type="http://schemas.openxmlformats.org/officeDocument/2006/relationships/image" Target="../media/image130.png"/><Relationship Id="rId274" Type="http://schemas.openxmlformats.org/officeDocument/2006/relationships/customXml" Target="../ink/ink136.xml"/><Relationship Id="rId295" Type="http://schemas.openxmlformats.org/officeDocument/2006/relationships/image" Target="../media/image151.png"/><Relationship Id="rId309" Type="http://schemas.openxmlformats.org/officeDocument/2006/relationships/image" Target="../media/image158.png"/><Relationship Id="rId27" Type="http://schemas.openxmlformats.org/officeDocument/2006/relationships/image" Target="../media/image17.png"/><Relationship Id="rId48" Type="http://schemas.openxmlformats.org/officeDocument/2006/relationships/customXml" Target="../ink/ink23.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6.xml"/><Relationship Id="rId320" Type="http://schemas.openxmlformats.org/officeDocument/2006/relationships/customXml" Target="../ink/ink159.xml"/><Relationship Id="rId80" Type="http://schemas.openxmlformats.org/officeDocument/2006/relationships/customXml" Target="../ink/ink39.xml"/><Relationship Id="rId155" Type="http://schemas.openxmlformats.org/officeDocument/2006/relationships/image" Target="../media/image81.png"/><Relationship Id="rId176" Type="http://schemas.openxmlformats.org/officeDocument/2006/relationships/customXml" Target="../ink/ink87.xml"/><Relationship Id="rId197" Type="http://schemas.openxmlformats.org/officeDocument/2006/relationships/image" Target="../media/image102.png"/><Relationship Id="rId341" Type="http://schemas.openxmlformats.org/officeDocument/2006/relationships/image" Target="../media/image174.png"/><Relationship Id="rId201" Type="http://schemas.openxmlformats.org/officeDocument/2006/relationships/image" Target="../media/image104.png"/><Relationship Id="rId222" Type="http://schemas.openxmlformats.org/officeDocument/2006/relationships/customXml" Target="../ink/ink110.xml"/><Relationship Id="rId243" Type="http://schemas.openxmlformats.org/officeDocument/2006/relationships/image" Target="../media/image125.png"/><Relationship Id="rId264" Type="http://schemas.openxmlformats.org/officeDocument/2006/relationships/customXml" Target="../ink/ink131.xml"/><Relationship Id="rId285" Type="http://schemas.openxmlformats.org/officeDocument/2006/relationships/image" Target="../media/image146.png"/><Relationship Id="rId17" Type="http://schemas.openxmlformats.org/officeDocument/2006/relationships/image" Target="../media/image12.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1.xml"/><Relationship Id="rId310" Type="http://schemas.openxmlformats.org/officeDocument/2006/relationships/customXml" Target="../ink/ink154.xml"/><Relationship Id="rId70" Type="http://schemas.openxmlformats.org/officeDocument/2006/relationships/customXml" Target="../ink/ink34.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2.xml"/><Relationship Id="rId187" Type="http://schemas.openxmlformats.org/officeDocument/2006/relationships/image" Target="../media/image97.png"/><Relationship Id="rId331" Type="http://schemas.openxmlformats.org/officeDocument/2006/relationships/image" Target="../media/image169.png"/><Relationship Id="rId1" Type="http://schemas.openxmlformats.org/officeDocument/2006/relationships/slideLayout" Target="../slideLayouts/slideLayout1.xml"/><Relationship Id="rId212" Type="http://schemas.openxmlformats.org/officeDocument/2006/relationships/customXml" Target="../ink/ink105.xml"/><Relationship Id="rId233" Type="http://schemas.openxmlformats.org/officeDocument/2006/relationships/image" Target="../media/image120.png"/><Relationship Id="rId254" Type="http://schemas.openxmlformats.org/officeDocument/2006/relationships/customXml" Target="../ink/ink126.xml"/><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275" Type="http://schemas.openxmlformats.org/officeDocument/2006/relationships/image" Target="../media/image141.png"/><Relationship Id="rId296" Type="http://schemas.openxmlformats.org/officeDocument/2006/relationships/customXml" Target="../ink/ink147.xml"/><Relationship Id="rId300" Type="http://schemas.openxmlformats.org/officeDocument/2006/relationships/customXml" Target="../ink/ink149.xml"/><Relationship Id="rId60" Type="http://schemas.openxmlformats.org/officeDocument/2006/relationships/customXml" Target="../ink/ink29.xml"/><Relationship Id="rId81" Type="http://schemas.openxmlformats.org/officeDocument/2006/relationships/image" Target="../media/image44.png"/><Relationship Id="rId135" Type="http://schemas.openxmlformats.org/officeDocument/2006/relationships/image" Target="../media/image71.png"/><Relationship Id="rId156" Type="http://schemas.openxmlformats.org/officeDocument/2006/relationships/customXml" Target="../ink/ink77.xml"/><Relationship Id="rId177" Type="http://schemas.openxmlformats.org/officeDocument/2006/relationships/image" Target="../media/image92.png"/><Relationship Id="rId198" Type="http://schemas.openxmlformats.org/officeDocument/2006/relationships/customXml" Target="../ink/ink98.xml"/><Relationship Id="rId321" Type="http://schemas.openxmlformats.org/officeDocument/2006/relationships/image" Target="../media/image164.png"/><Relationship Id="rId342" Type="http://schemas.openxmlformats.org/officeDocument/2006/relationships/customXml" Target="../ink/ink170.xml"/><Relationship Id="rId202" Type="http://schemas.openxmlformats.org/officeDocument/2006/relationships/customXml" Target="../ink/ink100.xml"/><Relationship Id="rId223" Type="http://schemas.openxmlformats.org/officeDocument/2006/relationships/image" Target="../media/image115.png"/><Relationship Id="rId244" Type="http://schemas.openxmlformats.org/officeDocument/2006/relationships/customXml" Target="../ink/ink121.xml"/><Relationship Id="rId18" Type="http://schemas.openxmlformats.org/officeDocument/2006/relationships/customXml" Target="../ink/ink8.xml"/><Relationship Id="rId39" Type="http://schemas.openxmlformats.org/officeDocument/2006/relationships/image" Target="../media/image23.png"/><Relationship Id="rId265" Type="http://schemas.openxmlformats.org/officeDocument/2006/relationships/image" Target="../media/image136.png"/><Relationship Id="rId286" Type="http://schemas.openxmlformats.org/officeDocument/2006/relationships/customXml" Target="../ink/ink142.xml"/><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6.png"/><Relationship Id="rId146" Type="http://schemas.openxmlformats.org/officeDocument/2006/relationships/customXml" Target="../ink/ink72.xml"/><Relationship Id="rId167" Type="http://schemas.openxmlformats.org/officeDocument/2006/relationships/image" Target="../media/image87.png"/><Relationship Id="rId188" Type="http://schemas.openxmlformats.org/officeDocument/2006/relationships/customXml" Target="../ink/ink93.xml"/><Relationship Id="rId311" Type="http://schemas.openxmlformats.org/officeDocument/2006/relationships/image" Target="../media/image159.png"/><Relationship Id="rId332" Type="http://schemas.openxmlformats.org/officeDocument/2006/relationships/customXml" Target="../ink/ink165.xml"/><Relationship Id="rId71" Type="http://schemas.openxmlformats.org/officeDocument/2006/relationships/image" Target="../media/image39.png"/><Relationship Id="rId92" Type="http://schemas.openxmlformats.org/officeDocument/2006/relationships/customXml" Target="../ink/ink45.xml"/><Relationship Id="rId213" Type="http://schemas.openxmlformats.org/officeDocument/2006/relationships/image" Target="../media/image110.png"/><Relationship Id="rId234" Type="http://schemas.openxmlformats.org/officeDocument/2006/relationships/customXml" Target="../ink/ink116.xml"/><Relationship Id="rId2" Type="http://schemas.openxmlformats.org/officeDocument/2006/relationships/notesSlide" Target="../notesSlides/notesSlide5.xml"/><Relationship Id="rId29" Type="http://schemas.openxmlformats.org/officeDocument/2006/relationships/image" Target="../media/image18.png"/><Relationship Id="rId255" Type="http://schemas.openxmlformats.org/officeDocument/2006/relationships/image" Target="../media/image131.png"/><Relationship Id="rId276" Type="http://schemas.openxmlformats.org/officeDocument/2006/relationships/customXml" Target="../ink/ink137.xml"/><Relationship Id="rId297" Type="http://schemas.openxmlformats.org/officeDocument/2006/relationships/image" Target="../media/image152.png"/><Relationship Id="rId40" Type="http://schemas.openxmlformats.org/officeDocument/2006/relationships/customXml" Target="../ink/ink19.xml"/><Relationship Id="rId115" Type="http://schemas.openxmlformats.org/officeDocument/2006/relationships/image" Target="../media/image61.png"/><Relationship Id="rId136" Type="http://schemas.openxmlformats.org/officeDocument/2006/relationships/customXml" Target="../ink/ink67.xml"/><Relationship Id="rId157" Type="http://schemas.openxmlformats.org/officeDocument/2006/relationships/image" Target="../media/image82.png"/><Relationship Id="rId178" Type="http://schemas.openxmlformats.org/officeDocument/2006/relationships/customXml" Target="../ink/ink88.xml"/><Relationship Id="rId301" Type="http://schemas.openxmlformats.org/officeDocument/2006/relationships/image" Target="../media/image154.png"/><Relationship Id="rId322" Type="http://schemas.openxmlformats.org/officeDocument/2006/relationships/customXml" Target="../ink/ink160.xml"/><Relationship Id="rId343" Type="http://schemas.openxmlformats.org/officeDocument/2006/relationships/image" Target="../media/image175.png"/><Relationship Id="rId61" Type="http://schemas.openxmlformats.org/officeDocument/2006/relationships/image" Target="../media/image34.png"/><Relationship Id="rId82" Type="http://schemas.openxmlformats.org/officeDocument/2006/relationships/customXml" Target="../ink/ink40.xml"/><Relationship Id="rId199" Type="http://schemas.openxmlformats.org/officeDocument/2006/relationships/image" Target="../media/image103.png"/><Relationship Id="rId203" Type="http://schemas.openxmlformats.org/officeDocument/2006/relationships/image" Target="../media/image105.png"/><Relationship Id="rId19" Type="http://schemas.openxmlformats.org/officeDocument/2006/relationships/image" Target="../media/image13.png"/><Relationship Id="rId224" Type="http://schemas.openxmlformats.org/officeDocument/2006/relationships/customXml" Target="../ink/ink111.xml"/><Relationship Id="rId245" Type="http://schemas.openxmlformats.org/officeDocument/2006/relationships/image" Target="../media/image126.png"/><Relationship Id="rId266" Type="http://schemas.openxmlformats.org/officeDocument/2006/relationships/customXml" Target="../ink/ink132.xml"/><Relationship Id="rId287" Type="http://schemas.openxmlformats.org/officeDocument/2006/relationships/image" Target="../media/image147.png"/><Relationship Id="rId30" Type="http://schemas.openxmlformats.org/officeDocument/2006/relationships/customXml" Target="../ink/ink14.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168" Type="http://schemas.openxmlformats.org/officeDocument/2006/relationships/customXml" Target="../ink/ink83.xml"/><Relationship Id="rId312" Type="http://schemas.openxmlformats.org/officeDocument/2006/relationships/customXml" Target="../ink/ink155.xml"/><Relationship Id="rId333" Type="http://schemas.openxmlformats.org/officeDocument/2006/relationships/image" Target="../media/image170.png"/><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189" Type="http://schemas.openxmlformats.org/officeDocument/2006/relationships/image" Target="../media/image98.png"/><Relationship Id="rId3" Type="http://schemas.openxmlformats.org/officeDocument/2006/relationships/image" Target="../media/image3.png"/><Relationship Id="rId214" Type="http://schemas.openxmlformats.org/officeDocument/2006/relationships/customXml" Target="../ink/ink106.xml"/><Relationship Id="rId235" Type="http://schemas.openxmlformats.org/officeDocument/2006/relationships/image" Target="../media/image121.png"/><Relationship Id="rId256" Type="http://schemas.openxmlformats.org/officeDocument/2006/relationships/customXml" Target="../ink/ink127.xml"/><Relationship Id="rId277" Type="http://schemas.openxmlformats.org/officeDocument/2006/relationships/image" Target="../media/image142.png"/><Relationship Id="rId298" Type="http://schemas.openxmlformats.org/officeDocument/2006/relationships/customXml" Target="../ink/ink148.xml"/><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302" Type="http://schemas.openxmlformats.org/officeDocument/2006/relationships/customXml" Target="../ink/ink150.xml"/><Relationship Id="rId323" Type="http://schemas.openxmlformats.org/officeDocument/2006/relationships/image" Target="../media/image165.png"/><Relationship Id="rId344" Type="http://schemas.openxmlformats.org/officeDocument/2006/relationships/customXml" Target="../ink/ink171.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179" Type="http://schemas.openxmlformats.org/officeDocument/2006/relationships/image" Target="../media/image93.png"/><Relationship Id="rId190" Type="http://schemas.openxmlformats.org/officeDocument/2006/relationships/customXml" Target="../ink/ink94.xml"/><Relationship Id="rId204" Type="http://schemas.openxmlformats.org/officeDocument/2006/relationships/customXml" Target="../ink/ink101.xml"/><Relationship Id="rId225" Type="http://schemas.openxmlformats.org/officeDocument/2006/relationships/image" Target="../media/image116.png"/><Relationship Id="rId246" Type="http://schemas.openxmlformats.org/officeDocument/2006/relationships/customXml" Target="../ink/ink122.xml"/><Relationship Id="rId267" Type="http://schemas.openxmlformats.org/officeDocument/2006/relationships/image" Target="../media/image137.png"/><Relationship Id="rId288" Type="http://schemas.openxmlformats.org/officeDocument/2006/relationships/customXml" Target="../ink/ink143.xml"/><Relationship Id="rId106" Type="http://schemas.openxmlformats.org/officeDocument/2006/relationships/customXml" Target="../ink/ink52.xml"/><Relationship Id="rId127" Type="http://schemas.openxmlformats.org/officeDocument/2006/relationships/image" Target="../media/image67.png"/><Relationship Id="rId313" Type="http://schemas.openxmlformats.org/officeDocument/2006/relationships/image" Target="../media/image160.png"/><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94" Type="http://schemas.openxmlformats.org/officeDocument/2006/relationships/customXml" Target="../ink/ink46.xml"/><Relationship Id="rId148" Type="http://schemas.openxmlformats.org/officeDocument/2006/relationships/customXml" Target="../ink/ink73.xml"/><Relationship Id="rId169" Type="http://schemas.openxmlformats.org/officeDocument/2006/relationships/image" Target="../media/image88.png"/><Relationship Id="rId334" Type="http://schemas.openxmlformats.org/officeDocument/2006/relationships/customXml" Target="../ink/ink166.xml"/><Relationship Id="rId4" Type="http://schemas.openxmlformats.org/officeDocument/2006/relationships/customXml" Target="../ink/ink1.xml"/><Relationship Id="rId180" Type="http://schemas.openxmlformats.org/officeDocument/2006/relationships/customXml" Target="../ink/ink89.xml"/><Relationship Id="rId215" Type="http://schemas.openxmlformats.org/officeDocument/2006/relationships/image" Target="../media/image111.png"/><Relationship Id="rId236" Type="http://schemas.openxmlformats.org/officeDocument/2006/relationships/customXml" Target="../ink/ink117.xml"/><Relationship Id="rId257" Type="http://schemas.openxmlformats.org/officeDocument/2006/relationships/image" Target="../media/image132.png"/><Relationship Id="rId278" Type="http://schemas.openxmlformats.org/officeDocument/2006/relationships/customXml" Target="../ink/ink138.xml"/><Relationship Id="rId303" Type="http://schemas.openxmlformats.org/officeDocument/2006/relationships/image" Target="../media/image155.png"/><Relationship Id="rId42" Type="http://schemas.openxmlformats.org/officeDocument/2006/relationships/customXml" Target="../ink/ink20.xml"/><Relationship Id="rId84" Type="http://schemas.openxmlformats.org/officeDocument/2006/relationships/customXml" Target="../ink/ink41.xml"/><Relationship Id="rId138" Type="http://schemas.openxmlformats.org/officeDocument/2006/relationships/customXml" Target="../ink/ink68.xml"/><Relationship Id="rId345" Type="http://schemas.openxmlformats.org/officeDocument/2006/relationships/image" Target="../media/image176.png"/><Relationship Id="rId191" Type="http://schemas.openxmlformats.org/officeDocument/2006/relationships/image" Target="../media/image99.png"/><Relationship Id="rId205" Type="http://schemas.openxmlformats.org/officeDocument/2006/relationships/image" Target="../media/image106.png"/><Relationship Id="rId247" Type="http://schemas.openxmlformats.org/officeDocument/2006/relationships/image" Target="../media/image127.png"/><Relationship Id="rId107" Type="http://schemas.openxmlformats.org/officeDocument/2006/relationships/image" Target="../media/image57.png"/><Relationship Id="rId289" Type="http://schemas.openxmlformats.org/officeDocument/2006/relationships/image" Target="../media/image148.png"/><Relationship Id="rId11" Type="http://schemas.openxmlformats.org/officeDocument/2006/relationships/image" Target="../media/image9.png"/><Relationship Id="rId53" Type="http://schemas.openxmlformats.org/officeDocument/2006/relationships/image" Target="../media/image30.png"/><Relationship Id="rId149" Type="http://schemas.openxmlformats.org/officeDocument/2006/relationships/image" Target="../media/image78.png"/><Relationship Id="rId314" Type="http://schemas.openxmlformats.org/officeDocument/2006/relationships/customXml" Target="../ink/ink156.xml"/><Relationship Id="rId95" Type="http://schemas.openxmlformats.org/officeDocument/2006/relationships/image" Target="../media/image51.png"/><Relationship Id="rId160" Type="http://schemas.openxmlformats.org/officeDocument/2006/relationships/customXml" Target="../ink/ink79.xml"/><Relationship Id="rId216" Type="http://schemas.openxmlformats.org/officeDocument/2006/relationships/customXml" Target="../ink/ink107.xml"/><Relationship Id="rId258" Type="http://schemas.openxmlformats.org/officeDocument/2006/relationships/customXml" Target="../ink/ink128.xml"/><Relationship Id="rId22" Type="http://schemas.openxmlformats.org/officeDocument/2006/relationships/customXml" Target="../ink/ink10.xml"/><Relationship Id="rId64" Type="http://schemas.openxmlformats.org/officeDocument/2006/relationships/customXml" Target="../ink/ink31.xml"/><Relationship Id="rId118" Type="http://schemas.openxmlformats.org/officeDocument/2006/relationships/customXml" Target="../ink/ink58.xml"/><Relationship Id="rId325" Type="http://schemas.openxmlformats.org/officeDocument/2006/relationships/image" Target="../media/image166.png"/><Relationship Id="rId171" Type="http://schemas.openxmlformats.org/officeDocument/2006/relationships/image" Target="../media/image89.png"/><Relationship Id="rId227" Type="http://schemas.openxmlformats.org/officeDocument/2006/relationships/image" Target="../media/image117.png"/><Relationship Id="rId269" Type="http://schemas.openxmlformats.org/officeDocument/2006/relationships/image" Target="../media/image138.png"/><Relationship Id="rId33" Type="http://schemas.openxmlformats.org/officeDocument/2006/relationships/image" Target="../media/image20.png"/><Relationship Id="rId129" Type="http://schemas.openxmlformats.org/officeDocument/2006/relationships/image" Target="../media/image68.png"/><Relationship Id="rId280" Type="http://schemas.openxmlformats.org/officeDocument/2006/relationships/customXml" Target="../ink/ink139.xml"/><Relationship Id="rId336" Type="http://schemas.openxmlformats.org/officeDocument/2006/relationships/customXml" Target="../ink/ink167.xml"/><Relationship Id="rId75" Type="http://schemas.openxmlformats.org/officeDocument/2006/relationships/image" Target="../media/image41.png"/><Relationship Id="rId140" Type="http://schemas.openxmlformats.org/officeDocument/2006/relationships/customXml" Target="../ink/ink69.xml"/><Relationship Id="rId182" Type="http://schemas.openxmlformats.org/officeDocument/2006/relationships/customXml" Target="../ink/ink90.xml"/><Relationship Id="rId6" Type="http://schemas.openxmlformats.org/officeDocument/2006/relationships/customXml" Target="../ink/ink2.xml"/><Relationship Id="rId238" Type="http://schemas.openxmlformats.org/officeDocument/2006/relationships/customXml" Target="../ink/ink118.xml"/><Relationship Id="rId291" Type="http://schemas.openxmlformats.org/officeDocument/2006/relationships/image" Target="../media/image149.png"/><Relationship Id="rId305" Type="http://schemas.openxmlformats.org/officeDocument/2006/relationships/image" Target="../media/image156.png"/><Relationship Id="rId347" Type="http://schemas.openxmlformats.org/officeDocument/2006/relationships/image" Target="../media/image177.png"/><Relationship Id="rId44" Type="http://schemas.openxmlformats.org/officeDocument/2006/relationships/customXml" Target="../ink/ink21.xml"/><Relationship Id="rId86" Type="http://schemas.openxmlformats.org/officeDocument/2006/relationships/customXml" Target="../ink/ink42.xml"/><Relationship Id="rId151" Type="http://schemas.openxmlformats.org/officeDocument/2006/relationships/image" Target="../media/image79.png"/><Relationship Id="rId193" Type="http://schemas.openxmlformats.org/officeDocument/2006/relationships/image" Target="../media/image100.png"/><Relationship Id="rId207" Type="http://schemas.openxmlformats.org/officeDocument/2006/relationships/image" Target="../media/image107.png"/><Relationship Id="rId249" Type="http://schemas.openxmlformats.org/officeDocument/2006/relationships/image" Target="../media/image128.png"/><Relationship Id="rId13" Type="http://schemas.openxmlformats.org/officeDocument/2006/relationships/image" Target="../media/image10.png"/><Relationship Id="rId109" Type="http://schemas.openxmlformats.org/officeDocument/2006/relationships/image" Target="../media/image58.png"/><Relationship Id="rId260" Type="http://schemas.openxmlformats.org/officeDocument/2006/relationships/customXml" Target="../ink/ink129.xml"/><Relationship Id="rId316" Type="http://schemas.openxmlformats.org/officeDocument/2006/relationships/customXml" Target="../ink/ink157.xml"/><Relationship Id="rId55" Type="http://schemas.openxmlformats.org/officeDocument/2006/relationships/image" Target="../media/image31.png"/><Relationship Id="rId97" Type="http://schemas.openxmlformats.org/officeDocument/2006/relationships/image" Target="../media/image52.png"/><Relationship Id="rId120" Type="http://schemas.openxmlformats.org/officeDocument/2006/relationships/customXml" Target="../ink/ink59.xml"/><Relationship Id="rId162" Type="http://schemas.openxmlformats.org/officeDocument/2006/relationships/customXml" Target="../ink/ink80.xml"/><Relationship Id="rId218" Type="http://schemas.openxmlformats.org/officeDocument/2006/relationships/customXml" Target="../ink/ink108.xml"/><Relationship Id="rId271" Type="http://schemas.openxmlformats.org/officeDocument/2006/relationships/image" Target="../media/image139.png"/><Relationship Id="rId24" Type="http://schemas.openxmlformats.org/officeDocument/2006/relationships/customXml" Target="../ink/ink11.xml"/><Relationship Id="rId66" Type="http://schemas.openxmlformats.org/officeDocument/2006/relationships/customXml" Target="../ink/ink32.xml"/><Relationship Id="rId131" Type="http://schemas.openxmlformats.org/officeDocument/2006/relationships/image" Target="../media/image69.png"/><Relationship Id="rId327" Type="http://schemas.openxmlformats.org/officeDocument/2006/relationships/image" Target="../media/image167.png"/><Relationship Id="rId173" Type="http://schemas.openxmlformats.org/officeDocument/2006/relationships/image" Target="../media/image90.png"/><Relationship Id="rId229" Type="http://schemas.openxmlformats.org/officeDocument/2006/relationships/image" Target="../media/image118.png"/><Relationship Id="rId240" Type="http://schemas.openxmlformats.org/officeDocument/2006/relationships/customXml" Target="../ink/ink119.xml"/><Relationship Id="rId35" Type="http://schemas.openxmlformats.org/officeDocument/2006/relationships/image" Target="../media/image21.png"/><Relationship Id="rId77" Type="http://schemas.openxmlformats.org/officeDocument/2006/relationships/image" Target="../media/image42.png"/><Relationship Id="rId100" Type="http://schemas.openxmlformats.org/officeDocument/2006/relationships/customXml" Target="../ink/ink49.xml"/><Relationship Id="rId282" Type="http://schemas.openxmlformats.org/officeDocument/2006/relationships/customXml" Target="../ink/ink140.xml"/><Relationship Id="rId338" Type="http://schemas.openxmlformats.org/officeDocument/2006/relationships/customXml" Target="../ink/ink16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0.png"/><Relationship Id="rId4" Type="http://schemas.openxmlformats.org/officeDocument/2006/relationships/customXml" Target="../ink/ink17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1.png"/><Relationship Id="rId4" Type="http://schemas.openxmlformats.org/officeDocument/2006/relationships/customXml" Target="../ink/ink176.xml"/></Relationships>
</file>

<file path=ppt/slides/_rels/slide9.xml.rels><?xml version="1.0" encoding="UTF-8" standalone="yes"?>
<Relationships xmlns="http://schemas.openxmlformats.org/package/2006/relationships"><Relationship Id="rId8" Type="http://schemas.openxmlformats.org/officeDocument/2006/relationships/customXml" Target="../ink/ink179.xml"/><Relationship Id="rId13" Type="http://schemas.openxmlformats.org/officeDocument/2006/relationships/image" Target="../media/image186.png"/><Relationship Id="rId18" Type="http://schemas.openxmlformats.org/officeDocument/2006/relationships/customXml" Target="../ink/ink184.xml"/><Relationship Id="rId3" Type="http://schemas.openxmlformats.org/officeDocument/2006/relationships/image" Target="../media/image3.png"/><Relationship Id="rId21" Type="http://schemas.openxmlformats.org/officeDocument/2006/relationships/image" Target="../media/image190.png"/><Relationship Id="rId7" Type="http://schemas.openxmlformats.org/officeDocument/2006/relationships/image" Target="../media/image183.png"/><Relationship Id="rId12" Type="http://schemas.openxmlformats.org/officeDocument/2006/relationships/customXml" Target="../ink/ink181.xml"/><Relationship Id="rId17" Type="http://schemas.openxmlformats.org/officeDocument/2006/relationships/image" Target="../media/image188.png"/><Relationship Id="rId2" Type="http://schemas.openxmlformats.org/officeDocument/2006/relationships/notesSlide" Target="../notesSlides/notesSlide9.xml"/><Relationship Id="rId16" Type="http://schemas.openxmlformats.org/officeDocument/2006/relationships/customXml" Target="../ink/ink183.xml"/><Relationship Id="rId20" Type="http://schemas.openxmlformats.org/officeDocument/2006/relationships/customXml" Target="../ink/ink185.xml"/><Relationship Id="rId1" Type="http://schemas.openxmlformats.org/officeDocument/2006/relationships/slideLayout" Target="../slideLayouts/slideLayout1.xml"/><Relationship Id="rId6" Type="http://schemas.openxmlformats.org/officeDocument/2006/relationships/customXml" Target="../ink/ink178.xml"/><Relationship Id="rId11" Type="http://schemas.openxmlformats.org/officeDocument/2006/relationships/image" Target="../media/image185.png"/><Relationship Id="rId5" Type="http://schemas.openxmlformats.org/officeDocument/2006/relationships/image" Target="../media/image182.png"/><Relationship Id="rId15" Type="http://schemas.openxmlformats.org/officeDocument/2006/relationships/image" Target="../media/image187.png"/><Relationship Id="rId23" Type="http://schemas.openxmlformats.org/officeDocument/2006/relationships/image" Target="../media/image191.png"/><Relationship Id="rId10" Type="http://schemas.openxmlformats.org/officeDocument/2006/relationships/customXml" Target="../ink/ink180.xml"/><Relationship Id="rId19" Type="http://schemas.openxmlformats.org/officeDocument/2006/relationships/image" Target="../media/image189.png"/><Relationship Id="rId4" Type="http://schemas.openxmlformats.org/officeDocument/2006/relationships/customXml" Target="../ink/ink177.xml"/><Relationship Id="rId9" Type="http://schemas.openxmlformats.org/officeDocument/2006/relationships/image" Target="../media/image184.png"/><Relationship Id="rId14" Type="http://schemas.openxmlformats.org/officeDocument/2006/relationships/customXml" Target="../ink/ink182.xml"/><Relationship Id="rId22" Type="http://schemas.openxmlformats.org/officeDocument/2006/relationships/customXml" Target="../ink/ink1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סג:יא-יט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63:11-19</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363AF12-4B35-EB05-09B4-1B1433F42E3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6EB26E7-EB43-2FBF-1140-70A465676FA1}"/>
              </a:ext>
            </a:extLst>
          </p:cNvPr>
          <p:cNvSpPr/>
          <p:nvPr/>
        </p:nvSpPr>
        <p:spPr>
          <a:xfrm>
            <a:off x="0" y="0"/>
            <a:ext cx="97155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928A5C-A149-E3DD-1E74-3F6CBCD0D86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F6F6B91-97FE-7DAE-A263-5C78113700FA}"/>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4C6BF23E-D55F-7B03-5CFC-D4D6DE8C18D6}"/>
              </a:ext>
            </a:extLst>
          </p:cNvPr>
          <p:cNvSpPr txBox="1"/>
          <p:nvPr/>
        </p:nvSpPr>
        <p:spPr>
          <a:xfrm>
            <a:off x="749300" y="349512"/>
            <a:ext cx="8407400" cy="5570756"/>
          </a:xfrm>
          <a:prstGeom prst="rect">
            <a:avLst/>
          </a:prstGeom>
          <a:noFill/>
        </p:spPr>
        <p:txBody>
          <a:bodyPr wrap="square">
            <a:spAutoFit/>
          </a:bodyPr>
          <a:lstStyle/>
          <a:p>
            <a:pPr rtl="0">
              <a:spcBef>
                <a:spcPts val="1200"/>
              </a:spcBef>
              <a:spcAft>
                <a:spcPts val="1200"/>
              </a:spcAft>
              <a:buNone/>
            </a:pPr>
            <a:r>
              <a:rPr lang="en-US" sz="2400" b="1" i="0" u="none" strike="noStrike">
                <a:solidFill>
                  <a:srgbClr val="FFC000"/>
                </a:solidFill>
                <a:effectLst/>
                <a:latin typeface="Arial" panose="020B0604020202020204" pitchFamily="34" charset="0"/>
              </a:rPr>
              <a:t>These differences in the Aramaic text collectively enrich our application of the scriptures:</a:t>
            </a:r>
            <a:endParaRPr lang="en-US" sz="2400" b="1">
              <a:solidFill>
                <a:srgbClr val="FFC000"/>
              </a:solidFill>
              <a:effectLst/>
            </a:endParaRPr>
          </a:p>
          <a:p>
            <a:pPr marL="285750" indent="-285750" rtl="0" fontAlgn="base">
              <a:spcBef>
                <a:spcPts val="1200"/>
              </a:spcBef>
              <a:buFont typeface="Arial" panose="020B0604020202020204" pitchFamily="34" charset="0"/>
              <a:buChar char="•"/>
            </a:pPr>
            <a:r>
              <a:rPr lang="en-US" sz="2400" b="1" i="0" u="sng" strike="noStrike">
                <a:solidFill>
                  <a:srgbClr val="92D050"/>
                </a:solidFill>
                <a:effectLst/>
                <a:latin typeface="Arial" panose="020B0604020202020204" pitchFamily="34" charset="0"/>
              </a:rPr>
              <a:t>Encouraging Active Trust</a:t>
            </a:r>
            <a:r>
              <a:rPr lang="en-US" sz="2400" b="1" i="0" u="none" strike="noStrike">
                <a:solidFill>
                  <a:srgbClr val="92D050"/>
                </a:solidFill>
                <a:effectLst/>
                <a:latin typeface="Arial" panose="020B0604020202020204" pitchFamily="34" charset="0"/>
              </a:rPr>
              <a:t>:</a:t>
            </a:r>
            <a:r>
              <a:rPr lang="en-US" sz="2400" b="0" i="0" u="none" strike="noStrike">
                <a:solidFill>
                  <a:srgbClr val="92D050"/>
                </a:solidFill>
                <a:effectLst/>
                <a:latin typeface="Arial" panose="020B0604020202020204" pitchFamily="34" charset="0"/>
              </a:rPr>
              <a:t> Recognizing the </a:t>
            </a:r>
            <a:r>
              <a:rPr lang="en-US" sz="2400" b="0" i="1" u="none" strike="noStrike">
                <a:solidFill>
                  <a:srgbClr val="92D050"/>
                </a:solidFill>
                <a:effectLst/>
                <a:latin typeface="Arial" panose="020B0604020202020204" pitchFamily="34" charset="0"/>
              </a:rPr>
              <a:t>Memra</a:t>
            </a:r>
            <a:r>
              <a:rPr lang="en-US" sz="2400" b="0" i="0" u="none" strike="noStrike">
                <a:solidFill>
                  <a:srgbClr val="92D050"/>
                </a:solidFill>
                <a:effectLst/>
                <a:latin typeface="Arial" panose="020B0604020202020204" pitchFamily="34" charset="0"/>
              </a:rPr>
              <a:t> as an active guide inspires us to seek and trust in God's Word as a living force in our daily decisions.</a:t>
            </a:r>
          </a:p>
          <a:p>
            <a:pPr marL="285750" indent="-285750" rtl="0" fontAlgn="base">
              <a:buFont typeface="Arial" panose="020B0604020202020204" pitchFamily="34" charset="0"/>
              <a:buChar char="•"/>
            </a:pPr>
            <a:r>
              <a:rPr lang="en-US" sz="2400" b="1" i="0" u="sng" strike="noStrike">
                <a:solidFill>
                  <a:srgbClr val="FFC000"/>
                </a:solidFill>
                <a:effectLst/>
                <a:latin typeface="Arial" panose="020B0604020202020204" pitchFamily="34" charset="0"/>
              </a:rPr>
              <a:t>Inviting Praise</a:t>
            </a:r>
            <a:r>
              <a:rPr lang="en-US" sz="2400" b="1" i="0" u="none" strike="noStrike">
                <a:solidFill>
                  <a:srgbClr val="FFC000"/>
                </a:solidFill>
                <a:effectLst/>
                <a:latin typeface="Arial" panose="020B0604020202020204" pitchFamily="34" charset="0"/>
              </a:rPr>
              <a:t>:</a:t>
            </a:r>
            <a:r>
              <a:rPr lang="en-US" sz="2400" b="0" i="0" u="none" strike="noStrike">
                <a:solidFill>
                  <a:srgbClr val="FFC000"/>
                </a:solidFill>
                <a:effectLst/>
                <a:latin typeface="Arial" panose="020B0604020202020204" pitchFamily="34" charset="0"/>
              </a:rPr>
              <a:t> Understanding God's arm as worthy of praise pushes us to not just witness His works but to celebrate them, fostering a heart of gratitude.</a:t>
            </a:r>
          </a:p>
          <a:p>
            <a:pPr marL="285750" indent="-285750" rtl="0" fontAlgn="base">
              <a:buFont typeface="Arial" panose="020B0604020202020204" pitchFamily="34" charset="0"/>
              <a:buChar char="•"/>
            </a:pPr>
            <a:r>
              <a:rPr lang="en-US" sz="2400" b="1" i="0" u="sng" strike="noStrike">
                <a:solidFill>
                  <a:srgbClr val="92D050"/>
                </a:solidFill>
                <a:effectLst/>
                <a:latin typeface="Arial" panose="020B0604020202020204" pitchFamily="34" charset="0"/>
              </a:rPr>
              <a:t>Deepening Dependence</a:t>
            </a:r>
            <a:r>
              <a:rPr lang="en-US" sz="2400" b="1" i="0" u="none" strike="noStrike">
                <a:solidFill>
                  <a:srgbClr val="92D050"/>
                </a:solidFill>
                <a:effectLst/>
                <a:latin typeface="Arial" panose="020B0604020202020204" pitchFamily="34" charset="0"/>
              </a:rPr>
              <a:t>:</a:t>
            </a:r>
            <a:r>
              <a:rPr lang="en-US" sz="2400" b="0" i="0" u="none" strike="noStrike">
                <a:solidFill>
                  <a:srgbClr val="92D050"/>
                </a:solidFill>
                <a:effectLst/>
                <a:latin typeface="Arial" panose="020B0604020202020204" pitchFamily="34" charset="0"/>
              </a:rPr>
              <a:t> Viewing ourselves as sheep under God's care reinforces the importance of humility and reliance on His guidance.</a:t>
            </a:r>
          </a:p>
          <a:p>
            <a:pPr marL="285750" indent="-285750" rtl="0" fontAlgn="base">
              <a:spcAft>
                <a:spcPts val="1200"/>
              </a:spcAft>
              <a:buFont typeface="Arial" panose="020B0604020202020204" pitchFamily="34" charset="0"/>
              <a:buChar char="•"/>
            </a:pPr>
            <a:r>
              <a:rPr lang="en-US" sz="2400" b="1" i="0" u="sng" strike="noStrike">
                <a:solidFill>
                  <a:srgbClr val="FFC000"/>
                </a:solidFill>
                <a:effectLst/>
                <a:latin typeface="Arial" panose="020B0604020202020204" pitchFamily="34" charset="0"/>
              </a:rPr>
              <a:t>Finding Peace in Guidance</a:t>
            </a:r>
            <a:r>
              <a:rPr lang="en-US" sz="2400" b="1" i="0" u="none" strike="noStrike">
                <a:solidFill>
                  <a:srgbClr val="FFC000"/>
                </a:solidFill>
                <a:effectLst/>
                <a:latin typeface="Arial" panose="020B0604020202020204" pitchFamily="34" charset="0"/>
              </a:rPr>
              <a:t>:</a:t>
            </a:r>
            <a:r>
              <a:rPr lang="en-US" sz="2400" b="0" i="0" u="none" strike="noStrike">
                <a:solidFill>
                  <a:srgbClr val="FFC000"/>
                </a:solidFill>
                <a:effectLst/>
                <a:latin typeface="Arial" panose="020B0604020202020204" pitchFamily="34" charset="0"/>
              </a:rPr>
              <a:t> The notion of God leading us through level plains assures us of His desire to make our paths navigable, offering us peace amid uncertainty.</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093FFC3-143D-0E03-0F2F-C5F48379430C}"/>
                  </a:ext>
                </a:extLst>
              </p14:cNvPr>
              <p14:cNvContentPartPr/>
              <p14:nvPr/>
            </p14:nvContentPartPr>
            <p14:xfrm>
              <a:off x="714996" y="1495028"/>
              <a:ext cx="305640" cy="284040"/>
            </p14:xfrm>
          </p:contentPart>
        </mc:Choice>
        <mc:Fallback>
          <p:pic>
            <p:nvPicPr>
              <p:cNvPr id="3" name="Ink 2">
                <a:extLst>
                  <a:ext uri="{FF2B5EF4-FFF2-40B4-BE49-F238E27FC236}">
                    <a16:creationId xmlns:a16="http://schemas.microsoft.com/office/drawing/2014/main" id="{6093FFC3-143D-0E03-0F2F-C5F48379430C}"/>
                  </a:ext>
                </a:extLst>
              </p:cNvPr>
              <p:cNvPicPr/>
              <p:nvPr/>
            </p:nvPicPr>
            <p:blipFill>
              <a:blip r:embed="rId5"/>
              <a:stretch>
                <a:fillRect/>
              </a:stretch>
            </p:blipFill>
            <p:spPr>
              <a:xfrm>
                <a:off x="697356" y="1477028"/>
                <a:ext cx="34128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FA41BE1-07CC-BBC3-AD45-42686C6A758A}"/>
                  </a:ext>
                </a:extLst>
              </p14:cNvPr>
              <p14:cNvContentPartPr/>
              <p14:nvPr/>
            </p14:nvContentPartPr>
            <p14:xfrm>
              <a:off x="776196" y="2542628"/>
              <a:ext cx="281520" cy="257400"/>
            </p14:xfrm>
          </p:contentPart>
        </mc:Choice>
        <mc:Fallback>
          <p:pic>
            <p:nvPicPr>
              <p:cNvPr id="4" name="Ink 3">
                <a:extLst>
                  <a:ext uri="{FF2B5EF4-FFF2-40B4-BE49-F238E27FC236}">
                    <a16:creationId xmlns:a16="http://schemas.microsoft.com/office/drawing/2014/main" id="{CFA41BE1-07CC-BBC3-AD45-42686C6A758A}"/>
                  </a:ext>
                </a:extLst>
              </p:cNvPr>
              <p:cNvPicPr/>
              <p:nvPr/>
            </p:nvPicPr>
            <p:blipFill>
              <a:blip r:embed="rId7"/>
              <a:stretch>
                <a:fillRect/>
              </a:stretch>
            </p:blipFill>
            <p:spPr>
              <a:xfrm>
                <a:off x="758556" y="2524628"/>
                <a:ext cx="3171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4556E37-A81C-30B6-CECC-41A7A1F875F6}"/>
                  </a:ext>
                </a:extLst>
              </p14:cNvPr>
              <p14:cNvContentPartPr/>
              <p14:nvPr/>
            </p14:nvContentPartPr>
            <p14:xfrm>
              <a:off x="702036" y="3673028"/>
              <a:ext cx="327600" cy="255960"/>
            </p14:xfrm>
          </p:contentPart>
        </mc:Choice>
        <mc:Fallback>
          <p:pic>
            <p:nvPicPr>
              <p:cNvPr id="7" name="Ink 6">
                <a:extLst>
                  <a:ext uri="{FF2B5EF4-FFF2-40B4-BE49-F238E27FC236}">
                    <a16:creationId xmlns:a16="http://schemas.microsoft.com/office/drawing/2014/main" id="{54556E37-A81C-30B6-CECC-41A7A1F875F6}"/>
                  </a:ext>
                </a:extLst>
              </p:cNvPr>
              <p:cNvPicPr/>
              <p:nvPr/>
            </p:nvPicPr>
            <p:blipFill>
              <a:blip r:embed="rId9"/>
              <a:stretch>
                <a:fillRect/>
              </a:stretch>
            </p:blipFill>
            <p:spPr>
              <a:xfrm>
                <a:off x="684396" y="3655388"/>
                <a:ext cx="3632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0CAA692-371A-ED6F-A4B5-8FD2CE7BA35C}"/>
                  </a:ext>
                </a:extLst>
              </p14:cNvPr>
              <p14:cNvContentPartPr/>
              <p14:nvPr/>
            </p14:nvContentPartPr>
            <p14:xfrm>
              <a:off x="745956" y="4758428"/>
              <a:ext cx="258840" cy="264960"/>
            </p14:xfrm>
          </p:contentPart>
        </mc:Choice>
        <mc:Fallback>
          <p:pic>
            <p:nvPicPr>
              <p:cNvPr id="9" name="Ink 8">
                <a:extLst>
                  <a:ext uri="{FF2B5EF4-FFF2-40B4-BE49-F238E27FC236}">
                    <a16:creationId xmlns:a16="http://schemas.microsoft.com/office/drawing/2014/main" id="{40CAA692-371A-ED6F-A4B5-8FD2CE7BA35C}"/>
                  </a:ext>
                </a:extLst>
              </p:cNvPr>
              <p:cNvPicPr/>
              <p:nvPr/>
            </p:nvPicPr>
            <p:blipFill>
              <a:blip r:embed="rId11"/>
              <a:stretch>
                <a:fillRect/>
              </a:stretch>
            </p:blipFill>
            <p:spPr>
              <a:xfrm>
                <a:off x="728316" y="4740428"/>
                <a:ext cx="294480" cy="300600"/>
              </a:xfrm>
              <a:prstGeom prst="rect">
                <a:avLst/>
              </a:prstGeom>
            </p:spPr>
          </p:pic>
        </mc:Fallback>
      </mc:AlternateContent>
    </p:spTree>
    <p:extLst>
      <p:ext uri="{BB962C8B-B14F-4D97-AF65-F5344CB8AC3E}">
        <p14:creationId xmlns:p14="http://schemas.microsoft.com/office/powerpoint/2010/main" val="267947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088556-2AF6-DFA4-0FA9-DEA1ADE379F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0E97D40-69DB-3BAA-8B6E-63D6180CF63D}"/>
              </a:ext>
            </a:extLst>
          </p:cNvPr>
          <p:cNvSpPr/>
          <p:nvPr/>
        </p:nvSpPr>
        <p:spPr>
          <a:xfrm>
            <a:off x="0" y="1"/>
            <a:ext cx="9715500" cy="567880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17FDDE-ED88-1893-0E38-8CE9EF59555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639DFFD-F51B-C0A0-63BE-C6DF19714379}"/>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2953EBC6-543A-605E-A435-94BC96279543}"/>
              </a:ext>
            </a:extLst>
          </p:cNvPr>
          <p:cNvSpPr txBox="1"/>
          <p:nvPr/>
        </p:nvSpPr>
        <p:spPr>
          <a:xfrm>
            <a:off x="609600" y="291401"/>
            <a:ext cx="8496300" cy="4893647"/>
          </a:xfrm>
          <a:prstGeom prst="rect">
            <a:avLst/>
          </a:prstGeom>
          <a:noFill/>
        </p:spPr>
        <p:txBody>
          <a:bodyPr wrap="square">
            <a:spAutoFit/>
          </a:bodyPr>
          <a:lstStyle/>
          <a:p>
            <a:pPr rtl="0">
              <a:buNone/>
            </a:pPr>
            <a:r>
              <a:rPr lang="en-US" sz="2400" b="1" i="0" u="none" strike="noStrike">
                <a:solidFill>
                  <a:srgbClr val="FFC000"/>
                </a:solidFill>
                <a:effectLst/>
                <a:latin typeface="Arial" panose="020B0604020202020204" pitchFamily="34" charset="0"/>
              </a:rPr>
              <a:t>Steinsaltz on Isaiah 63:11</a:t>
            </a:r>
            <a:endParaRPr lang="en-US" sz="2400" b="0">
              <a:solidFill>
                <a:srgbClr val="FFC000"/>
              </a:solidFill>
              <a:effectLst/>
            </a:endParaRPr>
          </a:p>
          <a:p>
            <a:pPr algn="r" rtl="0">
              <a:buNone/>
            </a:pPr>
            <a:r>
              <a:rPr lang="he-IL" sz="2400" b="0" i="0" u="none" strike="noStrike">
                <a:solidFill>
                  <a:srgbClr val="FFFF00"/>
                </a:solidFill>
                <a:effectLst/>
                <a:latin typeface="Arial" panose="020B0604020202020204" pitchFamily="34" charset="0"/>
                <a:cs typeface="+mj-cs"/>
              </a:rPr>
              <a:t>למרות זאת לא השמידם. </a:t>
            </a:r>
            <a:r>
              <a:rPr lang="he-IL" sz="2400" b="1" i="0" u="none" strike="noStrike">
                <a:solidFill>
                  <a:srgbClr val="FFFF00"/>
                </a:solidFill>
                <a:effectLst/>
                <a:latin typeface="Arial" panose="020B0604020202020204" pitchFamily="34" charset="0"/>
                <a:cs typeface="+mj-cs"/>
              </a:rPr>
              <a:t>וַיִּזְכֹּר</a:t>
            </a:r>
            <a:r>
              <a:rPr lang="he-IL" sz="2400" b="0" i="0" u="none" strike="noStrike">
                <a:solidFill>
                  <a:srgbClr val="FFFF00"/>
                </a:solidFill>
                <a:effectLst/>
                <a:latin typeface="Arial" panose="020B0604020202020204" pitchFamily="34" charset="0"/>
                <a:cs typeface="+mj-cs"/>
              </a:rPr>
              <a:t>, ה' נזכר כביכול ב</a:t>
            </a:r>
            <a:r>
              <a:rPr lang="he-IL" sz="2400" b="1" i="0" u="none" strike="noStrike">
                <a:solidFill>
                  <a:srgbClr val="FFFF00"/>
                </a:solidFill>
                <a:effectLst/>
                <a:latin typeface="Arial" panose="020B0604020202020204" pitchFamily="34" charset="0"/>
                <a:cs typeface="+mj-cs"/>
              </a:rPr>
              <a:t>יְמֵי עוֹלָם,</a:t>
            </a:r>
            <a:r>
              <a:rPr lang="he-IL" sz="2400" b="0" i="0" u="none" strike="noStrike">
                <a:solidFill>
                  <a:srgbClr val="FFFF00"/>
                </a:solidFill>
                <a:effectLst/>
                <a:latin typeface="Arial" panose="020B0604020202020204" pitchFamily="34" charset="0"/>
                <a:cs typeface="+mj-cs"/>
              </a:rPr>
              <a:t> בתקופה הקדומה, ב</a:t>
            </a:r>
            <a:r>
              <a:rPr lang="he-IL" sz="2400" b="1" i="0" u="none" strike="noStrike">
                <a:solidFill>
                  <a:srgbClr val="FFFF00"/>
                </a:solidFill>
                <a:effectLst/>
                <a:latin typeface="Arial" panose="020B0604020202020204" pitchFamily="34" charset="0"/>
                <a:cs typeface="+mj-cs"/>
              </a:rPr>
              <a:t>מֹשֶׁה</a:t>
            </a:r>
            <a:r>
              <a:rPr lang="he-IL" sz="2400" b="0" i="0" u="none" strike="noStrike">
                <a:solidFill>
                  <a:srgbClr val="FFFF00"/>
                </a:solidFill>
                <a:effectLst/>
                <a:latin typeface="Arial" panose="020B0604020202020204" pitchFamily="34" charset="0"/>
                <a:cs typeface="+mj-cs"/>
              </a:rPr>
              <a:t> מנהיג </a:t>
            </a:r>
            <a:r>
              <a:rPr lang="he-IL" sz="2400" b="1" i="0" u="none" strike="noStrike">
                <a:solidFill>
                  <a:srgbClr val="FFFF00"/>
                </a:solidFill>
                <a:effectLst/>
                <a:latin typeface="Arial" panose="020B0604020202020204" pitchFamily="34" charset="0"/>
                <a:cs typeface="+mj-cs"/>
              </a:rPr>
              <a:t>עַמּוֹ</a:t>
            </a:r>
            <a:r>
              <a:rPr lang="he-IL" sz="2400" b="0" i="0" u="none" strike="noStrike">
                <a:solidFill>
                  <a:srgbClr val="FFFF00"/>
                </a:solidFill>
                <a:effectLst/>
                <a:latin typeface="Arial" panose="020B0604020202020204" pitchFamily="34" charset="0"/>
                <a:cs typeface="+mj-cs"/>
              </a:rPr>
              <a:t>, לאמור</a:t>
            </a:r>
            <a:r>
              <a:rPr lang="he-IL" sz="2400" b="1" i="0" u="none" strike="noStrike">
                <a:solidFill>
                  <a:srgbClr val="FFFF00"/>
                </a:solidFill>
                <a:effectLst/>
                <a:latin typeface="Arial" panose="020B0604020202020204" pitchFamily="34" charset="0"/>
                <a:cs typeface="+mj-cs"/>
              </a:rPr>
              <a:t>: אַיֵּה</a:t>
            </a:r>
            <a:r>
              <a:rPr lang="he-IL" sz="2400" b="0" i="0" u="none" strike="noStrike">
                <a:solidFill>
                  <a:srgbClr val="FFFF00"/>
                </a:solidFill>
                <a:effectLst/>
                <a:latin typeface="Arial" panose="020B0604020202020204" pitchFamily="34" charset="0"/>
                <a:cs typeface="+mj-cs"/>
              </a:rPr>
              <a:t> משה </a:t>
            </a:r>
            <a:r>
              <a:rPr lang="he-IL" sz="2400" b="1" i="0" u="none" strike="noStrike">
                <a:solidFill>
                  <a:srgbClr val="FFFF00"/>
                </a:solidFill>
                <a:effectLst/>
                <a:latin typeface="Arial" panose="020B0604020202020204" pitchFamily="34" charset="0"/>
                <a:cs typeface="+mj-cs"/>
              </a:rPr>
              <a:t>הַמַּעֲלֵם מִיָּם?!</a:t>
            </a:r>
            <a:r>
              <a:rPr lang="he-IL" sz="2400" b="0" i="0" u="none" strike="noStrike">
                <a:solidFill>
                  <a:srgbClr val="FFFF00"/>
                </a:solidFill>
                <a:effectLst/>
                <a:latin typeface="Arial" panose="020B0604020202020204" pitchFamily="34" charset="0"/>
                <a:cs typeface="+mj-cs"/>
              </a:rPr>
              <a:t> ויזכור </a:t>
            </a:r>
            <a:r>
              <a:rPr lang="he-IL" sz="2400" b="1" i="0" u="none" strike="noStrike">
                <a:solidFill>
                  <a:srgbClr val="FFFF00"/>
                </a:solidFill>
                <a:effectLst/>
                <a:latin typeface="Arial" panose="020B0604020202020204" pitchFamily="34" charset="0"/>
                <a:cs typeface="+mj-cs"/>
              </a:rPr>
              <a:t>אֵת רֹעֵי צֹאנוֹ</a:t>
            </a:r>
            <a:r>
              <a:rPr lang="he-IL" sz="2400" b="0" i="0" u="none" strike="noStrike">
                <a:solidFill>
                  <a:srgbClr val="FFFF00"/>
                </a:solidFill>
                <a:effectLst/>
                <a:latin typeface="Arial" panose="020B0604020202020204" pitchFamily="34" charset="0"/>
                <a:cs typeface="+mj-cs"/>
              </a:rPr>
              <a:t>, מנהיגי העם, לאמור</a:t>
            </a:r>
            <a:r>
              <a:rPr lang="he-IL" sz="2400" b="1" i="0" u="none" strike="noStrike">
                <a:solidFill>
                  <a:srgbClr val="FFFF00"/>
                </a:solidFill>
                <a:effectLst/>
                <a:latin typeface="Arial" panose="020B0604020202020204" pitchFamily="34" charset="0"/>
                <a:cs typeface="+mj-cs"/>
              </a:rPr>
              <a:t>: אַיֵּה</a:t>
            </a:r>
            <a:r>
              <a:rPr lang="he-IL" sz="2400" b="0" i="0" u="none" strike="noStrike">
                <a:solidFill>
                  <a:srgbClr val="FFFF00"/>
                </a:solidFill>
                <a:effectLst/>
                <a:latin typeface="Arial" panose="020B0604020202020204" pitchFamily="34" charset="0"/>
                <a:cs typeface="+mj-cs"/>
              </a:rPr>
              <a:t> הרועה </a:t>
            </a:r>
            <a:r>
              <a:rPr lang="he-IL" sz="2400" b="1" i="0" u="none" strike="noStrike">
                <a:solidFill>
                  <a:srgbClr val="FFFF00"/>
                </a:solidFill>
                <a:effectLst/>
                <a:latin typeface="Arial" panose="020B0604020202020204" pitchFamily="34" charset="0"/>
                <a:cs typeface="+mj-cs"/>
              </a:rPr>
              <a:t>הַשָּׂם בְּקִרְבּוֹ אֶת רוּחַ קָדְשׁוֹ?</a:t>
            </a:r>
            <a:r>
              <a:rPr lang="he-IL" sz="2400" b="0" i="0" u="none" strike="noStrike">
                <a:solidFill>
                  <a:srgbClr val="FFFF00"/>
                </a:solidFill>
                <a:effectLst/>
                <a:latin typeface="Arial" panose="020B0604020202020204" pitchFamily="34" charset="0"/>
                <a:cs typeface="+mj-cs"/>
              </a:rPr>
              <a:t> משה האציל על העם מרוח קדשו.</a:t>
            </a:r>
            <a:endParaRPr lang="he-IL" sz="2400" b="0">
              <a:solidFill>
                <a:srgbClr val="FFFF00"/>
              </a:solidFill>
              <a:effectLst/>
              <a:cs typeface="+mj-cs"/>
            </a:endParaRPr>
          </a:p>
          <a:p>
            <a:pPr rtl="0">
              <a:buNone/>
            </a:pPr>
            <a:r>
              <a:rPr lang="en-US" sz="2400" b="1" i="0" u="none" strike="noStrike">
                <a:solidFill>
                  <a:srgbClr val="FFC000"/>
                </a:solidFill>
                <a:effectLst/>
                <a:latin typeface="Arial" panose="020B0604020202020204" pitchFamily="34" charset="0"/>
              </a:rPr>
              <a:t>He, </a:t>
            </a:r>
            <a:r>
              <a:rPr lang="en-US" sz="2400" b="0" i="0" u="none" strike="noStrike">
                <a:solidFill>
                  <a:srgbClr val="FFC000"/>
                </a:solidFill>
                <a:effectLst/>
                <a:latin typeface="Arial" panose="020B0604020202020204" pitchFamily="34" charset="0"/>
              </a:rPr>
              <a:t>God, </a:t>
            </a:r>
            <a:r>
              <a:rPr lang="en-US" sz="2400" b="1" i="0" u="none" strike="noStrike">
                <a:solidFill>
                  <a:srgbClr val="FFC000"/>
                </a:solidFill>
                <a:effectLst/>
                <a:latin typeface="Arial" panose="020B0604020202020204" pitchFamily="34" charset="0"/>
              </a:rPr>
              <a:t>remembered the days of old, Moses, </a:t>
            </a:r>
            <a:r>
              <a:rPr lang="en-US" sz="2400" b="0" i="0" u="none" strike="noStrike">
                <a:solidFill>
                  <a:srgbClr val="FFC000"/>
                </a:solidFill>
                <a:effectLst/>
                <a:latin typeface="Arial" panose="020B0604020202020204" pitchFamily="34" charset="0"/>
              </a:rPr>
              <a:t>the leader of</a:t>
            </a:r>
            <a:r>
              <a:rPr lang="en-US" sz="2400" b="1" i="0" u="none" strike="noStrike">
                <a:solidFill>
                  <a:srgbClr val="FFC000"/>
                </a:solidFill>
                <a:effectLst/>
                <a:latin typeface="Arial" panose="020B0604020202020204" pitchFamily="34" charset="0"/>
              </a:rPr>
              <a:t> His people: Where is he who took them up from the sea, the shepherds, </a:t>
            </a:r>
            <a:r>
              <a:rPr lang="en-US" sz="2400" b="0" i="0" u="none" strike="noStrike">
                <a:solidFill>
                  <a:srgbClr val="FFC000"/>
                </a:solidFill>
                <a:effectLst/>
                <a:latin typeface="Arial" panose="020B0604020202020204" pitchFamily="34" charset="0"/>
              </a:rPr>
              <a:t>the leaders,</a:t>
            </a:r>
            <a:r>
              <a:rPr lang="en-US" sz="2400" b="1" i="0" u="none" strike="noStrike">
                <a:solidFill>
                  <a:srgbClr val="FFC000"/>
                </a:solidFill>
                <a:effectLst/>
                <a:latin typeface="Arial" panose="020B0604020202020204" pitchFamily="34" charset="0"/>
              </a:rPr>
              <a:t> of His flock? Where is he who placed the spirit of His holiness in their midst? </a:t>
            </a:r>
            <a:r>
              <a:rPr lang="en-US" sz="2400" b="0" i="0" u="none" strike="noStrike">
                <a:solidFill>
                  <a:srgbClr val="FFC000"/>
                </a:solidFill>
                <a:effectLst/>
                <a:latin typeface="Arial" panose="020B0604020202020204" pitchFamily="34" charset="0"/>
              </a:rPr>
              <a:t>Some explain that it is Israel who remembered the days of Moses, who led the nation from the sea and caused God’s spirit to rest in their midst. Consequently, He did not destroy them, despite their sins.</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D28FFE8-F27B-79C3-A6D5-B1DF15A88037}"/>
                  </a:ext>
                </a:extLst>
              </p14:cNvPr>
              <p14:cNvContentPartPr/>
              <p14:nvPr/>
            </p14:nvContentPartPr>
            <p14:xfrm>
              <a:off x="7278876" y="3221948"/>
              <a:ext cx="1559880" cy="56160"/>
            </p14:xfrm>
          </p:contentPart>
        </mc:Choice>
        <mc:Fallback>
          <p:pic>
            <p:nvPicPr>
              <p:cNvPr id="3" name="Ink 2">
                <a:extLst>
                  <a:ext uri="{FF2B5EF4-FFF2-40B4-BE49-F238E27FC236}">
                    <a16:creationId xmlns:a16="http://schemas.microsoft.com/office/drawing/2014/main" id="{9D28FFE8-F27B-79C3-A6D5-B1DF15A88037}"/>
                  </a:ext>
                </a:extLst>
              </p:cNvPr>
              <p:cNvPicPr/>
              <p:nvPr/>
            </p:nvPicPr>
            <p:blipFill>
              <a:blip r:embed="rId5"/>
              <a:stretch>
                <a:fillRect/>
              </a:stretch>
            </p:blipFill>
            <p:spPr>
              <a:xfrm>
                <a:off x="7261236" y="3204308"/>
                <a:ext cx="1595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DB0CD7E-7D4D-B504-39F0-4BE956A9EB94}"/>
                  </a:ext>
                </a:extLst>
              </p14:cNvPr>
              <p14:cNvContentPartPr/>
              <p14:nvPr/>
            </p14:nvContentPartPr>
            <p14:xfrm>
              <a:off x="849996" y="3556388"/>
              <a:ext cx="6993360" cy="91440"/>
            </p14:xfrm>
          </p:contentPart>
        </mc:Choice>
        <mc:Fallback>
          <p:pic>
            <p:nvPicPr>
              <p:cNvPr id="5" name="Ink 4">
                <a:extLst>
                  <a:ext uri="{FF2B5EF4-FFF2-40B4-BE49-F238E27FC236}">
                    <a16:creationId xmlns:a16="http://schemas.microsoft.com/office/drawing/2014/main" id="{EDB0CD7E-7D4D-B504-39F0-4BE956A9EB94}"/>
                  </a:ext>
                </a:extLst>
              </p:cNvPr>
              <p:cNvPicPr/>
              <p:nvPr/>
            </p:nvPicPr>
            <p:blipFill>
              <a:blip r:embed="rId7"/>
              <a:stretch>
                <a:fillRect/>
              </a:stretch>
            </p:blipFill>
            <p:spPr>
              <a:xfrm>
                <a:off x="831996" y="3538388"/>
                <a:ext cx="7029000" cy="127080"/>
              </a:xfrm>
              <a:prstGeom prst="rect">
                <a:avLst/>
              </a:prstGeom>
            </p:spPr>
          </p:pic>
        </mc:Fallback>
      </mc:AlternateContent>
    </p:spTree>
    <p:extLst>
      <p:ext uri="{BB962C8B-B14F-4D97-AF65-F5344CB8AC3E}">
        <p14:creationId xmlns:p14="http://schemas.microsoft.com/office/powerpoint/2010/main" val="47913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0BCBFA8-D7E8-A478-4DD1-4D69739126C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78855D9-B7F5-F1E1-0A47-94D591FC93A4}"/>
              </a:ext>
            </a:extLst>
          </p:cNvPr>
          <p:cNvSpPr/>
          <p:nvPr/>
        </p:nvSpPr>
        <p:spPr>
          <a:xfrm>
            <a:off x="0" y="0"/>
            <a:ext cx="9715500" cy="6808063"/>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9EC049-43A2-A46B-15E2-6FBF801E10E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D29CF43-91A2-BCEF-3DF6-0DF66D0EE03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5324262B-4F14-7124-1937-92BBDC196725}"/>
              </a:ext>
            </a:extLst>
          </p:cNvPr>
          <p:cNvSpPr txBox="1"/>
          <p:nvPr/>
        </p:nvSpPr>
        <p:spPr>
          <a:xfrm>
            <a:off x="546100" y="403210"/>
            <a:ext cx="8623300" cy="5632311"/>
          </a:xfrm>
          <a:prstGeom prst="rect">
            <a:avLst/>
          </a:prstGeom>
          <a:noFill/>
        </p:spPr>
        <p:txBody>
          <a:bodyPr wrap="square">
            <a:spAutoFit/>
          </a:bodyPr>
          <a:lstStyle/>
          <a:p>
            <a:pPr algn="ctr" rtl="0">
              <a:spcBef>
                <a:spcPts val="1200"/>
              </a:spcBef>
              <a:spcAft>
                <a:spcPts val="1200"/>
              </a:spcAft>
              <a:buNone/>
            </a:pPr>
            <a:r>
              <a:rPr lang="en-US" sz="2000" b="1" i="0" u="none" strike="noStrike">
                <a:solidFill>
                  <a:srgbClr val="FFC000"/>
                </a:solidFill>
                <a:effectLst/>
                <a:latin typeface="Arial" panose="020B0604020202020204" pitchFamily="34" charset="0"/>
              </a:rPr>
              <a:t>Comparison between Moshe and Yeshua:</a:t>
            </a:r>
            <a:endParaRPr lang="en-US" sz="3600" b="0">
              <a:solidFill>
                <a:srgbClr val="FFC000"/>
              </a:solidFill>
              <a:effectLst/>
            </a:endParaRPr>
          </a:p>
          <a:p>
            <a:pPr marL="342900" indent="-342900" rtl="0" fontAlgn="base">
              <a:spcBef>
                <a:spcPts val="1200"/>
              </a:spcBef>
              <a:buFont typeface="+mj-lt"/>
              <a:buAutoNum type="arabicPeriod"/>
            </a:pPr>
            <a:r>
              <a:rPr lang="en-US" sz="1600" b="1" i="0" u="none" strike="noStrike">
                <a:solidFill>
                  <a:srgbClr val="92D050"/>
                </a:solidFill>
                <a:effectLst/>
                <a:latin typeface="Arial" panose="020B0604020202020204" pitchFamily="34" charset="0"/>
              </a:rPr>
              <a:t>Deliverance and Redemption:</a:t>
            </a:r>
            <a:endParaRPr lang="en-US" sz="1600" b="0" i="0" u="none" strike="noStrike">
              <a:solidFill>
                <a:srgbClr val="92D050"/>
              </a:solidFill>
              <a:effectLst/>
              <a:latin typeface="Arial" panose="020B0604020202020204" pitchFamily="34" charset="0"/>
            </a:endParaRPr>
          </a:p>
          <a:p>
            <a:pPr marL="742950" lvl="1" indent="-285750" rtl="0" fontAlgn="base">
              <a:buFont typeface="Arial" panose="020B0604020202020204" pitchFamily="34" charset="0"/>
              <a:buChar char="•"/>
            </a:pPr>
            <a:r>
              <a:rPr lang="en-US" sz="1600" b="0" i="1" u="none" strike="noStrike">
                <a:solidFill>
                  <a:srgbClr val="92D050"/>
                </a:solidFill>
                <a:effectLst/>
                <a:latin typeface="Arial" panose="020B0604020202020204" pitchFamily="34" charset="0"/>
              </a:rPr>
              <a:t>Moses</a:t>
            </a:r>
            <a:r>
              <a:rPr lang="en-US" sz="1600" b="0" i="0" u="none" strike="noStrike">
                <a:solidFill>
                  <a:srgbClr val="92D050"/>
                </a:solidFill>
                <a:effectLst/>
                <a:latin typeface="Arial" panose="020B0604020202020204" pitchFamily="34" charset="0"/>
              </a:rPr>
              <a:t> facilitated the physical escape from Egypt, guiding the Israelites through the Red Sea and away from slavery.</a:t>
            </a:r>
          </a:p>
          <a:p>
            <a:pPr marL="742950" lvl="1" indent="-285750" rtl="0" fontAlgn="base">
              <a:buFont typeface="Arial" panose="020B0604020202020204" pitchFamily="34" charset="0"/>
              <a:buChar char="•"/>
            </a:pPr>
            <a:r>
              <a:rPr lang="en-US" sz="1600" b="0" i="1" u="none" strike="noStrike">
                <a:solidFill>
                  <a:srgbClr val="92D050"/>
                </a:solidFill>
                <a:effectLst/>
                <a:latin typeface="Arial" panose="020B0604020202020204" pitchFamily="34" charset="0"/>
              </a:rPr>
              <a:t>Yeshua</a:t>
            </a:r>
            <a:r>
              <a:rPr lang="en-US" sz="1600" b="0" i="0" u="none" strike="noStrike">
                <a:solidFill>
                  <a:srgbClr val="92D050"/>
                </a:solidFill>
                <a:effectLst/>
                <a:latin typeface="Arial" panose="020B0604020202020204" pitchFamily="34" charset="0"/>
              </a:rPr>
              <a:t> offers spiritual redemption, leading believers out of the bondage of sin and into a renewed relationship with God.</a:t>
            </a:r>
          </a:p>
          <a:p>
            <a:pPr marL="342900" indent="-342900" rtl="0" fontAlgn="base">
              <a:buFont typeface="+mj-lt"/>
              <a:buAutoNum type="arabicPeriod"/>
            </a:pPr>
            <a:r>
              <a:rPr lang="en-US" sz="1600" b="1" i="0" u="none" strike="noStrike">
                <a:solidFill>
                  <a:srgbClr val="FFC000"/>
                </a:solidFill>
                <a:effectLst/>
                <a:latin typeface="Arial" panose="020B0604020202020204" pitchFamily="34" charset="0"/>
              </a:rPr>
              <a:t>Mediation of the Divine Spirit:</a:t>
            </a:r>
            <a:endParaRPr lang="en-US" sz="1600" b="0" i="0" u="none" strike="noStrike">
              <a:solidFill>
                <a:srgbClr val="FFC000"/>
              </a:solidFill>
              <a:effectLst/>
              <a:latin typeface="Arial" panose="020B0604020202020204" pitchFamily="34" charset="0"/>
            </a:endParaRPr>
          </a:p>
          <a:p>
            <a:pPr marL="742950" lvl="1" indent="-285750" rtl="0" fontAlgn="base">
              <a:buFont typeface="Arial" panose="020B0604020202020204" pitchFamily="34" charset="0"/>
              <a:buChar char="•"/>
            </a:pPr>
            <a:r>
              <a:rPr lang="en-US" sz="1600" b="0" i="1" u="none" strike="noStrike">
                <a:solidFill>
                  <a:srgbClr val="FFC000"/>
                </a:solidFill>
                <a:effectLst/>
                <a:latin typeface="Arial" panose="020B0604020202020204" pitchFamily="34" charset="0"/>
              </a:rPr>
              <a:t>Moses</a:t>
            </a:r>
            <a:r>
              <a:rPr lang="en-US" sz="1600" b="0" i="0" u="none" strike="noStrike">
                <a:solidFill>
                  <a:srgbClr val="FFC000"/>
                </a:solidFill>
                <a:effectLst/>
                <a:latin typeface="Arial" panose="020B0604020202020204" pitchFamily="34" charset="0"/>
              </a:rPr>
              <a:t> is credited with placing God's Holy Spirit among the people, fostering a collective spiritual identity.</a:t>
            </a:r>
          </a:p>
          <a:p>
            <a:pPr marL="742950" lvl="1" indent="-285750" rtl="0" fontAlgn="base">
              <a:buFont typeface="Arial" panose="020B0604020202020204" pitchFamily="34" charset="0"/>
              <a:buChar char="•"/>
            </a:pPr>
            <a:r>
              <a:rPr lang="en-US" sz="1600" b="0" i="1" u="none" strike="noStrike">
                <a:solidFill>
                  <a:srgbClr val="FFC000"/>
                </a:solidFill>
                <a:effectLst/>
                <a:latin typeface="Arial" panose="020B0604020202020204" pitchFamily="34" charset="0"/>
              </a:rPr>
              <a:t>Yeshua</a:t>
            </a:r>
            <a:r>
              <a:rPr lang="en-US" sz="1600" b="0" i="0" u="none" strike="noStrike">
                <a:solidFill>
                  <a:srgbClr val="FFC000"/>
                </a:solidFill>
                <a:effectLst/>
                <a:latin typeface="Arial" panose="020B0604020202020204" pitchFamily="34" charset="0"/>
              </a:rPr>
              <a:t> promises the indwelling of the Holy Spirit to His followers, providing personal guidance and comfort (</a:t>
            </a:r>
            <a:r>
              <a:rPr lang="en-US" sz="1600" b="0" i="0" u="none" strike="noStrike">
                <a:solidFill>
                  <a:srgbClr val="00B0F0"/>
                </a:solidFill>
                <a:effectLst/>
                <a:latin typeface="Arial" panose="020B0604020202020204" pitchFamily="34" charset="0"/>
              </a:rPr>
              <a:t>John 14:26</a:t>
            </a:r>
            <a:r>
              <a:rPr lang="en-US" sz="1600" b="0" i="0" u="none" strike="noStrike">
                <a:solidFill>
                  <a:srgbClr val="FFC000"/>
                </a:solidFill>
                <a:effectLst/>
                <a:latin typeface="Arial" panose="020B0604020202020204" pitchFamily="34" charset="0"/>
              </a:rPr>
              <a:t>).</a:t>
            </a:r>
          </a:p>
          <a:p>
            <a:pPr marL="342900" indent="-342900" rtl="0" fontAlgn="base">
              <a:buFont typeface="+mj-lt"/>
              <a:buAutoNum type="arabicPeriod"/>
            </a:pPr>
            <a:r>
              <a:rPr lang="en-US" sz="1600" b="1" i="0" u="none" strike="noStrike">
                <a:solidFill>
                  <a:srgbClr val="92D050"/>
                </a:solidFill>
                <a:effectLst/>
                <a:latin typeface="Arial" panose="020B0604020202020204" pitchFamily="34" charset="0"/>
              </a:rPr>
              <a:t>Intercession and Advocacy:</a:t>
            </a:r>
            <a:endParaRPr lang="en-US" sz="1600" b="0" i="0" u="none" strike="noStrike">
              <a:solidFill>
                <a:srgbClr val="92D050"/>
              </a:solidFill>
              <a:effectLst/>
              <a:latin typeface="Arial" panose="020B0604020202020204" pitchFamily="34" charset="0"/>
            </a:endParaRPr>
          </a:p>
          <a:p>
            <a:pPr marL="742950" lvl="1" indent="-285750" rtl="0" fontAlgn="base">
              <a:buFont typeface="Arial" panose="020B0604020202020204" pitchFamily="34" charset="0"/>
              <a:buChar char="•"/>
            </a:pPr>
            <a:r>
              <a:rPr lang="en-US" sz="1600" b="0" i="1" u="none" strike="noStrike">
                <a:solidFill>
                  <a:srgbClr val="92D050"/>
                </a:solidFill>
                <a:effectLst/>
                <a:latin typeface="Arial" panose="020B0604020202020204" pitchFamily="34" charset="0"/>
              </a:rPr>
              <a:t>Moses</a:t>
            </a:r>
            <a:r>
              <a:rPr lang="en-US" sz="1600" b="0" i="0" u="none" strike="noStrike">
                <a:solidFill>
                  <a:srgbClr val="92D050"/>
                </a:solidFill>
                <a:effectLst/>
                <a:latin typeface="Arial" panose="020B0604020202020204" pitchFamily="34" charset="0"/>
              </a:rPr>
              <a:t> frequently intercedes on behalf of Israel, pleading with God to spare them despite their disobedience.</a:t>
            </a:r>
          </a:p>
          <a:p>
            <a:pPr marL="742950" lvl="1" indent="-285750" rtl="0" fontAlgn="base">
              <a:buFont typeface="Arial" panose="020B0604020202020204" pitchFamily="34" charset="0"/>
              <a:buChar char="•"/>
            </a:pPr>
            <a:r>
              <a:rPr lang="en-US" sz="1600" b="0" i="1" u="none" strike="noStrike">
                <a:solidFill>
                  <a:srgbClr val="92D050"/>
                </a:solidFill>
                <a:effectLst/>
                <a:latin typeface="Arial" panose="020B0604020202020204" pitchFamily="34" charset="0"/>
              </a:rPr>
              <a:t>Yeshua</a:t>
            </a:r>
            <a:r>
              <a:rPr lang="en-US" sz="1600" b="0" i="0" u="none" strike="noStrike">
                <a:solidFill>
                  <a:srgbClr val="92D050"/>
                </a:solidFill>
                <a:effectLst/>
                <a:latin typeface="Arial" panose="020B0604020202020204" pitchFamily="34" charset="0"/>
              </a:rPr>
              <a:t> acts as an eternal advocate for humanity, offering grace and mediating on our behalf (</a:t>
            </a:r>
            <a:r>
              <a:rPr lang="en-US" sz="1600" b="0" i="0" u="none" strike="noStrike">
                <a:solidFill>
                  <a:srgbClr val="00B0F0"/>
                </a:solidFill>
                <a:effectLst/>
                <a:latin typeface="Arial" panose="020B0604020202020204" pitchFamily="34" charset="0"/>
              </a:rPr>
              <a:t>Hebrews 7:25</a:t>
            </a:r>
            <a:r>
              <a:rPr lang="en-US" sz="1600" b="0" i="0" u="none" strike="noStrike">
                <a:solidFill>
                  <a:srgbClr val="92D050"/>
                </a:solidFill>
                <a:effectLst/>
                <a:latin typeface="Arial" panose="020B0604020202020204" pitchFamily="34" charset="0"/>
              </a:rPr>
              <a:t>).</a:t>
            </a:r>
          </a:p>
          <a:p>
            <a:pPr marL="342900" indent="-342900" rtl="0" fontAlgn="base">
              <a:buFont typeface="+mj-lt"/>
              <a:buAutoNum type="arabicPeriod"/>
            </a:pPr>
            <a:r>
              <a:rPr lang="en-US" sz="1600" b="1" i="0" u="none" strike="noStrike">
                <a:solidFill>
                  <a:srgbClr val="FFC000"/>
                </a:solidFill>
                <a:effectLst/>
                <a:latin typeface="Arial" panose="020B0604020202020204" pitchFamily="34" charset="0"/>
              </a:rPr>
              <a:t>Covenant Establishment:</a:t>
            </a:r>
            <a:endParaRPr lang="en-US" sz="1600" b="0" i="0" u="none" strike="noStrike">
              <a:solidFill>
                <a:srgbClr val="FFC000"/>
              </a:solidFill>
              <a:effectLst/>
              <a:latin typeface="Arial" panose="020B0604020202020204" pitchFamily="34" charset="0"/>
            </a:endParaRPr>
          </a:p>
          <a:p>
            <a:pPr marL="742950" lvl="1" indent="-285750" rtl="0" fontAlgn="base">
              <a:buFont typeface="Arial" panose="020B0604020202020204" pitchFamily="34" charset="0"/>
              <a:buChar char="•"/>
            </a:pPr>
            <a:r>
              <a:rPr lang="en-US" sz="1600" b="0" i="1" u="none" strike="noStrike">
                <a:solidFill>
                  <a:srgbClr val="FFC000"/>
                </a:solidFill>
                <a:effectLst/>
                <a:latin typeface="Arial" panose="020B0604020202020204" pitchFamily="34" charset="0"/>
              </a:rPr>
              <a:t>Moses</a:t>
            </a:r>
            <a:r>
              <a:rPr lang="en-US" sz="1600" b="0" i="0" u="none" strike="noStrike">
                <a:solidFill>
                  <a:srgbClr val="FFC000"/>
                </a:solidFill>
                <a:effectLst/>
                <a:latin typeface="Arial" panose="020B0604020202020204" pitchFamily="34" charset="0"/>
              </a:rPr>
              <a:t> brings forth the Mosaic Covenant, establishing laws and guidelines for the nation of Israel.</a:t>
            </a:r>
          </a:p>
          <a:p>
            <a:pPr marL="742950" lvl="1" indent="-285750" rtl="0" fontAlgn="base">
              <a:spcAft>
                <a:spcPts val="1200"/>
              </a:spcAft>
              <a:buFont typeface="Arial" panose="020B0604020202020204" pitchFamily="34" charset="0"/>
              <a:buChar char="•"/>
            </a:pPr>
            <a:r>
              <a:rPr lang="en-US" sz="1600" b="0" i="1" u="none" strike="noStrike">
                <a:solidFill>
                  <a:srgbClr val="FFC000"/>
                </a:solidFill>
                <a:effectLst/>
                <a:latin typeface="Arial" panose="020B0604020202020204" pitchFamily="34" charset="0"/>
              </a:rPr>
              <a:t>Yeshua</a:t>
            </a:r>
            <a:r>
              <a:rPr lang="en-US" sz="1600" b="0" i="0" u="none" strike="noStrike">
                <a:solidFill>
                  <a:srgbClr val="FFC000"/>
                </a:solidFill>
                <a:effectLst/>
                <a:latin typeface="Arial" panose="020B0604020202020204" pitchFamily="34" charset="0"/>
              </a:rPr>
              <a:t> introduces the New Covenant, centered on internal transformation and written on the hearts of believers (</a:t>
            </a:r>
            <a:r>
              <a:rPr lang="en-US" sz="1600" b="0" i="0" u="none" strike="noStrike">
                <a:solidFill>
                  <a:srgbClr val="00B0F0"/>
                </a:solidFill>
                <a:effectLst/>
                <a:latin typeface="Arial" panose="020B0604020202020204" pitchFamily="34" charset="0"/>
              </a:rPr>
              <a:t>Jeremiah 31:31-33, Luke 22:20</a:t>
            </a:r>
            <a:r>
              <a:rPr lang="en-US" sz="1600" b="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91D53F3-D27E-CEA5-466E-BB959B8962FC}"/>
                  </a:ext>
                </a:extLst>
              </p14:cNvPr>
              <p14:cNvContentPartPr/>
              <p14:nvPr/>
            </p14:nvContentPartPr>
            <p14:xfrm>
              <a:off x="484236" y="1006508"/>
              <a:ext cx="564120" cy="351000"/>
            </p14:xfrm>
          </p:contentPart>
        </mc:Choice>
        <mc:Fallback>
          <p:pic>
            <p:nvPicPr>
              <p:cNvPr id="3" name="Ink 2">
                <a:extLst>
                  <a:ext uri="{FF2B5EF4-FFF2-40B4-BE49-F238E27FC236}">
                    <a16:creationId xmlns:a16="http://schemas.microsoft.com/office/drawing/2014/main" id="{291D53F3-D27E-CEA5-466E-BB959B8962FC}"/>
                  </a:ext>
                </a:extLst>
              </p:cNvPr>
              <p:cNvPicPr/>
              <p:nvPr/>
            </p:nvPicPr>
            <p:blipFill>
              <a:blip r:embed="rId5"/>
              <a:stretch>
                <a:fillRect/>
              </a:stretch>
            </p:blipFill>
            <p:spPr>
              <a:xfrm>
                <a:off x="466596" y="988868"/>
                <a:ext cx="5997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8E7851BF-B065-6C0E-BEDA-15A240D995D2}"/>
                  </a:ext>
                </a:extLst>
              </p14:cNvPr>
              <p14:cNvContentPartPr/>
              <p14:nvPr/>
            </p14:nvContentPartPr>
            <p14:xfrm>
              <a:off x="417636" y="2195588"/>
              <a:ext cx="471600" cy="439920"/>
            </p14:xfrm>
          </p:contentPart>
        </mc:Choice>
        <mc:Fallback>
          <p:pic>
            <p:nvPicPr>
              <p:cNvPr id="5" name="Ink 4">
                <a:extLst>
                  <a:ext uri="{FF2B5EF4-FFF2-40B4-BE49-F238E27FC236}">
                    <a16:creationId xmlns:a16="http://schemas.microsoft.com/office/drawing/2014/main" id="{8E7851BF-B065-6C0E-BEDA-15A240D995D2}"/>
                  </a:ext>
                </a:extLst>
              </p:cNvPr>
              <p:cNvPicPr/>
              <p:nvPr/>
            </p:nvPicPr>
            <p:blipFill>
              <a:blip r:embed="rId7"/>
              <a:stretch>
                <a:fillRect/>
              </a:stretch>
            </p:blipFill>
            <p:spPr>
              <a:xfrm>
                <a:off x="399636" y="2177948"/>
                <a:ext cx="50724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AF93E19-732C-A497-5558-05BBAA7D3BAC}"/>
                  </a:ext>
                </a:extLst>
              </p14:cNvPr>
              <p14:cNvContentPartPr/>
              <p14:nvPr/>
            </p14:nvContentPartPr>
            <p14:xfrm>
              <a:off x="3502476" y="3483668"/>
              <a:ext cx="891000" cy="37800"/>
            </p14:xfrm>
          </p:contentPart>
        </mc:Choice>
        <mc:Fallback>
          <p:pic>
            <p:nvPicPr>
              <p:cNvPr id="7" name="Ink 6">
                <a:extLst>
                  <a:ext uri="{FF2B5EF4-FFF2-40B4-BE49-F238E27FC236}">
                    <a16:creationId xmlns:a16="http://schemas.microsoft.com/office/drawing/2014/main" id="{4AF93E19-732C-A497-5558-05BBAA7D3BAC}"/>
                  </a:ext>
                </a:extLst>
              </p:cNvPr>
              <p:cNvPicPr/>
              <p:nvPr/>
            </p:nvPicPr>
            <p:blipFill>
              <a:blip r:embed="rId9"/>
              <a:stretch>
                <a:fillRect/>
              </a:stretch>
            </p:blipFill>
            <p:spPr>
              <a:xfrm>
                <a:off x="3484836" y="3465668"/>
                <a:ext cx="926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99EA2EE-2A28-CBDB-4D0C-E181947EB9B1}"/>
                  </a:ext>
                </a:extLst>
              </p14:cNvPr>
              <p14:cNvContentPartPr/>
              <p14:nvPr/>
            </p14:nvContentPartPr>
            <p14:xfrm>
              <a:off x="371196" y="3437228"/>
              <a:ext cx="491040" cy="417600"/>
            </p14:xfrm>
          </p:contentPart>
        </mc:Choice>
        <mc:Fallback>
          <p:pic>
            <p:nvPicPr>
              <p:cNvPr id="9" name="Ink 8">
                <a:extLst>
                  <a:ext uri="{FF2B5EF4-FFF2-40B4-BE49-F238E27FC236}">
                    <a16:creationId xmlns:a16="http://schemas.microsoft.com/office/drawing/2014/main" id="{499EA2EE-2A28-CBDB-4D0C-E181947EB9B1}"/>
                  </a:ext>
                </a:extLst>
              </p:cNvPr>
              <p:cNvPicPr/>
              <p:nvPr/>
            </p:nvPicPr>
            <p:blipFill>
              <a:blip r:embed="rId11"/>
              <a:stretch>
                <a:fillRect/>
              </a:stretch>
            </p:blipFill>
            <p:spPr>
              <a:xfrm>
                <a:off x="353196" y="3419228"/>
                <a:ext cx="52668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030CF3A-E31A-1789-EC56-0E9486893DB3}"/>
                  </a:ext>
                </a:extLst>
              </p14:cNvPr>
              <p14:cNvContentPartPr/>
              <p14:nvPr/>
            </p14:nvContentPartPr>
            <p14:xfrm>
              <a:off x="2444796" y="4689668"/>
              <a:ext cx="1168200" cy="43200"/>
            </p14:xfrm>
          </p:contentPart>
        </mc:Choice>
        <mc:Fallback>
          <p:pic>
            <p:nvPicPr>
              <p:cNvPr id="10" name="Ink 9">
                <a:extLst>
                  <a:ext uri="{FF2B5EF4-FFF2-40B4-BE49-F238E27FC236}">
                    <a16:creationId xmlns:a16="http://schemas.microsoft.com/office/drawing/2014/main" id="{0030CF3A-E31A-1789-EC56-0E9486893DB3}"/>
                  </a:ext>
                </a:extLst>
              </p:cNvPr>
              <p:cNvPicPr/>
              <p:nvPr/>
            </p:nvPicPr>
            <p:blipFill>
              <a:blip r:embed="rId13"/>
              <a:stretch>
                <a:fillRect/>
              </a:stretch>
            </p:blipFill>
            <p:spPr>
              <a:xfrm>
                <a:off x="2427156" y="4671668"/>
                <a:ext cx="1203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930D5FA-E4D1-EC87-4BAF-27E51F18FC7B}"/>
                  </a:ext>
                </a:extLst>
              </p14:cNvPr>
              <p14:cNvContentPartPr/>
              <p14:nvPr/>
            </p14:nvContentPartPr>
            <p14:xfrm>
              <a:off x="399276" y="4667348"/>
              <a:ext cx="452520" cy="414720"/>
            </p14:xfrm>
          </p:contentPart>
        </mc:Choice>
        <mc:Fallback>
          <p:pic>
            <p:nvPicPr>
              <p:cNvPr id="11" name="Ink 10">
                <a:extLst>
                  <a:ext uri="{FF2B5EF4-FFF2-40B4-BE49-F238E27FC236}">
                    <a16:creationId xmlns:a16="http://schemas.microsoft.com/office/drawing/2014/main" id="{B930D5FA-E4D1-EC87-4BAF-27E51F18FC7B}"/>
                  </a:ext>
                </a:extLst>
              </p:cNvPr>
              <p:cNvPicPr/>
              <p:nvPr/>
            </p:nvPicPr>
            <p:blipFill>
              <a:blip r:embed="rId15"/>
              <a:stretch>
                <a:fillRect/>
              </a:stretch>
            </p:blipFill>
            <p:spPr>
              <a:xfrm>
                <a:off x="381276" y="4649708"/>
                <a:ext cx="488160" cy="450360"/>
              </a:xfrm>
              <a:prstGeom prst="rect">
                <a:avLst/>
              </a:prstGeom>
            </p:spPr>
          </p:pic>
        </mc:Fallback>
      </mc:AlternateContent>
      <p:grpSp>
        <p:nvGrpSpPr>
          <p:cNvPr id="14" name="Group 13">
            <a:extLst>
              <a:ext uri="{FF2B5EF4-FFF2-40B4-BE49-F238E27FC236}">
                <a16:creationId xmlns:a16="http://schemas.microsoft.com/office/drawing/2014/main" id="{7BAB1D04-ABFD-1BEA-B900-A1D32238C72E}"/>
              </a:ext>
            </a:extLst>
          </p:cNvPr>
          <p:cNvGrpSpPr/>
          <p:nvPr/>
        </p:nvGrpSpPr>
        <p:grpSpPr>
          <a:xfrm>
            <a:off x="4613076" y="5946788"/>
            <a:ext cx="2544840" cy="64440"/>
            <a:chOff x="4613076" y="5946788"/>
            <a:chExt cx="2544840" cy="6444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E797E71-6CF6-313E-13F4-63CC0E093962}"/>
                    </a:ext>
                  </a:extLst>
                </p14:cNvPr>
                <p14:cNvContentPartPr/>
                <p14:nvPr/>
              </p14:nvContentPartPr>
              <p14:xfrm>
                <a:off x="4613076" y="5946788"/>
                <a:ext cx="1364400" cy="64440"/>
              </p14:xfrm>
            </p:contentPart>
          </mc:Choice>
          <mc:Fallback>
            <p:pic>
              <p:nvPicPr>
                <p:cNvPr id="12" name="Ink 11">
                  <a:extLst>
                    <a:ext uri="{FF2B5EF4-FFF2-40B4-BE49-F238E27FC236}">
                      <a16:creationId xmlns:a16="http://schemas.microsoft.com/office/drawing/2014/main" id="{4E797E71-6CF6-313E-13F4-63CC0E093962}"/>
                    </a:ext>
                  </a:extLst>
                </p:cNvPr>
                <p:cNvPicPr/>
                <p:nvPr/>
              </p:nvPicPr>
              <p:blipFill>
                <a:blip r:embed="rId17"/>
                <a:stretch>
                  <a:fillRect/>
                </a:stretch>
              </p:blipFill>
              <p:spPr>
                <a:xfrm>
                  <a:off x="4595436" y="5928788"/>
                  <a:ext cx="1400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6F54D5A-B0D5-EB67-3D25-2D88115AEDEA}"/>
                    </a:ext>
                  </a:extLst>
                </p14:cNvPr>
                <p14:cNvContentPartPr/>
                <p14:nvPr/>
              </p14:nvContentPartPr>
              <p14:xfrm>
                <a:off x="6374556" y="5970908"/>
                <a:ext cx="783360" cy="33840"/>
              </p14:xfrm>
            </p:contentPart>
          </mc:Choice>
          <mc:Fallback>
            <p:pic>
              <p:nvPicPr>
                <p:cNvPr id="13" name="Ink 12">
                  <a:extLst>
                    <a:ext uri="{FF2B5EF4-FFF2-40B4-BE49-F238E27FC236}">
                      <a16:creationId xmlns:a16="http://schemas.microsoft.com/office/drawing/2014/main" id="{96F54D5A-B0D5-EB67-3D25-2D88115AEDEA}"/>
                    </a:ext>
                  </a:extLst>
                </p:cNvPr>
                <p:cNvPicPr/>
                <p:nvPr/>
              </p:nvPicPr>
              <p:blipFill>
                <a:blip r:embed="rId19"/>
                <a:stretch>
                  <a:fillRect/>
                </a:stretch>
              </p:blipFill>
              <p:spPr>
                <a:xfrm>
                  <a:off x="6356916" y="5953268"/>
                  <a:ext cx="819000" cy="69480"/>
                </a:xfrm>
                <a:prstGeom prst="rect">
                  <a:avLst/>
                </a:prstGeom>
              </p:spPr>
            </p:pic>
          </mc:Fallback>
        </mc:AlternateContent>
      </p:grpSp>
    </p:spTree>
    <p:extLst>
      <p:ext uri="{BB962C8B-B14F-4D97-AF65-F5344CB8AC3E}">
        <p14:creationId xmlns:p14="http://schemas.microsoft.com/office/powerpoint/2010/main" val="16517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514DEF-1D07-74A9-9B7E-8041E3D853F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7624EA1-A8B0-8F8D-546C-129C77D040FE}"/>
              </a:ext>
            </a:extLst>
          </p:cNvPr>
          <p:cNvSpPr/>
          <p:nvPr/>
        </p:nvSpPr>
        <p:spPr>
          <a:xfrm>
            <a:off x="0" y="1"/>
            <a:ext cx="9715500" cy="4673599"/>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A81570-B78B-5527-F7CC-4585C45E7882}"/>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35E8DA9D-9A24-01D8-62C4-E529E1B7508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416C128-1DD5-641E-D256-1A095F757155}"/>
              </a:ext>
            </a:extLst>
          </p:cNvPr>
          <p:cNvSpPr txBox="1"/>
          <p:nvPr/>
        </p:nvSpPr>
        <p:spPr>
          <a:xfrm>
            <a:off x="565150" y="417949"/>
            <a:ext cx="8585200" cy="3046988"/>
          </a:xfrm>
          <a:prstGeom prst="rect">
            <a:avLst/>
          </a:prstGeom>
          <a:noFill/>
        </p:spPr>
        <p:txBody>
          <a:bodyPr wrap="square">
            <a:spAutoFit/>
          </a:bodyPr>
          <a:lstStyle/>
          <a:p>
            <a:pPr algn="ctr" rtl="0">
              <a:spcBef>
                <a:spcPts val="1200"/>
              </a:spcBef>
              <a:spcAft>
                <a:spcPts val="1200"/>
              </a:spcAft>
              <a:buNone/>
            </a:pPr>
            <a:r>
              <a:rPr lang="en-US" sz="2800" b="1" i="0" u="none" strike="noStrike">
                <a:solidFill>
                  <a:srgbClr val="FFC000"/>
                </a:solidFill>
                <a:effectLst/>
                <a:latin typeface="Arial" panose="020B0604020202020204" pitchFamily="34" charset="0"/>
              </a:rPr>
              <a:t>Additional Parallels in the New Testament:</a:t>
            </a:r>
            <a:endParaRPr lang="en-US" sz="2800" b="0">
              <a:solidFill>
                <a:srgbClr val="FFC000"/>
              </a:solidFill>
              <a:effectLst/>
            </a:endParaRPr>
          </a:p>
          <a:p>
            <a:pPr marL="342900" indent="-342900" rtl="0" fontAlgn="base">
              <a:spcBef>
                <a:spcPts val="1200"/>
              </a:spcBef>
              <a:buFont typeface="Arial" panose="020B0604020202020204" pitchFamily="34" charset="0"/>
              <a:buChar char="•"/>
            </a:pPr>
            <a:r>
              <a:rPr lang="en-US" sz="2400" b="1" i="0" u="sng" strike="noStrike">
                <a:solidFill>
                  <a:srgbClr val="92D050"/>
                </a:solidFill>
                <a:effectLst/>
                <a:latin typeface="Arial" panose="020B0604020202020204" pitchFamily="34" charset="0"/>
              </a:rPr>
              <a:t>Acts 7:37</a:t>
            </a:r>
            <a:r>
              <a:rPr lang="en-US" sz="2400" b="0" i="0" strike="noStrike">
                <a:solidFill>
                  <a:srgbClr val="92D050"/>
                </a:solidFill>
                <a:effectLst/>
                <a:latin typeface="Arial" panose="020B0604020202020204" pitchFamily="34" charset="0"/>
              </a:rPr>
              <a:t> </a:t>
            </a:r>
            <a:r>
              <a:rPr lang="en-US" sz="2400" b="0" i="0" u="none" strike="noStrike">
                <a:solidFill>
                  <a:srgbClr val="92D050"/>
                </a:solidFill>
                <a:effectLst/>
                <a:latin typeface="Arial" panose="020B0604020202020204" pitchFamily="34" charset="0"/>
              </a:rPr>
              <a:t>references Moses saying, "God will raise up for you a prophet like me from your brothers," which early Christians interpret as a prophecy about Yeshua.</a:t>
            </a:r>
          </a:p>
          <a:p>
            <a:pPr marL="342900" indent="-342900" rtl="0" fontAlgn="base">
              <a:spcAft>
                <a:spcPts val="1200"/>
              </a:spcAft>
              <a:buFont typeface="Arial" panose="020B0604020202020204" pitchFamily="34" charset="0"/>
              <a:buChar char="•"/>
            </a:pPr>
            <a:r>
              <a:rPr lang="en-US" sz="2400" b="1" i="0" u="sng" strike="noStrike">
                <a:solidFill>
                  <a:srgbClr val="FFC000"/>
                </a:solidFill>
                <a:effectLst/>
                <a:latin typeface="Arial" panose="020B0604020202020204" pitchFamily="34" charset="0"/>
              </a:rPr>
              <a:t>Hebrews 3:3</a:t>
            </a:r>
            <a:r>
              <a:rPr lang="en-US" sz="2400" b="0" i="0" u="none" strike="noStrike">
                <a:solidFill>
                  <a:srgbClr val="FFC000"/>
                </a:solidFill>
                <a:effectLst/>
                <a:latin typeface="Arial" panose="020B0604020202020204" pitchFamily="34" charset="0"/>
              </a:rPr>
              <a:t> states, "For Yeshua has been counted worthy of more glory than Moses," acknowledging Moses' significance while highlighting Yeshua's supreme role.</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DF949B4-7EC0-589F-77AC-28D28B0E6BF6}"/>
                  </a:ext>
                </a:extLst>
              </p14:cNvPr>
              <p14:cNvContentPartPr/>
              <p14:nvPr/>
            </p14:nvContentPartPr>
            <p14:xfrm>
              <a:off x="468036" y="1124948"/>
              <a:ext cx="472680" cy="425160"/>
            </p14:xfrm>
          </p:contentPart>
        </mc:Choice>
        <mc:Fallback>
          <p:pic>
            <p:nvPicPr>
              <p:cNvPr id="3" name="Ink 2">
                <a:extLst>
                  <a:ext uri="{FF2B5EF4-FFF2-40B4-BE49-F238E27FC236}">
                    <a16:creationId xmlns:a16="http://schemas.microsoft.com/office/drawing/2014/main" id="{7DF949B4-7EC0-589F-77AC-28D28B0E6BF6}"/>
                  </a:ext>
                </a:extLst>
              </p:cNvPr>
              <p:cNvPicPr/>
              <p:nvPr/>
            </p:nvPicPr>
            <p:blipFill>
              <a:blip r:embed="rId5"/>
              <a:stretch>
                <a:fillRect/>
              </a:stretch>
            </p:blipFill>
            <p:spPr>
              <a:xfrm>
                <a:off x="450396" y="1107308"/>
                <a:ext cx="50832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A29CC3E-05E7-BBD3-95BA-28C8BE2978C3}"/>
                  </a:ext>
                </a:extLst>
              </p14:cNvPr>
              <p14:cNvContentPartPr/>
              <p14:nvPr/>
            </p14:nvContentPartPr>
            <p14:xfrm>
              <a:off x="461916" y="2285948"/>
              <a:ext cx="447120" cy="388440"/>
            </p14:xfrm>
          </p:contentPart>
        </mc:Choice>
        <mc:Fallback>
          <p:pic>
            <p:nvPicPr>
              <p:cNvPr id="4" name="Ink 3">
                <a:extLst>
                  <a:ext uri="{FF2B5EF4-FFF2-40B4-BE49-F238E27FC236}">
                    <a16:creationId xmlns:a16="http://schemas.microsoft.com/office/drawing/2014/main" id="{2A29CC3E-05E7-BBD3-95BA-28C8BE2978C3}"/>
                  </a:ext>
                </a:extLst>
              </p:cNvPr>
              <p:cNvPicPr/>
              <p:nvPr/>
            </p:nvPicPr>
            <p:blipFill>
              <a:blip r:embed="rId7"/>
              <a:stretch>
                <a:fillRect/>
              </a:stretch>
            </p:blipFill>
            <p:spPr>
              <a:xfrm>
                <a:off x="444276" y="2268308"/>
                <a:ext cx="482760" cy="424080"/>
              </a:xfrm>
              <a:prstGeom prst="rect">
                <a:avLst/>
              </a:prstGeom>
            </p:spPr>
          </p:pic>
        </mc:Fallback>
      </mc:AlternateContent>
    </p:spTree>
    <p:extLst>
      <p:ext uri="{BB962C8B-B14F-4D97-AF65-F5344CB8AC3E}">
        <p14:creationId xmlns:p14="http://schemas.microsoft.com/office/powerpoint/2010/main" val="351208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824D81E-09DA-9E7A-8DE4-0B4967F2363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29827C7-28C3-E309-285E-163DA45A1754}"/>
              </a:ext>
            </a:extLst>
          </p:cNvPr>
          <p:cNvSpPr/>
          <p:nvPr/>
        </p:nvSpPr>
        <p:spPr>
          <a:xfrm>
            <a:off x="0" y="0"/>
            <a:ext cx="97155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3AA996-9CF2-9E34-83B0-4EC07862FB1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3814811D-A5DD-FD93-FDAC-E32D726E705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84140D2A-7D36-7C77-6AD2-889B1720E525}"/>
              </a:ext>
            </a:extLst>
          </p:cNvPr>
          <p:cNvGraphicFramePr>
            <a:graphicFrameLocks noGrp="1"/>
          </p:cNvGraphicFramePr>
          <p:nvPr>
            <p:extLst>
              <p:ext uri="{D42A27DB-BD31-4B8C-83A1-F6EECF244321}">
                <p14:modId xmlns:p14="http://schemas.microsoft.com/office/powerpoint/2010/main" val="3671518356"/>
              </p:ext>
            </p:extLst>
          </p:nvPr>
        </p:nvGraphicFramePr>
        <p:xfrm>
          <a:off x="384282" y="291401"/>
          <a:ext cx="8810517" cy="6223000"/>
        </p:xfrm>
        <a:graphic>
          <a:graphicData uri="http://schemas.openxmlformats.org/drawingml/2006/table">
            <a:tbl>
              <a:tblPr/>
              <a:tblGrid>
                <a:gridCol w="2936839">
                  <a:extLst>
                    <a:ext uri="{9D8B030D-6E8A-4147-A177-3AD203B41FA5}">
                      <a16:colId xmlns:a16="http://schemas.microsoft.com/office/drawing/2014/main" val="789955047"/>
                    </a:ext>
                  </a:extLst>
                </a:gridCol>
                <a:gridCol w="2936839">
                  <a:extLst>
                    <a:ext uri="{9D8B030D-6E8A-4147-A177-3AD203B41FA5}">
                      <a16:colId xmlns:a16="http://schemas.microsoft.com/office/drawing/2014/main" val="3706313975"/>
                    </a:ext>
                  </a:extLst>
                </a:gridCol>
                <a:gridCol w="2936839">
                  <a:extLst>
                    <a:ext uri="{9D8B030D-6E8A-4147-A177-3AD203B41FA5}">
                      <a16:colId xmlns:a16="http://schemas.microsoft.com/office/drawing/2014/main" val="14468584"/>
                    </a:ext>
                  </a:extLst>
                </a:gridCol>
              </a:tblGrid>
              <a:tr h="0">
                <a:tc>
                  <a:txBody>
                    <a:bodyPr/>
                    <a:lstStyle/>
                    <a:p>
                      <a:pPr algn="r" rtl="0" fontAlgn="t">
                        <a:buNone/>
                      </a:pPr>
                      <a:r>
                        <a:rPr lang="he-IL" sz="2000" b="1" i="0" u="none" strike="noStrike">
                          <a:solidFill>
                            <a:srgbClr val="00B0F0"/>
                          </a:solidFill>
                          <a:effectLst/>
                          <a:latin typeface="Arial" panose="020B0604020202020204" pitchFamily="34" charset="0"/>
                          <a:cs typeface="+mj-cs"/>
                        </a:rPr>
                        <a:t>﻿ספר ישעיה פרק סג</a:t>
                      </a:r>
                      <a:endParaRPr lang="he-IL" sz="3600">
                        <a:solidFill>
                          <a:srgbClr val="00B0F0"/>
                        </a:solidFill>
                        <a:effectLst/>
                        <a:cs typeface="+mj-cs"/>
                      </a:endParaRPr>
                    </a:p>
                    <a:p>
                      <a:pPr algn="r" rtl="0" fontAlgn="t">
                        <a:buNone/>
                      </a:pP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כִּי-אַתָּה אָבִינוּ כִּי אַבְרָהָם לֹא יְדָעָנוּ וְיִשְֹרָאֵל לֹא יַכִּירָנוּ אַתָּה יְהֹוָה אָבִינוּ גֹּאֲלֵנוּ מֵעוֹלָם שְׁמֶךָ: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לָמָּה תַתְעֵנוּ יְהֹוָה מִדְּרָכֶיךָ תַּקְשִׁיחַ לִבֵּנוּ מִיִּרְאָתֶךָ שׁוּב לְמַעַן עֲבָדֶיךָ שִׁבְטֵי נַחֲלָתֶךָ: </a:t>
                      </a: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לַמִּצְעָר יָרְשׁוּ עַם-קָדְשֶׁךָ צָרֵינוּ בּוֹסְסוּ מִקְדָּשֶׁךָ: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הָיִינוּ מֵעוֹלָם לֹא-מָשַׁלְתָּ בָּם לֹא-נִקְרָא שִׁמְךָ עֲלֵיהֶם לוּא-קָרַעְתָּ שָׁמַיִם יָרַדְתָּ מִפָּנֶיךָ הָרִים נָזֹלּוּ: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buNone/>
                      </a:pP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א</a:t>
                      </a:r>
                      <a:r>
                        <a:rPr lang="he-IL" sz="2000" b="0" i="0" u="none" strike="noStrike">
                          <a:solidFill>
                            <a:srgbClr val="FFC000"/>
                          </a:solidFill>
                          <a:effectLst/>
                          <a:latin typeface="Arial" panose="020B0604020202020204" pitchFamily="34" charset="0"/>
                          <a:cs typeface="+mj-cs"/>
                        </a:rPr>
                        <a:t>ְרֵי אַת הוּא </a:t>
                      </a:r>
                      <a:r>
                        <a:rPr lang="he-IL" sz="2000" b="0" i="0" u="none" strike="noStrike">
                          <a:solidFill>
                            <a:srgbClr val="FFFF00"/>
                          </a:solidFill>
                          <a:effectLst/>
                          <a:latin typeface="Arial" panose="020B0604020202020204" pitchFamily="34" charset="0"/>
                          <a:cs typeface="+mj-cs"/>
                        </a:rPr>
                        <a:t>דְרַחֲמָך</a:t>
                      </a:r>
                      <a:r>
                        <a:rPr lang="he-IL" sz="2000" b="0" i="0" u="none" strike="noStrike">
                          <a:solidFill>
                            <a:srgbClr val="FFC000"/>
                          </a:solidFill>
                          <a:effectLst/>
                          <a:latin typeface="Arial" panose="020B0604020202020204" pitchFamily="34" charset="0"/>
                          <a:cs typeface="+mj-cs"/>
                        </a:rPr>
                        <a:t> עְלַנָא סַגִיאִין</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C000"/>
                          </a:solidFill>
                          <a:effectLst/>
                          <a:latin typeface="Arial" panose="020B0604020202020204" pitchFamily="34" charset="0"/>
                          <a:cs typeface="+mj-cs"/>
                        </a:rPr>
                        <a:t>מֵאָב עַל בְנִין </a:t>
                      </a:r>
                      <a:r>
                        <a:rPr lang="he-IL" sz="2000" b="0" i="0" u="none" strike="noStrike">
                          <a:solidFill>
                            <a:schemeClr val="bg1"/>
                          </a:solidFill>
                          <a:effectLst/>
                          <a:latin typeface="Arial" panose="020B0604020202020204" pitchFamily="34" charset="0"/>
                          <a:cs typeface="+mj-cs"/>
                        </a:rPr>
                        <a:t>אְרֵי אַברָהָם לָא אַסְקַנָא מִמִצרַיִם וְיִשרָאֵל לָא עְבַד לַנָא פְרִישָן בְמַדבְרָא אַת יוי דְרַחְמָך עְלַנָא סַגִיאִין מֵאָב עַל בְנִין פָרְקַנָא מֵעָלְמָא שְמָך׃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92D050"/>
                          </a:solidFill>
                          <a:effectLst/>
                          <a:latin typeface="Arial" panose="020B0604020202020204" pitchFamily="34" charset="0"/>
                          <a:cs typeface="+mj-cs"/>
                        </a:rPr>
                        <a:t>לְמָא תְרַחְקִינַנָא יוי </a:t>
                      </a:r>
                      <a:r>
                        <a:rPr lang="he-IL" sz="2000" b="0" i="0" u="none" strike="noStrike">
                          <a:solidFill>
                            <a:srgbClr val="FFFF00"/>
                          </a:solidFill>
                          <a:effectLst/>
                          <a:latin typeface="Arial" panose="020B0604020202020204" pitchFamily="34" charset="0"/>
                          <a:cs typeface="+mj-cs"/>
                        </a:rPr>
                        <a:t>לְמִטעֵי</a:t>
                      </a:r>
                      <a:r>
                        <a:rPr lang="he-IL" sz="2000" b="0" i="0" u="none" strike="noStrike">
                          <a:solidFill>
                            <a:srgbClr val="92D050"/>
                          </a:solidFill>
                          <a:effectLst/>
                          <a:latin typeface="Arial" panose="020B0604020202020204" pitchFamily="34" charset="0"/>
                          <a:cs typeface="+mj-cs"/>
                        </a:rPr>
                        <a:t> מֵאֹורחָן דְתָקְנָן קֳדָמָך</a:t>
                      </a:r>
                      <a:r>
                        <a:rPr lang="he-IL" sz="2000" b="0" i="0" u="none" strike="noStrike">
                          <a:solidFill>
                            <a:schemeClr val="bg1"/>
                          </a:solidFill>
                          <a:effectLst/>
                          <a:latin typeface="Arial" panose="020B0604020202020204" pitchFamily="34" charset="0"/>
                          <a:cs typeface="+mj-cs"/>
                        </a:rPr>
                        <a:t> כְעַמְמַיָא דְלֵית לְהֹון חוּלָק בְאֻלפַן אֹורָיתָך לָא יִתפְנֵי לִבַנָא מִדַחלְתָך אְתֵיב שְכִינְתָך לְעַמָך בְדִיל עַבדָך צַדִיקַיָא דְקַיֵימתָא לְהֹון בְמֵימְרָך לְמַעְבַד בְנֵיהֹון שִבטֵי אַחסָנְתָך׃ </a:t>
                      </a: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0000"/>
                          </a:solidFill>
                          <a:effectLst/>
                          <a:latin typeface="Arial" panose="020B0604020202020204" pitchFamily="34" charset="0"/>
                          <a:cs typeface="+mj-cs"/>
                        </a:rPr>
                        <a:t>זְעֵיר</a:t>
                      </a:r>
                      <a:r>
                        <a:rPr lang="he-IL" sz="2000" b="0" i="0" u="none" strike="noStrike">
                          <a:solidFill>
                            <a:srgbClr val="FFFF00"/>
                          </a:solidFill>
                          <a:effectLst/>
                          <a:latin typeface="Arial" panose="020B0604020202020204" pitchFamily="34" charset="0"/>
                          <a:cs typeface="+mj-cs"/>
                        </a:rPr>
                        <a:t> דִירִיתוּ עַמָא דְקוּדשָך</a:t>
                      </a:r>
                      <a:r>
                        <a:rPr lang="he-IL" sz="2000" b="0" i="0" u="none" strike="noStrike">
                          <a:solidFill>
                            <a:schemeClr val="bg1"/>
                          </a:solidFill>
                          <a:effectLst/>
                          <a:latin typeface="Arial" panose="020B0604020202020204" pitchFamily="34" charset="0"/>
                          <a:cs typeface="+mj-cs"/>
                        </a:rPr>
                        <a:t> בַעְלֵי דְבָבַנָא דֹושִישוּ מַקדְשָך׃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הָא אְנַחנָא עַמָך דְמִן עָלְמָא לָא לְעַמְמַיָא יְהַבתָא אֹורָיתָך לָא אִתקְרִי שְמָך עְלֵיהֹון לָא לְהֹון אַרכֵינתָא שְמַיָא אִתגְלִיתָא מִן קֳדָמָך טֹורַיָא זָעוּ׃</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buNone/>
                      </a:pP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C000"/>
                          </a:solidFill>
                          <a:effectLst/>
                          <a:latin typeface="Arial" panose="020B0604020202020204" pitchFamily="34" charset="0"/>
                          <a:cs typeface="+mj-cs"/>
                        </a:rPr>
                        <a:t>אֲרֵי אַתְּ הוּא </a:t>
                      </a:r>
                      <a:r>
                        <a:rPr lang="he-IL" sz="2000" b="0" i="0" u="none" strike="noStrike">
                          <a:solidFill>
                            <a:srgbClr val="FFFF00"/>
                          </a:solidFill>
                          <a:effectLst/>
                          <a:latin typeface="Arial" panose="020B0604020202020204" pitchFamily="34" charset="0"/>
                          <a:cs typeface="+mj-cs"/>
                        </a:rPr>
                        <a:t>דְרַחֲמָךְ</a:t>
                      </a:r>
                      <a:r>
                        <a:rPr lang="he-IL" sz="2000" b="0" i="0" u="none" strike="noStrike">
                          <a:solidFill>
                            <a:srgbClr val="FFC000"/>
                          </a:solidFill>
                          <a:effectLst/>
                          <a:latin typeface="Arial" panose="020B0604020202020204" pitchFamily="34" charset="0"/>
                          <a:cs typeface="+mj-cs"/>
                        </a:rPr>
                        <a:t> עֲלָנָא סַגִיאִין </a:t>
                      </a:r>
                      <a:r>
                        <a:rPr lang="he-IL" sz="2000" b="0" i="0" u="none" strike="noStrike">
                          <a:solidFill>
                            <a:schemeClr val="bg1"/>
                          </a:solidFill>
                          <a:effectLst/>
                          <a:latin typeface="Arial" panose="020B0604020202020204" pitchFamily="34" charset="0"/>
                          <a:cs typeface="+mj-cs"/>
                        </a:rPr>
                        <a:t>כּ</a:t>
                      </a:r>
                      <a:r>
                        <a:rPr lang="he-IL" sz="2000" b="0" i="0" u="none" strike="noStrike">
                          <a:solidFill>
                            <a:srgbClr val="FFC000"/>
                          </a:solidFill>
                          <a:effectLst/>
                          <a:latin typeface="Arial" panose="020B0604020202020204" pitchFamily="34" charset="0"/>
                          <a:cs typeface="+mj-cs"/>
                        </a:rPr>
                        <a:t>ְאָב עַל בְּנִין </a:t>
                      </a:r>
                      <a:r>
                        <a:rPr lang="he-IL" sz="2000" b="0" i="0" u="none" strike="noStrike">
                          <a:solidFill>
                            <a:schemeClr val="bg1"/>
                          </a:solidFill>
                          <a:effectLst/>
                          <a:latin typeface="Arial" panose="020B0604020202020204" pitchFamily="34" charset="0"/>
                          <a:cs typeface="+mj-cs"/>
                        </a:rPr>
                        <a:t>אֲרֵי אַבְרָהָם לָא אַסְקָנָא מִמִצְרַיִם וְיִשְׂרָאֵל לָא עָבַד לָנָא פְּרִישָׁן בְּמַדְבְּרָא אַתְּ הוּא יְיָ וְרַחְמָךְ עֲלָנָא סַגִיאִין כְּאָב עַל בְּנִין פִּרְקְנָא מַעֲלַם שְׁמָךְ: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92D050"/>
                          </a:solidFill>
                          <a:effectLst/>
                          <a:latin typeface="Arial" panose="020B0604020202020204" pitchFamily="34" charset="0"/>
                          <a:cs typeface="+mj-cs"/>
                        </a:rPr>
                        <a:t>לְמָה תְרַחֲקִינָנָא יְיָ </a:t>
                      </a:r>
                      <a:r>
                        <a:rPr lang="he-IL" sz="2000" b="0" i="0" u="none" strike="noStrike">
                          <a:solidFill>
                            <a:srgbClr val="FFFF00"/>
                          </a:solidFill>
                          <a:effectLst/>
                          <a:latin typeface="Arial" panose="020B0604020202020204" pitchFamily="34" charset="0"/>
                          <a:cs typeface="+mj-cs"/>
                        </a:rPr>
                        <a:t>לְמִטְעֵי</a:t>
                      </a:r>
                      <a:r>
                        <a:rPr lang="he-IL" sz="2000" b="0" i="0" u="none" strike="noStrike">
                          <a:solidFill>
                            <a:srgbClr val="92D050"/>
                          </a:solidFill>
                          <a:effectLst/>
                          <a:latin typeface="Arial" panose="020B0604020202020204" pitchFamily="34" charset="0"/>
                          <a:cs typeface="+mj-cs"/>
                        </a:rPr>
                        <a:t> מֵאוֹרְחָן דְתַקְנָן קֳדָמָךְ</a:t>
                      </a:r>
                      <a:r>
                        <a:rPr lang="he-IL" sz="2000" b="0" i="0" u="none" strike="noStrike">
                          <a:solidFill>
                            <a:schemeClr val="bg1"/>
                          </a:solidFill>
                          <a:effectLst/>
                          <a:latin typeface="Arial" panose="020B0604020202020204" pitchFamily="34" charset="0"/>
                          <a:cs typeface="+mj-cs"/>
                        </a:rPr>
                        <a:t> כְּעַמְמַיָא דְלֵית לְהוֹן חוּלַק בְּאוּלְפַן אוֹרַיְתָךְ לָא יִתְפְּנֵי לִבָּנָא מִדְחַלְתָּךְ אֲתֵיב שְׁכִנְתָּךְ לְעַמָךְ בְּדִיל עַבְדָךְ צַדִיקַיָא דְקַיֵמְתָּא לְהוֹן בְּמֵימְרָךְ לְמֶעְבַּד בֵּינֵיהוֹן שִׁבְטֵי אַחְסַנְתָּךְ: </a:t>
                      </a: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0000"/>
                          </a:solidFill>
                          <a:effectLst/>
                          <a:latin typeface="Arial" panose="020B0604020202020204" pitchFamily="34" charset="0"/>
                          <a:cs typeface="+mj-cs"/>
                        </a:rPr>
                        <a:t>בִּזְעֵיר</a:t>
                      </a:r>
                      <a:r>
                        <a:rPr lang="he-IL" sz="2000" b="0" i="0" u="none" strike="noStrike">
                          <a:solidFill>
                            <a:srgbClr val="FFFF00"/>
                          </a:solidFill>
                          <a:effectLst/>
                          <a:latin typeface="Arial" panose="020B0604020202020204" pitchFamily="34" charset="0"/>
                          <a:cs typeface="+mj-cs"/>
                        </a:rPr>
                        <a:t> דִירִיתוּ עַמָא דְקוּדְשָׁך</a:t>
                      </a:r>
                      <a:r>
                        <a:rPr lang="he-IL" sz="2000" b="0" i="0" u="none" strike="noStrike">
                          <a:solidFill>
                            <a:schemeClr val="bg1"/>
                          </a:solidFill>
                          <a:effectLst/>
                          <a:latin typeface="Arial" panose="020B0604020202020204" pitchFamily="34" charset="0"/>
                          <a:cs typeface="+mj-cs"/>
                        </a:rPr>
                        <a:t>ְ בַּעֲלֵי דְבָבָנָא דוֹשִׁישׁוּ מַקְדָשָׁךְ: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הָא אֲנַחְנָא עַמָךְ דְמִן עַלְמָא לָא לְעַמְמַיָא יְהַבְתְּ אוּלְפַן אוֹרַיְתָךְ לָא אִתְקְרֵי שְׁמָךְ עֲלֵיהוֹן לָא לְהוֹן אַרְכֵינְתָּא שְׁמַיָא אִתְגְלֵיתָא מִן קֳדָמָךְ טוּרַיָא זָעוּ:</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669451"/>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1DBCB07-0F3D-B9EF-4DE0-D3B50DD1436C}"/>
                  </a:ext>
                </a:extLst>
              </p14:cNvPr>
              <p14:cNvContentPartPr/>
              <p14:nvPr/>
            </p14:nvContentPartPr>
            <p14:xfrm>
              <a:off x="283356" y="552188"/>
              <a:ext cx="521280" cy="3336120"/>
            </p14:xfrm>
          </p:contentPart>
        </mc:Choice>
        <mc:Fallback>
          <p:pic>
            <p:nvPicPr>
              <p:cNvPr id="3" name="Ink 2">
                <a:extLst>
                  <a:ext uri="{FF2B5EF4-FFF2-40B4-BE49-F238E27FC236}">
                    <a16:creationId xmlns:a16="http://schemas.microsoft.com/office/drawing/2014/main" id="{91DBCB07-0F3D-B9EF-4DE0-D3B50DD1436C}"/>
                  </a:ext>
                </a:extLst>
              </p:cNvPr>
              <p:cNvPicPr/>
              <p:nvPr/>
            </p:nvPicPr>
            <p:blipFill>
              <a:blip r:embed="rId5"/>
              <a:stretch>
                <a:fillRect/>
              </a:stretch>
            </p:blipFill>
            <p:spPr>
              <a:xfrm>
                <a:off x="265716" y="534188"/>
                <a:ext cx="556920" cy="3371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00DAB39-358F-EDD6-7784-C6DEB5A5BFE5}"/>
                  </a:ext>
                </a:extLst>
              </p14:cNvPr>
              <p14:cNvContentPartPr/>
              <p14:nvPr/>
            </p14:nvContentPartPr>
            <p14:xfrm>
              <a:off x="8972316" y="630668"/>
              <a:ext cx="365040" cy="6006240"/>
            </p14:xfrm>
          </p:contentPart>
        </mc:Choice>
        <mc:Fallback>
          <p:pic>
            <p:nvPicPr>
              <p:cNvPr id="5" name="Ink 4">
                <a:extLst>
                  <a:ext uri="{FF2B5EF4-FFF2-40B4-BE49-F238E27FC236}">
                    <a16:creationId xmlns:a16="http://schemas.microsoft.com/office/drawing/2014/main" id="{F00DAB39-358F-EDD6-7784-C6DEB5A5BFE5}"/>
                  </a:ext>
                </a:extLst>
              </p:cNvPr>
              <p:cNvPicPr/>
              <p:nvPr/>
            </p:nvPicPr>
            <p:blipFill>
              <a:blip r:embed="rId7"/>
              <a:stretch>
                <a:fillRect/>
              </a:stretch>
            </p:blipFill>
            <p:spPr>
              <a:xfrm>
                <a:off x="8954316" y="612668"/>
                <a:ext cx="400680" cy="604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B3E7BD6-5BFB-BD2A-DD26-2F2447CE6EBF}"/>
                  </a:ext>
                </a:extLst>
              </p14:cNvPr>
              <p14:cNvContentPartPr/>
              <p14:nvPr/>
            </p14:nvContentPartPr>
            <p14:xfrm>
              <a:off x="6849396" y="953588"/>
              <a:ext cx="1896120" cy="45720"/>
            </p14:xfrm>
          </p:contentPart>
        </mc:Choice>
        <mc:Fallback>
          <p:pic>
            <p:nvPicPr>
              <p:cNvPr id="7" name="Ink 6">
                <a:extLst>
                  <a:ext uri="{FF2B5EF4-FFF2-40B4-BE49-F238E27FC236}">
                    <a16:creationId xmlns:a16="http://schemas.microsoft.com/office/drawing/2014/main" id="{4B3E7BD6-5BFB-BD2A-DD26-2F2447CE6EBF}"/>
                  </a:ext>
                </a:extLst>
              </p:cNvPr>
              <p:cNvPicPr/>
              <p:nvPr/>
            </p:nvPicPr>
            <p:blipFill>
              <a:blip r:embed="rId9"/>
              <a:stretch>
                <a:fillRect/>
              </a:stretch>
            </p:blipFill>
            <p:spPr>
              <a:xfrm>
                <a:off x="6831756" y="935588"/>
                <a:ext cx="1931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97C59B7-5188-5345-533E-BFEB11DC9045}"/>
                  </a:ext>
                </a:extLst>
              </p14:cNvPr>
              <p14:cNvContentPartPr/>
              <p14:nvPr/>
            </p14:nvContentPartPr>
            <p14:xfrm>
              <a:off x="7648236" y="1302068"/>
              <a:ext cx="1389600" cy="29880"/>
            </p14:xfrm>
          </p:contentPart>
        </mc:Choice>
        <mc:Fallback>
          <p:pic>
            <p:nvPicPr>
              <p:cNvPr id="9" name="Ink 8">
                <a:extLst>
                  <a:ext uri="{FF2B5EF4-FFF2-40B4-BE49-F238E27FC236}">
                    <a16:creationId xmlns:a16="http://schemas.microsoft.com/office/drawing/2014/main" id="{097C59B7-5188-5345-533E-BFEB11DC9045}"/>
                  </a:ext>
                </a:extLst>
              </p:cNvPr>
              <p:cNvPicPr/>
              <p:nvPr/>
            </p:nvPicPr>
            <p:blipFill>
              <a:blip r:embed="rId11"/>
              <a:stretch>
                <a:fillRect/>
              </a:stretch>
            </p:blipFill>
            <p:spPr>
              <a:xfrm>
                <a:off x="7630236" y="1284068"/>
                <a:ext cx="1425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97A332D1-3D04-3FB3-B895-68D93FABB313}"/>
                  </a:ext>
                </a:extLst>
              </p14:cNvPr>
              <p14:cNvContentPartPr/>
              <p14:nvPr/>
            </p14:nvContentPartPr>
            <p14:xfrm>
              <a:off x="7076916" y="647588"/>
              <a:ext cx="758520" cy="322200"/>
            </p14:xfrm>
          </p:contentPart>
        </mc:Choice>
        <mc:Fallback>
          <p:pic>
            <p:nvPicPr>
              <p:cNvPr id="10" name="Ink 9">
                <a:extLst>
                  <a:ext uri="{FF2B5EF4-FFF2-40B4-BE49-F238E27FC236}">
                    <a16:creationId xmlns:a16="http://schemas.microsoft.com/office/drawing/2014/main" id="{97A332D1-3D04-3FB3-B895-68D93FABB313}"/>
                  </a:ext>
                </a:extLst>
              </p:cNvPr>
              <p:cNvPicPr/>
              <p:nvPr/>
            </p:nvPicPr>
            <p:blipFill>
              <a:blip r:embed="rId13"/>
              <a:stretch>
                <a:fillRect/>
              </a:stretch>
            </p:blipFill>
            <p:spPr>
              <a:xfrm>
                <a:off x="7059276" y="629948"/>
                <a:ext cx="794160" cy="357840"/>
              </a:xfrm>
              <a:prstGeom prst="rect">
                <a:avLst/>
              </a:prstGeom>
            </p:spPr>
          </p:pic>
        </mc:Fallback>
      </mc:AlternateContent>
      <p:grpSp>
        <p:nvGrpSpPr>
          <p:cNvPr id="16" name="Group 15">
            <a:extLst>
              <a:ext uri="{FF2B5EF4-FFF2-40B4-BE49-F238E27FC236}">
                <a16:creationId xmlns:a16="http://schemas.microsoft.com/office/drawing/2014/main" id="{11AC755C-4757-4373-AB03-1AD273865846}"/>
              </a:ext>
            </a:extLst>
          </p:cNvPr>
          <p:cNvGrpSpPr/>
          <p:nvPr/>
        </p:nvGrpSpPr>
        <p:grpSpPr>
          <a:xfrm>
            <a:off x="411516" y="627068"/>
            <a:ext cx="2921400" cy="710280"/>
            <a:chOff x="411516" y="627068"/>
            <a:chExt cx="2921400" cy="71028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A46217A-2C27-267E-C590-53311F48B2F4}"/>
                    </a:ext>
                  </a:extLst>
                </p14:cNvPr>
                <p14:cNvContentPartPr/>
                <p14:nvPr/>
              </p14:nvContentPartPr>
              <p14:xfrm>
                <a:off x="432396" y="930188"/>
                <a:ext cx="1196280" cy="71280"/>
              </p14:xfrm>
            </p:contentPart>
          </mc:Choice>
          <mc:Fallback>
            <p:pic>
              <p:nvPicPr>
                <p:cNvPr id="11" name="Ink 10">
                  <a:extLst>
                    <a:ext uri="{FF2B5EF4-FFF2-40B4-BE49-F238E27FC236}">
                      <a16:creationId xmlns:a16="http://schemas.microsoft.com/office/drawing/2014/main" id="{2A46217A-2C27-267E-C590-53311F48B2F4}"/>
                    </a:ext>
                  </a:extLst>
                </p:cNvPr>
                <p:cNvPicPr/>
                <p:nvPr/>
              </p:nvPicPr>
              <p:blipFill>
                <a:blip r:embed="rId15"/>
                <a:stretch>
                  <a:fillRect/>
                </a:stretch>
              </p:blipFill>
              <p:spPr>
                <a:xfrm>
                  <a:off x="414396" y="912188"/>
                  <a:ext cx="1231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9419BC6-2BCA-C4CE-4BB7-3DF9A81E3B14}"/>
                    </a:ext>
                  </a:extLst>
                </p14:cNvPr>
                <p14:cNvContentPartPr/>
                <p14:nvPr/>
              </p14:nvContentPartPr>
              <p14:xfrm>
                <a:off x="1151676" y="1036388"/>
                <a:ext cx="2045880" cy="300960"/>
              </p14:xfrm>
            </p:contentPart>
          </mc:Choice>
          <mc:Fallback>
            <p:pic>
              <p:nvPicPr>
                <p:cNvPr id="12" name="Ink 11">
                  <a:extLst>
                    <a:ext uri="{FF2B5EF4-FFF2-40B4-BE49-F238E27FC236}">
                      <a16:creationId xmlns:a16="http://schemas.microsoft.com/office/drawing/2014/main" id="{39419BC6-2BCA-C4CE-4BB7-3DF9A81E3B14}"/>
                    </a:ext>
                  </a:extLst>
                </p:cNvPr>
                <p:cNvPicPr/>
                <p:nvPr/>
              </p:nvPicPr>
              <p:blipFill>
                <a:blip r:embed="rId17"/>
                <a:stretch>
                  <a:fillRect/>
                </a:stretch>
              </p:blipFill>
              <p:spPr>
                <a:xfrm>
                  <a:off x="1134036" y="1018388"/>
                  <a:ext cx="20815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A4E81A2-5941-C518-E597-3DD94733890A}"/>
                    </a:ext>
                  </a:extLst>
                </p14:cNvPr>
                <p14:cNvContentPartPr/>
                <p14:nvPr/>
              </p14:nvContentPartPr>
              <p14:xfrm>
                <a:off x="1694916" y="926228"/>
                <a:ext cx="1638000" cy="385920"/>
              </p14:xfrm>
            </p:contentPart>
          </mc:Choice>
          <mc:Fallback>
            <p:pic>
              <p:nvPicPr>
                <p:cNvPr id="13" name="Ink 12">
                  <a:extLst>
                    <a:ext uri="{FF2B5EF4-FFF2-40B4-BE49-F238E27FC236}">
                      <a16:creationId xmlns:a16="http://schemas.microsoft.com/office/drawing/2014/main" id="{3A4E81A2-5941-C518-E597-3DD94733890A}"/>
                    </a:ext>
                  </a:extLst>
                </p:cNvPr>
                <p:cNvPicPr/>
                <p:nvPr/>
              </p:nvPicPr>
              <p:blipFill>
                <a:blip r:embed="rId19"/>
                <a:stretch>
                  <a:fillRect/>
                </a:stretch>
              </p:blipFill>
              <p:spPr>
                <a:xfrm>
                  <a:off x="1676916" y="908228"/>
                  <a:ext cx="167364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504AF0DF-A111-DA83-7BF7-A7D2AC41B370}"/>
                    </a:ext>
                  </a:extLst>
                </p14:cNvPr>
                <p14:cNvContentPartPr/>
                <p14:nvPr/>
              </p14:nvContentPartPr>
              <p14:xfrm>
                <a:off x="411516" y="627068"/>
                <a:ext cx="1261080" cy="392040"/>
              </p14:xfrm>
            </p:contentPart>
          </mc:Choice>
          <mc:Fallback>
            <p:pic>
              <p:nvPicPr>
                <p:cNvPr id="14" name="Ink 13">
                  <a:extLst>
                    <a:ext uri="{FF2B5EF4-FFF2-40B4-BE49-F238E27FC236}">
                      <a16:creationId xmlns:a16="http://schemas.microsoft.com/office/drawing/2014/main" id="{504AF0DF-A111-DA83-7BF7-A7D2AC41B370}"/>
                    </a:ext>
                  </a:extLst>
                </p:cNvPr>
                <p:cNvPicPr/>
                <p:nvPr/>
              </p:nvPicPr>
              <p:blipFill>
                <a:blip r:embed="rId21"/>
                <a:stretch>
                  <a:fillRect/>
                </a:stretch>
              </p:blipFill>
              <p:spPr>
                <a:xfrm>
                  <a:off x="393516" y="609428"/>
                  <a:ext cx="1296720" cy="42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0F5F1521-3D3C-06FF-E9A0-85A2FC91E4E1}"/>
                  </a:ext>
                </a:extLst>
              </p14:cNvPr>
              <p14:cNvContentPartPr/>
              <p14:nvPr/>
            </p14:nvContentPartPr>
            <p14:xfrm>
              <a:off x="6319836" y="2114228"/>
              <a:ext cx="2880360" cy="990720"/>
            </p14:xfrm>
          </p:contentPart>
        </mc:Choice>
        <mc:Fallback>
          <p:pic>
            <p:nvPicPr>
              <p:cNvPr id="17" name="Ink 16">
                <a:extLst>
                  <a:ext uri="{FF2B5EF4-FFF2-40B4-BE49-F238E27FC236}">
                    <a16:creationId xmlns:a16="http://schemas.microsoft.com/office/drawing/2014/main" id="{0F5F1521-3D3C-06FF-E9A0-85A2FC91E4E1}"/>
                  </a:ext>
                </a:extLst>
              </p:cNvPr>
              <p:cNvPicPr/>
              <p:nvPr/>
            </p:nvPicPr>
            <p:blipFill>
              <a:blip r:embed="rId23"/>
              <a:stretch>
                <a:fillRect/>
              </a:stretch>
            </p:blipFill>
            <p:spPr>
              <a:xfrm>
                <a:off x="6301836" y="2096588"/>
                <a:ext cx="2916000" cy="1026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9F45A9B6-E08F-A5DA-EC31-19E4CF15312C}"/>
                  </a:ext>
                </a:extLst>
              </p14:cNvPr>
              <p14:cNvContentPartPr/>
              <p14:nvPr/>
            </p14:nvContentPartPr>
            <p14:xfrm>
              <a:off x="6180516" y="4288268"/>
              <a:ext cx="673560" cy="365040"/>
            </p14:xfrm>
          </p:contentPart>
        </mc:Choice>
        <mc:Fallback>
          <p:pic>
            <p:nvPicPr>
              <p:cNvPr id="18" name="Ink 17">
                <a:extLst>
                  <a:ext uri="{FF2B5EF4-FFF2-40B4-BE49-F238E27FC236}">
                    <a16:creationId xmlns:a16="http://schemas.microsoft.com/office/drawing/2014/main" id="{9F45A9B6-E08F-A5DA-EC31-19E4CF15312C}"/>
                  </a:ext>
                </a:extLst>
              </p:cNvPr>
              <p:cNvPicPr/>
              <p:nvPr/>
            </p:nvPicPr>
            <p:blipFill>
              <a:blip r:embed="rId25"/>
              <a:stretch>
                <a:fillRect/>
              </a:stretch>
            </p:blipFill>
            <p:spPr>
              <a:xfrm>
                <a:off x="6162876" y="4270268"/>
                <a:ext cx="70920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8CE19C90-BF2C-F76B-BCEE-050E479C1DCF}"/>
                  </a:ext>
                </a:extLst>
              </p14:cNvPr>
              <p14:cNvContentPartPr/>
              <p14:nvPr/>
            </p14:nvContentPartPr>
            <p14:xfrm>
              <a:off x="7449876" y="2431028"/>
              <a:ext cx="615960" cy="420840"/>
            </p14:xfrm>
          </p:contentPart>
        </mc:Choice>
        <mc:Fallback>
          <p:pic>
            <p:nvPicPr>
              <p:cNvPr id="19" name="Ink 18">
                <a:extLst>
                  <a:ext uri="{FF2B5EF4-FFF2-40B4-BE49-F238E27FC236}">
                    <a16:creationId xmlns:a16="http://schemas.microsoft.com/office/drawing/2014/main" id="{8CE19C90-BF2C-F76B-BCEE-050E479C1DCF}"/>
                  </a:ext>
                </a:extLst>
              </p:cNvPr>
              <p:cNvPicPr/>
              <p:nvPr/>
            </p:nvPicPr>
            <p:blipFill>
              <a:blip r:embed="rId27"/>
              <a:stretch>
                <a:fillRect/>
              </a:stretch>
            </p:blipFill>
            <p:spPr>
              <a:xfrm>
                <a:off x="7432236" y="2413388"/>
                <a:ext cx="651600" cy="456480"/>
              </a:xfrm>
              <a:prstGeom prst="rect">
                <a:avLst/>
              </a:prstGeom>
            </p:spPr>
          </p:pic>
        </mc:Fallback>
      </mc:AlternateContent>
    </p:spTree>
    <p:extLst>
      <p:ext uri="{BB962C8B-B14F-4D97-AF65-F5344CB8AC3E}">
        <p14:creationId xmlns:p14="http://schemas.microsoft.com/office/powerpoint/2010/main" val="151070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163C9CC-3542-622B-3406-00916CB09FE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91B7535-83B4-B66D-3162-61355325C13C}"/>
              </a:ext>
            </a:extLst>
          </p:cNvPr>
          <p:cNvSpPr/>
          <p:nvPr/>
        </p:nvSpPr>
        <p:spPr>
          <a:xfrm>
            <a:off x="0" y="0"/>
            <a:ext cx="9715500" cy="5920267"/>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EA66DEF-1EAC-770F-C05F-426FC40A37B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B9FEF73-C961-EE21-88C2-960A0AE5F2F3}"/>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A2D09019-1B75-3A41-7D31-AD858B43C9D5}"/>
              </a:ext>
            </a:extLst>
          </p:cNvPr>
          <p:cNvSpPr txBox="1"/>
          <p:nvPr/>
        </p:nvSpPr>
        <p:spPr>
          <a:xfrm>
            <a:off x="558800" y="167225"/>
            <a:ext cx="8597900" cy="5262979"/>
          </a:xfrm>
          <a:prstGeom prst="rect">
            <a:avLst/>
          </a:prstGeom>
          <a:noFill/>
        </p:spPr>
        <p:txBody>
          <a:bodyPr wrap="square">
            <a:spAutoFit/>
          </a:bodyPr>
          <a:lstStyle/>
          <a:p>
            <a:pPr rtl="0">
              <a:buNone/>
            </a:pPr>
            <a:r>
              <a:rPr lang="en-US" sz="2400" b="1" i="0" u="none" strike="noStrike">
                <a:solidFill>
                  <a:srgbClr val="FFC000"/>
                </a:solidFill>
                <a:effectLst/>
                <a:latin typeface="Arial" panose="020B0604020202020204" pitchFamily="34" charset="0"/>
              </a:rPr>
              <a:t>Steinsaltz on Isaiah 63:16</a:t>
            </a:r>
            <a:endParaRPr lang="en-US" sz="2400" b="0">
              <a:solidFill>
                <a:srgbClr val="FFC000"/>
              </a:solidFill>
              <a:effectLst/>
            </a:endParaRPr>
          </a:p>
          <a:p>
            <a:pPr algn="r" rtl="0">
              <a:buNone/>
            </a:pPr>
            <a:r>
              <a:rPr lang="he-IL" sz="2400" b="1" i="0" u="none" strike="noStrike">
                <a:solidFill>
                  <a:srgbClr val="FFFF00"/>
                </a:solidFill>
                <a:effectLst/>
                <a:latin typeface="Arial" panose="020B0604020202020204" pitchFamily="34" charset="0"/>
                <a:cs typeface="+mj-cs"/>
              </a:rPr>
              <a:t>כִּי אַתָּה</a:t>
            </a:r>
            <a:r>
              <a:rPr lang="he-IL" sz="2400" b="0" i="0" u="none" strike="noStrike">
                <a:solidFill>
                  <a:srgbClr val="FFFF00"/>
                </a:solidFill>
                <a:effectLst/>
                <a:latin typeface="Arial" panose="020B0604020202020204" pitchFamily="34" charset="0"/>
                <a:cs typeface="+mj-cs"/>
              </a:rPr>
              <a:t> ה' </a:t>
            </a:r>
            <a:r>
              <a:rPr lang="he-IL" sz="2400" b="1" i="0" u="none" strike="noStrike">
                <a:solidFill>
                  <a:srgbClr val="FFFF00"/>
                </a:solidFill>
                <a:effectLst/>
                <a:latin typeface="Arial" panose="020B0604020202020204" pitchFamily="34" charset="0"/>
                <a:cs typeface="+mj-cs"/>
              </a:rPr>
              <a:t>אָבִינוּ</a:t>
            </a:r>
            <a:r>
              <a:rPr lang="he-IL" sz="2400" b="0" i="0" u="none" strike="noStrike">
                <a:solidFill>
                  <a:srgbClr val="FFFF00"/>
                </a:solidFill>
                <a:effectLst/>
                <a:latin typeface="Arial" panose="020B0604020202020204" pitchFamily="34" charset="0"/>
                <a:cs typeface="+mj-cs"/>
              </a:rPr>
              <a:t> היחיד. אף על פי שהיו לנו אבות היסטוריים – </a:t>
            </a:r>
            <a:r>
              <a:rPr lang="he-IL" sz="2400" b="1" i="0" u="none" strike="noStrike">
                <a:solidFill>
                  <a:srgbClr val="FFFF00"/>
                </a:solidFill>
                <a:effectLst/>
                <a:latin typeface="Arial" panose="020B0604020202020204" pitchFamily="34" charset="0"/>
                <a:cs typeface="+mj-cs"/>
              </a:rPr>
              <a:t>כִּי אַבְרָהָם לֹא יְדָעָנוּ, וְיִשְׂרָאֵל</a:t>
            </a:r>
            <a:r>
              <a:rPr lang="he-IL" sz="2400" b="0" i="0" u="none" strike="noStrike">
                <a:solidFill>
                  <a:srgbClr val="FFFF00"/>
                </a:solidFill>
                <a:effectLst/>
                <a:latin typeface="Arial" panose="020B0604020202020204" pitchFamily="34" charset="0"/>
                <a:cs typeface="+mj-cs"/>
              </a:rPr>
              <a:t>, יעקב </a:t>
            </a:r>
            <a:r>
              <a:rPr lang="he-IL" sz="2400" b="1" i="0" u="none" strike="noStrike">
                <a:solidFill>
                  <a:srgbClr val="FFFF00"/>
                </a:solidFill>
                <a:effectLst/>
                <a:latin typeface="Arial" panose="020B0604020202020204" pitchFamily="34" charset="0"/>
                <a:cs typeface="+mj-cs"/>
              </a:rPr>
              <a:t>לֹא יַכִּירָנוּ.</a:t>
            </a:r>
            <a:r>
              <a:rPr lang="he-IL" sz="2400" b="0" i="0" u="none" strike="noStrike">
                <a:solidFill>
                  <a:srgbClr val="FFFF00"/>
                </a:solidFill>
                <a:effectLst/>
                <a:latin typeface="Arial" panose="020B0604020202020204" pitchFamily="34" charset="0"/>
                <a:cs typeface="+mj-cs"/>
              </a:rPr>
              <a:t> אבותינו הביולוגים והרוחניים, למרות גדולתם ואהבתם, אינם אלא בשר ודם ועלולים להתכחש אלינו, או לבטא את אכזבתם מצאצאיהם שהתנכרו לדרכם. לעומת זאת, </a:t>
            </a:r>
            <a:r>
              <a:rPr lang="he-IL" sz="2400" b="1" i="0" u="none" strike="noStrike">
                <a:solidFill>
                  <a:srgbClr val="FFFF00"/>
                </a:solidFill>
                <a:effectLst/>
                <a:latin typeface="Arial" panose="020B0604020202020204" pitchFamily="34" charset="0"/>
                <a:cs typeface="+mj-cs"/>
              </a:rPr>
              <a:t>אַתָּה ה' אָבִינוּ</a:t>
            </a:r>
            <a:r>
              <a:rPr lang="he-IL" sz="2400" b="0" i="0" u="none" strike="noStrike">
                <a:solidFill>
                  <a:srgbClr val="FFFF00"/>
                </a:solidFill>
                <a:effectLst/>
                <a:latin typeface="Arial" panose="020B0604020202020204" pitchFamily="34" charset="0"/>
                <a:cs typeface="+mj-cs"/>
              </a:rPr>
              <a:t> האמתי, </a:t>
            </a:r>
            <a:r>
              <a:rPr lang="he-IL" sz="2400" b="1" i="0" u="none" strike="noStrike">
                <a:solidFill>
                  <a:srgbClr val="FFFF00"/>
                </a:solidFill>
                <a:effectLst/>
                <a:latin typeface="Arial" panose="020B0604020202020204" pitchFamily="34" charset="0"/>
                <a:cs typeface="+mj-cs"/>
              </a:rPr>
              <a:t>גֹּאֲלֵנוּ מֵעוֹלָם</a:t>
            </a:r>
            <a:r>
              <a:rPr lang="he-IL" sz="2400" b="0" i="0" u="none" strike="noStrike">
                <a:solidFill>
                  <a:srgbClr val="FFFF00"/>
                </a:solidFill>
                <a:effectLst/>
                <a:latin typeface="Arial" panose="020B0604020202020204" pitchFamily="34" charset="0"/>
                <a:cs typeface="+mj-cs"/>
              </a:rPr>
              <a:t>, מאז ומתמיד הוא </a:t>
            </a:r>
            <a:r>
              <a:rPr lang="he-IL" sz="2400" b="1" i="0" u="none" strike="noStrike">
                <a:solidFill>
                  <a:srgbClr val="FFFF00"/>
                </a:solidFill>
                <a:effectLst/>
                <a:latin typeface="Arial" panose="020B0604020202020204" pitchFamily="34" charset="0"/>
                <a:cs typeface="+mj-cs"/>
              </a:rPr>
              <a:t>שְׁמֶךָ.</a:t>
            </a:r>
            <a:endParaRPr lang="he-IL" sz="2400" b="0">
              <a:solidFill>
                <a:srgbClr val="FFFF00"/>
              </a:solidFill>
              <a:effectLst/>
              <a:cs typeface="+mj-cs"/>
            </a:endParaRPr>
          </a:p>
          <a:p>
            <a:pPr rtl="0">
              <a:buNone/>
            </a:pPr>
            <a:r>
              <a:rPr lang="en-US" sz="2400" b="1" i="0" u="none" strike="noStrike">
                <a:solidFill>
                  <a:srgbClr val="FFC000"/>
                </a:solidFill>
                <a:effectLst/>
                <a:latin typeface="Arial" panose="020B0604020202020204" pitchFamily="34" charset="0"/>
              </a:rPr>
              <a:t>For You, </a:t>
            </a:r>
            <a:r>
              <a:rPr lang="en-US" sz="2400" b="0" i="0" u="none" strike="noStrike">
                <a:solidFill>
                  <a:srgbClr val="FFC000"/>
                </a:solidFill>
                <a:effectLst/>
                <a:latin typeface="Arial" panose="020B0604020202020204" pitchFamily="34" charset="0"/>
              </a:rPr>
              <a:t>God,</a:t>
            </a:r>
            <a:r>
              <a:rPr lang="en-US" sz="2400" b="1" i="0" u="none" strike="noStrike">
                <a:solidFill>
                  <a:srgbClr val="FFC000"/>
                </a:solidFill>
                <a:effectLst/>
                <a:latin typeface="Arial" panose="020B0604020202020204" pitchFamily="34" charset="0"/>
              </a:rPr>
              <a:t> are our </a:t>
            </a:r>
            <a:r>
              <a:rPr lang="en-US" sz="2400" b="0" i="0" u="none" strike="noStrike">
                <a:solidFill>
                  <a:srgbClr val="FFC000"/>
                </a:solidFill>
                <a:effectLst/>
                <a:latin typeface="Arial" panose="020B0604020202020204" pitchFamily="34" charset="0"/>
              </a:rPr>
              <a:t>only</a:t>
            </a:r>
            <a:r>
              <a:rPr lang="en-US" sz="2400" b="1" i="0" u="none" strike="noStrike">
                <a:solidFill>
                  <a:srgbClr val="FFC000"/>
                </a:solidFill>
                <a:effectLst/>
                <a:latin typeface="Arial" panose="020B0604020202020204" pitchFamily="34" charset="0"/>
              </a:rPr>
              <a:t> Father, for</a:t>
            </a:r>
            <a:r>
              <a:rPr lang="en-US" sz="2400" b="0" i="0" u="none" strike="noStrike">
                <a:solidFill>
                  <a:srgbClr val="FFC000"/>
                </a:solidFill>
                <a:effectLst/>
                <a:latin typeface="Arial" panose="020B0604020202020204" pitchFamily="34" charset="0"/>
              </a:rPr>
              <a:t> </a:t>
            </a:r>
            <a:r>
              <a:rPr lang="en-US" sz="2400" b="1" i="0" u="none" strike="noStrike">
                <a:solidFill>
                  <a:srgbClr val="FFC000"/>
                </a:solidFill>
                <a:effectLst/>
                <a:latin typeface="Arial" panose="020B0604020202020204" pitchFamily="34" charset="0"/>
              </a:rPr>
              <a:t>Abraham </a:t>
            </a:r>
            <a:r>
              <a:rPr lang="en-US" sz="2400" b="0" i="0" u="none" strike="noStrike">
                <a:solidFill>
                  <a:srgbClr val="FFC000"/>
                </a:solidFill>
                <a:effectLst/>
                <a:latin typeface="Arial" panose="020B0604020202020204" pitchFamily="34" charset="0"/>
              </a:rPr>
              <a:t>our patriarch </a:t>
            </a:r>
            <a:r>
              <a:rPr lang="en-US" sz="2400" b="1" i="0" u="none" strike="noStrike">
                <a:solidFill>
                  <a:srgbClr val="FFC000"/>
                </a:solidFill>
                <a:effectLst/>
                <a:latin typeface="Arial" panose="020B0604020202020204" pitchFamily="34" charset="0"/>
              </a:rPr>
              <a:t>does not know us, and Israel, </a:t>
            </a:r>
            <a:r>
              <a:rPr lang="en-US" sz="2400" b="0" i="0" u="none" strike="noStrike">
                <a:solidFill>
                  <a:srgbClr val="FFC000"/>
                </a:solidFill>
                <a:effectLst/>
                <a:latin typeface="Arial" panose="020B0604020202020204" pitchFamily="34" charset="0"/>
              </a:rPr>
              <a:t>Jacob,</a:t>
            </a:r>
            <a:r>
              <a:rPr lang="en-US" sz="2400" b="1" i="0" u="none" strike="noStrike">
                <a:solidFill>
                  <a:srgbClr val="FFC000"/>
                </a:solidFill>
                <a:effectLst/>
                <a:latin typeface="Arial" panose="020B0604020202020204" pitchFamily="34" charset="0"/>
              </a:rPr>
              <a:t> does not recognize us. </a:t>
            </a:r>
            <a:r>
              <a:rPr lang="en-US" sz="2400" b="0" i="0" u="none" strike="noStrike">
                <a:solidFill>
                  <a:srgbClr val="FFC000"/>
                </a:solidFill>
                <a:effectLst/>
                <a:latin typeface="Arial" panose="020B0604020202020204" pitchFamily="34" charset="0"/>
              </a:rPr>
              <a:t>Despite their greatness, they are human and are liable to deny their connection to us as an expression of their disappointment that their descendants did not follow their path. By contrast,</a:t>
            </a:r>
            <a:r>
              <a:rPr lang="en-US" sz="2400" b="1" i="0" u="none" strike="noStrike">
                <a:solidFill>
                  <a:srgbClr val="FFC000"/>
                </a:solidFill>
                <a:effectLst/>
                <a:latin typeface="Arial" panose="020B0604020202020204" pitchFamily="34" charset="0"/>
              </a:rPr>
              <a:t> You, Lord, are our </a:t>
            </a:r>
            <a:r>
              <a:rPr lang="en-US" sz="2400" b="0" i="0" u="none" strike="noStrike">
                <a:solidFill>
                  <a:srgbClr val="FFC000"/>
                </a:solidFill>
                <a:effectLst/>
                <a:latin typeface="Arial" panose="020B0604020202020204" pitchFamily="34" charset="0"/>
              </a:rPr>
              <a:t>true</a:t>
            </a:r>
            <a:r>
              <a:rPr lang="en-US" sz="2400" b="1" i="0" u="none" strike="noStrike">
                <a:solidFill>
                  <a:srgbClr val="FFC000"/>
                </a:solidFill>
                <a:effectLst/>
                <a:latin typeface="Arial" panose="020B0604020202020204" pitchFamily="34" charset="0"/>
              </a:rPr>
              <a:t> Father; our eternal Redeemer is Your name. </a:t>
            </a:r>
            <a:r>
              <a:rPr lang="en-US" sz="2400" b="0" i="0" u="none" strike="noStrike">
                <a:solidFill>
                  <a:srgbClr val="FFC000"/>
                </a:solidFill>
                <a:effectLst/>
                <a:latin typeface="Arial" panose="020B0604020202020204" pitchFamily="34" charset="0"/>
              </a:rPr>
              <a:t>Alternatively, Your name from the earliest times is our Redeemer.</a:t>
            </a:r>
            <a:endParaRPr lang="en-US" sz="2400" b="0">
              <a:solidFill>
                <a:srgbClr val="FFC000"/>
              </a:solidFill>
              <a:effectLst/>
            </a:endParaRPr>
          </a:p>
        </p:txBody>
      </p:sp>
    </p:spTree>
    <p:extLst>
      <p:ext uri="{BB962C8B-B14F-4D97-AF65-F5344CB8AC3E}">
        <p14:creationId xmlns:p14="http://schemas.microsoft.com/office/powerpoint/2010/main" val="122628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63:11-19</a:t>
            </a:r>
          </a:p>
          <a:p>
            <a:pPr algn="ctr"/>
            <a:r>
              <a:rPr lang="he-IL" sz="8800" b="1">
                <a:ln w="15875">
                  <a:solidFill>
                    <a:schemeClr val="tx1"/>
                  </a:solidFill>
                  <a:prstDash val="solid"/>
                </a:ln>
                <a:solidFill>
                  <a:srgbClr val="FFFF00"/>
                </a:solidFill>
                <a:cs typeface="+mj-cs"/>
              </a:rPr>
              <a:t>ישעיהו סג:יא-יט</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548013" y="4295524"/>
            <a:ext cx="7455374" cy="1200329"/>
          </a:xfrm>
          <a:prstGeom prst="rect">
            <a:avLst/>
          </a:prstGeom>
          <a:noFill/>
          <a:ln>
            <a:noFill/>
          </a:ln>
        </p:spPr>
        <p:txBody>
          <a:bodyPr wrap="none" rtlCol="0">
            <a:spAutoFit/>
          </a:bodyPr>
          <a:lstStyle/>
          <a:p>
            <a:pPr algn="ctr"/>
            <a:r>
              <a:rPr lang="en-US" sz="3600" b="1">
                <a:ln>
                  <a:solidFill>
                    <a:schemeClr val="tx1"/>
                  </a:solidFill>
                </a:ln>
                <a:solidFill>
                  <a:srgbClr val="FFFF00"/>
                </a:solidFill>
              </a:rPr>
              <a:t>How Actually Believing the Scriptures </a:t>
            </a:r>
          </a:p>
          <a:p>
            <a:pPr algn="ctr"/>
            <a:r>
              <a:rPr lang="en-US" sz="3600" b="1">
                <a:ln>
                  <a:solidFill>
                    <a:schemeClr val="tx1"/>
                  </a:solidFill>
                </a:ln>
                <a:solidFill>
                  <a:srgbClr val="FFFF00"/>
                </a:solidFill>
              </a:rPr>
              <a:t>Can Have a Profound Impact on Faith</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76200"/>
            <a:ext cx="8985059" cy="5955476"/>
          </a:xfrm>
          <a:prstGeom prst="rect">
            <a:avLst/>
          </a:prstGeom>
          <a:noFill/>
        </p:spPr>
        <p:txBody>
          <a:bodyPr wrap="square" rtlCol="0">
            <a:spAutoFit/>
          </a:bodyPr>
          <a:lstStyle/>
          <a:p>
            <a:pPr algn="r"/>
            <a:r>
              <a:rPr lang="he-IL" sz="4000" b="1">
                <a:solidFill>
                  <a:schemeClr val="bg1"/>
                </a:solidFill>
                <a:cs typeface="+mj-cs"/>
              </a:rPr>
              <a:t>﻿</a:t>
            </a:r>
            <a:r>
              <a:rPr lang="he-IL" sz="4000" b="1">
                <a:solidFill>
                  <a:srgbClr val="FFFF00"/>
                </a:solidFill>
                <a:cs typeface="+mj-cs"/>
              </a:rPr>
              <a:t>ספר ישעיה פרק סג</a:t>
            </a:r>
          </a:p>
          <a:p>
            <a:pPr algn="r"/>
            <a:r>
              <a:rPr lang="he-IL" sz="3100">
                <a:solidFill>
                  <a:srgbClr val="FFFF00"/>
                </a:solidFill>
                <a:cs typeface="+mj-cs"/>
              </a:rPr>
              <a:t>﻿יא   וַיִּזְכֹּר יְמֵי-עוֹלָם מֹשֶׁה עַמּוֹ אַיֵּה | הַמַּעֲלֵם מִיָּם אֵת רֹעֵי צֹאנוֹ אַיֵּה הַשָּׂם בְּקִרְבּוֹ אֶת-רוּחַ קָדְשׁוֹ: יב   מוֹלִיךְ לִימִין מֹשֶׁה זְרוֹעַ תִּפְאַרְתּוֹ בּוֹקֵעַ מַיִם מִפְּנֵיהֶם לַעֲשֹוֹת לוֹ שֵׁם עוֹלָם: יג   מוֹלִיכָם בַּתְּהֹמוֹת כַּסּוּס בַּמִּדְבָּר לֹא יִכָּשֵׁלוּ: יד   כַּבְּהֵמָה בַּבִּקְעָה תֵרֵד רוּחַ יְהֹוָה תְּנִיחֶנּוּ כֶּן נִהַגְתָּ עַמְּךָ לַעֲשֹוֹת לְךָ שֵׁם תִּפְאָרֶת: טו   הַבֵּט מִשָּׁמַיִם וּרְאֵה מִזְּבֻל קָדְשְׁךָ וְתִפְאַרְתֶּךָ אַיֵּה קִנְאָתְךָ וּגְבוּרֹתֶךָ הֲמוֹן מֵעֶיךָ וְרַחֲמֶיךָ אֵלַי הִתְאַפָּקוּ: </a:t>
            </a:r>
            <a:r>
              <a:rPr lang="he-IL" sz="3100">
                <a:solidFill>
                  <a:srgbClr val="FFC000"/>
                </a:solidFill>
                <a:cs typeface="+mj-cs"/>
              </a:rPr>
              <a:t>טז   כִּי-אַתָּה אָבִינוּ כִּי אַבְרָהָם לֹא יְדָעָנוּ וְיִשְֹרָאֵל לֹא יַכִּירָנוּ אַתָּה יְהֹוָה אָבִינוּ גֹּאֲלֵנוּ מֵעוֹלָם שְׁמֶךָ: יז   לָמָּה תַתְעֵנוּ יְהֹוָה מִדְּרָכֶיךָ תַּקְשִׁיחַ לִבֵּנוּ מִיִּרְאָתֶךָ שׁוּב לְמַעַן עֲבָדֶיךָ שִׁבְטֵי נַחֲלָתֶךָ: יח   לַמִּצְעָר יָרְשׁוּ עַם-קָדְשֶׁךָ צָרֵינוּ בּוֹסְסוּ מִקְדָּשֶׁךָ: יט   הָיִינוּ מֵעוֹלָם לֹא-מָשַׁלְתָּ בָּם לֹא-נִקְרָא שִׁמְךָ עֲלֵיהֶם לוּא-קָרַעְתָּ שָׁמַיִם יָרַדְתָּ מִפָּנֶיךָ הָרִים נָזֹלּוּ: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E8C2E01-E6D0-4476-CFC9-EC54D727FB3C}"/>
                  </a:ext>
                </a:extLst>
              </p14:cNvPr>
              <p14:cNvContentPartPr/>
              <p14:nvPr/>
            </p14:nvContentPartPr>
            <p14:xfrm>
              <a:off x="5784516" y="629588"/>
              <a:ext cx="3369240" cy="78840"/>
            </p14:xfrm>
          </p:contentPart>
        </mc:Choice>
        <mc:Fallback>
          <p:pic>
            <p:nvPicPr>
              <p:cNvPr id="4" name="Ink 3">
                <a:extLst>
                  <a:ext uri="{FF2B5EF4-FFF2-40B4-BE49-F238E27FC236}">
                    <a16:creationId xmlns:a16="http://schemas.microsoft.com/office/drawing/2014/main" id="{AE8C2E01-E6D0-4476-CFC9-EC54D727FB3C}"/>
                  </a:ext>
                </a:extLst>
              </p:cNvPr>
              <p:cNvPicPr/>
              <p:nvPr/>
            </p:nvPicPr>
            <p:blipFill>
              <a:blip r:embed="rId5"/>
              <a:stretch>
                <a:fillRect/>
              </a:stretch>
            </p:blipFill>
            <p:spPr>
              <a:xfrm>
                <a:off x="5766516" y="611948"/>
                <a:ext cx="3404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C4B606D-5DDA-582C-C4A8-E10B4C69B830}"/>
                  </a:ext>
                </a:extLst>
              </p14:cNvPr>
              <p14:cNvContentPartPr/>
              <p14:nvPr/>
            </p14:nvContentPartPr>
            <p14:xfrm>
              <a:off x="9002916" y="1219988"/>
              <a:ext cx="55440" cy="2520"/>
            </p14:xfrm>
          </p:contentPart>
        </mc:Choice>
        <mc:Fallback>
          <p:pic>
            <p:nvPicPr>
              <p:cNvPr id="5" name="Ink 4">
                <a:extLst>
                  <a:ext uri="{FF2B5EF4-FFF2-40B4-BE49-F238E27FC236}">
                    <a16:creationId xmlns:a16="http://schemas.microsoft.com/office/drawing/2014/main" id="{1C4B606D-5DDA-582C-C4A8-E10B4C69B830}"/>
                  </a:ext>
                </a:extLst>
              </p:cNvPr>
              <p:cNvPicPr/>
              <p:nvPr/>
            </p:nvPicPr>
            <p:blipFill>
              <a:blip r:embed="rId7"/>
              <a:stretch>
                <a:fillRect/>
              </a:stretch>
            </p:blipFill>
            <p:spPr>
              <a:xfrm>
                <a:off x="8985276" y="1201988"/>
                <a:ext cx="91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 name="Ink 27">
                <a:extLst>
                  <a:ext uri="{FF2B5EF4-FFF2-40B4-BE49-F238E27FC236}">
                    <a16:creationId xmlns:a16="http://schemas.microsoft.com/office/drawing/2014/main" id="{2FB97D96-0FEC-AA78-7016-A023E94E5E29}"/>
                  </a:ext>
                </a:extLst>
              </p14:cNvPr>
              <p14:cNvContentPartPr/>
              <p14:nvPr/>
            </p14:nvContentPartPr>
            <p14:xfrm>
              <a:off x="6589476" y="679628"/>
              <a:ext cx="2222280" cy="615600"/>
            </p14:xfrm>
          </p:contentPart>
        </mc:Choice>
        <mc:Fallback>
          <p:pic>
            <p:nvPicPr>
              <p:cNvPr id="28" name="Ink 27">
                <a:extLst>
                  <a:ext uri="{FF2B5EF4-FFF2-40B4-BE49-F238E27FC236}">
                    <a16:creationId xmlns:a16="http://schemas.microsoft.com/office/drawing/2014/main" id="{2FB97D96-0FEC-AA78-7016-A023E94E5E29}"/>
                  </a:ext>
                </a:extLst>
              </p:cNvPr>
              <p:cNvPicPr/>
              <p:nvPr/>
            </p:nvPicPr>
            <p:blipFill>
              <a:blip r:embed="rId9"/>
              <a:stretch>
                <a:fillRect/>
              </a:stretch>
            </p:blipFill>
            <p:spPr>
              <a:xfrm>
                <a:off x="6571476" y="661988"/>
                <a:ext cx="2257920" cy="651240"/>
              </a:xfrm>
              <a:prstGeom prst="rect">
                <a:avLst/>
              </a:prstGeom>
            </p:spPr>
          </p:pic>
        </mc:Fallback>
      </mc:AlternateContent>
      <p:grpSp>
        <p:nvGrpSpPr>
          <p:cNvPr id="31" name="Group 30">
            <a:extLst>
              <a:ext uri="{FF2B5EF4-FFF2-40B4-BE49-F238E27FC236}">
                <a16:creationId xmlns:a16="http://schemas.microsoft.com/office/drawing/2014/main" id="{6F6FFE2B-CC7D-3CF1-9CFA-D41CB04E11F9}"/>
              </a:ext>
            </a:extLst>
          </p:cNvPr>
          <p:cNvGrpSpPr/>
          <p:nvPr/>
        </p:nvGrpSpPr>
        <p:grpSpPr>
          <a:xfrm>
            <a:off x="700236" y="718868"/>
            <a:ext cx="8037720" cy="588240"/>
            <a:chOff x="700236" y="718868"/>
            <a:chExt cx="8037720" cy="58824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F7F97D6-807B-0766-B3B8-6A412C2BA7E8}"/>
                    </a:ext>
                  </a:extLst>
                </p14:cNvPr>
                <p14:cNvContentPartPr/>
                <p14:nvPr/>
              </p14:nvContentPartPr>
              <p14:xfrm>
                <a:off x="8111916" y="1232588"/>
                <a:ext cx="626040" cy="39960"/>
              </p14:xfrm>
            </p:contentPart>
          </mc:Choice>
          <mc:Fallback>
            <p:pic>
              <p:nvPicPr>
                <p:cNvPr id="7" name="Ink 6">
                  <a:extLst>
                    <a:ext uri="{FF2B5EF4-FFF2-40B4-BE49-F238E27FC236}">
                      <a16:creationId xmlns:a16="http://schemas.microsoft.com/office/drawing/2014/main" id="{3F7F97D6-807B-0766-B3B8-6A412C2BA7E8}"/>
                    </a:ext>
                  </a:extLst>
                </p:cNvPr>
                <p:cNvPicPr/>
                <p:nvPr/>
              </p:nvPicPr>
              <p:blipFill>
                <a:blip r:embed="rId11"/>
                <a:stretch>
                  <a:fillRect/>
                </a:stretch>
              </p:blipFill>
              <p:spPr>
                <a:xfrm>
                  <a:off x="8094276" y="1214588"/>
                  <a:ext cx="661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5A6F749-F151-CC75-EE76-2B65C7129B5E}"/>
                    </a:ext>
                  </a:extLst>
                </p14:cNvPr>
                <p14:cNvContentPartPr/>
                <p14:nvPr/>
              </p14:nvContentPartPr>
              <p14:xfrm>
                <a:off x="7512156" y="1257788"/>
                <a:ext cx="444240" cy="44640"/>
              </p14:xfrm>
            </p:contentPart>
          </mc:Choice>
          <mc:Fallback>
            <p:pic>
              <p:nvPicPr>
                <p:cNvPr id="9" name="Ink 8">
                  <a:extLst>
                    <a:ext uri="{FF2B5EF4-FFF2-40B4-BE49-F238E27FC236}">
                      <a16:creationId xmlns:a16="http://schemas.microsoft.com/office/drawing/2014/main" id="{F5A6F749-F151-CC75-EE76-2B65C7129B5E}"/>
                    </a:ext>
                  </a:extLst>
                </p:cNvPr>
                <p:cNvPicPr/>
                <p:nvPr/>
              </p:nvPicPr>
              <p:blipFill>
                <a:blip r:embed="rId13"/>
                <a:stretch>
                  <a:fillRect/>
                </a:stretch>
              </p:blipFill>
              <p:spPr>
                <a:xfrm>
                  <a:off x="7494516" y="1239788"/>
                  <a:ext cx="479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876E6162-0EFB-9CBD-230B-52C11DACC3E6}"/>
                    </a:ext>
                  </a:extLst>
                </p14:cNvPr>
                <p14:cNvContentPartPr/>
                <p14:nvPr/>
              </p14:nvContentPartPr>
              <p14:xfrm>
                <a:off x="6075036" y="1163108"/>
                <a:ext cx="1248840" cy="87840"/>
              </p14:xfrm>
            </p:contentPart>
          </mc:Choice>
          <mc:Fallback>
            <p:pic>
              <p:nvPicPr>
                <p:cNvPr id="10" name="Ink 9">
                  <a:extLst>
                    <a:ext uri="{FF2B5EF4-FFF2-40B4-BE49-F238E27FC236}">
                      <a16:creationId xmlns:a16="http://schemas.microsoft.com/office/drawing/2014/main" id="{876E6162-0EFB-9CBD-230B-52C11DACC3E6}"/>
                    </a:ext>
                  </a:extLst>
                </p:cNvPr>
                <p:cNvPicPr/>
                <p:nvPr/>
              </p:nvPicPr>
              <p:blipFill>
                <a:blip r:embed="rId15"/>
                <a:stretch>
                  <a:fillRect/>
                </a:stretch>
              </p:blipFill>
              <p:spPr>
                <a:xfrm>
                  <a:off x="6057396" y="1145468"/>
                  <a:ext cx="1284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A9F9C2D8-ACAD-F414-5260-7CD89F6F13D8}"/>
                    </a:ext>
                  </a:extLst>
                </p14:cNvPr>
                <p14:cNvContentPartPr/>
                <p14:nvPr/>
              </p14:nvContentPartPr>
              <p14:xfrm>
                <a:off x="5360436" y="1235828"/>
                <a:ext cx="528840" cy="46800"/>
              </p14:xfrm>
            </p:contentPart>
          </mc:Choice>
          <mc:Fallback>
            <p:pic>
              <p:nvPicPr>
                <p:cNvPr id="11" name="Ink 10">
                  <a:extLst>
                    <a:ext uri="{FF2B5EF4-FFF2-40B4-BE49-F238E27FC236}">
                      <a16:creationId xmlns:a16="http://schemas.microsoft.com/office/drawing/2014/main" id="{A9F9C2D8-ACAD-F414-5260-7CD89F6F13D8}"/>
                    </a:ext>
                  </a:extLst>
                </p:cNvPr>
                <p:cNvPicPr/>
                <p:nvPr/>
              </p:nvPicPr>
              <p:blipFill>
                <a:blip r:embed="rId17"/>
                <a:stretch>
                  <a:fillRect/>
                </a:stretch>
              </p:blipFill>
              <p:spPr>
                <a:xfrm>
                  <a:off x="5342436" y="1217828"/>
                  <a:ext cx="564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C83A14B-657A-2ADF-556D-14B21D4E0435}"/>
                    </a:ext>
                  </a:extLst>
                </p14:cNvPr>
                <p14:cNvContentPartPr/>
                <p14:nvPr/>
              </p14:nvContentPartPr>
              <p14:xfrm>
                <a:off x="4756356" y="1265348"/>
                <a:ext cx="543600" cy="41760"/>
              </p14:xfrm>
            </p:contentPart>
          </mc:Choice>
          <mc:Fallback>
            <p:pic>
              <p:nvPicPr>
                <p:cNvPr id="13" name="Ink 12">
                  <a:extLst>
                    <a:ext uri="{FF2B5EF4-FFF2-40B4-BE49-F238E27FC236}">
                      <a16:creationId xmlns:a16="http://schemas.microsoft.com/office/drawing/2014/main" id="{BC83A14B-657A-2ADF-556D-14B21D4E0435}"/>
                    </a:ext>
                  </a:extLst>
                </p:cNvPr>
                <p:cNvPicPr/>
                <p:nvPr/>
              </p:nvPicPr>
              <p:blipFill>
                <a:blip r:embed="rId19"/>
                <a:stretch>
                  <a:fillRect/>
                </a:stretch>
              </p:blipFill>
              <p:spPr>
                <a:xfrm>
                  <a:off x="4738356" y="1247348"/>
                  <a:ext cx="579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FE22AC8-BCD9-5AA8-4E5F-AD4E2844142A}"/>
                    </a:ext>
                  </a:extLst>
                </p14:cNvPr>
                <p14:cNvContentPartPr/>
                <p14:nvPr/>
              </p14:nvContentPartPr>
              <p14:xfrm>
                <a:off x="3514356" y="1218908"/>
                <a:ext cx="1019880" cy="71640"/>
              </p14:xfrm>
            </p:contentPart>
          </mc:Choice>
          <mc:Fallback>
            <p:pic>
              <p:nvPicPr>
                <p:cNvPr id="14" name="Ink 13">
                  <a:extLst>
                    <a:ext uri="{FF2B5EF4-FFF2-40B4-BE49-F238E27FC236}">
                      <a16:creationId xmlns:a16="http://schemas.microsoft.com/office/drawing/2014/main" id="{7FE22AC8-BCD9-5AA8-4E5F-AD4E2844142A}"/>
                    </a:ext>
                  </a:extLst>
                </p:cNvPr>
                <p:cNvPicPr/>
                <p:nvPr/>
              </p:nvPicPr>
              <p:blipFill>
                <a:blip r:embed="rId21"/>
                <a:stretch>
                  <a:fillRect/>
                </a:stretch>
              </p:blipFill>
              <p:spPr>
                <a:xfrm>
                  <a:off x="3496356" y="1201268"/>
                  <a:ext cx="1055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321FC83F-E8ED-8EC5-0E47-2B5E46F3E34B}"/>
                    </a:ext>
                  </a:extLst>
                </p14:cNvPr>
                <p14:cNvContentPartPr/>
                <p14:nvPr/>
              </p14:nvContentPartPr>
              <p14:xfrm>
                <a:off x="2977956" y="1207748"/>
                <a:ext cx="542160" cy="59400"/>
              </p14:xfrm>
            </p:contentPart>
          </mc:Choice>
          <mc:Fallback>
            <p:pic>
              <p:nvPicPr>
                <p:cNvPr id="16" name="Ink 15">
                  <a:extLst>
                    <a:ext uri="{FF2B5EF4-FFF2-40B4-BE49-F238E27FC236}">
                      <a16:creationId xmlns:a16="http://schemas.microsoft.com/office/drawing/2014/main" id="{321FC83F-E8ED-8EC5-0E47-2B5E46F3E34B}"/>
                    </a:ext>
                  </a:extLst>
                </p:cNvPr>
                <p:cNvPicPr/>
                <p:nvPr/>
              </p:nvPicPr>
              <p:blipFill>
                <a:blip r:embed="rId23"/>
                <a:stretch>
                  <a:fillRect/>
                </a:stretch>
              </p:blipFill>
              <p:spPr>
                <a:xfrm>
                  <a:off x="2959956" y="1190108"/>
                  <a:ext cx="577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8C7A3B7-71AC-FE98-5438-466D2CF0EC94}"/>
                    </a:ext>
                  </a:extLst>
                </p14:cNvPr>
                <p14:cNvContentPartPr/>
                <p14:nvPr/>
              </p14:nvContentPartPr>
              <p14:xfrm>
                <a:off x="2566116" y="1202348"/>
                <a:ext cx="408600" cy="14400"/>
              </p14:xfrm>
            </p:contentPart>
          </mc:Choice>
          <mc:Fallback>
            <p:pic>
              <p:nvPicPr>
                <p:cNvPr id="17" name="Ink 16">
                  <a:extLst>
                    <a:ext uri="{FF2B5EF4-FFF2-40B4-BE49-F238E27FC236}">
                      <a16:creationId xmlns:a16="http://schemas.microsoft.com/office/drawing/2014/main" id="{88C7A3B7-71AC-FE98-5438-466D2CF0EC94}"/>
                    </a:ext>
                  </a:extLst>
                </p:cNvPr>
                <p:cNvPicPr/>
                <p:nvPr/>
              </p:nvPicPr>
              <p:blipFill>
                <a:blip r:embed="rId25"/>
                <a:stretch>
                  <a:fillRect/>
                </a:stretch>
              </p:blipFill>
              <p:spPr>
                <a:xfrm>
                  <a:off x="2548116" y="1184348"/>
                  <a:ext cx="444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B9AFD7B-37DE-DCCA-BE3B-91E7FA1636DF}"/>
                    </a:ext>
                  </a:extLst>
                </p14:cNvPr>
                <p14:cNvContentPartPr/>
                <p14:nvPr/>
              </p14:nvContentPartPr>
              <p14:xfrm>
                <a:off x="2021436" y="1223228"/>
                <a:ext cx="421560" cy="19080"/>
              </p14:xfrm>
            </p:contentPart>
          </mc:Choice>
          <mc:Fallback>
            <p:pic>
              <p:nvPicPr>
                <p:cNvPr id="18" name="Ink 17">
                  <a:extLst>
                    <a:ext uri="{FF2B5EF4-FFF2-40B4-BE49-F238E27FC236}">
                      <a16:creationId xmlns:a16="http://schemas.microsoft.com/office/drawing/2014/main" id="{DB9AFD7B-37DE-DCCA-BE3B-91E7FA1636DF}"/>
                    </a:ext>
                  </a:extLst>
                </p:cNvPr>
                <p:cNvPicPr/>
                <p:nvPr/>
              </p:nvPicPr>
              <p:blipFill>
                <a:blip r:embed="rId27"/>
                <a:stretch>
                  <a:fillRect/>
                </a:stretch>
              </p:blipFill>
              <p:spPr>
                <a:xfrm>
                  <a:off x="2003436" y="1205588"/>
                  <a:ext cx="457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24CFE182-D301-D071-1BA2-D4598048AD16}"/>
                    </a:ext>
                  </a:extLst>
                </p14:cNvPr>
                <p14:cNvContentPartPr/>
                <p14:nvPr/>
              </p14:nvContentPartPr>
              <p14:xfrm>
                <a:off x="1367316" y="1200548"/>
                <a:ext cx="545760" cy="26280"/>
              </p14:xfrm>
            </p:contentPart>
          </mc:Choice>
          <mc:Fallback>
            <p:pic>
              <p:nvPicPr>
                <p:cNvPr id="19" name="Ink 18">
                  <a:extLst>
                    <a:ext uri="{FF2B5EF4-FFF2-40B4-BE49-F238E27FC236}">
                      <a16:creationId xmlns:a16="http://schemas.microsoft.com/office/drawing/2014/main" id="{24CFE182-D301-D071-1BA2-D4598048AD16}"/>
                    </a:ext>
                  </a:extLst>
                </p:cNvPr>
                <p:cNvPicPr/>
                <p:nvPr/>
              </p:nvPicPr>
              <p:blipFill>
                <a:blip r:embed="rId29"/>
                <a:stretch>
                  <a:fillRect/>
                </a:stretch>
              </p:blipFill>
              <p:spPr>
                <a:xfrm>
                  <a:off x="1349676" y="1182908"/>
                  <a:ext cx="581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FE98BED6-97C1-4EA5-6BBD-393F09FB5298}"/>
                    </a:ext>
                  </a:extLst>
                </p14:cNvPr>
                <p14:cNvContentPartPr/>
                <p14:nvPr/>
              </p14:nvContentPartPr>
              <p14:xfrm>
                <a:off x="700236" y="1227188"/>
                <a:ext cx="515520" cy="25920"/>
              </p14:xfrm>
            </p:contentPart>
          </mc:Choice>
          <mc:Fallback>
            <p:pic>
              <p:nvPicPr>
                <p:cNvPr id="21" name="Ink 20">
                  <a:extLst>
                    <a:ext uri="{FF2B5EF4-FFF2-40B4-BE49-F238E27FC236}">
                      <a16:creationId xmlns:a16="http://schemas.microsoft.com/office/drawing/2014/main" id="{FE98BED6-97C1-4EA5-6BBD-393F09FB5298}"/>
                    </a:ext>
                  </a:extLst>
                </p:cNvPr>
                <p:cNvPicPr/>
                <p:nvPr/>
              </p:nvPicPr>
              <p:blipFill>
                <a:blip r:embed="rId31"/>
                <a:stretch>
                  <a:fillRect/>
                </a:stretch>
              </p:blipFill>
              <p:spPr>
                <a:xfrm>
                  <a:off x="682596" y="1209548"/>
                  <a:ext cx="551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Ink 29">
                  <a:extLst>
                    <a:ext uri="{FF2B5EF4-FFF2-40B4-BE49-F238E27FC236}">
                      <a16:creationId xmlns:a16="http://schemas.microsoft.com/office/drawing/2014/main" id="{CCDE7F1C-510D-878B-EC80-A6337BEBCA53}"/>
                    </a:ext>
                  </a:extLst>
                </p14:cNvPr>
                <p14:cNvContentPartPr/>
                <p14:nvPr/>
              </p14:nvContentPartPr>
              <p14:xfrm>
                <a:off x="5291676" y="718868"/>
                <a:ext cx="1380960" cy="582840"/>
              </p14:xfrm>
            </p:contentPart>
          </mc:Choice>
          <mc:Fallback>
            <p:pic>
              <p:nvPicPr>
                <p:cNvPr id="30" name="Ink 29">
                  <a:extLst>
                    <a:ext uri="{FF2B5EF4-FFF2-40B4-BE49-F238E27FC236}">
                      <a16:creationId xmlns:a16="http://schemas.microsoft.com/office/drawing/2014/main" id="{CCDE7F1C-510D-878B-EC80-A6337BEBCA53}"/>
                    </a:ext>
                  </a:extLst>
                </p:cNvPr>
                <p:cNvPicPr/>
                <p:nvPr/>
              </p:nvPicPr>
              <p:blipFill>
                <a:blip r:embed="rId33"/>
                <a:stretch>
                  <a:fillRect/>
                </a:stretch>
              </p:blipFill>
              <p:spPr>
                <a:xfrm>
                  <a:off x="5273676" y="700868"/>
                  <a:ext cx="1416600" cy="61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6A9E9657-2959-A8BC-6426-1643A990B4F4}"/>
                  </a:ext>
                </a:extLst>
              </p14:cNvPr>
              <p14:cNvContentPartPr/>
              <p14:nvPr/>
            </p14:nvContentPartPr>
            <p14:xfrm>
              <a:off x="8766756" y="1717148"/>
              <a:ext cx="507600" cy="31680"/>
            </p14:xfrm>
          </p:contentPart>
        </mc:Choice>
        <mc:Fallback>
          <p:pic>
            <p:nvPicPr>
              <p:cNvPr id="22" name="Ink 21">
                <a:extLst>
                  <a:ext uri="{FF2B5EF4-FFF2-40B4-BE49-F238E27FC236}">
                    <a16:creationId xmlns:a16="http://schemas.microsoft.com/office/drawing/2014/main" id="{6A9E9657-2959-A8BC-6426-1643A990B4F4}"/>
                  </a:ext>
                </a:extLst>
              </p:cNvPr>
              <p:cNvPicPr/>
              <p:nvPr/>
            </p:nvPicPr>
            <p:blipFill>
              <a:blip r:embed="rId35"/>
              <a:stretch>
                <a:fillRect/>
              </a:stretch>
            </p:blipFill>
            <p:spPr>
              <a:xfrm>
                <a:off x="8748756" y="1699148"/>
                <a:ext cx="543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190394A0-ACE4-401A-B131-0D467BD3B02A}"/>
                  </a:ext>
                </a:extLst>
              </p14:cNvPr>
              <p14:cNvContentPartPr/>
              <p14:nvPr/>
            </p14:nvContentPartPr>
            <p14:xfrm>
              <a:off x="7865316" y="1736228"/>
              <a:ext cx="707040" cy="20160"/>
            </p14:xfrm>
          </p:contentPart>
        </mc:Choice>
        <mc:Fallback>
          <p:pic>
            <p:nvPicPr>
              <p:cNvPr id="23" name="Ink 22">
                <a:extLst>
                  <a:ext uri="{FF2B5EF4-FFF2-40B4-BE49-F238E27FC236}">
                    <a16:creationId xmlns:a16="http://schemas.microsoft.com/office/drawing/2014/main" id="{190394A0-ACE4-401A-B131-0D467BD3B02A}"/>
                  </a:ext>
                </a:extLst>
              </p:cNvPr>
              <p:cNvPicPr/>
              <p:nvPr/>
            </p:nvPicPr>
            <p:blipFill>
              <a:blip r:embed="rId37"/>
              <a:stretch>
                <a:fillRect/>
              </a:stretch>
            </p:blipFill>
            <p:spPr>
              <a:xfrm>
                <a:off x="7847676" y="1718228"/>
                <a:ext cx="742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76770370-9801-7180-5EA3-9107F5582146}"/>
                  </a:ext>
                </a:extLst>
              </p14:cNvPr>
              <p14:cNvContentPartPr/>
              <p14:nvPr/>
            </p14:nvContentPartPr>
            <p14:xfrm>
              <a:off x="7251156" y="1653788"/>
              <a:ext cx="342360" cy="55440"/>
            </p14:xfrm>
          </p:contentPart>
        </mc:Choice>
        <mc:Fallback>
          <p:pic>
            <p:nvPicPr>
              <p:cNvPr id="24" name="Ink 23">
                <a:extLst>
                  <a:ext uri="{FF2B5EF4-FFF2-40B4-BE49-F238E27FC236}">
                    <a16:creationId xmlns:a16="http://schemas.microsoft.com/office/drawing/2014/main" id="{76770370-9801-7180-5EA3-9107F5582146}"/>
                  </a:ext>
                </a:extLst>
              </p:cNvPr>
              <p:cNvPicPr/>
              <p:nvPr/>
            </p:nvPicPr>
            <p:blipFill>
              <a:blip r:embed="rId39"/>
              <a:stretch>
                <a:fillRect/>
              </a:stretch>
            </p:blipFill>
            <p:spPr>
              <a:xfrm>
                <a:off x="7233156" y="1636148"/>
                <a:ext cx="378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735AA400-DD4D-A02E-A4E8-C808880A49BF}"/>
                  </a:ext>
                </a:extLst>
              </p14:cNvPr>
              <p14:cNvContentPartPr/>
              <p14:nvPr/>
            </p14:nvContentPartPr>
            <p14:xfrm>
              <a:off x="5854356" y="1642628"/>
              <a:ext cx="1206360" cy="87120"/>
            </p14:xfrm>
          </p:contentPart>
        </mc:Choice>
        <mc:Fallback>
          <p:pic>
            <p:nvPicPr>
              <p:cNvPr id="25" name="Ink 24">
                <a:extLst>
                  <a:ext uri="{FF2B5EF4-FFF2-40B4-BE49-F238E27FC236}">
                    <a16:creationId xmlns:a16="http://schemas.microsoft.com/office/drawing/2014/main" id="{735AA400-DD4D-A02E-A4E8-C808880A49BF}"/>
                  </a:ext>
                </a:extLst>
              </p:cNvPr>
              <p:cNvPicPr/>
              <p:nvPr/>
            </p:nvPicPr>
            <p:blipFill>
              <a:blip r:embed="rId41"/>
              <a:stretch>
                <a:fillRect/>
              </a:stretch>
            </p:blipFill>
            <p:spPr>
              <a:xfrm>
                <a:off x="5836356" y="1624988"/>
                <a:ext cx="1242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5DCFDD00-4A50-A0EC-8A57-04B7CE82550B}"/>
                  </a:ext>
                </a:extLst>
              </p14:cNvPr>
              <p14:cNvContentPartPr/>
              <p14:nvPr/>
            </p14:nvContentPartPr>
            <p14:xfrm>
              <a:off x="4377636" y="1662788"/>
              <a:ext cx="619200" cy="66240"/>
            </p14:xfrm>
          </p:contentPart>
        </mc:Choice>
        <mc:Fallback>
          <p:pic>
            <p:nvPicPr>
              <p:cNvPr id="32" name="Ink 31">
                <a:extLst>
                  <a:ext uri="{FF2B5EF4-FFF2-40B4-BE49-F238E27FC236}">
                    <a16:creationId xmlns:a16="http://schemas.microsoft.com/office/drawing/2014/main" id="{5DCFDD00-4A50-A0EC-8A57-04B7CE82550B}"/>
                  </a:ext>
                </a:extLst>
              </p:cNvPr>
              <p:cNvPicPr/>
              <p:nvPr/>
            </p:nvPicPr>
            <p:blipFill>
              <a:blip r:embed="rId43"/>
              <a:stretch>
                <a:fillRect/>
              </a:stretch>
            </p:blipFill>
            <p:spPr>
              <a:xfrm>
                <a:off x="4359636" y="1644788"/>
                <a:ext cx="654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EF1B70BB-D5A6-94E5-DBBF-B9A49B98CCB0}"/>
                  </a:ext>
                </a:extLst>
              </p14:cNvPr>
              <p14:cNvContentPartPr/>
              <p14:nvPr/>
            </p14:nvContentPartPr>
            <p14:xfrm>
              <a:off x="3368196" y="1662428"/>
              <a:ext cx="865800" cy="61200"/>
            </p14:xfrm>
          </p:contentPart>
        </mc:Choice>
        <mc:Fallback>
          <p:pic>
            <p:nvPicPr>
              <p:cNvPr id="33" name="Ink 32">
                <a:extLst>
                  <a:ext uri="{FF2B5EF4-FFF2-40B4-BE49-F238E27FC236}">
                    <a16:creationId xmlns:a16="http://schemas.microsoft.com/office/drawing/2014/main" id="{EF1B70BB-D5A6-94E5-DBBF-B9A49B98CCB0}"/>
                  </a:ext>
                </a:extLst>
              </p:cNvPr>
              <p:cNvPicPr/>
              <p:nvPr/>
            </p:nvPicPr>
            <p:blipFill>
              <a:blip r:embed="rId45"/>
              <a:stretch>
                <a:fillRect/>
              </a:stretch>
            </p:blipFill>
            <p:spPr>
              <a:xfrm>
                <a:off x="3350556" y="1644788"/>
                <a:ext cx="901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A5544261-5435-D39E-BEA0-B9537196832A}"/>
                  </a:ext>
                </a:extLst>
              </p14:cNvPr>
              <p14:cNvContentPartPr/>
              <p14:nvPr/>
            </p14:nvContentPartPr>
            <p14:xfrm>
              <a:off x="2874996" y="1614908"/>
              <a:ext cx="551160" cy="30600"/>
            </p14:xfrm>
          </p:contentPart>
        </mc:Choice>
        <mc:Fallback>
          <p:pic>
            <p:nvPicPr>
              <p:cNvPr id="35" name="Ink 34">
                <a:extLst>
                  <a:ext uri="{FF2B5EF4-FFF2-40B4-BE49-F238E27FC236}">
                    <a16:creationId xmlns:a16="http://schemas.microsoft.com/office/drawing/2014/main" id="{A5544261-5435-D39E-BEA0-B9537196832A}"/>
                  </a:ext>
                </a:extLst>
              </p:cNvPr>
              <p:cNvPicPr/>
              <p:nvPr/>
            </p:nvPicPr>
            <p:blipFill>
              <a:blip r:embed="rId47"/>
              <a:stretch>
                <a:fillRect/>
              </a:stretch>
            </p:blipFill>
            <p:spPr>
              <a:xfrm>
                <a:off x="2857356" y="1596908"/>
                <a:ext cx="586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DF5E42EF-B863-68A8-C0C1-4D2CF81D6390}"/>
                  </a:ext>
                </a:extLst>
              </p14:cNvPr>
              <p14:cNvContentPartPr/>
              <p14:nvPr/>
            </p14:nvContentPartPr>
            <p14:xfrm>
              <a:off x="1854036" y="1676828"/>
              <a:ext cx="897840" cy="63360"/>
            </p14:xfrm>
          </p:contentPart>
        </mc:Choice>
        <mc:Fallback>
          <p:pic>
            <p:nvPicPr>
              <p:cNvPr id="36" name="Ink 35">
                <a:extLst>
                  <a:ext uri="{FF2B5EF4-FFF2-40B4-BE49-F238E27FC236}">
                    <a16:creationId xmlns:a16="http://schemas.microsoft.com/office/drawing/2014/main" id="{DF5E42EF-B863-68A8-C0C1-4D2CF81D6390}"/>
                  </a:ext>
                </a:extLst>
              </p:cNvPr>
              <p:cNvPicPr/>
              <p:nvPr/>
            </p:nvPicPr>
            <p:blipFill>
              <a:blip r:embed="rId49"/>
              <a:stretch>
                <a:fillRect/>
              </a:stretch>
            </p:blipFill>
            <p:spPr>
              <a:xfrm>
                <a:off x="1836396" y="1658828"/>
                <a:ext cx="933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9FA083D6-6DD4-5282-2D49-76BC7576DDCE}"/>
                  </a:ext>
                </a:extLst>
              </p14:cNvPr>
              <p14:cNvContentPartPr/>
              <p14:nvPr/>
            </p14:nvContentPartPr>
            <p14:xfrm>
              <a:off x="928476" y="1682948"/>
              <a:ext cx="1066680" cy="52560"/>
            </p14:xfrm>
          </p:contentPart>
        </mc:Choice>
        <mc:Fallback>
          <p:pic>
            <p:nvPicPr>
              <p:cNvPr id="37" name="Ink 36">
                <a:extLst>
                  <a:ext uri="{FF2B5EF4-FFF2-40B4-BE49-F238E27FC236}">
                    <a16:creationId xmlns:a16="http://schemas.microsoft.com/office/drawing/2014/main" id="{9FA083D6-6DD4-5282-2D49-76BC7576DDCE}"/>
                  </a:ext>
                </a:extLst>
              </p:cNvPr>
              <p:cNvPicPr/>
              <p:nvPr/>
            </p:nvPicPr>
            <p:blipFill>
              <a:blip r:embed="rId51"/>
              <a:stretch>
                <a:fillRect/>
              </a:stretch>
            </p:blipFill>
            <p:spPr>
              <a:xfrm>
                <a:off x="910836" y="1665308"/>
                <a:ext cx="1102320" cy="88200"/>
              </a:xfrm>
              <a:prstGeom prst="rect">
                <a:avLst/>
              </a:prstGeom>
            </p:spPr>
          </p:pic>
        </mc:Fallback>
      </mc:AlternateContent>
      <p:grpSp>
        <p:nvGrpSpPr>
          <p:cNvPr id="50" name="Group 49">
            <a:extLst>
              <a:ext uri="{FF2B5EF4-FFF2-40B4-BE49-F238E27FC236}">
                <a16:creationId xmlns:a16="http://schemas.microsoft.com/office/drawing/2014/main" id="{2DF2EC45-588E-470F-ACF8-1D52E29E06E2}"/>
              </a:ext>
            </a:extLst>
          </p:cNvPr>
          <p:cNvGrpSpPr/>
          <p:nvPr/>
        </p:nvGrpSpPr>
        <p:grpSpPr>
          <a:xfrm>
            <a:off x="4231476" y="2105588"/>
            <a:ext cx="5045760" cy="147600"/>
            <a:chOff x="4231476" y="2105588"/>
            <a:chExt cx="5045760" cy="147600"/>
          </a:xfrm>
        </p:grpSpPr>
        <mc:AlternateContent xmlns:mc="http://schemas.openxmlformats.org/markup-compatibility/2006">
          <mc:Choice xmlns:p14="http://schemas.microsoft.com/office/powerpoint/2010/main" Requires="p14">
            <p:contentPart p14:bwMode="auto" r:id="rId52">
              <p14:nvContentPartPr>
                <p14:cNvPr id="47" name="Ink 46">
                  <a:extLst>
                    <a:ext uri="{FF2B5EF4-FFF2-40B4-BE49-F238E27FC236}">
                      <a16:creationId xmlns:a16="http://schemas.microsoft.com/office/drawing/2014/main" id="{7879074B-8925-300C-FA29-6D444C6DAC2E}"/>
                    </a:ext>
                  </a:extLst>
                </p14:cNvPr>
                <p14:cNvContentPartPr/>
                <p14:nvPr/>
              </p14:nvContentPartPr>
              <p14:xfrm>
                <a:off x="5700276" y="2175788"/>
                <a:ext cx="1800" cy="1080"/>
              </p14:xfrm>
            </p:contentPart>
          </mc:Choice>
          <mc:Fallback>
            <p:pic>
              <p:nvPicPr>
                <p:cNvPr id="47" name="Ink 46">
                  <a:extLst>
                    <a:ext uri="{FF2B5EF4-FFF2-40B4-BE49-F238E27FC236}">
                      <a16:creationId xmlns:a16="http://schemas.microsoft.com/office/drawing/2014/main" id="{7879074B-8925-300C-FA29-6D444C6DAC2E}"/>
                    </a:ext>
                  </a:extLst>
                </p:cNvPr>
                <p:cNvPicPr/>
                <p:nvPr/>
              </p:nvPicPr>
              <p:blipFill>
                <a:blip r:embed="rId53"/>
                <a:stretch>
                  <a:fillRect/>
                </a:stretch>
              </p:blipFill>
              <p:spPr>
                <a:xfrm>
                  <a:off x="5682276" y="2157788"/>
                  <a:ext cx="37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CF6CB447-33CF-E3D2-DE01-AE44E0513E78}"/>
                    </a:ext>
                  </a:extLst>
                </p14:cNvPr>
                <p14:cNvContentPartPr/>
                <p14:nvPr/>
              </p14:nvContentPartPr>
              <p14:xfrm>
                <a:off x="8542116" y="2181548"/>
                <a:ext cx="735120" cy="29880"/>
              </p14:xfrm>
            </p:contentPart>
          </mc:Choice>
          <mc:Fallback>
            <p:pic>
              <p:nvPicPr>
                <p:cNvPr id="39" name="Ink 38">
                  <a:extLst>
                    <a:ext uri="{FF2B5EF4-FFF2-40B4-BE49-F238E27FC236}">
                      <a16:creationId xmlns:a16="http://schemas.microsoft.com/office/drawing/2014/main" id="{CF6CB447-33CF-E3D2-DE01-AE44E0513E78}"/>
                    </a:ext>
                  </a:extLst>
                </p:cNvPr>
                <p:cNvPicPr/>
                <p:nvPr/>
              </p:nvPicPr>
              <p:blipFill>
                <a:blip r:embed="rId55"/>
                <a:stretch>
                  <a:fillRect/>
                </a:stretch>
              </p:blipFill>
              <p:spPr>
                <a:xfrm>
                  <a:off x="8524116" y="2163548"/>
                  <a:ext cx="7707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DB4293DC-A42D-70F3-7D5E-21146A2C1AAD}"/>
                    </a:ext>
                  </a:extLst>
                </p14:cNvPr>
                <p14:cNvContentPartPr/>
                <p14:nvPr/>
              </p14:nvContentPartPr>
              <p14:xfrm>
                <a:off x="7955676" y="2175788"/>
                <a:ext cx="589680" cy="24120"/>
              </p14:xfrm>
            </p:contentPart>
          </mc:Choice>
          <mc:Fallback>
            <p:pic>
              <p:nvPicPr>
                <p:cNvPr id="40" name="Ink 39">
                  <a:extLst>
                    <a:ext uri="{FF2B5EF4-FFF2-40B4-BE49-F238E27FC236}">
                      <a16:creationId xmlns:a16="http://schemas.microsoft.com/office/drawing/2014/main" id="{DB4293DC-A42D-70F3-7D5E-21146A2C1AAD}"/>
                    </a:ext>
                  </a:extLst>
                </p:cNvPr>
                <p:cNvPicPr/>
                <p:nvPr/>
              </p:nvPicPr>
              <p:blipFill>
                <a:blip r:embed="rId57"/>
                <a:stretch>
                  <a:fillRect/>
                </a:stretch>
              </p:blipFill>
              <p:spPr>
                <a:xfrm>
                  <a:off x="7937676" y="2158148"/>
                  <a:ext cx="625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Ink 40">
                  <a:extLst>
                    <a:ext uri="{FF2B5EF4-FFF2-40B4-BE49-F238E27FC236}">
                      <a16:creationId xmlns:a16="http://schemas.microsoft.com/office/drawing/2014/main" id="{6D1F0B03-BB10-AB59-54AC-67E16F8792D7}"/>
                    </a:ext>
                  </a:extLst>
                </p14:cNvPr>
                <p14:cNvContentPartPr/>
                <p14:nvPr/>
              </p14:nvContentPartPr>
              <p14:xfrm>
                <a:off x="6996276" y="2212148"/>
                <a:ext cx="919080" cy="41040"/>
              </p14:xfrm>
            </p:contentPart>
          </mc:Choice>
          <mc:Fallback>
            <p:pic>
              <p:nvPicPr>
                <p:cNvPr id="41" name="Ink 40">
                  <a:extLst>
                    <a:ext uri="{FF2B5EF4-FFF2-40B4-BE49-F238E27FC236}">
                      <a16:creationId xmlns:a16="http://schemas.microsoft.com/office/drawing/2014/main" id="{6D1F0B03-BB10-AB59-54AC-67E16F8792D7}"/>
                    </a:ext>
                  </a:extLst>
                </p:cNvPr>
                <p:cNvPicPr/>
                <p:nvPr/>
              </p:nvPicPr>
              <p:blipFill>
                <a:blip r:embed="rId59"/>
                <a:stretch>
                  <a:fillRect/>
                </a:stretch>
              </p:blipFill>
              <p:spPr>
                <a:xfrm>
                  <a:off x="6978636" y="2194508"/>
                  <a:ext cx="954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Ink 42">
                  <a:extLst>
                    <a:ext uri="{FF2B5EF4-FFF2-40B4-BE49-F238E27FC236}">
                      <a16:creationId xmlns:a16="http://schemas.microsoft.com/office/drawing/2014/main" id="{FFC59E47-5A1F-F081-A4D2-0B9EC0E6561B}"/>
                    </a:ext>
                  </a:extLst>
                </p14:cNvPr>
                <p14:cNvContentPartPr/>
                <p14:nvPr/>
              </p14:nvContentPartPr>
              <p14:xfrm>
                <a:off x="5970276" y="2180828"/>
                <a:ext cx="866520" cy="28080"/>
              </p14:xfrm>
            </p:contentPart>
          </mc:Choice>
          <mc:Fallback>
            <p:pic>
              <p:nvPicPr>
                <p:cNvPr id="43" name="Ink 42">
                  <a:extLst>
                    <a:ext uri="{FF2B5EF4-FFF2-40B4-BE49-F238E27FC236}">
                      <a16:creationId xmlns:a16="http://schemas.microsoft.com/office/drawing/2014/main" id="{FFC59E47-5A1F-F081-A4D2-0B9EC0E6561B}"/>
                    </a:ext>
                  </a:extLst>
                </p:cNvPr>
                <p:cNvPicPr/>
                <p:nvPr/>
              </p:nvPicPr>
              <p:blipFill>
                <a:blip r:embed="rId61"/>
                <a:stretch>
                  <a:fillRect/>
                </a:stretch>
              </p:blipFill>
              <p:spPr>
                <a:xfrm>
                  <a:off x="5952276" y="2162828"/>
                  <a:ext cx="902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Ink 43">
                  <a:extLst>
                    <a:ext uri="{FF2B5EF4-FFF2-40B4-BE49-F238E27FC236}">
                      <a16:creationId xmlns:a16="http://schemas.microsoft.com/office/drawing/2014/main" id="{BBABC1D8-3938-9538-B3B4-2EA74BEF65A8}"/>
                    </a:ext>
                  </a:extLst>
                </p14:cNvPr>
                <p14:cNvContentPartPr/>
                <p14:nvPr/>
              </p14:nvContentPartPr>
              <p14:xfrm>
                <a:off x="5037156" y="2105588"/>
                <a:ext cx="806400" cy="72000"/>
              </p14:xfrm>
            </p:contentPart>
          </mc:Choice>
          <mc:Fallback>
            <p:pic>
              <p:nvPicPr>
                <p:cNvPr id="44" name="Ink 43">
                  <a:extLst>
                    <a:ext uri="{FF2B5EF4-FFF2-40B4-BE49-F238E27FC236}">
                      <a16:creationId xmlns:a16="http://schemas.microsoft.com/office/drawing/2014/main" id="{BBABC1D8-3938-9538-B3B4-2EA74BEF65A8}"/>
                    </a:ext>
                  </a:extLst>
                </p:cNvPr>
                <p:cNvPicPr/>
                <p:nvPr/>
              </p:nvPicPr>
              <p:blipFill>
                <a:blip r:embed="rId63"/>
                <a:stretch>
                  <a:fillRect/>
                </a:stretch>
              </p:blipFill>
              <p:spPr>
                <a:xfrm>
                  <a:off x="5019516" y="2087588"/>
                  <a:ext cx="842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Ink 44">
                  <a:extLst>
                    <a:ext uri="{FF2B5EF4-FFF2-40B4-BE49-F238E27FC236}">
                      <a16:creationId xmlns:a16="http://schemas.microsoft.com/office/drawing/2014/main" id="{83CB8CE2-0AF3-337A-2610-D60E4A2AC3C6}"/>
                    </a:ext>
                  </a:extLst>
                </p14:cNvPr>
                <p14:cNvContentPartPr/>
                <p14:nvPr/>
              </p14:nvContentPartPr>
              <p14:xfrm>
                <a:off x="4231476" y="2154908"/>
                <a:ext cx="698400" cy="54000"/>
              </p14:xfrm>
            </p:contentPart>
          </mc:Choice>
          <mc:Fallback>
            <p:pic>
              <p:nvPicPr>
                <p:cNvPr id="45" name="Ink 44">
                  <a:extLst>
                    <a:ext uri="{FF2B5EF4-FFF2-40B4-BE49-F238E27FC236}">
                      <a16:creationId xmlns:a16="http://schemas.microsoft.com/office/drawing/2014/main" id="{83CB8CE2-0AF3-337A-2610-D60E4A2AC3C6}"/>
                    </a:ext>
                  </a:extLst>
                </p:cNvPr>
                <p:cNvPicPr/>
                <p:nvPr/>
              </p:nvPicPr>
              <p:blipFill>
                <a:blip r:embed="rId65"/>
                <a:stretch>
                  <a:fillRect/>
                </a:stretch>
              </p:blipFill>
              <p:spPr>
                <a:xfrm>
                  <a:off x="4213476" y="2137268"/>
                  <a:ext cx="734040" cy="8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0A40E4A9-4BA6-B667-8B7C-CD2732C438DE}"/>
                  </a:ext>
                </a:extLst>
              </p14:cNvPr>
              <p14:cNvContentPartPr/>
              <p14:nvPr/>
            </p14:nvContentPartPr>
            <p14:xfrm>
              <a:off x="4167396" y="1675748"/>
              <a:ext cx="2748600" cy="635400"/>
            </p14:xfrm>
          </p:contentPart>
        </mc:Choice>
        <mc:Fallback>
          <p:pic>
            <p:nvPicPr>
              <p:cNvPr id="48" name="Ink 47">
                <a:extLst>
                  <a:ext uri="{FF2B5EF4-FFF2-40B4-BE49-F238E27FC236}">
                    <a16:creationId xmlns:a16="http://schemas.microsoft.com/office/drawing/2014/main" id="{0A40E4A9-4BA6-B667-8B7C-CD2732C438DE}"/>
                  </a:ext>
                </a:extLst>
              </p:cNvPr>
              <p:cNvPicPr/>
              <p:nvPr/>
            </p:nvPicPr>
            <p:blipFill>
              <a:blip r:embed="rId67"/>
              <a:stretch>
                <a:fillRect/>
              </a:stretch>
            </p:blipFill>
            <p:spPr>
              <a:xfrm>
                <a:off x="4149756" y="1658108"/>
                <a:ext cx="2784240" cy="671040"/>
              </a:xfrm>
              <a:prstGeom prst="rect">
                <a:avLst/>
              </a:prstGeom>
            </p:spPr>
          </p:pic>
        </mc:Fallback>
      </mc:AlternateContent>
      <p:grpSp>
        <p:nvGrpSpPr>
          <p:cNvPr id="60" name="Group 59">
            <a:extLst>
              <a:ext uri="{FF2B5EF4-FFF2-40B4-BE49-F238E27FC236}">
                <a16:creationId xmlns:a16="http://schemas.microsoft.com/office/drawing/2014/main" id="{F3C83C41-E03A-D37E-4431-A5573B08E75F}"/>
              </a:ext>
            </a:extLst>
          </p:cNvPr>
          <p:cNvGrpSpPr/>
          <p:nvPr/>
        </p:nvGrpSpPr>
        <p:grpSpPr>
          <a:xfrm>
            <a:off x="414036" y="2161028"/>
            <a:ext cx="3020760" cy="97200"/>
            <a:chOff x="414036" y="2161028"/>
            <a:chExt cx="3020760" cy="97200"/>
          </a:xfrm>
        </p:grpSpPr>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81CF869A-1FBD-8AA8-5417-B2AEABB89E66}"/>
                    </a:ext>
                  </a:extLst>
                </p14:cNvPr>
                <p14:cNvContentPartPr/>
                <p14:nvPr/>
              </p14:nvContentPartPr>
              <p14:xfrm>
                <a:off x="2493396" y="2166788"/>
                <a:ext cx="941400" cy="46800"/>
              </p14:xfrm>
            </p:contentPart>
          </mc:Choice>
          <mc:Fallback>
            <p:pic>
              <p:nvPicPr>
                <p:cNvPr id="51" name="Ink 50">
                  <a:extLst>
                    <a:ext uri="{FF2B5EF4-FFF2-40B4-BE49-F238E27FC236}">
                      <a16:creationId xmlns:a16="http://schemas.microsoft.com/office/drawing/2014/main" id="{81CF869A-1FBD-8AA8-5417-B2AEABB89E66}"/>
                    </a:ext>
                  </a:extLst>
                </p:cNvPr>
                <p:cNvPicPr/>
                <p:nvPr/>
              </p:nvPicPr>
              <p:blipFill>
                <a:blip r:embed="rId69"/>
                <a:stretch>
                  <a:fillRect/>
                </a:stretch>
              </p:blipFill>
              <p:spPr>
                <a:xfrm>
                  <a:off x="2475396" y="2148788"/>
                  <a:ext cx="977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C22899F4-B7EE-F237-83DE-0027565D971F}"/>
                    </a:ext>
                  </a:extLst>
                </p14:cNvPr>
                <p14:cNvContentPartPr/>
                <p14:nvPr/>
              </p14:nvContentPartPr>
              <p14:xfrm>
                <a:off x="1274076" y="2193428"/>
                <a:ext cx="1147320" cy="58320"/>
              </p14:xfrm>
            </p:contentPart>
          </mc:Choice>
          <mc:Fallback>
            <p:pic>
              <p:nvPicPr>
                <p:cNvPr id="52" name="Ink 51">
                  <a:extLst>
                    <a:ext uri="{FF2B5EF4-FFF2-40B4-BE49-F238E27FC236}">
                      <a16:creationId xmlns:a16="http://schemas.microsoft.com/office/drawing/2014/main" id="{C22899F4-B7EE-F237-83DE-0027565D971F}"/>
                    </a:ext>
                  </a:extLst>
                </p:cNvPr>
                <p:cNvPicPr/>
                <p:nvPr/>
              </p:nvPicPr>
              <p:blipFill>
                <a:blip r:embed="rId71"/>
                <a:stretch>
                  <a:fillRect/>
                </a:stretch>
              </p:blipFill>
              <p:spPr>
                <a:xfrm>
                  <a:off x="1256436" y="2175428"/>
                  <a:ext cx="1182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Ink 53">
                  <a:extLst>
                    <a:ext uri="{FF2B5EF4-FFF2-40B4-BE49-F238E27FC236}">
                      <a16:creationId xmlns:a16="http://schemas.microsoft.com/office/drawing/2014/main" id="{6DB93306-BBE4-8981-3F88-AED3DAC2EF67}"/>
                    </a:ext>
                  </a:extLst>
                </p14:cNvPr>
                <p14:cNvContentPartPr/>
                <p14:nvPr/>
              </p14:nvContentPartPr>
              <p14:xfrm>
                <a:off x="1327716" y="2248148"/>
                <a:ext cx="2520" cy="10080"/>
              </p14:xfrm>
            </p:contentPart>
          </mc:Choice>
          <mc:Fallback>
            <p:pic>
              <p:nvPicPr>
                <p:cNvPr id="54" name="Ink 53">
                  <a:extLst>
                    <a:ext uri="{FF2B5EF4-FFF2-40B4-BE49-F238E27FC236}">
                      <a16:creationId xmlns:a16="http://schemas.microsoft.com/office/drawing/2014/main" id="{6DB93306-BBE4-8981-3F88-AED3DAC2EF67}"/>
                    </a:ext>
                  </a:extLst>
                </p:cNvPr>
                <p:cNvPicPr/>
                <p:nvPr/>
              </p:nvPicPr>
              <p:blipFill>
                <a:blip r:embed="rId73"/>
                <a:stretch>
                  <a:fillRect/>
                </a:stretch>
              </p:blipFill>
              <p:spPr>
                <a:xfrm>
                  <a:off x="1310076" y="2230508"/>
                  <a:ext cx="38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F1E839A7-06D4-A36B-8E5C-3C51E0D12C82}"/>
                    </a:ext>
                  </a:extLst>
                </p14:cNvPr>
                <p14:cNvContentPartPr/>
                <p14:nvPr/>
              </p14:nvContentPartPr>
              <p14:xfrm>
                <a:off x="414036" y="2161028"/>
                <a:ext cx="910440" cy="83160"/>
              </p14:xfrm>
            </p:contentPart>
          </mc:Choice>
          <mc:Fallback>
            <p:pic>
              <p:nvPicPr>
                <p:cNvPr id="55" name="Ink 54">
                  <a:extLst>
                    <a:ext uri="{FF2B5EF4-FFF2-40B4-BE49-F238E27FC236}">
                      <a16:creationId xmlns:a16="http://schemas.microsoft.com/office/drawing/2014/main" id="{F1E839A7-06D4-A36B-8E5C-3C51E0D12C82}"/>
                    </a:ext>
                  </a:extLst>
                </p:cNvPr>
                <p:cNvPicPr/>
                <p:nvPr/>
              </p:nvPicPr>
              <p:blipFill>
                <a:blip r:embed="rId75"/>
                <a:stretch>
                  <a:fillRect/>
                </a:stretch>
              </p:blipFill>
              <p:spPr>
                <a:xfrm>
                  <a:off x="396036" y="2143388"/>
                  <a:ext cx="946080" cy="118800"/>
                </a:xfrm>
                <a:prstGeom prst="rect">
                  <a:avLst/>
                </a:prstGeom>
              </p:spPr>
            </p:pic>
          </mc:Fallback>
        </mc:AlternateContent>
      </p:grpSp>
      <p:grpSp>
        <p:nvGrpSpPr>
          <p:cNvPr id="59" name="Group 58">
            <a:extLst>
              <a:ext uri="{FF2B5EF4-FFF2-40B4-BE49-F238E27FC236}">
                <a16:creationId xmlns:a16="http://schemas.microsoft.com/office/drawing/2014/main" id="{A28169B7-F2F4-36FB-5589-82C9EC058CBF}"/>
              </a:ext>
            </a:extLst>
          </p:cNvPr>
          <p:cNvGrpSpPr/>
          <p:nvPr/>
        </p:nvGrpSpPr>
        <p:grpSpPr>
          <a:xfrm>
            <a:off x="6811956" y="2595908"/>
            <a:ext cx="2487240" cy="110160"/>
            <a:chOff x="6811956" y="2595908"/>
            <a:chExt cx="2487240" cy="110160"/>
          </a:xfrm>
        </p:grpSpPr>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41A5553E-E64D-1147-FF96-FB132AFFAAAB}"/>
                    </a:ext>
                  </a:extLst>
                </p14:cNvPr>
                <p14:cNvContentPartPr/>
                <p14:nvPr/>
              </p14:nvContentPartPr>
              <p14:xfrm>
                <a:off x="8425476" y="2628668"/>
                <a:ext cx="873720" cy="77400"/>
              </p14:xfrm>
            </p:contentPart>
          </mc:Choice>
          <mc:Fallback>
            <p:pic>
              <p:nvPicPr>
                <p:cNvPr id="56" name="Ink 55">
                  <a:extLst>
                    <a:ext uri="{FF2B5EF4-FFF2-40B4-BE49-F238E27FC236}">
                      <a16:creationId xmlns:a16="http://schemas.microsoft.com/office/drawing/2014/main" id="{41A5553E-E64D-1147-FF96-FB132AFFAAAB}"/>
                    </a:ext>
                  </a:extLst>
                </p:cNvPr>
                <p:cNvPicPr/>
                <p:nvPr/>
              </p:nvPicPr>
              <p:blipFill>
                <a:blip r:embed="rId77"/>
                <a:stretch>
                  <a:fillRect/>
                </a:stretch>
              </p:blipFill>
              <p:spPr>
                <a:xfrm>
                  <a:off x="8407476" y="2610668"/>
                  <a:ext cx="909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74B0750C-6273-6052-1DFE-249AF7CDFA59}"/>
                    </a:ext>
                  </a:extLst>
                </p14:cNvPr>
                <p14:cNvContentPartPr/>
                <p14:nvPr/>
              </p14:nvContentPartPr>
              <p14:xfrm>
                <a:off x="7938756" y="2595908"/>
                <a:ext cx="339120" cy="21600"/>
              </p14:xfrm>
            </p:contentPart>
          </mc:Choice>
          <mc:Fallback>
            <p:pic>
              <p:nvPicPr>
                <p:cNvPr id="57" name="Ink 56">
                  <a:extLst>
                    <a:ext uri="{FF2B5EF4-FFF2-40B4-BE49-F238E27FC236}">
                      <a16:creationId xmlns:a16="http://schemas.microsoft.com/office/drawing/2014/main" id="{74B0750C-6273-6052-1DFE-249AF7CDFA59}"/>
                    </a:ext>
                  </a:extLst>
                </p:cNvPr>
                <p:cNvPicPr/>
                <p:nvPr/>
              </p:nvPicPr>
              <p:blipFill>
                <a:blip r:embed="rId79"/>
                <a:stretch>
                  <a:fillRect/>
                </a:stretch>
              </p:blipFill>
              <p:spPr>
                <a:xfrm>
                  <a:off x="7920756" y="2578268"/>
                  <a:ext cx="374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E72A2944-C508-35D4-231C-B6C2DC723AF0}"/>
                    </a:ext>
                  </a:extLst>
                </p14:cNvPr>
                <p14:cNvContentPartPr/>
                <p14:nvPr/>
              </p14:nvContentPartPr>
              <p14:xfrm>
                <a:off x="6811956" y="2641628"/>
                <a:ext cx="990360" cy="32040"/>
              </p14:xfrm>
            </p:contentPart>
          </mc:Choice>
          <mc:Fallback>
            <p:pic>
              <p:nvPicPr>
                <p:cNvPr id="58" name="Ink 57">
                  <a:extLst>
                    <a:ext uri="{FF2B5EF4-FFF2-40B4-BE49-F238E27FC236}">
                      <a16:creationId xmlns:a16="http://schemas.microsoft.com/office/drawing/2014/main" id="{E72A2944-C508-35D4-231C-B6C2DC723AF0}"/>
                    </a:ext>
                  </a:extLst>
                </p:cNvPr>
                <p:cNvPicPr/>
                <p:nvPr/>
              </p:nvPicPr>
              <p:blipFill>
                <a:blip r:embed="rId81"/>
                <a:stretch>
                  <a:fillRect/>
                </a:stretch>
              </p:blipFill>
              <p:spPr>
                <a:xfrm>
                  <a:off x="6794316" y="2623988"/>
                  <a:ext cx="1026000" cy="67680"/>
                </a:xfrm>
                <a:prstGeom prst="rect">
                  <a:avLst/>
                </a:prstGeom>
              </p:spPr>
            </p:pic>
          </mc:Fallback>
        </mc:AlternateContent>
      </p:grpSp>
      <p:grpSp>
        <p:nvGrpSpPr>
          <p:cNvPr id="64" name="Group 63">
            <a:extLst>
              <a:ext uri="{FF2B5EF4-FFF2-40B4-BE49-F238E27FC236}">
                <a16:creationId xmlns:a16="http://schemas.microsoft.com/office/drawing/2014/main" id="{1BE9B55D-596F-0641-465A-60C8BE19BA10}"/>
              </a:ext>
            </a:extLst>
          </p:cNvPr>
          <p:cNvGrpSpPr/>
          <p:nvPr/>
        </p:nvGrpSpPr>
        <p:grpSpPr>
          <a:xfrm>
            <a:off x="4275396" y="2657468"/>
            <a:ext cx="1974240" cy="75600"/>
            <a:chOff x="4275396" y="2657468"/>
            <a:chExt cx="1974240" cy="75600"/>
          </a:xfrm>
        </p:grpSpPr>
        <mc:AlternateContent xmlns:mc="http://schemas.openxmlformats.org/markup-compatibility/2006">
          <mc:Choice xmlns:p14="http://schemas.microsoft.com/office/powerpoint/2010/main" Requires="p14">
            <p:contentPart p14:bwMode="auto" r:id="rId82">
              <p14:nvContentPartPr>
                <p14:cNvPr id="61" name="Ink 60">
                  <a:extLst>
                    <a:ext uri="{FF2B5EF4-FFF2-40B4-BE49-F238E27FC236}">
                      <a16:creationId xmlns:a16="http://schemas.microsoft.com/office/drawing/2014/main" id="{389B3D42-CD01-77E9-FD55-CF5978BF807D}"/>
                    </a:ext>
                  </a:extLst>
                </p14:cNvPr>
                <p14:cNvContentPartPr/>
                <p14:nvPr/>
              </p14:nvContentPartPr>
              <p14:xfrm>
                <a:off x="5348556" y="2657468"/>
                <a:ext cx="901080" cy="49320"/>
              </p14:xfrm>
            </p:contentPart>
          </mc:Choice>
          <mc:Fallback>
            <p:pic>
              <p:nvPicPr>
                <p:cNvPr id="61" name="Ink 60">
                  <a:extLst>
                    <a:ext uri="{FF2B5EF4-FFF2-40B4-BE49-F238E27FC236}">
                      <a16:creationId xmlns:a16="http://schemas.microsoft.com/office/drawing/2014/main" id="{389B3D42-CD01-77E9-FD55-CF5978BF807D}"/>
                    </a:ext>
                  </a:extLst>
                </p:cNvPr>
                <p:cNvPicPr/>
                <p:nvPr/>
              </p:nvPicPr>
              <p:blipFill>
                <a:blip r:embed="rId83"/>
                <a:stretch>
                  <a:fillRect/>
                </a:stretch>
              </p:blipFill>
              <p:spPr>
                <a:xfrm>
                  <a:off x="5330556" y="2639828"/>
                  <a:ext cx="936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369E3453-65ED-09C2-0530-0C9038B036A8}"/>
                    </a:ext>
                  </a:extLst>
                </p14:cNvPr>
                <p14:cNvContentPartPr/>
                <p14:nvPr/>
              </p14:nvContentPartPr>
              <p14:xfrm>
                <a:off x="5189076" y="2671868"/>
                <a:ext cx="1080" cy="3960"/>
              </p14:xfrm>
            </p:contentPart>
          </mc:Choice>
          <mc:Fallback>
            <p:pic>
              <p:nvPicPr>
                <p:cNvPr id="62" name="Ink 61">
                  <a:extLst>
                    <a:ext uri="{FF2B5EF4-FFF2-40B4-BE49-F238E27FC236}">
                      <a16:creationId xmlns:a16="http://schemas.microsoft.com/office/drawing/2014/main" id="{369E3453-65ED-09C2-0530-0C9038B036A8}"/>
                    </a:ext>
                  </a:extLst>
                </p:cNvPr>
                <p:cNvPicPr/>
                <p:nvPr/>
              </p:nvPicPr>
              <p:blipFill>
                <a:blip r:embed="rId85"/>
                <a:stretch>
                  <a:fillRect/>
                </a:stretch>
              </p:blipFill>
              <p:spPr>
                <a:xfrm>
                  <a:off x="5171436" y="2653868"/>
                  <a:ext cx="36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39EADC75-D6BB-D4C4-1433-137FEACA7FC1}"/>
                    </a:ext>
                  </a:extLst>
                </p14:cNvPr>
                <p14:cNvContentPartPr/>
                <p14:nvPr/>
              </p14:nvContentPartPr>
              <p14:xfrm>
                <a:off x="4275396" y="2679428"/>
                <a:ext cx="911160" cy="53640"/>
              </p14:xfrm>
            </p:contentPart>
          </mc:Choice>
          <mc:Fallback>
            <p:pic>
              <p:nvPicPr>
                <p:cNvPr id="63" name="Ink 62">
                  <a:extLst>
                    <a:ext uri="{FF2B5EF4-FFF2-40B4-BE49-F238E27FC236}">
                      <a16:creationId xmlns:a16="http://schemas.microsoft.com/office/drawing/2014/main" id="{39EADC75-D6BB-D4C4-1433-137FEACA7FC1}"/>
                    </a:ext>
                  </a:extLst>
                </p:cNvPr>
                <p:cNvPicPr/>
                <p:nvPr/>
              </p:nvPicPr>
              <p:blipFill>
                <a:blip r:embed="rId87"/>
                <a:stretch>
                  <a:fillRect/>
                </a:stretch>
              </p:blipFill>
              <p:spPr>
                <a:xfrm>
                  <a:off x="4257756" y="2661788"/>
                  <a:ext cx="946800" cy="89280"/>
                </a:xfrm>
                <a:prstGeom prst="rect">
                  <a:avLst/>
                </a:prstGeom>
              </p:spPr>
            </p:pic>
          </mc:Fallback>
        </mc:AlternateContent>
      </p:grpSp>
      <p:grpSp>
        <p:nvGrpSpPr>
          <p:cNvPr id="72" name="Group 71">
            <a:extLst>
              <a:ext uri="{FF2B5EF4-FFF2-40B4-BE49-F238E27FC236}">
                <a16:creationId xmlns:a16="http://schemas.microsoft.com/office/drawing/2014/main" id="{642BE723-FADA-F1F3-C638-E8CA90B21DC5}"/>
              </a:ext>
            </a:extLst>
          </p:cNvPr>
          <p:cNvGrpSpPr/>
          <p:nvPr/>
        </p:nvGrpSpPr>
        <p:grpSpPr>
          <a:xfrm>
            <a:off x="878796" y="2554508"/>
            <a:ext cx="3321360" cy="149040"/>
            <a:chOff x="878796" y="2554508"/>
            <a:chExt cx="3321360" cy="149040"/>
          </a:xfrm>
        </p:grpSpPr>
        <mc:AlternateContent xmlns:mc="http://schemas.openxmlformats.org/markup-compatibility/2006">
          <mc:Choice xmlns:p14="http://schemas.microsoft.com/office/powerpoint/2010/main" Requires="p14">
            <p:contentPart p14:bwMode="auto" r:id="rId88">
              <p14:nvContentPartPr>
                <p14:cNvPr id="65" name="Ink 64">
                  <a:extLst>
                    <a:ext uri="{FF2B5EF4-FFF2-40B4-BE49-F238E27FC236}">
                      <a16:creationId xmlns:a16="http://schemas.microsoft.com/office/drawing/2014/main" id="{37761E1C-0846-1C64-32B3-CF8BFED08271}"/>
                    </a:ext>
                  </a:extLst>
                </p14:cNvPr>
                <p14:cNvContentPartPr/>
                <p14:nvPr/>
              </p14:nvContentPartPr>
              <p14:xfrm>
                <a:off x="3629556" y="2630828"/>
                <a:ext cx="570600" cy="62640"/>
              </p14:xfrm>
            </p:contentPart>
          </mc:Choice>
          <mc:Fallback>
            <p:pic>
              <p:nvPicPr>
                <p:cNvPr id="65" name="Ink 64">
                  <a:extLst>
                    <a:ext uri="{FF2B5EF4-FFF2-40B4-BE49-F238E27FC236}">
                      <a16:creationId xmlns:a16="http://schemas.microsoft.com/office/drawing/2014/main" id="{37761E1C-0846-1C64-32B3-CF8BFED08271}"/>
                    </a:ext>
                  </a:extLst>
                </p:cNvPr>
                <p:cNvPicPr/>
                <p:nvPr/>
              </p:nvPicPr>
              <p:blipFill>
                <a:blip r:embed="rId89"/>
                <a:stretch>
                  <a:fillRect/>
                </a:stretch>
              </p:blipFill>
              <p:spPr>
                <a:xfrm>
                  <a:off x="3611916" y="2613188"/>
                  <a:ext cx="606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6" name="Ink 65">
                  <a:extLst>
                    <a:ext uri="{FF2B5EF4-FFF2-40B4-BE49-F238E27FC236}">
                      <a16:creationId xmlns:a16="http://schemas.microsoft.com/office/drawing/2014/main" id="{4708097B-7672-E606-E3E0-95CB1BC00C66}"/>
                    </a:ext>
                  </a:extLst>
                </p14:cNvPr>
                <p14:cNvContentPartPr/>
                <p14:nvPr/>
              </p14:nvContentPartPr>
              <p14:xfrm>
                <a:off x="3064356" y="2554508"/>
                <a:ext cx="471600" cy="29520"/>
              </p14:xfrm>
            </p:contentPart>
          </mc:Choice>
          <mc:Fallback>
            <p:pic>
              <p:nvPicPr>
                <p:cNvPr id="66" name="Ink 65">
                  <a:extLst>
                    <a:ext uri="{FF2B5EF4-FFF2-40B4-BE49-F238E27FC236}">
                      <a16:creationId xmlns:a16="http://schemas.microsoft.com/office/drawing/2014/main" id="{4708097B-7672-E606-E3E0-95CB1BC00C66}"/>
                    </a:ext>
                  </a:extLst>
                </p:cNvPr>
                <p:cNvPicPr/>
                <p:nvPr/>
              </p:nvPicPr>
              <p:blipFill>
                <a:blip r:embed="rId91"/>
                <a:stretch>
                  <a:fillRect/>
                </a:stretch>
              </p:blipFill>
              <p:spPr>
                <a:xfrm>
                  <a:off x="3046716" y="2536868"/>
                  <a:ext cx="507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Ink 66">
                  <a:extLst>
                    <a:ext uri="{FF2B5EF4-FFF2-40B4-BE49-F238E27FC236}">
                      <a16:creationId xmlns:a16="http://schemas.microsoft.com/office/drawing/2014/main" id="{828B314C-5FFC-CAAD-D825-69CBC1C2F631}"/>
                    </a:ext>
                  </a:extLst>
                </p14:cNvPr>
                <p14:cNvContentPartPr/>
                <p14:nvPr/>
              </p14:nvContentPartPr>
              <p14:xfrm>
                <a:off x="2332476" y="2618948"/>
                <a:ext cx="687960" cy="73080"/>
              </p14:xfrm>
            </p:contentPart>
          </mc:Choice>
          <mc:Fallback>
            <p:pic>
              <p:nvPicPr>
                <p:cNvPr id="67" name="Ink 66">
                  <a:extLst>
                    <a:ext uri="{FF2B5EF4-FFF2-40B4-BE49-F238E27FC236}">
                      <a16:creationId xmlns:a16="http://schemas.microsoft.com/office/drawing/2014/main" id="{828B314C-5FFC-CAAD-D825-69CBC1C2F631}"/>
                    </a:ext>
                  </a:extLst>
                </p:cNvPr>
                <p:cNvPicPr/>
                <p:nvPr/>
              </p:nvPicPr>
              <p:blipFill>
                <a:blip r:embed="rId93"/>
                <a:stretch>
                  <a:fillRect/>
                </a:stretch>
              </p:blipFill>
              <p:spPr>
                <a:xfrm>
                  <a:off x="2314836" y="2601308"/>
                  <a:ext cx="723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8" name="Ink 67">
                  <a:extLst>
                    <a:ext uri="{FF2B5EF4-FFF2-40B4-BE49-F238E27FC236}">
                      <a16:creationId xmlns:a16="http://schemas.microsoft.com/office/drawing/2014/main" id="{27ECD2A1-6179-33D3-BA96-FE1018F12AEB}"/>
                    </a:ext>
                  </a:extLst>
                </p14:cNvPr>
                <p14:cNvContentPartPr/>
                <p14:nvPr/>
              </p14:nvContentPartPr>
              <p14:xfrm>
                <a:off x="1453356" y="2594828"/>
                <a:ext cx="823320" cy="64440"/>
              </p14:xfrm>
            </p:contentPart>
          </mc:Choice>
          <mc:Fallback>
            <p:pic>
              <p:nvPicPr>
                <p:cNvPr id="68" name="Ink 67">
                  <a:extLst>
                    <a:ext uri="{FF2B5EF4-FFF2-40B4-BE49-F238E27FC236}">
                      <a16:creationId xmlns:a16="http://schemas.microsoft.com/office/drawing/2014/main" id="{27ECD2A1-6179-33D3-BA96-FE1018F12AEB}"/>
                    </a:ext>
                  </a:extLst>
                </p:cNvPr>
                <p:cNvPicPr/>
                <p:nvPr/>
              </p:nvPicPr>
              <p:blipFill>
                <a:blip r:embed="rId95"/>
                <a:stretch>
                  <a:fillRect/>
                </a:stretch>
              </p:blipFill>
              <p:spPr>
                <a:xfrm>
                  <a:off x="1435356" y="2577188"/>
                  <a:ext cx="858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0" name="Ink 69">
                  <a:extLst>
                    <a:ext uri="{FF2B5EF4-FFF2-40B4-BE49-F238E27FC236}">
                      <a16:creationId xmlns:a16="http://schemas.microsoft.com/office/drawing/2014/main" id="{D874064E-5052-4D24-653C-C08EC702F5D4}"/>
                    </a:ext>
                  </a:extLst>
                </p14:cNvPr>
                <p14:cNvContentPartPr/>
                <p14:nvPr/>
              </p14:nvContentPartPr>
              <p14:xfrm>
                <a:off x="878796" y="2626508"/>
                <a:ext cx="540720" cy="77040"/>
              </p14:xfrm>
            </p:contentPart>
          </mc:Choice>
          <mc:Fallback>
            <p:pic>
              <p:nvPicPr>
                <p:cNvPr id="70" name="Ink 69">
                  <a:extLst>
                    <a:ext uri="{FF2B5EF4-FFF2-40B4-BE49-F238E27FC236}">
                      <a16:creationId xmlns:a16="http://schemas.microsoft.com/office/drawing/2014/main" id="{D874064E-5052-4D24-653C-C08EC702F5D4}"/>
                    </a:ext>
                  </a:extLst>
                </p:cNvPr>
                <p:cNvPicPr/>
                <p:nvPr/>
              </p:nvPicPr>
              <p:blipFill>
                <a:blip r:embed="rId97"/>
                <a:stretch>
                  <a:fillRect/>
                </a:stretch>
              </p:blipFill>
              <p:spPr>
                <a:xfrm>
                  <a:off x="860796" y="2608868"/>
                  <a:ext cx="576360" cy="112680"/>
                </a:xfrm>
                <a:prstGeom prst="rect">
                  <a:avLst/>
                </a:prstGeom>
              </p:spPr>
            </p:pic>
          </mc:Fallback>
        </mc:AlternateContent>
      </p:grpSp>
      <p:grpSp>
        <p:nvGrpSpPr>
          <p:cNvPr id="78" name="Group 77">
            <a:extLst>
              <a:ext uri="{FF2B5EF4-FFF2-40B4-BE49-F238E27FC236}">
                <a16:creationId xmlns:a16="http://schemas.microsoft.com/office/drawing/2014/main" id="{DA529456-A76C-DB2E-1FA6-63D494626385}"/>
              </a:ext>
            </a:extLst>
          </p:cNvPr>
          <p:cNvGrpSpPr/>
          <p:nvPr/>
        </p:nvGrpSpPr>
        <p:grpSpPr>
          <a:xfrm>
            <a:off x="4905036" y="3089468"/>
            <a:ext cx="4426200" cy="114120"/>
            <a:chOff x="4905036" y="3089468"/>
            <a:chExt cx="4426200" cy="114120"/>
          </a:xfrm>
        </p:grpSpPr>
        <mc:AlternateContent xmlns:mc="http://schemas.openxmlformats.org/markup-compatibility/2006">
          <mc:Choice xmlns:p14="http://schemas.microsoft.com/office/powerpoint/2010/main" Requires="p14">
            <p:contentPart p14:bwMode="auto" r:id="rId98">
              <p14:nvContentPartPr>
                <p14:cNvPr id="71" name="Ink 70">
                  <a:extLst>
                    <a:ext uri="{FF2B5EF4-FFF2-40B4-BE49-F238E27FC236}">
                      <a16:creationId xmlns:a16="http://schemas.microsoft.com/office/drawing/2014/main" id="{B9801932-2B26-4362-5AF7-FD37084FA783}"/>
                    </a:ext>
                  </a:extLst>
                </p14:cNvPr>
                <p14:cNvContentPartPr/>
                <p14:nvPr/>
              </p14:nvContentPartPr>
              <p14:xfrm>
                <a:off x="8551476" y="3121148"/>
                <a:ext cx="779760" cy="48600"/>
              </p14:xfrm>
            </p:contentPart>
          </mc:Choice>
          <mc:Fallback>
            <p:pic>
              <p:nvPicPr>
                <p:cNvPr id="71" name="Ink 70">
                  <a:extLst>
                    <a:ext uri="{FF2B5EF4-FFF2-40B4-BE49-F238E27FC236}">
                      <a16:creationId xmlns:a16="http://schemas.microsoft.com/office/drawing/2014/main" id="{B9801932-2B26-4362-5AF7-FD37084FA783}"/>
                    </a:ext>
                  </a:extLst>
                </p:cNvPr>
                <p:cNvPicPr/>
                <p:nvPr/>
              </p:nvPicPr>
              <p:blipFill>
                <a:blip r:embed="rId99"/>
                <a:stretch>
                  <a:fillRect/>
                </a:stretch>
              </p:blipFill>
              <p:spPr>
                <a:xfrm>
                  <a:off x="8533836" y="3103148"/>
                  <a:ext cx="815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Ink 72">
                  <a:extLst>
                    <a:ext uri="{FF2B5EF4-FFF2-40B4-BE49-F238E27FC236}">
                      <a16:creationId xmlns:a16="http://schemas.microsoft.com/office/drawing/2014/main" id="{C8BE37AD-AC39-780D-C2C2-B9FDEFB3DCFC}"/>
                    </a:ext>
                  </a:extLst>
                </p14:cNvPr>
                <p14:cNvContentPartPr/>
                <p14:nvPr/>
              </p14:nvContentPartPr>
              <p14:xfrm>
                <a:off x="8058996" y="3112508"/>
                <a:ext cx="410040" cy="54720"/>
              </p14:xfrm>
            </p:contentPart>
          </mc:Choice>
          <mc:Fallback>
            <p:pic>
              <p:nvPicPr>
                <p:cNvPr id="73" name="Ink 72">
                  <a:extLst>
                    <a:ext uri="{FF2B5EF4-FFF2-40B4-BE49-F238E27FC236}">
                      <a16:creationId xmlns:a16="http://schemas.microsoft.com/office/drawing/2014/main" id="{C8BE37AD-AC39-780D-C2C2-B9FDEFB3DCFC}"/>
                    </a:ext>
                  </a:extLst>
                </p:cNvPr>
                <p:cNvPicPr/>
                <p:nvPr/>
              </p:nvPicPr>
              <p:blipFill>
                <a:blip r:embed="rId101"/>
                <a:stretch>
                  <a:fillRect/>
                </a:stretch>
              </p:blipFill>
              <p:spPr>
                <a:xfrm>
                  <a:off x="8041356" y="3094508"/>
                  <a:ext cx="445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Ink 73">
                  <a:extLst>
                    <a:ext uri="{FF2B5EF4-FFF2-40B4-BE49-F238E27FC236}">
                      <a16:creationId xmlns:a16="http://schemas.microsoft.com/office/drawing/2014/main" id="{C753BB9D-EA24-F6F9-1B31-471ECB35F1E6}"/>
                    </a:ext>
                  </a:extLst>
                </p14:cNvPr>
                <p14:cNvContentPartPr/>
                <p14:nvPr/>
              </p14:nvContentPartPr>
              <p14:xfrm>
                <a:off x="7044156" y="3118268"/>
                <a:ext cx="784440" cy="85320"/>
              </p14:xfrm>
            </p:contentPart>
          </mc:Choice>
          <mc:Fallback>
            <p:pic>
              <p:nvPicPr>
                <p:cNvPr id="74" name="Ink 73">
                  <a:extLst>
                    <a:ext uri="{FF2B5EF4-FFF2-40B4-BE49-F238E27FC236}">
                      <a16:creationId xmlns:a16="http://schemas.microsoft.com/office/drawing/2014/main" id="{C753BB9D-EA24-F6F9-1B31-471ECB35F1E6}"/>
                    </a:ext>
                  </a:extLst>
                </p:cNvPr>
                <p:cNvPicPr/>
                <p:nvPr/>
              </p:nvPicPr>
              <p:blipFill>
                <a:blip r:embed="rId103"/>
                <a:stretch>
                  <a:fillRect/>
                </a:stretch>
              </p:blipFill>
              <p:spPr>
                <a:xfrm>
                  <a:off x="7026156" y="3100628"/>
                  <a:ext cx="820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Ink 74">
                  <a:extLst>
                    <a:ext uri="{FF2B5EF4-FFF2-40B4-BE49-F238E27FC236}">
                      <a16:creationId xmlns:a16="http://schemas.microsoft.com/office/drawing/2014/main" id="{F81FBDA5-6C9E-E290-18A5-7B0323C2379F}"/>
                    </a:ext>
                  </a:extLst>
                </p14:cNvPr>
                <p14:cNvContentPartPr/>
                <p14:nvPr/>
              </p14:nvContentPartPr>
              <p14:xfrm>
                <a:off x="6503796" y="3129788"/>
                <a:ext cx="426240" cy="60120"/>
              </p14:xfrm>
            </p:contentPart>
          </mc:Choice>
          <mc:Fallback>
            <p:pic>
              <p:nvPicPr>
                <p:cNvPr id="75" name="Ink 74">
                  <a:extLst>
                    <a:ext uri="{FF2B5EF4-FFF2-40B4-BE49-F238E27FC236}">
                      <a16:creationId xmlns:a16="http://schemas.microsoft.com/office/drawing/2014/main" id="{F81FBDA5-6C9E-E290-18A5-7B0323C2379F}"/>
                    </a:ext>
                  </a:extLst>
                </p:cNvPr>
                <p:cNvPicPr/>
                <p:nvPr/>
              </p:nvPicPr>
              <p:blipFill>
                <a:blip r:embed="rId105"/>
                <a:stretch>
                  <a:fillRect/>
                </a:stretch>
              </p:blipFill>
              <p:spPr>
                <a:xfrm>
                  <a:off x="6486156" y="3111788"/>
                  <a:ext cx="461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6" name="Ink 75">
                  <a:extLst>
                    <a:ext uri="{FF2B5EF4-FFF2-40B4-BE49-F238E27FC236}">
                      <a16:creationId xmlns:a16="http://schemas.microsoft.com/office/drawing/2014/main" id="{602F2939-BC69-FB95-1D93-1114BA8B4D31}"/>
                    </a:ext>
                  </a:extLst>
                </p14:cNvPr>
                <p14:cNvContentPartPr/>
                <p14:nvPr/>
              </p14:nvContentPartPr>
              <p14:xfrm>
                <a:off x="6004116" y="3089468"/>
                <a:ext cx="410040" cy="48240"/>
              </p14:xfrm>
            </p:contentPart>
          </mc:Choice>
          <mc:Fallback>
            <p:pic>
              <p:nvPicPr>
                <p:cNvPr id="76" name="Ink 75">
                  <a:extLst>
                    <a:ext uri="{FF2B5EF4-FFF2-40B4-BE49-F238E27FC236}">
                      <a16:creationId xmlns:a16="http://schemas.microsoft.com/office/drawing/2014/main" id="{602F2939-BC69-FB95-1D93-1114BA8B4D31}"/>
                    </a:ext>
                  </a:extLst>
                </p:cNvPr>
                <p:cNvPicPr/>
                <p:nvPr/>
              </p:nvPicPr>
              <p:blipFill>
                <a:blip r:embed="rId107"/>
                <a:stretch>
                  <a:fillRect/>
                </a:stretch>
              </p:blipFill>
              <p:spPr>
                <a:xfrm>
                  <a:off x="5986116" y="3071468"/>
                  <a:ext cx="445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Ink 76">
                  <a:extLst>
                    <a:ext uri="{FF2B5EF4-FFF2-40B4-BE49-F238E27FC236}">
                      <a16:creationId xmlns:a16="http://schemas.microsoft.com/office/drawing/2014/main" id="{C1CD33D3-6E2F-3AC9-7562-702C9FF319A4}"/>
                    </a:ext>
                  </a:extLst>
                </p14:cNvPr>
                <p14:cNvContentPartPr/>
                <p14:nvPr/>
              </p14:nvContentPartPr>
              <p14:xfrm>
                <a:off x="4905036" y="3094868"/>
                <a:ext cx="970560" cy="55080"/>
              </p14:xfrm>
            </p:contentPart>
          </mc:Choice>
          <mc:Fallback>
            <p:pic>
              <p:nvPicPr>
                <p:cNvPr id="77" name="Ink 76">
                  <a:extLst>
                    <a:ext uri="{FF2B5EF4-FFF2-40B4-BE49-F238E27FC236}">
                      <a16:creationId xmlns:a16="http://schemas.microsoft.com/office/drawing/2014/main" id="{C1CD33D3-6E2F-3AC9-7562-702C9FF319A4}"/>
                    </a:ext>
                  </a:extLst>
                </p:cNvPr>
                <p:cNvPicPr/>
                <p:nvPr/>
              </p:nvPicPr>
              <p:blipFill>
                <a:blip r:embed="rId109"/>
                <a:stretch>
                  <a:fillRect/>
                </a:stretch>
              </p:blipFill>
              <p:spPr>
                <a:xfrm>
                  <a:off x="4887396" y="3077228"/>
                  <a:ext cx="1006200" cy="90720"/>
                </a:xfrm>
                <a:prstGeom prst="rect">
                  <a:avLst/>
                </a:prstGeom>
              </p:spPr>
            </p:pic>
          </mc:Fallback>
        </mc:AlternateContent>
      </p:grpSp>
      <p:grpSp>
        <p:nvGrpSpPr>
          <p:cNvPr id="83" name="Group 82">
            <a:extLst>
              <a:ext uri="{FF2B5EF4-FFF2-40B4-BE49-F238E27FC236}">
                <a16:creationId xmlns:a16="http://schemas.microsoft.com/office/drawing/2014/main" id="{5D3B5C1C-7D94-481B-E97B-40A334D0EAFD}"/>
              </a:ext>
            </a:extLst>
          </p:cNvPr>
          <p:cNvGrpSpPr/>
          <p:nvPr/>
        </p:nvGrpSpPr>
        <p:grpSpPr>
          <a:xfrm>
            <a:off x="871956" y="3113588"/>
            <a:ext cx="3305520" cy="100800"/>
            <a:chOff x="871956" y="3113588"/>
            <a:chExt cx="3305520" cy="100800"/>
          </a:xfrm>
        </p:grpSpPr>
        <mc:AlternateContent xmlns:mc="http://schemas.openxmlformats.org/markup-compatibility/2006">
          <mc:Choice xmlns:p14="http://schemas.microsoft.com/office/powerpoint/2010/main" Requires="p14">
            <p:contentPart p14:bwMode="auto" r:id="rId110">
              <p14:nvContentPartPr>
                <p14:cNvPr id="79" name="Ink 78">
                  <a:extLst>
                    <a:ext uri="{FF2B5EF4-FFF2-40B4-BE49-F238E27FC236}">
                      <a16:creationId xmlns:a16="http://schemas.microsoft.com/office/drawing/2014/main" id="{84B2143E-FE91-66E0-E3B6-EFDF147E6A87}"/>
                    </a:ext>
                  </a:extLst>
                </p14:cNvPr>
                <p14:cNvContentPartPr/>
                <p14:nvPr/>
              </p14:nvContentPartPr>
              <p14:xfrm>
                <a:off x="3652236" y="3115748"/>
                <a:ext cx="525240" cy="45360"/>
              </p14:xfrm>
            </p:contentPart>
          </mc:Choice>
          <mc:Fallback>
            <p:pic>
              <p:nvPicPr>
                <p:cNvPr id="79" name="Ink 78">
                  <a:extLst>
                    <a:ext uri="{FF2B5EF4-FFF2-40B4-BE49-F238E27FC236}">
                      <a16:creationId xmlns:a16="http://schemas.microsoft.com/office/drawing/2014/main" id="{84B2143E-FE91-66E0-E3B6-EFDF147E6A87}"/>
                    </a:ext>
                  </a:extLst>
                </p:cNvPr>
                <p:cNvPicPr/>
                <p:nvPr/>
              </p:nvPicPr>
              <p:blipFill>
                <a:blip r:embed="rId111"/>
                <a:stretch>
                  <a:fillRect/>
                </a:stretch>
              </p:blipFill>
              <p:spPr>
                <a:xfrm>
                  <a:off x="3634596" y="3097748"/>
                  <a:ext cx="560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0" name="Ink 79">
                  <a:extLst>
                    <a:ext uri="{FF2B5EF4-FFF2-40B4-BE49-F238E27FC236}">
                      <a16:creationId xmlns:a16="http://schemas.microsoft.com/office/drawing/2014/main" id="{5B9CEC26-8712-E47D-2B97-D01286611066}"/>
                    </a:ext>
                  </a:extLst>
                </p14:cNvPr>
                <p14:cNvContentPartPr/>
                <p14:nvPr/>
              </p14:nvContentPartPr>
              <p14:xfrm>
                <a:off x="2509596" y="3145628"/>
                <a:ext cx="1002960" cy="68760"/>
              </p14:xfrm>
            </p:contentPart>
          </mc:Choice>
          <mc:Fallback>
            <p:pic>
              <p:nvPicPr>
                <p:cNvPr id="80" name="Ink 79">
                  <a:extLst>
                    <a:ext uri="{FF2B5EF4-FFF2-40B4-BE49-F238E27FC236}">
                      <a16:creationId xmlns:a16="http://schemas.microsoft.com/office/drawing/2014/main" id="{5B9CEC26-8712-E47D-2B97-D01286611066}"/>
                    </a:ext>
                  </a:extLst>
                </p:cNvPr>
                <p:cNvPicPr/>
                <p:nvPr/>
              </p:nvPicPr>
              <p:blipFill>
                <a:blip r:embed="rId113"/>
                <a:stretch>
                  <a:fillRect/>
                </a:stretch>
              </p:blipFill>
              <p:spPr>
                <a:xfrm>
                  <a:off x="2491596" y="3127988"/>
                  <a:ext cx="1038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1" name="Ink 80">
                  <a:extLst>
                    <a:ext uri="{FF2B5EF4-FFF2-40B4-BE49-F238E27FC236}">
                      <a16:creationId xmlns:a16="http://schemas.microsoft.com/office/drawing/2014/main" id="{6E1988B7-5BA1-9B15-76CB-8F6C61EF547F}"/>
                    </a:ext>
                  </a:extLst>
                </p14:cNvPr>
                <p14:cNvContentPartPr/>
                <p14:nvPr/>
              </p14:nvContentPartPr>
              <p14:xfrm>
                <a:off x="1664676" y="3113588"/>
                <a:ext cx="840960" cy="39600"/>
              </p14:xfrm>
            </p:contentPart>
          </mc:Choice>
          <mc:Fallback>
            <p:pic>
              <p:nvPicPr>
                <p:cNvPr id="81" name="Ink 80">
                  <a:extLst>
                    <a:ext uri="{FF2B5EF4-FFF2-40B4-BE49-F238E27FC236}">
                      <a16:creationId xmlns:a16="http://schemas.microsoft.com/office/drawing/2014/main" id="{6E1988B7-5BA1-9B15-76CB-8F6C61EF547F}"/>
                    </a:ext>
                  </a:extLst>
                </p:cNvPr>
                <p:cNvPicPr/>
                <p:nvPr/>
              </p:nvPicPr>
              <p:blipFill>
                <a:blip r:embed="rId115"/>
                <a:stretch>
                  <a:fillRect/>
                </a:stretch>
              </p:blipFill>
              <p:spPr>
                <a:xfrm>
                  <a:off x="1647036" y="3095588"/>
                  <a:ext cx="876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2" name="Ink 81">
                  <a:extLst>
                    <a:ext uri="{FF2B5EF4-FFF2-40B4-BE49-F238E27FC236}">
                      <a16:creationId xmlns:a16="http://schemas.microsoft.com/office/drawing/2014/main" id="{B07A0634-6963-CC33-D677-6C517B705338}"/>
                    </a:ext>
                  </a:extLst>
                </p14:cNvPr>
                <p14:cNvContentPartPr/>
                <p14:nvPr/>
              </p14:nvContentPartPr>
              <p14:xfrm>
                <a:off x="871956" y="3118628"/>
                <a:ext cx="792360" cy="49680"/>
              </p14:xfrm>
            </p:contentPart>
          </mc:Choice>
          <mc:Fallback>
            <p:pic>
              <p:nvPicPr>
                <p:cNvPr id="82" name="Ink 81">
                  <a:extLst>
                    <a:ext uri="{FF2B5EF4-FFF2-40B4-BE49-F238E27FC236}">
                      <a16:creationId xmlns:a16="http://schemas.microsoft.com/office/drawing/2014/main" id="{B07A0634-6963-CC33-D677-6C517B705338}"/>
                    </a:ext>
                  </a:extLst>
                </p:cNvPr>
                <p:cNvPicPr/>
                <p:nvPr/>
              </p:nvPicPr>
              <p:blipFill>
                <a:blip r:embed="rId117"/>
                <a:stretch>
                  <a:fillRect/>
                </a:stretch>
              </p:blipFill>
              <p:spPr>
                <a:xfrm>
                  <a:off x="854316" y="3100988"/>
                  <a:ext cx="828000" cy="85320"/>
                </a:xfrm>
                <a:prstGeom prst="rect">
                  <a:avLst/>
                </a:prstGeom>
              </p:spPr>
            </p:pic>
          </mc:Fallback>
        </mc:AlternateContent>
      </p:grpSp>
      <p:grpSp>
        <p:nvGrpSpPr>
          <p:cNvPr id="97" name="Group 96">
            <a:extLst>
              <a:ext uri="{FF2B5EF4-FFF2-40B4-BE49-F238E27FC236}">
                <a16:creationId xmlns:a16="http://schemas.microsoft.com/office/drawing/2014/main" id="{65DAC5C9-79B1-00C7-BB95-B703E328CA26}"/>
              </a:ext>
            </a:extLst>
          </p:cNvPr>
          <p:cNvGrpSpPr/>
          <p:nvPr/>
        </p:nvGrpSpPr>
        <p:grpSpPr>
          <a:xfrm>
            <a:off x="1297116" y="3558188"/>
            <a:ext cx="7942320" cy="129600"/>
            <a:chOff x="1297116" y="3558188"/>
            <a:chExt cx="7942320" cy="129600"/>
          </a:xfrm>
        </p:grpSpPr>
        <mc:AlternateContent xmlns:mc="http://schemas.openxmlformats.org/markup-compatibility/2006">
          <mc:Choice xmlns:p14="http://schemas.microsoft.com/office/powerpoint/2010/main" Requires="p14">
            <p:contentPart p14:bwMode="auto" r:id="rId118">
              <p14:nvContentPartPr>
                <p14:cNvPr id="84" name="Ink 83">
                  <a:extLst>
                    <a:ext uri="{FF2B5EF4-FFF2-40B4-BE49-F238E27FC236}">
                      <a16:creationId xmlns:a16="http://schemas.microsoft.com/office/drawing/2014/main" id="{C1F3D530-5204-CF9C-2F1C-ACB3A4122707}"/>
                    </a:ext>
                  </a:extLst>
                </p14:cNvPr>
                <p14:cNvContentPartPr/>
                <p14:nvPr/>
              </p14:nvContentPartPr>
              <p14:xfrm>
                <a:off x="8513316" y="3608948"/>
                <a:ext cx="726120" cy="40320"/>
              </p14:xfrm>
            </p:contentPart>
          </mc:Choice>
          <mc:Fallback>
            <p:pic>
              <p:nvPicPr>
                <p:cNvPr id="84" name="Ink 83">
                  <a:extLst>
                    <a:ext uri="{FF2B5EF4-FFF2-40B4-BE49-F238E27FC236}">
                      <a16:creationId xmlns:a16="http://schemas.microsoft.com/office/drawing/2014/main" id="{C1F3D530-5204-CF9C-2F1C-ACB3A4122707}"/>
                    </a:ext>
                  </a:extLst>
                </p:cNvPr>
                <p:cNvPicPr/>
                <p:nvPr/>
              </p:nvPicPr>
              <p:blipFill>
                <a:blip r:embed="rId119"/>
                <a:stretch>
                  <a:fillRect/>
                </a:stretch>
              </p:blipFill>
              <p:spPr>
                <a:xfrm>
                  <a:off x="8495676" y="3590948"/>
                  <a:ext cx="7617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5" name="Ink 84">
                  <a:extLst>
                    <a:ext uri="{FF2B5EF4-FFF2-40B4-BE49-F238E27FC236}">
                      <a16:creationId xmlns:a16="http://schemas.microsoft.com/office/drawing/2014/main" id="{B217444B-8B1E-E524-BF9B-222D27010C9B}"/>
                    </a:ext>
                  </a:extLst>
                </p14:cNvPr>
                <p14:cNvContentPartPr/>
                <p14:nvPr/>
              </p14:nvContentPartPr>
              <p14:xfrm>
                <a:off x="7389756" y="3592028"/>
                <a:ext cx="909000" cy="62280"/>
              </p14:xfrm>
            </p:contentPart>
          </mc:Choice>
          <mc:Fallback>
            <p:pic>
              <p:nvPicPr>
                <p:cNvPr id="85" name="Ink 84">
                  <a:extLst>
                    <a:ext uri="{FF2B5EF4-FFF2-40B4-BE49-F238E27FC236}">
                      <a16:creationId xmlns:a16="http://schemas.microsoft.com/office/drawing/2014/main" id="{B217444B-8B1E-E524-BF9B-222D27010C9B}"/>
                    </a:ext>
                  </a:extLst>
                </p:cNvPr>
                <p:cNvPicPr/>
                <p:nvPr/>
              </p:nvPicPr>
              <p:blipFill>
                <a:blip r:embed="rId121"/>
                <a:stretch>
                  <a:fillRect/>
                </a:stretch>
              </p:blipFill>
              <p:spPr>
                <a:xfrm>
                  <a:off x="7371756" y="3574028"/>
                  <a:ext cx="944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6" name="Ink 85">
                  <a:extLst>
                    <a:ext uri="{FF2B5EF4-FFF2-40B4-BE49-F238E27FC236}">
                      <a16:creationId xmlns:a16="http://schemas.microsoft.com/office/drawing/2014/main" id="{4F78A510-04A9-7CB8-D839-4DFBA3026B97}"/>
                    </a:ext>
                  </a:extLst>
                </p14:cNvPr>
                <p14:cNvContentPartPr/>
                <p14:nvPr/>
              </p14:nvContentPartPr>
              <p14:xfrm>
                <a:off x="6621156" y="3614348"/>
                <a:ext cx="461880" cy="46080"/>
              </p14:xfrm>
            </p:contentPart>
          </mc:Choice>
          <mc:Fallback>
            <p:pic>
              <p:nvPicPr>
                <p:cNvPr id="86" name="Ink 85">
                  <a:extLst>
                    <a:ext uri="{FF2B5EF4-FFF2-40B4-BE49-F238E27FC236}">
                      <a16:creationId xmlns:a16="http://schemas.microsoft.com/office/drawing/2014/main" id="{4F78A510-04A9-7CB8-D839-4DFBA3026B97}"/>
                    </a:ext>
                  </a:extLst>
                </p:cNvPr>
                <p:cNvPicPr/>
                <p:nvPr/>
              </p:nvPicPr>
              <p:blipFill>
                <a:blip r:embed="rId123"/>
                <a:stretch>
                  <a:fillRect/>
                </a:stretch>
              </p:blipFill>
              <p:spPr>
                <a:xfrm>
                  <a:off x="6603516" y="3596708"/>
                  <a:ext cx="497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7" name="Ink 86">
                  <a:extLst>
                    <a:ext uri="{FF2B5EF4-FFF2-40B4-BE49-F238E27FC236}">
                      <a16:creationId xmlns:a16="http://schemas.microsoft.com/office/drawing/2014/main" id="{8E059DBE-7216-A1B7-73CA-6F5C45CE34D8}"/>
                    </a:ext>
                  </a:extLst>
                </p14:cNvPr>
                <p14:cNvContentPartPr/>
                <p14:nvPr/>
              </p14:nvContentPartPr>
              <p14:xfrm>
                <a:off x="5636916" y="3571148"/>
                <a:ext cx="727560" cy="31680"/>
              </p14:xfrm>
            </p:contentPart>
          </mc:Choice>
          <mc:Fallback>
            <p:pic>
              <p:nvPicPr>
                <p:cNvPr id="87" name="Ink 86">
                  <a:extLst>
                    <a:ext uri="{FF2B5EF4-FFF2-40B4-BE49-F238E27FC236}">
                      <a16:creationId xmlns:a16="http://schemas.microsoft.com/office/drawing/2014/main" id="{8E059DBE-7216-A1B7-73CA-6F5C45CE34D8}"/>
                    </a:ext>
                  </a:extLst>
                </p:cNvPr>
                <p:cNvPicPr/>
                <p:nvPr/>
              </p:nvPicPr>
              <p:blipFill>
                <a:blip r:embed="rId125"/>
                <a:stretch>
                  <a:fillRect/>
                </a:stretch>
              </p:blipFill>
              <p:spPr>
                <a:xfrm>
                  <a:off x="5619276" y="3553148"/>
                  <a:ext cx="763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9" name="Ink 88">
                  <a:extLst>
                    <a:ext uri="{FF2B5EF4-FFF2-40B4-BE49-F238E27FC236}">
                      <a16:creationId xmlns:a16="http://schemas.microsoft.com/office/drawing/2014/main" id="{9A8AF940-1609-4366-5A40-0ACB6C9CEE80}"/>
                    </a:ext>
                  </a:extLst>
                </p14:cNvPr>
                <p14:cNvContentPartPr/>
                <p14:nvPr/>
              </p14:nvContentPartPr>
              <p14:xfrm>
                <a:off x="5501196" y="3672308"/>
                <a:ext cx="3960" cy="4680"/>
              </p14:xfrm>
            </p:contentPart>
          </mc:Choice>
          <mc:Fallback>
            <p:pic>
              <p:nvPicPr>
                <p:cNvPr id="89" name="Ink 88">
                  <a:extLst>
                    <a:ext uri="{FF2B5EF4-FFF2-40B4-BE49-F238E27FC236}">
                      <a16:creationId xmlns:a16="http://schemas.microsoft.com/office/drawing/2014/main" id="{9A8AF940-1609-4366-5A40-0ACB6C9CEE80}"/>
                    </a:ext>
                  </a:extLst>
                </p:cNvPr>
                <p:cNvPicPr/>
                <p:nvPr/>
              </p:nvPicPr>
              <p:blipFill>
                <a:blip r:embed="rId127"/>
                <a:stretch>
                  <a:fillRect/>
                </a:stretch>
              </p:blipFill>
              <p:spPr>
                <a:xfrm>
                  <a:off x="5483196" y="3654308"/>
                  <a:ext cx="39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Ink 89">
                  <a:extLst>
                    <a:ext uri="{FF2B5EF4-FFF2-40B4-BE49-F238E27FC236}">
                      <a16:creationId xmlns:a16="http://schemas.microsoft.com/office/drawing/2014/main" id="{ACA52CB1-B6BC-8B09-E12B-5B3F47B6D63E}"/>
                    </a:ext>
                  </a:extLst>
                </p14:cNvPr>
                <p14:cNvContentPartPr/>
                <p14:nvPr/>
              </p14:nvContentPartPr>
              <p14:xfrm>
                <a:off x="4433436" y="3630188"/>
                <a:ext cx="1077120" cy="57600"/>
              </p14:xfrm>
            </p:contentPart>
          </mc:Choice>
          <mc:Fallback>
            <p:pic>
              <p:nvPicPr>
                <p:cNvPr id="90" name="Ink 89">
                  <a:extLst>
                    <a:ext uri="{FF2B5EF4-FFF2-40B4-BE49-F238E27FC236}">
                      <a16:creationId xmlns:a16="http://schemas.microsoft.com/office/drawing/2014/main" id="{ACA52CB1-B6BC-8B09-E12B-5B3F47B6D63E}"/>
                    </a:ext>
                  </a:extLst>
                </p:cNvPr>
                <p:cNvPicPr/>
                <p:nvPr/>
              </p:nvPicPr>
              <p:blipFill>
                <a:blip r:embed="rId129"/>
                <a:stretch>
                  <a:fillRect/>
                </a:stretch>
              </p:blipFill>
              <p:spPr>
                <a:xfrm>
                  <a:off x="4415436" y="3612548"/>
                  <a:ext cx="1112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Ink 90">
                  <a:extLst>
                    <a:ext uri="{FF2B5EF4-FFF2-40B4-BE49-F238E27FC236}">
                      <a16:creationId xmlns:a16="http://schemas.microsoft.com/office/drawing/2014/main" id="{3AFB1EE1-44E9-C2B7-A63D-63463070B7A3}"/>
                    </a:ext>
                  </a:extLst>
                </p14:cNvPr>
                <p14:cNvContentPartPr/>
                <p14:nvPr/>
              </p14:nvContentPartPr>
              <p14:xfrm>
                <a:off x="3751236" y="3575468"/>
                <a:ext cx="566280" cy="45720"/>
              </p14:xfrm>
            </p:contentPart>
          </mc:Choice>
          <mc:Fallback>
            <p:pic>
              <p:nvPicPr>
                <p:cNvPr id="91" name="Ink 90">
                  <a:extLst>
                    <a:ext uri="{FF2B5EF4-FFF2-40B4-BE49-F238E27FC236}">
                      <a16:creationId xmlns:a16="http://schemas.microsoft.com/office/drawing/2014/main" id="{3AFB1EE1-44E9-C2B7-A63D-63463070B7A3}"/>
                    </a:ext>
                  </a:extLst>
                </p:cNvPr>
                <p:cNvPicPr/>
                <p:nvPr/>
              </p:nvPicPr>
              <p:blipFill>
                <a:blip r:embed="rId131"/>
                <a:stretch>
                  <a:fillRect/>
                </a:stretch>
              </p:blipFill>
              <p:spPr>
                <a:xfrm>
                  <a:off x="3733596" y="3557828"/>
                  <a:ext cx="601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Ink 91">
                  <a:extLst>
                    <a:ext uri="{FF2B5EF4-FFF2-40B4-BE49-F238E27FC236}">
                      <a16:creationId xmlns:a16="http://schemas.microsoft.com/office/drawing/2014/main" id="{7B3752AF-F28A-48EC-BC71-0727EF04FFC6}"/>
                    </a:ext>
                  </a:extLst>
                </p14:cNvPr>
                <p14:cNvContentPartPr/>
                <p14:nvPr/>
              </p14:nvContentPartPr>
              <p14:xfrm>
                <a:off x="2941956" y="3558188"/>
                <a:ext cx="696960" cy="108360"/>
              </p14:xfrm>
            </p:contentPart>
          </mc:Choice>
          <mc:Fallback>
            <p:pic>
              <p:nvPicPr>
                <p:cNvPr id="92" name="Ink 91">
                  <a:extLst>
                    <a:ext uri="{FF2B5EF4-FFF2-40B4-BE49-F238E27FC236}">
                      <a16:creationId xmlns:a16="http://schemas.microsoft.com/office/drawing/2014/main" id="{7B3752AF-F28A-48EC-BC71-0727EF04FFC6}"/>
                    </a:ext>
                  </a:extLst>
                </p:cNvPr>
                <p:cNvPicPr/>
                <p:nvPr/>
              </p:nvPicPr>
              <p:blipFill>
                <a:blip r:embed="rId133"/>
                <a:stretch>
                  <a:fillRect/>
                </a:stretch>
              </p:blipFill>
              <p:spPr>
                <a:xfrm>
                  <a:off x="2923956" y="3540548"/>
                  <a:ext cx="732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Ink 92">
                  <a:extLst>
                    <a:ext uri="{FF2B5EF4-FFF2-40B4-BE49-F238E27FC236}">
                      <a16:creationId xmlns:a16="http://schemas.microsoft.com/office/drawing/2014/main" id="{C032E6ED-2397-7B3F-2DC3-E6B1D3D6B0C6}"/>
                    </a:ext>
                  </a:extLst>
                </p14:cNvPr>
                <p14:cNvContentPartPr/>
                <p14:nvPr/>
              </p14:nvContentPartPr>
              <p14:xfrm>
                <a:off x="1930356" y="3590228"/>
                <a:ext cx="995040" cy="57240"/>
              </p14:xfrm>
            </p:contentPart>
          </mc:Choice>
          <mc:Fallback>
            <p:pic>
              <p:nvPicPr>
                <p:cNvPr id="93" name="Ink 92">
                  <a:extLst>
                    <a:ext uri="{FF2B5EF4-FFF2-40B4-BE49-F238E27FC236}">
                      <a16:creationId xmlns:a16="http://schemas.microsoft.com/office/drawing/2014/main" id="{C032E6ED-2397-7B3F-2DC3-E6B1D3D6B0C6}"/>
                    </a:ext>
                  </a:extLst>
                </p:cNvPr>
                <p:cNvPicPr/>
                <p:nvPr/>
              </p:nvPicPr>
              <p:blipFill>
                <a:blip r:embed="rId135"/>
                <a:stretch>
                  <a:fillRect/>
                </a:stretch>
              </p:blipFill>
              <p:spPr>
                <a:xfrm>
                  <a:off x="1912716" y="3572588"/>
                  <a:ext cx="1030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5" name="Ink 94">
                  <a:extLst>
                    <a:ext uri="{FF2B5EF4-FFF2-40B4-BE49-F238E27FC236}">
                      <a16:creationId xmlns:a16="http://schemas.microsoft.com/office/drawing/2014/main" id="{E934A269-DCF9-8560-CF78-473A0E974FAB}"/>
                    </a:ext>
                  </a:extLst>
                </p14:cNvPr>
                <p14:cNvContentPartPr/>
                <p14:nvPr/>
              </p14:nvContentPartPr>
              <p14:xfrm>
                <a:off x="1297116" y="3588428"/>
                <a:ext cx="483840" cy="76680"/>
              </p14:xfrm>
            </p:contentPart>
          </mc:Choice>
          <mc:Fallback>
            <p:pic>
              <p:nvPicPr>
                <p:cNvPr id="95" name="Ink 94">
                  <a:extLst>
                    <a:ext uri="{FF2B5EF4-FFF2-40B4-BE49-F238E27FC236}">
                      <a16:creationId xmlns:a16="http://schemas.microsoft.com/office/drawing/2014/main" id="{E934A269-DCF9-8560-CF78-473A0E974FAB}"/>
                    </a:ext>
                  </a:extLst>
                </p:cNvPr>
                <p:cNvPicPr/>
                <p:nvPr/>
              </p:nvPicPr>
              <p:blipFill>
                <a:blip r:embed="rId137"/>
                <a:stretch>
                  <a:fillRect/>
                </a:stretch>
              </p:blipFill>
              <p:spPr>
                <a:xfrm>
                  <a:off x="1279116" y="3570788"/>
                  <a:ext cx="51948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96" name="Ink 95">
                <a:extLst>
                  <a:ext uri="{FF2B5EF4-FFF2-40B4-BE49-F238E27FC236}">
                    <a16:creationId xmlns:a16="http://schemas.microsoft.com/office/drawing/2014/main" id="{75666B72-8590-B606-09EA-563CD1AF7B47}"/>
                  </a:ext>
                </a:extLst>
              </p14:cNvPr>
              <p14:cNvContentPartPr/>
              <p14:nvPr/>
            </p14:nvContentPartPr>
            <p14:xfrm>
              <a:off x="8398116" y="4072268"/>
              <a:ext cx="840600" cy="41400"/>
            </p14:xfrm>
          </p:contentPart>
        </mc:Choice>
        <mc:Fallback>
          <p:pic>
            <p:nvPicPr>
              <p:cNvPr id="96" name="Ink 95">
                <a:extLst>
                  <a:ext uri="{FF2B5EF4-FFF2-40B4-BE49-F238E27FC236}">
                    <a16:creationId xmlns:a16="http://schemas.microsoft.com/office/drawing/2014/main" id="{75666B72-8590-B606-09EA-563CD1AF7B47}"/>
                  </a:ext>
                </a:extLst>
              </p:cNvPr>
              <p:cNvPicPr/>
              <p:nvPr/>
            </p:nvPicPr>
            <p:blipFill>
              <a:blip r:embed="rId139"/>
              <a:stretch>
                <a:fillRect/>
              </a:stretch>
            </p:blipFill>
            <p:spPr>
              <a:xfrm>
                <a:off x="8380476" y="4054268"/>
                <a:ext cx="876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8" name="Ink 97">
                <a:extLst>
                  <a:ext uri="{FF2B5EF4-FFF2-40B4-BE49-F238E27FC236}">
                    <a16:creationId xmlns:a16="http://schemas.microsoft.com/office/drawing/2014/main" id="{C5ABEE06-00F0-E07E-2D12-8795F50B3495}"/>
                  </a:ext>
                </a:extLst>
              </p14:cNvPr>
              <p14:cNvContentPartPr/>
              <p14:nvPr/>
            </p14:nvContentPartPr>
            <p14:xfrm>
              <a:off x="5303556" y="691508"/>
              <a:ext cx="3475800" cy="597240"/>
            </p14:xfrm>
          </p:contentPart>
        </mc:Choice>
        <mc:Fallback>
          <p:pic>
            <p:nvPicPr>
              <p:cNvPr id="98" name="Ink 97">
                <a:extLst>
                  <a:ext uri="{FF2B5EF4-FFF2-40B4-BE49-F238E27FC236}">
                    <a16:creationId xmlns:a16="http://schemas.microsoft.com/office/drawing/2014/main" id="{C5ABEE06-00F0-E07E-2D12-8795F50B3495}"/>
                  </a:ext>
                </a:extLst>
              </p:cNvPr>
              <p:cNvPicPr/>
              <p:nvPr/>
            </p:nvPicPr>
            <p:blipFill>
              <a:blip r:embed="rId141"/>
              <a:stretch>
                <a:fillRect/>
              </a:stretch>
            </p:blipFill>
            <p:spPr>
              <a:xfrm>
                <a:off x="5285916" y="673508"/>
                <a:ext cx="351144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2" name="Ink 101">
                <a:extLst>
                  <a:ext uri="{FF2B5EF4-FFF2-40B4-BE49-F238E27FC236}">
                    <a16:creationId xmlns:a16="http://schemas.microsoft.com/office/drawing/2014/main" id="{BE26E34D-82DD-DEA0-0D12-2EDBBDE13E00}"/>
                  </a:ext>
                </a:extLst>
              </p14:cNvPr>
              <p14:cNvContentPartPr/>
              <p14:nvPr/>
            </p14:nvContentPartPr>
            <p14:xfrm>
              <a:off x="6582636" y="718508"/>
              <a:ext cx="877680" cy="555120"/>
            </p14:xfrm>
          </p:contentPart>
        </mc:Choice>
        <mc:Fallback>
          <p:pic>
            <p:nvPicPr>
              <p:cNvPr id="102" name="Ink 101">
                <a:extLst>
                  <a:ext uri="{FF2B5EF4-FFF2-40B4-BE49-F238E27FC236}">
                    <a16:creationId xmlns:a16="http://schemas.microsoft.com/office/drawing/2014/main" id="{BE26E34D-82DD-DEA0-0D12-2EDBBDE13E00}"/>
                  </a:ext>
                </a:extLst>
              </p:cNvPr>
              <p:cNvPicPr/>
              <p:nvPr/>
            </p:nvPicPr>
            <p:blipFill>
              <a:blip r:embed="rId143"/>
              <a:stretch>
                <a:fillRect/>
              </a:stretch>
            </p:blipFill>
            <p:spPr>
              <a:xfrm>
                <a:off x="6564636" y="700508"/>
                <a:ext cx="913320" cy="590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9" name="Ink 108">
                <a:extLst>
                  <a:ext uri="{FF2B5EF4-FFF2-40B4-BE49-F238E27FC236}">
                    <a16:creationId xmlns:a16="http://schemas.microsoft.com/office/drawing/2014/main" id="{72BD22D4-DAA0-0328-4107-1DE7689D18B1}"/>
                  </a:ext>
                </a:extLst>
              </p14:cNvPr>
              <p14:cNvContentPartPr/>
              <p14:nvPr/>
            </p14:nvContentPartPr>
            <p14:xfrm>
              <a:off x="4699836" y="624188"/>
              <a:ext cx="671760" cy="682920"/>
            </p14:xfrm>
          </p:contentPart>
        </mc:Choice>
        <mc:Fallback>
          <p:pic>
            <p:nvPicPr>
              <p:cNvPr id="109" name="Ink 108">
                <a:extLst>
                  <a:ext uri="{FF2B5EF4-FFF2-40B4-BE49-F238E27FC236}">
                    <a16:creationId xmlns:a16="http://schemas.microsoft.com/office/drawing/2014/main" id="{72BD22D4-DAA0-0328-4107-1DE7689D18B1}"/>
                  </a:ext>
                </a:extLst>
              </p:cNvPr>
              <p:cNvPicPr/>
              <p:nvPr/>
            </p:nvPicPr>
            <p:blipFill>
              <a:blip r:embed="rId145"/>
              <a:stretch>
                <a:fillRect/>
              </a:stretch>
            </p:blipFill>
            <p:spPr>
              <a:xfrm>
                <a:off x="4681836" y="606188"/>
                <a:ext cx="70740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0" name="Ink 109">
                <a:extLst>
                  <a:ext uri="{FF2B5EF4-FFF2-40B4-BE49-F238E27FC236}">
                    <a16:creationId xmlns:a16="http://schemas.microsoft.com/office/drawing/2014/main" id="{D15F1402-781B-4608-9386-0FFB40CD347B}"/>
                  </a:ext>
                </a:extLst>
              </p14:cNvPr>
              <p14:cNvContentPartPr/>
              <p14:nvPr/>
            </p14:nvContentPartPr>
            <p14:xfrm>
              <a:off x="3525156" y="654068"/>
              <a:ext cx="1002600" cy="636840"/>
            </p14:xfrm>
          </p:contentPart>
        </mc:Choice>
        <mc:Fallback>
          <p:pic>
            <p:nvPicPr>
              <p:cNvPr id="110" name="Ink 109">
                <a:extLst>
                  <a:ext uri="{FF2B5EF4-FFF2-40B4-BE49-F238E27FC236}">
                    <a16:creationId xmlns:a16="http://schemas.microsoft.com/office/drawing/2014/main" id="{D15F1402-781B-4608-9386-0FFB40CD347B}"/>
                  </a:ext>
                </a:extLst>
              </p:cNvPr>
              <p:cNvPicPr/>
              <p:nvPr/>
            </p:nvPicPr>
            <p:blipFill>
              <a:blip r:embed="rId147"/>
              <a:stretch>
                <a:fillRect/>
              </a:stretch>
            </p:blipFill>
            <p:spPr>
              <a:xfrm>
                <a:off x="3507516" y="636428"/>
                <a:ext cx="1038240" cy="672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1" name="Ink 110">
                <a:extLst>
                  <a:ext uri="{FF2B5EF4-FFF2-40B4-BE49-F238E27FC236}">
                    <a16:creationId xmlns:a16="http://schemas.microsoft.com/office/drawing/2014/main" id="{2EF3CD83-4248-7F7C-B64B-CF88ECE47F07}"/>
                  </a:ext>
                </a:extLst>
              </p14:cNvPr>
              <p14:cNvContentPartPr/>
              <p14:nvPr/>
            </p14:nvContentPartPr>
            <p14:xfrm>
              <a:off x="1198476" y="644348"/>
              <a:ext cx="1372680" cy="637560"/>
            </p14:xfrm>
          </p:contentPart>
        </mc:Choice>
        <mc:Fallback>
          <p:pic>
            <p:nvPicPr>
              <p:cNvPr id="111" name="Ink 110">
                <a:extLst>
                  <a:ext uri="{FF2B5EF4-FFF2-40B4-BE49-F238E27FC236}">
                    <a16:creationId xmlns:a16="http://schemas.microsoft.com/office/drawing/2014/main" id="{2EF3CD83-4248-7F7C-B64B-CF88ECE47F07}"/>
                  </a:ext>
                </a:extLst>
              </p:cNvPr>
              <p:cNvPicPr/>
              <p:nvPr/>
            </p:nvPicPr>
            <p:blipFill>
              <a:blip r:embed="rId149"/>
              <a:stretch>
                <a:fillRect/>
              </a:stretch>
            </p:blipFill>
            <p:spPr>
              <a:xfrm>
                <a:off x="1180476" y="626348"/>
                <a:ext cx="140832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3" name="Ink 112">
                <a:extLst>
                  <a:ext uri="{FF2B5EF4-FFF2-40B4-BE49-F238E27FC236}">
                    <a16:creationId xmlns:a16="http://schemas.microsoft.com/office/drawing/2014/main" id="{03098709-17F6-3520-EA6A-9FC1576BB468}"/>
                  </a:ext>
                </a:extLst>
              </p14:cNvPr>
              <p14:cNvContentPartPr/>
              <p14:nvPr/>
            </p14:nvContentPartPr>
            <p14:xfrm>
              <a:off x="755676" y="1182548"/>
              <a:ext cx="4384800" cy="634680"/>
            </p14:xfrm>
          </p:contentPart>
        </mc:Choice>
        <mc:Fallback>
          <p:pic>
            <p:nvPicPr>
              <p:cNvPr id="113" name="Ink 112">
                <a:extLst>
                  <a:ext uri="{FF2B5EF4-FFF2-40B4-BE49-F238E27FC236}">
                    <a16:creationId xmlns:a16="http://schemas.microsoft.com/office/drawing/2014/main" id="{03098709-17F6-3520-EA6A-9FC1576BB468}"/>
                  </a:ext>
                </a:extLst>
              </p:cNvPr>
              <p:cNvPicPr/>
              <p:nvPr/>
            </p:nvPicPr>
            <p:blipFill>
              <a:blip r:embed="rId151"/>
              <a:stretch>
                <a:fillRect/>
              </a:stretch>
            </p:blipFill>
            <p:spPr>
              <a:xfrm>
                <a:off x="738036" y="1164548"/>
                <a:ext cx="4420440" cy="670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4" name="Ink 113">
                <a:extLst>
                  <a:ext uri="{FF2B5EF4-FFF2-40B4-BE49-F238E27FC236}">
                    <a16:creationId xmlns:a16="http://schemas.microsoft.com/office/drawing/2014/main" id="{EC744F54-57AA-A999-B858-A6092BC1D380}"/>
                  </a:ext>
                </a:extLst>
              </p14:cNvPr>
              <p14:cNvContentPartPr/>
              <p14:nvPr/>
            </p14:nvContentPartPr>
            <p14:xfrm>
              <a:off x="1969956" y="1601588"/>
              <a:ext cx="39960" cy="15840"/>
            </p14:xfrm>
          </p:contentPart>
        </mc:Choice>
        <mc:Fallback>
          <p:pic>
            <p:nvPicPr>
              <p:cNvPr id="114" name="Ink 113">
                <a:extLst>
                  <a:ext uri="{FF2B5EF4-FFF2-40B4-BE49-F238E27FC236}">
                    <a16:creationId xmlns:a16="http://schemas.microsoft.com/office/drawing/2014/main" id="{EC744F54-57AA-A999-B858-A6092BC1D380}"/>
                  </a:ext>
                </a:extLst>
              </p:cNvPr>
              <p:cNvPicPr/>
              <p:nvPr/>
            </p:nvPicPr>
            <p:blipFill>
              <a:blip r:embed="rId153"/>
              <a:stretch>
                <a:fillRect/>
              </a:stretch>
            </p:blipFill>
            <p:spPr>
              <a:xfrm>
                <a:off x="1952316" y="1583948"/>
                <a:ext cx="756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5" name="Ink 114">
                <a:extLst>
                  <a:ext uri="{FF2B5EF4-FFF2-40B4-BE49-F238E27FC236}">
                    <a16:creationId xmlns:a16="http://schemas.microsoft.com/office/drawing/2014/main" id="{E28207D9-BE6A-BBED-F315-092D1C19E5BA}"/>
                  </a:ext>
                </a:extLst>
              </p14:cNvPr>
              <p14:cNvContentPartPr/>
              <p14:nvPr/>
            </p14:nvContentPartPr>
            <p14:xfrm>
              <a:off x="746676" y="1149068"/>
              <a:ext cx="1980360" cy="698760"/>
            </p14:xfrm>
          </p:contentPart>
        </mc:Choice>
        <mc:Fallback>
          <p:pic>
            <p:nvPicPr>
              <p:cNvPr id="115" name="Ink 114">
                <a:extLst>
                  <a:ext uri="{FF2B5EF4-FFF2-40B4-BE49-F238E27FC236}">
                    <a16:creationId xmlns:a16="http://schemas.microsoft.com/office/drawing/2014/main" id="{E28207D9-BE6A-BBED-F315-092D1C19E5BA}"/>
                  </a:ext>
                </a:extLst>
              </p:cNvPr>
              <p:cNvPicPr/>
              <p:nvPr/>
            </p:nvPicPr>
            <p:blipFill>
              <a:blip r:embed="rId155"/>
              <a:stretch>
                <a:fillRect/>
              </a:stretch>
            </p:blipFill>
            <p:spPr>
              <a:xfrm>
                <a:off x="729036" y="1131428"/>
                <a:ext cx="201600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6" name="Ink 115">
                <a:extLst>
                  <a:ext uri="{FF2B5EF4-FFF2-40B4-BE49-F238E27FC236}">
                    <a16:creationId xmlns:a16="http://schemas.microsoft.com/office/drawing/2014/main" id="{D6EDAA14-893B-93C5-299B-75D7C2612B66}"/>
                  </a:ext>
                </a:extLst>
              </p14:cNvPr>
              <p14:cNvContentPartPr/>
              <p14:nvPr/>
            </p14:nvContentPartPr>
            <p14:xfrm>
              <a:off x="493956" y="1669988"/>
              <a:ext cx="3044880" cy="581760"/>
            </p14:xfrm>
          </p:contentPart>
        </mc:Choice>
        <mc:Fallback>
          <p:pic>
            <p:nvPicPr>
              <p:cNvPr id="116" name="Ink 115">
                <a:extLst>
                  <a:ext uri="{FF2B5EF4-FFF2-40B4-BE49-F238E27FC236}">
                    <a16:creationId xmlns:a16="http://schemas.microsoft.com/office/drawing/2014/main" id="{D6EDAA14-893B-93C5-299B-75D7C2612B66}"/>
                  </a:ext>
                </a:extLst>
              </p:cNvPr>
              <p:cNvPicPr/>
              <p:nvPr/>
            </p:nvPicPr>
            <p:blipFill>
              <a:blip r:embed="rId157"/>
              <a:stretch>
                <a:fillRect/>
              </a:stretch>
            </p:blipFill>
            <p:spPr>
              <a:xfrm>
                <a:off x="476316" y="1651988"/>
                <a:ext cx="3080520" cy="617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7" name="Ink 116">
                <a:extLst>
                  <a:ext uri="{FF2B5EF4-FFF2-40B4-BE49-F238E27FC236}">
                    <a16:creationId xmlns:a16="http://schemas.microsoft.com/office/drawing/2014/main" id="{04CEDDAB-9646-9869-5E4D-815412C2639E}"/>
                  </a:ext>
                </a:extLst>
              </p14:cNvPr>
              <p14:cNvContentPartPr/>
              <p14:nvPr/>
            </p14:nvContentPartPr>
            <p14:xfrm>
              <a:off x="8259156" y="2166068"/>
              <a:ext cx="1150560" cy="540360"/>
            </p14:xfrm>
          </p:contentPart>
        </mc:Choice>
        <mc:Fallback>
          <p:pic>
            <p:nvPicPr>
              <p:cNvPr id="117" name="Ink 116">
                <a:extLst>
                  <a:ext uri="{FF2B5EF4-FFF2-40B4-BE49-F238E27FC236}">
                    <a16:creationId xmlns:a16="http://schemas.microsoft.com/office/drawing/2014/main" id="{04CEDDAB-9646-9869-5E4D-815412C2639E}"/>
                  </a:ext>
                </a:extLst>
              </p:cNvPr>
              <p:cNvPicPr/>
              <p:nvPr/>
            </p:nvPicPr>
            <p:blipFill>
              <a:blip r:embed="rId159"/>
              <a:stretch>
                <a:fillRect/>
              </a:stretch>
            </p:blipFill>
            <p:spPr>
              <a:xfrm>
                <a:off x="8241516" y="2148428"/>
                <a:ext cx="118620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8" name="Ink 117">
                <a:extLst>
                  <a:ext uri="{FF2B5EF4-FFF2-40B4-BE49-F238E27FC236}">
                    <a16:creationId xmlns:a16="http://schemas.microsoft.com/office/drawing/2014/main" id="{B0625A39-05D6-8F9C-8E85-04616B97B840}"/>
                  </a:ext>
                </a:extLst>
              </p14:cNvPr>
              <p14:cNvContentPartPr/>
              <p14:nvPr/>
            </p14:nvContentPartPr>
            <p14:xfrm>
              <a:off x="1318356" y="1656668"/>
              <a:ext cx="1254960" cy="523800"/>
            </p14:xfrm>
          </p:contentPart>
        </mc:Choice>
        <mc:Fallback>
          <p:pic>
            <p:nvPicPr>
              <p:cNvPr id="118" name="Ink 117">
                <a:extLst>
                  <a:ext uri="{FF2B5EF4-FFF2-40B4-BE49-F238E27FC236}">
                    <a16:creationId xmlns:a16="http://schemas.microsoft.com/office/drawing/2014/main" id="{B0625A39-05D6-8F9C-8E85-04616B97B840}"/>
                  </a:ext>
                </a:extLst>
              </p:cNvPr>
              <p:cNvPicPr/>
              <p:nvPr/>
            </p:nvPicPr>
            <p:blipFill>
              <a:blip r:embed="rId161"/>
              <a:stretch>
                <a:fillRect/>
              </a:stretch>
            </p:blipFill>
            <p:spPr>
              <a:xfrm>
                <a:off x="1300356" y="1638668"/>
                <a:ext cx="129060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9" name="Ink 118">
                <a:extLst>
                  <a:ext uri="{FF2B5EF4-FFF2-40B4-BE49-F238E27FC236}">
                    <a16:creationId xmlns:a16="http://schemas.microsoft.com/office/drawing/2014/main" id="{EE696B5A-2730-A046-9258-B32EDDEC2240}"/>
                  </a:ext>
                </a:extLst>
              </p14:cNvPr>
              <p14:cNvContentPartPr/>
              <p14:nvPr/>
            </p14:nvContentPartPr>
            <p14:xfrm>
              <a:off x="1393956" y="2103428"/>
              <a:ext cx="2219400" cy="597240"/>
            </p14:xfrm>
          </p:contentPart>
        </mc:Choice>
        <mc:Fallback>
          <p:pic>
            <p:nvPicPr>
              <p:cNvPr id="119" name="Ink 118">
                <a:extLst>
                  <a:ext uri="{FF2B5EF4-FFF2-40B4-BE49-F238E27FC236}">
                    <a16:creationId xmlns:a16="http://schemas.microsoft.com/office/drawing/2014/main" id="{EE696B5A-2730-A046-9258-B32EDDEC2240}"/>
                  </a:ext>
                </a:extLst>
              </p:cNvPr>
              <p:cNvPicPr/>
              <p:nvPr/>
            </p:nvPicPr>
            <p:blipFill>
              <a:blip r:embed="rId163"/>
              <a:stretch>
                <a:fillRect/>
              </a:stretch>
            </p:blipFill>
            <p:spPr>
              <a:xfrm>
                <a:off x="1375956" y="2085788"/>
                <a:ext cx="225504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0" name="Ink 119">
                <a:extLst>
                  <a:ext uri="{FF2B5EF4-FFF2-40B4-BE49-F238E27FC236}">
                    <a16:creationId xmlns:a16="http://schemas.microsoft.com/office/drawing/2014/main" id="{8B591ECB-1EF9-692B-3E6C-74B7C5B282B5}"/>
                  </a:ext>
                </a:extLst>
              </p14:cNvPr>
              <p14:cNvContentPartPr/>
              <p14:nvPr/>
            </p14:nvContentPartPr>
            <p14:xfrm>
              <a:off x="834876" y="2657108"/>
              <a:ext cx="3458160" cy="622440"/>
            </p14:xfrm>
          </p:contentPart>
        </mc:Choice>
        <mc:Fallback>
          <p:pic>
            <p:nvPicPr>
              <p:cNvPr id="120" name="Ink 119">
                <a:extLst>
                  <a:ext uri="{FF2B5EF4-FFF2-40B4-BE49-F238E27FC236}">
                    <a16:creationId xmlns:a16="http://schemas.microsoft.com/office/drawing/2014/main" id="{8B591ECB-1EF9-692B-3E6C-74B7C5B282B5}"/>
                  </a:ext>
                </a:extLst>
              </p:cNvPr>
              <p:cNvPicPr/>
              <p:nvPr/>
            </p:nvPicPr>
            <p:blipFill>
              <a:blip r:embed="rId165"/>
              <a:stretch>
                <a:fillRect/>
              </a:stretch>
            </p:blipFill>
            <p:spPr>
              <a:xfrm>
                <a:off x="817236" y="2639468"/>
                <a:ext cx="349380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1" name="Ink 120">
                <a:extLst>
                  <a:ext uri="{FF2B5EF4-FFF2-40B4-BE49-F238E27FC236}">
                    <a16:creationId xmlns:a16="http://schemas.microsoft.com/office/drawing/2014/main" id="{547BB8B3-4076-F048-E1BF-BD21575303AE}"/>
                  </a:ext>
                </a:extLst>
              </p14:cNvPr>
              <p14:cNvContentPartPr/>
              <p14:nvPr/>
            </p14:nvContentPartPr>
            <p14:xfrm>
              <a:off x="7088436" y="3103148"/>
              <a:ext cx="2295720" cy="527040"/>
            </p14:xfrm>
          </p:contentPart>
        </mc:Choice>
        <mc:Fallback>
          <p:pic>
            <p:nvPicPr>
              <p:cNvPr id="121" name="Ink 120">
                <a:extLst>
                  <a:ext uri="{FF2B5EF4-FFF2-40B4-BE49-F238E27FC236}">
                    <a16:creationId xmlns:a16="http://schemas.microsoft.com/office/drawing/2014/main" id="{547BB8B3-4076-F048-E1BF-BD21575303AE}"/>
                  </a:ext>
                </a:extLst>
              </p:cNvPr>
              <p:cNvPicPr/>
              <p:nvPr/>
            </p:nvPicPr>
            <p:blipFill>
              <a:blip r:embed="rId167"/>
              <a:stretch>
                <a:fillRect/>
              </a:stretch>
            </p:blipFill>
            <p:spPr>
              <a:xfrm>
                <a:off x="7070796" y="3085148"/>
                <a:ext cx="233136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2" name="Ink 121">
                <a:extLst>
                  <a:ext uri="{FF2B5EF4-FFF2-40B4-BE49-F238E27FC236}">
                    <a16:creationId xmlns:a16="http://schemas.microsoft.com/office/drawing/2014/main" id="{567A4FEC-AB6B-CE7A-CFD2-E4DEF6BBF27B}"/>
                  </a:ext>
                </a:extLst>
              </p14:cNvPr>
              <p14:cNvContentPartPr/>
              <p14:nvPr/>
            </p14:nvContentPartPr>
            <p14:xfrm>
              <a:off x="3509676" y="2623988"/>
              <a:ext cx="781920" cy="526320"/>
            </p14:xfrm>
          </p:contentPart>
        </mc:Choice>
        <mc:Fallback>
          <p:pic>
            <p:nvPicPr>
              <p:cNvPr id="122" name="Ink 121">
                <a:extLst>
                  <a:ext uri="{FF2B5EF4-FFF2-40B4-BE49-F238E27FC236}">
                    <a16:creationId xmlns:a16="http://schemas.microsoft.com/office/drawing/2014/main" id="{567A4FEC-AB6B-CE7A-CFD2-E4DEF6BBF27B}"/>
                  </a:ext>
                </a:extLst>
              </p:cNvPr>
              <p:cNvPicPr/>
              <p:nvPr/>
            </p:nvPicPr>
            <p:blipFill>
              <a:blip r:embed="rId169"/>
              <a:stretch>
                <a:fillRect/>
              </a:stretch>
            </p:blipFill>
            <p:spPr>
              <a:xfrm>
                <a:off x="3491676" y="2605988"/>
                <a:ext cx="81756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3" name="Ink 122">
                <a:extLst>
                  <a:ext uri="{FF2B5EF4-FFF2-40B4-BE49-F238E27FC236}">
                    <a16:creationId xmlns:a16="http://schemas.microsoft.com/office/drawing/2014/main" id="{24B0D200-6041-2596-0719-ED14C122289C}"/>
                  </a:ext>
                </a:extLst>
              </p14:cNvPr>
              <p14:cNvContentPartPr/>
              <p14:nvPr/>
            </p14:nvContentPartPr>
            <p14:xfrm>
              <a:off x="893196" y="2632988"/>
              <a:ext cx="847440" cy="524880"/>
            </p14:xfrm>
          </p:contentPart>
        </mc:Choice>
        <mc:Fallback>
          <p:pic>
            <p:nvPicPr>
              <p:cNvPr id="123" name="Ink 122">
                <a:extLst>
                  <a:ext uri="{FF2B5EF4-FFF2-40B4-BE49-F238E27FC236}">
                    <a16:creationId xmlns:a16="http://schemas.microsoft.com/office/drawing/2014/main" id="{24B0D200-6041-2596-0719-ED14C122289C}"/>
                  </a:ext>
                </a:extLst>
              </p:cNvPr>
              <p:cNvPicPr/>
              <p:nvPr/>
            </p:nvPicPr>
            <p:blipFill>
              <a:blip r:embed="rId171"/>
              <a:stretch>
                <a:fillRect/>
              </a:stretch>
            </p:blipFill>
            <p:spPr>
              <a:xfrm>
                <a:off x="875196" y="2615348"/>
                <a:ext cx="88308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4" name="Ink 123">
                <a:extLst>
                  <a:ext uri="{FF2B5EF4-FFF2-40B4-BE49-F238E27FC236}">
                    <a16:creationId xmlns:a16="http://schemas.microsoft.com/office/drawing/2014/main" id="{D16B1FD4-79F6-B6A0-DACF-CD9FA9E893D6}"/>
                  </a:ext>
                </a:extLst>
              </p14:cNvPr>
              <p14:cNvContentPartPr/>
              <p14:nvPr/>
            </p14:nvContentPartPr>
            <p14:xfrm>
              <a:off x="7425036" y="3118988"/>
              <a:ext cx="1069200" cy="480960"/>
            </p14:xfrm>
          </p:contentPart>
        </mc:Choice>
        <mc:Fallback>
          <p:pic>
            <p:nvPicPr>
              <p:cNvPr id="124" name="Ink 123">
                <a:extLst>
                  <a:ext uri="{FF2B5EF4-FFF2-40B4-BE49-F238E27FC236}">
                    <a16:creationId xmlns:a16="http://schemas.microsoft.com/office/drawing/2014/main" id="{D16B1FD4-79F6-B6A0-DACF-CD9FA9E893D6}"/>
                  </a:ext>
                </a:extLst>
              </p:cNvPr>
              <p:cNvPicPr/>
              <p:nvPr/>
            </p:nvPicPr>
            <p:blipFill>
              <a:blip r:embed="rId173"/>
              <a:stretch>
                <a:fillRect/>
              </a:stretch>
            </p:blipFill>
            <p:spPr>
              <a:xfrm>
                <a:off x="7407396" y="3100988"/>
                <a:ext cx="110484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5" name="Ink 124">
                <a:extLst>
                  <a:ext uri="{FF2B5EF4-FFF2-40B4-BE49-F238E27FC236}">
                    <a16:creationId xmlns:a16="http://schemas.microsoft.com/office/drawing/2014/main" id="{6A14C1F3-D06F-BEA1-7C73-15FD3648BD28}"/>
                  </a:ext>
                </a:extLst>
              </p14:cNvPr>
              <p14:cNvContentPartPr/>
              <p14:nvPr/>
            </p14:nvContentPartPr>
            <p14:xfrm>
              <a:off x="2350116" y="3090188"/>
              <a:ext cx="1041840" cy="155880"/>
            </p14:xfrm>
          </p:contentPart>
        </mc:Choice>
        <mc:Fallback>
          <p:pic>
            <p:nvPicPr>
              <p:cNvPr id="125" name="Ink 124">
                <a:extLst>
                  <a:ext uri="{FF2B5EF4-FFF2-40B4-BE49-F238E27FC236}">
                    <a16:creationId xmlns:a16="http://schemas.microsoft.com/office/drawing/2014/main" id="{6A14C1F3-D06F-BEA1-7C73-15FD3648BD28}"/>
                  </a:ext>
                </a:extLst>
              </p:cNvPr>
              <p:cNvPicPr/>
              <p:nvPr/>
            </p:nvPicPr>
            <p:blipFill>
              <a:blip r:embed="rId175"/>
              <a:stretch>
                <a:fillRect/>
              </a:stretch>
            </p:blipFill>
            <p:spPr>
              <a:xfrm>
                <a:off x="2332476" y="3072548"/>
                <a:ext cx="1077480" cy="191520"/>
              </a:xfrm>
              <a:prstGeom prst="rect">
                <a:avLst/>
              </a:prstGeom>
            </p:spPr>
          </p:pic>
        </mc:Fallback>
      </mc:AlternateContent>
      <p:grpSp>
        <p:nvGrpSpPr>
          <p:cNvPr id="128" name="Group 127">
            <a:extLst>
              <a:ext uri="{FF2B5EF4-FFF2-40B4-BE49-F238E27FC236}">
                <a16:creationId xmlns:a16="http://schemas.microsoft.com/office/drawing/2014/main" id="{05B45E55-E797-C635-27AD-D7258D49F72B}"/>
              </a:ext>
            </a:extLst>
          </p:cNvPr>
          <p:cNvGrpSpPr/>
          <p:nvPr/>
        </p:nvGrpSpPr>
        <p:grpSpPr>
          <a:xfrm>
            <a:off x="6630156" y="706628"/>
            <a:ext cx="2004120" cy="635760"/>
            <a:chOff x="6630156" y="706628"/>
            <a:chExt cx="2004120" cy="635760"/>
          </a:xfrm>
        </p:grpSpPr>
        <mc:AlternateContent xmlns:mc="http://schemas.openxmlformats.org/markup-compatibility/2006">
          <mc:Choice xmlns:p14="http://schemas.microsoft.com/office/powerpoint/2010/main" Requires="p14">
            <p:contentPart p14:bwMode="auto" r:id="rId176">
              <p14:nvContentPartPr>
                <p14:cNvPr id="99" name="Ink 98">
                  <a:extLst>
                    <a:ext uri="{FF2B5EF4-FFF2-40B4-BE49-F238E27FC236}">
                      <a16:creationId xmlns:a16="http://schemas.microsoft.com/office/drawing/2014/main" id="{48EBA6F2-64EF-AB3F-3BF0-8F76A1E4800E}"/>
                    </a:ext>
                  </a:extLst>
                </p14:cNvPr>
                <p14:cNvContentPartPr/>
                <p14:nvPr/>
              </p14:nvContentPartPr>
              <p14:xfrm>
                <a:off x="8072316" y="1270028"/>
                <a:ext cx="6840" cy="4680"/>
              </p14:xfrm>
            </p:contentPart>
          </mc:Choice>
          <mc:Fallback>
            <p:pic>
              <p:nvPicPr>
                <p:cNvPr id="99" name="Ink 98">
                  <a:extLst>
                    <a:ext uri="{FF2B5EF4-FFF2-40B4-BE49-F238E27FC236}">
                      <a16:creationId xmlns:a16="http://schemas.microsoft.com/office/drawing/2014/main" id="{48EBA6F2-64EF-AB3F-3BF0-8F76A1E4800E}"/>
                    </a:ext>
                  </a:extLst>
                </p:cNvPr>
                <p:cNvPicPr/>
                <p:nvPr/>
              </p:nvPicPr>
              <p:blipFill>
                <a:blip r:embed="rId177"/>
                <a:stretch>
                  <a:fillRect/>
                </a:stretch>
              </p:blipFill>
              <p:spPr>
                <a:xfrm>
                  <a:off x="8054316" y="1252028"/>
                  <a:ext cx="42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0" name="Ink 99">
                  <a:extLst>
                    <a:ext uri="{FF2B5EF4-FFF2-40B4-BE49-F238E27FC236}">
                      <a16:creationId xmlns:a16="http://schemas.microsoft.com/office/drawing/2014/main" id="{1851FACA-DBE1-3330-6AE4-2081B4BC178D}"/>
                    </a:ext>
                  </a:extLst>
                </p14:cNvPr>
                <p14:cNvContentPartPr/>
                <p14:nvPr/>
              </p14:nvContentPartPr>
              <p14:xfrm>
                <a:off x="7871796" y="770348"/>
                <a:ext cx="762480" cy="510840"/>
              </p14:xfrm>
            </p:contentPart>
          </mc:Choice>
          <mc:Fallback>
            <p:pic>
              <p:nvPicPr>
                <p:cNvPr id="100" name="Ink 99">
                  <a:extLst>
                    <a:ext uri="{FF2B5EF4-FFF2-40B4-BE49-F238E27FC236}">
                      <a16:creationId xmlns:a16="http://schemas.microsoft.com/office/drawing/2014/main" id="{1851FACA-DBE1-3330-6AE4-2081B4BC178D}"/>
                    </a:ext>
                  </a:extLst>
                </p:cNvPr>
                <p:cNvPicPr/>
                <p:nvPr/>
              </p:nvPicPr>
              <p:blipFill>
                <a:blip r:embed="rId179"/>
                <a:stretch>
                  <a:fillRect/>
                </a:stretch>
              </p:blipFill>
              <p:spPr>
                <a:xfrm>
                  <a:off x="7853796" y="752348"/>
                  <a:ext cx="79812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4" name="Ink 103">
                  <a:extLst>
                    <a:ext uri="{FF2B5EF4-FFF2-40B4-BE49-F238E27FC236}">
                      <a16:creationId xmlns:a16="http://schemas.microsoft.com/office/drawing/2014/main" id="{5D8F9591-09B6-E62A-CD53-DBD455BFE6AD}"/>
                    </a:ext>
                  </a:extLst>
                </p14:cNvPr>
                <p14:cNvContentPartPr/>
                <p14:nvPr/>
              </p14:nvContentPartPr>
              <p14:xfrm>
                <a:off x="7157196" y="1147988"/>
                <a:ext cx="29160" cy="16560"/>
              </p14:xfrm>
            </p:contentPart>
          </mc:Choice>
          <mc:Fallback>
            <p:pic>
              <p:nvPicPr>
                <p:cNvPr id="104" name="Ink 103">
                  <a:extLst>
                    <a:ext uri="{FF2B5EF4-FFF2-40B4-BE49-F238E27FC236}">
                      <a16:creationId xmlns:a16="http://schemas.microsoft.com/office/drawing/2014/main" id="{5D8F9591-09B6-E62A-CD53-DBD455BFE6AD}"/>
                    </a:ext>
                  </a:extLst>
                </p:cNvPr>
                <p:cNvPicPr/>
                <p:nvPr/>
              </p:nvPicPr>
              <p:blipFill>
                <a:blip r:embed="rId181"/>
                <a:stretch>
                  <a:fillRect/>
                </a:stretch>
              </p:blipFill>
              <p:spPr>
                <a:xfrm>
                  <a:off x="7139196" y="1130348"/>
                  <a:ext cx="648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5" name="Ink 104">
                  <a:extLst>
                    <a:ext uri="{FF2B5EF4-FFF2-40B4-BE49-F238E27FC236}">
                      <a16:creationId xmlns:a16="http://schemas.microsoft.com/office/drawing/2014/main" id="{EEE67CDF-01AE-64FB-BE31-744EAD56C6B0}"/>
                    </a:ext>
                  </a:extLst>
                </p14:cNvPr>
                <p14:cNvContentPartPr/>
                <p14:nvPr/>
              </p14:nvContentPartPr>
              <p14:xfrm>
                <a:off x="6942636" y="1307468"/>
                <a:ext cx="2520" cy="2520"/>
              </p14:xfrm>
            </p:contentPart>
          </mc:Choice>
          <mc:Fallback>
            <p:pic>
              <p:nvPicPr>
                <p:cNvPr id="105" name="Ink 104">
                  <a:extLst>
                    <a:ext uri="{FF2B5EF4-FFF2-40B4-BE49-F238E27FC236}">
                      <a16:creationId xmlns:a16="http://schemas.microsoft.com/office/drawing/2014/main" id="{EEE67CDF-01AE-64FB-BE31-744EAD56C6B0}"/>
                    </a:ext>
                  </a:extLst>
                </p:cNvPr>
                <p:cNvPicPr/>
                <p:nvPr/>
              </p:nvPicPr>
              <p:blipFill>
                <a:blip r:embed="rId183"/>
                <a:stretch>
                  <a:fillRect/>
                </a:stretch>
              </p:blipFill>
              <p:spPr>
                <a:xfrm>
                  <a:off x="6924996" y="1289468"/>
                  <a:ext cx="3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6" name="Ink 105">
                  <a:extLst>
                    <a:ext uri="{FF2B5EF4-FFF2-40B4-BE49-F238E27FC236}">
                      <a16:creationId xmlns:a16="http://schemas.microsoft.com/office/drawing/2014/main" id="{35BDD1B9-3D62-7AE0-2825-2019FF6698C5}"/>
                    </a:ext>
                  </a:extLst>
                </p14:cNvPr>
                <p14:cNvContentPartPr/>
                <p14:nvPr/>
              </p14:nvContentPartPr>
              <p14:xfrm>
                <a:off x="6956676" y="1283708"/>
                <a:ext cx="86400" cy="15840"/>
              </p14:xfrm>
            </p:contentPart>
          </mc:Choice>
          <mc:Fallback>
            <p:pic>
              <p:nvPicPr>
                <p:cNvPr id="106" name="Ink 105">
                  <a:extLst>
                    <a:ext uri="{FF2B5EF4-FFF2-40B4-BE49-F238E27FC236}">
                      <a16:creationId xmlns:a16="http://schemas.microsoft.com/office/drawing/2014/main" id="{35BDD1B9-3D62-7AE0-2825-2019FF6698C5}"/>
                    </a:ext>
                  </a:extLst>
                </p:cNvPr>
                <p:cNvPicPr/>
                <p:nvPr/>
              </p:nvPicPr>
              <p:blipFill>
                <a:blip r:embed="rId185"/>
                <a:stretch>
                  <a:fillRect/>
                </a:stretch>
              </p:blipFill>
              <p:spPr>
                <a:xfrm>
                  <a:off x="6938676" y="1266068"/>
                  <a:ext cx="122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7" name="Ink 106">
                  <a:extLst>
                    <a:ext uri="{FF2B5EF4-FFF2-40B4-BE49-F238E27FC236}">
                      <a16:creationId xmlns:a16="http://schemas.microsoft.com/office/drawing/2014/main" id="{84B18717-8416-C325-4EF0-D64E97B1A9C4}"/>
                    </a:ext>
                  </a:extLst>
                </p14:cNvPr>
                <p14:cNvContentPartPr/>
                <p14:nvPr/>
              </p14:nvContentPartPr>
              <p14:xfrm>
                <a:off x="6630156" y="706628"/>
                <a:ext cx="1369080" cy="603000"/>
              </p14:xfrm>
            </p:contentPart>
          </mc:Choice>
          <mc:Fallback>
            <p:pic>
              <p:nvPicPr>
                <p:cNvPr id="107" name="Ink 106">
                  <a:extLst>
                    <a:ext uri="{FF2B5EF4-FFF2-40B4-BE49-F238E27FC236}">
                      <a16:creationId xmlns:a16="http://schemas.microsoft.com/office/drawing/2014/main" id="{84B18717-8416-C325-4EF0-D64E97B1A9C4}"/>
                    </a:ext>
                  </a:extLst>
                </p:cNvPr>
                <p:cNvPicPr/>
                <p:nvPr/>
              </p:nvPicPr>
              <p:blipFill>
                <a:blip r:embed="rId187"/>
                <a:stretch>
                  <a:fillRect/>
                </a:stretch>
              </p:blipFill>
              <p:spPr>
                <a:xfrm>
                  <a:off x="6612156" y="688988"/>
                  <a:ext cx="140472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6" name="Ink 125">
                  <a:extLst>
                    <a:ext uri="{FF2B5EF4-FFF2-40B4-BE49-F238E27FC236}">
                      <a16:creationId xmlns:a16="http://schemas.microsoft.com/office/drawing/2014/main" id="{583B9BAF-F6A6-B2FC-93A5-BAF8EFB1BDAF}"/>
                    </a:ext>
                  </a:extLst>
                </p14:cNvPr>
                <p14:cNvContentPartPr/>
                <p14:nvPr/>
              </p14:nvContentPartPr>
              <p14:xfrm>
                <a:off x="8564796" y="1226468"/>
                <a:ext cx="33480" cy="36360"/>
              </p14:xfrm>
            </p:contentPart>
          </mc:Choice>
          <mc:Fallback>
            <p:pic>
              <p:nvPicPr>
                <p:cNvPr id="126" name="Ink 125">
                  <a:extLst>
                    <a:ext uri="{FF2B5EF4-FFF2-40B4-BE49-F238E27FC236}">
                      <a16:creationId xmlns:a16="http://schemas.microsoft.com/office/drawing/2014/main" id="{583B9BAF-F6A6-B2FC-93A5-BAF8EFB1BDAF}"/>
                    </a:ext>
                  </a:extLst>
                </p:cNvPr>
                <p:cNvPicPr/>
                <p:nvPr/>
              </p:nvPicPr>
              <p:blipFill>
                <a:blip r:embed="rId189"/>
                <a:stretch>
                  <a:fillRect/>
                </a:stretch>
              </p:blipFill>
              <p:spPr>
                <a:xfrm>
                  <a:off x="8547156" y="1208828"/>
                  <a:ext cx="69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7" name="Ink 126">
                  <a:extLst>
                    <a:ext uri="{FF2B5EF4-FFF2-40B4-BE49-F238E27FC236}">
                      <a16:creationId xmlns:a16="http://schemas.microsoft.com/office/drawing/2014/main" id="{242559CD-8D5A-3297-4EA4-74261FBECD26}"/>
                    </a:ext>
                  </a:extLst>
                </p14:cNvPr>
                <p14:cNvContentPartPr/>
                <p14:nvPr/>
              </p14:nvContentPartPr>
              <p14:xfrm>
                <a:off x="6772356" y="1215668"/>
                <a:ext cx="1771560" cy="126720"/>
              </p14:xfrm>
            </p:contentPart>
          </mc:Choice>
          <mc:Fallback>
            <p:pic>
              <p:nvPicPr>
                <p:cNvPr id="127" name="Ink 126">
                  <a:extLst>
                    <a:ext uri="{FF2B5EF4-FFF2-40B4-BE49-F238E27FC236}">
                      <a16:creationId xmlns:a16="http://schemas.microsoft.com/office/drawing/2014/main" id="{242559CD-8D5A-3297-4EA4-74261FBECD26}"/>
                    </a:ext>
                  </a:extLst>
                </p:cNvPr>
                <p:cNvPicPr/>
                <p:nvPr/>
              </p:nvPicPr>
              <p:blipFill>
                <a:blip r:embed="rId191"/>
                <a:stretch>
                  <a:fillRect/>
                </a:stretch>
              </p:blipFill>
              <p:spPr>
                <a:xfrm>
                  <a:off x="6754716" y="1197668"/>
                  <a:ext cx="1807200" cy="16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2">
            <p14:nvContentPartPr>
              <p14:cNvPr id="145" name="Ink 144">
                <a:extLst>
                  <a:ext uri="{FF2B5EF4-FFF2-40B4-BE49-F238E27FC236}">
                    <a16:creationId xmlns:a16="http://schemas.microsoft.com/office/drawing/2014/main" id="{5197D80B-94D1-054F-CAFF-F7EDD9902067}"/>
                  </a:ext>
                </a:extLst>
              </p14:cNvPr>
              <p14:cNvContentPartPr/>
              <p14:nvPr/>
            </p14:nvContentPartPr>
            <p14:xfrm>
              <a:off x="5563836" y="3988028"/>
              <a:ext cx="1828080" cy="189000"/>
            </p14:xfrm>
          </p:contentPart>
        </mc:Choice>
        <mc:Fallback>
          <p:pic>
            <p:nvPicPr>
              <p:cNvPr id="145" name="Ink 144">
                <a:extLst>
                  <a:ext uri="{FF2B5EF4-FFF2-40B4-BE49-F238E27FC236}">
                    <a16:creationId xmlns:a16="http://schemas.microsoft.com/office/drawing/2014/main" id="{5197D80B-94D1-054F-CAFF-F7EDD9902067}"/>
                  </a:ext>
                </a:extLst>
              </p:cNvPr>
              <p:cNvPicPr/>
              <p:nvPr/>
            </p:nvPicPr>
            <p:blipFill>
              <a:blip r:embed="rId193"/>
              <a:stretch>
                <a:fillRect/>
              </a:stretch>
            </p:blipFill>
            <p:spPr>
              <a:xfrm>
                <a:off x="5545836" y="3970028"/>
                <a:ext cx="18637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7" name="Ink 146">
                <a:extLst>
                  <a:ext uri="{FF2B5EF4-FFF2-40B4-BE49-F238E27FC236}">
                    <a16:creationId xmlns:a16="http://schemas.microsoft.com/office/drawing/2014/main" id="{768A8136-DF26-00E3-133A-E0D90C1EE9D1}"/>
                  </a:ext>
                </a:extLst>
              </p14:cNvPr>
              <p14:cNvContentPartPr/>
              <p14:nvPr/>
            </p14:nvContentPartPr>
            <p14:xfrm>
              <a:off x="3045276" y="4038788"/>
              <a:ext cx="1901160" cy="113400"/>
            </p14:xfrm>
          </p:contentPart>
        </mc:Choice>
        <mc:Fallback>
          <p:pic>
            <p:nvPicPr>
              <p:cNvPr id="147" name="Ink 146">
                <a:extLst>
                  <a:ext uri="{FF2B5EF4-FFF2-40B4-BE49-F238E27FC236}">
                    <a16:creationId xmlns:a16="http://schemas.microsoft.com/office/drawing/2014/main" id="{768A8136-DF26-00E3-133A-E0D90C1EE9D1}"/>
                  </a:ext>
                </a:extLst>
              </p:cNvPr>
              <p:cNvPicPr/>
              <p:nvPr/>
            </p:nvPicPr>
            <p:blipFill>
              <a:blip r:embed="rId195"/>
              <a:stretch>
                <a:fillRect/>
              </a:stretch>
            </p:blipFill>
            <p:spPr>
              <a:xfrm>
                <a:off x="3027636" y="4021148"/>
                <a:ext cx="1936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3" name="Ink 152">
                <a:extLst>
                  <a:ext uri="{FF2B5EF4-FFF2-40B4-BE49-F238E27FC236}">
                    <a16:creationId xmlns:a16="http://schemas.microsoft.com/office/drawing/2014/main" id="{B267D742-57A8-1FA1-6067-6548D6CDA521}"/>
                  </a:ext>
                </a:extLst>
              </p14:cNvPr>
              <p14:cNvContentPartPr/>
              <p14:nvPr/>
            </p14:nvContentPartPr>
            <p14:xfrm>
              <a:off x="600516" y="4135988"/>
              <a:ext cx="85680" cy="21600"/>
            </p14:xfrm>
          </p:contentPart>
        </mc:Choice>
        <mc:Fallback>
          <p:pic>
            <p:nvPicPr>
              <p:cNvPr id="153" name="Ink 152">
                <a:extLst>
                  <a:ext uri="{FF2B5EF4-FFF2-40B4-BE49-F238E27FC236}">
                    <a16:creationId xmlns:a16="http://schemas.microsoft.com/office/drawing/2014/main" id="{B267D742-57A8-1FA1-6067-6548D6CDA521}"/>
                  </a:ext>
                </a:extLst>
              </p:cNvPr>
              <p:cNvPicPr/>
              <p:nvPr/>
            </p:nvPicPr>
            <p:blipFill>
              <a:blip r:embed="rId197"/>
              <a:stretch>
                <a:fillRect/>
              </a:stretch>
            </p:blipFill>
            <p:spPr>
              <a:xfrm>
                <a:off x="582516" y="4118348"/>
                <a:ext cx="121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3" name="Ink 162">
                <a:extLst>
                  <a:ext uri="{FF2B5EF4-FFF2-40B4-BE49-F238E27FC236}">
                    <a16:creationId xmlns:a16="http://schemas.microsoft.com/office/drawing/2014/main" id="{87116275-A44C-6CCC-0402-C3CE066D4DF1}"/>
                  </a:ext>
                </a:extLst>
              </p14:cNvPr>
              <p14:cNvContentPartPr/>
              <p14:nvPr/>
            </p14:nvContentPartPr>
            <p14:xfrm>
              <a:off x="4718196" y="4483388"/>
              <a:ext cx="1491480" cy="82440"/>
            </p14:xfrm>
          </p:contentPart>
        </mc:Choice>
        <mc:Fallback>
          <p:pic>
            <p:nvPicPr>
              <p:cNvPr id="163" name="Ink 162">
                <a:extLst>
                  <a:ext uri="{FF2B5EF4-FFF2-40B4-BE49-F238E27FC236}">
                    <a16:creationId xmlns:a16="http://schemas.microsoft.com/office/drawing/2014/main" id="{87116275-A44C-6CCC-0402-C3CE066D4DF1}"/>
                  </a:ext>
                </a:extLst>
              </p:cNvPr>
              <p:cNvPicPr/>
              <p:nvPr/>
            </p:nvPicPr>
            <p:blipFill>
              <a:blip r:embed="rId199"/>
              <a:stretch>
                <a:fillRect/>
              </a:stretch>
            </p:blipFill>
            <p:spPr>
              <a:xfrm>
                <a:off x="4700196" y="4465388"/>
                <a:ext cx="1527120" cy="118080"/>
              </a:xfrm>
              <a:prstGeom prst="rect">
                <a:avLst/>
              </a:prstGeom>
            </p:spPr>
          </p:pic>
        </mc:Fallback>
      </mc:AlternateContent>
      <p:grpSp>
        <p:nvGrpSpPr>
          <p:cNvPr id="172" name="Group 171">
            <a:extLst>
              <a:ext uri="{FF2B5EF4-FFF2-40B4-BE49-F238E27FC236}">
                <a16:creationId xmlns:a16="http://schemas.microsoft.com/office/drawing/2014/main" id="{5F114D0D-60E7-4455-7FEF-1D1023064AD7}"/>
              </a:ext>
            </a:extLst>
          </p:cNvPr>
          <p:cNvGrpSpPr/>
          <p:nvPr/>
        </p:nvGrpSpPr>
        <p:grpSpPr>
          <a:xfrm>
            <a:off x="7661196" y="4975868"/>
            <a:ext cx="1586880" cy="94320"/>
            <a:chOff x="7661196" y="4975868"/>
            <a:chExt cx="1586880" cy="94320"/>
          </a:xfrm>
        </p:grpSpPr>
        <mc:AlternateContent xmlns:mc="http://schemas.openxmlformats.org/markup-compatibility/2006">
          <mc:Choice xmlns:p14="http://schemas.microsoft.com/office/powerpoint/2010/main" Requires="p14">
            <p:contentPart p14:bwMode="auto" r:id="rId200">
              <p14:nvContentPartPr>
                <p14:cNvPr id="170" name="Ink 169">
                  <a:extLst>
                    <a:ext uri="{FF2B5EF4-FFF2-40B4-BE49-F238E27FC236}">
                      <a16:creationId xmlns:a16="http://schemas.microsoft.com/office/drawing/2014/main" id="{F611352B-E70F-60F7-850A-47BC2B8CAF0D}"/>
                    </a:ext>
                  </a:extLst>
                </p14:cNvPr>
                <p14:cNvContentPartPr/>
                <p14:nvPr/>
              </p14:nvContentPartPr>
              <p14:xfrm>
                <a:off x="8404236" y="4975868"/>
                <a:ext cx="843840" cy="52200"/>
              </p14:xfrm>
            </p:contentPart>
          </mc:Choice>
          <mc:Fallback>
            <p:pic>
              <p:nvPicPr>
                <p:cNvPr id="170" name="Ink 169">
                  <a:extLst>
                    <a:ext uri="{FF2B5EF4-FFF2-40B4-BE49-F238E27FC236}">
                      <a16:creationId xmlns:a16="http://schemas.microsoft.com/office/drawing/2014/main" id="{F611352B-E70F-60F7-850A-47BC2B8CAF0D}"/>
                    </a:ext>
                  </a:extLst>
                </p:cNvPr>
                <p:cNvPicPr/>
                <p:nvPr/>
              </p:nvPicPr>
              <p:blipFill>
                <a:blip r:embed="rId201"/>
                <a:stretch>
                  <a:fillRect/>
                </a:stretch>
              </p:blipFill>
              <p:spPr>
                <a:xfrm>
                  <a:off x="8386236" y="4958228"/>
                  <a:ext cx="879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1" name="Ink 170">
                  <a:extLst>
                    <a:ext uri="{FF2B5EF4-FFF2-40B4-BE49-F238E27FC236}">
                      <a16:creationId xmlns:a16="http://schemas.microsoft.com/office/drawing/2014/main" id="{259BEB8A-54D4-416E-7114-22BBF0F23C90}"/>
                    </a:ext>
                  </a:extLst>
                </p14:cNvPr>
                <p14:cNvContentPartPr/>
                <p14:nvPr/>
              </p14:nvContentPartPr>
              <p14:xfrm>
                <a:off x="7661196" y="5015468"/>
                <a:ext cx="597960" cy="54720"/>
              </p14:xfrm>
            </p:contentPart>
          </mc:Choice>
          <mc:Fallback>
            <p:pic>
              <p:nvPicPr>
                <p:cNvPr id="171" name="Ink 170">
                  <a:extLst>
                    <a:ext uri="{FF2B5EF4-FFF2-40B4-BE49-F238E27FC236}">
                      <a16:creationId xmlns:a16="http://schemas.microsoft.com/office/drawing/2014/main" id="{259BEB8A-54D4-416E-7114-22BBF0F23C90}"/>
                    </a:ext>
                  </a:extLst>
                </p:cNvPr>
                <p:cNvPicPr/>
                <p:nvPr/>
              </p:nvPicPr>
              <p:blipFill>
                <a:blip r:embed="rId203"/>
                <a:stretch>
                  <a:fillRect/>
                </a:stretch>
              </p:blipFill>
              <p:spPr>
                <a:xfrm>
                  <a:off x="7643556" y="4997468"/>
                  <a:ext cx="633600" cy="9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173" name="Ink 172">
                <a:extLst>
                  <a:ext uri="{FF2B5EF4-FFF2-40B4-BE49-F238E27FC236}">
                    <a16:creationId xmlns:a16="http://schemas.microsoft.com/office/drawing/2014/main" id="{BA7F1825-65BD-B25A-3489-F695395DF0DF}"/>
                  </a:ext>
                </a:extLst>
              </p14:cNvPr>
              <p14:cNvContentPartPr/>
              <p14:nvPr/>
            </p14:nvContentPartPr>
            <p14:xfrm>
              <a:off x="6459876" y="5019068"/>
              <a:ext cx="1075680" cy="65520"/>
            </p14:xfrm>
          </p:contentPart>
        </mc:Choice>
        <mc:Fallback>
          <p:pic>
            <p:nvPicPr>
              <p:cNvPr id="173" name="Ink 172">
                <a:extLst>
                  <a:ext uri="{FF2B5EF4-FFF2-40B4-BE49-F238E27FC236}">
                    <a16:creationId xmlns:a16="http://schemas.microsoft.com/office/drawing/2014/main" id="{BA7F1825-65BD-B25A-3489-F695395DF0DF}"/>
                  </a:ext>
                </a:extLst>
              </p:cNvPr>
              <p:cNvPicPr/>
              <p:nvPr/>
            </p:nvPicPr>
            <p:blipFill>
              <a:blip r:embed="rId205"/>
              <a:stretch>
                <a:fillRect/>
              </a:stretch>
            </p:blipFill>
            <p:spPr>
              <a:xfrm>
                <a:off x="6441876" y="5001428"/>
                <a:ext cx="1111320" cy="101160"/>
              </a:xfrm>
              <a:prstGeom prst="rect">
                <a:avLst/>
              </a:prstGeom>
            </p:spPr>
          </p:pic>
        </mc:Fallback>
      </mc:AlternateContent>
      <p:grpSp>
        <p:nvGrpSpPr>
          <p:cNvPr id="179" name="Group 178">
            <a:extLst>
              <a:ext uri="{FF2B5EF4-FFF2-40B4-BE49-F238E27FC236}">
                <a16:creationId xmlns:a16="http://schemas.microsoft.com/office/drawing/2014/main" id="{60072644-79F3-61DC-EB19-97C31AA147E7}"/>
              </a:ext>
            </a:extLst>
          </p:cNvPr>
          <p:cNvGrpSpPr/>
          <p:nvPr/>
        </p:nvGrpSpPr>
        <p:grpSpPr>
          <a:xfrm>
            <a:off x="2296836" y="4954628"/>
            <a:ext cx="4077720" cy="113400"/>
            <a:chOff x="2296836" y="4954628"/>
            <a:chExt cx="4077720" cy="113400"/>
          </a:xfrm>
        </p:grpSpPr>
        <mc:AlternateContent xmlns:mc="http://schemas.openxmlformats.org/markup-compatibility/2006">
          <mc:Choice xmlns:p14="http://schemas.microsoft.com/office/powerpoint/2010/main" Requires="p14">
            <p:contentPart p14:bwMode="auto" r:id="rId206">
              <p14:nvContentPartPr>
                <p14:cNvPr id="174" name="Ink 173">
                  <a:extLst>
                    <a:ext uri="{FF2B5EF4-FFF2-40B4-BE49-F238E27FC236}">
                      <a16:creationId xmlns:a16="http://schemas.microsoft.com/office/drawing/2014/main" id="{FA3DA24F-A4BC-8A73-CB88-9F91D50719BA}"/>
                    </a:ext>
                  </a:extLst>
                </p14:cNvPr>
                <p14:cNvContentPartPr/>
                <p14:nvPr/>
              </p14:nvContentPartPr>
              <p14:xfrm>
                <a:off x="5833836" y="4954628"/>
                <a:ext cx="540720" cy="34200"/>
              </p14:xfrm>
            </p:contentPart>
          </mc:Choice>
          <mc:Fallback>
            <p:pic>
              <p:nvPicPr>
                <p:cNvPr id="174" name="Ink 173">
                  <a:extLst>
                    <a:ext uri="{FF2B5EF4-FFF2-40B4-BE49-F238E27FC236}">
                      <a16:creationId xmlns:a16="http://schemas.microsoft.com/office/drawing/2014/main" id="{FA3DA24F-A4BC-8A73-CB88-9F91D50719BA}"/>
                    </a:ext>
                  </a:extLst>
                </p:cNvPr>
                <p:cNvPicPr/>
                <p:nvPr/>
              </p:nvPicPr>
              <p:blipFill>
                <a:blip r:embed="rId207"/>
                <a:stretch>
                  <a:fillRect/>
                </a:stretch>
              </p:blipFill>
              <p:spPr>
                <a:xfrm>
                  <a:off x="5815836" y="4936628"/>
                  <a:ext cx="576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5" name="Ink 174">
                  <a:extLst>
                    <a:ext uri="{FF2B5EF4-FFF2-40B4-BE49-F238E27FC236}">
                      <a16:creationId xmlns:a16="http://schemas.microsoft.com/office/drawing/2014/main" id="{3D0C1D4E-8C73-BCD2-9D86-168D24A5959D}"/>
                    </a:ext>
                  </a:extLst>
                </p14:cNvPr>
                <p14:cNvContentPartPr/>
                <p14:nvPr/>
              </p14:nvContentPartPr>
              <p14:xfrm>
                <a:off x="5033556" y="4977308"/>
                <a:ext cx="679320" cy="50400"/>
              </p14:xfrm>
            </p:contentPart>
          </mc:Choice>
          <mc:Fallback>
            <p:pic>
              <p:nvPicPr>
                <p:cNvPr id="175" name="Ink 174">
                  <a:extLst>
                    <a:ext uri="{FF2B5EF4-FFF2-40B4-BE49-F238E27FC236}">
                      <a16:creationId xmlns:a16="http://schemas.microsoft.com/office/drawing/2014/main" id="{3D0C1D4E-8C73-BCD2-9D86-168D24A5959D}"/>
                    </a:ext>
                  </a:extLst>
                </p:cNvPr>
                <p:cNvPicPr/>
                <p:nvPr/>
              </p:nvPicPr>
              <p:blipFill>
                <a:blip r:embed="rId209"/>
                <a:stretch>
                  <a:fillRect/>
                </a:stretch>
              </p:blipFill>
              <p:spPr>
                <a:xfrm>
                  <a:off x="5015916" y="4959308"/>
                  <a:ext cx="714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6" name="Ink 175">
                  <a:extLst>
                    <a:ext uri="{FF2B5EF4-FFF2-40B4-BE49-F238E27FC236}">
                      <a16:creationId xmlns:a16="http://schemas.microsoft.com/office/drawing/2014/main" id="{8A272FD6-C5EF-633F-DB66-DF8113BEBF54}"/>
                    </a:ext>
                  </a:extLst>
                </p14:cNvPr>
                <p14:cNvContentPartPr/>
                <p14:nvPr/>
              </p14:nvContentPartPr>
              <p14:xfrm>
                <a:off x="4345956" y="5003228"/>
                <a:ext cx="692640" cy="39600"/>
              </p14:xfrm>
            </p:contentPart>
          </mc:Choice>
          <mc:Fallback>
            <p:pic>
              <p:nvPicPr>
                <p:cNvPr id="176" name="Ink 175">
                  <a:extLst>
                    <a:ext uri="{FF2B5EF4-FFF2-40B4-BE49-F238E27FC236}">
                      <a16:creationId xmlns:a16="http://schemas.microsoft.com/office/drawing/2014/main" id="{8A272FD6-C5EF-633F-DB66-DF8113BEBF54}"/>
                    </a:ext>
                  </a:extLst>
                </p:cNvPr>
                <p:cNvPicPr/>
                <p:nvPr/>
              </p:nvPicPr>
              <p:blipFill>
                <a:blip r:embed="rId211"/>
                <a:stretch>
                  <a:fillRect/>
                </a:stretch>
              </p:blipFill>
              <p:spPr>
                <a:xfrm>
                  <a:off x="4327956" y="4985588"/>
                  <a:ext cx="728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7" name="Ink 176">
                  <a:extLst>
                    <a:ext uri="{FF2B5EF4-FFF2-40B4-BE49-F238E27FC236}">
                      <a16:creationId xmlns:a16="http://schemas.microsoft.com/office/drawing/2014/main" id="{AEDBB044-2063-8873-41F1-243D481D0EC2}"/>
                    </a:ext>
                  </a:extLst>
                </p14:cNvPr>
                <p14:cNvContentPartPr/>
                <p14:nvPr/>
              </p14:nvContentPartPr>
              <p14:xfrm>
                <a:off x="3377916" y="5021228"/>
                <a:ext cx="705600" cy="46800"/>
              </p14:xfrm>
            </p:contentPart>
          </mc:Choice>
          <mc:Fallback>
            <p:pic>
              <p:nvPicPr>
                <p:cNvPr id="177" name="Ink 176">
                  <a:extLst>
                    <a:ext uri="{FF2B5EF4-FFF2-40B4-BE49-F238E27FC236}">
                      <a16:creationId xmlns:a16="http://schemas.microsoft.com/office/drawing/2014/main" id="{AEDBB044-2063-8873-41F1-243D481D0EC2}"/>
                    </a:ext>
                  </a:extLst>
                </p:cNvPr>
                <p:cNvPicPr/>
                <p:nvPr/>
              </p:nvPicPr>
              <p:blipFill>
                <a:blip r:embed="rId213"/>
                <a:stretch>
                  <a:fillRect/>
                </a:stretch>
              </p:blipFill>
              <p:spPr>
                <a:xfrm>
                  <a:off x="3359916" y="5003228"/>
                  <a:ext cx="741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8" name="Ink 177">
                  <a:extLst>
                    <a:ext uri="{FF2B5EF4-FFF2-40B4-BE49-F238E27FC236}">
                      <a16:creationId xmlns:a16="http://schemas.microsoft.com/office/drawing/2014/main" id="{68EE9F0A-2830-F386-63DC-53FC407AD677}"/>
                    </a:ext>
                  </a:extLst>
                </p14:cNvPr>
                <p14:cNvContentPartPr/>
                <p14:nvPr/>
              </p14:nvContentPartPr>
              <p14:xfrm>
                <a:off x="2296836" y="5020868"/>
                <a:ext cx="1019160" cy="36000"/>
              </p14:xfrm>
            </p:contentPart>
          </mc:Choice>
          <mc:Fallback>
            <p:pic>
              <p:nvPicPr>
                <p:cNvPr id="178" name="Ink 177">
                  <a:extLst>
                    <a:ext uri="{FF2B5EF4-FFF2-40B4-BE49-F238E27FC236}">
                      <a16:creationId xmlns:a16="http://schemas.microsoft.com/office/drawing/2014/main" id="{68EE9F0A-2830-F386-63DC-53FC407AD677}"/>
                    </a:ext>
                  </a:extLst>
                </p:cNvPr>
                <p:cNvPicPr/>
                <p:nvPr/>
              </p:nvPicPr>
              <p:blipFill>
                <a:blip r:embed="rId215"/>
                <a:stretch>
                  <a:fillRect/>
                </a:stretch>
              </p:blipFill>
              <p:spPr>
                <a:xfrm>
                  <a:off x="2278836" y="5003228"/>
                  <a:ext cx="1054800" cy="7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6">
            <p14:nvContentPartPr>
              <p14:cNvPr id="180" name="Ink 179">
                <a:extLst>
                  <a:ext uri="{FF2B5EF4-FFF2-40B4-BE49-F238E27FC236}">
                    <a16:creationId xmlns:a16="http://schemas.microsoft.com/office/drawing/2014/main" id="{2EF703AC-5340-A303-07C9-E1CB7773506C}"/>
                  </a:ext>
                </a:extLst>
              </p14:cNvPr>
              <p14:cNvContentPartPr/>
              <p14:nvPr/>
            </p14:nvContentPartPr>
            <p14:xfrm>
              <a:off x="719316" y="4978028"/>
              <a:ext cx="891360" cy="56880"/>
            </p14:xfrm>
          </p:contentPart>
        </mc:Choice>
        <mc:Fallback>
          <p:pic>
            <p:nvPicPr>
              <p:cNvPr id="180" name="Ink 179">
                <a:extLst>
                  <a:ext uri="{FF2B5EF4-FFF2-40B4-BE49-F238E27FC236}">
                    <a16:creationId xmlns:a16="http://schemas.microsoft.com/office/drawing/2014/main" id="{2EF703AC-5340-A303-07C9-E1CB7773506C}"/>
                  </a:ext>
                </a:extLst>
              </p:cNvPr>
              <p:cNvPicPr/>
              <p:nvPr/>
            </p:nvPicPr>
            <p:blipFill>
              <a:blip r:embed="rId217"/>
              <a:stretch>
                <a:fillRect/>
              </a:stretch>
            </p:blipFill>
            <p:spPr>
              <a:xfrm>
                <a:off x="701676" y="4960028"/>
                <a:ext cx="927000" cy="92520"/>
              </a:xfrm>
              <a:prstGeom prst="rect">
                <a:avLst/>
              </a:prstGeom>
            </p:spPr>
          </p:pic>
        </mc:Fallback>
      </mc:AlternateContent>
      <p:grpSp>
        <p:nvGrpSpPr>
          <p:cNvPr id="195" name="Group 194">
            <a:extLst>
              <a:ext uri="{FF2B5EF4-FFF2-40B4-BE49-F238E27FC236}">
                <a16:creationId xmlns:a16="http://schemas.microsoft.com/office/drawing/2014/main" id="{67050C65-311C-D273-4AA6-E9A70B5544F8}"/>
              </a:ext>
            </a:extLst>
          </p:cNvPr>
          <p:cNvGrpSpPr/>
          <p:nvPr/>
        </p:nvGrpSpPr>
        <p:grpSpPr>
          <a:xfrm>
            <a:off x="687636" y="5392748"/>
            <a:ext cx="8538120" cy="230760"/>
            <a:chOff x="687636" y="5392748"/>
            <a:chExt cx="8538120" cy="230760"/>
          </a:xfrm>
        </p:grpSpPr>
        <mc:AlternateContent xmlns:mc="http://schemas.openxmlformats.org/markup-compatibility/2006">
          <mc:Choice xmlns:p14="http://schemas.microsoft.com/office/powerpoint/2010/main" Requires="p14">
            <p:contentPart p14:bwMode="auto" r:id="rId218">
              <p14:nvContentPartPr>
                <p14:cNvPr id="181" name="Ink 180">
                  <a:extLst>
                    <a:ext uri="{FF2B5EF4-FFF2-40B4-BE49-F238E27FC236}">
                      <a16:creationId xmlns:a16="http://schemas.microsoft.com/office/drawing/2014/main" id="{9261FCA8-DC67-040A-9913-4BD432C7735D}"/>
                    </a:ext>
                  </a:extLst>
                </p14:cNvPr>
                <p14:cNvContentPartPr/>
                <p14:nvPr/>
              </p14:nvContentPartPr>
              <p14:xfrm>
                <a:off x="8605116" y="5418668"/>
                <a:ext cx="620640" cy="73080"/>
              </p14:xfrm>
            </p:contentPart>
          </mc:Choice>
          <mc:Fallback>
            <p:pic>
              <p:nvPicPr>
                <p:cNvPr id="181" name="Ink 180">
                  <a:extLst>
                    <a:ext uri="{FF2B5EF4-FFF2-40B4-BE49-F238E27FC236}">
                      <a16:creationId xmlns:a16="http://schemas.microsoft.com/office/drawing/2014/main" id="{9261FCA8-DC67-040A-9913-4BD432C7735D}"/>
                    </a:ext>
                  </a:extLst>
                </p:cNvPr>
                <p:cNvPicPr/>
                <p:nvPr/>
              </p:nvPicPr>
              <p:blipFill>
                <a:blip r:embed="rId219"/>
                <a:stretch>
                  <a:fillRect/>
                </a:stretch>
              </p:blipFill>
              <p:spPr>
                <a:xfrm>
                  <a:off x="8587476" y="5400668"/>
                  <a:ext cx="65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2" name="Ink 181">
                  <a:extLst>
                    <a:ext uri="{FF2B5EF4-FFF2-40B4-BE49-F238E27FC236}">
                      <a16:creationId xmlns:a16="http://schemas.microsoft.com/office/drawing/2014/main" id="{A3B304A0-35B6-79AA-E459-B2705F093AEF}"/>
                    </a:ext>
                  </a:extLst>
                </p14:cNvPr>
                <p14:cNvContentPartPr/>
                <p14:nvPr/>
              </p14:nvContentPartPr>
              <p14:xfrm>
                <a:off x="8125956" y="5392748"/>
                <a:ext cx="369360" cy="63000"/>
              </p14:xfrm>
            </p:contentPart>
          </mc:Choice>
          <mc:Fallback>
            <p:pic>
              <p:nvPicPr>
                <p:cNvPr id="182" name="Ink 181">
                  <a:extLst>
                    <a:ext uri="{FF2B5EF4-FFF2-40B4-BE49-F238E27FC236}">
                      <a16:creationId xmlns:a16="http://schemas.microsoft.com/office/drawing/2014/main" id="{A3B304A0-35B6-79AA-E459-B2705F093AEF}"/>
                    </a:ext>
                  </a:extLst>
                </p:cNvPr>
                <p:cNvPicPr/>
                <p:nvPr/>
              </p:nvPicPr>
              <p:blipFill>
                <a:blip r:embed="rId221"/>
                <a:stretch>
                  <a:fillRect/>
                </a:stretch>
              </p:blipFill>
              <p:spPr>
                <a:xfrm>
                  <a:off x="8107956" y="5374748"/>
                  <a:ext cx="405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83" name="Ink 182">
                  <a:extLst>
                    <a:ext uri="{FF2B5EF4-FFF2-40B4-BE49-F238E27FC236}">
                      <a16:creationId xmlns:a16="http://schemas.microsoft.com/office/drawing/2014/main" id="{8F1207C0-937A-8EA1-0E1A-AE6599479CEE}"/>
                    </a:ext>
                  </a:extLst>
                </p14:cNvPr>
                <p14:cNvContentPartPr/>
                <p14:nvPr/>
              </p14:nvContentPartPr>
              <p14:xfrm>
                <a:off x="7399836" y="5481668"/>
                <a:ext cx="591120" cy="20160"/>
              </p14:xfrm>
            </p:contentPart>
          </mc:Choice>
          <mc:Fallback>
            <p:pic>
              <p:nvPicPr>
                <p:cNvPr id="183" name="Ink 182">
                  <a:extLst>
                    <a:ext uri="{FF2B5EF4-FFF2-40B4-BE49-F238E27FC236}">
                      <a16:creationId xmlns:a16="http://schemas.microsoft.com/office/drawing/2014/main" id="{8F1207C0-937A-8EA1-0E1A-AE6599479CEE}"/>
                    </a:ext>
                  </a:extLst>
                </p:cNvPr>
                <p:cNvPicPr/>
                <p:nvPr/>
              </p:nvPicPr>
              <p:blipFill>
                <a:blip r:embed="rId223"/>
                <a:stretch>
                  <a:fillRect/>
                </a:stretch>
              </p:blipFill>
              <p:spPr>
                <a:xfrm>
                  <a:off x="7382196" y="5463668"/>
                  <a:ext cx="6267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4" name="Ink 183">
                  <a:extLst>
                    <a:ext uri="{FF2B5EF4-FFF2-40B4-BE49-F238E27FC236}">
                      <a16:creationId xmlns:a16="http://schemas.microsoft.com/office/drawing/2014/main" id="{324C039C-CF9B-2EF1-5FB9-60E2905BC9F2}"/>
                    </a:ext>
                  </a:extLst>
                </p14:cNvPr>
                <p14:cNvContentPartPr/>
                <p14:nvPr/>
              </p14:nvContentPartPr>
              <p14:xfrm>
                <a:off x="6397236" y="5480948"/>
                <a:ext cx="690840" cy="50040"/>
              </p14:xfrm>
            </p:contentPart>
          </mc:Choice>
          <mc:Fallback>
            <p:pic>
              <p:nvPicPr>
                <p:cNvPr id="184" name="Ink 183">
                  <a:extLst>
                    <a:ext uri="{FF2B5EF4-FFF2-40B4-BE49-F238E27FC236}">
                      <a16:creationId xmlns:a16="http://schemas.microsoft.com/office/drawing/2014/main" id="{324C039C-CF9B-2EF1-5FB9-60E2905BC9F2}"/>
                    </a:ext>
                  </a:extLst>
                </p:cNvPr>
                <p:cNvPicPr/>
                <p:nvPr/>
              </p:nvPicPr>
              <p:blipFill>
                <a:blip r:embed="rId225"/>
                <a:stretch>
                  <a:fillRect/>
                </a:stretch>
              </p:blipFill>
              <p:spPr>
                <a:xfrm>
                  <a:off x="6379596" y="5462948"/>
                  <a:ext cx="726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5" name="Ink 184">
                  <a:extLst>
                    <a:ext uri="{FF2B5EF4-FFF2-40B4-BE49-F238E27FC236}">
                      <a16:creationId xmlns:a16="http://schemas.microsoft.com/office/drawing/2014/main" id="{CB009ADC-4803-A5D1-FFDC-B9BE3835439D}"/>
                    </a:ext>
                  </a:extLst>
                </p14:cNvPr>
                <p14:cNvContentPartPr/>
                <p14:nvPr/>
              </p14:nvContentPartPr>
              <p14:xfrm>
                <a:off x="5619276" y="5475908"/>
                <a:ext cx="682200" cy="58680"/>
              </p14:xfrm>
            </p:contentPart>
          </mc:Choice>
          <mc:Fallback>
            <p:pic>
              <p:nvPicPr>
                <p:cNvPr id="185" name="Ink 184">
                  <a:extLst>
                    <a:ext uri="{FF2B5EF4-FFF2-40B4-BE49-F238E27FC236}">
                      <a16:creationId xmlns:a16="http://schemas.microsoft.com/office/drawing/2014/main" id="{CB009ADC-4803-A5D1-FFDC-B9BE3835439D}"/>
                    </a:ext>
                  </a:extLst>
                </p:cNvPr>
                <p:cNvPicPr/>
                <p:nvPr/>
              </p:nvPicPr>
              <p:blipFill>
                <a:blip r:embed="rId227"/>
                <a:stretch>
                  <a:fillRect/>
                </a:stretch>
              </p:blipFill>
              <p:spPr>
                <a:xfrm>
                  <a:off x="5601636" y="5458268"/>
                  <a:ext cx="717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7" name="Ink 186">
                  <a:extLst>
                    <a:ext uri="{FF2B5EF4-FFF2-40B4-BE49-F238E27FC236}">
                      <a16:creationId xmlns:a16="http://schemas.microsoft.com/office/drawing/2014/main" id="{03A2109A-0FA3-82AF-2FCA-6C1352394FB4}"/>
                    </a:ext>
                  </a:extLst>
                </p14:cNvPr>
                <p14:cNvContentPartPr/>
                <p14:nvPr/>
              </p14:nvContentPartPr>
              <p14:xfrm>
                <a:off x="4338756" y="5500388"/>
                <a:ext cx="1060200" cy="70200"/>
              </p14:xfrm>
            </p:contentPart>
          </mc:Choice>
          <mc:Fallback>
            <p:pic>
              <p:nvPicPr>
                <p:cNvPr id="187" name="Ink 186">
                  <a:extLst>
                    <a:ext uri="{FF2B5EF4-FFF2-40B4-BE49-F238E27FC236}">
                      <a16:creationId xmlns:a16="http://schemas.microsoft.com/office/drawing/2014/main" id="{03A2109A-0FA3-82AF-2FCA-6C1352394FB4}"/>
                    </a:ext>
                  </a:extLst>
                </p:cNvPr>
                <p:cNvPicPr/>
                <p:nvPr/>
              </p:nvPicPr>
              <p:blipFill>
                <a:blip r:embed="rId229"/>
                <a:stretch>
                  <a:fillRect/>
                </a:stretch>
              </p:blipFill>
              <p:spPr>
                <a:xfrm>
                  <a:off x="4320756" y="5482748"/>
                  <a:ext cx="1095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9" name="Ink 188">
                  <a:extLst>
                    <a:ext uri="{FF2B5EF4-FFF2-40B4-BE49-F238E27FC236}">
                      <a16:creationId xmlns:a16="http://schemas.microsoft.com/office/drawing/2014/main" id="{FE9858C0-CA7D-B950-5E0B-9A661C78110D}"/>
                    </a:ext>
                  </a:extLst>
                </p14:cNvPr>
                <p14:cNvContentPartPr/>
                <p14:nvPr/>
              </p14:nvContentPartPr>
              <p14:xfrm>
                <a:off x="4519116" y="5479508"/>
                <a:ext cx="1025280" cy="144000"/>
              </p14:xfrm>
            </p:contentPart>
          </mc:Choice>
          <mc:Fallback>
            <p:pic>
              <p:nvPicPr>
                <p:cNvPr id="189" name="Ink 188">
                  <a:extLst>
                    <a:ext uri="{FF2B5EF4-FFF2-40B4-BE49-F238E27FC236}">
                      <a16:creationId xmlns:a16="http://schemas.microsoft.com/office/drawing/2014/main" id="{FE9858C0-CA7D-B950-5E0B-9A661C78110D}"/>
                    </a:ext>
                  </a:extLst>
                </p:cNvPr>
                <p:cNvPicPr/>
                <p:nvPr/>
              </p:nvPicPr>
              <p:blipFill>
                <a:blip r:embed="rId231"/>
                <a:stretch>
                  <a:fillRect/>
                </a:stretch>
              </p:blipFill>
              <p:spPr>
                <a:xfrm>
                  <a:off x="4501476" y="5461508"/>
                  <a:ext cx="1060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1" name="Ink 190">
                  <a:extLst>
                    <a:ext uri="{FF2B5EF4-FFF2-40B4-BE49-F238E27FC236}">
                      <a16:creationId xmlns:a16="http://schemas.microsoft.com/office/drawing/2014/main" id="{291F292C-1016-D6A1-FAD7-C925EDAAB979}"/>
                    </a:ext>
                  </a:extLst>
                </p14:cNvPr>
                <p14:cNvContentPartPr/>
                <p14:nvPr/>
              </p14:nvContentPartPr>
              <p14:xfrm>
                <a:off x="3025476" y="5467628"/>
                <a:ext cx="682920" cy="59040"/>
              </p14:xfrm>
            </p:contentPart>
          </mc:Choice>
          <mc:Fallback>
            <p:pic>
              <p:nvPicPr>
                <p:cNvPr id="191" name="Ink 190">
                  <a:extLst>
                    <a:ext uri="{FF2B5EF4-FFF2-40B4-BE49-F238E27FC236}">
                      <a16:creationId xmlns:a16="http://schemas.microsoft.com/office/drawing/2014/main" id="{291F292C-1016-D6A1-FAD7-C925EDAAB979}"/>
                    </a:ext>
                  </a:extLst>
                </p:cNvPr>
                <p:cNvPicPr/>
                <p:nvPr/>
              </p:nvPicPr>
              <p:blipFill>
                <a:blip r:embed="rId233"/>
                <a:stretch>
                  <a:fillRect/>
                </a:stretch>
              </p:blipFill>
              <p:spPr>
                <a:xfrm>
                  <a:off x="3007836" y="5449628"/>
                  <a:ext cx="718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2" name="Ink 191">
                  <a:extLst>
                    <a:ext uri="{FF2B5EF4-FFF2-40B4-BE49-F238E27FC236}">
                      <a16:creationId xmlns:a16="http://schemas.microsoft.com/office/drawing/2014/main" id="{1B89FC20-82B1-B358-EB35-86AAAB4CC78B}"/>
                    </a:ext>
                  </a:extLst>
                </p14:cNvPr>
                <p14:cNvContentPartPr/>
                <p14:nvPr/>
              </p14:nvContentPartPr>
              <p14:xfrm>
                <a:off x="2095596" y="5429468"/>
                <a:ext cx="903240" cy="68400"/>
              </p14:xfrm>
            </p:contentPart>
          </mc:Choice>
          <mc:Fallback>
            <p:pic>
              <p:nvPicPr>
                <p:cNvPr id="192" name="Ink 191">
                  <a:extLst>
                    <a:ext uri="{FF2B5EF4-FFF2-40B4-BE49-F238E27FC236}">
                      <a16:creationId xmlns:a16="http://schemas.microsoft.com/office/drawing/2014/main" id="{1B89FC20-82B1-B358-EB35-86AAAB4CC78B}"/>
                    </a:ext>
                  </a:extLst>
                </p:cNvPr>
                <p:cNvPicPr/>
                <p:nvPr/>
              </p:nvPicPr>
              <p:blipFill>
                <a:blip r:embed="rId235"/>
                <a:stretch>
                  <a:fillRect/>
                </a:stretch>
              </p:blipFill>
              <p:spPr>
                <a:xfrm>
                  <a:off x="2077596" y="5411828"/>
                  <a:ext cx="938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3" name="Ink 192">
                  <a:extLst>
                    <a:ext uri="{FF2B5EF4-FFF2-40B4-BE49-F238E27FC236}">
                      <a16:creationId xmlns:a16="http://schemas.microsoft.com/office/drawing/2014/main" id="{535FF948-DF80-8311-B14A-B6D9D71F3FB7}"/>
                    </a:ext>
                  </a:extLst>
                </p14:cNvPr>
                <p14:cNvContentPartPr/>
                <p14:nvPr/>
              </p14:nvContentPartPr>
              <p14:xfrm>
                <a:off x="1589076" y="5436308"/>
                <a:ext cx="439200" cy="36360"/>
              </p14:xfrm>
            </p:contentPart>
          </mc:Choice>
          <mc:Fallback>
            <p:pic>
              <p:nvPicPr>
                <p:cNvPr id="193" name="Ink 192">
                  <a:extLst>
                    <a:ext uri="{FF2B5EF4-FFF2-40B4-BE49-F238E27FC236}">
                      <a16:creationId xmlns:a16="http://schemas.microsoft.com/office/drawing/2014/main" id="{535FF948-DF80-8311-B14A-B6D9D71F3FB7}"/>
                    </a:ext>
                  </a:extLst>
                </p:cNvPr>
                <p:cNvPicPr/>
                <p:nvPr/>
              </p:nvPicPr>
              <p:blipFill>
                <a:blip r:embed="rId237"/>
                <a:stretch>
                  <a:fillRect/>
                </a:stretch>
              </p:blipFill>
              <p:spPr>
                <a:xfrm>
                  <a:off x="1571436" y="5418308"/>
                  <a:ext cx="474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4" name="Ink 193">
                  <a:extLst>
                    <a:ext uri="{FF2B5EF4-FFF2-40B4-BE49-F238E27FC236}">
                      <a16:creationId xmlns:a16="http://schemas.microsoft.com/office/drawing/2014/main" id="{7020825C-7499-7E77-30E4-FD68019DBDF8}"/>
                    </a:ext>
                  </a:extLst>
                </p14:cNvPr>
                <p14:cNvContentPartPr/>
                <p14:nvPr/>
              </p14:nvContentPartPr>
              <p14:xfrm>
                <a:off x="687636" y="5446028"/>
                <a:ext cx="828360" cy="48240"/>
              </p14:xfrm>
            </p:contentPart>
          </mc:Choice>
          <mc:Fallback>
            <p:pic>
              <p:nvPicPr>
                <p:cNvPr id="194" name="Ink 193">
                  <a:extLst>
                    <a:ext uri="{FF2B5EF4-FFF2-40B4-BE49-F238E27FC236}">
                      <a16:creationId xmlns:a16="http://schemas.microsoft.com/office/drawing/2014/main" id="{7020825C-7499-7E77-30E4-FD68019DBDF8}"/>
                    </a:ext>
                  </a:extLst>
                </p:cNvPr>
                <p:cNvPicPr/>
                <p:nvPr/>
              </p:nvPicPr>
              <p:blipFill>
                <a:blip r:embed="rId239"/>
                <a:stretch>
                  <a:fillRect/>
                </a:stretch>
              </p:blipFill>
              <p:spPr>
                <a:xfrm>
                  <a:off x="669996" y="5428028"/>
                  <a:ext cx="864000" cy="83880"/>
                </a:xfrm>
                <a:prstGeom prst="rect">
                  <a:avLst/>
                </a:prstGeom>
              </p:spPr>
            </p:pic>
          </mc:Fallback>
        </mc:AlternateContent>
      </p:grpSp>
      <p:grpSp>
        <p:nvGrpSpPr>
          <p:cNvPr id="212" name="Group 211">
            <a:extLst>
              <a:ext uri="{FF2B5EF4-FFF2-40B4-BE49-F238E27FC236}">
                <a16:creationId xmlns:a16="http://schemas.microsoft.com/office/drawing/2014/main" id="{5736802D-8044-EA3F-2411-CC45EE38F3BA}"/>
              </a:ext>
            </a:extLst>
          </p:cNvPr>
          <p:cNvGrpSpPr/>
          <p:nvPr/>
        </p:nvGrpSpPr>
        <p:grpSpPr>
          <a:xfrm>
            <a:off x="475596" y="5893148"/>
            <a:ext cx="8789760" cy="167400"/>
            <a:chOff x="475596" y="5893148"/>
            <a:chExt cx="8789760" cy="167400"/>
          </a:xfrm>
        </p:grpSpPr>
        <mc:AlternateContent xmlns:mc="http://schemas.openxmlformats.org/markup-compatibility/2006">
          <mc:Choice xmlns:p14="http://schemas.microsoft.com/office/powerpoint/2010/main" Requires="p14">
            <p:contentPart p14:bwMode="auto" r:id="rId240">
              <p14:nvContentPartPr>
                <p14:cNvPr id="196" name="Ink 195">
                  <a:extLst>
                    <a:ext uri="{FF2B5EF4-FFF2-40B4-BE49-F238E27FC236}">
                      <a16:creationId xmlns:a16="http://schemas.microsoft.com/office/drawing/2014/main" id="{9FB676CC-73D5-A4BC-9F56-282481F7B022}"/>
                    </a:ext>
                  </a:extLst>
                </p14:cNvPr>
                <p14:cNvContentPartPr/>
                <p14:nvPr/>
              </p14:nvContentPartPr>
              <p14:xfrm>
                <a:off x="9165996" y="5973428"/>
                <a:ext cx="18000" cy="8280"/>
              </p14:xfrm>
            </p:contentPart>
          </mc:Choice>
          <mc:Fallback>
            <p:pic>
              <p:nvPicPr>
                <p:cNvPr id="196" name="Ink 195">
                  <a:extLst>
                    <a:ext uri="{FF2B5EF4-FFF2-40B4-BE49-F238E27FC236}">
                      <a16:creationId xmlns:a16="http://schemas.microsoft.com/office/drawing/2014/main" id="{9FB676CC-73D5-A4BC-9F56-282481F7B022}"/>
                    </a:ext>
                  </a:extLst>
                </p:cNvPr>
                <p:cNvPicPr/>
                <p:nvPr/>
              </p:nvPicPr>
              <p:blipFill>
                <a:blip r:embed="rId241"/>
                <a:stretch>
                  <a:fillRect/>
                </a:stretch>
              </p:blipFill>
              <p:spPr>
                <a:xfrm>
                  <a:off x="9147996" y="5955428"/>
                  <a:ext cx="53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7" name="Ink 196">
                  <a:extLst>
                    <a:ext uri="{FF2B5EF4-FFF2-40B4-BE49-F238E27FC236}">
                      <a16:creationId xmlns:a16="http://schemas.microsoft.com/office/drawing/2014/main" id="{A6FCDD15-5C0F-88D6-3707-E24A255B7BAB}"/>
                    </a:ext>
                  </a:extLst>
                </p14:cNvPr>
                <p14:cNvContentPartPr/>
                <p14:nvPr/>
              </p14:nvContentPartPr>
              <p14:xfrm>
                <a:off x="8390916" y="5905028"/>
                <a:ext cx="874440" cy="68400"/>
              </p14:xfrm>
            </p:contentPart>
          </mc:Choice>
          <mc:Fallback>
            <p:pic>
              <p:nvPicPr>
                <p:cNvPr id="197" name="Ink 196">
                  <a:extLst>
                    <a:ext uri="{FF2B5EF4-FFF2-40B4-BE49-F238E27FC236}">
                      <a16:creationId xmlns:a16="http://schemas.microsoft.com/office/drawing/2014/main" id="{A6FCDD15-5C0F-88D6-3707-E24A255B7BAB}"/>
                    </a:ext>
                  </a:extLst>
                </p:cNvPr>
                <p:cNvPicPr/>
                <p:nvPr/>
              </p:nvPicPr>
              <p:blipFill>
                <a:blip r:embed="rId243"/>
                <a:stretch>
                  <a:fillRect/>
                </a:stretch>
              </p:blipFill>
              <p:spPr>
                <a:xfrm>
                  <a:off x="8372916" y="5887028"/>
                  <a:ext cx="910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8" name="Ink 197">
                  <a:extLst>
                    <a:ext uri="{FF2B5EF4-FFF2-40B4-BE49-F238E27FC236}">
                      <a16:creationId xmlns:a16="http://schemas.microsoft.com/office/drawing/2014/main" id="{4F17EA29-A9DE-5E9F-C3F8-903CD5704456}"/>
                    </a:ext>
                  </a:extLst>
                </p14:cNvPr>
                <p14:cNvContentPartPr/>
                <p14:nvPr/>
              </p14:nvContentPartPr>
              <p14:xfrm>
                <a:off x="7663356" y="5955068"/>
                <a:ext cx="606600" cy="30600"/>
              </p14:xfrm>
            </p:contentPart>
          </mc:Choice>
          <mc:Fallback>
            <p:pic>
              <p:nvPicPr>
                <p:cNvPr id="198" name="Ink 197">
                  <a:extLst>
                    <a:ext uri="{FF2B5EF4-FFF2-40B4-BE49-F238E27FC236}">
                      <a16:creationId xmlns:a16="http://schemas.microsoft.com/office/drawing/2014/main" id="{4F17EA29-A9DE-5E9F-C3F8-903CD5704456}"/>
                    </a:ext>
                  </a:extLst>
                </p:cNvPr>
                <p:cNvPicPr/>
                <p:nvPr/>
              </p:nvPicPr>
              <p:blipFill>
                <a:blip r:embed="rId245"/>
                <a:stretch>
                  <a:fillRect/>
                </a:stretch>
              </p:blipFill>
              <p:spPr>
                <a:xfrm>
                  <a:off x="7645716" y="5937068"/>
                  <a:ext cx="642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99" name="Ink 198">
                  <a:extLst>
                    <a:ext uri="{FF2B5EF4-FFF2-40B4-BE49-F238E27FC236}">
                      <a16:creationId xmlns:a16="http://schemas.microsoft.com/office/drawing/2014/main" id="{2EF3DE7F-16DA-671F-1F78-8F96648537CD}"/>
                    </a:ext>
                  </a:extLst>
                </p14:cNvPr>
                <p14:cNvContentPartPr/>
                <p14:nvPr/>
              </p14:nvContentPartPr>
              <p14:xfrm>
                <a:off x="6918516" y="5983148"/>
                <a:ext cx="547560" cy="43560"/>
              </p14:xfrm>
            </p:contentPart>
          </mc:Choice>
          <mc:Fallback>
            <p:pic>
              <p:nvPicPr>
                <p:cNvPr id="199" name="Ink 198">
                  <a:extLst>
                    <a:ext uri="{FF2B5EF4-FFF2-40B4-BE49-F238E27FC236}">
                      <a16:creationId xmlns:a16="http://schemas.microsoft.com/office/drawing/2014/main" id="{2EF3DE7F-16DA-671F-1F78-8F96648537CD}"/>
                    </a:ext>
                  </a:extLst>
                </p:cNvPr>
                <p:cNvPicPr/>
                <p:nvPr/>
              </p:nvPicPr>
              <p:blipFill>
                <a:blip r:embed="rId247"/>
                <a:stretch>
                  <a:fillRect/>
                </a:stretch>
              </p:blipFill>
              <p:spPr>
                <a:xfrm>
                  <a:off x="6900516" y="5965508"/>
                  <a:ext cx="583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00" name="Ink 199">
                  <a:extLst>
                    <a:ext uri="{FF2B5EF4-FFF2-40B4-BE49-F238E27FC236}">
                      <a16:creationId xmlns:a16="http://schemas.microsoft.com/office/drawing/2014/main" id="{9A30423F-A002-CB85-FD3E-45B918FB49D4}"/>
                    </a:ext>
                  </a:extLst>
                </p14:cNvPr>
                <p14:cNvContentPartPr/>
                <p14:nvPr/>
              </p14:nvContentPartPr>
              <p14:xfrm>
                <a:off x="5985036" y="6008708"/>
                <a:ext cx="790200" cy="51480"/>
              </p14:xfrm>
            </p:contentPart>
          </mc:Choice>
          <mc:Fallback>
            <p:pic>
              <p:nvPicPr>
                <p:cNvPr id="200" name="Ink 199">
                  <a:extLst>
                    <a:ext uri="{FF2B5EF4-FFF2-40B4-BE49-F238E27FC236}">
                      <a16:creationId xmlns:a16="http://schemas.microsoft.com/office/drawing/2014/main" id="{9A30423F-A002-CB85-FD3E-45B918FB49D4}"/>
                    </a:ext>
                  </a:extLst>
                </p:cNvPr>
                <p:cNvPicPr/>
                <p:nvPr/>
              </p:nvPicPr>
              <p:blipFill>
                <a:blip r:embed="rId249"/>
                <a:stretch>
                  <a:fillRect/>
                </a:stretch>
              </p:blipFill>
              <p:spPr>
                <a:xfrm>
                  <a:off x="5967036" y="5991068"/>
                  <a:ext cx="825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1" name="Ink 200">
                  <a:extLst>
                    <a:ext uri="{FF2B5EF4-FFF2-40B4-BE49-F238E27FC236}">
                      <a16:creationId xmlns:a16="http://schemas.microsoft.com/office/drawing/2014/main" id="{4602EBEE-2E6C-1FC1-9048-AE6F5A909B3F}"/>
                    </a:ext>
                  </a:extLst>
                </p14:cNvPr>
                <p14:cNvContentPartPr/>
                <p14:nvPr/>
              </p14:nvContentPartPr>
              <p14:xfrm>
                <a:off x="5251716" y="5946428"/>
                <a:ext cx="610200" cy="64080"/>
              </p14:xfrm>
            </p:contentPart>
          </mc:Choice>
          <mc:Fallback>
            <p:pic>
              <p:nvPicPr>
                <p:cNvPr id="201" name="Ink 200">
                  <a:extLst>
                    <a:ext uri="{FF2B5EF4-FFF2-40B4-BE49-F238E27FC236}">
                      <a16:creationId xmlns:a16="http://schemas.microsoft.com/office/drawing/2014/main" id="{4602EBEE-2E6C-1FC1-9048-AE6F5A909B3F}"/>
                    </a:ext>
                  </a:extLst>
                </p:cNvPr>
                <p:cNvPicPr/>
                <p:nvPr/>
              </p:nvPicPr>
              <p:blipFill>
                <a:blip r:embed="rId251"/>
                <a:stretch>
                  <a:fillRect/>
                </a:stretch>
              </p:blipFill>
              <p:spPr>
                <a:xfrm>
                  <a:off x="5233716" y="5928428"/>
                  <a:ext cx="645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2" name="Ink 201">
                  <a:extLst>
                    <a:ext uri="{FF2B5EF4-FFF2-40B4-BE49-F238E27FC236}">
                      <a16:creationId xmlns:a16="http://schemas.microsoft.com/office/drawing/2014/main" id="{4793D0C1-24F3-6401-E573-7FC28BBDFA6A}"/>
                    </a:ext>
                  </a:extLst>
                </p14:cNvPr>
                <p14:cNvContentPartPr/>
                <p14:nvPr/>
              </p14:nvContentPartPr>
              <p14:xfrm>
                <a:off x="4431636" y="5991428"/>
                <a:ext cx="809280" cy="54000"/>
              </p14:xfrm>
            </p:contentPart>
          </mc:Choice>
          <mc:Fallback>
            <p:pic>
              <p:nvPicPr>
                <p:cNvPr id="202" name="Ink 201">
                  <a:extLst>
                    <a:ext uri="{FF2B5EF4-FFF2-40B4-BE49-F238E27FC236}">
                      <a16:creationId xmlns:a16="http://schemas.microsoft.com/office/drawing/2014/main" id="{4793D0C1-24F3-6401-E573-7FC28BBDFA6A}"/>
                    </a:ext>
                  </a:extLst>
                </p:cNvPr>
                <p:cNvPicPr/>
                <p:nvPr/>
              </p:nvPicPr>
              <p:blipFill>
                <a:blip r:embed="rId253"/>
                <a:stretch>
                  <a:fillRect/>
                </a:stretch>
              </p:blipFill>
              <p:spPr>
                <a:xfrm>
                  <a:off x="4413996" y="5973788"/>
                  <a:ext cx="844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03" name="Ink 202">
                  <a:extLst>
                    <a:ext uri="{FF2B5EF4-FFF2-40B4-BE49-F238E27FC236}">
                      <a16:creationId xmlns:a16="http://schemas.microsoft.com/office/drawing/2014/main" id="{DFD967BE-09AA-B194-9C1B-9DA03E5C68E0}"/>
                    </a:ext>
                  </a:extLst>
                </p14:cNvPr>
                <p14:cNvContentPartPr/>
                <p14:nvPr/>
              </p14:nvContentPartPr>
              <p14:xfrm>
                <a:off x="3674916" y="5951108"/>
                <a:ext cx="658440" cy="86400"/>
              </p14:xfrm>
            </p:contentPart>
          </mc:Choice>
          <mc:Fallback>
            <p:pic>
              <p:nvPicPr>
                <p:cNvPr id="203" name="Ink 202">
                  <a:extLst>
                    <a:ext uri="{FF2B5EF4-FFF2-40B4-BE49-F238E27FC236}">
                      <a16:creationId xmlns:a16="http://schemas.microsoft.com/office/drawing/2014/main" id="{DFD967BE-09AA-B194-9C1B-9DA03E5C68E0}"/>
                    </a:ext>
                  </a:extLst>
                </p:cNvPr>
                <p:cNvPicPr/>
                <p:nvPr/>
              </p:nvPicPr>
              <p:blipFill>
                <a:blip r:embed="rId255"/>
                <a:stretch>
                  <a:fillRect/>
                </a:stretch>
              </p:blipFill>
              <p:spPr>
                <a:xfrm>
                  <a:off x="3657276" y="5933108"/>
                  <a:ext cx="694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4" name="Ink 203">
                  <a:extLst>
                    <a:ext uri="{FF2B5EF4-FFF2-40B4-BE49-F238E27FC236}">
                      <a16:creationId xmlns:a16="http://schemas.microsoft.com/office/drawing/2014/main" id="{925A6DFB-42A1-37F6-6A21-09E275F1081A}"/>
                    </a:ext>
                  </a:extLst>
                </p14:cNvPr>
                <p14:cNvContentPartPr/>
                <p14:nvPr/>
              </p14:nvContentPartPr>
              <p14:xfrm>
                <a:off x="2915316" y="5974508"/>
                <a:ext cx="712440" cy="49320"/>
              </p14:xfrm>
            </p:contentPart>
          </mc:Choice>
          <mc:Fallback>
            <p:pic>
              <p:nvPicPr>
                <p:cNvPr id="204" name="Ink 203">
                  <a:extLst>
                    <a:ext uri="{FF2B5EF4-FFF2-40B4-BE49-F238E27FC236}">
                      <a16:creationId xmlns:a16="http://schemas.microsoft.com/office/drawing/2014/main" id="{925A6DFB-42A1-37F6-6A21-09E275F1081A}"/>
                    </a:ext>
                  </a:extLst>
                </p:cNvPr>
                <p:cNvPicPr/>
                <p:nvPr/>
              </p:nvPicPr>
              <p:blipFill>
                <a:blip r:embed="rId257"/>
                <a:stretch>
                  <a:fillRect/>
                </a:stretch>
              </p:blipFill>
              <p:spPr>
                <a:xfrm>
                  <a:off x="2897676" y="5956508"/>
                  <a:ext cx="748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06" name="Ink 205">
                  <a:extLst>
                    <a:ext uri="{FF2B5EF4-FFF2-40B4-BE49-F238E27FC236}">
                      <a16:creationId xmlns:a16="http://schemas.microsoft.com/office/drawing/2014/main" id="{F113E67E-1AF7-73DA-9053-0C0DCF07E8B1}"/>
                    </a:ext>
                  </a:extLst>
                </p14:cNvPr>
                <p14:cNvContentPartPr/>
                <p14:nvPr/>
              </p14:nvContentPartPr>
              <p14:xfrm>
                <a:off x="1981116" y="5983508"/>
                <a:ext cx="788040" cy="64080"/>
              </p14:xfrm>
            </p:contentPart>
          </mc:Choice>
          <mc:Fallback>
            <p:pic>
              <p:nvPicPr>
                <p:cNvPr id="206" name="Ink 205">
                  <a:extLst>
                    <a:ext uri="{FF2B5EF4-FFF2-40B4-BE49-F238E27FC236}">
                      <a16:creationId xmlns:a16="http://schemas.microsoft.com/office/drawing/2014/main" id="{F113E67E-1AF7-73DA-9053-0C0DCF07E8B1}"/>
                    </a:ext>
                  </a:extLst>
                </p:cNvPr>
                <p:cNvPicPr/>
                <p:nvPr/>
              </p:nvPicPr>
              <p:blipFill>
                <a:blip r:embed="rId259"/>
                <a:stretch>
                  <a:fillRect/>
                </a:stretch>
              </p:blipFill>
              <p:spPr>
                <a:xfrm>
                  <a:off x="1963116" y="5965868"/>
                  <a:ext cx="823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07" name="Ink 206">
                  <a:extLst>
                    <a:ext uri="{FF2B5EF4-FFF2-40B4-BE49-F238E27FC236}">
                      <a16:creationId xmlns:a16="http://schemas.microsoft.com/office/drawing/2014/main" id="{D4150728-32B2-93E8-3033-66D33394ADAF}"/>
                    </a:ext>
                  </a:extLst>
                </p14:cNvPr>
                <p14:cNvContentPartPr/>
                <p14:nvPr/>
              </p14:nvContentPartPr>
              <p14:xfrm>
                <a:off x="1926036" y="5893148"/>
                <a:ext cx="5400" cy="8280"/>
              </p14:xfrm>
            </p:contentPart>
          </mc:Choice>
          <mc:Fallback>
            <p:pic>
              <p:nvPicPr>
                <p:cNvPr id="207" name="Ink 206">
                  <a:extLst>
                    <a:ext uri="{FF2B5EF4-FFF2-40B4-BE49-F238E27FC236}">
                      <a16:creationId xmlns:a16="http://schemas.microsoft.com/office/drawing/2014/main" id="{D4150728-32B2-93E8-3033-66D33394ADAF}"/>
                    </a:ext>
                  </a:extLst>
                </p:cNvPr>
                <p:cNvPicPr/>
                <p:nvPr/>
              </p:nvPicPr>
              <p:blipFill>
                <a:blip r:embed="rId261"/>
                <a:stretch>
                  <a:fillRect/>
                </a:stretch>
              </p:blipFill>
              <p:spPr>
                <a:xfrm>
                  <a:off x="1908036" y="5875508"/>
                  <a:ext cx="41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8" name="Ink 207">
                  <a:extLst>
                    <a:ext uri="{FF2B5EF4-FFF2-40B4-BE49-F238E27FC236}">
                      <a16:creationId xmlns:a16="http://schemas.microsoft.com/office/drawing/2014/main" id="{1FC43651-FF64-B512-C486-AB027CF9359D}"/>
                    </a:ext>
                  </a:extLst>
                </p14:cNvPr>
                <p14:cNvContentPartPr/>
                <p14:nvPr/>
              </p14:nvContentPartPr>
              <p14:xfrm>
                <a:off x="1226556" y="5899268"/>
                <a:ext cx="718200" cy="70920"/>
              </p14:xfrm>
            </p:contentPart>
          </mc:Choice>
          <mc:Fallback>
            <p:pic>
              <p:nvPicPr>
                <p:cNvPr id="208" name="Ink 207">
                  <a:extLst>
                    <a:ext uri="{FF2B5EF4-FFF2-40B4-BE49-F238E27FC236}">
                      <a16:creationId xmlns:a16="http://schemas.microsoft.com/office/drawing/2014/main" id="{1FC43651-FF64-B512-C486-AB027CF9359D}"/>
                    </a:ext>
                  </a:extLst>
                </p:cNvPr>
                <p:cNvPicPr/>
                <p:nvPr/>
              </p:nvPicPr>
              <p:blipFill>
                <a:blip r:embed="rId263"/>
                <a:stretch>
                  <a:fillRect/>
                </a:stretch>
              </p:blipFill>
              <p:spPr>
                <a:xfrm>
                  <a:off x="1208556" y="5881268"/>
                  <a:ext cx="753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9" name="Ink 208">
                  <a:extLst>
                    <a:ext uri="{FF2B5EF4-FFF2-40B4-BE49-F238E27FC236}">
                      <a16:creationId xmlns:a16="http://schemas.microsoft.com/office/drawing/2014/main" id="{C1FEE6EB-2723-EA7D-974F-94E093A9E9EA}"/>
                    </a:ext>
                  </a:extLst>
                </p14:cNvPr>
                <p14:cNvContentPartPr/>
                <p14:nvPr/>
              </p14:nvContentPartPr>
              <p14:xfrm>
                <a:off x="475596" y="5947508"/>
                <a:ext cx="792360" cy="48240"/>
              </p14:xfrm>
            </p:contentPart>
          </mc:Choice>
          <mc:Fallback>
            <p:pic>
              <p:nvPicPr>
                <p:cNvPr id="209" name="Ink 208">
                  <a:extLst>
                    <a:ext uri="{FF2B5EF4-FFF2-40B4-BE49-F238E27FC236}">
                      <a16:creationId xmlns:a16="http://schemas.microsoft.com/office/drawing/2014/main" id="{C1FEE6EB-2723-EA7D-974F-94E093A9E9EA}"/>
                    </a:ext>
                  </a:extLst>
                </p:cNvPr>
                <p:cNvPicPr/>
                <p:nvPr/>
              </p:nvPicPr>
              <p:blipFill>
                <a:blip r:embed="rId265"/>
                <a:stretch>
                  <a:fillRect/>
                </a:stretch>
              </p:blipFill>
              <p:spPr>
                <a:xfrm>
                  <a:off x="457956" y="5929868"/>
                  <a:ext cx="828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1" name="Ink 210">
                  <a:extLst>
                    <a:ext uri="{FF2B5EF4-FFF2-40B4-BE49-F238E27FC236}">
                      <a16:creationId xmlns:a16="http://schemas.microsoft.com/office/drawing/2014/main" id="{885CC5CD-9BE0-AC1C-96DA-AE917456AA88}"/>
                    </a:ext>
                  </a:extLst>
                </p14:cNvPr>
                <p14:cNvContentPartPr/>
                <p14:nvPr/>
              </p14:nvContentPartPr>
              <p14:xfrm>
                <a:off x="8697636" y="5987108"/>
                <a:ext cx="458640" cy="73440"/>
              </p14:xfrm>
            </p:contentPart>
          </mc:Choice>
          <mc:Fallback>
            <p:pic>
              <p:nvPicPr>
                <p:cNvPr id="211" name="Ink 210">
                  <a:extLst>
                    <a:ext uri="{FF2B5EF4-FFF2-40B4-BE49-F238E27FC236}">
                      <a16:creationId xmlns:a16="http://schemas.microsoft.com/office/drawing/2014/main" id="{885CC5CD-9BE0-AC1C-96DA-AE917456AA88}"/>
                    </a:ext>
                  </a:extLst>
                </p:cNvPr>
                <p:cNvPicPr/>
                <p:nvPr/>
              </p:nvPicPr>
              <p:blipFill>
                <a:blip r:embed="rId267"/>
                <a:stretch>
                  <a:fillRect/>
                </a:stretch>
              </p:blipFill>
              <p:spPr>
                <a:xfrm>
                  <a:off x="8679996" y="5969468"/>
                  <a:ext cx="494280" cy="1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8">
            <p14:nvContentPartPr>
              <p14:cNvPr id="213" name="Ink 212">
                <a:extLst>
                  <a:ext uri="{FF2B5EF4-FFF2-40B4-BE49-F238E27FC236}">
                    <a16:creationId xmlns:a16="http://schemas.microsoft.com/office/drawing/2014/main" id="{8DCC43BE-158A-B925-AF39-D58E1198FFB1}"/>
                  </a:ext>
                </a:extLst>
              </p14:cNvPr>
              <p14:cNvContentPartPr/>
              <p14:nvPr/>
            </p14:nvContentPartPr>
            <p14:xfrm>
              <a:off x="7081596" y="3986948"/>
              <a:ext cx="2243160" cy="595440"/>
            </p14:xfrm>
          </p:contentPart>
        </mc:Choice>
        <mc:Fallback>
          <p:pic>
            <p:nvPicPr>
              <p:cNvPr id="213" name="Ink 212">
                <a:extLst>
                  <a:ext uri="{FF2B5EF4-FFF2-40B4-BE49-F238E27FC236}">
                    <a16:creationId xmlns:a16="http://schemas.microsoft.com/office/drawing/2014/main" id="{8DCC43BE-158A-B925-AF39-D58E1198FFB1}"/>
                  </a:ext>
                </a:extLst>
              </p:cNvPr>
              <p:cNvPicPr/>
              <p:nvPr/>
            </p:nvPicPr>
            <p:blipFill>
              <a:blip r:embed="rId269"/>
              <a:stretch>
                <a:fillRect/>
              </a:stretch>
            </p:blipFill>
            <p:spPr>
              <a:xfrm>
                <a:off x="7063596" y="3969308"/>
                <a:ext cx="227880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5" name="Ink 214">
                <a:extLst>
                  <a:ext uri="{FF2B5EF4-FFF2-40B4-BE49-F238E27FC236}">
                    <a16:creationId xmlns:a16="http://schemas.microsoft.com/office/drawing/2014/main" id="{0C0E8B38-290A-6553-C25A-43458E0D1374}"/>
                  </a:ext>
                </a:extLst>
              </p14:cNvPr>
              <p14:cNvContentPartPr/>
              <p14:nvPr/>
            </p14:nvContentPartPr>
            <p14:xfrm>
              <a:off x="2874276" y="3585188"/>
              <a:ext cx="2729160" cy="590040"/>
            </p14:xfrm>
          </p:contentPart>
        </mc:Choice>
        <mc:Fallback>
          <p:pic>
            <p:nvPicPr>
              <p:cNvPr id="215" name="Ink 214">
                <a:extLst>
                  <a:ext uri="{FF2B5EF4-FFF2-40B4-BE49-F238E27FC236}">
                    <a16:creationId xmlns:a16="http://schemas.microsoft.com/office/drawing/2014/main" id="{0C0E8B38-290A-6553-C25A-43458E0D1374}"/>
                  </a:ext>
                </a:extLst>
              </p:cNvPr>
              <p:cNvPicPr/>
              <p:nvPr/>
            </p:nvPicPr>
            <p:blipFill>
              <a:blip r:embed="rId271"/>
              <a:stretch>
                <a:fillRect/>
              </a:stretch>
            </p:blipFill>
            <p:spPr>
              <a:xfrm>
                <a:off x="2856636" y="3567548"/>
                <a:ext cx="276480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6" name="Ink 215">
                <a:extLst>
                  <a:ext uri="{FF2B5EF4-FFF2-40B4-BE49-F238E27FC236}">
                    <a16:creationId xmlns:a16="http://schemas.microsoft.com/office/drawing/2014/main" id="{893A8DC6-E84B-43C0-C90A-837383B5205B}"/>
                  </a:ext>
                </a:extLst>
              </p14:cNvPr>
              <p14:cNvContentPartPr/>
              <p14:nvPr/>
            </p14:nvContentPartPr>
            <p14:xfrm>
              <a:off x="348516" y="3579068"/>
              <a:ext cx="2606040" cy="565560"/>
            </p14:xfrm>
          </p:contentPart>
        </mc:Choice>
        <mc:Fallback>
          <p:pic>
            <p:nvPicPr>
              <p:cNvPr id="216" name="Ink 215">
                <a:extLst>
                  <a:ext uri="{FF2B5EF4-FFF2-40B4-BE49-F238E27FC236}">
                    <a16:creationId xmlns:a16="http://schemas.microsoft.com/office/drawing/2014/main" id="{893A8DC6-E84B-43C0-C90A-837383B5205B}"/>
                  </a:ext>
                </a:extLst>
              </p:cNvPr>
              <p:cNvPicPr/>
              <p:nvPr/>
            </p:nvPicPr>
            <p:blipFill>
              <a:blip r:embed="rId273"/>
              <a:stretch>
                <a:fillRect/>
              </a:stretch>
            </p:blipFill>
            <p:spPr>
              <a:xfrm>
                <a:off x="330876" y="3561428"/>
                <a:ext cx="264168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9" name="Ink 218">
                <a:extLst>
                  <a:ext uri="{FF2B5EF4-FFF2-40B4-BE49-F238E27FC236}">
                    <a16:creationId xmlns:a16="http://schemas.microsoft.com/office/drawing/2014/main" id="{149E2D6D-E081-3C60-463D-10889EAC5F63}"/>
                  </a:ext>
                </a:extLst>
              </p14:cNvPr>
              <p14:cNvContentPartPr/>
              <p14:nvPr/>
            </p14:nvContentPartPr>
            <p14:xfrm>
              <a:off x="6282756" y="4027628"/>
              <a:ext cx="905760" cy="537480"/>
            </p14:xfrm>
          </p:contentPart>
        </mc:Choice>
        <mc:Fallback>
          <p:pic>
            <p:nvPicPr>
              <p:cNvPr id="219" name="Ink 218">
                <a:extLst>
                  <a:ext uri="{FF2B5EF4-FFF2-40B4-BE49-F238E27FC236}">
                    <a16:creationId xmlns:a16="http://schemas.microsoft.com/office/drawing/2014/main" id="{149E2D6D-E081-3C60-463D-10889EAC5F63}"/>
                  </a:ext>
                </a:extLst>
              </p:cNvPr>
              <p:cNvPicPr/>
              <p:nvPr/>
            </p:nvPicPr>
            <p:blipFill>
              <a:blip r:embed="rId275"/>
              <a:stretch>
                <a:fillRect/>
              </a:stretch>
            </p:blipFill>
            <p:spPr>
              <a:xfrm>
                <a:off x="6265116" y="4009628"/>
                <a:ext cx="94140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9" name="Ink 138">
                <a:extLst>
                  <a:ext uri="{FF2B5EF4-FFF2-40B4-BE49-F238E27FC236}">
                    <a16:creationId xmlns:a16="http://schemas.microsoft.com/office/drawing/2014/main" id="{FBFD37CA-9FA5-0E01-AAA4-AD15FD34E1E6}"/>
                  </a:ext>
                </a:extLst>
              </p14:cNvPr>
              <p14:cNvContentPartPr/>
              <p14:nvPr/>
            </p14:nvContentPartPr>
            <p14:xfrm>
              <a:off x="8645436" y="4474028"/>
              <a:ext cx="538920" cy="54360"/>
            </p14:xfrm>
          </p:contentPart>
        </mc:Choice>
        <mc:Fallback>
          <p:pic>
            <p:nvPicPr>
              <p:cNvPr id="139" name="Ink 138">
                <a:extLst>
                  <a:ext uri="{FF2B5EF4-FFF2-40B4-BE49-F238E27FC236}">
                    <a16:creationId xmlns:a16="http://schemas.microsoft.com/office/drawing/2014/main" id="{FBFD37CA-9FA5-0E01-AAA4-AD15FD34E1E6}"/>
                  </a:ext>
                </a:extLst>
              </p:cNvPr>
              <p:cNvPicPr/>
              <p:nvPr/>
            </p:nvPicPr>
            <p:blipFill>
              <a:blip r:embed="rId277"/>
              <a:stretch>
                <a:fillRect/>
              </a:stretch>
            </p:blipFill>
            <p:spPr>
              <a:xfrm>
                <a:off x="8627796" y="4456388"/>
                <a:ext cx="574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0" name="Ink 139">
                <a:extLst>
                  <a:ext uri="{FF2B5EF4-FFF2-40B4-BE49-F238E27FC236}">
                    <a16:creationId xmlns:a16="http://schemas.microsoft.com/office/drawing/2014/main" id="{104B9E57-4B1B-117F-DBD2-1742CC0BD713}"/>
                  </a:ext>
                </a:extLst>
              </p14:cNvPr>
              <p14:cNvContentPartPr/>
              <p14:nvPr/>
            </p14:nvContentPartPr>
            <p14:xfrm>
              <a:off x="7320636" y="4498868"/>
              <a:ext cx="1207800" cy="37440"/>
            </p14:xfrm>
          </p:contentPart>
        </mc:Choice>
        <mc:Fallback>
          <p:pic>
            <p:nvPicPr>
              <p:cNvPr id="140" name="Ink 139">
                <a:extLst>
                  <a:ext uri="{FF2B5EF4-FFF2-40B4-BE49-F238E27FC236}">
                    <a16:creationId xmlns:a16="http://schemas.microsoft.com/office/drawing/2014/main" id="{104B9E57-4B1B-117F-DBD2-1742CC0BD713}"/>
                  </a:ext>
                </a:extLst>
              </p:cNvPr>
              <p:cNvPicPr/>
              <p:nvPr/>
            </p:nvPicPr>
            <p:blipFill>
              <a:blip r:embed="rId279"/>
              <a:stretch>
                <a:fillRect/>
              </a:stretch>
            </p:blipFill>
            <p:spPr>
              <a:xfrm>
                <a:off x="7302996" y="4481228"/>
                <a:ext cx="1243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1" name="Ink 140">
                <a:extLst>
                  <a:ext uri="{FF2B5EF4-FFF2-40B4-BE49-F238E27FC236}">
                    <a16:creationId xmlns:a16="http://schemas.microsoft.com/office/drawing/2014/main" id="{1C0476BE-4B71-90F2-7082-790CF3A6F336}"/>
                  </a:ext>
                </a:extLst>
              </p14:cNvPr>
              <p14:cNvContentPartPr/>
              <p14:nvPr/>
            </p14:nvContentPartPr>
            <p14:xfrm>
              <a:off x="6299676" y="4537028"/>
              <a:ext cx="760680" cy="33480"/>
            </p14:xfrm>
          </p:contentPart>
        </mc:Choice>
        <mc:Fallback>
          <p:pic>
            <p:nvPicPr>
              <p:cNvPr id="141" name="Ink 140">
                <a:extLst>
                  <a:ext uri="{FF2B5EF4-FFF2-40B4-BE49-F238E27FC236}">
                    <a16:creationId xmlns:a16="http://schemas.microsoft.com/office/drawing/2014/main" id="{1C0476BE-4B71-90F2-7082-790CF3A6F336}"/>
                  </a:ext>
                </a:extLst>
              </p:cNvPr>
              <p:cNvPicPr/>
              <p:nvPr/>
            </p:nvPicPr>
            <p:blipFill>
              <a:blip r:embed="rId281"/>
              <a:stretch>
                <a:fillRect/>
              </a:stretch>
            </p:blipFill>
            <p:spPr>
              <a:xfrm>
                <a:off x="6282036" y="4519028"/>
                <a:ext cx="796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2" name="Ink 141">
                <a:extLst>
                  <a:ext uri="{FF2B5EF4-FFF2-40B4-BE49-F238E27FC236}">
                    <a16:creationId xmlns:a16="http://schemas.microsoft.com/office/drawing/2014/main" id="{F1390A91-82BF-BE23-3586-9E840835F2C9}"/>
                  </a:ext>
                </a:extLst>
              </p14:cNvPr>
              <p14:cNvContentPartPr/>
              <p14:nvPr/>
            </p14:nvContentPartPr>
            <p14:xfrm>
              <a:off x="5453316" y="4576988"/>
              <a:ext cx="796680" cy="50400"/>
            </p14:xfrm>
          </p:contentPart>
        </mc:Choice>
        <mc:Fallback>
          <p:pic>
            <p:nvPicPr>
              <p:cNvPr id="142" name="Ink 141">
                <a:extLst>
                  <a:ext uri="{FF2B5EF4-FFF2-40B4-BE49-F238E27FC236}">
                    <a16:creationId xmlns:a16="http://schemas.microsoft.com/office/drawing/2014/main" id="{F1390A91-82BF-BE23-3586-9E840835F2C9}"/>
                  </a:ext>
                </a:extLst>
              </p:cNvPr>
              <p:cNvPicPr/>
              <p:nvPr/>
            </p:nvPicPr>
            <p:blipFill>
              <a:blip r:embed="rId283"/>
              <a:stretch>
                <a:fillRect/>
              </a:stretch>
            </p:blipFill>
            <p:spPr>
              <a:xfrm>
                <a:off x="5435676" y="4559348"/>
                <a:ext cx="832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3" name="Ink 142">
                <a:extLst>
                  <a:ext uri="{FF2B5EF4-FFF2-40B4-BE49-F238E27FC236}">
                    <a16:creationId xmlns:a16="http://schemas.microsoft.com/office/drawing/2014/main" id="{DB4A7B3D-3ED2-15DE-02B8-02DC832A89EA}"/>
                  </a:ext>
                </a:extLst>
              </p14:cNvPr>
              <p14:cNvContentPartPr/>
              <p14:nvPr/>
            </p14:nvContentPartPr>
            <p14:xfrm>
              <a:off x="4714956" y="4513988"/>
              <a:ext cx="592560" cy="18000"/>
            </p14:xfrm>
          </p:contentPart>
        </mc:Choice>
        <mc:Fallback>
          <p:pic>
            <p:nvPicPr>
              <p:cNvPr id="143" name="Ink 142">
                <a:extLst>
                  <a:ext uri="{FF2B5EF4-FFF2-40B4-BE49-F238E27FC236}">
                    <a16:creationId xmlns:a16="http://schemas.microsoft.com/office/drawing/2014/main" id="{DB4A7B3D-3ED2-15DE-02B8-02DC832A89EA}"/>
                  </a:ext>
                </a:extLst>
              </p:cNvPr>
              <p:cNvPicPr/>
              <p:nvPr/>
            </p:nvPicPr>
            <p:blipFill>
              <a:blip r:embed="rId285"/>
              <a:stretch>
                <a:fillRect/>
              </a:stretch>
            </p:blipFill>
            <p:spPr>
              <a:xfrm>
                <a:off x="4697316" y="4496348"/>
                <a:ext cx="628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9" name="Ink 158">
                <a:extLst>
                  <a:ext uri="{FF2B5EF4-FFF2-40B4-BE49-F238E27FC236}">
                    <a16:creationId xmlns:a16="http://schemas.microsoft.com/office/drawing/2014/main" id="{9B9B234B-A496-E5BB-2CF3-BA5E399060D8}"/>
                  </a:ext>
                </a:extLst>
              </p14:cNvPr>
              <p14:cNvContentPartPr/>
              <p14:nvPr/>
            </p14:nvContentPartPr>
            <p14:xfrm>
              <a:off x="7197876" y="4535588"/>
              <a:ext cx="1900080" cy="38160"/>
            </p14:xfrm>
          </p:contentPart>
        </mc:Choice>
        <mc:Fallback>
          <p:pic>
            <p:nvPicPr>
              <p:cNvPr id="159" name="Ink 158">
                <a:extLst>
                  <a:ext uri="{FF2B5EF4-FFF2-40B4-BE49-F238E27FC236}">
                    <a16:creationId xmlns:a16="http://schemas.microsoft.com/office/drawing/2014/main" id="{9B9B234B-A496-E5BB-2CF3-BA5E399060D8}"/>
                  </a:ext>
                </a:extLst>
              </p:cNvPr>
              <p:cNvPicPr/>
              <p:nvPr/>
            </p:nvPicPr>
            <p:blipFill>
              <a:blip r:embed="rId287"/>
              <a:stretch>
                <a:fillRect/>
              </a:stretch>
            </p:blipFill>
            <p:spPr>
              <a:xfrm>
                <a:off x="7180236" y="4517948"/>
                <a:ext cx="1935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1" name="Ink 160">
                <a:extLst>
                  <a:ext uri="{FF2B5EF4-FFF2-40B4-BE49-F238E27FC236}">
                    <a16:creationId xmlns:a16="http://schemas.microsoft.com/office/drawing/2014/main" id="{DC9575D9-F525-B60A-3C2B-2B95FBF61E8D}"/>
                  </a:ext>
                </a:extLst>
              </p14:cNvPr>
              <p14:cNvContentPartPr/>
              <p14:nvPr/>
            </p14:nvContentPartPr>
            <p14:xfrm>
              <a:off x="6378156" y="4501748"/>
              <a:ext cx="743760" cy="46080"/>
            </p14:xfrm>
          </p:contentPart>
        </mc:Choice>
        <mc:Fallback>
          <p:pic>
            <p:nvPicPr>
              <p:cNvPr id="161" name="Ink 160">
                <a:extLst>
                  <a:ext uri="{FF2B5EF4-FFF2-40B4-BE49-F238E27FC236}">
                    <a16:creationId xmlns:a16="http://schemas.microsoft.com/office/drawing/2014/main" id="{DC9575D9-F525-B60A-3C2B-2B95FBF61E8D}"/>
                  </a:ext>
                </a:extLst>
              </p:cNvPr>
              <p:cNvPicPr/>
              <p:nvPr/>
            </p:nvPicPr>
            <p:blipFill>
              <a:blip r:embed="rId289"/>
              <a:stretch>
                <a:fillRect/>
              </a:stretch>
            </p:blipFill>
            <p:spPr>
              <a:xfrm>
                <a:off x="6360516" y="4483748"/>
                <a:ext cx="779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29" name="Ink 128">
                <a:extLst>
                  <a:ext uri="{FF2B5EF4-FFF2-40B4-BE49-F238E27FC236}">
                    <a16:creationId xmlns:a16="http://schemas.microsoft.com/office/drawing/2014/main" id="{64DD19C4-7AAB-7E77-1E0B-488970FC1EF9}"/>
                  </a:ext>
                </a:extLst>
              </p14:cNvPr>
              <p14:cNvContentPartPr/>
              <p14:nvPr/>
            </p14:nvContentPartPr>
            <p14:xfrm>
              <a:off x="6472116" y="4037348"/>
              <a:ext cx="974160" cy="59040"/>
            </p14:xfrm>
          </p:contentPart>
        </mc:Choice>
        <mc:Fallback>
          <p:pic>
            <p:nvPicPr>
              <p:cNvPr id="129" name="Ink 128">
                <a:extLst>
                  <a:ext uri="{FF2B5EF4-FFF2-40B4-BE49-F238E27FC236}">
                    <a16:creationId xmlns:a16="http://schemas.microsoft.com/office/drawing/2014/main" id="{64DD19C4-7AAB-7E77-1E0B-488970FC1EF9}"/>
                  </a:ext>
                </a:extLst>
              </p:cNvPr>
              <p:cNvPicPr/>
              <p:nvPr/>
            </p:nvPicPr>
            <p:blipFill>
              <a:blip r:embed="rId291"/>
              <a:stretch>
                <a:fillRect/>
              </a:stretch>
            </p:blipFill>
            <p:spPr>
              <a:xfrm>
                <a:off x="6454476" y="4019348"/>
                <a:ext cx="1009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0" name="Ink 129">
                <a:extLst>
                  <a:ext uri="{FF2B5EF4-FFF2-40B4-BE49-F238E27FC236}">
                    <a16:creationId xmlns:a16="http://schemas.microsoft.com/office/drawing/2014/main" id="{4BE2DDF2-806F-312E-9B07-1FB97DCB3F45}"/>
                  </a:ext>
                </a:extLst>
              </p14:cNvPr>
              <p14:cNvContentPartPr/>
              <p14:nvPr/>
            </p14:nvContentPartPr>
            <p14:xfrm>
              <a:off x="5627556" y="4039148"/>
              <a:ext cx="648360" cy="52560"/>
            </p14:xfrm>
          </p:contentPart>
        </mc:Choice>
        <mc:Fallback>
          <p:pic>
            <p:nvPicPr>
              <p:cNvPr id="130" name="Ink 129">
                <a:extLst>
                  <a:ext uri="{FF2B5EF4-FFF2-40B4-BE49-F238E27FC236}">
                    <a16:creationId xmlns:a16="http://schemas.microsoft.com/office/drawing/2014/main" id="{4BE2DDF2-806F-312E-9B07-1FB97DCB3F45}"/>
                  </a:ext>
                </a:extLst>
              </p:cNvPr>
              <p:cNvPicPr/>
              <p:nvPr/>
            </p:nvPicPr>
            <p:blipFill>
              <a:blip r:embed="rId293"/>
              <a:stretch>
                <a:fillRect/>
              </a:stretch>
            </p:blipFill>
            <p:spPr>
              <a:xfrm>
                <a:off x="5609556" y="4021148"/>
                <a:ext cx="684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1" name="Ink 130">
                <a:extLst>
                  <a:ext uri="{FF2B5EF4-FFF2-40B4-BE49-F238E27FC236}">
                    <a16:creationId xmlns:a16="http://schemas.microsoft.com/office/drawing/2014/main" id="{E1673192-DBA2-3590-032F-A8E4FB68F4BB}"/>
                  </a:ext>
                </a:extLst>
              </p14:cNvPr>
              <p14:cNvContentPartPr/>
              <p14:nvPr/>
            </p14:nvContentPartPr>
            <p14:xfrm>
              <a:off x="5324436" y="4061828"/>
              <a:ext cx="346680" cy="28440"/>
            </p14:xfrm>
          </p:contentPart>
        </mc:Choice>
        <mc:Fallback>
          <p:pic>
            <p:nvPicPr>
              <p:cNvPr id="131" name="Ink 130">
                <a:extLst>
                  <a:ext uri="{FF2B5EF4-FFF2-40B4-BE49-F238E27FC236}">
                    <a16:creationId xmlns:a16="http://schemas.microsoft.com/office/drawing/2014/main" id="{E1673192-DBA2-3590-032F-A8E4FB68F4BB}"/>
                  </a:ext>
                </a:extLst>
              </p:cNvPr>
              <p:cNvPicPr/>
              <p:nvPr/>
            </p:nvPicPr>
            <p:blipFill>
              <a:blip r:embed="rId295"/>
              <a:stretch>
                <a:fillRect/>
              </a:stretch>
            </p:blipFill>
            <p:spPr>
              <a:xfrm>
                <a:off x="5306436" y="4043828"/>
                <a:ext cx="382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2" name="Ink 131">
                <a:extLst>
                  <a:ext uri="{FF2B5EF4-FFF2-40B4-BE49-F238E27FC236}">
                    <a16:creationId xmlns:a16="http://schemas.microsoft.com/office/drawing/2014/main" id="{D4E64F74-27CD-B870-94B6-AE815A79D5D4}"/>
                  </a:ext>
                </a:extLst>
              </p14:cNvPr>
              <p14:cNvContentPartPr/>
              <p14:nvPr/>
            </p14:nvContentPartPr>
            <p14:xfrm>
              <a:off x="4385556" y="4090988"/>
              <a:ext cx="807120" cy="11520"/>
            </p14:xfrm>
          </p:contentPart>
        </mc:Choice>
        <mc:Fallback>
          <p:pic>
            <p:nvPicPr>
              <p:cNvPr id="132" name="Ink 131">
                <a:extLst>
                  <a:ext uri="{FF2B5EF4-FFF2-40B4-BE49-F238E27FC236}">
                    <a16:creationId xmlns:a16="http://schemas.microsoft.com/office/drawing/2014/main" id="{D4E64F74-27CD-B870-94B6-AE815A79D5D4}"/>
                  </a:ext>
                </a:extLst>
              </p:cNvPr>
              <p:cNvPicPr/>
              <p:nvPr/>
            </p:nvPicPr>
            <p:blipFill>
              <a:blip r:embed="rId297"/>
              <a:stretch>
                <a:fillRect/>
              </a:stretch>
            </p:blipFill>
            <p:spPr>
              <a:xfrm>
                <a:off x="4367556" y="4073348"/>
                <a:ext cx="842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3" name="Ink 132">
                <a:extLst>
                  <a:ext uri="{FF2B5EF4-FFF2-40B4-BE49-F238E27FC236}">
                    <a16:creationId xmlns:a16="http://schemas.microsoft.com/office/drawing/2014/main" id="{7BFC2A6B-B133-5A7A-67A3-3495683F4217}"/>
                  </a:ext>
                </a:extLst>
              </p14:cNvPr>
              <p14:cNvContentPartPr/>
              <p14:nvPr/>
            </p14:nvContentPartPr>
            <p14:xfrm>
              <a:off x="3806316" y="4002788"/>
              <a:ext cx="354240" cy="20880"/>
            </p14:xfrm>
          </p:contentPart>
        </mc:Choice>
        <mc:Fallback>
          <p:pic>
            <p:nvPicPr>
              <p:cNvPr id="133" name="Ink 132">
                <a:extLst>
                  <a:ext uri="{FF2B5EF4-FFF2-40B4-BE49-F238E27FC236}">
                    <a16:creationId xmlns:a16="http://schemas.microsoft.com/office/drawing/2014/main" id="{7BFC2A6B-B133-5A7A-67A3-3495683F4217}"/>
                  </a:ext>
                </a:extLst>
              </p:cNvPr>
              <p:cNvPicPr/>
              <p:nvPr/>
            </p:nvPicPr>
            <p:blipFill>
              <a:blip r:embed="rId299"/>
              <a:stretch>
                <a:fillRect/>
              </a:stretch>
            </p:blipFill>
            <p:spPr>
              <a:xfrm>
                <a:off x="3788676" y="3984788"/>
                <a:ext cx="389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34" name="Ink 133">
                <a:extLst>
                  <a:ext uri="{FF2B5EF4-FFF2-40B4-BE49-F238E27FC236}">
                    <a16:creationId xmlns:a16="http://schemas.microsoft.com/office/drawing/2014/main" id="{510C2E92-44A9-C402-F617-848CD035194F}"/>
                  </a:ext>
                </a:extLst>
              </p14:cNvPr>
              <p14:cNvContentPartPr/>
              <p14:nvPr/>
            </p14:nvContentPartPr>
            <p14:xfrm>
              <a:off x="2923596" y="4102148"/>
              <a:ext cx="856800" cy="47880"/>
            </p14:xfrm>
          </p:contentPart>
        </mc:Choice>
        <mc:Fallback>
          <p:pic>
            <p:nvPicPr>
              <p:cNvPr id="134" name="Ink 133">
                <a:extLst>
                  <a:ext uri="{FF2B5EF4-FFF2-40B4-BE49-F238E27FC236}">
                    <a16:creationId xmlns:a16="http://schemas.microsoft.com/office/drawing/2014/main" id="{510C2E92-44A9-C402-F617-848CD035194F}"/>
                  </a:ext>
                </a:extLst>
              </p:cNvPr>
              <p:cNvPicPr/>
              <p:nvPr/>
            </p:nvPicPr>
            <p:blipFill>
              <a:blip r:embed="rId301"/>
              <a:stretch>
                <a:fillRect/>
              </a:stretch>
            </p:blipFill>
            <p:spPr>
              <a:xfrm>
                <a:off x="2905596" y="4084148"/>
                <a:ext cx="892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5" name="Ink 134">
                <a:extLst>
                  <a:ext uri="{FF2B5EF4-FFF2-40B4-BE49-F238E27FC236}">
                    <a16:creationId xmlns:a16="http://schemas.microsoft.com/office/drawing/2014/main" id="{0D285523-AE7D-873F-5C90-8D9CC1C747AA}"/>
                  </a:ext>
                </a:extLst>
              </p14:cNvPr>
              <p14:cNvContentPartPr/>
              <p14:nvPr/>
            </p14:nvContentPartPr>
            <p14:xfrm>
              <a:off x="2053836" y="4059308"/>
              <a:ext cx="831960" cy="47160"/>
            </p14:xfrm>
          </p:contentPart>
        </mc:Choice>
        <mc:Fallback>
          <p:pic>
            <p:nvPicPr>
              <p:cNvPr id="135" name="Ink 134">
                <a:extLst>
                  <a:ext uri="{FF2B5EF4-FFF2-40B4-BE49-F238E27FC236}">
                    <a16:creationId xmlns:a16="http://schemas.microsoft.com/office/drawing/2014/main" id="{0D285523-AE7D-873F-5C90-8D9CC1C747AA}"/>
                  </a:ext>
                </a:extLst>
              </p:cNvPr>
              <p:cNvPicPr/>
              <p:nvPr/>
            </p:nvPicPr>
            <p:blipFill>
              <a:blip r:embed="rId303"/>
              <a:stretch>
                <a:fillRect/>
              </a:stretch>
            </p:blipFill>
            <p:spPr>
              <a:xfrm>
                <a:off x="2035836" y="4041308"/>
                <a:ext cx="867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36" name="Ink 135">
                <a:extLst>
                  <a:ext uri="{FF2B5EF4-FFF2-40B4-BE49-F238E27FC236}">
                    <a16:creationId xmlns:a16="http://schemas.microsoft.com/office/drawing/2014/main" id="{8807EEF0-4615-68BF-01F6-A7EEA7CFF6B4}"/>
                  </a:ext>
                </a:extLst>
              </p14:cNvPr>
              <p14:cNvContentPartPr/>
              <p14:nvPr/>
            </p14:nvContentPartPr>
            <p14:xfrm>
              <a:off x="1376316" y="4002788"/>
              <a:ext cx="456840" cy="42840"/>
            </p14:xfrm>
          </p:contentPart>
        </mc:Choice>
        <mc:Fallback>
          <p:pic>
            <p:nvPicPr>
              <p:cNvPr id="136" name="Ink 135">
                <a:extLst>
                  <a:ext uri="{FF2B5EF4-FFF2-40B4-BE49-F238E27FC236}">
                    <a16:creationId xmlns:a16="http://schemas.microsoft.com/office/drawing/2014/main" id="{8807EEF0-4615-68BF-01F6-A7EEA7CFF6B4}"/>
                  </a:ext>
                </a:extLst>
              </p:cNvPr>
              <p:cNvPicPr/>
              <p:nvPr/>
            </p:nvPicPr>
            <p:blipFill>
              <a:blip r:embed="rId305"/>
              <a:stretch>
                <a:fillRect/>
              </a:stretch>
            </p:blipFill>
            <p:spPr>
              <a:xfrm>
                <a:off x="1358316" y="3984788"/>
                <a:ext cx="492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7" name="Ink 136">
                <a:extLst>
                  <a:ext uri="{FF2B5EF4-FFF2-40B4-BE49-F238E27FC236}">
                    <a16:creationId xmlns:a16="http://schemas.microsoft.com/office/drawing/2014/main" id="{A997B356-CB9E-CD6F-69D3-055E253E044E}"/>
                  </a:ext>
                </a:extLst>
              </p14:cNvPr>
              <p14:cNvContentPartPr/>
              <p14:nvPr/>
            </p14:nvContentPartPr>
            <p14:xfrm>
              <a:off x="618876" y="4069388"/>
              <a:ext cx="697680" cy="17280"/>
            </p14:xfrm>
          </p:contentPart>
        </mc:Choice>
        <mc:Fallback>
          <p:pic>
            <p:nvPicPr>
              <p:cNvPr id="137" name="Ink 136">
                <a:extLst>
                  <a:ext uri="{FF2B5EF4-FFF2-40B4-BE49-F238E27FC236}">
                    <a16:creationId xmlns:a16="http://schemas.microsoft.com/office/drawing/2014/main" id="{A997B356-CB9E-CD6F-69D3-055E253E044E}"/>
                  </a:ext>
                </a:extLst>
              </p:cNvPr>
              <p:cNvPicPr/>
              <p:nvPr/>
            </p:nvPicPr>
            <p:blipFill>
              <a:blip r:embed="rId307"/>
              <a:stretch>
                <a:fillRect/>
              </a:stretch>
            </p:blipFill>
            <p:spPr>
              <a:xfrm>
                <a:off x="600876" y="4051388"/>
                <a:ext cx="733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9" name="Ink 148">
                <a:extLst>
                  <a:ext uri="{FF2B5EF4-FFF2-40B4-BE49-F238E27FC236}">
                    <a16:creationId xmlns:a16="http://schemas.microsoft.com/office/drawing/2014/main" id="{2CE5CFFC-5012-F121-8D1F-AB9EBFB68755}"/>
                  </a:ext>
                </a:extLst>
              </p14:cNvPr>
              <p14:cNvContentPartPr/>
              <p14:nvPr/>
            </p14:nvContentPartPr>
            <p14:xfrm>
              <a:off x="665676" y="4021148"/>
              <a:ext cx="2166120" cy="119880"/>
            </p14:xfrm>
          </p:contentPart>
        </mc:Choice>
        <mc:Fallback>
          <p:pic>
            <p:nvPicPr>
              <p:cNvPr id="149" name="Ink 148">
                <a:extLst>
                  <a:ext uri="{FF2B5EF4-FFF2-40B4-BE49-F238E27FC236}">
                    <a16:creationId xmlns:a16="http://schemas.microsoft.com/office/drawing/2014/main" id="{2CE5CFFC-5012-F121-8D1F-AB9EBFB68755}"/>
                  </a:ext>
                </a:extLst>
              </p:cNvPr>
              <p:cNvPicPr/>
              <p:nvPr/>
            </p:nvPicPr>
            <p:blipFill>
              <a:blip r:embed="rId309"/>
              <a:stretch>
                <a:fillRect/>
              </a:stretch>
            </p:blipFill>
            <p:spPr>
              <a:xfrm>
                <a:off x="648036" y="4003148"/>
                <a:ext cx="2201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50" name="Ink 149">
                <a:extLst>
                  <a:ext uri="{FF2B5EF4-FFF2-40B4-BE49-F238E27FC236}">
                    <a16:creationId xmlns:a16="http://schemas.microsoft.com/office/drawing/2014/main" id="{17242E20-2189-8AD0-33B1-4AA763009478}"/>
                  </a:ext>
                </a:extLst>
              </p14:cNvPr>
              <p14:cNvContentPartPr/>
              <p14:nvPr/>
            </p14:nvContentPartPr>
            <p14:xfrm>
              <a:off x="512316" y="4116908"/>
              <a:ext cx="782640" cy="58320"/>
            </p14:xfrm>
          </p:contentPart>
        </mc:Choice>
        <mc:Fallback>
          <p:pic>
            <p:nvPicPr>
              <p:cNvPr id="150" name="Ink 149">
                <a:extLst>
                  <a:ext uri="{FF2B5EF4-FFF2-40B4-BE49-F238E27FC236}">
                    <a16:creationId xmlns:a16="http://schemas.microsoft.com/office/drawing/2014/main" id="{17242E20-2189-8AD0-33B1-4AA763009478}"/>
                  </a:ext>
                </a:extLst>
              </p:cNvPr>
              <p:cNvPicPr/>
              <p:nvPr/>
            </p:nvPicPr>
            <p:blipFill>
              <a:blip r:embed="rId311"/>
              <a:stretch>
                <a:fillRect/>
              </a:stretch>
            </p:blipFill>
            <p:spPr>
              <a:xfrm>
                <a:off x="494316" y="4098908"/>
                <a:ext cx="818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51" name="Ink 150">
                <a:extLst>
                  <a:ext uri="{FF2B5EF4-FFF2-40B4-BE49-F238E27FC236}">
                    <a16:creationId xmlns:a16="http://schemas.microsoft.com/office/drawing/2014/main" id="{CF8841F0-FFB7-4337-86DC-CE20216333E3}"/>
                  </a:ext>
                </a:extLst>
              </p14:cNvPr>
              <p14:cNvContentPartPr/>
              <p14:nvPr/>
            </p14:nvContentPartPr>
            <p14:xfrm>
              <a:off x="515556" y="4082708"/>
              <a:ext cx="704160" cy="68400"/>
            </p14:xfrm>
          </p:contentPart>
        </mc:Choice>
        <mc:Fallback>
          <p:pic>
            <p:nvPicPr>
              <p:cNvPr id="151" name="Ink 150">
                <a:extLst>
                  <a:ext uri="{FF2B5EF4-FFF2-40B4-BE49-F238E27FC236}">
                    <a16:creationId xmlns:a16="http://schemas.microsoft.com/office/drawing/2014/main" id="{CF8841F0-FFB7-4337-86DC-CE20216333E3}"/>
                  </a:ext>
                </a:extLst>
              </p:cNvPr>
              <p:cNvPicPr/>
              <p:nvPr/>
            </p:nvPicPr>
            <p:blipFill>
              <a:blip r:embed="rId313"/>
              <a:stretch>
                <a:fillRect/>
              </a:stretch>
            </p:blipFill>
            <p:spPr>
              <a:xfrm>
                <a:off x="497556" y="4064708"/>
                <a:ext cx="739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55" name="Ink 154">
                <a:extLst>
                  <a:ext uri="{FF2B5EF4-FFF2-40B4-BE49-F238E27FC236}">
                    <a16:creationId xmlns:a16="http://schemas.microsoft.com/office/drawing/2014/main" id="{B3D1360D-8181-9714-F130-3BDE195B83AF}"/>
                  </a:ext>
                </a:extLst>
              </p14:cNvPr>
              <p14:cNvContentPartPr/>
              <p14:nvPr/>
            </p14:nvContentPartPr>
            <p14:xfrm>
              <a:off x="4558716" y="4080188"/>
              <a:ext cx="559080" cy="60120"/>
            </p14:xfrm>
          </p:contentPart>
        </mc:Choice>
        <mc:Fallback>
          <p:pic>
            <p:nvPicPr>
              <p:cNvPr id="155" name="Ink 154">
                <a:extLst>
                  <a:ext uri="{FF2B5EF4-FFF2-40B4-BE49-F238E27FC236}">
                    <a16:creationId xmlns:a16="http://schemas.microsoft.com/office/drawing/2014/main" id="{B3D1360D-8181-9714-F130-3BDE195B83AF}"/>
                  </a:ext>
                </a:extLst>
              </p:cNvPr>
              <p:cNvPicPr/>
              <p:nvPr/>
            </p:nvPicPr>
            <p:blipFill>
              <a:blip r:embed="rId315"/>
              <a:stretch>
                <a:fillRect/>
              </a:stretch>
            </p:blipFill>
            <p:spPr>
              <a:xfrm>
                <a:off x="4541076" y="4062188"/>
                <a:ext cx="594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57" name="Ink 156">
                <a:extLst>
                  <a:ext uri="{FF2B5EF4-FFF2-40B4-BE49-F238E27FC236}">
                    <a16:creationId xmlns:a16="http://schemas.microsoft.com/office/drawing/2014/main" id="{562175A5-45E4-0516-ECE2-725C92FDABCB}"/>
                  </a:ext>
                </a:extLst>
              </p14:cNvPr>
              <p14:cNvContentPartPr/>
              <p14:nvPr/>
            </p14:nvContentPartPr>
            <p14:xfrm>
              <a:off x="1955196" y="4013588"/>
              <a:ext cx="742680" cy="169200"/>
            </p14:xfrm>
          </p:contentPart>
        </mc:Choice>
        <mc:Fallback>
          <p:pic>
            <p:nvPicPr>
              <p:cNvPr id="157" name="Ink 156">
                <a:extLst>
                  <a:ext uri="{FF2B5EF4-FFF2-40B4-BE49-F238E27FC236}">
                    <a16:creationId xmlns:a16="http://schemas.microsoft.com/office/drawing/2014/main" id="{562175A5-45E4-0516-ECE2-725C92FDABCB}"/>
                  </a:ext>
                </a:extLst>
              </p:cNvPr>
              <p:cNvPicPr/>
              <p:nvPr/>
            </p:nvPicPr>
            <p:blipFill>
              <a:blip r:embed="rId317"/>
              <a:stretch>
                <a:fillRect/>
              </a:stretch>
            </p:blipFill>
            <p:spPr>
              <a:xfrm>
                <a:off x="1937556" y="3995588"/>
                <a:ext cx="778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0" name="Ink 219">
                <a:extLst>
                  <a:ext uri="{FF2B5EF4-FFF2-40B4-BE49-F238E27FC236}">
                    <a16:creationId xmlns:a16="http://schemas.microsoft.com/office/drawing/2014/main" id="{72D926DE-8FF9-2834-5B1E-7AF9E37D4F12}"/>
                  </a:ext>
                </a:extLst>
              </p14:cNvPr>
              <p14:cNvContentPartPr/>
              <p14:nvPr/>
            </p14:nvContentPartPr>
            <p14:xfrm>
              <a:off x="4501476" y="4028708"/>
              <a:ext cx="1948320" cy="541080"/>
            </p14:xfrm>
          </p:contentPart>
        </mc:Choice>
        <mc:Fallback>
          <p:pic>
            <p:nvPicPr>
              <p:cNvPr id="220" name="Ink 219">
                <a:extLst>
                  <a:ext uri="{FF2B5EF4-FFF2-40B4-BE49-F238E27FC236}">
                    <a16:creationId xmlns:a16="http://schemas.microsoft.com/office/drawing/2014/main" id="{72D926DE-8FF9-2834-5B1E-7AF9E37D4F12}"/>
                  </a:ext>
                </a:extLst>
              </p:cNvPr>
              <p:cNvPicPr/>
              <p:nvPr/>
            </p:nvPicPr>
            <p:blipFill>
              <a:blip r:embed="rId319"/>
              <a:stretch>
                <a:fillRect/>
              </a:stretch>
            </p:blipFill>
            <p:spPr>
              <a:xfrm>
                <a:off x="4483836" y="4011068"/>
                <a:ext cx="1983960" cy="576720"/>
              </a:xfrm>
              <a:prstGeom prst="rect">
                <a:avLst/>
              </a:prstGeom>
            </p:spPr>
          </p:pic>
        </mc:Fallback>
      </mc:AlternateContent>
      <p:grpSp>
        <p:nvGrpSpPr>
          <p:cNvPr id="224" name="Group 223">
            <a:extLst>
              <a:ext uri="{FF2B5EF4-FFF2-40B4-BE49-F238E27FC236}">
                <a16:creationId xmlns:a16="http://schemas.microsoft.com/office/drawing/2014/main" id="{F825B96B-6FB7-9B48-E3FC-DE695034A5DF}"/>
              </a:ext>
            </a:extLst>
          </p:cNvPr>
          <p:cNvGrpSpPr/>
          <p:nvPr/>
        </p:nvGrpSpPr>
        <p:grpSpPr>
          <a:xfrm>
            <a:off x="850716" y="4496348"/>
            <a:ext cx="3124440" cy="119880"/>
            <a:chOff x="850716" y="4496348"/>
            <a:chExt cx="3124440" cy="119880"/>
          </a:xfrm>
        </p:grpSpPr>
        <mc:AlternateContent xmlns:mc="http://schemas.openxmlformats.org/markup-compatibility/2006">
          <mc:Choice xmlns:p14="http://schemas.microsoft.com/office/powerpoint/2010/main" Requires="p14">
            <p:contentPart p14:bwMode="auto" r:id="rId320">
              <p14:nvContentPartPr>
                <p14:cNvPr id="165" name="Ink 164">
                  <a:extLst>
                    <a:ext uri="{FF2B5EF4-FFF2-40B4-BE49-F238E27FC236}">
                      <a16:creationId xmlns:a16="http://schemas.microsoft.com/office/drawing/2014/main" id="{26508031-F818-F920-2EDF-9DC0A9531C1C}"/>
                    </a:ext>
                  </a:extLst>
                </p14:cNvPr>
                <p14:cNvContentPartPr/>
                <p14:nvPr/>
              </p14:nvContentPartPr>
              <p14:xfrm>
                <a:off x="3318516" y="4552508"/>
                <a:ext cx="656640" cy="54360"/>
              </p14:xfrm>
            </p:contentPart>
          </mc:Choice>
          <mc:Fallback>
            <p:pic>
              <p:nvPicPr>
                <p:cNvPr id="165" name="Ink 164">
                  <a:extLst>
                    <a:ext uri="{FF2B5EF4-FFF2-40B4-BE49-F238E27FC236}">
                      <a16:creationId xmlns:a16="http://schemas.microsoft.com/office/drawing/2014/main" id="{26508031-F818-F920-2EDF-9DC0A9531C1C}"/>
                    </a:ext>
                  </a:extLst>
                </p:cNvPr>
                <p:cNvPicPr/>
                <p:nvPr/>
              </p:nvPicPr>
              <p:blipFill>
                <a:blip r:embed="rId321"/>
                <a:stretch>
                  <a:fillRect/>
                </a:stretch>
              </p:blipFill>
              <p:spPr>
                <a:xfrm>
                  <a:off x="3300516" y="4534868"/>
                  <a:ext cx="692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6" name="Ink 165">
                  <a:extLst>
                    <a:ext uri="{FF2B5EF4-FFF2-40B4-BE49-F238E27FC236}">
                      <a16:creationId xmlns:a16="http://schemas.microsoft.com/office/drawing/2014/main" id="{611AE362-323F-A43B-B09A-728CF86CD984}"/>
                    </a:ext>
                  </a:extLst>
                </p14:cNvPr>
                <p14:cNvContentPartPr/>
                <p14:nvPr/>
              </p14:nvContentPartPr>
              <p14:xfrm>
                <a:off x="2655396" y="4584908"/>
                <a:ext cx="666720" cy="31320"/>
              </p14:xfrm>
            </p:contentPart>
          </mc:Choice>
          <mc:Fallback>
            <p:pic>
              <p:nvPicPr>
                <p:cNvPr id="166" name="Ink 165">
                  <a:extLst>
                    <a:ext uri="{FF2B5EF4-FFF2-40B4-BE49-F238E27FC236}">
                      <a16:creationId xmlns:a16="http://schemas.microsoft.com/office/drawing/2014/main" id="{611AE362-323F-A43B-B09A-728CF86CD984}"/>
                    </a:ext>
                  </a:extLst>
                </p:cNvPr>
                <p:cNvPicPr/>
                <p:nvPr/>
              </p:nvPicPr>
              <p:blipFill>
                <a:blip r:embed="rId323"/>
                <a:stretch>
                  <a:fillRect/>
                </a:stretch>
              </p:blipFill>
              <p:spPr>
                <a:xfrm>
                  <a:off x="2637756" y="4567268"/>
                  <a:ext cx="702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7" name="Ink 166">
                  <a:extLst>
                    <a:ext uri="{FF2B5EF4-FFF2-40B4-BE49-F238E27FC236}">
                      <a16:creationId xmlns:a16="http://schemas.microsoft.com/office/drawing/2014/main" id="{D961EBB4-0311-497E-A947-89A561AA35D2}"/>
                    </a:ext>
                  </a:extLst>
                </p14:cNvPr>
                <p14:cNvContentPartPr/>
                <p14:nvPr/>
              </p14:nvContentPartPr>
              <p14:xfrm>
                <a:off x="1947276" y="4551068"/>
                <a:ext cx="543240" cy="30600"/>
              </p14:xfrm>
            </p:contentPart>
          </mc:Choice>
          <mc:Fallback>
            <p:pic>
              <p:nvPicPr>
                <p:cNvPr id="167" name="Ink 166">
                  <a:extLst>
                    <a:ext uri="{FF2B5EF4-FFF2-40B4-BE49-F238E27FC236}">
                      <a16:creationId xmlns:a16="http://schemas.microsoft.com/office/drawing/2014/main" id="{D961EBB4-0311-497E-A947-89A561AA35D2}"/>
                    </a:ext>
                  </a:extLst>
                </p:cNvPr>
                <p:cNvPicPr/>
                <p:nvPr/>
              </p:nvPicPr>
              <p:blipFill>
                <a:blip r:embed="rId325"/>
                <a:stretch>
                  <a:fillRect/>
                </a:stretch>
              </p:blipFill>
              <p:spPr>
                <a:xfrm>
                  <a:off x="1929636" y="4533428"/>
                  <a:ext cx="578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8" name="Ink 167">
                  <a:extLst>
                    <a:ext uri="{FF2B5EF4-FFF2-40B4-BE49-F238E27FC236}">
                      <a16:creationId xmlns:a16="http://schemas.microsoft.com/office/drawing/2014/main" id="{3BDF8D1B-7DD1-0405-7BEF-A4C3F304FC2B}"/>
                    </a:ext>
                  </a:extLst>
                </p14:cNvPr>
                <p14:cNvContentPartPr/>
                <p14:nvPr/>
              </p14:nvContentPartPr>
              <p14:xfrm>
                <a:off x="850716" y="4537748"/>
                <a:ext cx="926640" cy="33480"/>
              </p14:xfrm>
            </p:contentPart>
          </mc:Choice>
          <mc:Fallback>
            <p:pic>
              <p:nvPicPr>
                <p:cNvPr id="168" name="Ink 167">
                  <a:extLst>
                    <a:ext uri="{FF2B5EF4-FFF2-40B4-BE49-F238E27FC236}">
                      <a16:creationId xmlns:a16="http://schemas.microsoft.com/office/drawing/2014/main" id="{3BDF8D1B-7DD1-0405-7BEF-A4C3F304FC2B}"/>
                    </a:ext>
                  </a:extLst>
                </p:cNvPr>
                <p:cNvPicPr/>
                <p:nvPr/>
              </p:nvPicPr>
              <p:blipFill>
                <a:blip r:embed="rId327"/>
                <a:stretch>
                  <a:fillRect/>
                </a:stretch>
              </p:blipFill>
              <p:spPr>
                <a:xfrm>
                  <a:off x="833076" y="4519748"/>
                  <a:ext cx="962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3" name="Ink 222">
                  <a:extLst>
                    <a:ext uri="{FF2B5EF4-FFF2-40B4-BE49-F238E27FC236}">
                      <a16:creationId xmlns:a16="http://schemas.microsoft.com/office/drawing/2014/main" id="{E53FADAD-2BD9-6C7D-3167-1841ABC9F361}"/>
                    </a:ext>
                  </a:extLst>
                </p14:cNvPr>
                <p14:cNvContentPartPr/>
                <p14:nvPr/>
              </p14:nvContentPartPr>
              <p14:xfrm>
                <a:off x="3309516" y="4496348"/>
                <a:ext cx="22320" cy="36360"/>
              </p14:xfrm>
            </p:contentPart>
          </mc:Choice>
          <mc:Fallback>
            <p:pic>
              <p:nvPicPr>
                <p:cNvPr id="223" name="Ink 222">
                  <a:extLst>
                    <a:ext uri="{FF2B5EF4-FFF2-40B4-BE49-F238E27FC236}">
                      <a16:creationId xmlns:a16="http://schemas.microsoft.com/office/drawing/2014/main" id="{E53FADAD-2BD9-6C7D-3167-1841ABC9F361}"/>
                    </a:ext>
                  </a:extLst>
                </p:cNvPr>
                <p:cNvPicPr/>
                <p:nvPr/>
              </p:nvPicPr>
              <p:blipFill>
                <a:blip r:embed="rId329"/>
                <a:stretch>
                  <a:fillRect/>
                </a:stretch>
              </p:blipFill>
              <p:spPr>
                <a:xfrm>
                  <a:off x="3291876" y="4478348"/>
                  <a:ext cx="5796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0">
            <p14:nvContentPartPr>
              <p14:cNvPr id="225" name="Ink 224">
                <a:extLst>
                  <a:ext uri="{FF2B5EF4-FFF2-40B4-BE49-F238E27FC236}">
                    <a16:creationId xmlns:a16="http://schemas.microsoft.com/office/drawing/2014/main" id="{AD59096D-C505-D7A3-3C29-F3117D17F941}"/>
                  </a:ext>
                </a:extLst>
              </p14:cNvPr>
              <p14:cNvContentPartPr/>
              <p14:nvPr/>
            </p14:nvContentPartPr>
            <p14:xfrm>
              <a:off x="2461356" y="4029068"/>
              <a:ext cx="986400" cy="532440"/>
            </p14:xfrm>
          </p:contentPart>
        </mc:Choice>
        <mc:Fallback>
          <p:pic>
            <p:nvPicPr>
              <p:cNvPr id="225" name="Ink 224">
                <a:extLst>
                  <a:ext uri="{FF2B5EF4-FFF2-40B4-BE49-F238E27FC236}">
                    <a16:creationId xmlns:a16="http://schemas.microsoft.com/office/drawing/2014/main" id="{AD59096D-C505-D7A3-3C29-F3117D17F941}"/>
                  </a:ext>
                </a:extLst>
              </p:cNvPr>
              <p:cNvPicPr/>
              <p:nvPr/>
            </p:nvPicPr>
            <p:blipFill>
              <a:blip r:embed="rId331"/>
              <a:stretch>
                <a:fillRect/>
              </a:stretch>
            </p:blipFill>
            <p:spPr>
              <a:xfrm>
                <a:off x="2443716" y="4011068"/>
                <a:ext cx="102204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6" name="Ink 225">
                <a:extLst>
                  <a:ext uri="{FF2B5EF4-FFF2-40B4-BE49-F238E27FC236}">
                    <a16:creationId xmlns:a16="http://schemas.microsoft.com/office/drawing/2014/main" id="{74843B54-86AF-9EBA-7288-CB135A26A418}"/>
                  </a:ext>
                </a:extLst>
              </p14:cNvPr>
              <p14:cNvContentPartPr/>
              <p14:nvPr/>
            </p14:nvContentPartPr>
            <p14:xfrm>
              <a:off x="8251236" y="4511828"/>
              <a:ext cx="1129680" cy="545040"/>
            </p14:xfrm>
          </p:contentPart>
        </mc:Choice>
        <mc:Fallback>
          <p:pic>
            <p:nvPicPr>
              <p:cNvPr id="226" name="Ink 225">
                <a:extLst>
                  <a:ext uri="{FF2B5EF4-FFF2-40B4-BE49-F238E27FC236}">
                    <a16:creationId xmlns:a16="http://schemas.microsoft.com/office/drawing/2014/main" id="{74843B54-86AF-9EBA-7288-CB135A26A418}"/>
                  </a:ext>
                </a:extLst>
              </p:cNvPr>
              <p:cNvPicPr/>
              <p:nvPr/>
            </p:nvPicPr>
            <p:blipFill>
              <a:blip r:embed="rId333"/>
              <a:stretch>
                <a:fillRect/>
              </a:stretch>
            </p:blipFill>
            <p:spPr>
              <a:xfrm>
                <a:off x="8233236" y="4494188"/>
                <a:ext cx="1165320" cy="580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7" name="Ink 226">
                <a:extLst>
                  <a:ext uri="{FF2B5EF4-FFF2-40B4-BE49-F238E27FC236}">
                    <a16:creationId xmlns:a16="http://schemas.microsoft.com/office/drawing/2014/main" id="{234546D7-FB88-6EB9-B095-EBBE23411255}"/>
                  </a:ext>
                </a:extLst>
              </p14:cNvPr>
              <p14:cNvContentPartPr/>
              <p14:nvPr/>
            </p14:nvContentPartPr>
            <p14:xfrm>
              <a:off x="4077036" y="4495628"/>
              <a:ext cx="2439720" cy="546120"/>
            </p14:xfrm>
          </p:contentPart>
        </mc:Choice>
        <mc:Fallback>
          <p:pic>
            <p:nvPicPr>
              <p:cNvPr id="227" name="Ink 226">
                <a:extLst>
                  <a:ext uri="{FF2B5EF4-FFF2-40B4-BE49-F238E27FC236}">
                    <a16:creationId xmlns:a16="http://schemas.microsoft.com/office/drawing/2014/main" id="{234546D7-FB88-6EB9-B095-EBBE23411255}"/>
                  </a:ext>
                </a:extLst>
              </p:cNvPr>
              <p:cNvPicPr/>
              <p:nvPr/>
            </p:nvPicPr>
            <p:blipFill>
              <a:blip r:embed="rId335"/>
              <a:stretch>
                <a:fillRect/>
              </a:stretch>
            </p:blipFill>
            <p:spPr>
              <a:xfrm>
                <a:off x="4059036" y="4477988"/>
                <a:ext cx="247536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8" name="Ink 227">
                <a:extLst>
                  <a:ext uri="{FF2B5EF4-FFF2-40B4-BE49-F238E27FC236}">
                    <a16:creationId xmlns:a16="http://schemas.microsoft.com/office/drawing/2014/main" id="{3CE4C0B1-4082-C7CE-CC4E-F8D8F1FDCA59}"/>
                  </a:ext>
                </a:extLst>
              </p14:cNvPr>
              <p14:cNvContentPartPr/>
              <p14:nvPr/>
            </p14:nvContentPartPr>
            <p14:xfrm>
              <a:off x="648396" y="4542068"/>
              <a:ext cx="1177920" cy="496440"/>
            </p14:xfrm>
          </p:contentPart>
        </mc:Choice>
        <mc:Fallback>
          <p:pic>
            <p:nvPicPr>
              <p:cNvPr id="228" name="Ink 227">
                <a:extLst>
                  <a:ext uri="{FF2B5EF4-FFF2-40B4-BE49-F238E27FC236}">
                    <a16:creationId xmlns:a16="http://schemas.microsoft.com/office/drawing/2014/main" id="{3CE4C0B1-4082-C7CE-CC4E-F8D8F1FDCA59}"/>
                  </a:ext>
                </a:extLst>
              </p:cNvPr>
              <p:cNvPicPr/>
              <p:nvPr/>
            </p:nvPicPr>
            <p:blipFill>
              <a:blip r:embed="rId337"/>
              <a:stretch>
                <a:fillRect/>
              </a:stretch>
            </p:blipFill>
            <p:spPr>
              <a:xfrm>
                <a:off x="630396" y="4524068"/>
                <a:ext cx="121356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9" name="Ink 228">
                <a:extLst>
                  <a:ext uri="{FF2B5EF4-FFF2-40B4-BE49-F238E27FC236}">
                    <a16:creationId xmlns:a16="http://schemas.microsoft.com/office/drawing/2014/main" id="{C97D58E9-D08C-CE84-382E-EAEFFC324C4B}"/>
                  </a:ext>
                </a:extLst>
              </p14:cNvPr>
              <p14:cNvContentPartPr/>
              <p14:nvPr/>
            </p14:nvContentPartPr>
            <p14:xfrm>
              <a:off x="4307436" y="5000348"/>
              <a:ext cx="5018040" cy="580680"/>
            </p14:xfrm>
          </p:contentPart>
        </mc:Choice>
        <mc:Fallback>
          <p:pic>
            <p:nvPicPr>
              <p:cNvPr id="229" name="Ink 228">
                <a:extLst>
                  <a:ext uri="{FF2B5EF4-FFF2-40B4-BE49-F238E27FC236}">
                    <a16:creationId xmlns:a16="http://schemas.microsoft.com/office/drawing/2014/main" id="{C97D58E9-D08C-CE84-382E-EAEFFC324C4B}"/>
                  </a:ext>
                </a:extLst>
              </p:cNvPr>
              <p:cNvPicPr/>
              <p:nvPr/>
            </p:nvPicPr>
            <p:blipFill>
              <a:blip r:embed="rId339"/>
              <a:stretch>
                <a:fillRect/>
              </a:stretch>
            </p:blipFill>
            <p:spPr>
              <a:xfrm>
                <a:off x="4289796" y="4982348"/>
                <a:ext cx="505368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0" name="Ink 229">
                <a:extLst>
                  <a:ext uri="{FF2B5EF4-FFF2-40B4-BE49-F238E27FC236}">
                    <a16:creationId xmlns:a16="http://schemas.microsoft.com/office/drawing/2014/main" id="{FE434FEA-2D08-1F8D-827D-FB11BAEB4E38}"/>
                  </a:ext>
                </a:extLst>
              </p14:cNvPr>
              <p14:cNvContentPartPr/>
              <p14:nvPr/>
            </p14:nvContentPartPr>
            <p14:xfrm>
              <a:off x="7141716" y="4983788"/>
              <a:ext cx="911160" cy="488520"/>
            </p14:xfrm>
          </p:contentPart>
        </mc:Choice>
        <mc:Fallback>
          <p:pic>
            <p:nvPicPr>
              <p:cNvPr id="230" name="Ink 229">
                <a:extLst>
                  <a:ext uri="{FF2B5EF4-FFF2-40B4-BE49-F238E27FC236}">
                    <a16:creationId xmlns:a16="http://schemas.microsoft.com/office/drawing/2014/main" id="{FE434FEA-2D08-1F8D-827D-FB11BAEB4E38}"/>
                  </a:ext>
                </a:extLst>
              </p:cNvPr>
              <p:cNvPicPr/>
              <p:nvPr/>
            </p:nvPicPr>
            <p:blipFill>
              <a:blip r:embed="rId341"/>
              <a:stretch>
                <a:fillRect/>
              </a:stretch>
            </p:blipFill>
            <p:spPr>
              <a:xfrm>
                <a:off x="7123716" y="4966148"/>
                <a:ext cx="94680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1" name="Ink 230">
                <a:extLst>
                  <a:ext uri="{FF2B5EF4-FFF2-40B4-BE49-F238E27FC236}">
                    <a16:creationId xmlns:a16="http://schemas.microsoft.com/office/drawing/2014/main" id="{2D563536-1AFB-0292-43FB-06D360D061E9}"/>
                  </a:ext>
                </a:extLst>
              </p14:cNvPr>
              <p14:cNvContentPartPr/>
              <p14:nvPr/>
            </p14:nvContentPartPr>
            <p14:xfrm>
              <a:off x="6356916" y="5038868"/>
              <a:ext cx="824040" cy="472320"/>
            </p14:xfrm>
          </p:contentPart>
        </mc:Choice>
        <mc:Fallback>
          <p:pic>
            <p:nvPicPr>
              <p:cNvPr id="231" name="Ink 230">
                <a:extLst>
                  <a:ext uri="{FF2B5EF4-FFF2-40B4-BE49-F238E27FC236}">
                    <a16:creationId xmlns:a16="http://schemas.microsoft.com/office/drawing/2014/main" id="{2D563536-1AFB-0292-43FB-06D360D061E9}"/>
                  </a:ext>
                </a:extLst>
              </p:cNvPr>
              <p:cNvPicPr/>
              <p:nvPr/>
            </p:nvPicPr>
            <p:blipFill>
              <a:blip r:embed="rId343"/>
              <a:stretch>
                <a:fillRect/>
              </a:stretch>
            </p:blipFill>
            <p:spPr>
              <a:xfrm>
                <a:off x="6338916" y="5020868"/>
                <a:ext cx="85968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2" name="Ink 231">
                <a:extLst>
                  <a:ext uri="{FF2B5EF4-FFF2-40B4-BE49-F238E27FC236}">
                    <a16:creationId xmlns:a16="http://schemas.microsoft.com/office/drawing/2014/main" id="{056C4BA9-06A5-976C-2B86-B95F57B00658}"/>
                  </a:ext>
                </a:extLst>
              </p14:cNvPr>
              <p14:cNvContentPartPr/>
              <p14:nvPr/>
            </p14:nvContentPartPr>
            <p14:xfrm>
              <a:off x="5457276" y="5006108"/>
              <a:ext cx="834840" cy="488520"/>
            </p14:xfrm>
          </p:contentPart>
        </mc:Choice>
        <mc:Fallback>
          <p:pic>
            <p:nvPicPr>
              <p:cNvPr id="232" name="Ink 231">
                <a:extLst>
                  <a:ext uri="{FF2B5EF4-FFF2-40B4-BE49-F238E27FC236}">
                    <a16:creationId xmlns:a16="http://schemas.microsoft.com/office/drawing/2014/main" id="{056C4BA9-06A5-976C-2B86-B95F57B00658}"/>
                  </a:ext>
                </a:extLst>
              </p:cNvPr>
              <p:cNvPicPr/>
              <p:nvPr/>
            </p:nvPicPr>
            <p:blipFill>
              <a:blip r:embed="rId345"/>
              <a:stretch>
                <a:fillRect/>
              </a:stretch>
            </p:blipFill>
            <p:spPr>
              <a:xfrm>
                <a:off x="5439276" y="4988468"/>
                <a:ext cx="87048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3" name="Ink 232">
                <a:extLst>
                  <a:ext uri="{FF2B5EF4-FFF2-40B4-BE49-F238E27FC236}">
                    <a16:creationId xmlns:a16="http://schemas.microsoft.com/office/drawing/2014/main" id="{1FFC0C1E-6F40-A108-6B4D-6F7EA9AD33C6}"/>
                  </a:ext>
                </a:extLst>
              </p14:cNvPr>
              <p14:cNvContentPartPr/>
              <p14:nvPr/>
            </p14:nvContentPartPr>
            <p14:xfrm>
              <a:off x="6753276" y="5420108"/>
              <a:ext cx="2077560" cy="617400"/>
            </p14:xfrm>
          </p:contentPart>
        </mc:Choice>
        <mc:Fallback>
          <p:pic>
            <p:nvPicPr>
              <p:cNvPr id="233" name="Ink 232">
                <a:extLst>
                  <a:ext uri="{FF2B5EF4-FFF2-40B4-BE49-F238E27FC236}">
                    <a16:creationId xmlns:a16="http://schemas.microsoft.com/office/drawing/2014/main" id="{1FFC0C1E-6F40-A108-6B4D-6F7EA9AD33C6}"/>
                  </a:ext>
                </a:extLst>
              </p:cNvPr>
              <p:cNvPicPr/>
              <p:nvPr/>
            </p:nvPicPr>
            <p:blipFill>
              <a:blip r:embed="rId347"/>
              <a:stretch>
                <a:fillRect/>
              </a:stretch>
            </p:blipFill>
            <p:spPr>
              <a:xfrm>
                <a:off x="6735636" y="5402468"/>
                <a:ext cx="211320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4" name="Ink 233">
                <a:extLst>
                  <a:ext uri="{FF2B5EF4-FFF2-40B4-BE49-F238E27FC236}">
                    <a16:creationId xmlns:a16="http://schemas.microsoft.com/office/drawing/2014/main" id="{5543919F-E1FC-A819-5F62-47CA035EA1D2}"/>
                  </a:ext>
                </a:extLst>
              </p14:cNvPr>
              <p14:cNvContentPartPr/>
              <p14:nvPr/>
            </p14:nvContentPartPr>
            <p14:xfrm>
              <a:off x="389916" y="5399228"/>
              <a:ext cx="6442560" cy="667800"/>
            </p14:xfrm>
          </p:contentPart>
        </mc:Choice>
        <mc:Fallback>
          <p:pic>
            <p:nvPicPr>
              <p:cNvPr id="234" name="Ink 233">
                <a:extLst>
                  <a:ext uri="{FF2B5EF4-FFF2-40B4-BE49-F238E27FC236}">
                    <a16:creationId xmlns:a16="http://schemas.microsoft.com/office/drawing/2014/main" id="{5543919F-E1FC-A819-5F62-47CA035EA1D2}"/>
                  </a:ext>
                </a:extLst>
              </p:cNvPr>
              <p:cNvPicPr/>
              <p:nvPr/>
            </p:nvPicPr>
            <p:blipFill>
              <a:blip r:embed="rId349"/>
              <a:stretch>
                <a:fillRect/>
              </a:stretch>
            </p:blipFill>
            <p:spPr>
              <a:xfrm>
                <a:off x="371916" y="5381228"/>
                <a:ext cx="6478200" cy="70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0">
            <p14:nvContentPartPr>
              <p14:cNvPr id="235" name="Ink 234">
                <a:extLst>
                  <a:ext uri="{FF2B5EF4-FFF2-40B4-BE49-F238E27FC236}">
                    <a16:creationId xmlns:a16="http://schemas.microsoft.com/office/drawing/2014/main" id="{4E14CAB0-E463-AA48-AB94-9E7E249845CB}"/>
                  </a:ext>
                </a:extLst>
              </p14:cNvPr>
              <p14:cNvContentPartPr/>
              <p14:nvPr/>
            </p14:nvContentPartPr>
            <p14:xfrm>
              <a:off x="6795396" y="5387348"/>
              <a:ext cx="2040840" cy="714960"/>
            </p14:xfrm>
          </p:contentPart>
        </mc:Choice>
        <mc:Fallback>
          <p:pic>
            <p:nvPicPr>
              <p:cNvPr id="235" name="Ink 234">
                <a:extLst>
                  <a:ext uri="{FF2B5EF4-FFF2-40B4-BE49-F238E27FC236}">
                    <a16:creationId xmlns:a16="http://schemas.microsoft.com/office/drawing/2014/main" id="{4E14CAB0-E463-AA48-AB94-9E7E249845CB}"/>
                  </a:ext>
                </a:extLst>
              </p:cNvPr>
              <p:cNvPicPr/>
              <p:nvPr/>
            </p:nvPicPr>
            <p:blipFill>
              <a:blip r:embed="rId351"/>
              <a:stretch>
                <a:fillRect/>
              </a:stretch>
            </p:blipFill>
            <p:spPr>
              <a:xfrm>
                <a:off x="6764076" y="5356028"/>
                <a:ext cx="2103480" cy="777600"/>
              </a:xfrm>
              <a:prstGeom prst="rect">
                <a:avLst/>
              </a:prstGeom>
            </p:spPr>
          </p:pic>
        </mc:Fallback>
      </mc:AlternateContent>
    </p:spTree>
    <p:extLst>
      <p:ext uri="{BB962C8B-B14F-4D97-AF65-F5344CB8AC3E}">
        <p14:creationId xmlns:p14="http://schemas.microsoft.com/office/powerpoint/2010/main" val="408118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08B1697-E744-BB71-6D77-5EE4B70E9D8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F9C0685-BF25-FF00-8774-A0EE37B1E380}"/>
              </a:ext>
            </a:extLst>
          </p:cNvPr>
          <p:cNvSpPr/>
          <p:nvPr/>
        </p:nvSpPr>
        <p:spPr>
          <a:xfrm>
            <a:off x="0" y="0"/>
            <a:ext cx="9715500" cy="6808063"/>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04D13E-2FB3-02EB-4A9F-2F7D69D9855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55B524A-C845-550D-5263-8782F944546A}"/>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E55D574-3FC0-AAC3-CF4E-54595AA6157E}"/>
              </a:ext>
            </a:extLst>
          </p:cNvPr>
          <p:cNvSpPr txBox="1"/>
          <p:nvPr/>
        </p:nvSpPr>
        <p:spPr>
          <a:xfrm>
            <a:off x="349250" y="477380"/>
            <a:ext cx="9067800" cy="5201424"/>
          </a:xfrm>
          <a:prstGeom prst="rect">
            <a:avLst/>
          </a:prstGeom>
          <a:noFill/>
        </p:spPr>
        <p:txBody>
          <a:bodyPr wrap="square">
            <a:spAutoFit/>
          </a:bodyPr>
          <a:lstStyle/>
          <a:p>
            <a:pPr marL="285750" indent="-285750" rtl="0" fontAlgn="base">
              <a:spcBef>
                <a:spcPts val="1200"/>
              </a:spcBef>
              <a:spcAft>
                <a:spcPts val="1200"/>
              </a:spcAft>
              <a:buFont typeface="Arial" panose="020B0604020202020204" pitchFamily="34" charset="0"/>
              <a:buChar char="•"/>
            </a:pPr>
            <a:r>
              <a:rPr lang="en-US" sz="2400" b="1" i="0" u="none" strike="noStrike">
                <a:solidFill>
                  <a:srgbClr val="FFC000"/>
                </a:solidFill>
                <a:effectLst/>
                <a:latin typeface="Arial" panose="020B0604020202020204" pitchFamily="34" charset="0"/>
              </a:rPr>
              <a:t>Exodus 9:12:</a:t>
            </a:r>
            <a:r>
              <a:rPr lang="en-US" sz="2400" b="0" i="0" u="none" strike="noStrike">
                <a:solidFill>
                  <a:srgbClr val="FFC000"/>
                </a:solidFill>
                <a:effectLst/>
                <a:latin typeface="Arial" panose="020B0604020202020204" pitchFamily="34" charset="0"/>
              </a:rPr>
              <a:t> </a:t>
            </a:r>
            <a:r>
              <a:rPr lang="en-US" sz="2400" b="0" i="1" u="none" strike="noStrike">
                <a:solidFill>
                  <a:srgbClr val="FFC000"/>
                </a:solidFill>
                <a:effectLst/>
                <a:latin typeface="Arial" panose="020B0604020202020204" pitchFamily="34" charset="0"/>
              </a:rPr>
              <a:t>"But the LORD hardened the heart of Pharaoh, and he did not listen to them, just as the LORD had spoken to Moses." (</a:t>
            </a:r>
            <a:r>
              <a:rPr lang="he-IL" sz="2800" b="0" i="1" u="none" strike="noStrike">
                <a:solidFill>
                  <a:srgbClr val="FFFF00"/>
                </a:solidFill>
                <a:effectLst/>
                <a:latin typeface="Arial" panose="020B0604020202020204" pitchFamily="34" charset="0"/>
                <a:cs typeface="+mj-cs"/>
              </a:rPr>
              <a:t>וַיְחַזֵּ֤ק יְהוָה֙ אֶת־לֵ֣ב פַּרְעֹ֔ה וְלֹ֥א שָׁמַ֖ע אֲלֵהֶ֑ם כַּאֲשֶׁ֛ר דִּבֶּ֥ר יְהוָ֖ה אֶל־מֹשֶֽׁה׃ ס</a:t>
            </a:r>
            <a:r>
              <a:rPr lang="he-IL" sz="2400" b="0" i="1" u="none" strike="noStrike">
                <a:solidFill>
                  <a:srgbClr val="FFC000"/>
                </a:solidFill>
                <a:effectLst/>
                <a:latin typeface="Arial" panose="020B0604020202020204" pitchFamily="34" charset="0"/>
              </a:rPr>
              <a:t>)</a:t>
            </a:r>
            <a:endParaRPr lang="he-IL" sz="2400" b="0" i="0" u="none" strike="noStrike">
              <a:solidFill>
                <a:srgbClr val="FFC000"/>
              </a:solidFill>
              <a:effectLst/>
              <a:latin typeface="Arial" panose="020B0604020202020204" pitchFamily="34" charset="0"/>
            </a:endParaRPr>
          </a:p>
          <a:p>
            <a:pPr rtl="0">
              <a:spcBef>
                <a:spcPts val="1200"/>
              </a:spcBef>
              <a:spcAft>
                <a:spcPts val="1200"/>
              </a:spcAft>
              <a:buNone/>
            </a:pPr>
            <a:r>
              <a:rPr lang="en-US" sz="2800" b="1" i="0" u="none" strike="noStrike">
                <a:solidFill>
                  <a:srgbClr val="FFC000"/>
                </a:solidFill>
                <a:effectLst/>
                <a:latin typeface="Arial" panose="020B0604020202020204" pitchFamily="34" charset="0"/>
              </a:rPr>
              <a:t>This deliberate hardening serves multiple purposes:</a:t>
            </a:r>
            <a:endParaRPr lang="en-US" sz="2800" b="1">
              <a:solidFill>
                <a:srgbClr val="FFC000"/>
              </a:solidFill>
              <a:effectLst/>
            </a:endParaRPr>
          </a:p>
          <a:p>
            <a:pPr marL="342900" indent="-342900" rtl="0" fontAlgn="base">
              <a:spcBef>
                <a:spcPts val="1200"/>
              </a:spcBef>
              <a:buFont typeface="+mj-lt"/>
              <a:buAutoNum type="arabicPeriod"/>
            </a:pPr>
            <a:r>
              <a:rPr lang="en-US" sz="2000" b="1" i="0" u="sng" strike="noStrike">
                <a:solidFill>
                  <a:srgbClr val="FFC000"/>
                </a:solidFill>
                <a:effectLst/>
                <a:latin typeface="Arial" panose="020B0604020202020204" pitchFamily="34" charset="0"/>
              </a:rPr>
              <a:t>Demonstration of Divine Power</a:t>
            </a:r>
            <a:r>
              <a:rPr lang="en-US" sz="2000" b="1" i="0" u="none" strike="noStrike">
                <a:solidFill>
                  <a:srgbClr val="FFC000"/>
                </a:solidFill>
                <a:effectLst/>
                <a:latin typeface="Arial" panose="020B0604020202020204" pitchFamily="34" charset="0"/>
              </a:rPr>
              <a:t>:</a:t>
            </a:r>
            <a:r>
              <a:rPr lang="en-US" sz="2000" b="0" i="0" u="none" strike="noStrike">
                <a:solidFill>
                  <a:srgbClr val="FFC000"/>
                </a:solidFill>
                <a:effectLst/>
                <a:latin typeface="Arial" panose="020B0604020202020204" pitchFamily="34" charset="0"/>
              </a:rPr>
              <a:t> By hardening Pharaoh's heart, God creates a scenario where His power can be displayed through the miraculous signs and wonders, showcasing His supremacy over the gods of Egypt.</a:t>
            </a:r>
          </a:p>
          <a:p>
            <a:pPr marL="342900" indent="-342900" rtl="0" fontAlgn="base">
              <a:spcAft>
                <a:spcPts val="1200"/>
              </a:spcAft>
              <a:buFont typeface="+mj-lt"/>
              <a:buAutoNum type="arabicPeriod"/>
            </a:pPr>
            <a:r>
              <a:rPr lang="en-US" sz="2000" b="1" i="0" u="sng" strike="noStrike">
                <a:solidFill>
                  <a:srgbClr val="92D050"/>
                </a:solidFill>
                <a:effectLst/>
                <a:latin typeface="Arial" panose="020B0604020202020204" pitchFamily="34" charset="0"/>
              </a:rPr>
              <a:t>Judgment and Justice</a:t>
            </a:r>
            <a:r>
              <a:rPr lang="en-US" sz="2000" b="1" i="0" u="none" strike="noStrike">
                <a:solidFill>
                  <a:srgbClr val="92D050"/>
                </a:solidFill>
                <a:effectLst/>
                <a:latin typeface="Arial" panose="020B0604020202020204" pitchFamily="34" charset="0"/>
              </a:rPr>
              <a:t>:</a:t>
            </a:r>
            <a:r>
              <a:rPr lang="en-US" sz="2000" b="0" i="0" u="none" strike="noStrike">
                <a:solidFill>
                  <a:srgbClr val="92D050"/>
                </a:solidFill>
                <a:effectLst/>
                <a:latin typeface="Arial" panose="020B0604020202020204" pitchFamily="34" charset="0"/>
              </a:rPr>
              <a:t> Pharaoh's persistent refusal is also seen as just recompense for his oppression and the suffering inflicted on the Israelites. His hardened heart leads to judgments that correspond to his hardened stance.</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224A875-E49B-636E-BF6E-6B68085CC5A1}"/>
                  </a:ext>
                </a:extLst>
              </p14:cNvPr>
              <p14:cNvContentPartPr/>
              <p14:nvPr/>
            </p14:nvContentPartPr>
            <p14:xfrm>
              <a:off x="1346796" y="2855828"/>
              <a:ext cx="3254760" cy="86400"/>
            </p14:xfrm>
          </p:contentPart>
        </mc:Choice>
        <mc:Fallback>
          <p:pic>
            <p:nvPicPr>
              <p:cNvPr id="3" name="Ink 2">
                <a:extLst>
                  <a:ext uri="{FF2B5EF4-FFF2-40B4-BE49-F238E27FC236}">
                    <a16:creationId xmlns:a16="http://schemas.microsoft.com/office/drawing/2014/main" id="{B224A875-E49B-636E-BF6E-6B68085CC5A1}"/>
                  </a:ext>
                </a:extLst>
              </p:cNvPr>
              <p:cNvPicPr/>
              <p:nvPr/>
            </p:nvPicPr>
            <p:blipFill>
              <a:blip r:embed="rId5"/>
              <a:stretch>
                <a:fillRect/>
              </a:stretch>
            </p:blipFill>
            <p:spPr>
              <a:xfrm>
                <a:off x="1329156" y="2837828"/>
                <a:ext cx="3290400" cy="122040"/>
              </a:xfrm>
              <a:prstGeom prst="rect">
                <a:avLst/>
              </a:prstGeom>
            </p:spPr>
          </p:pic>
        </mc:Fallback>
      </mc:AlternateContent>
    </p:spTree>
    <p:extLst>
      <p:ext uri="{BB962C8B-B14F-4D97-AF65-F5344CB8AC3E}">
        <p14:creationId xmlns:p14="http://schemas.microsoft.com/office/powerpoint/2010/main" val="145074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AA7041-5D9D-A4C1-B8CA-98A656C94DF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3E0CC80-7D2D-B836-AC04-F66C5BB60DBE}"/>
              </a:ext>
            </a:extLst>
          </p:cNvPr>
          <p:cNvSpPr/>
          <p:nvPr/>
        </p:nvSpPr>
        <p:spPr>
          <a:xfrm>
            <a:off x="0" y="0"/>
            <a:ext cx="12192000" cy="6808063"/>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7502A01-4C99-FA27-8AA2-4989420EF36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4A01A4A-3ECA-3240-A8EC-3CE9C18D3CCA}"/>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6D5434A3-2C0A-7793-8815-E0F6352B09B3}"/>
              </a:ext>
            </a:extLst>
          </p:cNvPr>
          <p:cNvSpPr txBox="1"/>
          <p:nvPr/>
        </p:nvSpPr>
        <p:spPr>
          <a:xfrm>
            <a:off x="203200" y="195624"/>
            <a:ext cx="11785600" cy="5909310"/>
          </a:xfrm>
          <a:prstGeom prst="rect">
            <a:avLst/>
          </a:prstGeom>
          <a:noFill/>
        </p:spPr>
        <p:txBody>
          <a:bodyPr wrap="square">
            <a:spAutoFit/>
          </a:bodyPr>
          <a:lstStyle/>
          <a:p>
            <a:pPr rtl="0">
              <a:buNone/>
            </a:pPr>
            <a:r>
              <a:rPr lang="en-US" sz="1800" b="1" i="0" u="none" strike="noStrike">
                <a:solidFill>
                  <a:srgbClr val="FFC000"/>
                </a:solidFill>
                <a:effectLst/>
                <a:latin typeface="Arial" panose="020B0604020202020204" pitchFamily="34" charset="0"/>
              </a:rPr>
              <a:t>Targum Jonathan son of Uziel Isaiah 63:11-19</a:t>
            </a:r>
            <a:endParaRPr lang="en-US" b="0">
              <a:solidFill>
                <a:srgbClr val="FFC000"/>
              </a:solidFill>
              <a:effectLst/>
            </a:endParaRPr>
          </a:p>
          <a:p>
            <a:pPr rtl="0">
              <a:buNone/>
            </a:pPr>
            <a:r>
              <a:rPr lang="en-US" sz="1800" b="0" i="0" u="none" strike="noStrike">
                <a:solidFill>
                  <a:srgbClr val="FFC000"/>
                </a:solidFill>
                <a:effectLst/>
                <a:latin typeface="Arial" panose="020B0604020202020204" pitchFamily="34" charset="0"/>
              </a:rPr>
              <a:t>63:11 And He had compassion for the glory of His name, because of the remembrance of His goodness of old, the mighty works which He did by the hands of Moses for His people; lest the Gentiles should say, Where is He that brought them up out of the sea? Where is He that led them through the wilderness, as a shepherd his flock? Where is He that made the word of His holy prophets to dwell amongst them? 63:12 That led them by the right hand of Moses, the arm of His glory, dividing the waters of the Red Sea before them, to make Himself an everlasting name? 63:13 That led them through the depths, as a horse that stumbleth not in the plain? thus also they stumbled not. 63:14 As a beast is led in a plain, the WORD of the Lord led them; so didst Thou lead Thy people to make Thyself a glorious name. 63:15 Look down from heaven, and reveal Thyself from the habitation of Thy holiness and of Thy glory: where is Thy vengeance, and Thy great might? the multitude of Thy mercies and Thy compassion towards me are restrained. </a:t>
            </a:r>
            <a:r>
              <a:rPr lang="en-US" sz="1800" b="0" i="0" u="none" strike="noStrike">
                <a:solidFill>
                  <a:srgbClr val="92D050"/>
                </a:solidFill>
                <a:effectLst/>
                <a:latin typeface="Arial" panose="020B0604020202020204" pitchFamily="34" charset="0"/>
              </a:rPr>
              <a:t>63:16 For Thou art He, whose mercies towards us are as many as a father’s towards his children: for Abraham hath not brought us up out of Egypt, and Israel hath not wrought for us wonderful works in the wilderness; Thou art the Lord; Thy mercies towards us are many, like a father’s towards his children, O, our Redeemer; Thy name is from everlasting. 63:17 Why hast Thou cast us off, O Lord, that we should go astray from the paths which are right in Thy sight, as the nations which have no part in the instruction of Thy law? Our heart is not turned away from Thy fear: return Thy Shekinah unto Thy people, for the sake of Thy righteous servants, unto whom Thou hast sworn by Thy WORD to make the tribes amongst them Thine inheritance. 63:18 The people of Thy holiness have possessed Thy sanctuary but a little time, our adversaries have trodden it down. 63:19 We are Thy people that were of old: not unto the Gentiles hast Thou given the doctrine of Thy law, neither is Thy name invoked upon them; not unto them hast Thou inclined the heavens and revealed Thyself; the mountains quaked before Thee. (TgJ)</a:t>
            </a:r>
            <a:endParaRPr lang="en-US"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752A521-EAE6-8220-C69C-1447C70D0F64}"/>
                  </a:ext>
                </a:extLst>
              </p14:cNvPr>
              <p14:cNvContentPartPr/>
              <p14:nvPr/>
            </p14:nvContentPartPr>
            <p14:xfrm>
              <a:off x="5668596" y="2418428"/>
              <a:ext cx="3134520" cy="43200"/>
            </p14:xfrm>
          </p:contentPart>
        </mc:Choice>
        <mc:Fallback>
          <p:pic>
            <p:nvPicPr>
              <p:cNvPr id="3" name="Ink 2">
                <a:extLst>
                  <a:ext uri="{FF2B5EF4-FFF2-40B4-BE49-F238E27FC236}">
                    <a16:creationId xmlns:a16="http://schemas.microsoft.com/office/drawing/2014/main" id="{9752A521-EAE6-8220-C69C-1447C70D0F64}"/>
                  </a:ext>
                </a:extLst>
              </p:cNvPr>
              <p:cNvPicPr/>
              <p:nvPr/>
            </p:nvPicPr>
            <p:blipFill>
              <a:blip r:embed="rId5"/>
              <a:stretch>
                <a:fillRect/>
              </a:stretch>
            </p:blipFill>
            <p:spPr>
              <a:xfrm>
                <a:off x="5650596" y="2400788"/>
                <a:ext cx="3170160" cy="78840"/>
              </a:xfrm>
              <a:prstGeom prst="rect">
                <a:avLst/>
              </a:prstGeom>
            </p:spPr>
          </p:pic>
        </mc:Fallback>
      </mc:AlternateContent>
    </p:spTree>
    <p:extLst>
      <p:ext uri="{BB962C8B-B14F-4D97-AF65-F5344CB8AC3E}">
        <p14:creationId xmlns:p14="http://schemas.microsoft.com/office/powerpoint/2010/main" val="176375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6B156C8-1CE7-E616-EBAA-D93526A3484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D988645-50BC-347D-8C32-6C184B4709CA}"/>
              </a:ext>
            </a:extLst>
          </p:cNvPr>
          <p:cNvSpPr/>
          <p:nvPr/>
        </p:nvSpPr>
        <p:spPr>
          <a:xfrm>
            <a:off x="0" y="0"/>
            <a:ext cx="9715500" cy="6808063"/>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48BAD5-64A2-8B5A-F8CB-57861C2D6D8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AA888E1-56C3-B427-A0A6-759E60D559FC}"/>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0844AEBF-E987-BB7B-EAF7-1275A4F39041}"/>
              </a:ext>
            </a:extLst>
          </p:cNvPr>
          <p:cNvGraphicFramePr>
            <a:graphicFrameLocks noGrp="1"/>
          </p:cNvGraphicFramePr>
          <p:nvPr>
            <p:extLst>
              <p:ext uri="{D42A27DB-BD31-4B8C-83A1-F6EECF244321}">
                <p14:modId xmlns:p14="http://schemas.microsoft.com/office/powerpoint/2010/main" val="1010123237"/>
              </p:ext>
            </p:extLst>
          </p:nvPr>
        </p:nvGraphicFramePr>
        <p:xfrm>
          <a:off x="349250" y="291401"/>
          <a:ext cx="8959851" cy="6223000"/>
        </p:xfrm>
        <a:graphic>
          <a:graphicData uri="http://schemas.openxmlformats.org/drawingml/2006/table">
            <a:tbl>
              <a:tblPr/>
              <a:tblGrid>
                <a:gridCol w="2986617">
                  <a:extLst>
                    <a:ext uri="{9D8B030D-6E8A-4147-A177-3AD203B41FA5}">
                      <a16:colId xmlns:a16="http://schemas.microsoft.com/office/drawing/2014/main" val="2281057690"/>
                    </a:ext>
                  </a:extLst>
                </a:gridCol>
                <a:gridCol w="2986617">
                  <a:extLst>
                    <a:ext uri="{9D8B030D-6E8A-4147-A177-3AD203B41FA5}">
                      <a16:colId xmlns:a16="http://schemas.microsoft.com/office/drawing/2014/main" val="2448704287"/>
                    </a:ext>
                  </a:extLst>
                </a:gridCol>
                <a:gridCol w="2986617">
                  <a:extLst>
                    <a:ext uri="{9D8B030D-6E8A-4147-A177-3AD203B41FA5}">
                      <a16:colId xmlns:a16="http://schemas.microsoft.com/office/drawing/2014/main" val="2489324279"/>
                    </a:ext>
                  </a:extLst>
                </a:gridCol>
              </a:tblGrid>
              <a:tr h="0">
                <a:tc>
                  <a:txBody>
                    <a:bodyPr/>
                    <a:lstStyle/>
                    <a:p>
                      <a:pPr algn="r" rtl="0" fontAlgn="t">
                        <a:buNone/>
                      </a:pPr>
                      <a:r>
                        <a:rPr lang="he-IL" sz="2000" b="1" i="0" u="none" strike="noStrike">
                          <a:solidFill>
                            <a:srgbClr val="00B0F0"/>
                          </a:solidFill>
                          <a:effectLst/>
                          <a:latin typeface="Arial" panose="020B0604020202020204" pitchFamily="34" charset="0"/>
                          <a:cs typeface="+mj-cs"/>
                        </a:rPr>
                        <a:t>﻿ספר ישעיה פרק סג</a:t>
                      </a:r>
                      <a:endParaRPr lang="he-IL" sz="3600">
                        <a:solidFill>
                          <a:srgbClr val="00B0F0"/>
                        </a:solidFill>
                        <a:effectLst/>
                        <a:cs typeface="+mj-cs"/>
                      </a:endParaRPr>
                    </a:p>
                    <a:p>
                      <a:pPr algn="r" rtl="0" fontAlgn="t">
                        <a:buNone/>
                      </a:pP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וַיִּזְכֹּר יְמֵי-עוֹלָם מֹשֶׁה עַמּוֹ אַיֵּה | הַמַּעֲלֵם מִיָּם אֵת רֹעֵי צֹאנוֹ אַיֵּה הַשָּׂם בְּקִרְבּוֹ אֶת-רוּחַ קָדְשׁוֹ: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מוֹלִיךְ לִימִין מֹשֶׁה זְרוֹעַ תִּפְאַרְתּוֹ בּוֹקֵעַ מַיִם מִפְּנֵיהֶם לַעֲשֹוֹת לוֹ שֵׁם עוֹלָם: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מוֹלִיכָם בַּתְּהֹמוֹת כַּסּוּס בַּמִּדְבָּר לֹא יִכָּשֵׁלוּ: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כַּבְּהֵמָה בַּבִּקְעָה תֵרֵד רוּחַ יְהֹוָה תְּנִיחֶנּוּ כֶּן נִהַגְתָּ עַמְּךָ לַעֲשֹוֹת לְךָ שֵׁם תִּפְאָרֶת: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הַבֵּט מִשָּׁמַיִם וּרְאֵה מִזְּבֻל קָדְשְׁךָ וְתִפְאַרְתֶּךָ אַיֵּה קִנְאָתְךָ וּגְבוּרֹתֶךָ הֲמוֹן מֵעֶיךָ וְרַחֲמֶיךָ אֵלַי הִתְאַפָּקוּ: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buNone/>
                      </a:pP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וְחָס עַל יְקָר שְמֵיה בְדִיל דֻכרַן טָבוָתֵיה דְמִן עָלְמָא גְבוּרָן דַעְבַד עַל יְדֵי מֹשַה לְעַמֵיה דִלמָא יֵימְרוּן אָן דְאַסֵיקִנוּן מִיַמָא אָן דְדַבְרִינוּן בְמַדבְרָא כְרָעְיָא לְעָנֵיה אָן ד</a:t>
                      </a:r>
                      <a:r>
                        <a:rPr lang="he-IL" sz="2000" b="0" i="0" u="none" strike="noStrike">
                          <a:solidFill>
                            <a:srgbClr val="92D050"/>
                          </a:solidFill>
                          <a:effectLst/>
                          <a:latin typeface="Arial" panose="020B0604020202020204" pitchFamily="34" charset="0"/>
                          <a:cs typeface="+mj-cs"/>
                        </a:rPr>
                        <a:t>ְאַשרִי בֵינֵיהֹון יָת </a:t>
                      </a:r>
                      <a:r>
                        <a:rPr lang="he-IL" sz="2000" b="0" i="0" u="none" strike="noStrike">
                          <a:solidFill>
                            <a:srgbClr val="FFFF00"/>
                          </a:solidFill>
                          <a:effectLst/>
                          <a:latin typeface="Arial" panose="020B0604020202020204" pitchFamily="34" charset="0"/>
                          <a:cs typeface="+mj-cs"/>
                        </a:rPr>
                        <a:t>מֵימַר</a:t>
                      </a:r>
                      <a:r>
                        <a:rPr lang="he-IL" sz="2000" b="0" i="0" u="none" strike="noStrike">
                          <a:solidFill>
                            <a:srgbClr val="92D050"/>
                          </a:solidFill>
                          <a:effectLst/>
                          <a:latin typeface="Arial" panose="020B0604020202020204" pitchFamily="34" charset="0"/>
                          <a:cs typeface="+mj-cs"/>
                        </a:rPr>
                        <a:t> נְבִיֵי קוּדשֵיה׃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דַבַר לְיַמִינָא דְמֹשַה </a:t>
                      </a:r>
                      <a:r>
                        <a:rPr lang="he-IL" sz="2000" b="0" i="0" u="none" strike="noStrike">
                          <a:solidFill>
                            <a:srgbClr val="FFC000"/>
                          </a:solidFill>
                          <a:effectLst/>
                          <a:latin typeface="Arial" panose="020B0604020202020204" pitchFamily="34" charset="0"/>
                          <a:cs typeface="+mj-cs"/>
                        </a:rPr>
                        <a:t>דְרָע תוּשבַחתֵיה </a:t>
                      </a:r>
                      <a:r>
                        <a:rPr lang="he-IL" sz="2000" b="0" i="0" u="none" strike="noStrike">
                          <a:solidFill>
                            <a:schemeClr val="bg1"/>
                          </a:solidFill>
                          <a:effectLst/>
                          <a:latin typeface="Arial" panose="020B0604020202020204" pitchFamily="34" charset="0"/>
                          <a:cs typeface="+mj-cs"/>
                        </a:rPr>
                        <a:t>בַזַע מֵי יַמָא דְסוּף מִן קֳדָמֵיהֹון לְמַעְבַד לֵיה שוּם עָלַם׃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0000"/>
                          </a:solidFill>
                          <a:effectLst/>
                          <a:latin typeface="Arial" panose="020B0604020202020204" pitchFamily="34" charset="0"/>
                          <a:cs typeface="+mj-cs"/>
                        </a:rPr>
                        <a:t>דַבְרִינוּן</a:t>
                      </a:r>
                      <a:r>
                        <a:rPr lang="he-IL" sz="2000" b="0" i="0" u="none" strike="noStrike">
                          <a:solidFill>
                            <a:schemeClr val="bg1"/>
                          </a:solidFill>
                          <a:effectLst/>
                          <a:latin typeface="Arial" panose="020B0604020202020204" pitchFamily="34" charset="0"/>
                          <a:cs typeface="+mj-cs"/>
                        </a:rPr>
                        <a:t> בֵין תְהֹומַיָא כְסוּסיָא דִבמַדבְרָא לָא מִיתְקֵיל כֵין אַף אִינוּן לָא אִיתְקִילוּ׃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FF00"/>
                          </a:solidFill>
                          <a:effectLst/>
                          <a:latin typeface="Arial" panose="020B0604020202020204" pitchFamily="34" charset="0"/>
                          <a:cs typeface="+mj-cs"/>
                        </a:rPr>
                        <a:t>כִבעִירָא דִבמֵישְרָא מִידַבְרָא</a:t>
                      </a:r>
                      <a:r>
                        <a:rPr lang="he-IL" sz="2000" b="0" i="0" u="none" strike="noStrike">
                          <a:solidFill>
                            <a:schemeClr val="bg1"/>
                          </a:solidFill>
                          <a:effectLst/>
                          <a:latin typeface="Arial" panose="020B0604020202020204" pitchFamily="34" charset="0"/>
                          <a:cs typeface="+mj-cs"/>
                        </a:rPr>
                        <a:t> מֵימְרָא דַיוי דַבְרִינוּן כֵין דַבַרתָהִי לְעַמָך לְמַעְבַד לָך שוּם דְתוּשבְחָא׃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אִסתַכִי מִן שְמַיָא וְאִתגְלִי מִמְדֹור קֻדשָך וְתֻשבַחתָך אָן פֹורְעָנוּתָך וְגִיבָרְוָתָך הְמֹון טָבוָתָך וְסַגִיאוּת רַחֲמַך עְלַנָא יִתחַסְנוּן׃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buNone/>
                      </a:pP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וְחָס עַל יְקַר שְׁמֵהּ בְּדִיל דוּכְרָן טַבְוָתֵהּ דְמִן עַלְמָא גְבוּרָן דַעֲבַד עַל יְדֵי מֹשֶׁה לְעַמֵהּ דִלְמָא יֵימַר אָן דְאַסְקִינוּן מִן יַמָא אָן דְדַבְּרִינוּן בְּמַדְבְּרָא כְּרַעֲיָא לְעָנֵהּ אָן דְאַשְׁרֵי </a:t>
                      </a:r>
                      <a:r>
                        <a:rPr lang="he-IL" sz="2000" b="0" i="0" u="none" strike="noStrike">
                          <a:solidFill>
                            <a:srgbClr val="92D050"/>
                          </a:solidFill>
                          <a:effectLst/>
                          <a:latin typeface="Arial" panose="020B0604020202020204" pitchFamily="34" charset="0"/>
                          <a:cs typeface="+mj-cs"/>
                        </a:rPr>
                        <a:t>בֵינֵיהוֹן יַת </a:t>
                      </a:r>
                      <a:r>
                        <a:rPr lang="he-IL" sz="2000" b="0" i="0" u="none" strike="noStrike">
                          <a:solidFill>
                            <a:srgbClr val="FFFF00"/>
                          </a:solidFill>
                          <a:effectLst/>
                          <a:latin typeface="Arial" panose="020B0604020202020204" pitchFamily="34" charset="0"/>
                          <a:cs typeface="+mj-cs"/>
                        </a:rPr>
                        <a:t>מֵימַר</a:t>
                      </a:r>
                      <a:r>
                        <a:rPr lang="he-IL" sz="2000" b="0" i="0" u="none" strike="noStrike">
                          <a:solidFill>
                            <a:srgbClr val="92D050"/>
                          </a:solidFill>
                          <a:effectLst/>
                          <a:latin typeface="Arial" panose="020B0604020202020204" pitchFamily="34" charset="0"/>
                          <a:cs typeface="+mj-cs"/>
                        </a:rPr>
                        <a:t> נְבִיֵי קוּדְשֵׁהּ: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דַבֵּר לְיַמִינָא דְמֹשֶׁה </a:t>
                      </a:r>
                      <a:r>
                        <a:rPr lang="he-IL" sz="2000" b="0" i="0" u="none" strike="noStrike">
                          <a:solidFill>
                            <a:srgbClr val="FFC000"/>
                          </a:solidFill>
                          <a:effectLst/>
                          <a:latin typeface="Arial" panose="020B0604020202020204" pitchFamily="34" charset="0"/>
                          <a:cs typeface="+mj-cs"/>
                        </a:rPr>
                        <a:t>דְרַע תּוּשְׁבַּחְתֵּהּ</a:t>
                      </a:r>
                      <a:r>
                        <a:rPr lang="he-IL" sz="2000" b="0" i="0" u="none" strike="noStrike">
                          <a:solidFill>
                            <a:schemeClr val="bg1"/>
                          </a:solidFill>
                          <a:effectLst/>
                          <a:latin typeface="Arial" panose="020B0604020202020204" pitchFamily="34" charset="0"/>
                          <a:cs typeface="+mj-cs"/>
                        </a:rPr>
                        <a:t> בְּזַע מֵי יַמָא דְסוּף מִן קֳדָמֵיהוֹן לְמֶעְבַּד לֵיהּ שׁוּם עֲלָם: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0000"/>
                          </a:solidFill>
                          <a:effectLst/>
                          <a:latin typeface="Arial" panose="020B0604020202020204" pitchFamily="34" charset="0"/>
                          <a:cs typeface="+mj-cs"/>
                        </a:rPr>
                        <a:t>דַבְּרִינוּן</a:t>
                      </a:r>
                      <a:r>
                        <a:rPr lang="he-IL" sz="2000" b="0" i="0" u="none" strike="noStrike">
                          <a:solidFill>
                            <a:schemeClr val="bg1"/>
                          </a:solidFill>
                          <a:effectLst/>
                          <a:latin typeface="Arial" panose="020B0604020202020204" pitchFamily="34" charset="0"/>
                          <a:cs typeface="+mj-cs"/>
                        </a:rPr>
                        <a:t> בֵּין תְּחוֹמַיָא כְּסוּסְיָא דִי בְמַדְבְּרָא לָא מַתְקַל כֵּן אַף אִינוּן לָא אִתְקִילוּ: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FF00"/>
                          </a:solidFill>
                          <a:effectLst/>
                          <a:latin typeface="Arial" panose="020B0604020202020204" pitchFamily="34" charset="0"/>
                          <a:cs typeface="+mj-cs"/>
                        </a:rPr>
                        <a:t>כִּבְעִירָא דִי בְּמֵישְׁרָא מַדְבְּרָא</a:t>
                      </a:r>
                      <a:r>
                        <a:rPr lang="he-IL" sz="2000" b="0" i="0" u="none" strike="noStrike">
                          <a:solidFill>
                            <a:schemeClr val="bg1"/>
                          </a:solidFill>
                          <a:effectLst/>
                          <a:latin typeface="Arial" panose="020B0604020202020204" pitchFamily="34" charset="0"/>
                          <a:cs typeface="+mj-cs"/>
                        </a:rPr>
                        <a:t> מֵימְרָא דַייָ דַבְּרִינוּן כֵּן דִבַּרְתֵּהּ לְעַמָךְ לְמֶעְבַּד לָךְ שׁוּם דְתוּשְׁבְּחָא: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אִסְתְּכֵי מִן שְׁמַיָא וְאִתְגְלֵי מִמְדוֹר קוּדְשָׁךְ וְתוּשְׁבַּחְתָּךְ אָן פּוּרְעֲנוּתָךְ וְגִבַּרְוָתָךְ הֲמוֹן טַבְוָתָךְ וְסַגְיוּת רַחֲמָךְ עֲלַי יֶחְסְנוּן: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577934"/>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2052F2D-4715-C102-5AD4-2ACE7B834027}"/>
                  </a:ext>
                </a:extLst>
              </p14:cNvPr>
              <p14:cNvContentPartPr/>
              <p14:nvPr/>
            </p14:nvContentPartPr>
            <p14:xfrm>
              <a:off x="186156" y="337988"/>
              <a:ext cx="898200" cy="4056120"/>
            </p14:xfrm>
          </p:contentPart>
        </mc:Choice>
        <mc:Fallback>
          <p:pic>
            <p:nvPicPr>
              <p:cNvPr id="4" name="Ink 3">
                <a:extLst>
                  <a:ext uri="{FF2B5EF4-FFF2-40B4-BE49-F238E27FC236}">
                    <a16:creationId xmlns:a16="http://schemas.microsoft.com/office/drawing/2014/main" id="{E2052F2D-4715-C102-5AD4-2ACE7B834027}"/>
                  </a:ext>
                </a:extLst>
              </p:cNvPr>
              <p:cNvPicPr/>
              <p:nvPr/>
            </p:nvPicPr>
            <p:blipFill>
              <a:blip r:embed="rId5"/>
              <a:stretch>
                <a:fillRect/>
              </a:stretch>
            </p:blipFill>
            <p:spPr>
              <a:xfrm>
                <a:off x="168516" y="320348"/>
                <a:ext cx="933840" cy="4091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B7A3F0A-B2EC-247C-C7AF-311BBD6F178D}"/>
                  </a:ext>
                </a:extLst>
              </p14:cNvPr>
              <p14:cNvContentPartPr/>
              <p14:nvPr/>
            </p14:nvContentPartPr>
            <p14:xfrm>
              <a:off x="9156996" y="308468"/>
              <a:ext cx="492840" cy="6065280"/>
            </p14:xfrm>
          </p:contentPart>
        </mc:Choice>
        <mc:Fallback>
          <p:pic>
            <p:nvPicPr>
              <p:cNvPr id="5" name="Ink 4">
                <a:extLst>
                  <a:ext uri="{FF2B5EF4-FFF2-40B4-BE49-F238E27FC236}">
                    <a16:creationId xmlns:a16="http://schemas.microsoft.com/office/drawing/2014/main" id="{AB7A3F0A-B2EC-247C-C7AF-311BBD6F178D}"/>
                  </a:ext>
                </a:extLst>
              </p:cNvPr>
              <p:cNvPicPr/>
              <p:nvPr/>
            </p:nvPicPr>
            <p:blipFill>
              <a:blip r:embed="rId7"/>
              <a:stretch>
                <a:fillRect/>
              </a:stretch>
            </p:blipFill>
            <p:spPr>
              <a:xfrm>
                <a:off x="9139356" y="290828"/>
                <a:ext cx="528480" cy="6100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6734792-D386-6C9F-966E-01AA8A46438B}"/>
                  </a:ext>
                </a:extLst>
              </p14:cNvPr>
              <p14:cNvContentPartPr/>
              <p14:nvPr/>
            </p14:nvContentPartPr>
            <p14:xfrm>
              <a:off x="7823916" y="2116388"/>
              <a:ext cx="561240" cy="391680"/>
            </p14:xfrm>
          </p:contentPart>
        </mc:Choice>
        <mc:Fallback>
          <p:pic>
            <p:nvPicPr>
              <p:cNvPr id="7" name="Ink 6">
                <a:extLst>
                  <a:ext uri="{FF2B5EF4-FFF2-40B4-BE49-F238E27FC236}">
                    <a16:creationId xmlns:a16="http://schemas.microsoft.com/office/drawing/2014/main" id="{26734792-D386-6C9F-966E-01AA8A46438B}"/>
                  </a:ext>
                </a:extLst>
              </p:cNvPr>
              <p:cNvPicPr/>
              <p:nvPr/>
            </p:nvPicPr>
            <p:blipFill>
              <a:blip r:embed="rId9"/>
              <a:stretch>
                <a:fillRect/>
              </a:stretch>
            </p:blipFill>
            <p:spPr>
              <a:xfrm>
                <a:off x="7805916" y="2098748"/>
                <a:ext cx="59688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425A9CD-0CAC-013C-DC9C-03770F6A3960}"/>
                  </a:ext>
                </a:extLst>
              </p14:cNvPr>
              <p14:cNvContentPartPr/>
              <p14:nvPr/>
            </p14:nvContentPartPr>
            <p14:xfrm>
              <a:off x="6990516" y="2780228"/>
              <a:ext cx="328320" cy="54000"/>
            </p14:xfrm>
          </p:contentPart>
        </mc:Choice>
        <mc:Fallback>
          <p:pic>
            <p:nvPicPr>
              <p:cNvPr id="9" name="Ink 8">
                <a:extLst>
                  <a:ext uri="{FF2B5EF4-FFF2-40B4-BE49-F238E27FC236}">
                    <a16:creationId xmlns:a16="http://schemas.microsoft.com/office/drawing/2014/main" id="{E425A9CD-0CAC-013C-DC9C-03770F6A3960}"/>
                  </a:ext>
                </a:extLst>
              </p:cNvPr>
              <p:cNvPicPr/>
              <p:nvPr/>
            </p:nvPicPr>
            <p:blipFill>
              <a:blip r:embed="rId11"/>
              <a:stretch>
                <a:fillRect/>
              </a:stretch>
            </p:blipFill>
            <p:spPr>
              <a:xfrm>
                <a:off x="6972876" y="2762588"/>
                <a:ext cx="363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0A34259-5469-027D-95B3-0A6F3410D64E}"/>
                  </a:ext>
                </a:extLst>
              </p14:cNvPr>
              <p14:cNvContentPartPr/>
              <p14:nvPr/>
            </p14:nvContentPartPr>
            <p14:xfrm>
              <a:off x="8349876" y="3058508"/>
              <a:ext cx="892080" cy="82800"/>
            </p14:xfrm>
          </p:contentPart>
        </mc:Choice>
        <mc:Fallback>
          <p:pic>
            <p:nvPicPr>
              <p:cNvPr id="10" name="Ink 9">
                <a:extLst>
                  <a:ext uri="{FF2B5EF4-FFF2-40B4-BE49-F238E27FC236}">
                    <a16:creationId xmlns:a16="http://schemas.microsoft.com/office/drawing/2014/main" id="{F0A34259-5469-027D-95B3-0A6F3410D64E}"/>
                  </a:ext>
                </a:extLst>
              </p:cNvPr>
              <p:cNvPicPr/>
              <p:nvPr/>
            </p:nvPicPr>
            <p:blipFill>
              <a:blip r:embed="rId13"/>
              <a:stretch>
                <a:fillRect/>
              </a:stretch>
            </p:blipFill>
            <p:spPr>
              <a:xfrm>
                <a:off x="8332236" y="3040868"/>
                <a:ext cx="927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3197D7B-1B54-B3BD-DBA4-73775B2F6465}"/>
                  </a:ext>
                </a:extLst>
              </p14:cNvPr>
              <p14:cNvContentPartPr/>
              <p14:nvPr/>
            </p14:nvContentPartPr>
            <p14:xfrm>
              <a:off x="8344116" y="3670868"/>
              <a:ext cx="598680" cy="41400"/>
            </p14:xfrm>
          </p:contentPart>
        </mc:Choice>
        <mc:Fallback>
          <p:pic>
            <p:nvPicPr>
              <p:cNvPr id="11" name="Ink 10">
                <a:extLst>
                  <a:ext uri="{FF2B5EF4-FFF2-40B4-BE49-F238E27FC236}">
                    <a16:creationId xmlns:a16="http://schemas.microsoft.com/office/drawing/2014/main" id="{33197D7B-1B54-B3BD-DBA4-73775B2F6465}"/>
                  </a:ext>
                </a:extLst>
              </p:cNvPr>
              <p:cNvPicPr/>
              <p:nvPr/>
            </p:nvPicPr>
            <p:blipFill>
              <a:blip r:embed="rId15"/>
              <a:stretch>
                <a:fillRect/>
              </a:stretch>
            </p:blipFill>
            <p:spPr>
              <a:xfrm>
                <a:off x="8326116" y="3652868"/>
                <a:ext cx="634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A90DB5E-FBBC-2596-B16E-E26D37BC92DC}"/>
                  </a:ext>
                </a:extLst>
              </p14:cNvPr>
              <p14:cNvContentPartPr/>
              <p14:nvPr/>
            </p14:nvContentPartPr>
            <p14:xfrm>
              <a:off x="649476" y="1219628"/>
              <a:ext cx="748440" cy="72000"/>
            </p14:xfrm>
          </p:contentPart>
        </mc:Choice>
        <mc:Fallback>
          <p:pic>
            <p:nvPicPr>
              <p:cNvPr id="12" name="Ink 11">
                <a:extLst>
                  <a:ext uri="{FF2B5EF4-FFF2-40B4-BE49-F238E27FC236}">
                    <a16:creationId xmlns:a16="http://schemas.microsoft.com/office/drawing/2014/main" id="{AA90DB5E-FBBC-2596-B16E-E26D37BC92DC}"/>
                  </a:ext>
                </a:extLst>
              </p:cNvPr>
              <p:cNvPicPr/>
              <p:nvPr/>
            </p:nvPicPr>
            <p:blipFill>
              <a:blip r:embed="rId17"/>
              <a:stretch>
                <a:fillRect/>
              </a:stretch>
            </p:blipFill>
            <p:spPr>
              <a:xfrm>
                <a:off x="631836" y="1201628"/>
                <a:ext cx="784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6EB36DC-4694-8603-43A6-4CEC06821CD3}"/>
                  </a:ext>
                </a:extLst>
              </p14:cNvPr>
              <p14:cNvContentPartPr/>
              <p14:nvPr/>
            </p14:nvContentPartPr>
            <p14:xfrm>
              <a:off x="6582996" y="4304468"/>
              <a:ext cx="1603080" cy="62280"/>
            </p14:xfrm>
          </p:contentPart>
        </mc:Choice>
        <mc:Fallback>
          <p:pic>
            <p:nvPicPr>
              <p:cNvPr id="13" name="Ink 12">
                <a:extLst>
                  <a:ext uri="{FF2B5EF4-FFF2-40B4-BE49-F238E27FC236}">
                    <a16:creationId xmlns:a16="http://schemas.microsoft.com/office/drawing/2014/main" id="{86EB36DC-4694-8603-43A6-4CEC06821CD3}"/>
                  </a:ext>
                </a:extLst>
              </p:cNvPr>
              <p:cNvPicPr/>
              <p:nvPr/>
            </p:nvPicPr>
            <p:blipFill>
              <a:blip r:embed="rId19"/>
              <a:stretch>
                <a:fillRect/>
              </a:stretch>
            </p:blipFill>
            <p:spPr>
              <a:xfrm>
                <a:off x="6565356" y="4286468"/>
                <a:ext cx="1638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A5425C4-7DE0-CEF1-9493-63BA1814F7B6}"/>
                  </a:ext>
                </a:extLst>
              </p14:cNvPr>
              <p14:cNvContentPartPr/>
              <p14:nvPr/>
            </p14:nvContentPartPr>
            <p14:xfrm>
              <a:off x="8587476" y="4613348"/>
              <a:ext cx="662400" cy="56880"/>
            </p14:xfrm>
          </p:contentPart>
        </mc:Choice>
        <mc:Fallback>
          <p:pic>
            <p:nvPicPr>
              <p:cNvPr id="14" name="Ink 13">
                <a:extLst>
                  <a:ext uri="{FF2B5EF4-FFF2-40B4-BE49-F238E27FC236}">
                    <a16:creationId xmlns:a16="http://schemas.microsoft.com/office/drawing/2014/main" id="{3A5425C4-7DE0-CEF1-9493-63BA1814F7B6}"/>
                  </a:ext>
                </a:extLst>
              </p:cNvPr>
              <p:cNvPicPr/>
              <p:nvPr/>
            </p:nvPicPr>
            <p:blipFill>
              <a:blip r:embed="rId21"/>
              <a:stretch>
                <a:fillRect/>
              </a:stretch>
            </p:blipFill>
            <p:spPr>
              <a:xfrm>
                <a:off x="8569836" y="4595348"/>
                <a:ext cx="698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85D9623-835D-8177-A235-DAD91D85CF3A}"/>
                  </a:ext>
                </a:extLst>
              </p14:cNvPr>
              <p14:cNvContentPartPr/>
              <p14:nvPr/>
            </p14:nvContentPartPr>
            <p14:xfrm>
              <a:off x="6392196" y="3967508"/>
              <a:ext cx="911880" cy="430200"/>
            </p14:xfrm>
          </p:contentPart>
        </mc:Choice>
        <mc:Fallback>
          <p:pic>
            <p:nvPicPr>
              <p:cNvPr id="15" name="Ink 14">
                <a:extLst>
                  <a:ext uri="{FF2B5EF4-FFF2-40B4-BE49-F238E27FC236}">
                    <a16:creationId xmlns:a16="http://schemas.microsoft.com/office/drawing/2014/main" id="{285D9623-835D-8177-A235-DAD91D85CF3A}"/>
                  </a:ext>
                </a:extLst>
              </p:cNvPr>
              <p:cNvPicPr/>
              <p:nvPr/>
            </p:nvPicPr>
            <p:blipFill>
              <a:blip r:embed="rId23"/>
              <a:stretch>
                <a:fillRect/>
              </a:stretch>
            </p:blipFill>
            <p:spPr>
              <a:xfrm>
                <a:off x="6374556" y="3949868"/>
                <a:ext cx="947520" cy="465840"/>
              </a:xfrm>
              <a:prstGeom prst="rect">
                <a:avLst/>
              </a:prstGeom>
            </p:spPr>
          </p:pic>
        </mc:Fallback>
      </mc:AlternateContent>
    </p:spTree>
    <p:extLst>
      <p:ext uri="{BB962C8B-B14F-4D97-AF65-F5344CB8AC3E}">
        <p14:creationId xmlns:p14="http://schemas.microsoft.com/office/powerpoint/2010/main" val="3564070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25713</TotalTime>
  <Words>2220</Words>
  <Application>Microsoft Office PowerPoint</Application>
  <PresentationFormat>Widescreen</PresentationFormat>
  <Paragraphs>116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154</cp:revision>
  <dcterms:created xsi:type="dcterms:W3CDTF">2021-02-18T19:11:41Z</dcterms:created>
  <dcterms:modified xsi:type="dcterms:W3CDTF">2025-03-13T01:31:57Z</dcterms:modified>
</cp:coreProperties>
</file>