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6.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7.xml" ContentType="application/vnd.openxmlformats-officedocument.presentationml.notesSlide+xml"/>
  <Override PartName="/ppt/ink/ink16.xml" ContentType="application/inkml+xml"/>
  <Override PartName="/ppt/ink/ink17.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12.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notesSlides/notesSlide13.xml" ContentType="application/vnd.openxmlformats-officedocument.presentationml.notesSlide+xml"/>
  <Override PartName="/ppt/ink/ink245.xml" ContentType="application/inkml+xml"/>
  <Override PartName="/ppt/ink/ink246.xml" ContentType="application/inkml+xml"/>
  <Override PartName="/ppt/ink/ink247.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notesSlides/notesSlide16.xml" ContentType="application/vnd.openxmlformats-officedocument.presentationml.notesSlide+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notesSlides/notesSlide17.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notesSlides/notesSlide18.xml" ContentType="application/vnd.openxmlformats-officedocument.presentationml.notesSlide+xml"/>
  <Override PartName="/ppt/ink/ink27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65" r:id="rId3"/>
    <p:sldId id="268" r:id="rId4"/>
    <p:sldId id="283" r:id="rId5"/>
    <p:sldId id="284" r:id="rId6"/>
    <p:sldId id="285" r:id="rId7"/>
    <p:sldId id="286" r:id="rId8"/>
    <p:sldId id="272" r:id="rId9"/>
    <p:sldId id="282" r:id="rId10"/>
    <p:sldId id="271" r:id="rId11"/>
    <p:sldId id="287" r:id="rId12"/>
    <p:sldId id="288" r:id="rId13"/>
    <p:sldId id="290" r:id="rId14"/>
    <p:sldId id="289" r:id="rId15"/>
    <p:sldId id="291" r:id="rId16"/>
    <p:sldId id="292" r:id="rId17"/>
    <p:sldId id="293"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F7383-82DD-42F1-AED4-ABB883A6A0F7}" v="3" dt="2025-02-27T00:57:53.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75" d="100"/>
          <a:sy n="75" d="100"/>
        </p:scale>
        <p:origin x="1080" y="29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E61F7383-82DD-42F1-AED4-ABB883A6A0F7}"/>
    <pc:docChg chg="modSld">
      <pc:chgData name="Duane Miller" userId="086b8d4e5ca37aec" providerId="LiveId" clId="{E61F7383-82DD-42F1-AED4-ABB883A6A0F7}" dt="2025-02-27T13:43:39.964" v="190" actId="207"/>
      <pc:docMkLst>
        <pc:docMk/>
      </pc:docMkLst>
      <pc:sldChg chg="setBg">
        <pc:chgData name="Duane Miller" userId="086b8d4e5ca37aec" providerId="LiveId" clId="{E61F7383-82DD-42F1-AED4-ABB883A6A0F7}" dt="2025-02-27T00:57:53.819" v="2"/>
        <pc:sldMkLst>
          <pc:docMk/>
          <pc:sldMk cId="2832398454" sldId="265"/>
        </pc:sldMkLst>
      </pc:sldChg>
      <pc:sldChg chg="modSp mod setBg">
        <pc:chgData name="Duane Miller" userId="086b8d4e5ca37aec" providerId="LiveId" clId="{E61F7383-82DD-42F1-AED4-ABB883A6A0F7}" dt="2025-02-27T13:41:22.188" v="13" actId="207"/>
        <pc:sldMkLst>
          <pc:docMk/>
          <pc:sldMk cId="2153912712" sldId="268"/>
        </pc:sldMkLst>
        <pc:spChg chg="mod">
          <ac:chgData name="Duane Miller" userId="086b8d4e5ca37aec" providerId="LiveId" clId="{E61F7383-82DD-42F1-AED4-ABB883A6A0F7}" dt="2025-02-27T13:41:22.188" v="13" actId="207"/>
          <ac:spMkLst>
            <pc:docMk/>
            <pc:sldMk cId="2153912712" sldId="268"/>
            <ac:spMk id="7" creationId="{4426F626-7A1A-43A8-B380-D11D76D34155}"/>
          </ac:spMkLst>
        </pc:spChg>
      </pc:sldChg>
      <pc:sldChg chg="modSp mod setBg">
        <pc:chgData name="Duane Miller" userId="086b8d4e5ca37aec" providerId="LiveId" clId="{E61F7383-82DD-42F1-AED4-ABB883A6A0F7}" dt="2025-02-27T13:42:26.404" v="98" actId="207"/>
        <pc:sldMkLst>
          <pc:docMk/>
          <pc:sldMk cId="1512310284" sldId="271"/>
        </pc:sldMkLst>
        <pc:spChg chg="mod">
          <ac:chgData name="Duane Miller" userId="086b8d4e5ca37aec" providerId="LiveId" clId="{E61F7383-82DD-42F1-AED4-ABB883A6A0F7}" dt="2025-02-27T13:42:26.404" v="98" actId="207"/>
          <ac:spMkLst>
            <pc:docMk/>
            <pc:sldMk cId="1512310284" sldId="271"/>
            <ac:spMk id="7" creationId="{4426F626-7A1A-43A8-B380-D11D76D34155}"/>
          </ac:spMkLst>
        </pc:spChg>
      </pc:sldChg>
      <pc:sldChg chg="modSp mod setBg">
        <pc:chgData name="Duane Miller" userId="086b8d4e5ca37aec" providerId="LiveId" clId="{E61F7383-82DD-42F1-AED4-ABB883A6A0F7}" dt="2025-02-27T13:42:07.598" v="71" actId="207"/>
        <pc:sldMkLst>
          <pc:docMk/>
          <pc:sldMk cId="2799131102" sldId="272"/>
        </pc:sldMkLst>
        <pc:spChg chg="mod">
          <ac:chgData name="Duane Miller" userId="086b8d4e5ca37aec" providerId="LiveId" clId="{E61F7383-82DD-42F1-AED4-ABB883A6A0F7}" dt="2025-02-27T13:42:07.598" v="71" actId="207"/>
          <ac:spMkLst>
            <pc:docMk/>
            <pc:sldMk cId="2799131102" sldId="272"/>
            <ac:spMk id="7" creationId="{4426F626-7A1A-43A8-B380-D11D76D34155}"/>
          </ac:spMkLst>
        </pc:spChg>
      </pc:sldChg>
      <pc:sldChg chg="modSp mod setBg modNotesTx">
        <pc:chgData name="Duane Miller" userId="086b8d4e5ca37aec" providerId="LiveId" clId="{E61F7383-82DD-42F1-AED4-ABB883A6A0F7}" dt="2025-02-27T13:42:18.712" v="87" actId="6549"/>
        <pc:sldMkLst>
          <pc:docMk/>
          <pc:sldMk cId="4081184703" sldId="282"/>
        </pc:sldMkLst>
        <pc:spChg chg="mod">
          <ac:chgData name="Duane Miller" userId="086b8d4e5ca37aec" providerId="LiveId" clId="{E61F7383-82DD-42F1-AED4-ABB883A6A0F7}" dt="2025-02-27T13:42:15.532" v="86" actId="207"/>
          <ac:spMkLst>
            <pc:docMk/>
            <pc:sldMk cId="4081184703" sldId="282"/>
            <ac:spMk id="6" creationId="{B2FD387F-92CC-4779-81C3-06BBC90B104F}"/>
          </ac:spMkLst>
        </pc:spChg>
      </pc:sldChg>
      <pc:sldChg chg="modSp mod setBg">
        <pc:chgData name="Duane Miller" userId="086b8d4e5ca37aec" providerId="LiveId" clId="{E61F7383-82DD-42F1-AED4-ABB883A6A0F7}" dt="2025-02-27T13:41:34.291" v="25" actId="207"/>
        <pc:sldMkLst>
          <pc:docMk/>
          <pc:sldMk cId="207338146" sldId="283"/>
        </pc:sldMkLst>
        <pc:spChg chg="mod">
          <ac:chgData name="Duane Miller" userId="086b8d4e5ca37aec" providerId="LiveId" clId="{E61F7383-82DD-42F1-AED4-ABB883A6A0F7}" dt="2025-02-27T13:41:34.291" v="25" actId="207"/>
          <ac:spMkLst>
            <pc:docMk/>
            <pc:sldMk cId="207338146" sldId="283"/>
            <ac:spMk id="6" creationId="{227A1223-B994-F0E3-5F55-18C4998105A7}"/>
          </ac:spMkLst>
        </pc:spChg>
      </pc:sldChg>
      <pc:sldChg chg="modSp mod setBg">
        <pc:chgData name="Duane Miller" userId="086b8d4e5ca37aec" providerId="LiveId" clId="{E61F7383-82DD-42F1-AED4-ABB883A6A0F7}" dt="2025-02-27T13:41:41.079" v="36" actId="207"/>
        <pc:sldMkLst>
          <pc:docMk/>
          <pc:sldMk cId="3314064571" sldId="284"/>
        </pc:sldMkLst>
        <pc:spChg chg="mod">
          <ac:chgData name="Duane Miller" userId="086b8d4e5ca37aec" providerId="LiveId" clId="{E61F7383-82DD-42F1-AED4-ABB883A6A0F7}" dt="2025-02-27T13:41:41.079" v="36" actId="207"/>
          <ac:spMkLst>
            <pc:docMk/>
            <pc:sldMk cId="3314064571" sldId="284"/>
            <ac:spMk id="6" creationId="{A5D9FAFB-34BE-54EA-46DB-BCFE02589B0B}"/>
          </ac:spMkLst>
        </pc:spChg>
      </pc:sldChg>
      <pc:sldChg chg="modSp mod setBg">
        <pc:chgData name="Duane Miller" userId="086b8d4e5ca37aec" providerId="LiveId" clId="{E61F7383-82DD-42F1-AED4-ABB883A6A0F7}" dt="2025-02-27T13:41:48.077" v="47" actId="207"/>
        <pc:sldMkLst>
          <pc:docMk/>
          <pc:sldMk cId="3319664223" sldId="285"/>
        </pc:sldMkLst>
        <pc:spChg chg="mod">
          <ac:chgData name="Duane Miller" userId="086b8d4e5ca37aec" providerId="LiveId" clId="{E61F7383-82DD-42F1-AED4-ABB883A6A0F7}" dt="2025-02-27T13:41:48.077" v="47" actId="207"/>
          <ac:spMkLst>
            <pc:docMk/>
            <pc:sldMk cId="3319664223" sldId="285"/>
            <ac:spMk id="6" creationId="{9814385E-C6B4-48C1-2264-7060BC9E7752}"/>
          </ac:spMkLst>
        </pc:spChg>
      </pc:sldChg>
      <pc:sldChg chg="modSp mod setBg">
        <pc:chgData name="Duane Miller" userId="086b8d4e5ca37aec" providerId="LiveId" clId="{E61F7383-82DD-42F1-AED4-ABB883A6A0F7}" dt="2025-02-27T13:41:59.879" v="59" actId="207"/>
        <pc:sldMkLst>
          <pc:docMk/>
          <pc:sldMk cId="891867081" sldId="286"/>
        </pc:sldMkLst>
        <pc:spChg chg="mod">
          <ac:chgData name="Duane Miller" userId="086b8d4e5ca37aec" providerId="LiveId" clId="{E61F7383-82DD-42F1-AED4-ABB883A6A0F7}" dt="2025-02-27T13:41:59.879" v="59" actId="207"/>
          <ac:spMkLst>
            <pc:docMk/>
            <pc:sldMk cId="891867081" sldId="286"/>
            <ac:spMk id="6" creationId="{AB3904C4-8E97-5099-2CC3-FA595977FF6A}"/>
          </ac:spMkLst>
        </pc:spChg>
      </pc:sldChg>
      <pc:sldChg chg="modSp mod setBg">
        <pc:chgData name="Duane Miller" userId="086b8d4e5ca37aec" providerId="LiveId" clId="{E61F7383-82DD-42F1-AED4-ABB883A6A0F7}" dt="2025-02-27T13:42:33.370" v="109" actId="207"/>
        <pc:sldMkLst>
          <pc:docMk/>
          <pc:sldMk cId="4114364744" sldId="287"/>
        </pc:sldMkLst>
        <pc:spChg chg="mod">
          <ac:chgData name="Duane Miller" userId="086b8d4e5ca37aec" providerId="LiveId" clId="{E61F7383-82DD-42F1-AED4-ABB883A6A0F7}" dt="2025-02-27T13:42:33.370" v="109" actId="207"/>
          <ac:spMkLst>
            <pc:docMk/>
            <pc:sldMk cId="4114364744" sldId="287"/>
            <ac:spMk id="6" creationId="{89FD930E-CA66-7727-B328-1503916396A4}"/>
          </ac:spMkLst>
        </pc:spChg>
      </pc:sldChg>
      <pc:sldChg chg="modSp mod setBg">
        <pc:chgData name="Duane Miller" userId="086b8d4e5ca37aec" providerId="LiveId" clId="{E61F7383-82DD-42F1-AED4-ABB883A6A0F7}" dt="2025-02-27T13:42:41.270" v="120" actId="207"/>
        <pc:sldMkLst>
          <pc:docMk/>
          <pc:sldMk cId="1699230718" sldId="288"/>
        </pc:sldMkLst>
        <pc:spChg chg="mod">
          <ac:chgData name="Duane Miller" userId="086b8d4e5ca37aec" providerId="LiveId" clId="{E61F7383-82DD-42F1-AED4-ABB883A6A0F7}" dt="2025-02-27T13:42:41.270" v="120" actId="207"/>
          <ac:spMkLst>
            <pc:docMk/>
            <pc:sldMk cId="1699230718" sldId="288"/>
            <ac:spMk id="6" creationId="{B894F13D-F891-CA6B-BAF3-2FA9CD2F6D43}"/>
          </ac:spMkLst>
        </pc:spChg>
      </pc:sldChg>
      <pc:sldChg chg="modSp mod setBg">
        <pc:chgData name="Duane Miller" userId="086b8d4e5ca37aec" providerId="LiveId" clId="{E61F7383-82DD-42F1-AED4-ABB883A6A0F7}" dt="2025-02-27T13:42:56.200" v="140" actId="207"/>
        <pc:sldMkLst>
          <pc:docMk/>
          <pc:sldMk cId="2045518848" sldId="289"/>
        </pc:sldMkLst>
        <pc:spChg chg="mod">
          <ac:chgData name="Duane Miller" userId="086b8d4e5ca37aec" providerId="LiveId" clId="{E61F7383-82DD-42F1-AED4-ABB883A6A0F7}" dt="2025-02-27T13:42:56.200" v="140" actId="207"/>
          <ac:spMkLst>
            <pc:docMk/>
            <pc:sldMk cId="2045518848" sldId="289"/>
            <ac:spMk id="6" creationId="{B9FADA22-9258-A557-F301-EF97B4DB5FDA}"/>
          </ac:spMkLst>
        </pc:spChg>
      </pc:sldChg>
      <pc:sldChg chg="modSp mod setBg">
        <pc:chgData name="Duane Miller" userId="086b8d4e5ca37aec" providerId="LiveId" clId="{E61F7383-82DD-42F1-AED4-ABB883A6A0F7}" dt="2025-02-27T13:42:47.788" v="130" actId="207"/>
        <pc:sldMkLst>
          <pc:docMk/>
          <pc:sldMk cId="1649848108" sldId="290"/>
        </pc:sldMkLst>
        <pc:spChg chg="mod">
          <ac:chgData name="Duane Miller" userId="086b8d4e5ca37aec" providerId="LiveId" clId="{E61F7383-82DD-42F1-AED4-ABB883A6A0F7}" dt="2025-02-27T13:42:47.788" v="130" actId="207"/>
          <ac:spMkLst>
            <pc:docMk/>
            <pc:sldMk cId="1649848108" sldId="290"/>
            <ac:spMk id="6" creationId="{B2DCF45F-79F9-FD7C-45A7-76FE80ACE7D2}"/>
          </ac:spMkLst>
        </pc:spChg>
      </pc:sldChg>
      <pc:sldChg chg="modSp mod setBg">
        <pc:chgData name="Duane Miller" userId="086b8d4e5ca37aec" providerId="LiveId" clId="{E61F7383-82DD-42F1-AED4-ABB883A6A0F7}" dt="2025-02-27T13:43:04.771" v="152" actId="207"/>
        <pc:sldMkLst>
          <pc:docMk/>
          <pc:sldMk cId="3418225525" sldId="291"/>
        </pc:sldMkLst>
        <pc:spChg chg="mod">
          <ac:chgData name="Duane Miller" userId="086b8d4e5ca37aec" providerId="LiveId" clId="{E61F7383-82DD-42F1-AED4-ABB883A6A0F7}" dt="2025-02-27T13:43:04.771" v="152" actId="207"/>
          <ac:spMkLst>
            <pc:docMk/>
            <pc:sldMk cId="3418225525" sldId="291"/>
            <ac:spMk id="6" creationId="{5267D054-7A2E-8EF6-6304-822B422A128B}"/>
          </ac:spMkLst>
        </pc:spChg>
      </pc:sldChg>
      <pc:sldChg chg="modSp mod setBg">
        <pc:chgData name="Duane Miller" userId="086b8d4e5ca37aec" providerId="LiveId" clId="{E61F7383-82DD-42F1-AED4-ABB883A6A0F7}" dt="2025-02-27T13:43:11.417" v="164" actId="207"/>
        <pc:sldMkLst>
          <pc:docMk/>
          <pc:sldMk cId="2787123959" sldId="292"/>
        </pc:sldMkLst>
        <pc:spChg chg="mod">
          <ac:chgData name="Duane Miller" userId="086b8d4e5ca37aec" providerId="LiveId" clId="{E61F7383-82DD-42F1-AED4-ABB883A6A0F7}" dt="2025-02-27T13:43:11.417" v="164" actId="207"/>
          <ac:spMkLst>
            <pc:docMk/>
            <pc:sldMk cId="2787123959" sldId="292"/>
            <ac:spMk id="6" creationId="{8786E4AD-22D2-424D-34BC-11B9565C64F3}"/>
          </ac:spMkLst>
        </pc:spChg>
      </pc:sldChg>
      <pc:sldChg chg="modSp mod setBg">
        <pc:chgData name="Duane Miller" userId="086b8d4e5ca37aec" providerId="LiveId" clId="{E61F7383-82DD-42F1-AED4-ABB883A6A0F7}" dt="2025-02-27T13:43:28.125" v="178" actId="207"/>
        <pc:sldMkLst>
          <pc:docMk/>
          <pc:sldMk cId="4231645889" sldId="293"/>
        </pc:sldMkLst>
        <pc:spChg chg="mod">
          <ac:chgData name="Duane Miller" userId="086b8d4e5ca37aec" providerId="LiveId" clId="{E61F7383-82DD-42F1-AED4-ABB883A6A0F7}" dt="2025-02-27T13:43:28.125" v="178" actId="207"/>
          <ac:spMkLst>
            <pc:docMk/>
            <pc:sldMk cId="4231645889" sldId="293"/>
            <ac:spMk id="6" creationId="{A5AFC16C-F254-7A42-09EC-480EB76653B9}"/>
          </ac:spMkLst>
        </pc:spChg>
      </pc:sldChg>
      <pc:sldChg chg="modSp mod setBg">
        <pc:chgData name="Duane Miller" userId="086b8d4e5ca37aec" providerId="LiveId" clId="{E61F7383-82DD-42F1-AED4-ABB883A6A0F7}" dt="2025-02-27T13:43:39.964" v="190" actId="207"/>
        <pc:sldMkLst>
          <pc:docMk/>
          <pc:sldMk cId="3813464843" sldId="294"/>
        </pc:sldMkLst>
        <pc:spChg chg="mod">
          <ac:chgData name="Duane Miller" userId="086b8d4e5ca37aec" providerId="LiveId" clId="{E61F7383-82DD-42F1-AED4-ABB883A6A0F7}" dt="2025-02-27T13:43:39.964" v="190" actId="207"/>
          <ac:spMkLst>
            <pc:docMk/>
            <pc:sldMk cId="3813464843" sldId="294"/>
            <ac:spMk id="6" creationId="{C790604F-68CC-451F-CEDE-0A7F2EA2C31A}"/>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35:53.606"/>
    </inkml:context>
    <inkml:brush xml:id="br0">
      <inkml:brushProperty name="width" value="0.1" units="cm"/>
      <inkml:brushProperty name="height" value="0.1" units="cm"/>
      <inkml:brushProperty name="color" value="#E71224"/>
    </inkml:brush>
  </inkml:definitions>
  <inkml:trace contextRef="#ctx0" brushRef="#br0">861 76 1927 0 0,'4'0'8'0'0,"8"0"93"0"0,-11 0-98 0 0,-1 0-1 0 0,1 0 1 0 0,-1 0-1 0 0,0-1 1 0 0,1 1-1 0 0,-1 0 1 0 0,0 0-1 0 0,1-1 1 0 0,-1 1-1 0 0,0 0 1 0 0,0-1-1 0 0,1 1 1 0 0,-1 0-1 0 0,0-1 1 0 0,0 1-1 0 0,1 0 1 0 0,-1-1-1 0 0,0 1 1 0 0,0-1-1 0 0,0 1 1 0 0,0 0-1 0 0,0-1 1 0 0,0 1-1 0 0,0-1 1 0 0,0 1-1 0 0,0 0 1 0 0,0-1-1 0 0,0 1 1 0 0,0-1-1 0 0,0 0 55 0 0,0 0-1 0 0,-1 0 1 0 0,1 0-1 0 0,0 0 0 0 0,-1 0 1 0 0,1 0-1 0 0,-1 0 0 0 0,1 0 1 0 0,-1 0-1 0 0,0 0 0 0 0,1 1 1 0 0,-1-1-1 0 0,0 0 0 0 0,0 0 1 0 0,-1-1-1 0 0,-20-14 1673 0 0,2 1-624 0 0,13 8-639 0 0,7 6-427 0 0,0 0-1 0 0,-1 1 0 0 0,1-1 1 0 0,0 1-1 0 0,-1-1 0 0 0,1 1 1 0 0,-1-1-1 0 0,1 0 0 0 0,-1 1 1 0 0,1 0-1 0 0,-1-1 0 0 0,1 1 1 0 0,-1-1-1 0 0,0 1 0 0 0,1 0 1 0 0,-1-1-1 0 0,1 1 1 0 0,-1 0-1 0 0,0-1 0 0 0,1 1 1 0 0,-1 0-1 0 0,0 0 0 0 0,1 0 1 0 0,-1 0-1 0 0,0 0 0 0 0,0 0 1 0 0,1 0-1 0 0,-1 0 0 0 0,0 0 1 0 0,-1 0-1 0 0,-8-1 198 0 0,-6 0 3 0 0,2 5-54 0 0,0-2 1 0 0,-1 0-1 0 0,1-1 1 0 0,-1 0-1 0 0,-18-2 1 0 0,8 1 123 0 0,0 1-205 0 0,0 2 0 0 0,0 1 0 0 0,-36 11 0 0 0,27-7-88 0 0,11-1 8 0 0,-1 1-1 0 0,-24 12 0 0 0,17-7 25 0 0,18-6-22 0 0,1 0 1 0 0,0 0 0 0 0,-12 10-1 0 0,-5 3 118 0 0,-37 29 37 0 0,14-9-10 0 0,46-36-98 0 0,0 0 0 0 0,0 1 0 0 0,0 0 0 0 0,0 0 0 0 0,1 0 0 0 0,0 1 0 0 0,0 0 0 0 0,0 0 0 0 0,1 0 0 0 0,0 0 0 0 0,0 1 0 0 0,1 0 0 0 0,-3 7 0 0 0,-14 34 64 0 0,10-27-66 0 0,2-1 0 0 0,1 1 0 0 0,0 1-1 0 0,1-1 1 0 0,-4 35 0 0 0,5 23 267 0 0,4 94-1 0 0,3-135-144 0 0,13 130 217 0 0,-12-148-364 0 0,1 0 0 0 0,1 0 0 0 0,0 0 0 0 0,2-1 0 0 0,0 0 0 0 0,12 22 0 0 0,-15-35-26 0 0,0 1-1 0 0,0 0 1 0 0,1-1-1 0 0,-1 0 1 0 0,7 6-1 0 0,-8-10-9 0 0,0 1 0 0 0,0-1-1 0 0,0 0 1 0 0,0 0-1 0 0,0 0 1 0 0,0-1 0 0 0,0 1-1 0 0,0-1 1 0 0,1 0 0 0 0,-1 0-1 0 0,1 0 1 0 0,-1 0 0 0 0,7 0-1 0 0,4 0 76 0 0,1-2-1 0 0,0 1 0 0 0,0-2 1 0 0,0 0-1 0 0,28-8 0 0 0,9-2 54 0 0,-29 8-100 0 0,38-14-1 0 0,-42 11-22 0 0,0 2-1 0 0,1 0 1 0 0,-1 1 0 0 0,1 1-1 0 0,-1 0 1 0 0,1 2 0 0 0,38 2-1 0 0,-46 0-14 0 0,-1-1 0 0 0,1 0 0 0 0,-1 0 0 0 0,1-1 0 0 0,18-5 0 0 0,-8 1 10 0 0,-18 5-4 0 0,1-1 0 0 0,-1 0 0 0 0,1 0 0 0 0,-1-1 0 0 0,0 1 0 0 0,1-1 0 0 0,-1 0 0 0 0,0 0 0 0 0,0-1 0 0 0,5-3 0 0 0,15-12 114 0 0,-16 12-57 0 0,0 0 0 0 0,0-1 0 0 0,9-9 0 0 0,-11 9-54 0 0,0 0 1 0 0,-1-1-1 0 0,0 1 0 0 0,-1-1 0 0 0,1 0 0 0 0,5-15 0 0 0,47-148 109 0 0,-52 159-113 0 0,-1 0 1 0 0,0 0 0 0 0,-1 0-1 0 0,-1-1 1 0 0,0 0 0 0 0,-1 1-1 0 0,0-1 1 0 0,-1 0 0 0 0,0 0-1 0 0,-1 1 1 0 0,0-1 0 0 0,-1 0 0 0 0,-1 1-1 0 0,-3-13 1 0 0,-1 0 3 0 0,0-1 0 0 0,-1 1 0 0 0,-2 1-1 0 0,0 0 1 0 0,-24-39 0 0 0,1 11-9 0 0,21 33 0 0 0,0 1 0 0 0,-1-1 0 0 0,0 2 0 0 0,-31-30 0 0 0,26 31 0 0 0,-12-11 0 0 0,-38-25 0 0 0,66 51-3 0 0,-1-1-1 0 0,1 1 1 0 0,-1 0-1 0 0,0 0 1 0 0,1 0-1 0 0,-1 0 1 0 0,0 0-1 0 0,0 1 1 0 0,1-1-1 0 0,-1 1 1 0 0,0-1 0 0 0,0 1-1 0 0,0 0 1 0 0,0 1-1 0 0,0-1 1 0 0,-5 1-1 0 0,-1 2-327 0 0,0 0 0 0 0,0 0 0 0 0,-14 8 0 0 0,17-8-22 0 0,-20 9-4655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39:08.516"/>
    </inkml:context>
    <inkml:brush xml:id="br0">
      <inkml:brushProperty name="width" value="0.1" units="cm"/>
      <inkml:brushProperty name="height" value="0.1" units="cm"/>
      <inkml:brushProperty name="color" value="#E71224"/>
    </inkml:brush>
  </inkml:definitions>
  <inkml:trace contextRef="#ctx0" brushRef="#br0">900 1515 2071 0 0,'1'-11'341'0'0,"0"0"-1"0"0,0 0 0 0 0,1 0 1 0 0,1 0-1 0 0,0 0 0 0 0,0 0 1 0 0,1 1-1 0 0,1-1 0 0 0,-1 1 1 0 0,2 0-1 0 0,8-13 0 0 0,-11 19-291 0 0,1 0-1 0 0,-1 0 1 0 0,1 0-1 0 0,8-6 0 0 0,-8 7-28 0 0,0 0-1 0 0,0 0 1 0 0,-1-1-1 0 0,1 0 1 0 0,4-6-1 0 0,38-78 904 0 0,-21 37-625 0 0,-7 18 61 0 0,-2-1 0 0 0,20-63-1 0 0,-27 65-250 0 0,0-1 0 0 0,-3 1 0 0 0,0-1 0 0 0,1-48 0 0 0,-6 35 71 0 0,-2-54 113 0 0,0 87-257 0 0,-1 1 1 0 0,0 0 0 0 0,0 0-1 0 0,-2 0 1 0 0,1 1 0 0 0,-6-13-1 0 0,-59-110 364 0 0,54 109-303 0 0,-1 1 1 0 0,-2 1-1 0 0,-24-28 0 0 0,24 36-35 0 0,0 0 0 0 0,-33-22-1 0 0,27 21-7 0 0,-25-23 0 0 0,3-6-44 0 0,-21-19 24 0 0,55 55-27 0 0,-1 1 1 0 0,0 0 0 0 0,0 0-1 0 0,-22-9 1 0 0,19 11 7 0 0,0 1-1 0 0,-1 1 1 0 0,1 0 0 0 0,-1 2-1 0 0,0-1 1 0 0,0 2 0 0 0,1 0-1 0 0,-20 1 1 0 0,15 2-6 0 0,0 0 1 0 0,1 1-1 0 0,-1 1 0 0 0,1 0 1 0 0,0 2-1 0 0,-23 9 0 0 0,23-6-8 0 0,1 1 0 0 0,0 1 0 0 0,0 0 0 0 0,1 1 0 0 0,1 1 0 0 0,0 1 0 0 0,1 0 0 0 0,-14 17 0 0 0,17-15 0 0 0,2 0 0 0 0,-1 1 0 0 0,2 1 0 0 0,-9 24 0 0 0,7-18 0 0 0,-21 36 0 0 0,20-40 0 0 0,-21 42 0 0 0,29-52 0 0 0,1-1 0 0 0,0 1 0 0 0,0 0 0 0 0,1 0 0 0 0,0 0 0 0 0,0 0 0 0 0,1 13 0 0 0,1-9-6 0 0,2 1 0 0 0,-1 0 0 0 0,2-1 0 0 0,5 21-1 0 0,24 55-45 0 0,-7-23 63 0 0,34 100-11 0 0,-50-139-8 0 0,2-2 0 0 0,0 1 0 0 0,2-1 0 0 0,0-1 0 0 0,2-1 0 0 0,1 0 0 0 0,33 39 0 0 0,-46-60 8 0 0,1 0 0 0 0,0 1 0 0 0,-1-1 0 0 0,1-1 0 0 0,0 1 0 0 0,1 0 0 0 0,-1-1 0 0 0,0 0 0 0 0,1 0 0 0 0,-1 0 0 0 0,1-1 0 0 0,0 1 0 0 0,-1-1 0 0 0,1 0 0 0 0,0-1 0 0 0,0 1 0 0 0,0-1 0 0 0,0 0 0 0 0,-1 0 0 0 0,1 0 0 0 0,7-2 0 0 0,8-2 0 0 0,0-1 0 0 0,-1-1 0 0 0,35-16 0 0 0,-22 9 0 0 0,1-1 54 0 0,-25 10-149 0 0,1 0-1 0 0,-1 0 1 0 0,1 1-1 0 0,0 0 1 0 0,0 1 0 0 0,0 0-1 0 0,0 0 1 0 0,0 1-1 0 0,0 0 1 0 0,12 1-1 0 0,4 2-3604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1:12.665"/>
    </inkml:context>
    <inkml:brush xml:id="br0">
      <inkml:brushProperty name="width" value="0.1" units="cm"/>
      <inkml:brushProperty name="height" value="0.1" units="cm"/>
      <inkml:brushProperty name="color" value="#E71224"/>
    </inkml:brush>
  </inkml:definitions>
  <inkml:trace contextRef="#ctx0" brushRef="#br0">3552 49 2471 0 0,'-8'4'55'0'0,"0"-1"0"0"0,0 0 0 0 0,0-1 0 0 0,-1 0 0 0 0,1 0 0 0 0,0-1 0 0 0,-1 0 0 0 0,-8 0 0 0 0,-12-1 967 0 0,-31-5 1 0 0,33 2 186 0 0,-42 1 1 0 0,-10 6 196 0 0,-1-4 0 0 0,-122-15 1 0 0,158 9-1556 0 0,-166-22 725 0 0,154 24-301 0 0,-99 4 0 0 0,141 1-343 0 0,1 2 0 0 0,0-1 0 0 0,0 2 0 0 0,0 0 1 0 0,1 1-1 0 0,-19 8 0 0 0,27-11-29 0 0,-15 6-294 0 0</inkml:trace>
  <inkml:trace contextRef="#ctx0" brushRef="#br0" timeOffset="1">1972 151 3823 0 0,'-2'-1'85'0'0,"0"-1"-1"0"0,0 1 0 0 0,1 0 0 0 0,-1 0 1 0 0,0 0-1 0 0,0 0 0 0 0,0 0 0 0 0,0 0 1 0 0,-4-1-1 0 0,0 0 72 0 0,-54-21 1008 0 0,4 1 348 0 0,17 3-913 0 0,0 3 0 0 0,-1 1 1 0 0,-70-17-1 0 0,93 29-434 0 0,0 0 0 0 0,0 1 0 0 0,0 1 0 0 0,0 1 0 0 0,0 0 0 0 0,0 1-1 0 0,0 1 1 0 0,0 0 0 0 0,0 2 0 0 0,1 0 0 0 0,-1 1 0 0 0,-17 7 0 0 0,25-8-566 0 0,-1 1 0 0 0,0 0 0 0 0,1 0 0 0 0,0 1-1 0 0,0 0 1 0 0,1 0 0 0 0,0 1 0 0 0,-11 12 0 0 0,8-7-3229 0 0</inkml:trace>
  <inkml:trace contextRef="#ctx0" brushRef="#br0" timeOffset="2">1085 74 919 0 0,'-33'-24'2451'0'0,"8"7"-711"0"0,21 14-1566 0 0,-1 0-1 0 0,0 0 1 0 0,-1 1 0 0 0,1-1 0 0 0,0 1-1 0 0,-1 0 1 0 0,1 1 0 0 0,-1-1-1 0 0,0 1 1 0 0,1 0 0 0 0,-1 0-1 0 0,0 1 1 0 0,-11 0 0 0 0,-6 2 187 0 0,1 1 1 0 0,-28 7-1 0 0,35-7-244 0 0,-105 24 677 0 0,86-20-435 0 0,2 0 120 0 0,1-2 1 0 0,-59 4-1 0 0,39-10-56 0 0,1-2-1 0 0,-72-13 1 0 0,88 9-307 0 0,-68-3 0 0 0,86 10-206 0 0,0 1 0 0 0,-1 0 0 0 0,1 1 0 0 0,0 1 0 0 0,0 1 1 0 0,-20 6-1 0 0,5 2-260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1:14.406"/>
    </inkml:context>
    <inkml:brush xml:id="br0">
      <inkml:brushProperty name="width" value="0.1" units="cm"/>
      <inkml:brushProperty name="height" value="0.1" units="cm"/>
      <inkml:brushProperty name="color" value="#E71224"/>
    </inkml:brush>
  </inkml:definitions>
  <inkml:trace contextRef="#ctx0" brushRef="#br0">1342 107 1375 0 0,'-2'-23'2264'0'0,"2"19"-2081"0"0,-1 1-1 0 0,1 0 0 0 0,0 0 0 0 0,-1-1 0 0 0,1 1 0 0 0,-1 0 1 0 0,0 0-1 0 0,0 0 0 0 0,0 0 0 0 0,-1 0 0 0 0,1 0 0 0 0,-1 0 0 0 0,0 0 1 0 0,1 1-1 0 0,-1-1 0 0 0,0 0 0 0 0,-1 1 0 0 0,1 0 0 0 0,0-1 1 0 0,-4-1-1 0 0,-1 3 311 0 0,6 1-454 0 0,0 0 0 0 0,0 0 0 0 0,1 0 0 0 0,-1 0 0 0 0,0 0 0 0 0,0 0 0 0 0,0-1 0 0 0,1 1 1 0 0,-1 0-1 0 0,0 0 0 0 0,0 0 0 0 0,0-1 0 0 0,1 1 0 0 0,-1-1 0 0 0,0 0 0 0 0,-24-12 849 0 0,23 12-844 0 0,-1 1 1 0 0,1-1-1 0 0,-1 1 0 0 0,0-1 0 0 0,1 1 0 0 0,-1 0 0 0 0,1 0 0 0 0,-1 1 0 0 0,1-1 1 0 0,-1 0-1 0 0,1 1 0 0 0,-1-1 0 0 0,-3 2 0 0 0,-8 1 98 0 0,-13 1 160 0 0,-50 14-1 0 0,49-11-58 0 0,-42 6-1 0 0,-27 3 87 0 0,63-9-268 0 0,-269 25 733 0 0,277-32-718 0 0,1-1 0 0 0,-1-1 0 0 0,1-1 0 0 0,-1-2 0 0 0,1 0 0 0 0,0-2 0 0 0,-42-16 0 0 0,42 13-25 0 0,0 2-1 0 0,-1 1 0 0 0,-51-8 0 0 0,66 14-113 0 0,0 0-1 0 0,0 1 0 0 0,0 0 0 0 0,-1 0 1 0 0,1 2-1 0 0,0-1 0 0 0,0 1 0 0 0,0 1 0 0 0,1 0 1 0 0,-1 0-1 0 0,1 1 0 0 0,-12 6 0 0 0,-2 4-380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1:49.395"/>
    </inkml:context>
    <inkml:brush xml:id="br0">
      <inkml:brushProperty name="width" value="0.1" units="cm"/>
      <inkml:brushProperty name="height" value="0.1" units="cm"/>
      <inkml:brushProperty name="color" value="#E71224"/>
    </inkml:brush>
  </inkml:definitions>
  <inkml:trace contextRef="#ctx0" brushRef="#br0">5 21 919 0 0,'0'-4'80'0'0,"-2"0"-80"0"0,2 0 0 0 0,-2 2 0 0 0,2 0 256 0 0,0 0 320 0 0,0 0-1280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1:57.260"/>
    </inkml:context>
    <inkml:brush xml:id="br0">
      <inkml:brushProperty name="width" value="0.1" units="cm"/>
      <inkml:brushProperty name="height" value="0.1" units="cm"/>
      <inkml:brushProperty name="color" value="#E71224"/>
    </inkml:brush>
  </inkml:definitions>
  <inkml:trace contextRef="#ctx0" brushRef="#br0">1444 1189 1839 0 0,'3'-21'1339'0'0,"-2"19"-1213"0"0,0 0 0 0 0,-1 0 0 0 0,1 0 0 0 0,-1 0 0 0 0,0 0 0 0 0,0 0 0 0 0,1 0 0 0 0,-1 0 0 0 0,-1 0 0 0 0,1 0 0 0 0,0 0 0 0 0,0 0 0 0 0,-1 0 0 0 0,1 0 0 0 0,-1 0 0 0 0,0 0 0 0 0,1 0-1 0 0,-2-2 1 0 0,0 2-28 0 0,1-1-1 0 0,0 0 0 0 0,0 1 1 0 0,0-1-1 0 0,0 0 0 0 0,0 0 1 0 0,0 0-1 0 0,1 0 0 0 0,0 1 1 0 0,-1-1-1 0 0,1 0 0 0 0,0 0 1 0 0,0 0-1 0 0,1 0 0 0 0,0-4 1 0 0,-1 5 22 0 0,0 1 0 0 0,1 0 0 0 0,-1-1 0 0 0,0 1 1 0 0,1 0-1 0 0,-1-1 0 0 0,1 1 0 0 0,-1 0 0 0 0,1 0 0 0 0,-1-1 1 0 0,1 1-1 0 0,0 0 0 0 0,0 0 0 0 0,0 0 0 0 0,-1 0 1 0 0,1 0-1 0 0,0 0 0 0 0,0 0 0 0 0,0 0 0 0 0,1 0 1 0 0,-1 1-1 0 0,0-1 0 0 0,0 0 0 0 0,0 1 0 0 0,1-1 1 0 0,-1 1-1 0 0,0-1 0 0 0,0 1 0 0 0,1 0 0 0 0,-1-1 1 0 0,0 1-1 0 0,1 0 0 0 0,-1 0 0 0 0,3 0 0 0 0,0 1 106 0 0,1-1 0 0 0,0 0 0 0 0,-1 1-1 0 0,1-2 1 0 0,0 1 0 0 0,-1 0 0 0 0,1-1 0 0 0,-1 0-1 0 0,1 0 1 0 0,-1 0 0 0 0,1-1 0 0 0,-1 0-1 0 0,0 0 1 0 0,0 0 0 0 0,0 0 0 0 0,0 0-1 0 0,6-5 1 0 0,1 1 408 0 0,3-1 12 0 0,17-20 317 0 0,-23 21-743 0 0,0 0 1 0 0,-1-1 0 0 0,0 0-1 0 0,11-13 1 0 0,-10 9 34 0 0,-5 7-131 0 0,0 0 1 0 0,0 1-1 0 0,-1-1 1 0 0,1 0-1 0 0,1-5 1 0 0,-3 7-104 0 0,-1 1 1 0 0,0 0-1 0 0,1 0 1 0 0,-1 0-1 0 0,0-1 0 0 0,0 1 1 0 0,0 0-1 0 0,0-1 1 0 0,0 1-1 0 0,0 0 1 0 0,0 0-1 0 0,0-1 1 0 0,-1 1-1 0 0,1 0 1 0 0,0 0-1 0 0,-1 0 1 0 0,1-1-1 0 0,-1 1 1 0 0,1 0-1 0 0,-1 0 0 0 0,0 0 1 0 0,1 0-1 0 0,-3-2 1 0 0,-55-70 809 0 0,56 71-804 0 0,0 0 1 0 0,0 0 0 0 0,0 0-1 0 0,1-1 1 0 0,-1 1 0 0 0,1 0 0 0 0,-1-1-1 0 0,1 1 1 0 0,0-1 0 0 0,0 1 0 0 0,0-1-1 0 0,0 0 1 0 0,0 1 0 0 0,1-1 0 0 0,-1 0-1 0 0,1 0 1 0 0,0 0 0 0 0,0 1-1 0 0,0-4 1 0 0,1 1 22 0 0,-1 0 0 0 0,1 0 1 0 0,-1 0-1 0 0,0 0 0 0 0,-1 0 0 0 0,1 0 0 0 0,-1 0 0 0 0,0 0 0 0 0,0 0 1 0 0,0 0-1 0 0,-1 0 0 0 0,-2-5 0 0 0,-3-4 132 0 0,-1-1-1 0 0,-14-17 1 0 0,13 18-54 0 0,4 5-54 0 0,0-1-1 0 0,0 0 0 0 0,1 0 0 0 0,-5-18 0 0 0,3 7 84 0 0,4 14-116 0 0,1 0 1 0 0,0 0-1 0 0,0 0 0 0 0,0 0 0 0 0,1-12 0 0 0,-1-14 64 0 0,0 28-105 0 0,-1 1 0 0 0,1-1 0 0 0,-1 1 0 0 0,0 0 0 0 0,-1 0 0 0 0,1 0 0 0 0,0 0 0 0 0,-1 0 0 0 0,-5-5 0 0 0,-10-18 0 0 0,12 13 39 0 0,0-2-1 0 0,-7-28 1 0 0,1 0 26 0 0,8 30 15 0 0,-3-26 0 0 0,5 29-49 0 0,0-1-1 0 0,-7-20 1 0 0,7 27-24 0 0,0 1 0 0 0,0 0 1 0 0,0 0-1 0 0,0 0 0 0 0,-1 1 0 0 0,0-1 1 0 0,0 0-1 0 0,0 1 0 0 0,0 0 1 0 0,0 0-1 0 0,-5-4 0 0 0,-7-4 18 0 0,0 1-1 0 0,-1 0 0 0 0,-29-13 1 0 0,34 19-7 0 0,0 0 1 0 0,0 1-1 0 0,0 0 1 0 0,-1 0-1 0 0,1 1 1 0 0,-1 1-1 0 0,-13 0 0 0 0,-150 8 60 0 0,138-3-58 0 0,0 2 1 0 0,-61 17-1 0 0,78-18-20 0 0,-1-1 0 0 0,1-1 0 0 0,-38 1 0 0 0,-4 1 0 0 0,9 2 21 0 0,0-3 1 0 0,-78-3-1 0 0,62-11 53 0 0,44 6-47 0 0,-47-3 0 0 0,55 7-27 0 0,1-1 0 0 0,0 1 0 0 0,1 1 0 0 0,-1 0 0 0 0,1 1 0 0 0,-1 0 0 0 0,1 1 0 0 0,-16 6 0 0 0,28-7 0 0 0,1-1 0 0 0,0 1 0 0 0,0-1 0 0 0,0 1 0 0 0,0 0 0 0 0,0-1 0 0 0,0 1 0 0 0,0 0 0 0 0,0 0 0 0 0,1 1 0 0 0,-1-1 0 0 0,-1 4 0 0 0,-15 33 0 0 0,11-21 0 0 0,1-4-12 0 0,1 0 1 0 0,0 0-1 0 0,-4 19 0 0 0,7-24 10 0 0,1-1 0 0 0,1 1 0 0 0,-1 0 0 0 0,2-1-1 0 0,-1 1 1 0 0,1 0 0 0 0,2 9 0 0 0,5 20 2 0 0,-3-18 0 0 0,-1 1 0 0 0,-1 0 0 0 0,1 27 0 0 0,-4-21 2 0 0,0-1 34 0 0,4 46 1 0 0,9-9 104 0 0,3 21-13 0 0,-4-17-60 0 0,-8-47-52 0 0,-1 1 1 0 0,2 34-1 0 0,-5-27 3 0 0,1 0-1 0 0,2 0 0 0 0,0 0 1 0 0,2-1-1 0 0,1 1 0 0 0,15 42 0 0 0,-11-46 1 0 0,-6-11-2 0 0,0 0 0 0 0,2 0 1 0 0,-1-1-1 0 0,2 0 0 0 0,-1-1 0 0 0,13 17 0 0 0,-12-21-3 0 0,0-1 0 0 0,0 1 0 0 0,1-1 0 0 0,0-1 0 0 0,0 0 0 0 0,0 0 0 0 0,1 0 0 0 0,0-1 1 0 0,0 0-1 0 0,0-1 0 0 0,0 0 0 0 0,0 0 0 0 0,1-1 0 0 0,18 2 0 0 0,239 31 167 0 0,-231-30-188 0 0,68 6 78 0 0,-76-9-71 0 0,16 0 0 0 0,50-4 0 0 0,-61-1-9 0 0,3 1 64 0 0,-1-2 1 0 0,1-1 0 0 0,-1-1 0 0 0,41-15-1 0 0,-54 14-30 0 0,0-2 0 0 0,31-17 0 0 0,-53 26-26 0 0,0-1 0 0 0,0 1 0 0 0,0 0 0 0 0,0 0 0 0 0,0 0 0 0 0,0 0 0 0 0,0 0-1 0 0,0 0 1 0 0,1 0 0 0 0,-1 0 0 0 0,0 0 0 0 0,0-1 0 0 0,0 1 0 0 0,0 0 0 0 0,0 0 0 0 0,0 0 0 0 0,0 0 0 0 0,0 0 0 0 0,0 0 0 0 0,0 0-1 0 0,0 0 1 0 0,0 0 0 0 0,1 0 0 0 0,-1 0 0 0 0,0 0 0 0 0,0 0 0 0 0,0 0 0 0 0,0 0 0 0 0,0 0 0 0 0,0 0 0 0 0,0 0 0 0 0,0 0 0 0 0,1 0-1 0 0,-1 0 1 0 0,0 0 0 0 0,0 0 0 0 0,0 0 0 0 0,0 0 0 0 0,0 0 0 0 0,0 0 0 0 0,0 0 0 0 0,0 0 0 0 0,0 0 0 0 0,1 0 0 0 0,-1 0 0 0 0,0 0-1 0 0,0 0 1 0 0,0 0 0 0 0,0 0 0 0 0,0 0 0 0 0,0 0 0 0 0,0 0 0 0 0,0 0 0 0 0,0 0 0 0 0,0 1 0 0 0,0-1 0 0 0,0 0 0 0 0,1 0-1 0 0,-1 0 1 0 0,0 0 0 0 0,-5 8-621 0 0,-10 9-1271 0 0,0-3 586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3:59.076"/>
    </inkml:context>
    <inkml:brush xml:id="br0">
      <inkml:brushProperty name="width" value="0.1" units="cm"/>
      <inkml:brushProperty name="height" value="0.1" units="cm"/>
      <inkml:brushProperty name="color" value="#E71224"/>
    </inkml:brush>
  </inkml:definitions>
  <inkml:trace contextRef="#ctx0" brushRef="#br0">2661 1213 455 0 0,'-11'-6'65'0'0,"10"6"-12"0"0,1 0-1 0 0,-1-1 0 0 0,1 1 1 0 0,-1 0-1 0 0,0 0 0 0 0,1-1 0 0 0,-1 1 1 0 0,1 0-1 0 0,-1-1 0 0 0,1 1 1 0 0,-1 0-1 0 0,1-1 0 0 0,-1 1 1 0 0,1-1-1 0 0,-1 1 0 0 0,1-1 1 0 0,0 1-1 0 0,-1-1 0 0 0,1 1 1 0 0,0-1-1 0 0,-1 1 0 0 0,1-1 1 0 0,0 0-1 0 0,0 1 0 0 0,0-1 1 0 0,-1 1-1 0 0,1-1 0 0 0,0 0 1 0 0,0 1-1 0 0,0-1 0 0 0,0 0 1 0 0,0 1-1 0 0,0-1 0 0 0,0 0 0 0 0,7-27 2561 0 0,-6 26-2232 0 0,0-1-1 0 0,0 1 1 0 0,0-1 0 0 0,0 0 0 0 0,-1 0 0 0 0,1 1-1 0 0,-1-1 1 0 0,1 0 0 0 0,-1 0 0 0 0,0 0-1 0 0,0 0 1 0 0,-1-3 0 0 0,0 6-294 0 0,1 0 1 0 0,-1-1-1 0 0,1 1 1 0 0,-1 0-1 0 0,1-1 1 0 0,-1 1-1 0 0,1 0 1 0 0,-1 0-1 0 0,0 0 1 0 0,1 0-1 0 0,-1-1 1 0 0,0 1-1 0 0,1 0 1 0 0,-1 0-1 0 0,1 0 0 0 0,-1 0 1 0 0,0 0-1 0 0,1 1 1 0 0,-1-1-1 0 0,1 0 1 0 0,-1 0-1 0 0,0 0 1 0 0,1 0-1 0 0,-1 1 1 0 0,1-1-1 0 0,-1 0 1 0 0,1 1-1 0 0,-2-1 0 0 0,-17 11 214 0 0,18-11-245 0 0,1 1 0 0 0,-1 0 0 0 0,1-1 0 0 0,-1 1 0 0 0,1 0 0 0 0,-1-1 0 0 0,0 1-1 0 0,1-1 1 0 0,-1 1 0 0 0,0-1 0 0 0,0 1 0 0 0,1-1 0 0 0,-1 0 0 0 0,0 1 0 0 0,0-1 0 0 0,0 0-1 0 0,0 1 1 0 0,1-1 0 0 0,-1 0 0 0 0,0 0 0 0 0,0 0 0 0 0,0 0 0 0 0,0 0 0 0 0,0 0 0 0 0,0 0-1 0 0,1 0 1 0 0,-1 0 0 0 0,0-1 0 0 0,0 1 0 0 0,0 0 0 0 0,0 0 0 0 0,1-1 0 0 0,-1 1-1 0 0,0-1 1 0 0,-1 0 0 0 0,1 1 41 0 0,1-1 0 0 0,-1 1 0 0 0,0-1 0 0 0,0 1 0 0 0,0-1 0 0 0,0 1 0 0 0,0-1 0 0 0,0 1 0 0 0,0 0 0 0 0,0 0 0 0 0,0 0 0 0 0,-1-1 0 0 0,1 1 0 0 0,0 0 0 0 0,0 0 0 0 0,0 0 0 0 0,-2 1 0 0 0,-24 5 724 0 0,1-2 8 0 0,-18-3 263 0 0,-79-11 0 0 0,-20-3 148 0 0,131 10-995 0 0,-1 0 0 0 0,-15-6 0 0 0,20 6-134 0 0,-1 0 0 0 0,-1 0 0 0 0,1 1-1 0 0,0 0 1 0 0,-17-1 0 0 0,18 3-53 0 0,-1-1-1 0 0,1 0 1 0 0,0-1 0 0 0,-15-4-1 0 0,-19-4 151 0 0,-31-11 560 0 0,61 21-738 0 0,1 0 0 0 0,0 0 0 0 0,0 2 0 0 0,0-1 0 0 0,-1 1 0 0 0,1 1 1 0 0,1-1-1 0 0,-14 7 0 0 0,8-4-14 0 0,1-1 0 0 0,-1 0 1 0 0,-16 2-1 0 0,26-5 5 0 0,0 0 0 0 0,0 0 0 0 0,-11 4-1 0 0,12-2 16 0 0,-1-2-1 0 0,0 1 1 0 0,-12 1-1 0 0,-4 0 43 0 0,12-2 3 0 0,0 0 0 0 0,0 0 0 0 0,-15-2 0 0 0,-13-1 69 0 0,28 3-80 0 0,0-2 0 0 0,0 1 0 0 0,-16-4 0 0 0,16 2-19 0 0,-1 1 0 0 0,1 0 0 0 0,-1 1-1 0 0,-15 1 1 0 0,-2 0 26 0 0,9 0-1 0 0,1 1 0 0 0,-1 0 0 0 0,1 2 0 0 0,-34 11 0 0 0,42-13-56 0 0,-1-1 1 0 0,0 1-1 0 0,1-2 1 0 0,-1 1-1 0 0,-13-3 0 0 0,-3 2 61 0 0,4 0-36 0 0,0 1 0 0 0,1 1 1 0 0,-38 9-1 0 0,33-6-14 0 0,1-1 0 0 0,-1-2 0 0 0,0-1 0 0 0,-35-3 0 0 0,26 1 19 0 0,-55 5 1 0 0,-18 16-51 0 0,-27 0 117 0 0,23-5-107 0 0,102-14-9 0 0,-71 14 63 0 0,78-15-47 0 0,0 0-1 0 0,0 0 0 0 0,0-1 1 0 0,0 1-1 0 0,0-1 1 0 0,0 0-1 0 0,0 0 1 0 0,1 0-1 0 0,-1-1 1 0 0,0 1-1 0 0,0-1 1 0 0,1 0-1 0 0,0 0 1 0 0,-1 0-1 0 0,1-1 1 0 0,-6-4-1 0 0,-34-42 348 0 0,38 42-322 0 0,1-1 0 0 0,0 1 0 0 0,0-1 0 0 0,0 1 0 0 0,1-1 0 0 0,1 0 0 0 0,-1 0 0 0 0,1 0 0 0 0,1-1-1 0 0,-1 1 1 0 0,1-14 0 0 0,-1 10 16 0 0,-1-3 12 0 0,0 1 0 0 0,-10-27 0 0 0,7 26-50 0 0,2 0 0 0 0,-5-20 0 0 0,2-50 78 0 0,6 60-49 0 0,-1 0 0 0 0,-10-48 0 0 0,3 43-27 0 0,3 12 17 0 0,1 0 0 0 0,-3-25 0 0 0,-4-17 1 0 0,2 17-27 0 0,6 22-13 0 0,1 8 0 0 0,1 1 0 0 0,0 0 0 0 0,1-1 0 0 0,0 0 0 0 0,1 1 0 0 0,0-1 0 0 0,3-15 0 0 0,4-5 6 0 0,-4 18 1 0 0,1 1 1 0 0,-2-1-1 0 0,0 0 0 0 0,-1 1 0 0 0,0-1 1 0 0,-1 0-1 0 0,-4-22 0 0 0,3 30-7 0 0,-1 0 0 0 0,1 0 0 0 0,1 1 0 0 0,-1-1 0 0 0,1 0 0 0 0,0 0 0 0 0,0 0 0 0 0,1 0 0 0 0,0 0 0 0 0,0 0 0 0 0,1 1 0 0 0,0-1 0 0 0,0 0 0 0 0,4-8 0 0 0,-3 11 0 0 0,0 0 0 0 0,0 0 0 0 0,0 0 0 0 0,1 1 0 0 0,-1-1 0 0 0,1 1 0 0 0,0 0 0 0 0,0 0 0 0 0,0 0 0 0 0,0 0 0 0 0,1 1 0 0 0,-1-1 0 0 0,1 1 0 0 0,-1 0 0 0 0,1 1 0 0 0,0-1 0 0 0,0 1 0 0 0,5-1 0 0 0,10 0 0 0 0,-1 0 0 0 0,0 1 0 0 0,29 3 0 0 0,-3 0 0 0 0,138 8 0 0 0,-92-2 0 0 0,-55-7 0 0 0,0-2 0 0 0,42-5 0 0 0,116-2 0 0 0,1 15 0 0 0,-125-4 0 0 0,121 16 0 0 0,-131-10 0 0 0,2-3 0 0 0,121-3 0 0 0,-115-10 0 0 0,33-2 0 0 0,163 4 0 0 0,-241 5 0 0 0,36-3 0 0 0,2 0 0 0 0,-1-1 0 0 0,-46 2 0 0 0,0 1 0 0 0,-1 0 0 0 0,1 1 0 0 0,0 1 0 0 0,0 0 0 0 0,23 5 0 0 0,8 6 0 0 0,38 11 0 0 0,-73-19 0 0 0,-1 0 0 0 0,0 0 0 0 0,0 0 0 0 0,-1 1 0 0 0,1 1 0 0 0,10 8 0 0 0,-16-10 0 0 0,1 1 0 0 0,-1-1 0 0 0,0 1 0 0 0,-1 0 0 0 0,1 0 0 0 0,-1 0 0 0 0,2 7 0 0 0,3 4 0 0 0,-4-9 0 0 0,7 15 0 0 0,0 0 0 0 0,-2 0 0 0 0,6 27 0 0 0,-9-32 0 0 0,10 26 0 0 0,0-1 0 0 0,-9-20 0 0 0,-2-1 0 0 0,0 1 0 0 0,1 34 0 0 0,-5 67 0 0 0,-1-51 0 0 0,0-49-89 0 0,0 1 0 0 0,-2-1-1 0 0,-1 0 1 0 0,-1 0 0 0 0,-1 0 0 0 0,0-1 0 0 0,-15 31-1 0 0,-8 8-604 0 0,-46 70 0 0 0,8-16 7 0 0,34-53-1409 0 0,1 4-4027 0 0,5-1-1717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38.708"/>
    </inkml:context>
    <inkml:brush xml:id="br0">
      <inkml:brushProperty name="width" value="0.1" units="cm"/>
      <inkml:brushProperty name="height" value="0.1" units="cm"/>
      <inkml:brushProperty name="color" value="#E71224"/>
    </inkml:brush>
  </inkml:definitions>
  <inkml:trace contextRef="#ctx0" brushRef="#br0">1428 89 919 0 0,'-9'0'623'0'0,"0"-2"0"0"0,1 1-1 0 0,-1-1 1 0 0,-15-5-1 0 0,13 3 49 0 0,0 1 0 0 0,-18-3 0 0 0,-5 5 208 0 0,0 1 0 0 0,-63 8 0 0 0,73-7-494 0 0,-27-1 0 0 0,-9 1 130 0 0,36-1-336 0 0,-46-5 0 0 0,48 3-48 0 0,0 0 0 0 0,-40 3 0 0 0,-6 8 273 0 0,-58 3 285 0 0,111-11-575 0 0,0-2 0 0 0,0 0 0 0 0,0 0 0 0 0,0-2 0 0 0,0 0 0 0 0,-19-6 0 0 0,31 8-90 0 0,-56-20 571 0 0,-97-22 0 0 0,144 42-571 0 0,0-1-1 0 0,0 2 0 0 0,0-1 1 0 0,0 2-1 0 0,0 0 1 0 0,1 0-1 0 0,-16 4 0 0 0,-1 3-494 0 0,-50 19-1 0 0,46-11-2714 0 0,-1 4-1064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39.278"/>
    </inkml:context>
    <inkml:brush xml:id="br0">
      <inkml:brushProperty name="width" value="0.1" units="cm"/>
      <inkml:brushProperty name="height" value="0.1" units="cm"/>
      <inkml:brushProperty name="color" value="#E71224"/>
    </inkml:brush>
  </inkml:definitions>
  <inkml:trace contextRef="#ctx0" brushRef="#br0">1104 29 2759 0 0,'0'0'16'0'0,"0"0"0"0"0,1 0-1 0 0,-1 0 1 0 0,0 0 0 0 0,1-1-1 0 0,-1 1 1 0 0,0 0 0 0 0,0 0-1 0 0,1 0 1 0 0,-1-1 0 0 0,0 1-1 0 0,0 0 1 0 0,1 0 0 0 0,-1 0-1 0 0,0-1 1 0 0,0 1 0 0 0,0 0-1 0 0,1-1 1 0 0,-1 1-1 0 0,0 0 1 0 0,0 0 0 0 0,0-1-1 0 0,0 1 1 0 0,0 0 0 0 0,0-1-1 0 0,0 1 1 0 0,1 0 0 0 0,-1-1-1 0 0,0 1 1 0 0,0 0 0 0 0,0-1-1 0 0,-1 0 1 0 0,-7-8 1299 0 0,6 8-1120 0 0,-1-1 1 0 0,0 1-1 0 0,0-1 1 0 0,1 1-1 0 0,-1 0 1 0 0,-5-1-1 0 0,-13 2 89 0 0,1 0 0 0 0,0 2-1 0 0,0 0 1 0 0,0 1-1 0 0,-30 9 1 0 0,-30 5 358 0 0,-616 46 1510 0 0,582-54-3520 0 0,79-5-1936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39.917"/>
    </inkml:context>
    <inkml:brush xml:id="br0">
      <inkml:brushProperty name="width" value="0.1" units="cm"/>
      <inkml:brushProperty name="height" value="0.1" units="cm"/>
      <inkml:brushProperty name="color" value="#E71224"/>
    </inkml:brush>
  </inkml:definitions>
  <inkml:trace contextRef="#ctx0" brushRef="#br0">669 27 919 0 0,'-8'-4'583'0'0,"0"1"0"0"0,0 0 0 0 0,-1 1 0 0 0,0-1 0 0 0,1 2 0 0 0,-10-2 0 0 0,-56 0-202 0 0,39 3 109 0 0,-179-3 1446 0 0,163 1-1655 0 0,0 2-1 0 0,-90 13 1 0 0,107-5-467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40.728"/>
    </inkml:context>
    <inkml:brush xml:id="br0">
      <inkml:brushProperty name="width" value="0.1" units="cm"/>
      <inkml:brushProperty name="height" value="0.1" units="cm"/>
      <inkml:brushProperty name="color" value="#E71224"/>
    </inkml:brush>
  </inkml:definitions>
  <inkml:trace contextRef="#ctx0" brushRef="#br0">1578 23 1495 0 0,'1'0'26'0'0,"-1"-1"0"0"0,0 0 0 0 0,-1 0 0 0 0,1 0-1 0 0,0 0 1 0 0,0 0 0 0 0,0 0 0 0 0,0 1-1 0 0,-1-1 1 0 0,1 0 0 0 0,0 0 0 0 0,-1 0-1 0 0,1 1 1 0 0,-1-1 0 0 0,1 0 0 0 0,-1 1-1 0 0,1-1 1 0 0,-1 0 0 0 0,1 1 0 0 0,-1-1-1 0 0,0 0 1 0 0,1 1 0 0 0,-1-1 0 0 0,-1 0 0 0 0,1 1 104 0 0,-1-1 0 0 0,0 0 0 0 0,0 1 0 0 0,0-1 0 0 0,0 1 0 0 0,0 0 1 0 0,0-1-1 0 0,0 1 0 0 0,0 0 0 0 0,-2 0 0 0 0,-6 2 425 0 0,1-1 1 0 0,0 1-1 0 0,-13 4 0 0 0,22-6-552 0 0,-71 18 783 0 0,-110 14-1 0 0,107-21-206 0 0,15-2-212 0 0,0-2 1 0 0,-96-2-1 0 0,48-10 31 0 0,-178-31-1 0 0,202 24-463 0 0,0 3-1 0 0,-1 4 1 0 0,-121 7 0 0 0,156 2-344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42.236"/>
    </inkml:context>
    <inkml:brush xml:id="br0">
      <inkml:brushProperty name="width" value="0.1" units="cm"/>
      <inkml:brushProperty name="height" value="0.1" units="cm"/>
      <inkml:brushProperty name="color" value="#E71224"/>
    </inkml:brush>
  </inkml:definitions>
  <inkml:trace contextRef="#ctx0" brushRef="#br0">2094 88 1295 0 0,'0'-1'34'0'0,"0"-1"-1"0"0,0 1 1 0 0,0-1-1 0 0,-1 1 1 0 0,1-1-1 0 0,-1 1 0 0 0,1-1 1 0 0,-1 1-1 0 0,1-1 1 0 0,-1 1-1 0 0,0 0 0 0 0,0-1 1 0 0,0 1-1 0 0,0 0 1 0 0,0 0-1 0 0,0 0 0 0 0,0 0 1 0 0,0 0-1 0 0,0 0 1 0 0,0 0-1 0 0,0 0 1 0 0,-1 0-1 0 0,1 0 0 0 0,0 1 1 0 0,-1-1-1 0 0,1 0 1 0 0,-1 1-1 0 0,1-1 0 0 0,-2 1 1 0 0,-6-3 326 0 0,0 2 1 0 0,0-1-1 0 0,-16 1 1 0 0,13 0-198 0 0,-23-1 496 0 0,9 0 73 0 0,0 0-1 0 0,0-1 0 0 0,-36-10 0 0 0,32 5-444 0 0,1 2-1 0 0,-1 2 0 0 0,0 0 1 0 0,-1 2-1 0 0,1 1 0 0 0,0 2 1 0 0,-54 7-1 0 0,-250 14 223 0 0,239-21-216 0 0,-46 2 286 0 0,80 1-492 0 0,-293 6 786 0 0,183-18-809 0 0,-65 5-45 0 0,193 4-139 0 0,-6 1-103 0 0,0 0-29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39:21.063"/>
    </inkml:context>
    <inkml:brush xml:id="br0">
      <inkml:brushProperty name="width" value="0.1" units="cm"/>
      <inkml:brushProperty name="height" value="0.1" units="cm"/>
      <inkml:brushProperty name="color" value="#E71224"/>
    </inkml:brush>
  </inkml:definitions>
  <inkml:trace contextRef="#ctx0" brushRef="#br0">1 94 511 0 0,'6'-3'-8'0'0,"-6"2"11"0"0,0 1 1 0 0,0 0 0 0 0,0 0-1 0 0,0 0 1 0 0,0 0 0 0 0,1 0-1 0 0,-1-1 1 0 0,0 1 0 0 0,0 0-1 0 0,0 0 1 0 0,0 0 0 0 0,0 0-1 0 0,0 0 1 0 0,1 0 0 0 0,-1 0-1 0 0,0-1 1 0 0,0 1 0 0 0,0 0-1 0 0,0 0 1 0 0,1 0-1 0 0,-1 0 1 0 0,0 0 0 0 0,0 0-1 0 0,0 0 1 0 0,0 0 0 0 0,1 0-1 0 0,-1 0 1 0 0,0 0 0 0 0,0 0-1 0 0,0 0 1 0 0,0 0 0 0 0,1 0-1 0 0,-1 0 1 0 0,0 0 0 0 0,0 0-1 0 0,0 1 1 0 0,0-1 0 0 0,1 0-1 0 0,-1 0 1 0 0,0 0 0 0 0,0 0-1 0 0,0 0 1 0 0,0 0 0 0 0,1 1-1 0 0,1-1 58 0 0,0 0 0 0 0,1 0-1 0 0,-1 0 1 0 0,1 0-1 0 0,-1 0 1 0 0,1 0 0 0 0,3-1-1 0 0,2 0-9 0 0,-3 1-42 0 0,-1 0-1 0 0,1 0 1 0 0,-1 0-1 0 0,1-1 1 0 0,-1 0-1 0 0,1 0 1 0 0,-1 0-1 0 0,6-2 0 0 0,7-2 124 0 0,-15 4-22 0 0,1 1 1 0 0,-1-1-1 0 0,0 0 1 0 0,1 0-1 0 0,-1 1 1 0 0,0-2-1 0 0,0 1 1 0 0,0 0-1 0 0,1 0 1 0 0,-1-1-1 0 0,3-2 1 0 0,-3 3 4 0 0,0-1 0 0 0,0 0 0 0 0,1 1 0 0 0,-1 0-1 0 0,1-1 1 0 0,-1 1 0 0 0,1 0 0 0 0,-1 0 0 0 0,1 0 0 0 0,0 1 0 0 0,-1-1 0 0 0,1 1 0 0 0,5-1 0 0 0,43 3 192 0 0,-25-1-269 0 0,-12-2 252 0 0,0-1-1 0 0,0-1 0 0 0,23-8 0 0 0,-24 8-123 0 0,-6 1-98 0 0,-1 1 0 0 0,1 0 0 0 0,-1 0 0 0 0,1 0 0 0 0,-1 1 0 0 0,1 0 0 0 0,-1 0 0 0 0,1 1 1 0 0,-1 0-1 0 0,8 2 0 0 0,-11-3-53 0 0,18 2 102 0 0,0 0 0 0 0,0-2 0 0 0,0-1 0 0 0,0 0-1 0 0,27-6 1 0 0,-33 5 4 0 0,-1 2 0 0 0,1-1 0 0 0,27 4 0 0 0,-25-1-93 0 0,1-1 0 0 0,22-2 0 0 0,-27 0-28 0 0,1 1 0 0 0,14 2 0 0 0,11 1 0 0 0,-18-3 2 0 0,-1 0 37 0 0,0 0-1 0 0,35-6 1 0 0,-14 2 187 0 0,-39 4-202 0 0,1 0 0 0 0,-1 0 1 0 0,1 0-1 0 0,-1 0 0 0 0,1 0 0 0 0,-1 1 0 0 0,5 0 0 0 0,-5 0-5 0 0,0 0 1 0 0,0-1-1 0 0,0 0 0 0 0,0 1 1 0 0,0-1-1 0 0,1 0 0 0 0,-1 0 1 0 0,0 0-1 0 0,0 0 0 0 0,4-1 1 0 0,30-8 92 0 0,9-3 128 0 0,-44 12-236 0 0,-1 0 1 0 0,1-1 0 0 0,-1 1-1 0 0,1 0 1 0 0,-1 0 0 0 0,1 0-1 0 0,-1-1 1 0 0,1 1 0 0 0,0 0-1 0 0,-1 0 1 0 0,1 0 0 0 0,-1 0-1 0 0,1 0 1 0 0,-1 0-1 0 0,1 0 1 0 0,0 0 0 0 0,-1 0-1 0 0,1 1 1 0 0,-1-1 0 0 0,1 0-1 0 0,-1 0 1 0 0,1 0 0 0 0,0 1-1 0 0,-1-1 1 0 0,1 0 0 0 0,-1 1-1 0 0,0-1 1 0 0,1 0 0 0 0,-1 1-1 0 0,1-1 1 0 0,0 1 0 0 0,-1 0-20 0 0,1 0 1 0 0,-1 0 0 0 0,0 0 0 0 0,1 0 0 0 0,-1 0 0 0 0,0 0 0 0 0,0 0-1 0 0,0 0 1 0 0,0 0 0 0 0,0 0 0 0 0,0 0 0 0 0,0 0 0 0 0,0 0-1 0 0,0 0 1 0 0,0 0 0 0 0,0 0 0 0 0,-1 0 0 0 0,1 1 0 0 0,-2 4-288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43.645"/>
    </inkml:context>
    <inkml:brush xml:id="br0">
      <inkml:brushProperty name="width" value="0.1" units="cm"/>
      <inkml:brushProperty name="height" value="0.1" units="cm"/>
      <inkml:brushProperty name="color" value="#E71224"/>
    </inkml:brush>
  </inkml:definitions>
  <inkml:trace contextRef="#ctx0" brushRef="#br0">2213 168 3079 0 0,'-7'-5'227'0'0,"-1"0"0"0"0,0 0 0 0 0,1 1 0 0 0,-1 0 0 0 0,-1 0-1 0 0,-15-5 1 0 0,16 6-151 0 0,-63-17 998 0 0,44 13-391 0 0,-27-10 0 0 0,40 11-451 0 0,1 0-1 0 0,-2 1 1 0 0,1 1-1 0 0,0 0 1 0 0,-1 1-1 0 0,0 1 1 0 0,-19-1-1 0 0,-72 5 143 0 0,-157 25 0 0 0,182-15-208 0 0,-1-3 0 0 0,0-3 0 0 0,-162-11 0 0 0,-218-68 1489 0 0,392 61-1229 0 0,-102-4 0 0 0,128 15-1388 0 0,0 1 0 0 0,0 3 0 0 0,-66 13 0 0 0,67-6-2953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44.482"/>
    </inkml:context>
    <inkml:brush xml:id="br0">
      <inkml:brushProperty name="width" value="0.1" units="cm"/>
      <inkml:brushProperty name="height" value="0.1" units="cm"/>
      <inkml:brushProperty name="color" value="#E71224"/>
    </inkml:brush>
  </inkml:definitions>
  <inkml:trace contextRef="#ctx0" brushRef="#br0">799 0 1375 0 0,'2'0'99'0'0,"0"0"-1"0"0,-1 0 0 0 0,1 0 0 0 0,-1 1 0 0 0,1-1 0 0 0,0 0 0 0 0,-1 1 1 0 0,1-1-1 0 0,-1 1 0 0 0,1-1 0 0 0,-1 1 0 0 0,0 0 0 0 0,1 0 0 0 0,-1-1 0 0 0,0 1 1 0 0,1 0-1 0 0,-1 0 0 0 0,0 0 0 0 0,0 0 0 0 0,0 1 0 0 0,0-1 0 0 0,0 0 1 0 0,0 0-1 0 0,0 1 0 0 0,0-1 0 0 0,0 1 0 0 0,-1-1 0 0 0,1 0 0 0 0,-1 1 0 0 0,1 0 1 0 0,-1-1-1 0 0,1 1 0 0 0,-1-1 0 0 0,0 3 173 0 0,-10-1 613 0 0,-5 0-272 0 0,-187-21 2590 0 0,131 10-2767 0 0,-1 3 1 0 0,0 4 0 0 0,-89 9-1 0 0,132-5-427 0 0,-1 2-1 0 0,-51 15 0 0 0,23 1-3094 0 0,21-5-496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45.780"/>
    </inkml:context>
    <inkml:brush xml:id="br0">
      <inkml:brushProperty name="width" value="0.1" units="cm"/>
      <inkml:brushProperty name="height" value="0.1" units="cm"/>
      <inkml:brushProperty name="color" value="#E71224"/>
    </inkml:brush>
  </inkml:definitions>
  <inkml:trace contextRef="#ctx0" brushRef="#br0">2062 282 2415 0 0,'1'-5'147'0'0,"1"-1"-1"0"0,-1 0 0 0 0,-1 0 0 0 0,1 1 0 0 0,-1-1 1 0 0,0 0-1 0 0,0 0 0 0 0,-1-6 0 0 0,1 11-96 0 0,0-1-1 0 0,0 1 0 0 0,0 0 1 0 0,-1-1-1 0 0,1 1 0 0 0,0 0 1 0 0,-1-1-1 0 0,1 1 1 0 0,-1 0-1 0 0,1 0 0 0 0,-1-1 1 0 0,1 1-1 0 0,-1 0 0 0 0,0 0 1 0 0,0 0-1 0 0,0 0 1 0 0,0 0-1 0 0,0 0 0 0 0,0 0 1 0 0,0 0-1 0 0,0 0 0 0 0,0 0 1 0 0,0 1-1 0 0,0-1 1 0 0,0 0-1 0 0,-1 1 0 0 0,1-1 1 0 0,0 1-1 0 0,0-1 0 0 0,-1 1 1 0 0,1 0-1 0 0,0-1 0 0 0,-1 1 1 0 0,1 0-1 0 0,0 0 1 0 0,-1 0-1 0 0,1 0 0 0 0,0 0 1 0 0,-2 1-1 0 0,-46 6 516 0 0,0-2 1 0 0,-51-1-1 0 0,65-7-298 0 0,-1-1 1 0 0,1-1-1 0 0,0-2 0 0 0,-43-15 1 0 0,8 3 199 0 0,39 12-269 0 0,-10-4 24 0 0,-73-9-1 0 0,-228-5 515 0 0,-243-37 899 0 0,391 40-1440 0 0,148 20-421 0 0,1 2-1 0 0,-58 7 1 0 0,62-1-165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46.397"/>
    </inkml:context>
    <inkml:brush xml:id="br0">
      <inkml:brushProperty name="width" value="0.1" units="cm"/>
      <inkml:brushProperty name="height" value="0.1" units="cm"/>
      <inkml:brushProperty name="color" value="#E71224"/>
    </inkml:brush>
  </inkml:definitions>
  <inkml:trace contextRef="#ctx0" brushRef="#br0">641 55 2527 0 0,'-1'-1'35'0'0,"-1"0"0"0"0,1 1-1 0 0,0-1 1 0 0,-1 0-1 0 0,1 1 1 0 0,-1 0-1 0 0,1-1 1 0 0,-1 1-1 0 0,1 0 1 0 0,-1-1-1 0 0,1 1 1 0 0,-1 0 0 0 0,-1 0-1 0 0,-26 2 639 0 0,21-2-446 0 0,-39 1 748 0 0,1-2 0 0 0,-52-7 0 0 0,-90-24 719 0 0,159 27-1805 0 0,0 2 1 0 0,-1 1-1 0 0,-50 3 0 0 0,46 1-2793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47.980"/>
    </inkml:context>
    <inkml:brush xml:id="br0">
      <inkml:brushProperty name="width" value="0.1" units="cm"/>
      <inkml:brushProperty name="height" value="0.1" units="cm"/>
      <inkml:brushProperty name="color" value="#E71224"/>
    </inkml:brush>
  </inkml:definitions>
  <inkml:trace contextRef="#ctx0" brushRef="#br0">1068 113 1727 0 0,'-25'4'150'0'0,"22"-3"-130"0"0,0 0 0 0 0,0-1-1 0 0,-1 1 1 0 0,1-1 0 0 0,0 1 0 0 0,-1-1 0 0 0,1 0 0 0 0,0-1 0 0 0,0 1 0 0 0,-5-1-1 0 0,-5-3 328 0 0,1-1 0 0 0,-1-1-1 0 0,1 0 1 0 0,0 0 0 0 0,1-1 0 0 0,-12-9-1 0 0,14 9-25 0 0,0 1 0 0 0,-1-1 0 0 0,0 2 0 0 0,0-1 0 0 0,0 1 0 0 0,-1 1 0 0 0,0 0 0 0 0,1 1-1 0 0,-16-3 1 0 0,-166 1 514 0 0,52 5-330 0 0,-278-10-109 0 0,377 10-736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48.945"/>
    </inkml:context>
    <inkml:brush xml:id="br0">
      <inkml:brushProperty name="width" value="0.1" units="cm"/>
      <inkml:brushProperty name="height" value="0.1" units="cm"/>
      <inkml:brushProperty name="color" value="#E71224"/>
    </inkml:brush>
  </inkml:definitions>
  <inkml:trace contextRef="#ctx0" brushRef="#br0">1664 60 2671 0 0,'-1'0'125'0'0,"0"-1"0"0"0,0 1 0 0 0,0 0 0 0 0,0-1 0 0 0,0 1 0 0 0,0 0 0 0 0,0-1 0 0 0,0 1 0 0 0,0-1 0 0 0,0 1 0 0 0,0-1 0 0 0,0 0 0 0 0,1 1 0 0 0,-1-1-1 0 0,-1-1 1 0 0,1 1-40 0 0,0 0 1 0 0,1 0-1 0 0,-1 0 0 0 0,0 1 0 0 0,0-1 0 0 0,0 0 0 0 0,0 1 0 0 0,0-1 0 0 0,0 1 0 0 0,0-1 0 0 0,0 1 0 0 0,0 0 0 0 0,0-1 0 0 0,0 1 0 0 0,-2-1 0 0 0,1 1-1 0 0,-1 0-1 0 0,0-1 0 0 0,0 0 1 0 0,0 0-1 0 0,1 0 1 0 0,-1 0-1 0 0,0 0 0 0 0,1 0 1 0 0,-1-1-1 0 0,1 1 0 0 0,0-1 1 0 0,-4-2-1 0 0,3 2-2 0 0,0-1-1 0 0,0 1 0 0 0,0 0 1 0 0,0 1-1 0 0,0-1 1 0 0,-1 1-1 0 0,1-1 1 0 0,-1 1-1 0 0,-3-1 0 0 0,-10-1-14 0 0,0 2 0 0 0,1-1-1 0 0,-1 2 1 0 0,0 0 0 0 0,0 1-1 0 0,1 1 1 0 0,-22 5 0 0 0,-127 19 213 0 0,100-18-104 0 0,-99 4 559 0 0,119-7-561 0 0,-74 11 204 0 0,29-2-61 0 0,1-5-1 0 0,-167-2 1 0 0,171-10-346 0 0,14-1-323 0 0,-134 12 0 0 0,156-2-578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50.442"/>
    </inkml:context>
    <inkml:brush xml:id="br0">
      <inkml:brushProperty name="width" value="0.1" units="cm"/>
      <inkml:brushProperty name="height" value="0.1" units="cm"/>
      <inkml:brushProperty name="color" value="#E71224"/>
    </inkml:brush>
  </inkml:definitions>
  <inkml:trace contextRef="#ctx0" brushRef="#br0">1846 6 2671 0 0,'-1'0'20'0'0,"0"-1"0"0"0,1 1-1 0 0,-1-1 1 0 0,1 1-1 0 0,-1-1 1 0 0,0 1-1 0 0,1-1 1 0 0,-1 1-1 0 0,0 0 1 0 0,0-1-1 0 0,1 1 1 0 0,-1 0 0 0 0,0 0-1 0 0,0 0 1 0 0,0 0-1 0 0,1-1 1 0 0,-1 1-1 0 0,0 0 1 0 0,0 0-1 0 0,0 1 1 0 0,1-1 0 0 0,-1 0-1 0 0,0 0 1 0 0,0 0-1 0 0,1 0 1 0 0,-2 1-1 0 0,-32 10 225 0 0,7-3 134 0 0,13-6 131 0 0,-1 0 0 0 0,0-1 1 0 0,1-1-1 0 0,-1 0 0 0 0,-18-3 1 0 0,16 1-38 0 0,0 2-1 0 0,0 0 1 0 0,-29 5 0 0 0,26-2-258 0 0,0-2-1 0 0,-24 0 1 0 0,-46-11 221 0 0,53 5-261 0 0,1 2 1 0 0,-39 1-1 0 0,-87 6 142 0 0,135-2-220 0 0,0 0 0 0 0,-38 10 0 0 0,-16 2 80 0 0,33-12-13 0 0,-1-1 0 0 0,-59-8 0 0 0,-64 1 180 0 0,122 10-350 0 0,0 1 0 0 0,0 2 0 0 0,1 3 0 0 0,1 2-1 0 0,0 1 1 0 0,0 3 0 0 0,-76 37 0 0 0,91-35-216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52.065"/>
    </inkml:context>
    <inkml:brush xml:id="br0">
      <inkml:brushProperty name="width" value="0.1" units="cm"/>
      <inkml:brushProperty name="height" value="0.1" units="cm"/>
      <inkml:brushProperty name="color" value="#E71224"/>
    </inkml:brush>
  </inkml:definitions>
  <inkml:trace contextRef="#ctx0" brushRef="#br0">2337 267 1295 0 0,'-4'-1'139'0'0,"1"1"-1"0"0,-1-1 0 0 0,1 0 0 0 0,-1 1 0 0 0,0 0 0 0 0,1 0 0 0 0,-1 0 0 0 0,0 0 0 0 0,1 1 0 0 0,-8 1 0 0 0,-13 1 570 0 0,4-3-88 0 0,2 0-138 0 0,0 0 1 0 0,-1-1-1 0 0,-20-5 0 0 0,-30-8 614 0 0,-95-8 0 0 0,104 19-770 0 0,-1-4 0 0 0,2-1 0 0 0,-89-26 0 0 0,108 24-246 0 0,-1 2-1 0 0,1 1 0 0 0,-58-2 1 0 0,66 7-70 0 0,-42-6 42 0 0,-26-3 96 0 0,41 6 130 0 0,1-3-1 0 0,-90-25 1 0 0,-53-8 247 0 0,153 35-504 0 0,-202-19 160 0 0,215 23-193 0 0,0 3 0 0 0,-1 0 0 0 0,2 3-1 0 0,-1 1 1 0 0,-65 17 0 0 0,13 7-845 0 0,47-15 355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4:14.156"/>
    </inkml:context>
    <inkml:brush xml:id="br0">
      <inkml:brushProperty name="width" value="0.1" units="cm"/>
      <inkml:brushProperty name="height" value="0.1" units="cm"/>
      <inkml:brushProperty name="color" value="#E71224"/>
    </inkml:brush>
  </inkml:definitions>
  <inkml:trace contextRef="#ctx0" brushRef="#br0">1792 1108 367 0 0,'-5'0'0'0'0,"-2"2"0"0"0,1 0 63 0 0,0 0 0 0 0,0 0 0 0 0,0 0 0 0 0,0-1 0 0 0,0 0 0 0 0,-1 0 0 0 0,1-1 0 0 0,0 1 0 0 0,-8-2-1 0 0,8 1-44 0 0,-1 0 179 0 0,6 0-121 0 0,0-1-1 0 0,0 1 0 0 0,0 0 0 0 0,-1 0 0 0 0,1 0 0 0 0,0 0 0 0 0,0 0 0 0 0,0 1 0 0 0,-1-1 0 0 0,1 0 0 0 0,0 0 0 0 0,0 1 1 0 0,0-1-1 0 0,0 1 0 0 0,-2 0 0 0 0,0 1 11 0 0,-1-1 0 0 0,0 0 0 0 0,1 0 1 0 0,-1-1-1 0 0,-6 2 0 0 0,9-4 83 0 0,0 1 0 0 0,-1 0 0 0 0,1 0 0 0 0,1-1 0 0 0,-1 1 0 0 0,0 0 0 0 0,0-1 0 0 0,0 1 0 0 0,1-1 0 0 0,-1 0 0 0 0,1 1 0 0 0,-2-4 0 0 0,1 0 230 0 0,0 3-338 0 0,0 1-1 0 0,0-1 1 0 0,0 0 0 0 0,0 1-1 0 0,0-1 1 0 0,-1 1-1 0 0,1-1 1 0 0,0 1 0 0 0,-1-1-1 0 0,1 1 1 0 0,-1 0 0 0 0,1 0-1 0 0,-1 0 1 0 0,1 0-1 0 0,-1 0 1 0 0,-4-1 0 0 0,6 2-55 0 0,0 0-1 0 0,0 0 1 0 0,-1 0 0 0 0,1 0 0 0 0,0 0 0 0 0,0 1-1 0 0,-1-1 1 0 0,1 0 0 0 0,0 0 0 0 0,0 0 0 0 0,0 0 0 0 0,-1 1-1 0 0,1-1 1 0 0,0 0 0 0 0,0 0 0 0 0,0 1 0 0 0,0-1 0 0 0,-1 0-1 0 0,1 0 1 0 0,0 1 0 0 0,0-1 0 0 0,0 0 0 0 0,0 0-1 0 0,0 1 1 0 0,0-1 0 0 0,0 0 0 0 0,0 1 0 0 0,0-1 0 0 0,0 0-1 0 0,0 0 1 0 0,0 1 0 0 0,0-1 0 0 0,0 0 0 0 0,0 1-1 0 0,2 12 33 0 0,-2-10-45 0 0,0-2 10 0 0,0 0-1 0 0,-1 0 0 0 0,1-1 1 0 0,-1 1-1 0 0,1 0 0 0 0,-1 0 1 0 0,1 0-1 0 0,-1 0 0 0 0,1-1 1 0 0,-1 1-1 0 0,0 0 0 0 0,1-1 1 0 0,-1 1-1 0 0,0 0 0 0 0,0-1 0 0 0,1 1 1 0 0,-1-1-1 0 0,0 1 0 0 0,0-1 1 0 0,0 1-1 0 0,0-1 0 0 0,0 0 1 0 0,0 0-1 0 0,0 1 0 0 0,0-1 1 0 0,1 0-1 0 0,-1 0 0 0 0,0 0 1 0 0,-2 0-1 0 0,-14 5 486 0 0,16-4-460 0 0,0 1 1 0 0,0-1 0 0 0,0 0-1 0 0,0 1 1 0 0,0-1 0 0 0,0 1-1 0 0,1-1 1 0 0,-1 1 0 0 0,0-1-1 0 0,1 1 1 0 0,0 0 0 0 0,-1-1-1 0 0,1 1 1 0 0,-1 3 0 0 0,-5 15 895 0 0,6-19-894 0 0,-13 16 723 0 0,12-17-719 0 0,1 0 1 0 0,0 1 0 0 0,0-1 0 0 0,0 0 0 0 0,0 1-1 0 0,-1-1 1 0 0,1 0 0 0 0,0 0 0 0 0,0 1-1 0 0,-1-1 1 0 0,1 0 0 0 0,0 0 0 0 0,0 0 0 0 0,-1 1-1 0 0,1-1 1 0 0,0 0 0 0 0,-1 0 0 0 0,1 0 0 0 0,0 0-1 0 0,-1 0 1 0 0,1 1 0 0 0,0-1 0 0 0,-1 0-1 0 0,1 0 1 0 0,0 0 0 0 0,-1 0 0 0 0,1 0 0 0 0,-1 0-1 0 0,1 0 1 0 0,0 0 0 0 0,-1 0 0 0 0,1-1-1 0 0,0 1 1 0 0,-1 0 0 0 0,1 0 0 0 0,0 0 0 0 0,-1 0-1 0 0,1 0 1 0 0,0 0 0 0 0,0-1 0 0 0,-1 1 0 0 0,1 0-1 0 0,0 0 1 0 0,-1-1 0 0 0,1 1 0 0 0,0 0-1 0 0,0 0 1 0 0,-1-1 0 0 0,0 0 77 0 0,0 0 0 0 0,0 1 1 0 0,0-1-1 0 0,0 1 0 0 0,0-1 0 0 0,0 1 0 0 0,0 0 0 0 0,0-1 1 0 0,0 1-1 0 0,0 0 0 0 0,0 0 0 0 0,0 0 0 0 0,0 0 1 0 0,0 0-1 0 0,0 0 0 0 0,0 0 0 0 0,-1 0 0 0 0,1 0 0 0 0,0 0 1 0 0,0 0-1 0 0,0 1 0 0 0,0-1 0 0 0,-2 1 0 0 0,-38 12 435 0 0,24-7-155 0 0,-25 2 499 0 0,32-7-583 0 0,0 1 0 0 0,0 0-1 0 0,-15 5 1 0 0,18-5-194 0 0,1-1-1 0 0,-1 0 1 0 0,0 0-1 0 0,0-1 0 0 0,1 0 1 0 0,-1 0-1 0 0,-8-1 1 0 0,-8-1 221 0 0,12 3-142 0 0,0 1 0 0 0,0-1 0 0 0,0 2 0 0 0,0 0 0 0 0,-14 5 0 0 0,15-4-102 0 0,-1-1-1 0 0,0 0 1 0 0,1-1-1 0 0,-1 0 1 0 0,-15 1-1 0 0,-3-2 143 0 0,16 0-46 0 0,0-1-1 0 0,-14-2 0 0 0,-1 1 10 0 0,24 1-160 0 0,-1 0 0 0 0,0 0 0 0 0,1 0 0 0 0,-1-1 0 0 0,0 1 0 0 0,1-1 0 0 0,-1-1 0 0 0,0 1 0 0 0,1-1 0 0 0,-6-2 0 0 0,5 2 30 0 0,-1-1-1 0 0,1 1 0 0 0,-1 0 1 0 0,1 0-1 0 0,-1 1 1 0 0,0-1-1 0 0,0 1 0 0 0,-8 0 1 0 0,-1 1 19 0 0,0 0 1 0 0,-17 2-1 0 0,22-1-29 0 0,5 0-10 0 0,-1 0 1 0 0,0 0-1 0 0,1-1 0 0 0,-1 0 1 0 0,1 0-1 0 0,-1 0 1 0 0,0-1-1 0 0,1 0 1 0 0,-1 0-1 0 0,1 0 0 0 0,-1-1 1 0 0,-7-3-1 0 0,0 0 49 0 0,1 1-1 0 0,-1 0 1 0 0,0 0 0 0 0,0 1-1 0 0,-18-1 1 0 0,-34-8 78 0 0,-65-16 554 0 0,115 24-635 0 0,-9-1 4 0 0,11 5-85 0 0,-9 0 89 0 0,-23 3 1 0 0,39-3-87 0 0,1 1 1 0 0,0 0-1 0 0,0 0 0 0 0,0 1 0 0 0,0-1 0 0 0,0 1 0 0 0,0 0 1 0 0,0 1-1 0 0,0-1 0 0 0,-5 5 0 0 0,2-2-4 0 0,0 0-1 0 0,-1 0 1 0 0,0 0-1 0 0,-11 3 1 0 0,-7 4 6 0 0,25-11-10 0 0,0 0 0 0 0,-1-1 0 0 0,1 1 0 0 0,0-1 0 0 0,-1 0 0 0 0,1 0 0 0 0,0 1 0 0 0,-1-1 0 0 0,1-1 0 0 0,-1 1 0 0 0,1 0 0 0 0,0-1 0 0 0,-1 1-1 0 0,-3-2 1 0 0,-16-2 222 0 0,20 4-208 0 0,1 0-1 0 0,0 0 0 0 0,0 0 1 0 0,0-1-1 0 0,0 1 1 0 0,0 0-1 0 0,0-1 0 0 0,0 1 1 0 0,0-1-1 0 0,0 1 0 0 0,0-1 1 0 0,0 1-1 0 0,0-1 0 0 0,0 0 1 0 0,0 0-1 0 0,0 1 0 0 0,0-1 1 0 0,1 0-1 0 0,-1 0 0 0 0,0 0 1 0 0,0 0-1 0 0,1 0 0 0 0,-1 0 1 0 0,1 0-1 0 0,-1 0 0 0 0,1 0 1 0 0,0 0-1 0 0,-1 0 0 0 0,1 0 1 0 0,0 0-1 0 0,-1-2 0 0 0,0-7 130 0 0,0 1-1 0 0,0-1 0 0 0,2-11 1 0 0,-2-7 109 0 0,-9-22-41 0 0,7 38-136 0 0,0 0-1 0 0,1 0 1 0 0,1 0-1 0 0,0 0 1 0 0,1-19-1 0 0,0 11 12 0 0,0-1 0 0 0,-1 1 0 0 0,-6-36 0 0 0,1 17-28 0 0,6 32-55 0 0,0 0 0 0 0,0 1 0 0 0,0-1 0 0 0,1 1 1 0 0,0-1-1 0 0,3-8 0 0 0,-2 9 0 0 0,-1-1 0 0 0,0 0 0 0 0,0 1 1 0 0,0-1-1 0 0,-1 0 0 0 0,0-8 0 0 0,-6-54 75 0 0,4 42-28 0 0,-1-1 1 0 0,-1 1-1 0 0,-7-28 0 0 0,8 41-33 0 0,0 1 0 0 0,1-1-1 0 0,0-21 1 0 0,-3-22 36 0 0,-1 5-5 0 0,-1-8-2 0 0,5 46-39 0 0,1 0-1 0 0,1 0 1 0 0,1 1-1 0 0,0-1 1 0 0,0 0-1 0 0,6-20 1 0 0,-3 10-26 0 0,-3 19 13 0 0,0 1 0 0 0,0-1 0 0 0,1 0 0 0 0,-1 0 0 0 0,1 1 0 0 0,0-1 0 0 0,0 1 0 0 0,1 0 0 0 0,-1-1 0 0 0,1 1 0 0 0,3-4 0 0 0,-4 6 0 0 0,0 0 0 0 0,1 0 0 0 0,-1 0 0 0 0,1 0 0 0 0,-1 0 0 0 0,1 1 0 0 0,0-1 0 0 0,0 1 0 0 0,0-1 0 0 0,0 1 0 0 0,0 0 0 0 0,0 0 0 0 0,0 0 0 0 0,0 1 0 0 0,0-1 0 0 0,0 1 0 0 0,6 0 0 0 0,292 12 0 0 0,-103-4 0 0 0,-97-14 0 0 0,-55 2 0 0 0,84 4 0 0 0,13-2 0 0 0,-138 2 0 0 0,223-14 0 0 0,-114 18 0 0 0,45-1 0 0 0,59-21 0 0 0,-168 9 0 0 0,-35 6 0 0 0,0 0 0 0 0,18 0 0 0 0,-29 2 0 0 0,0 1 0 0 0,0 1 0 0 0,1-1 0 0 0,-1 0 0 0 0,0 1 0 0 0,0 0 0 0 0,0 0 0 0 0,0 0 0 0 0,0 1 0 0 0,0 0 0 0 0,0-1 0 0 0,5 4 0 0 0,-7-3 0 0 0,-1-1 0 0 0,1 1 0 0 0,0 0 0 0 0,-1-1 0 0 0,0 1 0 0 0,1 0 0 0 0,-1 0 0 0 0,0 0 0 0 0,0 0 0 0 0,0 0 0 0 0,0 0 0 0 0,0 0 0 0 0,0 1 0 0 0,-1-1 0 0 0,1 0 0 0 0,0 4 0 0 0,1 42 0 0 0,-1-23 0 0 0,0-5 0 0 0,-2 1 0 0 0,0-1 0 0 0,-1 0 0 0 0,-1 0 0 0 0,-6 22 0 0 0,4-18 0 0 0,0 1 0 0 0,-1 43 0 0 0,16 131 0 0 0,-10-195 0 0 0,4 50 0 0 0,-4 65 0 0 0,-2-101-69 0 0,-1-1 1 0 0,-1 1-1 0 0,0-1 0 0 0,-1 0 1 0 0,-11 25-1 0 0,-47 80-1889 0 0,9-19-743 0 0,34-56 878 0 0,-2 3-283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4:47.614"/>
    </inkml:context>
    <inkml:brush xml:id="br0">
      <inkml:brushProperty name="width" value="0.1" units="cm"/>
      <inkml:brushProperty name="height" value="0.1" units="cm"/>
      <inkml:brushProperty name="color" value="#66CC00"/>
    </inkml:brush>
  </inkml:definitions>
  <inkml:trace contextRef="#ctx0" brushRef="#br0">1730 1355 919 0 0,'1'-6'420'0'0,"-1"-1"-1"0"0,2 1 1 0 0,-1-1-1 0 0,1 1 1 0 0,0 0-1 0 0,0 0 1 0 0,0 0-1 0 0,1 0 1 0 0,0 0-1 0 0,0 0 1 0 0,7-8-1 0 0,-4 6 136 0 0,0 1 0 0 0,0 0 0 0 0,0 0-1 0 0,1 0 1 0 0,0 1 0 0 0,1 0 0 0 0,10-7-1 0 0,-1 8 64 0 0,-15 4-462 0 0,0 1 0 0 0,-1 0 0 0 0,1-1 1 0 0,0 1-1 0 0,-1-1 0 0 0,1 0 0 0 0,0 1 1 0 0,-1-1-1 0 0,1 0 0 0 0,1-2 0 0 0,5 1 1253 0 0,-8 2-1383 0 0,0 0-1 0 0,0 1 1 0 0,1-1-1 0 0,-1 0 1 0 0,0 0 0 0 0,0 0-1 0 0,0 0 1 0 0,0 0-1 0 0,1 0 1 0 0,-1 0-1 0 0,0 0 1 0 0,0-1-1 0 0,0 1 1 0 0,1 0 0 0 0,-1 0-1 0 0,0 0 1 0 0,0 0-1 0 0,0 0 1 0 0,0 0-1 0 0,1 0 1 0 0,-1 0-1 0 0,0 0 1 0 0,0 0 0 0 0,0-1-1 0 0,0 1 1 0 0,0 0-1 0 0,1 0 1 0 0,-1 0-1 0 0,0 0 1 0 0,0 0-1 0 0,0-1 1 0 0,0 1 0 0 0,0 0-1 0 0,0 0 1 0 0,0 0-1 0 0,0 0 1 0 0,0-1-1 0 0,0 1 1 0 0,0 0-1 0 0,0 0 1 0 0,0 0 0 0 0,1-1-1 0 0,-1 1 1 0 0,-1 0-1 0 0,1 0 1 0 0,0 0-1 0 0,0-1 1 0 0,0 1-1 0 0,0 0 1 0 0,0 0 0 0 0,0 0-1 0 0,0 0 1 0 0,0-1-1 0 0,0 1 1 0 0,0 0-1 0 0,0-3 99 0 0,0 0 0 0 0,0 0 0 0 0,0 1 0 0 0,0-1 0 0 0,1 0 0 0 0,-1 0 0 0 0,1 0 0 0 0,0 1 0 0 0,0-1 0 0 0,0 0 0 0 0,0 1 0 0 0,0-1 0 0 0,1 1 0 0 0,-1-1 0 0 0,1 1 0 0 0,0 0 0 0 0,-1 0 0 0 0,1-1 0 0 0,0 1 0 0 0,0 0 0 0 0,1 1 0 0 0,-1-1 0 0 0,0 0 0 0 0,1 1 0 0 0,3-3 0 0 0,0 1-32 0 0,0 0 0 0 0,-1-1-1 0 0,1 0 1 0 0,0 0 0 0 0,-1 0-1 0 0,0-1 1 0 0,0 1 0 0 0,-1-1 0 0 0,7-8-1 0 0,5-10 250 0 0,13-25 1 0 0,-3 6 242 0 0,-2 11-119 0 0,4-7-102 0 0,-27 34-347 0 0,1 1 0 0 0,-1 0 0 0 0,-1 0 0 0 0,1-1 0 0 0,0 1 0 0 0,-1 0 0 0 0,0-1 0 0 0,0 1 0 0 0,0 0 0 0 0,0-1 0 0 0,0 1 0 0 0,-1 0-1 0 0,1-1 1 0 0,-1 1 0 0 0,-1-4 0 0 0,-3-24 437 0 0,4 21-333 0 0,0 1-1 0 0,0-1 1 0 0,-1 0-1 0 0,-1 1 1 0 0,-4-12-1 0 0,4 12-36 0 0,0 0 1 0 0,1-1-1 0 0,0 1 0 0 0,0 0 0 0 0,0-13 0 0 0,3 13 32 0 0,0-1 0 0 0,1 1-1 0 0,0-1 1 0 0,0 1 0 0 0,1 0 0 0 0,0-1-1 0 0,6-8 1 0 0,-5 9 157 0 0,0 0 0 0 0,-1 0 0 0 0,0 0 0 0 0,-1-1 0 0 0,0 1 0 0 0,0-1-1 0 0,0-10 1 0 0,-3 11-542 0 0,-1 0 0 0 0,0 0 0 0 0,0 0 0 0 0,-1 0-1 0 0,-6-11 1 0 0,-4-7 344 0 0,-4-7-20 0 0,12 20 14 0 0,-1 1-1 0 0,-12-19 1 0 0,-12-3 49 0 0,-13-4-117 0 0,35 32 9 0 0,0 0 1 0 0,0 0-1 0 0,-1 1 0 0 0,0 0 0 0 0,0 1 1 0 0,-1 0-1 0 0,-19-7 0 0 0,-3-3 45 0 0,-107-62 10 0 0,127 71-53 0 0,0 1 0 0 0,-1 0-1 0 0,1 0 1 0 0,-1 1 0 0 0,-17-2 0 0 0,-22-8-12 0 0,27 10 55 0 0,-3-2-44 0 0,10 0-10 0 0,1 0 0 0 0,-32-4 0 0 0,17 7 0 0 0,-10-2 0 0 0,19 1 0 0 0,1 1 0 0 0,-1 1 0 0 0,0 1 0 0 0,0 1 0 0 0,0 1 0 0 0,-23 5 0 0 0,44-6 0 0 0,-117 4 64 0 0,11 3-64 0 0,29 4 0 0 0,-35 4 0 0 0,22-3 0 0 0,55-7 0 0 0,-17 2 0 0 0,30-1 0 0 0,-38 5 0 0 0,55-9 0 0 0,0-1 0 0 0,0 1 0 0 0,0 1 0 0 0,1-1 0 0 0,-1 1 0 0 0,1 1 0 0 0,-1-1 0 0 0,-6 6 0 0 0,-28 12 0 0 0,23-15 0 0 0,13-4 0 0 0,0-1 0 0 0,0 1 0 0 0,0 0 0 0 0,0 0 0 0 0,0 0 0 0 0,1 1 0 0 0,-1 0 0 0 0,1 0 0 0 0,-1 0 0 0 0,-5 5 0 0 0,-51 55 0 0 0,56-57 0 0 0,0-1 0 0 0,0 0 0 0 0,0 0 0 0 0,-1 0 0 0 0,0-1 0 0 0,0 0 0 0 0,0 0 0 0 0,-1 0 0 0 0,1-1 0 0 0,-1 0 0 0 0,-10 3 0 0 0,4-1 0 0 0,1 0 0 0 0,-19 12 0 0 0,27-14 0 0 0,-1 2 0 0 0,1-1 0 0 0,0 1 0 0 0,0-1 0 0 0,0 1 0 0 0,1 0 0 0 0,0 0 0 0 0,-3 6 0 0 0,-9 13 0 0 0,12-20 0 0 0,1 1 0 0 0,0 0 0 0 0,0 1 0 0 0,0-1 0 0 0,0 0 0 0 0,1 1 0 0 0,0-1 0 0 0,0 1 0 0 0,1-1 0 0 0,-1 7 0 0 0,-5 28 0 0 0,4-35 0 0 0,1 0 0 0 0,-1 1 0 0 0,1-1 0 0 0,0 0 0 0 0,0 1 0 0 0,1-1 0 0 0,-1 1 0 0 0,1-1 0 0 0,1 1 0 0 0,-1-1 0 0 0,1 1 0 0 0,1 7 0 0 0,20 84 0 0 0,-21-95 10 0 0,0 0 1 0 0,1 0-1 0 0,-1 1 0 0 0,1-1 1 0 0,-1 0-1 0 0,1 0 0 0 0,0 0 1 0 0,0-1-1 0 0,0 1 0 0 0,4 3 1 0 0,-4-4-9 0 0,0 0 0 0 0,0 1 1 0 0,0-1-1 0 0,-1 1 0 0 0,1 0 0 0 0,0 0 1 0 0,-1 0-1 0 0,0-1 0 0 0,1 1 0 0 0,1 4 1 0 0,0 12 79 0 0,-3-17-81 0 0,-1 0 0 0 0,1 0 1 0 0,0 0-1 0 0,1 1 0 0 0,-1-1 0 0 0,0 0 1 0 0,0 0-1 0 0,0 1 0 0 0,1-1 1 0 0,-1 0-1 0 0,1 0 0 0 0,-1 0 1 0 0,1 0-1 0 0,-1 0 0 0 0,1 0 1 0 0,0 0-1 0 0,-1 0 0 0 0,1 0 1 0 0,0 0-1 0 0,0 0 0 0 0,0 0 1 0 0,0 0-1 0 0,0 0 0 0 0,0-1 0 0 0,0 1 1 0 0,2 1-1 0 0,10 4-13 0 0,-4-2 25 0 0,0 1 0 0 0,0-1-1 0 0,-1 1 1 0 0,0 1 0 0 0,11 8-1 0 0,12 9-12 0 0,-3-8 25 0 0,-17-10-15 0 0,-1 1 0 0 0,0 0-1 0 0,10 8 1 0 0,-11-6-6 0 0,5 5 5 0 0,1-1-1 0 0,1 0 1 0 0,0-1-1 0 0,0-1 1 0 0,1 0 0 0 0,19 7-1 0 0,-18-9-10 0 0,0 1 1 0 0,25 16-1 0 0,10 6 60 0 0,-39-24-49 0 0,-7-3-9 0 0,0 0 1 0 0,0-1-1 0 0,0 0 0 0 0,1-1 1 0 0,11 4-1 0 0,27 2 23 0 0,-9 0 33 0 0,0-2 1 0 0,58 2-1 0 0,-54-6-13 0 0,0 3-1 0 0,76 17 1 0 0,-106-19-43 0 0,0 1 0 0 0,0 0 0 0 0,15 8 0 0 0,-16-7 0 0 0,1 0 0 0 0,0 0 0 0 0,17 4 0 0 0,13-1 14 0 0,50 14 36 0 0,-48-9-50 0 0,-16-5 0 0 0,32 14 0 0 0,-51-19 5 0 0,0 0 0 0 0,0 0 0 0 0,0-1 1 0 0,0-1-1 0 0,0 1 0 0 0,0-1 0 0 0,10 0 0 0 0,60-5 60 0 0,-57 2-54 0 0,74-12 53 0 0,-80 12-53 0 0,-3-1-4 0 0,0 0 0 0 0,0 0 0 0 0,-1-1 0 0 0,0 0 0 0 0,20-11 0 0 0,47-36 79 0 0,-77 50-84 0 0,-1 1 0 0 0,1-1-1 0 0,-1 1 1 0 0,1-1 0 0 0,-1 1 0 0 0,1 0-1 0 0,0-1 1 0 0,-1 1 0 0 0,1 0 0 0 0,0-1-1 0 0,-1 1 1 0 0,1 0 0 0 0,0 0 0 0 0,0 0-1 0 0,-1 0 1 0 0,1 0 0 0 0,0-1 0 0 0,-1 1-1 0 0,1 1 1 0 0,0-1 0 0 0,0 0 0 0 0,-1 0-1 0 0,1 0 1 0 0,0 0 0 0 0,-1 0 0 0 0,1 1-1 0 0,0-1 1 0 0,0 1 0 0 0,0 0-24 0 0,0 0-1 0 0,0 0 1 0 0,0 0 0 0 0,0 0 0 0 0,0 1 0 0 0,0-1-1 0 0,0 0 1 0 0,-1 1 0 0 0,1-1 0 0 0,-1 0 0 0 0,1 1-1 0 0,-1-1 1 0 0,1 2 0 0 0,1 9-351 0 0,0 0 0 0 0,0 22 0 0 0,-2-28 176 0 0,0 71-2220 0 0,-2-33 410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39:37.445"/>
    </inkml:context>
    <inkml:brush xml:id="br0">
      <inkml:brushProperty name="width" value="0.1" units="cm"/>
      <inkml:brushProperty name="height" value="0.1" units="cm"/>
      <inkml:brushProperty name="color" value="#E71224"/>
    </inkml:brush>
  </inkml:definitions>
  <inkml:trace contextRef="#ctx0" brushRef="#br0">0 79 1639 0 0,'2'-4'105'0'0,"-1"-1"0"0"0,1 1-1 0 0,0-1 1 0 0,1 1 0 0 0,-1 0-1 0 0,1 0 1 0 0,-1 0 0 0 0,1 0-1 0 0,1 0 1 0 0,-1 1 0 0 0,7-6-1 0 0,-2-2 189 0 0,-8 11-285 0 0,0 0 0 0 0,0-1 1 0 0,0 1-1 0 0,0-1 0 0 0,1 1 1 0 0,-1-1-1 0 0,0 1 0 0 0,0-1 1 0 0,1 1-1 0 0,-1 0 0 0 0,0-1 1 0 0,1 1-1 0 0,-1 0 0 0 0,0-1 1 0 0,1 1-1 0 0,-1 0 0 0 0,0-1 1 0 0,1 1-1 0 0,-1 0 0 0 0,1 0 1 0 0,-1-1-1 0 0,0 1 0 0 0,1 0 1 0 0,-1 0-1 0 0,1 0 0 0 0,-1 0 1 0 0,1 0-1 0 0,-1 0 0 0 0,1-1 1 0 0,-1 1-1 0 0,1 0 0 0 0,-1 0 1 0 0,1 0-1 0 0,0 1 0 0 0,7 1 62 0 0,-7-2-54 0 0,1 1 1 0 0,0-1-1 0 0,-1 0 0 0 0,0 1 0 0 0,1 0 0 0 0,-1-1 0 0 0,1 1 1 0 0,-1 0-1 0 0,0 0 0 0 0,1 0 0 0 0,-1 0 0 0 0,2 1 0 0 0,0 0 69 0 0,-1 0-1 0 0,1 0 1 0 0,0 0-1 0 0,0-1 0 0 0,0 1 1 0 0,0-1-1 0 0,0 0 1 0 0,0 0-1 0 0,1 0 0 0 0,-1 0 1 0 0,0 0-1 0 0,0-1 1 0 0,1 0-1 0 0,-1 1 0 0 0,0-1 1 0 0,5-1-1 0 0,-4 2-32 0 0,0-1 0 0 0,0 1 0 0 0,-1 0-1 0 0,1 0 1 0 0,0 0 0 0 0,0 1 0 0 0,0-1 0 0 0,-1 1-1 0 0,1 0 1 0 0,-1 0 0 0 0,0 0 0 0 0,1 1 0 0 0,4 4-1 0 0,-6-6-30 0 0,0 1 0 0 0,1-1 0 0 0,-1 0 0 0 0,0 0 0 0 0,0 0 0 0 0,0-1 0 0 0,1 1-1 0 0,-1 0 1 0 0,0-1 0 0 0,1 0 0 0 0,-1 1 0 0 0,0-1 0 0 0,1 0 0 0 0,-1 0 0 0 0,1 0-1 0 0,-1-1 1 0 0,0 1 0 0 0,1 0 0 0 0,2-2 0 0 0,-1 1 12 0 0,0 1 0 0 0,1-1 0 0 0,-1 1 0 0 0,0 0 0 0 0,0 0-1 0 0,7 1 1 0 0,-10 0-23 0 0,1 0-1 0 0,0 0 1 0 0,0 0-1 0 0,-1 0 0 0 0,1 1 1 0 0,-1-1-1 0 0,1 0 1 0 0,-1 1-1 0 0,1-1 0 0 0,-1 1 1 0 0,2 1-1 0 0,13 12 78 0 0,-12-13-77 0 0,0 0-1 0 0,-1-1 1 0 0,1 0-1 0 0,0 0 0 0 0,0 0 1 0 0,0 0-1 0 0,0-1 0 0 0,0 1 1 0 0,0-1-1 0 0,0 0 1 0 0,0 0-1 0 0,0 0 0 0 0,5-2 1 0 0,-1 1 0 0 0,18 1 89 0 0,1 0 1 0 0,0 2-1 0 0,0 1 0 0 0,-1 1 1 0 0,35 9-1 0 0,-52-11-98 0 0,46 11 188 0 0,-28-9-132 0 0,-14-1-27 0 0,-1-1-1 0 0,0-1 1 0 0,0 0 0 0 0,23-2 0 0 0,42-7 258 0 0,52 5 77 0 0,-87 4-304 0 0,-28-2-29 0 0,1-1 0 0 0,23-5-1 0 0,-7 0 13 0 0,212-22 415 0 0,-232 29-451 0 0,6-2 14 0 0,0 1 0 0 0,26 3 0 0 0,-12 2-22 0 0,-7-1 0 0 0,27 1 0 0 0,79 1 0 0 0,74-9 192 0 0,-170 6-158 0 0,1 1-1 0 0,51 12 0 0 0,-51-8 0 0 0,-1-1 1 0 0,54 2-1 0 0,-58-8 61 0 0,48-6 0 0 0,-13-6 92 0 0,125-37 0 0 0,-144 32-117 0 0,-22 8 8 0 0,-1 1 1 0 0,1 1-1 0 0,0 1 1 0 0,28-3-1 0 0,113 4 51 0 0,-38 2-72 0 0,-89 3-37 0 0,111-2 98 0 0,-124 2-66 0 0,-13-1-49 0 0,1 1 0 0 0,-1 1 1 0 0,1 0-1 0 0,-1 0 0 0 0,18 5 0 0 0,-9-2 7 0 0,0 0 0 0 0,1-2 0 0 0,0 0-1 0 0,-1-1 1 0 0,35-4 0 0 0,3 1 2 0 0,2 5 53 0 0,98 15 0 0 0,-135-15-64 0 0,44-2 0 0 0,11 2 0 0 0,-42-2 25 0 0,0-1 0 0 0,0-1 0 0 0,65-12 0 0 0,-9 1 3 0 0,260-19 36 0 0,-310 28-64 0 0,45 4 0 0 0,26-1 0 0 0,-80-2 32 0 0,52 4 0 0 0,-75 0-32 0 0,0 0 0 0 0,1 1 0 0 0,20 9 0 0 0,-23-9 0 0 0,0 1 0 0 0,0-1 0 0 0,1-1 0 0 0,-1 0 0 0 0,20 2 0 0 0,-23-3 0 0 0,1-1 0 0 0,-1 2 0 0 0,0-1 0 0 0,13 4 0 0 0,18 4 0 0 0,-12-5-1 0 0,25 7 0 0 0,4 0 14 0 0,123 16 40 0 0,-136-21-53 0 0,-21-3 0 0 0,0 0 0 0 0,0-1 0 0 0,26-1 0 0 0,-13-3 0 0 0,32-3 0 0 0,26-1 33 0 0,-3 0-2 0 0,-39 1 1 0 0,1 3 0 0 0,0 2 0 0 0,72 9 0 0 0,-93-5-32 0 0,48 2 0 0 0,-1 0 0 0 0,1 0 0 0 0,-51-6 3 0 0,11 1 18 0 0,0-2-1 0 0,69-11 0 0 0,-79 9-20 0 0,1 0 0 0 0,-1 2 0 0 0,1 1 0 0 0,51 7 0 0 0,-53-5 0 0 0,87 16 0 0 0,189 5 64 0 0,-252-22-64 0 0,96-10 0 0 0,31-12 0 0 0,-136 17 0 0 0,1 2 0 0 0,0 2 0 0 0,-1 1 0 0 0,46 8 0 0 0,-28 0 0 0 0,0-3 0 0 0,0-3 0 0 0,1-2 0 0 0,-1-3 0 0 0,0-2 0 0 0,100-21 0 0 0,-121 20 0 0 0,-1 1 0 0 0,67 1 0 0 0,-103 3 0 0 0,56 1 12 0 0,-18 0 14 0 0,72-7 0 0 0,7-15 16 0 0,-40 6-20 0 0,-69 13-22 0 0,1 0 0 0 0,0 1 0 0 0,-1 0 0 0 0,1 1 0 0 0,0 1 0 0 0,0-1 0 0 0,0 1 0 0 0,-1 1 0 0 0,11 2 0 0 0,-18-3-37 0 0,0 0 0 0 0,0 0 0 0 0,0 1-1 0 0,0-1 1 0 0,-1 0 0 0 0,1 1 0 0 0,0-1-1 0 0,-1 1 1 0 0,1 0 0 0 0,-1-1 0 0 0,0 1-1 0 0,1 0 1 0 0,-1 0 0 0 0,0 0-1 0 0,0 0 1 0 0,1 4 0 0 0,3 11-298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5:01.671"/>
    </inkml:context>
    <inkml:brush xml:id="br0">
      <inkml:brushProperty name="width" value="0.1" units="cm"/>
      <inkml:brushProperty name="height" value="0.1" units="cm"/>
      <inkml:brushProperty name="color" value="#66CC00"/>
    </inkml:brush>
  </inkml:definitions>
  <inkml:trace contextRef="#ctx0" brushRef="#br0">232 1224 455 0 0,'0'0'95'0'0,"1"0"-1"0"0,-1 0 0 0 0,1 1 378 0 0,-1 0-378 0 0,0-1 0 0 0,0 0 1 0 0,1 0-1 0 0,-1 0 0 0 0,0 0 1 0 0,0 1-1 0 0,1-1 0 0 0,-1 0 0 0 0,0 0 1 0 0,1 0-1 0 0,-1 0 0 0 0,0 0 1 0 0,0 0-1 0 0,1 0 0 0 0,-1 0 1 0 0,0 0-1 0 0,1 0 0 0 0,-1 0 0 0 0,0 0 1 0 0,0 0-1 0 0,1 0 0 0 0,-1 0 1 0 0,0 0-1 0 0,1 0 0 0 0,-1 0 0 0 0,0 0 1 0 0,0-1-1 0 0,1 1 0 0 0,-1 0 1 0 0,0 0-1 0 0,0 0 0 0 0,1-1 1 0 0,17-6 1842 0 0,-12 4-901 0 0,-5 3-967 0 0,0 0 0 0 0,0 0 0 0 0,0 0 0 0 0,0 0 0 0 0,14 13 6637 0 0,-15-11-6187 0 0,1-3-362 0 0,-1 1 0 0 0,1-1 0 0 0,0 0 0 0 0,-1 1 0 0 0,1-1 0 0 0,0 1 0 0 0,-1-1 0 0 0,1 1 0 0 0,0-1 0 0 0,-1 1 0 0 0,1-1 0 0 0,0 1 0 0 0,0 0 1 0 0,0 0-1 0 0,-1-1 0 0 0,1 1 0 0 0,0 0 0 0 0,0 0 0 0 0,0 0 0 0 0,0 0 0 0 0,0 0 0 0 0,-1 0 0 0 0,1 0 0 0 0,1 0 0 0 0,28 9 475 0 0,51 8 0 0 0,-57-12-104 0 0,44 0 0 0 0,-24 1 184 0 0,-37-5-645 0 0,0 0 1 0 0,0 0-1 0 0,9 2 0 0 0,-11-1-38 0 0,0-1 0 0 0,0 0 0 0 0,0 0 0 0 0,0-1 0 0 0,0 1 1 0 0,0-1-1 0 0,0 0 0 0 0,8-1 0 0 0,43-14 279 0 0,-36 9-214 0 0,1 0 0 0 0,0 2 0 0 0,1 0 0 0 0,21 0 0 0 0,41 7 2 0 0,-51 0-38 0 0,-1-2 1 0 0,54-6-1 0 0,-68 4 45 0 0,37 1-1 0 0,-22 1-87 0 0,-26-1-2 0 0,1 0 0 0 0,-1 0 0 0 0,0 1-1 0 0,0 0 1 0 0,1 1 0 0 0,-1-1 0 0 0,0 1 0 0 0,0 1-1 0 0,8 3 1 0 0,-14-5-9 0 0,0-1 0 0 0,-1 0 0 0 0,1 1 0 0 0,0-1 0 0 0,0 0 0 0 0,0 0 0 0 0,0 0 0 0 0,0 1 0 0 0,-1-1 0 0 0,1 0 0 0 0,0 0 0 0 0,0 0 0 0 0,0 0-1 0 0,0-1 1 0 0,0 1 0 0 0,0 0 0 0 0,0 0 0 0 0,-1 0 0 0 0,2-1 0 0 0,13 0 53 0 0,1 3-5 0 0,-14-2-44 0 0,0 0-1 0 0,0 0 1 0 0,0 0 0 0 0,0 0-1 0 0,0 1 1 0 0,0-1 0 0 0,0 1-1 0 0,0-1 1 0 0,0 1-1 0 0,2 1 1 0 0,5 2-8 0 0,4 4 53 0 0,-10-6-50 0 0,0 0-1 0 0,0 1 1 0 0,0-1-1 0 0,0 0 0 0 0,0 0 1 0 0,1-1-1 0 0,-1 1 0 0 0,1-1 1 0 0,-1 1-1 0 0,1-1 1 0 0,6 1-1 0 0,0 0 13 0 0,1 0 1 0 0,20 0-1 0 0,98 4 49 0 0,-111-4-46 0 0,0-1-1 0 0,0 0 1 0 0,0-2 0 0 0,0 0-1 0 0,0-1 1 0 0,0-1 0 0 0,25-6-1 0 0,-16 2 79 0 0,0 1 0 0 0,45-2 0 0 0,-37 4-61 0 0,-25 2-20 0 0,0 0 0 0 0,0-1-1 0 0,0 0 1 0 0,-1-1 0 0 0,0 0-1 0 0,13-7 1 0 0,-8 4-1 0 0,0 0 43 0 0,-9 5-45 0 0,0 0 0 0 0,-1 0-1 0 0,1-1 1 0 0,-1 1 0 0 0,0-1-1 0 0,8-7 1 0 0,-4 0 46 0 0,0 0 0 0 0,0-1-1 0 0,-1 0 1 0 0,0 0 0 0 0,10-24 0 0 0,-8 17 67 0 0,15-25 0 0 0,-14 24-105 0 0,0 0 0 0 0,-2-1 0 0 0,0 0-1 0 0,-1-1 1 0 0,7-33 0 0 0,10-29 136 0 0,-17 62-154 0 0,28-84 61 0 0,-31 87-29 0 0,0-1 1 0 0,-1 0-1 0 0,1-36 1 0 0,-4 46-25 0 0,1-14 24 0 0,-2 0 0 0 0,0 0 1 0 0,-2 0-1 0 0,-7-33 0 0 0,8 48-28 0 0,0-1 0 0 0,0 1 0 0 0,-1 0 0 0 0,-1 0 1 0 0,1 0-1 0 0,-1 1 0 0 0,-1-1 0 0 0,1 1 0 0 0,-1 0 0 0 0,0 0 0 0 0,-1 0 0 0 0,0 1 0 0 0,0 0 0 0 0,0 0 1 0 0,-1 1-1 0 0,1-1 0 0 0,-1 1 0 0 0,-1 1 0 0 0,1-1 0 0 0,-10-3 0 0 0,-160-83 58 0 0,156 80-64 0 0,-1 2 0 0 0,1 1 0 0 0,-35-9 0 0 0,19 11 0 0 0,-74-2 0 0 0,74 7 0 0 0,0-2 0 0 0,-37-7 0 0 0,-129-37 0 0 0,173 42 0 0 0,-51-4 0 0 0,4 2 0 0 0,-90-24 0 0 0,113 20 0 0 0,27 7 0 0 0,-1 2 0 0 0,0 1 0 0 0,0 1 0 0 0,0 2 0 0 0,-27 4 0 0 0,-17 1 0 0 0,33-4 0 0 0,-49 12 0 0 0,51-5 0 0 0,0 1 0 0 0,1 2 0 0 0,-56 29 0 0 0,78-35 0 0 0,0 1 0 0 0,0 0 0 0 0,0 2 0 0 0,1-1 0 0 0,1 2 0 0 0,0-1 0 0 0,-21 24 0 0 0,-4 6 0 0 0,27-30 0 0 0,-17 20 0 0 0,18-19 0 0 0,-1-1 0 0 0,-1 0 0 0 0,-16 13 0 0 0,-11 10 0 0 0,22-19 0 0 0,12-10 0 0 0,0 0 0 0 0,0-1 0 0 0,0 2 0 0 0,-6 6 0 0 0,9-9 0 0 0,0 0 0 0 0,1-1 0 0 0,-1 1 0 0 0,0 0 0 0 0,0 0 0 0 0,1 0 0 0 0,-1-1 0 0 0,1 1 0 0 0,0 0 0 0 0,-1 0 0 0 0,1 0 0 0 0,0 0 0 0 0,0 0 0 0 0,0 0 0 0 0,0 0 0 0 0,1 0 0 0 0,0 3 0 0 0,42 200 0 0 0,-38-181 0 0 0,1 0 0 0 0,14 38 0 0 0,-4-20 0 0 0,-11-22-184 0 0,0 1-1 0 0,-1-1 0 0 0,-1 1 1 0 0,1 33-1 0 0,-8 88-1523 0 0,1-71 1040 0 0,1-39-822 0 0,0-1-257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5:33.385"/>
    </inkml:context>
    <inkml:brush xml:id="br0">
      <inkml:brushProperty name="width" value="0.1" units="cm"/>
      <inkml:brushProperty name="height" value="0.1" units="cm"/>
      <inkml:brushProperty name="color" value="#66CC00"/>
    </inkml:brush>
  </inkml:definitions>
  <inkml:trace contextRef="#ctx0" brushRef="#br0">2733 1001 3767 0 0,'0'-8'349'0'0,"-2"-24"539"0"0,2 31-824 0 0,0 0 0 0 0,0 0 0 0 0,-1 1 0 0 0,1-1 0 0 0,0 0 0 0 0,0 0-1 0 0,-1 1 1 0 0,1-1 0 0 0,-1 0 0 0 0,1 1 0 0 0,-1-1 0 0 0,1 0 0 0 0,-1 1 0 0 0,1-1 0 0 0,-1 0 0 0 0,1 1 0 0 0,-1-1 0 0 0,0 1 0 0 0,1-1 0 0 0,-1 1 0 0 0,0 0 0 0 0,1-1 0 0 0,-1 1 0 0 0,0-1-1 0 0,0 1 1 0 0,1 0 0 0 0,-1 0 0 0 0,0 0 0 0 0,0-1 0 0 0,0 1 0 0 0,-1 0 0 0 0,0 1 67 0 0,0 0-1 0 0,0 0 1 0 0,-1 0-1 0 0,1 0 1 0 0,0 0-1 0 0,0 0 1 0 0,0 1 0 0 0,0-1-1 0 0,0 1 1 0 0,1-1-1 0 0,-1 1 1 0 0,0 0-1 0 0,1-1 1 0 0,-1 1 0 0 0,1 0-1 0 0,-2 3 1 0 0,1-2-18 0 0,-1 1 1 0 0,0-1 0 0 0,0 0-1 0 0,0 0 1 0 0,-5 4-1 0 0,-1-3 53 0 0,0 1-1 0 0,-1-1 0 0 0,1-1 1 0 0,-1 0-1 0 0,0 0 0 0 0,0-1 1 0 0,-13 2-1 0 0,19-3-29 0 0,-1 0-1 0 0,0 0 1 0 0,0-1 0 0 0,0 0 0 0 0,1 1-1 0 0,-1-2 1 0 0,0 1 0 0 0,0-1 0 0 0,-7-1-1 0 0,11 2-80 0 0,-1 0 0 0 0,1 0 0 0 0,-1 0 0 0 0,1 0 0 0 0,-1 0 0 0 0,1 0-1 0 0,-1 0 1 0 0,1 0 0 0 0,0 1 0 0 0,-1-1 0 0 0,1 1 0 0 0,-1-1 0 0 0,1 1-1 0 0,0-1 1 0 0,-1 1 0 0 0,0 1 0 0 0,-15 4-12 0 0,-2-4 311 0 0,-31-3-1 0 0,38 0-161 0 0,0 1 0 0 0,-1 0 0 0 0,1 1 0 0 0,0 0 0 0 0,0 1 0 0 0,-18 4 0 0 0,24-4-16 0 0,-1 0 0 0 0,1 0 0 0 0,-1-1 0 0 0,0 0 0 0 0,-11 1 0 0 0,17-2-140 0 0,-1 0-1 0 0,0 0 0 0 0,1 0 0 0 0,-1 0 1 0 0,0-1-1 0 0,1 1 0 0 0,-1 0 0 0 0,1-1 1 0 0,-1 0-1 0 0,0 1 0 0 0,1-1 0 0 0,-1 0 1 0 0,1 1-1 0 0,0-1 0 0 0,-1 0 0 0 0,1 0 1 0 0,0 0-1 0 0,-1-1 0 0 0,1 1 0 0 0,0 0 1 0 0,0 0-1 0 0,0-1 0 0 0,0 1 0 0 0,0 0 1 0 0,0-1-1 0 0,0 1 0 0 0,1-1 0 0 0,-2-2 1 0 0,2 4-17 0 0,-1-1 1 0 0,1 0 0 0 0,-1 1 0 0 0,1-1 0 0 0,-1 0 0 0 0,1 1 0 0 0,-1-1 0 0 0,0 0 0 0 0,1 1 0 0 0,-1-1 0 0 0,0 1 0 0 0,1-1 0 0 0,-1 1-1 0 0,0 0 1 0 0,0-1 0 0 0,0 1 0 0 0,1 0 0 0 0,-1 0 0 0 0,0-1 0 0 0,0 1 0 0 0,0 0 0 0 0,0 0 0 0 0,0 0 0 0 0,0 0 0 0 0,1 0 0 0 0,-2 0 0 0 0,-30 3 44 0 0,15-1-28 0 0,-20-4 60 0 0,30 1-39 0 0,0 0 0 0 0,0 1 0 0 0,-1-1 1 0 0,1 2-1 0 0,0-1 0 0 0,-1 1 1 0 0,1 0-1 0 0,0 0 0 0 0,0 1 0 0 0,0 0 1 0 0,0 0-1 0 0,-9 5 0 0 0,1 1-29 0 0,-1-1 0 0 0,0-1-1 0 0,0 0 1 0 0,-31 6 0 0 0,11-8 150 0 0,29-3-110 0 0,-1-1 0 0 0,1 1 0 0 0,0 1 0 0 0,0-1-1 0 0,0 1 1 0 0,-12 5 0 0 0,-7 4-36 0 0,-1-1 0 0 0,-1-1 0 0 0,-35 6 0 0 0,-7-7 171 0 0,55-6-134 0 0,-1 0 0 0 0,0-2 0 0 0,0 1 1 0 0,1-2-1 0 0,-1 0 0 0 0,0-1 0 0 0,1-1 0 0 0,-27-7 1 0 0,28 6-9 0 0,-1 1 0 0 0,0 1 0 0 0,0 0 0 0 0,-27 1 0 0 0,22 0 35 0 0,-38-5 0 0 0,45 5-73 0 0,0 0-1 0 0,1 1 1 0 0,-1 1 0 0 0,-17 2-1 0 0,19-2-18 0 0,-21 3 29 0 0,12-1 20 0 0,-24 0 0 0 0,37-3-42 0 0,-1 1 0 0 0,0 1 0 0 0,1-1 0 0 0,-14 5 0 0 0,-18 4 51 0 0,-68 1 66 0 0,96-10-107 0 0,0 0 1 0 0,0 0-1 0 0,-1-1 0 0 0,1 0 1 0 0,-21-4-1 0 0,17 0 23 0 0,-1 0 0 0 0,-14-7-1 0 0,14 4-35 0 0,-29-4 71 0 0,20 5 12 0 0,-64-16-16 0 0,81 20-69 0 0,1 0 0 0 0,0 0 0 0 0,0 1-1 0 0,-1-1 1 0 0,1 2 0 0 0,-1-1 0 0 0,1 1 0 0 0,0 0 0 0 0,-1 1-1 0 0,-12 2 1 0 0,8 0 3 0 0,-1-1 0 0 0,0-1 1 0 0,0 0-1 0 0,0 0 0 0 0,0-2 0 0 0,-20-2 0 0 0,26 3-2 0 0,1 0 0 0 0,-1 0 0 0 0,0 0 0 0 0,1 1 0 0 0,-1 0-1 0 0,-8 2 1 0 0,-38 13 62 0 0,25-7-65 0 0,-1-1 0 0 0,-41 7-1 0 0,32-16 22 0 0,15 0 131 0 0,23 1-148 0 0,-1 0 0 0 0,0 0-1 0 0,0 0 1 0 0,0 1-1 0 0,1-1 1 0 0,-1 0-1 0 0,0-1 1 0 0,0 1-1 0 0,0 0 1 0 0,1 0-1 0 0,-1 0 1 0 0,0 0 0 0 0,0-1-1 0 0,0 1 1 0 0,1 0-1 0 0,-1-1 1 0 0,0 1-1 0 0,1-1 1 0 0,-1 1-1 0 0,0 0 1 0 0,1-1-1 0 0,-1 0 1 0 0,0 1 0 0 0,1-1-1 0 0,-1 1 1 0 0,1-1-1 0 0,-1 0 1 0 0,1 1-1 0 0,0-1 1 0 0,-1 0-1 0 0,1 1 1 0 0,-1-1-1 0 0,1 0 1 0 0,0-1-1 0 0,0-6 67 0 0,1 0 0 0 0,1 0 0 0 0,0 0 0 0 0,0 1 0 0 0,0-1 0 0 0,1 1 0 0 0,0-1 0 0 0,5-6 0 0 0,-3 3-8 0 0,-1 1-1 0 0,0-1 1 0 0,4-17-1 0 0,35-169 490 0 0,-38 163-481 0 0,-2 0 1 0 0,-2-1-1 0 0,-2-37 0 0 0,-1 7 2 0 0,1 34-64 0 0,0 24-12 0 0,0-1 0 0 0,1 1-1 0 0,0-1 1 0 0,0 1 0 0 0,3-15 0 0 0,2 5 43 0 0,-2 7-40 0 0,0-1-1 0 0,-1 0 1 0 0,0 0-1 0 0,-1 0 1 0 0,0 0 0 0 0,0 0-1 0 0,-2-12 1 0 0,1 13-3 0 0,0 1 0 0 0,1-1 0 0 0,0 1 0 0 0,1-1 0 0 0,0 1 0 0 0,0-1 0 0 0,1 1 0 0 0,4-10 0 0 0,3-12 0 0 0,-8 24 0 0 0,0 0 0 0 0,0 0 0 0 0,1 0 0 0 0,0 1 0 0 0,0-1 0 0 0,0 1 0 0 0,1 0 0 0 0,0-1 0 0 0,0 2 0 0 0,1-1 0 0 0,-1 0 0 0 0,1 1 0 0 0,0 0 0 0 0,9-6 0 0 0,9-7 0 0 0,-17 13 0 0 0,0 0 0 0 0,0 1 0 0 0,11-7 0 0 0,-4 4 0 0 0,1 0 0 0 0,1 1 0 0 0,-1 0 0 0 0,1 1 0 0 0,0 1 0 0 0,1 0 0 0 0,-1 1 0 0 0,0 1 0 0 0,22-1 0 0 0,8 3 0 0 0,1 2 0 0 0,-1 2 0 0 0,68 14 0 0 0,-103-16 0 0 0,0 0 0 0 0,1-1 0 0 0,-1 0 0 0 0,1-1 0 0 0,-1 0 0 0 0,13-1 0 0 0,61-15 0 0 0,-43 7 0 0 0,-16 5 0 0 0,0 2 0 0 0,46 1 0 0 0,-37 2 0 0 0,89-5 0 0 0,69 2 0 0 0,-155 2 0 0 0,-1-1 0 0 0,56-9 0 0 0,10-1 0 0 0,-66 9 0 0 0,45 5 0 0 0,-49-2 0 0 0,41-4 0 0 0,-40 1 0 0 0,38 3 0 0 0,-51 1-9 0 0,31 9-1 0 0,-38-8 79 0 0,0 1 0 0 0,1-2 0 0 0,-1 0 0 0 0,1-1 0 0 0,16 0 0 0 0,52-3-291 0 0,-60 1 199 0 0,1 0-1 0 0,0 2 1 0 0,0 0-1 0 0,0 2 0 0 0,0 0 1 0 0,29 9-1 0 0,-23-3 24 0 0,-11-3 0 0 0,33 5 0 0 0,-26-9 0 0 0,0-1 0 0 0,36-4 0 0 0,5-1 0 0 0,-59 5 0 0 0,-1-1 0 0 0,1 1 0 0 0,-1-1 0 0 0,0 2 0 0 0,1-1 0 0 0,-1 1 0 0 0,0 0 0 0 0,0 0 0 0 0,11 6 0 0 0,70 25 0 0 0,-83-31-1 0 0,0 1 0 0 0,-1 0 0 0 0,1 0 0 0 0,-1 0 0 0 0,0 0 0 0 0,0 0 0 0 0,0 1 0 0 0,0-1 0 0 0,-1 1 0 0 0,0 0 0 0 0,1 0-1 0 0,1 5 1 0 0,12 18-57 0 0,-13-22 58 0 0,0 0 0 0 0,-1 0 0 0 0,0 0 0 0 0,0 0 0 0 0,3 11 0 0 0,1 4 0 0 0,-2-8 0 0 0,-1 0 0 0 0,0 0 0 0 0,-1 1 0 0 0,2 23 0 0 0,-4 51 0 0 0,-2-33 0 0 0,1 48 0 0 0,0 58-11 0 0,20 170-3600 0 0,-13-263 2145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5:44.269"/>
    </inkml:context>
    <inkml:brush xml:id="br0">
      <inkml:brushProperty name="width" value="0.1" units="cm"/>
      <inkml:brushProperty name="height" value="0.1" units="cm"/>
      <inkml:brushProperty name="color" value="#66CC00"/>
    </inkml:brush>
  </inkml:definitions>
  <inkml:trace contextRef="#ctx0" brushRef="#br0">1139 924 919 0 0,'-27'-6'1456'0'0,"22"6"-947"0"0,1-1 0 0 0,-1 0 0 0 0,0 0 1 0 0,1 0-1 0 0,-9-4 0 0 0,12 5-439 0 0,0-1 0 0 0,0 1 0 0 0,0-1 0 0 0,0 1 0 0 0,0 0-1 0 0,0-1 1 0 0,1 1 0 0 0,-1 0 0 0 0,0 0 0 0 0,0 0 0 0 0,0 0 0 0 0,0 0 0 0 0,0 0 0 0 0,0 0 0 0 0,0 0-1 0 0,0 0 1 0 0,0 0 0 0 0,0 0 0 0 0,0 1 0 0 0,0-1 0 0 0,0 0 0 0 0,0 1 0 0 0,0-1 0 0 0,0 1-1 0 0,0-1 1 0 0,1 1 0 0 0,-3 0 0 0 0,1 2 21 0 0,-1 0 0 0 0,1 0 0 0 0,0 0 0 0 0,0 0 0 0 0,0 0-1 0 0,-2 6 1 0 0,2-6-43 0 0,-21 38 357 0 0,21-38-317 0 0,0-1 1 0 0,1 1-1 0 0,-2-1 0 0 0,1 1 1 0 0,0-1-1 0 0,0 0 0 0 0,-1 0 1 0 0,1 0-1 0 0,-1 0 1 0 0,0-1-1 0 0,0 1 0 0 0,-3 1 1 0 0,-2 0 576 0 0,0 1 0 0 0,0 0 0 0 0,-13 9 0 0 0,13-7-504 0 0,-1-1 0 0 0,-15 7-1 0 0,-6 0 117 0 0,-21 8 265 0 0,-62 34-1 0 0,103-49-349 0 0,-1 0-1 0 0,-1 0 0 0 0,1-1 0 0 0,-1-1 0 0 0,1 1 1 0 0,-1-2-1 0 0,0 0 0 0 0,0 0 0 0 0,0-2 1 0 0,0 1-1 0 0,-1-1 0 0 0,1-1 0 0 0,-19-3 1 0 0,-24-14 642 0 0,46 14-610 0 0,-1 0 0 0 0,-12-9 0 0 0,-1-4 91 0 0,19 13-258 0 0,0 1 0 0 0,0-1 1 0 0,-1 1-1 0 0,1 0 0 0 0,-9-3 1 0 0,7 3 21 0 0,0-1 0 0 0,0 1 0 0 0,0-1-1 0 0,-11-10 1 0 0,11 9 5 0 0,0 1 0 0 0,0-1 0 0 0,-1 1-1 0 0,-7-4 1 0 0,9 5-41 0 0,-1 0 0 0 0,1 0-1 0 0,0 0 1 0 0,0-1 0 0 0,1 0-1 0 0,-1 0 1 0 0,1 0 0 0 0,0-1-1 0 0,0 0 1 0 0,-5-6 0 0 0,-3-9 182 0 0,-15-30 1 0 0,-2-4-93 0 0,-27-45 248 0 0,17 25-104 0 0,25 51-190 0 0,-14-36 1 0 0,25 53-79 0 0,0 0 1 0 0,1-1-1 0 0,0 1 1 0 0,1-1-1 0 0,-1 0 0 0 0,1 1 1 0 0,1-1-1 0 0,-1 0 1 0 0,1 0-1 0 0,0 0 1 0 0,2-9-1 0 0,-1 13-4 0 0,0 0 1 0 0,0-1-1 0 0,1 1 0 0 0,-1 0 1 0 0,1 0-1 0 0,0 0 0 0 0,0 0 1 0 0,0 0-1 0 0,0 1 0 0 0,0-1 1 0 0,1 1-1 0 0,5-5 0 0 0,3-2-9 0 0,25-13 0 0 0,-7 3 7 0 0,1-5-3 0 0,-1-2 0 0 0,37-43 0 0 0,-46 47 0 0 0,36-41-3 0 0,18-21 60 0 0,-58 67-52 0 0,20-30 1 0 0,0 0-7 0 0,-33 44 1 0 0,1 0 0 0 0,-1 0 0 0 0,1 0 0 0 0,0 1 0 0 0,-1 0 0 0 0,1-1 0 0 0,0 1 0 0 0,1 1 0 0 0,-1-1 0 0 0,0 0 0 0 0,0 1 0 0 0,1 0 0 0 0,-1 0 0 0 0,0 1 0 0 0,1-1 0 0 0,-1 1 0 0 0,1 0 0 0 0,4 0 0 0 0,10 1 0 0 0,0 1 0 0 0,34 9 0 0 0,-47-10-4 0 0,0 1 0 0 0,0 0 0 0 0,0 0 0 0 0,0 1 0 0 0,-1 0 0 0 0,1 0-1 0 0,-1 0 1 0 0,0 1 0 0 0,0 0 0 0 0,6 5 0 0 0,2 4-9 0 0,-2 0 0 0 0,14 19 0 0 0,-16-19 25 0 0,8 9-12 0 0,-8-12 0 0 0,-1 0 0 0 0,-1 1 0 0 0,1 0 0 0 0,-2 0 0 0 0,0 1 0 0 0,0-1 0 0 0,6 20 0 0 0,0 9 0 0 0,31 73 0 0 0,-39-106 0 0 0,-2 1 0 0 0,1 0 0 0 0,-1-1 0 0 0,0 1 0 0 0,-1 0 0 0 0,0 0 0 0 0,0 0 0 0 0,-1 11 0 0 0,-1 5 0 0 0,-7 34 0 0 0,-1 13 0 0 0,8-49 0 0 0,0 0 0 0 0,2-1 0 0 0,0 1 0 0 0,9 40 0 0 0,-6-44 0 0 0,-1-1 1 0 0,0 0-1 0 0,0 36 0 0 0,-4-43-1 0 0,0 0 0 0 0,0 1-1 0 0,-1-1 1 0 0,0 0 0 0 0,0 0-1 0 0,-1 0 1 0 0,-1 0 0 0 0,-5 10 0 0 0,5-7-284 0 0,-1-1 0 0 0,2 2 1 0 0,-1-1-1 0 0,2 0 0 0 0,0 0 1 0 0,0 1-1 0 0,2 0 0 0 0,0 19 1 0 0,-1 12-2266 0 0,-2-5-3656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5:46.461"/>
    </inkml:context>
    <inkml:brush xml:id="br0">
      <inkml:brushProperty name="width" value="0.1" units="cm"/>
      <inkml:brushProperty name="height" value="0.1" units="cm"/>
      <inkml:brushProperty name="color" value="#66CC00"/>
    </inkml:brush>
  </inkml:definitions>
  <inkml:trace contextRef="#ctx0" brushRef="#br0">82 1418 2471 0 0,'-23'-20'72'0'0,"-14"-17"1999"0"0,34 34-1878 0 0,1 0-1 0 0,-1 0 0 0 0,1-1 1 0 0,0 1-1 0 0,1 0 0 0 0,-1-1 1 0 0,0 0-1 0 0,1 1 0 0 0,0-1 1 0 0,-2-6-1 0 0,3 8-146 0 0,0 0 1 0 0,0 1-1 0 0,1-1 0 0 0,-1 1 1 0 0,0-1-1 0 0,1 1 0 0 0,-1-1 0 0 0,0 1 1 0 0,1-1-1 0 0,0 1 0 0 0,-1-1 1 0 0,1 1-1 0 0,0 0 0 0 0,0-1 0 0 0,0 1 1 0 0,0 0-1 0 0,0-1 0 0 0,0 1 1 0 0,0 0-1 0 0,0 0 0 0 0,0 0 0 0 0,3-1 1 0 0,4-4 148 0 0,0 1 0 0 0,16-7-1 0 0,-9 5 356 0 0,-12 6-412 0 0,1 0 0 0 0,-1 0 0 0 0,1 0 0 0 0,-1 0 0 0 0,1 1 0 0 0,-1 0 0 0 0,1 0 1 0 0,-1 0-1 0 0,1 0 0 0 0,-1 0 0 0 0,1 1 0 0 0,-1-1 0 0 0,1 1 0 0 0,-1 0 0 0 0,0 0 0 0 0,6 3 1 0 0,-3-2 2 0 0,0 0 0 0 0,0-1 1 0 0,0 0-1 0 0,11 1 0 0 0,54-5 1399 0 0,90-16 0 0 0,-90 9-964 0 0,92-3 0 0 0,-148 13-514 0 0,48 0 264 0 0,1 2 0 0 0,110 17 0 0 0,-135-10-319 0 0,-4-1 48 0 0,55 6 1 0 0,-39-8 89 0 0,64 16 1 0 0,-52-8-64 0 0,-46-10-72 0 0,0-1-1 0 0,1 0 1 0 0,-1-1 0 0 0,0-1-1 0 0,1-1 1 0 0,-1 0 0 0 0,26-5-1 0 0,-9-1 79 0 0,62-15 148 0 0,-87 18-212 0 0,0 0 0 0 0,0 0 0 0 0,-1-1 1 0 0,1 0-1 0 0,-1-1 0 0 0,0 0 0 0 0,14-10 1 0 0,-16 9-8 0 0,0 0 0 0 0,-1-1 0 0 0,0 0 0 0 0,0 0 0 0 0,0 0 0 0 0,-1-1 0 0 0,6-12 0 0 0,18-58 140 0 0,-27 73-144 0 0,8-21 93 0 0,2-7-55 0 0,10-55 0 0 0,-19 65-22 0 0,-1 0 0 0 0,-1-1 0 0 0,-4-35 0 0 0,-1-20-17 0 0,8 0 18 0 0,-1 45-19 0 0,-1 0 1 0 0,-5-42-1 0 0,2 59-6 0 0,-2 1-1 0 0,0 0 1 0 0,0 1-1 0 0,-2-1 1 0 0,0 1 0 0 0,0 0-1 0 0,-2 0 1 0 0,1 1-1 0 0,-2 0 1 0 0,0 0-1 0 0,-1 1 1 0 0,0 0 0 0 0,-18-16-1 0 0,18 20-4 0 0,-1 1 0 0 0,-1 1 0 0 0,1 0 0 0 0,-1 1 0 0 0,-21-9 0 0 0,-68-18 0 0 0,66 22 0 0 0,-249-69 0 0 0,140 45 0 0 0,85 23 0 0 0,-176-39 0 0 0,196 42 0 0 0,1 1 0 0 0,-59-2 0 0 0,76 9 0 0 0,0 1 0 0 0,0 2 0 0 0,0 0 0 0 0,0 1 0 0 0,0 1 0 0 0,-27 9 0 0 0,20-4-8 0 0,1 2 0 0 0,1 1 0 0 0,0 1 0 0 0,1 1 0 0 0,0 1 0 0 0,1 1 0 0 0,1 1 0 0 0,-30 29 0 0 0,41-33 8 0 0,1 0 0 0 0,0 1 0 0 0,1 1 0 0 0,1-1 0 0 0,0 2 0 0 0,1-1 0 0 0,1 1 0 0 0,-10 30 0 0 0,10-20 0 0 0,0 0 0 0 0,2 1 0 0 0,1 0 0 0 0,-1 54 0 0 0,5-67 3 0 0,1 1 0 0 0,1 0 0 0 0,1 0 0 0 0,0-1 0 0 0,0 0 0 0 0,2 1 0 0 0,0-1 0 0 0,0-1 0 0 0,1 1 0 0 0,1-1 0 0 0,0 0 0 0 0,1 0 0 0 0,0-1 0 0 0,1 0 0 0 0,1-1 0 0 0,0 0 0 0 0,20 17 0 0 0,-5-6 66 0 0,1-1 1 0 0,1-1 0 0 0,1-1 0 0 0,1-2-1 0 0,38 17 1 0 0,-41-23-14 0 0,-1 2 0 0 0,0 1 0 0 0,-1 0 0 0 0,0 2 0 0 0,36 32 0 0 0,-55-42-44 0 0,0 0-1 0 0,0 1 1 0 0,-1-1-1 0 0,0 1 1 0 0,0 0 0 0 0,-1 0-1 0 0,0 0 1 0 0,0 0-1 0 0,-1 1 1 0 0,0-1-1 0 0,2 14 1 0 0,1 9-294 0 0,-1 50 0 0 0,-4-64-13 0 0,1 22-1331 0 0,-1 4-4716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9:14.214"/>
    </inkml:context>
    <inkml:brush xml:id="br0">
      <inkml:brushProperty name="width" value="0.1" units="cm"/>
      <inkml:brushProperty name="height" value="0.1" units="cm"/>
      <inkml:brushProperty name="color" value="#66CC00"/>
    </inkml:brush>
  </inkml:definitions>
  <inkml:trace contextRef="#ctx0" brushRef="#br0">4564 1092 2271 0 0,'-1'-1'192'0'0,"0"0"-1"0"0,0 0 0 0 0,1 0 0 0 0,-1-1 1 0 0,0 1-1 0 0,1 0 0 0 0,-1 0 0 0 0,1-1 1 0 0,-1 1-1 0 0,1 0 0 0 0,-1-1 0 0 0,1 1 1 0 0,0 0-1 0 0,0-1 0 0 0,0-1 0 0 0,-6-42 5445 0 0,6 45-5581 0 0,-1 0 0 0 0,1-1 0 0 0,0 1 0 0 0,0 0 1 0 0,0 0-1 0 0,0 0 0 0 0,-1 0 0 0 0,1 0 0 0 0,0-1 0 0 0,0 1 0 0 0,0 0 0 0 0,-1 0 0 0 0,1 0 0 0 0,0 0 0 0 0,0 0 0 0 0,0 0 0 0 0,-1 0 0 0 0,1 0 0 0 0,0 0 0 0 0,0 0 0 0 0,0 0 0 0 0,-1 0 0 0 0,1 0 0 0 0,0 0 0 0 0,0 0 0 0 0,-1 0 0 0 0,1 0 0 0 0,0 0 0 0 0,0 0 0 0 0,0 0 1 0 0,-1 0-1 0 0,1 0 0 0 0,0 0 0 0 0,0 0 0 0 0,0 0 0 0 0,-1 0 0 0 0,1 1 0 0 0,-12 3 119 0 0,11-3 6 0 0,-27 5 630 0 0,22-6-590 0 0,1 1 0 0 0,0 0 0 0 0,0 0 0 0 0,-9 4 0 0 0,-7 5-8 0 0,15-7-168 0 0,-1 1 0 0 0,0-1 0 0 0,0 0 0 0 0,0-1 0 0 0,0 1 0 0 0,0-1 0 0 0,0-1 0 0 0,0 0 0 0 0,-1 0 0 0 0,-13 0 0 0 0,13-1 71 0 0,-1 0 0 0 0,1 1-1 0 0,0-1 1 0 0,0 2 0 0 0,0-1-1 0 0,-12 4 1 0 0,-48 20 346 0 0,60-22-425 0 0,-43 18 145 0 0,-66 25 942 0 0,95-39-891 0 0,-1-1 0 0 0,0 0 0 0 0,-30 2 0 0 0,30-7 200 0 0,-33-3 0 0 0,42 0-343 0 0,1 2 0 0 0,-1-1 0 0 0,0 1 0 0 0,1 1 0 0 0,-1 1 0 0 0,1 0 0 0 0,-20 5 0 0 0,-80 29 118 0 0,96-33-131 0 0,0 0 0 0 0,1-1 0 0 0,-1 0 1 0 0,0-2-1 0 0,-18 0 0 0 0,12-3 45 0 0,0 2 0 0 0,-1 1 0 0 0,-39 5 0 0 0,39 1-88 0 0,17-4-24 0 0,-1 0-1 0 0,1 0 1 0 0,-1-1 0 0 0,-9 1-1 0 0,-124 6 257 0 0,91-4-199 0 0,6 2 31 0 0,30-4-61 0 0,1 0 0 0 0,0-1 0 0 0,-24 0 0 0 0,-59-7 67 0 0,-50-4 62 0 0,142 9-165 0 0,-14-1 28 0 0,0-2 0 0 0,-21-5 0 0 0,24 5 28 0 0,1 1 0 0 0,-23-3 0 0 0,7 2 92 0 0,-48-10 96 0 0,-118-37 0 0 0,187 48-229 0 0,0 1-1 0 0,-1 0 1 0 0,1 0-1 0 0,-1 1 1 0 0,1 0 0 0 0,-1 1-1 0 0,-14 1 1 0 0,2 2-11 0 0,1 0-1 0 0,-25 9 1 0 0,-42 14-4 0 0,28-9 30 0 0,36-11-19 0 0,1 1 1 0 0,-24 10-1 0 0,36-13-11 0 0,1 0 0 0 0,-19 3 0 0 0,-13 5 0 0 0,-18 2 0 0 0,-15 10 0 0 0,69-23 10 0 0,1-1 0 0 0,0 0 0 0 0,0 0 0 0 0,-1 0 0 0 0,1-1 0 0 0,0 0 0 0 0,0 0 0 0 0,0 0 0 0 0,0 0-1 0 0,-10-5 1 0 0,-24-4 188 0 0,30 8-161 0 0,-1-1-1 0 0,1 0 1 0 0,-12-5 0 0 0,5 1-16 0 0,-34-15 32 0 0,-84-14 22 0 0,112 31-49 0 0,-1 0 0 0 0,0 2 0 0 0,-46-1 0 0 0,20 2 40 0 0,29 0-35 0 0,-38-10 0 0 0,36 6 7 0 0,-32-3 1 0 0,-79 4-39 0 0,114 6 0 0 0,-1 1 0 0 0,0 0 0 0 0,0 2 0 0 0,-32 9 0 0 0,37-7 0 0 0,-1-1 0 0 0,0-1 0 0 0,-1-1 0 0 0,1 0 0 0 0,-25 1 0 0 0,-25 0 64 0 0,54-2-64 0 0,11-1 0 0 0,-1-1 0 0 0,0 1 0 0 0,0-1 0 0 0,0 0 0 0 0,0 1 0 0 0,1-1 0 0 0,-1 0 0 0 0,0 0 0 0 0,0-1 0 0 0,-2 1 0 0 0,-56-15 136 0 0,56 14-133 0 0,-1 1 1 0 0,1-1-1 0 0,-1 1 1 0 0,0-1-1 0 0,0 1 0 0 0,1 1 1 0 0,-1-1-1 0 0,0 1 0 0 0,-8 2 1 0 0,8-2-1 0 0,0 0 0 0 0,0 0 1 0 0,-1-1-1 0 0,1 1 1 0 0,0-1-1 0 0,0 0 0 0 0,-1 0 1 0 0,-5-2-1 0 0,-15-4 12 0 0,17 5 8 0 0,-1-1 0 0 0,1-1 0 0 0,-14-5 0 0 0,19 6-17 0 0,1 0 0 0 0,-1 0 0 0 0,1-1 1 0 0,-1 1-1 0 0,1-1 0 0 0,0 0 0 0 0,0 0 1 0 0,0 0-1 0 0,1 0 0 0 0,-1 0 0 0 0,-3-7 0 0 0,4 7 8 0 0,0 0-1 0 0,0-1 0 0 0,1 1 0 0 0,-1 0 0 0 0,1-1 0 0 0,0 1 0 0 0,0-1 0 0 0,1 0 0 0 0,-1 1 0 0 0,1-1 0 0 0,-1 0 1 0 0,1 1-1 0 0,0-1 0 0 0,1 0 0 0 0,-1 1 0 0 0,0-1 0 0 0,1 0 0 0 0,0 1 0 0 0,0-1 0 0 0,0 1 0 0 0,2-4 0 0 0,3-7 11 0 0,0 1-1 0 0,-2-1 0 0 0,1 0 0 0 0,-2-1 0 0 0,4-21 0 0 0,-4 18-13 0 0,-2 11 3 0 0,1 1 0 0 0,-1-1 0 0 0,0 0 0 0 0,-1 1 0 0 0,0-1 0 0 0,0 0 0 0 0,0 0 0 0 0,-1 1 0 0 0,0-1 0 0 0,0 0 0 0 0,-1 1 0 0 0,1-1 0 0 0,-6-9 0 0 0,5 11-12 0 0,-1 0-1 0 0,1 1 1 0 0,0-1 0 0 0,0 0-1 0 0,1 0 1 0 0,-1-1-1 0 0,1 1 1 0 0,0 0 0 0 0,1 0-1 0 0,-1-1 1 0 0,1 1 0 0 0,0 0-1 0 0,0-1 1 0 0,1 1 0 0 0,-1 0-1 0 0,3-6 1 0 0,8-71 52 0 0,-10 79-53 0 0,-1 0 0 0 0,0 0 0 0 0,1-1 0 0 0,-1 1 0 0 0,-1 0 0 0 0,1 0 0 0 0,0 0 0 0 0,-1 0 0 0 0,1-1 0 0 0,-1 1 0 0 0,0 0 0 0 0,-2-4 0 0 0,-1 0 0 0 0,0 0 0 0 0,-1 1 0 0 0,-9-12 0 0 0,10 13 0 0 0,-38-54 52 0 0,4 4-40 0 0,33 49-12 0 0,-1-1 0 0 0,1 0 0 0 0,1 0 0 0 0,-1 0 0 0 0,1 0 0 0 0,1-1 0 0 0,-1 1 0 0 0,1-1 0 0 0,1 0 0 0 0,-4-15 0 0 0,0-18 0 0 0,3 25 0 0 0,0 0 0 0 0,1-17 0 0 0,2 31 0 0 0,0 0 0 0 0,0 0 0 0 0,0 0 0 0 0,0 1 0 0 0,0-1 0 0 0,0 0 0 0 0,0 0 0 0 0,1 0 0 0 0,-1 1 0 0 0,1-1 0 0 0,0 0 0 0 0,-1 0 0 0 0,1 1 0 0 0,0-1 0 0 0,1-1 0 0 0,0 2 0 0 0,-1 0 0 0 0,1 0 0 0 0,0 0 0 0 0,-1 0 0 0 0,1 0 0 0 0,0 1 0 0 0,0-1 0 0 0,0 1 0 0 0,0-1 0 0 0,-1 1 0 0 0,1 0 0 0 0,0 0 0 0 0,0 0 0 0 0,0 0 0 0 0,3 0 0 0 0,80-9 0 0 0,-52 4 0 0 0,-24 4 0 0 0,0-1 0 0 0,0 2 0 0 0,15-1 0 0 0,-10 1 0 0 0,0 0 0 0 0,26-5 0 0 0,-2 1 0 0 0,49-1 2 0 0,-33 3 0 0 0,0-2 0 0 0,55-12 0 0 0,49-8-2 0 0,-49 9 0 0 0,-57 9 0 0 0,67 0 0 0 0,-34 3 0 0 0,-25-3 0 0 0,-36 2 0 0 0,29 0 0 0 0,247-16 0 0 0,-165 8 0 0 0,64-1 0 0 0,-158 10 0 0 0,62-14 0 0 0,13-1 0 0 0,7 2 0 0 0,-73 8 0 0 0,1 2 0 0 0,77 1 0 0 0,-79 7 0 0 0,82 14 0 0 0,38 5 0 0 0,-118-17 0 0 0,139 0 0 0 0,-131-4 0 0 0,45-4 0 0 0,-56 2 0 0 0,-1 1 0 0 0,57 6 0 0 0,-82-3 0 0 0,28-1 0 0 0,2 0 0 0 0,55 10 0 0 0,-93-9 0 0 0,1-1 0 0 0,0-1 0 0 0,0 0 0 0 0,17-4 0 0 0,172-22 0 0 0,-152 19 0 0 0,63 0 0 0 0,-100 7 0 0 0,0 2 0 0 0,0 0 0 0 0,0 1 0 0 0,0 0 0 0 0,0 1 0 0 0,-1 1 0 0 0,1 1 0 0 0,-1 0 0 0 0,-1 0 0 0 0,1 1 0 0 0,24 18 0 0 0,-28-17 0 0 0,-1 1 0 0 0,0 0 0 0 0,9 10 0 0 0,-10-9 0 0 0,1-1 0 0 0,0 0 0 0 0,13 9 0 0 0,-14-12-3 0 0,0 0 1 0 0,0 1-1 0 0,0 0 0 0 0,-1 0 1 0 0,0 1-1 0 0,-1 0 0 0 0,0 0 1 0 0,0 0-1 0 0,-1 1 0 0 0,0 0 1 0 0,0 0-1 0 0,-1 0 0 0 0,0 0 1 0 0,0 1-1 0 0,-1 0 0 0 0,-1 0 1 0 0,0-1-1 0 0,0 2 0 0 0,-1-1 1 0 0,0 0-1 0 0,0 0 0 0 0,-1 0 1 0 0,-3 19-1 0 0,-3 20-58 0 0,-4 29-345 0 0,-2-1 0 0 0,-34 112 0 0 0,9-82-2119 0 0,9-36-3283 0 0,0-4-1404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9:22.340"/>
    </inkml:context>
    <inkml:brush xml:id="br0">
      <inkml:brushProperty name="width" value="0.1" units="cm"/>
      <inkml:brushProperty name="height" value="0.1" units="cm"/>
      <inkml:brushProperty name="color" value="#66CC00"/>
    </inkml:brush>
  </inkml:definitions>
  <inkml:trace contextRef="#ctx0" brushRef="#br0">549 190 455 0 0,'0'-1'99'0'0,"0"1"0"0"0,0-1 0 0 0,0 0 0 0 0,0 1 0 0 0,0-1 0 0 0,1 0 0 0 0,-1 1 0 0 0,0-1 0 0 0,-1 0 0 0 0,1 1 0 0 0,0-1 0 0 0,0 0 0 0 0,0 1 0 0 0,0-1 0 0 0,0 0 0 0 0,-1 1 0 0 0,1-1 0 0 0,0 0 0 0 0,-1 1 0 0 0,1-1 0 0 0,0 1 0 0 0,-1-1 0 0 0,1 0 0 0 0,-1 1 0 0 0,1-1 0 0 0,-1 1 0 0 0,1-1 0 0 0,-1 1 0 0 0,1 0 0 0 0,-1-1 0 0 0,1 1 0 0 0,-1-1 0 0 0,0 1 0 0 0,1 0 0 0 0,-1 0 0 0 0,0-1 0 0 0,1 1 0 0 0,-1 0 0 0 0,0 0 0 0 0,1 0 0 0 0,-1 0 0 0 0,0 0 0 0 0,1 0 0 0 0,-1 0 0 0 0,0 0 0 0 0,0 0 0 0 0,0 0 0 0 0,-40-9 1819 0 0,31 9-1563 0 0,0 1 0 0 0,1 1 0 0 0,-13 3-1 0 0,14-3-210 0 0,1-1 0 0 0,0 1 0 0 0,-1-1 0 0 0,1 0 0 0 0,-1-1 0 0 0,1 0-1 0 0,-10-1 1 0 0,11 1 12 0 0,1 0 0 0 0,-1 0-1 0 0,0 1 1 0 0,0 0-1 0 0,1 0 1 0 0,-1 0 0 0 0,0 1-1 0 0,1 0 1 0 0,-1 0 0 0 0,1 0-1 0 0,0 1 1 0 0,-7 4-1 0 0,3-3 10 0 0,1 0 0 0 0,-1 0 0 0 0,0-1 0 0 0,-10 3 0 0 0,15-5-75 0 0,3-1-54 0 0,0 1 1 0 0,0-1-1 0 0,0 0 1 0 0,1 0-1 0 0,-1 0 1 0 0,0 0-1 0 0,0 0 1 0 0,0 0-1 0 0,0 0 1 0 0,0 0-1 0 0,0 0 1 0 0,1 0-1 0 0,-1 0 1 0 0,0-1 0 0 0,0 1-1 0 0,0 0 1 0 0,0 0-1 0 0,1-1 1 0 0,-1 1-1 0 0,0-1 1 0 0,0 1-1 0 0,0-1 1 0 0,0 0-33 0 0,-9-3 918 0 0,10 4-875 0 0,-1 0-1 0 0,1 1 1 0 0,0-1-1 0 0,-1 1 1 0 0,1-1-1 0 0,0 1 1 0 0,0-1-1 0 0,-1 1 1 0 0,1-1-1 0 0,0 1 1 0 0,0-1-1 0 0,0 1 1 0 0,0 0-1 0 0,-1-1 1 0 0,1 1-1 0 0,0-1 1 0 0,0 1-1 0 0,0-1 1 0 0,0 1-1 0 0,1 0 1 0 0,-1-1-1 0 0,0 2 166 0 0,0-3-138 0 0,0 1 0 0 0,0-1 0 0 0,1 1 1 0 0,-1-1-1 0 0,0 1 0 0 0,0-1 0 0 0,0 1 0 0 0,1-1 0 0 0,-1 1 1 0 0,0-1-1 0 0,1 1 0 0 0,-1-1 0 0 0,1 1 0 0 0,-1 0 0 0 0,0-1 0 0 0,1 1 1 0 0,-1 0-1 0 0,1-1 0 0 0,-1 1 0 0 0,2-1 0 0 0,3 0 66 0 0,1 0 1 0 0,0 0-1 0 0,-1-1 0 0 0,1 1 0 0 0,-1-1 0 0 0,1-1 1 0 0,6-3-1 0 0,20-8 250 0 0,-4 6-112 0 0,-14 4-99 0 0,1 0-1 0 0,-1 1 1 0 0,22-3-1 0 0,53-3 187 0 0,46-2-66 0 0,-125 11-276 0 0,0-1 0 0 0,16-4 0 0 0,14-1 56 0 0,-36 5-71 0 0,11 0 57 0 0,-1 0 0 0 0,1 1 0 0 0,0 1-1 0 0,21 3 1 0 0,-2 3 5 0 0,0-2 1 0 0,56 1-1 0 0,-69-6-3 0 0,52-1 279 0 0,33-1 31 0 0,-15 2-190 0 0,-52-5-105 0 0,0-1-1 0 0,72-22 1 0 0,-25 5 96 0 0,20 4 142 0 0,-68 12-205 0 0,-30 5-94 0 0,1 0-1 0 0,-1 1 0 0 0,1 0 1 0 0,-1 0-1 0 0,1 1 0 0 0,0 0 1 0 0,-1 0-1 0 0,11 2 0 0 0,-5 1-9 0 0,-10-3-11 0 0,-1 1 0 0 0,1 0 0 0 0,-1 0 0 0 0,1 0 0 0 0,-1 0 0 0 0,7 3 0 0 0,3 3 0 0 0,1-1 0 0 0,0-1 0 0 0,0 0 0 0 0,0-1 0 0 0,0 0 0 0 0,1-1 0 0 0,0-1 0 0 0,-1 0 0 0 0,1-1 0 0 0,0-1 0 0 0,20-1 0 0 0,-25 1 0 0 0,-1-1 0 0 0,0 0 0 0 0,0-1 0 0 0,0 1 0 0 0,0-2 0 0 0,0 1 0 0 0,0-1 0 0 0,13-7 0 0 0,-39 17 12 0 0,-1-2 0 0 0,1 0 0 0 0,-1-1 0 0 0,0-1 0 0 0,0 0 0 0 0,-21-1 0 0 0,7 1 10 0 0,-37 8 0 0 0,53-8-22 0 0,1-1 0 0 0,-22 0 0 0 0,-10 1 0 0 0,4 3 0 0 0,0-2 0 0 0,0-2 0 0 0,-62-4 0 0 0,31-9 0 0 0,-38-3 0 0 0,68 9 21 0 0,0-1 0 0 0,-74-23 0 0 0,102 25-20 0 0,-41-12 62 0 0,11 2-62 0 0,-51-7-1 0 0,59 15 0 0 0,10 1 0 0 0,-1 1 0 0 0,1 2 0 0 0,-33 0 0 0 0,13 6 0 0 0,-1 1 0 0 0,1 3 0 0 0,0 2 0 0 0,1 2 0 0 0,-59 23 0 0 0,82-26 0 0 0,1-1 0 0 0,-1-2 0 0 0,-28 6 0 0 0,42-11 0 0 0,0 0 0 0 0,-1 0 0 0 0,1-1 0 0 0,0-1 0 0 0,0 1 0 0 0,0-2 0 0 0,0 1 0 0 0,0-1 0 0 0,0-1 0 0 0,-14-5 0 0 0,21 7-13 0 0,1 0-1 0 0,-1 0 1 0 0,1 0-1 0 0,-1 0 1 0 0,1 1-1 0 0,-1-1 1 0 0,1 1-1 0 0,-1 0 1 0 0,1 0-1 0 0,-1 0 1 0 0,1 0 0 0 0,-1 0-1 0 0,0 1 1 0 0,1-1-1 0 0,-1 1 1 0 0,1-1-1 0 0,-1 1 1 0 0,1 0-1 0 0,0 0 1 0 0,-1 0-1 0 0,1 0 1 0 0,0 1-1 0 0,0-1 1 0 0,-3 3-1 0 0,0 1-660 0 0,-1 0-1 0 0,1 0 0 0 0,0 1 1 0 0,1 0-1 0 0,0 0 0 0 0,0 0 0 0 0,-4 8 1 0 0,2-2-1208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03:17.696"/>
    </inkml:context>
    <inkml:brush xml:id="br0">
      <inkml:brushProperty name="width" value="0.1" units="cm"/>
      <inkml:brushProperty name="height" value="0.1" units="cm"/>
      <inkml:brushProperty name="color" value="#66CC00"/>
    </inkml:brush>
  </inkml:definitions>
  <inkml:trace contextRef="#ctx0" brushRef="#br0">2810 1240 1375 0 0,'0'0'107'0'0,"1"9"-3"0"0,-1-9-102 0 0,1 1 1 0 0,-1-1-1 0 0,0 1 1 0 0,0 0-1 0 0,0-1 1 0 0,0 1-1 0 0,0-1 1 0 0,0 1-1 0 0,0 0 1 0 0,0-1-1 0 0,-1 1 1 0 0,1-1-1 0 0,0 1 1 0 0,0-1-1 0 0,0 1 1 0 0,-1 0-1 0 0,1-1 1 0 0,0 1-1 0 0,0-1 1 0 0,-1 1-1 0 0,0 0 1 0 0,8 3 379 0 0,-2-12-330 0 0,-5 3 233 0 0,-7 6 316 0 0,-45 15 855 0 0,4-8 972 0 0,46-8-2364 0 0,1 0 1 0 0,0-1 0 0 0,0 1 0 0 0,-1-1-1 0 0,1 1 1 0 0,0-1 0 0 0,0 1 0 0 0,0-1-1 0 0,0 0 1 0 0,0 1 0 0 0,0-1 0 0 0,-1-1-1 0 0,1 2-29 0 0,1-1 0 0 0,0 1 0 0 0,0 0 0 0 0,0-1 0 0 0,-1 1 0 0 0,1 0 1 0 0,0 0-1 0 0,0-1 0 0 0,-1 1 0 0 0,1 0 0 0 0,0 0 0 0 0,-1-1 0 0 0,1 1 0 0 0,0 0 0 0 0,-1 0 0 0 0,1 0 0 0 0,0 0 0 0 0,-1-1 0 0 0,1 1 0 0 0,0 0 0 0 0,-1 0 0 0 0,1 0 0 0 0,-1 0 0 0 0,1 0 0 0 0,0 0 0 0 0,-1 0 0 0 0,1 0 0 0 0,0 0 0 0 0,-2 1 622 0 0,4 1-83 0 0,0 1-542 0 0,9-8-38 0 0,-4 1 138 0 0,1 0 0 0 0,0 0 0 0 0,0 0 0 0 0,11-2 0 0 0,-5 0-68 0 0,-11 5-46 0 0,0-1-1 0 0,-1 1 1 0 0,1 0-1 0 0,0 0 1 0 0,0 0-1 0 0,0 1 1 0 0,6-1-1 0 0,-8 1 7 0 0,0-1 0 0 0,-1 1 0 0 0,1 0 0 0 0,0 0 0 0 0,0 0 0 0 0,-1 0 0 0 0,1 0 0 0 0,0-1 0 0 0,-1 1 0 0 0,1 0 0 0 0,0-1 0 0 0,0 1 0 0 0,-1-1 0 0 0,1 1 0 0 0,-1 0 0 0 0,1-1 0 0 0,0 1 0 0 0,-1-1 0 0 0,1 0 0 0 0,-1 1 0 0 0,1-1 0 0 0,-1 1 0 0 0,0-1 0 0 0,1 0 0 0 0,-1 1 0 0 0,1-1 0 0 0,-1 0 0 0 0,0 0 0 0 0,0 1 0 0 0,1-1 0 0 0,-1 0-1 0 0,0-1 1 0 0,0 1 7 0 0,0 0-1 0 0,1 0 1 0 0,-1 0-1 0 0,0 0 1 0 0,1 0-1 0 0,-1 0 1 0 0,1 0-1 0 0,-1 1 1 0 0,1-1-1 0 0,-1 0 1 0 0,1 0-1 0 0,0 0 1 0 0,-1 0-1 0 0,1 1 1 0 0,0-1-1 0 0,0 0 1 0 0,0 0-1 0 0,8-2 163 0 0,-9 3-179 0 0,0 0 0 0 0,1 0 0 0 0,-1 0 0 0 0,0 0 0 0 0,0 0 0 0 0,0 0 0 0 0,0 0 0 0 0,1 0 0 0 0,-1 0 0 0 0,0 1-1 0 0,0-1 1 0 0,0 0 0 0 0,0 0 0 0 0,0 0 0 0 0,1 0 0 0 0,-1 0 0 0 0,0 0 0 0 0,0 0 0 0 0,0 1 0 0 0,0-1 0 0 0,0 0-1 0 0,0 0 1 0 0,0 0 0 0 0,0 0 0 0 0,1 0 0 0 0,-1 1 0 0 0,0-1 0 0 0,0 0 0 0 0,0 0 0 0 0,0 0 0 0 0,0 0 0 0 0,0 1-1 0 0,0-1 1 0 0,0 0 0 0 0,0 0 0 0 0,0 0 0 0 0,0 0 0 0 0,0 1 0 0 0,0-1 0 0 0,0 0 0 0 0,0 0 0 0 0,-1 0 85 0 0,0 0 1 0 0,0 0-1 0 0,0 0 1 0 0,0-1 0 0 0,1 1-1 0 0,-1 0 1 0 0,0-1-1 0 0,0 1 1 0 0,0 0-1 0 0,1-1 1 0 0,-1 1 0 0 0,0-1-1 0 0,1 1 1 0 0,-1-1-1 0 0,0 0 1 0 0,1 1-1 0 0,-1-1 1 0 0,0 0 0 0 0,1 0-62 0 0,-1 1-1 0 0,0-1 1 0 0,1 1 0 0 0,-1-1 0 0 0,0 1 0 0 0,1-1 0 0 0,-1 1 0 0 0,0 0 0 0 0,1-1 0 0 0,-1 1 0 0 0,0 0 0 0 0,0-1 0 0 0,0 1 0 0 0,1 0-1 0 0,-1 0 1 0 0,0 0 0 0 0,0 0 0 0 0,0 0 0 0 0,1 0 0 0 0,-1 0 0 0 0,0 0 0 0 0,0 0 0 0 0,0 0 0 0 0,0 1 0 0 0,-25 5 126 0 0,20-5-82 0 0,5 0-71 0 0,-1 0 0 0 0,0 1 0 0 0,0-1 0 0 0,0 0 0 0 0,0 1 0 0 0,1-1 0 0 0,-1 1 0 0 0,1 0 0 0 0,-3 3 0 0 0,-7 7 19 0 0,-3-1 74 0 0,-1-1 0 0 0,1-1 0 0 0,-1 0 0 0 0,-29 11 0 0 0,35-17-1 0 0,-1 0 0 0 0,0 0 0 0 0,1-1-1 0 0,-1-1 1 0 0,0 0 0 0 0,0 0 0 0 0,0-1 0 0 0,0 0-1 0 0,1-1 1 0 0,-13-2 0 0 0,20 3-78 0 0,-1-1 0 0 0,0 0 1 0 0,0 0-1 0 0,1 0 0 0 0,-1 0 0 0 0,1-1 0 0 0,-1 1 1 0 0,1-1-1 0 0,-1 1 0 0 0,1-1 0 0 0,0 0 0 0 0,0 0 1 0 0,0 0-1 0 0,-2-3 0 0 0,-2-1 58 0 0,3 3-28 0 0,0-1 0 0 0,0 1 0 0 0,0-1 0 0 0,0 0 0 0 0,1 1 0 0 0,-3-6 0 0 0,-6-10-2 0 0,8 16-41 0 0,0 1 1 0 0,0-1-1 0 0,0 1 1 0 0,-1-1 0 0 0,1 1-1 0 0,-1 0 1 0 0,1 0 0 0 0,-7-2-1 0 0,-13-7 93 0 0,19 8-79 0 0,-1 0-1 0 0,0 1 1 0 0,0 0 0 0 0,0 0-1 0 0,0 0 1 0 0,0 1-1 0 0,0-1 1 0 0,0 1 0 0 0,-6 0-1 0 0,-48 0 159 0 0,31 2-138 0 0,-11 1-7 0 0,24-1 36 0 0,0-1-1 0 0,-21-1 0 0 0,-101-24 682 0 0,102 15-532 0 0,26 7-165 0 0,-1 0 0 0 0,0 1-1 0 0,0 0 1 0 0,0 0 0 0 0,-11 0-1 0 0,8 2-44 0 0,0 0-1 0 0,0 1 0 0 0,0 1 1 0 0,0 0-1 0 0,-20 6 0 0 0,18-5-11 0 0,1 0-1 0 0,0-1 1 0 0,-20 1 0 0 0,16-2 26 0 0,-27 5 1 0 0,32-4 16 0 0,1-1 0 0 0,-1 0-1 0 0,0-1 1 0 0,1-1 0 0 0,-1 1 0 0 0,1-2-1 0 0,-15-3 1 0 0,-12-1 148 0 0,-10-5 39 0 0,41 8-219 0 0,0 1-1 0 0,-1 0 1 0 0,1 1-1 0 0,0-1 1 0 0,-1 1-1 0 0,0 1 1 0 0,1 0 0 0 0,-15 1-1 0 0,-7 3 69 0 0,-1-1 0 0 0,-1-2 0 0 0,1-1 0 0 0,-48-6 0 0 0,54 3 55 0 0,0-1 0 0 0,-40-13 0 0 0,58 16-118 0 0,0 0 0 0 0,0 0 0 0 0,-1 0 0 0 0,1 1 0 0 0,0 0 0 0 0,-1 1-1 0 0,1-1 1 0 0,0 2 0 0 0,-1-1 0 0 0,1 1 0 0 0,-11 3 0 0 0,5-1-20 0 0,-26 4 0 0 0,-29 4 2 0 0,52-12 44 0 0,-1 0 0 0 0,1-1 1 0 0,-28-5-1 0 0,-4 0 35 0 0,-46-11 57 0 0,-1 0-8 0 0,31 14-58 0 0,42 3-21 0 0,0-1-1 0 0,1-1 1 0 0,-39-9-1 0 0,50 9-35 0 0,1 1 0 0 0,-1 0 0 0 0,0 1 0 0 0,1-1 0 0 0,-1 2 0 0 0,-15 1 0 0 0,12 0 5 0 0,-1-1-1 0 0,-17-1 1 0 0,23-1-7 0 0,0 0-1 0 0,0 0 1 0 0,1-1-1 0 0,-15-4 1 0 0,19 5 0 0 0,0-1-1 0 0,0 1 1 0 0,0-1 0 0 0,1 0-1 0 0,-1 0 1 0 0,0 0 0 0 0,1 0 0 0 0,-1 0-1 0 0,1-1 1 0 0,-1 1 0 0 0,1-1-1 0 0,0 0 1 0 0,-3-5 0 0 0,-6-14 100 0 0,1-1 0 0 0,2-1 1 0 0,-13-47-1 0 0,10 29-27 0 0,7 28-55 0 0,1 1 1 0 0,1-2-1 0 0,0 1 0 0 0,1 0 0 0 0,0 0 0 0 0,1-1 1 0 0,1 1-1 0 0,1 0 0 0 0,-1 0 0 0 0,2 0 1 0 0,5-18-1 0 0,7-12 49 0 0,21-46 1 0 0,-4 14-55 0 0,-21 48 12 0 0,0 0 0 0 0,2 1 0 0 0,20-31 0 0 0,-21 37-36 0 0,-10 18 0 0 0,-1-1 0 0 0,1 1 0 0 0,0-1 0 0 0,0 1 0 0 0,1 0 0 0 0,-1 0 0 0 0,1 0 0 0 0,-1 0 0 0 0,1 1 0 0 0,0-1 0 0 0,0 1 0 0 0,6-4 0 0 0,7-4 0 0 0,1 2 0 0 0,0 0 0 0 0,0 0 0 0 0,0 2 0 0 0,1 0 0 0 0,0 1 0 0 0,0 1 0 0 0,20-2 0 0 0,-29 5 0 0 0,35-3 0 0 0,0 3 0 0 0,54 3 0 0 0,-39 4 0 0 0,1-2 0 0 0,64-5 0 0 0,-83-2 0 0 0,54-5 0 0 0,-73 6 0 0 0,-1 2 0 0 0,43 3 0 0 0,1 0 0 0 0,103-13 0 0 0,-74 2 0 0 0,7 9 0 0 0,-70 1 0 0 0,-1-2 0 0 0,47-5 0 0 0,29-3 0 0 0,-8 2 0 0 0,29-8 0 0 0,103-17 0 0 0,27-23 0 0 0,-208 40 0 0 0,-35 9 0 0 0,1 1 0 0 0,-1 1 0 0 0,20-3 0 0 0,-1 5 0 0 0,0 1 0 0 0,48 8 0 0 0,-49-4 0 0 0,1-1 0 0 0,48-3 0 0 0,-52-4 0 0 0,-21 3 0 0 0,0-1 0 0 0,0 2 0 0 0,0-1 0 0 0,0 1 0 0 0,16 1 0 0 0,-21 0 0 0 0,-1 0 0 0 0,0-1 0 0 0,0 1 0 0 0,0 0 0 0 0,0 0 0 0 0,0 0 0 0 0,0 0 0 0 0,0 0 0 0 0,0 1 0 0 0,0-1 0 0 0,0 1 0 0 0,-1-1 0 0 0,1 1 0 0 0,0-1 0 0 0,-1 1 0 0 0,0 0 0 0 0,1 0 0 0 0,-1 0 0 0 0,0 0 0 0 0,0 0 0 0 0,0 0 0 0 0,0 0 0 0 0,0 0 0 0 0,0 0 0 0 0,-1 1 0 0 0,1 1 0 0 0,3 16 0 0 0,-2 0 0 0 0,0 0 0 0 0,-1 1 0 0 0,-1-1 0 0 0,-3 30 0 0 0,-1 23 0 0 0,4-31 0 0 0,-1-1 0 0 0,-8 45 0 0 0,6-65 0 0 0,0 0 0 0 0,2 0 0 0 0,0 1 0 0 0,2-1 0 0 0,0 0 0 0 0,5 21 0 0 0,-3-22 0 0 0,-1-1 0 0 0,0 1 0 0 0,-2 0 0 0 0,0-1 0 0 0,-1 1 0 0 0,-1-1 0 0 0,-1 1 0 0 0,-6 22 0 0 0,3-19 0 0 0,3-9 0 0 0,0 0 0 0 0,-1 0 0 0 0,-1-1 0 0 0,0 1 0 0 0,-1-1 0 0 0,0 0 0 0 0,-1 0 0 0 0,-11 15 0 0 0,-6 0 0 0 0,6-5 0 0 0,-28 28 0 0 0,17-23-661 0 0,2 1 0 0 0,1 2 0 0 0,1 1-1 0 0,2 1 1 0 0,1 0 0 0 0,2 2 0 0 0,-24 57 0 0 0,21-40-6762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03:21.771"/>
    </inkml:context>
    <inkml:brush xml:id="br0">
      <inkml:brushProperty name="width" value="0.1" units="cm"/>
      <inkml:brushProperty name="height" value="0.1" units="cm"/>
      <inkml:brushProperty name="color" value="#66CC00"/>
    </inkml:brush>
  </inkml:definitions>
  <inkml:trace contextRef="#ctx0" brushRef="#br0">2199 1238 919 0 0,'0'0'29'0'0,"1"0"-1"0"0,-1-1 0 0 0,1 1 0 0 0,0-1 0 0 0,-1 1 0 0 0,1-1 0 0 0,-1 1 1 0 0,1-1-1 0 0,-1 1 0 0 0,0-1 0 0 0,1 1 0 0 0,-1-1 0 0 0,0 0 0 0 0,1 1 1 0 0,-1-1-1 0 0,0 1 0 0 0,1-2 0 0 0,-1 1 211 0 0,1-1-1 0 0,-1 1 1 0 0,0 0-1 0 0,1 0 1 0 0,0 0 0 0 0,-1 0-1 0 0,1 0 1 0 0,0 1-1 0 0,-1-1 1 0 0,1 0-1 0 0,0 0 1 0 0,0 0 0 0 0,0 1-1 0 0,-1-1 1 0 0,3-1-1 0 0,2 1-116 0 0,1 0-1 0 0,-1-1 0 0 0,0 0 1 0 0,0 0-1 0 0,0 0 0 0 0,0 0 1 0 0,0-1-1 0 0,0 0 0 0 0,4-3 1 0 0,4-3 600 0 0,-9 7-577 0 0,-1 0 0 0 0,1-1 0 0 0,-1 1 0 0 0,1-1 0 0 0,-1 0 0 0 0,0 1 0 0 0,0-1 0 0 0,0-1 0 0 0,0 1 0 0 0,-1 0-1 0 0,1-1 1 0 0,3-7 0 0 0,-6 11-113 0 0,0-1 0 0 0,0 0 0 0 0,0 1 0 0 0,0-1 0 0 0,0 1 0 0 0,0-1 0 0 0,0 0 0 0 0,0 1 0 0 0,0-1 0 0 0,0 1 0 0 0,-1-1 0 0 0,1 0 0 0 0,0 1 0 0 0,0-1 0 0 0,-1 1 0 0 0,1-1 0 0 0,0 1 0 0 0,-1-1 0 0 0,1 1 0 0 0,0-1 0 0 0,-1 1 0 0 0,1-1 0 0 0,-1 1 0 0 0,1-1 0 0 0,-1 1 0 0 0,1 0 0 0 0,-1-1 0 0 0,1 1 0 0 0,-1 0 0 0 0,1-1 0 0 0,-1 1 0 0 0,0 0 0 0 0,1 0 0 0 0,-1 0 0 0 0,1-1 0 0 0,-1 1 0 0 0,-1 0 0 0 0,-30-4 475 0 0,19 3-230 0 0,7 0-118 0 0,2 0-91 0 0,0 0 1 0 0,0 0-1 0 0,-1 0 1 0 0,1 0-1 0 0,0 1 1 0 0,-1 0-1 0 0,1 0 1 0 0,0 0 0 0 0,-1 0-1 0 0,1 1 1 0 0,0 0-1 0 0,-1 0 1 0 0,1 0-1 0 0,-7 3 1 0 0,5-2 27 0 0,0 0-1 0 0,0 0 1 0 0,-1 0 0 0 0,1-1-1 0 0,-1 0 1 0 0,1 0 0 0 0,0-1 0 0 0,-9 1-1 0 0,-72-7 1391 0 0,2 3-484 0 0,75 3-919 0 0,-1 2-1 0 0,1-1 1 0 0,0 1 0 0 0,-17 6-1 0 0,15-4-52 0 0,0-1 1 0 0,-20 3-1 0 0,-46-6 186 0 0,0-1 352 0 0,39 3-328 0 0,-1-1 0 0 0,1-2 0 0 0,-76-13 0 0 0,90 8-48 0 0,1-2 0 0 0,-37-16-1 0 0,-17-5 290 0 0,0 11-65 0 0,43 10-234 0 0,26 5-133 0 0,0 1 1 0 0,0 0 0 0 0,0 1 0 0 0,0-1-1 0 0,-17 2 1 0 0,-117 3 185 0 0,131-3-219 0 0,-53-4 92 0 0,45 2-29 0 0,-1 0 0 0 0,-32 3 0 0 0,39 1-25 0 0,-25 7 0 0 0,25-5-49 0 0,0-1 1 0 0,-15 2-1 0 0,4-2-5 0 0,16-1 0 0 0,0-1 0 0 0,0 0 0 0 0,0-1 0 0 0,0 0 0 0 0,-1 0 0 0 0,-14-4 0 0 0,15 3 16 0 0,0 0-1 0 0,0 1 0 0 0,0 0 1 0 0,0 0-1 0 0,0 1 0 0 0,0 0 1 0 0,-9 3-1 0 0,-20 2 54 0 0,-31-6-69 0 0,37 0 0 0 0,-10-4 109 0 0,31 3-65 0 0,0 0 1 0 0,0 0 0 0 0,-16 1 0 0 0,-95 5 83 0 0,122-5-128 0 0,-4 0 32 0 0,1 0 0 0 0,-1-1 0 0 0,1 1 0 0 0,-1-1 0 0 0,1 0 0 0 0,-1 0 0 0 0,1 0 0 0 0,0 0 0 0 0,-1-1 0 0 0,1 1 0 0 0,0-1 0 0 0,0 0 0 0 0,0 0 0 0 0,0 0 0 0 0,0 0 0 0 0,1 0 0 0 0,-1-1 0 0 0,1 1 0 0 0,-1-1 0 0 0,1 0 0 0 0,0 0 0 0 0,0 1 0 0 0,0-1 0 0 0,0-1 0 0 0,1 1 0 0 0,-3-5 0 0 0,-5-15 188 0 0,7 18-190 0 0,0 0 0 0 0,0 0 0 0 0,0 0 1 0 0,1 0-1 0 0,-1 0 0 0 0,1-1 0 0 0,1 1 0 0 0,-1-7 0 0 0,2-14 125 0 0,2 1 0 0 0,11-50 0 0 0,-4 24-27 0 0,-8 33-85 0 0,-1 1-1 0 0,-1 0 1 0 0,-1 0-1 0 0,0-1 1 0 0,-8-32 0 0 0,-1-25 174 0 0,7 19-128 0 0,3 0 0 0 0,7-59 0 0 0,-5 109-85 0 0,-1-1 1 0 0,1 1-1 0 0,0 0 0 0 0,0 0 0 0 0,1 0 0 0 0,0 0 0 0 0,0 0 1 0 0,0 0-1 0 0,1 1 0 0 0,0 0 0 0 0,0-1 0 0 0,0 1 0 0 0,9-7 1 0 0,2-6 0 0 0,-9 12-5 0 0,-1 0 0 0 0,1 0 0 0 0,0 0 0 0 0,0 1 0 0 0,0 0 0 0 0,1 0 0 0 0,0 1 0 0 0,0-1 0 0 0,0 2 0 0 0,1-1 0 0 0,-1 1 0 0 0,13-4 0 0 0,25-5 0 0 0,16-2 0 0 0,51-11 0 0 0,-55 11 0 0 0,180-23 0 0 0,-120 23 0 0 0,-47 6 0 0 0,97 1 0 0 0,71 16 0 0 0,-162-5 0 0 0,-22-4 0 0 0,80-10 0 0 0,-55 2 0 0 0,-35 6 0 0 0,63 4 0 0 0,-93-1 0 0 0,1 0 0 0 0,-1 1 0 0 0,0 1 0 0 0,-1 0 0 0 0,1 1 0 0 0,-1 1 0 0 0,21 9 0 0 0,-26-8 0 0 0,0 0 0 0 0,0 0 0 0 0,0 1 0 0 0,-1 0 0 0 0,0 1 0 0 0,-1-1 0 0 0,8 12 0 0 0,8 9 0 0 0,-17-22-2 0 0,-1 0 0 0 0,1 1 0 0 0,-1 0 0 0 0,-1 0 0 0 0,1 0 1 0 0,3 12-1 0 0,11 49-28 0 0,-9-30 13 0 0,29 141 3 0 0,-23-98 16 0 0,34 176-2 0 0,-45-225 0 0 0,-1 1 0 0 0,-3 60 0 0 0,-1-40 0 0 0,0-44-23 0 0,0 0 0 0 0,-1 0 0 0 0,0 0-1 0 0,-1 0 1 0 0,0 0 0 0 0,0 0 0 0 0,-6 10 0 0 0,-6 17-188 0 0,-16 37-2551 0 0,17-44-1578 0 0,-4 13-2674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05:20.408"/>
    </inkml:context>
    <inkml:brush xml:id="br0">
      <inkml:brushProperty name="width" value="0.1" units="cm"/>
      <inkml:brushProperty name="height" value="0.1" units="cm"/>
      <inkml:brushProperty name="color" value="#66CC00"/>
    </inkml:brush>
  </inkml:definitions>
  <inkml:trace contextRef="#ctx0" brushRef="#br0">2026 1243 455 0 0,'0'-1'119'0'0,"-1"-1"0"0"0,1 1 0 0 0,-1-1 0 0 0,1 1 0 0 0,0-1 0 0 0,-1 1 0 0 0,1-1 0 0 0,0 0 0 0 0,0 1 0 0 0,0-1 0 0 0,0 1 0 0 0,0-1 0 0 0,1 0 0 0 0,-1 1 0 0 0,0-1 0 0 0,1 1 0 0 0,-1-1 0 0 0,2-2 0 0 0,-1-1 286 0 0,6-21 939 0 0,-4 16-405 0 0,0 1 0 0 0,-1-2 0 0 0,2-18 0 0 0,-5 29-900 0 0,1-1 0 0 0,0 1 0 0 0,-1 0 1 0 0,1-1-1 0 0,0 1 0 0 0,-1 0 0 0 0,1-1 1 0 0,-1 1-1 0 0,1 0 0 0 0,-1-1 1 0 0,1 1-1 0 0,-1 0 0 0 0,1 0 0 0 0,-1-1 1 0 0,1 1-1 0 0,-1 0 0 0 0,1 0 0 0 0,-1 0 1 0 0,1 0-1 0 0,-1 0 0 0 0,1 0 0 0 0,-1 0 1 0 0,1 0-1 0 0,-1 0 0 0 0,1 0 0 0 0,-2 0 1 0 0,-19 1 434 0 0,17 0-30 0 0,-7 6 67 0 0,10-6-494 0 0,0 0 0 0 0,0 0 0 0 0,0 0 0 0 0,0-1 0 0 0,-1 1-1 0 0,1 0 1 0 0,0 0 0 0 0,-1-1 0 0 0,1 1 0 0 0,0 0 0 0 0,-1-1-1 0 0,1 0 1 0 0,-3 1 0 0 0,2 0 38 0 0,1-1 1 0 0,-1 0-1 0 0,1 1 1 0 0,-1 0-1 0 0,1-1 1 0 0,-1 1-1 0 0,1 0 1 0 0,-1 0-1 0 0,1-1 0 0 0,-3 3 1 0 0,-14 7 283 0 0,-55 20 605 0 0,55-20-596 0 0,-4 1-16 0 0,-24 1 167 0 0,13-3-63 0 0,1-2 0 0 0,-45 6 0 0 0,32-10 285 0 0,-73-4-1 0 0,20 0 1564 0 0,-18 0-2878 0 0,40 13 896 0 0,28-17-3 0 0,37 3-175 0 0,1 1 1 0 0,-1 0-1 0 0,0 0 0 0 0,-12 2 0 0 0,20 0-95 0 0,-3-1 13 0 0,1 1 1 0 0,0 0 0 0 0,-1 0 0 0 0,1 0 0 0 0,-8 4 0 0 0,3-2-7 0 0,-1 0 0 0 0,1-1 1 0 0,-1 0-1 0 0,0 0 1 0 0,-14-1-1 0 0,8 1 10 0 0,-69-3 264 0 0,79 1-261 0 0,1 0 0 0 0,-1 0 0 0 0,1-1 0 0 0,-1 0 0 0 0,1 0 0 0 0,0 0 0 0 0,-1-1 0 0 0,1 0 0 0 0,0 0 0 0 0,0-1 0 0 0,0 0 0 0 0,0 0 0 0 0,1 0 0 0 0,-6-5 0 0 0,5 3 11 0 0,0 1-1 0 0,-1-1 1 0 0,1 1 0 0 0,-1 0-1 0 0,0 0 1 0 0,0 1 0 0 0,-1 0-1 0 0,-13-4 1 0 0,9 5-17 0 0,7 2-3 0 0,0-1 0 0 0,0 0 0 0 0,0 0 1 0 0,1-1-1 0 0,-1 1 0 0 0,-7-5 0 0 0,-25-18 552 0 0,8 4-313 0 0,26 17-249 0 0,0 0 0 0 0,0 0 0 0 0,-1 0-1 0 0,1 1 1 0 0,-1 0 0 0 0,0-1 0 0 0,0 1 0 0 0,0 1 0 0 0,0-1 0 0 0,-7-1 0 0 0,-115-16 173 0 0,124 19-190 0 0,1 0 0 0 0,-1 0 1 0 0,1-1-1 0 0,0 1 0 0 0,-1-1 1 0 0,1 1-1 0 0,0-1 0 0 0,-1 1 1 0 0,1-1-1 0 0,0 0 0 0 0,0 1 1 0 0,-1-1-1 0 0,1 0 0 0 0,0 0 1 0 0,0 0-1 0 0,0 0 0 0 0,0 0 1 0 0,0 0-1 0 0,0 0 0 0 0,1-1 1 0 0,-1 1-1 0 0,-1-3 0 0 0,0-1 81 0 0,1 0-1 0 0,0 0 1 0 0,0 0-1 0 0,0 0 1 0 0,0-7-1 0 0,1 8-54 0 0,0 0-1 0 0,-1 0 1 0 0,1 0-1 0 0,-1 0 1 0 0,0 0-1 0 0,0 1 1 0 0,-1-1-1 0 0,1 0 1 0 0,-1 0-1 0 0,-3-6 0 0 0,-3-1 85 0 0,1-1 0 0 0,0-1 0 0 0,0 1 0 0 0,2-1 0 0 0,-7-19-1 0 0,7 17-42 0 0,-1 0 0 0 0,0 1-1 0 0,-1-1 1 0 0,-11-14-1 0 0,-61-77 213 0 0,43 69-218 0 0,27 28-40 0 0,0 0 1 0 0,0 0-1 0 0,-11-18 0 0 0,13 18 24 0 0,0 0-1 0 0,-11-12 1 0 0,12 16-37 0 0,1-1-1 0 0,-1 0 1 0 0,2 0 0 0 0,-1-1-1 0 0,1 1 1 0 0,0-1 0 0 0,-4-7-1 0 0,6 7 11 0 0,0 1 0 0 0,0 0 0 0 0,1-1-1 0 0,0 1 1 0 0,0-1 0 0 0,0 1 0 0 0,1-1 0 0 0,0 0-1 0 0,0 1 1 0 0,1-1 0 0 0,0 1 0 0 0,3-12-1 0 0,-1 6-19 0 0,0-1 0 0 0,0 1-1 0 0,-1 0 1 0 0,-1-1 0 0 0,0 1-1 0 0,-2-16 1 0 0,2 21-2 0 0,-1 1 1 0 0,1-1-1 0 0,0 1 0 0 0,0-1 1 0 0,1 1-1 0 0,0 0 0 0 0,0 0 0 0 0,0 0 1 0 0,1 0-1 0 0,0 0 0 0 0,7-10 1 0 0,5-13 6 0 0,-11 17-2 0 0,0-1 0 0 0,0 1 1 0 0,2-19-1 0 0,-5 21-2 0 0,1-1 0 0 0,1 1-1 0 0,0 0 1 0 0,0 0 0 0 0,8-16 0 0 0,-9 22-11 0 0,1-1 0 0 0,0 1 0 0 0,0 0 0 0 0,0 0 0 0 0,0 0 0 0 0,1 1 0 0 0,0-1 0 0 0,0 1 1 0 0,0 0-1 0 0,0 0 0 0 0,0 0 0 0 0,0 1 0 0 0,1-1 0 0 0,-1 1 0 0 0,1 0 0 0 0,0 0 0 0 0,0 1 0 0 0,0-1 0 0 0,5 0 0 0 0,7 0 6 0 0,0 1 0 0 0,-1 1 0 0 0,1 1-1 0 0,24 3 1 0 0,24 1 2 0 0,178-11-9 0 0,-61 22 0 0 0,-39-1 0 0 0,138-24 0 0 0,-168 1 0 0 0,-51 6 16 0 0,0 2 0 0 0,0 2 0 0 0,76 14 0 0 0,-92-9-16 0 0,91 1 0 0 0,-121-9 0 0 0,-10 1 0 0 0,-1 0 0 0 0,1 0 0 0 0,-1 0 0 0 0,11 2 0 0 0,-16-2 2 0 0,1 1 0 0 0,-1-1 0 0 0,1 0 0 0 0,0 0-1 0 0,-1 0 1 0 0,1 1 0 0 0,-1-1 0 0 0,1 0 0 0 0,0 1 0 0 0,-1-1 0 0 0,1 0 0 0 0,-1 1 0 0 0,1-1-1 0 0,-1 1 1 0 0,0-1 0 0 0,1 1 0 0 0,-1-1 0 0 0,1 1 0 0 0,-1-1 0 0 0,0 1 0 0 0,1-1 0 0 0,-1 1-1 0 0,0 0 1 0 0,0-1 0 0 0,0 1 0 0 0,1-1 0 0 0,-1 1 0 0 0,0 0 0 0 0,0-1 0 0 0,0 1-1 0 0,0 0 1 0 0,0-1 0 0 0,0 2 0 0 0,6 106-2 0 0,-4-61 0 0 0,15 79 0 0 0,-5-51 0 0 0,10 37 0 0 0,0 3 0 0 0,-20-88 0 0 0,-1-17 0 0 0,-1-1 0 0 0,1 0 0 0 0,4 12 0 0 0,-2-9 0 0 0,0 1 0 0 0,-1 0 0 0 0,2 24 0 0 0,-1-45 68 0 0,-3 7-63 0 0,1 0 0 0 0,-1 0 0 0 0,0 0 0 0 0,0 0-1 0 0,0 0 1 0 0,0 1 0 0 0,0-1 0 0 0,0 0 0 0 0,0 0 0 0 0,0 0 0 0 0,0 0-1 0 0,0 0 1 0 0,0-1 0 0 0,-17 24-17 0 0,-116 160-3560 0 0,95-132 1836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05:33.535"/>
    </inkml:context>
    <inkml:brush xml:id="br0">
      <inkml:brushProperty name="width" value="0.1" units="cm"/>
      <inkml:brushProperty name="height" value="0.1" units="cm"/>
      <inkml:brushProperty name="color" value="#66CC00"/>
    </inkml:brush>
  </inkml:definitions>
  <inkml:trace contextRef="#ctx0" brushRef="#br0">2061 1187 3767 0 0,'-7'-17'284'0'0,"1"9"624"0"0,-18 11-52 0 0,21-4-661 0 0,0 1-1 0 0,-1 0 1 0 0,1 1 0 0 0,0-1-1 0 0,0 0 1 0 0,-1 1-1 0 0,1 0 1 0 0,0 0-1 0 0,0 0 1 0 0,0 0-1 0 0,0 0 1 0 0,0 1-1 0 0,0-1 1 0 0,0 1-1 0 0,0 0 1 0 0,0 0-1 0 0,1 0 1 0 0,-1 0-1 0 0,-2 3 1 0 0,-3 1 140 0 0,7-5-299 0 0,0-1 0 0 0,0 1 0 0 0,0-1 0 0 0,1 1 0 0 0,-1 0 0 0 0,0-1 0 0 0,0 1 0 0 0,0 0 0 0 0,1 0 0 0 0,-1 0 0 0 0,0-1 0 0 0,1 1 0 0 0,-1 0 0 0 0,0 0 0 0 0,1 0 0 0 0,-1 0 0 0 0,1 0 0 0 0,0 0 0 0 0,-1 0 0 0 0,1 2 0 0 0,0-3-26 0 0,0-1 1 0 0,0 1 0 0 0,0 0 0 0 0,0 0-1 0 0,0 0 1 0 0,0 0 0 0 0,0 0 0 0 0,0 0-1 0 0,0 0 1 0 0,0 0 0 0 0,0 0 0 0 0,0 0-1 0 0,0 0 1 0 0,0 0 0 0 0,0-1-1 0 0,0 1 1 0 0,0 0 0 0 0,0 0 0 0 0,-1 0-1 0 0,1 0 1 0 0,0 0 0 0 0,0 0 0 0 0,0 0-1 0 0,0 0 1 0 0,0 0 0 0 0,0 0 0 0 0,0 0-1 0 0,0 0 1 0 0,0 0 0 0 0,0 0 0 0 0,0 0-1 0 0,0 0 1 0 0,0 0 0 0 0,0 0-1 0 0,-1 0 1 0 0,1 0 0 0 0,0 0 0 0 0,0 0-1 0 0,0 0 1 0 0,0 0 0 0 0,0 0 0 0 0,0 0-1 0 0,0 0 1 0 0,0 0 0 0 0,0 0 0 0 0,0 0-1 0 0,0 0 1 0 0,0 0 0 0 0,-1 0 0 0 0,1 0-1 0 0,0 0 1 0 0,0 0 0 0 0,0 0 0 0 0,0 0-1 0 0,0 0 1 0 0,0 0 0 0 0,0 0-1 0 0,0 0 1 0 0,0 0 0 0 0,0 0 0 0 0,0 0-1 0 0,0 0 1 0 0,0 1 18 0 0,0-1 1 0 0,0 0-1 0 0,0 0 0 0 0,0 0 0 0 0,-1 0 0 0 0,1 0 0 0 0,0 0 1 0 0,0 0-1 0 0,0 1 0 0 0,0-1 0 0 0,0 0 0 0 0,0 0 0 0 0,0 0 1 0 0,0 0-1 0 0,0 0 0 0 0,0 0 0 0 0,-1 0 0 0 0,1 0 0 0 0,0 0 1 0 0,0 0-1 0 0,0 0 0 0 0,0 0 0 0 0,0 0 0 0 0,0 0 0 0 0,0 1 1 0 0,-1-1-1 0 0,1 0 0 0 0,0 0 0 0 0,0 0 0 0 0,0 0 1 0 0,0 0-1 0 0,0 0 0 0 0,0 0 0 0 0,0 0 0 0 0,-1-1 0 0 0,1 1 1 0 0,0 0-1 0 0,0 0 0 0 0,0 0 0 0 0,0 0 0 0 0,0 0 0 0 0,0 0 1 0 0,0 0-1 0 0,-1 0 0 0 0,1 0 0 0 0,0 0 0 0 0,0 0 0 0 0,0 0 1 0 0,0 0-1 0 0,0 0 0 0 0,0-1 0 0 0,0 1 0 0 0,-1 2 21 0 0,1-1 0 0 0,0 1 0 0 0,-1 0 0 0 0,1-1 0 0 0,-1 1 0 0 0,0-1 0 0 0,0 0 0 0 0,1 1-1 0 0,-1-1 1 0 0,0 1 0 0 0,0-1 0 0 0,0 0 0 0 0,0 0 0 0 0,-1 0 0 0 0,1 1 0 0 0,0-1 0 0 0,0 0 0 0 0,-1-1-1 0 0,1 1 1 0 0,0 0 0 0 0,-1 0 0 0 0,-1 0 0 0 0,-34 13 694 0 0,19-9-304 0 0,0 0 0 0 0,0-2 0 0 0,-35 3 0 0 0,38-7-27 0 0,-28-5-1 0 0,10 0 67 0 0,14 4-237 0 0,1-1-58 0 0,0 1 0 0 0,0 1 1 0 0,-28 2-1 0 0,-175 15 824 0 0,200-15-817 0 0,0-1 0 0 0,-34-4 0 0 0,45 3-103 0 0,-43 1 340 0 0,21 2-341 0 0,28-3-60 0 0,1 1 0 0 0,0-1 0 0 0,0 0 0 0 0,0 0 0 0 0,-1 0 0 0 0,1 0 0 0 0,0 0 0 0 0,0-1 0 0 0,1 1 0 0 0,-1-1 0 0 0,0 0 0 0 0,-4-4 0 0 0,4 4 22 0 0,-1-1 0 0 0,1 1 1 0 0,-1 0-1 0 0,1 0 0 0 0,-1 0 1 0 0,-7-2-1 0 0,1 1-31 0 0,-2-1 5 0 0,-1 1 0 0 0,0 1 1 0 0,0-1-1 0 0,-1 2 0 0 0,1 0 1 0 0,-21 1-1 0 0,-44 6 52 0 0,13-4 181 0 0,42-1-136 0 0,20-1-112 0 0,-1-1 0 0 0,1 1 0 0 0,-1 1 0 0 0,1-1 0 0 0,-1 0 0 0 0,0 1 0 0 0,-5 2 0 0 0,-44 9 45 0 0,47-10-46 0 0,-1 0 0 0 0,0-1 0 0 0,-12 2 0 0 0,-1-1 29 0 0,3 1-22 0 0,-69 10 7 0 0,78-12 3 0 0,0-1 0 0 0,-1 0 0 0 0,1-1 0 0 0,-1 0 0 0 0,1 0 1 0 0,0 0-1 0 0,-1-1 0 0 0,-7-3 0 0 0,-31-26 1336 0 0,29 23 890 0 0,-75-36-4928 0 0,75 36 2728 0 0,-57-19 88 0 0,63 24-111 0 0,0 1 0 0 0,-22-1 0 0 0,-5-1 40 0 0,35 4-52 0 0,1-1 0 0 0,0 1-1 0 0,-1-1 1 0 0,1 0 0 0 0,0 0 0 0 0,0-1-1 0 0,0 1 1 0 0,0-1 0 0 0,0 1 0 0 0,0-1-1 0 0,0 0 1 0 0,0 0 0 0 0,-2-3 0 0 0,0-1 75 0 0,0 0-1 0 0,1 0 1 0 0,0-1 0 0 0,-6-12 0 0 0,7 11-19 0 0,-1 0-1 0 0,1 0 1 0 0,0 0 0 0 0,1-1-1 0 0,0 1 1 0 0,0-1 0 0 0,0-10-1 0 0,2 13-53 0 0,0 1 0 0 0,0 0 0 0 0,0-1 0 0 0,1 1 0 0 0,0 0-1 0 0,0-1 1 0 0,0 1 0 0 0,1 0 0 0 0,0 0 0 0 0,0 0-1 0 0,0 0 1 0 0,5-9 0 0 0,8-12 20 0 0,-1 0 0 0 0,-1-1 0 0 0,15-49-1 0 0,-16 42 9 0 0,-5 13-13 0 0,-2 0 0 0 0,0 0 0 0 0,3-26 0 0 0,-8 29-4 0 0,0 0 0 0 0,0 0 0 0 0,-2 0 0 0 0,-6-30 0 0 0,-1-13 35 0 0,4 28-43 0 0,3 24-14 0 0,1-1-1 0 0,0 0 1 0 0,0 1-1 0 0,1-1 1 0 0,2-19-1 0 0,1 5 35 0 0,-1 0 0 0 0,-1-35-1 0 0,-1 39-30 0 0,0 15-4 0 0,0 0 1 0 0,0 0-1 0 0,1 0 1 0 0,0 0-1 0 0,0 0 0 0 0,0 1 1 0 0,0-1-1 0 0,1 0 0 0 0,0 1 1 0 0,0-1-1 0 0,0 1 0 0 0,4-6 1 0 0,-4 8-7 0 0,0-1 1 0 0,0 1 0 0 0,0 0 0 0 0,0 0-1 0 0,1 0 1 0 0,-1 0 0 0 0,1 0 0 0 0,-1 0-1 0 0,1 1 1 0 0,0-1 0 0 0,0 1-1 0 0,-1 0 1 0 0,1 0 0 0 0,0 0 0 0 0,0 0-1 0 0,0 0 1 0 0,1 1 0 0 0,-1 0 0 0 0,0-1-1 0 0,4 1 1 0 0,153-8 0 0 0,-109 3 0 0 0,-36 4 0 0 0,1 0 0 0 0,0 2 0 0 0,-1 0 0 0 0,31 6 0 0 0,-44-7 0 0 0,40 6 0 0 0,1-2 0 0 0,1-2 0 0 0,45-4 0 0 0,-77 0 0 0 0,1 0 0 0 0,23-7 0 0 0,-24 6 0 0 0,1-1 0 0 0,0 2 0 0 0,12-2 0 0 0,142-17 0 0 0,-78 3 0 0 0,-51 7 0 0 0,-27 7 0 0 0,0 0 0 0 0,1 1 0 0 0,-1 1 0 0 0,1 0 0 0 0,15 0 0 0 0,9-1 0 0 0,15 2 0 0 0,165 21 0 0 0,-170-16 0 0 0,55 4 0 0 0,-85-7 0 0 0,1 1 0 0 0,-1 0 0 0 0,0 2 0 0 0,17 4 0 0 0,-14-2 0 0 0,1-2 0 0 0,25 3 0 0 0,-6-4 0 0 0,-12-2 0 0 0,36 6 0 0 0,-56-5 0 0 0,0 1 0 0 0,-1-1 0 0 0,1 1 0 0 0,-1 0 0 0 0,0 1 0 0 0,0 0 0 0 0,0 0 0 0 0,-1 0 0 0 0,1 0 0 0 0,-1 1 0 0 0,0 0 0 0 0,-1 0 0 0 0,6 7 0 0 0,9 7 0 0 0,-13-11 0 0 0,0-1 0 0 0,-1 1 0 0 0,0-1 0 0 0,5 11 0 0 0,-4-8 0 0 0,0 0 0 0 0,11 14 0 0 0,-2-7 0 0 0,-3-5 0 0 0,14 22 0 0 0,-22-26 0 0 0,0 0 0 0 0,0 0 0 0 0,-1 1 0 0 0,0-1 0 0 0,0 1 0 0 0,-1 0 0 0 0,2 15 0 0 0,2 3 0 0 0,-4-17 0 0 0,-1 0 0 0 0,1 0 0 0 0,-1 0 0 0 0,-1 0 0 0 0,0 0 0 0 0,-1 1 0 0 0,0-1 0 0 0,0 0 0 0 0,-1 0 0 0 0,0 0 0 0 0,-1-1 0 0 0,0 1 0 0 0,0-1 0 0 0,-6 12 0 0 0,-17 36 0 0 0,-23 81 0 0 0,39-108 0 0 0,-24 88-881 0 0,-22 142 1 0 0,37-136-1558 0 0,7-64 309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39:48.393"/>
    </inkml:context>
    <inkml:brush xml:id="br0">
      <inkml:brushProperty name="width" value="0.1" units="cm"/>
      <inkml:brushProperty name="height" value="0.1" units="cm"/>
      <inkml:brushProperty name="color" value="#E71224"/>
    </inkml:brush>
  </inkml:definitions>
  <inkml:trace contextRef="#ctx0" brushRef="#br0">848 905 455 0 0,'0'0'78'0'0,"0"0"-1"0"0,-1 0 0 0 0,1 0 0 0 0,0-1 1 0 0,0 1-1 0 0,0 0 0 0 0,-1 0 0 0 0,1-1 1 0 0,0 1-1 0 0,0 0 0 0 0,0 0 0 0 0,0-1 1 0 0,0 1-1 0 0,0 0 0 0 0,-1 0 0 0 0,1-1 0 0 0,0 1 1 0 0,0 0-1 0 0,0-1 0 0 0,0 1 0 0 0,0 0 1 0 0,0 0-1 0 0,0-1 0 0 0,0 1 0 0 0,0 0 1 0 0,0-1-1 0 0,1 1 0 0 0,-1 0 0 0 0,0 0 0 0 0,0-1 1 0 0,0 1-1 0 0,0 0 0 0 0,0 0 0 0 0,0-1 1 0 0,1 1-1 0 0,-1 0 0 0 0,0 0 0 0 0,0-1 1 0 0,1 1-1 0 0,-1 0-34 0 0,1-1-1 0 0,-1 1 1 0 0,1 0 0 0 0,-1 0 0 0 0,1-1-1 0 0,-1 1 1 0 0,1 0 0 0 0,0 0 0 0 0,-1 0 0 0 0,1 0-1 0 0,-1 0 1 0 0,1 0 0 0 0,0 0 0 0 0,-1 0-1 0 0,1 0 1 0 0,-1 0 0 0 0,1 0 0 0 0,-1 0-1 0 0,1 0 1 0 0,0 0 0 0 0,-1 1 0 0 0,1-1 0 0 0,-1 0-1 0 0,1 1 1 0 0,0-1 6 0 0,1 0-1 0 0,-1 0 1 0 0,0 0-1 0 0,0 0 1 0 0,0 0-1 0 0,1-1 1 0 0,-1 1-1 0 0,0 0 1 0 0,0-1-1 0 0,0 1 1 0 0,0 0-1 0 0,0-1 1 0 0,0 0-1 0 0,2 0 1 0 0,15-11 443 0 0,-8 5-285 0 0,-1 0 1 0 0,0-1-1 0 0,0 0 0 0 0,-1-1 1 0 0,12-15-1 0 0,-17 21-137 0 0,-1-1 0 0 0,1 0-1 0 0,-1 0 1 0 0,0 0 0 0 0,0 0 0 0 0,0 0 0 0 0,-1-1 0 0 0,1 1 0 0 0,-1-1-1 0 0,0 1 1 0 0,-1-1 0 0 0,1 1 0 0 0,-1-1 0 0 0,1 1 0 0 0,-1-1 0 0 0,-1 1 0 0 0,0-9-1 0 0,-1 7 5 0 0,1 0-1 0 0,0-1 1 0 0,1 1-1 0 0,-1 0 0 0 0,1-1 1 0 0,1 1-1 0 0,-1 0 0 0 0,1 0 1 0 0,0-1-1 0 0,0 1 1 0 0,1 0-1 0 0,0 0 0 0 0,0 0 1 0 0,0 0-1 0 0,1 1 1 0 0,0-1-1 0 0,0 1 0 0 0,1-1 1 0 0,-1 1-1 0 0,1 0 1 0 0,0 0-1 0 0,5-4 0 0 0,-8 7-65 0 0,1 1-1 0 0,-1-1 0 0 0,0 0 1 0 0,0 0-1 0 0,0 0 0 0 0,0 0 1 0 0,0 0-1 0 0,0 0 0 0 0,0 0 1 0 0,-1 0-1 0 0,1-1 0 0 0,0-3 1 0 0,0-30 170 0 0,-1 10-84 0 0,7-15 219 0 0,-5 33-243 0 0,0-1-1 0 0,0 0 1 0 0,-1 1 0 0 0,0-1-1 0 0,-1 0 1 0 0,0 0-1 0 0,-2-16 1 0 0,-1 17-49 0 0,0 0 1 0 0,0 1 0 0 0,-1 0-1 0 0,0 0 1 0 0,-6-10 0 0 0,-12-22 50 0 0,13 17-53 0 0,-1 0-1 0 0,-1 1 0 0 0,-1 0 0 0 0,0 1 1 0 0,-2 1-1 0 0,-22-26 0 0 0,23 34 4 0 0,0 0-1 0 0,-1 1 0 0 0,0 1 1 0 0,0 0-1 0 0,-18-7 0 0 0,13 8-2 0 0,-1 1-1 0 0,0 0 0 0 0,0 2 0 0 0,0 0 1 0 0,-1 1-1 0 0,-24-1 0 0 0,-1 3 24 0 0,-87 7 1 0 0,16 0 0 0 0,97-4-43 0 0,0 0 0 0 0,0 2 0 0 0,1 0 0 0 0,-1 1 0 0 0,1 1 0 0 0,0 0 0 0 0,1 2 0 0 0,-33 15 0 0 0,43-18 0 0 0,-1 1 0 0 0,0-1 0 0 0,1 2 0 0 0,0-1 0 0 0,1 1 0 0 0,-1 0 0 0 0,1 1 0 0 0,0 0 0 0 0,0 0 0 0 0,1 0 0 0 0,0 1 0 0 0,0 0 0 0 0,-6 12 0 0 0,8-11-3 0 0,0-1-1 0 0,1 2 1 0 0,0-1-1 0 0,0 0 0 0 0,1 1 1 0 0,0-1-1 0 0,1 1 1 0 0,0 0-1 0 0,0 10 0 0 0,2 3-8 0 0,1 0 0 0 0,7 39 0 0 0,-7-54 12 0 0,0 0 0 0 0,1-1 0 0 0,0 1 0 0 0,0-1 0 0 0,1 0 0 0 0,0 0 0 0 0,0 0 0 0 0,1 0 0 0 0,6 7 0 0 0,7 6 0 0 0,29 24 0 0 0,-41-39 11 0 0,1 0-1 0 0,-1-1 0 0 0,14 7 1 0 0,7 4 11 0 0,5 3-22 0 0,1 0 0 0 0,53 19 0 0 0,-58-25 0 0 0,73 21 48 0 0,-75-26-28 0 0,1 2 0 0 0,-1 0 0 0 0,34 19 0 0 0,-28-12-12 0 0,1-1 0 0 0,0-2 0 0 0,0 0 0 0 0,1-3 0 0 0,1-1 0 0 0,0-1 0 0 0,47 4 0 0 0,-71-11-4 0 0,1 0-1 0 0,-1 1 1 0 0,1 1-1 0 0,-1 0 1 0 0,0 1-1 0 0,0 0 0 0 0,-1 0 1 0 0,1 1-1 0 0,-1 1 1 0 0,0 0-1 0 0,16 12 1 0 0,-5-2-192 0 0,3 2-18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06:27.053"/>
    </inkml:context>
    <inkml:brush xml:id="br0">
      <inkml:brushProperty name="width" value="0.1" units="cm"/>
      <inkml:brushProperty name="height" value="0.1" units="cm"/>
      <inkml:brushProperty name="color" value="#66CC00"/>
    </inkml:brush>
  </inkml:definitions>
  <inkml:trace contextRef="#ctx0" brushRef="#br0">2187 1179 1295 0 0,'-4'-64'2995'0'0,"1"69"-1497"0"0,3-5-1471 0 0,0 0 1 0 0,-1 1 0 0 0,1-1 0 0 0,0 0-1 0 0,0 0 1 0 0,0 0 0 0 0,0 1 0 0 0,-1-1-1 0 0,1 0 1 0 0,0 0 0 0 0,0 1 0 0 0,0-1-1 0 0,0 0 1 0 0,0 1 0 0 0,0-1-1 0 0,0 0 1 0 0,0 0 0 0 0,-1 1 0 0 0,1-1-1 0 0,0 0 1 0 0,0 1 0 0 0,0-1 0 0 0,0 0-1 0 0,1 1 1 0 0,-1-1 0 0 0,0 0 0 0 0,0 0-1 0 0,0 1 1 0 0,0-1 0 0 0,0 0 0 0 0,0 1-1 0 0,13 4 1895 0 0,-7-1-1241 0 0,-5-4-664 0 0,-1 1 0 0 0,0-1 0 0 0,0 0 0 0 0,0 0 0 0 0,0 0 0 0 0,0 0 0 0 0,0 0 0 0 0,0 0 0 0 0,0 0 0 0 0,0 0 0 0 0,0 0 0 0 0,0 0 0 0 0,0 0 0 0 0,0 0 0 0 0,0 1 0 0 0,0-1 0 0 0,0 0 0 0 0,0 0 0 0 0,0 0 0 0 0,0 0 0 0 0,0 0 0 0 0,0 0 0 0 0,0 0 0 0 0,0 0 0 0 0,0 0 0 0 0,-1 0 0 0 0,1 0 0 0 0,0 0 0 0 0,0 0 0 0 0,0 1 0 0 0,0-1 0 0 0,0 0 0 0 0,0 0 0 0 0,0 0-1 0 0,0 0 1 0 0,0 0 0 0 0,0 0 0 0 0,0 0 0 0 0,0 0 0 0 0,0 0 0 0 0,0 0 0 0 0,0 0 0 0 0,-1 0 0 0 0,1 0 0 0 0,0 0 0 0 0,0 0 0 0 0,0 0 0 0 0,0 0 0 0 0,0 0 0 0 0,0 0 0 0 0,0 0 0 0 0,0 0 0 0 0,0 0 0 0 0,0 0 0 0 0,0 0 0 0 0,0 0 0 0 0,-1 0 0 0 0,1 0 0 0 0,0 0 0 0 0,0 0 0 0 0,0 0 0 0 0,0 0 0 0 0,0 0 0 0 0,0 0 0 0 0,0 0 0 0 0,0 0 0 0 0,0-1 0 0 0,-20-13 2596 0 0,16 12-2532 0 0,1 0 0 0 0,0 1 0 0 0,-1 0 0 0 0,1-1 0 0 0,-1 1 0 0 0,0 0 0 0 0,1 1 0 0 0,-1-1 0 0 0,0 1 0 0 0,1-1 0 0 0,-1 1 0 0 0,0 0 0 0 0,0 1 0 0 0,1-1 0 0 0,-1 1 0 0 0,0-1 0 0 0,-5 3 0 0 0,2-2-15 0 0,1 0-1 0 0,-1 0 1 0 0,0 0-1 0 0,-12-2 0 0 0,13 1 42 0 0,0 0 0 0 0,0 1-1 0 0,0-1 1 0 0,-1 1-1 0 0,1 1 1 0 0,-9 2 0 0 0,-16 3 332 0 0,-16-2-69 0 0,43-4-322 0 0,0-1-1 0 0,0 1 1 0 0,0 0-1 0 0,0 0 1 0 0,0 0-1 0 0,-5 3 1 0 0,6-3-24 0 0,-1 1 0 0 0,1-1 0 0 0,0 0 1 0 0,-1 0-1 0 0,1-1 0 0 0,-1 1 0 0 0,1-1 0 0 0,-1 1 1 0 0,1-1-1 0 0,-5-1 0 0 0,0 1 29 0 0,0-1 0 0 0,1 1 0 0 0,-1 1 1 0 0,-9 1-1 0 0,9-1 56 0 0,0-1 0 0 0,-1 1-1 0 0,-10-2 1 0 0,-14-2-32 0 0,1 2-1 0 0,-56 5 1 0 0,2-4 248 0 0,67-1-181 0 0,-33-6 0 0 0,36 4-68 0 0,1 1 0 0 0,-1 1 0 0 0,-27 0 0 0 0,1 0 40 0 0,10-2-43 0 0,-10 1 49 0 0,-59-10-1 0 0,4 0 95 0 0,77 9-164 0 0,1-1-1 0 0,-1 0 1 0 0,-29-12 0 0 0,12 5 170 0 0,19 6-166 0 0,-1 2 0 0 0,1 1 0 0 0,-33-1 0 0 0,-5-1-45 0 0,-36-10 42 0 0,80 13-22 0 0,1 1 0 0 0,-1 1 0 0 0,-18 2 0 0 0,23-2-27 0 0,-73 13-4 0 0,58-9 5 0 0,6-2 7 0 0,-1 0 0 0 0,1 2 0 0 0,-28 12 1 0 0,-3-5 137 0 0,42-11-141 0 0,0 1-1 0 0,-1-1 1 0 0,1 0-1 0 0,0-1 1 0 0,0 1 0 0 0,-7-1-1 0 0,2 2 8 0 0,9-2-11 0 0,1 0-1 0 0,-1 1 1 0 0,0-1-1 0 0,1 0 0 0 0,-1 0 1 0 0,0 0-1 0 0,1 0 1 0 0,-1 0-1 0 0,0 0 0 0 0,1 0 1 0 0,-1 0-1 0 0,0 0 1 0 0,0 0-1 0 0,1 0 0 0 0,-1 0 1 0 0,0-1-1 0 0,1 1 1 0 0,-1 0-1 0 0,0 0 0 0 0,1-1 1 0 0,-1 1-1 0 0,0-1 1 0 0,0 1-16 0 0,1 0 23 0 0,-1 0 1 0 0,1 0 0 0 0,0 0 0 0 0,-1-1-1 0 0,1 1 1 0 0,-1 0 0 0 0,1 0 0 0 0,0 0-1 0 0,-1 0 1 0 0,1-1 0 0 0,-1 1 0 0 0,1 0 0 0 0,0 0-1 0 0,-1-1 1 0 0,1 1 0 0 0,0 0 0 0 0,0-1-1 0 0,-1 1 1 0 0,1 0 0 0 0,0-1 0 0 0,0 1-1 0 0,-1 0 1 0 0,1-1 0 0 0,0 1 0 0 0,0-1 0 0 0,0 1-1 0 0,0 0 1 0 0,0-1 0 0 0,-1 1 0 0 0,1-1-1 0 0,0 1 1 0 0,0 0 0 0 0,0-1 0 0 0,0 1-1 0 0,0-1 1 0 0,0 1 0 0 0,0-1 0 0 0,1 1 0 0 0,-1 0-1 0 0,0-1 1 0 0,0 0 0 0 0,1 0 4 0 0,-1 0 1 0 0,1 0-1 0 0,-1 0 1 0 0,1 0 0 0 0,-1 0-1 0 0,0 0 1 0 0,1 0-1 0 0,-1 0 1 0 0,0 0-1 0 0,0-1 1 0 0,0 1-1 0 0,0 0 1 0 0,0 0-1 0 0,0 0 1 0 0,0 0-1 0 0,0 0 1 0 0,0 0 0 0 0,-1-1-1 0 0,1 1 1 0 0,0 0-1 0 0,-1 0 1 0 0,1 0-1 0 0,-1 0 1 0 0,1 0-1 0 0,-1 0 1 0 0,1 0-1 0 0,-1 0 1 0 0,0 0-1 0 0,0 1 1 0 0,-1-2 0 0 0,1 1-11 0 0,1-1 0 0 0,-1 1 0 0 0,0 0 0 0 0,0 0 0 0 0,0 0 0 0 0,1-1 0 0 0,-1 1 1 0 0,0 0-1 0 0,1-1 0 0 0,-1 1 0 0 0,1-1 0 0 0,0 1 0 0 0,0-1 0 0 0,-1 1 0 0 0,1 0 1 0 0,0-1-1 0 0,0-2 0 0 0,1 0 16 0 0,0 0 1 0 0,-1 0 0 0 0,0 0-1 0 0,0 0 1 0 0,0 0 0 0 0,0 0-1 0 0,-1 0 1 0 0,1-1 0 0 0,-3-4-1 0 0,-15-34 221 0 0,-11-31 389 0 0,19 57-339 0 0,-20-31 0 0 0,26 45-273 0 0,1-1 1 0 0,0 1-1 0 0,-1 0 0 0 0,0 0 0 0 0,1 1 0 0 0,-7-4 1 0 0,6 3-5 0 0,0 1 1 0 0,0-1 0 0 0,0 1-1 0 0,1-1 1 0 0,-1-1-1 0 0,-4-4 1 0 0,-2-4 9 0 0,8 10-20 0 0,0 1 0 0 0,1-1 0 0 0,-1 0-1 0 0,1 1 1 0 0,0-1 0 0 0,-1 0 0 0 0,1 0 0 0 0,0 0-1 0 0,0 0 1 0 0,0-1 0 0 0,0 1 0 0 0,1 0 0 0 0,-1 0 0 0 0,1 0-1 0 0,-1-4 1 0 0,-1-15 74 0 0,1 13-43 0 0,1 0 1 0 0,-1 0 0 0 0,-1 1-1 0 0,1-1 1 0 0,-4-9-1 0 0,-22-63 151 0 0,24 69-174 0 0,1 1-1 0 0,0-21 0 0 0,1 20-6 0 0,0 1 0 0 0,0 0 0 0 0,-6-19 0 0 0,5 18 1 0 0,0 0 0 0 0,1 0-1 0 0,0 0 1 0 0,1 0 0 0 0,0-1 0 0 0,0 1-1 0 0,1 0 1 0 0,1 0 0 0 0,4-17 0 0 0,-2 9 4 0 0,-2 1 1 0 0,2-22-1 0 0,-4 37-8 0 0,0 0 1 0 0,0-1-1 0 0,0 1 0 0 0,1 0 0 0 0,-1 0 0 0 0,1 0 1 0 0,0 0-1 0 0,0 0 0 0 0,0 0 0 0 0,0 1 0 0 0,1-1 1 0 0,-1 0-1 0 0,1 0 0 0 0,-1 1 0 0 0,1-1 1 0 0,0 1-1 0 0,0 0 0 0 0,0-1 0 0 0,0 1 0 0 0,1 0 1 0 0,4-3-1 0 0,-1 2 9 0 0,0-1 1 0 0,0 2-1 0 0,0-1 1 0 0,0 1-1 0 0,1 0 1 0 0,-1 0-1 0 0,1 1 1 0 0,13-2-1 0 0,24-3-8 0 0,48-14 0 0 0,-59 12-6 0 0,1 1 0 0 0,-1 1-1 0 0,48-1 1 0 0,111-3 64 0 0,-9 3-64 0 0,-16-2 0 0 0,-82 2 0 0 0,-77 7 0 0 0,15-1 0 0 0,-1-1 0 0 0,0-1 0 0 0,0 0 0 0 0,22-8 0 0 0,-27 6 0 0 0,2 2 0 0 0,-1-1 0 0 0,0 2 0 0 0,1 1 0 0 0,-1 0 0 0 0,27 3 0 0 0,7 3 0 0 0,31 2 0 0 0,152-17 0 0 0,-224 10 0 0 0,20-2 0 0 0,120-10 0 0 0,-93 3 6 0 0,-16 2 9 0 0,1 2-1 0 0,-1 1 1 0 0,60 3-1 0 0,-59 4-14 0 0,-25-3 0 0 0,0 1 0 0 0,-1 1 0 0 0,1 1 0 0 0,-1 0 0 0 0,30 10 0 0 0,-26-5 0 0 0,-12-5 0 0 0,-1 0 0 0 0,0 0 0 0 0,0 1 0 0 0,0 0 0 0 0,0 0 0 0 0,-1 1 0 0 0,0 0 0 0 0,0 0 0 0 0,0 1 0 0 0,7 7 0 0 0,25 27 0 0 0,-26-28 0 0 0,-1 1 0 0 0,0 0 0 0 0,20 30 0 0 0,7 30 2 0 0,7 10-68 0 0,-40-74 66 0 0,0 0 0 0 0,0-1 0 0 0,-1 1 0 0 0,0 0 0 0 0,0 1 0 0 0,-1-1 0 0 0,-1 1 0 0 0,1 0 0 0 0,2 14 0 0 0,-2 17 0 0 0,-1 63 0 0 0,-4-82 0 0 0,-2 0 0 0 0,0 0 0 0 0,-1 0 0 0 0,-10 32 0 0 0,-1-15 0 0 0,-23 47 0 0 0,6-12-208 0 0,-33 58-2165 0 0,30-57-1294 0 0,11-28-3349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07:20.824"/>
    </inkml:context>
    <inkml:brush xml:id="br0">
      <inkml:brushProperty name="width" value="0.1" units="cm"/>
      <inkml:brushProperty name="height" value="0.1" units="cm"/>
      <inkml:brushProperty name="color" value="#66CC00"/>
    </inkml:brush>
  </inkml:definitions>
  <inkml:trace contextRef="#ctx0" brushRef="#br0">9609 1285 2183 0 0,'22'-2'267'0'0,"-16"4"683"0"0,-6-2-909 0 0,0 0 0 0 0,1 0 0 0 0,-1 1 0 0 0,0-1 0 0 0,1 0 0 0 0,-1 0-1 0 0,0 0 1 0 0,1 0 0 0 0,-1 0 0 0 0,0 0 0 0 0,1 0 0 0 0,-1 0 0 0 0,0 0 0 0 0,1 0 0 0 0,-1 0 0 0 0,0 0 0 0 0,1 0 0 0 0,-1 0 0 0 0,0 0-1 0 0,1 0 1 0 0,-1 0 0 0 0,0-1 0 0 0,1 1 0 0 0,-1 0 0 0 0,0 0 0 0 0,1 0 0 0 0,-1 0 0 0 0,0-1 0 0 0,0 1 0 0 0,1 0 0 0 0,-1 0 0 0 0,0-1 0 0 0,8-7 3749 0 0,-13 17-2504 0 0,-1-9-258 0 0,-4-2-508 0 0,9 2-475 0 0,0 0 0 0 0,0-1 0 0 0,0 1-1 0 0,1 0 1 0 0,-1-1 0 0 0,0 1 0 0 0,0-1 0 0 0,1 1-1 0 0,-1-1 1 0 0,0 1 0 0 0,1-1 0 0 0,-1 1 0 0 0,1-1-1 0 0,-1 0 1 0 0,1 1 0 0 0,-1-1 0 0 0,1 0 0 0 0,-1-1-1 0 0,-9-17 676 0 0,8 15-427 0 0,-7-14 543 0 0,8 14-683 0 0,0 1-1 0 0,0 0 0 0 0,0 0 0 0 0,-1 0 1 0 0,1 0-1 0 0,-1 0 0 0 0,0 1 0 0 0,0-1 0 0 0,0 0 1 0 0,0 1-1 0 0,-1-1 0 0 0,1 1 0 0 0,-1 0 1 0 0,1 0-1 0 0,-1 0 0 0 0,-3-2 0 0 0,1 1-15 0 0,-1 0-1 0 0,0 1 1 0 0,0-1-1 0 0,0 1 0 0 0,0 1 1 0 0,0-1-1 0 0,0 1 1 0 0,-1 0-1 0 0,1 0 1 0 0,0 1-1 0 0,-9 0 1 0 0,8 1-2 0 0,0-1 0 0 0,0 0 0 0 0,0 0 0 0 0,0-1 0 0 0,-8-1 0 0 0,8 0 4 0 0,-1 1 0 0 0,1 1 1 0 0,-1-1-1 0 0,-8 2 0 0 0,-15 4 170 0 0,19-3-172 0 0,0 0 0 0 0,-17 1 0 0 0,-120 5 1183 0 0,142-8-1260 0 0,-15 0 189 0 0,0 0 0 0 0,-1-2 0 0 0,-31-6 0 0 0,27 3 82 0 0,0 1 0 0 0,0 2-1 0 0,-49 0 1 0 0,65 2-313 0 0,-129 10 598 0 0,54-2-445 0 0,57-7-129 0 0,17-1 12 0 0,0 1-1 0 0,-23 3 1 0 0,22-1-8 0 0,-1-2 0 0 0,0 0 0 0 0,0-1 1 0 0,-20-1-1 0 0,18 0 5 0 0,-1 0 0 0 0,-28 4 0 0 0,1 1 56 0 0,29-3-64 0 0,0 0-1 0 0,-19 5 0 0 0,-53 8-31 0 0,46-5 50 0 0,-1-1-1 0 0,-73 4 0 0 0,71-9-2 0 0,-169 2 187 0 0,189-6-182 0 0,11 1-15 0 0,0-1 0 0 0,-18-3 0 0 0,7 0-22 0 0,0 2 1 0 0,-1 1 0 0 0,1 1-1 0 0,-30 3 1 0 0,11-1-11 0 0,-121 14 61 0 0,82-6-37 0 0,-7 1-6 0 0,-56 5 7 0 0,32-12 23 0 0,-68 8 0 0 0,178-12-64 0 0,-171 11 95 0 0,91-7-51 0 0,58-2 6 0 0,17-1-41 0 0,0 0 1 0 0,0-1-1 0 0,-1 0 1 0 0,1 0-1 0 0,-9-2 0 0 0,-58-11 61 0 0,-85-3-1 0 0,70 16-69 0 0,81-1 0 0 0,-1 1 0 0 0,1-1 0 0 0,-1-1 0 0 0,1 0 0 0 0,0 0 0 0 0,-10-4 0 0 0,-20-5 0 0 0,-24-1 37 0 0,-102-8 1 0 0,104 14 20 0 0,-84-19 1 0 0,119 19-16 0 0,-28-12-1 0 0,4 1 1 0 0,6 5 18 0 0,1 2-1 0 0,-87-10 0 0 0,15 15-49 0 0,49 3 21 0 0,-75-11 0 0 0,-15-2 78 0 0,94 11-84 0 0,-68-11 8 0 0,63 6 8 0 0,-68 0-1 0 0,88 12-37 0 0,1 1 0 0 0,-61 15-1 0 0,80-14-3 0 0,-99 11 0 0 0,-143 49 53 0 0,143-40-41 0 0,103-21-13 0 0,-65 21 1 0 0,-66 13 64 0 0,120-30-54 0 0,8-2 17 0 0,-47 5 0 0 0,52-9-10 0 0,-24 6-1 0 0,-17 2 15 0 0,-246 9 33 0 0,161-17 0 0 0,97-3-23 0 0,-1 2-1 0 0,-59 10 1 0 0,76-7-35 0 0,11-3-6 0 0,-35-2 0 0 0,13 0 0 0 0,-19 0 8 0 0,-1 0 20 0 0,-92 11 0 0 0,116-4-28 0 0,6-1 0 0 0,-52 2 0 0 0,-82-5 117 0 0,152-1-112 0 0,0 1-1 0 0,-29 7 0 0 0,34-6-4 0 0,1 0 0 0 0,-1-1 0 0 0,0 0-1 0 0,1-1 1 0 0,-1-1 0 0 0,0 0 0 0 0,0 0-1 0 0,-12-3 1 0 0,17 2 0 0 0,1 1 0 0 0,-1 0 0 0 0,0 0 0 0 0,1 0 0 0 0,-1 0 0 0 0,-11 3 0 0 0,-22 2 0 0 0,-7-3 0 0 0,32-1 0 0 0,0 0 0 0 0,0-1 0 0 0,0-1 0 0 0,0 0 0 0 0,-25-5 0 0 0,30 3 8 0 0,1 0 0 0 0,0 1 0 0 0,-1 1 0 0 0,1 0 0 0 0,-1 0 0 0 0,1 1 0 0 0,-12 0 0 0 0,12 0-2 0 0,1 0-1 0 0,-1 0 1 0 0,0-1-1 0 0,-14-4 1 0 0,-10 0 19 0 0,-83-4-14 0 0,77 8-11 0 0,30 1 0 0 0,1 0 0 0 0,0 0 0 0 0,0-1 0 0 0,-1 0 0 0 0,1 0 0 0 0,0-1 0 0 0,0 0 0 0 0,0 0 0 0 0,-11-6 0 0 0,15 6 5 0 0,-1 0 0 0 0,1 1 0 0 0,0 0-1 0 0,0 0 1 0 0,0 0 0 0 0,0 0 0 0 0,-9 1 0 0 0,-19-6 20 0 0,-3-3-25 0 0,-1 1 0 0 0,1 2 0 0 0,-43-2 0 0 0,-7-1 0 0 0,5-9 0 0 0,25 3 0 0 0,52 15 0 0 0,1 0 0 0 0,-1-1 0 0 0,1 1 0 0 0,-1-1 0 0 0,1 0 0 0 0,-1 0 0 0 0,1 0 0 0 0,-1 0 0 0 0,1 0 0 0 0,-1 0 0 0 0,1-1 0 0 0,0 1 0 0 0,0-1 0 0 0,0 1 0 0 0,0-1 0 0 0,0 0 0 0 0,0 0 0 0 0,1 0 0 0 0,-1 0 0 0 0,0 0 0 0 0,1-1 0 0 0,0 1 0 0 0,-1 0 0 0 0,-1-5 0 0 0,2 3 4 0 0,-1 0-1 0 0,0 0 1 0 0,0 0 0 0 0,0 0-1 0 0,-1 0 1 0 0,1 1-1 0 0,-1 0 1 0 0,-4-5 0 0 0,4 5-1 0 0,0 0 1 0 0,0-1-1 0 0,1 1 1 0 0,-1 0-1 0 0,1-1 1 0 0,0 0-1 0 0,0 1 1 0 0,-2-6-1 0 0,-26-85 61 0 0,23 71-60 0 0,4 10 6 0 0,-1 0 0 0 0,2 1 0 0 0,0-1 0 0 0,-1-19-1 0 0,7-95 2 0 0,-4 117 11 0 0,-1-1-1 0 0,-4-16 1 0 0,3 18-11 0 0,0 0-1 0 0,1 1 0 0 0,0-1 1 0 0,1-15-1 0 0,2-1-7 0 0,-1 0 0 0 0,-1 1-1 0 0,-3-31 1 0 0,2 45-3 0 0,1 0 0 0 0,0 0 0 0 0,0 0 0 0 0,1 0 0 0 0,1 1 0 0 0,4-19 0 0 0,12-83 0 0 0,-17 107 0 0 0,1 1 0 0 0,-1-1 0 0 0,1 0 0 0 0,0 0 0 0 0,0 1 0 0 0,0-1 0 0 0,1 1 0 0 0,-1 0 0 0 0,1 0 0 0 0,0 0 0 0 0,0 0 0 0 0,0 0 0 0 0,0 0 0 0 0,5-2 0 0 0,7-5 0 0 0,1 1 0 0 0,17-7 0 0 0,6-5 0 0 0,-17 9 0 0 0,1 1 0 0 0,0 1 0 0 0,1 1 0 0 0,0 1 0 0 0,0 1 0 0 0,46-7 0 0 0,132-15 0 0 0,-135 22 0 0 0,194-27 0 0 0,-185 25 0 0 0,0 3 0 0 0,79 3 0 0 0,-144 3 0 0 0,1 1 0 0 0,-1 0 0 0 0,19 4 0 0 0,-21-2 0 0 0,1-2 0 0 0,-1 1 0 0 0,1-1 0 0 0,14-1 0 0 0,52 1 0 0 0,-3 0 0 0 0,61-17 0 0 0,-46 4 0 0 0,116 4 0 0 0,-87 6 0 0 0,226-37 0 0 0,-326 37 0 0 0,40-8 0 0 0,-15 3 0 0 0,80-4 0 0 0,-84 11 0 0 0,-1 2 0 0 0,39 8 0 0 0,0 3 0 0 0,88 4 0 0 0,-97-17 0 0 0,68-10 0 0 0,66 0 0 0 0,-67 17 0 0 0,40 1 0 0 0,-125-8 0 0 0,77-11 0 0 0,-43-4 0 0 0,-42 7 0 0 0,65-5 0 0 0,218 16 0 0 0,-210 3 0 0 0,122-12 0 0 0,69-5 0 0 0,-229 13 0 0 0,-1 3 0 0 0,77 15 0 0 0,-66-8 0 0 0,140 2 0 0 0,-158-12 0 0 0,98 10 0 0 0,41 2 0 0 0,-97-15 0 0 0,115-14 0 0 0,-174 9 0 0 0,1 2 0 0 0,53 3 0 0 0,-94 1 0 0 0,16 1 0 0 0,0 2 0 0 0,44 8 0 0 0,-21 2 0 0 0,0-2 0 0 0,1-3 0 0 0,89 4 0 0 0,209-5 0 0 0,-339-7 0 0 0,-1 0 0 0 0,0 0 0 0 0,0 1 0 0 0,1 0 0 0 0,-1 1 0 0 0,0 0 0 0 0,0 0 0 0 0,16 8 0 0 0,-17-7 0 0 0,0 0 0 0 0,1 0 0 0 0,0-1 0 0 0,0 0 0 0 0,0 0 0 0 0,0-1 0 0 0,12 0 0 0 0,10 2 0 0 0,36 6 0 0 0,54 8 0 0 0,-88-12 0 0 0,0-3 0 0 0,0-1 0 0 0,0-1 0 0 0,34-5 0 0 0,42 1 0 0 0,-80 2 0 0 0,1 1 0 0 0,29 4 0 0 0,-10 6 0 0 0,-40-6 0 0 0,0-1 0 0 0,-1 0 0 0 0,1-1 0 0 0,0 0 0 0 0,0 0 0 0 0,0-1 0 0 0,-1 0 0 0 0,12-2 0 0 0,-15 1 0 0 0,42-9 0 0 0,0 2 0 0 0,70-3 0 0 0,-75 11 0 0 0,0-2 0 0 0,72-12 0 0 0,-8-1 0 0 0,-21 4 0 0 0,-49 7 0 0 0,-25 4 0 0 0,-1-1 0 0 0,19-4 0 0 0,-22 4 0 0 0,1 0 0 0 0,-1 1 0 0 0,1 0 0 0 0,0 0 0 0 0,-1 1 0 0 0,1 0 0 0 0,-1 0 0 0 0,9 3 0 0 0,13 1 0 0 0,-20-3 0 0 0,1 0 0 0 0,16 6 0 0 0,-18-5 0 0 0,0-1 0 0 0,0 0 0 0 0,16 3 0 0 0,91-1 0 0 0,45 6 0 0 0,-146-7 0 0 0,0 0 0 0 0,1 2 0 0 0,18 7 0 0 0,-30-11 0 0 0,0 0 0 0 0,0 1 0 0 0,0 0 0 0 0,0 0 0 0 0,0-1 0 0 0,0 2 0 0 0,0-1 0 0 0,-1 0 0 0 0,1 0 0 0 0,-1 1 0 0 0,1 0 0 0 0,-1-1 0 0 0,0 1 0 0 0,0 0 0 0 0,0 0 0 0 0,-1 0 0 0 0,2 3 0 0 0,28 63 0 0 0,-19-44 0 0 0,0 1 0 0 0,-2 0 0 0 0,7 29 0 0 0,6 71 0 0 0,-22-106 0 0 0,0 1 0 0 0,-1-1 0 0 0,-1 0 0 0 0,-5 27 0 0 0,-26 78 0 0 0,15-68 0 0 0,6-25 2 0 0,-2-1 0 0 0,0 0 0 0 0,-26 39 0 0 0,-4 11-151 0 0,-41 75-1382 0 0,17-58-3013 0 0,35-55-4048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33.359"/>
    </inkml:context>
    <inkml:brush xml:id="br0">
      <inkml:brushProperty name="width" value="0.1" units="cm"/>
      <inkml:brushProperty name="height" value="0.1" units="cm"/>
      <inkml:brushProperty name="color" value="#F4F91B"/>
    </inkml:brush>
  </inkml:definitions>
  <inkml:trace contextRef="#ctx0" brushRef="#br0">232 1195 919 0 0,'0'-10'61'0'0,"-1"-4"5034"0"0,0 13-5002 0 0,1 1 0 0 0,-1 0 0 0 0,0 0 0 0 0,1 0 0 0 0,-1-1 0 0 0,1 1 0 0 0,-1 0 0 0 0,0 0 0 0 0,1 0 0 0 0,-1 0 0 0 0,1 0 0 0 0,-1 0 0 0 0,0 0 0 0 0,1 0 0 0 0,-1 0 0 0 0,0 0 0 0 0,1 0 0 0 0,-1 1 0 0 0,1-1 0 0 0,-1 0 0 0 0,1 0 0 0 0,-1 1 0 0 0,0-1 0 0 0,-9 5 1026 0 0,18-4-305 0 0,22-5 114 0 0,-26 4-809 0 0,12-1 329 0 0,1 0 0 0 0,22 3 0 0 0,4 0 144 0 0,-39-1-528 0 0,0-1 0 0 0,1 1 0 0 0,-1 0 0 0 0,0 0 0 0 0,1 1 0 0 0,-1-1 0 0 0,0 1 0 0 0,4 2 0 0 0,-4-2-23 0 0,0 0 0 0 0,0 0 0 0 0,0 0 0 0 0,0-1 0 0 0,1 0 0 0 0,-1 0-1 0 0,0 0 1 0 0,6 1 0 0 0,-1-2 3 0 0,-1 0 98 0 0,-1 1 0 0 0,1-2-1 0 0,0 1 1 0 0,-1-1 0 0 0,1 0-1 0 0,-1 0 1 0 0,1-1 0 0 0,-1 0-1 0 0,1 0 1 0 0,-1-1 0 0 0,13-6-1 0 0,-16 6-66 0 0,-1 1 0 0 0,1 0 0 0 0,0 0 0 0 0,0 1-1 0 0,0-1 1 0 0,0 1 0 0 0,1-1 0 0 0,-1 1 0 0 0,0 1 0 0 0,1-1-1 0 0,-1 1 1 0 0,0-1 0 0 0,1 1 0 0 0,-1 0 0 0 0,8 2 0 0 0,28 4 97 0 0,-32-5-70 0 0,1 0-1 0 0,0 0 1 0 0,10 4-1 0 0,-10-3 112 0 0,0 0 0 0 0,0-1 0 0 0,0 0 0 0 0,17-1 0 0 0,-23 0-166 0 0,40-7 452 0 0,22-5 260 0 0,35 7-349 0 0,-75 4-342 0 0,-16 0-4 0 0,0 1 0 0 0,-1 0 0 0 0,13 1 0 0 0,57 5 163 0 0,-3 0 139 0 0,-66-5-339 0 0,-1 1 0 0 0,1 0 1 0 0,0 1-1 0 0,-1 0 0 0 0,0 0 1 0 0,12 6-1 0 0,-15-5 5 0 0,0-2 0 0 0,0 1 0 0 0,0 0 0 0 0,1-1 0 0 0,-1 0 0 0 0,1 0 0 0 0,-1-1 0 0 0,1 0-1 0 0,0 0 1 0 0,0 0 0 0 0,0-1 0 0 0,-1 1 0 0 0,1-1 0 0 0,0-1 0 0 0,9-1 0 0 0,-6 2 27 0 0,-1 0 1 0 0,1 0-1 0 0,-1 0 0 0 0,1 1 1 0 0,13 3-1 0 0,0 0 2 0 0,-6-3-27 0 0,-1-1-1 0 0,1 0 0 0 0,-1-1 1 0 0,22-4-1 0 0,-15 2 16 0 0,25 0-1 0 0,-11 2-48 0 0,-21 0 0 0 0,1 0 0 0 0,19 3 0 0 0,-29-2 6 0 0,1 0-1 0 0,0 0 1 0 0,13-3 0 0 0,13 0 494 0 0,-6 3 196 0 0,87 3-1651 0 0,-100-1 981 0 0,1-2-1 0 0,-1 0 1 0 0,0-1 0 0 0,24-3-1 0 0,-23 2 2 0 0,-1 1 0 0 0,1 1 0 0 0,-1 0 0 0 0,0 2-1 0 0,1-1 1 0 0,14 5 0 0 0,-18-5-23 0 0,9 2 66 0 0,40-1 0 0 0,-51-2-66 0 0,37-1-8 0 0,-25-1 27 0 0,1 2-1 0 0,36 5 1 0 0,-50-5-23 0 0,0 0 0 0 0,0 0 0 0 0,0 0 0 0 0,14-4 0 0 0,0 1 53 0 0,-1 1-40 0 0,58-3 49 0 0,-58 7-62 0 0,1 1 0 0 0,0 1 0 0 0,-1 0 0 0 0,0 2 0 0 0,29 12 0 0 0,-16-6 0 0 0,76 34 0 0 0,-36-19 0 0 0,-51-19 7 0 0,-14-6-1 0 0,-1 1 1 0 0,1 0-1 0 0,-1 1 0 0 0,1 0 1 0 0,-1 0-1 0 0,0 1 0 0 0,-1 0 1 0 0,12 10-1 0 0,-16-13 6 0 0,1 0 0 0 0,-1-1 0 0 0,0 1 0 0 0,1-1 0 0 0,-1 1 0 0 0,1-1-1 0 0,0 0 1 0 0,-1 0 0 0 0,1-1 0 0 0,0 1 0 0 0,-1-1 0 0 0,1 1 0 0 0,0-1 0 0 0,0-1 0 0 0,3 1 0 0 0,30 2 69 0 0,10 9-49 0 0,0-3 0 0 0,1-2 0 0 0,75 0 0 0 0,-30-4 32 0 0,19 7-40 0 0,-95-8 16 0 0,69 9-40 0 0,-33 0 64 0 0,-41-7-64 0 0,-9-3 0 0 0,-1 0 0 0 0,1 1 0 0 0,-1-1 0 0 0,1 1 0 0 0,-1 0 0 0 0,1 0 0 0 0,-1 0 0 0 0,0 0 0 0 0,1 0 0 0 0,-1 0 0 0 0,0 1 0 0 0,0-1 0 0 0,0 1 0 0 0,4 3 0 0 0,-5-4 0 0 0,1 1 0 0 0,-1-1 0 0 0,1 0 0 0 0,0 0 0 0 0,0 0 0 0 0,-1 0 0 0 0,1 0 0 0 0,0 0 0 0 0,0-1 0 0 0,0 1 0 0 0,0-1 0 0 0,0 1 0 0 0,0-1 0 0 0,0 1 0 0 0,0-1 0 0 0,3 0 0 0 0,-3 0 0 0 0,0 0 0 0 0,0 0 0 0 0,0 0 0 0 0,0 0 0 0 0,0 1 0 0 0,0-1 0 0 0,-1 1 0 0 0,1-1 0 0 0,0 1 0 0 0,2 1 0 0 0,-2-1 0 0 0,0-1 0 0 0,-1 0 0 0 0,1 1 0 0 0,0-1 0 0 0,0 0 0 0 0,-1 0 0 0 0,1 0 0 0 0,0 0 0 0 0,2-1 0 0 0,3 1 0 0 0,7-3 0 0 0,-13 2 0 0 0,1 1 0 0 0,-1-1 0 0 0,0 1 0 0 0,0 0 0 0 0,1-1 0 0 0,-1 1 0 0 0,0 0 0 0 0,1 0 0 0 0,-1 0 0 0 0,0 0 0 0 0,1 0 0 0 0,-1 0 0 0 0,2 1 0 0 0,-1-1 4 0 0,1 1-1 0 0,-1-1 1 0 0,0 0 0 0 0,0 0-1 0 0,1 0 1 0 0,-1 0 0 0 0,0 0-1 0 0,3-1 1 0 0,13-1 27 0 0,-15-10-31 0 0,-2 9 8 0 0,-1 0 0 0 0,1 1 0 0 0,-1-1 0 0 0,0 0 0 0 0,0 0 0 0 0,0 1 0 0 0,-1-1 0 0 0,1 0 0 0 0,0 0 0 0 0,-1 1 0 0 0,0-1 0 0 0,0 0 0 0 0,0 1 0 0 0,0-1 0 0 0,-2-3 0 0 0,1 2-4 0 0,0 0-1 0 0,0 0 1 0 0,1-1 0 0 0,-1 1-1 0 0,1 0 1 0 0,0 0-1 0 0,0-1 1 0 0,1 1 0 0 0,-1-1-1 0 0,1 1 1 0 0,0 0-1 0 0,1-8 1 0 0,-1-18 24 0 0,-1 23-21 0 0,0 1 0 0 0,-1-1 0 0 0,0 1 1 0 0,0 0-1 0 0,0 0 0 0 0,-4-7 0 0 0,1 2-4 0 0,0-5 21 0 0,-7-26 0 0 0,5 15 3 0 0,2-11 23 0 0,4 13 6 0 0,-16-137 201 0 0,13 126-167 0 0,1-34-22 0 0,3 42-6 0 0,-7-48 0 0 0,5 56-23 0 0,0-1 0 0 0,2 1 0 0 0,0 0 0 0 0,5-28 0 0 0,-3 28-1 0 0,0-1 0 0 0,-2 0 0 0 0,0 0-1 0 0,-3-22 1 0 0,-22-73 49 0 0,5 30 78 0 0,18 79-161 0 0,0 0 0 0 0,0-1 0 0 0,-1 1 0 0 0,0 0 0 0 0,0 0 0 0 0,0 0 0 0 0,-1 1-1 0 0,0-1 1 0 0,-1 1 0 0 0,1 0 0 0 0,-8-8 0 0 0,2 5 1 0 0,0 1 0 0 0,0 0 0 0 0,-1 0-1 0 0,0 1 1 0 0,-20-11 0 0 0,14 10-5 0 0,5 1 0 0 0,-25-8 0 0 0,4 2 0 0 0,26 9 0 0 0,-1 1 0 0 0,0 0 0 0 0,0 0 0 0 0,0 1 0 0 0,0 0 0 0 0,-10-1 0 0 0,-149-7 0 0 0,-167-15 64 0 0,138 6-64 0 0,141 12 0 0 0,-25-7 0 0 0,52 9 0 0 0,0 0 0 0 0,-44-1 0 0 0,-178 28 0 0 0,168-12 0 0 0,39-7 0 0 0,-59-3 0 0 0,39-1 0 0 0,3 3 0 0 0,-35-1 0 0 0,-51-3 0 0 0,5 0 0 0 0,-30-7 0 0 0,118 5 0 0 0,-66-8 0 0 0,101 9 0 0 0,0 1 0 0 0,0 1 0 0 0,-1 0 0 0 0,1 1 0 0 0,-30 5 0 0 0,-29 13 0 0 0,-11 3 0 0 0,-7-14 0 0 0,-1 0 0 0 0,24 2 0 0 0,-44 8 0 0 0,12-2 0 0 0,82-12 0 0 0,1 0 0 0 0,-1-1 0 0 0,0-1 0 0 0,-22-3 0 0 0,-49-2 0 0 0,84 3 0 0 0,-80-6 0 0 0,62 11 0 0 0,16-1 0 0 0,0 1 0 0 0,1 0 0 0 0,-1 0 0 0 0,-19 12 0 0 0,29-14 0 0 0,-1-1 0 0 0,1 0 0 0 0,0 0 0 0 0,-1 1 0 0 0,1-1 0 0 0,0 1 0 0 0,0-1 0 0 0,0 1 0 0 0,0 0 0 0 0,0-1 0 0 0,0 1 0 0 0,1 0 0 0 0,-1 0 0 0 0,0-1 0 0 0,1 1 0 0 0,-1 3 0 0 0,-3 37 0 0 0,2-14 0 0 0,-4 40-24 0 0,5-50 14 0 0,0 1 0 0 0,-1-1 0 0 0,-6 22 0 0 0,3-20 10 0 0,0 0 0 0 0,1 1 0 0 0,1-1 0 0 0,0 35 0 0 0,-2 17 0 0 0,1-33 0 0 0,2-4 0 0 0,-3 11 0 0 0,3 0 0 0 0,7 91 0 0 0,-3-129 0 0 0,0 0 0 0 0,0 0 0 0 0,0 0 0 0 0,1-1 0 0 0,0 1 0 0 0,1-1 0 0 0,0 0 0 0 0,0 0 0 0 0,0 0 0 0 0,1 0 0 0 0,6 6 0 0 0,-8-9-25 0 0,-1 0 1 0 0,1 0-1 0 0,-1 0 0 0 0,0 1 1 0 0,0-1-1 0 0,0 1 0 0 0,0 0 1 0 0,-1-1-1 0 0,0 1 0 0 0,0 0 1 0 0,0 0-1 0 0,0 0 0 0 0,-1 7 1 0 0,0 8-215 0 0,-2 0 1 0 0,-4 23-1 0 0,1-3-119 0 0,-4 57-7092 0 0,5-38 23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43.921"/>
    </inkml:context>
    <inkml:brush xml:id="br0">
      <inkml:brushProperty name="width" value="0.1" units="cm"/>
      <inkml:brushProperty name="height" value="0.1" units="cm"/>
      <inkml:brushProperty name="color" value="#F4F91B"/>
    </inkml:brush>
  </inkml:definitions>
  <inkml:trace contextRef="#ctx0" brushRef="#br0">680 129 1375 0 0,'11'-14'-80'0'0,"-10"14"167"0"0,-1 0 0 0 0,0-1 0 0 0,1 1 0 0 0,-1 0 0 0 0,0-1-1 0 0,1 1 1 0 0,-1 0 0 0 0,0-1 0 0 0,1 1 0 0 0,-1 0 0 0 0,0-1 0 0 0,0 1 0 0 0,0 0-1 0 0,1-1 1 0 0,-1 1 0 0 0,0-1 0 0 0,0 1 0 0 0,0 0 0 0 0,0-1 0 0 0,0 1 0 0 0,0-1-1 0 0,0 0 1 0 0,-1 0 7 0 0,1 0 0 0 0,-1 0 0 0 0,0 1 0 0 0,0-1-1 0 0,0 0 1 0 0,-1 0 0 0 0,1 1 0 0 0,0-1 0 0 0,0 0-1 0 0,0 1 1 0 0,0-1 0 0 0,-3 0 0 0 0,-1 0 19 0 0,1-1 0 0 0,-1 1 0 0 0,0 0-1 0 0,0 0 1 0 0,0 1 0 0 0,0-1 0 0 0,0 1 0 0 0,-8 1 0 0 0,-41 8 589 0 0,5 0-512 0 0,19-6 165 0 0,0-2 1 0 0,0-1 0 0 0,-55-7-1 0 0,47 5 207 0 0,27 0-374 0 0,9-2-45 0 0,0-3-24 0 0,2 7-111 0 0,-1 0 0 0 0,1-1 0 0 0,0 1 0 0 0,-1 0 1 0 0,1-1-1 0 0,0 1 0 0 0,-1 0 0 0 0,1 0 0 0 0,0 0 0 0 0,-1-1 0 0 0,1 1 0 0 0,-1 0 0 0 0,1 0 0 0 0,0 0 0 0 0,-1 0 0 0 0,1 0 0 0 0,-1-1 0 0 0,1 1 0 0 0,-1 0 0 0 0,1 0 0 0 0,0 0 0 0 0,-1 0 0 0 0,1 0 0 0 0,-1 1 0 0 0,1-1 0 0 0,-1 0 0 0 0,1 0 0 0 0,0 0 0 0 0,-1 0 0 0 0,0 1 0 0 0,1-1-7 0 0,1 0 0 0 0,-1 0 0 0 0,0 0 0 0 0,0 0 0 0 0,0 0 0 0 0,0 0 0 0 0,1 0 0 0 0,-1 0 0 0 0,0 0 0 0 0,0 0 0 0 0,0 0 0 0 0,0 0 0 0 0,0 0 1 0 0,1 0-1 0 0,-1 0 0 0 0,0 0 0 0 0,0 1 0 0 0,0-1 0 0 0,0 0 0 0 0,0 0 0 0 0,0 0 0 0 0,0 0 0 0 0,1 0 0 0 0,-1 0 0 0 0,0 1 0 0 0,0-1 0 0 0,0 0 0 0 0,0 0 0 0 0,0 0 0 0 0,0 0 0 0 0,0 1 0 0 0,0-1 0 0 0,0 0 0 0 0,0 0 0 0 0,0 0 0 0 0,0 0 0 0 0,0 0 0 0 0,0 1 0 0 0,0-1 0 0 0,0 0 0 0 0,0 0 0 0 0,0 0 0 0 0,0 0 0 0 0,0 1 0 0 0,0-1 0 0 0,0 0 0 0 0,0 0 0 0 0,-1 0 0 0 0,1 0 0 0 0,0 0 0 0 0,0 0 0 0 0,0 1 0 0 0,0-1 0 0 0,0 0 0 0 0,0 0 0 0 0,0 0 0 0 0,0 0 0 0 0,-1 0 0 0 0,1 0 0 0 0,0 0 0 0 0,0 0 0 0 0,0 1 0 0 0,0-1 0 0 0,-1 0 0 0 0,6 1 109 0 0,0 1 1 0 0,1-1-1 0 0,-1 0 0 0 0,0 0 0 0 0,0 0 1 0 0,11 0-1 0 0,2 0 19 0 0,1 0 1 0 0,27 8-1 0 0,-27-5-64 0 0,-1-1 0 0 0,29 1 0 0 0,106-10 671 0 0,-141 5-718 0 0,0 0 28 0 0,-1 0 0 0 0,0-1 0 0 0,22-7 0 0 0,-31 8-45 0 0,1 0 12 0 0,-1 0-1 0 0,1 0 0 0 0,-1 0 1 0 0,1 0-1 0 0,-1 0 0 0 0,0-1 1 0 0,0 1-1 0 0,4-4 0 0 0,-6 2 140 0 0,-6 2-97 0 0,-4 1 0 0 0,-59 16 19 0 0,51-13-12 0 0,1-1 0 0 0,-1 0 0 0 0,1-1-1 0 0,-1-1 1 0 0,-29-4 0 0 0,8 1 5 0 0,-17 3 4 0 0,0 2 0 0 0,-93 16 0 0 0,68-9-44 0 0,-44 8-1 0 0,107-10-26 0 0,17-7 0 0 0,0 0 0 0 0,0 1 0 0 0,0-1 0 0 0,1 0 0 0 0,-1 1 0 0 0,0-1 0 0 0,0 0 0 0 0,1 1 0 0 0,-1-1 0 0 0,0 1 0 0 0,1-1 0 0 0,-1 1 0 0 0,1 0 0 0 0,-1-1 0 0 0,1 1 0 0 0,-1 0 0 0 0,1-1 0 0 0,-1 1 0 0 0,1 0 0 0 0,-1 0 0 0 0,21-6 64 0 0,39-14-14 0 0,-34 10-3 0 0,-1 1 1 0 0,47-7-1 0 0,150 3 7 0 0,-38 4-44 0 0,-161 6 3 0 0,-1 2 0 0 0,1 0 0 0 0,-1 1 0 0 0,25 5-1 0 0,-33-5 20 0 0,-11-2-10 0 0,-8-1-12 0 0,-115-33 149 0 0,63 17 7 0 0,-77-14 0 0 0,105 28-130 0 0,0 1 0 0 0,0 2 1 0 0,-1 1-1 0 0,-43 5 0 0 0,64-6-36 0 0,23 3 0 0 0,17 6 0 0 0,33 6 0 0 0,-3-2 0 0 0,82 14 0 0 0,-25-6 0 0 0,-95-15 16 0 0,-1 1 0 0 0,0 1 0 0 0,39 19 0 0 0,-57-25-14 0 0,0 0 0 0 0,0 0 0 0 0,0-1 1 0 0,1 1-1 0 0,-1-1 0 0 0,0 1 0 0 0,0-1 0 0 0,0 0 0 0 0,4-1 0 0 0,-6 2-1 0 0,0-1 0 0 0,0 0 1 0 0,0 0-1 0 0,0-1 0 0 0,0 1 1 0 0,0 0-1 0 0,0 0 0 0 0,0 0 0 0 0,0-1 1 0 0,0 1-1 0 0,-1 0 0 0 0,1-1 0 0 0,0 1 1 0 0,0-1-1 0 0,0 1 0 0 0,0-1 1 0 0,-1 1-1 0 0,1-1 0 0 0,0 1 0 0 0,-1-1 1 0 0,1 0-1 0 0,0 0 0 0 0,-1 1 1 0 0,1-1-1 0 0,-1 0 0 0 0,1 0 0 0 0,-1 0 1 0 0,1 1-1 0 0,-1-1 0 0 0,0 0 0 0 0,1 0 1 0 0,-1 0-1 0 0,0-1 0 0 0,0 1-1 0 0,0 1 0 0 0,0 0 0 0 0,-1-1 0 0 0,1 1 0 0 0,0 0 0 0 0,0 0 0 0 0,-1-1 0 0 0,1 1 0 0 0,0 0 0 0 0,-1-1 0 0 0,1 1 0 0 0,-1 0 0 0 0,1 0 0 0 0,0 0 0 0 0,-1 0 0 0 0,1-1 0 0 0,0 1 0 0 0,-1 0 0 0 0,1 0 0 0 0,-1 0 0 0 0,1 0 0 0 0,-1 0 0 0 0,1 0 0 0 0,0 0 0 0 0,-1 0 0 0 0,1 0 0 0 0,-1 0 0 0 0,1 0 0 0 0,-1 0 0 0 0,1 0 0 0 0,-1 1 0 0 0,-15 1 0 0 0,16-2 0 0 0,-19 5 0 0 0,0-1 0 0 0,0 0 0 0 0,-20 1 0 0 0,-46-3 22 0 0,1-3-1 0 0,-87-14 0 0 0,137 13-10 0 0,0 1 0 0 0,1 1-1 0 0,-1 2 1 0 0,1 1 0 0 0,-48 11-1 0 0,57-12-10 0 0,23-2 0 0 0,0 1 0 0 0,1-1 0 0 0,-1 0 0 0 0,0 0 0 0 0,1 0 0 0 0,-1 0 0 0 0,0 0 0 0 0,1 0 0 0 0,-1 0 0 0 0,0-1 0 0 0,0 1 0 0 0,1 0 0 0 0,-1 0 0 0 0,0 0 0 0 0,1-1 0 0 0,-1 1 0 0 0,1 0 0 0 0,-1-1 0 0 0,0 1 0 0 0,1 0 0 0 0,-1-1 0 0 0,1 1 0 0 0,-1-1 0 0 0,1 1 0 0 0,-1-1 0 0 0,1 1 0 0 0,-1-1 0 0 0,1 1 0 0 0,-1-2 0 0 0,1 1 0 0 0,0 1 0 0 0,1-1 0 0 0,-1 1 0 0 0,0-1 0 0 0,1 0 0 0 0,-1 1 0 0 0,0-1 0 0 0,1 1 0 0 0,-1-1 0 0 0,1 1 0 0 0,-1-1 0 0 0,1 1 0 0 0,-1-1 0 0 0,1 1 0 0 0,-1 0 0 0 0,1-1 0 0 0,-1 1 0 0 0,1 0 0 0 0,0-1 0 0 0,-1 1 0 0 0,1 0 0 0 0,-1 0 0 0 0,1 0 0 0 0,0-1 0 0 0,-1 1 0 0 0,1 0 0 0 0,0 0 0 0 0,1 0 0 0 0,21-1 0 0 0,-21 1 0 0 0,105-2 33 0 0,106 4 62 0 0,-154 2-95 0 0,-1-3 0 0 0,0-2 0 0 0,1-2 0 0 0,94-19 0 0 0,-126 15 32 0 0,-26 6-29 0 0,1 1-1 0 0,0-1 0 0 0,-1 1 0 0 0,1-1 1 0 0,-1 0-1 0 0,1 0 0 0 0,-1 0 1 0 0,1 0-1 0 0,-1 0 0 0 0,0 0 0 0 0,1 0 1 0 0,-1-1-1 0 0,2-1 0 0 0,-3 3-2 0 0,0-1 0 0 0,0 1 0 0 0,-1-1 0 0 0,1 1 0 0 0,0-1 0 0 0,0 1 0 0 0,0-1 0 0 0,0 1 0 0 0,-1 0 0 0 0,1-1 0 0 0,0 1 0 0 0,0-1 0 0 0,-1 1 0 0 0,1 0 0 0 0,0-1 0 0 0,-1 1 0 0 0,1 0 0 0 0,0-1 0 0 0,-1 1 0 0 0,1 0 0 0 0,-1 0 0 0 0,1-1 0 0 0,0 1 0 0 0,-1 0 0 0 0,1 0 0 0 0,-1 0 0 0 0,1 0 0 0 0,-1 0 0 0 0,0-1 0 0 0,-16-5 0 0 0,15 6 0 0 0,-18-6-111 0 0,-1 2 1 0 0,0 0-1 0 0,-1 1 0 0 0,1 2 0 0 0,0 0 1 0 0,-1 1-1 0 0,-34 5 0 0 0,21 0-633 0 0,0 2 0 0 0,1 2 0 0 0,-60 22 0 0 0,60-16-3690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01.756"/>
    </inkml:context>
    <inkml:brush xml:id="br0">
      <inkml:brushProperty name="width" value="0.1" units="cm"/>
      <inkml:brushProperty name="height" value="0.1" units="cm"/>
      <inkml:brushProperty name="color" value="#F4F91B"/>
    </inkml:brush>
  </inkml:definitions>
  <inkml:trace contextRef="#ctx0" brushRef="#br0">1008 166 1087 0 0,'-8'1'79'0'0,"0"1"0"0"0,1-1-1 0 0,-1-1 1 0 0,0 1 0 0 0,-12-2-1 0 0,3 1 252 0 0,-18-2 451 0 0,1 0 0 0 0,-64-14 0 0 0,-65-27 1372 0 0,128 33-1816 0 0,-119-25 610 0 0,-8-2-419 0 0,138 30-462 0 0,0 1 0 0 0,-43-4 0 0 0,56 9-74 0 0,0 0 0 0 0,0 2 0 0 0,0-1 1 0 0,0 1-1 0 0,0 1 0 0 0,1 0 0 0 0,-1 0 0 0 0,-19 7 1 0 0,12 1-103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02.731"/>
    </inkml:context>
    <inkml:brush xml:id="br0">
      <inkml:brushProperty name="width" value="0.1" units="cm"/>
      <inkml:brushProperty name="height" value="0.1" units="cm"/>
      <inkml:brushProperty name="color" value="#F4F91B"/>
    </inkml:brush>
  </inkml:definitions>
  <inkml:trace contextRef="#ctx0" brushRef="#br0">1452 36 2415 0 0,'0'0'19'0'0,"-1"-1"-1"0"0,1 1 0 0 0,0-1 1 0 0,-1 1-1 0 0,1 0 0 0 0,-1-1 1 0 0,1 1-1 0 0,-1-1 0 0 0,1 1 1 0 0,-1 0-1 0 0,1 0 0 0 0,-1-1 0 0 0,1 1 1 0 0,-1 0-1 0 0,0 0 0 0 0,1-1 1 0 0,-1 1-1 0 0,1 0 0 0 0,-1 0 1 0 0,0 0-1 0 0,1 0 0 0 0,-1 0 0 0 0,1 0 1 0 0,-1 0-1 0 0,0 0 0 0 0,1 0 1 0 0,-1 0-1 0 0,1 1 0 0 0,-1-1 1 0 0,0 0-1 0 0,0 1 0 0 0,-22 9 249 0 0,14-6-252 0 0,-1 0 310 0 0,1-1 0 0 0,-1-1 0 0 0,1 0 0 0 0,-1 0 0 0 0,-18 0 0 0 0,19-2-130 0 0,0-1 0 0 0,0-1 0 0 0,0 1 0 0 0,-10-5 0 0 0,14 4-114 0 0,0 1-1 0 0,0-1 1 0 0,0 1-1 0 0,-1 0 1 0 0,1 0-1 0 0,0 0 1 0 0,-1 1 0 0 0,1 0-1 0 0,-1 0 1 0 0,1 0-1 0 0,0 1 1 0 0,-1 0 0 0 0,1 0-1 0 0,-9 3 1 0 0,3 1-62 0 0,-1-1 0 0 0,-24 7 0 0 0,31-10 0 0 0,-1 0-1 0 0,1 0 0 0 0,0-1 0 0 0,-1 0 1 0 0,1 0-1 0 0,0 0 0 0 0,-1-1 0 0 0,1 0 0 0 0,-8-2 1 0 0,-18-4 286 0 0,-1 1 1 0 0,1 1-1 0 0,-52-1 0 0 0,2 1-258 0 0,-133-11 153 0 0,-47-2-51 0 0,228 15-224 0 0,0 2 1 0 0,0 1-1 0 0,0 2 0 0 0,0 1 1 0 0,0 1-1 0 0,0 2 0 0 0,-37 12 1 0 0,42-7-308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05.609"/>
    </inkml:context>
    <inkml:brush xml:id="br0">
      <inkml:brushProperty name="width" value="0.1" units="cm"/>
      <inkml:brushProperty name="height" value="0.1" units="cm"/>
      <inkml:brushProperty name="color" value="#F4F91B"/>
    </inkml:brush>
  </inkml:definitions>
  <inkml:trace contextRef="#ctx0" brushRef="#br0">530 85 2415 0 0,'-26'-1'576'0'0,"0"-1"0"0"0,1-1 0 0 0,-30-8 0 0 0,-75-25 1303 0 0,64 16-1318 0 0,53 17-508 0 0,1 0-1 0 0,-1 1 0 0 0,0 0 0 0 0,0 1 0 0 0,0 1 1 0 0,0 0-1 0 0,0 0 0 0 0,0 2 0 0 0,0-1 1 0 0,0 2-1 0 0,-22 6 0 0 0,10 1-63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07.530"/>
    </inkml:context>
    <inkml:brush xml:id="br0">
      <inkml:brushProperty name="width" value="0.1" units="cm"/>
      <inkml:brushProperty name="height" value="0.1" units="cm"/>
      <inkml:brushProperty name="color" value="#F4F91B"/>
    </inkml:brush>
  </inkml:definitions>
  <inkml:trace contextRef="#ctx0" brushRef="#br0">987 15 455 0 0,'11'-14'4636'0'0,"-21"20"-4872"0"0,-21 11 620 0 0,0 0-1 0 0,-2-2 0 0 0,-46 15 1 0 0,71-28-323 0 0,1 0 1 0 0,0 0-1 0 0,-1-1 1 0 0,0 0-1 0 0,1-1 1 0 0,-14 1-1 0 0,-47-10 680 0 0,22 3-188 0 0,-169-29 1086 0 0,129 19-1425 0 0,60 11-159 0 0,-7-2-19 0 0,1 2 1 0 0,-1 2 0 0 0,-41 0-1 0 0,68 3-28 0 0,1 1 0 0 0,0-1 1 0 0,-1 1-1 0 0,1 1 0 0 0,0-1 0 0 0,0 1 0 0 0,0 0 0 0 0,0 0 0 0 0,0 1 0 0 0,-8 4 0 0 0,1 2-104 0 0,1 1 0 0 0,-16 16 1 0 0,24-23 29 0 0,-14 12-406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08.443"/>
    </inkml:context>
    <inkml:brush xml:id="br0">
      <inkml:brushProperty name="width" value="0.1" units="cm"/>
      <inkml:brushProperty name="height" value="0.1" units="cm"/>
      <inkml:brushProperty name="color" value="#F4F91B"/>
    </inkml:brush>
  </inkml:definitions>
  <inkml:trace contextRef="#ctx0" brushRef="#br0">1514 34 919 0 0,'-22'2'1223'0'0,"13"-2"-616"0"0,-11 1 337 0 0,-33-2 1 0 0,32 0-193 0 0,-30 2 0 0 0,41 0-611 0 0,0 0 0 0 0,0-1 1 0 0,0 0-1 0 0,1 0 0 0 0,-1-1 0 0 0,0-1 1 0 0,0 0-1 0 0,0 0 0 0 0,1 0 0 0 0,-12-6 0 0 0,8 3 41 0 0,-1 1-1 0 0,1 1 0 0 0,-1 0 0 0 0,0 0 0 0 0,-27 0 0 0 0,-71 6 271 0 0,73 0-406 0 0,-4 1 17 0 0,-1-2 0 0 0,-43-3 0 0 0,3-5-13 0 0,0 4 0 0 0,0 4 0 0 0,-123 17 0 0 0,160-10-128 0 0,0 2-1 0 0,1 2 1 0 0,1 1 0 0 0,-56 28 0 0 0,62-25-393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09.789"/>
    </inkml:context>
    <inkml:brush xml:id="br0">
      <inkml:brushProperty name="width" value="0.1" units="cm"/>
      <inkml:brushProperty name="height" value="0.1" units="cm"/>
      <inkml:brushProperty name="color" value="#F4F91B"/>
    </inkml:brush>
  </inkml:definitions>
  <inkml:trace contextRef="#ctx0" brushRef="#br0">1057 1 455 0 0,'-16'5'222'0'0,"1"-1"-1"0"0,-1 0 0 0 0,-22 2 0 0 0,-18 4 238 0 0,3 1 492 0 0,0-2-1 0 0,-88 3 1 0 0,-107-12 1076 0 0,57-18-1262 0 0,175 16-727 0 0,-5-2-82 0 0,0 2-1 0 0,-1 1 1 0 0,0 0 0 0 0,1 2 0 0 0,-1 0 0 0 0,-38 9-1 0 0,36-4-2503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0:16.369"/>
    </inkml:context>
    <inkml:brush xml:id="br0">
      <inkml:brushProperty name="width" value="0.1" units="cm"/>
      <inkml:brushProperty name="height" value="0.1" units="cm"/>
      <inkml:brushProperty name="color" value="#E71224"/>
    </inkml:brush>
  </inkml:definitions>
  <inkml:trace contextRef="#ctx0" brushRef="#br0">866 1096 2127 0 0,'-1'-1'34'0'0,"0"0"0"0"0,1 1 0 0 0,-1-1 0 0 0,1 0 0 0 0,-1 0 0 0 0,1 1 0 0 0,0-1 0 0 0,-1 0 0 0 0,1 0 0 0 0,0 0 0 0 0,-1 0 0 0 0,1 1 0 0 0,0-1 0 0 0,0 0 0 0 0,0-2 0 0 0,-1 0 54 0 0,1 0 0 0 0,0-1-1 0 0,-1 1 1 0 0,1 0 0 0 0,1-1-1 0 0,-1 1 1 0 0,0 0-1 0 0,1-1 1 0 0,0 1 0 0 0,0 0-1 0 0,0 0 1 0 0,0-1-1 0 0,2-2 1 0 0,2-12 408 0 0,7-25 542 0 0,-8 31-804 0 0,0 0 0 0 0,-1 0 0 0 0,2-21-1 0 0,-5 14-18 0 0,-1 0-1 0 0,0 0 0 0 0,-1 0 0 0 0,-2 0 1 0 0,-6-23-1 0 0,1 4 156 0 0,6 15-109 0 0,0 1 0 0 0,2-45 0 0 0,-1-11 244 0 0,-15-39 127 0 0,13 101-590 0 0,-1 1 0 0 0,0-1 0 0 0,-1 1 0 0 0,0 0 0 0 0,-11-17 0 0 0,-10-10 121 0 0,-42-50 0 0 0,43 61-53 0 0,-5-18-54 0 0,25 38-32 0 0,-1 0 1 0 0,0 0 0 0 0,0 0 0 0 0,-2 1-1 0 0,-10-10 1 0 0,17 17-21 0 0,-1 1-1 0 0,0 0 1 0 0,0 0 0 0 0,-1 0-1 0 0,1 0 1 0 0,0 0 0 0 0,-1 1-1 0 0,1-1 1 0 0,-1 1 0 0 0,1 0-1 0 0,-1 0 1 0 0,0 1 0 0 0,1-1-1 0 0,-1 1 1 0 0,0-1 0 0 0,0 1-1 0 0,1 0 1 0 0,-1 1 0 0 0,0-1-1 0 0,1 1 1 0 0,-1-1 0 0 0,-5 3-1 0 0,-3 1-3 0 0,0 0 0 0 0,1 1 0 0 0,-1 1 0 0 0,1 0 0 0 0,0 0 0 0 0,1 1 0 0 0,-13 10 0 0 0,-62 65 0 0 0,37-33 0 0 0,34-35 0 0 0,1 0 0 0 0,0 2 0 0 0,-18 28 0 0 0,-24 57 0 0 0,-31 52 0 0 0,75-132-8 0 0,1 1-1 0 0,1 0 1 0 0,0 1-1 0 0,2 0 0 0 0,1 0 1 0 0,-4 29-1 0 0,9-42 4 0 0,1 1 0 0 0,0 0 0 0 0,1-1-1 0 0,0 1 1 0 0,1-1 0 0 0,4 18 0 0 0,26 61-28 0 0,-14-43 26 0 0,-12-30 7 0 0,2 0 0 0 0,0 0 0 0 0,1-1 0 0 0,1 0 0 0 0,0 0 0 0 0,1-1 0 0 0,0 0 0 0 0,1-1 0 0 0,1 0 0 0 0,25 19 0 0 0,-30-27 26 0 0,1 0 0 0 0,0 0 0 0 0,0-1 0 0 0,0 0 0 0 0,1-1 0 0 0,-1 0 0 0 0,1 0 0 0 0,0-1 0 0 0,0-1 0 0 0,0 1 0 0 0,0-2 0 0 0,0 1 0 0 0,11-2 0 0 0,-5 0 26 0 0,0-1-1 0 0,-1-1 1 0 0,1-1-1 0 0,-1 0 1 0 0,0-1-1 0 0,0 0 1 0 0,23-12-1 0 0,131-80 381 0 0,-160 93-414 0 0,0-1 0 0 0,1 1-1 0 0,-1 1 1 0 0,1 0-1 0 0,0 0 1 0 0,0 1 0 0 0,0 0-1 0 0,1 1 1 0 0,18-1-1 0 0,-28 3-147 0 0,0-1 0 0 0,-1 0 0 0 0,1 0-1 0 0,0 0 1 0 0,0 0 0 0 0,0 0 0 0 0,0 1-1 0 0,0-1 1 0 0,-1 0 0 0 0,1 1 0 0 0,0-1-1 0 0,0 1 1 0 0,-1-1 0 0 0,1 1-1 0 0,0-1 1 0 0,-1 1 0 0 0,1-1 0 0 0,0 1-1 0 0,-1 0 1 0 0,1-1 0 0 0,-1 1 0 0 0,1 0-1 0 0,-1-1 1 0 0,1 1 0 0 0,0 1 0 0 0,1 11-3652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10.716"/>
    </inkml:context>
    <inkml:brush xml:id="br0">
      <inkml:brushProperty name="width" value="0.1" units="cm"/>
      <inkml:brushProperty name="height" value="0.1" units="cm"/>
      <inkml:brushProperty name="color" value="#F4F91B"/>
    </inkml:brush>
  </inkml:definitions>
  <inkml:trace contextRef="#ctx0" brushRef="#br0">2062 16 919 0 0,'-5'-3'355'0'0,"1"1"0"0"0,-1 1-1 0 0,0-1 1 0 0,0 1 0 0 0,0-1-1 0 0,0 1 1 0 0,0 1 0 0 0,-8-1-1 0 0,2-1-122 0 0,1 2-115 0 0,0 0 1 0 0,0 0-1 0 0,0 1 0 0 0,0 0 0 0 0,1 0 0 0 0,-1 1 0 0 0,0 1 0 0 0,-9 3 0 0 0,7-2-28 0 0,0-1 1 0 0,0 0-1 0 0,0-1 0 0 0,-19 1 0 0 0,11-2 292 0 0,0 1 0 0 0,-34 9 0 0 0,-5-1-106 0 0,-251 7 1103 0 0,91-9-719 0 0,-115 9-491 0 0,1 22-55 0 0,234-27-77 0 0,50-6 114 0 0,-76 21 0 0 0,96-18-881 0 0,0 1 0 0 0,1 1 0 0 0,-49 27 0 0 0,41-15-2277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14.310"/>
    </inkml:context>
    <inkml:brush xml:id="br0">
      <inkml:brushProperty name="width" value="0.1" units="cm"/>
      <inkml:brushProperty name="height" value="0.1" units="cm"/>
      <inkml:brushProperty name="color" value="#F4F91B"/>
    </inkml:brush>
  </inkml:definitions>
  <inkml:trace contextRef="#ctx0" brushRef="#br0">1228 81 1839 0 0,'-17'-2'797'0'0,"0"0"0"0"0,-1-1-1 0 0,-22-6 1 0 0,28 6-834 0 0,-126-40 1943 0 0,117 38-1708 0 0,-1 0 0 0 0,1 2 0 0 0,-1 0-1 0 0,0 1 1 0 0,0 2 0 0 0,-31 2-1 0 0,-69 11 437 0 0,65-3-568 0 0,10 0 27 0 0,-1-3 0 0 0,1-1 0 0 0,-78-2 0 0 0,88-8-35 0 0,-54-13 1 0 0,52 9-6 0 0,-44-5 1 0 0,73 12-68 0 0,0 0 1 0 0,0 1-1 0 0,0 0 0 0 0,0 1 0 0 0,0 0 0 0 0,-19 4 0 0 0,12 2-89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28.688"/>
    </inkml:context>
    <inkml:brush xml:id="br0">
      <inkml:brushProperty name="width" value="0.1" units="cm"/>
      <inkml:brushProperty name="height" value="0.1" units="cm"/>
      <inkml:brushProperty name="color" value="#F4F91B"/>
    </inkml:brush>
  </inkml:definitions>
  <inkml:trace contextRef="#ctx0" brushRef="#br0">4939 1 1375 0 0,'-3'4'1023'0'0,"-10"1"-543"0"0,8-4-311 0 0,1 1 0 0 0,0 0 0 0 0,0-1 1 0 0,-1 0-1 0 0,1 0 0 0 0,0-1 0 0 0,-5 1 0 0 0,-32 0 971 0 0,-61-3-16 0 0,75 1-760 0 0,1 1 0 0 0,0 1 0 0 0,-42 8 0 0 0,29-2-108 0 0,16-3-88 0 0,1 0 0 0 0,-31 0 0 0 0,37-5 58 0 0,-1 0 0 0 0,1-1 0 0 0,-27-6 0 0 0,32 6-113 0 0,0 0 0 0 0,0 1 0 0 0,0 1 0 0 0,-1-1 0 0 0,-18 4 0 0 0,-59 13 5 0 0,32-5-79 0 0,17-6 247 0 0,-1-3 0 0 0,-61-3 0 0 0,59-1-60 0 0,0 2 0 0 0,-44 6 0 0 0,61-3-159 0 0,-36-2 1 0 0,43-2-25 0 0,0 2 1 0 0,0 0 0 0 0,-34 6-1 0 0,-39 23-17 0 0,65-20-13 0 0,-1 0-1 0 0,-37 6 1 0 0,-66 14 106 0 0,37-7-46 0 0,80-21-5 0 0,-1 0 0 0 0,1 0-1 0 0,-1-2 1 0 0,0 1 0 0 0,-19-4-1 0 0,1-2 174 0 0,-39-10 0 0 0,-75-10 419 0 0,134 23-648 0 0,-173-26 42 0 0,142 23 38 0 0,0 1 0 0 0,-57 5 0 0 0,39-1-110 0 0,-111-9 96 0 0,157 9-34 0 0,0 0 1 0 0,0 1 0 0 0,-22 5 0 0 0,7-2-30 0 0,-110 19 27 0 0,46-6-20 0 0,-9 7-22 0 0,71-16 0 0 0,18-5 0 0 0,-1-1 0 0 0,1-1 0 0 0,-1 0-1 0 0,0-2 1 0 0,-21-2 0 0 0,-19 1 12 0 0,-1 0 45 0 0,-59 4 75 0 0,-2 19-132 0 0,54-8 0 0 0,-36 12 0 0 0,-10 1 0 0 0,94-24 15 0 0,0-1-1 0 0,-1 0 0 0 0,1-1 1 0 0,-18-2-1 0 0,-67-14 126 0 0,-7 0-42 0 0,38 11 5 0 0,-96-11 74 0 0,143 13-161 0 0,0 1 0 0 0,0 0 0 0 0,0 2 0 0 0,-1 1 0 0 0,-31 5 0 0 0,40-4-28 0 0,1 1-1 0 0,0 1 1 0 0,1 1-1 0 0,-1 0 0 0 0,1 0 1 0 0,0 1-1 0 0,0 1 1 0 0,0 0-1 0 0,-20 17 0 0 0,-11 16-1013 0 0,25-19 428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37.899"/>
    </inkml:context>
    <inkml:brush xml:id="br0">
      <inkml:brushProperty name="width" value="0.1" units="cm"/>
      <inkml:brushProperty name="height" value="0.1" units="cm"/>
      <inkml:brushProperty name="color" value="#F4F91B"/>
    </inkml:brush>
  </inkml:definitions>
  <inkml:trace contextRef="#ctx0" brushRef="#br0">1719 168 455 0 0,'25'-21'1610'0'0,"-7"7"-892"0"0,-17 13-553 0 0,0 1-1 0 0,0-1 0 0 0,0 0 0 0 0,0 0 0 0 0,0 0 0 0 0,1 1 0 0 0,-1-1 0 0 0,0 1 0 0 0,0-1 0 0 0,1 1 0 0 0,-1-1 0 0 0,1 1 0 0 0,-1 0 0 0 0,0-1 0 0 0,3 1 0 0 0,11-4 874 0 0,-13 3-955 0 0,-2 1 47 0 0,0-1-102 0 0,0 1 0 0 0,-1-1 0 0 0,1 1 0 0 0,0 0 1 0 0,0-1-1 0 0,0 1 0 0 0,-1-1 0 0 0,1 1 0 0 0,0-1 0 0 0,-1 1 0 0 0,1 0 0 0 0,0-1 0 0 0,-1 1 0 0 0,1 0 0 0 0,0-1 0 0 0,-1 1 0 0 0,1 0 0 0 0,-1 0 0 0 0,1-1 0 0 0,-1 1 0 0 0,1 0 0 0 0,0 0 0 0 0,-1 0 0 0 0,1 0 0 0 0,-1 0 0 0 0,1-1 0 0 0,-1 1 0 0 0,1 0 0 0 0,-2 0 0 0 0,-20-1 284 0 0,9 0-133 0 0,-65-19 576 0 0,-3-4-118 0 0,42 15-295 0 0,28 6-211 0 0,0 1 0 0 0,0 0-1 0 0,0 0 1 0 0,0 1 0 0 0,-17 1 0 0 0,-17 1 207 0 0,-87-8 1 0 0,5-1 511 0 0,57 9-660 0 0,-80-2 22 0 0,26-14-13 0 0,89 9-139 0 0,0 1 0 0 0,-49 1 0 0 0,43 7-18 0 0,0 1-1 0 0,1 3 1 0 0,-1 1 0 0 0,-69 24 0 0 0,-148 75-292 0 0,165-65-745 0 0,47-25 412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38.762"/>
    </inkml:context>
    <inkml:brush xml:id="br0">
      <inkml:brushProperty name="width" value="0.1" units="cm"/>
      <inkml:brushProperty name="height" value="0.1" units="cm"/>
      <inkml:brushProperty name="color" value="#F4F91B"/>
    </inkml:brush>
  </inkml:definitions>
  <inkml:trace contextRef="#ctx0" brushRef="#br0">960 177 1839 0 0,'-15'-18'2402'0'0,"12"14"-2224"0"0,0 0-1 0 0,-1 0 0 0 0,1 0 0 0 0,-1 1 1 0 0,0-1-1 0 0,0 1 0 0 0,-6-4 0 0 0,-3 1-36 0 0,0 1 0 0 0,-1 0-1 0 0,-26-6 1 0 0,-3-1 376 0 0,-2-3 214 0 0,-5-3 56 0 0,-2 3 0 0 0,-76-14 0 0 0,95 24-689 0 0,0 2 0 0 0,0 2 0 0 0,-1 1-1 0 0,1 1 1 0 0,0 2 0 0 0,0 1 0 0 0,0 2 0 0 0,-46 14-1 0 0,56-13-294 0 0,0 0 0 0 0,1 2 0 0 0,0 1 0 0 0,-37 23 0 0 0,40-20-282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39.354"/>
    </inkml:context>
    <inkml:brush xml:id="br0">
      <inkml:brushProperty name="width" value="0.1" units="cm"/>
      <inkml:brushProperty name="height" value="0.1" units="cm"/>
      <inkml:brushProperty name="color" value="#F4F91B"/>
    </inkml:brush>
  </inkml:definitions>
  <inkml:trace contextRef="#ctx0" brushRef="#br0">942 90 455 0 0,'-2'-3'222'0'0,"-1"1"0"0"0,0 0 0 0 0,0 0 0 0 0,0 0 0 0 0,0 0 0 0 0,0 0 0 0 0,0 1 0 0 0,0-1 0 0 0,-1 1 0 0 0,1 0 0 0 0,0 0 0 0 0,-1 0 0 0 0,1 1 0 0 0,-7-1 0 0 0,-6-3-480 0 0,-143-24 3321 0 0,96 19-2250 0 0,-33-3-176 0 0,0 3 0 0 0,-111 4 0 0 0,179 8-679 0 0,1 2-1 0 0,0 0 1 0 0,1 2-1 0 0,-1 0 1 0 0,-28 14 0 0 0,40-16-145 0 0,-9 4-1981 0 0,1 3-714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40.384"/>
    </inkml:context>
    <inkml:brush xml:id="br0">
      <inkml:brushProperty name="width" value="0.1" units="cm"/>
      <inkml:brushProperty name="height" value="0.1" units="cm"/>
      <inkml:brushProperty name="color" value="#F4F91B"/>
    </inkml:brush>
  </inkml:definitions>
  <inkml:trace contextRef="#ctx0" brushRef="#br0">1386 69 3279 0 0,'-55'-16'990'0'0,"-1"2"-1"0"0,-1 3 0 0 0,-73-6 1 0 0,-175 6 452 0 0,183 19-1175 0 0,-1 0-70 0 0,-117 3 233 0 0,219-8-400 0 0,0 0 0 0 0,0 2 0 0 0,0 0 0 0 0,-38 17 0 0 0,24-6-228 0 0,-60 38-1 0 0,70-36-24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41.799"/>
    </inkml:context>
    <inkml:brush xml:id="br0">
      <inkml:brushProperty name="width" value="0.1" units="cm"/>
      <inkml:brushProperty name="height" value="0.1" units="cm"/>
      <inkml:brushProperty name="color" value="#F4F91B"/>
    </inkml:brush>
  </inkml:definitions>
  <inkml:trace contextRef="#ctx0" brushRef="#br0">1568 81 1783 0 0,'0'1'16'0'0,"-21"16"610"0"0,20-16-552 0 0,0-1-1 0 0,-1 1 1 0 0,1-1 0 0 0,0 1-1 0 0,0-1 1 0 0,0 1-1 0 0,0-1 1 0 0,-1 0-1 0 0,1 0 1 0 0,0 0 0 0 0,0 0-1 0 0,0 0 1 0 0,-1 0-1 0 0,1 0 1 0 0,0 0-1 0 0,0 0 1 0 0,-1 0 0 0 0,1-1-1 0 0,-2 0 1 0 0,-36-20 2357 0 0,27 14-1912 0 0,8 5-415 0 0,-1 0-1 0 0,0 0 0 0 0,0 1 1 0 0,0-1-1 0 0,0 1 1 0 0,0 1-1 0 0,0-1 0 0 0,0 1 1 0 0,0-1-1 0 0,0 1 0 0 0,-6 1 1 0 0,-3-1-3 0 0,-49-1 741 0 0,-19 0 326 0 0,-37 0-247 0 0,82 3-689 0 0,-1-3 0 0 0,-58-7-1 0 0,3-10 102 0 0,26 5-67 0 0,-82-7-1 0 0,93 20-198 0 0,0 2 0 0 0,1 2-1 0 0,-74 15 1 0 0,77-7-79 0 0,1 3 0 0 0,-65 26 0 0 0,68-23-269 0 0,6-2-759 0 0,1 0-3150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43.205"/>
    </inkml:context>
    <inkml:brush xml:id="br0">
      <inkml:brushProperty name="width" value="0.1" units="cm"/>
      <inkml:brushProperty name="height" value="0.1" units="cm"/>
      <inkml:brushProperty name="color" value="#F4F91B"/>
    </inkml:brush>
  </inkml:definitions>
  <inkml:trace contextRef="#ctx0" brushRef="#br0">997 200 2671 0 0,'-1'-2'75'0'0,"-1"1"-1"0"0,0 0 0 0 0,0 0 0 0 0,0 0 0 0 0,0 0 1 0 0,0 0-1 0 0,0 0 0 0 0,0 1 0 0 0,0-1 0 0 0,0 1 1 0 0,-1 0-1 0 0,-3-1 0 0 0,-34 1 798 0 0,16 0-709 0 0,-15-3 429 0 0,-1-2-1 0 0,-40-11 1 0 0,-77-26 1156 0 0,119 31-1456 0 0,-78-25 518 0 0,-66-18-271 0 0,70 34-187 0 0,95 19-949 0 0,0 0 0 0 0,0 1 0 0 0,0 1 0 0 0,-28 4 0 0 0,19 1-2502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44.191"/>
    </inkml:context>
    <inkml:brush xml:id="br0">
      <inkml:brushProperty name="width" value="0.1" units="cm"/>
      <inkml:brushProperty name="height" value="0.1" units="cm"/>
      <inkml:brushProperty name="color" value="#F4F91B"/>
    </inkml:brush>
  </inkml:definitions>
  <inkml:trace contextRef="#ctx0" brushRef="#br0">881 47 2271 0 0,'-6'-5'278'0'0,"-1"0"0"0"0,0 1 0 0 0,0 0 0 0 0,-11-4 0 0 0,12 6-87 0 0,0 0 0 0 0,0 0 0 0 0,0 0 0 0 0,0 1 0 0 0,0 0 0 0 0,-1 0 0 0 0,-10 1 0 0 0,-48 6 342 0 0,29-2-105 0 0,0 1 77 0 0,22-3-257 0 0,0 0 0 0 0,0-1 0 0 0,-1-1 0 0 0,-21-2 0 0 0,-21-5 390 0 0,-43-6 380 0 0,76 9-873 0 0,0 2 1 0 0,-1 1-1 0 0,1 1 0 0 0,-1 1 0 0 0,1 1 0 0 0,-40 8 0 0 0,56-8-268 0 0,-75 15 342 0 0,28-3-3211 0 0,23-4-304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0:41.256"/>
    </inkml:context>
    <inkml:brush xml:id="br0">
      <inkml:brushProperty name="width" value="0.1" units="cm"/>
      <inkml:brushProperty name="height" value="0.1" units="cm"/>
      <inkml:brushProperty name="color" value="#E71224"/>
    </inkml:brush>
  </inkml:definitions>
  <inkml:trace contextRef="#ctx0" brushRef="#br0">878 704 1151 0 0,'8'-7'63'0'0,"0"-1"319"0"0,-1 0-1 0 0,0 0 0 0 0,8-11 1 0 0,-13 16-308 0 0,0 0 0 0 0,-1 0 0 0 0,1 0 0 0 0,-1 1 0 0 0,0-1 0 0 0,0 0 0 0 0,0 0 1 0 0,0-1-1 0 0,-1 1 0 0 0,1 0 0 0 0,-1 0 0 0 0,0 0 0 0 0,0 0 0 0 0,0-1 0 0 0,0 1 0 0 0,-1-3 0 0 0,-4-44 776 0 0,5 43-746 0 0,0-1 1 0 0,0 1-1 0 0,-1-1 1 0 0,0 1-1 0 0,-1 0 1 0 0,1-1-1 0 0,-2 1 0 0 0,1 0 1 0 0,-1 0-1 0 0,0 0 1 0 0,-4-7-1 0 0,-1 4-11 0 0,-1 0 0 0 0,0 0 1 0 0,0 1-1 0 0,-1 1 0 0 0,0 0 0 0 0,-1 0 0 0 0,1 1 1 0 0,-2 0-1 0 0,-12-6 0 0 0,3 1 73 0 0,-25-18 0 0 0,38 22-111 0 0,0 0 1 0 0,0 0-1 0 0,1-1 1 0 0,0 0-1 0 0,1 0 1 0 0,0-1-1 0 0,0 1 0 0 0,-7-22 1 0 0,8 21-27 0 0,0-1 0 0 0,0 1-1 0 0,-1 0 1 0 0,0 0 0 0 0,-1 1 0 0 0,0-1 0 0 0,0 2 0 0 0,-13-13 0 0 0,-3 4 26 0 0,-34-18 1 0 0,21 14-29 0 0,19 12-7 0 0,0 1-1 0 0,0 1 1 0 0,-1 1 0 0 0,-1 0-1 0 0,-34-5 1 0 0,45 10-12 0 0,0 0 0 0 0,0 1 1 0 0,0 0-1 0 0,-1 0 0 0 0,1 1 1 0 0,0 0-1 0 0,0 1 1 0 0,0 0-1 0 0,0 0 0 0 0,1 0 1 0 0,-1 1-1 0 0,1 0 0 0 0,-1 1 1 0 0,-7 5-1 0 0,-7 4 19 0 0,0 2 1 0 0,1 1-1 0 0,-20 19 0 0 0,35-28-27 0 0,-1-1 0 0 0,1 2 0 0 0,1-1 0 0 0,-1 1 0 0 0,1 0 0 0 0,0 0 0 0 0,1 0 0 0 0,0 0 0 0 0,1 1 0 0 0,-1 0 0 0 0,2 0 0 0 0,-3 11 0 0 0,0 6 0 0 0,2 1 0 0 0,0-1 0 0 0,2 28 0 0 0,0-38 0 0 0,0 1 0 0 0,-2-1 0 0 0,-6 26 0 0 0,-3 12 0 0 0,11-43 19 0 0,1-1-1 0 0,0 0 0 0 0,0 0 1 0 0,1 1-1 0 0,0-1 0 0 0,5 19 0 0 0,22 57 110 0 0,-14-46-129 0 0,-6-15 113 0 0,1-1 1 0 0,25 46-1 0 0,-30-64-25 0 0,0-1 0 0 0,1 1 0 0 0,0-1 0 0 0,0 0 0 0 0,0 0 0 0 0,0 0 1 0 0,1-1-1 0 0,0 1 0 0 0,0-1 0 0 0,0-1 0 0 0,0 1 0 0 0,1-1 0 0 0,11 4 0 0 0,6 0 184 0 0,0-1 1 0 0,40 4-1 0 0,-34-6-189 0 0,-14-2 52 0 0,26-1 0 0 0,-28-2-66 0 0,0 2 0 0 0,24 2 0 0 0,-30-1-50 0 0,1-1 1 0 0,-1 0-1 0 0,0 0 0 0 0,0-1 0 0 0,1 0 1 0 0,-1-1-1 0 0,0 1 0 0 0,1-2 1 0 0,-1 1-1 0 0,0-1 0 0 0,0 0 0 0 0,0-1 1 0 0,10-5-1 0 0,43-25 153 0 0,-45 24-91 0 0,29-13 1 0 0,-34 17-68 0 0,0 0 1 0 0,0 0-1 0 0,-1-1 0 0 0,0 0 0 0 0,0-1 0 0 0,-1 0 0 0 0,11-10 0 0 0,-8 4 3 0 0,0-1 0 0 0,-1 0 0 0 0,0-1 0 0 0,-1 0 0 0 0,-1-1 0 0 0,0 0 0 0 0,6-18 0 0 0,-6 11 14 0 0,13-28 68 0 0,-16 39-85 0 0,-1-2 0 0 0,0 1 0 0 0,0 0 0 0 0,-1-1 0 0 0,-1 0 1 0 0,-1 0-1 0 0,0 0 0 0 0,1-24 0 0 0,-3 33-10 0 0,0-1 0 0 0,-1 0 0 0 0,1 1 1 0 0,-1-1-1 0 0,0 0 0 0 0,-1 1 0 0 0,1 0 0 0 0,-1-1 1 0 0,0 1-1 0 0,0 0 0 0 0,-1 0 0 0 0,0 0 0 0 0,0 0 1 0 0,0 0-1 0 0,0 0 0 0 0,-7-6 0 0 0,10 11-34 0 0,-1 0 0 0 0,1 0 0 0 0,-1 0 0 0 0,1 0 0 0 0,-1 0 0 0 0,1 0 0 0 0,-1 0 0 0 0,1 0 0 0 0,-1 0 0 0 0,1 0 0 0 0,-1 0 0 0 0,1 0 0 0 0,-1 1 0 0 0,1-1 0 0 0,-1 0 0 0 0,1 0 0 0 0,-1 0 0 0 0,1 1 0 0 0,-1-1 0 0 0,1 0 0 0 0,-1 1 0 0 0,1-1 0 0 0,0 0 0 0 0,-1 1 0 0 0,1-1 0 0 0,0 0 0 0 0,-1 1 0 0 0,1-1 0 0 0,0 1 0 0 0,-1-1 0 0 0,1 1 0 0 0,0-1 0 0 0,0 1 0 0 0,-1 0 0 0 0,-4 6-488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45.887"/>
    </inkml:context>
    <inkml:brush xml:id="br0">
      <inkml:brushProperty name="width" value="0.1" units="cm"/>
      <inkml:brushProperty name="height" value="0.1" units="cm"/>
      <inkml:brushProperty name="color" value="#F4F91B"/>
    </inkml:brush>
  </inkml:definitions>
  <inkml:trace contextRef="#ctx0" brushRef="#br0">1462 130 1375 0 0,'2'0'352'0'0,"-2"0"-240"0"0,-4-4 170 0 0,0 1-1 0 0,-1 0 0 0 0,1 0 1 0 0,-7-4-1 0 0,4 3 234 0 0,3 2-318 0 0,-1 1 0 0 0,0-1 0 0 0,1 1 0 0 0,-1 0 0 0 0,0 0 1 0 0,0 1-1 0 0,0-1 0 0 0,0 1 0 0 0,0 0 0 0 0,1 1 0 0 0,-1-1 0 0 0,-7 2 1 0 0,-27 0 221 0 0,31-3-342 0 0,-19-1 661 0 0,-53-11-1 0 0,55 8-419 0 0,1 1-1 0 0,-1 1 1 0 0,-35 2-1 0 0,-21-3-51 0 0,-121-27 320 0 0,125 17-299 0 0,-1 3 0 0 0,-116-2 0 0 0,180 14-269 0 0,-150 5 95 0 0,122-3-110 0 0,-78 18 0 0 0,100-15-1583 0 0,-29 12-1 0 0,18-6-1970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46.747"/>
    </inkml:context>
    <inkml:brush xml:id="br0">
      <inkml:brushProperty name="width" value="0.1" units="cm"/>
      <inkml:brushProperty name="height" value="0.1" units="cm"/>
      <inkml:brushProperty name="color" value="#F4F91B"/>
    </inkml:brush>
  </inkml:definitions>
  <inkml:trace contextRef="#ctx0" brushRef="#br0">1731 21 1839 0 0,'-4'-2'370'0'0,"0"1"0"0"0,0 0-1 0 0,0 0 1 0 0,0 1 0 0 0,0-1-1 0 0,-1 1 1 0 0,1 0-1 0 0,-5 0 1 0 0,-27 4 180 0 0,0-2 0 0 0,0-2 0 0 0,-39-4 0 0 0,62 2-420 0 0,2 1-4 0 0,1 0 0 0 0,-1 0 0 0 0,0 1 0 0 0,-18 2 0 0 0,5 0 135 0 0,0 0 1 0 0,0-2-1 0 0,-41-4 0 0 0,28 1 19 0 0,-294-6 1368 0 0,161 9-1320 0 0,58-1-220 0 0,-170 19 0 0 0,4 35-353 0 0,204-35 54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48.286"/>
    </inkml:context>
    <inkml:brush xml:id="br0">
      <inkml:brushProperty name="width" value="0.1" units="cm"/>
      <inkml:brushProperty name="height" value="0.1" units="cm"/>
      <inkml:brushProperty name="color" value="#F4F91B"/>
    </inkml:brush>
  </inkml:definitions>
  <inkml:trace contextRef="#ctx0" brushRef="#br0">1048 98 455 0 0,'0'-1'20'0'0,"-1"-1"0"0"0,1 1 0 0 0,-1 0 0 0 0,0 0 0 0 0,0-1 0 0 0,1 1 0 0 0,-1 0 0 0 0,0 0 0 0 0,0 0-1 0 0,0 0 1 0 0,0 0 0 0 0,0 0 0 0 0,-1 1 0 0 0,1-1 0 0 0,0 0 0 0 0,0 0 0 0 0,0 1 0 0 0,-1-1-1 0 0,1 1 1 0 0,-2-1 0 0 0,-31-4 4499 0 0,21 3-3757 0 0,-79-5 237 0 0,60 6-661 0 0,0-2-1 0 0,-43-8 0 0 0,-108-28 492 0 0,149 34-787 0 0,1 2 0 0 0,-1 1 0 0 0,-53 4 0 0 0,12 8-208 0 0,-95 26 0 0 0,88-17-473 0 0,32-8-25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49.044"/>
    </inkml:context>
    <inkml:brush xml:id="br0">
      <inkml:brushProperty name="width" value="0.1" units="cm"/>
      <inkml:brushProperty name="height" value="0.1" units="cm"/>
      <inkml:brushProperty name="color" value="#F4F91B"/>
    </inkml:brush>
  </inkml:definitions>
  <inkml:trace contextRef="#ctx0" brushRef="#br0">645 73 2303 0 0,'-6'-4'499'0'0,"-1"0"-1"0"0,1 0 0 0 0,-1 0 0 0 0,0 1 1 0 0,0 0-1 0 0,0 0 0 0 0,-10-2 0 0 0,-7-3-70 0 0,1 0-177 0 0,-1 1 1 0 0,0 1 0 0 0,-1 1 0 0 0,1 1-1 0 0,-1 2 1 0 0,1 0 0 0 0,-1 1 0 0 0,0 2 0 0 0,0 0-1 0 0,-35 8 1 0 0,37-4-215 0 0,1 2 0 0 0,0 0 0 0 0,-22 11 0 0 0,-5 2-45 0 0,-16 3-2703 0 0,37-10-269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50.335"/>
    </inkml:context>
    <inkml:brush xml:id="br0">
      <inkml:brushProperty name="width" value="0.1" units="cm"/>
      <inkml:brushProperty name="height" value="0.1" units="cm"/>
      <inkml:brushProperty name="color" value="#F4F91B"/>
    </inkml:brush>
  </inkml:definitions>
  <inkml:trace contextRef="#ctx0" brushRef="#br0">1717 65 2959 0 0,'-3'-2'111'0'0,"0"0"-1"0"0,0 1 0 0 0,0-1 0 0 0,0 1 0 0 0,-1 0 1 0 0,1 0-1 0 0,0 0 0 0 0,-1 0 0 0 0,1 0 0 0 0,0 1 1 0 0,-1 0-1 0 0,1 0 0 0 0,-6 0 0 0 0,-30-10 395 0 0,25 10-66 0 0,1-2-1 0 0,-15-2 1 0 0,-11-2 421 0 0,-5 2-303 0 0,-63 4 0 0 0,-49-1 370 0 0,56-2-457 0 0,9 2-90 0 0,-79 2 65 0 0,-228-7 227 0 0,299-1-569 0 0,-53-2 5 0 0,127 10-129 0 0,1 0-1 0 0,-1 2 0 0 0,1 0 1 0 0,-29 9-1 0 0,21-4-186 0 0,-1 0-15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4:27.288"/>
    </inkml:context>
    <inkml:brush xml:id="br0">
      <inkml:brushProperty name="width" value="0.1" units="cm"/>
      <inkml:brushProperty name="height" value="0.1" units="cm"/>
      <inkml:brushProperty name="color" value="#F4F91B"/>
    </inkml:brush>
  </inkml:definitions>
  <inkml:trace contextRef="#ctx0" brushRef="#br0">19 57 1007 0 0,'0'-1'66'0'0,"-1"0"-1"0"0,1 0 0 0 0,0 0 0 0 0,0 0 1 0 0,-1 0-1 0 0,1 0 0 0 0,-1 0 0 0 0,1 0 1 0 0,-1 0-1 0 0,1 0 0 0 0,-1 0 0 0 0,0 0 1 0 0,0 0-1 0 0,-1-1 0 0 0,1 1 14 0 0,0 0 1 0 0,0 0-1 0 0,1 0 0 0 0,-1 0 1 0 0,0 0-1 0 0,0 0 0 0 0,1 0 1 0 0,-1 0-1 0 0,1 0 0 0 0,-1 0 1 0 0,1 0-1 0 0,-1-1 0 0 0,1 1 1 0 0,0 0-1 0 0,-1-2 0 0 0,2 2-39 0 0,-1 1 0 0 0,0-1-1 0 0,0 0 1 0 0,0 1 0 0 0,0-1-1 0 0,1 0 1 0 0,-1 1-1 0 0,0-1 1 0 0,0 0 0 0 0,1 1-1 0 0,-1-1 1 0 0,1 1 0 0 0,-1-1-1 0 0,0 1 1 0 0,1-1-1 0 0,-1 1 1 0 0,1-1 0 0 0,-1 1-1 0 0,1-1 1 0 0,0 0-1 0 0,0 1-39 0 0,-1 0-1 0 0,1 0 1 0 0,-1-1-1 0 0,1 1 1 0 0,-1 0-1 0 0,0-1 1 0 0,1 1-1 0 0,-1-1 1 0 0,0 1-1 0 0,1-1 1 0 0,-1 1-1 0 0,0 0 1 0 0,1-1-1 0 0,-1 1 0 0 0,0-1 1 0 0,0 1-1 0 0,0-1 1 0 0,0 1-1 0 0,1-2 1 0 0,-1 4-14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4:31.256"/>
    </inkml:context>
    <inkml:brush xml:id="br0">
      <inkml:brushProperty name="width" value="0.1" units="cm"/>
      <inkml:brushProperty name="height" value="0.1" units="cm"/>
      <inkml:brushProperty name="color" value="#F4F91B"/>
    </inkml:brush>
  </inkml:definitions>
  <inkml:trace contextRef="#ctx0" brushRef="#br0">204 1270 1839 0 0,'2'-4'351'0'0,"0"0"0"0"0,-1 0-1 0 0,1 0 1 0 0,-1 0 0 0 0,0-1-1 0 0,0 1 1 0 0,0 0 0 0 0,-1-1-1 0 0,1 1 1 0 0,-1-1 0 0 0,0 1-1 0 0,-1-1 1 0 0,1 1 0 0 0,-1-1-1 0 0,0 1 1 0 0,0 0 0 0 0,0-1-1 0 0,0 1 1 0 0,-1 0 0 0 0,0 0-1 0 0,0 0 1 0 0,0 0 0 0 0,-4-6-1 0 0,6 11-312 0 0,0-1-1 0 0,0 0 0 0 0,0 0 1 0 0,0 0-1 0 0,0 0 1 0 0,0 1-1 0 0,0-1 0 0 0,0 0 1 0 0,0 0-1 0 0,0 0 0 0 0,0 0 1 0 0,0 1-1 0 0,-1-1 1 0 0,1 0-1 0 0,0 0 0 0 0,0 0 1 0 0,0 0-1 0 0,0 0 0 0 0,0 1 1 0 0,0-1-1 0 0,0 0 0 0 0,0 0 1 0 0,-1 0-1 0 0,1 0 1 0 0,0 0-1 0 0,0 0 0 0 0,0 0 1 0 0,0 0-1 0 0,0 1 0 0 0,-1-1 1 0 0,1 0-1 0 0,0 0 1 0 0,0 0-1 0 0,0 0 0 0 0,0 0 1 0 0,-1 0-1 0 0,1 0 0 0 0,0 0 1 0 0,0 0-1 0 0,0 0 1 0 0,0 0-1 0 0,-1 0 0 0 0,1 0 1 0 0,0 0-1 0 0,0 0 0 0 0,0 0 1 0 0,0 0-1 0 0,-1 0 0 0 0,1-1 1 0 0,0 1-1 0 0,0 0 1 0 0,0 0-1 0 0,0 0 0 0 0,0 0 1 0 0,0 0-1 0 0,-1 0 0 0 0,1 0 1 0 0,0 0-1 0 0,0-1 1 0 0,-3 13 439 0 0,-2 4-40 0 0,-2 3-328 0 0,7-18-87 0 0,-1-1 0 0 0,1 1-1 0 0,-1-1 1 0 0,1 1 0 0 0,-1-1 0 0 0,1 0 0 0 0,-1 1 0 0 0,0-1 0 0 0,1 0 0 0 0,-1 1 0 0 0,0-1 0 0 0,1 0 0 0 0,-1 0-1 0 0,0 0 1 0 0,1 0 0 0 0,-1 1 0 0 0,0-1 0 0 0,1 0 0 0 0,-1 0 0 0 0,0 0 0 0 0,1 0 0 0 0,-1-1 0 0 0,0 1 0 0 0,1 0-1 0 0,-1 0 1 0 0,0 0 0 0 0,1 0 0 0 0,-1-1 0 0 0,0 1 0 0 0,-2 0 84 0 0,0 0 1 0 0,1 0-1 0 0,-1 1 0 0 0,0-1 1 0 0,1 1-1 0 0,-1 0 1 0 0,0 0-1 0 0,-3 1 0 0 0,-2 2 70 0 0,-10 1 517 0 0,-32 16 0 0 0,44-18-423 0 0,1 1 1 0 0,-1 0 0 0 0,1 0 0 0 0,0 0-1 0 0,0 0 1 0 0,-4 6 0 0 0,3-4-40 0 0,6-6-171 0 0,-1 1-1 0 0,1-1 1 0 0,0 0 0 0 0,-1 1-1 0 0,1-1 1 0 0,0 1 0 0 0,0-1-1 0 0,-1 1 1 0 0,1-1-1 0 0,0 1 1 0 0,0-1 0 0 0,0 1-1 0 0,0-1 1 0 0,0 1-1 0 0,0 0 1 0 0,0-1 0 0 0,0 1-1 0 0,0-1 1 0 0,0 1-1 0 0,0 0 1 0 0,-1 5 780 0 0,2-6-816 0 0,-1 1 0 0 0,0-1 1 0 0,0 1-1 0 0,0-1 0 0 0,0 1 0 0 0,0-1 0 0 0,1 1 0 0 0,-1-1 0 0 0,0 1 1 0 0,0-1-1 0 0,1 0 0 0 0,-1 1 0 0 0,0-1 0 0 0,1 1 0 0 0,-1-1 0 0 0,0 0 0 0 0,1 1 1 0 0,-1-1-1 0 0,1 0 0 0 0,-1 0 0 0 0,0 1 0 0 0,1-1 0 0 0,-1 0 0 0 0,1 0 0 0 0,-1 1 1 0 0,1-1-1 0 0,19 9 474 0 0,-14-6-264 0 0,57 21 594 0 0,-56-22-749 0 0,-1 0 0 0 0,1-1 0 0 0,-1 0 0 0 0,12 1 0 0 0,-13-2-23 0 0,0 0 1 0 0,1 1 0 0 0,-1-1-1 0 0,0 1 1 0 0,0 1-1 0 0,0-1 1 0 0,0 1 0 0 0,8 3-1 0 0,-8-2-9 0 0,1 0 0 0 0,0-1-1 0 0,11 4 1 0 0,14 7 105 0 0,-18-7-67 0 0,1-1-1 0 0,-1-1 1 0 0,1 0 0 0 0,0-1 0 0 0,0 0 0 0 0,0-1-1 0 0,15 0 1 0 0,1 1 90 0 0,-10-2-79 0 0,-1-1 1 0 0,1 0-1 0 0,0-2 1 0 0,-1-1-1 0 0,29-6 0 0 0,40-6 105 0 0,-72 14-178 0 0,-1-1 1 0 0,1-1-1 0 0,-1-1 1 0 0,19-6-1 0 0,-21 6 12 0 0,-1 1 1 0 0,1 1-1 0 0,-1 0 1 0 0,26 0-1 0 0,-12 1-20 0 0,46-5 49 0 0,-62 5-59 0 0,0 2 1 0 0,-1-1-1 0 0,13 3 0 0 0,21 1 38 0 0,-15-2-16 0 0,49 8 1 0 0,-3 0 34 0 0,109-6 109 0 0,-117-4-139 0 0,97 2 32 0 0,-87-6 34 0 0,-49 1-10 0 0,51 2 1 0 0,-57 3-69 0 0,45 4 60 0 0,127-5 1 0 0,-159-2-66 0 0,40 3 1 0 0,-42 0 0 0 0,50-3 1 0 0,-72 0-17 0 0,1 2 0 0 0,-1-1 0 0 0,0 1 0 0 0,0 1 0 0 0,11 3 0 0 0,-9-3 0 0 0,1 1 0 0 0,22 0 0 0 0,87-11 32 0 0,1 0 0 0 0,112 22 32 0 0,-103-10-64 0 0,-17-8 0 0 0,-72 0 0 0 0,-33 3 0 0 0,0 0 0 0 0,0 0 0 0 0,0 1 0 0 0,18 1 0 0 0,-4 1 0 0 0,-1 0 0 0 0,1-2 0 0 0,0-1 0 0 0,24-4 0 0 0,-21 3 0 0 0,-27 2 0 0 0,52-6 0 0 0,0 3 0 0 0,72 6 0 0 0,-101-3 12 0 0,0 0-1 0 0,0-2 0 0 0,0 0 1 0 0,32-8-1 0 0,-19 4-4 0 0,3-1-7 0 0,-3 0 0 0 0,1 2 0 0 0,39-1 0 0 0,1 3 0 0 0,-1 8 64 0 0,-60-3-64 0 0,0 1 0 0 0,0 1 0 0 0,24 9 0 0 0,25 6 0 0 0,-1-5 14 0 0,-17-3 11 0 0,60 5 0 0 0,-22-6 36 0 0,56 2 70 0 0,-82-10-77 0 0,-31-1-4 0 0,-1 0 0 0 0,49-7 0 0 0,-61 4-7 0 0,0-1 0 0 0,0 0 1 0 0,0-2-1 0 0,23-8 0 0 0,10-9 15 0 0,-22 12 10 0 0,0-2 1 0 0,-1-1-1 0 0,-1-1 0 0 0,0-1 1 0 0,27-21-1 0 0,-46 31-53 0 0,-1 0-1 0 0,1-1 1 0 0,-1 1-1 0 0,0-1 1 0 0,-1 0 0 0 0,1 0-1 0 0,-1 0 1 0 0,3-8-1 0 0,2-7 62 0 0,5-26 0 0 0,-7 15-18 0 0,-2-1 1 0 0,-1 1-1 0 0,-2-1 0 0 0,-3-44 1 0 0,0 4 49 0 0,-1-55-12 0 0,-1 62 10 0 0,9-107 1 0 0,-2 138-107 0 0,-2-1 0 0 0,-1 0 0 0 0,-3 1 0 0 0,-10-61 0 0 0,12 89 0 0 0,-1 1 0 0 0,0 0 0 0 0,0 1 0 0 0,-1-1 0 0 0,1 0 0 0 0,-1 1 0 0 0,-1-1 0 0 0,1 1 0 0 0,-5-6 0 0 0,-6-6 0 0 0,-23-18 0 0 0,16 14 0 0 0,14 14 0 0 0,-1 1 0 0 0,0 0 0 0 0,0 0 0 0 0,0 1 0 0 0,-1 0 0 0 0,-11-5 0 0 0,-57-18 0 0 0,39 15 0 0 0,15 6 0 0 0,-44-7 0 0 0,7 2 0 0 0,25 5 0 0 0,0 2 0 0 0,-49-1 0 0 0,-18-2 0 0 0,38 1 0 0 0,0 2 0 0 0,0 3 0 0 0,-66 7 0 0 0,91-3 0 0 0,-70-8 0 0 0,39 1 0 0 0,-256 9 0 0 0,125 12 0 0 0,118-10 0 0 0,-86 10 0 0 0,108-8 0 0 0,-123 19 0 0 0,-38 3 0 0 0,128-22 0 0 0,-130-7 0 0 0,-8-5 0 0 0,192 6 0 0 0,8 1 0 0 0,0-2 0 0 0,-34-4 0 0 0,-106-7 0 0 0,77 6 0 0 0,-17-9 0 0 0,41 3 0 0 0,-6 2 0 0 0,-134 4 0 0 0,97 6 0 0 0,-106-6 0 0 0,216 4 0 0 0,-102-2 0 0 0,76 4 0 0 0,-90 3 0 0 0,73-4 0 0 0,14 0 0 0 0,-55-5 0 0 0,-5-7 0 0 0,-100 1 0 0 0,170 11 0 0 0,16 0 0 0 0,0-1 0 0 0,1 0 0 0 0,-1 0 0 0 0,-10-2 0 0 0,6 1 0 0 0,0 0 0 0 0,1 1 0 0 0,-1 0 0 0 0,0 1 0 0 0,-18 4 0 0 0,8-2 0 0 0,16-2 0 0 0,0 0 0 0 0,0 1 0 0 0,1-1 0 0 0,-1 1 0 0 0,0 0 0 0 0,1 1 0 0 0,0-1 0 0 0,-1 1 0 0 0,1 0 0 0 0,0 0 0 0 0,0 0 0 0 0,1 1 0 0 0,-1-1 0 0 0,1 1 0 0 0,0 0 0 0 0,-1 0 0 0 0,2 0 0 0 0,-1 0 0 0 0,0 0 0 0 0,1 1 0 0 0,0-1 0 0 0,0 1 0 0 0,0 0 0 0 0,1 0 0 0 0,-1 0 0 0 0,1-1 0 0 0,1 1 0 0 0,-1 0 0 0 0,0 0 0 0 0,1 0 0 0 0,0 0 0 0 0,1 8 0 0 0,25 80-36 0 0,-5-16 8 0 0,24 106 28 0 0,-36-151 0 0 0,7 63 0 0 0,-15-77 0 0 0,0 0 0 0 0,-1 0 0 0 0,-1 1 0 0 0,-1-1 0 0 0,-4 20 0 0 0,3-23 0 0 0,3-11 0 0 0,-1 1 0 0 0,0 0 0 0 0,0-1 0 0 0,-1 1 0 0 0,1 0 0 0 0,-1-1 0 0 0,0 0 0 0 0,0 1 0 0 0,0-1 0 0 0,-1 0 0 0 0,0 0 0 0 0,1 0 0 0 0,-6 4 0 0 0,2 0-62 0 0,-1 1 0 0 0,2-1 0 0 0,-1 1 1 0 0,1 0-1 0 0,0 1 0 0 0,-5 14 0 0 0,0 0-65 0 0,-33 79-2920 0 0,26-58 1486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37.057"/>
    </inkml:context>
    <inkml:brush xml:id="br0">
      <inkml:brushProperty name="width" value="0.1" units="cm"/>
      <inkml:brushProperty name="height" value="0.1" units="cm"/>
      <inkml:brushProperty name="color" value="#F4F91B"/>
    </inkml:brush>
  </inkml:definitions>
  <inkml:trace contextRef="#ctx0" brushRef="#br0">1590 1 1839 0 0,'-6'0'179'0'0,"6"0"-180"0"0,-1 0 1 0 0,1-1 0 0 0,0 1 0 0 0,0 0 0 0 0,-1 0 0 0 0,1 0 0 0 0,0 0 0 0 0,-1 0 0 0 0,1 0 0 0 0,0 0 0 0 0,0 0 0 0 0,-1 0 0 0 0,1 0 0 0 0,0 0-1 0 0,-1 1 1 0 0,1-1 0 0 0,0 0 0 0 0,0 0 0 0 0,-1 0 0 0 0,1 0 0 0 0,0 0 0 0 0,-1 0 0 0 0,1 1 0 0 0,0-1 0 0 0,0 0 0 0 0,0 0 0 0 0,-1 1-1 0 0,-2 2 106 0 0,0-1 1 0 0,-1 0-1 0 0,1 1 0 0 0,-1-1 0 0 0,1 0 0 0 0,-1-1 0 0 0,0 1 0 0 0,0-1 0 0 0,0 1 0 0 0,0-1 0 0 0,0 0 0 0 0,0-1 0 0 0,0 1 0 0 0,0-1 0 0 0,-7 0 0 0 0,-28 6 982 0 0,-45 26-729 0 0,61-27-81 0 0,-36 4 1 0 0,2-2 439 0 0,2 4-321 0 0,24-4-337 0 0,-1-1 0 0 0,-55 3 0 0 0,-3-11 186 0 0,42 0 33 0 0,0 2 0 0 0,0 2 0 0 0,-59 10 0 0 0,41 0-217 0 0,-1-4 0 0 0,0-2-1 0 0,-77-3 1 0 0,123-4-203 0 0,-183 1 383 0 0,116 9-2567 0 0,44-3-410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37.616"/>
    </inkml:context>
    <inkml:brush xml:id="br0">
      <inkml:brushProperty name="width" value="0.1" units="cm"/>
      <inkml:brushProperty name="height" value="0.1" units="cm"/>
      <inkml:brushProperty name="color" value="#F4F91B"/>
    </inkml:brush>
  </inkml:definitions>
  <inkml:trace contextRef="#ctx0" brushRef="#br0">1391 76 1375 0 0,'-13'-5'346'0'0,"-2"0"0"0"0,1 1 0 0 0,0 1 0 0 0,-1 0 0 0 0,0 1 0 0 0,-24 0 0 0 0,1-1 146 0 0,-123-17 1092 0 0,-35-4-138 0 0,136 20-1022 0 0,-78 4 0 0 0,45 9-140 0 0,-120 29 0 0 0,130-22-276 0 0,27-3-311 0 0,0 2-1 0 0,-74 30 1 0 0,89-29-2531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39.320"/>
    </inkml:context>
    <inkml:brush xml:id="br0">
      <inkml:brushProperty name="width" value="0.1" units="cm"/>
      <inkml:brushProperty name="height" value="0.1" units="cm"/>
      <inkml:brushProperty name="color" value="#F4F91B"/>
    </inkml:brush>
  </inkml:definitions>
  <inkml:trace contextRef="#ctx0" brushRef="#br0">2074 73 455 0 0,'1'-2'0'0'0,"0"1"71"0"0,-1 0 58 0 0,-1 0 0 0 0,1 0 0 0 0,0 0-1 0 0,-1 0 1 0 0,1 1 0 0 0,-1-1 0 0 0,0 0-1 0 0,1 1 1 0 0,-1-1 0 0 0,1 0 0 0 0,-1 1 0 0 0,0-1-1 0 0,0 0 1 0 0,1 1 0 0 0,-1-1 0 0 0,0 1 0 0 0,0 0-1 0 0,0-1 1 0 0,1 1 0 0 0,-1 0 0 0 0,-2-1-1 0 0,-22 9 287 0 0,-19 3 50 0 0,28-7-287 0 0,15-3-131 0 0,0-1-1 0 0,0 1 1 0 0,0-1 0 0 0,-1 0 0 0 0,1 1 0 0 0,0-1-1 0 0,0 0 1 0 0,-1 0 0 0 0,1 0 0 0 0,0 1 0 0 0,0-1-1 0 0,-1 0 1 0 0,1-1 0 0 0,0 1 0 0 0,0 0 0 0 0,-1 0 0 0 0,1-1-1 0 0,0 1 1 0 0,0 0 0 0 0,0-1 0 0 0,-1 1 0 0 0,1-1-1 0 0,0 0 1 0 0,0 1 0 0 0,0-1 0 0 0,0 0 0 0 0,-1-1-1 0 0,0 1 1 0 0,1 1-1 0 0,0-1 1 0 0,0 0-1 0 0,0 1 1 0 0,-1-1-1 0 0,1 1 1 0 0,0 0-1 0 0,-1-1 1 0 0,1 1-1 0 0,0 0 1 0 0,-1 0-1 0 0,1 0 1 0 0,-1 0-1 0 0,1 0 1 0 0,0 0-1 0 0,-1 0 1 0 0,1 0-1 0 0,0 1 0 0 0,-1-1 1 0 0,-1 1-1 0 0,2-1 23 0 0,1-1 0 0 0,-1 1 0 0 0,0 0-1 0 0,0-1 1 0 0,0 1 0 0 0,1-1 0 0 0,-1 1-1 0 0,0-1 1 0 0,0 1 0 0 0,1-1 0 0 0,-1 0-1 0 0,1 1 1 0 0,-1-1 0 0 0,0 0 0 0 0,1 1-1 0 0,-1-1 1 0 0,0-1 0 0 0,0-1 51 0 0,-1 1 0 0 0,0 0 1 0 0,0 0-1 0 0,1 0 0 0 0,-1 0 1 0 0,0 1-1 0 0,-1-1 0 0 0,-2-1 0 0 0,-3 0-83 0 0,-1 1-1 0 0,0 0 1 0 0,1 1-1 0 0,-1 0 1 0 0,0 0-1 0 0,-15 1 0 0 0,-5 0 27 0 0,-155-12 368 0 0,-184-7-62 0 0,-87 26-229 0 0,434-7-134 0 0,-277 16 15 0 0,202-6 0 0 0,-101 23 1 0 0,92-3-2855 0 0,57-12-390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1:17.007"/>
    </inkml:context>
    <inkml:brush xml:id="br0">
      <inkml:brushProperty name="width" value="0.1" units="cm"/>
      <inkml:brushProperty name="height" value="0.1" units="cm"/>
      <inkml:brushProperty name="color" value="#E71224"/>
    </inkml:brush>
  </inkml:definitions>
  <inkml:trace contextRef="#ctx0" brushRef="#br0">728 841 919 0 0,'-3'-6'-101'0'0,"2"3"467"0"0,-1 1 0 0 0,1-1-1 0 0,0 1 1 0 0,0-1 0 0 0,0 0-1 0 0,0 1 1 0 0,0-6 0 0 0,1 7-295 0 0,0 0 1 0 0,0-1 0 0 0,0 1-1 0 0,1 0 1 0 0,-1-1-1 0 0,0 1 1 0 0,1 0 0 0 0,-1-1-1 0 0,1 1 1 0 0,0 0-1 0 0,-1 0 1 0 0,1 0 0 0 0,0-1-1 0 0,0 1 1 0 0,0 0-1 0 0,0 0 1 0 0,-1 0 0 0 0,1 0-1 0 0,1 1 1 0 0,0-2-1 0 0,5-3 100 0 0,1 0-1 0 0,-1 1 0 0 0,1 0 0 0 0,0 1 1 0 0,1 0-1 0 0,-1 0 0 0 0,15-3 0 0 0,23-8 296 0 0,-42 12-428 0 0,3 0 94 0 0,-1-1 0 0 0,0 1-1 0 0,1-2 1 0 0,-1 1 0 0 0,0 0 0 0 0,-1-1-1 0 0,1 0 1 0 0,-1-1 0 0 0,1 1 0 0 0,-1-1-1 0 0,6-7 1 0 0,5-12 175 0 0,2 1 0 0 0,31-32 0 0 0,-48 54-301 0 0,0 0 0 0 0,-1 0 0 0 0,1 0 0 0 0,-1 0 0 0 0,1 0 0 0 0,-1 0 0 0 0,1 0 0 0 0,-1-1 0 0 0,0 1 0 0 0,0 0-1 0 0,1 0 1 0 0,-1 0 0 0 0,0 0 0 0 0,0-1 0 0 0,0 1 0 0 0,0 0 0 0 0,0 0 0 0 0,0 0 0 0 0,-1-1 0 0 0,1 1 0 0 0,0 0 0 0 0,-1 0 0 0 0,1 0-1 0 0,-1 0 1 0 0,1 0 0 0 0,-1 0 0 0 0,1 0 0 0 0,-2-2 0 0 0,-2-4 102 0 0,-1-1 1 0 0,-11-11-1 0 0,9 9 27 0 0,-12-14 101 0 0,7 9-78 0 0,1 1-1 0 0,1-1 0 0 0,0-1 1 0 0,-12-26-1 0 0,-7-23 132 0 0,-9-27-75 0 0,35 85-197 0 0,0 0 1 0 0,-1 1 0 0 0,1-1 0 0 0,-1 1 0 0 0,0 0-1 0 0,-1 0 1 0 0,1 0 0 0 0,-1 1 0 0 0,-1 0-1 0 0,1 0 1 0 0,-10-7 0 0 0,3 1 46 0 0,0 1 1 0 0,1-1-1 0 0,-10-14 0 0 0,9 12 35 0 0,-22-22 0 0 0,29 31-81 0 0,-1 0 1 0 0,1 0-1 0 0,-1 1 0 0 0,1-1 0 0 0,-1 2 0 0 0,0-1 0 0 0,0 0 0 0 0,-10-2 1 0 0,7 3-15 0 0,0 1 0 0 0,-1 0 0 0 0,1 0 1 0 0,0 1-1 0 0,0 0 0 0 0,0 0 1 0 0,-19 4-1 0 0,1 2 13 0 0,-34 13-1 0 0,10-2-9 0 0,31-10-7 0 0,-26 12 0 0 0,-4 2 0 0 0,23-11 0 0 0,0 1 0 0 0,-46 28 0 0 0,60-31 0 0 0,1 0 0 0 0,-1 2 0 0 0,2-1 0 0 0,-1 1 0 0 0,1 1 0 0 0,1 0 0 0 0,-11 15 0 0 0,17-18-5 0 0,0 0 0 0 0,1-1 0 0 0,0 2 0 0 0,0-1 0 0 0,1 0 0 0 0,0 0 0 0 0,1 1 0 0 0,0-1-1 0 0,0 1 1 0 0,0 12 0 0 0,-3 25-11 0 0,3-36 16 0 0,0 1 0 0 0,0 0 0 0 0,1-1 0 0 0,0 1 0 0 0,1-1 0 0 0,0 1 0 0 0,1-1 0 0 0,0 0 0 0 0,1 1 0 0 0,0-1 0 0 0,4 10 0 0 0,-3-12 9 0 0,0 1 1 0 0,0 0-1 0 0,1-1 0 0 0,0 0 0 0 0,0 0 0 0 0,12 13 0 0 0,1-3 23 0 0,26 21 0 0 0,-43-39-32 0 0,65 47 92 0 0,-48-35-49 0 0,-1 0 0 0 0,0 0 0 0 0,28 29 0 0 0,-28-23 2 0 0,28 21-1 0 0,-10-8 6 0 0,-18-17-32 0 0,0-1 1 0 0,0-1-1 0 0,1-1 0 0 0,0 0 0 0 0,1-1 1 0 0,29 11-1 0 0,-2-10 32 0 0,-15-4 7 0 0,-24-6-14 0 0,1 0 1 0 0,-1 0 0 0 0,0-1 0 0 0,10 0 0 0 0,12 1 195 0 0,42 0 153 0 0,-38-2-325 0 0,-13-1-12 0 0,-15 2-35 0 0,0-1 1 0 0,0 1 0 0 0,1-1-1 0 0,7 2 1 0 0,-12-1-22 0 0,0 0 0 0 0,0 1-1 0 0,0-1 1 0 0,0 0 0 0 0,0 1 0 0 0,0-1 0 0 0,0 0 0 0 0,0 1-1 0 0,0-1 1 0 0,0 1 0 0 0,0 0 0 0 0,0-1 0 0 0,0 1 0 0 0,0 0 0 0 0,-1-1-1 0 0,1 1 1 0 0,0 0 0 0 0,-1 0 0 0 0,1 0 0 0 0,0 0 0 0 0,-1 0-1 0 0,1 0 1 0 0,-1 0 0 0 0,0 0 0 0 0,1 0 0 0 0,0 2 0 0 0,2 16-690 0 0,-4-6 268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41.265"/>
    </inkml:context>
    <inkml:brush xml:id="br0">
      <inkml:brushProperty name="width" value="0.1" units="cm"/>
      <inkml:brushProperty name="height" value="0.1" units="cm"/>
      <inkml:brushProperty name="color" value="#F4F91B"/>
    </inkml:brush>
  </inkml:definitions>
  <inkml:trace contextRef="#ctx0" brushRef="#br0">2276 36 455 0 0,'0'-1'175'0'0,"1"0"-1"0"0,-1-1 0 0 0,0 1 1 0 0,1 0-1 0 0,0 0 0 0 0,-1-1 0 0 0,1 1 1 0 0,0 0-1 0 0,-1 0 0 0 0,1 0 0 0 0,0 0 1 0 0,0 0-1 0 0,0 0 0 0 0,1-1 0 0 0,6-8 580 0 0,-8 10-720 0 0,0 0 1 0 0,0-1-1 0 0,0 1 0 0 0,0 0 0 0 0,0 0 0 0 0,0 0 0 0 0,0-1 0 0 0,0 1 0 0 0,1 0 0 0 0,-1 0 0 0 0,0 0 0 0 0,0-1 0 0 0,0 1 0 0 0,0 0 0 0 0,0 0 0 0 0,0 0 0 0 0,0-1 0 0 0,0 1 0 0 0,0 0 0 0 0,-1 0 0 0 0,1-1 0 0 0,0 1 0 0 0,0 0 0 0 0,0 0 0 0 0,0 0 1 0 0,0-1-1 0 0,0 1 0 0 0,0 0 0 0 0,0 0 0 0 0,-1 0 0 0 0,1 0 0 0 0,0-1 0 0 0,0 1 0 0 0,0 0 0 0 0,0 0 0 0 0,0 0 0 0 0,-1 0 0 0 0,1 0 0 0 0,-10 1 575 0 0,-16 11-329 0 0,22-10-169 0 0,-3 1 42 0 0,-1 0-1 0 0,-1-1 0 0 0,1 0 1 0 0,0 0-1 0 0,0-1 0 0 0,-1 0 1 0 0,1 0-1 0 0,-11-1 0 0 0,9-1-37 0 0,0 2 0 0 0,0-1-1 0 0,0 2 1 0 0,0-1-1 0 0,-15 5 1 0 0,9-2-81 0 0,1 0 1 0 0,-1-2-1 0 0,-1 0 0 0 0,1-1 1 0 0,0 0-1 0 0,0-2 0 0 0,-22-2 1 0 0,-107-13 429 0 0,13 6-115 0 0,95 8-269 0 0,0 2 1 0 0,-57 7-1 0 0,81-5-60 0 0,-42 7 90 0 0,39-7-77 0 0,0 0 0 0 0,1 0 0 0 0,-1-2 0 0 0,-24-1 0 0 0,-20 0 58 0 0,-1 1 0 0 0,0-3 0 0 0,-63-11 0 0 0,-89-5 38 0 0,110 20-128 0 0,-118-2 62 0 0,187 0-59 0 0,-148-1 94 0 0,139 4-129 0 0,0 1 1 0 0,-49 11 0 0 0,75-10-472 0 0,-28 12 0 0 0,17-5-2897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42.545"/>
    </inkml:context>
    <inkml:brush xml:id="br0">
      <inkml:brushProperty name="width" value="0.1" units="cm"/>
      <inkml:brushProperty name="height" value="0.1" units="cm"/>
      <inkml:brushProperty name="color" value="#F4F91B"/>
    </inkml:brush>
  </inkml:definitions>
  <inkml:trace contextRef="#ctx0" brushRef="#br0">1128 50 919 0 0,'0'0'47'0'0,"0"-1"0"0"0,-1 1 0 0 0,1-1 0 0 0,0 1-1 0 0,0-1 1 0 0,0 1 0 0 0,-1-1 0 0 0,1 1 0 0 0,0-1-1 0 0,-1 1 1 0 0,1 0 0 0 0,0-1 0 0 0,-1 1 0 0 0,1-1 0 0 0,0 1-1 0 0,-1 0 1 0 0,1-1 0 0 0,-1 1 0 0 0,1 0 0 0 0,-1-1-1 0 0,1 1 1 0 0,-1 0 0 0 0,0 0 0 0 0,-20-6 1408 0 0,-23 3-90 0 0,-25 13-448 0 0,46-6-625 0 0,-1-1 0 0 0,-43 0 1 0 0,0-6 542 0 0,-101-18 0 0 0,104 10-684 0 0,-1 3 1 0 0,0 2-1 0 0,0 4 0 0 0,-1 2 0 0 0,-82 11 0 0 0,136-10-198 0 0,0 1 0 0 0,0 1 0 0 0,0 0 0 0 0,0 1 0 0 0,1 0 0 0 0,-1 0 0 0 0,1 1 0 0 0,0 1 0 0 0,1 0 0 0 0,-1 1 0 0 0,-11 9 0 0 0,7-4-304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43.521"/>
    </inkml:context>
    <inkml:brush xml:id="br0">
      <inkml:brushProperty name="width" value="0.1" units="cm"/>
      <inkml:brushProperty name="height" value="0.1" units="cm"/>
      <inkml:brushProperty name="color" value="#F4F91B"/>
    </inkml:brush>
  </inkml:definitions>
  <inkml:trace contextRef="#ctx0" brushRef="#br0">908 89 919 0 0,'-21'-5'980'0'0,"-80"-20"1990"0"0,-128-16 0 0 0,176 34-2676 0 0,9 2-62 0 0,-69-1 0 0 0,-48 18-52 0 0,130-7-275 0 0,0 1 0 0 0,0 2 1 0 0,-32 12-1 0 0,34-8-136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44.299"/>
    </inkml:context>
    <inkml:brush xml:id="br0">
      <inkml:brushProperty name="width" value="0.1" units="cm"/>
      <inkml:brushProperty name="height" value="0.1" units="cm"/>
      <inkml:brushProperty name="color" value="#F4F91B"/>
    </inkml:brush>
  </inkml:definitions>
  <inkml:trace contextRef="#ctx0" brushRef="#br0">1204 19 919 0 0,'-6'-3'170'0'0,"0"0"0"0"0,-1 0-1 0 0,1 1 1 0 0,0 0 0 0 0,-1 1-1 0 0,1-1 1 0 0,-1 1 0 0 0,1 1-1 0 0,-12-1 1 0 0,-6 2 1325 0 0,-32 5-1 0 0,21-2-1741 0 0,-71 7 965 0 0,-1-6 0 0 0,-184-12-1 0 0,239 2-632 0 0,-1 3 0 0 0,-1 2 0 0 0,1 2 0 0 0,-66 11 0 0 0,-20 19-2267 0 0,100-19-285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45.581"/>
    </inkml:context>
    <inkml:brush xml:id="br0">
      <inkml:brushProperty name="width" value="0.1" units="cm"/>
      <inkml:brushProperty name="height" value="0.1" units="cm"/>
      <inkml:brushProperty name="color" value="#F4F91B"/>
    </inkml:brush>
  </inkml:definitions>
  <inkml:trace contextRef="#ctx0" brushRef="#br0">973 50 1839 0 0,'-3'-2'16'0'0,"-1"1"-1"0"0,1 0 1 0 0,0 0 0 0 0,-1 0-1 0 0,1 1 1 0 0,-1-1-1 0 0,-3 1 1 0 0,-17-4 486 0 0,-9-6 284 0 0,-1 2 1 0 0,0 1-1 0 0,-1 1 0 0 0,0 2 0 0 0,-48 1 0 0 0,0 2-600 0 0,-187 6 846 0 0,216-1-1825 0 0,0 2 1 0 0,-104 27-1 0 0,113-19-1783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46.145"/>
    </inkml:context>
    <inkml:brush xml:id="br0">
      <inkml:brushProperty name="width" value="0.1" units="cm"/>
      <inkml:brushProperty name="height" value="0.1" units="cm"/>
      <inkml:brushProperty name="color" value="#F4F91B"/>
    </inkml:brush>
  </inkml:definitions>
  <inkml:trace contextRef="#ctx0" brushRef="#br0">1458 35 919 0 0,'-1'-11'625'0'0,"-3"-8"3117"0"0,4 19-3734 0 0,0 0 1 0 0,0-1 0 0 0,0 1-1 0 0,-1 0 1 0 0,1 0-1 0 0,0-1 1 0 0,0 1-1 0 0,-1 0 1 0 0,1 0-1 0 0,0-1 1 0 0,0 1-1 0 0,-1 0 1 0 0,1 0 0 0 0,0 0-1 0 0,-1 0 1 0 0,1-1-1 0 0,0 1 1 0 0,-1 0-1 0 0,1 0 1 0 0,0 0-1 0 0,-1 0 1 0 0,1 0-1 0 0,-1 0 1 0 0,1 0-1 0 0,0 0 1 0 0,-1 0 0 0 0,1 0-1 0 0,0 0 1 0 0,-1 0-1 0 0,1 0 1 0 0,0 0-1 0 0,-1 0 1 0 0,1 1-1 0 0,0-1 1 0 0,-1 0-1 0 0,1 0 1 0 0,0 0 0 0 0,-1 0-1 0 0,1 1 1 0 0,0-1-1 0 0,0 0 1 0 0,-1 0-1 0 0,1 1 1 0 0,0-1-1 0 0,0 0 1 0 0,-1 1-1 0 0,-2 0-1 0 0,1 1-1 0 0,-1-1 0 0 0,0 0 0 0 0,1 1 1 0 0,-1-2-1 0 0,0 1 0 0 0,0 0 0 0 0,0 0 1 0 0,0-1-1 0 0,-3 1 0 0 0,-35-1 311 0 0,14 0-84 0 0,-327 13 1167 0 0,64-27-812 0 0,55 1-138 0 0,163 12-360 0 0,-91 11 1 0 0,-14 10-2575 0 0,131-12-294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48.326"/>
    </inkml:context>
    <inkml:brush xml:id="br0">
      <inkml:brushProperty name="width" value="0.1" units="cm"/>
      <inkml:brushProperty name="height" value="0.1" units="cm"/>
      <inkml:brushProperty name="color" value="#F4F91B"/>
    </inkml:brush>
  </inkml:definitions>
  <inkml:trace contextRef="#ctx0" brushRef="#br0">800 160 2671 0 0,'-9'-7'85'0'0,"0"2"-1"0"0,-1-1 0 0 0,0 2 1 0 0,0-1-1 0 0,0 1 0 0 0,-15-4 1 0 0,-68-11 976 0 0,30 7-609 0 0,-64-23 908 0 0,67 17-639 0 0,-65-11 0 0 0,106 26-659 0 0,-1 1-1 0 0,1 0 1 0 0,-1 2 0 0 0,1 0 0 0 0,-1 1 0 0 0,1 1 0 0 0,-32 7-1 0 0,2 9-581 0 0,37-12-32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48.922"/>
    </inkml:context>
    <inkml:brush xml:id="br0">
      <inkml:brushProperty name="width" value="0.1" units="cm"/>
      <inkml:brushProperty name="height" value="0.1" units="cm"/>
      <inkml:brushProperty name="color" value="#F4F91B"/>
    </inkml:brush>
  </inkml:definitions>
  <inkml:trace contextRef="#ctx0" brushRef="#br0">1624 68 1375 0 0,'-6'-1'464'0'0,"1"0"0"0"0,-1 0 0 0 0,1 0 0 0 0,-1-1 0 0 0,-6-2 0 0 0,-16-4 302 0 0,-130-5 665 0 0,15 3-534 0 0,-74-15 81 0 0,175 24-829 0 0,0 0 0 0 0,-54 8 0 0 0,-9 0-4 0 0,-162-14 172 0 0,108 1-180 0 0,131 6-136 0 0,0 1 0 0 0,0 1 0 0 0,0 2 0 0 0,0 1 1 0 0,1 1-1 0 0,0 1 0 0 0,-34 14 0 0 0,16-4-769 0 0,19-7 321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50.998"/>
    </inkml:context>
    <inkml:brush xml:id="br0">
      <inkml:brushProperty name="width" value="0.1" units="cm"/>
      <inkml:brushProperty name="height" value="0.1" units="cm"/>
      <inkml:brushProperty name="color" value="#F4F91B"/>
    </inkml:brush>
  </inkml:definitions>
  <inkml:trace contextRef="#ctx0" brushRef="#br0">2547 70 2415 0 0,'-4'-3'184'0'0,"0"0"0"0"0,1 0 0 0 0,-1 0 0 0 0,-1 1 0 0 0,1 0 0 0 0,-8-3 0 0 0,7 2 27 0 0,-1 1 0 0 0,1-1 1 0 0,0 0-1 0 0,-6-4 0 0 0,6 3-107 0 0,0 1-1 0 0,0 0 1 0 0,0 0-1 0 0,-1 0 1 0 0,1 0-1 0 0,-1 1 1 0 0,0 0-1 0 0,0 0 1 0 0,0 1-1 0 0,0-1 1 0 0,-7 0-1 0 0,-2 2 183 0 0,0-1-1 0 0,1 2 1 0 0,-24 3-1 0 0,-229 47-41 0 0,198-36-200 0 0,-182 18 464 0 0,44-17 35 0 0,97-9-439 0 0,41-3-75 0 0,-34 0 219 0 0,-167-15 0 0 0,177 3-45 0 0,-293-18 383 0 0,313 26-543 0 0,1 2 1 0 0,-1 4-1 0 0,-93 19 1 0 0,110-11-144 0 0,-2-2-11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55.124"/>
    </inkml:context>
    <inkml:brush xml:id="br0">
      <inkml:brushProperty name="width" value="0.1" units="cm"/>
      <inkml:brushProperty name="height" value="0.1" units="cm"/>
      <inkml:brushProperty name="color" value="#F4F91B"/>
    </inkml:brush>
  </inkml:definitions>
  <inkml:trace contextRef="#ctx0" brushRef="#br0">794 92 1639 0 0,'-2'-2'117'0'0,"-1"0"-1"0"0,1 1 0 0 0,-1-1 0 0 0,1 1 0 0 0,-1-1 0 0 0,0 1 0 0 0,1 0 0 0 0,-1 0 0 0 0,-4 0 1 0 0,-33-7 668 0 0,14 4-740 0 0,-64-13 1454 0 0,-158-7-1 0 0,150 17-1103 0 0,21-1-150 0 0,-31-2-78 0 0,101 10-173 0 0,-1 0-1 0 0,1 1 0 0 0,-1-1 1 0 0,1 1-1 0 0,0 1 0 0 0,-1-1 1 0 0,-7 4-1 0 0,6-1-208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1:36.086"/>
    </inkml:context>
    <inkml:brush xml:id="br0">
      <inkml:brushProperty name="width" value="0.1" units="cm"/>
      <inkml:brushProperty name="height" value="0.1" units="cm"/>
      <inkml:brushProperty name="color" value="#E71224"/>
    </inkml:brush>
  </inkml:definitions>
  <inkml:trace contextRef="#ctx0" brushRef="#br0">890 1275 1375 0 0,'-1'-1'20'0'0,"0"1"0"0"0,0-1 0 0 0,0 1-1 0 0,0 0 1 0 0,0-1 0 0 0,0 1-1 0 0,-1 0 1 0 0,1 0 0 0 0,0 0-1 0 0,0 0 1 0 0,0 0 0 0 0,0 0-1 0 0,0 0 1 0 0,0 0 0 0 0,-1 0 0 0 0,1 1-1 0 0,0-1 1 0 0,0 0 0 0 0,0 1-1 0 0,0-1 1 0 0,0 1 0 0 0,0-1-1 0 0,0 1 1 0 0,0 0 0 0 0,-1 0-1 0 0,1 0 123 0 0,0 0-1 0 0,0 0 1 0 0,0 0-1 0 0,0 0 0 0 0,0 1 1 0 0,0-1-1 0 0,0 0 0 0 0,0 1 1 0 0,1-1-1 0 0,-1 0 0 0 0,0 1 1 0 0,0 2-1 0 0,1-4-135 0 0,0 1 0 0 0,0-1-1 0 0,0 0 1 0 0,0 0 0 0 0,0 0 0 0 0,0 0 0 0 0,0 0 0 0 0,0 1-1 0 0,0-1 1 0 0,1 0 0 0 0,-1 0 0 0 0,0 0 0 0 0,0 0-1 0 0,0 0 1 0 0,0 1 0 0 0,0-1 0 0 0,0 0 0 0 0,0 0 0 0 0,1 0-1 0 0,-1 0 1 0 0,0 0 0 0 0,0 0 0 0 0,0 0 0 0 0,0 0-1 0 0,0 0 1 0 0,1 0 0 0 0,-1 1 0 0 0,0-1 0 0 0,0 0 0 0 0,0 0-1 0 0,0 0 1 0 0,1 0 0 0 0,-1 0 0 0 0,0 0 0 0 0,0 0-1 0 0,0 0 1 0 0,14-4 701 0 0,-8 2-362 0 0,-1 1-1 0 0,1-1 0 0 0,0 1 0 0 0,0 1 0 0 0,7-1 1 0 0,21-4-1 0 0,-17 1-223 0 0,-5 1-12 0 0,-1 0 1 0 0,17-8-1 0 0,-3 1 258 0 0,1 0 0 0 0,34-9 0 0 0,-52 17-332 0 0,0-1-1 0 0,0 0 1 0 0,-1 0 0 0 0,0-1-1 0 0,0 0 1 0 0,0 0-1 0 0,8-6 1 0 0,43-42 463 0 0,-11 9 103 0 0,-32 30-423 0 0,-1 0 0 0 0,0-1 0 0 0,-1-1 0 0 0,-1 0 0 0 0,16-27 0 0 0,44-89 646 0 0,-65 117-726 0 0,-3 5-60 0 0,-1 0 0 0 0,0 0 0 0 0,0 0 1 0 0,-1-1-1 0 0,0 0 0 0 0,1-17 1 0 0,-3-59 90 0 0,-2 65-91 0 0,-2-1 0 0 0,0 1 0 0 0,-2 1 0 0 0,0-1 0 0 0,-14-32 0 0 0,7 21 54 0 0,-5-27 5 0 0,14 42-60 0 0,-2-1 0 0 0,0 1 0 0 0,-15-30 0 0 0,4 21-1 0 0,-1 2 0 0 0,-32-35 0 0 0,19 23-16 0 0,12 14-20 0 0,-1 1 0 0 0,0 1 0 0 0,-2 1 0 0 0,-37-27 0 0 0,49 39 0 0 0,0 1 0 0 0,-1 0 0 0 0,0 1 0 0 0,0 0 0 0 0,0 1 0 0 0,0 0 0 0 0,-1 0 0 0 0,0 1 0 0 0,1 1 0 0 0,-1 0 0 0 0,0 1 0 0 0,0 0 0 0 0,-20 2 0 0 0,3 2 0 0 0,0 2 0 0 0,0 2 0 0 0,1 0 0 0 0,-1 2 0 0 0,-30 14 0 0 0,22-6 0 0 0,1 2 0 0 0,1 1 0 0 0,-40 31 0 0 0,-20 16-18 0 0,-95 78-36 0 0,161-118 46 0 0,0 1 0 0 0,2 1 0 0 0,2 1 0 0 0,0 2 0 0 0,2 0 0 0 0,2 2 0 0 0,-29 59 0 0 0,41-75 3 0 0,2 1 0 0 0,0 0-1 0 0,1 1 1 0 0,1-1 0 0 0,-4 38-1 0 0,8-45 4 0 0,1-1-1 0 0,0 1 0 0 0,1 0 1 0 0,0-1-1 0 0,1 1 0 0 0,0 0 1 0 0,1-1-1 0 0,1 0 0 0 0,-1 0 1 0 0,2 0-1 0 0,7 14 0 0 0,-5-12 5 0 0,1-1 1 0 0,0 0-1 0 0,1-1 0 0 0,1 0 0 0 0,0-1 0 0 0,0 1 0 0 0,1-2 0 0 0,0 0 0 0 0,0 0 1 0 0,1-1-1 0 0,1 0 0 0 0,-1-1 0 0 0,1-1 0 0 0,27 10 0 0 0,0-3 6 0 0,1-3 0 0 0,1-1 0 0 0,76 7 0 0 0,-83-13 6 0 0,129 18 162 0 0,-159-21-251 0 0,0 1 1 0 0,0 1-1 0 0,0-1 0 0 0,0 1 1 0 0,0 0-1 0 0,-1 0 1 0 0,1 0-1 0 0,-1 0 1 0 0,1 1-1 0 0,-1 0 1 0 0,0 0-1 0 0,0 0 1 0 0,0 0-1 0 0,-1 1 0 0 0,1 0 1 0 0,-1-1-1 0 0,0 1 1 0 0,0 1-1 0 0,0-1 1 0 0,0 0-1 0 0,3 8 1 0 0,0 10-4092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56"/>
    </inkml:context>
    <inkml:brush xml:id="br0">
      <inkml:brushProperty name="width" value="0.1" units="cm"/>
      <inkml:brushProperty name="height" value="0.1" units="cm"/>
      <inkml:brushProperty name="color" value="#F4F91B"/>
    </inkml:brush>
  </inkml:definitions>
  <inkml:trace contextRef="#ctx0" brushRef="#br0">1393 31 1375 0 0,'-55'-22'2632'0'0,"47"20"-2484"0"0,0 0 0 0 0,0 0 0 0 0,0 1 0 0 0,-1 0 0 0 0,1 0 0 0 0,0 1 0 0 0,-15 2 0 0 0,-1-2 36 0 0,1 2 29 0 0,1 0 0 0 0,-1 1 0 0 0,-31 10 0 0 0,32-8-94 0 0,0 0 0 0 0,-1-1 0 0 0,-32 1 0 0 0,53-5-112 0 0,-16 0 151 0 0,0 0 1 0 0,0 1-1 0 0,-26 6 0 0 0,32-5-85 0 0,1-1 0 0 0,-1 0-1 0 0,-18 0 1 0 0,-19 1 66 0 0,-56 6 83 0 0,60-5-98 0 0,-108 5 3 0 0,-195 21 218 0 0,266-18-591 0 0,40-3-60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57.639"/>
    </inkml:context>
    <inkml:brush xml:id="br0">
      <inkml:brushProperty name="width" value="0.1" units="cm"/>
      <inkml:brushProperty name="height" value="0.1" units="cm"/>
      <inkml:brushProperty name="color" value="#F4F91B"/>
    </inkml:brush>
  </inkml:definitions>
  <inkml:trace contextRef="#ctx0" brushRef="#br0">922 24 919 0 0,'-3'-1'280'0'0,"0"-1"-1"0"0,0 1 1 0 0,0 0-1 0 0,0 0 0 0 0,0 0 1 0 0,-7 0-1 0 0,1-1-15 0 0,-13-3 261 0 0,0 2 0 0 0,0 0 0 0 0,-33 0-1 0 0,-69 9 609 0 0,53-2-737 0 0,-263-9 709 0 0,256 1-1002 0 0,67 4-358 0 0,0 0-1 0 0,-1 0 1 0 0,1 1-1 0 0,0 0 1 0 0,0 1-1 0 0,0 0 1 0 0,0 1-1 0 0,0 0 0 0 0,0 1 1 0 0,1 0-1 0 0,-13 7 1 0 0,10-2-1519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58.585"/>
    </inkml:context>
    <inkml:brush xml:id="br0">
      <inkml:brushProperty name="width" value="0.1" units="cm"/>
      <inkml:brushProperty name="height" value="0.1" units="cm"/>
      <inkml:brushProperty name="color" value="#F4F91B"/>
    </inkml:brush>
  </inkml:definitions>
  <inkml:trace contextRef="#ctx0" brushRef="#br0">994 20 1839 0 0,'-12'-5'144'0'0,"11"5"-112"0"0,1-1 0 0 0,-1 1 0 0 0,0 0 0 0 0,0-1 0 0 0,0 1 0 0 0,1 0 0 0 0,-1-1 1 0 0,0 1-1 0 0,0 0 0 0 0,0 0 0 0 0,0 0 0 0 0,0-1 0 0 0,1 1 0 0 0,-1 0 0 0 0,0 0 0 0 0,0 0 1 0 0,0 1-1 0 0,-1-1 0 0 0,-31-4 1638 0 0,-89-2-304 0 0,52 6-1029 0 0,-121-2 1168 0 0,-117 13-916 0 0,250-7-538 0 0,33-1-91 0 0,1 1-1 0 0,-1 1 1 0 0,1 1-1 0 0,-42 16 1 0 0,48-14-134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03.891"/>
    </inkml:context>
    <inkml:brush xml:id="br0">
      <inkml:brushProperty name="width" value="0.1" units="cm"/>
      <inkml:brushProperty name="height" value="0.1" units="cm"/>
      <inkml:brushProperty name="color" value="#F4F91B"/>
    </inkml:brush>
  </inkml:definitions>
  <inkml:trace contextRef="#ctx0" brushRef="#br0">688 96 2615 0 0,'-6'0'161'0'0,"1"-1"0"0"0,0 0 0 0 0,-1-1 0 0 0,-8-3 0 0 0,-10-2 286 0 0,-86-8 1301 0 0,41 7-42 0 0,63 7-1450 0 0,1-1-1 0 0,0 1 1 0 0,-1-1 0 0 0,1-1 0 0 0,0 1 0 0 0,0-1 0 0 0,-4-3 0 0 0,-27-12 823 0 0,20 14-697 0 0,-1 0-1 0 0,1 1 1 0 0,-20-1-1 0 0,8 1-41 0 0,11 3-273 0 0,0 0-1 0 0,0 1 1 0 0,1 0 0 0 0,-25 6 0 0 0,14-2-35 0 0,-59 9-1001 0 0,54-10-102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04.557"/>
    </inkml:context>
    <inkml:brush xml:id="br0">
      <inkml:brushProperty name="width" value="0.1" units="cm"/>
      <inkml:brushProperty name="height" value="0.1" units="cm"/>
      <inkml:brushProperty name="color" value="#F4F91B"/>
    </inkml:brush>
  </inkml:definitions>
  <inkml:trace contextRef="#ctx0" brushRef="#br0">1065 20 1839 0 0,'0'0'127'0'0,"0"-1"-1"0"0,0 0 1 0 0,0 0-1 0 0,-1 0 1 0 0,1 0 0 0 0,0 1-1 0 0,0-1 1 0 0,0 0-1 0 0,-1 0 1 0 0,1 0-1 0 0,0 1 1 0 0,-1-1-1 0 0,1 0 1 0 0,-1 1-1 0 0,1-1 1 0 0,-1 0-1 0 0,1 1 1 0 0,-1-1-1 0 0,0 0 1 0 0,1 1-1 0 0,-1-1 1 0 0,0 1-1 0 0,1-1 1 0 0,-1 1-1 0 0,0 0 1 0 0,0-1-1 0 0,1 1 1 0 0,-1 0-1 0 0,0-1 1 0 0,0 1-1 0 0,0 0 1 0 0,1 0-1 0 0,-1 0 1 0 0,0 0-1 0 0,0-1 1 0 0,-1 2-1 0 0,-4-2 6 0 0,-1 1 1 0 0,0 1-1 0 0,-12 2 0 0 0,-1-1 442 0 0,8-1-427 0 0,-1 1-1 0 0,1 0 1 0 0,0 1-1 0 0,0 0 0 0 0,-12 5 1 0 0,-32 8 118 0 0,-10-5 446 0 0,0-3 0 0 0,-90-1-1 0 0,91-7-369 0 0,-1-3 0 0 0,-89-16 0 0 0,24-5-256 0 0,116 21-210 0 0,-1 1-1 0 0,-19 1 0 0 0,-9 2-3139 0 0,16 1-341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05.619"/>
    </inkml:context>
    <inkml:brush xml:id="br0">
      <inkml:brushProperty name="width" value="0.1" units="cm"/>
      <inkml:brushProperty name="height" value="0.1" units="cm"/>
      <inkml:brushProperty name="color" value="#F4F91B"/>
    </inkml:brush>
  </inkml:definitions>
  <inkml:trace contextRef="#ctx0" brushRef="#br0">849 22 919 0 0,'-29'-6'1692'0'0,"-8"2"-381"0"0,-68 2-1 0 0,68 2-489 0 0,-23-5 543 0 0,28 2-842 0 0,-77 1 692 0 0,22 2-488 0 0,24 0-450 0 0,-110 15 0 0 0,97-6-438 0 0,36-5-116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06.396"/>
    </inkml:context>
    <inkml:brush xml:id="br0">
      <inkml:brushProperty name="width" value="0.1" units="cm"/>
      <inkml:brushProperty name="height" value="0.1" units="cm"/>
      <inkml:brushProperty name="color" value="#F4F91B"/>
    </inkml:brush>
  </inkml:definitions>
  <inkml:trace contextRef="#ctx0" brushRef="#br0">522 71 3279 0 0,'-82'-6'2146'0'0,"44"3"-1384"0"0,0-1 0 0 0,0-1 0 0 0,-45-14 1 0 0,42 9-581 0 0,0 2 0 0 0,-61-4 1 0 0,72 10-314 0 0,1 0-16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06.828"/>
    </inkml:context>
    <inkml:brush xml:id="br0">
      <inkml:brushProperty name="width" value="0.1" units="cm"/>
      <inkml:brushProperty name="height" value="0.1" units="cm"/>
      <inkml:brushProperty name="color" value="#F4F91B"/>
    </inkml:brush>
  </inkml:definitions>
  <inkml:trace contextRef="#ctx0" brushRef="#br0">777 1 455 0 0,'-9'0'51'0'0,"-15"2"776"0"0,-64 17 2541 0 0,-123 9-1659 0 0,49-30 555 0 0,55-2-1579 0 0,-49 1-1055 0 0,136 2 84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07.512"/>
    </inkml:context>
    <inkml:brush xml:id="br0">
      <inkml:brushProperty name="width" value="0.1" units="cm"/>
      <inkml:brushProperty name="height" value="0.1" units="cm"/>
      <inkml:brushProperty name="color" value="#F4F91B"/>
    </inkml:brush>
  </inkml:definitions>
  <inkml:trace contextRef="#ctx0" brushRef="#br0">1309 5 655 0 0,'-5'3'11'0'0,"0"-1"-1"0"0,0 0 0 0 0,0 0 0 0 0,-1 0 0 0 0,1-1 0 0 0,-7 1 0 0 0,-8 3 50 0 0,-7 1 530 0 0,-1-1 0 0 0,0-1 0 0 0,-1-1 0 0 0,1-1 0 0 0,-36-3 0 0 0,-143-24 2890 0 0,179 21-3208 0 0,-30-3 188 0 0,-1 3 0 0 0,1 2 0 0 0,-100 10 0 0 0,-125 6-183 0 0,137-9-389 0 0,101-3 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08.745"/>
    </inkml:context>
    <inkml:brush xml:id="br0">
      <inkml:brushProperty name="width" value="0.1" units="cm"/>
      <inkml:brushProperty name="height" value="0.1" units="cm"/>
      <inkml:brushProperty name="color" value="#F4F91B"/>
    </inkml:brush>
  </inkml:definitions>
  <inkml:trace contextRef="#ctx0" brushRef="#br0">930 35 3423 0 0,'-19'-1'594'0'0,"-1"-1"-1"0"0,-33-8 0 0 0,-6-1 525 0 0,12 5-649 0 0,1 3 0 0 0,-1 1 0 0 0,0 3 0 0 0,0 1 0 0 0,-63 12 0 0 0,-62 11-106 0 0,20-3-240 0 0,78-12-349 0 0,37-6-58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34.752"/>
    </inkml:context>
    <inkml:brush xml:id="br0">
      <inkml:brushProperty name="width" value="0.1" units="cm"/>
      <inkml:brushProperty name="height" value="0.1" units="cm"/>
      <inkml:brushProperty name="color" value="#E71224"/>
    </inkml:brush>
  </inkml:definitions>
  <inkml:trace contextRef="#ctx0" brushRef="#br0">215 14 919 0 0,'0'-1'40'0'0,"1"1"-1"0"0,-1 0 1 0 0,1 0-1 0 0,-1 0 1 0 0,1 0-1 0 0,-1 0 1 0 0,1-1-1 0 0,-1 1 1 0 0,1 0-1 0 0,-1-1 0 0 0,1 1 1 0 0,-1 0-1 0 0,1-1 1 0 0,-1 1-1 0 0,0 0 1 0 0,1-1-1 0 0,-1 1 1 0 0,1-1-1 0 0,-1 1 0 0 0,0-1 1 0 0,0 1-1 0 0,1-1 1 0 0,-1 1-1 0 0,0-1 1 0 0,0 1-1 0 0,0-1 1 0 0,1 1-1 0 0,-1-2 0 0 0,0 2-25 0 0,0 0-1 0 0,0 0 0 0 0,0 0 1 0 0,0 0-1 0 0,0 0 0 0 0,0 0 1 0 0,0 0-1 0 0,-1 0 1 0 0,1 0-1 0 0,0 0 0 0 0,0 0 1 0 0,0 0-1 0 0,0 0 0 0 0,0 0 1 0 0,0 0-1 0 0,0 0 0 0 0,0 0 1 0 0,0 0-1 0 0,0 0 0 0 0,0 0 1 0 0,0 0-1 0 0,0 0 0 0 0,0 0 1 0 0,0 0-1 0 0,0 0 0 0 0,0 0 1 0 0,0 0-1 0 0,0 0 0 0 0,0 0 1 0 0,0 0-1 0 0,0 0 0 0 0,0 0 1 0 0,0 0-1 0 0,-1 0 0 0 0,1 0 1 0 0,0 0-1 0 0,0 0 0 0 0,0 0 1 0 0,0 0-1 0 0,0-1 0 0 0,0 1 1 0 0,0 0-1 0 0,0 0 0 0 0,0 0 1 0 0,0 0-1 0 0,0 0 0 0 0,0 0 1 0 0,0 0-1 0 0,0 0 0 0 0,0 0 1 0 0,0 0-1 0 0,0 0 0 0 0,0 0 1 0 0,0 0-1 0 0,0 0 0 0 0,1 0 1 0 0,-7 12 329 0 0,-11-1 697 0 0,-23 11 0 0 0,19-10-970 0 0,17-9-31 0 0,-1-1 0 0 0,1 1 0 0 0,-1 0 1 0 0,1-1-1 0 0,-1 0 0 0 0,0 0 0 0 0,1-1 0 0 0,-1 1 1 0 0,0-1-1 0 0,0 0 0 0 0,0 0 0 0 0,0-1 0 0 0,-1 0 1 0 0,-7 0-1 0 0,-4 0 559 0 0,17 0-576 0 0,-1 0 0 0 0,1 1 0 0 0,-1-1 0 0 0,1 0-1 0 0,-1 0 1 0 0,1 0 0 0 0,-1 0 0 0 0,1 1 0 0 0,-1-1 0 0 0,1 0-1 0 0,-1 0 1 0 0,1 1 0 0 0,0-1 0 0 0,-1 0 0 0 0,1 1 0 0 0,-1-1-1 0 0,1 0 1 0 0,0 1 0 0 0,-1-1 0 0 0,1 1 0 0 0,0-1 0 0 0,0 1 0 0 0,-1-1-1 0 0,1 1 1 0 0,0-1 0 0 0,0 1 0 0 0,0-1 0 0 0,-1 1 0 0 0,1-1-1 0 0,0 1 1 0 0,0 0 0 0 0,0-1-10 0 0,0 0 0 0 0,0 1 0 0 0,0-1 0 0 0,1 0 0 0 0,-1 1 1 0 0,0-1-1 0 0,0 0 0 0 0,0 1 0 0 0,0-1 0 0 0,1 0 0 0 0,-1 0 0 0 0,0 1 0 0 0,0-1 0 0 0,0 0 0 0 0,1 0 0 0 0,-1 1 0 0 0,0-1 1 0 0,1 0-1 0 0,-1 0 0 0 0,0 0 0 0 0,0 1 0 0 0,1-1 0 0 0,-1 0 0 0 0,0 0 0 0 0,1 0 0 0 0,-1 0 0 0 0,0 0 0 0 0,1 0 0 0 0,-1 0 1 0 0,0 0-1 0 0,1 0 0 0 0,-1 0 0 0 0,0 0 0 0 0,1 0 0 0 0,-1 0 0 0 0,0 0 0 0 0,1 0 0 0 0,17-3 247 0 0,-12 2-132 0 0,8 2-37 0 0,0 0-1 0 0,17 4 1 0 0,-18-2-86 0 0,1-1-1 0 0,17 0 1 0 0,-22-1-4 0 0,1 0 0 0 0,-1 0 0 0 0,13 4 0 0 0,-13-2 0 0 0,1-1 0 0 0,-1-1 0 0 0,15 2 0 0 0,-11-4 69 0 0,0 1 0 0 0,-1 1-1 0 0,1 0 1 0 0,0 1-1 0 0,-1 0 1 0 0,22 7-1 0 0,-23-7-10 0 0,-11-2-54 0 0,0 0-1 0 0,0 0 0 0 0,1 0 1 0 0,-1 0-1 0 0,0 0 0 0 0,0 0 1 0 0,0 0-1 0 0,0 0 0 0 0,0 0 1 0 0,0 0-1 0 0,0-1 0 0 0,0 1 1 0 0,0 0-1 0 0,0 0 0 0 0,1 0 1 0 0,-1 0-1 0 0,0 0 0 0 0,0 0 1 0 0,0 0-1 0 0,0 0 0 0 0,0 0 1 0 0,0-1-1 0 0,0 1 0 0 0,0 0 0 0 0,0 0 1 0 0,0 0-1 0 0,0 0 0 0 0,0 0 1 0 0,0 0-1 0 0,0 0 0 0 0,0 0 1 0 0,0-1-1 0 0,0 1 0 0 0,0 0 1 0 0,0 0-1 0 0,0 0 0 0 0,0 0 1 0 0,0 0-1 0 0,0 0 0 0 0,0 0 1 0 0,0 0-1 0 0,0-1 0 0 0,0 1 1 0 0,0 0-1 0 0,-1 0 0 0 0,1-1 18 0 0,-1 1-1 0 0,0-1 1 0 0,1 0-1 0 0,-1 1 0 0 0,0-1 1 0 0,1 1-1 0 0,-1-1 1 0 0,0 1-1 0 0,0-1 1 0 0,0 1-1 0 0,0-1 0 0 0,0 1 1 0 0,1 0-1 0 0,-1-1 1 0 0,0 1-1 0 0,0 0 1 0 0,0 0-1 0 0,0 0 0 0 0,0 0 1 0 0,-1 0-1 0 0,-23-2 252 0 0,1 0-1 0 0,-27-6 0 0 0,-35-4 171 0 0,62 10-116 0 0,-39 4 0 0 0,54-1-271 0 0,1 0 0 0 0,0 0 0 0 0,0 1 1 0 0,0 0-1 0 0,0 1 0 0 0,1 0 0 0 0,-1 0 0 0 0,-12 7 0 0 0,18-8-59 0 0,-1 0 0 0 0,1 0-1 0 0,0 0 1 0 0,-1 0 0 0 0,1 1 0 0 0,0-1-1 0 0,0 1 1 0 0,0-1 0 0 0,1 1-1 0 0,-1 0 1 0 0,1 0 0 0 0,-1-1 0 0 0,0 5-1 0 0,-2 6-211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09.749"/>
    </inkml:context>
    <inkml:brush xml:id="br0">
      <inkml:brushProperty name="width" value="0.1" units="cm"/>
      <inkml:brushProperty name="height" value="0.1" units="cm"/>
      <inkml:brushProperty name="color" value="#F4F91B"/>
    </inkml:brush>
  </inkml:definitions>
  <inkml:trace contextRef="#ctx0" brushRef="#br0">1160 47 455 0 0,'-19'-11'4422'0'0,"9"6"-4100"0"0,-1-1 1 0 0,-1 1-1 0 0,1 1 0 0 0,-1 0 1 0 0,0 1-1 0 0,0 0 1 0 0,0 1-1 0 0,0 0 1 0 0,-15 1-1 0 0,-17 0 384 0 0,-56 8 0 0 0,33-2-429 0 0,-204-9 317 0 0,84-2-411 0 0,139 7-178 0 0,1 2 0 0 0,-67 14-1 0 0,25 3-3036 0 0,46-8-214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11.390"/>
    </inkml:context>
    <inkml:brush xml:id="br0">
      <inkml:brushProperty name="width" value="0.1" units="cm"/>
      <inkml:brushProperty name="height" value="0.1" units="cm"/>
      <inkml:brushProperty name="color" value="#F4F91B"/>
    </inkml:brush>
  </inkml:definitions>
  <inkml:trace contextRef="#ctx0" brushRef="#br0">1042 33 919 0 0,'0'0'73'0'0,"0"-1"-1"0"0,1 0 0 0 0,-1 0 0 0 0,0 1 0 0 0,0-1 0 0 0,0 0 0 0 0,0 0 0 0 0,0 0 0 0 0,0 1 0 0 0,0-1 0 0 0,0 0 0 0 0,0 0 0 0 0,0 0 0 0 0,0 1 0 0 0,0-1 0 0 0,-1 0 0 0 0,1 0 0 0 0,0 1 0 0 0,-1-1 0 0 0,1 0 1 0 0,0 0-1 0 0,-1 1 0 0 0,1-1 0 0 0,-1 1 0 0 0,1-1 0 0 0,-1 0 0 0 0,1 1 0 0 0,-1-1 0 0 0,0 1 0 0 0,1-1 0 0 0,-2 0 0 0 0,-1 0 185 0 0,0 0 0 0 0,0 0 0 0 0,0 0 0 0 0,0 0 0 0 0,-1 0 0 0 0,-4 0 0 0 0,4 1-692 0 0,-16-2 651 0 0,1 2 1 0 0,-1 0 0 0 0,-29 4-1 0 0,7 0 376 0 0,-62 2 614 0 0,-176 16 955 0 0,217-14-1957 0 0,1 3 0 0 0,-88 27 0 0 0,-5 20-449 0 0,116-44 63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12.046"/>
    </inkml:context>
    <inkml:brush xml:id="br0">
      <inkml:brushProperty name="width" value="0.1" units="cm"/>
      <inkml:brushProperty name="height" value="0.1" units="cm"/>
      <inkml:brushProperty name="color" value="#F4F91B"/>
    </inkml:brush>
  </inkml:definitions>
  <inkml:trace contextRef="#ctx0" brushRef="#br0">1399 117 3279 0 0,'-4'-1'64'0'0,"0"-1"0"0"0,1 1-1 0 0,-1 0 1 0 0,0 0-1 0 0,0 0 1 0 0,0 0-1 0 0,0 1 1 0 0,0 0-1 0 0,0 0 1 0 0,0 0 0 0 0,-5 0-1 0 0,-11 1 266 0 0,-106-3 1158 0 0,69 2-398 0 0,-88-9 1 0 0,31-14-539 0 0,-12-1-68 0 0,-5 3 15 0 0,-68-7-47 0 0,168 26-427 0 0,0 1 0 0 0,0 2 0 0 0,1 1 0 0 0,-49 9 1 0 0,26 3-187 0 0,-65 25 1 0 0,105-34 29 0 0,-30 10-283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13.008"/>
    </inkml:context>
    <inkml:brush xml:id="br0">
      <inkml:brushProperty name="width" value="0.1" units="cm"/>
      <inkml:brushProperty name="height" value="0.1" units="cm"/>
      <inkml:brushProperty name="color" value="#F4F91B"/>
    </inkml:brush>
  </inkml:definitions>
  <inkml:trace contextRef="#ctx0" brushRef="#br0">1204 57 1375 0 0,'-21'3'1015'0'0,"-15"-1"-861"0"0,34-2-83 0 0,1 0 0 0 0,0 0 0 0 0,0 0 0 0 0,-1 0 0 0 0,1-1 0 0 0,0 1 0 0 0,0 0 0 0 0,-1-1 0 0 0,1 1 0 0 0,0-1-1 0 0,0 0 1 0 0,0 1 0 0 0,0-1 0 0 0,0 0 0 0 0,0 1 0 0 0,0-1 0 0 0,0 0 0 0 0,0 0 0 0 0,0 0 0 0 0,0 0 0 0 0,0 0 0 0 0,0-2-1 0 0,-4-10 1113 0 0,5 12-1154 0 0,0 0 0 0 0,0 0 0 0 0,0 0 0 0 0,0 0 0 0 0,-1 0 0 0 0,1 0 0 0 0,0 1 0 0 0,-1-1 0 0 0,1 0 0 0 0,0 0 0 0 0,-1 0 0 0 0,1 0 0 0 0,-1 0 0 0 0,0 1 0 0 0,1-1 0 0 0,-1 0 0 0 0,0 1 0 0 0,1-1 0 0 0,-1 0 0 0 0,0 1 0 0 0,0-1 0 0 0,1 1 0 0 0,-1-1 0 0 0,0 1 0 0 0,0-1 0 0 0,0 1 0 0 0,0-1 0 0 0,0 1 0 0 0,0 0 0 0 0,0 0 0 0 0,0 0 0 0 0,0-1 0 0 0,0 1 0 0 0,1 0 0 0 0,-1 0 0 0 0,-2 0 0 0 0,-19 2 108 0 0,-1 0 0 0 0,0 2-1 0 0,-30 8 1 0 0,28-6 103 0 0,0-1 1 0 0,-36 3-1 0 0,-285-19 1256 0 0,262 6-1441 0 0,-62-12 22 0 0,94 9-297 0 0,-102-1 0 0 0,115 10-1940 0 0,2 1-736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0:14.341"/>
    </inkml:context>
    <inkml:brush xml:id="br0">
      <inkml:brushProperty name="width" value="0.1" units="cm"/>
      <inkml:brushProperty name="height" value="0.1" units="cm"/>
      <inkml:brushProperty name="color" value="#F4F91B"/>
    </inkml:brush>
  </inkml:definitions>
  <inkml:trace contextRef="#ctx0" brushRef="#br0">1462 140 2071 0 0,'0'-5'165'0'0,"-1"1"0"0"0,1 0-1 0 0,-1 0 1 0 0,0-1-1 0 0,0 1 1 0 0,-1 0-1 0 0,1 0 1 0 0,-1 0 0 0 0,0 0-1 0 0,0 0 1 0 0,0 1-1 0 0,-1-1 1 0 0,-3-4-1 0 0,3 6-72 0 0,0 0-1 0 0,-1 1 1 0 0,1 0 0 0 0,-1 0-1 0 0,1 0 1 0 0,-1 0-1 0 0,1 0 1 0 0,-1 0-1 0 0,1 1 1 0 0,-1 0-1 0 0,0 0 1 0 0,-7 0-1 0 0,-6 0 215 0 0,-38-6 425 0 0,20 2-188 0 0,-67 0-1 0 0,71 4-382 0 0,0 0 0 0 0,1-2 0 0 0,-1-2 0 0 0,-38-8 0 0 0,16 2 272 0 0,-91-4 0 0 0,-65 19 254 0 0,30 1-298 0 0,28-18-268 0 0,69 3-44 0 0,57 8-343 0 0,1 0 0 0 0,-1 2 1 0 0,-43 7-1 0 0,44-4-3184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5:20.662"/>
    </inkml:context>
    <inkml:brush xml:id="br0">
      <inkml:brushProperty name="width" value="0.1" units="cm"/>
      <inkml:brushProperty name="height" value="0.1" units="cm"/>
      <inkml:brushProperty name="color" value="#F4F91B"/>
    </inkml:brush>
  </inkml:definitions>
  <inkml:trace contextRef="#ctx0" brushRef="#br0">3656 1199 655 0 0,'0'5'11'0'0,"1"-7"524"0"0,-2-9 743 0 0,-3-4 326 0 0,4 13-1536 0 0,0 1-1 0 0,0 0 0 0 0,0-1 1 0 0,0 1-1 0 0,0 0 0 0 0,-1 0 0 0 0,1-1 1 0 0,0 1-1 0 0,-1 0 0 0 0,1 0 1 0 0,-1-1-1 0 0,1 1 0 0 0,-1 0 0 0 0,0 0 1 0 0,0 0-1 0 0,1 0 0 0 0,-1 0 1 0 0,0 0-1 0 0,0 0 0 0 0,0 0 0 0 0,0 1 1 0 0,0-1-1 0 0,0 0 0 0 0,0 0 1 0 0,0 1-1 0 0,0-1 0 0 0,-2 0 0 0 0,0 0 180 0 0,1 1 0 0 0,-1-1 0 0 0,1 0 0 0 0,-1 0 0 0 0,1-1-1 0 0,-1 1 1 0 0,1 0 0 0 0,0-1 0 0 0,0 1 0 0 0,0-1 0 0 0,0 0-1 0 0,0 0 1 0 0,0 0 0 0 0,-3-3 0 0 0,-7-21 2250 0 0,-12 27-945 0 0,22-1-1469 0 0,0-1 0 0 0,0 0 0 0 0,0 1 0 0 0,0-1 1 0 0,0 1-1 0 0,0-1 0 0 0,0 1 0 0 0,0 0 0 0 0,0 0 0 0 0,-1 0 0 0 0,1 0 0 0 0,0 0 0 0 0,0 1 0 0 0,0-1 0 0 0,-3 2 0 0 0,-31 14 951 0 0,4-2-421 0 0,-3 2-45 0 0,29-12-445 0 0,1-1 1 0 0,-1 0-1 0 0,0-1 1 0 0,-9 3-1 0 0,13-4-59 0 0,-1-1 1 0 0,1 0-1 0 0,0 0 1 0 0,-1 1-1 0 0,1-1 1 0 0,0-1-1 0 0,-1 1 0 0 0,1 0 1 0 0,0 0-1 0 0,-1-1 1 0 0,1 0-1 0 0,0 1 1 0 0,0-1-1 0 0,0 0 0 0 0,-1 0 1 0 0,-2-2-1 0 0,-6-3 273 0 0,-1 1 0 0 0,-1 0-1 0 0,-23-6 1 0 0,5 2-204 0 0,20 7-88 0 0,-1 0 0 0 0,1 1 0 0 0,-1 0 0 0 0,1 1 0 0 0,-1 0 0 0 0,1 1 0 0 0,-22 4 0 0 0,-5-1 107 0 0,29-3-124 0 0,3 0 4 0 0,1-1-1 0 0,-1 0 1 0 0,1 0-1 0 0,-11-1 1 0 0,1-1 70 0 0,0 1 1 0 0,-29 2 0 0 0,10 0 91 0 0,-111 12 345 0 0,117-10-467 0 0,-111 21 239 0 0,-22 2-17 0 0,-118 22 245 0 0,193-30-474 0 0,-37 11 319 0 0,104-27-263 0 0,0 0-1 0 0,-1-2 1 0 0,-19-1 0 0 0,19 0-20 0 0,-1 1 0 0 0,-34 4-1 0 0,-15 12-68 0 0,48-10-21 0 0,0-1 0 0 0,-1-1-1 0 0,-36 2 1 0 0,-20-2 117 0 0,-101 8 11 0 0,72-6 38 0 0,79-2-159 0 0,-182 13 248 0 0,127-22-206 0 0,59 3-25 0 0,0 0 0 0 0,-1 2 0 0 0,-43 4 0 0 0,17 6 29 0 0,-59 17 0 0 0,-53 14 0 0 0,152-38-27 0 0,1 0 0 0 0,-1-1 0 0 0,1 0 0 0 0,-23 0 0 0 0,29-2-3 0 0,1-1 0 0 0,-1 1 0 0 0,1-1 0 0 0,-1 0 0 0 0,1 0 1 0 0,0 0-1 0 0,0-1 0 0 0,-1 0 0 0 0,1 1 0 0 0,0-1 0 0 0,0-1 0 0 0,1 1 0 0 0,-1-1 1 0 0,0 1-1 0 0,-5-7 0 0 0,-14-9 258 0 0,18 15-242 0 0,0-1-1 0 0,0 0 1 0 0,1 0-1 0 0,-5-6 1 0 0,-12-16 33 0 0,1-1 1 0 0,1-1 0 0 0,2-1-1 0 0,1 0 1 0 0,1-2-1 0 0,-12-35 1 0 0,13 28-71 0 0,-2-5 44 0 0,-17-74 1 0 0,27 86-58 0 0,1-1 0 0 0,-2-53 0 0 0,19-70 39 0 0,-1 39-14 0 0,-9 92-25 0 0,1 0 0 0 0,1 0 0 0 0,10-31 0 0 0,29-68 0 0 0,-21 65 0 0 0,-20 50 0 0 0,2 1 0 0 0,-1 0 0 0 0,1 0 0 0 0,0 0 0 0 0,0 0 0 0 0,1 1 0 0 0,0-1 0 0 0,0 1 0 0 0,0 0 0 0 0,1 1 0 0 0,0-1 0 0 0,0 1 0 0 0,1 1 0 0 0,-1-1 0 0 0,1 1 0 0 0,0 0 0 0 0,0 0 0 0 0,8-2 0 0 0,10-6 0 0 0,-20 9 0 0 0,0 0 0 0 0,0 1 0 0 0,0-1 0 0 0,1 1 0 0 0,6-1 0 0 0,51-10 0 0 0,102-7 0 0 0,-6 6 0 0 0,-78 6 0 0 0,0 0 0 0 0,83-6 0 0 0,60 22-64 0 0,-113 0 64 0 0,155 16 0 0 0,-155-13 0 0 0,272 14 0 0 0,-161-32 0 0 0,-63 7 0 0 0,-110-1 0 0 0,0-1 0 0 0,67-13 0 0 0,-39 5 0 0 0,-53 7 0 0 0,32-4 0 0 0,103 0 0 0 0,29 9 0 0 0,-147-2 0 0 0,-19 0 0 0 0,-4-1 0 0 0,0 1 0 0 0,0 1 0 0 0,0 1 0 0 0,0 0 0 0 0,30 8 0 0 0,68 35 0 0 0,-102-38 0 0 0,0 1 0 0 0,0 0 0 0 0,-1 0 0 0 0,0 2 0 0 0,20 18 0 0 0,-7-2-16 0 0,41 54 0 0 0,-58-68 12 0 0,-1 0 0 0 0,-1 1 0 0 0,0 0 0 0 0,-1 1 0 0 0,0-1 0 0 0,-1 1 0 0 0,5 22 0 0 0,2 20 4 0 0,19 101 0 0 0,-26-122 0 0 0,-2 0 0 0 0,-2 55 0 0 0,-1-78 0 0 0,-2-1 0 0 0,0 1 0 0 0,0-1 0 0 0,-1 0 0 0 0,0 0 0 0 0,-1 0 0 0 0,-8 18 0 0 0,1-10 0 0 0,-1 1 0 0 0,-28 34 0 0 0,-25 32-856 0 0,5 2 0 0 0,3 3 0 0 0,5 2 0 0 0,-51 124 0 0 0,63-122-1008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5:23.258"/>
    </inkml:context>
    <inkml:brush xml:id="br0">
      <inkml:brushProperty name="width" value="0.1" units="cm"/>
      <inkml:brushProperty name="height" value="0.1" units="cm"/>
      <inkml:brushProperty name="color" value="#F4F91B"/>
    </inkml:brush>
  </inkml:definitions>
  <inkml:trace contextRef="#ctx0" brushRef="#br0">581 1111 1375 0 0,'-6'-1'25'0'0,"1"0"0"0"0,-1 1-1 0 0,0 0 1 0 0,0 0-1 0 0,-8 1 1 0 0,7-1 42 0 0,0 1 0 0 0,0-1 0 0 0,-10-2 0 0 0,-10 0 1154 0 0,21 2-927 0 0,-1-1 1 0 0,1 1-1 0 0,-1-1 1 0 0,1 0 0 0 0,0-1-1 0 0,0 0 1 0 0,-9-3 0 0 0,12 4-162 0 0,1 0 0 0 0,-1 0 1 0 0,0 0-1 0 0,1 0 0 0 0,-1 1 0 0 0,0-1 1 0 0,0 1-1 0 0,0 0 0 0 0,1 0 1 0 0,-1 0-1 0 0,0 0 0 0 0,0 0 0 0 0,0 0 1 0 0,-4 2-1 0 0,-4 1-94 0 0,1 1-1 0 0,-16 8 1 0 0,17-8 106 0 0,1 0 0 0 0,-1 0 0 0 0,-15 4-1 0 0,12-5 261 0 0,0 0 0 0 0,0 1 0 0 0,1 1 0 0 0,-17 8-1 0 0,15-8-275 0 0,10-4 16 0 0,0 1 0 0 0,0-1 0 0 0,0 1-1 0 0,0-1 1 0 0,0 1 0 0 0,-5 4 0 0 0,8-6-137 0 0,0 0 0 0 0,0 0 0 0 0,0 0 1 0 0,0 0-1 0 0,0 0 0 0 0,0 0 0 0 0,0 0 0 0 0,0 0 0 0 0,0 0 1 0 0,0 0-1 0 0,0 0 0 0 0,-1 0 0 0 0,1 1 0 0 0,0-1 0 0 0,0 0 0 0 0,0 0 1 0 0,0 0-1 0 0,0 0 0 0 0,0 0 0 0 0,0 0 0 0 0,0 0 0 0 0,0 0 0 0 0,0 0 1 0 0,0 0-1 0 0,0 0 0 0 0,0 0 0 0 0,0 0 0 0 0,0 1 0 0 0,0-1 1 0 0,0 0-1 0 0,0 0 0 0 0,0 0 0 0 0,0 0 0 0 0,0 0 0 0 0,0 0 0 0 0,0 0 1 0 0,0 0-1 0 0,0 0 0 0 0,0 0 0 0 0,0 0 0 0 0,0 1 0 0 0,0-1 0 0 0,0 0 1 0 0,0 0-1 0 0,0 0 0 0 0,0 0 0 0 0,0 0 0 0 0,0 0 0 0 0,0 0 1 0 0,0 0-1 0 0,0 0 0 0 0,0 0 0 0 0,0 0 0 0 0,0 0 0 0 0,0 0 0 0 0,0 1 1 0 0,1-1-1 0 0,-1 0 0 0 0,0 0 0 0 0,7-1 359 0 0,9-4 362 0 0,28-14 829 0 0,-12 4-110 0 0,46-15 1 0 0,-66 27-1275 0 0,-1 0 1 0 0,1 1-1 0 0,0 1 0 0 0,-1-1 1 0 0,1 2-1 0 0,0-1 0 0 0,0 2 1 0 0,12 1-1 0 0,138 16 1218 0 0,-111-7-932 0 0,-23-5-251 0 0,31 2 0 0 0,-16-6 25 0 0,-24-1-79 0 0,1 0-1 0 0,23 5 1 0 0,69 12 53 0 0,-86-11-162 0 0,-1 1 1 0 0,40 19-1 0 0,20 7 144 0 0,-17-15 220 0 0,105 15 0 0 0,-98-26-130 0 0,0-2 0 0 0,144-10 0 0 0,-123 4-141 0 0,28 0-11 0 0,-80-3-91 0 0,-8 1 17 0 0,0-1 1 0 0,57-14-1 0 0,-84 15-17 0 0,1-1 0 0 0,-1 0 0 0 0,0-1 0 0 0,0 0 0 0 0,0-1 0 0 0,0 1 0 0 0,-1-2 1 0 0,0 1-1 0 0,0-1 0 0 0,-1 0 0 0 0,1-1 0 0 0,-1 0 0 0 0,0 0 0 0 0,-1-1 0 0 0,0 1 0 0 0,0-1 0 0 0,-1-1 0 0 0,7-13 0 0 0,-6 10 20 0 0,-1 0 0 0 0,-1-1 0 0 0,0 1 0 0 0,0-1 0 0 0,-2 0-1 0 0,1 0 1 0 0,-2 0 0 0 0,1-15 0 0 0,-4-10-19 0 0,-1 0 0 0 0,-2-1 0 0 0,-18-63 0 0 0,-9-51 26 0 0,2 54-64 0 0,5 18 0 0 0,18 59 0 0 0,0 1 0 0 0,-2 1 0 0 0,-20-37 0 0 0,23 48 0 0 0,0 1 0 0 0,-1 0 0 0 0,0 1 0 0 0,0-1 0 0 0,-1 2 0 0 0,0-1 0 0 0,-12-7 0 0 0,6 4 0 0 0,-19-18 0 0 0,-53-62 0 0 0,70 74 0 0 0,0 1 0 0 0,-2 1 0 0 0,0 0 0 0 0,0 1 0 0 0,-1 1 0 0 0,-1 1 0 0 0,0 1 0 0 0,0 0 0 0 0,-1 2 0 0 0,0 0 0 0 0,-27-5 0 0 0,6 4 0 0 0,0 2 0 0 0,0 1 0 0 0,-1 3 0 0 0,0 1 0 0 0,-43 4 0 0 0,-40 8 0 0 0,-120 2 0 0 0,204-9 0 0 0,0 1 0 0 0,1 2 0 0 0,-1 2 0 0 0,-50 16 0 0 0,42-11 0 0 0,-89 11 0 0 0,-92-8 0 0 0,215-16 0 0 0,-48 2 0 0 0,59-1 0 0 0,0-1 0 0 0,0 1 0 0 0,-1 1 0 0 0,1-1 0 0 0,0 1 0 0 0,0 0 0 0 0,0 0 0 0 0,0 0 0 0 0,-6 4 0 0 0,-17 11 0 0 0,23-15 0 0 0,0 1 0 0 0,0-1 0 0 0,1 1 0 0 0,0 0 0 0 0,-1 0 0 0 0,1 1 0 0 0,0-1 0 0 0,1 1 0 0 0,-1 0 0 0 0,-4 5 0 0 0,8-8 0 0 0,-7 8 0 0 0,1 0 0 0 0,0 1 0 0 0,1 0 0 0 0,0 0 0 0 0,-5 16 0 0 0,1 4 0 0 0,4-17 0 0 0,1 1 0 0 0,-2 15 0 0 0,-12 162-36 0 0,8-56 8 0 0,5-109 28 0 0,0-1 0 0 0,-2-1 0 0 0,0 1 0 0 0,-2-1 0 0 0,-19 40 0 0 0,24-56 0 0 0,-3 10 23 0 0,2 0-1 0 0,0 0 1 0 0,2 0-1 0 0,0 0 0 0 0,0 1 1 0 0,2 0-1 0 0,1 18 1 0 0,-7 53-931 0 0,-10 6-4641 0 0,14-79 2757 0 0,-5 27-4451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5:49.460"/>
    </inkml:context>
    <inkml:brush xml:id="br0">
      <inkml:brushProperty name="width" value="0.1" units="cm"/>
      <inkml:brushProperty name="height" value="0.1" units="cm"/>
      <inkml:brushProperty name="color" value="#F4F91B"/>
    </inkml:brush>
  </inkml:definitions>
  <inkml:trace contextRef="#ctx0" brushRef="#br0">2134 1166 2959 0 0,'-4'-7'2337'0'0,"0"-10"-1228"0"0,5 16-1061 0 0,2-20 887 0 0,-3 14-210 0 0,-4 11 392 0 0,4-4-1094 0 0,0 1 0 0 0,0-1 1 0 0,0 0-1 0 0,0 0 0 0 0,0 0 0 0 0,0 0 0 0 0,0 0 1 0 0,0 1-1 0 0,-1-1 0 0 0,1 0 0 0 0,0 0 0 0 0,0 0 1 0 0,0 0-1 0 0,0 0 0 0 0,0 0 0 0 0,-1 0 0 0 0,1 1 0 0 0,0-1 1 0 0,0 0-1 0 0,0 0 0 0 0,0 0 0 0 0,-1 0 0 0 0,1 0 1 0 0,0 0-1 0 0,0 0 0 0 0,0 0 0 0 0,-1 0 0 0 0,1 0 1 0 0,0 0-1 0 0,0 0 0 0 0,0 0 0 0 0,0 0 0 0 0,-1 0 1 0 0,1 0-1 0 0,0 0 0 0 0,0 0 0 0 0,0-1 0 0 0,0 1 0 0 0,-1 0 1 0 0,1 0-1 0 0,0 0 0 0 0,0 0 0 0 0,0 0 0 0 0,-1 0 1 0 0,-6-8 1335 0 0,5 6-553 0 0,-21 12 866 0 0,20-8-1572 0 0,1-1 0 0 0,-1 0 0 0 0,0 0-1 0 0,0 0 1 0 0,0 0 0 0 0,1 0 0 0 0,-1-1 0 0 0,0 1-1 0 0,0-1 1 0 0,0 0 0 0 0,0 1 0 0 0,-4-2 0 0 0,-40-6 839 0 0,21 3-321 0 0,-10-2 15 0 0,22 3-302 0 0,-1 1-1 0 0,-20-1 1 0 0,-11 6 180 0 0,36-1-337 0 0,0-1 0 0 0,0-1 0 0 0,0 0 0 0 0,0 0 0 0 0,0-1-1 0 0,-12-2 1 0 0,14 1-72 0 0,0 0-1 0 0,0 1 1 0 0,0-1 0 0 0,0 2-1 0 0,-1-1 1 0 0,1 1-1 0 0,0 0 1 0 0,0 1 0 0 0,-13 2-1 0 0,8-1 32 0 0,0-1 0 0 0,0 0-1 0 0,0-1 1 0 0,-1 0 0 0 0,1-1-1 0 0,-23-4 1 0 0,6 0 170 0 0,22 5-259 0 0,1 0 0 0 0,-1 1 1 0 0,0-1-1 0 0,0 2 0 0 0,1-1 0 0 0,-1 1 0 0 0,0 0 0 0 0,-7 3 1 0 0,-28 7 85 0 0,39-12-63 0 0,0 0-1 0 0,0 0 0 0 0,0 0 1 0 0,-1-1-1 0 0,1 1 1 0 0,0-1-1 0 0,-7-3 0 0 0,5 3 21 0 0,1-1 0 0 0,0 1 0 0 0,0 0 0 0 0,-7 0-1 0 0,-37 3 149 0 0,1 2 0 0 0,-73 16-1 0 0,105-17-127 0 0,1-1 0 0 0,-28 0-1 0 0,39-1-93 0 0,-1-1 0 0 0,0 1 0 0 0,0 0 0 0 0,1 0 0 0 0,-1 1 0 0 0,1-1 0 0 0,-9 5 0 0 0,-15 5 30 0 0,12-15-43 0 0,-1 5 51 0 0,15 0-37 0 0,-1-1 1 0 0,1 0-1 0 0,0 1 1 0 0,-1-1-1 0 0,1 0 0 0 0,0-1 1 0 0,-1 1-1 0 0,1 0 0 0 0,-4-2 1 0 0,-3 0 59 0 0,0 0 0 0 0,-1 1 0 0 0,1 0 0 0 0,-14 0 0 0 0,-20-2 60 0 0,27 1-77 0 0,1 0 0 0 0,-1 1 0 0 0,1 1 0 0 0,-21 2 0 0 0,-139 15 71 0 0,172-17-122 0 0,-9 1 39 0 0,0 0 1 0 0,1 0 0 0 0,-1 1-1 0 0,0 1 1 0 0,1 0 0 0 0,-21 9-1 0 0,26-10-21 0 0,-1 0 0 0 0,0 0 1 0 0,0-1-1 0 0,0 1 0 0 0,-7-1 0 0 0,-9 2 54 0 0,-12 0 26 0 0,25-3-24 0 0,-4 0-56 0 0,11 1-18 0 0,-1-1 0 0 0,1 0 0 0 0,-1 0-1 0 0,1 0 1 0 0,-1 0 0 0 0,1 0 0 0 0,0-1 0 0 0,-1 0-1 0 0,1 0 1 0 0,-4-1 0 0 0,-10-4 78 0 0,-6-5 105 0 0,13 5-136 0 0,6 3-29 0 0,0 1 1 0 0,1-1-1 0 0,-1 1 1 0 0,0-1-1 0 0,1 0 0 0 0,-1-1 1 0 0,1 1-1 0 0,0 0 1 0 0,0-1-1 0 0,0 0 1 0 0,1 0-1 0 0,-1 0 1 0 0,1 0-1 0 0,0 0 1 0 0,0 0-1 0 0,-1-6 0 0 0,-11-69 225 0 0,8 35-118 0 0,2 26-82 0 0,-1 0-1 0 0,-9-22 1 0 0,8 25-1 0 0,1-1 0 0 0,0 1 1 0 0,-3-27-1 0 0,-12-90 133 0 0,12 92-131 0 0,2 0 0 0 0,-1-63 0 0 0,6 91-40 0 0,0 1 0 0 0,-1-1 1 0 0,0 1-1 0 0,-5-14 0 0 0,3 11 18 0 0,-4-28-1 0 0,7 18 4 0 0,1 0-1 0 0,1 0 1 0 0,6-36-1 0 0,-1 19-13 0 0,-5 1-5 0 0,-2 31-4 0 0,1 0 0 0 0,1 0 1 0 0,2-14-1 0 0,-3 20-7 0 0,1 0 0 0 0,0 0 1 0 0,0 0-1 0 0,1 0 0 0 0,-1 0 1 0 0,0 0-1 0 0,1 0 0 0 0,0 1 0 0 0,0-1 1 0 0,0 1-1 0 0,0-1 0 0 0,0 1 0 0 0,0 0 1 0 0,3-3-1 0 0,0 2-1 0 0,1-1 0 0 0,-1 1 0 0 0,1 0 0 0 0,0 0 0 0 0,0 1 0 0 0,0 0 0 0 0,0 0 0 0 0,0 0 0 0 0,11-1 0 0 0,8 0 0 0 0,30 0 0 0 0,-16 2 0 0 0,80-2 0 0 0,188 20 0 0 0,-107-11 0 0 0,-140-8 0 0 0,-1-2 0 0 0,116-24 0 0 0,-122 17 0 0 0,0 4 0 0 0,96-3 0 0 0,-103 12 0 0 0,67 11 0 0 0,-66-5 0 0 0,67 1 0 0 0,6-1 0 0 0,-74-7 0 0 0,1-2 0 0 0,47-7 0 0 0,-54 4 0 0 0,0 2 0 0 0,-1 1 0 0 0,1 3 0 0 0,73 10 0 0 0,111 17 0 0 0,-162-26 0 0 0,43 4 0 0 0,33-1 0 0 0,-97-6 0 0 0,-1 2 0 0 0,49 7 0 0 0,-65-3 0 0 0,27 9 0 0 0,17 5 0 0 0,-36-10 0 0 0,-24-7 0 0 0,1 0 0 0 0,15 3 0 0 0,4 0 0 0 0,-21-4 0 0 0,0-1 0 0 0,0 1 0 0 0,0-1 0 0 0,8 0 0 0 0,-6 0 0 0 0,-1 0 0 0 0,1 0 0 0 0,-1 1 0 0 0,1 0 0 0 0,-1 1 0 0 0,16 7 0 0 0,20 5 0 0 0,-35-13 7 0 0,1-1-1 0 0,-1 0 1 0 0,1-1-1 0 0,0 0 1 0 0,-1 0 0 0 0,12-2-1 0 0,21-1 12 0 0,-31 4-18 0 0,0 1 0 0 0,0 0 0 0 0,0 0 0 0 0,0 2 0 0 0,12 4 0 0 0,-7-3 0 0 0,-1 0 0 0 0,-9-4 0 0 0,0 1 0 0 0,-1 0 0 0 0,1 0 0 0 0,6 4 0 0 0,-11-5 0 0 0,1 0 0 0 0,-1 0 0 0 0,1 0 0 0 0,-1 0 0 0 0,0 1 0 0 0,0-1 0 0 0,0 0 0 0 0,1 0 0 0 0,-1 1 0 0 0,0-1 0 0 0,-1 1 0 0 0,1-1 0 0 0,0 1 0 0 0,0 0 0 0 0,-1-1 0 0 0,1 1 0 0 0,-1 0 0 0 0,1 2 0 0 0,3 12-8 0 0,0 0 0 0 0,7 18 0 0 0,-6-24 2 0 0,-1 1 0 0 0,-1 1 1 0 0,0-1-1 0 0,-1 0 0 0 0,0 1 1 0 0,1 12-1 0 0,-2-4 6 0 0,1-1 0 0 0,1 1 0 0 0,1-1 0 0 0,11 31 0 0 0,-10-33 0 0 0,0-1 0 0 0,-1 1 0 0 0,0 1 0 0 0,-1-1 0 0 0,-2 0 0 0 0,1 24 0 0 0,-7 0-253 0 0,-10 43 0 0 0,-4 19-282 0 0,6 88-1564 0 0,10-60-6356 0 0,3-124 7704 0 0,0 56-6567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7:52.442"/>
    </inkml:context>
    <inkml:brush xml:id="br0">
      <inkml:brushProperty name="width" value="0.1" units="cm"/>
      <inkml:brushProperty name="height" value="0.1" units="cm"/>
      <inkml:brushProperty name="color" value="#F4F91B"/>
    </inkml:brush>
  </inkml:definitions>
  <inkml:trace contextRef="#ctx0" brushRef="#br0">6294 1118 3079 0 0,'-13'-16'1912'0'0,"11"17"-1762"0"0,-1 0 0 0 0,1 1-1 0 0,0 0 1 0 0,0-1 0 0 0,0 1-1 0 0,0 0 1 0 0,-3 4 0 0 0,5-5-133 0 0,-1-1 0 0 0,1 1 0 0 0,-1-1 0 0 0,1 1 0 0 0,-1-1 0 0 0,1 1 0 0 0,-1-1 0 0 0,1 0 0 0 0,-1 1 1 0 0,1-1-1 0 0,-1 0 0 0 0,1 1 0 0 0,-1-1 0 0 0,1 0 0 0 0,-1 0 0 0 0,0 1 0 0 0,1-1 0 0 0,-2 0 0 0 0,-4 3 605 0 0,5-1-550 0 0,0 0 0 0 0,-1-1-1 0 0,1 1 1 0 0,-1-1-1 0 0,1 0 1 0 0,-1 1 0 0 0,0-1-1 0 0,0 0 1 0 0,0 0 0 0 0,1 0-1 0 0,-1 0 1 0 0,-3 1-1 0 0,-25 8 1246 0 0,28-10-1185 0 0,-1 0-1 0 0,1 1 0 0 0,0-1 1 0 0,0 0-1 0 0,0 0 0 0 0,0-1 1 0 0,0 1-1 0 0,0 0 0 0 0,0-1 0 0 0,0 1 1 0 0,-3-2-1 0 0,-15-2 1059 0 0,-29 6 52 0 0,25-1-604 0 0,21 0-460 0 0,-1 0 0 0 0,0-1-1 0 0,0 0 1 0 0,0 0 0 0 0,0 0-1 0 0,0-1 1 0 0,0 1-1 0 0,0-1 1 0 0,0 0 0 0 0,1 0-1 0 0,-1 0 1 0 0,0 0 0 0 0,0-1-1 0 0,-5-3 1 0 0,7 4-119 0 0,0 0 1 0 0,0 0-1 0 0,0 0 1 0 0,-1 1-1 0 0,1-1 1 0 0,0 1-1 0 0,0-1 0 0 0,0 1 1 0 0,-1 0-1 0 0,1 0 1 0 0,0 0-1 0 0,-3 0 1 0 0,-17-2 240 0 0,17 1-246 0 0,1 1 0 0 0,0-1 0 0 0,-1 1 0 0 0,1 0 0 0 0,0 1 0 0 0,-1-1 0 0 0,1 1 0 0 0,0 0 0 0 0,-5 1 0 0 0,-24 3 238 0 0,10-4 113 0 0,-25 5 1 0 0,7-1-34 0 0,-23 4-83 0 0,38-5 1 0 0,-43 2-1 0 0,50-6-90 0 0,-15-1 121 0 0,-57 8 1 0 0,21-4-76 0 0,-37 10 43 0 0,-20-13 54 0 0,11 0-128 0 0,-63 7 217 0 0,151-5-358 0 0,13 0 13 0 0,1-1 0 0 0,-1-1-1 0 0,-27-2 1 0 0,29 1-18 0 0,1 1 1 0 0,0 0-1 0 0,-20 3 1 0 0,6 0 17 0 0,13-2-55 0 0,-8 0 63 0 0,-40-1-1 0 0,-38-8 219 0 0,26 7-128 0 0,52 2-156 0 0,0-1-1 0 0,-23-3 1 0 0,-87-19 100 0 0,114 20-111 0 0,0 1-1 0 0,0 1 0 0 0,0 1 1 0 0,-33 6-1 0 0,26-4 7 0 0,-31 1 0 0 0,38-4-10 0 0,0 1 0 0 0,1 1 0 0 0,-1 0-1 0 0,-27 8 1 0 0,10-2-13 0 0,-1-1 0 0 0,-36 2 0 0 0,48-6 33 0 0,-26 7-1 0 0,27-4-6 0 0,-27 2 0 0 0,12-2-14 0 0,29-4-12 0 0,1 0 0 0 0,-1-1 0 0 0,1 0 0 0 0,-1-1-1 0 0,1 0 1 0 0,-9 0 0 0 0,-24-5 9 0 0,-49-7 110 0 0,3-1-108 0 0,58 5 15 0 0,18 4-13 0 0,-1 1 0 0 0,0 0 0 0 0,1 1 0 0 0,-1 0 0 0 0,0 1 0 0 0,-21 0 0 0 0,-1-1-13 0 0,13 4 8 0 0,-1-1 0 0 0,-39-4 0 0 0,46 1-3 0 0,-1 0 0 0 0,1 2 0 0 0,-1 0 0 0 0,1 0 0 0 0,-1 2 0 0 0,1 0 0 0 0,-28 7 0 0 0,35-6 4 0 0,-1-1-1 0 0,0 0 1 0 0,1-1-1 0 0,-1 1 1 0 0,0-1-1 0 0,0-1 1 0 0,0 0-1 0 0,0 0 1 0 0,0 0-1 0 0,0-1 1 0 0,0 0 0 0 0,1 0-1 0 0,-1-1 1 0 0,-11-4-1 0 0,13 5 1 0 0,1 0 0 0 0,0 0 0 0 0,-1 1 0 0 0,1 0 0 0 0,-7 0 0 0 0,0 1 1 0 0,-2-1 8 0 0,11 0-12 0 0,-1 1-1 0 0,0-1 1 0 0,1 0 0 0 0,-1-1 0 0 0,0 1 0 0 0,1-1-1 0 0,-5 0 1 0 0,-36-8-6 0 0,16 4 0 0 0,-7 0 0 0 0,-11-3 0 0 0,-36-14 136 0 0,72 21-123 0 0,0-1-1 0 0,-1 1 1 0 0,0 1-1 0 0,-20 2 1 0 0,-2-1-12 0 0,26 0-1 0 0,1 0 0 0 0,-1 0 0 0 0,-12 5 0 0 0,-1 0 0 0 0,-65 20 0 0 0,27-9 0 0 0,32-8 0 0 0,0-2 0 0 0,-36 5 0 0 0,48-11 4 0 0,1-1-1 0 0,-21-2 1 0 0,21 0 35 0 0,0 2 0 0 0,-24 1 0 0 0,31-1-29 0 0,0 0 0 0 0,0 0 0 0 0,0-1 0 0 0,-7-1 0 0 0,-24-1 4 0 0,-49 5 28 0 0,60-3-20 0 0,-1 1-1 0 0,1 2 1 0 0,-32 5-1 0 0,-18 14-21 0 0,-8 5 0 0 0,62-19 0 0 0,-33 8 0 0 0,26-9 0 0 0,16-3 11 0 0,-1-1 1 0 0,0-1-1 0 0,-15 0 0 0 0,-11 1 8 0 0,-10 1-3 0 0,1-2 0 0 0,-1-2 0 0 0,-50-8 0 0 0,77 7 3 0 0,-33 2 0 0 0,-7 0 7 0 0,26-1-6 0 0,-39 4 0 0 0,-3 1 4 0 0,51-4-24 0 0,10 1 0 0 0,-35-4 0 0 0,14-4 20 0 0,26 4-5 0 0,-1 0-1 0 0,-22-1 1 0 0,34 4-11 0 0,1 0 0 0 0,0 0 1 0 0,0 0-1 0 0,0 0 0 0 0,0-1 0 0 0,-1 1 0 0 0,1 0 0 0 0,0-1 0 0 0,0 1 1 0 0,0-1-1 0 0,0 1 0 0 0,0-1 0 0 0,0 0 0 0 0,0 1 0 0 0,-1-2 1 0 0,-6-4-8 0 0,6 5 3 0 0,1 1 0 0 0,-1 0 0 0 0,0-1 0 0 0,1 1 0 0 0,-1 0 0 0 0,0 0 0 0 0,1 0 0 0 0,-1 0 0 0 0,1 0 0 0 0,-1 0 0 0 0,-2 1 0 0 0,2 0 0 0 0,0-1 0 0 0,0 0 0 0 0,0 1 0 0 0,0-1 0 0 0,0 0 0 0 0,0 0 0 0 0,0-1 0 0 0,-3 1 0 0 0,-40-15 64 0 0,25 3-53 0 0,19 12 31 0 0,-3 2-40 0 0,-1-1-1 0 0,1 0 0 0 0,-1 0 1 0 0,1-1-1 0 0,-1 1 0 0 0,0-1 1 0 0,-7 0-1 0 0,7-2-1 0 0,4 1 0 0 0,0 0 0 0 0,-1 1 0 0 0,1-1 0 0 0,0 1 0 0 0,0-1 0 0 0,0 1 0 0 0,0 0 0 0 0,0-1 0 0 0,0 1 0 0 0,-1 0 0 0 0,1 0 0 0 0,0 0 0 0 0,0 0 0 0 0,0 0 0 0 0,-1 0 0 0 0,-1 0 0 0 0,2 1 0 0 0,0-1 0 0 0,0 1 0 0 0,-1-1 0 0 0,1 0 0 0 0,0 0 0 0 0,0 0 0 0 0,-1 1 0 0 0,1-1 0 0 0,0 0 0 0 0,0-1 0 0 0,-1 1 0 0 0,1 0 0 0 0,0 0 0 0 0,0 0 0 0 0,0-1 0 0 0,-3 0 0 0 0,3 0 0 0 0,-1 1 0 0 0,1-1 0 0 0,-1 1 0 0 0,1 0 0 0 0,-1-1 0 0 0,0 1 0 0 0,1 0 0 0 0,-1 0 0 0 0,1 0 0 0 0,-1 0 0 0 0,1 0 0 0 0,-1 1 0 0 0,-1-1 0 0 0,0 0 0 0 0,1 0 0 0 0,0 0 0 0 0,-1 0 0 0 0,1-1 0 0 0,0 1 0 0 0,-1-1 0 0 0,1 1 0 0 0,0-1 0 0 0,-1 0 0 0 0,1 0 0 0 0,-3-2 0 0 0,-2 1 0 0 0,6 2 0 0 0,1 0 0 0 0,-1 0 0 0 0,0 0 0 0 0,0 0 0 0 0,1 0 0 0 0,-1 0 0 0 0,0-1 0 0 0,1 1 0 0 0,-1 0 0 0 0,0 0 0 0 0,0-1 0 0 0,1 1 0 0 0,-1-1 0 0 0,1 1 0 0 0,-1 0 0 0 0,0-1 0 0 0,1 1 0 0 0,-1-1 0 0 0,1 0 0 0 0,-1 1 0 0 0,1-1 0 0 0,-1 1 0 0 0,1-1 0 0 0,0 0 0 0 0,-1 1 0 0 0,1-1 0 0 0,0 0 0 0 0,-1 1 0 0 0,1-1 0 0 0,0 0 0 0 0,0 1 0 0 0,0-1 0 0 0,-1-1 0 0 0,0-8 19 0 0,1 9-16 0 0,-1-1 0 0 0,1 1 0 0 0,0 0 0 0 0,0 0 0 0 0,0 0 0 0 0,0 0 0 0 0,0 0 0 0 0,0 0 0 0 0,0 0 0 0 0,0-1 0 0 0,0 1 0 0 0,1 0 0 0 0,-1 0 0 0 0,1-1 0 0 0,0 0-1 0 0,-1 1 0 0 0,0-1 1 0 0,1 0-1 0 0,-1 1 0 0 0,0-1 0 0 0,0 0 0 0 0,0 1 0 0 0,0-1 0 0 0,0 1 1 0 0,0-1-1 0 0,0 0 0 0 0,-1 1 0 0 0,1-1 0 0 0,0 1 0 0 0,-1-1 0 0 0,0 1 1 0 0,0-3-1 0 0,0 1 2 0 0,0 0 0 0 0,0-1 0 0 0,0 0 1 0 0,0 1-1 0 0,0-7 0 0 0,1 8-4 0 0,0 0 0 0 0,-1 1 0 0 0,1-1 0 0 0,0 0 0 0 0,-1 1 0 0 0,0-1 0 0 0,1 0 0 0 0,-1 1 0 0 0,0-1 0 0 0,0 1 0 0 0,0-1 0 0 0,0 1 0 0 0,0-1 0 0 0,0 1 0 0 0,-2-2 0 0 0,1 1 0 0 0,0 0 0 0 0,1 0 0 0 0,-1 0 0 0 0,1 0 0 0 0,0 0 0 0 0,-1 0 0 0 0,0-3 0 0 0,2 3 0 0 0,-1 0 0 0 0,0 0 0 0 0,0 0 0 0 0,1 0 0 0 0,-1 0 0 0 0,-1 0 0 0 0,1 0 0 0 0,0 0 0 0 0,0 0 0 0 0,-1 1 0 0 0,1-1 0 0 0,-1 0 0 0 0,-2-1 0 0 0,-5-6 0 0 0,8 8 0 0 0,0 0 0 0 0,0 0 0 0 0,0 0 0 0 0,1 0 0 0 0,-1 0 0 0 0,0 0 0 0 0,0 0 0 0 0,1 0 0 0 0,-1 0 0 0 0,0 0 0 0 0,1 0 0 0 0,-1-1 0 0 0,1 1 0 0 0,0 0 0 0 0,-1 0 0 0 0,1-1 0 0 0,0 1 0 0 0,0 0 0 0 0,0-1 0 0 0,0 1 0 0 0,0 0 0 0 0,0 0 0 0 0,0-1 0 0 0,0 1 0 0 0,0 0 0 0 0,1-1 0 0 0,-1 1 0 0 0,1 0 0 0 0,-1 0 0 0 0,1 0 0 0 0,-1-1 0 0 0,1 1 0 0 0,-1 0 0 0 0,3-2 0 0 0,-1-1 0 0 0,-2 2 0 0 0,1 0 0 0 0,0 0 0 0 0,-1 0 0 0 0,0 0 0 0 0,0 0 0 0 0,1 0 0 0 0,-1 0 0 0 0,0 1 0 0 0,-1-1 0 0 0,1 0 0 0 0,0 0 0 0 0,0 0 0 0 0,-2-4 0 0 0,1 4 0 0 0,1 0 0 0 0,-1 0 0 0 0,1 0 0 0 0,0 0 0 0 0,-1 0 0 0 0,1 0 0 0 0,0 0 0 0 0,0 0 0 0 0,0 0 0 0 0,1 0 0 0 0,-1 0 0 0 0,0 0 0 0 0,1 0 0 0 0,0-2 0 0 0,0 0 0 0 0,0 0 0 0 0,0 1 0 0 0,0-1 0 0 0,-1 0 0 0 0,0 0 0 0 0,0 0 0 0 0,0 0 0 0 0,0 0 0 0 0,0 1 0 0 0,-1-1 0 0 0,0 0 0 0 0,0 0 0 0 0,0 0 0 0 0,0 1 0 0 0,0-1 0 0 0,-3-4 0 0 0,-4-15 0 0 0,7 17 0 0 0,0 0 0 0 0,1-1 0 0 0,0-12 0 0 0,-2-12 0 0 0,0 12 0 0 0,0-35 0 0 0,1 25 0 0 0,1 10 0 0 0,0 1 0 0 0,1 0 0 0 0,5-29 0 0 0,-3 29 11 0 0,0 1-1 0 0,-2-1 1 0 0,0 0 0 0 0,-1 1-1 0 0,-2-19 1 0 0,2 25-11 0 0,0 0 0 0 0,1-1 0 0 0,0 1 0 0 0,5-19 0 0 0,-1 7 0 0 0,-4 16 0 0 0,0 1 0 0 0,0 0 0 0 0,1 0 0 0 0,0 0 0 0 0,1 0 0 0 0,5-10 0 0 0,-7 13 0 0 0,1 1 0 0 0,0-1 0 0 0,0 1 0 0 0,0-1 0 0 0,0 1 0 0 0,1 0 0 0 0,-1 0 0 0 0,1 0 0 0 0,-1 0 0 0 0,1 0 0 0 0,0 1 0 0 0,0-1 0 0 0,0 1 0 0 0,-1-1 0 0 0,6 0 0 0 0,17-9 0 0 0,-21 9 0 0 0,-1 0 0 0 0,1 0 0 0 0,-1 0 0 0 0,1 1 0 0 0,-1 0 0 0 0,1 0 0 0 0,0 0 0 0 0,7-1 0 0 0,36-8 0 0 0,40 0 0 0 0,150-8 0 0 0,-76 2 0 0 0,-29 10 0 0 0,136-3 0 0 0,-233 5 0 0 0,57-13 0 0 0,-29 4 0 0 0,-1 0 0 0 0,-24 5 0 0 0,1 1 0 0 0,66-3 0 0 0,-22 6 0 0 0,21 0 0 0 0,-51 4 0 0 0,1-4 0 0 0,80-14 0 0 0,45-4 0 0 0,49 3 0 0 0,-167 13 0 0 0,2-1 0 0 0,64-4 0 0 0,71-5 0 0 0,-141 12 0 0 0,-1 2 0 0 0,71 7 0 0 0,86-3 0 0 0,-5-1 0 0 0,-33 13 0 0 0,-162-13 0 0 0,93 2 0 0 0,52-19 0 0 0,-148 14 0 0 0,46-5 0 0 0,61-7 0 0 0,-95 13 0 0 0,0 1 0 0 0,0 0 0 0 0,29 5 0 0 0,-45-4 0 0 0,50 9 0 0 0,96 4 0 0 0,-26-3 0 0 0,-44-1 0 0 0,-64-8 0 0 0,0 1 0 0 0,0 2 0 0 0,22 7 0 0 0,-14-4 0 0 0,77 26 0 0 0,-75-24 0 0 0,0 1 0 0 0,38 21 0 0 0,-50-24 0 0 0,-1-1 0 0 0,2-1 0 0 0,-1-1 0 0 0,1 0 0 0 0,0-1 0 0 0,0-1 0 0 0,24 2 0 0 0,127 18 0 0 0,-44-17 0 0 0,-30-2 0 0 0,145 18 0 0 0,-16-25 0 0 0,-210 2 0 0 0,25-3 0 0 0,69-17 0 0 0,-75 14 0 0 0,-16 2 0 0 0,-11 4 0 0 0,0 0 0 0 0,-1 0 0 0 0,1 0 0 0 0,9 0 0 0 0,16-2 0 0 0,-24 2 0 0 0,0 0 0 0 0,0 1 0 0 0,0-1 0 0 0,12 2 0 0 0,-10 1 0 0 0,0 0 0 0 0,-1 0 0 0 0,1 1 0 0 0,-1 0 0 0 0,1 0 0 0 0,-1 1 0 0 0,0 0 0 0 0,0 0 0 0 0,8 7 0 0 0,-10-7 0 0 0,0 0 0 0 0,0 0 0 0 0,0 1 0 0 0,-1-1 0 0 0,0 1 0 0 0,1 1 0 0 0,-2-1 0 0 0,1 0 0 0 0,-1 1 0 0 0,0 0 0 0 0,0 0 0 0 0,2 6 0 0 0,-2 1-14 0 0,-1-1-1 0 0,1 14 1 0 0,1 6-7 0 0,-6 12 21 0 0,4-36 0 0 0,-1 0 0 0 0,-1 1 0 0 0,1-1 0 0 0,-1 1 0 0 0,-1-1 0 0 0,1 0 0 0 0,-2 1 0 0 0,-3 14 0 0 0,3 6 0 0 0,2-25 0 0 0,0 1 0 0 0,0-1 0 0 0,0 0 0 0 0,-1 0 0 0 0,0 1 0 0 0,-1 4 0 0 0,-34 75 0 0 0,19-47 0 0 0,11-21 0 0 0,1 0 0 0 0,-5 25 0 0 0,7-28 0 0 0,0 1 0 0 0,-1-1 0 0 0,-1 0 0 0 0,-10 22 0 0 0,-28 26 0 0 0,40-56 0 0 0,-3 6 0 0 0,0-1 0 0 0,-1 0 0 0 0,0 0 0 0 0,-1-1 0 0 0,0 0 0 0 0,-1 0 0 0 0,-12 10 0 0 0,-28 17-317 0 0,2 2-1 0 0,-54 56 1 0 0,59-50-164 0 0,-56 62-2437 0 0,58-57 1229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1:00.539"/>
    </inkml:context>
    <inkml:brush xml:id="br0">
      <inkml:brushProperty name="width" value="0.1" units="cm"/>
      <inkml:brushProperty name="height" value="0.1" units="cm"/>
      <inkml:brushProperty name="color" value="#F4F91B"/>
    </inkml:brush>
  </inkml:definitions>
  <inkml:trace contextRef="#ctx0" brushRef="#br0">2016 84 2527 0 0,'0'-22'987'0'0,"-6"30"-822"0"0,-51-10 779 0 0,-72-13-1 0 0,96 13-786 0 0,-1 0 0 0 0,-60 6 0 0 0,1 1-51 0 0,-282 3 1076 0 0,329-10-1008 0 0,-51-9 1 0 0,19 1-50 0 0,-45-8 46 0 0,-44-2 58 0 0,49 15-241 0 0,0 6-1 0 0,1 5 0 0 0,-161 28 1 0 0,225-24-274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33.903"/>
    </inkml:context>
    <inkml:brush xml:id="br0">
      <inkml:brushProperty name="width" value="0.1" units="cm"/>
      <inkml:brushProperty name="height" value="0.1" units="cm"/>
      <inkml:brushProperty name="color" value="#E71224"/>
    </inkml:brush>
  </inkml:definitions>
  <inkml:trace contextRef="#ctx0" brushRef="#br0">1430 122 1927 0 0,'-1'-4'45'0'0,"1"1"-1"0"0,0-1 0 0 0,-1 0 0 0 0,0 1 0 0 0,0-1 0 0 0,0 1 1 0 0,0-1-1 0 0,-1 1 0 0 0,0-1 0 0 0,1 1 0 0 0,-1 0 0 0 0,0 0 1 0 0,0 0-1 0 0,-1 0 0 0 0,1 0 0 0 0,-1 0 0 0 0,1 1 0 0 0,-1-1 1 0 0,0 1-1 0 0,0 0 0 0 0,0-1 0 0 0,0 1 0 0 0,-5-1 0 0 0,0-2 85 0 0,-1 1-1 0 0,1 1 1 0 0,-1 0-1 0 0,0 0 1 0 0,0 1-1 0 0,-1 0 1 0 0,1 0-1 0 0,-12 1 0 0 0,-240-4 1810 0 0,80 3-790 0 0,-20-5-244 0 0,-131-2-56 0 0,277 11-773 0 0,-81 14-1 0 0,55 1-2609 0 0,40-5-293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1:02.353"/>
    </inkml:context>
    <inkml:brush xml:id="br0">
      <inkml:brushProperty name="width" value="0.1" units="cm"/>
      <inkml:brushProperty name="height" value="0.1" units="cm"/>
      <inkml:brushProperty name="color" value="#F4F91B"/>
    </inkml:brush>
  </inkml:definitions>
  <inkml:trace contextRef="#ctx0" brushRef="#br0">926 18 455 0 0,'-3'1'180'0'0,"-2"-3"1784"0"0,5 3-1928 0 0,-1 0 0 0 0,1 0-1 0 0,0-1 1 0 0,0 1 0 0 0,0 0-1 0 0,0 0 1 0 0,-1-1 0 0 0,1 1-1 0 0,0 0 1 0 0,-1-1-1 0 0,1 1 1 0 0,0 0 0 0 0,-1-1-1 0 0,1 1 1 0 0,-1 0 0 0 0,1-1-1 0 0,-1 1 1 0 0,0-1 0 0 0,1 1-1 0 0,-1-1 1 0 0,0 1-1 0 0,-1 1 28 0 0,1-1-1 0 0,-1 1 1 0 0,0-1-1 0 0,0 1 0 0 0,1-1 1 0 0,-1 0-1 0 0,0 0 1 0 0,0 0-1 0 0,-3 1 0 0 0,-15 2 105 0 0,-1-2-1 0 0,0 0 1 0 0,-40-3-1 0 0,-65-14 983 0 0,46 5-748 0 0,9 2-212 0 0,-157-11 843 0 0,191 19-1458 0 0,0 1 0 0 0,0 1 0 0 0,0 3 0 0 0,-42 10 0 0 0,46-7-1865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1:03.014"/>
    </inkml:context>
    <inkml:brush xml:id="br0">
      <inkml:brushProperty name="width" value="0.1" units="cm"/>
      <inkml:brushProperty name="height" value="0.1" units="cm"/>
      <inkml:brushProperty name="color" value="#F4F91B"/>
    </inkml:brush>
  </inkml:definitions>
  <inkml:trace contextRef="#ctx0" brushRef="#br0">1469 101 919 0 0,'-21'-7'693'0'0,"1"1"-1"0"0,-1 0 0 0 0,0 2 0 0 0,-31-3 0 0 0,-88 1 275 0 0,53 4-424 0 0,-288-39 746 0 0,314 32-1229 0 0,-1 2-1 0 0,0 3 1 0 0,0 2-1 0 0,-86 10 1 0 0,-19 22 112 0 0,47-8-2406 0 0,71-15-94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1:05.159"/>
    </inkml:context>
    <inkml:brush xml:id="br0">
      <inkml:brushProperty name="width" value="0.1" units="cm"/>
      <inkml:brushProperty name="height" value="0.1" units="cm"/>
      <inkml:brushProperty name="color" value="#F4F91B"/>
    </inkml:brush>
  </inkml:definitions>
  <inkml:trace contextRef="#ctx0" brushRef="#br0">549 80 2303 0 0,'-14'-10'395'0'0,"-1"0"0"0"0,0 1-1 0 0,-1 0 1 0 0,0 2 0 0 0,0 0-1 0 0,-1 1 1 0 0,-18-5 0 0 0,4 6-321 0 0,0 2-1 0 0,0 1 1 0 0,0 1 0 0 0,0 2 0 0 0,0 1 0 0 0,0 2 0 0 0,-52 12-1 0 0,64-10-69 0 0,1 0 1 0 0,-21 10-1 0 0,34-14-5 0 0,-18 9 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1:33.677"/>
    </inkml:context>
    <inkml:brush xml:id="br0">
      <inkml:brushProperty name="width" value="0.1" units="cm"/>
      <inkml:brushProperty name="height" value="0.1" units="cm"/>
      <inkml:brushProperty name="color" value="#F4F91B"/>
    </inkml:brush>
  </inkml:definitions>
  <inkml:trace contextRef="#ctx0" brushRef="#br0">625 7 2183 0 0,'-3'0'80'0'0,"1"1"0"0"0,0-1 0 0 0,0 0 0 0 0,-1 0-1 0 0,1 0 1 0 0,0 0 0 0 0,-1-1 0 0 0,1 1 0 0 0,0-1-1 0 0,-2 0 1 0 0,-10-1 256 0 0,7 0 146 0 0,2 2 1019 0 0,3 8-787 0 0,1-7-687 0 0,1-1-1 0 0,0 1 1 0 0,0-1-1 0 0,-1 1 1 0 0,1 0-1 0 0,0-1 1 0 0,-1 1-1 0 0,1-1 0 0 0,0 1 1 0 0,-1-1-1 0 0,1 1 1 0 0,-1-1-1 0 0,1 1 1 0 0,-1-1-1 0 0,1 0 1 0 0,-1 1-1 0 0,1-1 1 0 0,-1 0-1 0 0,1 1 1 0 0,-1-1-1 0 0,0 0 1 0 0,1 1-1 0 0,-1-1 1 0 0,1 0-1 0 0,-1 0 1 0 0,0 0-1 0 0,0 0 1 0 0,-23 4 420 0 0,17-3-267 0 0,-38 14 439 0 0,0-2 10 0 0,15-5 314 0 0,-43 4 0 0 0,58-11-677 0 0,0 0 0 0 0,-1-1 0 0 0,1-1 0 0 0,-29-5 0 0 0,-48-8 514 0 0,80 13-798 0 0,1 0 0 0 0,-1 1 0 0 0,1 1 0 0 0,-1 0 0 0 0,1 1 0 0 0,-13 3 0 0 0,-5 8-3590 0 0,17-5-254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1:35.070"/>
    </inkml:context>
    <inkml:brush xml:id="br0">
      <inkml:brushProperty name="width" value="0.1" units="cm"/>
      <inkml:brushProperty name="height" value="0.1" units="cm"/>
      <inkml:brushProperty name="color" value="#F4F91B"/>
    </inkml:brush>
  </inkml:definitions>
  <inkml:trace contextRef="#ctx0" brushRef="#br0">2377 106 1839 0 0,'1'-11'957'0'0,"0"-1"0"0"0,3-13-1 0 0,-1 14-328 0 0,-2-1 1 0 0,2-14-1 0 0,-3 26-597 0 0,0-1-1 0 0,0 1 1 0 0,0 0-1 0 0,0-1 1 0 0,0 1 0 0 0,0 0-1 0 0,0 0 1 0 0,0-1-1 0 0,0 1 1 0 0,0 0-1 0 0,-1-1 1 0 0,1 1 0 0 0,0 0-1 0 0,0 0 1 0 0,0-1-1 0 0,0 1 1 0 0,0 0 0 0 0,0 0-1 0 0,-1-1 1 0 0,1 1-1 0 0,0 0 1 0 0,0 0 0 0 0,0 0-1 0 0,-1-1 1 0 0,1 1-1 0 0,0 0 1 0 0,0 0-1 0 0,-1 0 1 0 0,1 0 0 0 0,0-1-1 0 0,0 1 1 0 0,-1 0-1 0 0,1 0 1 0 0,0 0 0 0 0,0 0-1 0 0,-1 0 1 0 0,1 0-1 0 0,0 0 1 0 0,-1 0-1 0 0,1 0 1 0 0,0 0 0 0 0,0 0-1 0 0,-1 0 1 0 0,1 0-1 0 0,0 0 1 0 0,-1 0 0 0 0,1 0-1 0 0,-17 7 431 0 0,6-3-73 0 0,9-4-345 0 0,1 0 0 0 0,-1 0 0 0 0,0 0-1 0 0,1 0 1 0 0,-1 0 0 0 0,1 0 0 0 0,-1 0-1 0 0,0 0 1 0 0,1 1 0 0 0,-1-1 0 0 0,1 1-1 0 0,-1-1 1 0 0,1 1 0 0 0,-1-1 0 0 0,1 1-1 0 0,-3 1 1 0 0,-22 15 166 0 0,7 0-37 0 0,12-11-79 0 0,-1 1 0 0 0,1-2 0 0 0,-15 10 0 0 0,18-14-5 0 0,0 1-1 0 0,0-1 1 0 0,-1 0-1 0 0,1 0 1 0 0,0-1-1 0 0,0 1 1 0 0,0-1-1 0 0,-6 0 1 0 0,5 0-36 0 0,0 0 0 0 0,1 0 0 0 0,-1 1 0 0 0,1-1 0 0 0,-1 1 0 0 0,1 0 0 0 0,-7 2 0 0 0,3 1-24 0 0,0-1 0 0 0,0 0 0 0 0,0-1 0 0 0,-1 0 0 0 0,1 0 0 0 0,-1-1 0 0 0,0 0 0 0 0,-13 0 0 0 0,11 0 63 0 0,1 0 0 0 0,-1 1 0 0 0,1 0-1 0 0,-14 5 1 0 0,-25 4-22 0 0,24-7-23 0 0,14-2 3 0 0,-1-1 0 0 0,1 0 1 0 0,-21 0-1 0 0,15-2 63 0 0,1 1-1 0 0,-1 1 1 0 0,1 1 0 0 0,-19 4 0 0 0,-13 1-29 0 0,34-6-69 0 0,0-1 0 0 0,-19-2 0 0 0,-6-1 8 0 0,27 4 5 0 0,0-2 0 0 0,0 1 0 0 0,1-2 0 0 0,-1 1 1 0 0,0-2-1 0 0,-17-5 0 0 0,19 3 28 0 0,8 4-39 0 0,-1 0 1 0 0,1-1 0 0 0,0 1 0 0 0,-1 0 0 0 0,1 1 0 0 0,-1-1 0 0 0,1 0 0 0 0,-1 1 0 0 0,1-1 0 0 0,-1 1 0 0 0,-3 0 0 0 0,0 0-17 0 0,1 0 0 0 0,-1 0 0 0 0,1 0 0 0 0,-10-2 0 0 0,-12 0 0 0 0,-64-5 70 0 0,34 1-22 0 0,-180-2 218 0 0,206 9-245 0 0,4 0 55 0 0,0-2 0 0 0,0 0 0 0 0,0-1-1 0 0,-48-12 1 0 0,39 5 105 0 0,-58-7 0 0 0,-10-2-36 0 0,83 14-126 0 0,1 1 0 0 0,0 1 0 0 0,-1 0 0 0 0,1 2 0 0 0,-1 0 0 0 0,1 2 0 0 0,-1 0 0 0 0,1 1 0 0 0,-34 10 0 0 0,15-1-180 0 0,1 3 0 0 0,0 1-1 0 0,-66 38 1 0 0,31-15-1928 0 0,38-19 854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1:37.923"/>
    </inkml:context>
    <inkml:brush xml:id="br0">
      <inkml:brushProperty name="width" value="0.1" units="cm"/>
      <inkml:brushProperty name="height" value="0.1" units="cm"/>
      <inkml:brushProperty name="color" value="#F4F91B"/>
    </inkml:brush>
  </inkml:definitions>
  <inkml:trace contextRef="#ctx0" brushRef="#br0">2449 51 455 0 0,'44'-38'2663'0'0,"-31"25"-671"0"0,-16 17-1906 0 0,0-1 0 0 0,-1 0 0 0 0,1 0 0 0 0,-1 0 0 0 0,0-1 0 0 0,1 1 1 0 0,-1-1-1 0 0,0 0 0 0 0,0 0 0 0 0,-1 0 0 0 0,1-1 0 0 0,0 1 0 0 0,-1-1 0 0 0,1 0 0 0 0,-1-1 0 0 0,1 1 0 0 0,-1-1 0 0 0,1 1 0 0 0,-8-2 0 0 0,3 2 10 0 0,-1 1-1 0 0,1-1 0 0 0,0 2 1 0 0,0-1-1 0 0,1 1 0 0 0,-1 0 1 0 0,0 1-1 0 0,1 0 0 0 0,0 1 1 0 0,0 0-1 0 0,-14 11 0 0 0,5-6 51 0 0,-24 12-1 0 0,32-18-118 0 0,5-2 81 0 0,-1 0 0 0 0,1 0 0 0 0,-1-1 0 0 0,1 0 0 0 0,-1 1 0 0 0,1-2 0 0 0,-1 1 0 0 0,-8 0 0 0 0,6-1 223 0 0,-19-3-106 0 0,-4 2 71 0 0,17 2-195 0 0,-54-6 409 0 0,43 2-425 0 0,11 3-3 0 0,1 0 1 0 0,-1 0-1 0 0,-19 5 1 0 0,-23 0 240 0 0,-16 3 106 0 0,60-7-373 0 0,-1 1-23 0 0,-1-1 1 0 0,1 0-1 0 0,0-1 0 0 0,0-1 0 0 0,-1 0 0 0 0,-17-4 0 0 0,17 3 33 0 0,0 1-1 0 0,-1 0 0 0 0,1 0 0 0 0,0 1 0 0 0,-1 1 1 0 0,-19 3-1 0 0,-11 0 38 0 0,28-2-89 0 0,-27 6 0 0 0,29-4-2 0 0,0-2 0 0 0,-29 3 0 0 0,32-5-7 0 0,-174-4 556 0 0,159 4-492 0 0,0 1 0 0 0,-32 6 0 0 0,-8 0 22 0 0,51-6-75 0 0,2 2 0 0 0,-25 6 0 0 0,7-1 0 0 0,3-1-16 0 0,0-1 0 0 0,0-2 0 0 0,-39 2 0 0 0,-140-4 316 0 0,143 0-216 0 0,29 0-16 0 0,-44-4 0 0 0,-90-12 63 0 0,153 13-170 0 0,-1 2-1 0 0,1 0 1 0 0,0 0 0 0 0,0 2-1 0 0,0 0 1 0 0,-19 6 0 0 0,11-1-2713 0 0,-34 17 0 0 0,27-10-448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1:39.738"/>
    </inkml:context>
    <inkml:brush xml:id="br0">
      <inkml:brushProperty name="width" value="0.1" units="cm"/>
      <inkml:brushProperty name="height" value="0.1" units="cm"/>
      <inkml:brushProperty name="color" value="#F4F91B"/>
    </inkml:brush>
  </inkml:definitions>
  <inkml:trace contextRef="#ctx0" brushRef="#br0">1515 78 455 0 0,'2'-46'3330'0'0,"-2"44"-3233"0"0,0 1 0 0 0,-1-1 1 0 0,1 1-1 0 0,0 0 0 0 0,-1-1 1 0 0,1 1-1 0 0,-1 0 0 0 0,1-1 1 0 0,-1 1-1 0 0,0 0 0 0 0,1-1 1 0 0,-1 1-1 0 0,0 0 0 0 0,0 0 1 0 0,0 0-1 0 0,0 0 0 0 0,0 0 1 0 0,0 0-1 0 0,0 0 0 0 0,0 0 1 0 0,-1 1-1 0 0,1-1 0 0 0,0 0 1 0 0,0 1-1 0 0,-1-1 0 0 0,1 1 1 0 0,0-1-1 0 0,-1 1 0 0 0,1 0 1 0 0,-1-1-1 0 0,1 1 0 0 0,0 0 1 0 0,-4 0-1 0 0,1 0-62 0 0,1 1 0 0 0,-1 0-1 0 0,0 0 1 0 0,0 0 0 0 0,1 1 0 0 0,-1-1-1 0 0,0 1 1 0 0,-4 2 0 0 0,-23 9 55 0 0,19-11 78 0 0,0-1 1 0 0,0 0 0 0 0,0-1-1 0 0,0 0 1 0 0,-18-4 0 0 0,19 2 2 0 0,0 1 1 0 0,1 0 0 0 0,-1 1-1 0 0,0 0 1 0 0,0 1 0 0 0,1 0-1 0 0,-15 3 1 0 0,17-2-114 0 0,-1 0-1 0 0,0 0 1 0 0,-1-1-1 0 0,1 0 1 0 0,0-1 0 0 0,-17-1-1 0 0,-53-13 769 0 0,63 10-693 0 0,0 1-1 0 0,0 0 1 0 0,0 1 0 0 0,-1 0-1 0 0,1 2 1 0 0,-21 1-1 0 0,-210 28 316 0 0,114-16-96 0 0,-142 31 0 0 0,271-43-402 0 0,-142 31 101 0 0,52-2-5140 0 0,63-18 2161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1:40.881"/>
    </inkml:context>
    <inkml:brush xml:id="br0">
      <inkml:brushProperty name="width" value="0.1" units="cm"/>
      <inkml:brushProperty name="height" value="0.1" units="cm"/>
      <inkml:brushProperty name="color" value="#F4F91B"/>
    </inkml:brush>
  </inkml:definitions>
  <inkml:trace contextRef="#ctx0" brushRef="#br0">959 153 2615 0 0,'-6'-2'271'0'0,"1"-1"-1"0"0,0 0 0 0 0,0-1 0 0 0,0 1 1 0 0,0-1-1 0 0,1 0 0 0 0,0 0 0 0 0,-6-7 0 0 0,-19-16 930 0 0,19 21-929 0 0,1 0 1 0 0,-1 1-1 0 0,0 0 0 0 0,-1 0 0 0 0,1 1 0 0 0,-1 1 0 0 0,0 0 0 0 0,0 0 0 0 0,-15-1 0 0 0,-12 0 601 0 0,-56 3 1 0 0,-23-3 85 0 0,-224-30 124 0 0,323 33-1790 0 0,1 1-1 0 0,0 1 0 0 0,0 1 0 0 0,-1 0 1 0 0,1 1-1 0 0,-19 6 0 0 0,4 1-2098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1:41.584"/>
    </inkml:context>
    <inkml:brush xml:id="br0">
      <inkml:brushProperty name="width" value="0.1" units="cm"/>
      <inkml:brushProperty name="height" value="0.1" units="cm"/>
      <inkml:brushProperty name="color" value="#F4F91B"/>
    </inkml:brush>
  </inkml:definitions>
  <inkml:trace contextRef="#ctx0" brushRef="#br0">1093 206 919 0 0,'-2'0'393'0'0,"0"-1"0"0"0,-1 1 0 0 0,1-1 0 0 0,0 1 0 0 0,0-1 0 0 0,0 0 0 0 0,0 1 0 0 0,0-1 0 0 0,0 0 0 0 0,0-1 0 0 0,-2 0 0 0 0,-14-7 321 0 0,-143-19 2496 0 0,109 20-2634 0 0,1-1 0 0 0,1-3 0 0 0,0-3 0 0 0,1-1 0 0 0,-78-38 0 0 0,112 47-543 0 0,1 0 1 0 0,-1 1-1 0 0,-1 1 0 0 0,1 0 0 0 0,-1 1 0 0 0,0 0 1 0 0,0 2-1 0 0,0 0 0 0 0,0 1 0 0 0,0 0 0 0 0,-1 1 0 0 0,1 1 1 0 0,0 1-1 0 0,0 0 0 0 0,0 1 0 0 0,-22 7 0 0 0,-6 7-491 0 0,0 2-1 0 0,-47 28 0 0 0,52-25-145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1:42.774"/>
    </inkml:context>
    <inkml:brush xml:id="br0">
      <inkml:brushProperty name="width" value="0.1" units="cm"/>
      <inkml:brushProperty name="height" value="0.1" units="cm"/>
      <inkml:brushProperty name="color" value="#F4F91B"/>
    </inkml:brush>
  </inkml:definitions>
  <inkml:trace contextRef="#ctx0" brushRef="#br0">2161 40 1983 0 0,'8'-7'113'0'0,"-6"5"142"0"0,1-1 0 0 0,0 1-1 0 0,-1-1 1 0 0,1 0 0 0 0,-1 0 0 0 0,4-6-1 0 0,-39 5 2362 0 0,23 6-1432 0 0,2-1-1089 0 0,0 0 0 0 0,0 1 0 0 0,1 0 0 0 0,-1 0 0 0 0,1 1 0 0 0,-1 0 0 0 0,1 1 0 0 0,0-1 0 0 0,-8 7-1 0 0,-18 8-40 0 0,23-13 32 0 0,-1-1-1 0 0,1 0 0 0 0,-1 0 1 0 0,0-1-1 0 0,0 0 1 0 0,-1-1-1 0 0,1 0 1 0 0,0-1-1 0 0,-21-1 1 0 0,-57 1 952 0 0,37 0-566 0 0,39 0-374 0 0,0 0-1 0 0,-20 5 1 0 0,24-4-53 0 0,0 0 1 0 0,1-1-1 0 0,-2 0 1 0 0,1 0-1 0 0,0-1 0 0 0,0-1 1 0 0,-12-1-1 0 0,-8-3 114 0 0,-1 1 0 0 0,0 1 0 0 0,1 1 0 0 0,-41 4 0 0 0,41-2-74 0 0,0 0 1 0 0,-48-8-1 0 0,49 4-3 0 0,0 1 0 0 0,-52 2-1 0 0,66 2-72 0 0,1-1 1 0 0,-1-1-1 0 0,0 0 0 0 0,1-1 0 0 0,-1 0 0 0 0,-14-5 0 0 0,-17-4-3 0 0,-6-3 32 0 0,-1 2-1 0 0,-90-8 0 0 0,-96 26-27 0 0,108 0-10 0 0,100-5-271 0 0,-142 7 889 0 0,141-5-1719 0 0,0 2-1 0 0,1 1 1 0 0,-43 14 0 0 0,50-12-2833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36:07.900"/>
    </inkml:context>
    <inkml:brush xml:id="br0">
      <inkml:brushProperty name="width" value="0.1" units="cm"/>
      <inkml:brushProperty name="height" value="0.1" units="cm"/>
      <inkml:brushProperty name="color" value="#E71224"/>
    </inkml:brush>
  </inkml:definitions>
  <inkml:trace contextRef="#ctx0" brushRef="#br0">202 876 1839 0 0,'3'0'111'0'0,"1"0"-1"0"0,-1 1 1 0 0,0 0-1 0 0,1-1 1 0 0,-1 1-1 0 0,0 1 0 0 0,0-1 1 0 0,6 3-1 0 0,13 5 175 0 0,-19-8-255 0 0,0 0-1 0 0,-1 1 1 0 0,1 0 0 0 0,-1-1-1 0 0,1 1 1 0 0,-1 0-1 0 0,0 0 1 0 0,0 0 0 0 0,0 0-1 0 0,0 1 1 0 0,0-1-1 0 0,2 5 1 0 0,-2-4 89 0 0,0 0-1 0 0,0-1 1 0 0,1 1-1 0 0,-1 0 1 0 0,0-1-1 0 0,1 1 1 0 0,0-1 0 0 0,-1 0-1 0 0,1 0 1 0 0,4 2-1 0 0,0-2 73 0 0,1 0-1 0 0,-1-1 0 0 0,0 0 0 0 0,0 0 0 0 0,1 0 1 0 0,-1-1-1 0 0,0-1 0 0 0,11 0 0 0 0,-8 0-81 0 0,0 0 0 0 0,-1 1 0 0 0,1 0 0 0 0,12 2-1 0 0,-14 0-11 0 0,1 0 1 0 0,0 0-1 0 0,-1 1 0 0 0,11 4 0 0 0,-18-7-64 0 0,0 1 1 0 0,1-1-1 0 0,-1 0 1 0 0,1 1 0 0 0,-1-1-1 0 0,1 0 1 0 0,-1 0-1 0 0,0 0 1 0 0,1 0 0 0 0,-1 0-1 0 0,1-1 1 0 0,-1 1-1 0 0,1 0 1 0 0,1-1 0 0 0,25-11 407 0 0,-8 4-161 0 0,-14 6-218 0 0,23-7 132 0 0,40-6-1 0 0,-12 6-129 0 0,-49 7-36 0 0,0 0-1 0 0,0 0 1 0 0,-1-1-1 0 0,1-1 0 0 0,-1 1 1 0 0,1-1-1 0 0,-1 0 1 0 0,0-1-1 0 0,6-5 0 0 0,22-12 91 0 0,-23 15-22 0 0,-1-1 0 0 0,12-10-1 0 0,-14 10-51 0 0,0 1-1 0 0,1 0 1 0 0,18-9 0 0 0,-22 13-35 0 0,-1 0 1 0 0,1 0 0 0 0,-1 0-1 0 0,1-1 1 0 0,-1 0-1 0 0,0 0 1 0 0,-1 0 0 0 0,1-1-1 0 0,-1 0 1 0 0,7-8 0 0 0,-6 5 22 0 0,-1 0 1 0 0,0-1 0 0 0,0 1-1 0 0,0-1 1 0 0,-1 0 0 0 0,3-16-1 0 0,22-72 194 0 0,-18 62-222 0 0,-5 20 10 0 0,-1-1 1 0 0,2-17 0 0 0,-5 28 6 0 0,-1 1-1 0 0,1 0 1 0 0,-1-1-1 0 0,-1 1 1 0 0,1-1-1 0 0,-1 1 1 0 0,1 0-1 0 0,-1-1 0 0 0,-1 1 1 0 0,1 0-1 0 0,0 0 1 0 0,-4-6-1 0 0,1 3 23 0 0,0-1 0 0 0,0 1-1 0 0,-1 1 1 0 0,0-1 0 0 0,-1 1-1 0 0,1-1 1 0 0,-1 2 0 0 0,-1-1-1 0 0,1 1 1 0 0,-1 0 0 0 0,-8-6-1 0 0,-47-23 122 0 0,36 20-3 0 0,-30-20 0 0 0,48 28-118 0 0,0 0 1 0 0,0-1 0 0 0,1 1-1 0 0,0-2 1 0 0,0 1 0 0 0,1-1-1 0 0,-9-13 1 0 0,-9-31 204 0 0,21 43-225 0 0,0 0 0 0 0,-1 0 0 0 0,-1 1 0 0 0,1-1 1 0 0,-1 1-1 0 0,0 0 0 0 0,-1 0 0 0 0,-10-10 0 0 0,13 15-19 0 0,0-1 0 0 0,-1 2 0 0 0,1-1 0 0 0,-1 0 0 0 0,0 1 1 0 0,0 0-1 0 0,0-1 0 0 0,0 2 0 0 0,0-1 0 0 0,0 0 0 0 0,-1 1 0 0 0,-6-2 0 0 0,2 2 12 0 0,-1 0 0 0 0,1 0 1 0 0,-17 2-1 0 0,2 0-17 0 0,-8 5 1 0 0,7-1 0 0 0,-2-1 0 0 0,-7 1 0 0 0,-39-1 0 0 0,66-3 0 0 0,0 0 0 0 0,0 0 0 0 0,1 1 0 0 0,-1 0 0 0 0,1 0 0 0 0,-1 1 0 0 0,1-1 0 0 0,0 1 0 0 0,0 1 0 0 0,0-1 0 0 0,0 1 0 0 0,-7 7 0 0 0,6-6 0 0 0,-1 0 0 0 0,0 0 0 0 0,1 0 0 0 0,-1-1 0 0 0,-1 0 0 0 0,-11 3 0 0 0,11-4-4 0 0,1 1 0 0 0,0-1 0 0 0,0 1 0 0 0,0 1 0 0 0,1 0 0 0 0,-1 0 0 0 0,1 0 0 0 0,0 1 0 0 0,1 0 0 0 0,-1 0 0 0 0,1 0 0 0 0,1 1 0 0 0,-1 0 0 0 0,1 0 0 0 0,0 1 0 0 0,0 0 0 0 0,-5 12 0 0 0,-65 154 4 0 0,71-165 0 0 0,-43 112 0 0 0,46-116-2 0 0,0 1-1 0 0,0-1 0 0 0,1 1 1 0 0,-1-1-1 0 0,1 1 0 0 0,0-1 1 0 0,1 1-1 0 0,-1-1 0 0 0,1 1 1 0 0,0-1-1 0 0,4 9 0 0 0,1 4-13 0 0,17 35 0 0 0,-20-48 23 0 0,0 0-1 0 0,0 1 1 0 0,1-1 0 0 0,0-1-1 0 0,0 1 1 0 0,0 0-1 0 0,0-1 1 0 0,1 0-1 0 0,0 0 1 0 0,0-1 0 0 0,5 4-1 0 0,6 2 44 0 0,1-1 0 0 0,22 8 0 0 0,-21-9-21 0 0,0 1 1 0 0,17 9 0 0 0,-20-10 7 0 0,-1 0 0 0 0,1-1 0 0 0,0-1 1 0 0,0-1-1 0 0,25 5 0 0 0,-21-5 31 0 0,1 1 0 0 0,29 12-1 0 0,-39-12-103 0 0,0 2-1 0 0,0-1 1 0 0,-1 1-1 0 0,0 0 1 0 0,0 1-1 0 0,-1 0 1 0 0,0 1-1 0 0,7 9 1 0 0,-1-2-389 0 0,2 4-246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34.809"/>
    </inkml:context>
    <inkml:brush xml:id="br0">
      <inkml:brushProperty name="width" value="0.1" units="cm"/>
      <inkml:brushProperty name="height" value="0.1" units="cm"/>
      <inkml:brushProperty name="color" value="#E71224"/>
    </inkml:brush>
  </inkml:definitions>
  <inkml:trace contextRef="#ctx0" brushRef="#br0">2016 127 2759 0 0,'-1'-2'21'0'0,"0"0"0"0"0,0 0-1 0 0,0 0 1 0 0,-1 0-1 0 0,1 0 1 0 0,-1 0-1 0 0,1 1 1 0 0,-1-1-1 0 0,0 1 1 0 0,0-1-1 0 0,0 1 1 0 0,0 0-1 0 0,0 0 1 0 0,0-1 0 0 0,-3 0-1 0 0,-2 0-16 0 0,0 0-1 0 0,-1 0 1 0 0,-11 0 0 0 0,6 0 42 0 0,-87-15 838 0 0,-34-4 1046 0 0,105 18-1637 0 0,0 2 1 0 0,-48 2-1 0 0,37 3-237 0 0,-198 11 580 0 0,176-15-379 0 0,6 1 31 0 0,0-2 0 0 0,-78-12-1 0 0,-63-6 221 0 0,54 8-184 0 0,-138-12 374 0 0,207 21-1005 0 0,-133 16 0 0 0,169-9-2038 0 0,0 1-770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1:45.960"/>
    </inkml:context>
    <inkml:brush xml:id="br0">
      <inkml:brushProperty name="width" value="0.1" units="cm"/>
      <inkml:brushProperty name="height" value="0.1" units="cm"/>
      <inkml:brushProperty name="color" value="#F4F91B"/>
    </inkml:brush>
  </inkml:definitions>
  <inkml:trace contextRef="#ctx0" brushRef="#br0">2333 133 2671 0 0,'-1'-1'86'0'0,"0"-1"-1"0"0,0 1 1 0 0,0 0-1 0 0,0 0 1 0 0,0 0-1 0 0,0 0 1 0 0,-1 0-1 0 0,1 0 0 0 0,0 0 1 0 0,-1 0-1 0 0,1 0 1 0 0,-1 1-1 0 0,1-1 1 0 0,-1 0-1 0 0,-1 0 1 0 0,-36-14 1922 0 0,29 12-1736 0 0,-20-7 253 0 0,0 1 0 0 0,-1 1-1 0 0,0 2 1 0 0,0 1-1 0 0,0 2 1 0 0,-38 0-1 0 0,7-2-199 0 0,47 3-169 0 0,0 0 1 0 0,0 1 0 0 0,-21 1 0 0 0,-4 6 19 0 0,1 2 1 0 0,-49 15-1 0 0,-40 9-110 0 0,97-26 4 0 0,-1-2 0 0 0,0-1 1 0 0,0-1-1 0 0,0-2 0 0 0,-39-4 0 0 0,-212-24 1236 0 0,215 23-1236 0 0,27 2 49 0 0,-53-5 146 0 0,-22 1 31 0 0,-90-33 7 0 0,63 9-150 0 0,129 30-185 0 0,0 0-1 0 0,-1 0 1 0 0,1 1-1 0 0,0 1 0 0 0,0 0 1 0 0,-1 1-1 0 0,1 1 1 0 0,0 0-1 0 0,1 1 1 0 0,-25 10-1 0 0,13-3-103 0 0,1 1 0 0 0,1 1 0 0 0,0 1 0 0 0,-39 31 0 0 0,34-20-540 0 0,3 1-26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8:18.996"/>
    </inkml:context>
    <inkml:brush xml:id="br0">
      <inkml:brushProperty name="width" value="0.1" units="cm"/>
      <inkml:brushProperty name="height" value="0.1" units="cm"/>
      <inkml:brushProperty name="color" value="#F4F91B"/>
    </inkml:brush>
  </inkml:definitions>
  <inkml:trace contextRef="#ctx0" brushRef="#br0">6879 1248 919 0 0,'0'-1'195'0'0,"1"0"0"0"0,-1 0-1 0 0,0 0 1 0 0,0 0 0 0 0,1 0-1 0 0,-1 0 1 0 0,1 0-1 0 0,-1 0 1 0 0,1 0 0 0 0,-1 0-1 0 0,1 1 1 0 0,-1-1-1 0 0,1 0 1 0 0,0 0 0 0 0,1-1-1 0 0,-1 1-38 0 0,0 1-1 0 0,0-1 1 0 0,-1 0 0 0 0,1 0-1 0 0,0 0 1 0 0,0 0-1 0 0,-1 0 1 0 0,1 0-1 0 0,-1 0 1 0 0,1 0 0 0 0,-1 0-1 0 0,0 0 1 0 0,1 0-1 0 0,-1 0 1 0 0,0 0-1 0 0,1-2 1 0 0,-1 3-134 0 0,0 0 0 0 0,0-1-1 0 0,0 1 1 0 0,0 0 0 0 0,0 0 0 0 0,0 0 0 0 0,0 0-1 0 0,0-1 1 0 0,0 1 0 0 0,-1 0 0 0 0,1 0-1 0 0,0 0 1 0 0,0 0 0 0 0,0 0 0 0 0,0-1 0 0 0,0 1-1 0 0,0 0 1 0 0,0 0 0 0 0,0 0 0 0 0,-1 0 0 0 0,1 0-1 0 0,0-1 1 0 0,0 1 0 0 0,0 0 0 0 0,0 0-1 0 0,0 0 1 0 0,0 0 0 0 0,-1 0 0 0 0,1 0 0 0 0,0 0-1 0 0,0 0 1 0 0,0 0 0 0 0,0 0 0 0 0,-1 0 0 0 0,1 0-1 0 0,0 0 1 0 0,0 0 0 0 0,0 0 0 0 0,-1 0-1 0 0,1 0 1 0 0,0 0 0 0 0,0 0 0 0 0,0 0 0 0 0,0 0-1 0 0,-1 0 1 0 0,1 0 0 0 0,0 0 0 0 0,0 0 0 0 0,0 0-1 0 0,-1 0 1 0 0,-10 6 1147 0 0,8-5-992 0 0,3-1-129 0 0,0 1 0 0 0,-1-1-1 0 0,1 0 1 0 0,0 0 0 0 0,-1 0-1 0 0,1 0 1 0 0,0-1 0 0 0,-1 1 0 0 0,1 0-1 0 0,0 0 1 0 0,-1 0 0 0 0,1 0-1 0 0,0 0 1 0 0,-1 0 0 0 0,1 0-1 0 0,0-1 1 0 0,-1 1 0 0 0,1 0-1 0 0,0 0 1 0 0,0 0 0 0 0,-1-1-1 0 0,1 1 1 0 0,0 0 0 0 0,0 0 0 0 0,-1-1-1 0 0,1 1 1 0 0,0 0 0 0 0,0 0-1 0 0,-1-1 1 0 0,1 0 25 0 0,0 1-1 0 0,-1-1 1 0 0,1 1-1 0 0,0-1 1 0 0,-1 1-1 0 0,1-1 1 0 0,-1 1-1 0 0,1 0 1 0 0,-1-1 0 0 0,1 1-1 0 0,-1 0 1 0 0,0-1-1 0 0,1 1 1 0 0,-1 0-1 0 0,1 0 1 0 0,-1-1-1 0 0,0 1 1 0 0,1 0 0 0 0,-1 0-1 0 0,0 0 1 0 0,1 0-1 0 0,-1 0 1 0 0,0 0-1 0 0,-2 1 61 0 0,0-1-1 0 0,0 0 0 0 0,0 1 1 0 0,0-1-1 0 0,0 0 0 0 0,0 0 1 0 0,0 0-1 0 0,0-1 0 0 0,0 1 1 0 0,0-1-1 0 0,-5-1 0 0 0,-13 0 1688 0 0,21 3-1801 0 0,-1 0 0 0 0,0 0-1 0 0,0 0 1 0 0,1 0 0 0 0,-1 0-1 0 0,0 0 1 0 0,0 0-1 0 0,0-1 1 0 0,0 1 0 0 0,0 0-1 0 0,0 0 1 0 0,-1-1 0 0 0,1 1-1 0 0,0-1 1 0 0,0 1 0 0 0,0-1-1 0 0,-1 1 1 0 0,1-1 0 0 0,0 0-1 0 0,0 0 1 0 0,-1 1 0 0 0,-1-1-1 0 0,-34 1 635 0 0,29-1-52 0 0,-2-1-182 0 0,0-1 0 0 0,-19-4 0 0 0,13 0 93 0 0,11 4-375 0 0,0 1 0 0 0,0-1 0 0 0,1 0-1 0 0,-1 0 1 0 0,0-1 0 0 0,1 1 0 0 0,0-1-1 0 0,-1 0 1 0 0,1 0 0 0 0,0 0 0 0 0,-5-6 0 0 0,7 7-86 0 0,0 0 1 0 0,0 0 0 0 0,-1 0-1 0 0,1 1 1 0 0,0-1 0 0 0,-1 1 0 0 0,0 0-1 0 0,1 0 1 0 0,-1 0 0 0 0,0 0 0 0 0,1 0-1 0 0,-1 0 1 0 0,0 1 0 0 0,-5-1 0 0 0,4 0-41 0 0,-14-4 27 0 0,-8 0 127 0 0,1 4 184 0 0,-41-8-1 0 0,56 7-293 0 0,3 1 4 0 0,5 0-51 0 0,1 1 0 0 0,0 0 0 0 0,0-1 0 0 0,-1 1 0 0 0,1 0 0 0 0,0 0-1 0 0,-1 0 1 0 0,1 0 0 0 0,0 0 0 0 0,-1 0 0 0 0,1 0 0 0 0,0 0 0 0 0,-1 1-1 0 0,1-1 1 0 0,0 0 0 0 0,0 1 0 0 0,-1-1 0 0 0,1 1 0 0 0,0 0 0 0 0,0-1-1 0 0,0 1 1 0 0,-2 1 0 0 0,-1 0-2 0 0,0 0 0 0 0,0 0 0 0 0,-1 0 0 0 0,1-1 0 0 0,0 1 0 0 0,-1-1 1 0 0,1 0-1 0 0,-1 0 0 0 0,1-1 0 0 0,-1 0 0 0 0,1 1 0 0 0,-5-2 0 0 0,-26 5 54 0 0,28-3-31 0 0,1 1 0 0 0,-1-2 0 0 0,0 1-1 0 0,1 0 1 0 0,-1-1 0 0 0,0-1 0 0 0,1 1 0 0 0,-1-1 0 0 0,1 0 0 0 0,-1 0 0 0 0,1-1 0 0 0,-13-4 0 0 0,8 3 28 0 0,1 0 0 0 0,-1 2 1 0 0,0-1-1 0 0,1 1 0 0 0,-1 1 1 0 0,0 0-1 0 0,0 0 0 0 0,0 1 1 0 0,-14 4-1 0 0,-83 6 260 0 0,35-5-93 0 0,49-5-170 0 0,0 1 0 0 0,0 0 0 0 0,0 2 0 0 0,-23 8 0 0 0,30-8-10 0 0,1-1 1 0 0,-1 0 0 0 0,1-1-1 0 0,-19 0 1 0 0,-15 2 41 0 0,15-2-5 0 0,25-2-59 0 0,0 1 0 0 0,1 0 1 0 0,-1 0-1 0 0,-12 4 0 0 0,11-2-13 0 0,0-1-1 0 0,0 0 1 0 0,-14 1-1 0 0,-13 2 22 0 0,9 0 11 0 0,0-2 1 0 0,-37 1-1 0 0,39-5-30 0 0,19 0 19 0 0,-1 1 1 0 0,1 0-1 0 0,0 0 1 0 0,-1 1-1 0 0,-8 2 0 0 0,-44 10 34 0 0,46-12-60 0 0,1-1 0 0 0,-17-1 0 0 0,19 0-4 0 0,-1 0 0 0 0,0 2-1 0 0,-17 1 1 0 0,-160 29 64 0 0,182-31-52 0 0,0 0 0 0 0,1 0-1 0 0,-1-1 1 0 0,0 0 0 0 0,-10-3-1 0 0,13 3-11 0 0,-1 0-1 0 0,0 0 0 0 0,0 0 1 0 0,0 0-1 0 0,0 1 1 0 0,0 0-1 0 0,0 0 0 0 0,0 1 1 0 0,-8 1-1 0 0,-14 4 1 0 0,1-1 0 0 0,-1-1 0 0 0,0-1 0 0 0,-56-3 0 0 0,50 0 0 0 0,-79 8 0 0 0,95-7 0 0 0,0 1 0 0 0,0 1 0 0 0,-24 7 0 0 0,-20 3 0 0 0,-50 1 0 0 0,97-11 11 0 0,1-1 1 0 0,-1-1-1 0 0,0-1 0 0 0,0 0 1 0 0,0 0-1 0 0,0-2 0 0 0,1 0 1 0 0,-1-1-1 0 0,1 0 0 0 0,-1-1 1 0 0,-15-7-1 0 0,21 8 13 0 0,-1 0 0 0 0,1 0 0 0 0,-1 1 0 0 0,1 0 0 0 0,-15-1 0 0 0,-13-7-1 0 0,8 2 7 0 0,-99-18-19 0 0,80 16 9 0 0,-34-5 24 0 0,-4 11-44 0 0,27 2 0 0 0,33 1 0 0 0,0 1 0 0 0,-1 0 0 0 0,-37 7 0 0 0,-16 5 0 0 0,60-11 0 0 0,15-1 0 0 0,1 0 0 0 0,-1 1 0 0 0,1-1 0 0 0,-1 1 0 0 0,0 0 0 0 0,1 0 0 0 0,0 0 0 0 0,-7 3 0 0 0,-31 11 0 0 0,21-9 0 0 0,9-2 0 0 0,1-1 0 0 0,-22 4 0 0 0,28-7 0 0 0,1 1 0 0 0,0-1 0 0 0,0 0 0 0 0,-1 0 0 0 0,1-1 0 0 0,0 1 0 0 0,0-1 0 0 0,-1 0 0 0 0,1 0 0 0 0,0-1 0 0 0,-5-1 0 0 0,5 1 6 0 0,0 1 0 0 0,0 0 0 0 0,0 0-1 0 0,0 0 1 0 0,0 1 0 0 0,0-1 0 0 0,0 1 0 0 0,0 0 0 0 0,-6 1-1 0 0,-39 6 64 0 0,44-6-68 0 0,-31 4 20 0 0,1-1 1 0 0,-46-1-1 0 0,-59 2 107 0 0,110-4-104 0 0,-37 8 0 0 0,20-3-8 0 0,-20-4-16 0 0,52 0 19 0 0,14-1-17 0 0,-1-1 0 0 0,1 1 1 0 0,0-1-1 0 0,0 1 0 0 0,-1-1 0 0 0,1 0 1 0 0,0 0-1 0 0,-1 0 0 0 0,1 0 0 0 0,0 0 1 0 0,0 0-1 0 0,-1 0 0 0 0,1 0 0 0 0,0-1 1 0 0,-1 1-1 0 0,1 0 0 0 0,0-1 1 0 0,0 1-1 0 0,-2-1 0 0 0,-1-1-2 0 0,-1 1 0 0 0,0 0 0 0 0,0 1 0 0 0,0-1 0 0 0,0 1 0 0 0,0 0 0 0 0,-8 0 0 0 0,4 1 0 0 0,-27 0 0 0 0,20 0 0 0 0,0-1 0 0 0,-22-3 0 0 0,-1 4 0 0 0,11-1 8 0 0,-67-3 48 0 0,71 1-35 0 0,-1-2 1 0 0,-43-11-1 0 0,62 13-21 0 0,0 1 0 0 0,0 0 0 0 0,1 0 0 0 0,-11 0 0 0 0,-15-2 0 0 0,-47-8 64 0 0,-58-27 128 0 0,122 36-192 0 0,-1 1 0 0 0,1 1 0 0 0,-1 0 0 0 0,-27 3 0 0 0,20 1 0 0 0,-1 1 0 0 0,1 1 0 0 0,-23 9 0 0 0,24-8 0 0 0,1 0 0 0 0,-1-2 0 0 0,-34 6 0 0 0,42-9 0 0 0,0 0 0 0 0,-19 7 0 0 0,19-6 0 0 0,0 1 0 0 0,-23 2 0 0 0,-48 5 0 0 0,28-2 0 0 0,33-8 23 0 0,0-1 0 0 0,0-1-1 0 0,0-1 1 0 0,-40-9 0 0 0,55 10-20 0 0,-24-8 36 0 0,23 6-30 0 0,1 1 0 0 0,-1 0 0 0 0,-9-1 0 0 0,2 1-7 0 0,-1 0-1 0 0,1-1 1 0 0,0-1-1 0 0,1 0 1 0 0,-1-2-1 0 0,-29-13 1 0 0,17 6 24 0 0,-59-20 1 0 0,82 31-27 0 0,-11-4 15 0 0,-25-14 0 0 0,27 13-4 0 0,0 0 1 0 0,-21-7-1 0 0,-59-19-11 0 0,85 30 8 0 0,0 0-1 0 0,1-1 0 0 0,-1-1 1 0 0,1 0-1 0 0,0 0 1 0 0,1 0-1 0 0,-1-1 1 0 0,1 0-1 0 0,-10-11 1 0 0,6 5 11 0 0,0-1 1 0 0,1 0-1 0 0,1 0 1 0 0,0-1 0 0 0,-10-23-1 0 0,13 25-3 0 0,1 0 0 0 0,1-1 0 0 0,0 1 0 0 0,0-1 0 0 0,2 0 0 0 0,-1-1 0 0 0,0-23 0 0 0,5-8 5 0 0,2 0 1 0 0,13-65-1 0 0,-8 57-10 0 0,-8 37-4 0 0,1 1 0 0 0,1 0-1 0 0,1 0 1 0 0,0 0-1 0 0,1 0 1 0 0,0 0-1 0 0,11-18 1 0 0,13-26-7 0 0,-18 36 0 0 0,14-23 0 0 0,-21 40 0 0 0,0 0 0 0 0,1 0 0 0 0,-1 0 0 0 0,1 1 0 0 0,1 0 0 0 0,-1 0 0 0 0,1 0 0 0 0,6-5 0 0 0,6-1 0 0 0,0 0 0 0 0,0 1 0 0 0,38-14 0 0 0,-1 5 0 0 0,110-32 0 0 0,-96 31-14 0 0,25-5-25 0 0,-14 13 35 0 0,0 2 1 0 0,97 2-1 0 0,191 19 4 0 0,-329-9 0 0 0,55-7 0 0 0,-58 3 0 0 0,136-14 0 0 0,55-3 0 0 0,191-1 0 0 0,-141 4 0 0 0,111 10 0 0 0,-163 25 0 0 0,-203-17 0 0 0,25 0 0 0 0,19 1 0 0 0,44 5 0 0 0,79 8 0 0 0,-150-13 0 0 0,232 0 0 0 0,-156-4 0 0 0,-32 0 0 0 0,74 1 0 0 0,-33 3 0 0 0,101 5 0 0 0,247 0 0 0 0,-383-11 0 0 0,170-12 0 0 0,-176 2 0 0 0,-30 5 0 0 0,81-3 0 0 0,-71 10 0 0 0,-22-1 0 0 0,0 3 0 0 0,80 10 0 0 0,-97-7 0 0 0,39 0 0 0 0,-16-2 0 0 0,27 4 0 0 0,0-4 0 0 0,92-10 0 0 0,-75 4 0 0 0,-35 3 0 0 0,-38 1 0 0 0,-1 1 0 0 0,1 1 0 0 0,0 1 0 0 0,28 8 0 0 0,-8-2 0 0 0,-12-2 0 0 0,0 1 0 0 0,0 1 0 0 0,-1 1 0 0 0,0 1 0 0 0,43 27 0 0 0,-36-20 0 0 0,-25-15 0 0 0,0 1 0 0 0,0 0 0 0 0,0 0 0 0 0,0 1 0 0 0,9 8 0 0 0,-10-6 0 0 0,-1 0 0 0 0,-1 0 0 0 0,1 1 0 0 0,-1-1 0 0 0,0 1 0 0 0,-1 0 0 0 0,0 0 0 0 0,4 16 0 0 0,8 19 0 0 0,-4-17-6 0 0,-1 1-1 0 0,-2 0 1 0 0,0 0-1 0 0,5 35 1 0 0,-11-48 3 0 0,-1 0 0 0 0,-1-1 0 0 0,0 1 0 0 0,0 0 1 0 0,-1 0-1 0 0,-1 0 0 0 0,-1-1 0 0 0,1 1 0 0 0,-2-1 0 0 0,-9 23 0 0 0,-1-8 3 0 0,0-1 0 0 0,-2 0 0 0 0,-1-1 0 0 0,-2-1 0 0 0,-37 40 0 0 0,-54 68-2216 0 0,81-93 220 0 0,2 1 0 0 0,2 1 0 0 0,-27 60 0 0 0,25-38-5532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24.303"/>
    </inkml:context>
    <inkml:brush xml:id="br0">
      <inkml:brushProperty name="width" value="0.1" units="cm"/>
      <inkml:brushProperty name="height" value="0.1" units="cm"/>
      <inkml:brushProperty name="color" value="#F4F91B"/>
    </inkml:brush>
  </inkml:definitions>
  <inkml:trace contextRef="#ctx0" brushRef="#br0">1420 69 2327 0 0,'1'-2'34'0'0,"0"1"0"0"0,0 0 0 0 0,1-1 0 0 0,-1 1 0 0 0,0-1 0 0 0,0 0 0 0 0,0 1 0 0 0,-1-1-1 0 0,2-3 1 0 0,3-5 598 0 0,-4 9-594 0 0,0 0 0 0 0,0-1 0 0 0,0 1 0 0 0,0 0 0 0 0,0-1 0 0 0,-1 1 0 0 0,1-1 0 0 0,-1 1 0 0 0,1-1 0 0 0,0-2 0 0 0,-1 3-26 0 0,0 1 0 0 0,0-1 0 0 0,-1 1 0 0 0,1-1 0 0 0,0 1-1 0 0,0-1 1 0 0,0 0 0 0 0,0 1 0 0 0,-1-1 0 0 0,1 1 0 0 0,0-1 0 0 0,-1 1 0 0 0,1-1 0 0 0,0 1 0 0 0,-1 0 0 0 0,1-1 0 0 0,0 1 0 0 0,-1-1 0 0 0,1 1 0 0 0,-1 0 0 0 0,1-1 0 0 0,-1 1 0 0 0,1 0 0 0 0,-1-1 0 0 0,1 1-1 0 0,-1 0 1 0 0,1 0 0 0 0,-1 0 0 0 0,0 0 0 0 0,1-1 0 0 0,-1 1 0 0 0,0 0 0 0 0,-8-2 214 0 0,-1 0 0 0 0,0 0 0 0 0,1 1 0 0 0,-12 0 0 0 0,17 1-184 0 0,-1 0 1 0 0,1 1-1 0 0,-1 0 0 0 0,0 0 1 0 0,1 0-1 0 0,-1 0 1 0 0,1 1-1 0 0,0 0 0 0 0,-1-1 1 0 0,-5 5-1 0 0,1 0-29 0 0,0-1 1 0 0,0-1-1 0 0,-1 0 0 0 0,1 0 1 0 0,-1-1-1 0 0,-10 3 0 0 0,5-3 110 0 0,0 0-1 0 0,-1-1 0 0 0,1-1 1 0 0,-1 0-1 0 0,1-1 0 0 0,-31-4 0 0 0,-40-14 716 0 0,74 16-740 0 0,0 1 0 0 0,-18 0 1 0 0,-12 0 8 0 0,-214-21 1396 0 0,102 20-1286 0 0,28 2-182 0 0,74 0-129 0 0,0 3 0 0 0,0 2 0 0 0,1 3 1 0 0,-99 26-1 0 0,122-25-248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25.385"/>
    </inkml:context>
    <inkml:brush xml:id="br0">
      <inkml:brushProperty name="width" value="0.1" units="cm"/>
      <inkml:brushProperty name="height" value="0.1" units="cm"/>
      <inkml:brushProperty name="color" value="#F4F91B"/>
    </inkml:brush>
  </inkml:definitions>
  <inkml:trace contextRef="#ctx0" brushRef="#br0">1621 118 1927 0 0,'-31'-9'1213'0'0,"-1"2"1"0"0,-57-5-1 0 0,83 11-1165 0 0,-39 0 506 0 0,33 1-275 0 0,-1-1 0 0 0,-23-3 0 0 0,16 1-102 0 0,1 1 1 0 0,-1 1-1 0 0,0 0 0 0 0,-33 5 1 0 0,24-2-41 0 0,-31-1 0 0 0,14-4 236 0 0,0-2-1 0 0,-52-12 1 0 0,76 13-308 0 0,-1 1 1 0 0,0 1-1 0 0,0 1 1 0 0,-23 2-1 0 0,-43-2-38 0 0,-74-24 232 0 0,49 6 170 0 0,83 17-349 0 0,-1 1 0 0 0,1 1 0 0 0,-55 9 0 0 0,-79 17-189 0 0,103-16-1007 0 0,26-4-2307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26.324"/>
    </inkml:context>
    <inkml:brush xml:id="br0">
      <inkml:brushProperty name="width" value="0.1" units="cm"/>
      <inkml:brushProperty name="height" value="0.1" units="cm"/>
      <inkml:brushProperty name="color" value="#F4F91B"/>
    </inkml:brush>
  </inkml:definitions>
  <inkml:trace contextRef="#ctx0" brushRef="#br0">716 76 287 0 0,'-2'1'32'0'0,"-1"0"-1"0"0,1 1 0 0 0,-1-2 0 0 0,0 1 0 0 0,1 0 1 0 0,-1 0-1 0 0,0-1 0 0 0,0 1 0 0 0,1-1 0 0 0,-1 0 1 0 0,0 0-1 0 0,-4-1 0 0 0,-38-6 725 0 0,29 3-498 0 0,-18-4 1148 0 0,1-1 0 0 0,-43-20 0 0 0,58 22-1222 0 0,3 3-52 0 0,0 0 0 0 0,-1 1 0 0 0,1 1 0 0 0,-24-1-1 0 0,21 1-68 0 0,-8 1-40 0 0,0 2 0 0 0,0 0 0 0 0,0 1 0 0 0,0 2 0 0 0,1 1 0 0 0,-1 1 0 0 0,1 1 0 0 0,1 1 0 0 0,-1 1-1 0 0,-34 18 1 0 0,36-15-35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26.988"/>
    </inkml:context>
    <inkml:brush xml:id="br0">
      <inkml:brushProperty name="width" value="0.1" units="cm"/>
      <inkml:brushProperty name="height" value="0.1" units="cm"/>
      <inkml:brushProperty name="color" value="#F4F91B"/>
    </inkml:brush>
  </inkml:definitions>
  <inkml:trace contextRef="#ctx0" brushRef="#br0">770 68 2815 0 0,'-1'-2'53'0'0,"1"0"-1"0"0,-1 0 0 0 0,0 0 0 0 0,0 0 0 0 0,1 0 0 0 0,-1 0 0 0 0,0 1 0 0 0,0-1 0 0 0,-1 0 1 0 0,1 1-1 0 0,0-1 0 0 0,-1 1 0 0 0,1-1 0 0 0,-1 1 0 0 0,1 0 0 0 0,-1-1 0 0 0,0 1 0 0 0,1 0 0 0 0,-4-1 1 0 0,1 0 28 0 0,0 1 1 0 0,-1-1 0 0 0,0 1-1 0 0,1 0 1 0 0,-1 1 0 0 0,0-1 0 0 0,-8 1-1 0 0,-1 0 35 0 0,-4 0 253 0 0,0 0 1 0 0,-36-6-1 0 0,32 3 94 0 0,-1 0-1 0 0,-39 2 1 0 0,-20-2 277 0 0,35-3-239 0 0,0 2-1 0 0,-74 4 1 0 0,98 1-393 0 0,-57 7 43 0 0,70-6-125 0 0,0 0-1 0 0,0 0 1 0 0,1 1 0 0 0,-1 1-1 0 0,-16 8 1 0 0,25-11-39 0 0,0-1-1 0 0,0 1 1 0 0,0 0 0 0 0,1-1-1 0 0,-1 1 1 0 0,0 0 0 0 0,1 0-1 0 0,-1-1 1 0 0,0 1 0 0 0,1 0-1 0 0,-1 0 1 0 0,1 0 0 0 0,-1 0-1 0 0,1 0 1 0 0,0 0 0 0 0,-1 0-1 0 0,1 0 1 0 0,0 0 0 0 0,0 0-1 0 0,0 0 1 0 0,0 0 0 0 0,0 0-1 0 0,0 0 1 0 0,0 0 0 0 0,0 0-1 0 0,0 0 1 0 0,0 0 0 0 0,0 0-1 0 0,1 0 1 0 0,-1 0 0 0 0,0-1-1 0 0,1 1 1 0 0,-1 0 0 0 0,1 0-1 0 0,-1 0 1 0 0,2 2 0 0 0,3 1-489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27.934"/>
    </inkml:context>
    <inkml:brush xml:id="br0">
      <inkml:brushProperty name="width" value="0.1" units="cm"/>
      <inkml:brushProperty name="height" value="0.1" units="cm"/>
      <inkml:brushProperty name="color" value="#F4F91B"/>
    </inkml:brush>
  </inkml:definitions>
  <inkml:trace contextRef="#ctx0" brushRef="#br0">2047 160 1375 0 0,'0'-1'42'0'0,"-1"0"-1"0"0,1 0 0 0 0,-1 1 0 0 0,1-1 0 0 0,-1 0 0 0 0,1 1 0 0 0,-1-1 0 0 0,0 0 0 0 0,1 1 0 0 0,-1-1 0 0 0,0 1 0 0 0,1-1 0 0 0,-1 1 0 0 0,0 0 0 0 0,0-1 0 0 0,0 1 0 0 0,1 0 0 0 0,-1-1 0 0 0,0 1 0 0 0,0 0 0 0 0,0 0 0 0 0,-1 0 0 0 0,-21 1 2033 0 0,4 1-1932 0 0,7-3 107 0 0,-1 1 0 0 0,-20 2-1 0 0,-7 1 560 0 0,3-1-141 0 0,-1 1 0 0 0,-45 11 1 0 0,-44 5-80 0 0,62-16-146 0 0,-82-6-1 0 0,126 0-350 0 0,0-1-1 0 0,-40-12 1 0 0,37 9 12 0 0,-41-7-1 0 0,12 7-18 0 0,-157-18 104 0 0,106 17-182 0 0,-159-32-1 0 0,192 22-8 0 0,-1 0 89 0 0,-89-11 1 0 0,138 26-123 0 0,-1 2 0 0 0,0 0 0 0 0,0 2 0 0 0,0 0 0 0 0,1 2 0 0 0,-1 1 1 0 0,-44 12-1 0 0,35-4-178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49.334"/>
    </inkml:context>
    <inkml:brush xml:id="br0">
      <inkml:brushProperty name="width" value="0.1" units="cm"/>
      <inkml:brushProperty name="height" value="0.1" units="cm"/>
      <inkml:brushProperty name="color" value="#F4F91B"/>
    </inkml:brush>
  </inkml:definitions>
  <inkml:trace contextRef="#ctx0" brushRef="#br0">1093 78 719 0 0,'5'-7'3'0'0,"-4"5"4"0"0,0 1-1 0 0,0 0 1 0 0,0-1-1 0 0,0 1 1 0 0,1 0-1 0 0,-1 0 0 0 0,0-1 1 0 0,0 1-1 0 0,1 0 1 0 0,-1 0-1 0 0,3-1 0 0 0,10-10 890 0 0,-5 5-604 0 0,-4 3 483 0 0,-3 10-10 0 0,-23 7 1010 0 0,21-13-1761 0 0,0 0-1 0 0,0 1 1 0 0,0-1 0 0 0,0 0 0 0 0,0 0-1 0 0,0 0 1 0 0,0 0 0 0 0,0 0-1 0 0,0 0 1 0 0,0 0 0 0 0,0 1-1 0 0,0-1 1 0 0,0 0 0 0 0,0 0-1 0 0,-1 0 1 0 0,1 0 0 0 0,0 0-1 0 0,0 0 1 0 0,0 0 0 0 0,0 0 0 0 0,0 1-1 0 0,0-1 1 0 0,0 0 0 0 0,0 0-1 0 0,0 0 1 0 0,0 0 0 0 0,0 0-1 0 0,-1 0 1 0 0,1 0 0 0 0,0 0-1 0 0,0 0 1 0 0,0 0 0 0 0,0 0-1 0 0,0 0 1 0 0,0 0 0 0 0,0 0 0 0 0,-1 0-1 0 0,1 0 1 0 0,0 0 0 0 0,0 0-1 0 0,0 0 1 0 0,0 0 0 0 0,0 0-1 0 0,0 0 1 0 0,-1 0 0 0 0,1 0-1 0 0,0 0 1 0 0,0 0 0 0 0,0 0-1 0 0,0 0 1 0 0,0 0 0 0 0,0 0 0 0 0,0 0-1 0 0,0 0 1 0 0,-1 0 0 0 0,1 0-1 0 0,0 0 1 0 0,0-1 0 0 0,0 1-1 0 0,0 0 1 0 0,0 0 0 0 0,-4-9 869 0 0,0 0 34 0 0,-77 15 419 0 0,-54 3-382 0 0,120-9-845 0 0,1-2 0 0 0,-1 0 1 0 0,-17-5-1 0 0,15 2 150 0 0,-31-2 1 0 0,-69-6 388 0 0,79 7-410 0 0,-1 1 0 0 0,0 3 0 0 0,-66 3 0 0 0,50 5-210 0 0,1 2 1 0 0,-56 17-1 0 0,-5 15-394 0 0,64-21-3136 0 0,20-9-377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50.069"/>
    </inkml:context>
    <inkml:brush xml:id="br0">
      <inkml:brushProperty name="width" value="0.1" units="cm"/>
      <inkml:brushProperty name="height" value="0.1" units="cm"/>
      <inkml:brushProperty name="color" value="#F4F91B"/>
    </inkml:brush>
  </inkml:definitions>
  <inkml:trace contextRef="#ctx0" brushRef="#br0">1083 55 2959 0 0,'-7'-1'268'0'0,"-1"0"-1"0"0,1-1 1 0 0,0 0-1 0 0,0 0 0 0 0,0 0 1 0 0,0-1-1 0 0,-12-6 0 0 0,-24-9 837 0 0,27 14-694 0 0,0 0 1 0 0,-1 2-1 0 0,1 0 1 0 0,-21 0-1 0 0,-68 7 599 0 0,12-1-590 0 0,-59-7 0 0 0,-132 4 118 0 0,254 3-477 0 0,1 0 0 0 0,-59 17-1 0 0,27-1-3050 0 0,35-10-364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51.391"/>
    </inkml:context>
    <inkml:brush xml:id="br0">
      <inkml:brushProperty name="width" value="0.1" units="cm"/>
      <inkml:brushProperty name="height" value="0.1" units="cm"/>
      <inkml:brushProperty name="color" value="#F4F91B"/>
    </inkml:brush>
  </inkml:definitions>
  <inkml:trace contextRef="#ctx0" brushRef="#br0">1929 240 2759 0 0,'-2'-3'161'0'0,"-1"0"-1"0"0,1 0 1 0 0,-1 1-1 0 0,0-1 1 0 0,0 1 0 0 0,0-1-1 0 0,0 1 1 0 0,0 0-1 0 0,0 0 1 0 0,-1 0-1 0 0,1 1 1 0 0,-7-3-1 0 0,6 4-124 0 0,1 0 1 0 0,-1 1-1 0 0,1 0 0 0 0,-1-1 0 0 0,1 1 1 0 0,0 0-1 0 0,-1 1 0 0 0,1-1 0 0 0,0 1 0 0 0,0-1 1 0 0,0 1-1 0 0,0 0 0 0 0,-3 3 0 0 0,2-3 13 0 0,-10 7 402 0 0,9-7 157 0 0,7-6-127 0 0,-2 3-445 0 0,0 0-1 0 0,0 1 1 0 0,-1-1-1 0 0,1 0 1 0 0,0 1 0 0 0,-1-1-1 0 0,1 0 1 0 0,0 1-1 0 0,-1-1 1 0 0,1 1-1 0 0,-1-1 1 0 0,1 1 0 0 0,-1-1-1 0 0,1 1 1 0 0,-1-1-1 0 0,0 1 1 0 0,1-1 0 0 0,-1 1-1 0 0,0 0 1 0 0,1-1-1 0 0,-1 1 1 0 0,0 0 0 0 0,1 0-1 0 0,-1-1 1 0 0,0 1-1 0 0,-1 0 1 0 0,0-1 17 0 0,1 0 0 0 0,-1 0-1 0 0,0 1 1 0 0,0-1 0 0 0,0 1 0 0 0,1-1 0 0 0,-1 1 0 0 0,0 0 0 0 0,0 0-1 0 0,0-1 1 0 0,0 1 0 0 0,-3 1 0 0 0,-6 3-13 0 0,1 0 0 0 0,-1-1 0 0 0,0 0 0 0 0,-16 2 0 0 0,1 0 87 0 0,16-2-83 0 0,-3 0 51 0 0,0-1 0 0 0,0 0 0 0 0,-15 1 0 0 0,15-3-29 0 0,11 1-38 0 0,0-1 0 0 0,0 0 0 0 0,1 0 0 0 0,-1 0 0 0 0,0 0 0 0 0,0 0 0 0 0,0-1 0 0 0,1 1 0 0 0,-1 0 0 0 0,0-1 0 0 0,0 1 0 0 0,1-1 0 0 0,-4-1 0 0 0,-6-3 59 0 0,0 1 0 0 0,0 1 0 0 0,0 0-1 0 0,0 1 1 0 0,-1 0 0 0 0,1 0 0 0 0,-1 2 0 0 0,1-1-1 0 0,-15 2 1 0 0,12-1-48 0 0,-16 0 18 0 0,6-1 61 0 0,-34 4 0 0 0,-14 8-74 0 0,-64 5 174 0 0,93-11-199 0 0,31-3-6 0 0,0 0 0 0 0,1-1 0 0 0,-1 0 1 0 0,-14-2-1 0 0,4-2-5 0 0,-78-12 219 0 0,88 12-161 0 0,0 0-1 0 0,1-1 0 0 0,0 0 1 0 0,0-1-1 0 0,0 0 1 0 0,-13-8-1 0 0,17 7-28 0 0,0 0 0 0 0,0 0 0 0 0,0-1 0 0 0,1 1 0 0 0,-8-13 0 0 0,7 10-22 0 0,-1 0 0 0 0,-15-15 0 0 0,12 14-3 0 0,1 2-2 0 0,0 0 1 0 0,0 0-1 0 0,-16-9 0 0 0,-64-25 22 0 0,76 36-25 0 0,-2 1-1 0 0,1 1 1 0 0,0 0-1 0 0,-20-2 0 0 0,6 4-163 0 0,-1 1-1 0 0,1 1 0 0 0,0 1 0 0 0,0 2 1 0 0,0 1-1 0 0,0 1 0 0 0,1 2 0 0 0,0 0 1 0 0,0 2-1 0 0,0 2 0 0 0,2 0 0 0 0,-34 19 1 0 0,33-15-3641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54.556"/>
    </inkml:context>
    <inkml:brush xml:id="br0">
      <inkml:brushProperty name="width" value="0.1" units="cm"/>
      <inkml:brushProperty name="height" value="0.1" units="cm"/>
      <inkml:brushProperty name="color" value="#E71224"/>
    </inkml:brush>
  </inkml:definitions>
  <inkml:trace contextRef="#ctx0" brushRef="#br0">2323 123 2327 0 0,'-5'-10'182'0'0,"4"7"-34"0"0,-1 0 1 0 0,1 0-1 0 0,-1 0 1 0 0,0 0-1 0 0,1 1 1 0 0,-1-1-1 0 0,-1 0 1 0 0,1 1 0 0 0,-4-4-1 0 0,-3-1 22 0 0,-1-1 0 0 0,0 2 0 0 0,-1-1-1 0 0,1 1 1 0 0,-1 1 0 0 0,-1 0 0 0 0,-19-6 0 0 0,3 2 313 0 0,20 5-281 0 0,-1 1-1 0 0,1 1 0 0 0,-1-1 0 0 0,0 1 0 0 0,0 1 0 0 0,0 0 0 0 0,-1 0 0 0 0,-9 1 0 0 0,-87 8 224 0 0,-95 3 368 0 0,33-4 20 0 0,-232 9-175 0 0,4-1-524 0 0,115-1-56 0 0,53-4-18 0 0,160-4-416 0 0,-90 19-1 0 0,91-9-38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52.985"/>
    </inkml:context>
    <inkml:brush xml:id="br0">
      <inkml:brushProperty name="width" value="0.1" units="cm"/>
      <inkml:brushProperty name="height" value="0.1" units="cm"/>
      <inkml:brushProperty name="color" value="#F4F91B"/>
    </inkml:brush>
  </inkml:definitions>
  <inkml:trace contextRef="#ctx0" brushRef="#br0">891 44 455 0 0,'-14'-28'3335'0'0,"13"27"-3288"0"0,1 0 0 0 0,-1 0 0 0 0,1 0 0 0 0,-1 0 0 0 0,1 0 0 0 0,-1 0 0 0 0,0 1 0 0 0,0-1 0 0 0,0 0-1 0 0,1 0 1 0 0,-1 1 0 0 0,0-1 0 0 0,0 1 0 0 0,0-1 0 0 0,0 0 0 0 0,0 1 0 0 0,0 0 0 0 0,0-1 0 0 0,0 1 0 0 0,0 0 0 0 0,0-1 0 0 0,0 1 0 0 0,0 0 0 0 0,0 0-1 0 0,0 0 1 0 0,-1 0 0 0 0,1 0 0 0 0,0 0 0 0 0,0 0 0 0 0,0 0 0 0 0,0 1 0 0 0,0-1 0 0 0,0 0 0 0 0,-2 1 0 0 0,-6 2 126 0 0,0 0-1 0 0,0 1 1 0 0,-9 5 0 0 0,9-5-47 0 0,-9 4 87 0 0,-1-1 0 0 0,-1-1-1 0 0,1 0 1 0 0,-25 3 0 0 0,4-3 335 0 0,-47-1 0 0 0,-6 1-233 0 0,1 3 0 0 0,1 5 0 0 0,-138 38 0 0 0,193-42-578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53.925"/>
    </inkml:context>
    <inkml:brush xml:id="br0">
      <inkml:brushProperty name="width" value="0.1" units="cm"/>
      <inkml:brushProperty name="height" value="0.1" units="cm"/>
      <inkml:brushProperty name="color" value="#F4F91B"/>
    </inkml:brush>
  </inkml:definitions>
  <inkml:trace contextRef="#ctx0" brushRef="#br0">1114 63 1375 0 0,'-1'-3'157'0'0,"0"0"0"0"0,0 1-1 0 0,0-1 1 0 0,0 0-1 0 0,0 1 1 0 0,0 0 0 0 0,-1-1-1 0 0,0 1 1 0 0,1 0-1 0 0,-1-1 1 0 0,0 1 0 0 0,0 0-1 0 0,0 0 1 0 0,0 1-1 0 0,0-1 1 0 0,-1 0 0 0 0,1 1-1 0 0,-3-2 1 0 0,-1 0 4 0 0,1 1 1 0 0,0 1-1 0 0,0-1 1 0 0,0 1 0 0 0,-1 0-1 0 0,1 0 1 0 0,-1 0-1 0 0,-9 1 1 0 0,-7-4 241 0 0,20 3-367 0 0,0 1 0 0 0,0-1 0 0 0,-1 1 0 0 0,1-1 0 0 0,0 1 0 0 0,0 0 0 0 0,-1 0 0 0 0,1 0 0 0 0,0 0 0 0 0,-1 0 0 0 0,1 0 0 0 0,0 1-1 0 0,-4 0 1 0 0,0 1 39 0 0,0 0 0 0 0,0-1 0 0 0,0 0-1 0 0,-11 1 1 0 0,-16 3 119 0 0,-12 7-7 0 0,-95 22 329 0 0,120-31-304 0 0,0-2 1 0 0,-35-2-1 0 0,-3 0 112 0 0,49 2-279 0 0,-303 25 449 0 0,142 0-402 0 0,141-21-369 0 0,-3-1-125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55.342"/>
    </inkml:context>
    <inkml:brush xml:id="br0">
      <inkml:brushProperty name="width" value="0.1" units="cm"/>
      <inkml:brushProperty name="height" value="0.1" units="cm"/>
      <inkml:brushProperty name="color" value="#F4F91B"/>
    </inkml:brush>
  </inkml:definitions>
  <inkml:trace contextRef="#ctx0" brushRef="#br0">1679 28 1839 0 0,'0'-1'49'0'0,"-1"1"0"0"0,1 0-1 0 0,0-1 1 0 0,0 1-1 0 0,0 0 1 0 0,0-1-1 0 0,0 1 1 0 0,-1 0-1 0 0,1 0 1 0 0,0-1-1 0 0,0 1 1 0 0,-1 0-1 0 0,1 0 1 0 0,0-1-1 0 0,0 1 1 0 0,-1 0-1 0 0,1 0 1 0 0,0 0-1 0 0,-1-1 1 0 0,1 1-1 0 0,0 0 1 0 0,0 0-1 0 0,-1 0 1 0 0,1 0-1 0 0,-1 0 1 0 0,1 0-1 0 0,-1 0 1 0 0,-6-5 799 0 0,5 4-754 0 0,0-1 1 0 0,0 0-1 0 0,0 1 0 0 0,0-1 0 0 0,0 1 0 0 0,0 0 1 0 0,-1 0-1 0 0,1 0 0 0 0,0 0 0 0 0,-1 0 1 0 0,1 0-1 0 0,-1 1 0 0 0,1-1 0 0 0,-1 1 1 0 0,1 0-1 0 0,-5-1 0 0 0,0 1 124 0 0,0 0 0 0 0,0 1 0 0 0,0-1 0 0 0,-14 4 0 0 0,-81 15 551 0 0,48-10-363 0 0,35-6-91 0 0,1-2 0 0 0,-33-1 0 0 0,-2 0 88 0 0,-349 1 537 0 0,366-1-790 0 0,-1 1 1 0 0,1 2 0 0 0,0 2 0 0 0,-52 13 0 0 0,23-5-91 0 0,7-5-28 0 0,-79 2-1 0 0,76-8 28 0 0,-65 12 1 0 0,105-10-237 0 0,0 1 0 0 0,1 2 0 0 0,0 0 0 0 0,0 1 0 0 0,1 1 0 0 0,-30 18 0 0 0,27-13-3430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56.771"/>
    </inkml:context>
    <inkml:brush xml:id="br0">
      <inkml:brushProperty name="width" value="0.1" units="cm"/>
      <inkml:brushProperty name="height" value="0.1" units="cm"/>
      <inkml:brushProperty name="color" value="#F4F91B"/>
    </inkml:brush>
  </inkml:definitions>
  <inkml:trace contextRef="#ctx0" brushRef="#br0">1260 80 1375 0 0,'-16'0'206'0'0,"-7"1"1872"0"0,14 0-1775 0 0,0-1 0 0 0,-1-1 0 0 0,-16-2 0 0 0,-1-1 319 0 0,8 0 31 0 0,-27-8 0 0 0,17 4-151 0 0,-1 1 0 0 0,1 0 0 0 0,-47-2 0 0 0,23 6-82 0 0,0 2-1 0 0,-103 12 1 0 0,49-5-243 0 0,89-7-115 0 0,-1-1 1 0 0,1-1-1 0 0,-30-8 0 0 0,-6-1 56 0 0,22 7-88 0 0,0 2 0 0 0,-1 1 1 0 0,1 1-1 0 0,-1 2 0 0 0,-59 9 0 0 0,81-8-59 0 0,1 1-1 0 0,0 1 1 0 0,0-1-1 0 0,1 1 0 0 0,-1 1 1 0 0,1 0-1 0 0,0 0 1 0 0,0 1-1 0 0,-15 12 0 0 0,4-4-330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58.053"/>
    </inkml:context>
    <inkml:brush xml:id="br0">
      <inkml:brushProperty name="width" value="0.1" units="cm"/>
      <inkml:brushProperty name="height" value="0.1" units="cm"/>
      <inkml:brushProperty name="color" value="#F4F91B"/>
    </inkml:brush>
  </inkml:definitions>
  <inkml:trace contextRef="#ctx0" brushRef="#br0">1301 50 1375 0 0,'0'-1'-23'0'0,"-2"-1"195"0"0,0-1 0 0 0,0 1 0 0 0,0 0 0 0 0,-1 0-1 0 0,1 0 1 0 0,0 0 0 0 0,-1 0 0 0 0,0 0-1 0 0,1 1 1 0 0,-1-1 0 0 0,0 1 0 0 0,0 0-1 0 0,0-1 1 0 0,0 1 0 0 0,0 1 0 0 0,0-1-1 0 0,0 0 1 0 0,0 1 0 0 0,0 0 0 0 0,-5-1-1 0 0,-4 1 146 0 0,0-2 0 0 0,0 1-1 0 0,-15-5 1 0 0,19 3-140 0 0,-1 1 1 0 0,1 1-1 0 0,-1 0 1 0 0,0 0-1 0 0,0 0 1 0 0,0 1-1 0 0,1 0 1 0 0,-13 2-1 0 0,-25 9 65 0 0,1-1 122 0 0,-76 8 0 0 0,99-16-216 0 0,0 2 1 0 0,0 0-1 0 0,1 1 1 0 0,-30 11-1 0 0,-80 41-52 0 0,102-44-96 0 0,7-3 11 0 0,-2-1 0 0 0,1-1-1 0 0,-1-2 1 0 0,0 0-1 0 0,-43 4 1 0 0,32-7 105 0 0,-1-3 0 0 0,1 0-1 0 0,-49-8 1 0 0,69 6-196 0 0,-1 0 0 0 0,1 2 0 0 0,0 0 0 0 0,-1 0 0 0 0,1 2 0 0 0,0-1 0 0 0,-1 2 0 0 0,1 0 0 0 0,1 1 0 0 0,-19 7 0 0 0,15-3-3279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3:00.349"/>
    </inkml:context>
    <inkml:brush xml:id="br0">
      <inkml:brushProperty name="width" value="0.1" units="cm"/>
      <inkml:brushProperty name="height" value="0.1" units="cm"/>
      <inkml:brushProperty name="color" value="#F4F91B"/>
    </inkml:brush>
  </inkml:definitions>
  <inkml:trace contextRef="#ctx0" brushRef="#br0">1408 9 919 0 0,'-5'-2'330'0'0,"1"1"-1"0"0,0-1 0 0 0,-1 1 0 0 0,1 0 0 0 0,-1 0 0 0 0,1 1 1 0 0,-1-1-1 0 0,0 1 0 0 0,-7 0 0 0 0,-44 8 512 0 0,26-3-462 0 0,-7 0 12 0 0,-1 1-4 0 0,0-2 0 0 0,-64-1 0 0 0,2-13 868 0 0,60 4-630 0 0,-73 0-1 0 0,-31 9-383 0 0,-60 2 54 0 0,147-2-276 0 0,13-2 24 0 0,-1 2 1 0 0,0 3-1 0 0,-57 13 0 0 0,93-16-25 0 0,-1 0-1 0 0,0 1 0 0 0,1 1 0 0 0,0-1 0 0 0,0 2 1 0 0,-10 6-1 0 0,-44 43-901 0 0,60-52 783 0 0,-15 13-3267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1:48.485"/>
    </inkml:context>
    <inkml:brush xml:id="br0">
      <inkml:brushProperty name="width" value="0.1" units="cm"/>
      <inkml:brushProperty name="height" value="0.1" units="cm"/>
      <inkml:brushProperty name="color" value="#F4F91B"/>
    </inkml:brush>
  </inkml:definitions>
  <inkml:trace contextRef="#ctx0" brushRef="#br0">2251 199 2127 0 0,'-2'-3'32'0'0,"0"1"0"0"0,0-1 0 0 0,0 1-1 0 0,-1-1 1 0 0,1 1 0 0 0,-1 0-1 0 0,1 0 1 0 0,-1 0 0 0 0,0 0-1 0 0,0 0 1 0 0,0 0 0 0 0,0 1-1 0 0,0 0 1 0 0,-4-2 0 0 0,2 1 8 0 0,0 0-1 0 0,0-1 1 0 0,0 1 0 0 0,-5-5 0 0 0,-18-10 859 0 0,24 16-738 0 0,0-1-1 0 0,0 0 1 0 0,1-1-1 0 0,-1 1 1 0 0,1 0-1 0 0,-4-4 1 0 0,3 2 52 0 0,-1 1-1 0 0,0 0 1 0 0,1-1 0 0 0,-1 2 0 0 0,0-1 0 0 0,0 1-1 0 0,-7-3 1 0 0,6 3-116 0 0,0-1 0 0 0,1 1 0 0 0,-1-2 0 0 0,-10-6-1 0 0,11 6-6 0 0,0 1-1 0 0,-1 0 1 0 0,1 0-1 0 0,-1 0 1 0 0,0 0-1 0 0,0 1 1 0 0,0 0-1 0 0,0 0 1 0 0,0 1-1 0 0,0-1 1 0 0,-1 1-1 0 0,1 1 1 0 0,0-1-1 0 0,-11 2 1 0 0,-7 0 42 0 0,0 2 0 0 0,-34 9 1 0 0,47-9-141 0 0,-68 13 155 0 0,-90 6 0 0 0,57-11 307 0 0,-62 4 46 0 0,135-15-231 0 0,1-3 0 0 0,-1-1 0 0 0,-49-11-1 0 0,37 5-20 0 0,-93-7 199 0 0,-29-5-185 0 0,-47-15-54 0 0,183 31-258 0 0,0 2 0 0 0,0 1 0 0 0,-1 2-1 0 0,-43 4 1 0 0,-149 29-429 0 0,195-26 17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1:50.051"/>
    </inkml:context>
    <inkml:brush xml:id="br0">
      <inkml:brushProperty name="width" value="0.1" units="cm"/>
      <inkml:brushProperty name="height" value="0.1" units="cm"/>
      <inkml:brushProperty name="color" value="#F4F91B"/>
    </inkml:brush>
  </inkml:definitions>
  <inkml:trace contextRef="#ctx0" brushRef="#br0">1562 33 3167 0 0,'1'-11'327'0'0,"0"0"432"0"0,-2 10-746 0 0,1 1-1 0 0,0 0 1 0 0,-1 0-1 0 0,1 0 1 0 0,0 0 0 0 0,-1-1-1 0 0,1 1 1 0 0,-1 0-1 0 0,1 0 1 0 0,0 0-1 0 0,-1 0 1 0 0,1 0 0 0 0,0 0-1 0 0,-1 0 1 0 0,1 0-1 0 0,-1 0 1 0 0,1 0-1 0 0,0 0 1 0 0,-1 0 0 0 0,1 0-1 0 0,0 1 1 0 0,-1-1-1 0 0,1 0 1 0 0,0 0-1 0 0,-1 0 1 0 0,1 0 0 0 0,0 1-1 0 0,-1-1 1 0 0,1 0-1 0 0,0 0 1 0 0,-1 1-1 0 0,-16 3 312 0 0,15-4-285 0 0,0 0 1 0 0,0 0 0 0 0,0 1-1 0 0,0-1 1 0 0,0 1 0 0 0,0-1-1 0 0,0 1 1 0 0,-2 1-1 0 0,-2 1 35 0 0,-1 0-1 0 0,1-1 1 0 0,-1 1-1 0 0,0-1 1 0 0,0-1-1 0 0,0 1 0 0 0,-7 0 1 0 0,-54 1 555 0 0,24-2-31 0 0,-44 3 168 0 0,0-5 0 0 0,-101-12-1 0 0,114-1-435 0 0,46 8-119 0 0,-35-3 0 0 0,-25 6 106 0 0,-1 3-1 0 0,-148 19 1 0 0,126-7-282 0 0,48-6-135 0 0,-84 17-1 0 0,101-7-585 0 0,27-7 52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11.759"/>
    </inkml:context>
    <inkml:brush xml:id="br0">
      <inkml:brushProperty name="width" value="0.1" units="cm"/>
      <inkml:brushProperty name="height" value="0.1" units="cm"/>
      <inkml:brushProperty name="color" value="#F4F91B"/>
    </inkml:brush>
  </inkml:definitions>
  <inkml:trace contextRef="#ctx0" brushRef="#br0">1619 124 455 0 0,'-57'-8'2678'0'0,"21"9"-628"0"0,22 0-1842 0 0,-26-1 0 0 0,28 0 40 0 0,-1 0 0 0 0,0 1 0 0 0,0 0 0 0 0,-22 6 0 0 0,25-4-142 0 0,-1-1 0 0 0,0 0 0 0 0,1-1 0 0 0,-1 0 0 0 0,0-1 0 0 0,1 0 0 0 0,-16-2 0 0 0,-121-21 1266 0 0,67 11-720 0 0,13 2 61 0 0,0 3-1 0 0,-112 2 1 0 0,128 7-396 0 0,-151 2 412 0 0,176-6-637 0 0,-1-1 0 0 0,0 0 0 0 0,1-3 0 0 0,0 0 0 0 0,-39-15 0 0 0,42 12 47 0 0,-1 0-1 0 0,0 2 0 0 0,-31-6 0 0 0,46 11-137 0 0,-1 1-1 0 0,1 1 1 0 0,-1 0-1 0 0,1 0 1 0 0,-1 0-1 0 0,1 1 1 0 0,0 1-1 0 0,-1 0 1 0 0,1 0-1 0 0,0 1 0 0 0,-15 6 1 0 0,-5 3-1378 0 0,15-4-3189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12.510"/>
    </inkml:context>
    <inkml:brush xml:id="br0">
      <inkml:brushProperty name="width" value="0.1" units="cm"/>
      <inkml:brushProperty name="height" value="0.1" units="cm"/>
      <inkml:brushProperty name="color" value="#F4F91B"/>
    </inkml:brush>
  </inkml:definitions>
  <inkml:trace contextRef="#ctx0" brushRef="#br0">1671 166 1007 0 0,'-1'1'18'0'0,"1"-1"0"0"0,0 1 0 0 0,0-1 0 0 0,0 1-1 0 0,-1-1 1 0 0,1 1 0 0 0,0-1 0 0 0,0 1 0 0 0,-1-1-1 0 0,1 1 1 0 0,-1-1 0 0 0,1 1 0 0 0,0-1 0 0 0,-1 1-1 0 0,1-1 1 0 0,-1 0 0 0 0,1 1 0 0 0,-1-1 0 0 0,1 0-1 0 0,-1 1 1 0 0,1-1 0 0 0,-1 0 0 0 0,1 0 0 0 0,-1 1-1 0 0,0-1 1 0 0,1 0 0 0 0,-1 0 0 0 0,1 0 0 0 0,-1 0-1 0 0,0 0 1 0 0,1 0 0 0 0,-2 0 0 0 0,-26 0 1222 0 0,19-1-576 0 0,-129 9 2459 0 0,135-8-3098 0 0,-12 0 259 0 0,1 0-1 0 0,-30-5 0 0 0,-14 0 491 0 0,-84 16 7 0 0,97-5-479 0 0,-75-1-1 0 0,62-9 402 0 0,1-3 0 0 0,-74-18 0 0 0,-108-43 944 0 0,150 38-1360 0 0,41 13-133 0 0,-85-19-1 0 0,116 33-175 0 0,1 0 0 0 0,-1 2-1 0 0,1 0 1 0 0,-1 1 0 0 0,1 1-1 0 0,-1 0 1 0 0,1 1 0 0 0,0 1-1 0 0,-23 6 1 0 0,-23 14-3926 0 0,28-7-287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6:56.080"/>
    </inkml:context>
    <inkml:brush xml:id="br0">
      <inkml:brushProperty name="width" value="0.1" units="cm"/>
      <inkml:brushProperty name="height" value="0.1" units="cm"/>
      <inkml:brushProperty name="color" value="#E71224"/>
    </inkml:brush>
  </inkml:definitions>
  <inkml:trace contextRef="#ctx0" brushRef="#br0">1896 93 1727 0 0,'-4'-1'127'0'0,"0"0"-1"0"0,0 1 0 0 0,0-1 0 0 0,-1 1 0 0 0,1 0 0 0 0,0 1 0 0 0,-1-1 1 0 0,1 1-1 0 0,0-1 0 0 0,0 1 0 0 0,0 1 0 0 0,-7 1 0 0 0,-9 3 40 0 0,-10 0-84 0 0,12-2 286 0 0,1-1 0 0 0,-1-1 0 0 0,0 0 0 0 0,-28-1 0 0 0,-140-30 2271 0 0,46 9-1556 0 0,60 10-757 0 0,-71-3 223 0 0,86 9-296 0 0,-48-2 167 0 0,-57-4 86 0 0,-105-15-92 0 0,232 22-467 0 0,0 2 0 0 0,0 1 0 0 0,1 3 0 0 0,-1 1 0 0 0,1 2 0 0 0,-1 2 0 0 0,-41 14 0 0 0,34-7-362 0 0,-5 0-8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13.820"/>
    </inkml:context>
    <inkml:brush xml:id="br0">
      <inkml:brushProperty name="width" value="0.1" units="cm"/>
      <inkml:brushProperty name="height" value="0.1" units="cm"/>
      <inkml:brushProperty name="color" value="#F4F91B"/>
    </inkml:brush>
  </inkml:definitions>
  <inkml:trace contextRef="#ctx0" brushRef="#br0">2627 122 575 0 0,'18'-29'2240'0'0,"-17"29"-2099"0"0,0-1 0 0 0,0 0 0 0 0,0 0 0 0 0,0 0 0 0 0,-1 0 0 0 0,1 0 0 0 0,0-1 0 0 0,-1 1 0 0 0,1 0 0 0 0,0 0 0 0 0,-1 0 0 0 0,0-1 0 0 0,1 1 0 0 0,-1 0 0 0 0,0 0 0 0 0,1-1 0 0 0,-1 1-1 0 0,0-2 1 0 0,0 2-99 0 0,-1 1 0 0 0,1-1 0 0 0,0 0-1 0 0,-1 1 1 0 0,1-1 0 0 0,0 0 0 0 0,-1 1-1 0 0,1-1 1 0 0,-1 1 0 0 0,1-1 0 0 0,-1 1 0 0 0,1-1-1 0 0,-1 1 1 0 0,1-1 0 0 0,-1 1 0 0 0,0-1-1 0 0,1 1 1 0 0,-1 0 0 0 0,0-1 0 0 0,1 1-1 0 0,-1 0 1 0 0,0 0 0 0 0,1-1 0 0 0,-1 1-1 0 0,0 0 1 0 0,0 0 0 0 0,1 0 0 0 0,-1 0-1 0 0,0 0 1 0 0,0 0 0 0 0,1 0 0 0 0,-3 0-1 0 0,2 0 23 0 0,0 0 0 0 0,0 0 0 0 0,-1-1-1 0 0,1 1 1 0 0,0 0 0 0 0,0-1 0 0 0,0 1-1 0 0,-1-1 1 0 0,1 0 0 0 0,0 1 0 0 0,-2-3-1 0 0,2 3-26 0 0,1-1 0 0 0,-1 0 0 0 0,0 1 0 0 0,1-1 0 0 0,-1 1 0 0 0,0-1 0 0 0,0 1 0 0 0,0-1 0 0 0,0 1 0 0 0,1 0 0 0 0,-1 0 0 0 0,0-1 0 0 0,0 1-1 0 0,0 0 1 0 0,0 0 0 0 0,0 0 0 0 0,0 0 0 0 0,0 0 0 0 0,0 0 0 0 0,0 0 0 0 0,1 0 0 0 0,-1 0 0 0 0,0 0 0 0 0,0 0 0 0 0,-1 1 0 0 0,-7 3 68 0 0,-1 0-1 0 0,1-1 1 0 0,0-1 0 0 0,-1 1 0 0 0,0-1 0 0 0,1-1-1 0 0,-1 0 1 0 0,0 0 0 0 0,0-1 0 0 0,0 0 0 0 0,1-1 0 0 0,-14-2-1 0 0,-58-5 648 0 0,54 8-569 0 0,24 1-167 0 0,-1-1 0 0 0,1 0-1 0 0,-1 0 1 0 0,0 0 0 0 0,1 0 0 0 0,-7-1 0 0 0,-19-8 461 0 0,-48-19 0 0 0,71 25-411 0 0,-1 2-1 0 0,-1-1 1 0 0,1 1 0 0 0,0 0-1 0 0,0 0 1 0 0,0 1-1 0 0,-14 0 1 0 0,-20-1-47 0 0,-36-4-19 0 0,57 4 41 0 0,0 0 0 0 0,-1 1 0 0 0,-28 3 0 0 0,-61 15 60 0 0,4 0-56 0 0,-183 3 40 0 0,67-6 59 0 0,82-9 34 0 0,20-1 32 0 0,37-4-67 0 0,-157-16 0 0 0,111 3-49 0 0,98 11-54 0 0,0 2 1 0 0,-42 4-1 0 0,-62 17-158 0 0,121-19 54 0 0,-109 21-1364 0 0,55-13-3038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15.712"/>
    </inkml:context>
    <inkml:brush xml:id="br0">
      <inkml:brushProperty name="width" value="0.1" units="cm"/>
      <inkml:brushProperty name="height" value="0.1" units="cm"/>
      <inkml:brushProperty name="color" value="#F4F91B"/>
    </inkml:brush>
  </inkml:definitions>
  <inkml:trace contextRef="#ctx0" brushRef="#br0">1140 76 3023 0 0,'-5'-6'298'0'0,"-1"1"-1"0"0,-1 0 0 0 0,1 0 0 0 0,-1 0 1 0 0,1 1-1 0 0,-1 0 0 0 0,-1 0 0 0 0,1 1 1 0 0,-14-5-1 0 0,8 5 94 0 0,-1 0 0 0 0,1 1 0 0 0,-1 1 0 0 0,-22 0 0 0 0,-160 8 1021 0 0,1-1-440 0 0,143-8-703 0 0,-57-10 0 0 0,-42-3-50 0 0,131 15-264 0 0,1 1 0 0 0,-1 0-1 0 0,1 1 1 0 0,-1 1 0 0 0,-34 11 0 0 0,-26 15-3959 0 0,46-14 1554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16.428"/>
    </inkml:context>
    <inkml:brush xml:id="br0">
      <inkml:brushProperty name="width" value="0.1" units="cm"/>
      <inkml:brushProperty name="height" value="0.1" units="cm"/>
      <inkml:brushProperty name="color" value="#F4F91B"/>
    </inkml:brush>
  </inkml:definitions>
  <inkml:trace contextRef="#ctx0" brushRef="#br0">1255 96 919 0 0,'-9'-6'582'0'0,"1"0"-1"0"0,-1 1 1 0 0,1 0-1 0 0,-2 1 1 0 0,1 0-1 0 0,0 0 1 0 0,-13-3-1 0 0,-51-10 512 0 0,-1 4-1 0 0,-77-5 1 0 0,-64 12 23 0 0,100 6-755 0 0,79 0-284 0 0,0 2 0 0 0,0 2 0 0 0,1 2 0 0 0,-1 1 0 0 0,-48 16 0 0 0,19 0-268 0 0,-116 57 0 0 0,148-63-288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17.172"/>
    </inkml:context>
    <inkml:brush xml:id="br0">
      <inkml:brushProperty name="width" value="0.1" units="cm"/>
      <inkml:brushProperty name="height" value="0.1" units="cm"/>
      <inkml:brushProperty name="color" value="#F4F91B"/>
    </inkml:brush>
  </inkml:definitions>
  <inkml:trace contextRef="#ctx0" brushRef="#br0">1240 15 1375 0 0,'-9'-4'401'0'0,"0"2"0"0"0,-1-1 0 0 0,1 1 0 0 0,-1 1 0 0 0,0 0 0 0 0,1 0 0 0 0,-1 1 0 0 0,-16 1 0 0 0,2-1-115 0 0,-98 10 754 0 0,36-1-423 0 0,19-8 29 0 0,-83-10 0 0 0,-14 0 250 0 0,99 9-612 0 0,-15-1-95 0 0,-85 11 1 0 0,-22 18-1083 0 0,160-24-2313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18.403"/>
    </inkml:context>
    <inkml:brush xml:id="br0">
      <inkml:brushProperty name="width" value="0.1" units="cm"/>
      <inkml:brushProperty name="height" value="0.1" units="cm"/>
      <inkml:brushProperty name="color" value="#F4F91B"/>
    </inkml:brush>
  </inkml:definitions>
  <inkml:trace contextRef="#ctx0" brushRef="#br0">1083 137 3223 0 0,'-3'-1'26'0'0,"2"0"-2"0"0,0 0 0 0 0,0 1 0 0 0,0-1 0 0 0,0 1-1 0 0,-1-1 1 0 0,1 1 0 0 0,0 0 0 0 0,0-1 0 0 0,-1 1 0 0 0,1 0 0 0 0,0 0 0 0 0,-2 0-1 0 0,1 0-2 0 0,1 0-1 0 0,-1 0 0 0 0,1-1 0 0 0,-1 1 1 0 0,0-1-1 0 0,1 1 0 0 0,-1-1 0 0 0,1 1 0 0 0,-1-1 1 0 0,1 0-1 0 0,-1 0 0 0 0,1 0 0 0 0,0 0 0 0 0,-1 0 1 0 0,0-1-1 0 0,-19-22 631 0 0,18 20-545 0 0,0 0 1 0 0,0-1 0 0 0,-1 2 0 0 0,-6-7-1 0 0,7 8-2 0 0,0-1 0 0 0,0 1-1 0 0,0 0 1 0 0,0 0-1 0 0,0 0 1 0 0,0 0-1 0 0,-1 1 1 0 0,1-1-1 0 0,-1 1 1 0 0,1 0 0 0 0,-1 0-1 0 0,1 0 1 0 0,-1 1-1 0 0,0-1 1 0 0,1 1-1 0 0,-1 0 1 0 0,-7 0-1 0 0,-59 9 227 0 0,39-5-272 0 0,-43 2 1 0 0,38-6 185 0 0,1-2-1 0 0,-1-1 1 0 0,1-1-1 0 0,0-2 1 0 0,-41-13-1 0 0,49 11-22 0 0,0 1 0 0 0,-1 1 0 0 0,-50-4 0 0 0,60 10-182 0 0,1 0 0 0 0,-1 0 0 0 0,0 2 0 0 0,1 0-1 0 0,-1 1 1 0 0,1 1 0 0 0,-20 7 0 0 0,-55 26-379 0 0,33-5-3216 0 0,33-15 1337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19.416"/>
    </inkml:context>
    <inkml:brush xml:id="br0">
      <inkml:brushProperty name="width" value="0.1" units="cm"/>
      <inkml:brushProperty name="height" value="0.1" units="cm"/>
      <inkml:brushProperty name="color" value="#F4F91B"/>
    </inkml:brush>
  </inkml:definitions>
  <inkml:trace contextRef="#ctx0" brushRef="#br0">1246 122 455 0 0,'-2'-3'291'0'0,"0"-1"0"0"0,0 1 0 0 0,0 0-1 0 0,-1-1 1 0 0,1 1 0 0 0,-1 0 0 0 0,0 1-1 0 0,0-1 1 0 0,0 0 0 0 0,-1 1 0 0 0,1 0-1 0 0,0 0 1 0 0,-1 0 0 0 0,0 0 0 0 0,1 0-1 0 0,-8-1 1 0 0,-6-3-42 0 0,-1 2-1 0 0,0 0 0 0 0,0 2 1 0 0,0 0-1 0 0,0 0 1 0 0,-29 3-1 0 0,-23-3 174 0 0,37 0-257 0 0,-187-20 1413 0 0,86 11-839 0 0,9 1-398 0 0,-83 0-150 0 0,177 10-167 0 0,-52 7 1 0 0,69-4-103 0 0,0 0-1 0 0,0 0 1 0 0,0 2-1 0 0,0 0 1 0 0,-24 12-1 0 0,16-5-417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20.412"/>
    </inkml:context>
    <inkml:brush xml:id="br0">
      <inkml:brushProperty name="width" value="0.1" units="cm"/>
      <inkml:brushProperty name="height" value="0.1" units="cm"/>
      <inkml:brushProperty name="color" value="#F4F91B"/>
    </inkml:brush>
  </inkml:definitions>
  <inkml:trace contextRef="#ctx0" brushRef="#br0">2200 10 2471 0 0,'-5'1'66'0'0,"-1"0"-1"0"0,1 0 0 0 0,0 0 1 0 0,0 1-1 0 0,0-1 0 0 0,0 1 1 0 0,0 1-1 0 0,1-1 0 0 0,-1 1 1 0 0,-7 5-1 0 0,-24 12-4 0 0,19-14 62 0 0,9-2 114 0 0,0-1-1 0 0,-1 0 1 0 0,1 0-1 0 0,-1-1 1 0 0,0 0 0 0 0,-11 1-1 0 0,5-4 166 0 0,-1 0-1 0 0,-18-5 1 0 0,1 0-36 0 0,-1 9 62 0 0,-53-11-25 0 0,1 1 2 0 0,62 7-393 0 0,-132-6 181 0 0,121 4-7 0 0,-61 4 0 0 0,56 0-73 0 0,-91 9 168 0 0,-34 0 1 0 0,94-10-129 0 0,0-4 1 0 0,0-3-1 0 0,-117-24 0 0 0,142 19-64 0 0,0 2 0 0 0,-1 2 0 0 0,0 3 0 0 0,0 1 0 0 0,0 2 0 0 0,0 2 0 0 0,0 3-1 0 0,-49 9 1 0 0,57-3-1051 0 0,1 1-1 0 0,-48 21 0 0 0,58-20-2309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2:22.112"/>
    </inkml:context>
    <inkml:brush xml:id="br0">
      <inkml:brushProperty name="width" value="0.1" units="cm"/>
      <inkml:brushProperty name="height" value="0.1" units="cm"/>
      <inkml:brushProperty name="color" value="#F4F91B"/>
    </inkml:brush>
  </inkml:definitions>
  <inkml:trace contextRef="#ctx0" brushRef="#br0">1550 84 1783 0 0,'-3'0'67'0'0,"-1"0"0"0"0,1-1-1 0 0,0 0 1 0 0,-1 0 0 0 0,1 0-1 0 0,-1 0 1 0 0,1-1-1 0 0,0 1 1 0 0,0-1 0 0 0,0 0-1 0 0,-5-4 1 0 0,-19-8 829 0 0,21 11-541 0 0,0 0 0 0 0,-1 0 0 0 0,-8-6 0 0 0,11 6-179 0 0,-1 0 1 0 0,1 0-1 0 0,-1 1 0 0 0,1 0 0 0 0,-1 0 0 0 0,0 0 1 0 0,-10-2-1 0 0,-10 0 123 0 0,4 0-96 0 0,0 2-1 0 0,-1 0 1 0 0,-22 1-1 0 0,-5 5 341 0 0,-50 11-1 0 0,24 2-220 0 0,-18 5-52 0 0,68-20-181 0 0,-1 0 0 0 0,1-2 0 0 0,-44-4 0 0 0,20 0 99 0 0,-9 3-8 0 0,31 2-105 0 0,-37-6 1 0 0,6 0 22 0 0,0 3 0 0 0,0 2 0 0 0,-91 12 0 0 0,-57 27-229 0 0,162-29-305 0 0,12-2 64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18:22.432"/>
    </inkml:context>
    <inkml:brush xml:id="br0">
      <inkml:brushProperty name="width" value="0.1" units="cm"/>
      <inkml:brushProperty name="height" value="0.1" units="cm"/>
      <inkml:brushProperty name="color" value="#F4F91B"/>
    </inkml:brush>
  </inkml:definitions>
  <inkml:trace contextRef="#ctx0" brushRef="#br0">2181 122 2183 0 0,'-1'0'174'0'0,"0"0"0"0"0,-1-1-1 0 0,1 1 1 0 0,0-1-1 0 0,0 0 1 0 0,0 1 0 0 0,-1-1-1 0 0,1 0 1 0 0,0 1 0 0 0,0-1-1 0 0,0 0 1 0 0,0 0-1 0 0,0 0 1 0 0,0 0 0 0 0,1 0-1 0 0,-1 0 1 0 0,0 0-1 0 0,0 0 1 0 0,1 0 0 0 0,-2-3-1 0 0,2 3-25 0 0,-1-1 1 0 0,0 1-1 0 0,0-1 0 0 0,0 1 0 0 0,0-1 0 0 0,0 1 0 0 0,-1 0 1 0 0,1 0-1 0 0,0 0 0 0 0,-1-1 0 0 0,-1 0 0 0 0,1 2-46 0 0,0-1-1 0 0,0 1 0 0 0,0 0 0 0 0,0 0 0 0 0,0 0 0 0 0,-1 0 1 0 0,1 0-1 0 0,0 0 0 0 0,0 1 0 0 0,0-1 0 0 0,0 1 0 0 0,0-1 0 0 0,-3 2 1 0 0,-31 14 285 0 0,19-7-156 0 0,-5-2 371 0 0,0-1-1 0 0,0-1 1 0 0,0-1-1 0 0,-1-1 1 0 0,1 0-1 0 0,-39-2 1 0 0,47-2-179 0 0,0 0 1 0 0,0-1-1 0 0,-1-1 1 0 0,-21-7 0 0 0,23 7-114 0 0,-19-4 261 0 0,-1 1 0 0 0,-63-2 0 0 0,47 5-286 0 0,33 1 12 0 0,0 0 0 0 0,-27-10 0 0 0,27 7 19 0 0,1 1 1 0 0,-30-3-1 0 0,-20 1 146 0 0,-63-2 180 0 0,-249-3 686 0 0,263-2-817 0 0,69 6-334 0 0,-43-7 159 0 0,41 12-163 0 0,-77 6 1 0 0,110-4-161 0 0,1 0 1 0 0,-1-1-1 0 0,-15-2 1 0 0,17 1-3 0 0,0 0-1 0 0,-1 1 0 0 0,1 1 1 0 0,-17 1-1 0 0,-11 11 65 0 0,6 3-75 0 0,29-12 0 0 0,-1 0 0 0 0,0 0 0 0 0,0-1 0 0 0,-10 3 0 0 0,11-3 16 0 0,1 0 0 0 0,-1 0 0 0 0,1 0 0 0 0,0 0 0 0 0,-1 1 0 0 0,1 0 0 0 0,1 0 0 0 0,-1 0 0 0 0,-5 5 0 0 0,-8 7 24 0 0,8-8-16 0 0,0 0-1 0 0,0 1 1 0 0,1 0-1 0 0,0 0 1 0 0,0 1-1 0 0,-9 14 1 0 0,15-20-7 0 0,0 1 0 0 0,0-1 0 0 0,0 1 0 0 0,1-1 0 0 0,-1 1 0 0 0,1 0 0 0 0,0 0 0 0 0,0 0 0 0 0,0 0 0 0 0,0 0 0 0 0,1 0 0 0 0,0 0 0 0 0,0 0 0 0 0,0 0 0 0 0,0 0 0 0 0,0 0 0 0 0,1 0 0 0 0,0 0 0 0 0,0-1 0 0 0,0 1 0 0 0,0 0 0 0 0,3 5 0 0 0,-2-4 1 0 0,3 2 17 0 0,-1 1 0 0 0,0 1 0 0 0,-1-1-1 0 0,0 1 1 0 0,0-1 0 0 0,-1 1 0 0 0,0 0 0 0 0,1 10 0 0 0,-2-4 6 0 0,0-1-1 0 0,5 20 1 0 0,-3-20-12 0 0,-1 0 1 0 0,1 20 0 0 0,-3-5 16 0 0,1-15-12 0 0,-1 0 0 0 0,0 0-1 0 0,-3 14 1 0 0,-2-3 17 0 0,1 1 1 0 0,2-1-1 0 0,0 0 0 0 0,4 46 0 0 0,-1-66-43 0 0,0 12 15 0 0,1-1 1 0 0,1 1-1 0 0,0 0 1 0 0,6 16-1 0 0,-7-28-12 0 0,0-1 0 0 0,0 1 0 0 0,1 0-1 0 0,-1-1 1 0 0,1 0 0 0 0,0 0 0 0 0,0 0 0 0 0,0 0-1 0 0,1 0 1 0 0,-1-1 0 0 0,1 1 0 0 0,0-1 0 0 0,0 0 0 0 0,0 0-1 0 0,1 0 1 0 0,-1-1 0 0 0,0 0 0 0 0,6 3 0 0 0,104 47 198 0 0,-85-41-175 0 0,1-2 0 0 0,0-1 0 0 0,0-2-1 0 0,1 0 1 0 0,0-2 0 0 0,0-2 0 0 0,38-1 0 0 0,-7 0 5 0 0,1 3 0 0 0,76 14 0 0 0,132 20-39 0 0,-207-33 18 0 0,53 4 28 0 0,143 22-46 0 0,-232-28 19 0 0,0-2 0 0 0,0 0 0 0 0,0-2 1 0 0,0-2-1 0 0,0 0 0 0 0,0-1 0 0 0,0-2 0 0 0,-1-1 0 0 0,0-1 0 0 0,0-2 0 0 0,34-16 0 0 0,-46 17 19 0 0,1-1 0 0 0,-1 0 0 0 0,-1-1 0 0 0,1 0-1 0 0,13-16 1 0 0,58-70 298 0 0,-77 86-310 0 0,-1-1 1 0 0,-1 0-1 0 0,1-1 0 0 0,-2 0 1 0 0,0 0-1 0 0,-1 0 0 0 0,0-1 0 0 0,-1 1 1 0 0,3-19-1 0 0,1-15 25 0 0,1-70-1 0 0,-3 25 21 0 0,2 27-22 0 0,-2 24-23 0 0,-2 0 0 0 0,-1-60 1 0 0,-3 98-27 0 0,-1 1 0 0 0,1 0 0 0 0,0 0 0 0 0,0 0 0 0 0,-1 0 0 0 0,1 0 0 0 0,-1 0 0 0 0,0 0 0 0 0,1-1 0 0 0,-1 2 0 0 0,0-1 0 0 0,0 0 0 0 0,-1 0 0 0 0,1 0 0 0 0,0 0 0 0 0,-1 1 0 0 0,1-1 0 0 0,0 0 0 0 0,-1 1 0 0 0,-2-2 0 0 0,3 2-22 0 0,-1 1 0 0 0,0-1-1 0 0,1 1 1 0 0,-1-1 0 0 0,0 1 0 0 0,0 0-1 0 0,1-1 1 0 0,-1 1 0 0 0,0 0 0 0 0,0 0-1 0 0,1 1 1 0 0,-1-1 0 0 0,0 0-1 0 0,0 0 1 0 0,1 1 0 0 0,-1-1 0 0 0,0 1-1 0 0,1 0 1 0 0,-1-1 0 0 0,0 1-1 0 0,1 0 1 0 0,-1 0 0 0 0,1 0 0 0 0,-1 0-1 0 0,0 1 1 0 0,-5 3-298 0 0,1 0 1 0 0,0 0-1 0 0,1 1 0 0 0,-1 0 1 0 0,1 0-1 0 0,0 0 0 0 0,-6 11 1 0 0,3-2-2376 0 0,0 1 0 0 0,-7 22 0 0 0,-1 6-4639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4:51.009"/>
    </inkml:context>
    <inkml:brush xml:id="br0">
      <inkml:brushProperty name="width" value="0.1" units="cm"/>
      <inkml:brushProperty name="height" value="0.1" units="cm"/>
      <inkml:brushProperty name="color" value="#F4F91B"/>
    </inkml:brush>
  </inkml:definitions>
  <inkml:trace contextRef="#ctx0" brushRef="#br0">5 67 1295 0 0,'-1'0'6'0'0,"1"0"-1"0"0,0 0 0 0 0,0 0 0 0 0,0 0 1 0 0,0 0-1 0 0,0 0 0 0 0,-1 0 0 0 0,1 0 1 0 0,0 0-1 0 0,0 0 0 0 0,0 0 0 0 0,0 0 1 0 0,0 0-1 0 0,0 0 0 0 0,-1 0 0 0 0,1 0 1 0 0,0 0-1 0 0,0 0 0 0 0,0 0 0 0 0,0-1 1 0 0,0 1-1 0 0,0 0 0 0 0,-1 0 0 0 0,1 0 1 0 0,0 0-1 0 0,0 0 0 0 0,0 0 0 0 0,0 0 1 0 0,0-1-1 0 0,0 1 0 0 0,0 0 0 0 0,0 0 1 0 0,0 0-1 0 0,0 0 0 0 0,0 0 0 0 0,0 0 1 0 0,0-1-1 0 0,0 1 0 0 0,-1 0 0 0 0,1 0 1 0 0,0 0-1 0 0,0 0 0 0 0,0 0 0 0 0,1-1 1 0 0,-1 1-1 0 0,0 0 0 0 0,0 0 0 0 0,0 0 1 0 0,0 0-1 0 0,0 0 0 0 0,0-1 0 0 0,0 1 1 0 0,0 0-1 0 0,0 0 0 0 0,0 0 0 0 0,0 0 0 0 0,0 0 1 0 0,0 0-1 0 0,0 0 0 0 0,1-1 0 0 0,4-5 363 0 0,-1 5-306 0 0,-1 1 0 0 0,1-1 0 0 0,0 1 0 0 0,-1 0 0 0 0,1 0 0 0 0,0 0 0 0 0,-1 1 0 0 0,1-1 0 0 0,6 3 0 0 0,-5-2-43 0 0,0 0 0 0 0,0 0 0 0 0,0-1 0 0 0,0 1 0 0 0,9-1 0 0 0,11-6 246 0 0,1 0 0 0 0,31-12 0 0 0,16-5 446 0 0,-57 20-645 0 0,0 1-1 0 0,1 1 1 0 0,-1 0 0 0 0,0 1-1 0 0,33 4 1 0 0,-43-3-68 0 0,34 1 2 0 0,-27-2 0 0 0,0 1 0 0 0,1 0 0 0 0,-1 1 0 0 0,23 6 0 0 0,-20-4 85 0 0,0 0-1 0 0,0-2 0 0 0,0 0 1 0 0,24 0-1 0 0,-16-1 79 0 0,27 5-1 0 0,62 5 27 0 0,-98-9-189 0 0,0-1 0 0 0,0-1 0 0 0,28-2 0 0 0,-24 0 0 0 0,32 2 0 0 0,137 8 0 0 0,-98-3 0 0 0,-58-2 4 0 0,0-2-1 0 0,36-2 1 0 0,139-25 49 0 0,-194 23-53 0 0,0 1 0 0 0,0 1 0 0 0,0 1 0 0 0,0 0 0 0 0,0 0 0 0 0,26 5 0 0 0,-20 0 0 0 0,19 4 0 0 0,41 4 0 0 0,-67-12 0 0 0,1 0 0 0 0,0-1 0 0 0,0-1 0 0 0,0 0 0 0 0,0 0 0 0 0,-1-2 0 0 0,16-3 0 0 0,7-3 88 0 0,1 2 0 0 0,0 1 0 0 0,1 2 0 0 0,0 1 0 0 0,37 3 0 0 0,-66 0-139 0 0,14-1-431 0 0,-21 1 455 0 0,-1 0 1 0 0,1 0 0 0 0,-1 0-1 0 0,0 0 1 0 0,1 0 0 0 0,-1 0-1 0 0,1 0 1 0 0,-1 0 0 0 0,0 0-1 0 0,1 1 1 0 0,-1-1 0 0 0,1 0-1 0 0,-1 0 1 0 0,0 0 0 0 0,1 1-1 0 0,-1-1 1 0 0,0 0 0 0 0,1 0-1 0 0,-1 1 1 0 0,0-1 0 0 0,0 0-1 0 0,1 1 1 0 0,-1-1 0 0 0,0 0-1 0 0,0 1 1 0 0,1-1 0 0 0,-1 0-1 0 0,0 1 1 0 0,0-1 0 0 0,0 1-1 0 0,0-1 1 0 0,0 0-1 0 0,1 1 1 0 0,-1-1 0 0 0,0 1-1 0 0,0-1 1 0 0,0 1 0 0 0,0-1-1 0 0,0 0 1 0 0,0 1 0 0 0,-1 0-1 0 0,0 5-1901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19.744"/>
    </inkml:context>
    <inkml:brush xml:id="br0">
      <inkml:brushProperty name="width" value="0.1" units="cm"/>
      <inkml:brushProperty name="height" value="0.1" units="cm"/>
      <inkml:brushProperty name="color" value="#E71224"/>
    </inkml:brush>
  </inkml:definitions>
  <inkml:trace contextRef="#ctx0" brushRef="#br0">1323 64 919 0 0,'1'-1'67'0'0,"3"-1"926"0"0,-10 5 206 0 0,-11-7 426 0 0,11 2-669 0 0,-2 1-637 0 0,1-1-1 0 0,-1 2 0 0 0,1-1 0 0 0,-1 1 0 0 0,1 1 0 0 0,-13 1 0 0 0,-17 1 547 0 0,32-3-800 0 0,1 1 0 0 0,-1-1 0 0 0,0 1 0 0 0,1 1 0 0 0,-1-1 0 0 0,1 1 0 0 0,-6 2 0 0 0,6-2-38 0 0,0 0 0 0 0,0-1 0 0 0,0 1-1 0 0,-1-1 1 0 0,1 0 0 0 0,-1 0 0 0 0,-4 0 0 0 0,-32 5 378 0 0,-35-10 619 0 0,73 4-1005 0 0,1 0 0 0 0,0 1-1 0 0,-1-1 1 0 0,1 0 0 0 0,-1 1-1 0 0,1-1 1 0 0,0 1 0 0 0,-1 0-1 0 0,1 0 1 0 0,-3 1-1 0 0,3-1 5 0 0,-1 1-1 0 0,0-1 1 0 0,1-1-1 0 0,-1 1 0 0 0,0 0 1 0 0,1-1-1 0 0,-5 1 0 0 0,-98 7 744 0 0,47-6-524 0 0,39 0-194 0 0,-1-2 0 0 0,0 0 0 0 0,0-1 0 0 0,0 0 0 0 0,1-2 0 0 0,-31-8 0 0 0,-34-20 67 0 0,43 15 52 0 0,-1 1-1 0 0,-46-9 1 0 0,74 21-141 0 0,1 1 0 0 0,-1 1 0 0 0,1 0 0 0 0,-1 0 1 0 0,1 2-1 0 0,-1 0 0 0 0,1 0 0 0 0,-1 1 0 0 0,1 1 0 0 0,0 0 0 0 0,-15 5 0 0 0,-16 12-830 0 0,-54 31 0 0 0,57-28-3564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4:54.509"/>
    </inkml:context>
    <inkml:brush xml:id="br0">
      <inkml:brushProperty name="width" value="0.1" units="cm"/>
      <inkml:brushProperty name="height" value="0.1" units="cm"/>
      <inkml:brushProperty name="color" value="#F4F91B"/>
    </inkml:brush>
  </inkml:definitions>
  <inkml:trace contextRef="#ctx0" brushRef="#br0">0 3 919 0 0,'2'0'116'0'0,"0"-1"-1"0"0,1 1 0 0 0,-1-1 0 0 0,0 1 1 0 0,0-1-1 0 0,0 1 0 0 0,0 0 0 0 0,0 0 1 0 0,0 0-1 0 0,4 1 0 0 0,25 3 73 0 0,-13 1-23 0 0,0-2-1 0 0,0 0 0 0 0,0-1 1 0 0,1 0-1 0 0,-1-2 0 0 0,1 0 1 0 0,-1-1-1 0 0,32-6 0 0 0,-28 3 70 0 0,2 2 0 0 0,-1 1 0 0 0,0 0 0 0 0,42 6 0 0 0,-58-4-184 0 0,10 1-8 0 0,23 7 0 0 0,-24-5-45 0 0,26 3-1 0 0,-28-6 24 0 0,0 2-1 0 0,19 6 0 0 0,-22-6-3 0 0,1 0-1 0 0,0 0 1 0 0,0-1 0 0 0,17 0-1 0 0,1-1-15 0 0,29-1 0 0 0,30-3 299 0 0,-73 3-259 0 0,0 0-1 0 0,0 1 1 0 0,0 1-1 0 0,0 0 1 0 0,17 5-1 0 0,22 4-23 0 0,-41-10-11 0 0,0 0-1 0 0,0-1 0 0 0,0 0 1 0 0,22-4-1 0 0,56-15 166 0 0,-60 11-134 0 0,54-6 0 0 0,-61 11-23 0 0,0 1 0 0 0,1 2 0 0 0,-1 1 0 0 0,39 5-1 0 0,-59-5-12 0 0,1-1 0 0 0,0 1 0 0 0,0-1 0 0 0,8-1 0 0 0,6 0 0 0 0,-14 1 0 0 0,0 1 0 0 0,1 0 0 0 0,-1 0 0 0 0,7 3 0 0 0,12 2 0 0 0,-21-5 0 0 0,0 0 0 0 0,0 0 0 0 0,-1 0 0 0 0,1 1 0 0 0,4 2 0 0 0,16 6 0 0 0,-8-6 0 0 0,-13-2 0 0 0,1-1 0 0 0,0 0 0 0 0,0 0 0 0 0,0-1 0 0 0,0 1 0 0 0,4 0 0 0 0,19 0 0 0 0,30 5 0 0 0,-30-2 0 0 0,31 0 0 0 0,-13-3 0 0 0,-20 0 0 0 0,0-1 0 0 0,0-1 0 0 0,0-1 0 0 0,40-9 0 0 0,-58 9 0 0 0,1 1 0 0 0,0-1 0 0 0,0 1 0 0 0,0 0 0 0 0,-1 1 0 0 0,1 0 0 0 0,0 0 0 0 0,12 3 0 0 0,-12-1 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5:03.072"/>
    </inkml:context>
    <inkml:brush xml:id="br0">
      <inkml:brushProperty name="width" value="0.1" units="cm"/>
      <inkml:brushProperty name="height" value="0.1" units="cm"/>
      <inkml:brushProperty name="color" value="#F4F91B"/>
    </inkml:brush>
  </inkml:definitions>
  <inkml:trace contextRef="#ctx0" brushRef="#br0">1 122 919 0 0,'16'-18'326'0'0,"-8"8"813"0"0,-3 5-892 0 0,-1 0-1 0 0,1 1 1 0 0,0-1-1 0 0,0 1 1 0 0,6-4-1 0 0,-8 7-169 0 0,0 1 0 0 0,0-1-1 0 0,0 1 1 0 0,0 0 0 0 0,0 0-1 0 0,0 0 1 0 0,0 0 0 0 0,0 0-1 0 0,0 0 1 0 0,0 1 0 0 0,4 1-1 0 0,-3-1-22 0 0,0 0 0 0 0,1-1 0 0 0,-1 1 0 0 0,1-1 0 0 0,-1 0 0 0 0,5 0 0 0 0,7-3 106 0 0,1 1-1 0 0,0 1 1 0 0,0 1 0 0 0,0 1 0 0 0,0 0 0 0 0,20 5-1 0 0,-23-6-76 0 0,0 1 0 0 0,-1-2 0 0 0,1 0 0 0 0,0 0 0 0 0,17-6 0 0 0,5 1-5 0 0,-31 6-68 0 0,0-1-1 0 0,0 1 0 0 0,0 0 0 0 0,0 0 0 0 0,0 0 0 0 0,5 1 0 0 0,23 1-12 0 0,6 1 78 0 0,-29-2-68 0 0,-1 0-1 0 0,0 0 0 0 0,1-1 0 0 0,-1 0 0 0 0,1 0 0 0 0,14-4 0 0 0,0-1 164 0 0,32-11-1 0 0,31-5 103 0 0,-87 21-271 0 0,17-5 89 0 0,26-4 1 0 0,-36 8-71 0 0,0 1-1 0 0,0 0 1 0 0,0 0 0 0 0,0 0-1 0 0,0 1 1 0 0,12 3 0 0 0,117 23 126 0 0,-122-24-146 0 0,-12-2 0 0 0,0-1 0 0 0,0 1 0 0 0,0-1 0 0 0,-1 1 0 0 0,1-1 0 0 0,0 0 0 0 0,0 0 0 0 0,0 0 0 0 0,4 0 0 0 0,3-1 13 0 0,1 0-1 0 0,-1 1 1 0 0,0 1-1 0 0,1 0 0 0 0,16 3 1 0 0,-16-2 12 0 0,0 0 1 0 0,0-1 0 0 0,0 0-1 0 0,20-2 1 0 0,-12-3 57 0 0,-15 3-62 0 0,0 0 1 0 0,1 0 0 0 0,-1 1 0 0 0,0-1 0 0 0,1 1 0 0 0,-1 0 0 0 0,7 0-1 0 0,-3 0 4 0 0,0 1-1 0 0,0-2 1 0 0,0 1-1 0 0,0-1 0 0 0,9-2 1 0 0,-8 2-14 0 0,-1-1 1 0 0,1 1-1 0 0,-1 1 1 0 0,13 0-1 0 0,2 2-11 0 0,-7-1 0 0 0,0 1 0 0 0,0 0 0 0 0,29 9 0 0 0,-32-7 8 0 0,1-1 0 0 0,-1 0 0 0 0,27 1 0 0 0,13 3 24 0 0,-45-6-32 0 0,0 0 0 0 0,0-1 0 0 0,0 0 0 0 0,15-1 0 0 0,-15 0 0 0 0,1 1 0 0 0,0 0 0 0 0,0 0 0 0 0,7 1 0 0 0,22 4 0 0 0,-25-4 0 0 0,0 0 0 0 0,21 6 0 0 0,-6 1 0 0 0,5 2 0 0 0,1-1 0 0 0,41 6 0 0 0,-38-12 0 0 0,-18-2 0 0 0,0 1 0 0 0,-1 0 0 0 0,27 8 0 0 0,-33-7 7 0 0,-1-1 1 0 0,0-1-1 0 0,1 0 0 0 0,-1 0 0 0 0,1-1 0 0 0,-1 0 0 0 0,20-4 0 0 0,20 0 54 0 0,31-1 13 0 0,-16 5-14 0 0,-45 1-20 0 0,26-2-1 0 0,85-4 142 0 0,-68 2-115 0 0,-36 2 1 0 0,48 1 0 0 0,4 15-67 0 0,-48-12 0 0 0,93 6 0 0 0,-110-10 0 0 0,-1 2 0 0 0,1 0 0 0 0,-1 1 0 0 0,1 0 0 0 0,-1 1 0 0 0,0 0 0 0 0,20 8 0 0 0,-15-4 0 0 0,-2-1 0 0 0,-2 0 0 0 0,23 13 0 0 0,47 28 0 0 0,-77-44 11 0 0,0-1-1 0 0,0 0 1 0 0,0 0-1 0 0,1-1 0 0 0,-1 0 1 0 0,14 0-1 0 0,5 2-19 0 0,-1 0 9 0 0,-14-1 0 0 0,1 0 0 0 0,0-1 0 0 0,21-1 0 0 0,10 2 0 0 0,-35-1 0 0 0,-1 0 0 0 0,1-1 0 0 0,-1 0 0 0 0,1 0 0 0 0,7-2 0 0 0,28-5 39 0 0,-1 2 1 0 0,63 1-1 0 0,-90 3-36 0 0,0-1 0 0 0,-1 0 1 0 0,20-5-1 0 0,20-4-6 0 0,-4 1 3 0 0,-38 8 14 0 0,1-1 0 0 0,13-5 0 0 0,8-1 8 0 0,-23 6 0 0 0,0 0-1 0 0,0-1 0 0 0,0 0 1 0 0,-1 0-1 0 0,18-10 0 0 0,-16 7 7 0 0,1 1-1 0 0,0 0 1 0 0,1 1-1 0 0,-1 0 0 0 0,1 2 1 0 0,25-5-1 0 0,152-32 109 0 0,-182 39-120 0 0,0 0 0 0 0,0 1 0 0 0,9 1-1 0 0,3 0-14 0 0,-19-1-1 0 0,1 0 0 0 0,-1 1 0 0 0,0-1 0 0 0,0 1 0 0 0,0 0 0 0 0,1 0 0 0 0,-1 0 0 0 0,0 0 0 0 0,0 0 0 0 0,0 0 0 0 0,2 2 0 0 0,17 8 0 0 0,17 12 64 0 0,15-10-64 0 0,-35-4 0 0 0,18 9 0 0 0,16 15 0 0 0,-44-29 0 0 0,-1 0 0 0 0,0 0 0 0 0,1-1 0 0 0,0 0 0 0 0,0-1 0 0 0,0 1 0 0 0,0-1 0 0 0,10 0 0 0 0,1 2 0 0 0,-6-2 22 0 0,1 0-1 0 0,23 0 0 0 0,8 0-21 0 0,57-8 0 0 0,-78 7 16 0 0,-13 0 0 0 0,-1-1 0 0 0,21-2 0 0 0,11-5 50 0 0,81-15 268 0 0,-116 20-335 0 0,0 1 0 0 0,1 0 0 0 0,0 0 0 0 0,9 1 0 0 0,-14 0-74 0 0,0 0 1 0 0,0 1 0 0 0,-1-1-1 0 0,1 1 1 0 0,0-1-1 0 0,-1 1 1 0 0,1 0 0 0 0,-1 0-1 0 0,1 0 1 0 0,-1 1 0 0 0,1-1-1 0 0,-1 0 1 0 0,0 1-1 0 0,5 3 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5:04.522"/>
    </inkml:context>
    <inkml:brush xml:id="br0">
      <inkml:brushProperty name="width" value="0.1" units="cm"/>
      <inkml:brushProperty name="height" value="0.1" units="cm"/>
      <inkml:brushProperty name="color" value="#F4F91B"/>
    </inkml:brush>
  </inkml:definitions>
  <inkml:trace contextRef="#ctx0" brushRef="#br0">0 61 1439 0 0,'6'-6'243'0'0,"-1"1"-1"0"0,1 0 0 0 0,0 1 1 0 0,0-1-1 0 0,1 1 0 0 0,-1 0 0 0 0,1 1 1 0 0,0 0-1 0 0,0 0 0 0 0,0 0 1 0 0,0 1-1 0 0,0 0 0 0 0,14-2 0 0 0,41-1 482 0 0,0 3 0 0 0,85 7-1 0 0,-101-1-324 0 0,85-4-1 0 0,12-2 66 0 0,-113 2-367 0 0,11-2 94 0 0,-24-1-69 0 0,0 2 0 0 0,0 0-1 0 0,1 1 1 0 0,19 3-1 0 0,116 5 7 0 0,-6-16 155 0 0,-124 7-271 0 0,-14 0 24 0 0,1 0 0 0 0,-1 1 0 0 0,1 1 0 0 0,18 3 0 0 0,-27-4-47 0 0,1 0 0 0 0,0 1 0 0 0,0 0 0 0 0,0-1 0 0 0,0 1 0 0 0,0 0 0 0 0,-1 0 0 0 0,1 0 0 0 0,0 0 0 0 0,-1 1 0 0 0,1-1 0 0 0,-1 0 0 0 0,1 1 0 0 0,-1-1 0 0 0,0 1 0 0 0,1-1 0 0 0,-1 1 0 0 0,0-1 0 0 0,0 1 0 0 0,0 0 0 0 0,0 0 0 0 0,0 0 0 0 0,-1-1 0 0 0,1 1 0 0 0,-1 0 0 0 0,1 0 0 0 0,-1 0 0 0 0,1 4 0 0 0,-1 6-361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6:24.141"/>
    </inkml:context>
    <inkml:brush xml:id="br0">
      <inkml:brushProperty name="width" value="0.1" units="cm"/>
      <inkml:brushProperty name="height" value="0.1" units="cm"/>
      <inkml:brushProperty name="color" value="#F4F91B"/>
    </inkml:brush>
  </inkml:definitions>
  <inkml:trace contextRef="#ctx0" brushRef="#br0">0 77 1007 0 0,'5'-5'180'0'0,"1"1"0"0"0,-1-1 0 0 0,13-6 0 0 0,-16 9-109 0 0,0 1-1 0 0,0 0 1 0 0,1 0 0 0 0,-1 0-1 0 0,1 0 1 0 0,-1 0 0 0 0,0 1 0 0 0,1-1-1 0 0,0 1 1 0 0,-1-1 0 0 0,1 1-1 0 0,-1 0 1 0 0,4 0 0 0 0,-2 1-36 0 0,1-1 1 0 0,-1 0-1 0 0,0 0 0 0 0,0 0 1 0 0,0-1-1 0 0,0 1 0 0 0,0-1 1 0 0,6-2-1 0 0,-6 2 60 0 0,0 0-1 0 0,0 0 1 0 0,0 0 0 0 0,0 1 0 0 0,0-1-1 0 0,0 1 1 0 0,1 0 0 0 0,5 1-1 0 0,25 6 113 0 0,39 2 0 0 0,-59-8-167 0 0,1-1 0 0 0,0-1 0 0 0,-1 0 0 0 0,1-1 0 0 0,16-4 0 0 0,-2 1 131 0 0,0 1 1 0 0,1 1-1 0 0,-1 1 1 0 0,46 5-1 0 0,38-2-90 0 0,162-28 210 0 0,-244 25-249 0 0,0 1 0 0 0,55 5 0 0 0,-42-1-51 0 0,58 9 82 0 0,-61-6-82 0 0,1-2 9 0 0,72-4 0 0 0,-4 0 0 0 0,233 10 0 0 0,-227-10 93 0 0,-47-2-50 0 0,126-8 38 0 0,-2 0 201 0 0,-126 10-238 0 0,2-1 25 0 0,96 10-1 0 0,-103-3-65 0 0,-38-5 32 0 0,45 9-1 0 0,75 15-34 0 0,-109-19 0 0 0,-1-1 0 0 0,48-1 0 0 0,6 0 0 0 0,63 1 59 0 0,-118-5-54 0 0,506-4-5 0 0,-450 7 34 0 0,-37-1 20 0 0,63-6 0 0 0,177-6 212 0 0,-183 16-202 0 0,-80-5-64 0 0,51-6 0 0 0,-52 2 0 0 0,54 2 0 0 0,8 1 0 0 0,-39 2 0 0 0,58-6 0 0 0,-66-1 1 0 0,-23 2 17 0 0,0 1-1 0 0,30 2 1 0 0,107 15 56 0 0,-122-9-74 0 0,-22-3 0 0 0,-1-1 0 0 0,16 7 0 0 0,18 3 0 0 0,74 1 0 0 0,-114-12 0 0 0,49 3 0 0 0,108-5 0 0 0,-107-1 0 0 0,-9 0 0 0 0,60 5 0 0 0,-9 1 0 0 0,-68-5-2 0 0,16 0 58 0 0,44 3-45 0 0,-68-2-12 0 0,12 1 1 0 0,65-3 0 0 0,24 2 0 0 0,-16-4 0 0 0,-26 11 0 0 0,1-1 0 0 0,123 2 0 0 0,-122-6 0 0 0,27-2 0 0 0,-108 0 0 0 0,42 3 32 0 0,67 13 0 0 0,-85-12-32 0 0,0-2 0 0 0,1 0 0 0 0,-1-2 0 0 0,47-6 0 0 0,-38 4 0 0 0,42-7 0 0 0,-47 5 0 0 0,1 0 0 0 0,54 3 0 0 0,19 0 0 0 0,-71-1 0 0 0,39 3 0 0 0,-69 0-55 0 0,-1-1-1 0 0,1 1 0 0 0,-1 0 1 0 0,1 0-1 0 0,-1 1 0 0 0,1-1 0 0 0,-1 1 1 0 0,6 3-1 0 0,1 3-2451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6:59.434"/>
    </inkml:context>
    <inkml:brush xml:id="br0">
      <inkml:brushProperty name="width" value="0.1" units="cm"/>
      <inkml:brushProperty name="height" value="0.1" units="cm"/>
      <inkml:brushProperty name="color" value="#F4F91B"/>
    </inkml:brush>
  </inkml:definitions>
  <inkml:trace contextRef="#ctx0" brushRef="#br0">4596 273 455 0 0,'-1'0'9'0'0,"1"0"-1"0"0,0 1 0 0 0,-1-1 1 0 0,1 0-1 0 0,-1 0 0 0 0,1 0 1 0 0,0 0-1 0 0,-1 0 0 0 0,1 0 0 0 0,-1 0 1 0 0,1 0-1 0 0,0 0 0 0 0,-1-1 1 0 0,1 1-1 0 0,-1 0 0 0 0,1 0 0 0 0,0 0 1 0 0,-1 0-1 0 0,1 0 0 0 0,0-1 1 0 0,-1 1-1 0 0,1 0 0 0 0,0 0 0 0 0,-1-1 1 0 0,1 1-1 0 0,0 0 0 0 0,-1-1 1 0 0,1 1-1 0 0,0 0 0 0 0,0-1 0 0 0,-1 1 1 0 0,1 0-1 0 0,0-1 0 0 0,0 1 1 0 0,0 0-1 0 0,0-1 0 0 0,0 1 0 0 0,-1-1 1 0 0,1 1-1 0 0,0 0 0 0 0,0-1 1 0 0,0 1-1 0 0,0-1 0 0 0,0 1 0 0 0,0 0 1 0 0,0-1-1 0 0,0 1 0 0 0,0-1 1 0 0,0 1-1 0 0,1 0 0 0 0,-1-1 0 0 0,0 1 1 0 0,0-1-1 0 0,0 1 0 0 0,0 0 1 0 0,1-1-1 0 0,-1 1 0 0 0,0 0 0 0 0,0-1 1 0 0,1 1-1 0 0,19-27 631 0 0,-14 20-717 0 0,2-8 636 0 0,-7 8 173 0 0,-2 7-706 0 0,1 0 1 0 0,0 0-1 0 0,0-1 0 0 0,0 1 1 0 0,0 0-1 0 0,-1 0 0 0 0,1 0 1 0 0,0 0-1 0 0,0 0 0 0 0,0 0 1 0 0,0 0-1 0 0,-1 0 0 0 0,1 0 1 0 0,0 0-1 0 0,0 0 1 0 0,0 0-1 0 0,-1 0 0 0 0,1 0 1 0 0,0 0-1 0 0,0 0 0 0 0,0 0 1 0 0,0 0-1 0 0,-1 0 0 0 0,1 0 1 0 0,0 0-1 0 0,0 0 0 0 0,0 0 1 0 0,-1 0-1 0 0,1 0 0 0 0,0 0 1 0 0,0 0-1 0 0,0 1 0 0 0,0-1 1 0 0,0 0-1 0 0,-1 0 0 0 0,-20 11 397 0 0,-32 11 0 0 0,45-20-254 0 0,-1 1 0 0 0,1-1 0 0 0,0-1 0 0 0,-1 0 0 0 0,1 0 0 0 0,-1 0 0 0 0,-12-2 0 0 0,6-1 339 0 0,1-1-1 0 0,1 0 0 0 0,-28-10 0 0 0,19 5-203 0 0,1 5 6 0 0,-5-2-167 0 0,19 3-12 0 0,-1 1 0 0 0,0 0 0 0 0,0 0 1 0 0,-12 1-1 0 0,12 0-95 0 0,0 2 0 0 0,-1 0 0 0 0,1 0 1 0 0,0 0-1 0 0,1 1 0 0 0,-1 0 1 0 0,-14 8-1 0 0,-12 4 45 0 0,25-11-80 0 0,-1 1 0 0 0,1 0 0 0 0,-14 11 0 0 0,-9 5 0 0 0,24-17 32 0 0,0 0 0 0 0,0-1 0 0 0,0 0-1 0 0,0-1 1 0 0,-1 1 0 0 0,1-2 0 0 0,-15 2 0 0 0,-3-1 176 0 0,-31-4 1 0 0,8 1-97 0 0,3 6-23 0 0,39-3-72 0 0,-1-1 0 0 0,1 0 0 0 0,-1 0 0 0 0,1-1 0 0 0,-1 0 0 0 0,-13-2 0 0 0,-104-17 314 0 0,91 18-190 0 0,26 1-109 0 0,1 0-1 0 0,-1 0 1 0 0,1-1-1 0 0,-10-2 1 0 0,12 2-20 0 0,0 0 1 0 0,0 0-1 0 0,0 1 0 0 0,0 0 1 0 0,-6 0-1 0 0,2 0-12 0 0,-24-12 64 0 0,-28 3 64 0 0,4-2-53 0 0,34 7-18 0 0,-15-1-50 0 0,-81-2 302 0 0,1 9-309 0 0,93-3 4 0 0,0 0-1 0 0,-43-9 1 0 0,49 6 43 0 0,6 0-23 0 0,0 2-1 0 0,-22-2 0 0 0,-1 2 9 0 0,-44-7 0 0 0,-60-9 214 0 0,130 17-231 0 0,-1 1 0 0 0,-17 2 0 0 0,18-1-8 0 0,1 0 0 0 0,-1-1 1 0 0,-10-1-1 0 0,-68-3 126 0 0,66 4-73 0 0,-1 0 1 0 0,1-2-1 0 0,-33-6 0 0 0,38 5-24 0 0,0 0 1 0 0,-23 1 0 0 0,6 0-9 0 0,-90-17 36 0 0,92 13-40 0 0,-128-19 280 0 0,142 25-284 0 0,1 0-1 0 0,-22 3 0 0 0,23-1-13 0 0,-143 7 69 0 0,140-7-54 0 0,1 1 1 0 0,-33 9-1 0 0,41-10-15 0 0,0-1 0 0 0,0 0 0 0 0,0 0 0 0 0,0-1 0 0 0,-1 0 0 0 0,1 0-1 0 0,0-1 1 0 0,-17-4 0 0 0,-15-4 69 0 0,-45-11 100 0 0,35 7-161 0 0,23 5 9 0 0,-14-3 18 0 0,10 6-28 0 0,22 2 0 0 0,1 2 1 0 0,-19-2 0 0 0,-4 1-1 0 0,24 1-14 0 0,0 0 0 0 0,-1 1 1 0 0,-11 1-1 0 0,-121 5 1 0 0,135-6 0 0 0,-15 0 28 0 0,1 0 0 0 0,-1-2-1 0 0,0 0 1 0 0,-42-10 0 0 0,50 8-10 0 0,0 2 1 0 0,-28-3-1 0 0,-12-1-9 0 0,-100-12 98 0 0,94 15-77 0 0,-50-7 14 0 0,68 3-24 0 0,28 3-7 0 0,1 1 1 0 0,-1 1-1 0 0,0 0 1 0 0,0 1-1 0 0,-1 1 1 0 0,1 0 0 0 0,-22 3-1 0 0,32-1-81 0 0,0-1-1 0 0,0 0 1 0 0,0 1-1 0 0,0 0 1 0 0,0 0-1 0 0,1 0 1 0 0,-5 3-1 0 0,-12 12-4252 0 0,10-8 118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7:02.031"/>
    </inkml:context>
    <inkml:brush xml:id="br0">
      <inkml:brushProperty name="width" value="0.1" units="cm"/>
      <inkml:brushProperty name="height" value="0.1" units="cm"/>
      <inkml:brushProperty name="color" value="#F4F91B"/>
    </inkml:brush>
  </inkml:definitions>
  <inkml:trace contextRef="#ctx0" brushRef="#br0">1357 41 919 0 0,'-7'-15'2595'0'0,"3"22"-1236"0"0,3-7-1354 0 0,1 1-1 0 0,0 0 1 0 0,-1-1 0 0 0,1 1 0 0 0,-1-1 0 0 0,1 1 0 0 0,-1-1 0 0 0,1 1 0 0 0,-1 0 0 0 0,1-1 0 0 0,-1 0 0 0 0,1 1 0 0 0,-1-1 0 0 0,1 1-1 0 0,-1-1 1 0 0,0 0 0 0 0,1 1 0 0 0,-1-1 0 0 0,0 0 0 0 0,1 0 0 0 0,-1 1 0 0 0,0-1 0 0 0,1 0 0 0 0,-1 0 0 0 0,0 0 0 0 0,0 0 0 0 0,1 0-1 0 0,-2 0 1 0 0,-4-1 206 0 0,0 1 0 0 0,0-1 0 0 0,0-1 0 0 0,0 1-1 0 0,1-1 1 0 0,-8-3 0 0 0,7 3-41 0 0,1 0 0 0 0,-1 0-1 0 0,0 0 1 0 0,1 1 0 0 0,-1 0 0 0 0,-8 0-1 0 0,-11 0-13 0 0,15 1-5 0 0,-1-1-1 0 0,1 2 0 0 0,-1-1 0 0 0,1 2 1 0 0,-1-1-1 0 0,-15 5 0 0 0,13-1-46 0 0,-1-2 0 0 0,1 0 0 0 0,-1-1 0 0 0,0 0 0 0 0,1-1 0 0 0,-16 0 0 0 0,-40 7 368 0 0,55-8-210 0 0,1-1-1 0 0,-23-4 0 0 0,30 5-233 0 0,1-1-1 0 0,0 1 1 0 0,-1 1-1 0 0,1-1 1 0 0,0 1-1 0 0,-1 0 1 0 0,1 0-1 0 0,0 0 1 0 0,0 1-1 0 0,0 0 1 0 0,-7 3 0 0 0,-14 4 41 0 0,-29 8-5 0 0,52-17-62 0 0,-2 2 1 0 0,0-1 1 0 0,1 0-1 0 0,-1 0 0 0 0,0 0 0 0 0,0 0 1 0 0,0-1-1 0 0,0 0 0 0 0,0 0 0 0 0,0 0 0 0 0,0-1 1 0 0,0 0-1 0 0,0 1 0 0 0,1-2 0 0 0,-1 1 0 0 0,-7-4 1 0 0,9 4 9 0 0,0 0 1 0 0,0-1-1 0 0,0 1 1 0 0,0 0-1 0 0,0 0 1 0 0,0 0-1 0 0,-1 1 1 0 0,1-1-1 0 0,0 1 1 0 0,0 0-1 0 0,0 0 1 0 0,-1 0-1 0 0,1 0 1 0 0,-4 1-1 0 0,-38 10-13 0 0,12-6 0 0 0,17-4 0 0 0,1 1 0 0 0,0 1 0 0 0,-24 8 0 0 0,36-10 0 0 0,0-1 0 0 0,0 1 0 0 0,0-1 0 0 0,0 0 0 0 0,-1 1 0 0 0,1-2 0 0 0,0 1 0 0 0,0 0 0 0 0,0-1 0 0 0,-3 0 0 0 0,-14-1 0 0 0,9 1 0 0 0,11 0 0 0 0,-1 1 0 0 0,0 0 0 0 0,0 0 0 0 0,0 0 0 0 0,1 0 0 0 0,-1 0 0 0 0,0 0 0 0 0,0 0 0 0 0,0 0 0 0 0,0 0 0 0 0,1 0 0 0 0,-1 0 0 0 0,0 0 0 0 0,0 1 0 0 0,0-1 0 0 0,1 0 0 0 0,-1 1 0 0 0,0-1 0 0 0,0 0 0 0 0,1 1 0 0 0,-2 0 0 0 0,-2 1 0 0 0,0-1 0 0 0,0 0 0 0 0,0 0 0 0 0,0 0 0 0 0,0 0 0 0 0,0-1 0 0 0,-1 0 0 0 0,1 1 0 0 0,0-2 0 0 0,-7 0 0 0 0,-2 1 0 0 0,6 0 9 0 0,0-1 0 0 0,0 0-1 0 0,1 0 1 0 0,-1 0 0 0 0,-8-4-1 0 0,-3 0 4 0 0,13 4-6 0 0,1 1 0 0 0,-1 0 0 0 0,0-1 0 0 0,-8 2 0 0 0,9 0-1 0 0,0-1 0 0 0,0 0 0 0 0,0 0 0 0 0,0 0 0 0 0,0-1-1 0 0,-5-1 1 0 0,4-1 14 0 0,0 0-1 0 0,0 0 0 0 0,1-1 0 0 0,0 1 1 0 0,0-1-1 0 0,-7-8 0 0 0,0-11 1 0 0,10 21-16 0 0,1 0-1 0 0,-1 0 0 0 0,0 0 1 0 0,0 0-1 0 0,0 0 0 0 0,0 0 1 0 0,0 0-1 0 0,0 0 1 0 0,-1 0-1 0 0,1 1 0 0 0,-1-1 1 0 0,1 0-1 0 0,-1 1 0 0 0,0-1 1 0 0,1 1-1 0 0,-1 0 1 0 0,0-1-1 0 0,-2 0 0 0 0,1 1 4 0 0,0 0 0 0 0,0 0-1 0 0,0 0 1 0 0,0 0-1 0 0,0 0 1 0 0,0 1-1 0 0,0-1 1 0 0,-4 1 0 0 0,5 0-9 0 0,1 0 0 0 0,0 1 1 0 0,0-1-1 0 0,-1 0 1 0 0,1 1-1 0 0,0-1 0 0 0,0 1 1 0 0,0 0-1 0 0,0-1 1 0 0,0 1-1 0 0,0 0 1 0 0,0 0-1 0 0,0 0 0 0 0,0-1 1 0 0,0 1-1 0 0,0 0 1 0 0,0 0-1 0 0,0 0 0 0 0,1 1 1 0 0,-1-1-1 0 0,0 0 1 0 0,0 2-1 0 0,-3 6-372 0 0,0 1-105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7:04.460"/>
    </inkml:context>
    <inkml:brush xml:id="br0">
      <inkml:brushProperty name="width" value="0.1" units="cm"/>
      <inkml:brushProperty name="height" value="0.1" units="cm"/>
      <inkml:brushProperty name="color" value="#F4F91B"/>
    </inkml:brush>
  </inkml:definitions>
  <inkml:trace contextRef="#ctx0" brushRef="#br0">1325 84 1375 0 0,'0'-4'313'0'0,"0"0"0"0"0,0-1 0 0 0,-1 1 0 0 0,0 0 0 0 0,0 0 0 0 0,-2-8 0 0 0,2 10-233 0 0,0 1 0 0 0,0-1 0 0 0,0 0 0 0 0,0 0 0 0 0,0 1 0 0 0,0-1 1 0 0,0 1-1 0 0,0-1 0 0 0,-1 1 0 0 0,1 0 0 0 0,0-1 0 0 0,-1 1 0 0 0,1 0 0 0 0,-1 0 0 0 0,0 0 0 0 0,1 0 0 0 0,-5-1 0 0 0,-8-7 848 0 0,13 8-841 0 0,0 0-1 0 0,0 0 1 0 0,-1 0 0 0 0,1 0 0 0 0,0 1 0 0 0,-1-1-1 0 0,1 0 1 0 0,-1 1 0 0 0,1-1 0 0 0,-1 1 0 0 0,1-1 0 0 0,-3 1-1 0 0,-12 0 297 0 0,5 1-291 0 0,0-1 0 0 0,0-1 1 0 0,-12-1-1 0 0,19 2-23 0 0,-1 0-1 0 0,0 0 1 0 0,0 1-1 0 0,0-1 1 0 0,1 1-1 0 0,-1 1 1 0 0,-5 1 0 0 0,-12 2 129 0 0,-27 7 47 0 0,39-11-126 0 0,1-1-1 0 0,-1 0 1 0 0,0 0-1 0 0,-16-3 0 0 0,16 2 1 0 0,0 1-1 0 0,0 0 0 0 0,-19 2 0 0 0,-10 1-31 0 0,-60-6 199 0 0,30-8-38 0 0,-90 1 8 0 0,139 9-216 0 0,15 0-28 0 0,1 1 0 0 0,-1 0 1 0 0,1 0-1 0 0,-1 0 0 0 0,1 0 1 0 0,-1 1-1 0 0,-7 2 0 0 0,4 0-3 0 0,-1-1 1 0 0,0 0-1 0 0,1 0 0 0 0,-1-1 0 0 0,0 0 0 0 0,-14 0 0 0 0,7-4 32 0 0,7 1 26 0 0,1 0-1 0 0,0 1 1 0 0,-1 0-1 0 0,1 0 1 0 0,-1 1 0 0 0,1 0-1 0 0,-1 1 1 0 0,-15 2-1 0 0,-22 7 25 0 0,20-6-54 0 0,19-3-37 0 0,0-1 0 0 0,-1 1 0 0 0,1-1 0 0 0,-12-2 0 0 0,11 1 0 0 0,-1 1 0 0 0,1 0 0 0 0,-11 1 0 0 0,1 3-34 0 0,1 0-1 0 0,-1 2 0 0 0,1 0 1 0 0,0 1-1 0 0,1 0 0 0 0,-1 1 1 0 0,-20 15-1 0 0,23-15-328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7:26.408"/>
    </inkml:context>
    <inkml:brush xml:id="br0">
      <inkml:brushProperty name="width" value="0.1" units="cm"/>
      <inkml:brushProperty name="height" value="0.1" units="cm"/>
      <inkml:brushProperty name="color" value="#F4F91B"/>
    </inkml:brush>
  </inkml:definitions>
  <inkml:trace contextRef="#ctx0" brushRef="#br0">1285 48 919 0 0,'2'0'1336'0'0,"4"-2"130"0"0,-4-9-433 0 0,-2 11-978 0 0,0 0 1 0 0,0-1-1 0 0,0 1 0 0 0,0 0 0 0 0,0 0 1 0 0,0-1-1 0 0,0 1 0 0 0,0 0 1 0 0,0 0-1 0 0,0-1 0 0 0,0 1 0 0 0,0 0 1 0 0,-1 0-1 0 0,1-1 0 0 0,0 1 0 0 0,0 0 1 0 0,0 0-1 0 0,0 0 0 0 0,0-1 0 0 0,0 1 1 0 0,-1 0-1 0 0,1 0 0 0 0,0 0 0 0 0,0-1 1 0 0,0 1-1 0 0,-1 0 0 0 0,1 0 1 0 0,0 0-1 0 0,0 0 0 0 0,0 0 0 0 0,-1-1 1 0 0,1 1-1 0 0,0 0 0 0 0,0 0 0 0 0,-1 0 1 0 0,1 0-1 0 0,0 0 0 0 0,0 0 0 0 0,-1 0 1 0 0,-4-10 1057 0 0,3 7-604 0 0,0 1 45 0 0,-1 7-280 0 0,1 1-171 0 0,0 0 121 0 0,2-6-219 0 0,0 0 0 0 0,0 0 0 0 0,0 0 0 0 0,0 0 0 0 0,0 0 0 0 0,0 0 0 0 0,-1 0 0 0 0,1 1 0 0 0,0-1 0 0 0,0 0 0 0 0,0 0 0 0 0,0 0 0 0 0,0 0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0,0 0 0 0 0,-1 0 0 0 0,1 0 0 0 0,0 0 0 0 0,0 0 0 0 0,0 0 0 0 0,0 0 0 0 0,0 0 0 0 0,0 0 0 0 0,0 0 0 0 0,0-1 0 0 0,0 1 0 0 0,0 0 0 0 0,0 0 0 0 0,0 0 0 0 0,0 0 0 0 0,0 0 0 0 0,0 0 0 0 0,0 0 0 0 0,0-1 57 0 0,-1 1 1 0 0,0-1-1 0 0,1 1 0 0 0,-1-1 0 0 0,0 1 0 0 0,1-1 0 0 0,-1 1 1 0 0,0-1-1 0 0,0 1 0 0 0,1-1 0 0 0,-1 1 0 0 0,0 0 0 0 0,0 0 0 0 0,0-1 1 0 0,1 1-1 0 0,-1 0 0 0 0,-2 0 0 0 0,-10-5 451 0 0,12 3-491 0 0,-1 1 0 0 0,1 0-1 0 0,-1-1 1 0 0,1 1 0 0 0,-1 0-1 0 0,0-1 1 0 0,1 1-1 0 0,-1 0 1 0 0,0 0 0 0 0,0 1-1 0 0,0-1 1 0 0,0 0 0 0 0,0 0-1 0 0,0 1 1 0 0,0 0 0 0 0,-4-1-1 0 0,3 1 13 0 0,-1 1 0 0 0,1-1-1 0 0,-1 1 1 0 0,1 0-1 0 0,0 0 1 0 0,-1 1 0 0 0,1-1-1 0 0,0 1 1 0 0,-5 2-1 0 0,-5 3 107 0 0,0 0 0 0 0,0-2 0 0 0,-25 8 0 0 0,35-13-68 0 0,0 1-1 0 0,0-1 1 0 0,0 0-1 0 0,0 0 0 0 0,0-1 1 0 0,0 1-1 0 0,0-1 1 0 0,-4 0-1 0 0,-15-3 581 0 0,17 4-574 0 0,3 0-69 0 0,0 0-1 0 0,0 0 0 0 0,0 0 1 0 0,0 0-1 0 0,1 0 1 0 0,-1 1-1 0 0,0-1 0 0 0,0 1 1 0 0,0-1-1 0 0,0 1 0 0 0,1 0 1 0 0,-1-1-1 0 0,0 1 1 0 0,-2 2-1 0 0,-25 8 26 0 0,25-10-30 0 0,-1 0 0 0 0,1 0-1 0 0,0 1 1 0 0,-9 4 0 0 0,11-5 0 0 0,1-1 0 0 0,-1 1 0 0 0,0-1 1 0 0,0 1-1 0 0,0-1 0 0 0,0 0 0 0 0,1 0 0 0 0,-1 0 0 0 0,0 0 0 0 0,0 0 0 0 0,0 0 0 0 0,0 0 0 0 0,0-1 0 0 0,0 1 0 0 0,1-1 0 0 0,-1 1 0 0 0,-2-2 0 0 0,-15-2 41 0 0,15 4-17 0 0,1 0-9 0 0,-1 0 0 0 0,1 0 0 0 0,0 0 0 0 0,0 0 0 0 0,-1-1 0 0 0,1 1 0 0 0,0-1 0 0 0,0 1 0 0 0,0-1 0 0 0,0 0 0 0 0,-4-2 0 0 0,4 2-4 0 0,0 0 0 0 0,0 0 1 0 0,0 1-1 0 0,-1 0 0 0 0,1-1 1 0 0,0 1-1 0 0,-1 0 1 0 0,1 0-1 0 0,0 1 0 0 0,0-1 1 0 0,-1 1-1 0 0,-2 1 0 0 0,-20 1 52 0 0,5-4-41 0 0,13 1-1 0 0,0-1 0 0 0,-1 2 0 0 0,1-1 0 0 0,0 1 0 0 0,0 0-1 0 0,-12 4 1 0 0,12-3-13 0 0,0 0 1 0 0,0-1-1 0 0,0 0 0 0 0,-9 0 0 0 0,-13 2 45 0 0,16-1 7 0 0,0-1 0 0 0,0-1 0 0 0,-18-2 0 0 0,-7 1 45 0 0,28-1-53 0 0,-6 1 16 0 0,-10 4 35 0 0,26-4-106 0 0,-1 1 0 0 0,1 0 0 0 0,0 0 0 0 0,-1 0 0 0 0,1 0 0 0 0,-1 0 0 0 0,1 0 0 0 0,-1 0 0 0 0,1 1 0 0 0,-2 0 0 0 0,2-1-1 0 0,-1 1 1 0 0,1-1 0 0 0,-1 0-1 0 0,1 1 1 0 0,-1-1-1 0 0,1 0 1 0 0,-1 0 0 0 0,1 0-1 0 0,-1 0 1 0 0,1 0-1 0 0,-1-1 1 0 0,1 1 0 0 0,-1 0-1 0 0,1-1 1 0 0,0 1-1 0 0,-3-1 1 0 0,0-1 5 0 0,-1 0 0 0 0,1 0 0 0 0,-1 1 0 0 0,0 0-1 0 0,1 0 1 0 0,-1 1 0 0 0,0-1 0 0 0,1 1 0 0 0,-10 0 0 0 0,9 0 0 0 0,-1 1 1 0 0,1-2-1 0 0,-1 1 1 0 0,1-1-1 0 0,-1 0 1 0 0,1 0-1 0 0,-1 0 1 0 0,-5-3-1 0 0,8 3 2 0 0,-1-1 1 0 0,1 1-1 0 0,0 1 0 0 0,0-1 0 0 0,-1 0 0 0 0,1 1 0 0 0,-5-1 1 0 0,5 1-2 0 0,0 0 1 0 0,0 0 0 0 0,0-1 0 0 0,-1 0 0 0 0,1 1 0 0 0,0-1-1 0 0,-3-2 1 0 0,0 3-8 0 0,1 0 0 0 0,0 0 0 0 0,0 1 0 0 0,0-1 0 0 0,-7 3 0 0 0,7-2 0 0 0,-119 29 0 0 0,115-28 0 0 0,0 0 0 0 0,0 1 0 0 0,0 0 0 0 0,-9 5 0 0 0,18-8 2 0 0,0 0 0 0 0,-1-1 1 0 0,1 1-1 0 0,0 0 0 0 0,0 0 0 0 0,-1 0 0 0 0,1-1 0 0 0,0 1 0 0 0,0 0 0 0 0,0 0 1 0 0,-1-1-1 0 0,1 1 0 0 0,0 0 0 0 0,0-1 0 0 0,0 1 0 0 0,0 0 0 0 0,0-1 0 0 0,-1 1 0 0 0,1 0 1 0 0,0-1-1 0 0,0 1 0 0 0,0 0 0 0 0,0-1 0 0 0,0 1 0 0 0,0 0 0 0 0,0-1 0 0 0,0 1 0 0 0,0-1 1 0 0,1-3 43 0 0,2 5-15 0 0,-1 1-162 0 0,-1 0-1 0 0,0 0 1 0 0,0 0 0 0 0,0 0-1 0 0,0 1 1 0 0,0-1 0 0 0,-1 0-1 0 0,1 0 1 0 0,0 0 0 0 0,-1 1-1 0 0,0-1 1 0 0,0 0 0 0 0,1 3-1 0 0,-1 5-904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7:31.189"/>
    </inkml:context>
    <inkml:brush xml:id="br0">
      <inkml:brushProperty name="width" value="0.1" units="cm"/>
      <inkml:brushProperty name="height" value="0.1" units="cm"/>
      <inkml:brushProperty name="color" value="#F4F91B"/>
    </inkml:brush>
  </inkml:definitions>
  <inkml:trace contextRef="#ctx0" brushRef="#br0">979 11 919 0 0,'0'0'68'0'0,"0"-1"-1"0"0,0 1 1 0 0,0-1-1 0 0,0 1 0 0 0,0-1 1 0 0,0 1-1 0 0,-1 0 0 0 0,1-1 1 0 0,0 1-1 0 0,0-1 0 0 0,-1 1 1 0 0,1 0-1 0 0,0-1 1 0 0,-1 1-1 0 0,1-1 0 0 0,0 1 1 0 0,-1 0-1 0 0,1-1 0 0 0,0 1 1 0 0,-1 0-1 0 0,1 0 0 0 0,-1-1 1 0 0,1 1-1 0 0,-1 0 0 0 0,1 0 1 0 0,-1 0-1 0 0,1 0 1 0 0,0-1-1 0 0,-1 1 0 0 0,1 0 1 0 0,-1 0-1 0 0,0 0 0 0 0,-18 0 1121 0 0,15 0-1027 0 0,-6 1 207 0 0,1 0-1 0 0,0 0 1 0 0,-17 5 0 0 0,17-3-63 0 0,1-1 0 0 0,-1 0 1 0 0,-17 0-1 0 0,13-1 658 0 0,0-1 0 0 0,-23 5-1 0 0,-25 3 465 0 0,16-2-846 0 0,-3 0-64 0 0,21-3-354 0 0,22-3-114 0 0,-1 0 0 0 0,1 0-1 0 0,-1-1 1 0 0,1 1-1 0 0,-1-1 1 0 0,1 0 0 0 0,0-1-1 0 0,0 0 1 0 0,-1 1-1 0 0,1-1 1 0 0,0-1 0 0 0,-4-2-1 0 0,2 2 75 0 0,0 1 0 0 0,0 0 0 0 0,0 1 0 0 0,-12-2-1 0 0,7 1-53 0 0,8 2-61 0 0,1 0-1 0 0,-1 0 1 0 0,1 0 0 0 0,-1 0-1 0 0,1 1 1 0 0,-5 1 0 0 0,-17 2 15 0 0,-68 2 52 0 0,-23 3 176 0 0,110-8-249 0 0,-6 0 50 0 0,1 0-1 0 0,-1-1 1 0 0,0 0 0 0 0,0-1-1 0 0,-19-4 1 0 0,24 4-26 0 0,0 0 0 0 0,0 0 1 0 0,-12 0-1 0 0,17 1-17 0 0,-1 1 0 0 0,1-1 0 0 0,0 0-1 0 0,-1 1 1 0 0,1-1 0 0 0,0 1 0 0 0,0-1-1 0 0,0 1 1 0 0,0 0 0 0 0,0 0 0 0 0,-1 0 0 0 0,2 0-1 0 0,-1 1 1 0 0,-3 2 0 0 0,-18 21-686 0 0,17-13 247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7:36.649"/>
    </inkml:context>
    <inkml:brush xml:id="br0">
      <inkml:brushProperty name="width" value="0.1" units="cm"/>
      <inkml:brushProperty name="height" value="0.1" units="cm"/>
      <inkml:brushProperty name="color" value="#F4F91B"/>
    </inkml:brush>
  </inkml:definitions>
  <inkml:trace contextRef="#ctx0" brushRef="#br0">1091 225 919 0 0,'-2'-1'94'0'0,"1"0"-1"0"0,-1-1 0 0 0,0 1 0 0 0,0 0 0 0 0,0 0 0 0 0,0 0 0 0 0,0 1 0 0 0,0-1 0 0 0,0 0 0 0 0,0 1 0 0 0,0-1 0 0 0,-4 0 0 0 0,4 1-1 0 0,-1 0 0 0 0,1 0 0 0 0,0-1 1 0 0,0 0-1 0 0,0 1 0 0 0,0-1 0 0 0,0 0 0 0 0,0 0 1 0 0,0 0-1 0 0,0 0 0 0 0,0 0 0 0 0,-3-3 0 0 0,5 4-89 0 0,-1-1-1 0 0,1 1 0 0 0,0 0 0 0 0,0-1 0 0 0,-1 1 0 0 0,1-1 0 0 0,0 1 0 0 0,0 0 1 0 0,-1-1-1 0 0,1 1 0 0 0,0-1 0 0 0,0 1 0 0 0,0-1 0 0 0,0 1 0 0 0,0 0 0 0 0,0-1 1 0 0,0 1-1 0 0,0-1 0 0 0,0 1 0 0 0,0-1 0 0 0,0 1 0 0 0,0-1 0 0 0,0 1 0 0 0,0 0 1 0 0,0-1-1 0 0,1 1 0 0 0,-1-1 0 0 0,0 1 0 0 0,1-1 0 0 0,9-13 113 0 0,-1 2-62 0 0,2-3-53 0 0,-10 13 0 0 0,1 0 0 0 0,-1 1 0 0 0,0-1 0 0 0,0 0 0 0 0,1 0 0 0 0,-1 0 0 0 0,0 0 0 0 0,-1 0 0 0 0,1 0 0 0 0,0 0 0 0 0,-1 0 0 0 0,1 0 0 0 0,0-5 0 0 0,-7-13 1570 0 0,7 4 15 0 0,-1 12-1400 0 0,1 1 0 0 0,-1 0 0 0 0,0 0 0 0 0,0-1 0 0 0,0 1 0 0 0,0 0 0 0 0,0 0 0 0 0,-1-1 0 0 0,0 1 0 0 0,1 0 0 0 0,-1 0 0 0 0,-2-5 0 0 0,1 6-82 0 0,-1-1-1 0 0,1 1 0 0 0,0 0 0 0 0,0 0 0 0 0,-1 0 0 0 0,1 0 0 0 0,-1 0 0 0 0,0 0 1 0 0,0 1-1 0 0,1-1 0 0 0,-1 1 0 0 0,0 0 0 0 0,0 0 0 0 0,0 0 0 0 0,-1 0 1 0 0,-4 0-1 0 0,-6-1 54 0 0,0 1 0 0 0,-20 1 0 0 0,18 0 111 0 0,7 1-143 0 0,-1 0 0 0 0,1 1 0 0 0,-17 4 0 0 0,-1 1 84 0 0,-12 0 31 0 0,18-4 97 0 0,-25 7 1 0 0,18-3-177 0 0,15-3-96 0 0,1-1 0 0 0,-15 7 0 0 0,18-7-3 0 0,0-1 0 0 0,-1 1 0 0 0,1-2 0 0 0,-1 1 1 0 0,0-2-1 0 0,1 1 0 0 0,-12-2 0 0 0,-14 2 210 0 0,-94 3 505 0 0,108-3-732 0 0,0 0 0 0 0,0-2 0 0 0,-1-1 0 0 0,-31-6 0 0 0,31 4 70 0 0,-38 0 0 0 0,3 0 101 0 0,-6-5 114 0 0,55 8-309 0 0,0 0 0 0 0,0-1 0 0 0,-11-4 0 0 0,19 6-19 0 0,-1 0 0 0 0,1 0 0 0 0,-1 0 0 0 0,1 0-1 0 0,-1 1 1 0 0,1-1 0 0 0,-1 0 0 0 0,1 0 0 0 0,-1 0-1 0 0,1 0 1 0 0,-1 1 0 0 0,1-1 0 0 0,-1 0 0 0 0,1 1-1 0 0,0-1 1 0 0,-1 0 0 0 0,1 1 0 0 0,0-1 0 0 0,-1 0 0 0 0,1 1-1 0 0,0-1 1 0 0,-1 1 0 0 0,1-1 0 0 0,-1 1 0 0 0,-7 14-506 0 0,6-12 44 0 0,-4 6-624 0 0,-2 0-61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20.369"/>
    </inkml:context>
    <inkml:brush xml:id="br0">
      <inkml:brushProperty name="width" value="0.1" units="cm"/>
      <inkml:brushProperty name="height" value="0.1" units="cm"/>
      <inkml:brushProperty name="color" value="#E71224"/>
    </inkml:brush>
  </inkml:definitions>
  <inkml:trace contextRef="#ctx0" brushRef="#br0">932 105 455 0 0,'-5'-2'767'0'0,"-1"0"-1"0"0,0 1 1 0 0,0-1-1 0 0,0 1 1 0 0,-12-1-1 0 0,3 2-461 0 0,0 1 1 0 0,0 0-1 0 0,0 1 0 0 0,0 1 0 0 0,-23 7 1 0 0,16-4-45 0 0,-28 3 1 0 0,13-7 96 0 0,1-1 1 0 0,-1-2-1 0 0,1-1 1 0 0,-1-2-1 0 0,1-2 1 0 0,-53-15-1 0 0,-38-24 18 0 0,13 4-295 0 0,104 38-167 0 0,-1 1 0 0 0,0 0-1 0 0,0 0 1 0 0,-1 2-1 0 0,1-1 1 0 0,0 1 0 0 0,0 1-1 0 0,0 0 1 0 0,-14 3-1 0 0,-2 1-3337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7:38.661"/>
    </inkml:context>
    <inkml:brush xml:id="br0">
      <inkml:brushProperty name="width" value="0.1" units="cm"/>
      <inkml:brushProperty name="height" value="0.1" units="cm"/>
      <inkml:brushProperty name="color" value="#F4F91B"/>
    </inkml:brush>
  </inkml:definitions>
  <inkml:trace contextRef="#ctx0" brushRef="#br0">1725 295 2959 0 0,'-1'-2'163'0'0,"0"-1"-1"0"0,0 1 0 0 0,0-1 0 0 0,0 0 0 0 0,1 0 1 0 0,-1 1-1 0 0,1-1 0 0 0,0 0 0 0 0,0 0 0 0 0,0-4 0 0 0,0 1-50 0 0,0 5-112 0 0,0 0 0 0 0,0 0 0 0 0,-1 0 0 0 0,1 1 0 0 0,0-1 0 0 0,0 0 0 0 0,-1 0 0 0 0,1 1 0 0 0,-1-1 0 0 0,1 0 0 0 0,0 1 0 0 0,-1-1 0 0 0,1 0 0 0 0,-1 1 0 0 0,0-1 0 0 0,1 1 0 0 0,-1-1 0 0 0,1 1 0 0 0,-1-1 0 0 0,0 1 0 0 0,1-1 0 0 0,-2 1 0 0 0,1-1 0 0 0,1 1 0 0 0,-1 0 0 0 0,1-1 0 0 0,-1 1 0 0 0,0 0 0 0 0,1-1 0 0 0,-1 1 0 0 0,1 0 0 0 0,-1-1 0 0 0,1 1 0 0 0,0-1 0 0 0,-1 1 0 0 0,1-1 0 0 0,-1 1 0 0 0,1-1 0 0 0,0 1 0 0 0,0-1 0 0 0,-1 1 0 0 0,1-1 0 0 0,0 0 0 0 0,0 1 0 0 0,-1-1 0 0 0,1 1 0 0 0,0-1 0 0 0,0 0 0 0 0,0 1 0 0 0,0-1 0 0 0,0-1 0 0 0,0-4 5 0 0,0 1 0 0 0,0-1 0 0 0,-1 0 0 0 0,0 0 0 0 0,0 1 1 0 0,0-1-1 0 0,-1 0 0 0 0,0 1 0 0 0,-4-9 0 0 0,-2-8 32 0 0,6 15 146 0 0,0 0 0 0 0,0 0 0 0 0,-1 1 0 0 0,0-1-1 0 0,-5-7 1 0 0,7 12-132 0 0,0 1-1 0 0,0-1 0 0 0,0 1 1 0 0,0-1-1 0 0,0 1 0 0 0,-1 0 1 0 0,1 0-1 0 0,-1 0 0 0 0,1 0 1 0 0,-1 0-1 0 0,1 0 0 0 0,-1 0 1 0 0,0 0-1 0 0,1 0 0 0 0,-1 1 0 0 0,0-1 1 0 0,0 1-1 0 0,1-1 0 0 0,-1 1 1 0 0,0 0-1 0 0,0 0 0 0 0,0 0 1 0 0,0 0-1 0 0,1 0 0 0 0,-4 0 1 0 0,1 1 34 0 0,-1-1 1 0 0,1 0-1 0 0,-1-1 0 0 0,0 1 1 0 0,1-1-1 0 0,-1 0 1 0 0,1 0-1 0 0,0 0 0 0 0,-1 0 1 0 0,-5-4-1 0 0,-6-1 50 0 0,10 5-77 0 0,1 0-1 0 0,-1 1 1 0 0,1-1-1 0 0,-1 1 1 0 0,0 1-1 0 0,1-1 0 0 0,-9 2 1 0 0,-21 0 205 0 0,22-2-188 0 0,1 1 0 0 0,0 0 1 0 0,-20 5-1 0 0,7-2-13 0 0,0 0 132 0 0,-1-1-1 0 0,0-2 1 0 0,0 0 0 0 0,0-2 0 0 0,0-1 0 0 0,0 0 0 0 0,0-2 0 0 0,1-2-1 0 0,-31-9 1 0 0,39 10 68 0 0,-1 0 0 0 0,-22-2 0 0 0,-74-2 55 0 0,96 7-212 0 0,10 2-38 0 0,0-1 1 0 0,0 0-1 0 0,-11-3 1 0 0,11 3-28 0 0,0-1 1 0 0,0 1 0 0 0,0 0 0 0 0,-15 1 0 0 0,-16-1 35 0 0,-6-3 162 0 0,-1 2 1 0 0,-79 7 0 0 0,115-4-243 0 0,-107 1 218 0 0,-38 4 60 0 0,137-4-277 0 0,1 1-1 0 0,0 0 1 0 0,0 2-1 0 0,0 0 1 0 0,0 1-1 0 0,-26 13 1 0 0,-12 11-1127 0 0,26-15-98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8:50.180"/>
    </inkml:context>
    <inkml:brush xml:id="br0">
      <inkml:brushProperty name="width" value="0.1" units="cm"/>
      <inkml:brushProperty name="height" value="0.1" units="cm"/>
      <inkml:brushProperty name="color" value="#F4F91B"/>
    </inkml:brush>
  </inkml:definitions>
  <inkml:trace contextRef="#ctx0" brushRef="#br0">3625 79 1783 0 0,'0'-1'-1'0'0,"0"1"0"0"0,0-1 0 0 0,0 0-1 0 0,-1 1 1 0 0,1-1 0 0 0,0 0 0 0 0,0 1-1 0 0,-1-1 1 0 0,1 0 0 0 0,0 1-1 0 0,-1-1 1 0 0,1 1 0 0 0,-1-1 0 0 0,1 1-1 0 0,0-1 1 0 0,-1 1 0 0 0,0-1-1 0 0,1 1 1 0 0,-1-1 0 0 0,1 1 0 0 0,-1-1-1 0 0,1 1 1 0 0,-1 0 0 0 0,0-1-1 0 0,1 1 1 0 0,-1 0 0 0 0,0 0 0 0 0,1 0-1 0 0,-1-1 1 0 0,0 1 0 0 0,1 0 0 0 0,-1 0-1 0 0,0 0 1 0 0,0 0 0 0 0,1 0-1 0 0,-1 0 1 0 0,0 0 0 0 0,-1 1 0 0 0,2-1-1 0 0,-1 0 1 0 0,0 0 0 0 0,0 0-1 0 0,1 0 1 0 0,-1 0-1 0 0,0 0 1 0 0,0 0 0 0 0,1 0-1 0 0,-1 0 1 0 0,0 0 0 0 0,0 0-1 0 0,1-1 1 0 0,-1 1 0 0 0,0 0-1 0 0,0 0 1 0 0,1-1 0 0 0,-1 1-1 0 0,0-1 1 0 0,1 1 0 0 0,-1 0-1 0 0,0-1 1 0 0,1 1-1 0 0,-1-1 1 0 0,1 0 0 0 0,-1 1-1 0 0,1-1 1 0 0,-1 1 0 0 0,1-1-1 0 0,0 0 1 0 0,-1 1 0 0 0,1-1-1 0 0,0 0 1 0 0,-1 0 0 0 0,1 1-1 0 0,0-1 1 0 0,0 0 0 0 0,-1 0-1 0 0,1 1 1 0 0,0-2-1 0 0,2-10 685 0 0,-2 11-556 0 0,1-1 0 0 0,-1 1 0 0 0,0 0 0 0 0,1 0 0 0 0,-1-1 0 0 0,0 1 0 0 0,0 0 0 0 0,0-1 1 0 0,0 1-1 0 0,0 0 0 0 0,0 0 0 0 0,-1-1 0 0 0,1 1 0 0 0,0 0 0 0 0,-1 0 0 0 0,1 0 0 0 0,-1-3 0 0 0,-3-2 1073 0 0,4 6-1175 0 0,0 0-1 0 0,-1-1 1 0 0,1 1 0 0 0,0 0 0 0 0,0 0 0 0 0,0-1-1 0 0,-1 1 1 0 0,1 0 0 0 0,0 0 0 0 0,0-1 0 0 0,-1 1 0 0 0,1 0-1 0 0,0 0 1 0 0,0 0 0 0 0,-1 0 0 0 0,1-1 0 0 0,0 1 0 0 0,-1 0-1 0 0,1 0 1 0 0,0 0 0 0 0,-1 0 0 0 0,1 0 0 0 0,0 0 0 0 0,-1 0-1 0 0,1 0 1 0 0,0 0 0 0 0,-1 0 0 0 0,1 0 0 0 0,0 0 0 0 0,-1 0-1 0 0,1 0 1 0 0,0 0 0 0 0,-1 0 0 0 0,1 0 0 0 0,0 0 0 0 0,-1 1-1 0 0,-7-1 174 0 0,1 1 0 0 0,-1 0 0 0 0,1 0 0 0 0,0 0 0 0 0,-1 1-1 0 0,1 1 1 0 0,0-1 0 0 0,0 1 0 0 0,0 0 0 0 0,1 1-1 0 0,-1-1 1 0 0,1 1 0 0 0,0 1 0 0 0,0-1 0 0 0,0 1 0 0 0,0 0-1 0 0,1 1 1 0 0,-9 10 0 0 0,6-7 42 0 0,-1 0 0 0 0,0-1 0 0 0,-1 0 0 0 0,1 0 0 0 0,-1-1 0 0 0,-18 9 0 0 0,18-9 93 0 0,10-7-297 0 0,0 0 0 0 0,-1 0 1 0 0,1 1-1 0 0,-1-1 0 0 0,1 0 1 0 0,0 0-1 0 0,-1 0 0 0 0,1 0 0 0 0,-1 1 1 0 0,1-1-1 0 0,-1 0 0 0 0,1 0 1 0 0,0 0-1 0 0,-1 0 0 0 0,1 0 0 0 0,-1 0 1 0 0,1 0-1 0 0,-1 0 0 0 0,1 0 1 0 0,-1 0-1 0 0,1-1 0 0 0,-1 1 1 0 0,1 0-1 0 0,0 0 0 0 0,-1 0 0 0 0,1 0 1 0 0,-1-1-1 0 0,0 1 0 0 0,-6 1 503 0 0,-4 0 224 0 0,8-2-684 0 0,1 1 1 0 0,0 0 0 0 0,-1 0 0 0 0,1 0 0 0 0,-1 1 0 0 0,1-1 0 0 0,0 0-1 0 0,0 1 1 0 0,-1 0 0 0 0,1-1 0 0 0,0 1 0 0 0,0 0 0 0 0,-1 0 0 0 0,-2 3-1 0 0,-21 5 142 0 0,-24 9 299 0 0,29-11-221 0 0,18-6-208 0 0,0 1 0 0 0,-1-1 0 0 0,1 0 0 0 0,-1 0 0 0 0,0-1 0 0 0,-5 1 0 0 0,-12 1 93 0 0,1 1 1 0 0,0 1-1 0 0,0 0 0 0 0,0 2 0 0 0,-23 9 0 0 0,20-7-17 0 0,16-6-127 0 0,-139 40 776 0 0,128-39-600 0 0,1 0 0 0 0,-31-1 0 0 0,27 0-10 0 0,17-2-144 0 0,-1 1 0 0 0,1-1-1 0 0,-1 0 1 0 0,-8-1 0 0 0,-37-1 505 0 0,39 2-521 0 0,-2 0 11 0 0,-25 2 238 0 0,21 0-216 0 0,0-1 1 0 0,-1 0-1 0 0,1-1 0 0 0,0-1 0 0 0,-1-1 1 0 0,-26-5-1 0 0,26 4-24 0 0,1 1 0 0 0,-1 1-1 0 0,0 1 1 0 0,1 1 0 0 0,-1 0 0 0 0,-21 5 0 0 0,33-5-29 0 0,-1 0 0 0 0,1-1 0 0 0,0 1 0 0 0,-1-1 0 0 0,1 0 0 0 0,0-1-1 0 0,-1 0 1 0 0,1 0 0 0 0,0 0 0 0 0,0-1 0 0 0,0 1 0 0 0,0-2 0 0 0,0 1 0 0 0,-9-5 0 0 0,-5-6 33 0 0,-48-35 346 0 0,59 42-377 0 0,1 1-1 0 0,-1 0 1 0 0,-11-5-1 0 0,-9-5 44 0 0,24 12-55 0 0,-1-1-1 0 0,1 1 0 0 0,-1 0 0 0 0,0 1 0 0 0,0-1 0 0 0,0 1 0 0 0,0 0 0 0 0,0 1 0 0 0,0-1 0 0 0,0 1 0 0 0,-1 1 0 0 0,1-1 0 0 0,-7 1 0 0 0,-28-2-15 0 0,34 2 0 0 0,0 1 0 0 0,-1-1 0 0 0,1 1 0 0 0,-13 3 0 0 0,-35 6 0 0 0,40-8 11 0 0,-1-1-1 0 0,1 0 1 0 0,-1-1 0 0 0,1 0-1 0 0,-28-6 1 0 0,-4 1 87 0 0,-31-6-68 0 0,68 10-30 0 0,0 0 0 0 0,-1 0 0 0 0,1 1 0 0 0,0 0 0 0 0,-20 3 0 0 0,-19 1 0 0 0,-62-10 0 0 0,78 7 18 0 0,16 0 18 0 0,-1-1 1 0 0,-17-2 0 0 0,18-3-37 0 0,14 5 0 0 0,1-1 0 0 0,0 0 0 0 0,0 1 0 0 0,-1-1 0 0 0,1 1 0 0 0,-1 0 0 0 0,1 0 0 0 0,-5 0 0 0 0,-18 1 0 0 0,19-1 0 0 0,0 0 0 0 0,1 1 0 0 0,-1-1 0 0 0,-11 4 0 0 0,7-2 0 0 0,0 0 0 0 0,0 0 0 0 0,0-1 0 0 0,0-1 0 0 0,-16 0 0 0 0,-19 1 0 0 0,34 0 3 0 0,-9 2 22 0 0,0-2 0 0 0,0 0 0 0 0,0-1 0 0 0,-23-3 0 0 0,31 1 1 0 0,-1 2 0 0 0,1-1 0 0 0,-1 2 0 0 0,-14 1 0 0 0,-21 1 36 0 0,41-2-62 0 0,-1 0 0 0 0,1 0 0 0 0,-1 1 0 0 0,1-1 0 0 0,-1 2 0 0 0,-12 4 0 0 0,15-5 0 0 0,-1 0 0 0 0,1 0 0 0 0,-1-1 0 0 0,0 0 0 0 0,1 0 0 0 0,-1-1 0 0 0,-6 1 0 0 0,-18 2 0 0 0,-9 1 27 0 0,29-4-18 0 0,1 1 0 0 0,-1 0 1 0 0,-10 3-1 0 0,10-2 6 0 0,-1 0 0 0 0,1 0 1 0 0,-12-1-1 0 0,-15 3-12 0 0,-10 6 61 0 0,33-7-59 0 0,-10 2 15 0 0,0-1 0 0 0,-44 2-1 0 0,58-6-18 0 0,6 0 0 0 0,0 0 0 0 0,0 0 1 0 0,1 0-1 0 0,-1-1 0 0 0,0 1 0 0 0,0-1 1 0 0,-4-1-1 0 0,6 1-5 0 0,-1 1 1 0 0,0-1-1 0 0,1 1 0 0 0,-1 0 1 0 0,0 0-1 0 0,1 0 1 0 0,-1 1-1 0 0,1-1 1 0 0,-1 0-1 0 0,0 1 0 0 0,1 0 1 0 0,-1-1-1 0 0,1 1 1 0 0,0 0-1 0 0,-1 0 0 0 0,1 1 1 0 0,0-1-1 0 0,-5 3 1 0 0,-3 4-220 0 0,0 0 0 0 0,-15 15 0 0 0,16-13-46 0 0,-15 11-1441 0 0,-7 2-521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8:54.488"/>
    </inkml:context>
    <inkml:brush xml:id="br0">
      <inkml:brushProperty name="width" value="0.1" units="cm"/>
      <inkml:brushProperty name="height" value="0.1" units="cm"/>
      <inkml:brushProperty name="color" value="#F4F91B"/>
    </inkml:brush>
  </inkml:definitions>
  <inkml:trace contextRef="#ctx0" brushRef="#br0">2928 4 719 0 0,'0'0'54'0'0,"0"2"-26"0"0,-1-8 1587 0 0,-1 17-501 0 0,-1 6-927 0 0,3-16 61 0 0,0 1 1 0 0,0-1-1 0 0,-1 0 0 0 0,1 0 1 0 0,-1 1-1 0 0,1-1 1 0 0,-1 0-1 0 0,1 0 1 0 0,-1 0-1 0 0,1 0 0 0 0,-1 0 1 0 0,0 0-1 0 0,0 0 1 0 0,-1 2-1 0 0,-5 3 516 0 0,6-5-605 0 0,0 0 0 0 0,0 0-1 0 0,0-1 1 0 0,0 1-1 0 0,-1 0 1 0 0,1-1 0 0 0,0 1-1 0 0,0-1 1 0 0,-1 1-1 0 0,-3-1 1021 0 0,14-3-297 0 0,-8 2-819 0 0,0 1-1 0 0,0-1 1 0 0,0 1 0 0 0,0-1-1 0 0,0 0 1 0 0,-1 1-1 0 0,1-1 1 0 0,0 0 0 0 0,0 1-1 0 0,0-1 1 0 0,-1 0 0 0 0,1 0-1 0 0,0 0 1 0 0,-1 0 0 0 0,1 0-1 0 0,-1 0 1 0 0,1 0-1 0 0,-1 0 1 0 0,1 0 0 0 0,-1 0-1 0 0,0 0 1 0 0,1-2 0 0 0,-1 3-33 0 0,0-1 1 0 0,0 1 0 0 0,0 0-1 0 0,0 0 1 0 0,0-1 0 0 0,0 1-1 0 0,0 0 1 0 0,0-1 0 0 0,0 1-1 0 0,0 0 1 0 0,0 0 0 0 0,0-1-1 0 0,-1 1 1 0 0,1 0 0 0 0,0 0 0 0 0,0-1-1 0 0,0 1 1 0 0,0 0 0 0 0,0 0-1 0 0,-1-1 1 0 0,1 1 0 0 0,0 0-1 0 0,0 0 1 0 0,-1 0 0 0 0,1-1-1 0 0,0 1 1 0 0,0 0 0 0 0,0 0-1 0 0,-1 0 1 0 0,0 0-2 0 0,0-1-1 0 0,0 1 1 0 0,0 0-1 0 0,0 1 0 0 0,1-1 1 0 0,-1 0-1 0 0,0 0 1 0 0,0 0-1 0 0,0 0 1 0 0,0 1-1 0 0,1-1 1 0 0,-1 0-1 0 0,0 1 1 0 0,0-1-1 0 0,1 1 1 0 0,-2 0-1 0 0,-12 7 94 0 0,0 0-1 0 0,-1-1 1 0 0,0-1-1 0 0,0 0 1 0 0,-1-1-1 0 0,0 0 1 0 0,-20 2-1 0 0,23-6 231 0 0,0-1-1 0 0,-24-3 0 0 0,-10-1 273 0 0,32 4-494 0 0,-19 0 91 0 0,0 0 0 0 0,0 3 0 0 0,-46 8 0 0 0,0 4 91 0 0,-34 10 132 0 0,105-23-387 0 0,0-1 0 0 0,-1 0-1 0 0,1 0 1 0 0,-1-1 0 0 0,1 0 0 0 0,-1-1-1 0 0,-12-2 1 0 0,-26-1 313 0 0,-33 4 132 0 0,-138-18-1 0 0,184 11-352 0 0,-1 2 1 0 0,1 2-1 0 0,-55 1 0 0 0,44 5-144 0 0,13-2 83 0 0,-63 12 1 0 0,79-10-48 0 0,0-1 0 0 0,0-1 1 0 0,0-1-1 0 0,-19-1 0 0 0,-5 0 115 0 0,10 3-83 0 0,22 0-52 0 0,0-2 0 0 0,-17 0 0 0 0,3-1-21 0 0,0 1 0 0 0,-41 5 0 0 0,46-2 49 0 0,14-2-47 0 0,-1 0 0 0 0,1 0 0 0 0,-1-1 0 0 0,0 1 1 0 0,1-1-1 0 0,-6-1 0 0 0,-13-2 18 0 0,-3-1 70 0 0,-39-2 0 0 0,30 7-90 0 0,0 1 0 0 0,-53 10 0 0 0,47-5 46 0 0,-60 0 0 0 0,23-2-10 0 0,48-2-36 0 0,0-1 0 0 0,0-2 0 0 0,0-1 0 0 0,0-1 0 0 0,1-1 0 0 0,-33-9 0 0 0,41 5 27 0 0,0-1-1 0 0,0-2 0 0 0,-29-17 1 0 0,42 23-16 0 0,4 2-25 0 0,1 1 0 0 0,-1 0-1 0 0,1 0 1 0 0,-1 0 0 0 0,1 0-1 0 0,-1 1 1 0 0,0-1-1 0 0,1 1 1 0 0,-1 0 0 0 0,1 0-1 0 0,-1 0 1 0 0,0 1 0 0 0,1-1-1 0 0,-1 1 1 0 0,1 0-1 0 0,-1 0 1 0 0,1 0 0 0 0,-1 1-1 0 0,-4 1 1 0 0,-8 6-1347 0 0,0 0 1 0 0,-25 18-1 0 0,21-13-2164 0 0,-18 12-2874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9:20.413"/>
    </inkml:context>
    <inkml:brush xml:id="br0">
      <inkml:brushProperty name="width" value="0.1" units="cm"/>
      <inkml:brushProperty name="height" value="0.1" units="cm"/>
      <inkml:brushProperty name="color" value="#F4F91B"/>
    </inkml:brush>
  </inkml:definitions>
  <inkml:trace contextRef="#ctx0" brushRef="#br0">1040 48 3367 0 0,'2'-13'676'0'0,"-2"10"-180"0"0,-8 2-144 0 0,8 1-349 0 0,-1 0 105 0 0,0 1 0 0 0,0-1 0 0 0,0 0 0 0 0,1 0 0 0 0,-1 1 0 0 0,0-1 0 0 0,0 1 0 0 0,0-1 1 0 0,0 1-1 0 0,0-1 0 0 0,1 1 0 0 0,-1-1 0 0 0,0 1 0 0 0,1 0 0 0 0,-2 0 0 0 0,1 0-63 0 0,1 0 0 0 0,-1-1 0 0 0,0 1 0 0 0,0 0 0 0 0,1-1 0 0 0,-1 1 0 0 0,0-1 0 0 0,0 1 0 0 0,0-1 0 0 0,0 1 0 0 0,1-1 0 0 0,-1 1 0 0 0,0-1 0 0 0,0 0 0 0 0,-2 1 0 0 0,-34-4 203 0 0,26 2 24 0 0,-1 1 0 0 0,1 0 0 0 0,-16 1 0 0 0,18 1-9 0 0,0-1 0 0 0,0-1-1 0 0,0 1 1 0 0,0-2 0 0 0,-17-1-1 0 0,24 1-197 0 0,-26-3 492 0 0,16 5-504 0 0,1 1-1 0 0,-1-1 1 0 0,1 2 0 0 0,-1 0 0 0 0,-16 6 0 0 0,17-5-6 0 0,0 0 1 0 0,0-1 0 0 0,-1 0-1 0 0,1-1 1 0 0,-19 1-1 0 0,-108 2 268 0 0,66-1-260 0 0,40-2-24 0 0,-34-1 0 0 0,35-2 7 0 0,-51 7-1 0 0,-8 1 16 0 0,61-9 241 0 0,-48-7-1 0 0,76 9-287 0 0,0 0-1 0 0,0 0 1 0 0,0 0-1 0 0,0 0 1 0 0,1-1 0 0 0,-1 1-1 0 0,0 0 1 0 0,0 0-1 0 0,0-1 1 0 0,1 1 0 0 0,-1 0-1 0 0,0-1 1 0 0,0 1-1 0 0,1-1 1 0 0,-1 1-1 0 0,0-1 1 0 0,1 1 0 0 0,-1-1-1 0 0,1 0 1 0 0,-2 0-1 0 0,2 0 4 0 0,0 0-1 0 0,0 1 1 0 0,0-1-1 0 0,0 1 0 0 0,0-1 1 0 0,0 1-1 0 0,0-1 1 0 0,0 0-1 0 0,0 1 0 0 0,1-1 1 0 0,-1 1-1 0 0,0-1 0 0 0,0 1 1 0 0,0-1-1 0 0,1 1 1 0 0,-1-1-1 0 0,0 1 0 0 0,1-1 1 0 0,-1 1-1 0 0,0-1 1 0 0,1 0-1 0 0,2-2 37 0 0,1 0 0 0 0,-1 0 1 0 0,0 0-1 0 0,1 1 0 0 0,0-1 0 0 0,4-1 1 0 0,2 0 5 0 0,0 0 1 0 0,1 1 0 0 0,0 0 0 0 0,16-1-1 0 0,-3-1-11 0 0,23-4 8 0 0,0 1 0 0 0,1 3 0 0 0,81 0 0 0 0,-72 7-48 0 0,-16-1 0 0 0,0 2 0 0 0,45 8 0 0 0,196 30 105 0 0,-175-29-82 0 0,-45-9 6 0 0,-47-3 1 0 0,0 0 0 0 0,0 1 1 0 0,0 1-1 0 0,26 7 0 0 0,-40-9-48 0 0,0 0-1 0 0,0 0 1 0 0,0 1-1 0 0,0-1 0 0 0,-1 1 1 0 0,1-1-1 0 0,0 0 1 0 0,0 1-1 0 0,-1 0 1 0 0,1-1-1 0 0,0 1 0 0 0,0-1 1 0 0,-1 1-1 0 0,1 1 1 0 0,2 4-172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29:21.432"/>
    </inkml:context>
    <inkml:brush xml:id="br0">
      <inkml:brushProperty name="width" value="0.1" units="cm"/>
      <inkml:brushProperty name="height" value="0.1" units="cm"/>
      <inkml:brushProperty name="color" value="#F4F91B"/>
    </inkml:brush>
  </inkml:definitions>
  <inkml:trace contextRef="#ctx0" brushRef="#br0">1273 196 2303 0 0,'-18'2'711'0'0,"0"0"0"0"0,-18 4 0 0 0,-2 1-672 0 0,17-4 477 0 0,-1 0-1 0 0,1-1 0 0 0,0-1 1 0 0,-1-2-1 0 0,1 0 0 0 0,0-1 1 0 0,-42-9-1 0 0,-3-2 142 0 0,22 3-358 0 0,-1 1 0 0 0,0 3-1 0 0,0 2 1 0 0,-49 1 0 0 0,-69-5 471 0 0,33-10 11 0 0,77 9-475 0 0,10 2 79 0 0,16 2-197 0 0,0 1 1 0 0,0 1 0 0 0,-53 1 0 0 0,19 1 88 0 0,134-4-73 0 0,1-2 0 0 0,74-19 0 0 0,-38 7 23 0 0,-84 14-408 0 0,258-32 896 0 0,-234 33-1873 0 0,-1 3 1 0 0,1 2-1 0 0,86 12 0 0 0,-97-5-3472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1:40.443"/>
    </inkml:context>
    <inkml:brush xml:id="br0">
      <inkml:brushProperty name="width" value="0.1" units="cm"/>
      <inkml:brushProperty name="height" value="0.1" units="cm"/>
      <inkml:brushProperty name="color" value="#F4F91B"/>
    </inkml:brush>
  </inkml:definitions>
  <inkml:trace contextRef="#ctx0" brushRef="#br0">1 2 367 0 0,'0'4'50'0'0,"1"8"-28"0"0,3-12 57 0 0,5-8 136 0 0,0 2 1 0 0,-8 6-120 0 0,-2-3 55 0 0,6 4-95 0 0,-5 0-53 0 0,3 0-3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1:44.012"/>
    </inkml:context>
    <inkml:brush xml:id="br0">
      <inkml:brushProperty name="width" value="0.1" units="cm"/>
      <inkml:brushProperty name="height" value="0.1" units="cm"/>
      <inkml:brushProperty name="color" value="#F4F91B"/>
    </inkml:brush>
  </inkml:definitions>
  <inkml:trace contextRef="#ctx0" brushRef="#br0">82 1 223 0 0,'0'2'0'0'0,"0"-1"14"0"0,-1 0-1 0 0,0 0 0 0 0,1-1 0 0 0,-1 1 0 0 0,0 0 0 0 0,0 0 1 0 0,1-1-1 0 0,-1 1 0 0 0,0 0 0 0 0,0-1 0 0 0,0 1 0 0 0,0-1 0 0 0,0 1 1 0 0,0-1-1 0 0,0 1 0 0 0,0-1 0 0 0,0 0 0 0 0,0 0 0 0 0,0 1 0 0 0,-1-1 1 0 0,0 0 15 0 0,-1 1-1 0 0,1 0 1 0 0,0 0 0 0 0,0 0 0 0 0,0 0 0 0 0,0 0 0 0 0,0 0 0 0 0,-2 2-1 0 0,-32 50 244 0 0,31-47-272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1:45.183"/>
    </inkml:context>
    <inkml:brush xml:id="br0">
      <inkml:brushProperty name="width" value="0.1" units="cm"/>
      <inkml:brushProperty name="height" value="0.1" units="cm"/>
      <inkml:brushProperty name="color" value="#F4F91B"/>
    </inkml:brush>
  </inkml:definitions>
  <inkml:trace contextRef="#ctx0" brushRef="#br0">0 40 455 0 0,'3'-15'0'0'0,"-3"5"0"0"0,2 2 0 0 0,0 4 0 0 0,-2 2 0 0 0,2 6 64 0 0,0-4-64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6:08.692"/>
    </inkml:context>
    <inkml:brush xml:id="br0">
      <inkml:brushProperty name="width" value="0.1" units="cm"/>
      <inkml:brushProperty name="height" value="0.1" units="cm"/>
      <inkml:brushProperty name="color" value="#F4F91B"/>
    </inkml:brush>
  </inkml:definitions>
  <inkml:trace contextRef="#ctx0" brushRef="#br0">19 9 943 0 0,'0'0'74'0'0,"0"0"52"0"0,-1 0 0 0 0,0 0 1 0 0,0 0-1 0 0,0 0 0 0 0,1 0 0 0 0,-1 0 1 0 0,0 0-1 0 0,0 0 0 0 0,0 0 0 0 0,1 0 1 0 0,-1 0-1 0 0,0 0 0 0 0,0-1 0 0 0,1 1 1 0 0,-2-1-1 0 0,-3-2 1179 0 0,11 1-240 0 0,1 1-705 0 0,-6 1-343 0 0,-1 0 0 0 0,1 0 0 0 0,0 0 0 0 0,-1 0 0 0 0,1 0 0 0 0,-1 0 0 0 0,1 0 0 0 0,-1 0 0 0 0,1 0 0 0 0,-1 0 0 0 0,1 0 0 0 0,-1 0 0 0 0,1 0 0 0 0,-1 0 0 0 0,1 0 0 0 0,-1 0 0 0 0,1 0 0 0 0,-1 1 0 0 0,1-1-1 0 0,-1 0 1 0 0,1 0 0 0 0,-1 1 0 0 0,1-1 0 0 0,-1 1 0 0 0,25 6 871 0 0,-21-6-834 0 0,0 0 1 0 0,0 0-1 0 0,0 0 0 0 0,0 0 0 0 0,0-1 0 0 0,-1 1 0 0 0,1-1 0 0 0,0 0 0 0 0,0 0 0 0 0,0-1 0 0 0,7-1 0 0 0,10 1 113 0 0,0-1 12 0 0,-17 2-145 0 0,0-1 1 0 0,0 1 0 0 0,0 0-1 0 0,0 0 1 0 0,0 0 0 0 0,0 1 0 0 0,0-1-1 0 0,0 1 1 0 0,0 0 0 0 0,7 3-1 0 0,50 20 102 0 0,-52-21-80 0 0,0 0 0 0 0,0 0-1 0 0,1-1 1 0 0,-1-1-1 0 0,1 0 1 0 0,16 0 0 0 0,-1 0 53 0 0,-3-1 52 0 0,1 0 0 0 0,37-6 0 0 0,-53 5-129 0 0,0 0 0 0 0,0 0 0 0 0,-1 1 1 0 0,1 0-1 0 0,0 1 0 0 0,0-1 0 0 0,-1 1 0 0 0,1 1 1 0 0,0-1-1 0 0,-1 1 0 0 0,9 4 0 0 0,-4 0-11 0 0,0-1 0 0 0,0 1-1 0 0,16 4 1 0 0,14 7 24 0 0,-31-13-17 0 0,0 0 0 0 0,0-1-1 0 0,1-1 1 0 0,0 1 0 0 0,-1-2 0 0 0,1 1-1 0 0,17-1 1 0 0,25 4 68 0 0,-22 0 0 0 0,54 2 0 0 0,-59-5-87 0 0,12-2 46 0 0,3-5-22 0 0,7-1 52 0 0,50-1-1 0 0,-78 8-84 0 0,9 0 0 0 0,-1-4 14 0 0,-10 1 11 0 0,28-5 0 0 0,-33 5-25 0 0,0 0 0 0 0,0 2 0 0 0,0-1 0 0 0,0 2 0 0 0,0 0 0 0 0,24 5 0 0 0,3-1 0 0 0,-23-3 0 0 0,0-1 0 0 0,0-1 0 0 0,0-1 0 0 0,21-3 0 0 0,15-4 0 0 0,-21 14 0 0 0,-30-6 3 0 0,-1 0 0 0 0,0 0-1 0 0,0-1 1 0 0,0 1-1 0 0,0 0 1 0 0,0 0-1 0 0,0 0 1 0 0,0-1 0 0 0,0 1-1 0 0,0-1 1 0 0,0 1-1 0 0,0-1 1 0 0,0 1 0 0 0,2-2-1 0 0,9-4 34 0 0,-12 6-33 0 0,1-1 0 0 0,-1 1 0 0 0,1 0 0 0 0,-1 0 0 0 0,1 0 0 0 0,-1 0 0 0 0,1 0 0 0 0,-1 0 0 0 0,1 0 0 0 0,-1 0 0 0 0,1 0 0 0 0,-1 0 0 0 0,1 0 0 0 0,-1 0 0 0 0,1 0 0 0 0,-1 0 0 0 0,1 1 0 0 0,-1-1 0 0 0,1 0 0 0 0,-1 0 0 0 0,1 1 0 0 0,-1-1 0 0 0,0 0 1 0 0,1 1-1 0 0,-1-1 0 0 0,1 0 0 0 0,-1 1 0 0 0,0-1 0 0 0,1 0 0 0 0,-1 1 0 0 0,0-1 0 0 0,1 1 0 0 0,-1-1 0 0 0,0 1 0 0 0,0-1 0 0 0,0 1 0 0 0,1-1 0 0 0,-1 1 0 0 0,0-1 0 0 0,0 1 0 0 0,0-1 0 0 0,0 1 0 0 0,0 0 0 0 0,1 2-61 0 0,-1-1 1 0 0,0 1 0 0 0,0 0-1 0 0,0 0 1 0 0,0 0-1 0 0,-1-1 1 0 0,0 4-1 0 0,-2 6-250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6:16.880"/>
    </inkml:context>
    <inkml:brush xml:id="br0">
      <inkml:brushProperty name="width" value="0.1" units="cm"/>
      <inkml:brushProperty name="height" value="0.1" units="cm"/>
      <inkml:brushProperty name="color" value="#F4F91B"/>
    </inkml:brush>
  </inkml:definitions>
  <inkml:trace contextRef="#ctx0" brushRef="#br0">176 1 1439 0 0,'-1'0'66'0'0,"-1"0"-8"0"0,-51 8 802 0 0,43-8-531 0 0,-8 1 838 0 0,7 3-885 0 0,0 1-1 0 0,0 0 0 0 0,1 0 0 0 0,-12 8 0 0 0,12-5 131 0 0,9-8-343 0 0,1 1 1 0 0,-1 0 0 0 0,0-1-1 0 0,0 1 1 0 0,1 0 0 0 0,-1-1-1 0 0,0 1 1 0 0,0-1 0 0 0,0 1-1 0 0,0-1 1 0 0,0 0 0 0 0,0 1-1 0 0,0-1 1 0 0,0 0-1 0 0,0 0 1 0 0,-2 1 0 0 0,15-4 793 0 0,-11 3-833 0 0,1-1 0 0 0,-1 1 0 0 0,0-1 0 0 0,0 1 0 0 0,0 0 0 0 0,1 0 0 0 0,-1 0 0 0 0,0 0 0 0 0,0-1 0 0 0,0 2 0 0 0,1-1 0 0 0,-1 0-1 0 0,0 0 1 0 0,0 0 0 0 0,2 1 0 0 0,-2-1 14 0 0,0 0-1 0 0,0 0 0 0 0,1 0 1 0 0,-1 0-1 0 0,0 0 0 0 0,0 0 0 0 0,0 0 1 0 0,0 0-1 0 0,0 0 0 0 0,0-1 1 0 0,0 1-1 0 0,0 0 0 0 0,1-1 0 0 0,-1 1 1 0 0,0-1-1 0 0,-1 0 0 0 0,1 1 1 0 0,0-1-1 0 0,0 0 0 0 0,0 1 0 0 0,1-2 1 0 0,-1 1 9 0 0,1 0 0 0 0,-1 0 0 0 0,0 0 0 0 0,1 0 0 0 0,-1 0 0 0 0,1 0 1 0 0,-1 0-1 0 0,1 1 0 0 0,-1-1 0 0 0,1 1 0 0 0,-1-1 0 0 0,1 1 0 0 0,2-1 0 0 0,-2 1-39 0 0,0 1-1 0 0,0-1 1 0 0,0 1-1 0 0,0-1 1 0 0,1 1-1 0 0,-1-1 0 0 0,0 1 1 0 0,2 1-1 0 0,-2-1 12 0 0,0 0-1 0 0,0 0 0 0 0,0 0 0 0 0,0 0 0 0 0,0-1 0 0 0,0 1 1 0 0,1-1-1 0 0,2 1 0 0 0,-1-1 32 0 0,1 1 1 0 0,0 0-1 0 0,0 0 0 0 0,0 0 1 0 0,-1 1-1 0 0,1 0 0 0 0,6 3 1 0 0,-8-3 9 0 0,0-2 0 0 0,0 1 1 0 0,0 0-1 0 0,0-1 1 0 0,0 1-1 0 0,6-1 0 0 0,9 2 168 0 0,-2 2-180 0 0,-5 0 113 0 0,0-2-1 0 0,0 1 1 0 0,22 0-1 0 0,4 2 91 0 0,-30-4-214 0 0,0 1 1 0 0,0-1-1 0 0,-1-1 0 0 0,1 1 1 0 0,0-1-1 0 0,7-1 0 0 0,69-6 528 0 0,-7 1-144 0 0,-68 5-389 0 0,0 0 1 0 0,0 0 0 0 0,0 1 0 0 0,0 0 0 0 0,0 0-1 0 0,0 1 1 0 0,0 0 0 0 0,0 0 0 0 0,0 1-1 0 0,14 4 1 0 0,-16-3-31 0 0,0-1 0 0 0,0-1 0 0 0,0 1 0 0 0,0-1 0 0 0,0 0 0 0 0,1 0 0 0 0,11-1 0 0 0,-14 0 10 0 0,0 0 0 0 0,0 0 0 0 0,0 1-1 0 0,0-1 1 0 0,6 3 0 0 0,16 1 78 0 0,54 6 221 0 0,-59-11-257 0 0,1-1-1 0 0,21-5 1 0 0,-27 3-14 0 0,0 2 0 0 0,0 0-1 0 0,0 1 1 0 0,32 1 0 0 0,-34 1-30 0 0,0-2-1 0 0,-1 1 1 0 0,21-5 0 0 0,-27 4-15 0 0,33-7 30 0 0,-27 5-9 0 0,0 0 0 0 0,0 1-1 0 0,16 0 1 0 0,-13 1 12 0 0,1 0 1 0 0,0-1 0 0 0,16-4-1 0 0,-23 3-28 0 0,-1 1-1 0 0,1 0 0 0 0,0 0 1 0 0,0 1-1 0 0,0 1 0 0 0,0 0 1 0 0,0 0-1 0 0,0 0 0 0 0,-1 2 1 0 0,1-1-1 0 0,11 4 0 0 0,-5 0-5 0 0,0-1 0 0 0,0-1 0 0 0,0 0 0 0 0,1-1 0 0 0,26-1 0 0 0,-37 0 7 0 0,1-1-1 0 0,-1 1 0 0 0,0 0 1 0 0,0 1-1 0 0,0-1 1 0 0,0 1-1 0 0,0 1 0 0 0,0-1 1 0 0,8 6-1 0 0,-9-7-6 0 0,0 0 0 0 0,-1 0 0 0 0,1-1 0 0 0,0 1 0 0 0,-1-1 0 0 0,1 0 0 0 0,0 0 0 0 0,-1 0 0 0 0,1-1 0 0 0,0 0 0 0 0,6-1 0 0 0,22-3 0 0 0,-20 5 0 0 0,-1-1 0 0 0,14-4 0 0 0,-14 3 0 0 0,1 0 0 0 0,13 0 0 0 0,-7 2 0 0 0,-2 1 0 0 0,29-4 0 0 0,-29 1 0 0 0,19-4 0 0 0,-24 4 0 0 0,1 0 0 0 0,-1 0 0 0 0,1 2 0 0 0,14 0 0 0 0,-15 0 0 0 0,2 2 0 0 0,-12-2 0 0 0,-1 1 0 0 0,1-1 0 0 0,-1 0 0 0 0,1 1 0 0 0,0-1 0 0 0,-1 0 0 0 0,1 0 0 0 0,-1 0 0 0 0,1-1 0 0 0,0 1 0 0 0,1-1 0 0 0,25 1 0 0 0,-17 0 0 0 0,-10 0 0 0 0,15 0 0 0 0,0 0 0 0 0,0 1 0 0 0,29 6 0 0 0,-40-6 0 0 0,0 1 0 0 0,1-1 0 0 0,0-1 0 0 0,-1 1 0 0 0,1-1 0 0 0,-1 0 0 0 0,1 0 0 0 0,6-1 0 0 0,-11 1 3 0 0,0-1-1 0 0,-1 1 0 0 0,1 0 1 0 0,0-1-1 0 0,-1 1 1 0 0,1 0-1 0 0,0 0 0 0 0,0 0 1 0 0,-1 0-1 0 0,1 0 1 0 0,0 0-1 0 0,0 0 0 0 0,-1 0 1 0 0,1 0-1 0 0,0 0 1 0 0,-1 0-1 0 0,1 1 0 0 0,0-1 1 0 0,-1 0-1 0 0,1 0 1 0 0,0 1-1 0 0,0 0 1 0 0,-1-1 1 0 0,1 1-1 0 0,-1-1 1 0 0,0 1-1 0 0,1-1 0 0 0,-1 1 1 0 0,0-1-1 0 0,0 1 1 0 0,1 0-1 0 0,-1-1 0 0 0,0 1 1 0 0,0-1-1 0 0,0 1 0 0 0,0 0 1 0 0,0-1-1 0 0,0 1 1 0 0,0 0-1 0 0,0-1 0 0 0,0 2 1 0 0,-2 5-95 0 0,1 0-1 0 0,-1 0 1 0 0,-6 12 0 0 0,3-6-482 0 0,-2 10-3024 0 0,0-2-1213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21.166"/>
    </inkml:context>
    <inkml:brush xml:id="br0">
      <inkml:brushProperty name="width" value="0.1" units="cm"/>
      <inkml:brushProperty name="height" value="0.1" units="cm"/>
      <inkml:brushProperty name="color" value="#E71224"/>
    </inkml:brush>
  </inkml:definitions>
  <inkml:trace contextRef="#ctx0" brushRef="#br0">1687 151 455 0 0,'-3'2'-5'0'0,"1"0"0"0"0,-1-1-1 0 0,1 1 1 0 0,-1-1-1 0 0,0 1 1 0 0,1-1-1 0 0,-6 1 1 0 0,-12 8 648 0 0,11-5-470 0 0,-1-1 0 0 0,0 0 0 0 0,-11 4 0 0 0,-3 0-177 0 0,16-5 111 0 0,0-1-1 0 0,0 0 0 0 0,0 0 0 0 0,0-1 1 0 0,-1 0-1 0 0,1-1 0 0 0,0 0 0 0 0,-11-1 1 0 0,-67-13 2439 0 0,68 11-2113 0 0,-82-24 1062 0 0,75 20-1198 0 0,1-2 0 0 0,-23-11 0 0 0,26 11-16 0 0,0 0 0 0 0,0 1 1 0 0,-26-5-1 0 0,-76-15 706 0 0,-77-13-229 0 0,193 40-743 0 0,-68-10 156 0 0,1 4 0 0 0,-89 2 0 0 0,95 11-461 0 0,0 4-1 0 0,-120 33 0 0 0,129-28-2015 0 0,11-4-1260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6:21.030"/>
    </inkml:context>
    <inkml:brush xml:id="br0">
      <inkml:brushProperty name="width" value="0.1" units="cm"/>
      <inkml:brushProperty name="height" value="0.1" units="cm"/>
      <inkml:brushProperty name="color" value="#F4F91B"/>
    </inkml:brush>
  </inkml:definitions>
  <inkml:trace contextRef="#ctx0" brushRef="#br0">3 48 1295 0 0,'-2'-36'6024'0'0,"26"58"-4362"0"0,-22-20-1633 0 0,-1-1 1 0 0,0 1 0 0 0,0-1-1 0 0,1 1 1 0 0,-1-1 0 0 0,1 0 0 0 0,0 0-1 0 0,-1 0 1 0 0,1 1 0 0 0,0-2-1 0 0,-1 1 1 0 0,1 0 0 0 0,0 0-1 0 0,0 0 1 0 0,0-1 0 0 0,4 1-1 0 0,-1 0 172 0 0,1-1 0 0 0,0 0-1 0 0,0-1 1 0 0,8-1-1 0 0,16-1 423 0 0,9 3-47 0 0,64-10 0 0 0,-48-4-120 0 0,-43 10-293 0 0,1 0 0 0 0,-1 2 1 0 0,1-1-1 0 0,23 0 0 0 0,25 3 123 0 0,-2 1 6 0 0,78-8 0 0 0,-124 6-231 0 0,1 1 1 0 0,-1 0-1 0 0,0 1 0 0 0,26 5 1 0 0,-22-3-12 0 0,35 2 1 0 0,36 1 170 0 0,-62-6-155 0 0,0 2 0 0 0,0 1 1 0 0,0 1-1 0 0,-1 1 0 0 0,42 13 0 0 0,-32-12-66 0 0,-31-5 0 0 0,1-1 0 0 0,0 1 0 0 0,0 0 0 0 0,-1 0 0 0 0,1 0 0 0 0,0 0 0 0 0,-1 1 0 0 0,7 3 0 0 0,-1 0 22 0 0,1 0-1 0 0,0-1 0 0 0,-1 0 1 0 0,14 2-1 0 0,0 0 0 0 0,-15-4 31 0 0,1 0-1 0 0,-1 0 1 0 0,16-1-1 0 0,-14 0 14 0 0,-1-1 0 0 0,15 4-1 0 0,-11-1-6 0 0,-1-1 1 0 0,22 0-1 0 0,-22-1-16 0 0,0 0 0 0 0,0 0 1 0 0,15 4-1 0 0,-11 0-20 0 0,-1 1-1 0 0,28 13 0 0 0,-31-12-21 0 0,1-2 0 0 0,-1 0 0 0 0,1 0 0 0 0,0-1 0 0 0,20 3 0 0 0,148 6 246 0 0,-169-12-234 0 0,0 0 0 0 0,1-1 1 0 0,-1-1-1 0 0,0 0 1 0 0,14-3-1 0 0,-26 3-22 0 0,0 1-1 0 0,0 0 1 0 0,-1 0-1 0 0,1 0 0 0 0,0 0 1 0 0,0 0-1 0 0,0 0 1 0 0,0 0-1 0 0,-1 0 0 0 0,1 0 1 0 0,0 0-1 0 0,0 1 1 0 0,0-1-1 0 0,-1 0 1 0 0,1 0-1 0 0,0 1 0 0 0,0-1 1 0 0,-1 1-1 0 0,1-1 1 0 0,0 0-1 0 0,0 1 0 0 0,-1-1 1 0 0,1 1-1 0 0,-1 0 1 0 0,1-1-1 0 0,-1 1 1 0 0,1 0-1 0 0,-1-1 0 0 0,1 1 1 0 0,-1 0-1 0 0,1-1 1 0 0,-1 1-1 0 0,0 0 1 0 0,1 0-1 0 0,-1-1 0 0 0,0 1 1 0 0,0 0-1 0 0,1 0 1 0 0,-1 0-1 0 0,0-1 0 0 0,0 1 1 0 0,0 0-1 0 0,0 0 1 0 0,0 0-1 0 0,-1 1 1 0 0,1 2-135 0 0,0 0 0 0 0,0 0 0 0 0,-1 0 0 0 0,0 0 0 0 0,0 0 1 0 0,0 0-1 0 0,-3 7 0 0 0,-5 5-1274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7:17.529"/>
    </inkml:context>
    <inkml:brush xml:id="br0">
      <inkml:brushProperty name="width" value="0.1" units="cm"/>
      <inkml:brushProperty name="height" value="0.1" units="cm"/>
      <inkml:brushProperty name="color" value="#F4F91B"/>
    </inkml:brush>
  </inkml:definitions>
  <inkml:trace contextRef="#ctx0" brushRef="#br0">12 88 919 0 0,'-1'0'76'0'0,"1"-1"-1"0"0,-1 1 0 0 0,1 0 0 0 0,0-1 0 0 0,-1 1 1 0 0,1-1-1 0 0,0 1 0 0 0,-1 0 0 0 0,1-1 0 0 0,0 1 0 0 0,0-1 1 0 0,-1 1-1 0 0,1-1 0 0 0,0 1 0 0 0,0-1 0 0 0,0 1 1 0 0,0-1-1 0 0,-1 1 0 0 0,1-1 0 0 0,0 1 0 0 0,0-1 0 0 0,0 1 1 0 0,0-1-1 0 0,0 1 0 0 0,0-1 0 0 0,0 1 0 0 0,1-1 1 0 0,-1 1-1 0 0,0-1 0 0 0,0 1 0 0 0,0-1 0 0 0,1 0 0 0 0,-1-8 1821 0 0,-7 2 704 0 0,13 9-2314 0 0,3 2-156 0 0,-8-4-121 0 0,-1 0 0 0 0,1 1 0 0 0,-1-1 0 0 0,1 0 0 0 0,-1 1 0 0 0,1-1 0 0 0,0 0 0 0 0,-1 0 0 0 0,1 0 0 0 0,-1 0 0 0 0,1 1 0 0 0,0-1 0 0 0,-1 0 0 0 0,1 0 1 0 0,0 0-1 0 0,-1 0 0 0 0,1 0 0 0 0,0 0 0 0 0,-1-1 0 0 0,1 1 0 0 0,-1 0 0 0 0,1 0 0 0 0,0 0 0 0 0,-1-1 0 0 0,1 1 0 0 0,-1 0 0 0 0,1 0 0 0 0,-1-1 0 0 0,1 1 0 0 0,-1-1 0 0 0,1 1 0 0 0,-1 0 0 0 0,2-2 0 0 0,8-5 204 0 0,1 1-1 0 0,1 0 1 0 0,16-7 0 0 0,-22 11-132 0 0,-2 1-32 0 0,0-1 0 0 0,0 2-1 0 0,0-1 1 0 0,0 0-1 0 0,0 1 1 0 0,0-1 0 0 0,1 1-1 0 0,-1 0 1 0 0,0 1-1 0 0,0-1 1 0 0,5 2-1 0 0,45 13 381 0 0,-48-13-363 0 0,0-1 27 0 0,0 0 1 0 0,0-1 0 0 0,0 1 0 0 0,0-1-1 0 0,0 0 1 0 0,0-1 0 0 0,0 1 0 0 0,0-1-1 0 0,0-1 1 0 0,0 1 0 0 0,-1-1 0 0 0,11-4-1 0 0,-13 5-43 0 0,-1 0 1 0 0,1 0-1 0 0,0 0 0 0 0,-1 0 0 0 0,1 1 0 0 0,0 0 0 0 0,-1-1 0 0 0,1 1 0 0 0,0 0 1 0 0,0 0-1 0 0,4 1 0 0 0,9 0 63 0 0,23 0 4 0 0,-32 0-111 0 0,0-1-1 0 0,0 0 1 0 0,0 0-1 0 0,0 0 1 0 0,8-3-1 0 0,-7 2 2 0 0,-1 0-1 0 0,0 1 0 0 0,0-1 0 0 0,12 2 0 0 0,-14 0 7 0 0,-1-1 0 0 0,0 1 0 0 0,0 0 0 0 0,1 0-1 0 0,-1 0 1 0 0,0 0 0 0 0,0 1 0 0 0,0 0 0 0 0,0 0-1 0 0,-1 0 1 0 0,1 0 0 0 0,0 1 0 0 0,-1-1 0 0 0,6 6-1 0 0,-4-5-5 0 0,0-1 1 0 0,0 1-1 0 0,0-1 0 0 0,0 0 0 0 0,0 0 0 0 0,1-1 0 0 0,-1 0 0 0 0,7 1 0 0 0,46-2 57 0 0,2-1 64 0 0,-53 1-108 0 0,-1 0 0 0 0,1 0 0 0 0,-1 1 0 0 0,1-1-1 0 0,8 4 1 0 0,21 1 61 0 0,-17-5-69 0 0,-6 0 5 0 0,-1 0 1 0 0,17-2-1 0 0,-17 0 2 0 0,1 0 1 0 0,0 1-1 0 0,0 1 0 0 0,-1 0 0 0 0,1 1 0 0 0,0 0 1 0 0,-1 1-1 0 0,1 0 0 0 0,12 5 0 0 0,-19-6-10 0 0,-1 1-1 0 0,1-1 0 0 0,0 0 1 0 0,0 0-1 0 0,0-1 1 0 0,0 0-1 0 0,0 0 0 0 0,0 0 1 0 0,0-1-1 0 0,-1 0 0 0 0,1 0 1 0 0,0 0-1 0 0,6-3 1 0 0,33-7 169 0 0,-12 3-100 0 0,-20 5-50 0 0,1 1 0 0 0,24-2 0 0 0,19-3 26 0 0,-48 6-45 0 0,0 0-1 0 0,-1 1 0 0 0,1-1 1 0 0,0 2-1 0 0,0 0 0 0 0,11 2 1 0 0,-4-1-4 0 0,-4-2-5 0 0,0 0 0 0 0,18-2 0 0 0,-29 2 0 0 0,100-14 0 0 0,-88 11 11 0 0,1 1 0 0 0,0 0-1 0 0,0 1 1 0 0,0 1 0 0 0,23 1-1 0 0,50 16 54 0 0,38-7-64 0 0,-117-8 6 0 0,1-1 0 0 0,1 0 0 0 0,-1-1 0 0 0,0 0 0 0 0,0 0 0 0 0,0-1 0 0 0,0 0 0 0 0,10-3 0 0 0,-16 3 25 0 0,1-1 1 0 0,0 0 0 0 0,-1 0 0 0 0,1-1 0 0 0,-1 1-1 0 0,5-5 1 0 0,12-8 154 0 0,-18 14-173 0 0,3-2 11 0 0,-1 0 0 0 0,1 1 0 0 0,0-1-1 0 0,0 1 1 0 0,7-1 0 0 0,-11 2-23 0 0,0 1 0 0 0,0 0 1 0 0,0 0-1 0 0,0 0 0 0 0,0 0 0 0 0,0 0 0 0 0,0 0 0 0 0,0 0 1 0 0,0 0-1 0 0,0 0 0 0 0,0 1 0 0 0,0-1 0 0 0,0 0 0 0 0,0 0 1 0 0,0 1-1 0 0,0-1 0 0 0,0 1 0 0 0,0-1 0 0 0,0 1 0 0 0,0 0 1 0 0,0-1-1 0 0,-1 1 0 0 0,1 0 0 0 0,0-1 0 0 0,0 1 0 0 0,-1 0 1 0 0,1 0-1 0 0,-1 0 0 0 0,1-1 0 0 0,-1 1 0 0 0,1 0 0 0 0,-1 0 1 0 0,1 0-1 0 0,0 2 0 0 0,6 27-771 0 0,-7-10-3025 0 0,-2-3-699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7:22.272"/>
    </inkml:context>
    <inkml:brush xml:id="br0">
      <inkml:brushProperty name="width" value="0.1" units="cm"/>
      <inkml:brushProperty name="height" value="0.1" units="cm"/>
      <inkml:brushProperty name="color" value="#F4F91B"/>
    </inkml:brush>
  </inkml:definitions>
  <inkml:trace contextRef="#ctx0" brushRef="#br0">27 0 1151 0 0,'-1'0'29'0'0,"1"0"-1"0"0,-1 0 1 0 0,1 1-1 0 0,-1-1 1 0 0,0 0-1 0 0,1 0 1 0 0,-1 0-1 0 0,1 0 1 0 0,-1 1-1 0 0,0-1 1 0 0,1 0-1 0 0,-1 1 1 0 0,1-1-1 0 0,-1 0 1 0 0,1 1-1 0 0,-1-1 1 0 0,1 1-1 0 0,0-1 1 0 0,-1 1-1 0 0,1-1 0 0 0,0 1 1 0 0,-1-1-1 0 0,0 2 1 0 0,1-2-18 0 0,0 0 0 0 0,0 0 0 0 0,0 0 0 0 0,0 0 0 0 0,0 0 0 0 0,0 1 0 0 0,0-1 0 0 0,0 0 0 0 0,0 0 0 0 0,0 0 0 0 0,0 0 0 0 0,0 0 0 0 0,0 1 0 0 0,0-1 0 0 0,0 0 0 0 0,-1 0 0 0 0,1 0 0 0 0,0 0 0 0 0,0 0 0 0 0,0 0 0 0 0,0 0 0 0 0,0 0 0 0 0,0 1 0 0 0,-1-1 0 0 0,1 0 1 0 0,0 0-1 0 0,0 0 0 0 0,0 0 0 0 0,0 0 0 0 0,0 0 0 0 0,-1 0 0 0 0,1 0 0 0 0,0 0 0 0 0,0 0 0 0 0,0 0 0 0 0,0 0 0 0 0,0 0 0 0 0,-1 0 0 0 0,1 0 0 0 0,0 0 0 0 0,0 0 0 0 0,0 0 0 0 0,0 0 0 0 0,0 0 0 0 0,-1 0 0 0 0,1 0 0 0 0,0-1 0 0 0,0 1 0 0 0,0 0 0 0 0,0 0 0 0 0,0 0 0 0 0,0 0 0 0 0,-1 0 0 0 0,1 0 2 0 0,0 0-1 0 0,0 0 0 0 0,0-1 1 0 0,0 1-1 0 0,0 0 0 0 0,0 0 1 0 0,0 0-1 0 0,0 0 1 0 0,0 0-1 0 0,-1 0 0 0 0,1 0 1 0 0,0 0-1 0 0,0 0 1 0 0,0 0-1 0 0,0 0 0 0 0,0 0 1 0 0,0 0-1 0 0,0 0 0 0 0,0 0 1 0 0,-1 0-1 0 0,1 0 1 0 0,0 0-1 0 0,0 0 0 0 0,0 0 1 0 0,0 0-1 0 0,0 0 1 0 0,0 0-1 0 0,0 0 0 0 0,0 0 1 0 0,-1 0-1 0 0,1 0 1 0 0,0 0-1 0 0,0 0 0 0 0,0 0 1 0 0,0 0-1 0 0,0 0 0 0 0,0 0 1 0 0,0 0-1 0 0,0 0 1 0 0,-1 0-1 0 0,1 0 0 0 0,0 0 1 0 0,0 0-1 0 0,0 1 1 0 0,0-1-1 0 0,0 0 0 0 0,0 0 1 0 0,0 0-1 0 0,0 0 0 0 0,0 0 1 0 0,0 0-1 0 0,-3 10 408 0 0,2 8-140 0 0,1-18-281 0 0,4 21 334 0 0,-4-20-318 0 0,0-1 1 0 0,0 1-1 0 0,0-1 0 0 0,0 1 0 0 0,1-1 0 0 0,-1 1 1 0 0,0-1-1 0 0,0 0 0 0 0,1 1 0 0 0,-1-1 1 0 0,0 1-1 0 0,1-1 0 0 0,-1 0 0 0 0,1 1 1 0 0,-1-1-1 0 0,0 0 0 0 0,1 0 0 0 0,-1 1 0 0 0,1-1 1 0 0,-1 0-1 0 0,1 0 0 0 0,-1 0 0 0 0,1 0 1 0 0,-1 1-1 0 0,0-1 0 0 0,1 0 0 0 0,-1 0 0 0 0,1 0 1 0 0,-1 0-1 0 0,1 0 0 0 0,-1 0 0 0 0,1 0 1 0 0,-1 0-1 0 0,1 0 0 0 0,-1 0 0 0 0,1-1 1 0 0,0 1-1 0 0,11 3 526 0 0,-12-3-518 0 0,0 0 0 0 0,0 0 1 0 0,0 1-1 0 0,0-1 0 0 0,0 0 0 0 0,1 0 1 0 0,-1 0-1 0 0,0 0 0 0 0,0 0 1 0 0,0 1-1 0 0,0-1 0 0 0,0 0 0 0 0,0 0 1 0 0,1 0-1 0 0,-1 0 0 0 0,0 0 1 0 0,0 0-1 0 0,0 0 0 0 0,1 0 1 0 0,-1 0-1 0 0,0 0 0 0 0,0 0 0 0 0,0 1 1 0 0,0-1-1 0 0,1 0 0 0 0,-1 0 1 0 0,0 0-1 0 0,0 0 0 0 0,0 0 1 0 0,1 0-1 0 0,-1-1 0 0 0,0 1 0 0 0,0 0 1 0 0,0 0-1 0 0,1 0 0 0 0,-1 0 1 0 0,0 0-1 0 0,0 0 0 0 0,0 0 0 0 0,0 0 1 0 0,0 0-1 0 0,1 0 0 0 0,-1-1 1 0 0,0 1-1 0 0,0 0 0 0 0,0 0 1 0 0,0 0-1 0 0,0 0 0 0 0,1 0 0 0 0,-1-1 1 0 0,0 1-1 0 0,0 0 0 0 0,0 0 1 0 0,0 0-1 0 0,0 0 0 0 0,0-1 0 0 0,0 1 1 0 0,0 0-1 0 0,0 0 0 0 0,1-1 16 0 0,-1 0 0 0 0,0 1 0 0 0,0-1 0 0 0,1 0 0 0 0,-1 1 0 0 0,1-1-1 0 0,-1 1 1 0 0,1-1 0 0 0,-1 1 0 0 0,1-1 0 0 0,-1 1 0 0 0,1-1 0 0 0,-1 1 0 0 0,1 0-1 0 0,0-1 1 0 0,-1 1 0 0 0,1 0 0 0 0,-1-1 0 0 0,1 1 0 0 0,0 0 0 0 0,-1 0 0 0 0,1 0-1 0 0,0 0 1 0 0,0 0 0 0 0,-1-1 0 0 0,1 1 0 0 0,0 0 0 0 0,0 1 0 0 0,23-1 228 0 0,13 1 362 0 0,14 6-63 0 0,77 13-298 0 0,5-2 533 0 0,-106-16-634 0 0,0-1 0 0 0,29-4-1 0 0,5 1 121 0 0,54-6-91 0 0,-49 2-62 0 0,-13 0-45 0 0,-32 3-29 0 0,0 1 1 0 0,1 1-1 0 0,29 2 1 0 0,61 12 56 0 0,-2 3-117 0 0,-82-11 26 0 0,41 2 0 0 0,-31-4-14 0 0,-8 0 31 0 0,1-1 0 0 0,60-5-1 0 0,-76 1-14 0 0,-1 1-1 0 0,1 0 1 0 0,-1 1-1 0 0,1 0 0 0 0,-1 2 1 0 0,24 4-1 0 0,-37-6-52 0 0,0 0 0 0 0,0 1 0 0 0,0-1 0 0 0,0 1 0 0 0,0-1 0 0 0,0 1 0 0 0,0 0-1 0 0,0-1 1 0 0,0 1 0 0 0,0 0 0 0 0,0 0 0 0 0,0 0 0 0 0,0 0 0 0 0,0 0 0 0 0,-1 0 0 0 0,1 0-1 0 0,0 0 1 0 0,-1 0 0 0 0,1 0 0 0 0,-1 0 0 0 0,1 0 0 0 0,-1 0 0 0 0,1 2 0 0 0,-1 6-325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7:24.782"/>
    </inkml:context>
    <inkml:brush xml:id="br0">
      <inkml:brushProperty name="width" value="0.1" units="cm"/>
      <inkml:brushProperty name="height" value="0.1" units="cm"/>
      <inkml:brushProperty name="color" value="#F4F91B"/>
    </inkml:brush>
  </inkml:definitions>
  <inkml:trace contextRef="#ctx0" brushRef="#br0">25 25 1375 0 0,'0'0'49'0'0,"0"0"-1"0"0,-1-1 0 0 0,1 1 0 0 0,0-1 0 0 0,-1 1 0 0 0,1 0 0 0 0,0-1 0 0 0,-1 1 0 0 0,1 0 0 0 0,0-1 0 0 0,-1 1 0 0 0,1 0 0 0 0,-1-1 0 0 0,1 1 0 0 0,-1 0 0 0 0,1 0 0 0 0,-1 0 0 0 0,1-1 0 0 0,-1 1 0 0 0,1 0 0 0 0,-1 0 0 0 0,1 0 0 0 0,-1 0 0 0 0,1 0 0 0 0,-1 0 0 0 0,1 0 0 0 0,-1 0 0 0 0,1 0 0 0 0,-1 0 0 0 0,1 0 0 0 0,-2 1 0 0 0,-7 0 1887 0 0,30-10-556 0 0,-18 7-1249 0 0,0 0 0 0 0,0 1 0 0 0,1-1 0 0 0,-1 1 1 0 0,1 0-1 0 0,-1 0 0 0 0,1 1 0 0 0,0-1 0 0 0,-1 1 0 0 0,1 0 0 0 0,0 0 0 0 0,3 0 0 0 0,7 2 4 0 0,-1 0-1 0 0,14 4 1 0 0,25 4 147 0 0,112 9 743 0 0,-114-14-704 0 0,76 4 416 0 0,-105-9-624 0 0,27-3 0 0 0,48-7 158 0 0,22-3-161 0 0,-40 3-2 0 0,-64 9-94 0 0,1 0-1 0 0,0 1 1 0 0,-1 0 0 0 0,1 2 0 0 0,22 4 0 0 0,73 24 89 0 0,-49-12-79 0 0,-36-13 90 0 0,1-1-1 0 0,46 1 0 0 0,-38-3-54 0 0,-14 0-13 0 0,1 1 1 0 0,-1 1-1 0 0,39 12 0 0 0,-48-13-38 0 0,0 0-1 0 0,-1-1 0 0 0,1 0 0 0 0,0-1 1 0 0,22 0-1 0 0,54-10 59 0 0,-18 2-40 0 0,-27 5-25 0 0,1 2 0 0 0,0 2 0 0 0,-1 1 0 0 0,0 3 0 0 0,45 11 0 0 0,-56-10 0 0 0,-1-2 0 0 0,1 0 0 0 0,49-1 0 0 0,5 4 64 0 0,-73-9-57 0 0,0 0 0 0 0,0-1-1 0 0,0 0 1 0 0,0-1-1 0 0,13-5 1 0 0,-9 3 5 0 0,28-5 0 0 0,-43 10-46 0 0,1-1 1 0 0,-1 1-1 0 0,0 0 0 0 0,1 0 0 0 0,-1 0 0 0 0,1 0 0 0 0,-1 1 1 0 0,1-1-1 0 0,-1 0 0 0 0,0 1 0 0 0,1-1 0 0 0,-1 0 0 0 0,0 1 1 0 0,1 0-1 0 0,-1-1 0 0 0,0 1 0 0 0,0 0 0 0 0,1 0 0 0 0,-1-1 1 0 0,0 1-1 0 0,0 0 0 0 0,0 0 0 0 0,0 0 0 0 0,0 1 0 0 0,0-1 0 0 0,0 1 1 0 0,1 1-213 0 0,-1 0 0 0 0,1 0 0 0 0,-1 0 1 0 0,0 1-1 0 0,0-1 0 0 0,0 0 0 0 0,-1 0 0 0 0,1 1 1 0 0,-1-1-1 0 0,0 5 0 0 0,-1 8-3545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8:02.383"/>
    </inkml:context>
    <inkml:brush xml:id="br0">
      <inkml:brushProperty name="width" value="0.1" units="cm"/>
      <inkml:brushProperty name="height" value="0.1" units="cm"/>
      <inkml:brushProperty name="color" value="#F4F91B"/>
    </inkml:brush>
  </inkml:definitions>
  <inkml:trace contextRef="#ctx0" brushRef="#br0">1 17 455 0 0,'28'-8'2752'0'0,"-25"7"-2538"0"0,-1 0 0 0 0,1 0-1 0 0,0 0 1 0 0,0 1-1 0 0,-1-1 1 0 0,1 0 0 0 0,0 1-1 0 0,0 0 1 0 0,4 0-1 0 0,5 3 343 0 0,-5 0-378 0 0,-1-2-87 0 0,-1-1 1 0 0,1 1-1 0 0,-1-1 0 0 0,0 0 1 0 0,1 0-1 0 0,-1 0 1 0 0,0-1-1 0 0,1 0 1 0 0,5-2-1 0 0,29-2 280 0 0,-39 5-363 0 0,2 0 12 0 0,0-1 1 0 0,0 1-1 0 0,-1 1 1 0 0,1-1-1 0 0,0 0 1 0 0,-1 1-1 0 0,1-1 1 0 0,-1 1 0 0 0,1 0-1 0 0,0 0 1 0 0,-1 0-1 0 0,3 1 1 0 0,3 2 15 0 0,0 0-1 0 0,1-1 1 0 0,14 4 0 0 0,8 2 42 0 0,-25-7-41 0 0,0 0 0 0 0,0-1-1 0 0,1 0 1 0 0,-1 0 0 0 0,1 0 0 0 0,-1-1-1 0 0,1 0 1 0 0,6-1 0 0 0,8-1 27 0 0,24-7 0 0 0,-30 6-39 0 0,4-2 161 0 0,0 2-1 0 0,0 0 0 0 0,27-1 0 0 0,56 0 9 0 0,-92 4-171 0 0,1 0 0 0 0,0 0 1 0 0,17 4-1 0 0,16 0 22 0 0,-26-3-10 0 0,-1 1 0 0 0,30 6 0 0 0,-29-4-3 0 0,0-1 0 0 0,29 2-1 0 0,-31-5-31 0 0,0 2 0 0 0,18 4 0 0 0,-18-3 0 0 0,1-1 0 0 0,19 1 0 0 0,63-3 75 0 0,-4 7 89 0 0,0 0-83 0 0,-64-7-59 0 0,1 1-1 0 0,60 10 0 0 0,-72-8-14 0 0,1-1 1 0 0,-1 0-1 0 0,1-2 0 0 0,0-1 0 0 0,-1 0 0 0 0,1-2 0 0 0,-1 0 0 0 0,26-8 0 0 0,-20 4 1 0 0,-10 2 3 0 0,-1 1 1 0 0,1 1-1 0 0,0 1 0 0 0,18-1 0 0 0,100-5 2069 0 0,-132 7-2170 0 0,1 1 0 0 0,-1 0 0 0 0,0 1 0 0 0,1-1-1 0 0,-1 0 1 0 0,0 1 0 0 0,1-1 0 0 0,-1 1 0 0 0,0 0 0 0 0,1 0-1 0 0,-1 0 1 0 0,0 0 0 0 0,0 0 0 0 0,0 0 0 0 0,0 1 0 0 0,0-1 0 0 0,0 0-1 0 0,-1 1 1 0 0,1 0 0 0 0,0-1 0 0 0,-1 1 0 0 0,1 0 0 0 0,1 3-1 0 0,3 5-305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8:04.704"/>
    </inkml:context>
    <inkml:brush xml:id="br0">
      <inkml:brushProperty name="width" value="0.1" units="cm"/>
      <inkml:brushProperty name="height" value="0.1" units="cm"/>
      <inkml:brushProperty name="color" value="#F4F91B"/>
    </inkml:brush>
  </inkml:definitions>
  <inkml:trace contextRef="#ctx0" brushRef="#br0">84 1 1375 0 0,'-5'0'-69'0'0,"-36"2"1823"0"0,38-2-1639 0 0,0 0 0 0 0,1 1 0 0 0,-1 0 0 0 0,0-1 0 0 0,1 1 0 0 0,-1 0 0 0 0,1 0 0 0 0,-1 0 0 0 0,1 1 0 0 0,-1-1 0 0 0,1 1 0 0 0,-3 1 0 0 0,5-3-105 0 0,0 0-1 0 0,0 1 0 0 0,0-1 1 0 0,0 0-1 0 0,-1 0 0 0 0,1 0 1 0 0,0 0-1 0 0,0 1 0 0 0,0-1 1 0 0,0 0-1 0 0,0 0 0 0 0,0 0 1 0 0,0 0-1 0 0,0 1 0 0 0,0-1 1 0 0,0 0-1 0 0,0 0 0 0 0,0 0 1 0 0,0 1-1 0 0,0-1 0 0 0,0 0 1 0 0,0 0-1 0 0,0 0 0 0 0,0 0 1 0 0,0 1-1 0 0,0-1 0 0 0,0 0 0 0 0,0 0 1 0 0,0 0-1 0 0,0 1 0 0 0,0-1 1 0 0,0 0-1 0 0,0 0 0 0 0,0 0 1 0 0,0 0-1 0 0,1 1 0 0 0,-1-1 1 0 0,0 0-1 0 0,0 0 0 0 0,0 0 1 0 0,0 0-1 0 0,0 0 0 0 0,1 0 1 0 0,-1 0-1 0 0,0 1 0 0 0,0-1 1 0 0,15 5 452 0 0,16 1 177 0 0,22 0 0 0 0,69 4 370 0 0,-71-12-353 0 0,69-13-1 0 0,14 0-18 0 0,132 8-315 0 0,-234 6-211 0 0,-1 2 0 0 0,0 0-1 0 0,0 2 1 0 0,40 9 0 0 0,-27-4-79 0 0,69 3 0 0 0,-104-10-30 0 0,32 1 61 0 0,0 1 1 0 0,54 13-1 0 0,-63-7-22 0 0,0-2 0 0 0,0-2 0 0 0,1-1 0 0 0,0-1 0 0 0,39-2 0 0 0,-44-3 11 0 0,-12 0-16 0 0,0 1 0 0 0,0 0-1 0 0,0 1 1 0 0,0 1 0 0 0,20 4-1 0 0,-35-5-32 0 0,0 0 0 0 0,0 1-1 0 0,0-1 1 0 0,0 0-1 0 0,0 1 1 0 0,0-1 0 0 0,0 1-1 0 0,0-1 1 0 0,-1 1 0 0 0,1 0-1 0 0,0-1 1 0 0,0 1 0 0 0,0 0-1 0 0,-1 0 1 0 0,1-1-1 0 0,-1 1 1 0 0,1 0 0 0 0,0 0-1 0 0,-1 0 1 0 0,1 0 0 0 0,0 2-1 0 0,-1-1 9 0 0,1 1-1 0 0,-1-1 0 0 0,1 1 1 0 0,-1-1-1 0 0,0 1 0 0 0,0 0 0 0 0,0-1 1 0 0,-1 5-1 0 0,-1 1-137 0 0,0 1 0 0 0,0-1-1 0 0,-1 0 1 0 0,-5 12 0 0 0,-3-2-452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8:08.375"/>
    </inkml:context>
    <inkml:brush xml:id="br0">
      <inkml:brushProperty name="width" value="0.1" units="cm"/>
      <inkml:brushProperty name="height" value="0.1" units="cm"/>
      <inkml:brushProperty name="color" value="#F4F91B"/>
    </inkml:brush>
  </inkml:definitions>
  <inkml:trace contextRef="#ctx0" brushRef="#br0">1 93 919 0 0,'0'-3'67'0'0,"1"1"195"0"0,0 1 0 0 0,-1 0 0 0 0,1 0 0 0 0,0 0 0 0 0,0 0 0 0 0,0 0-1 0 0,0 0 1 0 0,0 0 0 0 0,0 0 0 0 0,2 0 0 0 0,1-3 69 0 0,0 1-167 0 0,1-1 0 0 0,-1 1 0 0 0,1-1 0 0 0,0 1 0 0 0,0 1 0 0 0,0-1 0 0 0,0 1 0 0 0,1 0 0 0 0,8-3 0 0 0,7 1-48 0 0,27-4 1 0 0,-32 6-30 0 0,3 0 35 0 0,0 1 0 0 0,21 2 0 0 0,-3 0 97 0 0,6 0 59 0 0,50 6-1 0 0,-2 12-26 0 0,-12-2 35 0 0,38 6 270 0 0,-6-12-84 0 0,215-9 0 0 0,-196-8-234 0 0,100-6 148 0 0,-192 11-370 0 0,46 6-1 0 0,-48-2 2 0 0,57-3-1 0 0,284-14 112 0 0,-354 14-128 0 0,24 1 6 0 0,89-12-1 0 0,-81 5 22 0 0,100 0-1 0 0,29-2-26 0 0,-72 11 12 0 0,-91-2 8 0 0,1-2-1 0 0,21-3 1 0 0,-7 0-19 0 0,28-3-1 0 0,-33 3 0 0 0,35-1 0 0 0,-45 4 0 0 0,31-5 0 0 0,6-1 0 0 0,0-2 4 0 0,-46 6 5 0 0,0 1-1 0 0,0 1 1 0 0,0-1 0 0 0,0 2-1 0 0,0 0 1 0 0,14 1-1 0 0,-7 7-2841 0 0,-11-4-390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8:18.026"/>
    </inkml:context>
    <inkml:brush xml:id="br0">
      <inkml:brushProperty name="width" value="0.1" units="cm"/>
      <inkml:brushProperty name="height" value="0.1" units="cm"/>
      <inkml:brushProperty name="color" value="#F4F91B"/>
    </inkml:brush>
  </inkml:definitions>
  <inkml:trace contextRef="#ctx0" brushRef="#br0">1 38 455 0 0,'19'-2'4602'0'0,"-14"2"-4354"0"0,0 0-1 0 0,-1-1 1 0 0,1 1 0 0 0,0-1 0 0 0,8-2-1 0 0,15-18 1695 0 0,-26 20-1868 0 0,0 1 0 0 0,1-1 0 0 0,-1 1 1 0 0,0-1-1 0 0,1 1 0 0 0,-1 0 0 0 0,0-1 1 0 0,1 1-1 0 0,-1 1 0 0 0,0-1 0 0 0,1 0 0 0 0,-1 0 1 0 0,0 1-1 0 0,0 0 0 0 0,4 0 0 0 0,15 3 24 0 0,-3-5 161 0 0,0 0-1 0 0,35-7 1 0 0,-42 6-190 0 0,0 1-1 0 0,1 0 1 0 0,-1 1-1 0 0,0 0 1 0 0,1 1-1 0 0,-1 1 1 0 0,19 4-1 0 0,-4-2-19 0 0,-12-2 27 0 0,1-2-1 0 0,-1 0 0 0 0,1 0 0 0 0,27-5 0 0 0,-24 2 29 0 0,-1 1 0 0 0,33 1 0 0 0,-44 2-79 0 0,33 1 98 0 0,57 13 1 0 0,24 6-26 0 0,-101-19-90 0 0,0-1 1 0 0,0-1-1 0 0,0 0 0 0 0,25-5 0 0 0,-25 1 56 0 0,1 1 0 0 0,-1 1 0 0 0,1 1 0 0 0,0 0 0 0 0,-1 2 0 0 0,36 4 0 0 0,-36-2-2 0 0,0-2 1 0 0,0 0-1 0 0,1-1 1 0 0,-1-1-1 0 0,0-1 1 0 0,37-8-1 0 0,-39 8-6 0 0,0 1-1 0 0,1 1 0 0 0,-1 1 1 0 0,1 0-1 0 0,-1 1 0 0 0,0 1 0 0 0,20 5 1 0 0,-9-2-19 0 0,31 0 2 0 0,-14-2-14 0 0,-23-2-13 0 0,0-1 0 0 0,32-2 1 0 0,-27-1 0 0 0,29 3 1 0 0,26 9 8 0 0,-42-4-1 0 0,50 0 0 0 0,-25-2-22 0 0,-42-2 19 0 0,0-1 0 0 0,37-3 1 0 0,-54 1-18 0 0,0 0 0 0 0,-1 0 1 0 0,1 1-1 0 0,0 0 0 0 0,0 1 1 0 0,5 0-1 0 0,-10-1 0 0 0,1 1 0 0 0,-1-1-1 0 0,0 1 1 0 0,0-1 0 0 0,0 1 0 0 0,1-1-1 0 0,-1 1 1 0 0,0 0 0 0 0,0 0-1 0 0,0-1 1 0 0,0 1 0 0 0,0 0 0 0 0,0 0-1 0 0,0 0 1 0 0,0 0 0 0 0,-1 0-1 0 0,1 0 1 0 0,0 0 0 0 0,-1 0 0 0 0,1 1-1 0 0,0-1 1 0 0,-1 0 0 0 0,0 0-1 0 0,1 1 1 0 0,-1-1 0 0 0,0 0 0 0 0,1 0-1 0 0,-1 1 1 0 0,0-1 0 0 0,0 0 0 0 0,0 1-1 0 0,0 1 1 0 0,0 7-491 0 0,-1 1 0 0 0,-3 20-1 0 0,-2-7-3997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8:59.460"/>
    </inkml:context>
    <inkml:brush xml:id="br0">
      <inkml:brushProperty name="width" value="0.1" units="cm"/>
      <inkml:brushProperty name="height" value="0.1" units="cm"/>
      <inkml:brushProperty name="color" value="#F4F91B"/>
    </inkml:brush>
  </inkml:definitions>
  <inkml:trace contextRef="#ctx0" brushRef="#br0">0 5 1783 0 0,'0'0'9'0'0,"0"0"0"0"0,0-1-1 0 0,1 1 1 0 0,-1 0-1 0 0,0 0 1 0 0,0-1-1 0 0,0 1 1 0 0,0 0-1 0 0,1 0 1 0 0,-1-1-1 0 0,0 1 1 0 0,0 0-1 0 0,0 0 1 0 0,1 0-1 0 0,-1-1 1 0 0,0 1-1 0 0,0 0 1 0 0,1 0-1 0 0,-1 0 1 0 0,0 0-1 0 0,0 0 1 0 0,1 0-1 0 0,-1-1 1 0 0,0 1-1 0 0,1 0 1 0 0,-1 0-1 0 0,0 0 1 0 0,0 0-1 0 0,1 0 1 0 0,-1 0 0 0 0,0 0-1 0 0,1 0 1 0 0,-1 0-1 0 0,0 0 1 0 0,1 1-1 0 0,-1-1 1 0 0,1 0-1 0 0,1 0 644 0 0,4 15 1004 0 0,-3-15-1551 0 0,-1 0-1 0 0,0 0 1 0 0,0 1-1 0 0,0-1 1 0 0,0-1-1 0 0,0 1 1 0 0,0 0-1 0 0,1 0 0 0 0,-1-1 1 0 0,0 1-1 0 0,0-1 1 0 0,0 0-1 0 0,0 0 1 0 0,3-1-1 0 0,-4 1-82 0 0,0 1 1 0 0,1-1-1 0 0,-1 1 0 0 0,0-1 0 0 0,0 1 0 0 0,0 0 1 0 0,1 0-1 0 0,-1 0 0 0 0,0 0 0 0 0,0 0 0 0 0,1 0 1 0 0,-1 0-1 0 0,0 0 0 0 0,0 0 0 0 0,1 1 1 0 0,-1-1-1 0 0,0 0 0 0 0,0 1 0 0 0,0-1 0 0 0,0 1 1 0 0,0-1-1 0 0,2 2 0 0 0,-1-1-12 0 0,0 0 8 0 0,0 0 0 0 0,-1 0 0 0 0,1 0 0 0 0,1-1-1 0 0,-1 1 1 0 0,0-1 0 0 0,0 1 0 0 0,0-1 0 0 0,0 0-1 0 0,0 1 1 0 0,0-1 0 0 0,1 0 0 0 0,-1 0 0 0 0,0-1-1 0 0,0 1 1 0 0,3-1 0 0 0,-2 0 18 0 0,-1 1 1 0 0,1 0-1 0 0,-1 0 1 0 0,0 0-1 0 0,1 1 0 0 0,-1-1 1 0 0,0 0-1 0 0,1 1 0 0 0,-1 0 1 0 0,0-1-1 0 0,1 1 1 0 0,-1 0-1 0 0,0 0 0 0 0,2 2 1 0 0,-1-2-28 0 0,-1 0 0 0 0,0 1 0 0 0,0-1 0 0 0,0-1 0 0 0,0 1 0 0 0,1 0 0 0 0,-1 0 0 0 0,0-1 0 0 0,1 0 0 0 0,-1 1 1 0 0,0-1-1 0 0,1 0 0 0 0,-1 0 0 0 0,1 0 0 0 0,-1 0 0 0 0,4-1 0 0 0,-2-1 36 0 0,1 1-1 0 0,-1 0 1 0 0,0 0-1 0 0,1 1 1 0 0,-1-1-1 0 0,1 1 1 0 0,-1 0-1 0 0,1 0 1 0 0,-1 1 0 0 0,1-1-1 0 0,-1 1 1 0 0,1 0-1 0 0,-1 0 1 0 0,0 1-1 0 0,1-1 1 0 0,4 3-1 0 0,-7-3-36 0 0,0 0 0 0 0,0 0 0 0 0,0-1 0 0 0,1 1-1 0 0,-1-1 1 0 0,0 1 0 0 0,0-1 0 0 0,1 0-1 0 0,-1 0 1 0 0,0 0 0 0 0,5-1 0 0 0,-5 1 3 0 0,1-1 1 0 0,-1 1-1 0 0,1 0 0 0 0,-1 0 1 0 0,1 0-1 0 0,-1 1 0 0 0,1-1 1 0 0,-1 1-1 0 0,0-1 1 0 0,4 2-1 0 0,-3-1 25 0 0,0 0-1 0 0,1 0 0 0 0,-1 0 1 0 0,1-1-1 0 0,-1 1 1 0 0,5-1-1 0 0,13 3 32 0 0,-15-1-59 0 0,0-1 0 0 0,0 0 1 0 0,0 0-1 0 0,0 0 0 0 0,0-1 0 0 0,1 0 1 0 0,-1 0-1 0 0,8-2 0 0 0,-11 2 11 0 0,1 0 0 0 0,-1 0-1 0 0,0 0 1 0 0,0 1 0 0 0,0-1-1 0 0,1 1 1 0 0,2 1 0 0 0,18 2 109 0 0,94 0 74 0 0,-41-9-84 0 0,-53 3-5 0 0,-1 1 1 0 0,27 3 0 0 0,5 0-93 0 0,65 2 43 0 0,-76 2-64 0 0,-13-1 0 0 0,32 6 0 0 0,-47-7 3 0 0,1 0-1 0 0,-1-2 1 0 0,19 1 0 0 0,-20-4 53 0 0,1-1 0 0 0,-1 0 0 0 0,26-8 1 0 0,-28 7 115 0 0,-13 3-168 0 0,1 0-1 0 0,-1 0 0 0 0,1 0 0 0 0,-1-1 1 0 0,0 1-1 0 0,1 0 0 0 0,-1 0 0 0 0,1 0 0 0 0,-1 0 1 0 0,1 0-1 0 0,-1 0 0 0 0,1 0 0 0 0,-1 1 1 0 0,0-1-1 0 0,1 0 0 0 0,-1 0 0 0 0,1 0 1 0 0,-1 0-1 0 0,0 1 0 0 0,1-1 0 0 0,-1 0 0 0 0,1 0 1 0 0,-1 1-1 0 0,0-1 0 0 0,1 0 0 0 0,-1 0 1 0 0,0 1-1 0 0,1-1 0 0 0,-1 0 0 0 0,0 1 1 0 0,0-1-1 0 0,1 1 0 0 0,-1-1 0 0 0,0 0 0 0 0,0 1 1 0 0,0-1-1 0 0,0 1 0 0 0,1-1 0 0 0,-1 1 1 0 0,0-1-1 0 0,0 0 0 0 0,0 1 0 0 0,0-1 1 0 0,0 1-1 0 0,0-1 0 0 0,0 1 0 0 0,0 0 0 0 0,-4 28-9 0 0,1-17-44 0 0,0 8-73 0 0,-1 3-5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9:02.561"/>
    </inkml:context>
    <inkml:brush xml:id="br0">
      <inkml:brushProperty name="width" value="0.1" units="cm"/>
      <inkml:brushProperty name="height" value="0.1" units="cm"/>
      <inkml:brushProperty name="color" value="#F4F91B"/>
    </inkml:brush>
  </inkml:definitions>
  <inkml:trace contextRef="#ctx0" brushRef="#br0">0 101 1839 0 0,'23'-17'2487'0'0,"-21"16"-2387"0"0,1 0 1 0 0,0 0-1 0 0,0 0 0 0 0,0 1 0 0 0,0-1 1 0 0,0 1-1 0 0,0 0 0 0 0,0 0 1 0 0,0 0-1 0 0,4 1 0 0 0,33 6 13 0 0,-25-3 104 0 0,94 10 1247 0 0,-85-11-1276 0 0,0 0 0 0 0,1-2 0 0 0,0-1-1 0 0,-1-1 1 0 0,35-5 0 0 0,49-3 395 0 0,141-15 51 0 0,-45 7 2 0 0,-186 16-624 0 0,0 1 23 0 0,-1 1 0 0 0,23 4-1 0 0,-19-2 14 0 0,24 0 0 0 0,16-5 135 0 0,114-20 0 0 0,-171 21-182 0 0,68-11 164 0 0,127-6-1 0 0,-121 12-164 0 0,-40 4 15 0 0,-30 0-6 0 0,0 2-1 0 0,1-1 1 0 0,-1 1-1 0 0,1 1 1 0 0,-1-1-1 0 0,14 4 1 0 0,-16-3-91 0 0,-1 1 0 0 0,1 0 0 0 0,0 1 0 0 0,-1-1 0 0 0,1 1 0 0 0,-1 0 0 0 0,0 0 0 0 0,0 1 0 0 0,0-1 0 0 0,-1 1 1 0 0,1 0-1 0 0,-1 1 0 0 0,0-1 0 0 0,6 8 0 0 0,-1 4-3524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23.996"/>
    </inkml:context>
    <inkml:brush xml:id="br0">
      <inkml:brushProperty name="width" value="0.1" units="cm"/>
      <inkml:brushProperty name="height" value="0.1" units="cm"/>
      <inkml:brushProperty name="color" value="#E71224"/>
    </inkml:brush>
  </inkml:definitions>
  <inkml:trace contextRef="#ctx0" brushRef="#br0">1212 102 1375 0 0,'-2'-6'448'0'0,"1"0"0"0"0,-2 0 0 0 0,1 0 0 0 0,0 0 0 0 0,-1 1 0 0 0,0-1 0 0 0,-5-5 0 0 0,7 9-381 0 0,-1 0 1 0 0,1 0-1 0 0,-1 0 0 0 0,0 1 1 0 0,1-1-1 0 0,-1 1 0 0 0,0-1 1 0 0,0 1-1 0 0,0 0 0 0 0,0-1 1 0 0,0 1-1 0 0,0 0 0 0 0,0 0 1 0 0,-1 1-1 0 0,1-1 0 0 0,0 0 0 0 0,-1 1 1 0 0,1-1-1 0 0,0 1 0 0 0,-1 0 1 0 0,1 0-1 0 0,-4 0 0 0 0,-92 3 644 0 0,9-2 86 0 0,36 4-402 0 0,-133 8 404 0 0,147-12-642 0 0,0-3 0 0 0,-69-10-1 0 0,92 9-143 0 0,-143-23 254 0 0,131 23-219 0 0,0 1 0 0 0,0 2 0 0 0,-48 5 0 0 0,51-2-280 0 0,1 1 0 0 0,0 1 0 0 0,0 2 0 0 0,-41 15 0 0 0,37-8-3032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9:09.161"/>
    </inkml:context>
    <inkml:brush xml:id="br0">
      <inkml:brushProperty name="width" value="0.1" units="cm"/>
      <inkml:brushProperty name="height" value="0.1" units="cm"/>
      <inkml:brushProperty name="color" value="#F4F91B"/>
    </inkml:brush>
  </inkml:definitions>
  <inkml:trace contextRef="#ctx0" brushRef="#br0">0 80 1375 0 0,'2'-2'3962'0'0,"14"-3"-2944"0"0,25-2-580 0 0,-19 8 170 0 0,25 4 0 0 0,-31-2-254 0 0,-1-1-1 0 0,1-1 1 0 0,29-2-1 0 0,163-21 1879 0 0,-116 12-1843 0 0,-57 4-170 0 0,0 2 0 0 0,0 2 0 0 0,0 1-1 0 0,53 6 1 0 0,-59 0-185 0 0,3 0 74 0 0,0-1 1 0 0,0-1-1 0 0,39-1 1 0 0,61-4 272 0 0,-80 3-171 0 0,66-7 0 0 0,-60 0 4 0 0,0 2-1 0 0,81 6 0 0 0,-91 2-190 0 0,128 4 146 0 0,19-21-169 0 0,-117 6 0 0 0,52-6 23 0 0,50-4 43 0 0,-128 15-46 0 0,76 5-1 0 0,-91-1-19 0 0,20 2 0 0 0,-52-3 0 0 0,0 0 0 0 0,0 0 0 0 0,0 0 0 0 0,0 1 0 0 0,0 0 0 0 0,0 0 0 0 0,-1 0 0 0 0,7 4 0 0 0,-7-4-120 0 0,-1 0-1 0 0,0 1 1 0 0,0-1-1 0 0,0 1 1 0 0,0-1 0 0 0,0 1-1 0 0,0 0 1 0 0,-1 0-1 0 0,0 0 1 0 0,1 0-1 0 0,-1 0 1 0 0,0 1 0 0 0,0-1-1 0 0,-1 1 1 0 0,1-1-1 0 0,-1 1 1 0 0,2 6-1 0 0,-1 4-4687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9:21.819"/>
    </inkml:context>
    <inkml:brush xml:id="br0">
      <inkml:brushProperty name="width" value="0.1" units="cm"/>
      <inkml:brushProperty name="height" value="0.1" units="cm"/>
      <inkml:brushProperty name="color" value="#F4F91B"/>
    </inkml:brush>
  </inkml:definitions>
  <inkml:trace contextRef="#ctx0" brushRef="#br0">2 10 2271 0 0,'-2'-10'266'0'0,"15"33"2613"0"0,-11-18-2884 0 0,0-1 0 0 0,1 0 0 0 0,-1 1 0 0 0,1-1 1 0 0,0 0-1 0 0,3 4 0 0 0,3 2 390 0 0,6 7 70 0 0,-14-16-448 0 0,0 0 0 0 0,0 0 0 0 0,0 0 1 0 0,-1 1-1 0 0,1-1 0 0 0,-1 0 0 0 0,1 1 0 0 0,-1-1 0 0 0,1 1 0 0 0,-1-1 1 0 0,0 0-1 0 0,0 1 0 0 0,0-1 0 0 0,1 1 0 0 0,-2-1 0 0 0,1 1 0 0 0,0-1 0 0 0,0 1 1 0 0,0-1-1 0 0,-1 0 0 0 0,1 1 0 0 0,-1 2 0 0 0,-1-4 46 0 0,1-4 1198 0 0,0 3-862 0 0,5 4-89 0 0,-3-2-275 0 0,0 1-1 0 0,0-1 1 0 0,0 0-1 0 0,1 0 1 0 0,-1 0-1 0 0,0 0 0 0 0,1 0 1 0 0,-1 0-1 0 0,1 0 1 0 0,-1-1-1 0 0,1 1 1 0 0,-1 0-1 0 0,1-1 0 0 0,-1 1 1 0 0,1-1-1 0 0,0 0 1 0 0,-1 1-1 0 0,1-1 1 0 0,0 0-1 0 0,-1 0 0 0 0,1 0 1 0 0,0 0-1 0 0,-1 0 1 0 0,1-1-1 0 0,0 1 1 0 0,-1 0-1 0 0,4-2 0 0 0,-1 2 90 0 0,0 0 0 0 0,0 0-1 0 0,0 0 1 0 0,0 0 0 0 0,0 1-1 0 0,0 0 1 0 0,5 1 0 0 0,9 2 64 0 0,-11-3-55 0 0,1-2-1 0 0,-1 1 1 0 0,0-1 0 0 0,0 1-1 0 0,1-2 1 0 0,-1 1-1 0 0,0-1 1 0 0,0 0 0 0 0,-1-1-1 0 0,14-6 1 0 0,-9 4 23 0 0,0 1 0 0 0,0 0 0 0 0,14-3 1 0 0,115-22 213 0 0,-123 26-314 0 0,20-4 143 0 0,1 2-1 0 0,-1 1 0 0 0,71 3 1 0 0,-41 2-115 0 0,-48-1 19 0 0,0 0 1 0 0,0 1-1 0 0,34 7 1 0 0,25 6 183 0 0,-19-6 48 0 0,-17-2-92 0 0,-15-2-156 0 0,1 0-1 0 0,0-2 1 0 0,51-3-1 0 0,-47-1-30 0 0,38 3 1 0 0,-22 0-23 0 0,48 7 40 0 0,-29-11-45 0 0,-45 1-8 0 0,1 1 0 0 0,-1 1 1 0 0,32 4-1 0 0,-29-2 0 0 0,0-1 0 0 0,1-1-1 0 0,-1-2 1 0 0,0 0 0 0 0,39-9-1 0 0,-40 7-10 0 0,85-21 150 0 0,-65 14 0 0 0,50-6 1 0 0,-78 15-133 0 0,0 0 1 0 0,0 2-1 0 0,0 0 0 0 0,0 1 1 0 0,19 4-1 0 0,-29-4-21 0 0,-1 0 1 0 0,1 0-1 0 0,-1 1 0 0 0,0 0 1 0 0,1 0-1 0 0,-1 0 1 0 0,0 1-1 0 0,0 0 0 0 0,0 0 1 0 0,-1 0-1 0 0,1 1 0 0 0,-1-1 1 0 0,0 1-1 0 0,0 0 0 0 0,0 0 1 0 0,0 1-1 0 0,-1-1 1 0 0,5 7-1 0 0,-2 3-401 0 0,0-1 0 0 0,-1 1 1 0 0,0 0-1 0 0,3 21 0 0 0,-2-2-4552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9:33.399"/>
    </inkml:context>
    <inkml:brush xml:id="br0">
      <inkml:brushProperty name="width" value="0.1" units="cm"/>
      <inkml:brushProperty name="height" value="0.1" units="cm"/>
      <inkml:brushProperty name="color" value="#F4F91B"/>
    </inkml:brush>
  </inkml:definitions>
  <inkml:trace contextRef="#ctx0" brushRef="#br0">8 171 2271 0 0,'-6'-32'858'0'0,"5"23"1332"0"0,2 9-2063 0 0,0 0 0 0 0,0 0 0 0 0,0 0-1 0 0,0 0 1 0 0,0-1 0 0 0,0 1 0 0 0,0 0-1 0 0,0-1 1 0 0,0 1 0 0 0,0-1 0 0 0,0 1-1 0 0,0-1 1 0 0,2 0 0 0 0,17-8 1066 0 0,-1 12-838 0 0,-17-2-334 0 0,1 0 1 0 0,-1-1 0 0 0,0 0-1 0 0,1 1 1 0 0,-1-1-1 0 0,1 0 1 0 0,-1 0 0 0 0,0 0-1 0 0,1 0 1 0 0,3-2-1 0 0,172-38 1427 0 0,-55 26-1170 0 0,-114 13-262 0 0,25-3 97 0 0,44-12 1 0 0,-51 10-40 0 0,0 1 0 0 0,1 0-1 0 0,31 1 1 0 0,57-4 180 0 0,0 1 15 0 0,-52 3-141 0 0,0 2 194 0 0,-40 0-198 0 0,0 1 0 0 0,43 4-1 0 0,36 12-59 0 0,-72-10-64 0 0,0 1 0 0 0,-1 2 0 0 0,0 0 0 0 0,34 17 0 0 0,38 10 0 0 0,23 7 0 0 0,-56-19 0 0 0,-22-10 0 0 0,1-2 0 0 0,52 5 0 0 0,-32-5 0 0 0,63 0 40 0 0,-36-4-16 0 0,-70-6-24 0 0,0-1 0 0 0,47-7 0 0 0,-68 7 0 0 0,3-1 1 0 0,0 0-1 0 0,0 1 0 0 0,-1 0 0 0 0,1 0 1 0 0,0 0-1 0 0,0 1 0 0 0,0 0 0 0 0,7 2 1 0 0,-11-2-4 0 0,0 1 0 0 0,0-1 0 0 0,1 1 0 0 0,-1 0 0 0 0,0 0 0 0 0,0 0 1 0 0,-1 0-1 0 0,1 1 0 0 0,0-1 0 0 0,-1 1 0 0 0,1 0 0 0 0,-1-1 0 0 0,0 1 0 0 0,0 0 1 0 0,0 0-1 0 0,0 1 0 0 0,1 4 0 0 0,11 26-3552 0 0,-10-14-321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39:35.561"/>
    </inkml:context>
    <inkml:brush xml:id="br0">
      <inkml:brushProperty name="width" value="0.1" units="cm"/>
      <inkml:brushProperty name="height" value="0.1" units="cm"/>
      <inkml:brushProperty name="color" value="#F4F91B"/>
    </inkml:brush>
  </inkml:definitions>
  <inkml:trace contextRef="#ctx0" brushRef="#br0">1 172 3279 0 0,'2'-5'123'0'0,"-2"4"-107"0"0,1 0 1 0 0,-1 0-1 0 0,1 0 1 0 0,-1 0-1 0 0,1 0 1 0 0,-1 0-1 0 0,0 0 0 0 0,0-1 1 0 0,0 1-1 0 0,1 0 1 0 0,-1-2-1 0 0,0 2 37 0 0,-1 0 0 0 0,1 0-1 0 0,0 1 1 0 0,0-1-1 0 0,1 0 1 0 0,-1 0 0 0 0,0 0-1 0 0,0 0 1 0 0,0 1-1 0 0,0-1 1 0 0,1 0 0 0 0,-1 0-1 0 0,0 1 1 0 0,1-1-1 0 0,-1 0 1 0 0,1 0 0 0 0,-1 1-1 0 0,1-1 1 0 0,-1 1-1 0 0,1-1 1 0 0,-1 0-1 0 0,1 1 1 0 0,0-1 0 0 0,-1 1-1 0 0,1-1 1 0 0,1 0-1 0 0,0 1 133 0 0,0-1-1 0 0,1 0 1 0 0,-1 1-1 0 0,1 0 1 0 0,-1-1-1 0 0,1 1 1 0 0,3 0-1 0 0,14-1 347 0 0,0-1-1 0 0,33-9 0 0 0,-17 2-187 0 0,-20 4-124 0 0,0 1 0 0 0,0 1 1 0 0,0 1-1 0 0,19-1 0 0 0,2 1-61 0 0,0-1 0 0 0,0-2 0 0 0,43-12 0 0 0,-58 14-71 0 0,1 1 1 0 0,-1 0 0 0 0,0 2-1 0 0,1 1 1 0 0,29 4-1 0 0,-2 0-10 0 0,-33-5-57 0 0,0 0 0 0 0,30-6-1 0 0,-26 3 10 0 0,24 0 1 0 0,19 1 44 0 0,49 3 54 0 0,-104-1-120 0 0,-1 0 18 0 0,0 0 0 0 0,0-1 0 0 0,0 0 1 0 0,11-2-1 0 0,7-2 25 0 0,1 2-1 0 0,0 0 1 0 0,31 1-1 0 0,-5 1-7 0 0,224-7 149 0 0,-98 8-102 0 0,-76 1-52 0 0,-63-2-20 0 0,0-2 0 0 0,65-13 0 0 0,-77 13-10 0 0,-1 0 1 0 0,1 2 0 0 0,0 2 0 0 0,-1 0 0 0 0,31 6-1 0 0,-20-3 3 0 0,67 0 0 0 0,-48-10 15 0 0,18 0 12 0 0,-70 6-37 0 0,4 0 22 0 0,1 0 0 0 0,-1 0 0 0 0,0 1 0 0 0,0 0 0 0 0,14 4 0 0 0,-21-4-20 0 0,0 0 1 0 0,0 0-1 0 0,0 0 0 0 0,0 0 1 0 0,0 0-1 0 0,0 0 1 0 0,0 0-1 0 0,-1 0 1 0 0,1 1-1 0 0,0-1 0 0 0,-1 1 1 0 0,1 0-1 0 0,-1-1 1 0 0,0 1-1 0 0,1 0 1 0 0,-1 0-1 0 0,0 0 0 0 0,0-1 1 0 0,0 1-1 0 0,0 1 1 0 0,-1-1-1 0 0,1 0 1 0 0,0 0-1 0 0,-1 0 0 0 0,0 0 1 0 0,1 0-1 0 0,-1 0 1 0 0,0 1-1 0 0,0 1 1 0 0,-4 30-603 0 0,-2-17 20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40:11.511"/>
    </inkml:context>
    <inkml:brush xml:id="br0">
      <inkml:brushProperty name="width" value="0.1" units="cm"/>
      <inkml:brushProperty name="height" value="0.1" units="cm"/>
      <inkml:brushProperty name="color" value="#F4F91B"/>
    </inkml:brush>
  </inkml:definitions>
  <inkml:trace contextRef="#ctx0" brushRef="#br0">1 12 1087 0 0,'6'2'61'0'0,"1"-1"-1"0"0,-1 0 0 0 0,1 0 0 0 0,0 0 0 0 0,-1-1 0 0 0,13 0 0 0 0,42-9 991 0 0,-29 4-696 0 0,-21 3-184 0 0,0 1-1 0 0,0 1 1 0 0,21 0 0 0 0,210 23 613 0 0,-91-20-69 0 0,-94-4-388 0 0,1 3 0 0 0,74 12 0 0 0,-94-8-274 0 0,0-3 0 0 0,0-1 1 0 0,1-1-1 0 0,-1-2 0 0 0,0-2 1 0 0,69-15-1 0 0,-69 13 7 0 0,0 2 0 0 0,0 1 0 0 0,0 2 0 0 0,39 4 0 0 0,-38-1-43 0 0,83 10-19 0 0,-43-2 15 0 0,-4-4 31 0 0,142 20 173 0 0,-172-18-217 0 0,0-2 0 0 0,1-3 0 0 0,54-1 0 0 0,62-3 67 0 0,-95 2-25 0 0,1-3-1 0 0,82-12 1 0 0,-58 0 105 0 0,50-5-6 0 0,-105 13-78 0 0,0 2 0 0 0,41 1-1 0 0,-74 2-63 0 0,0 1 0 0 0,0 0 0 0 0,0 0 0 0 0,0 0 0 0 0,0 1 0 0 0,-1-1 0 0 0,1 1 0 0 0,0 0 0 0 0,-1 0 0 0 0,1 0 0 0 0,-1 1 0 0 0,0-1 0 0 0,0 1 0 0 0,0-1 0 0 0,0 1 0 0 0,5 6 0 0 0,4 5-82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40:14.201"/>
    </inkml:context>
    <inkml:brush xml:id="br0">
      <inkml:brushProperty name="width" value="0.1" units="cm"/>
      <inkml:brushProperty name="height" value="0.1" units="cm"/>
      <inkml:brushProperty name="color" value="#F4F91B"/>
    </inkml:brush>
  </inkml:definitions>
  <inkml:trace contextRef="#ctx0" brushRef="#br0">0 2 1087 0 0,'1'0'27'0'0,"-1"1"-1"0"0,1-1 1 0 0,-1 1-1 0 0,1-1 1 0 0,-1 1-1 0 0,1-1 1 0 0,-1 1-1 0 0,1-1 0 0 0,-1 0 1 0 0,1 1-1 0 0,0-1 1 0 0,-1 0-1 0 0,1 0 1 0 0,-1 1-1 0 0,1-1 0 0 0,0 0 1 0 0,-1 0-1 0 0,1 0 1 0 0,0 0-1 0 0,-1 0 1 0 0,1 0-1 0 0,0 0 0 0 0,-1 0 1 0 0,1 0-1 0 0,1 0 1 0 0,19 0 357 0 0,111-6 1222 0 0,-115 6-1413 0 0,1 0 0 0 0,25 5 0 0 0,19 0-15 0 0,30-12 139 0 0,-64 4-172 0 0,1 1 0 0 0,35 2 0 0 0,-4 7-83 0 0,-33-3-22 0 0,36 1-1 0 0,-57-5-37 0 0,174 4 500 0 0,-170-4-488 0 0,100 11 204 0 0,-20-2-143 0 0,-66-6-50 0 0,-1-2-1 0 0,1 0 1 0 0,29-3-1 0 0,8-1 3 0 0,-3 1-7 0 0,-34 1-5 0 0,1 0 0 0 0,25 3-1 0 0,-7 4-11 0 0,-16-2 17 0 0,-1-1 1 0 0,44-1-1 0 0,148-8 122 0 0,-164 8-9 0 0,86 14 0 0 0,-66-10-47 0 0,-29-4-44 0 0,12 0-17 0 0,84-7-1 0 0,25 0 45 0 0,-57 8-37 0 0,77 4 10 0 0,-20 3-42 0 0,-87-6 0 0 0,127 10 0 0 0,-122-12 20 0 0,-46-1 2 0 0,64 7 0 0 0,51 16-22 0 0,-124-20 10 0 0,0-1 0 0 0,0-1 0 0 0,57-5 0 0 0,86-22 31 0 0,-42 5 14 0 0,-79 16-29 0 0,1 2 0 0 0,-1 2-1 0 0,1 3 1 0 0,97 17-1 0 0,-125-15-25 0 0,0-1 0 0 0,0-1 0 0 0,0-2 0 0 0,0 0 0 0 0,1-1 0 0 0,46-8 0 0 0,-50 5 0 0 0,2 1 0 0 0,-1 1 0 0 0,0 0 0 0 0,23 4 0 0 0,13-1 0 0 0,-9 1 17 0 0,0 2 0 0 0,72 16-1 0 0,-25-3-2 0 0,76 2-14 0 0,-142-19 0 0 0,0-1 0 0 0,0-2 0 0 0,52-9 0 0 0,63-13 85 0 0,-123 21-98 0 0,-6 0 18 0 0,84-9 166 0 0,-87 12-133 0 0,-1-1 0 0 0,0 2 0 0 0,1 0-1 0 0,-1 0 1 0 0,24 6 0 0 0,-32-6-163 0 0,0 1-1 0 0,-1-1 1 0 0,1 0-1 0 0,0 1 1 0 0,-1 0-1 0 0,1 0 1 0 0,-1 0-1 0 0,1 0 1 0 0,-1 0-1 0 0,0 1 1 0 0,0-1-1 0 0,0 1 1 0 0,0 0-1 0 0,-1 0 1 0 0,1 0-1 0 0,1 4 1 0 0,2 3-2425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40:19.537"/>
    </inkml:context>
    <inkml:brush xml:id="br0">
      <inkml:brushProperty name="width" value="0.1" units="cm"/>
      <inkml:brushProperty name="height" value="0.1" units="cm"/>
      <inkml:brushProperty name="color" value="#F4F91B"/>
    </inkml:brush>
  </inkml:definitions>
  <inkml:trace contextRef="#ctx0" brushRef="#br0">37 1 1583 0 0,'-1'0'49'0'0,"0"1"-1"0"0,0-1 1 0 0,1 0-1 0 0,-1 1 0 0 0,0-1 1 0 0,0 0-1 0 0,0 1 1 0 0,1-1-1 0 0,-1 0 0 0 0,0 0 1 0 0,0 0-1 0 0,0 0 1 0 0,0 0-1 0 0,0 0 0 0 0,0 0 1 0 0,1 0-1 0 0,-2 0 1 0 0,1-1-5 0 0,1 1 0 0 0,-1 0 0 0 0,0 0 0 0 0,1 0 1 0 0,-1 0-1 0 0,0 0 0 0 0,1 0 0 0 0,-1 0 1 0 0,0 0-1 0 0,1 0 0 0 0,-1 0 0 0 0,1 0 1 0 0,-1 0-1 0 0,0 0 0 0 0,1 0 0 0 0,-1 1 1 0 0,1-1-1 0 0,-1 0 0 0 0,0 0 0 0 0,1 1 0 0 0,-1-1 1 0 0,1 0-1 0 0,-1 1 0 0 0,1-1 0 0 0,-1 1 1 0 0,1-1-1 0 0,-1 1 0 0 0,1-1 0 0 0,0 1 1 0 0,-1-1-1 0 0,0 2 0 0 0,0 2-39 0 0,2 3 2553 0 0,1-7-2476 0 0,-1 0 1 0 0,1-1 0 0 0,0 1-1 0 0,-1 0 1 0 0,1 0 0 0 0,0 1-1 0 0,-1-1 1 0 0,1 0 0 0 0,2 1-1 0 0,97 30 344 0 0,-99-30-408 0 0,0 0 0 0 0,1 0 1 0 0,-1 1-1 0 0,0-1 0 0 0,0 1 0 0 0,1-1 1 0 0,-1 1-1 0 0,3 3 0 0 0,11 8 76 0 0,4-3-21 0 0,-16-7-34 0 0,1 0 0 0 0,0 0 0 0 0,0-1 0 0 0,0 0 0 0 0,0 0 0 0 0,1 0 0 0 0,6 1-1 0 0,-1-1 57 0 0,-4-1-30 0 0,-1 0 1 0 0,0 0 0 0 0,0-1-1 0 0,1 0 1 0 0,5-1-1 0 0,-2 1 10 0 0,-1 0 0 0 0,0 0 0 0 0,16 3 0 0 0,12 0 87 0 0,-31-2-157 0 0,0 0 1 0 0,1 0 0 0 0,-1 0-1 0 0,0 1 1 0 0,-1 0-1 0 0,1 0 1 0 0,0 0 0 0 0,6 5-1 0 0,-5-4 0 0 0,1 1 0 0 0,-1-1 0 0 0,1 0 0 0 0,10 2-1 0 0,12 0-4 0 0,26 4 0 0 0,192-1 491 0 0,-185-6-428 0 0,46-2-9 0 0,-75-4-32 0 0,1-1-1 0 0,43-12 0 0 0,-41 8 27 0 0,1 2 0 0 0,0 1 0 0 0,67-1 0 0 0,96 11 24 0 0,-199-4-67 0 0,0 0 0 0 0,0 0 0 0 0,0 0-1 0 0,-1 1 1 0 0,1-1 0 0 0,0 0 0 0 0,0 1 0 0 0,0-1-1 0 0,-1 1 1 0 0,1 0 0 0 0,0-1 0 0 0,-1 1-1 0 0,1 0 1 0 0,-1 0 0 0 0,1 0 0 0 0,-1 0 0 0 0,1 0-1 0 0,-1 1 1 0 0,0-1 0 0 0,1 0 0 0 0,-1 1-1 0 0,0-1 1 0 0,2 3 0 0 0,-2-1-63 0 0,0 0-1 0 0,0 0 1 0 0,0 0 0 0 0,0 0-1 0 0,0 0 1 0 0,-1 0-1 0 0,0 0 1 0 0,1 0 0 0 0,-1 0-1 0 0,0 0 1 0 0,0 0-1 0 0,-1 0 1 0 0,0 4 0 0 0,-3 10-3392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40:29.847"/>
    </inkml:context>
    <inkml:brush xml:id="br0">
      <inkml:brushProperty name="width" value="0.1" units="cm"/>
      <inkml:brushProperty name="height" value="0.1" units="cm"/>
      <inkml:brushProperty name="color" value="#F4F91B"/>
    </inkml:brush>
  </inkml:definitions>
  <inkml:trace contextRef="#ctx0" brushRef="#br0">7 23 1639 0 0,'0'0'4'0'0,"0"-1"-1"0"0,0 1 0 0 0,0 0 0 0 0,0 0 0 0 0,0 0 0 0 0,0 0 0 0 0,0 0 0 0 0,0-1 0 0 0,0 1 0 0 0,0 0 0 0 0,0 0 0 0 0,0 0 0 0 0,0 0 0 0 0,0 0 0 0 0,0-1 0 0 0,0 1 0 0 0,0 0 0 0 0,-1 0 0 0 0,1 0 0 0 0,0 0 0 0 0,0 0 0 0 0,0 0 1 0 0,0 0-1 0 0,0-1 0 0 0,0 1 0 0 0,0 0 0 0 0,0 0 0 0 0,-1 0 0 0 0,1 0 0 0 0,0 0 0 0 0,0 0 0 0 0,0 0 0 0 0,0 0 0 0 0,0 0 0 0 0,0 0 0 0 0,-1 0 0 0 0,1 0 0 0 0,0 0 0 0 0,0 0 0 0 0,0 0 0 0 0,0 0 0 0 0,0 0 0 0 0,-1 0 0 0 0,1 0 0 0 0,0 0 1 0 0,0 0-1 0 0,0 0 0 0 0,0 0 0 0 0,0 0 0 0 0,-1 0 0 0 0,1 0 0 0 0,0 0 0 0 0,0 0 0 0 0,0 0 0 0 0,0 0 0 0 0,0 0 0 0 0,0 0 0 0 0,0 1 0 0 0,-1-1 0 0 0,1 0 0 0 0,0 0 0 0 0,0 0 0 0 0,0 0 0 0 0,0 0 0 0 0,0 0 0 0 0,0 1 0 0 0,0-2 79 0 0,0 1 0 0 0,0-1 0 0 0,0 1-1 0 0,0-1 1 0 0,0 1 0 0 0,0-1-1 0 0,0 1 1 0 0,0-1 0 0 0,0 1-1 0 0,0-1 1 0 0,1 1 0 0 0,-1-1-1 0 0,0 1 1 0 0,0-1 0 0 0,1 1 0 0 0,-1-1-1 0 0,0 1 1 0 0,1 0 0 0 0,-1-1-1 0 0,0 1 1 0 0,1-1 0 0 0,-1 1-1 0 0,0 0 1 0 0,1-1 0 0 0,-1 1-1 0 0,1 0 1 0 0,-1 0 0 0 0,1-1-1 0 0,-1 1 1 0 0,1 0 0 0 0,-1 0 0 0 0,1 0-1 0 0,-1 0 1 0 0,1-1 0 0 0,22 3 1161 0 0,-7-1-1046 0 0,47 3 1338 0 0,-46-3-1315 0 0,-1 0 0 0 0,32-5 0 0 0,-29 3 110 0 0,0 0 0 0 0,21 1-1 0 0,47 5 303 0 0,3 2-318 0 0,-62-6-222 0 0,21-1 59 0 0,77-9 1 0 0,-27 1 131 0 0,-55 5-231 0 0,2 0 82 0 0,80 5 0 0 0,-41 1-102 0 0,-9-1 11 0 0,42 14 202 0 0,-101-17-215 0 0,6 1 34 0 0,-23 0-63 0 0,1 0 0 0 0,-1 0 1 0 0,1 0-1 0 0,0 0 0 0 0,-1 1 1 0 0,1-1-1 0 0,0 0 1 0 0,-1 0-1 0 0,1 0 0 0 0,-1 1 1 0 0,1-1-1 0 0,-1 0 1 0 0,1 1-1 0 0,0-1 0 0 0,-1 0 1 0 0,1 1-1 0 0,-1-1 1 0 0,0 1-1 0 0,1-1 0 0 0,-1 1 1 0 0,1-1-1 0 0,-1 1 1 0 0,0-1-1 0 0,1 2 0 0 0,-1-2-29 0 0,0 1 0 0 0,0 0 0 0 0,0 0 0 0 0,0 0-1 0 0,0 0 1 0 0,-1 0 0 0 0,1-1 0 0 0,0 1 0 0 0,-1 0 0 0 0,1 0-1 0 0,0 0 1 0 0,-1-1 0 0 0,1 1 0 0 0,-1 0 0 0 0,1 0 0 0 0,-1-1-1 0 0,0 1 1 0 0,1 0 0 0 0,-1-1 0 0 0,0 1 0 0 0,-18 15-1821 0 0,16-13 988 0 0,-9 7-2758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40:32.493"/>
    </inkml:context>
    <inkml:brush xml:id="br0">
      <inkml:brushProperty name="width" value="0.1" units="cm"/>
      <inkml:brushProperty name="height" value="0.1" units="cm"/>
      <inkml:brushProperty name="color" value="#F4F91B"/>
    </inkml:brush>
  </inkml:definitions>
  <inkml:trace contextRef="#ctx0" brushRef="#br0">0 29 455 0 0,'2'-2'67'0'0,"1"0"287"0"0,-1-1 1 0 0,1 1-1 0 0,0 0 0 0 0,1 0 1 0 0,-1 0-1 0 0,0 0 0 0 0,1 1 1 0 0,-1-1-1 0 0,1 1 0 0 0,-1 0 0 0 0,1 0 1 0 0,3-1-1 0 0,7 0-80 0 0,-1 1 1 0 0,18 1-1 0 0,-26 0-237 0 0,0 1 0 0 0,0 1 0 0 0,-1-1 0 0 0,1 1 0 0 0,-1 0 0 0 0,1 0 0 0 0,-1 0 0 0 0,6 4 0 0 0,11 5 42 0 0,-1-4 59 0 0,40 9-1 0 0,-19-5 168 0 0,-8-3-140 0 0,0-2 0 0 0,0-1 0 0 0,0-2 0 0 0,56-1-1 0 0,105 5 332 0 0,-167-5-474 0 0,0 1-1 0 0,51 14 0 0 0,-62-14-21 0 0,0-1 0 0 0,1 0 0 0 0,-1-1 0 0 0,26-1 0 0 0,-20 0 0 0 0,98-7 87 0 0,-90 4-46 0 0,-12 2-8 0 0,-7-1-14 0 0,0 1 0 0 0,-1 1 0 0 0,1 0 0 0 0,0 0 0 0 0,17 4 0 0 0,-14-2 38 0 0,-12-2-79 0 0,0 0 1 0 0,0 0-1 0 0,0 0 1 0 0,0 1-1 0 0,0-1 0 0 0,0 0 1 0 0,0 1-1 0 0,-1 0 1 0 0,1-1-1 0 0,0 1 0 0 0,0 0 1 0 0,-1 0-1 0 0,2 1 1 0 0,7 6-169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41:22.943"/>
    </inkml:context>
    <inkml:brush xml:id="br0">
      <inkml:brushProperty name="width" value="0.1" units="cm"/>
      <inkml:brushProperty name="height" value="0.1" units="cm"/>
      <inkml:brushProperty name="color" value="#F4F91B"/>
    </inkml:brush>
  </inkml:definitions>
  <inkml:trace contextRef="#ctx0" brushRef="#br0">34 144 1207 0 0,'-25'-12'2320'0'0,"25"11"-2250"0"0,-1 1 0 0 0,0-1-1 0 0,1 1 1 0 0,-1-1-1 0 0,1 1 1 0 0,-1-1-1 0 0,1 1 1 0 0,-1-1-1 0 0,1 0 1 0 0,-1 1-1 0 0,1-1 1 0 0,-1 0-1 0 0,1 1 1 0 0,0-1-1 0 0,0 0 1 0 0,-1 0-1 0 0,1-1 1 0 0,11-3 958 0 0,1 0-818 0 0,2 1-14 0 0,0 0 1 0 0,0 1 0 0 0,1 0-1 0 0,-1 1 1 0 0,16 1 0 0 0,-8-1 72 0 0,28-5 0 0 0,-14 1 77 0 0,51-3 0 0 0,-39 6-142 0 0,18 0 276 0 0,29-4 72 0 0,169 8 0 0 0,-234-1-450 0 0,51-6-1 0 0,7 0 144 0 0,-54 6-152 0 0,219-10 358 0 0,-206 7-311 0 0,-1 1-1 0 0,62 7 1 0 0,55-1 145 0 0,5-21-221 0 0,-90 8-36 0 0,-38 4 10 0 0,-1 1 1 0 0,1 2-1 0 0,63 4 1 0 0,-46 3-28 0 0,23 4-1 0 0,8-2 43 0 0,67 14 48 0 0,-11-2-10 0 0,-115-14-108 0 0,-1-2-1 0 0,1-1 1 0 0,0-1-1 0 0,54-5 0 0 0,-40-5 61 0 0,-33 6-23 0 0,1 0 0 0 0,0 1-1 0 0,-1 0 1 0 0,1 1 0 0 0,0 0 0 0 0,12 2 0 0 0,-21-1-15 0 0,-1 0 0 0 0,0 0 0 0 0,0 0 0 0 0,0 1 0 0 0,0-1 0 0 0,0 0 0 0 0,0 1 0 0 0,0-1 0 0 0,0 1 0 0 0,0-1 0 0 0,0 1 0 0 0,0 0 0 0 0,-1-1 0 0 0,1 1 0 0 0,0 0 0 0 0,0 0 0 0 0,-1 0 0 0 0,1-1 0 0 0,0 1 0 0 0,-1 0 0 0 0,1 0 0 0 0,-1 0 0 0 0,1 0 0 0 0,-1 0 0 0 0,1 0 0 0 0,-1 0 0 0 0,0 0 0 0 0,1 0 0 0 0,-1 0 0 0 0,0 0 0 0 0,0 1 0 0 0,0 0 0 0 0,0 4-663 0 0,0 1-1 0 0,0-1 1 0 0,-1 0 0 0 0,-2 9-1 0 0,3-13 218 0 0,-4 20-3413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24.676"/>
    </inkml:context>
    <inkml:brush xml:id="br0">
      <inkml:brushProperty name="width" value="0.1" units="cm"/>
      <inkml:brushProperty name="height" value="0.1" units="cm"/>
      <inkml:brushProperty name="color" value="#E71224"/>
    </inkml:brush>
  </inkml:definitions>
  <inkml:trace contextRef="#ctx0" brushRef="#br0">1702 165 919 0 0,'-11'0'436'0'0,"0"-1"0"0"0,0 0 0 0 0,0-1 0 0 0,-1 0 0 0 0,1-1-1 0 0,1 0 1 0 0,-16-7 0 0 0,13 3 340 0 0,-22-18 0 0 0,-6-2 153 0 0,26 20-786 0 0,0 0-1 0 0,-1 0 0 0 0,0 2 0 0 0,0 0 1 0 0,0 1-1 0 0,-1 1 0 0 0,1 0 1 0 0,-1 1-1 0 0,-18 0 0 0 0,-316-2 1099 0 0,276 4-1075 0 0,-135-17-1 0 0,135 8-100 0 0,-138 0 1 0 0,136 16-226 0 0,1 4 0 0 0,-101 26 0 0 0,100-20-374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41:25.598"/>
    </inkml:context>
    <inkml:brush xml:id="br0">
      <inkml:brushProperty name="width" value="0.1" units="cm"/>
      <inkml:brushProperty name="height" value="0.1" units="cm"/>
      <inkml:brushProperty name="color" value="#F4F91B"/>
    </inkml:brush>
  </inkml:definitions>
  <inkml:trace contextRef="#ctx0" brushRef="#br0">0 39 455 0 0,'1'1'163'0'0,"0"0"-1"0"0,0 0 0 0 0,-1-1 1 0 0,1 1-1 0 0,0 0 0 0 0,0-1 1 0 0,0 1-1 0 0,0 0 0 0 0,0-1 1 0 0,0 1-1 0 0,0-1 0 0 0,0 0 1 0 0,1 1-1 0 0,-1-1 0 0 0,0 0 1 0 0,0 0-1 0 0,0 1 0 0 0,2-1 1 0 0,-2 0-240 0 0,4 0 266 0 0,0 1-1 0 0,-1-1 0 0 0,1 0 0 0 0,0-1 0 0 0,0 1 0 0 0,-1-1 0 0 0,1 0 0 0 0,0 0 0 0 0,-1 0 0 0 0,9-4 0 0 0,-9 3-39 0 0,1 0-1 0 0,-1 1 0 0 0,1 0 1 0 0,-1-1-1 0 0,1 2 0 0 0,-1-1 0 0 0,1 0 1 0 0,0 1-1 0 0,9 1 0 0 0,1 0-84 0 0,-1-1 0 0 0,1 0 0 0 0,0 0 0 0 0,0-2-1 0 0,20-4 1 0 0,-14 3 157 0 0,34-2-1 0 0,-52 5-204 0 0,20 0 67 0 0,0 0 1 0 0,0 2-1 0 0,24 4 1 0 0,-20 1-67 0 0,-6-2 36 0 0,-1-1-1 0 0,1 0 1 0 0,0-1 0 0 0,0-2-1 0 0,27 0 1 0 0,122-29 728 0 0,-134 20-739 0 0,1 3-1 0 0,0 1 0 0 0,0 1 1 0 0,1 2-1 0 0,66 7 0 0 0,61 13-41 0 0,68-1 0 0 0,-148-7 0 0 0,-55-6 0 0 0,50 2 0 0 0,2-12 71 0 0,-48 2-75 0 0,46 3 1 0 0,-8 3 3 0 0,53 6 0 0 0,102 1 0 0 0,-154-14 0 0 0,99-16 0 0 0,-34 1 0 0 0,-134 19 1 0 0,4-1 8 0 0,-1 0-1 0 0,0 1 1 0 0,10 1-1 0 0,-16-1-7 0 0,0 0 0 0 0,0 0 0 0 0,0 0 0 0 0,0 0 0 0 0,0 1 0 0 0,0-1 0 0 0,0 0 0 0 0,0 0 0 0 0,0 1 0 0 0,0-1 0 0 0,0 1 0 0 0,0-1 0 0 0,0 1 0 0 0,0-1-1 0 0,0 1 1 0 0,0 0 0 0 0,-1-1 0 0 0,1 1 0 0 0,0 0 0 0 0,0 0 0 0 0,-1 0 0 0 0,1-1 0 0 0,-1 1 0 0 0,1 0 0 0 0,0 0 0 0 0,-1 0 0 0 0,0 0 0 0 0,1 0-1 0 0,-1 0 1 0 0,1 1 0 0 0,-1 5-44 0 0,0-1-1 0 0,0 0 1 0 0,0 0 0 0 0,-1 1-1 0 0,0-1 1 0 0,-3 11-1 0 0,-1 4-324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41:29.119"/>
    </inkml:context>
    <inkml:brush xml:id="br0">
      <inkml:brushProperty name="width" value="0.1" units="cm"/>
      <inkml:brushProperty name="height" value="0.1" units="cm"/>
      <inkml:brushProperty name="color" value="#F4F91B"/>
    </inkml:brush>
  </inkml:definitions>
  <inkml:trace contextRef="#ctx0" brushRef="#br0">1 76 1839 0 0,'0'-2'102'0'0,"0"1"0"0"0,1 0-1 0 0,0 0 1 0 0,-1 0-1 0 0,1 0 1 0 0,0 0-1 0 0,-1 0 1 0 0,1 0-1 0 0,0 0 1 0 0,0 0 0 0 0,0 0-1 0 0,0 0 1 0 0,0 0-1 0 0,0 0 1 0 0,0 1-1 0 0,0-1 1 0 0,0 0-1 0 0,0 1 1 0 0,1-1 0 0 0,-1 1-1 0 0,0-1 1 0 0,0 1-1 0 0,1 0 1 0 0,0-1-1 0 0,34-7 543 0 0,-35 8-587 0 0,36-6 815 0 0,62-2-1 0 0,-81 8-786 0 0,0 1 0 0 0,-1 0 0 0 0,1 2 0 0 0,0 0 0 0 0,27 9-1 0 0,13 2 134 0 0,-43-9-12 0 0,26 6 1 0 0,5 0 148 0 0,-24-4-267 0 0,-1-2-1 0 0,1-1 1 0 0,28 2 0 0 0,67-1 273 0 0,-109-5-336 0 0,204-6 336 0 0,-203 5-361 0 0,13-1 0 0 0,31 1 0 0 0,3 2 58 0 0,54-7 0 0 0,-44 2-38 0 0,-19-1 97 0 0,62-14 0 0 0,-87 15-84 0 0,72-18 124 0 0,-49 11-85 0 0,0 1 0 0 0,69-5 0 0 0,93 0-72 0 0,-201 14 16 0 0,1 1 1 0 0,-1 0-1 0 0,0 1 0 0 0,0 0 0 0 0,0 0 0 0 0,0 0 0 0 0,0 1 0 0 0,0-1 0 0 0,8 5 0 0 0,-13-6-11 0 0,1 1-1 0 0,-1 0 1 0 0,1 0-1 0 0,-1 0 1 0 0,0 0-1 0 0,1 0 1 0 0,-1 0-1 0 0,0 0 0 0 0,0 0 1 0 0,0 1-1 0 0,0-1 1 0 0,0 0-1 0 0,0 1 1 0 0,0-1-1 0 0,0 1 1 0 0,0 1-1 0 0,-1-1-14 0 0,1 0-1 0 0,-1 0 1 0 0,0 0-1 0 0,0 0 1 0 0,0 0 0 0 0,0 0-1 0 0,0 0 1 0 0,-1-1-1 0 0,1 1 1 0 0,-1 0 0 0 0,1 0-1 0 0,-1 0 1 0 0,1 0-1 0 0,-1 0 1 0 0,0-1 0 0 0,0 1-1 0 0,-1 2 1 0 0,-19 25-2886 0 0,7-9-258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41:31.020"/>
    </inkml:context>
    <inkml:brush xml:id="br0">
      <inkml:brushProperty name="width" value="0.1" units="cm"/>
      <inkml:brushProperty name="height" value="0.1" units="cm"/>
      <inkml:brushProperty name="color" value="#F4F91B"/>
    </inkml:brush>
  </inkml:definitions>
  <inkml:trace contextRef="#ctx0" brushRef="#br0">1 1 1583 0 0,'4'1'87'0'0,"1"-1"-1"0"0,0 1 1 0 0,-1 1-1 0 0,1-1 0 0 0,-1 1 1 0 0,1 0-1 0 0,-1 0 0 0 0,0 0 1 0 0,0 0-1 0 0,0 1 1 0 0,0 0-1 0 0,0-1 0 0 0,0 2 1 0 0,3 2-1 0 0,-1 0 284 0 0,2 0 0 0 0,-1-1 0 0 0,9 4 0 0 0,-4-4-144 0 0,1 0-1 0 0,1-2 1 0 0,-1 0-1 0 0,0 0 0 0 0,1-1 1 0 0,0-1-1 0 0,14 0 1 0 0,-4 1-94 0 0,-5-2 29 0 0,0-1 0 0 0,-1 0 0 0 0,32-8 0 0 0,29-1 257 0 0,-28 8-149 0 0,73 8 0 0 0,-86-2-256 0 0,17 2 89 0 0,82-1-1 0 0,-22-3 39 0 0,190 10 397 0 0,-197-4-475 0 0,-59-5-3 0 0,-1-2-1 0 0,1-2 1 0 0,52-8 0 0 0,-69 6 17 0 0,-1 1 1 0 0,35 2-1 0 0,16 0-28 0 0,97-10 68 0 0,103-3 85 0 0,-118 0-19 0 0,-77 7-110 0 0,34 0-59 0 0,-105 6 9 0 0,-1-1 0 0 0,0 1 1 0 0,22 4-1 0 0,-34-4-20 0 0,0 1 0 0 0,1-1-1 0 0,-1 1 1 0 0,0 0 0 0 0,0 0-1 0 0,1 1 1 0 0,-1-1-1 0 0,0 1 1 0 0,0-1 0 0 0,-1 1-1 0 0,1 0 1 0 0,0 0 0 0 0,-1 0-1 0 0,1 1 1 0 0,-1-1 0 0 0,4 5-1 0 0,-5-6-33 0 0,0 1 0 0 0,0-1 0 0 0,-1 1-1 0 0,1 0 1 0 0,-1-1 0 0 0,1 1 0 0 0,-1 0 0 0 0,1 0-1 0 0,-1-1 1 0 0,0 1 0 0 0,0 2 0 0 0,-1 10-430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7T00:45:21.440"/>
    </inkml:context>
    <inkml:brush xml:id="br0">
      <inkml:brushProperty name="width" value="0.1" units="cm"/>
      <inkml:brushProperty name="height" value="0.1" units="cm"/>
      <inkml:brushProperty name="color" value="#F4F91B"/>
    </inkml:brush>
  </inkml:definitions>
  <inkml:trace contextRef="#ctx0" brushRef="#br0">1 32 1375 0 0,'-1'-31'2563'0'0,"1"31"-2529"0"0,0 0 0 0 0,0 0 0 0 0,0 0-1 0 0,0 0 1 0 0,0 0 0 0 0,0-1 170 0 0,0 1-171 0 0,5 9-84 0 0,-4-8 3 0 0,-1 1 0 0 0,1 0-1 0 0,-1 0 1 0 0,1 0 0 0 0,0-1-1 0 0,0 1 1 0 0,0 0 0 0 0,0 0-1 0 0,0-1 1 0 0,0 1 0 0 0,0-1-1 0 0,1 1 1 0 0,-1-1 0 0 0,0 0-1 0 0,1 1 1 0 0,-1-1 0 0 0,1 0-1 0 0,0 0 1 0 0,-1 0-1 0 0,1 0 1 0 0,0 0 0 0 0,3 1-1 0 0,1 0-159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26.186"/>
    </inkml:context>
    <inkml:brush xml:id="br0">
      <inkml:brushProperty name="width" value="0.1" units="cm"/>
      <inkml:brushProperty name="height" value="0.1" units="cm"/>
      <inkml:brushProperty name="color" value="#E71224"/>
    </inkml:brush>
  </inkml:definitions>
  <inkml:trace contextRef="#ctx0" brushRef="#br0">2164 67 655 0 0,'-1'0'4'0'0,"-1"-1"-1"0"0,1 1 0 0 0,0 0 0 0 0,0-1 0 0 0,0 1 0 0 0,-1 0 0 0 0,1 0 1 0 0,0 0-1 0 0,0 0 0 0 0,-1 0 0 0 0,1 0 0 0 0,0 0 0 0 0,0 0 0 0 0,-1 0 0 0 0,1 1 1 0 0,0-1-1 0 0,0 0 0 0 0,0 1 0 0 0,-2 0 0 0 0,1 0 14 0 0,-26 2 378 0 0,23-3-193 0 0,-1 0 1 0 0,0 1 0 0 0,1 0 0 0 0,-10 2-1 0 0,-24 5 678 0 0,31-7-693 0 0,0 0 0 0 0,0 0 0 0 0,-10 4 0 0 0,7-2 91 0 0,-1 0-1 0 0,0-1 1 0 0,0-1-1 0 0,1 0 1 0 0,-20-1-1 0 0,-2 1 134 0 0,-113 0 493 0 0,119-3-770 0 0,0-1 0 0 0,1-2 0 0 0,-37-11 0 0 0,29 6 36 0 0,-82-23 459 0 0,69 25-389 0 0,0 1 1 0 0,-69 0-1 0 0,-92 10 197 0 0,111 1-187 0 0,-99-9-1 0 0,-110-11 82 0 0,240 18-325 0 0,-1 2-1 0 0,-103 21 1 0 0,116-14-320 0 0,0-4-120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28.249"/>
    </inkml:context>
    <inkml:brush xml:id="br0">
      <inkml:brushProperty name="width" value="0.1" units="cm"/>
      <inkml:brushProperty name="height" value="0.1" units="cm"/>
      <inkml:brushProperty name="color" value="#E71224"/>
    </inkml:brush>
  </inkml:definitions>
  <inkml:trace contextRef="#ctx0" brushRef="#br0">1183 13 1207 0 0,'-14'10'170'0'0,"-18"18"0"0"0,21-17 363 0 0,-1-1-1 0 0,-19 12 1 0 0,27-19-309 0 0,-1-1 0 0 0,1 0 1 0 0,-1-1-1 0 0,1 1 0 0 0,-1-1 1 0 0,0 0-1 0 0,0 0 0 0 0,0 0 1 0 0,0-1-1 0 0,-8 0 0 0 0,-3-1 406 0 0,-30-5-1 0 0,-74-11 496 0 0,44 8-626 0 0,-164-24 229 0 0,75 12-546 0 0,107 12-292 0 0,1 2 0 0 0,-1 3 0 0 0,-87 4 0 0 0,104 4-192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36:26.061"/>
    </inkml:context>
    <inkml:brush xml:id="br0">
      <inkml:brushProperty name="width" value="0.1" units="cm"/>
      <inkml:brushProperty name="height" value="0.1" units="cm"/>
      <inkml:brushProperty name="color" value="#E71224"/>
    </inkml:brush>
  </inkml:definitions>
  <inkml:trace contextRef="#ctx0" brushRef="#br0">879 993 3023 0 0,'0'-6'16'0'0,"1"-10"654"0"0,-1 16-617 0 0,1-1 1 0 0,-1 1-1 0 0,0 0 1 0 0,0-1-1 0 0,1 1 1 0 0,-1 0-1 0 0,0-1 1 0 0,0 1-1 0 0,1 0 1 0 0,-1 0-1 0 0,1-1 1 0 0,-1 1-1 0 0,0 0 1 0 0,1 0-1 0 0,-1 0 1 0 0,0-1-1 0 0,1 1 1 0 0,-1 0-1 0 0,1 0 1 0 0,-1 0-1 0 0,0 0 1 0 0,1 0-1 0 0,-1 0 1 0 0,1 0-1 0 0,-1 0 0 0 0,1 0 1 0 0,-1 0-1 0 0,0 0 1 0 0,1 0-1 0 0,-1 0 1 0 0,1 0-1 0 0,-1 0 1 0 0,1 1-1 0 0,3-1 113 0 0,0 1 0 0 0,1-1 0 0 0,-1 0 0 0 0,0 0 0 0 0,0 0 0 0 0,1-1 0 0 0,-1 0 0 0 0,0 1-1 0 0,6-3 1 0 0,37-17 1056 0 0,-7 3-637 0 0,-19 9-328 0 0,0-1 1 0 0,-1 0 0 0 0,34-22-1 0 0,70-57 1181 0 0,-18 15-1105 0 0,-94 64-260 0 0,0-1 0 0 0,-1 0 0 0 0,0 0 0 0 0,-1-2 1 0 0,0 1-1 0 0,0-1 0 0 0,-2-1 0 0 0,1 0 0 0 0,-2 0 0 0 0,1 0 0 0 0,8-26 0 0 0,-13 30 1 0 0,-1 1 0 0 0,0-1 0 0 0,-1 0 0 0 0,0 0 0 0 0,0 1 0 0 0,-1-1 0 0 0,0 0-1 0 0,0 0 1 0 0,-1 0 0 0 0,0 0 0 0 0,-4-11 0 0 0,0 1 29 0 0,-1 0-1 0 0,-1 0 1 0 0,-1 1 0 0 0,-9-18-1 0 0,10 26-47 0 0,0 0-1 0 0,0 1 1 0 0,-1 0-1 0 0,0 0 1 0 0,-15-11-1 0 0,15 13-45 0 0,1 1 12 0 0,0 1 0 0 0,-1 0 1 0 0,-16-8-1 0 0,-11-7 30 0 0,22 12-40 0 0,0 0 0 0 0,0 2 0 0 0,0-1 0 0 0,-1 2 0 0 0,-15-5 0 0 0,-75-15-13 0 0,101 25 2 0 0,-83-27 64 0 0,-247-40-64 0 0,267 54 0 0 0,50 8 0 0 0,-1 2 0 0 0,0 0 0 0 0,0 1 0 0 0,0 0 0 0 0,-19 2 0 0 0,27 0-6 0 0,0 1-1 0 0,0 0 1 0 0,1 1 0 0 0,-1 0-1 0 0,1 0 1 0 0,-1 1-1 0 0,1 0 1 0 0,0 0 0 0 0,-13 8-1 0 0,4 1 7 0 0,-1 0 0 0 0,2 1 0 0 0,0 1 0 0 0,0 1 0 0 0,1 0 0 0 0,1 1 0 0 0,-23 34 0 0 0,15-18-1 0 0,-30 46-51 0 0,-3 11 41 0 0,-11 19 11 0 0,55-88 0 0 0,2 0 0 0 0,0 1 0 0 0,-9 36 0 0 0,13-36 0 0 0,2-1 0 0 0,1 1 0 0 0,0-1 0 0 0,1 1 0 0 0,2 0 0 0 0,0 0 0 0 0,6 30 0 0 0,-5-39 0 0 0,2-1 0 0 0,-1 0-1 0 0,1 0 1 0 0,1 0-1 0 0,0 0 1 0 0,1-1 0 0 0,0 0-1 0 0,0 0 1 0 0,1-1 0 0 0,0 0-1 0 0,1 0 1 0 0,13 12 0 0 0,-2-4 11 0 0,0-1 1 0 0,1-1-1 0 0,1-1 1 0 0,40 20 0 0 0,-26-17 17 0 0,48 17 1 0 0,-68-29-26 0 0,0-1 0 0 0,0 0-1 0 0,0-1 1 0 0,0-1 0 0 0,1-1-1 0 0,19 0 1 0 0,144-16 274 0 0,-13 0 61 0 0,-159 15-322 0 0,0 0-1 0 0,-1-1 1 0 0,1 2-1 0 0,0-1 1 0 0,0 1 0 0 0,9 2-1 0 0,-14-2-63 0 0,1 0 0 0 0,-1 0-1 0 0,0 1 1 0 0,0-1 0 0 0,0 0 0 0 0,0 1-1 0 0,0-1 1 0 0,0 1 0 0 0,0-1-1 0 0,-1 1 1 0 0,1 0 0 0 0,0 0 0 0 0,-1 0-1 0 0,1 0 1 0 0,-1 0 0 0 0,0 0 0 0 0,0 0-1 0 0,0 1 1 0 0,0-1 0 0 0,0 0 0 0 0,0 4-1 0 0,3 13-3464 0 0,-3 2-1160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29.436"/>
    </inkml:context>
    <inkml:brush xml:id="br0">
      <inkml:brushProperty name="width" value="0.1" units="cm"/>
      <inkml:brushProperty name="height" value="0.1" units="cm"/>
      <inkml:brushProperty name="color" value="#E71224"/>
    </inkml:brush>
  </inkml:definitions>
  <inkml:trace contextRef="#ctx0" brushRef="#br0">863 113 2271 0 0,'-33'11'1234'0'0,"4"-6"-638"0"0,24-3-478 0 0,0-1 0 0 0,0 0 0 0 0,-1 0 1 0 0,1-1-1 0 0,-1 1 0 0 0,1-1 0 0 0,-1 0 1 0 0,-8-2-1 0 0,-123-20 1861 0 0,91 17-1264 0 0,-84-22 1 0 0,53 1-156 0 0,-57-15 82 0 0,116 37-605 0 0,0 1 0 0 0,0 1 1 0 0,0 0-1 0 0,0 1 0 0 0,-29 2 1 0 0,37 1-209 0 0,1-1 0 0 0,0 1 0 0 0,0 0 0 0 0,-10 4 0 0 0,-7 6-3120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30.486"/>
    </inkml:context>
    <inkml:brush xml:id="br0">
      <inkml:brushProperty name="width" value="0.1" units="cm"/>
      <inkml:brushProperty name="height" value="0.1" units="cm"/>
      <inkml:brushProperty name="color" value="#E71224"/>
    </inkml:brush>
  </inkml:definitions>
  <inkml:trace contextRef="#ctx0" brushRef="#br0">936 132 1839 0 0,'1'-7'232'0'0,"0"-1"-1"0"0,-1 0 1 0 0,0 1-1 0 0,0-1 1 0 0,-1 0-1 0 0,0 1 0 0 0,-3-15 1 0 0,3 19-181 0 0,0 0-1 0 0,0 0 1 0 0,-1 1 0 0 0,1-1-1 0 0,-1 0 1 0 0,1 1 0 0 0,-1-1-1 0 0,0 1 1 0 0,0-1 0 0 0,0 1-1 0 0,0 0 1 0 0,0 0 0 0 0,-1 0 0 0 0,1 0-1 0 0,-1 0 1 0 0,1 1 0 0 0,-1-1-1 0 0,0 1 1 0 0,0-1 0 0 0,0 1-1 0 0,1 0 1 0 0,-6-1 0 0 0,-4 0 145 0 0,1-1 0 0 0,-1 2 0 0 0,0 0 1 0 0,0 0-1 0 0,0 1 0 0 0,0 1 0 0 0,-12 2 1 0 0,3 1-41 0 0,0 1 1 0 0,0 0-1 0 0,-19 10 1 0 0,5-4-65 0 0,1 0 0 0 0,-67 10 1 0 0,-72-3 46 0 0,61-8-21 0 0,74-6-99 0 0,-106 17-671 0 0,112-13-1855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31.187"/>
    </inkml:context>
    <inkml:brush xml:id="br0">
      <inkml:brushProperty name="width" value="0.1" units="cm"/>
      <inkml:brushProperty name="height" value="0.1" units="cm"/>
      <inkml:brushProperty name="color" value="#E71224"/>
    </inkml:brush>
  </inkml:definitions>
  <inkml:trace contextRef="#ctx0" brushRef="#br0">1746 137 2303 0 0,'-6'0'112'0'0,"0"0"-1"0"0,0 0 1 0 0,0 1-1 0 0,0-1 0 0 0,0 1 1 0 0,-8 3-1 0 0,2-1-43 0 0,-2-2-27 0 0,-1 1-1 0 0,0-2 0 0 0,0 0 0 0 0,0-1 0 0 0,1 0 0 0 0,-1-1 0 0 0,0-1 0 0 0,-20-7 0 0 0,-5 1 75 0 0,5 4 486 0 0,1 1-1 0 0,-2 1 0 0 0,1 3 1 0 0,-36 3-1 0 0,51-3-471 0 0,-74 3 430 0 0,0-4-1 0 0,0-5 1 0 0,-108-20 0 0 0,110 9-156 0 0,-156-27 506 0 0,-3 22-588 0 0,130 24-3205 0 0,58 2-443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32.255"/>
    </inkml:context>
    <inkml:brush xml:id="br0">
      <inkml:brushProperty name="width" value="0.1" units="cm"/>
      <inkml:brushProperty name="height" value="0.1" units="cm"/>
      <inkml:brushProperty name="color" value="#E71224"/>
    </inkml:brush>
  </inkml:definitions>
  <inkml:trace contextRef="#ctx0" brushRef="#br0">1242 94 1727 0 0,'-6'-12'1024'0'0,"3"6"-648"0"0,-1 0-1 0 0,0 1 0 0 0,0 0 0 0 0,0 0 0 0 0,0 0 0 0 0,-11-9 0 0 0,13 13-278 0 0,-1-1 0 0 0,0 0 0 0 0,1 1 0 0 0,-1-1 0 0 0,0 1 1 0 0,0 0-1 0 0,0 0 0 0 0,0 0 0 0 0,0 1 0 0 0,0-1 0 0 0,0 1 0 0 0,0-1 0 0 0,-1 1 0 0 0,1 0 0 0 0,0 0 0 0 0,-6 2 0 0 0,-63 12 231 0 0,39-7-222 0 0,-40 4 0 0 0,20-5 53 0 0,19-2 133 0 0,-50-1 0 0 0,-81-3 242 0 0,-22-2-265 0 0,137-1-214 0 0,-85-16 0 0 0,113 14-96 0 0,-177-30-783 0 0,165 31-2191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32.649"/>
    </inkml:context>
    <inkml:brush xml:id="br0">
      <inkml:brushProperty name="width" value="0.1" units="cm"/>
      <inkml:brushProperty name="height" value="0.1" units="cm"/>
      <inkml:brushProperty name="color" value="#E71224"/>
    </inkml:brush>
  </inkml:definitions>
  <inkml:trace contextRef="#ctx0" brushRef="#br0">1046 158 919 0 0,'-1'-7'332'0'0,"-1"1"-1"0"0,0 0 0 0 0,0-1 1 0 0,-1 1-1 0 0,1 0 0 0 0,-1 0 1 0 0,-1 0-1 0 0,1 1 0 0 0,-1-1 1 0 0,0 1-1 0 0,0 0 0 0 0,0 0 1 0 0,-1 0-1 0 0,0 0 0 0 0,0 1 1 0 0,0 0-1 0 0,-7-4 0 0 0,7 5-367 0 0,-1 0-1 0 0,1 1 1 0 0,-1-1-1 0 0,1 1 1 0 0,-1 1-1 0 0,0-1 1 0 0,-8 0-1 0 0,-240-25 63 0 0,195 21 281 0 0,-79 2 0 0 0,102 5-195 0 0,0 3 0 0 0,0 0 0 0 0,-51 14 0 0 0,51-6-48 0 0,1 2 0 0 0,-47 24-1 0 0,-5 3-622 0 0,50-26-2081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7:52.535"/>
    </inkml:context>
    <inkml:brush xml:id="br0">
      <inkml:brushProperty name="width" value="0.1" units="cm"/>
      <inkml:brushProperty name="height" value="0.1" units="cm"/>
      <inkml:brushProperty name="color" value="#E71224"/>
    </inkml:brush>
  </inkml:definitions>
  <inkml:trace contextRef="#ctx0" brushRef="#br0">625 1056 1439 0 0,'-23'-8'73'0'0,"14"4"2"0"0,0 1 0 0 0,1 0 0 0 0,-1 0 0 0 0,0 1 0 0 0,0 0-1 0 0,0 1 1 0 0,0 0 0 0 0,-1 0 0 0 0,1 1 0 0 0,-17 1-1 0 0,-48 21-26 0 0,73-22-42 0 0,-10 3 56 0 0,1-1 0 0 0,-1 0 0 0 0,1-1 0 0 0,-13 0 1 0 0,16-1 46 0 0,-1 1 0 0 0,1-1 0 0 0,0 1 1 0 0,-1 0-1 0 0,1 1 0 0 0,0 0 1 0 0,-1 0-1 0 0,1 0 0 0 0,-11 7 1 0 0,-64 46 1128 0 0,76-51-1096 0 0,0 0-1 0 0,0-1 0 0 0,-1 0 1 0 0,0 0-1 0 0,-7 2 0 0 0,6-2 181 0 0,7-3-259 0 0,0 0 0 0 0,0 0 0 0 0,0 0 0 0 0,0 0 0 0 0,0 1-1 0 0,0-1 1 0 0,0 0 0 0 0,0 1 0 0 0,0-1 0 0 0,0 1 0 0 0,0-1 0 0 0,0 1-1 0 0,0-1 1 0 0,1 1 0 0 0,-1-1 0 0 0,0 1 0 0 0,0 0 0 0 0,1 0 0 0 0,-1-1 0 0 0,0 1-1 0 0,1 0 1 0 0,-1 0 0 0 0,1 0 0 0 0,-1 0 0 0 0,1 0 0 0 0,-1 0 0 0 0,1 0 0 0 0,0 0-1 0 0,-1 0 1 0 0,1 0 0 0 0,0 0 0 0 0,0 0 0 0 0,0 0 0 0 0,0 0 0 0 0,0 0 0 0 0,0 1-1 0 0,0 1-20 0 0,-1-2 85 0 0,1 0 0 0 0,0 1 0 0 0,0-1 0 0 0,0 0 0 0 0,0 0 0 0 0,0 1 1 0 0,0-1-1 0 0,1 0 0 0 0,-1 0 0 0 0,0 0 0 0 0,1 0 0 0 0,-1 1 0 0 0,0-1 0 0 0,1 0 0 0 0,-1 0 0 0 0,1 0 0 0 0,0 0 0 0 0,1 2 0 0 0,6 6 307 0 0,-6-7-340 0 0,0 0 0 0 0,0 1 0 0 0,0-1 0 0 0,1 0 0 0 0,-1 0 0 0 0,0-1 0 0 0,3 3 0 0 0,2-1 123 0 0,18 7 252 0 0,-22-9-421 0 0,0 0 0 0 0,-1 0 0 0 0,1 0 0 0 0,0 0 0 0 0,0 1 0 0 0,0-1 0 0 0,-1 1 0 0 0,1-1 0 0 0,4 5 0 0 0,-3-3 13 0 0,0 0 0 0 0,0-1 0 0 0,0 1 0 0 0,1-1 0 0 0,-1 0 0 0 0,1 0 0 0 0,-1 0 0 0 0,1 0 0 0 0,0-1 0 0 0,0 0 0 0 0,0 0 0 0 0,0 0 0 0 0,0-1 0 0 0,0 0 0 0 0,-1 0 0 0 0,1 0 0 0 0,0 0 0 0 0,8-2 0 0 0,4-2 185 0 0,-1-1 0 0 0,1-1 0 0 0,30-15 0 0 0,12-5 227 0 0,-50 25-447 0 0,-1-1 0 0 0,1 1-1 0 0,0 1 1 0 0,-1 0-1 0 0,1 0 1 0 0,0 0 0 0 0,15 4-1 0 0,22 0 42 0 0,-2-7 20 0 0,-32 1-24 0 0,0 1-1 0 0,20 1 1 0 0,106 12 238 0 0,-126-10-286 0 0,1 1 0 0 0,-1 1 0 0 0,0 0 0 0 0,14 6 0 0 0,-13-4-26 0 0,-6-2 19 0 0,0 0 0 0 0,-1 1 0 0 0,1 0 0 0 0,-1 0 0 0 0,0 0 0 0 0,0 1-1 0 0,-1 0 1 0 0,8 10 0 0 0,9 9-15 0 0,-19-23 13 0 0,0 0 0 0 0,0 0-1 0 0,0-1 1 0 0,0 1 0 0 0,1-1-1 0 0,-1 0 1 0 0,0 0-1 0 0,0 0 1 0 0,1 0 0 0 0,6 1-1 0 0,12 3 61 0 0,54 13-2 0 0,-62-16 129 0 0,0-1-1 0 0,1-1 0 0 0,-1 0 1 0 0,25-4-1 0 0,-17 1 65 0 0,128-8 1083 0 0,-84 10-3195 0 0,-48 1 1852 0 0,8 1 44 0 0,-1-2-1 0 0,0 0 1 0 0,0-2 0 0 0,37-8-1 0 0,-42 5 23 0 0,0 2 0 0 0,38-6-1 0 0,-42 8-41 0 0,1-1-1 0 0,-1-1 0 0 0,0-1 1 0 0,16-7-1 0 0,34-9 173 0 0,111-24 60 0 0,-142 37-214 0 0,-17 3 47 0 0,0 1 0 0 0,0 1 0 0 0,1 0 0 0 0,-1 1 0 0 0,31 1 0 0 0,25 12-29 0 0,-53-7-34 0 0,0-1-1 0 0,0-1 1 0 0,0 0 0 0 0,38-3 0 0 0,-17-2 126 0 0,-28 3-93 0 0,-1 0 1 0 0,16-4-1 0 0,40-12 162 0 0,-61 14-176 0 0,0 1 0 0 0,1 0 0 0 0,-1 0 0 0 0,8 0 0 0 0,-15 2-26 0 0,0-1 0 0 0,0 0 0 0 0,0 1 0 0 0,0-1 0 0 0,0 1 0 0 0,0-1 0 0 0,0 1 0 0 0,0-1 0 0 0,0 1 0 0 0,-1 0 0 0 0,3 1 0 0 0,-3-2-9 0 0,0 1-1 0 0,0-1 1 0 0,0 0-1 0 0,0 0 0 0 0,0 1 1 0 0,1-1-1 0 0,-1 0 0 0 0,0 0 1 0 0,0 0-1 0 0,1 1 0 0 0,-1-1 1 0 0,0 0-1 0 0,0 0 1 0 0,0 0-1 0 0,1 0 0 0 0,-1 1 1 0 0,0-1-1 0 0,1 0 0 0 0,-1 0 1 0 0,0 0-1 0 0,0 0 1 0 0,1 0-1 0 0,-1 0 0 0 0,0 0 1 0 0,1 0-1 0 0,-1 0 0 0 0,0 0 1 0 0,0 0-1 0 0,1 0 0 0 0,-1 0 1 0 0,1 0-1 0 0,-1-1 0 0 0,1 1 0 0 0,-1-1 0 0 0,1 0 0 0 0,0 1 0 0 0,-1-1 0 0 0,1 1 0 0 0,0-1 0 0 0,0 1 0 0 0,-1-1 0 0 0,1 1 0 0 0,0 0 0 0 0,0-1 0 0 0,-1 1 0 0 0,1 0 0 0 0,0 0-1 0 0,0-1 1 0 0,0 1 0 0 0,0 0 0 0 0,1 0 0 0 0,18 0 138 0 0,-16 0-131 0 0,5 0 3 0 0,-1 0 0 0 0,1-1 0 0 0,11-2 0 0 0,-17 2-10 0 0,1 0-1 0 0,-1 0 0 0 0,0 0 1 0 0,0-1-1 0 0,1 1 0 0 0,-1-1 1 0 0,0 0-1 0 0,0 0 0 0 0,-1 0 1 0 0,1 0-1 0 0,2-3 0 0 0,-1 2 29 0 0,0 0 0 0 0,-1 0 0 0 0,1 1 0 0 0,0-1 0 0 0,7-2 0 0 0,-7 3 1 0 0,0 1 0 0 0,0-1-1 0 0,-1-1 1 0 0,1 1 0 0 0,5-5-1 0 0,-9 6-23 0 0,0 1-1 0 0,1-1 0 0 0,-1 0 1 0 0,1 0-1 0 0,-1 0 0 0 0,0 0 1 0 0,0 0-1 0 0,0 1 1 0 0,1-1-1 0 0,-1 0 0 0 0,0 0 1 0 0,0 0-1 0 0,0 0 0 0 0,0 0 1 0 0,-1 0-1 0 0,1 0 1 0 0,0 0-1 0 0,0 0 0 0 0,-1 0 1 0 0,1 1-1 0 0,0-1 0 0 0,-1 0 1 0 0,1 0-1 0 0,-1-1 0 0 0,-14-24 258 0 0,11 19-154 0 0,-2-4-26 0 0,1 0-1 0 0,0 0 0 0 0,1-1 0 0 0,0 0 0 0 0,-3-19 0 0 0,3 9-3 0 0,1 0 0 0 0,0-34 0 0 0,3 56-83 0 0,0-11 43 0 0,0-1 0 0 0,4-21 1 0 0,-3 29-38 0 0,0 0 0 0 0,0 0 0 0 0,0 0 0 0 0,1 1 1 0 0,0-1-1 0 0,0 0 0 0 0,0 1 0 0 0,0-1 1 0 0,1 1-1 0 0,-1 0 0 0 0,5-5 0 0 0,-1 1-7 0 0,-1 1 0 0 0,0-2 0 0 0,-1 1 0 0 0,1 0 0 0 0,-1-1 0 0 0,-1 0 0 0 0,0 0 0 0 0,0 0 0 0 0,3-11 0 0 0,-2 4 0 0 0,12-23 0 0 0,23-28 38 0 0,-29 53-25 0 0,-2 0 0 0 0,0-1 0 0 0,0 1 0 0 0,-1-2-1 0 0,-1 1 1 0 0,7-26 0 0 0,-7 22 27 0 0,0-1-1 0 0,1 0 1 0 0,11-19-1 0 0,0-1 3 0 0,-17 35-35 0 0,1 1 1 0 0,-1-1-1 0 0,0 0 0 0 0,-1 1 1 0 0,1-1-1 0 0,-1 1 0 0 0,0-1 0 0 0,0 0 1 0 0,0 0-1 0 0,0 1 0 0 0,0-1 1 0 0,-1 0-1 0 0,0 1 0 0 0,1-1 0 0 0,-1 1 1 0 0,-1-1-1 0 0,1 1 0 0 0,-1-1 1 0 0,1 1-1 0 0,-1 0 0 0 0,0 0 1 0 0,-4-6-1 0 0,-4-3 21 0 0,0 1 0 0 0,-1-1 0 0 0,-25-18 0 0 0,25 20-44 0 0,2 5 17 0 0,0 0 1 0 0,0 0-1 0 0,0 1 0 0 0,-1 0 0 0 0,1 0 0 0 0,-13-2 1 0 0,3 0 42 0 0,-16-3-41 0 0,1 2-1 0 0,-1 2 0 0 0,0 0 0 0 0,-54 2 0 0 0,-5-2-2 0 0,-37-7 0 0 0,89 10 22 0 0,27 2-8 0 0,0 0 0 0 0,-19-4 0 0 0,-24-4-14 0 0,38 6 0 0 0,0-1 0 0 0,-20-5 0 0 0,20 2 0 0 0,-1 0 0 0 0,1 2 0 0 0,-1 0 0 0 0,1 1 0 0 0,-1 1 0 0 0,0 1 0 0 0,-31 3 0 0 0,13 1 0 0 0,-45-3 0 0 0,49 0 0 0 0,-66 6 0 0 0,62 0 0 0 0,-83 17 0 0 0,72-12 0 0 0,-92 9 0 0 0,81-14 0 0 0,-40 12 0 0 0,68-11 0 0 0,0-1 0 0 0,-56 2 0 0 0,62-9 16 0 0,1-2 0 0 0,-1 0 0 0 0,-49-14 0 0 0,32 3-16 0 0,-64-27 0 0 0,21 6 0 0 0,47 18 0 0 0,-20-8 0 0 0,55 24 0 0 0,-1-1 0 0 0,0 1 0 0 0,1 0 0 0 0,-1 0 0 0 0,0 0 0 0 0,0 1 0 0 0,0 0 0 0 0,-8 1 0 0 0,-27 3 0 0 0,25 0 0 0 0,1-1 0 0 0,0 2 0 0 0,0 0 0 0 0,0 1 0 0 0,1 1 0 0 0,-1 0 0 0 0,-23 16 0 0 0,26-14 0 0 0,0 0 0 0 0,1 1 0 0 0,-1 0 0 0 0,2 1 0 0 0,0 1 0 0 0,0-1 0 0 0,1 2 0 0 0,-9 14 0 0 0,-19 25 0 0 0,24-35 0 0 0,-16 26 0 0 0,22-28-12 0 0,1 0 1 0 0,1 0-1 0 0,0 0 0 0 0,-4 30 0 0 0,0-5-1 0 0,6-24 13 0 0,1 0 0 0 0,0 0 0 0 0,1 17 0 0 0,1-16 0 0 0,-1-1 0 0 0,-1 1 0 0 0,-4 17 0 0 0,-37 131 0 0 0,29-107 0 0 0,3 0 0 0 0,2 1 0 0 0,-1 66 0 0 0,5-87 0 0 0,3-31 0 0 0,1 0 0 0 0,0 0 0 0 0,0 1 0 0 0,1-1 0 0 0,0 0 0 0 0,0 0 0 0 0,1 1 0 0 0,0-1 0 0 0,0 0 0 0 0,4 14 0 0 0,7 5-123 0 0,0-1 0 0 0,2 0-1 0 0,26 36 1 0 0,0-5-5070 0 0,-33-47 3519 0 0,19 27-5398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03.965"/>
    </inkml:context>
    <inkml:brush xml:id="br0">
      <inkml:brushProperty name="width" value="0.1" units="cm"/>
      <inkml:brushProperty name="height" value="0.1" units="cm"/>
      <inkml:brushProperty name="color" value="#E71224"/>
    </inkml:brush>
  </inkml:definitions>
  <inkml:trace contextRef="#ctx0" brushRef="#br0">1455 98 2815 0 0,'-5'-3'373'0'0,"0"0"-1"0"0,0 0 1 0 0,0 0-1 0 0,0 1 0 0 0,0 0 1 0 0,0 0-1 0 0,-1 0 0 0 0,1 1 1 0 0,-1-1-1 0 0,-10 0 0 0 0,7 1-27 0 0,1 0-1 0 0,-1-1 0 0 0,1 0 0 0 0,-1 0 0 0 0,1-1 0 0 0,-16-7 0 0 0,-23-7 727 0 0,26 13-729 0 0,0 1 0 0 0,0 1-1 0 0,-1 2 1 0 0,-28 1-1 0 0,1 0 79 0 0,-226-15 1320 0 0,53 0-581 0 0,141 16-952 0 0,0 3 0 0 0,-110 21 0 0 0,130-14-1033 0 0,-78 29 0 0 0,109-31-4362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05.349"/>
    </inkml:context>
    <inkml:brush xml:id="br0">
      <inkml:brushProperty name="width" value="0.1" units="cm"/>
      <inkml:brushProperty name="height" value="0.1" units="cm"/>
      <inkml:brushProperty name="color" value="#E71224"/>
    </inkml:brush>
  </inkml:definitions>
  <inkml:trace contextRef="#ctx0" brushRef="#br0">1314 106 455 0 0,'-2'-14'1809'0'0,"2"13"-1765"0"0,-1 0 0 0 0,1 0-1 0 0,0 0 1 0 0,0 0 0 0 0,0 0-1 0 0,0 0 1 0 0,0 0 0 0 0,0 0 0 0 0,0 0-1 0 0,0 0 1 0 0,0 0 0 0 0,1 0 0 0 0,-1 0-1 0 0,0 0 1 0 0,1 0 0 0 0,0-1-1 0 0,-1 1 52 0 0,1 0-1 0 0,-1 0 0 0 0,0 0 1 0 0,0 0-1 0 0,0 0 0 0 0,0 1 0 0 0,0-1 1 0 0,0 0-1 0 0,0 0 0 0 0,0 0 0 0 0,0 0 1 0 0,0 0-1 0 0,0 0 0 0 0,-1-1 1 0 0,1 2 30 0 0,0-1 0 0 0,-1 0 0 0 0,1 1 0 0 0,0-1 0 0 0,0 1 0 0 0,0-1 0 0 0,0 1 0 0 0,0-1 0 0 0,0 1 0 0 0,0-1 0 0 0,0 0 0 0 0,0 1 0 0 0,0-1 0 0 0,0 1 0 0 0,0-1 0 0 0,0 1 0 0 0,1-1 0 0 0,-1 0 0 0 0,0 1 0 0 0,0-1 0 0 0,1 1 0 0 0,-1-1 0 0 0,-1-1 48 0 0,0 0 0 0 0,0 1 1 0 0,0 0-1 0 0,0-1 0 0 0,0 1 1 0 0,0 0-1 0 0,-1-1 0 0 0,1 1 1 0 0,0 0-1 0 0,-1 0 0 0 0,1 0 1 0 0,-1 0-1 0 0,0 0 0 0 0,-2 0 1 0 0,-4-1 14 0 0,0 1 1 0 0,0 0 0 0 0,-1 1-1 0 0,1 0 1 0 0,0 0 0 0 0,0 1-1 0 0,-1 0 1 0 0,-8 3 0 0 0,-7 0-59 0 0,-107 4 528 0 0,57 4-245 0 0,-95 9 61 0 0,126-18-98 0 0,-81-6 0 0 0,-129-40 297 0 0,114 17-430 0 0,118 23-276 0 0,0 2 0 0 0,-1 0 1 0 0,1 2-1 0 0,-34 4 0 0 0,-17 10-4140 0 0,32-5-381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07.536"/>
    </inkml:context>
    <inkml:brush xml:id="br0">
      <inkml:brushProperty name="width" value="0.1" units="cm"/>
      <inkml:brushProperty name="height" value="0.1" units="cm"/>
      <inkml:brushProperty name="color" value="#E71224"/>
    </inkml:brush>
  </inkml:definitions>
  <inkml:trace contextRef="#ctx0" brushRef="#br0">2290 122 919 0 0,'0'-2'241'0'0,"-1"1"-1"0"0,1-1 1 0 0,-1 1-1 0 0,1 0 1 0 0,-1 0-1 0 0,0-1 1 0 0,1 1-1 0 0,-1 0 1 0 0,0 0-1 0 0,0 0 1 0 0,0-1-1 0 0,0 1 1 0 0,0 0-1 0 0,0 1 1 0 0,-1-1-1 0 0,-1-1 1 0 0,-5-6 310 0 0,3-1-134 0 0,4 8-330 0 0,0-1 0 0 0,0 0 0 0 0,-1 0 0 0 0,1 0 0 0 0,0 1 0 0 0,-1-1 0 0 0,1 1 0 0 0,-1-1 0 0 0,1 1 1 0 0,-1-1-1 0 0,0 1 0 0 0,1 0 0 0 0,-1 0 0 0 0,0 0 0 0 0,0 0 0 0 0,0 0 0 0 0,-3-1 0 0 0,-17-3 343 0 0,-1 0 0 0 0,0 1 0 0 0,-28-2 0 0 0,-51 4 474 0 0,26-8-404 0 0,-7-1 96 0 0,-33-2 332 0 0,25 13-384 0 0,2 0-216 0 0,59-1-125 0 0,0 1 0 0 0,-48 6-1 0 0,-58 18-1 0 0,77-12-111 0 0,-87 6-1 0 0,86-17 174 0 0,-1-3 0 0 0,1-2-1 0 0,-101-20 1 0 0,113 15-165 0 0,0 1 0 0 0,-1 3 0 0 0,1 2-1 0 0,-66 4 1 0 0,26 10-863 0 0,-160 41-1 0 0,209-42 492 0 0,-11 2-1129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39.742"/>
    </inkml:context>
    <inkml:brush xml:id="br0">
      <inkml:brushProperty name="width" value="0.1" units="cm"/>
      <inkml:brushProperty name="height" value="0.1" units="cm"/>
      <inkml:brushProperty name="color" value="#E71224"/>
    </inkml:brush>
  </inkml:definitions>
  <inkml:trace contextRef="#ctx0" brushRef="#br0">528 160 1007 0 0,'-26'-19'490'0'0,"23"16"-389"0"0,-1 0 0 0 0,0 0 0 0 0,1 1 0 0 0,-1-1 0 0 0,-1 1 0 0 0,1 0 0 0 0,-5-2 0 0 0,0 2-85 0 0,1 0 0 0 0,-1 1 0 0 0,0 0 0 0 0,1 0 0 0 0,-1 1 0 0 0,0 0 0 0 0,-9 2 0 0 0,5-1 69 0 0,0 0-1 0 0,-17-2 0 0 0,-29 0 1094 0 0,31 2-592 0 0,18 0-512 0 0,1 0 0 0 0,-1 1 0 0 0,1 0 0 0 0,-1 1-1 0 0,-14 6 1 0 0,10-4 94 0 0,-27 6 0 0 0,-62 16 352 0 0,90-26-8 0 0,13-2-474 0 0,0 1 1 0 0,0-1 0 0 0,0 1 0 0 0,0-1 0 0 0,0 1 0 0 0,0-1 0 0 0,0 1 0 0 0,1-1-1 0 0,-1 1 1 0 0,0-1 0 0 0,0 1 0 0 0,1-1 0 0 0,-1 1 0 0 0,0-1 0 0 0,0 1 0 0 0,1 0-1 0 0,-1-1 1 0 0,0 1 0 0 0,1 0 0 0 0,-1-1 0 0 0,1 1 0 0 0,-1 0 0 0 0,0-1 0 0 0,1 1 0 0 0,0-1-1 0 0,7-5 88 0 0,-1 1 0 0 0,2-1-1 0 0,-1 1 1 0 0,0 1-1 0 0,1-1 1 0 0,0 1 0 0 0,0 1-1 0 0,0 0 1 0 0,10-2-1 0 0,-8 3-41 0 0,-1-1 63 0 0,-1 1-1 0 0,1 1 1 0 0,-1 0 0 0 0,1 0 0 0 0,0 1-1 0 0,17 1 1 0 0,-22-1-108 0 0,0 0 0 0 0,0 0-1 0 0,0-1 1 0 0,-1 0 0 0 0,1 0 0 0 0,0 0 0 0 0,-1 0-1 0 0,1-1 1 0 0,5-2 0 0 0,9-3 150 0 0,7-2 109 0 0,17-4 100 0 0,-28 10-282 0 0,66-11 331 0 0,-66 12-326 0 0,0-1-1 0 0,26-10 1 0 0,8-1 210 0 0,71-3 275 0 0,-91 14-460 0 0,-12 3-102 0 0,0 0 0 0 0,0 1 1 0 0,0 1-1 0 0,0 1 0 0 0,32 9 0 0 0,-46-12-37 0 0,42 18-7 0 0,-32-12 0 0 0,24 7 0 0 0,-33-12 1 0 0,0 0 0 0 0,0-1 0 0 0,0 1-1 0 0,0-1 1 0 0,-1 0 0 0 0,1 0 0 0 0,0 0 0 0 0,0 0 0 0 0,0-1 0 0 0,0 1 0 0 0,4-2 0 0 0,9-2 58 0 0,-14 4-50 0 0,0 0 0 0 0,0-1 0 0 0,0 1 0 0 0,-1-1 0 0 0,1 0 0 0 0,0 0 0 0 0,3-2 0 0 0,0 1 15 0 0,1 0 1 0 0,0 0 0 0 0,0 0 0 0 0,0 0 0 0 0,0 1 0 0 0,0 0 0 0 0,10 1-1 0 0,6-2 52 0 0,-10 0-72 0 0,-8 1 1 0 0,1 0 0 0 0,0 0 0 0 0,0 0 0 0 0,-1 1 0 0 0,1 0 0 0 0,0 0 0 0 0,0 1 0 0 0,-1 0 0 0 0,1-1 0 0 0,0 2 0 0 0,10 3 0 0 0,4 3 8 0 0,-17-7-11 0 0,-1-1 1 0 0,1 1 0 0 0,0 0 0 0 0,-1 0 0 0 0,1 0 0 0 0,-1 1 0 0 0,1-1 0 0 0,-1 1-1 0 0,0-1 1 0 0,0 1 0 0 0,1 0 0 0 0,-1 0 0 0 0,0 0 0 0 0,-1 0 0 0 0,1 0 0 0 0,0 0-1 0 0,2 5 1 0 0,-3-5-3 0 0,0-1 0 0 0,-1 0 1 0 0,0-1-1 0 0,1 1 1 0 0,-1-1-1 0 0,0 1 0 0 0,1 0 1 0 0,-1-1-1 0 0,0 1 1 0 0,0 0-1 0 0,0 0 1 0 0,0-1-1 0 0,0 1 0 0 0,0 0 1 0 0,0-1-1 0 0,0 1 1 0 0,0 0-1 0 0,0-1 1 0 0,0 1-1 0 0,0 0 0 0 0,0-1 1 0 0,0 1-1 0 0,-1 0 1 0 0,1-1-1 0 0,0 1 1 0 0,-1 0-1 0 0,-4 9 46 0 0,5-8-45 0 0,-1 0 0 0 0,0 0 1 0 0,0 0-1 0 0,0 0 0 0 0,0 0 0 0 0,-1 0 0 0 0,1 0 1 0 0,-1-1-1 0 0,1 1 0 0 0,-1-1 0 0 0,1 1 0 0 0,-1-1 1 0 0,0 1-1 0 0,-2 0 0 0 0,0 0 8 0 0,0 0-1 0 0,-1 0 1 0 0,1 0 0 0 0,-1-1 0 0 0,0 0-1 0 0,1 0 1 0 0,-1 0 0 0 0,0 0-1 0 0,1-1 1 0 0,-1 0 0 0 0,0 0 0 0 0,0 0-1 0 0,-5-1 1 0 0,-26 1 50 0 0,-68 10-59 0 0,90-8 1 0 0,0-1 1 0 0,-1-1-1 0 0,1 0 0 0 0,-1-1 0 0 0,1-1 0 0 0,0 0 1 0 0,0-1-1 0 0,-16-5 0 0 0,4 0 59 0 0,20 7-40 0 0,-1-1 0 0 0,0-1 1 0 0,1 1-1 0 0,-1-1 0 0 0,-6-4 0 0 0,-7-7 3 0 0,16 11-12 0 0,0-1-1 0 0,-1 1 1 0 0,1 1-1 0 0,0-1 1 0 0,-1 0-1 0 0,0 1 1 0 0,1 0-1 0 0,-1 0 1 0 0,0 1-1 0 0,-8-2 1 0 0,-3 1 8 0 0,9 0-7 0 0,0 1 1 0 0,-1 1-1 0 0,1-1 0 0 0,-1 1 0 0 0,1 1 1 0 0,-1-1-1 0 0,-8 3 0 0 0,-3 1-12 0 0,-28 1 0 0 0,26-4 0 0 0,-37 2 0 0 0,43-3 0 0 0,-1 0 0 0 0,0 2 0 0 0,0-1 0 0 0,0 2 0 0 0,-16 4 0 0 0,-20 16 0 0 0,41-18 0 0 0,0 0 0 0 0,0 0 0 0 0,-1-1 0 0 0,1 0 0 0 0,-1-1 0 0 0,-13 2 0 0 0,19-5 3 0 0,0 1 0 0 0,0-1 0 0 0,0-1 0 0 0,0 1 1 0 0,0-1-1 0 0,0 0 0 0 0,1 0 0 0 0,-1-1 0 0 0,0 1 0 0 0,1-1 0 0 0,-1-1 0 0 0,1 1 0 0 0,-1-1 0 0 0,1 0 0 0 0,0 0 0 0 0,0-1 0 0 0,0 1 0 0 0,1-1 0 0 0,-1 0 0 0 0,-5-7 0 0 0,6 7 10 0 0,-1 0 0 0 0,1 1 0 0 0,-1-1 0 0 0,0 1 0 0 0,0 0 0 0 0,0 1 0 0 0,-1-1 0 0 0,-9-3 0 0 0,-18-9 52 0 0,31 14-65 0 0,0 0 1 0 0,1 0 0 0 0,-1-1 0 0 0,0 1-1 0 0,1-1 1 0 0,0 1 0 0 0,-1-1-1 0 0,1 1 1 0 0,0-1 0 0 0,0 0 0 0 0,0 0-1 0 0,0 0 1 0 0,0 1 0 0 0,0-1-1 0 0,-1-4 1 0 0,2 6-1 0 0,0-1 0 0 0,0 0 0 0 0,0 0 0 0 0,0 1 0 0 0,0-1 0 0 0,0 0 0 0 0,0 0 0 0 0,0 1 0 0 0,0-1 0 0 0,1 0 0 0 0,-1 1 0 0 0,0-1 0 0 0,0 0 0 0 0,1 1 0 0 0,-1-1 0 0 0,0 0 0 0 0,1 1 0 0 0,-1-1 0 0 0,1 0 0 0 0,-1 1 0 0 0,0-1 0 0 0,1 1 0 0 0,0-1 0 0 0,-1 1 0 0 0,1-1 0 0 0,-1 1 0 0 0,1-1 0 0 0,0 1 0 0 0,-1 0 0 0 0,1-1 0 0 0,0 1 0 0 0,-1 0 0 0 0,1 0 0 0 0,0-1-1 0 0,-1 1 1 0 0,1 0 0 0 0,0 0 0 0 0,0 0 0 0 0,-1 0 0 0 0,1 0 0 0 0,0 0 0 0 0,0 0 0 0 0,-1 0 0 0 0,1 0 0 0 0,1 1 0 0 0,1-1 0 0 0,1 1 0 0 0,-1 0 0 0 0,1-1 0 0 0,-1 2 0 0 0,0-1 0 0 0,1 0 0 0 0,-1 1 0 0 0,0-1 0 0 0,0 1 0 0 0,4 3 0 0 0,-4-3 0 0 0,-1-1 0 0 0,0 1 0 0 0,0-1 0 0 0,1 1 0 0 0,-1-1 0 0 0,1 0 0 0 0,-1 0 0 0 0,1 0 0 0 0,0 0 0 0 0,-1 0 0 0 0,1-1 0 0 0,0 1 0 0 0,0-1 0 0 0,0 0 0 0 0,-1 1 0 0 0,1-1 0 0 0,0-1 0 0 0,0 1 0 0 0,2-1 0 0 0,10-3 0 0 0,1 0 0 0 0,-1 1 0 0 0,1 1 0 0 0,-1 0 0 0 0,1 1 0 0 0,0 0 0 0 0,-1 2 0 0 0,28 3 0 0 0,-12 2 0 0 0,0 1 0 0 0,-1 1 0 0 0,42 18 0 0 0,-68-24 0 0 0,0-1 0 0 0,0 1 0 0 0,0-1 0 0 0,1 0 0 0 0,-1 0 0 0 0,1-1 0 0 0,-1 1 0 0 0,0-1 0 0 0,1 0 0 0 0,-1 0 0 0 0,1-1 0 0 0,6-1 0 0 0,-5 2 16 0 0,1 0-1 0 0,-1 0 1 0 0,1 0-1 0 0,-1 1 1 0 0,0 0-1 0 0,1 0 1 0 0,-1 0-1 0 0,0 1 1 0 0,9 4-1 0 0,13 2 22 0 0,-25-8-24 0 0,0 0-1 0 0,1 0 1 0 0,-1 0-1 0 0,0 0 1 0 0,0-1 0 0 0,1 1-1 0 0,-1-1 1 0 0,0 0-1 0 0,0 0 1 0 0,0 0-1 0 0,0 0 1 0 0,6-4-1 0 0,-5 3 9 0 0,1 0 0 0 0,-1 0-1 0 0,1 1 1 0 0,7-3 0 0 0,10 3 4 0 0,-1 0-1 0 0,22 3 1 0 0,28-2 18 0 0,-47-1-39 0 0,130-16 56 0 0,-135 14-59 0 0,1 2 0 0 0,-1 0 0 0 0,1 2 0 0 0,0 0 0 0 0,34 6 0 0 0,-9-1 57 0 0,-35-4-58 0 0,0-1 0 0 0,1 2 0 0 0,-1-1 0 0 0,-1 1 0 0 0,15 7 0 0 0,-24-10 5 0 0,0 0 0 0 0,0 0 0 0 0,0 0 0 0 0,0 0 1 0 0,0 0-1 0 0,0 0 0 0 0,-21-5 87 0 0,4 4-55 0 0,-16 2 62 0 0,-10 7-59 0 0,-55 11 123 0 0,74-14-137 0 0,-1 0 0 0 0,1-1 0 0 0,-1-2 0 0 0,0 0-1 0 0,0-2 1 0 0,-36-4 0 0 0,49 3-25 0 0,-189-14 65 0 0,177 15-57 0 0,0 1 0 0 0,1 2-1 0 0,-1 0 1 0 0,1 1 0 0 0,0 2 0 0 0,-34 12-1 0 0,39-11-67 0 0,0 1 0 0 0,0 0 0 0 0,0 2-1 0 0,1 0 1 0 0,1 1 0 0 0,-18 15 0 0 0,6-1-1005 0 0,1 0-346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36:58.285"/>
    </inkml:context>
    <inkml:brush xml:id="br0">
      <inkml:brushProperty name="width" value="0.1" units="cm"/>
      <inkml:brushProperty name="height" value="0.1" units="cm"/>
      <inkml:brushProperty name="color" value="#E71224"/>
    </inkml:brush>
  </inkml:definitions>
  <inkml:trace contextRef="#ctx0" brushRef="#br0">1255 263 2879 0 0,'-2'-14'455'0'0,"0"-1"0"0"0,-2 1-1 0 0,1 0 1 0 0,-2 0 0 0 0,0 1-1 0 0,-9-19 1 0 0,12 26-352 0 0,-1 1 0 0 0,0-1 1 0 0,0 1-1 0 0,-1-1 0 0 0,1 1 0 0 0,-1 0 1 0 0,0 0-1 0 0,-1 1 0 0 0,1-1 0 0 0,-1 1 0 0 0,0 0 1 0 0,0 0-1 0 0,0 0 0 0 0,0 1 0 0 0,-1 0 0 0 0,1 0 1 0 0,-1 0-1 0 0,0 1 0 0 0,0 0 0 0 0,0 0 0 0 0,-11-2 1 0 0,-63-13 67 0 0,-108-18 823 0 0,162 32-885 0 0,1 2 0 0 0,0 0 0 0 0,-1 2 0 0 0,1 0-1 0 0,-38 8 1 0 0,34 0-95 0 0,0 0-1 0 0,1 2 1 0 0,-34 18-1 0 0,14-6 9 0 0,42-20-13 0 0,-24 10 144 0 0,1 1 0 0 0,1 1 0 0 0,-30 22-1 0 0,31-16-58 0 0,0 2 0 0 0,2 1 0 0 0,-31 36 0 0 0,-72 107 50 0 0,124-160-110 0 0,0-1 0 0 0,0 1-1 0 0,1 0 1 0 0,0 1 0 0 0,1-1 0 0 0,-1 0-1 0 0,1 1 1 0 0,-1 9 0 0 0,-4 66 478 0 0,6-54-410 0 0,-2 10-17 0 0,2 0 0 0 0,3 0 1 0 0,0 0-1 0 0,13 60 0 0 0,-4-52 77 0 0,31 84 0 0 0,-33-110-121 0 0,0-1-1 0 0,2 0 1 0 0,0 0 0 0 0,1-1-1 0 0,1 0 1 0 0,18 19-1 0 0,-21-28 13 0 0,0-1-1 0 0,0 0 0 0 0,1-1 1 0 0,22 12-1 0 0,50 21 254 0 0,-71-37-247 0 0,1-1 0 0 0,-1 0 0 0 0,0-1 0 0 0,1 0 0 0 0,0-1 0 0 0,-1 0 0 0 0,1-1 0 0 0,13-2 0 0 0,30 2 85 0 0,42 3-13 0 0,177-16-1 0 0,-190-4-18 0 0,-17 3-13 0 0,110-25 138 0 0,-152 31-201 0 0,0-1 0 0 0,0-1 0 0 0,-1-1-1 0 0,39-24 1 0 0,-39 16 14 0 0,44-41-1 0 0,-19 15 23 0 0,-32 29-33 0 0,137-125 328 0 0,-150 137-357 0 0,-1 0 0 0 0,-1-1-1 0 0,1 0 1 0 0,0 0 0 0 0,-1 0-1 0 0,0 0 1 0 0,-1 0 0 0 0,1 0-1 0 0,-1-1 1 0 0,0 0 0 0 0,0 1-1 0 0,0-1 1 0 0,-1 0 0 0 0,0 0-1 0 0,0 1 1 0 0,-1-1 0 0 0,0 0 0 0 0,0 0-1 0 0,0 0 1 0 0,0 0 0 0 0,-1 0-1 0 0,-3-10 1 0 0,1 3 3 0 0,-1 0 0 0 0,-1 1 0 0 0,0-1 0 0 0,-1 1 0 0 0,0 1 0 0 0,0-1 0 0 0,-1 1 0 0 0,-1 0 1 0 0,-10-11-1 0 0,-7-5 25 0 0,-1 1 0 0 0,-30-23 0 0 0,-68-38-8 0 0,84 62-13 0 0,-55-47 0 0 0,-38-49-17 0 0,122 111 30 0 0,-1 1 0 0 0,-1 0 0 0 0,0 1 0 0 0,0 1-1 0 0,0 0 1 0 0,-1 1 0 0 0,0 0 0 0 0,0 1 0 0 0,-1 1-1 0 0,-19-4 1 0 0,15 5-332 0 0,0 0-1 0 0,-36 1 0 0 0,36 3-1227 0 0,0 0-1 0 0,-34 8 0 0 0,20 1-3369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10.656"/>
    </inkml:context>
    <inkml:brush xml:id="br0">
      <inkml:brushProperty name="width" value="0.1" units="cm"/>
      <inkml:brushProperty name="height" value="0.1" units="cm"/>
      <inkml:brushProperty name="color" value="#E71224"/>
    </inkml:brush>
  </inkml:definitions>
  <inkml:trace contextRef="#ctx0" brushRef="#br0">899 100 455 0 0,'1'-1'56'0'0,"-1"1"0"0"0,0-1 0 0 0,1 1 0 0 0,-1-1 0 0 0,1 1 0 0 0,-1 0 0 0 0,1-1 0 0 0,-1 1 0 0 0,1-1 0 0 0,-1 1-1 0 0,1 0 1 0 0,0-1 0 0 0,-1 1 0 0 0,1 0 0 0 0,-1 0 0 0 0,1-1 0 0 0,0 1 0 0 0,-1 0 0 0 0,1 0 0 0 0,0 0-1 0 0,-1 0 1 0 0,1 0 0 0 0,0 0 0 0 0,-1 0 0 0 0,1 0 0 0 0,0 0 0 0 0,-1 0 0 0 0,1 0 0 0 0,-1 1 0 0 0,1-1 0 0 0,0 0-1 0 0,-1 0 1 0 0,1 1 0 0 0,-1-1 0 0 0,1 0 0 0 0,0 1 0 0 0,-1-1 0 0 0,1 0 0 0 0,-1 1 0 0 0,1-1 0 0 0,-1 1-1 0 0,-2 1 249 0 0,0 0 0 0 0,0-1 0 0 0,0 1 0 0 0,-1-1 0 0 0,1 1 0 0 0,-1-1-1 0 0,1 0 1 0 0,-4 1 0 0 0,-6 0 172 0 0,0 0 0 0 0,0 0 0 0 0,-1-2 0 0 0,1 1 0 0 0,-1-1 0 0 0,-16-3 0 0 0,-73-17 1048 0 0,83 15-1271 0 0,6 1-8 0 0,-1-1 1 0 0,0 0-1 0 0,1-1 0 0 0,-19-12 0 0 0,18 10-3 0 0,0 1-1 0 0,0 0 1 0 0,-24-7-1 0 0,14 8-163 0 0,0 2-1 0 0,-1 1 0 0 0,1 1 1 0 0,-1 1-1 0 0,0 1 0 0 0,0 1 1 0 0,1 1-1 0 0,-28 6 0 0 0,7 3-1042 0 0,0 2 0 0 0,1 2 0 0 0,-48 24 0 0 0,57-23-3191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11.328"/>
    </inkml:context>
    <inkml:brush xml:id="br0">
      <inkml:brushProperty name="width" value="0.1" units="cm"/>
      <inkml:brushProperty name="height" value="0.1" units="cm"/>
      <inkml:brushProperty name="color" value="#E71224"/>
    </inkml:brush>
  </inkml:definitions>
  <inkml:trace contextRef="#ctx0" brushRef="#br0">1103 158 3223 0 0,'7'-10'343'0'0,"-9"5"-159"0"0,-16 4 19 0 0,4 0 101 0 0,-4-2 204 0 0,1 1 1 0 0,-1 0-1 0 0,-27 1 0 0 0,21 1 367 0 0,-33-4-1 0 0,-19-4 586 0 0,52 7-1082 0 0,1-2 1 0 0,-1 0-1 0 0,1-2 1 0 0,-37-11-1 0 0,13-3 310 0 0,-1 2 0 0 0,-95-21 0 0 0,-68 20-234 0 0,181 18-696 0 0,-1 0 0 0 0,1 3 1 0 0,0 0-1 0 0,-44 12 1 0 0,51-8-357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12.445"/>
    </inkml:context>
    <inkml:brush xml:id="br0">
      <inkml:brushProperty name="width" value="0.1" units="cm"/>
      <inkml:brushProperty name="height" value="0.1" units="cm"/>
      <inkml:brushProperty name="color" value="#E71224"/>
    </inkml:brush>
  </inkml:definitions>
  <inkml:trace contextRef="#ctx0" brushRef="#br0">1432 0 919 0 0,'-1'1'183'0'0,"1"0"0"0"0,0 0 0 0 0,-1 0 0 0 0,1 0 0 0 0,-1 0 0 0 0,1 0 0 0 0,-1-1 0 0 0,0 1 0 0 0,1 0 0 0 0,-1 0 0 0 0,0-1 0 0 0,0 1 0 0 0,1 0 0 0 0,-1-1 0 0 0,0 1 0 0 0,0-1 0 0 0,0 1 0 0 0,0-1 0 0 0,0 0 0 0 0,-1 1 0 0 0,-25 13 1244 0 0,1-2-394 0 0,21-10-925 0 0,1 1 1 0 0,0-1 0 0 0,-1 0 0 0 0,0-1 0 0 0,1 1 0 0 0,-9 1-1 0 0,-29 5 443 0 0,-22 2 474 0 0,-129 4 694 0 0,135-7-1519 0 0,34-4-27 0 0,1 0 1 0 0,-1-2-1 0 0,0 0 1 0 0,0-2 0 0 0,-39-5-1 0 0,-4-4 366 0 0,32 6-406 0 0,29 4-121 0 0,0 0-1 0 0,0 0 1 0 0,1 0 0 0 0,-1 1-1 0 0,-10 2 1 0 0,10-2-13 0 0,0 0 0 0 0,0 0 0 0 0,0 0 0 0 0,0-1 0 0 0,-9 0 0 0 0,3-2 155 0 0,1-1-1 0 0,0 0 0 0 0,-1-1 0 0 0,-16-8 0 0 0,6 3 112 0 0,15 7-235 0 0,-1 0 1 0 0,0 1-1 0 0,1-1 1 0 0,-1 1-1 0 0,0 1 1 0 0,-14 0-1 0 0,12 0-11 0 0,-1 0 0 0 0,-18-4 1 0 0,-29-8 29 0 0,-67-14 376 0 0,112 24-368 0 0,1 0 0 0 0,-1 1 0 0 0,1 1 0 0 0,-24 1 0 0 0,30 0-98 0 0,0 1 1 0 0,0-1-1 0 0,0 1 1 0 0,1 0-1 0 0,-1 0 1 0 0,0 0-1 0 0,1 1 0 0 0,0 0 1 0 0,0 0-1 0 0,0 1 1 0 0,0-1-1 0 0,-5 5 1 0 0,-12 12-4287 0 0,12-9-184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13.814"/>
    </inkml:context>
    <inkml:brush xml:id="br0">
      <inkml:brushProperty name="width" value="0.1" units="cm"/>
      <inkml:brushProperty name="height" value="0.1" units="cm"/>
      <inkml:brushProperty name="color" value="#E71224"/>
    </inkml:brush>
  </inkml:definitions>
  <inkml:trace contextRef="#ctx0" brushRef="#br0">1672 323 4951 0 0,'0'-1'45'0'0,"0"0"0"0"0,-1 0 0 0 0,1 0 0 0 0,-1-1-1 0 0,1 1 1 0 0,-1 0 0 0 0,1 0 0 0 0,-1 0 0 0 0,0 0-1 0 0,0 0 1 0 0,1 0 0 0 0,-1 0 0 0 0,0 0 0 0 0,0 0-1 0 0,0 1 1 0 0,-2-3 0 0 0,-17-10 552 0 0,19 13-536 0 0,-5-3-36 0 0,0 1 0 0 0,-1-1-1 0 0,1 1 1 0 0,-1 1-1 0 0,1-1 1 0 0,-11 0 0 0 0,-6-2 213 0 0,-9 1 185 0 0,23 2-219 0 0,1 1 1 0 0,0-1 0 0 0,-10-3-1 0 0,-46-5 980 0 0,44 3-832 0 0,-1 1 0 0 0,-35-3 0 0 0,10 2-22 0 0,37 4-270 0 0,-1 0 0 0 0,0 0 1 0 0,1 1-1 0 0,-1 1 1 0 0,0 0-1 0 0,-17 2 0 0 0,12 0 26 0 0,-1-1-1 0 0,-26 0 0 0 0,-15 1 59 0 0,28 0 72 0 0,-48-3-1 0 0,24 0 90 0 0,31 0-202 0 0,0 0 1 0 0,0-1-1 0 0,1-1 0 0 0,-1-1 0 0 0,1-1 0 0 0,0-1 0 0 0,-39-17 1 0 0,20 7 345 0 0,-83-22 0 0 0,-15-6 155 0 0,-92-37-177 0 0,221 79-437 0 0,-1 1 1 0 0,1 0 0 0 0,0 0-1 0 0,-1 1 1 0 0,1 0-1 0 0,0 1 1 0 0,-1 0-1 0 0,-16 4 1 0 0,-14 7-4195 0 0,19-2-358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15.097"/>
    </inkml:context>
    <inkml:brush xml:id="br0">
      <inkml:brushProperty name="width" value="0.1" units="cm"/>
      <inkml:brushProperty name="height" value="0.1" units="cm"/>
      <inkml:brushProperty name="color" value="#E71224"/>
    </inkml:brush>
  </inkml:definitions>
  <inkml:trace contextRef="#ctx0" brushRef="#br0">1903 138 2759 0 0,'-4'6'5274'0'0,"-18"-3"-3925"0"0,-103-26 1124 0 0,98 20-2174 0 0,-1 2-1 0 0,-45 4 0 0 0,41-1-141 0 0,-51-3-1 0 0,-56-17 369 0 0,-20-1 14 0 0,-3 1-323 0 0,-104-14 119 0 0,149 15-81 0 0,-147-2 0 0 0,230 19-564 0 0,-10 0 574 0 0,-1 1 0 0 0,-49 8 0 0 0,81-7-688 0 0,-1 1 0 0 0,1 1 0 0 0,-1 0 0 0 0,1 0 0 0 0,0 1 0 0 0,1 1 0 0 0,-1 0 0 0 0,1 1 0 0 0,0 1 0 0 0,1 0 1 0 0,-13 10-1 0 0,4 3-4126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16.329"/>
    </inkml:context>
    <inkml:brush xml:id="br0">
      <inkml:brushProperty name="width" value="0.1" units="cm"/>
      <inkml:brushProperty name="height" value="0.1" units="cm"/>
      <inkml:brushProperty name="color" value="#E71224"/>
    </inkml:brush>
  </inkml:definitions>
  <inkml:trace contextRef="#ctx0" brushRef="#br0">1405 48 455 0 0,'0'-1'151'0'0,"0"-1"0"0"0,0 1-1 0 0,0-1 1 0 0,-1 0-1 0 0,1 1 1 0 0,0-1 0 0 0,-1 1-1 0 0,1-1 1 0 0,-1 1-1 0 0,0-1 1 0 0,1 1 0 0 0,-1-1-1 0 0,0 1 1 0 0,0 0-1 0 0,0-1 1 0 0,0 1 0 0 0,0 0-1 0 0,-2-2 1 0 0,0 1 20 0 0,0 0 0 0 0,0 0 1 0 0,1 1-1 0 0,-1-1 0 0 0,0 1 0 0 0,0 0 0 0 0,0 0 1 0 0,-7-2-1 0 0,-2 2 128 0 0,0-1-1 0 0,1 1 1 0 0,-2 1 0 0 0,-11 1-1 0 0,-120 7 1477 0 0,-104 8 369 0 0,138-2-1435 0 0,72-8-450 0 0,0-1 1 0 0,0-2 0 0 0,-47-1 0 0 0,-81-28 846 0 0,115 16-730 0 0,-101-7-1 0 0,135 17-521 0 0,0 1 0 0 0,0 0 0 0 0,0 1 0 0 0,1 0-1 0 0,-1 2 1 0 0,1 0 0 0 0,-1 1 0 0 0,1 0 0 0 0,1 2-1 0 0,-18 8 1 0 0,14-4-514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17.873"/>
    </inkml:context>
    <inkml:brush xml:id="br0">
      <inkml:brushProperty name="width" value="0.1" units="cm"/>
      <inkml:brushProperty name="height" value="0.1" units="cm"/>
      <inkml:brushProperty name="color" value="#E71224"/>
    </inkml:brush>
  </inkml:definitions>
  <inkml:trace contextRef="#ctx0" brushRef="#br0">2050 5 2759 0 0,'-3'-1'150'0'0,"0"0"-1"0"0,0 0 0 0 0,0 1 0 0 0,0-1 0 0 0,0 1 1 0 0,0 0-1 0 0,0 0 0 0 0,0 0 0 0 0,0 0 0 0 0,-1 0 1 0 0,1 1-1 0 0,-5 1 0 0 0,-15 1 551 0 0,14-2-354 0 0,-1 0 0 0 0,1 1 0 0 0,-1 0 0 0 0,-17 6 0 0 0,-8 3-42 0 0,-205 31 1825 0 0,214-38-1866 0 0,16-2-98 0 0,-1-1 0 0 0,0 0 0 0 0,0 0 0 0 0,0-1 0 0 0,-19-2 0 0 0,-150-25 979 0 0,93 21-800 0 0,37 4-64 0 0,-33 6 8 0 0,30-2-205 0 0,-77 15-1 0 0,50-6-1 0 0,3-2 29 0 0,-127-2 1 0 0,-120-23 134 0 0,301 15-379 0 0,1 0-1 0 0,0 2 0 0 0,-1 0 1 0 0,1 2-1 0 0,0 0 0 0 0,0 2 1 0 0,-40 12-1 0 0,39-8-2944 0 0,1-1-981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43.563"/>
    </inkml:context>
    <inkml:brush xml:id="br0">
      <inkml:brushProperty name="width" value="0.1" units="cm"/>
      <inkml:brushProperty name="height" value="0.1" units="cm"/>
      <inkml:brushProperty name="color" value="#E71224"/>
    </inkml:brush>
  </inkml:definitions>
  <inkml:trace contextRef="#ctx0" brushRef="#br0">717 69 719 0 0,'-23'22'1424'0'0,"23"-21"-1417"0"0,0-1 0 0 0,0 0 0 0 0,0 0 0 0 0,-1 0 0 0 0,1 0 0 0 0,0 0 0 0 0,0 0 0 0 0,0 0 0 0 0,0 0 0 0 0,-1 1 0 0 0,1-1 0 0 0,0 0 0 0 0,0 0 0 0 0,0 0 0 0 0,-1 0 0 0 0,1 0 0 0 0,0 0 0 0 0,0 0 0 0 0,0 0 0 0 0,-1 0 0 0 0,1 0 0 0 0,0 0 0 0 0,0 0 0 0 0,0 0-1 0 0,0-1 1 0 0,-1 1 0 0 0,1 0 0 0 0,0 0 0 0 0,0 0 0 0 0,0 0 0 0 0,0 0 0 0 0,-1 0 0 0 0,1 0 0 0 0,0 0 0 0 0,0-1 0 0 0,0 1 0 0 0,0 0 0 0 0,0 0 0 0 0,-1 0 0 0 0,1 0 0 0 0,0-1 0 0 0,0 1 0 0 0,0 0 0 0 0,0 0 0 0 0,0 0 0 0 0,0 0 0 0 0,0-1 0 0 0,0 1 0 0 0,0 0-1 0 0,0 0 1 0 0,0 0 0 0 0,0-1 0 0 0,0 1 0 0 0,0 0 0 0 0,-3-10 1346 0 0,-8-4-9 0 0,7 12-1146 0 0,0 1-1 0 0,-1 0 0 0 0,1 0 0 0 0,-1 0 0 0 0,0 1 0 0 0,1-1 0 0 0,-1 1 0 0 0,0 0 0 0 0,-7 2 0 0 0,-24-2 266 0 0,8-2-55 0 0,-36 3 1 0 0,18 0 148 0 0,21 1-349 0 0,1 1 0 0 0,0 1 0 0 0,0 1 0 0 0,-30 10 1 0 0,41-11-215 0 0,2-2 41 0 0,0 0 0 0 0,-1-1 1 0 0,-17 1-1 0 0,-5-1 189 0 0,33-1-212 0 0,-20 3 179 0 0,1-1 0 0 0,-1-1 0 0 0,1-1 0 0 0,-1-1 0 0 0,-21-4 0 0 0,5 1 643 0 0,37 4-827 0 0,0 0 1 0 0,-1 0-1 0 0,1 0 0 0 0,0-1 0 0 0,0 1 0 0 0,0 0 0 0 0,0 0 0 0 0,0 0 0 0 0,0 0 0 0 0,0 0 1 0 0,0 0-1 0 0,0-1 0 0 0,0 1 0 0 0,0 0 0 0 0,0 0 0 0 0,0 0 0 0 0,0 0 0 0 0,0 0 0 0 0,0 0 1 0 0,0-1-1 0 0,0 1 0 0 0,0 0 0 0 0,0 0 0 0 0,0 0 0 0 0,0 0 0 0 0,0 0 0 0 0,0 0 0 0 0,0-1 1 0 0,0 1-1 0 0,0 0 0 0 0,0 0 0 0 0,0 0 0 0 0,0 0 0 0 0,1 0 0 0 0,-1 0 0 0 0,0 0 0 0 0,0 0 1 0 0,0-1-1 0 0,0 1 0 0 0,0 0 0 0 0,0 0 0 0 0,0 0 0 0 0,1 0 0 0 0,-1 0 0 0 0,0 0 0 0 0,0 0 1 0 0,0 0-1 0 0,0 0 0 0 0,0 0 0 0 0,0 0 0 0 0,0 0 0 0 0,1 0 0 0 0,-1 0 0 0 0,0 0 0 0 0,0 0 1 0 0,0 0-1 0 0,0 0 0 0 0,0 0 0 0 0,1 0 0 0 0,-1 0 0 0 0,0 0 0 0 0,0 0 0 0 0,94-7 318 0 0,-33 0-90 0 0,-37 4-144 0 0,0-1-1 0 0,0-1 0 0 0,25-10 1 0 0,-22 7 12 0 0,50-9 0 0 0,-35 11-87 0 0,21-3 72 0 0,74-1 0 0 0,-129 10-79 0 0,1 0 1 0 0,-1 1-1 0 0,0 0 0 0 0,0 1 0 0 0,0 0 0 0 0,0 0 0 0 0,-1 0 0 0 0,1 1 1 0 0,-1 0-1 0 0,1 1 0 0 0,-1-1 0 0 0,0 1 0 0 0,13 10 0 0 0,-12-7-1 0 0,-5-6 0 0 0,-1 0 0 0 0,0 1-1 0 0,1-1 1 0 0,-1 1 0 0 0,0 0 0 0 0,0 0-1 0 0,0 0 1 0 0,0 0 0 0 0,-1 0 0 0 0,1 0-1 0 0,0 0 1 0 0,-1 1 0 0 0,0-1 0 0 0,2 4-1 0 0,-3-6 5 0 0,0 0 0 0 0,0 1 0 0 0,0-1 0 0 0,-1 0 0 0 0,1 0 0 0 0,0 0 0 0 0,0 1 0 0 0,-1-1 0 0 0,1 0 0 0 0,0 0 0 0 0,0 0 0 0 0,-1 0 0 0 0,1 0-1 0 0,0 1 1 0 0,0-1 0 0 0,-1 0 0 0 0,1 0 0 0 0,0 0 0 0 0,-1 0 0 0 0,1 0 0 0 0,0 0 0 0 0,0 0 0 0 0,-1 0 0 0 0,1 0 0 0 0,0 0 0 0 0,-1 0 0 0 0,1 0 0 0 0,0 0 0 0 0,-1-1 0 0 0,1 1-1 0 0,0 0 1 0 0,0 0 0 0 0,-1 0 0 0 0,1 0 0 0 0,-18-6 446 0 0,9 3-234 0 0,-16 0-16 0 0,-34 1 1 0 0,-17-3-90 0 0,-17-13-94 0 0,66 11 1 0 0,0 1-1 0 0,-1 2 1 0 0,-35-1 0 0 0,-48 10 43 0 0,68-2-71 0 0,-78-3-1 0 0,120 0 3 0 0,-3-1 5 0 0,0 1 0 0 0,0 0-1 0 0,0 0 1 0 0,0 0-1 0 0,0 0 1 0 0,-8 2 0 0 0,11-2-4 0 0,0 1 1 0 0,-1 0-1 0 0,1-1 0 0 0,0 1 1 0 0,0 0-1 0 0,-1 0 1 0 0,1 0-1 0 0,0 0 1 0 0,0 0-1 0 0,0 0 0 0 0,0 0 1 0 0,0 0-1 0 0,0 1 1 0 0,1-1-1 0 0,-1 0 1 0 0,0 1-1 0 0,1-1 1 0 0,-1 0-1 0 0,1 1 0 0 0,-1-1 1 0 0,0 3-1 0 0,-9 39-4574 0 0,4-20-478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45.366"/>
    </inkml:context>
    <inkml:brush xml:id="br0">
      <inkml:brushProperty name="width" value="0.1" units="cm"/>
      <inkml:brushProperty name="height" value="0.1" units="cm"/>
      <inkml:brushProperty name="color" value="#E71224"/>
    </inkml:brush>
  </inkml:definitions>
  <inkml:trace contextRef="#ctx0" brushRef="#br0">826 59 1375 0 0,'1'0'74'0'0,"0"0"-1"0"0,-1-1 0 0 0,1 1 0 0 0,0 0 0 0 0,0-1 0 0 0,-1 1 0 0 0,1 0 0 0 0,0 0 0 0 0,0 0 0 0 0,-1 0 0 0 0,1 0 0 0 0,0 0 0 0 0,0 0 1 0 0,0 0-1 0 0,-1 0 0 0 0,1 0 0 0 0,0 0 0 0 0,1 1 0 0 0,-2-1-58 0 0,1 0 1 0 0,-1 0-1 0 0,0 0 0 0 0,1 0 1 0 0,-1 0-1 0 0,0 0 0 0 0,1 1 1 0 0,-1-1-1 0 0,0 0 0 0 0,1 0 1 0 0,-1 0-1 0 0,0 0 0 0 0,1 1 1 0 0,-1-1-1 0 0,0 0 0 0 0,0 0 1 0 0,1 1-1 0 0,-1-1 0 0 0,0 0 1 0 0,0 0-1 0 0,1 1 0 0 0,-1-1 1 0 0,0 0-1 0 0,0 1 0 0 0,0-1 1 0 0,0 0-1 0 0,0 1 0 0 0,1-1 1 0 0,-1 0-1 0 0,0 1 0 0 0,0-1 1 0 0,0 0-1 0 0,0 1 0 0 0,0-1 1 0 0,0 1-1 0 0,0-1 0 0 0,0 0 1 0 0,0 1-1 0 0,0-1 0 0 0,0 0 1 0 0,-1 1-1 0 0,1 0 0 0 0,0-1 15 0 0,0 0-1 0 0,0 0 0 0 0,0 0 0 0 0,0 0 0 0 0,0 0 0 0 0,0 0 0 0 0,0 0 0 0 0,0 0 0 0 0,0 1 0 0 0,-1-1 0 0 0,1 0 0 0 0,0 0 1 0 0,0 0-1 0 0,0 0 0 0 0,0 0 0 0 0,0 0 0 0 0,0 0 0 0 0,0 0 0 0 0,0 0 0 0 0,0 0 0 0 0,-1 0 0 0 0,1 0 0 0 0,0 0 1 0 0,0 0-1 0 0,0 0 0 0 0,0 0 0 0 0,0 0 0 0 0,0 0 0 0 0,0 0 0 0 0,-1 0 0 0 0,1 0 0 0 0,0 0 0 0 0,0 0 0 0 0,0 0 0 0 0,0 0 1 0 0,0 0-1 0 0,0 0 0 0 0,0 0 0 0 0,0 0 0 0 0,-1 0 0 0 0,1 0 0 0 0,0 0 0 0 0,0 0 0 0 0,0 0 0 0 0,0 0 0 0 0,0 0 0 0 0,0 0 1 0 0,0 0-1 0 0,0 0 0 0 0,0-1 0 0 0,-1 1 0 0 0,1 0 0 0 0,0 0 0 0 0,0 0 0 0 0,0 0 0 0 0,0 0 0 0 0,-7-11 1157 0 0,6 9-1063 0 0,0 0 0 0 0,0-1 0 0 0,0 1-1 0 0,-1 0 1 0 0,1 0 0 0 0,-1 0 0 0 0,0 1 0 0 0,0-1 0 0 0,-2-2-1 0 0,-9-3 109 0 0,8 4-161 0 0,0 0 0 0 0,0 0 0 0 0,0 1-1 0 0,-9-3 1 0 0,0 1 42 0 0,-1 1 0 0 0,0 0-1 0 0,0 1 1 0 0,0 1 0 0 0,0 0-1 0 0,0 1 1 0 0,0 1-1 0 0,0 0 1 0 0,1 1 0 0 0,-29 7-1 0 0,-9 7 84 0 0,-84 38 0 0 0,125-49-154 0 0,1 0 0 0 0,-1-1 0 0 0,-1-1 0 0 0,1 0 0 0 0,0-1 0 0 0,-1 0-1 0 0,-14 1 1 0 0,-6-2 324 0 0,-43-5 0 0 0,66 3-291 0 0,2 1-46 0 0,0 0 0 0 0,1-1 0 0 0,-1 0 0 0 0,1 0 1 0 0,-1 0-1 0 0,1-1 0 0 0,0 1 0 0 0,-1-2 0 0 0,1 1 0 0 0,0-1 1 0 0,0 0-1 0 0,1 0 0 0 0,-7-4 0 0 0,-41-34 271 0 0,43 37-231 0 0,9 4-62 0 0,0 0 0 0 0,0 0-1 0 0,0 0 1 0 0,1 0 0 0 0,-1-1 0 0 0,0 1 0 0 0,0 0 0 0 0,1-1 0 0 0,-1 1-1 0 0,0 0 1 0 0,0-1 0 0 0,1 1 0 0 0,-1-1 0 0 0,0 1 0 0 0,1-1-1 0 0,-1 1 1 0 0,1-1 0 0 0,-1 0 0 0 0,1 1 0 0 0,-1-1 0 0 0,1 0-1 0 0,-1 0 1 0 0,1 0-4 0 0,0 0 0 0 0,0 0 0 0 0,1 1 0 0 0,-1-1 0 0 0,0 0 0 0 0,1 1 0 0 0,-1-1 0 0 0,1 0 0 0 0,-1 1-1 0 0,1-1 1 0 0,-1 1 0 0 0,1-1 0 0 0,-1 1 0 0 0,1-1 0 0 0,-1 1 0 0 0,1-1 0 0 0,0 1 0 0 0,-1 0 0 0 0,1-1 0 0 0,0 1 0 0 0,-1 0-1 0 0,1-1 1 0 0,0 1 0 0 0,0 0 0 0 0,-1 0 0 0 0,1 0 0 0 0,0 0 0 0 0,0 0 0 0 0,-1 0 0 0 0,1 0 0 0 0,1 0 0 0 0,24 0 75 0 0,32 13-52 0 0,-45-9-21 0 0,-1-1 0 0 0,1-1 0 0 0,0 1 0 0 0,0-2 0 0 0,0 0 0 0 0,19-1 0 0 0,62-16 34 0 0,7-1 47 0 0,-88 16-77 0 0,0 1 1 0 0,0 0-1 0 0,0 1 0 0 0,-1 0 1 0 0,1 1-1 0 0,14 4 1 0 0,4 4-4 0 0,54 27 1 0 0,-53-22-6 0 0,42 14-1 0 0,-65-26 7 0 0,-1 1-1 0 0,1 0 1 0 0,-1 0-1 0 0,0 1 0 0 0,9 6 1 0 0,6 5 25 0 0,-17-14-30 0 0,-5-1 0 0 0,1-1-1 0 0,-1 1 1 0 0,0-1 0 0 0,1 1 0 0 0,-1 0 0 0 0,0-1-1 0 0,1 1 1 0 0,-1 0 0 0 0,0 0 0 0 0,0 0-1 0 0,0 0 1 0 0,2 2 0 0 0,-3 1 48 0 0,-6-5-40 0 0,-4-3 30 0 0,10 4-29 0 0,-30-20 71 0 0,21 13-29 0 0,0 1 1 0 0,0 1-1 0 0,-1-1 0 0 0,1 2 0 0 0,-21-8 0 0 0,-11 1 59 0 0,0 2-1 0 0,-77-8 0 0 0,13 6 42 0 0,63 5-33 0 0,-51-1-1 0 0,62 6 4 0 0,-31-6 0 0 0,-30-1 88 0 0,91 8-212 0 0,1 0-1 0 0,0 0 1 0 0,0 0 0 0 0,-1 0 0 0 0,1 0 0 0 0,0 0 0 0 0,0 0 0 0 0,-1 0 0 0 0,1 0 0 0 0,0 0-1 0 0,0 0 1 0 0,-1 0 0 0 0,1 0 0 0 0,0 0 0 0 0,0 0 0 0 0,-1 1 0 0 0,1-1 0 0 0,0 0 0 0 0,0 0 0 0 0,0 0-1 0 0,-1 0 1 0 0,1 1 0 0 0,0-1 0 0 0,0 0 0 0 0,0 0 0 0 0,0 0 0 0 0,-1 1 0 0 0,1-1 0 0 0,0 0-1 0 0,0 0 1 0 0,0 1 0 0 0,0-1 0 0 0,2 11 173 0 0,11 13-2334 0 0,-3-8-3957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10.552"/>
    </inkml:context>
    <inkml:brush xml:id="br0">
      <inkml:brushProperty name="width" value="0.1" units="cm"/>
      <inkml:brushProperty name="height" value="0.1" units="cm"/>
      <inkml:brushProperty name="color" value="#E71224"/>
    </inkml:brush>
  </inkml:definitions>
  <inkml:trace contextRef="#ctx0" brushRef="#br0">1942 54 1839 0 0,'0'-2'62'0'0,"1"1"-1"0"0,0 0 0 0 0,0 0 0 0 0,-1-1 0 0 0,1 1 0 0 0,-1 0 0 0 0,1-1 0 0 0,-1 1 0 0 0,1-1 0 0 0,-1 1 1 0 0,0 0-1 0 0,0-1 0 0 0,0-2 0 0 0,2-3 563 0 0,5-7 476 0 0,-3 5-155 0 0,-4 9-927 0 0,-1 0 0 0 0,1 0 0 0 0,0 0-1 0 0,0-1 1 0 0,-1 1 0 0 0,1 0-1 0 0,0 0 1 0 0,0 0 0 0 0,0 0-1 0 0,-1 0 1 0 0,1 0 0 0 0,0 0-1 0 0,0 0 1 0 0,-1-1 0 0 0,1 1-1 0 0,0 0 1 0 0,-1 0 0 0 0,1 0-1 0 0,0 0 1 0 0,0 0 0 0 0,-1 0 0 0 0,1 1-1 0 0,0-1 1 0 0,0 0 0 0 0,-1 0-1 0 0,1 0 1 0 0,0 0 0 0 0,0 0-1 0 0,-1 0 1 0 0,1 0 0 0 0,0 0-1 0 0,0 1 1 0 0,0-1 0 0 0,-1 0-1 0 0,-63 18 2631 0 0,56-16-2544 0 0,-1 0-1 0 0,0-1 0 0 0,-1 0 0 0 0,1-1 1 0 0,0 0-1 0 0,0 0 0 0 0,0-1 1 0 0,-12-3-1 0 0,7 2 302 0 0,1 1 0 0 0,-26 0 1 0 0,-163 19 986 0 0,149-14-1044 0 0,-6 1 93 0 0,-65-4 0 0 0,69-5-211 0 0,19 0-16 0 0,-42 3 0 0 0,-21 6-100 0 0,-151 2 122 0 0,22-18 213 0 0,-25-1-311 0 0,212 12-394 0 0,1 2 0 0 0,-1 1 0 0 0,1 3 0 0 0,-47 12 0 0 0,45-8-883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37:16.822"/>
    </inkml:context>
    <inkml:brush xml:id="br0">
      <inkml:brushProperty name="width" value="0.1" units="cm"/>
      <inkml:brushProperty name="height" value="0.1" units="cm"/>
      <inkml:brushProperty name="color" value="#E71224"/>
    </inkml:brush>
  </inkml:definitions>
  <inkml:trace contextRef="#ctx0" brushRef="#br0">199 1215 919 0 0,'-13'2'15'0'0,"13"-1"21"0"0,-1-1 1 0 0,1 0 0 0 0,0 0 0 0 0,-1 0-1 0 0,1 0 1 0 0,-1 0 0 0 0,1 0 0 0 0,0 0-1 0 0,-1 0 1 0 0,1 0 0 0 0,0 0 0 0 0,-1 0-1 0 0,1-1 1 0 0,0 1 0 0 0,-1 0 0 0 0,1 0-1 0 0,0 0 1 0 0,-1 0 0 0 0,1 0 0 0 0,0-1-1 0 0,0 1 1 0 0,-1 0 0 0 0,1 0 0 0 0,0 0-1 0 0,0-1 1 0 0,-1 1 0 0 0,1 0 0 0 0,0-1-1 0 0,0 1 1 0 0,-1-1 286 0 0,18-17 1372 0 0,13-23 482 0 0,-29 41-2128 0 0,0-1 0 0 0,0 0 0 0 0,0 0 0 0 0,0 1-1 0 0,0-1 1 0 0,0 1 0 0 0,0-1 0 0 0,0 1 0 0 0,0-1 0 0 0,0 1-1 0 0,1 0 1 0 0,-1 0 0 0 0,0-1 0 0 0,0 1 0 0 0,0 0-1 0 0,0 0 1 0 0,1 0 0 0 0,-1 0 0 0 0,0 0 0 0 0,0 1-1 0 0,0-1 1 0 0,1 0 0 0 0,-1 1 0 0 0,0-1 0 0 0,0 0-1 0 0,0 1 1 0 0,0-1 0 0 0,0 1 0 0 0,0 0 0 0 0,0-1 0 0 0,2 2-1 0 0,-2-1-30 0 0,1 0 1 0 0,0 0-1 0 0,0 0 0 0 0,0 0 0 0 0,0 0 0 0 0,0-1 0 0 0,0 1 0 0 0,0-1 0 0 0,0 0 0 0 0,1 1 0 0 0,-1-1 1 0 0,2 0-1 0 0,25 6 168 0 0,-15-7-95 0 0,0 1 0 0 0,0 0 0 0 0,0 1 0 0 0,17 4 0 0 0,-17-3-57 0 0,1 0 1 0 0,-1-1-1 0 0,25-1 0 0 0,-34-1-6 0 0,0 0 0 0 0,0 0 0 0 0,-1-1 0 0 0,9-3-1 0 0,-10 3 26 0 0,0 1-1 0 0,0-1 0 0 0,-1 1 1 0 0,1 0-1 0 0,0 0 0 0 0,0 1 1 0 0,0-1-1 0 0,0 0 1 0 0,0 1-1 0 0,0 0 0 0 0,0 0 1 0 0,0 0-1 0 0,4 0 0 0 0,-4 0-24 0 0,0 1-1 0 0,0-1 1 0 0,0 0-1 0 0,-1 0 1 0 0,1-1 0 0 0,0 1-1 0 0,0-1 1 0 0,-1 1-1 0 0,1-1 1 0 0,0 0-1 0 0,-1 0 1 0 0,1 0-1 0 0,-1 0 1 0 0,1-1-1 0 0,-1 1 1 0 0,3-2-1 0 0,4-3 62 0 0,-1 0 0 0 0,0-1 0 0 0,8-7 0 0 0,19-21 246 0 0,-3 5-30 0 0,27-35-1 0 0,-51 53-220 0 0,-1 0-1 0 0,0 0 0 0 0,0-1 0 0 0,-1 0 1 0 0,5-18-1 0 0,12-25 265 0 0,-18 44-312 0 0,-1 1-1 0 0,0-1 1 0 0,0 0-1 0 0,-1 0 1 0 0,-1-1-1 0 0,0 1 1 0 0,0-22 0 0 0,-8-89 138 0 0,-3 48-57 0 0,-29-107 1 0 0,32 154-88 0 0,-2-1-1 0 0,-1 1 1 0 0,-1 0 0 0 0,-18-32 0 0 0,20 48-10 0 0,0 0-1 0 0,-1 1 1 0 0,0-1-1 0 0,0 2 1 0 0,-19-16-1 0 0,12 14-11 0 0,1 0 0 0 0,-2 2 0 0 0,-34-17 0 0 0,42 24-5 0 0,0-1 1 0 0,0 1-1 0 0,-1 1 0 0 0,0 0 0 0 0,1 0 0 0 0,-1 1 1 0 0,0 0-1 0 0,0 1 0 0 0,-18 1 0 0 0,-8 4-3 0 0,0 1 0 0 0,-66 20 0 0 0,58-15 0 0 0,36-10 0 0 0,0 1 0 0 0,0 0 0 0 0,0 0 0 0 0,0 1 0 0 0,0 0 0 0 0,0 0 0 0 0,1 1 0 0 0,-1 0 0 0 0,1 0 0 0 0,-8 6 0 0 0,4 1 0 0 0,-4 1 0 0 0,2 1 0 0 0,-1 0 0 0 0,2 1 0 0 0,0 0 0 0 0,0 1 0 0 0,-9 17 0 0 0,12-12-5 0 0,0 0-1 0 0,1 0 1 0 0,2 1-1 0 0,0 0 1 0 0,1 1-1 0 0,1-1 1 0 0,1 1-1 0 0,0 0 0 0 0,2 0 1 0 0,1-1-1 0 0,1 1 1 0 0,5 36-1 0 0,21 76-26 0 0,-22-116 27 0 0,0 0 0 0 0,2-1-1 0 0,0 0 1 0 0,1 0 0 0 0,13 21-1 0 0,-14-28 6 0 0,0 0 0 0 0,1 0 0 0 0,0-1 0 0 0,1 0 0 0 0,0 0 0 0 0,0-1 0 0 0,1 0 0 0 0,0-1 0 0 0,1 0 0 0 0,0-1 0 0 0,0 0 0 0 0,0 0 0 0 0,0-1 0 0 0,1-1 0 0 0,13 4 0 0 0,-12-6 5 0 0,2 0 0 0 0,-1-1 0 0 0,0-1 0 0 0,0 0 0 0 0,0-1 0 0 0,18-4 0 0 0,11 1 14 0 0,-41 3-13 0 0,0 1 0 0 0,0 0 0 0 0,0 0 0 0 0,1 0 0 0 0,-1 0 0 0 0,0 0 1 0 0,0 1-1 0 0,0-1 0 0 0,0 1 0 0 0,1-1 0 0 0,-1 1 0 0 0,0 0 0 0 0,0 0 1 0 0,0 0-1 0 0,0 0 0 0 0,0 0 0 0 0,-1 1 0 0 0,1-1 0 0 0,0 0 0 0 0,-1 1 1 0 0,1-1-1 0 0,0 1 0 0 0,-1 0 0 0 0,0-1 0 0 0,1 1 0 0 0,-1 0 0 0 0,1 3 0 0 0,1 1-141 0 0,-1 0 0 0 0,0 0 0 0 0,-1 0 0 0 0,1 1 0 0 0,-1-1 0 0 0,0 0 0 0 0,-1 1 0 0 0,0 8 0 0 0,0 7-1107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51.644"/>
    </inkml:context>
    <inkml:brush xml:id="br0">
      <inkml:brushProperty name="width" value="0.1" units="cm"/>
      <inkml:brushProperty name="height" value="0.1" units="cm"/>
      <inkml:brushProperty name="color" value="#E71224"/>
    </inkml:brush>
  </inkml:definitions>
  <inkml:trace contextRef="#ctx0" brushRef="#br0">2600 116 2303 0 0,'0'0'167'0'0,"-1"-2"105"0"0,1 0 1 0 0,-1 0-1 0 0,0 0 0 0 0,0 0 0 0 0,0 0 1 0 0,0 1-1 0 0,0-1 0 0 0,0 0 0 0 0,-2-1 1 0 0,-3-5 581 0 0,6 7-824 0 0,-1 0-1 0 0,0 0 1 0 0,1 0-1 0 0,-1 0 1 0 0,0 0-1 0 0,0 1 1 0 0,0-1-1 0 0,1 0 1 0 0,-1 1 0 0 0,0-1-1 0 0,0 1 1 0 0,0-1-1 0 0,0 1 1 0 0,0-1-1 0 0,0 1 1 0 0,-1-1-1 0 0,1 1 1 0 0,0 0-1 0 0,0 0 1 0 0,0 0-1 0 0,0 0 1 0 0,0 0-1 0 0,0 0 1 0 0,0 0-1 0 0,-1 0 1 0 0,1 0-1 0 0,0 0 1 0 0,0 0-1 0 0,0 1 1 0 0,-2 0-1 0 0,-5 1 200 0 0,1 1 0 0 0,0 0-1 0 0,-9 5 1 0 0,11-6-195 0 0,-3 2 98 0 0,-1-1-1 0 0,1 0 1 0 0,-1-1-1 0 0,0 1 1 0 0,1-2-1 0 0,-1 1 0 0 0,0-1 1 0 0,0-1-1 0 0,-12 0 1 0 0,-10-2 912 0 0,-43-9 1 0 0,23 3-578 0 0,-47-8 636 0 0,-42-5 74 0 0,119 20-1027 0 0,1 1 0 0 0,-26 4 0 0 0,26-1-17 0 0,0-2 0 0 0,-33-1 0 0 0,39-1 32 0 0,1 1 0 0 0,0 1-1 0 0,-1 0 1 0 0,1 1 0 0 0,-24 6-1 0 0,29-6-118 0 0,0-2-1 0 0,-1 1 0 0 0,1-1 1 0 0,-1 0-1 0 0,1-1 1 0 0,0 0-1 0 0,-1 0 1 0 0,-13-5-1 0 0,-30-4 262 0 0,14 9-257 0 0,-1 0 0 0 0,1 3 0 0 0,-65 10 0 0 0,86-10 96 0 0,0 0 0 0 0,-1-2 0 0 0,-29-2 0 0 0,-54-12 977 0 0,-12 0-384 0 0,71 11-1099 0 0,2 0 644 0 0,-50 2 1 0 0,3 0-1394 0 0,27-1 363 0 0,17 1 814 0 0,-40 1 112 0 0,-38-1-53 0 0,115 0-126 0 0,-28-2 151 0 0,-37-9 0 0 0,-27-3 120 0 0,61 13-673 0 0,-58 4 0 0 0,79-1 203 0 0,0 1-1 0 0,0 1 1 0 0,1 0 0 0 0,-1 2-1 0 0,1-1 1 0 0,-18 9 0 0 0,8 1-988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53.542"/>
    </inkml:context>
    <inkml:brush xml:id="br0">
      <inkml:brushProperty name="width" value="0.1" units="cm"/>
      <inkml:brushProperty name="height" value="0.1" units="cm"/>
      <inkml:brushProperty name="color" value="#E71224"/>
    </inkml:brush>
  </inkml:definitions>
  <inkml:trace contextRef="#ctx0" brushRef="#br0">753 51 4231 0 0,'-1'-1'136'0'0,"-1"0"-1"0"0,0-1 1 0 0,1 1-1 0 0,-1 0 1 0 0,0 0-1 0 0,0 0 1 0 0,0 1-1 0 0,0-1 1 0 0,0 0-1 0 0,0 1 0 0 0,0-1 1 0 0,0 1-1 0 0,0-1 1 0 0,0 1-1 0 0,0 0 1 0 0,-3 0-1 0 0,-37 6 433 0 0,17-1-171 0 0,1-5 345 0 0,1 0 0 0 0,0-1-1 0 0,0-1 1 0 0,-39-10-1 0 0,-120-17 1458 0 0,143 25-2076 0 0,0 3 0 0 0,-68 5 0 0 0,85-1-815 0 0,1 2-1 0 0,-41 13 1 0 0,39-10-423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54.364"/>
    </inkml:context>
    <inkml:brush xml:id="br0">
      <inkml:brushProperty name="width" value="0.1" units="cm"/>
      <inkml:brushProperty name="height" value="0.1" units="cm"/>
      <inkml:brushProperty name="color" value="#E71224"/>
    </inkml:brush>
  </inkml:definitions>
  <inkml:trace contextRef="#ctx0" brushRef="#br0">934 149 1375 0 0,'9'-7'372'0'0,"-10"3"893"0"0,-17 4 1198 0 0,6 1-2779 0 0,-41-4 2410 0 0,1-2 0 0 0,-66-16-1 0 0,94 16-1758 0 0,-4-1 338 0 0,-34-14-1 0 0,10 3 55 0 0,30 10-439 0 0,-118-30 842 0 0,111 31-1020 0 0,0 1 1 0 0,-57-2 0 0 0,66 7-176 0 0,0 1 0 0 0,0 1 0 0 0,0 1 0 0 0,-36 10 0 0 0,44-10-1444 0 0,1 2 1 0 0,-20 10-1 0 0,5 0-3118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55.717"/>
    </inkml:context>
    <inkml:brush xml:id="br0">
      <inkml:brushProperty name="width" value="0.1" units="cm"/>
      <inkml:brushProperty name="height" value="0.1" units="cm"/>
      <inkml:brushProperty name="color" value="#E71224"/>
    </inkml:brush>
  </inkml:definitions>
  <inkml:trace contextRef="#ctx0" brushRef="#br0">1856 37 2759 0 0,'-1'-4'56'0'0,"0"3"-43"0"0,1-1 0 0 0,0 1-1 0 0,-1-1 1 0 0,1 1 0 0 0,-1-1 0 0 0,1 1-1 0 0,-1-1 1 0 0,1 1 0 0 0,-1 0-1 0 0,0-1 1 0 0,0 1 0 0 0,0 0 0 0 0,0 0-1 0 0,0 0 1 0 0,0 0 0 0 0,-2-2-1 0 0,1 4 218 0 0,0-1 0 0 0,-1 0 0 0 0,1 1 0 0 0,0-1 0 0 0,-1 1 0 0 0,1 0 0 0 0,0 0 0 0 0,-4 2 0 0 0,-8 3 772 0 0,7-6-988 0 0,0 1-1 0 0,0-1 0 0 0,0 0 0 0 0,0-1 0 0 0,0 0 0 0 0,1 0 0 0 0,-1 0 0 0 0,0-1 1 0 0,-9-3-1 0 0,7 2 357 0 0,0 0 1 0 0,0 1 0 0 0,0 0 0 0 0,-16 0 0 0 0,-11 2 268 0 0,-1 1 1 0 0,1 3 0 0 0,-66 13-1 0 0,63-9-401 0 0,-1-1-1 0 0,-43 0 0 0 0,6-3 254 0 0,-60 5 441 0 0,16 10-539 0 0,72-9-348 0 0,0-3-1 0 0,-59 2 1 0 0,-66-17 108 0 0,93 3 21 0 0,-94 6 0 0 0,129 3-303 0 0,0 2-1 0 0,1 2 1 0 0,0 2 0 0 0,-52 19-1 0 0,56-15-274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56.975"/>
    </inkml:context>
    <inkml:brush xml:id="br0">
      <inkml:brushProperty name="width" value="0.1" units="cm"/>
      <inkml:brushProperty name="height" value="0.1" units="cm"/>
      <inkml:brushProperty name="color" value="#E71224"/>
    </inkml:brush>
  </inkml:definitions>
  <inkml:trace contextRef="#ctx0" brushRef="#br0">2418 41 1495 0 0,'-2'-1'73'0'0,"0"0"-1"0"0,-1 1 0 0 0,1-1 1 0 0,0 0-1 0 0,-1 0 0 0 0,1 0 1 0 0,0-1-1 0 0,0 1 0 0 0,0 0 1 0 0,-3-3-1 0 0,-2-1 148 0 0,0 1 270 0 0,1 1 0 0 0,-1 0 0 0 0,0 1-1 0 0,0 0 1 0 0,0 0 0 0 0,-1 0 0 0 0,1 1-1 0 0,0 0 1 0 0,-14 0 0 0 0,-8 2 29 0 0,-35 4 0 0 0,14 0-87 0 0,34-4-235 0 0,-114 12 1385 0 0,0 0-499 0 0,78-9-835 0 0,-32-1 223 0 0,-89-8 1 0 0,-72 3 418 0 0,67 21-407 0 0,103-10-367 0 0,19-4 40 0 0,-1-2 0 0 0,-103-10 1 0 0,-111-35 222 0 0,230 36-341 0 0,0 1-1 0 0,-72 0 1 0 0,-83 18-337 0 0,104-3-1622 0 0,45-6 782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58.511"/>
    </inkml:context>
    <inkml:brush xml:id="br0">
      <inkml:brushProperty name="width" value="0.1" units="cm"/>
      <inkml:brushProperty name="height" value="0.1" units="cm"/>
      <inkml:brushProperty name="color" value="#E71224"/>
    </inkml:brush>
  </inkml:definitions>
  <inkml:trace contextRef="#ctx0" brushRef="#br0">831 136 2271 0 0,'2'-2'99'0'0,"5"-4"26"0"0,-5 6-98 0 0,-1 0-9 0 0,-1 0 0 0 0,0 0 0 0 0,0-1 0 0 0,0 1 0 0 0,0 0 0 0 0,0 0 1 0 0,0 0-1 0 0,0 0 0 0 0,1 0 0 0 0,-1-1 0 0 0,0 1 0 0 0,0 0 0 0 0,0 0 0 0 0,0 0 0 0 0,0-1 0 0 0,0 1 0 0 0,0 0 0 0 0,0 0 0 0 0,0 0 0 0 0,0 0 0 0 0,0-1 0 0 0,0 1 1 0 0,0 0-1 0 0,0 0 0 0 0,0 0 0 0 0,0-1 0 0 0,0 1 0 0 0,-1 0 0 0 0,1 0 0 0 0,0 0 0 0 0,0 0 0 0 0,0-1 0 0 0,0 1 0 0 0,0 0 0 0 0,0 0 0 0 0,0 0 0 0 0,0 0 0 0 0,-1 0 1 0 0,1 0-1 0 0,0-1 0 0 0,0 1 0 0 0,-6-8 884 0 0,1 5-461 0 0,-1 0 1 0 0,0 0-1 0 0,0 1 0 0 0,0-1 0 0 0,0 1 0 0 0,0 0 0 0 0,-1 1 0 0 0,-7-1 0 0 0,-3-2 292 0 0,-82-26 2325 0 0,57 16-1982 0 0,-51-10-1 0 0,45 16-653 0 0,-1 2-1 0 0,-51 1 0 0 0,71 5-426 0 0,-1 1 1 0 0,1 2-1 0 0,0 1 0 0 0,-48 13 0 0 0,59-10-490 0 0,0 0-1 0 0,0 1 0 0 0,1 0 0 0 0,-19 13 1 0 0,12-7-779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8:59.260"/>
    </inkml:context>
    <inkml:brush xml:id="br0">
      <inkml:brushProperty name="width" value="0.1" units="cm"/>
      <inkml:brushProperty name="height" value="0.1" units="cm"/>
      <inkml:brushProperty name="color" value="#E71224"/>
    </inkml:brush>
  </inkml:definitions>
  <inkml:trace contextRef="#ctx0" brushRef="#br0">1724 144 1375 0 0,'-2'-24'252'0'0,"-27"9"3000"0"0,-2 9-3025 0 0,11 2-14 0 0,2 1 213 0 0,0 1 0 0 0,0 0 0 0 0,0 2-1 0 0,-18 0 1 0 0,-19 0 325 0 0,-79 2 515 0 0,-7 0-452 0 0,-92-25 380 0 0,88 6-444 0 0,-23-2-404 0 0,-133-10 709 0 0,225 25-3136 0 0,-149 13 0 0 0,170-3-1990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01.285"/>
    </inkml:context>
    <inkml:brush xml:id="br0">
      <inkml:brushProperty name="width" value="0.1" units="cm"/>
      <inkml:brushProperty name="height" value="0.1" units="cm"/>
      <inkml:brushProperty name="color" value="#E71224"/>
    </inkml:brush>
  </inkml:definitions>
  <inkml:trace contextRef="#ctx0" brushRef="#br0">871 114 1375 0 0,'-2'-4'13'0'0,"0"1"-1"0"0,-1 0 1 0 0,0 1-1 0 0,1-1 0 0 0,-1 0 1 0 0,0 1-1 0 0,0-1 0 0 0,-1 1 1 0 0,1 0-1 0 0,-7-3 0 0 0,-16 6 3358 0 0,-3 0-1938 0 0,-31-2-1314 0 0,-3-8 967 0 0,-86-25 1 0 0,-4 0 1670 0 0,134 31-2598 0 0,1 2 0 0 0,-1 0 0 0 0,0 1 0 0 0,1 1 1 0 0,-1 0-1 0 0,-33 8 0 0 0,-106 39-894 0 0,150-45 630 0 0,-14 5-542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01.657"/>
    </inkml:context>
    <inkml:brush xml:id="br0">
      <inkml:brushProperty name="width" value="0.1" units="cm"/>
      <inkml:brushProperty name="height" value="0.1" units="cm"/>
      <inkml:brushProperty name="color" value="#E71224"/>
    </inkml:brush>
  </inkml:definitions>
  <inkml:trace contextRef="#ctx0" brushRef="#br0">1988 59 1375 0 0,'-2'-3'262'0'0,"-1"0"0"0"0,0 0 0 0 0,0 1 0 0 0,0-1-1 0 0,0 1 1 0 0,-1 0 0 0 0,1 0 0 0 0,-1 0 0 0 0,1 0-1 0 0,-1 1 1 0 0,1-1 0 0 0,-1 1 0 0 0,0 0 0 0 0,0 0-1 0 0,0 0 1 0 0,0 1 0 0 0,-7-1 0 0 0,-8 0 286 0 0,0 1 1 0 0,-23 3-1 0 0,40-3-498 0 0,-73 16 624 0 0,24-9-450 0 0,-41 4 304 0 0,69-10-242 0 0,1-1 1 0 0,-1-1 0 0 0,1-1-1 0 0,0-1 1 0 0,-33-8 0 0 0,19 1 372 0 0,5 1-357 0 0,-1 1 0 0 0,0 1 0 0 0,0 2 0 0 0,0 1-1 0 0,-36 0 1 0 0,-103 15 23 0 0,81-3-47 0 0,-165-9-1 0 0,236 0-399 0 0,-291-14 917 0 0,266 17-1134 0 0,-65 12 0 0 0,77-8-1006 0 0,-1 3 0 0 0,-52 20 0 0 0,44-12-3063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02.708"/>
    </inkml:context>
    <inkml:brush xml:id="br0">
      <inkml:brushProperty name="width" value="0.1" units="cm"/>
      <inkml:brushProperty name="height" value="0.1" units="cm"/>
      <inkml:brushProperty name="color" value="#E71224"/>
    </inkml:brush>
  </inkml:definitions>
  <inkml:trace contextRef="#ctx0" brushRef="#br0">10 55 1839 0 0,'-1'-1'11'0'0,"0"-1"0"0"0,0 1 0 0 0,0-1 0 0 0,0 0 0 0 0,0 1 0 0 0,0-1 0 0 0,1 0 0 0 0,-1 0 0 0 0,1 1 0 0 0,0-1 0 0 0,-1 0 0 0 0,1 0 0 0 0,0 0 0 0 0,0 0 0 0 0,0-2 0 0 0,1 2-6 0 0,9-15 63 0 0,-6 11-84 0 0,-2 10-95 0 0,-2-2-3 0 0,2 1 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37:30.019"/>
    </inkml:context>
    <inkml:brush xml:id="br0">
      <inkml:brushProperty name="width" value="0.1" units="cm"/>
      <inkml:brushProperty name="height" value="0.1" units="cm"/>
      <inkml:brushProperty name="color" value="#E71224"/>
    </inkml:brush>
  </inkml:definitions>
  <inkml:trace contextRef="#ctx0" brushRef="#br0">52 115 919 0 0,'0'-2'102'0'0,"-1"-1"0"0"0,1 1 0 0 0,-1 0 0 0 0,1-1 0 0 0,-1 1 0 0 0,0 0 0 0 0,0-1 0 0 0,0 1 0 0 0,0 0 0 0 0,0 0 0 0 0,0 0 0 0 0,-1 0 0 0 0,1 0 0 0 0,-1 0 0 0 0,0 0-1 0 0,1 0 1 0 0,-1 1 0 0 0,0-1 0 0 0,0 1 0 0 0,0-1 0 0 0,-4-1 0 0 0,-2-1 389 0 0,7 4-403 0 0,0 0 0 0 0,0-1 0 0 0,0 1 0 0 0,0 0 1 0 0,0-1-1 0 0,1 1 0 0 0,-1-1 0 0 0,0 0 1 0 0,0 1-1 0 0,0-1 0 0 0,1 0 0 0 0,-1 1 0 0 0,-1-2 1 0 0,2 1-44 0 0,0 0 0 0 0,0 0 1 0 0,0 0-1 0 0,0 0 0 0 0,1 1 1 0 0,-1-1-1 0 0,0 0 0 0 0,0 0 1 0 0,1 0-1 0 0,-1 1 0 0 0,0-1 1 0 0,1 0-1 0 0,-1 1 0 0 0,1-1 0 0 0,-1 0 1 0 0,1 1-1 0 0,-1-1 0 0 0,1 0 1 0 0,-1 1-1 0 0,1-1 0 0 0,0 1 1 0 0,0-2-1 0 0,4 0 93 0 0,-1 0 1 0 0,0 0-1 0 0,0 0 1 0 0,1 0-1 0 0,-1 1 1 0 0,1-1-1 0 0,-1 1 0 0 0,1 0 1 0 0,0 1-1 0 0,8-1 1 0 0,9-2 182 0 0,46-6 328 0 0,-32 5-393 0 0,6 1 77 0 0,60 3-1 0 0,4-1-130 0 0,-100 1-191 0 0,17-2 28 0 0,0 2 0 0 0,31 2 0 0 0,-51-1-19 0 0,-1 0 0 0 0,1 0 1 0 0,0 0-1 0 0,-1 0 0 0 0,0 0 0 0 0,1 1 1 0 0,-1-1-1 0 0,1 1 0 0 0,-1-1 0 0 0,0 1 0 0 0,2 2 1 0 0,-8-10 304 0 0,0 1 234 0 0,3 16-749 0 0,2-4-136 0 0,1 1-24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03.541"/>
    </inkml:context>
    <inkml:brush xml:id="br0">
      <inkml:brushProperty name="width" value="0.1" units="cm"/>
      <inkml:brushProperty name="height" value="0.1" units="cm"/>
      <inkml:brushProperty name="color" value="#E71224"/>
    </inkml:brush>
  </inkml:definitions>
  <inkml:trace contextRef="#ctx0" brushRef="#br0">683 23 1375 0 0,'-1'0'162'0'0,"0"1"-53"0"0,0-1 0 0 0,0 1 0 0 0,1-1 0 0 0,-1 1 0 0 0,0 0 0 0 0,1-1 0 0 0,-1 1 0 0 0,1 0 0 0 0,-1-1 0 0 0,1 1 0 0 0,-1 0 0 0 0,1 0 0 0 0,-1 1 0 0 0,-4 5-125 0 0,-12 8 8 0 0,16-14 13 0 0,1-1 1 0 0,-1 1-1 0 0,0-1 1 0 0,0 1-1 0 0,0-1 1 0 0,0 0-1 0 0,0 1 1 0 0,0-1-1 0 0,0 0 1 0 0,0 0-1 0 0,0 1 1 0 0,0-1-1 0 0,0 0 1 0 0,0 0-1 0 0,0 0 1 0 0,0 0-1 0 0,0 0 1 0 0,0-1-1 0 0,-2 1 1 0 0,-2-1 253 0 0,0 0 0 0 0,1 1 1 0 0,-1 0-1 0 0,0 0 0 0 0,0 0 1 0 0,0 0-1 0 0,-8 2 0 0 0,0 0 148 0 0,8-2-296 0 0,0 1 0 0 0,1-1 0 0 0,-1-1 0 0 0,0 1 0 0 0,1-1 0 0 0,-1 1 0 0 0,1-1 0 0 0,-1-1 0 0 0,1 1 0 0 0,-6-3 0 0 0,0-1 494 0 0,0-1 0 0 0,-16-12 0 0 0,17 11-168 0 0,6 5-371 0 0,1 0 1 0 0,-1 1-1 0 0,0-1 0 0 0,0 0 0 0 0,0 1 0 0 0,1 0 0 0 0,-2 0 0 0 0,1 0 0 0 0,0 0 0 0 0,0 0 1 0 0,0 0-1 0 0,0 1 0 0 0,0 0 0 0 0,0 0 0 0 0,-1 0 0 0 0,1 0 0 0 0,0 0 0 0 0,-4 1 0 0 0,-3 1-56 0 0,0 0 0 0 0,0-1 0 0 0,1 0 0 0 0,-1-1 0 0 0,-13-1 0 0 0,10 0 147 0 0,1 1-1 0 0,-22 3 1 0 0,-17 1 387 0 0,37-3-459 0 0,0 0-1 0 0,0 0 1 0 0,-17 5-1 0 0,19-2-213 0 0,0 0 0 0 0,0 1-1 0 0,0 0 1 0 0,1 0 0 0 0,0 1-1 0 0,0 1 1 0 0,0 0 0 0 0,1 0-1 0 0,-16 16 1 0 0,11-7-3670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04.140"/>
    </inkml:context>
    <inkml:brush xml:id="br0">
      <inkml:brushProperty name="width" value="0.1" units="cm"/>
      <inkml:brushProperty name="height" value="0.1" units="cm"/>
      <inkml:brushProperty name="color" value="#E71224"/>
    </inkml:brush>
  </inkml:definitions>
  <inkml:trace contextRef="#ctx0" brushRef="#br0">785 110 919 0 0,'-7'-8'1096'0'0,"0"-1"-1"0"0,-11-16 0 0 0,13 16-574 0 0,0 1 1 0 0,-1 1 0 0 0,0-1-1 0 0,-8-7 1 0 0,11 13-399 0 0,0 0-1 0 0,1 0 1 0 0,-1 0 0 0 0,0 0 0 0 0,0 0 0 0 0,-1 0 0 0 0,1 1-1 0 0,0 0 1 0 0,0 0 0 0 0,-1 0 0 0 0,1 0 0 0 0,-1 0 0 0 0,1 1-1 0 0,-1-1 1 0 0,-4 1 0 0 0,-78 6 552 0 0,3 0-159 0 0,39-5 59 0 0,0 2 0 0 0,-71 14 0 0 0,114-17-573 0 0,-41 8 328 0 0,-64 22-1 0 0,93-26-400 0 0,0 2 0 0 0,1 0 0 0 0,-1 0 0 0 0,1 1-1 0 0,1 1 1 0 0,-1 0 0 0 0,1 0 0 0 0,0 1 0 0 0,-9 11-1 0 0,8-8-340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05.311"/>
    </inkml:context>
    <inkml:brush xml:id="br0">
      <inkml:brushProperty name="width" value="0.1" units="cm"/>
      <inkml:brushProperty name="height" value="0.1" units="cm"/>
      <inkml:brushProperty name="color" value="#E71224"/>
    </inkml:brush>
  </inkml:definitions>
  <inkml:trace contextRef="#ctx0" brushRef="#br0">1603 140 367 0 0,'0'1'2'0'0,"-1"0"-1"0"0,1 0 0 0 0,0 0 0 0 0,0-1 1 0 0,0 1-1 0 0,0 0 0 0 0,0 0 0 0 0,-1 0 0 0 0,1-1 1 0 0,0 1-1 0 0,-1 0 0 0 0,1-1 0 0 0,-1 1 1 0 0,1 0-1 0 0,-1-1 0 0 0,1 1 0 0 0,-1 0 0 0 0,1-1 1 0 0,-1 1-1 0 0,1-1 0 0 0,-1 1 0 0 0,-1 0 0 0 0,0 0 61 0 0,0 0-1 0 0,0 0 0 0 0,0 0 0 0 0,0-1 1 0 0,0 1-1 0 0,0-1 0 0 0,-1 1 0 0 0,-1-1 1 0 0,-6 1 698 0 0,1-1 0 0 0,-18-1 1 0 0,26 1-635 0 0,-16-1 482 0 0,-1 0 0 0 0,0 2 0 0 0,1 0-1 0 0,0 1 1 0 0,-1 1 0 0 0,-26 8 0 0 0,28-8-322 0 0,0 0 0 0 0,-27 0 0 0 0,16-2 102 0 0,-2-1 296 0 0,0 0-1 0 0,-48-9 0 0 0,-30 0 81 0 0,-32 4-414 0 0,118 3-268 0 0,-1-2-1 0 0,1 0 0 0 0,0-1 1 0 0,-29-12-1 0 0,-21-12 438 0 0,-128-46 66 0 0,170 67-580 0 0,1 1 0 0 0,-1 2 0 0 0,-1 0 0 0 0,1 2-1 0 0,-37 1 1 0 0,36 3-262 0 0,0 2 0 0 0,0 1 0 0 0,0 1 0 0 0,-40 12 0 0 0,28-4-390 0 0,-3-1-109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06.941"/>
    </inkml:context>
    <inkml:brush xml:id="br0">
      <inkml:brushProperty name="width" value="0.1" units="cm"/>
      <inkml:brushProperty name="height" value="0.1" units="cm"/>
      <inkml:brushProperty name="color" value="#E71224"/>
    </inkml:brush>
  </inkml:definitions>
  <inkml:trace contextRef="#ctx0" brushRef="#br0">1760 125 919 0 0,'0'0'46'0'0,"-1"1"-1"0"0,0-1 1 0 0,0 0-1 0 0,0 1 1 0 0,1-1-1 0 0,-1 0 1 0 0,0 1-1 0 0,0-1 1 0 0,0 0-1 0 0,0 0 0 0 0,0 0 1 0 0,0 0-1 0 0,0 0 1 0 0,1 0-1 0 0,-1 0 1 0 0,0 0-1 0 0,0 0 1 0 0,0-1-1 0 0,0 1 1 0 0,0 0-1 0 0,0 0 0 0 0,1-1 1 0 0,-2 0-1 0 0,-28-13 450 0 0,0 0 846 0 0,23 13-1003 0 0,1 0 1 0 0,-1 1-1 0 0,0 0 0 0 0,0 0 0 0 0,1 0 1 0 0,-1 1-1 0 0,0 0 0 0 0,-11 4 0 0 0,7-3-238 0 0,4-1 25 0 0,0-1 0 0 0,1-1 0 0 0,-1 1 1 0 0,1-1-1 0 0,-1 0 0 0 0,1-1 0 0 0,-7-2 0 0 0,0 1 115 0 0,-117-16 1480 0 0,-15 7-752 0 0,89 9-671 0 0,36 3-52 0 0,-33-4 0 0 0,-75-10 358 0 0,44 6-177 0 0,43 3-268 0 0,-72-9 491 0 0,-157 0 0 0 0,179 15-558 0 0,-97 7-19 0 0,167-5-299 0 0,0 1 1 0 0,0 2-1 0 0,0 0 0 0 0,0 1 1 0 0,1 1-1 0 0,0 1 0 0 0,-20 13 1 0 0,21-10-524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08.158"/>
    </inkml:context>
    <inkml:brush xml:id="br0">
      <inkml:brushProperty name="width" value="0.1" units="cm"/>
      <inkml:brushProperty name="height" value="0.1" units="cm"/>
      <inkml:brushProperty name="color" value="#E71224"/>
    </inkml:brush>
  </inkml:definitions>
  <inkml:trace contextRef="#ctx0" brushRef="#br0">1106 95 2759 0 0,'-8'-19'850'0'0,"5"13"-272"0"0,1-1 1 0 0,-1 1-1 0 0,-7-10 0 0 0,9 14-515 0 0,-1 0-1 0 0,1 1 1 0 0,-1-1 0 0 0,1 1-1 0 0,-1-1 1 0 0,0 1-1 0 0,1 0 1 0 0,-1-1-1 0 0,0 1 1 0 0,0 0 0 0 0,0 0-1 0 0,0 0 1 0 0,0 1-1 0 0,0-1 1 0 0,0 0-1 0 0,-3 0 1 0 0,-164-18 3158 0 0,149 18-2995 0 0,1 1 0 0 0,0 1 0 0 0,-1 0 0 0 0,-28 6 0 0 0,4-1 70 0 0,-14-2 65 0 0,0-3 0 0 0,-85-10 0 0 0,-56 1 202 0 0,157 9-520 0 0,19-1-20 0 0,0 0 1 0 0,0 2-1 0 0,-31 6 0 0 0,48-5-314 0 0,-1-1 0 0 0,1 1-1 0 0,0 0 1 0 0,0 1-1 0 0,0-1 1 0 0,0 1 0 0 0,1 1-1 0 0,0-1 1 0 0,-1 1-1 0 0,2-1 1 0 0,-1 1 0 0 0,-4 7-1 0 0,2 0-3848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47.429"/>
    </inkml:context>
    <inkml:brush xml:id="br0">
      <inkml:brushProperty name="width" value="0.1" units="cm"/>
      <inkml:brushProperty name="height" value="0.1" units="cm"/>
      <inkml:brushProperty name="color" value="#E71224"/>
    </inkml:brush>
  </inkml:definitions>
  <inkml:trace contextRef="#ctx0" brushRef="#br0">2545 339 455 0 0,'-15'-5'2407'0'0,"-25"-7"-574"0"0,11-2-737 0 0,-60-2 668 0 0,87 16-1717 0 0,-6-2 109 0 0,1 0 0 0 0,0 0 0 0 0,0-1 1 0 0,0 0-1 0 0,-11-7 0 0 0,12 7-30 0 0,0-1 0 0 0,-1 1 0 0 0,0 1 0 0 0,-8-3 0 0 0,-17-7 342 0 0,22 9-274 0 0,0 0 0 0 0,0 0 0 0 0,0 1 1 0 0,0 0-1 0 0,0 1 0 0 0,-1 1 0 0 0,-19 0 0 0 0,19 0-89 0 0,-9 0 57 0 0,-70 0 380 0 0,-112 14 0 0 0,145-6-329 0 0,-94 12 43 0 0,124-19-129 0 0,-47-5 0 0 0,42 2 14 0 0,6 0-86 0 0,-1 2 0 0 0,1 1 0 0 0,-1 1 0 0 0,1 2 0 0 0,-36 8 0 0 0,54-10-49 0 0,0 0 0 0 0,0-1 0 0 0,0 0 0 0 0,0-1-1 0 0,0 0 1 0 0,0 0 0 0 0,0-1 0 0 0,0 0 0 0 0,0 0-1 0 0,-9-3 1 0 0,4 0 64 0 0,0 1-1 0 0,-20-3 1 0 0,-6-2 60 0 0,-118-22-25 0 0,129 26-93 0 0,-64-5-12 0 0,64 8 0 0 0,0-1 0 0 0,-28-7 0 0 0,43 7 0 0 0,0 0 0 0 0,0 1 0 0 0,0 1 0 0 0,0 0 0 0 0,0 1 0 0 0,-18 3 0 0 0,-3 0 0 0 0,17-2 13 0 0,1-2 0 0 0,0 1 0 0 0,0-2-1 0 0,-21-2 1 0 0,-32-6-13 0 0,-11 4 0 0 0,71 3 0 0 0,0 1 0 0 0,0 0 0 0 0,0 0 0 0 0,-1 1 0 0 0,1 0 0 0 0,0 0 0 0 0,-17 4 0 0 0,13-1 0 0 0,0-1 0 0 0,0 0 0 0 0,-17-1 0 0 0,22-1 6 0 0,0-1 0 0 0,1-1 0 0 0,-11-2 0 0 0,13 3-2 0 0,-1-1 0 0 0,1 1 0 0 0,-1 0 0 0 0,1 0 0 0 0,-1 1 0 0 0,0 0 0 0 0,1 0 0 0 0,-1 0 0 0 0,-5 1 0 0 0,6 0-4 0 0,1 1 0 0 0,-1-1 0 0 0,1 1 0 0 0,-1 0 0 0 0,1 0 0 0 0,0 0 0 0 0,-6 4 0 0 0,10-6 0 0 0,-1 0 0 0 0,1 1 0 0 0,0-1 0 0 0,0 0 0 0 0,-1 0 0 0 0,1 1 0 0 0,0-1 0 0 0,0 0 0 0 0,0 1 0 0 0,-1-1 0 0 0,1 0 0 0 0,0 1 0 0 0,0-1 0 0 0,0 0 0 0 0,0 1 0 0 0,0-1 0 0 0,0 1 0 0 0,0-1 0 0 0,0 0-1 0 0,-1 1 1 0 0,1-1 0 0 0,1 0 0 0 0,-1 1 0 0 0,0-1 0 0 0,0 1 0 0 0,0-1 0 0 0,0 0 0 0 0,0 1 0 0 0,0-1 0 0 0,0 0 0 0 0,0 1 0 0 0,1-1 0 0 0,11 9-1 0 0,-9-7 3 0 0,1-1-1 0 0,-1 1 1 0 0,1-1 0 0 0,0 0 0 0 0,0 0 0 0 0,3 0 0 0 0,74 9 507 0 0,-65-11-395 0 0,0-1-1 0 0,30-6 1 0 0,-30 4 3 0 0,-1 1 1 0 0,31-2 0 0 0,1 6-103 0 0,-3 0 5 0 0,-1-2-1 0 0,60-9 1 0 0,-80 6-1 0 0,0 1-1 0 0,0 1 0 0 0,1 1 0 0 0,-1 1 1 0 0,0 1-1 0 0,31 5 0 0 0,-33-3 4 0 0,-1-1 0 0 0,26-2 0 0 0,-30 0-22 0 0,1 0-1 0 0,-1 1 1 0 0,1 1 0 0 0,18 4-1 0 0,-19-1 24 0 0,0-2 0 0 0,0 0 0 0 0,0 0 0 0 0,0-2 0 0 0,0 0 0 0 0,1 0 0 0 0,-1-2 0 0 0,0 0 0 0 0,33-7 0 0 0,-30 3 122 0 0,0 0 1 0 0,0 2 0 0 0,36-3-1 0 0,-49 7-135 0 0,0-1-1 0 0,-1 1 1 0 0,1 0-1 0 0,6 2 1 0 0,-6-1-5 0 0,-1-1 1 0 0,1 1 0 0 0,-1-1 0 0 0,7 0-1 0 0,23-2 91 0 0,43-4 0 0 0,-11 5 32 0 0,77-16 48 0 0,-90 11-157 0 0,-44 3-8 0 0,0-1 0 0 0,0 1 1 0 0,19-9-1 0 0,-3 1-3 0 0,22-8 37 0 0,-25 9-3 0 0,26-7-1 0 0,-13 3-21 0 0,-28 10-9 0 0,1-1 0 0 0,-1 2 0 0 0,11-3 0 0 0,-15 4-7 0 0,-1 1 0 0 0,1-1 0 0 0,-1 1-1 0 0,1 0 1 0 0,-1 0 0 0 0,1 1 0 0 0,0-1-1 0 0,-1 1 1 0 0,1-1 0 0 0,-1 1 0 0 0,0 0-1 0 0,1 0 1 0 0,-1 1 0 0 0,0-1 0 0 0,1 1-1 0 0,3 2 1 0 0,17 2-4 0 0,-11-4 0 0 0,-6 0 0 0 0,-4-2 0 0 0,-1 1 0 0 0,0-1 0 0 0,0 1 0 0 0,0-1 0 0 0,0 1 0 0 0,0 0 0 0 0,0 0 0 0 0,0 0 0 0 0,0 0 0 0 0,3 2 0 0 0,-3-2 19 0 0,-1-1-17 0 0,-1 0 0 0 0,1 0 0 0 0,-1 0 0 0 0,1 1 0 0 0,-1-1-1 0 0,1 0 1 0 0,-1 0 0 0 0,0 0 0 0 0,1 0 0 0 0,-1 0 0 0 0,1 1 0 0 0,-1-1 0 0 0,0 0-1 0 0,1 0 1 0 0,-1 1 0 0 0,1-1 0 0 0,-1 0 0 0 0,0 1 0 0 0,0-1 0 0 0,1 0 0 0 0,-1 1-1 0 0,0-1 1 0 0,1 1 0 0 0,-34-19 126 0 0,26 13-115 0 0,-1 0 0 0 0,0 1 0 0 0,0 0-1 0 0,0 0 1 0 0,0 1 0 0 0,0 0 0 0 0,-1 0 0 0 0,1 1-1 0 0,-16-2 1 0 0,-13-7 17 0 0,28 8-19 0 0,0 0 1 0 0,-15-3-1 0 0,-84-15 6 0 0,-12-2 20 0 0,92 20-32 0 0,-26-1 0 0 0,18 0 20 0 0,29 3-17 0 0,-1 0 0 0 0,1 0 0 0 0,0 0-1 0 0,-14 2 1 0 0,-29-1-8 0 0,37 1 0 0 0,0-1 0 0 0,-25-1 0 0 0,26-1 0 0 0,0 2 0 0 0,0 0 0 0 0,1 0 0 0 0,-16 3 0 0 0,-18 3 0 0 0,29-4 0 0 0,0 0 0 0 0,-17 5 0 0 0,15-3 0 0 0,13-3 0 0 0,0 0 0 0 0,0 0 0 0 0,0 0 0 0 0,-7 4 0 0 0,-1 1 0 0 0,0-1 0 0 0,-1-1 0 0 0,-21 4 0 0 0,-12 4 0 0 0,-6 5 0 0 0,-68 25 0 0 0,-89 38 0 0 0,187-73 9 0 0,0 0 1 0 0,0-2-1 0 0,-1-1 0 0 0,0-1 0 0 0,0-1 0 0 0,-43-1 0 0 0,41-2 12 0 0,-48-9 0 0 0,7 1 1 0 0,63 9-32 0 0,0-1 0 0 0,0 2 0 0 0,0-1 0 0 0,1 0 0 0 0,-1 1 0 0 0,0 0 0 0 0,0 0-1 0 0,0 0 1 0 0,0 0 0 0 0,1 1 0 0 0,-1-1 0 0 0,1 1 0 0 0,-7 4 0 0 0,4-2-236 0 0,1 0 1 0 0,1 0-1 0 0,-1 1 0 0 0,1-1 1 0 0,0 1-1 0 0,0 0 0 0 0,-7 11 1 0 0,1 2-5585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54.861"/>
    </inkml:context>
    <inkml:brush xml:id="br0">
      <inkml:brushProperty name="width" value="0.1" units="cm"/>
      <inkml:brushProperty name="height" value="0.1" units="cm"/>
      <inkml:brushProperty name="color" value="#E71224"/>
    </inkml:brush>
  </inkml:definitions>
  <inkml:trace contextRef="#ctx0" brushRef="#br0">2084 188 919 0 0,'0'-4'289'0'0,"0"1"0"0"0,-1 0-1 0 0,1 0 1 0 0,-1 0 0 0 0,0 0-1 0 0,0 0 1 0 0,0 0 0 0 0,-1 0-1 0 0,1 0 1 0 0,-1 1-1 0 0,1-1 1 0 0,-1 0 0 0 0,0 1-1 0 0,0-1 1 0 0,0 1 0 0 0,0 0-1 0 0,0-1 1 0 0,-5-2 0 0 0,3 1-302 0 0,-2-6 618 0 0,6 9-549 0 0,0 0 0 0 0,-1 0 1 0 0,1 0-1 0 0,-1 0 0 0 0,1 0 0 0 0,-1 0 1 0 0,1 0-1 0 0,-1 0 0 0 0,0 0 1 0 0,0 0-1 0 0,1 0 0 0 0,-3-1 0 0 0,-6-4 347 0 0,6 4-236 0 0,1 0-1 0 0,-1 0 1 0 0,0 0 0 0 0,0 1 0 0 0,0-1 0 0 0,0 1 0 0 0,0 0-1 0 0,0 0 1 0 0,-7-2 0 0 0,5 3 20 0 0,0 0-1 0 0,0 0 1 0 0,0 0-1 0 0,0 1 1 0 0,0 0-1 0 0,-1 0 1 0 0,-6 2-1 0 0,5-1 0 0 0,1 0-1 0 0,-1-1 0 0 0,-13 1 0 0 0,8-1 92 0 0,0 0-1 0 0,-19 5 0 0 0,-5 0 174 0 0,-3 4 19 0 0,34-8-422 0 0,-1 0 0 0 0,1-1-1 0 0,-1 1 1 0 0,0-1 0 0 0,1 0-1 0 0,-1-1 1 0 0,0 1 0 0 0,0-1-1 0 0,-8-1 1 0 0,8 0 75 0 0,0-1 1 0 0,0 1-1 0 0,0-1 1 0 0,0 0-1 0 0,1-1 1 0 0,-7-3-1 0 0,5 3 6 0 0,0 0 0 0 0,0 0 0 0 0,0 1 0 0 0,-1 0 0 0 0,1 0 0 0 0,-1 1 0 0 0,-11-1 0 0 0,-2 2-108 0 0,-31 3 1 0 0,50-2-22 0 0,-21 0 92 0 0,-1-1 0 0 0,-27-4 0 0 0,-16 1 295 0 0,37 4-321 0 0,19 0 2 0 0,1 0 0 0 0,-17-2 1 0 0,-27 0 198 0 0,41 0-165 0 0,-1 0 0 0 0,-19 2 0 0 0,-16-2 100 0 0,-156-8-9 0 0,103 3-48 0 0,80 4-106 0 0,2 0 0 0 0,-36-2 71 0 0,-102-22 0 0 0,138 22-57 0 0,-1 1 0 0 0,0 0 0 0 0,0 2 0 0 0,-23 0 0 0 0,-85 11-3 0 0,101-7-60 0 0,2 0 32 0 0,13-1 19 0 0,0 0 1 0 0,0-1-1 0 0,-1-1 0 0 0,1 0 1 0 0,-25-4-1 0 0,30 7 116 0 0,8-3-154 0 0,0 0 0 0 0,0 0 0 0 0,0 0 0 0 0,0 0 0 0 0,0 0 0 0 0,0 0 0 0 0,0 1 1 0 0,0-1-1 0 0,0 0 0 0 0,0 0 0 0 0,0 0 0 0 0,0 0 0 0 0,0 0 0 0 0,0 0 0 0 0,0 1 0 0 0,0-1 1 0 0,0 0-1 0 0,0 0 0 0 0,0 0 0 0 0,0 0 0 0 0,0 0 0 0 0,0 0 0 0 0,1 0 0 0 0,-1 1 1 0 0,0-1-1 0 0,0 0 0 0 0,0 0 0 0 0,0 0 0 0 0,0 0 0 0 0,0 0 0 0 0,0 0 0 0 0,0 0 1 0 0,0 0-1 0 0,1 0 0 0 0,-1 1 0 0 0,0-1 0 0 0,0 0 0 0 0,0 0 0 0 0,0 0 0 0 0,0 0 1 0 0,0 0-1 0 0,1 0 0 0 0,-1 0 0 0 0,0 0 0 0 0,0 0 0 0 0,0 0 0 0 0,0 0 0 0 0,0 0 0 0 0,0 0 1 0 0,1 0-1 0 0,-1 0 0 0 0,0 0 0 0 0,0 0 0 0 0,0 0 0 0 0,0 0 0 0 0,0 0 0 0 0,0-1 1 0 0,0 1-1 0 0,1 0 0 0 0,-1 0 0 0 0,0 0 0 0 0,0 0 0 0 0,23 1 23 0 0,0 2-1 0 0,34 7 1 0 0,28 4 29 0 0,255-1 74 0 0,-247-11-108 0 0,40 0 88 0 0,86-30-5 0 0,-189 23-78 0 0,10 0 41 0 0,65-2 0 0 0,48 13 29 0 0,-80-3-65 0 0,25 0-7 0 0,88-9 169 0 0,-161 9-192 0 0,-21-2 0 0 0,0 0 0 0 0,0-1 0 0 0,0 1 0 0 0,0-1 0 0 0,0 0 0 0 0,0 0 0 0 0,0 0 0 0 0,4-1 0 0 0,-92 3 256 0 0,-130 1-128 0 0,55 1-128 0 0,-247 23 0 0 0,367-24 0 0 0,-263 12 0 0 0,229-15 0 0 0,-22-1 0 0 0,-61 1 64 0 0,107 0-64 0 0,0 4 0 0 0,-53 9 0 0 0,2 0 0 0 0,99-13 1 0 0,-1 0 3 0 0,1 0 0 0 0,0 0 0 0 0,-1 0 0 0 0,1 1 0 0 0,0-1 0 0 0,-1 0 0 0 0,1 1 0 0 0,0-1 0 0 0,-1 1 0 0 0,1-1-1 0 0,0 1 1 0 0,0 0 0 0 0,-1-1 0 0 0,1 1 0 0 0,-1 1 0 0 0,4-1-4 0 0,1 1 0 0 0,-1-1 0 0 0,1 0 0 0 0,0 0 0 0 0,-1 0 0 0 0,1 0 0 0 0,0 0 0 0 0,4 0 0 0 0,31 0 0 0 0,1-1 0 0 0,57-7 0 0 0,3-1 0 0 0,135-6 0 0 0,-102 11 0 0 0,20-1 0 0 0,116-42 0 0 0,-7 0 0 0 0,-69 33 0 0 0,-17 2 0 0 0,-144 8-20 0 0,15-2-186 0 0,89 2 0 0 0,-126 4 40 0 0,-1 0-1 0 0,0 0 1 0 0,0 1-1 0 0,0 0 0 0 0,0 1 1 0 0,0 0-1 0 0,-1 0 1 0 0,14 8-1 0 0,10 13-5204 0 0,-12-5-463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14.193"/>
    </inkml:context>
    <inkml:brush xml:id="br0">
      <inkml:brushProperty name="width" value="0.1" units="cm"/>
      <inkml:brushProperty name="height" value="0.1" units="cm"/>
      <inkml:brushProperty name="color" value="#E71224"/>
    </inkml:brush>
  </inkml:definitions>
  <inkml:trace contextRef="#ctx0" brushRef="#br0">1685 83 3167 0 0,'0'0'15'0'0,"0"0"0"0"0,0-1-1 0 0,0 1 1 0 0,0 0-1 0 0,0 0 1 0 0,0-1-1 0 0,0 1 1 0 0,0 0-1 0 0,-1-1 1 0 0,1 1-1 0 0,0 0 1 0 0,0 0-1 0 0,0-1 1 0 0,0 1-1 0 0,0 0 1 0 0,0 0-1 0 0,-1-1 1 0 0,1 1-1 0 0,0 0 1 0 0,0 0 0 0 0,0 0-1 0 0,-1-1 1 0 0,1 1-1 0 0,0 0 1 0 0,0 0-1 0 0,-1 0 1 0 0,1 0-1 0 0,0 0 1 0 0,0-1-1 0 0,-1 1 1 0 0,1 0-1 0 0,0 0 1 0 0,-1 0-1 0 0,1 0 1 0 0,0 0-1 0 0,0 0 1 0 0,-1 0 0 0 0,1 0-1 0 0,0 0 1 0 0,-1 0-1 0 0,1 0 1 0 0,0 0-1 0 0,0 0 1 0 0,-1 0-1 0 0,-14 5 36 0 0,10-3-50 0 0,-6 0 83 0 0,-1-1-1 0 0,1 0 1 0 0,-1-1 0 0 0,-14-2-1 0 0,-10 0 785 0 0,-98-8 1728 0 0,38 15-1681 0 0,62-2-550 0 0,-1-1-1 0 0,-37-4 1 0 0,-119-10 987 0 0,98 1-768 0 0,-149-13 166 0 0,191 22-701 0 0,-73-7 283 0 0,-23-10 263 0 0,130 17-570 0 0,-1 1-1 0 0,1 1 0 0 0,0 0 0 0 0,-21 4 1 0 0,-70 15-12 0 0,76-12-42 0 0,-21 7-1086 0 0,25-6-3339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15.158"/>
    </inkml:context>
    <inkml:brush xml:id="br0">
      <inkml:brushProperty name="width" value="0.1" units="cm"/>
      <inkml:brushProperty name="height" value="0.1" units="cm"/>
      <inkml:brushProperty name="color" value="#E71224"/>
    </inkml:brush>
  </inkml:definitions>
  <inkml:trace contextRef="#ctx0" brushRef="#br0">938 48 2959 0 0,'-10'4'164'0'0,"-1"0"0"0"0,0 0 0 0 0,0-1-1 0 0,0 0 1 0 0,0-1 0 0 0,0 0-1 0 0,-19 0 1 0 0,-81-6 2300 0 0,85 2-1950 0 0,-406-56 3646 0 0,411 55-4113 0 0,0 1 0 0 0,0 0 0 0 0,-1 2 0 0 0,1 0 0 0 0,-41 7 0 0 0,45-3-1144 0 0,-1 0 1 0 0,-17 7-1 0 0,10-1-2519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15.818"/>
    </inkml:context>
    <inkml:brush xml:id="br0">
      <inkml:brushProperty name="width" value="0.1" units="cm"/>
      <inkml:brushProperty name="height" value="0.1" units="cm"/>
      <inkml:brushProperty name="color" value="#E71224"/>
    </inkml:brush>
  </inkml:definitions>
  <inkml:trace contextRef="#ctx0" brushRef="#br0">1559 0 2415 0 0,'-3'3'83'0'0,"-1"-1"0"0"0,1 0 0 0 0,0 0 0 0 0,0 0 0 0 0,-1 0 0 0 0,1-1-1 0 0,-1 0 1 0 0,0 1 0 0 0,1-1 0 0 0,-7 1 0 0 0,-42 4 656 0 0,44-5-702 0 0,-66 2 1472 0 0,-128-11 0 0 0,163 5-1288 0 0,-6 3-36 0 0,0 2-1 0 0,-1 2 1 0 0,1 2-1 0 0,-65 16 1 0 0,50-8-15 0 0,0-3 1 0 0,0-2-1 0 0,-1-4 0 0 0,0-1 1 0 0,-87-8-1 0 0,59-6 83 0 0,-51-4-6 0 0,113 13-300 0 0,0 1 0 0 0,0 1 0 0 0,-33 6 0 0 0,32-2-299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38:25.229"/>
    </inkml:context>
    <inkml:brush xml:id="br0">
      <inkml:brushProperty name="width" value="0.1" units="cm"/>
      <inkml:brushProperty name="height" value="0.1" units="cm"/>
      <inkml:brushProperty name="color" value="#E71224"/>
    </inkml:brush>
  </inkml:definitions>
  <inkml:trace contextRef="#ctx0" brushRef="#br0">683 834 919 0 0,'-4'-5'89'0'0,"3"4"-60"0"0,1 1 1 0 0,0-1 0 0 0,0 1 0 0 0,-1-1-1 0 0,1 1 1 0 0,0 0 0 0 0,-1-1-1 0 0,1 1 1 0 0,0 0 0 0 0,-1-1 0 0 0,1 1-1 0 0,0 0 1 0 0,-1 0 0 0 0,1-1-1 0 0,-1 1 1 0 0,1 0 0 0 0,-1 0 0 0 0,1 0-1 0 0,-1-1 1 0 0,1 1 0 0 0,0 0 0 0 0,-1 0-1 0 0,1 0 1 0 0,-1 0 0 0 0,1 0-1 0 0,-2 0 446 0 0,4 35 2071 0 0,15 42-2073 0 0,-17-76-430 0 0,0 0 0 0 0,0 0 1 0 0,1 0-1 0 0,-1 0 0 0 0,1 0 0 0 0,-1 0 0 0 0,1 0 1 0 0,0 0-1 0 0,-1 0 0 0 0,1 0 0 0 0,0 0 0 0 0,-1 0 1 0 0,1 0-1 0 0,0 0 0 0 0,0-1 0 0 0,0 1 0 0 0,0 0 0 0 0,0-1 1 0 0,0 1-1 0 0,0 0 0 0 0,0-1 0 0 0,0 1 0 0 0,0-1 1 0 0,2 1-1 0 0,13 9 786 0 0,-4-2-397 0 0,2 4-42 0 0,-13-12-376 0 0,-1 1-1 0 0,0-1 1 0 0,0 0 0 0 0,0 1 0 0 0,0-1 0 0 0,0 0 0 0 0,0 1 0 0 0,1-1 0 0 0,-1 0-1 0 0,0 0 1 0 0,0 1 0 0 0,1-1 0 0 0,-1 0 0 0 0,0 0 0 0 0,0 1 0 0 0,1-1-1 0 0,-1 0 1 0 0,0 0 0 0 0,0 0 0 0 0,1 1 0 0 0,-1-1 0 0 0,0 0 0 0 0,1 0 0 0 0,-1 0-1 0 0,0 0 1 0 0,1 0 0 0 0,-1 0 0 0 0,0 0 0 0 0,1 0 0 0 0,-1 0 0 0 0,1 0 0 0 0,-1 0-1 0 0,0 0 1 0 0,1 0 0 0 0,-1 0 0 0 0,0 0 0 0 0,1 0 0 0 0,-1 0 0 0 0,0 0-1 0 0,1 0 1 0 0,-1 0 0 0 0,0-1 0 0 0,1 1 0 0 0,-1 0 0 0 0,0 0 0 0 0,0 0 0 0 0,1-1-1 0 0,-1 1 1 0 0,0 0 0 0 0,0 0 0 0 0,1-1 0 0 0,-1 1 0 0 0,0 0 0 0 0,0 0-1 0 0,0-1 1 0 0,1 1 0 0 0,-1-1 0 0 0,11-8 268 0 0,-9 8-254 0 0,0-1-1 0 0,0 1 1 0 0,0-1 0 0 0,0 0-1 0 0,0 1 1 0 0,0-1-1 0 0,0 0 1 0 0,-1 0-1 0 0,1 0 1 0 0,-1-1 0 0 0,1 1-1 0 0,-1 0 1 0 0,0 0-1 0 0,2-5 1 0 0,-1 2 11 0 0,-1 0 0 0 0,0 0 0 0 0,1 0 0 0 0,-2-1 0 0 0,1 1 0 0 0,0-6 0 0 0,0 5-16 0 0,0 0 1 0 0,1 0-1 0 0,0 0 0 0 0,0 0 1 0 0,0 0-1 0 0,6-10 0 0 0,-6 13-5 0 0,3-6 0 0 0,0 1-1 0 0,0 0 1 0 0,1 0-1 0 0,0 1 1 0 0,1 0-1 0 0,8-7 0 0 0,-7 5-11 0 0,35-46 282 0 0,-25 33-92 0 0,27-46 1 0 0,-35 52-131 0 0,-8 13-58 0 0,0-1 0 0 0,0 1 0 0 0,-1-1 0 0 0,1 0 0 0 0,-1 0 0 0 0,0 1 0 0 0,0-1 0 0 0,0 0 0 0 0,0 0 0 0 0,-1 0 0 0 0,0 0 0 0 0,0 0 0 0 0,0 0 0 0 0,0 0 0 0 0,0 0 0 0 0,-2-7 0 0 0,0 0 27 0 0,1-6-32 0 0,1 0 1 0 0,2-22-1 0 0,0 20 3 0 0,-2-29-1 0 0,-1 36 24 0 0,-1-14 94 0 0,0-1 1 0 0,-11-42-1 0 0,11 62-108 0 0,1 1 0 0 0,-2-1 0 0 0,1 0 0 0 0,-1 1 0 0 0,0 0 1 0 0,0 0-1 0 0,-1 0 0 0 0,0 0 0 0 0,0 0 0 0 0,0 1 0 0 0,-1-1 0 0 0,0 1 0 0 0,0 1 0 0 0,0-1 0 0 0,-8-5 0 0 0,9 7-12 0 0,-21-12 22 0 0,-34-16 0 0 0,-22-9-3 0 0,48 23 11 0 0,-47-18 1 0 0,67 30-29 0 0,0 2 0 0 0,0-1 0 0 0,0 2 0 0 0,-1-1 0 0 0,1 2-1 0 0,0 0 1 0 0,-21 1 0 0 0,3 2-5 0 0,0 2 0 0 0,1 0 0 0 0,-1 2 0 0 0,1 2 0 0 0,1 0 0 0 0,-1 2 0 0 0,1 1 0 0 0,1 2 0 0 0,-39 22 0 0 0,42-19 0 0 0,2-2 0 0 0,0 1 0 0 0,-24 21 0 0 0,40-30 0 0 0,1 1 0 0 0,0-1 0 0 0,0 1 0 0 0,0 0 0 0 0,1 1 0 0 0,0-1 0 0 0,1 1 0 0 0,0 0 0 0 0,0 0 0 0 0,-5 14 0 0 0,7-11-3 0 0,0-1 0 0 0,1 1-1 0 0,0-1 1 0 0,0 1 0 0 0,1-1 0 0 0,0 1-1 0 0,1 0 1 0 0,0-1 0 0 0,1 1 0 0 0,3 9-1 0 0,1 2-5 0 0,1 1 0 0 0,1-2 0 0 0,17 32 0 0 0,-16-36 9 0 0,2-1 0 0 0,0 0 0 0 0,1 0 0 0 0,1-1 0 0 0,17 17 0 0 0,79 60 0 0 0,-91-77 0 0 0,1-1-1 0 0,0 0-1 0 0,1-1 0 0 0,0-1 1 0 0,1-1-1 0 0,38 14 1 0 0,-43-19 16 0 0,1-1 0 0 0,0-1 0 0 0,0-1 0 0 0,0-1 0 0 0,0 0 0 0 0,1-1 0 0 0,-1 0 0 0 0,26-4 0 0 0,-25 0 28 0 0,0-1 1 0 0,-1 0 0 0 0,1-2 0 0 0,23-10-1 0 0,-29 12 3 0 0,0 0 0 0 0,16-3-1 0 0,-23 6-32 0 0,0 0-1 0 0,0 1 1 0 0,0-1 0 0 0,0 1-1 0 0,0 0 1 0 0,0 0 0 0 0,0 1-1 0 0,8 1 1 0 0,-11-1-34 0 0,-1 0 1 0 0,1-1-1 0 0,-1 1 1 0 0,1 0-1 0 0,-1 0 0 0 0,0 0 1 0 0,0 1-1 0 0,1-1 1 0 0,-1 0-1 0 0,0 0 1 0 0,0 1-1 0 0,0-1 0 0 0,0 0 1 0 0,0 1-1 0 0,1 2 1 0 0,4 17-422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16.708"/>
    </inkml:context>
    <inkml:brush xml:id="br0">
      <inkml:brushProperty name="width" value="0.1" units="cm"/>
      <inkml:brushProperty name="height" value="0.1" units="cm"/>
      <inkml:brushProperty name="color" value="#E71224"/>
    </inkml:brush>
  </inkml:definitions>
  <inkml:trace contextRef="#ctx0" brushRef="#br0">1569 86 3967 0 0,'-4'-2'71'0'0,"0"0"-1"0"0,1 1 0 0 0,-1 0 1 0 0,0 0-1 0 0,-7-1 0 0 0,-4-2-16 0 0,-45-12 917 0 0,0 2 0 0 0,-1 3 0 0 0,-87-5 0 0 0,64 14 57 0 0,-153 14-1 0 0,54 1-209 0 0,134-12-503 0 0,-84-9 0 0 0,52-4-186 0 0,34 4 4 0 0,0 2 1 0 0,-88 1-1 0 0,114 6-183 0 0,0 1 0 0 0,-36 10 0 0 0,48-10 2 0 0,1 1 0 0 0,-1 0 0 0 0,1 1 0 0 0,-1-1 0 0 0,1 2 0 0 0,0-1 0 0 0,1 1 0 0 0,-14 11 0 0 0,9-6-530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17.426"/>
    </inkml:context>
    <inkml:brush xml:id="br0">
      <inkml:brushProperty name="width" value="0.1" units="cm"/>
      <inkml:brushProperty name="height" value="0.1" units="cm"/>
      <inkml:brushProperty name="color" value="#E71224"/>
    </inkml:brush>
  </inkml:definitions>
  <inkml:trace contextRef="#ctx0" brushRef="#br0">989 31 919 0 0,'-33'7'536'0'0,"15"-2"-416"0"0,-22 1 842 0 0,0-2 0 0 0,-1-1 0 0 0,0-3 0 0 0,1-1-1 0 0,-49-7 1 0 0,-28-11 209 0 0,-33-3 158 0 0,125 20-1077 0 0,-115-2 469 0 0,122 5-709 0 0,0 1 0 0 0,0 1 0 0 0,0 0-1 0 0,1 1 1 0 0,-31 12 0 0 0,-3 6-640 0 0,25-8 237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18.256"/>
    </inkml:context>
    <inkml:brush xml:id="br0">
      <inkml:brushProperty name="width" value="0.1" units="cm"/>
      <inkml:brushProperty name="height" value="0.1" units="cm"/>
      <inkml:brushProperty name="color" value="#E71224"/>
    </inkml:brush>
  </inkml:definitions>
  <inkml:trace contextRef="#ctx0" brushRef="#br0">2158 74 2759 0 0,'-2'-1'40'0'0,"0"0"-1"0"0,0 0 1 0 0,0 0-1 0 0,0 1 0 0 0,0-1 1 0 0,-1 0-1 0 0,1 1 1 0 0,0-1-1 0 0,0 1 0 0 0,0 0 1 0 0,-1 0-1 0 0,1 0 1 0 0,-3 0-1 0 0,-31 7 798 0 0,3-1-434 0 0,19-6-337 0 0,1-1-1 0 0,-1 0 0 0 0,0-1 1 0 0,-23-7-1 0 0,20 5 45 0 0,-1 0 0 0 0,-18-1-1 0 0,-4 5 986 0 0,-49 5-1 0 0,-9 0-720 0 0,42-3-263 0 0,-39-2 439 0 0,-55-5 440 0 0,28 2-290 0 0,-79-2-12 0 0,-117-10-134 0 0,-125-21 176 0 0,413 35-730 0 0,0 1 0 0 0,0 2 0 0 0,-51 10 0 0 0,10 6-3431 0 0,33-5-296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49:20.195"/>
    </inkml:context>
    <inkml:brush xml:id="br0">
      <inkml:brushProperty name="width" value="0.1" units="cm"/>
      <inkml:brushProperty name="height" value="0.1" units="cm"/>
      <inkml:brushProperty name="color" value="#E71224"/>
    </inkml:brush>
  </inkml:definitions>
  <inkml:trace contextRef="#ctx0" brushRef="#br0">2027 137 3623 0 0,'-97'22'2759'0'0,"80"-20"-2384"0"0,0 0-1 0 0,0-1 1 0 0,0 0 0 0 0,-17-2-1 0 0,-59-10 1498 0 0,-68 7-1289 0 0,149 4-528 0 0,-21-1 217 0 0,-1-2 1 0 0,1-1 0 0 0,-46-12-1 0 0,-95-20 688 0 0,71 18-601 0 0,-59-13 90 0 0,108 17-278 0 0,-70-7 0 0 0,94 18-160 0 0,-1 2 1 0 0,1 0 0 0 0,0 2 0 0 0,-32 6-1 0 0,13 2-16 0 0,1 2-1 0 0,-60 22 0 0 0,-91 47-942 0 0,115-45-341 0 0,38-16-1665 0 0,-2 3-854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02.533"/>
    </inkml:context>
    <inkml:brush xml:id="br0">
      <inkml:brushProperty name="width" value="0.1" units="cm"/>
      <inkml:brushProperty name="height" value="0.1" units="cm"/>
      <inkml:brushProperty name="color" value="#E71224"/>
    </inkml:brush>
  </inkml:definitions>
  <inkml:trace contextRef="#ctx0" brushRef="#br0">1370 239 2759 0 0,'-75'-6'1679'0'0,"71"5"-1590"0"0,0 0-1 0 0,1 0 1 0 0,-1-1 0 0 0,0 1-1 0 0,1-1 1 0 0,-1 0 0 0 0,1 0-1 0 0,0 0 1 0 0,0 0 0 0 0,0-1-1 0 0,0 1 1 0 0,0-1 0 0 0,-4-5-1 0 0,3 4 86 0 0,0 0 0 0 0,0 1 0 0 0,0-1-1 0 0,-1 1 1 0 0,1 0 0 0 0,-8-4-1 0 0,-43-10 568 0 0,39 12-682 0 0,0 1 0 0 0,-16-8 0 0 0,1-1 477 0 0,-46-11 1 0 0,18 6 64 0 0,39 13-497 0 0,-1 1-1 0 0,0 1 1 0 0,0 1-1 0 0,-39 1 0 0 0,14 0 34 0 0,-24 0 8 0 0,-21-1 56 0 0,55 0-157 0 0,6 0 33 0 0,-38-7 0 0 0,22 5-1 0 0,35 4-39 0 0,1-1-1 0 0,-17-3 1 0 0,8-1 123 0 0,0 2-1 0 0,0 0 1 0 0,0 1 0 0 0,-1 0-1 0 0,-23 2 1 0 0,20 0-83 0 0,-7 0 78 0 0,29 1-147 0 0,0-1 1 0 0,0 0-1 0 0,0 0 0 0 0,0 0 1 0 0,0 0-1 0 0,0 0 1 0 0,0 0-1 0 0,0 0 1 0 0,0 0-1 0 0,0 0 1 0 0,0-1-1 0 0,0 1 0 0 0,0 0 1 0 0,0-1-1 0 0,0 1 1 0 0,0-1-1 0 0,0 1 1 0 0,0-1-1 0 0,-1 0 1 0 0,2 1 7 0 0,0-1 1 0 0,0 1-1 0 0,-1 0 1 0 0,1 0-1 0 0,0-1 1 0 0,0 1 0 0 0,0 0-1 0 0,0 0 1 0 0,0-1-1 0 0,0 1 1 0 0,0 0-1 0 0,-1 0 1 0 0,1-1 0 0 0,0 1-1 0 0,0 0 1 0 0,0 0-1 0 0,0-1 1 0 0,0 1-1 0 0,0 0 1 0 0,0 0 0 0 0,0-1-1 0 0,0 1 1 0 0,1 0-1 0 0,-1-1 1 0 0,0 1-1 0 0,0 0 1 0 0,10-9 585 0 0,-6 8-515 0 0,0 0-1 0 0,1 0 0 0 0,-1 1 1 0 0,1 0-1 0 0,-1-1 0 0 0,1 1 1 0 0,-1 1-1 0 0,1-1 0 0 0,6 2 1 0 0,5 0 17 0 0,3-1-8 0 0,-9 0-77 0 0,1 0 0 0 0,-1-1-1 0 0,14-1 1 0 0,-17 1-12 0 0,1-1 1 0 0,0 2-1 0 0,0-1 1 0 0,7 2-1 0 0,26 1 9 0 0,-5-3-16 0 0,1 2 0 0 0,0 2 0 0 0,51 11 0 0 0,-15-3 0 0 0,-30-7 0 0 0,71-3 0 0 0,-75-2 0 0 0,46 3 14 0 0,30 0 26 0 0,-84-3-19 0 0,1 2 1 0 0,-1 2-1 0 0,36 8 1 0 0,-20-4-34 0 0,-6-1 28 0 0,0-2 0 0 0,0-2 0 0 0,80-4 0 0 0,-112 2-2 0 0,-1-1-1 0 0,1 1 0 0 0,0 0 0 0 0,15 4 1 0 0,5 1-17 0 0,-29-6 3 0 0,17 4 0 0 0,-17-4 0 0 0,1 0 0 0 0,-1 0 0 0 0,0 0 0 0 0,0 0 0 0 0,0 0 0 0 0,1 0 0 0 0,-1 0 0 0 0,0 0 0 0 0,0 0 0 0 0,1 0 0 0 0,-1 0 0 0 0,0 0 0 0 0,0 0 0 0 0,1 0 0 0 0,-1 1 0 0 0,0-1 0 0 0,0 0 0 0 0,0 0 0 0 0,1 0 0 0 0,-1 0 0 0 0,0 0 0 0 0,0 1 0 0 0,0-1 0 0 0,0 0 0 0 0,1 0 0 0 0,-1 0 0 0 0,0 1 0 0 0,0-1 0 0 0,0 0 0 0 0,0 0 0 0 0,0 0 0 0 0,0 1 0 0 0,1-1 0 0 0,-1 0 0 0 0,0 0 0 0 0,0 1 0 0 0,0-1 0 0 0,0 0 0 0 0,0 0 0 0 0,0 1 0 0 0,0-1 0 0 0,0 0 0 0 0,0 0 0 0 0,0 1 0 0 0,0-1 0 0 0,0 0 0 0 0,-1 0 0 0 0,1 0 0 0 0,0 1 0 0 0,0-1 0 0 0,0 0 0 0 0,0 0 0 0 0,0 1 0 0 0,0-1 0 0 0,0 0 0 0 0,-1 0 0 0 0,1 0 0 0 0,0 0 0 0 0,0 1 0 0 0,0-1 0 0 0,-1 0 0 0 0,1 0 0 0 0,0 0 0 0 0,0 0 0 0 0,0 0 0 0 0,-1 1 0 0 0,-2-1 1 0 0,-1 1 0 0 0,0 0 0 0 0,1-1 1 0 0,-1 0-1 0 0,1 0 0 0 0,-1 0 0 0 0,1 0 0 0 0,-1-1 0 0 0,-6-1 0 0 0,-3 0 42 0 0,-44-6 20 0 0,-9 0 28 0 0,16 6-12 0 0,-1 3 0 0 0,1 1-1 0 0,-59 11 1 0 0,-140 15 77 0 0,215-25-112 0 0,-24 2 135 0 0,1-3-1 0 0,-1-2 1 0 0,1-3 0 0 0,-88-15-1 0 0,141 17-167 0 0,-153-28 229 0 0,126 26-232 0 0,0 0 0 0 0,1 2 0 0 0,-37 3 0 0 0,-38 7 45 0 0,102-8-45 0 0,0 0 0 0 0,0 0-1 0 0,0 0 1 0 0,0 0 0 0 0,0 1 0 0 0,1-1-1 0 0,-1 1 1 0 0,0-1 0 0 0,1 1-1 0 0,-1 0 1 0 0,1 0 0 0 0,-1 1 0 0 0,-3 4-1 0 0,-10 15-1105 0 0,5 0-3344 0 0,7-8-406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03.479"/>
    </inkml:context>
    <inkml:brush xml:id="br0">
      <inkml:brushProperty name="width" value="0.1" units="cm"/>
      <inkml:brushProperty name="height" value="0.1" units="cm"/>
      <inkml:brushProperty name="color" value="#E71224"/>
    </inkml:brush>
  </inkml:definitions>
  <inkml:trace contextRef="#ctx0" brushRef="#br0">1179 166 2879 0 0,'-6'-4'310'0'0,"1"-1"0"0"0,-1 1 0 0 0,1-1 0 0 0,-7-9 0 0 0,8 9-173 0 0,0 1 1 0 0,0 0 0 0 0,0-1 0 0 0,-1 1 0 0 0,-7-5-1 0 0,4 5 25 0 0,1 1 0 0 0,-1-1 0 0 0,1 2 0 0 0,-1-1-1 0 0,0 1 1 0 0,0 0 0 0 0,0 1 0 0 0,0 0 0 0 0,-1 0-1 0 0,-8 0 1 0 0,-13 2 322 0 0,-44 8 0 0 0,24-3-421 0 0,-133 8 326 0 0,-20-21 1075 0 0,30-19-460 0 0,40 4-496 0 0,89 19-314 0 0,30 3-98 0 0,0-1-1 0 0,-27-5 0 0 0,24 3 1 0 0,14 3-67 0 0,0 0-1 0 0,0 0 0 0 0,0-1 1 0 0,1 0-1 0 0,-1 1 0 0 0,0-1 0 0 0,0 0 1 0 0,1 0-1 0 0,-1 0 0 0 0,0-1 1 0 0,1 1-1 0 0,-4-3 0 0 0,34 1 223 0 0,38 7-163 0 0,106 18-1 0 0,-126-15-70 0 0,33 6 37 0 0,102 12-55 0 0,-127-22 1 0 0,107-9 0 0 0,93-23 0 0 0,-131 15 0 0 0,110-20 0 0 0,-213 29-121 0 0,-1 1 1 0 0,1 1-1 0 0,0 1 0 0 0,-1 0 0 0 0,30 3 0 0 0,-34 1-442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15.440"/>
    </inkml:context>
    <inkml:brush xml:id="br0">
      <inkml:brushProperty name="width" value="0.1" units="cm"/>
      <inkml:brushProperty name="height" value="0.1" units="cm"/>
      <inkml:brushProperty name="color" value="#E71224"/>
    </inkml:brush>
  </inkml:definitions>
  <inkml:trace contextRef="#ctx0" brushRef="#br0">1313 86 2183 0 0,'2'-3'42'0'0,"-1"2"30"0"0,0 0 0 0 0,0 0 0 0 0,0 0 0 0 0,0 0 0 0 0,0 0 0 0 0,0 0 0 0 0,0 0 0 0 0,0 1-1 0 0,0-1 1 0 0,0 0 0 0 0,0 0 0 0 0,0 1 0 0 0,1-1 0 0 0,-1 1 0 0 0,0-1 0 0 0,0 1 0 0 0,1 0 0 0 0,-1-1 0 0 0,0 1 0 0 0,1 0 0 0 0,-1 0 0 0 0,0 0 0 0 0,1 0 0 0 0,-1 0 0 0 0,0 0 0 0 0,0 1 0 0 0,1-1 0 0 0,-1 0 0 0 0,0 0-1 0 0,2 2 1 0 0,-2-2-69 0 0,-1 0 0 0 0,0 0 0 0 0,1 0 0 0 0,-1 0 0 0 0,0 0-1 0 0,0 0 1 0 0,1 0 0 0 0,-1 0 0 0 0,0 0 0 0 0,0 0 0 0 0,0 1-1 0 0,1-1 1 0 0,-1 0 0 0 0,0 0 0 0 0,0 0 0 0 0,0 0 0 0 0,1 1-1 0 0,-1-1 1 0 0,0 0 0 0 0,0 0 0 0 0,0 0 0 0 0,0 1 0 0 0,1-1-1 0 0,-1 0 1 0 0,0 0 0 0 0,0 1 0 0 0,0-1 0 0 0,0 0 0 0 0,0 0-1 0 0,0 1 1 0 0,0-1 0 0 0,0 0 0 0 0,0 0 0 0 0,0 1 0 0 0,0-1-1 0 0,-7 9 225 0 0,-12 3 123 0 0,17-11-256 0 0,0-1 0 0 0,-1 1 0 0 0,1-1 0 0 0,-1 0 0 0 0,1 0 1 0 0,-1-1-1 0 0,1 1 0 0 0,0 0 0 0 0,-1-1 0 0 0,1 1 0 0 0,0-1 0 0 0,-1 0 0 0 0,-3-2 0 0 0,-22-3 1054 0 0,18 5-1078 0 0,1 0-1 0 0,-1-1 1 0 0,1 0-1 0 0,-12-3 1 0 0,-23-5 470 0 0,-57 6 255 0 0,16 2-423 0 0,55 2-133 0 0,-43 3 0 0 0,2 0-49 0 0,-236-15 880 0 0,299 12-1031 0 0,-33-5 139 0 0,0-1 0 0 0,-77-23 0 0 0,101 24-134 0 0,0 2 0 0 0,0 0 0 0 0,0 1 0 0 0,-1 1 0 0 0,-27 1 0 0 0,12 3-416 0 0,2 1 1 0 0,-36 10 0 0 0,39-8-161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16.902"/>
    </inkml:context>
    <inkml:brush xml:id="br0">
      <inkml:brushProperty name="width" value="0.1" units="cm"/>
      <inkml:brushProperty name="height" value="0.1" units="cm"/>
      <inkml:brushProperty name="color" value="#E71224"/>
    </inkml:brush>
  </inkml:definitions>
  <inkml:trace contextRef="#ctx0" brushRef="#br0">1872 86 2127 0 0,'2'0'70'0'0,"-1"0"-1"0"0,0 0 0 0 0,1 0 0 0 0,-1 0 0 0 0,1 0 0 0 0,-1-1 0 0 0,1 1 1 0 0,-1 0-1 0 0,0 0 0 0 0,1-1 0 0 0,-1 1 0 0 0,0-1 0 0 0,1 0 0 0 0,-1 1 0 0 0,0-1 1 0 0,1 0-1 0 0,-1 0 0 0 0,1 0 0 0 0,5-3 593 0 0,-6 3-610 0 0,-1 1 0 0 0,1 0 0 0 0,-1-1 0 0 0,0 1 0 0 0,1 0 0 0 0,-1 0 0 0 0,1 0 0 0 0,-1-1 0 0 0,1 1-1 0 0,-1 0 1 0 0,1 0 0 0 0,-1 0 0 0 0,1 0 0 0 0,-1 0 0 0 0,1 0 0 0 0,-1 0 0 0 0,0 0 0 0 0,1 0-1 0 0,-1 0 1 0 0,1 0 0 0 0,-1 0 0 0 0,1 0 0 0 0,-1 0 0 0 0,1 0 0 0 0,-1 0 0 0 0,1 1 0 0 0,-1-1 0 0 0,1 0-1 0 0,-1 0 1 0 0,0 1 0 0 0,1-1 0 0 0,-1 0 0 0 0,1 1 0 0 0,-1-1 0 0 0,0 0 0 0 0,1 1 0 0 0,-1-1-1 0 0,0 0 1 0 0,0 1 0 0 0,1-1 0 0 0,-1 1 0 0 0,0-1 0 0 0,0 0 0 0 0,1 1 0 0 0,-1-1 0 0 0,0 1 0 0 0,0-1-1 0 0,0 2 1 0 0,3 3-61 0 0,-3-5 55 0 0,1 1-1 0 0,-1 0 1 0 0,1 0 0 0 0,-1 0 0 0 0,1-1 0 0 0,0 1 0 0 0,0 0 0 0 0,-1-1-1 0 0,1 1 1 0 0,0 0 0 0 0,0-1 0 0 0,0 1 0 0 0,0-1 0 0 0,-1 1 0 0 0,1-1-1 0 0,0 0 1 0 0,0 1 0 0 0,0-1 0 0 0,0 0 0 0 0,0 0 0 0 0,1 1 0 0 0,-1-1-9 0 0,-1 0 1 0 0,1 0 0 0 0,-1 0 0 0 0,1 0 0 0 0,0-1 0 0 0,-1 1-1 0 0,1 0 1 0 0,-1 0 0 0 0,1 0 0 0 0,-1 0 0 0 0,1 0 0 0 0,-1-1 0 0 0,1 1-1 0 0,-1 0 1 0 0,0 0 0 0 0,1-1 0 0 0,-1 1 0 0 0,1 0 0 0 0,-1-1-1 0 0,0 1 1 0 0,1 0 0 0 0,-1-1 0 0 0,1 1 0 0 0,-1-1 0 0 0,0 1 0 0 0,0-1-1 0 0,1 1 1 0 0,-1-1 0 0 0,0 1 0 0 0,0-1 0 0 0,0 1 0 0 0,1-1-1 0 0,-1 1 1 0 0,0-1 0 0 0,0 1 0 0 0,0-1 0 0 0,0 1 0 0 0,0-1 0 0 0,0 0-1 0 0,-21 2 155 0 0,15 1-115 0 0,1-1 0 0 0,-1 0 0 0 0,0 0 0 0 0,1-1 0 0 0,-1 1 0 0 0,0-1 0 0 0,0-1 0 0 0,0 1 0 0 0,1-1 0 0 0,-1 0 0 0 0,0 0 0 0 0,1 0 0 0 0,-1-1 0 0 0,1 0 0 0 0,-1 0 0 0 0,1-1 0 0 0,0 1-1 0 0,0-1 1 0 0,0 0 0 0 0,-6-5 0 0 0,-42-30 846 0 0,47 35-909 0 0,0 0 0 0 0,-1 0 0 0 0,1 1 0 0 0,0 0 0 0 0,-1 0 0 0 0,0 0 0 0 0,1 1 0 0 0,-11 0 0 0 0,7-1-12 0 0,-6 1 27 0 0,-1 0 0 0 0,-27 3 0 0 0,1 0 65 0 0,12-1-36 0 0,-31 6 0 0 0,31-3-47 0 0,-32 0 1 0 0,43-3 46 0 0,1 1 0 0 0,-28 6 0 0 0,28-4-56 0 0,-1 0 1 0 0,-29 0-1 0 0,-16-2 30 0 0,-78 14 0 0 0,126-13-10 0 0,-1-1-1 0 0,-34-1 0 0 0,-230-4 374 0 0,58 2-118 0 0,183 0-335 0 0,0 2-1 0 0,1 1 1 0 0,-1 2 0 0 0,1 2-1 0 0,-52 15 1 0 0,20-1-1582 0 0,35-8-2498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19.767"/>
    </inkml:context>
    <inkml:brush xml:id="br0">
      <inkml:brushProperty name="width" value="0.1" units="cm"/>
      <inkml:brushProperty name="height" value="0.1" units="cm"/>
      <inkml:brushProperty name="color" value="#E71224"/>
    </inkml:brush>
  </inkml:definitions>
  <inkml:trace contextRef="#ctx0" brushRef="#br0">1163 89 1583 0 0,'-1'-1'19'0'0,"1"0"-1"0"0,-1 0 1 0 0,1 0-1 0 0,-1 0 0 0 0,0 0 1 0 0,1 0-1 0 0,-1 0 1 0 0,0 0-1 0 0,0 0 0 0 0,0 0 1 0 0,1 1-1 0 0,-1-1 0 0 0,0 0 1 0 0,0 1-1 0 0,0-1 1 0 0,0 0-1 0 0,0 1 0 0 0,-1-1 1 0 0,1 1-1 0 0,0 0 1 0 0,-2-1-1 0 0,-3-2 195 0 0,-2-4 29 0 0,2 3 242 0 0,1 0 0 0 0,0-1-1 0 0,1 1 1 0 0,-1-1 0 0 0,1 0 0 0 0,-7-11 0 0 0,10 15-400 0 0,0 0-1 0 0,0 0 0 0 0,0-1 1 0 0,0 1-1 0 0,0 0 1 0 0,0 0-1 0 0,0 0 0 0 0,0 0 1 0 0,0 0-1 0 0,0 0 1 0 0,-1 0-1 0 0,1 1 1 0 0,0-1-1 0 0,-1 0 0 0 0,1 1 1 0 0,-1-1-1 0 0,1 1 1 0 0,-3-1-1 0 0,-1 0-31 0 0,1 1 0 0 0,-1 0-1 0 0,0 0 1 0 0,-7 2 0 0 0,-20-1 168 0 0,5-3 271 0 0,0 1-1 0 0,0 1 1 0 0,-51 8-1 0 0,-31 1 309 0 0,59-7-470 0 0,1 3 0 0 0,-60 13 0 0 0,60-8-285 0 0,-1-3 1 0 0,-61 2-1 0 0,57-10-244 0 0,-89 3 564 0 0,119 0-2179 0 0,-43 10 0 0 0,42-5-1759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20.846"/>
    </inkml:context>
    <inkml:brush xml:id="br0">
      <inkml:brushProperty name="width" value="0.1" units="cm"/>
      <inkml:brushProperty name="height" value="0.1" units="cm"/>
      <inkml:brushProperty name="color" value="#E71224"/>
    </inkml:brush>
  </inkml:definitions>
  <inkml:trace contextRef="#ctx0" brushRef="#br0">2439 68 1839 0 0,'-2'-7'86'0'0,"-2"-12"696"0"0,4 18-673 0 0,0 0 0 0 0,0 0 0 0 0,0 1-1 0 0,-1-1 1 0 0,1 0 0 0 0,0 0 0 0 0,-1 0 0 0 0,1 1-1 0 0,0-1 1 0 0,-1 0 0 0 0,1 1 0 0 0,-1-1-1 0 0,1 0 1 0 0,-1 1 0 0 0,1-1 0 0 0,-1 1-1 0 0,0-1 1 0 0,1 1 0 0 0,-1-1 0 0 0,0 1-1 0 0,1-1 1 0 0,-1 1 0 0 0,0-1 0 0 0,0 1-1 0 0,0 0 1 0 0,-24-8-439 0 0,16 7 616 0 0,-24-6 417 0 0,1 2 0 0 0,-1 2 0 0 0,0 1 0 0 0,-36 2 0 0 0,39 1-462 0 0,-11-1 5 0 0,-222 5 923 0 0,210-1-1012 0 0,1 3 0 0 0,-103 26 0 0 0,-31 28-1093 0 0,165-53 570 0 0</inkml:trace>
  <inkml:trace contextRef="#ctx0" brushRef="#br0" timeOffset="1">1316 105 1151 0 0,'1'0'5'0'0,"-3"0"5"0"0,-6 2 23 0 0,-14 0 15 0 0,-30-3 1456 0 0,-77 4 2176 0 0,32 2-2323 0 0,-191-16 0 0 0,200 5-888 0 0,-9 3 92 0 0,-156 16-1 0 0,198-6-715 0 0,-1 2-1 0 0,-68 21 1 0 0,79-17-291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38:33.758"/>
    </inkml:context>
    <inkml:brush xml:id="br0">
      <inkml:brushProperty name="width" value="0.1" units="cm"/>
      <inkml:brushProperty name="height" value="0.1" units="cm"/>
      <inkml:brushProperty name="color" value="#E71224"/>
    </inkml:brush>
  </inkml:definitions>
  <inkml:trace contextRef="#ctx0" brushRef="#br0">277 42 511 0 0,'-1'0'9'0'0,"0"1"-1"0"0,-1-1 0 0 0,1 0 1 0 0,0 0-1 0 0,0 1 0 0 0,0-1 1 0 0,0 1-1 0 0,0-1 0 0 0,0 1 0 0 0,0-1 1 0 0,0 1-1 0 0,0 0 0 0 0,-1 0 1 0 0,1 0 18 0 0,1 0 0 0 0,-1-1 0 0 0,0 1 0 0 0,0 0 0 0 0,0-1 0 0 0,0 1 0 0 0,1-1 0 0 0,-1 1 0 0 0,0-1 0 0 0,0 0 0 0 0,0 1 0 0 0,0-1 0 0 0,0 0 0 0 0,0 0 0 0 0,0 0 0 0 0,0 0 0 0 0,0 1 0 0 0,0-1 0 0 0,0-1 0 0 0,-2 1 0 0 0,-1-1 138 0 0,1 0-1 0 0,-1 0 1 0 0,1-1-1 0 0,-1 0 1 0 0,1 1-1 0 0,-1-1 0 0 0,1 0 1 0 0,0-1-1 0 0,0 1 1 0 0,0-1-1 0 0,0 1 1 0 0,0-1-1 0 0,1 0 0 0 0,-1 0 1 0 0,1 0-1 0 0,0 0 1 0 0,0 0-1 0 0,-3-5 0 0 0,5 7-131 0 0,-1 0-1 0 0,1 1 0 0 0,-1-1 1 0 0,1 1-1 0 0,-1-1 0 0 0,1 1 1 0 0,-1-1-1 0 0,0 1 0 0 0,1 0 1 0 0,-1-1-1 0 0,0 1 0 0 0,1 0 1 0 0,-1-1-1 0 0,0 1 0 0 0,1 0 1 0 0,-1 0-1 0 0,0 0 0 0 0,0 0 1 0 0,1-1-1 0 0,-1 1 0 0 0,0 0 1 0 0,0 0-1 0 0,1 0 0 0 0,-1 1 1 0 0,0-1-1 0 0,0 0 0 0 0,-1 0 1 0 0,-25 9 245 0 0,15-5-208 0 0,-22 9 222 0 0,27-10-166 0 0,0 0-1 0 0,0 0 1 0 0,-10 2-1 0 0,3-1 134 0 0,-10 1 394 0 0,16-3 68 0 0,7-2-713 0 0,1 0 0 0 0,0 0 0 0 0,0 0 0 0 0,0 0 0 0 0,0 0 0 0 0,0 0 1 0 0,-1 0-1 0 0,1 0 0 0 0,0 0 0 0 0,0 0 0 0 0,0 0 0 0 0,0 0 0 0 0,0 1 0 0 0,0-1 0 0 0,-1 0 0 0 0,1 0 0 0 0,0 0 0 0 0,0 0 0 0 0,0 0 0 0 0,0 0 0 0 0,0 0 0 0 0,0 1 0 0 0,0-1 0 0 0,0 0 1 0 0,0 0-1 0 0,0 0 0 0 0,-1 0 0 0 0,1 0 0 0 0,0 1 0 0 0,0-1 0 0 0,0 0 0 0 0,0 0 0 0 0,0 0 0 0 0,0 0 0 0 0,0 0 0 0 0,0 1 0 0 0,0-1 0 0 0,0 0 0 0 0,0 0 0 0 0,0 0 0 0 0,0 0 1 0 0,1 0-1 0 0,-1 1 0 0 0,0-1 0 0 0,0 0 0 0 0,0 0 0 0 0,0 0 0 0 0,0 0 0 0 0,0 0 0 0 0,0 0 0 0 0,0 1 0 0 0,0-1 0 0 0,0 0 0 0 0,1 0 0 0 0,-1 0 0 0 0,0 0 0 0 0,26-1 616 0 0,-20 0-557 0 0,-1 1 0 0 0,0 0 0 0 0,0 0-1 0 0,1 0 1 0 0,-1 0 0 0 0,9 3 0 0 0,18 1 149 0 0,-22-4-165 0 0,1 2 0 0 0,0-1 0 0 0,16 6 0 0 0,19 3 65 0 0,15-6 109 0 0,-30-3 31 0 0,41 8-1 0 0,-44-5-86 0 0,1-2 0 0 0,0-1-1 0 0,0-2 1 0 0,38-5 0 0 0,-61 6-165 0 0,42-7 166 0 0,-32 4-72 0 0,1 1-1 0 0,0 0 1 0 0,25 2-1 0 0,33 0-59 0 0,-61-2-27 0 0,1 2 0 0 0,-1 0 1 0 0,0 0-1 0 0,0 1 0 0 0,0 1 1 0 0,1 1-1 0 0,18 5 0 0 0,3 3 35 0 0,-26-8-24 0 0,-1-1 1 0 0,0 2-1 0 0,0-1 1 0 0,0 1-1 0 0,0 0 1 0 0,8 6-1 0 0,-1 3 37 0 0,27 25-1 0 0,-38-33-43 0 0,3 6 124 0 0,-8-10-129 0 0,-1 1 0 0 0,1-1 1 0 0,0 1-1 0 0,-1-1 0 0 0,1 0 0 0 0,-1 1 1 0 0,1-1-1 0 0,-1 0 0 0 0,0 1 1 0 0,-1 1-1 0 0,-25 37-1307 0 0,16-27-2905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22.581"/>
    </inkml:context>
    <inkml:brush xml:id="br0">
      <inkml:brushProperty name="width" value="0.1" units="cm"/>
      <inkml:brushProperty name="height" value="0.1" units="cm"/>
      <inkml:brushProperty name="color" value="#E71224"/>
    </inkml:brush>
  </inkml:definitions>
  <inkml:trace contextRef="#ctx0" brushRef="#br0">1907 102 2671 0 0,'-3'-2'207'0'0,"0"1"0"0"0,1-1 0 0 0,-1 1 0 0 0,0 0 0 0 0,0 0-1 0 0,0 0 1 0 0,0 0 0 0 0,-5 0 0 0 0,-14-2 430 0 0,13 1-376 0 0,-1 1 0 0 0,1 0 0 0 0,0 0 0 0 0,-1 1 0 0 0,-15 2-1 0 0,-105 13 719 0 0,-17-7 138 0 0,-299-13 1618 0 0,398 1-2445 0 0,1-3 0 0 0,0-2-1 0 0,-55-17 1 0 0,-41-9 272 0 0,86 25-415 0 0,0 3 0 0 0,-1 2-1 0 0,-111 5 1 0 0,139 3-361 0 0,0 1 0 0 0,0 2 1 0 0,1 1-1 0 0,0 1 0 0 0,0 2 0 0 0,1 1 1 0 0,0 1-1 0 0,-35 21 0 0 0,28-13-4137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24.719"/>
    </inkml:context>
    <inkml:brush xml:id="br0">
      <inkml:brushProperty name="width" value="0.1" units="cm"/>
      <inkml:brushProperty name="height" value="0.1" units="cm"/>
      <inkml:brushProperty name="color" value="#E71224"/>
    </inkml:brush>
  </inkml:definitions>
  <inkml:trace contextRef="#ctx0" brushRef="#br0">1136 0 1151 0 0,'-2'1'53'0'0,"0"0"0"0"0,0-1 0 0 0,-1 1 0 0 0,1 0 0 0 0,0 0 0 0 0,0 0 0 0 0,1 0 0 0 0,-4 2 0 0 0,-7 4 302 0 0,5-6 47 0 0,0 1 0 0 0,0-1-1 0 0,0-1 1 0 0,0 1-1 0 0,0-1 1 0 0,-10-1-1 0 0,-24 1 1010 0 0,-27 12-469 0 0,-15 2 334 0 0,-118 0 1042 0 0,113-13-1548 0 0,54-3-346 0 0,24 1-267 0 0,-1 0 1 0 0,0 1-1 0 0,-13 2 1 0 0,-85 7 228 0 0,95-9-264 0 0,1 0-1 0 0,0-1 0 0 0,0-1 1 0 0,-15-4-1 0 0,-9-1 144 0 0,27 6-264 0 0,0 1 1 0 0,0 0-1 0 0,0 0 0 0 0,0 0 0 0 0,1 2 0 0 0,-1-1 0 0 0,0 1 1 0 0,0 0-1 0 0,1 1 0 0 0,-1 1 0 0 0,1-1 0 0 0,0 1 0 0 0,0 1 1 0 0,0-1-1 0 0,-16 13 0 0 0,7-5-117 0 0,-22 18-1131 0 0,21-14 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26.239"/>
    </inkml:context>
    <inkml:brush xml:id="br0">
      <inkml:brushProperty name="width" value="0.1" units="cm"/>
      <inkml:brushProperty name="height" value="0.1" units="cm"/>
      <inkml:brushProperty name="color" value="#E71224"/>
    </inkml:brush>
  </inkml:definitions>
  <inkml:trace contextRef="#ctx0" brushRef="#br0">2117 198 1375 0 0,'-4'-3'544'0'0,"-1"-1"-1"0"0,0 0 0 0 0,0 1 1 0 0,0 0-1 0 0,0 0 0 0 0,-1 1 1 0 0,-7-4-1 0 0,12 6-580 0 0,-9-4 336 0 0,0 1 0 0 0,0-1 0 0 0,0 2 0 0 0,0-1 0 0 0,-1 2 0 0 0,1-1 0 0 0,-1 1 0 0 0,0 1 0 0 0,-20 1 0 0 0,-111 6 854 0 0,-40 5 322 0 0,161-10-1364 0 0,-24-1 0 0 0,-2 0 99 0 0,20 0 54 0 0,0-1 0 0 0,-53-7 0 0 0,16 0 95 0 0,37 5-173 0 0,-44-10 0 0 0,11-1 111 0 0,-93-9 1 0 0,74 12-170 0 0,58 6-116 0 0,0 0 0 0 0,1-2 1 0 0,0 0-1 0 0,-29-14 1 0 0,-26-9 53 0 0,40 20-6 0 0,1 1-1 0 0,-1 2 1 0 0,-1 1 0 0 0,1 2 0 0 0,0 2 0 0 0,-1 1 0 0 0,0 1 0 0 0,1 2 0 0 0,0 2 0 0 0,0 1-1 0 0,0 2 1 0 0,-63 22 0 0 0,79-22-650 0 0,0 0-1 0 0,1 1 1 0 0,0 1-1 0 0,0 1 1 0 0,1 0-1 0 0,0 1 1 0 0,-29 29-1 0 0,26-19-3781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06.680"/>
    </inkml:context>
    <inkml:brush xml:id="br0">
      <inkml:brushProperty name="width" value="0.1" units="cm"/>
      <inkml:brushProperty name="height" value="0.1" units="cm"/>
      <inkml:brushProperty name="color" value="#E71224"/>
    </inkml:brush>
  </inkml:definitions>
  <inkml:trace contextRef="#ctx0" brushRef="#br0">708 105 455 0 0,'0'2'704'0'0,"1"-5"-84"0"0,-1-9 565 0 0,1 11-1051 0 0,-1 0 0 0 0,0 0 0 0 0,0 0 0 0 0,0 0 0 0 0,0 0 0 0 0,0 1 0 0 0,0-1 0 0 0,0 0 0 0 0,0 0 0 0 0,0 0 0 0 0,-1 0 0 0 0,1 0 0 0 0,0 1 0 0 0,0-1 0 0 0,-1 0 0 0 0,1 0 0 0 0,0 1 0 0 0,-1-1 0 0 0,1 0 0 0 0,-1 0 0 0 0,1 1 0 0 0,-1-1 0 0 0,0 0-1 0 0,1 1 1 0 0,-2-2 0 0 0,-24 19 778 0 0,16-14-558 0 0,1 0 0 0 0,-1-1 0 0 0,-10 1 0 0 0,8-2-47 0 0,0-1 0 0 0,1 0 0 0 0,-1-1-1 0 0,1 0 1 0 0,-13-4 0 0 0,-11 0 212 0 0,14 1-172 0 0,-1-1 0 0 0,1-1-1 0 0,-1-1 1 0 0,-19-9-1 0 0,14 5-29 0 0,-46-12-1 0 0,52 18-234 0 0,-1 1 0 0 0,0 1 0 0 0,-27 0 0 0 0,39 3-112 0 0,-1 1 0 0 0,1 0 0 0 0,0 1-1 0 0,-1 0 1 0 0,1 0 0 0 0,0 1 0 0 0,0 0 0 0 0,1 1-1 0 0,-12 5 1 0 0,-17 12-1283 0 0,19-13-6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07.946"/>
    </inkml:context>
    <inkml:brush xml:id="br0">
      <inkml:brushProperty name="width" value="0.1" units="cm"/>
      <inkml:brushProperty name="height" value="0.1" units="cm"/>
      <inkml:brushProperty name="color" value="#E71224"/>
    </inkml:brush>
  </inkml:definitions>
  <inkml:trace contextRef="#ctx0" brushRef="#br0">1389 143 4031 0 0,'-1'-1'134'0'0,"1"1"-127"0"0,0 0-1 0 0,0-1 1 0 0,0 1 0 0 0,0 0-1 0 0,0 0 1 0 0,0 0-1 0 0,0-1 1 0 0,0 1 0 0 0,0 0-1 0 0,0 0 1 0 0,-1 0-1 0 0,1 0 1 0 0,0-1 0 0 0,0 1-1 0 0,0 0 1 0 0,0 0-1 0 0,0 0 1 0 0,-1 0 0 0 0,1 0-1 0 0,0-1 1 0 0,0 1-1 0 0,0 0 1 0 0,-1 0 0 0 0,1 0-1 0 0,0 0 1 0 0,0 0-1 0 0,0 0 1 0 0,-1 0 0 0 0,1 0-1 0 0,0 0 1 0 0,0 0-1 0 0,-1 0 1 0 0,1 0-1 0 0,0 0 1 0 0,0 0 0 0 0,0 0-1 0 0,-1 0 1 0 0,1 0-1 0 0,0 0 1 0 0,0 0 0 0 0,0 0-1 0 0,-1 0 1 0 0,1 1-1 0 0,-2 1 55 0 0,0-1 0 0 0,0 1-1 0 0,-1 0 1 0 0,1-1-1 0 0,0 1 1 0 0,-1-1-1 0 0,1 0 1 0 0,-1 0 0 0 0,1 0-1 0 0,-1 0 1 0 0,0 0-1 0 0,1 0 1 0 0,-6 0-1 0 0,-43-19 2460 0 0,41 15-2227 0 0,0 1-1 0 0,-1 1 1 0 0,0 0-1 0 0,1 0 1 0 0,-21 2-1 0 0,-23-3 121 0 0,47 1-291 0 0,1 0-1 0 0,0-1 0 0 0,0 0 0 0 0,-8-4 0 0 0,8 3 48 0 0,0 1-1 0 0,0 0 0 0 0,-1 0 0 0 0,-6-1 0 0 0,-31-13 369 0 0,36 14-508 0 0,0 0 0 0 0,-1 0 0 0 0,1 1 0 0 0,0 0 0 0 0,0 0 0 0 0,-15 2 0 0 0,-12 0 226 0 0,0-1-1 0 0,-50-6 1 0 0,30 1 258 0 0,-1 4-49 0 0,38 2-320 0 0,1-1 0 0 0,-32-5 0 0 0,-11-4 128 0 0,33 6-47 0 0,1-2 1 0 0,-34-10-1 0 0,27 5-103 0 0,0 2-1 0 0,-58-8 0 0 0,79 15-167 0 0,1 1 0 0 0,0 1 0 0 0,-1 0 0 0 0,1 0-1 0 0,0 1 1 0 0,-1 0 0 0 0,1 1 0 0 0,0 1 0 0 0,-19 8 0 0 0,3 1-204 0 0,2 1 1 0 0,-40 28 0 0 0,34-18-326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09.167"/>
    </inkml:context>
    <inkml:brush xml:id="br0">
      <inkml:brushProperty name="width" value="0.1" units="cm"/>
      <inkml:brushProperty name="height" value="0.1" units="cm"/>
      <inkml:brushProperty name="color" value="#E71224"/>
    </inkml:brush>
  </inkml:definitions>
  <inkml:trace contextRef="#ctx0" brushRef="#br0">1269 41 455 0 0,'-3'-11'5221'0'0,"2"10"-5162"0"0,0 0 0 0 0,1 0-1 0 0,-1 0 1 0 0,0 1-1 0 0,1-1 1 0 0,-1 0-1 0 0,0 1 1 0 0,0-1-1 0 0,0 0 1 0 0,0 1-1 0 0,0-1 1 0 0,0 1 0 0 0,0-1-1 0 0,0 1 1 0 0,0 0-1 0 0,0-1 1 0 0,0 1-1 0 0,0 0 1 0 0,-1 0-1 0 0,0 0-25 0 0,-130-4 3294 0 0,-65-10-1369 0 0,175 13-1849 0 0,-1 2 1 0 0,-38 6-1 0 0,20-2 13 0 0,-59 7 151 0 0,-92 7 329 0 0,134-16-391 0 0,-77-5-1 0 0,-5-2-146 0 0,126 6-316 0 0,0 0-1 0 0,0 1 1 0 0,0 0-1 0 0,0 1 0 0 0,1 0 1 0 0,-25 13-1 0 0,16-7-1051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10.909"/>
    </inkml:context>
    <inkml:brush xml:id="br0">
      <inkml:brushProperty name="width" value="0.1" units="cm"/>
      <inkml:brushProperty name="height" value="0.1" units="cm"/>
      <inkml:brushProperty name="color" value="#E71224"/>
    </inkml:brush>
  </inkml:definitions>
  <inkml:trace contextRef="#ctx0" brushRef="#br0">1652 203 919 0 0,'-11'-10'1748'0'0,"-1"1"0"0"0,-24-15 0 0 0,24 18-1454 0 0,-3-3 579 0 0,-28-12 0 0 0,39 19-766 0 0,-1 1 0 0 0,1-1 0 0 0,0 1 0 0 0,-1 0 0 0 0,1 1 0 0 0,-1-1 0 0 0,0 1 0 0 0,1 0 0 0 0,-1 0 0 0 0,1 0 0 0 0,-10 2 0 0 0,-8 2 12 0 0,-1-2-1 0 0,0 0 1 0 0,-42-2-1 0 0,29 0 83 0 0,13-1 76 0 0,-1 0 0 0 0,0-2 0 0 0,1 0 0 0 0,0-2-1 0 0,-40-13 1 0 0,48 14-138 0 0,-1 0 0 0 0,0 1-1 0 0,0 0 1 0 0,-25 0-1 0 0,-67 5 215 0 0,29 1-233 0 0,19-5 18 0 0,-75-11 0 0 0,-58-21 297 0 0,59 10-154 0 0,85 18-334 0 0,-1 3 0 0 0,-58 3 0 0 0,46 0-996 0 0,34 0-181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12.194"/>
    </inkml:context>
    <inkml:brush xml:id="br0">
      <inkml:brushProperty name="width" value="0.1" units="cm"/>
      <inkml:brushProperty name="height" value="0.1" units="cm"/>
      <inkml:brushProperty name="color" value="#E71224"/>
    </inkml:brush>
  </inkml:definitions>
  <inkml:trace contextRef="#ctx0" brushRef="#br0">2172 123 2071 0 0,'1'-9'212'0'0,"-1"8"-90"0"0,0-1-1 0 0,0 1 1 0 0,0 0 0 0 0,0 0-1 0 0,0-1 1 0 0,0 1-1 0 0,0 0 1 0 0,0 0-1 0 0,0 0 1 0 0,0-1-1 0 0,-1 1 1 0 0,1 0 0 0 0,-1 0-1 0 0,1 0 1 0 0,-1 0-1 0 0,1-1 1 0 0,-2 0-1 0 0,-14 18 1273 0 0,12-15-1020 0 0,-1 0 0 0 0,1 0 1 0 0,-1 0-1 0 0,1 0 0 0 0,-1-1 1 0 0,1 1-1 0 0,-1-1 0 0 0,-6-1 1 0 0,-22 1 318 0 0,9 3-524 0 0,16-2-152 0 0,0 0 0 0 0,0 0 1 0 0,-11 4-1 0 0,4-1 112 0 0,-1-1 1 0 0,-27 3 0 0 0,11-3 11 0 0,0 1 209 0 0,1-2-1 0 0,-59-3 0 0 0,39-7-40 0 0,38 5-224 0 0,-1 1-1 0 0,-24-2 1 0 0,12 4-17 0 0,3 1-36 0 0,1-1 0 0 0,0-1 1 0 0,0-1-1 0 0,-1-1 0 0 0,-36-10 0 0 0,-19-6 208 0 0,31 9-32 0 0,24 6-127 0 0,0 1 0 0 0,0 1-1 0 0,0 1 1 0 0,0 1 0 0 0,0 1-1 0 0,0 1 1 0 0,-28 6 0 0 0,-202 36 169 0 0,232-42-168 0 0,-1-1 1 0 0,1-1-1 0 0,-36-4 0 0 0,-62-15 142 0 0,116 18-218 0 0,-187-40 563 0 0,32 3-373 0 0,104 24-181 0 0,35 10-103 0 0,-1 1 0 0 0,1 1 0 0 0,-1 1 0 0 0,-32 2 0 0 0,9 0-847 0 0,19-1 299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35.318"/>
    </inkml:context>
    <inkml:brush xml:id="br0">
      <inkml:brushProperty name="width" value="0.1" units="cm"/>
      <inkml:brushProperty name="height" value="0.1" units="cm"/>
      <inkml:brushProperty name="color" value="#E71224"/>
    </inkml:brush>
  </inkml:definitions>
  <inkml:trace contextRef="#ctx0" brushRef="#br0">1048 126 919 0 0,'-1'-2'175'0'0,"-1"0"-1"0"0,1 1 0 0 0,-1-1 1 0 0,1 0-1 0 0,-1 1 0 0 0,1 0 1 0 0,-1-1-1 0 0,0 1 0 0 0,0 0 1 0 0,0 0-1 0 0,1 0 0 0 0,-1 0 0 0 0,0 0 1 0 0,-5-1-1 0 0,-36-9 692 0 0,18 6-200 0 0,-23-6 181 0 0,-1 2-1 0 0,-91-5 1 0 0,102 13-403 0 0,-67 7 0 0 0,85-4-371 0 0,16-1-36 0 0,-1-1 0 0 0,1 0-1 0 0,-1 0 1 0 0,1-1-1 0 0,-1 1 1 0 0,1-1-1 0 0,-1 0 1 0 0,-8-3 0 0 0,5 0 130 0 0,-1 0 0 0 0,0-1 1 0 0,-7-6-1 0 0,10 7-121 0 0,1 0 0 0 0,-1 1 0 0 0,0 0 0 0 0,1 0 0 0 0,-2 0 0 0 0,1 1 0 0 0,0 0 0 0 0,0 0 0 0 0,-1 0 0 0 0,1 1 0 0 0,-1 0 0 0 0,1 0 0 0 0,-1 1 0 0 0,1-1-1 0 0,-1 1 1 0 0,0 1 0 0 0,1 0 0 0 0,-13 2 0 0 0,-27 7-46 0 0,32-7 0 0 0,0 0 0 0 0,-17 6 0 0 0,14-3 36 0 0,1-2-1 0 0,-18 3 0 0 0,-21 7 169 0 0,49-13-199 0 0,0 0-1 0 0,0 0 1 0 0,0-1 0 0 0,0 1 0 0 0,-11-2 0 0 0,13 1 22 0 0,-1 0 1 0 0,0 0-1 0 0,0 0 1 0 0,1 0 0 0 0,-1 1-1 0 0,0 0 1 0 0,1 0-1 0 0,-9 2 1 0 0,13-3-22 0 0,0 0 0 0 0,0 0 0 0 0,0 0 0 0 0,0 0 0 0 0,0 0 0 0 0,0 0 0 0 0,0 0 0 0 0,0 0 0 0 0,0-1 1 0 0,0 1-1 0 0,0 0 0 0 0,0 0 0 0 0,0 0 0 0 0,0 0 0 0 0,0 0 0 0 0,0 0 0 0 0,0 0 0 0 0,0 0 0 0 0,0 0 0 0 0,0-1 0 0 0,0 1 0 0 0,0 0 0 0 0,-1 0 0 0 0,1 0 0 0 0,0 0 0 0 0,0 0 0 0 0,0 0 1 0 0,0 0-1 0 0,0 0 0 0 0,0 0 0 0 0,0 0 0 0 0,0 0 0 0 0,0 0 0 0 0,0 0 0 0 0,0 0 0 0 0,-1 0 0 0 0,1 0 0 0 0,0 0 0 0 0,0 0 0 0 0,0 0 0 0 0,0 0 0 0 0,0 0 0 0 0,0 0 0 0 0,0 0 0 0 0,0 0 1 0 0,-1 0-1 0 0,1 0 0 0 0,0 0 0 0 0,0 0 0 0 0,0 0 0 0 0,0 0 0 0 0,0 0 0 0 0,0 0 0 0 0,0 0 0 0 0,0 0 0 0 0,7-7 220 0 0,-1 4-174 0 0,0 2 0 0 0,0-1 0 0 0,1 1 0 0 0,-1 0 0 0 0,0 0 0 0 0,0 1 0 0 0,1-1 0 0 0,-1 1 0 0 0,0 1 0 0 0,11 1 0 0 0,-10-1-48 0 0,12 1 47 0 0,-5 0-36 0 0,0-1 1 0 0,0 0-1 0 0,0-1 1 0 0,1 0 0 0 0,23-5-1 0 0,-27 4 53 0 0,-1 0-1 0 0,1 1 1 0 0,0 0-1 0 0,0 1 1 0 0,11 1-1 0 0,-8 0-40 0 0,-7-1-17 0 0,0 0 0 0 0,-1 1 0 0 0,1 0 0 0 0,11 5 0 0 0,-14-5-3 0 0,1 0 0 0 0,-1 0 0 0 0,1 0 0 0 0,0-1 1 0 0,0 0-1 0 0,-1 0 0 0 0,1 0 0 0 0,0 0 0 0 0,0-1 0 0 0,9 0 0 0 0,-4-1 70 0 0,1 1 0 0 0,0 1 0 0 0,0 0 0 0 0,15 4-1 0 0,-22-4-57 0 0,0 1-1 0 0,1 0 1 0 0,-1 0 0 0 0,0 0-1 0 0,0 1 1 0 0,-1-1-1 0 0,1 1 1 0 0,0 0-1 0 0,-1 0 1 0 0,0 1 0 0 0,0-1-1 0 0,0 0 1 0 0,0 1-1 0 0,4 7 1 0 0,-6-10-10 0 0,0 1 13 0 0,0-1 0 0 0,1 1-1 0 0,-1 0 1 0 0,1-1 0 0 0,-1 0 0 0 0,1 1-1 0 0,-1-1 1 0 0,1 0 0 0 0,0 0 0 0 0,0 0-1 0 0,0 0 1 0 0,-1 0 0 0 0,1 0 0 0 0,0 0-1 0 0,0-1 1 0 0,0 1 0 0 0,0-1-1 0 0,0 1 1 0 0,0-1 0 0 0,1 0 0 0 0,-1 0-1 0 0,0 0 1 0 0,0 0 0 0 0,0 0 0 0 0,0 0-1 0 0,0-1 1 0 0,0 1 0 0 0,0 0-1 0 0,0-1 1 0 0,0 0 0 0 0,0 0 0 0 0,0 1-1 0 0,0-1 1 0 0,-1 0 0 0 0,1-1 0 0 0,2 0-1 0 0,3-2 69 0 0,0 1-1 0 0,1 1 0 0 0,-1-1 1 0 0,1 1-1 0 0,0 1 0 0 0,-1 0 0 0 0,1 0 1 0 0,14 0-1 0 0,8-2-11 0 0,-13 1-60 0 0,-6 1-4 0 0,0 0 0 0 0,0-1 0 0 0,13-4 0 0 0,-15 4-9 0 0,1 0 0 0 0,0 0 0 0 0,0 1 0 0 0,-1 1 0 0 0,1 0 0 0 0,18 2 0 0 0,-17-1 0 0 0,0-1 0 0 0,0 0-1 0 0,1 0 1 0 0,-1-1 0 0 0,11-2 0 0 0,8-3 51 0 0,38-3-1 0 0,12-2 26 0 0,-59 7-59 0 0,1 1-1 0 0,39-1 0 0 0,-44 4-10 0 0,0 2 0 0 0,1 0-1 0 0,-1 1 1 0 0,0 1 0 0 0,17 6-1 0 0,-29-8-4 0 0,1 0-1 0 0,-1 1 0 0 0,0 0 0 0 0,0 0 1 0 0,7 7-1 0 0,-7-7 0 0 0,0 1 1 0 0,0-1-1 0 0,0 1 1 0 0,0-2-1 0 0,9 5 0 0 0,-9-6 1 0 0,0 0-1 0 0,-1 0 1 0 0,1 0-1 0 0,9-1 1 0 0,-11 0-2 0 0,1 0 0 0 0,0 0 0 0 0,0 0 0 0 0,-1 1 0 0 0,1 0 0 0 0,0 0 0 0 0,-1 0 0 0 0,5 1 0 0 0,2 8 13 0 0,-11-5 19 0 0,-8-6-25 0 0,-27-12 232 0 0,29 10-187 0 0,0 0 1 0 0,0 1-1 0 0,-1 0 0 0 0,-13-3 0 0 0,-1 4 508 0 0,0 1 0 0 0,-37 4 0 0 0,24-1-2028 0 0,-9 1 1464 0 0,8-1 0 0 0,0-1 0 0 0,-67-5 0 0 0,10-1 144 0 0,76 3-128 0 0,0 0-1 0 0,0 1 1 0 0,-19 3-1 0 0,18-2-14 0 0,0 0 0 0 0,-27-2-1 0 0,-128-26 64 0 0,134 14-54 0 0,31 9 8 0 0,1 1 0 0 0,-1 1 0 0 0,0-1 0 0 0,0 1 0 0 0,-8-1 0 0 0,-20 1-13 0 0,-69 6 0 0 0,66-4-5 0 0,31-1 0 0 0,0 1 0 0 0,-1 0 0 0 0,1 1 0 0 0,0-1 0 0 0,0 2 0 0 0,0-1 0 0 0,-12 4 0 0 0,-4 5 0 0 0,12-6 0 0 0,0 1 0 0 0,0 0 0 0 0,1 1 0 0 0,-15 9 0 0 0,4-4 0 0 0,19-10 0 0 0,0 0 0 0 0,1 0 0 0 0,-1 0 0 0 0,1 0 0 0 0,-1 1 0 0 0,1-1 0 0 0,-3 3 0 0 0,5-4 0 0 0,0 1 0 0 0,0-1 0 0 0,0 0 0 0 0,0 1 0 0 0,0-1 0 0 0,0 0 0 0 0,0 1 0 0 0,0-1 0 0 0,0 0 0 0 0,0 1 0 0 0,0-1 0 0 0,0 0 0 0 0,0 1 0 0 0,0-1 0 0 0,0 0 0 0 0,0 1 0 0 0,1-1 0 0 0,-1 0 0 0 0,0 0 0 0 0,0 1 0 0 0,0-1 0 0 0,1 0 0 0 0,-1 0 0 0 0,0 1 0 0 0,0-1 0 0 0,1 0 0 0 0,-1 0 0 0 0,0 1 0 0 0,0-1 0 0 0,1 0 0 0 0,-1 0 0 0 0,0 0 0 0 0,1 1 0 0 0,14 9 0 0 0,-11-8 0 0 0,-1 0 0 0 0,0 0 0 0 0,0 0 0 0 0,0-1 0 0 0,1 0 0 0 0,-1 1 0 0 0,0-1 0 0 0,1 0 0 0 0,-1-1 0 0 0,1 1 0 0 0,5 0 0 0 0,40-2 0 0 0,-21 0 0 0 0,150-6 0 0 0,-139 3 0 0 0,0-2 0 0 0,60-17 0 0 0,-54 11 0 0 0,1 1 0 0 0,0 3 0 0 0,81-4 0 0 0,-122 11-65 0 0,0 1-1 0 0,1 0 1 0 0,-1 0-1 0 0,0 0 1 0 0,1 1-1 0 0,-1 0 1 0 0,0 0-1 0 0,0 0 1 0 0,0 1-1 0 0,0-1 1 0 0,0 1 0 0 0,0 1-1 0 0,0-1 1 0 0,0 1-1 0 0,-1-1 1 0 0,1 1-1 0 0,-1 0 1 0 0,0 1-1 0 0,0-1 1 0 0,0 1-1 0 0,-1 0 1 0 0,1 0-1 0 0,-1 0 1 0 0,0 0-1 0 0,0 1 1 0 0,0-1-1 0 0,3 7 1 0 0,3 10-3695 0 0,0 1-1167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50.137"/>
    </inkml:context>
    <inkml:brush xml:id="br0">
      <inkml:brushProperty name="width" value="0.1" units="cm"/>
      <inkml:brushProperty name="height" value="0.1" units="cm"/>
      <inkml:brushProperty name="color" value="#E71224"/>
    </inkml:brush>
  </inkml:definitions>
  <inkml:trace contextRef="#ctx0" brushRef="#br0">828 170 3423 0 0,'-2'-3'183'0'0,"1"3"-158"0"0,1-1 1 0 0,-1 1-1 0 0,0-1 1 0 0,1 0-1 0 0,-1 1 0 0 0,1-1 1 0 0,-1 1-1 0 0,0 0 1 0 0,0-1-1 0 0,1 1 1 0 0,-1-1-1 0 0,0 1 1 0 0,0 0-1 0 0,1 0 1 0 0,-1-1-1 0 0,0 1 1 0 0,0 0-1 0 0,1 0 1 0 0,-1 0-1 0 0,0 0 0 0 0,0 0 1 0 0,-1 0-1 0 0,-26-2 840 0 0,1-2-1 0 0,-1 0 1 0 0,1-2 0 0 0,-40-14-1 0 0,58 17-763 0 0,-123-46 1833 0 0,-15-5-816 0 0,128 49-1049 0 0,0 1 0 0 0,0 1 1 0 0,-1 0-1 0 0,0 1 0 0 0,1 1 0 0 0,-22 2 0 0 0,8 4-308 0 0,1 0 0 0 0,-52 17 0 0 0,48-13-660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38:48.419"/>
    </inkml:context>
    <inkml:brush xml:id="br0">
      <inkml:brushProperty name="width" value="0.1" units="cm"/>
      <inkml:brushProperty name="height" value="0.1" units="cm"/>
      <inkml:brushProperty name="color" value="#E71224"/>
    </inkml:brush>
  </inkml:definitions>
  <inkml:trace contextRef="#ctx0" brushRef="#br0">739 853 919 0 0,'4'-3'190'0'0,"-1"0"-1"0"0,1 0 0 0 0,0 1 0 0 0,0-1 0 0 0,0 1 0 0 0,1 0 0 0 0,-1 0 0 0 0,1 0 0 0 0,-1 0 0 0 0,1 1 0 0 0,-1 0 0 0 0,1 0 0 0 0,0 0 0 0 0,0 1 0 0 0,-1-1 0 0 0,1 1 1 0 0,6 1-1 0 0,-4-1-139 0 0,0 1 0 0 0,0 0 0 0 0,0 1 0 0 0,0-1 1 0 0,0 2-1 0 0,0-1 0 0 0,-1 1 0 0 0,1-1 0 0 0,-1 2 0 0 0,0-1 1 0 0,6 5-1 0 0,-11-8-14 0 0,-1 0-1 0 0,0 1 1 0 0,1-1 0 0 0,-1 0 0 0 0,0 0 0 0 0,1 0 0 0 0,-1 0-1 0 0,1 1 1 0 0,-1-1 0 0 0,0 0 0 0 0,1 0 0 0 0,-1 0-1 0 0,1 0 1 0 0,-1 0 0 0 0,1 0 0 0 0,-1 0 0 0 0,0 0 0 0 0,1 0-1 0 0,-1 0 1 0 0,1-1 0 0 0,-1 1 0 0 0,0 0 0 0 0,1 0 0 0 0,-1 0-1 0 0,1 0 1 0 0,-1-1 0 0 0,12-10 823 0 0,10-24 345 0 0,-16 24-992 0 0,2-1 86 0 0,-1-1 0 0 0,-1 0 0 0 0,6-15 0 0 0,-10 23-238 0 0,-1-1 1 0 0,1 0 0 0 0,-1 1 0 0 0,-1-1 0 0 0,1 0-1 0 0,-1 0 1 0 0,0 1 0 0 0,0-1 0 0 0,-1 0 0 0 0,-1-9-1 0 0,-9-56 498 0 0,9 50-351 0 0,-1 0 1 0 0,-10-33-1 0 0,5 32-54 0 0,-20-36 0 0 0,-3-7 53 0 0,24 48-198 0 0,-5-16 80 0 0,-1 0 0 0 0,-1 1 0 0 0,-2 1 0 0 0,-24-35 0 0 0,25 48-56 0 0,-1 1 0 0 0,0 1 0 0 0,-1 0 0 0 0,-1 2 0 0 0,-30-21 0 0 0,43 32-32 0 0,1 1 0 0 0,-1-1 0 0 0,1 1 0 0 0,-1 0 0 0 0,0 1 0 0 0,0-1 0 0 0,0 1 0 0 0,0 0 0 0 0,0 0 0 0 0,0 0 0 0 0,0 1 0 0 0,-10 0 0 0 0,0 1 0 0 0,0 1 0 0 0,-29 8 0 0 0,5 0 0 0 0,20-5 0 0 0,0 0 0 0 0,0 2 0 0 0,0 0 0 0 0,1 1 0 0 0,0 1 0 0 0,-18 13 0 0 0,17-8 0 0 0,1 1 0 0 0,1 1 0 0 0,0 1 0 0 0,2 1 0 0 0,0 0 0 0 0,-25 39 0 0 0,23-30 0 0 0,9-14 0 0 0,-1 1 0 0 0,0-2 0 0 0,-16 17 0 0 0,13-15-7 0 0,1-1 0 0 0,0 1 0 0 0,0 1 0 0 0,-10 21-1 0 0,-27 66-28 0 0,45-91 36 0 0,0 0 0 0 0,1 0 0 0 0,0 0 0 0 0,0 1 0 0 0,2-1 0 0 0,-1 0 0 0 0,1 1 0 0 0,1-1 0 0 0,2 12 0 0 0,-1-2 0 0 0,-1 30 0 0 0,-2-43 14 0 0,1 1-1 0 0,1-1 0 0 0,-1 1 1 0 0,2-1-1 0 0,-1 1 0 0 0,1-1 1 0 0,5 14-1 0 0,1-1 63 0 0,19 31 0 0 0,-17-33-60 0 0,3 5 20 0 0,-2-1 2 0 0,19 26 0 0 0,-25-42-36 0 0,1 0 0 0 0,0 0 0 0 0,0-1 0 0 0,0 0 0 0 0,1 0 0 0 0,0 0 0 0 0,10 6 0 0 0,66 49 196 0 0,-23-16-87 0 0,-49-39-88 0 0,0 0-1 0 0,1-1 0 0 0,-1 0 0 0 0,1-1 0 0 0,0 0 1 0 0,0-1-1 0 0,1 0 0 0 0,-1-1 0 0 0,0-1 1 0 0,1 0-1 0 0,22-1 0 0 0,-25-1 20 0 0,1 0 0 0 0,-1-1 0 0 0,1 0 0 0 0,14-6 0 0 0,9-2 79 0 0,-27 8-111 0 0,-1 0 0 0 0,0-1 0 0 0,0 0 0 0 0,0-1 0 0 0,0 1 0 0 0,-1-1 0 0 0,1 0 0 0 0,-1 0 0 0 0,0-1 0 0 0,0 0 0 0 0,5-7 0 0 0,11-8 8 0 0,-4 3 42 0 0,-2-1 0 0 0,0-1 0 0 0,21-33 0 0 0,66-133 231 0 0,-96 170-250 0 0,-7 13-222 0 0,-3 5-292 0 0,1-2 83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51.409"/>
    </inkml:context>
    <inkml:brush xml:id="br0">
      <inkml:brushProperty name="width" value="0.1" units="cm"/>
      <inkml:brushProperty name="height" value="0.1" units="cm"/>
      <inkml:brushProperty name="color" value="#E71224"/>
    </inkml:brush>
  </inkml:definitions>
  <inkml:trace contextRef="#ctx0" brushRef="#br0">1874 130 455 0 0,'-1'-1'157'0'0,"0"-1"0"0"0,0 1 0 0 0,0 0 0 0 0,0-1 0 0 0,-1 1 0 0 0,1 0 0 0 0,0 0 0 0 0,-1 0 0 0 0,1 0 0 0 0,-1 0 0 0 0,0 0 0 0 0,1 0 0 0 0,-1 0 0 0 0,1 1 0 0 0,-1-1 0 0 0,-3 0 0 0 0,-5-3 692 0 0,4 1-768 0 0,0 1 0 0 0,0 0 0 0 0,-1 0 1 0 0,1 1-1 0 0,0 0 0 0 0,-1 0 0 0 0,0 1 1 0 0,1-1-1 0 0,-7 2 0 0 0,-26-4 629 0 0,21 0 152 0 0,1-1-1 0 0,-30-11 0 0 0,-8-3 763 0 0,45 14-1497 0 0,-1 0 0 0 0,0 1 0 0 0,0 1 0 0 0,0 0 0 0 0,0 0-1 0 0,-18 0 1 0 0,-24 5 199 0 0,-72 11 0 0 0,73-6-319 0 0,-62-4 510 0 0,33-2-152 0 0,56-2-276 0 0,-85-7 529 0 0,3-1-172 0 0,-35-13 134 0 0,96 13-308 0 0,-69-5 1 0 0,50 9-244 0 0,29 1-7 0 0,0 2 0 0 0,0 1 0 0 0,-36 6 0 0 0,36 0-198 0 0,-1 1-1 0 0,2 3 1 0 0,-1 0 0 0 0,1 3-1 0 0,-35 17 1 0 0,38-14-366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54.755"/>
    </inkml:context>
    <inkml:brush xml:id="br0">
      <inkml:brushProperty name="width" value="0.1" units="cm"/>
      <inkml:brushProperty name="height" value="0.1" units="cm"/>
      <inkml:brushProperty name="color" value="#E71224"/>
    </inkml:brush>
  </inkml:definitions>
  <inkml:trace contextRef="#ctx0" brushRef="#br0">2264 172 3223 0 0,'-49'-30'4239'0'0,"27"18"-3512"0"0,-33-12 1 0 0,-47-5 576 0 0,16 6-350 0 0,-20-9-127 0 0,86 27-702 0 0,0 1 1 0 0,0 1-1 0 0,-31-1 0 0 0,21 4-25 0 0,-156 7 94 0 0,159-6-157 0 0,-1-1 1 0 0,-52-7-1 0 0,7 0 0 0 0,44 7 10 0 0,0 1-1 0 0,0 2 1 0 0,0 1 0 0 0,0 1-1 0 0,1 2 1 0 0,-1 0 0 0 0,-33 15-1 0 0,-46 9-46 0 0,30-11 0 0 0,57-14 0 0 0,-62 20 0 0 0,-110 18 0 0 0,181-42 4 0 0,-23 4 117 0 0,1-1 0 0 0,-1-2 0 0 0,-60-3 0 0 0,71-4-28 0 0,0 0 0 0 0,-42-15-1 0 0,-16-3 170 0 0,71 20-241 0 0,0 0-1 0 0,0 1 1 0 0,0 1 0 0 0,0-1 0 0 0,-16 3-1 0 0,20-1-136 0 0,0 1 0 0 0,0 0 0 0 0,1 0 0 0 0,0 1-1 0 0,-1-1 1 0 0,1 1 0 0 0,-6 4 0 0 0,-2 2-947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0:57.061"/>
    </inkml:context>
    <inkml:brush xml:id="br0">
      <inkml:brushProperty name="width" value="0.1" units="cm"/>
      <inkml:brushProperty name="height" value="0.1" units="cm"/>
      <inkml:brushProperty name="color" value="#E71224"/>
    </inkml:brush>
  </inkml:definitions>
  <inkml:trace contextRef="#ctx0" brushRef="#br0">2483 112 1839 0 0,'-7'-17'738'0'0,"6"15"-522"0"0,1-1 0 0 0,-1 0 0 0 0,-1 1 0 0 0,1-1 0 0 0,0 1 0 0 0,-1-1 0 0 0,1 1 1 0 0,-1 0-1 0 0,0 0 0 0 0,1 0 0 0 0,-1 0 0 0 0,0 0 0 0 0,-3-2 0 0 0,5 4-213 0 0,-1-1 1 0 0,0 1-1 0 0,1 0 1 0 0,-1 0-1 0 0,0 0 0 0 0,1-1 1 0 0,-1 1-1 0 0,0 0 0 0 0,1 0 1 0 0,-1 0-1 0 0,0 0 1 0 0,1 0-1 0 0,-1 0 0 0 0,0 0 1 0 0,0 0-1 0 0,1 0 0 0 0,-1 1 1 0 0,0-1-1 0 0,1 0 1 0 0,-1 0-1 0 0,0 1 0 0 0,1-1 1 0 0,-2 1-1 0 0,2-1 0 0 0,-1 1-1 0 0,1-1 1 0 0,-1 0-1 0 0,1 0 1 0 0,-1 1-1 0 0,1-1 1 0 0,-1 0-1 0 0,1 0 1 0 0,-1 0-1 0 0,0 0 1 0 0,1 0-1 0 0,-1 0 1 0 0,1 0-1 0 0,-1 0 1 0 0,1 0-1 0 0,-1 0 1 0 0,0 0-1 0 0,1 0 1 0 0,-1 0-1 0 0,1 0 1 0 0,-1 0-1 0 0,0-1 1 0 0,-28-1 538 0 0,16-1-27 0 0,0 0-1 0 0,-17-2 1 0 0,-19-4 440 0 0,35 5-703 0 0,-2 2 1 0 0,1 0 0 0 0,-21 0-1 0 0,12 2 17 0 0,12 1-127 0 0,-1-1 1 0 0,0-1-1 0 0,0 0 1 0 0,-20-4-1 0 0,15 1-36 0 0,0 2 0 0 0,1 0 0 0 0,-1 1 0 0 0,-28 2 0 0 0,-19-1 22 0 0,13-2-34 0 0,15 1 23 0 0,-38-7 0 0 0,52 5-2 0 0,0 1 0 0 0,0 1-1 0 0,-44 4 1 0 0,-68 17 28 0 0,-16 2-61 0 0,-206-18 265 0 0,265-8-189 0 0,-98 2 38 0 0,93 4-114 0 0,-97 8-18 0 0,-52 31-298 0 0,141-17-3627 0 0,54-12-81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1:00.282"/>
    </inkml:context>
    <inkml:brush xml:id="br0">
      <inkml:brushProperty name="width" value="0.1" units="cm"/>
      <inkml:brushProperty name="height" value="0.1" units="cm"/>
      <inkml:brushProperty name="color" value="#E71224"/>
    </inkml:brush>
  </inkml:definitions>
  <inkml:trace contextRef="#ctx0" brushRef="#br0">1713 160 1983 0 0,'1'-2'64'0'0,"0"1"0"0"0,0 0-1 0 0,0-1 1 0 0,-1 1-1 0 0,1 0 1 0 0,0 0-1 0 0,1 0 1 0 0,-1 0-1 0 0,0 0 1 0 0,0 0-1 0 0,0 0 1 0 0,0 1 0 0 0,1-1-1 0 0,1-1 1 0 0,-2 2 172 0 0,-1 0-212 0 0,-1 0 1 0 0,1 0-1 0 0,0 1 1 0 0,0-1-1 0 0,-1 0 1 0 0,1 0 0 0 0,0 0-1 0 0,0 0 1 0 0,-1 0-1 0 0,1 1 1 0 0,0-1-1 0 0,0 0 1 0 0,-1 0-1 0 0,1 0 1 0 0,0 0-1 0 0,-1 0 1 0 0,1 0-1 0 0,0 0 1 0 0,0 0-1 0 0,-1 0 1 0 0,1 0 0 0 0,0 0-1 0 0,-1 0 1 0 0,1 0-1 0 0,0-1 1 0 0,0 1-1 0 0,-1 0 1 0 0,1 0-1 0 0,0 0 1 0 0,0 0-1 0 0,-1 0 1 0 0,1 0-1 0 0,0-1 1 0 0,0 1-1 0 0,0 0 1 0 0,-1 0 0 0 0,1 0-1 0 0,0-1 1 0 0,0 1-1 0 0,0 0 1 0 0,0 0-1 0 0,-1-1 1 0 0,1 1-1 0 0,0 0 1 0 0,0 0-1 0 0,0-1 1 0 0,0 1-1 0 0,0 0 1 0 0,0 0-1 0 0,0-1 1 0 0,0 1-1 0 0,0 0 1 0 0,0-1 0 0 0,0 1-1 0 0,0 0 1 0 0,0 0-1 0 0,0-1 1 0 0,0 1-1 0 0,0 0 1 0 0,0-1-1 0 0,0 1 1 0 0,0 0-1 0 0,0 0 1 0 0,1-1-1 0 0,-4 2 56 0 0,1 0-1 0 0,-1-1 1 0 0,1 1-1 0 0,-1-1 1 0 0,1 0-1 0 0,-1 0 1 0 0,1 0-1 0 0,-1 0 1 0 0,-4-1-1 0 0,0 1 150 0 0,-1-1 47 0 0,1-1 0 0 0,-1 0-1 0 0,0 0 1 0 0,1 0-1 0 0,-1-1 1 0 0,1-1-1 0 0,-9-5 1 0 0,8 6 55 0 0,2-1-21 0 0,4 3-236 0 0,0 0 0 0 0,0 0 0 0 0,-1 0 0 0 0,1 0 0 0 0,0 0 0 0 0,0 1 0 0 0,-1-1 0 0 0,1 1 0 0 0,0-1 0 0 0,0 1 0 0 0,-5 0 0 0 0,-54 2 195 0 0,-46-2 440 0 0,75-1-474 0 0,0 1-1 0 0,-50 8 0 0 0,-28 1-51 0 0,55-10 110 0 0,-84-12 0 0 0,112 9-164 0 0,-36-7 180 0 0,11 0-68 0 0,-1 2 1 0 0,-62-4 0 0 0,58 7-13 0 0,-59-15 1 0 0,48 8-38 0 0,44 8-187 0 0,0 2 0 0 0,0 0 1 0 0,-1 2-1 0 0,1 0 0 0 0,-1 2 1 0 0,1 1-1 0 0,0 0 0 0 0,0 2 1 0 0,0 1-1 0 0,0 1 0 0 0,-24 10 1 0 0,-9 8-1256 0 0,27-8-3290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1:02.355"/>
    </inkml:context>
    <inkml:brush xml:id="br0">
      <inkml:brushProperty name="width" value="0.1" units="cm"/>
      <inkml:brushProperty name="height" value="0.1" units="cm"/>
      <inkml:brushProperty name="color" value="#E71224"/>
    </inkml:brush>
  </inkml:definitions>
  <inkml:trace contextRef="#ctx0" brushRef="#br0">2170 108 2303 0 0,'1'-1'191'0'0,"-1"0"0"0"0,1-1-1 0 0,-1 1 1 0 0,1 0 0 0 0,-1-1-1 0 0,0 1 1 0 0,1-1-1 0 0,-1 1 1 0 0,0 0 0 0 0,0-1-1 0 0,0 1 1 0 0,0-1-1 0 0,0 1 1 0 0,0-1 0 0 0,-1 1-1 0 0,1-1 1 0 0,0 1-1 0 0,-1 0 1 0 0,0-3 0 0 0,0 2-46 0 0,-1 0 1 0 0,1-1-1 0 0,-1 1 1 0 0,0 0-1 0 0,1 0 1 0 0,-1 0-1 0 0,0 0 1 0 0,0 0-1 0 0,-4-2 1 0 0,-2-2 71 0 0,-1 2 1 0 0,1-1-1 0 0,-1 1 1 0 0,-17-5-1 0 0,7 3 113 0 0,-1 0-1 0 0,0 2 1 0 0,0 0 0 0 0,0 1 0 0 0,-1 1-1 0 0,-22 1 1 0 0,37 1-291 0 0,-27 1 89 0 0,1 1 0 0 0,-62 13 0 0 0,1 7-118 0 0,-105 32-819 0 0,163-41 146 0 0</inkml:trace>
  <inkml:trace contextRef="#ctx0" brushRef="#br0" timeOffset="1">1220 70 919 0 0,'-18'1'1274'0'0,"1"1"0"0"0,-28 6 0 0 0,24-4-1269 0 0,-32 3 0 0 0,-170 1 2515 0 0,-297 2-498 0 0,467-9-1997 0 0,1 2-1 0 0,-80 15 1 0 0,74-2-182 0 0,31-7 10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1:03.488"/>
    </inkml:context>
    <inkml:brush xml:id="br0">
      <inkml:brushProperty name="width" value="0.1" units="cm"/>
      <inkml:brushProperty name="height" value="0.1" units="cm"/>
      <inkml:brushProperty name="color" value="#E71224"/>
    </inkml:brush>
  </inkml:definitions>
  <inkml:trace contextRef="#ctx0" brushRef="#br0">2920 106 1839 0 0,'-7'0'59'0'0,"-1"0"642"0"0,1 0 0 0 0,-1-1 1 0 0,1 1-1 0 0,-9-3 1 0 0,-55-21 1361 0 0,3 0-726 0 0,16 10-741 0 0,0 3 0 0 0,-81-7 0 0 0,-88 14 59 0 0,184 7-1479 0 0,1 1-1 0 0,-1 1 0 0 0,-69 21 0 0 0,71-14-2605 0 0</inkml:trace>
  <inkml:trace contextRef="#ctx0" brushRef="#br0" timeOffset="1">1666 87 2959 0 0,'-12'-11'879'0'0,"-1"1"-1"0"0,-20-14 0 0 0,-5-2 581 0 0,35 24-1357 0 0,-1 0 1 0 0,1 0-1 0 0,-1 1 1 0 0,1-1-1 0 0,-1 1 1 0 0,0-1-1 0 0,0 1 1 0 0,0 1-1 0 0,0-1 1 0 0,0 0-1 0 0,0 1 1 0 0,0 0-1 0 0,0 0 1 0 0,0 0 0 0 0,0 0-1 0 0,-5 2 1 0 0,-10 2-102 0 0,0 0 0 0 0,-22 9 1 0 0,9-3 61 0 0,10-5-29 0 0,-41 4 0 0 0,-13 2 234 0 0,-31 21-22 0 0,-20 3 12 0 0,94-27-260 0 0,18-4 9 0 0,-29 4-1 0 0,5-3 54 0 0,18-2 55 0 0,-1-1 0 0 0,-22-1 0 0 0,-21-3 132 0 0,18 1-109 0 0,-62-9 0 0 0,25-2-50 0 0,-56-11 69 0 0,123 19-153 0 0,-87-16 99 0 0,90 19-88 0 0,0 0-1 0 0,0 1 0 0 0,1 0 0 0 0,-1 1 0 0 0,-23 4 0 0 0,14 0-1558 0 0,-29 11-1 0 0,24-4-1902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1:05.055"/>
    </inkml:context>
    <inkml:brush xml:id="br0">
      <inkml:brushProperty name="width" value="0.1" units="cm"/>
      <inkml:brushProperty name="height" value="0.1" units="cm"/>
      <inkml:brushProperty name="color" value="#E71224"/>
    </inkml:brush>
  </inkml:definitions>
  <inkml:trace contextRef="#ctx0" brushRef="#br0">1338 142 455 0 0,'0'-2'161'0'0,"1"1"-1"0"0,-1-1 0 0 0,0 1 1 0 0,0-1-1 0 0,-1 1 0 0 0,1 0 1 0 0,0-1-1 0 0,0 1 0 0 0,-1-1 1 0 0,1 1-1 0 0,-1 0 0 0 0,1-1 1 0 0,-1 1-1 0 0,1 0 0 0 0,-1-1 1 0 0,0 1-1 0 0,0 0 0 0 0,0 0 1 0 0,0 0-1 0 0,0 0 0 0 0,0 0 0 0 0,0 0 1 0 0,0 0-1 0 0,0 0 0 0 0,0 0 1 0 0,0 0-1 0 0,-1 0 0 0 0,1 1 1 0 0,-3-2-1 0 0,-1-1 46 0 0,0 0 1 0 0,-1 1-1 0 0,0 0 1 0 0,0 0-1 0 0,-9-2 0 0 0,-63-4 412 0 0,52 6-237 0 0,1-1 0 0 0,-34-7-1 0 0,34 5 63 0 0,-1 1-1 0 0,-33-1 1 0 0,24 3-133 0 0,-265-29 1260 0 0,236 25-1243 0 0,-93-6 154 0 0,-106 14-257 0 0,227 0-265 0 0,-55 4-1078 0 0,63-2-2961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1:06.604"/>
    </inkml:context>
    <inkml:brush xml:id="br0">
      <inkml:brushProperty name="width" value="0.1" units="cm"/>
      <inkml:brushProperty name="height" value="0.1" units="cm"/>
      <inkml:brushProperty name="color" value="#E71224"/>
    </inkml:brush>
  </inkml:definitions>
  <inkml:trace contextRef="#ctx0" brushRef="#br0">2468 63 455 0 0,'-17'-3'920'0'0,"1"1"-1"0"0,0 1 0 0 0,-24 1 0 0 0,6-1-461 0 0,-348-25 4439 0 0,298 11-4057 0 0,63 11-689 0 0,0-1-1 0 0,0 2 1 0 0,-1 1-1 0 0,-39 1 0 0 0,51 2-176 0 0,0 1-1 0 0,0 0 0 0 0,1 1 1 0 0,-1 0-1 0 0,0 0 0 0 0,1 1 1 0 0,0 0-1 0 0,-1 0 0 0 0,2 1 1 0 0,-15 10-1 0 0,9-4-432 0 0</inkml:trace>
  <inkml:trace contextRef="#ctx0" brushRef="#br0" timeOffset="1">1469 187 431 0 0,'-3'2'78'0'0,"0"0"0"0"0,1 0 0 0 0,-1 0 0 0 0,0-1 0 0 0,0 0 0 0 0,0 1 0 0 0,0-1 0 0 0,-1 0 0 0 0,1 0 0 0 0,0-1-1 0 0,0 1 1 0 0,-1-1 0 0 0,1 1 0 0 0,0-1 0 0 0,-6-1 0 0 0,-9 0 1235 0 0,-29-5-1 0 0,34 3-700 0 0,-234-31 3224 0 0,152 19-2508 0 0,-138-5 0 0 0,116 23-974 0 0,-12 0-188 0 0,127-3-163 0 0,-212-2 231 0 0,187 4-221 0 0,1 1 0 0 0,-1 2 0 0 0,0 0 0 0 0,1 2 0 0 0,-48 18 0 0 0,13 4-537 0 0,31-13 197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1:08.518"/>
    </inkml:context>
    <inkml:brush xml:id="br0">
      <inkml:brushProperty name="width" value="0.1" units="cm"/>
      <inkml:brushProperty name="height" value="0.1" units="cm"/>
      <inkml:brushProperty name="color" value="#E71224"/>
    </inkml:brush>
  </inkml:definitions>
  <inkml:trace contextRef="#ctx0" brushRef="#br0">2936 37 2759 0 0,'0'-2'82'0'0,"-1"0"0"0"0,1 0-1 0 0,-1 0 1 0 0,0 0-1 0 0,1 0 1 0 0,-1 0 0 0 0,0 0-1 0 0,0 0 1 0 0,0 1-1 0 0,-1-1 1 0 0,1 0 0 0 0,0 1-1 0 0,-1-1 1 0 0,1 0-1 0 0,-1 1 1 0 0,1 0 0 0 0,-1-1-1 0 0,0 1 1 0 0,-3-2-1 0 0,3 4 13 0 0,-1 0 0 0 0,1 0 0 0 0,0 0 0 0 0,0 0 0 0 0,0 1 0 0 0,0-1-1 0 0,0 1 1 0 0,0 0 0 0 0,0-1 0 0 0,-3 5 0 0 0,4-5-55 0 0,-5 5-41 0 0,-1 0-1 0 0,0-1 0 0 0,1 0 0 0 0,-2 0 0 0 0,1-1 1 0 0,-12 5-1 0 0,14-6 40 0 0,0-1 0 0 0,0-1 0 0 0,0 1 0 0 0,-1-1 0 0 0,1 0 0 0 0,-1 0 0 0 0,1 0 0 0 0,0-1 0 0 0,-1 0-1 0 0,1 0 1 0 0,-8-1 0 0 0,-133-30 3275 0 0,118 31-3054 0 0,24 0-220 0 0,0 0 0 0 0,-1 0-1 0 0,1 0 1 0 0,0 0 0 0 0,0-1 0 0 0,-1 0 0 0 0,-5-1-1 0 0,6 0-16 0 0,0 1-1 0 0,-1 0 1 0 0,1 1-1 0 0,0-1 1 0 0,-1 1-1 0 0,1-1 1 0 0,0 1-1 0 0,-1 1 1 0 0,1-1-1 0 0,0 1 1 0 0,-1-1-1 0 0,-3 2 1 0 0,-15 2 42 0 0,-280 23 522 0 0,64-8-180 0 0,83 9-227 0 0,33-4-100 0 0,17-4-50 0 0,57-10 218 0 0,-90 7 0 0 0,67-16-40 0 0,0-3 0 0 0,0-3 0 0 0,-76-16 0 0 0,-47-14 314 0 0,126 23-273 0 0,20 5-76 0 0,-65-20 1 0 0,68 15-145 0 0,0 1 1 0 0,-1 3 0 0 0,1 1 0 0 0,-63 1-1 0 0,79 7-320 0 0,0 1-1 0 0,0 1 1 0 0,1 2-1 0 0,-1 1 1 0 0,-29 11-1 0 0,12-3-4121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6T23:51:10.999"/>
    </inkml:context>
    <inkml:brush xml:id="br0">
      <inkml:brushProperty name="width" value="0.1" units="cm"/>
      <inkml:brushProperty name="height" value="0.1" units="cm"/>
      <inkml:brushProperty name="color" value="#E71224"/>
    </inkml:brush>
  </inkml:definitions>
  <inkml:trace contextRef="#ctx0" brushRef="#br0">849 17 287 0 0,'0'0'29'0'0,"0"1"-1"0"0,1-1 0 0 0,-1 1 0 0 0,0-1 0 0 0,0 0 0 0 0,1 1 0 0 0,-1-1 0 0 0,0 1 1 0 0,0-1-1 0 0,0 1 0 0 0,0-1 0 0 0,0 1 0 0 0,1-1 0 0 0,-1 1 0 0 0,0-1 0 0 0,0 1 0 0 0,0-1 1 0 0,0 1-1 0 0,0-1 0 0 0,0 0 0 0 0,-1 1 0 0 0,1-1 0 0 0,0 1 0 0 0,0-1 0 0 0,0 1 1 0 0,0-1-1 0 0,0 1 0 0 0,-1-1 0 0 0,1 1 0 0 0,0-1 0 0 0,-1 1 0 0 0,0-1 105 0 0,0 1 0 0 0,0-1 0 0 0,0 0-1 0 0,0 1 1 0 0,0-1 0 0 0,0 0 0 0 0,1 0 0 0 0,-1 0 0 0 0,0 0-1 0 0,0 0 1 0 0,0 0 0 0 0,0 0 0 0 0,0 0 0 0 0,-2-1-1 0 0,-30-11 2888 0 0,22 6-2239 0 0,10 5-698 0 0,-1 0-1 0 0,0 0 1 0 0,1 0-1 0 0,-1 0 1 0 0,0 1 0 0 0,0-1-1 0 0,1 0 1 0 0,-1 1-1 0 0,0-1 1 0 0,0 1-1 0 0,0 0 1 0 0,0-1 0 0 0,0 1-1 0 0,0 0 1 0 0,0 0-1 0 0,0 0 1 0 0,0 0-1 0 0,1 1 1 0 0,-1-1 0 0 0,0 1-1 0 0,-2 0 1 0 0,-3 0 32 0 0,-1 0 0 0 0,1 0 0 0 0,0 0 1 0 0,0-1-1 0 0,0 0 0 0 0,-1-1 0 0 0,1 0 0 0 0,0 0 1 0 0,-8-2-1 0 0,-34-3 895 0 0,33 7-845 0 0,0 1 1 0 0,0 0-1 0 0,-30 9 0 0 0,26-5-133 0 0,-36 4 1 0 0,24-9 85 0 0,0-1 1 0 0,0-2 0 0 0,-46-8 0 0 0,-49-3 246 0 0,112 13-502 0 0,0 0 0 0 0,1 1 0 0 0,-1 1 0 0 0,1 0 0 0 0,-1 1 0 0 0,-21 7 0 0 0,13-2-4014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8CD7F-D395-063D-ED89-0F2F7C632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7D96F-389F-4AC7-1244-EDB937F4EA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8F85F-F5EA-40C2-BDB5-CE7C5ACA41BF}"/>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0913120-33A1-5AF2-AB33-B862713C345A}"/>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442816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FA9C-E2AD-FA58-A71A-772641F67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76CF4A-CB13-5021-12F4-DE1AA5E14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28BA3E-99F2-601B-E63B-BCEDEAF0C9D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8ADF433-335F-253A-95ED-83A0072046C9}"/>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57558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DC03F-7A66-C20C-F332-CF268B516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74132-9459-C136-32E4-C84237F800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8381A-DFE1-5803-1451-58B1EE8B6F7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3F0AE61-C401-5C1C-255F-913D92D11B00}"/>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782100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F72EC-04EA-5027-0999-DB7840DB7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DB7CE-50C8-53A2-C295-AC86E2421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C2528-3EE8-B18C-69B1-064C7A4DBB0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1210216-2C85-F4BF-9FB7-6C9F11229FEA}"/>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62012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C6611-17F7-82D2-F708-13E0C3757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11119-4D73-9481-824F-29B5CBDB3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C67172-B64C-33AD-719A-2660ADA7F5A0}"/>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8FED875-315F-B603-4485-EF4A1DBF0857}"/>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236258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0882B-FBE8-2FC8-E954-E8F026196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8193C-CE03-95E7-7DA7-95C15C9C4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EDAC9-BBF1-79C6-C76D-6802D011AAD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6930A63-D801-6F95-2C78-6A16356EF17B}"/>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276962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4B569-BCBE-C31B-0C8B-35E3207A7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22F96-AAAB-7C97-3BDD-DE22B09617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F10E7-3431-EAA4-2AE6-FA7A9D3A8286}"/>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8A268EA-EE55-DA8A-4ADB-C9FBD24BD31A}"/>
              </a:ext>
            </a:extLst>
          </p:cNvPr>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494515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16340-F493-24D2-5043-6D77AC908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EFA5-2FE3-E0DE-F97E-E5C96CF0E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6C9E9-E397-44B1-4AFD-EC6F4061BA3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45FC9CD-4C84-B8AB-143D-3E92779D24C0}"/>
              </a:ext>
            </a:extLst>
          </p:cNvPr>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324323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E4E3B-7D66-D4D9-A569-71179C6CB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E3086-0520-47D4-679B-8D1715865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A7D2A-DCD6-0771-91C1-73880BE4C84F}"/>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70B7B3C-95D5-6779-AF2E-166E3AB70617}"/>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66989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48C7A-B0B0-C7D8-D379-1F91EF8962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8A5A3-26C3-09EA-DFD1-77CFD577B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EDC163-DB94-FD24-E253-81263F278EE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CC0E746-C785-DD6E-C3F3-D617163649D3}"/>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97406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8BD82-79DE-F458-F91A-FF663256A1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86E2E9-4631-DC20-C655-FEAE4E5A4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5683D-F6F6-6D2E-3920-B84439DBE18C}"/>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F95DF17-85CA-2DE1-C6FB-A32CBA893449}"/>
              </a:ext>
            </a:extLst>
          </p:cNvPr>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42580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F614B-2D95-219B-338A-B81EA7754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E7299-D21A-80E8-2572-A28B703CA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69B8A-1B0F-B9FB-0FE7-ED12444C26E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DEECECA-04AC-B650-0E48-D1C93BA7FC21}"/>
              </a:ext>
            </a:extLst>
          </p:cNvPr>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25389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83546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2/25/2025</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2/25/2025</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2/25/2025</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2/25/2025</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2/25/2025</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2/25/2025</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2/25/2025</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2/25/2025</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2/25/2025</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2/25/2025</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2/25/2025</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2/25/2025</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231.xml"/><Relationship Id="rId13" Type="http://schemas.openxmlformats.org/officeDocument/2006/relationships/image" Target="../media/image238.png"/><Relationship Id="rId3" Type="http://schemas.openxmlformats.org/officeDocument/2006/relationships/image" Target="../media/image3.png"/><Relationship Id="rId7" Type="http://schemas.openxmlformats.org/officeDocument/2006/relationships/image" Target="../media/image235.png"/><Relationship Id="rId12" Type="http://schemas.openxmlformats.org/officeDocument/2006/relationships/customXml" Target="../ink/ink23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30.xml"/><Relationship Id="rId11" Type="http://schemas.openxmlformats.org/officeDocument/2006/relationships/image" Target="../media/image237.png"/><Relationship Id="rId5" Type="http://schemas.openxmlformats.org/officeDocument/2006/relationships/image" Target="../media/image234.png"/><Relationship Id="rId10" Type="http://schemas.openxmlformats.org/officeDocument/2006/relationships/customXml" Target="../ink/ink232.xml"/><Relationship Id="rId4" Type="http://schemas.openxmlformats.org/officeDocument/2006/relationships/customXml" Target="../ink/ink229.xml"/><Relationship Id="rId9" Type="http://schemas.openxmlformats.org/officeDocument/2006/relationships/image" Target="../media/image236.png"/></Relationships>
</file>

<file path=ppt/slides/_rels/slide12.xml.rels><?xml version="1.0" encoding="UTF-8" standalone="yes"?>
<Relationships xmlns="http://schemas.openxmlformats.org/package/2006/relationships"><Relationship Id="rId8" Type="http://schemas.openxmlformats.org/officeDocument/2006/relationships/customXml" Target="../ink/ink236.xml"/><Relationship Id="rId13" Type="http://schemas.openxmlformats.org/officeDocument/2006/relationships/image" Target="../media/image243.png"/><Relationship Id="rId18" Type="http://schemas.openxmlformats.org/officeDocument/2006/relationships/customXml" Target="../ink/ink241.xml"/><Relationship Id="rId3" Type="http://schemas.openxmlformats.org/officeDocument/2006/relationships/image" Target="../media/image3.png"/><Relationship Id="rId21" Type="http://schemas.openxmlformats.org/officeDocument/2006/relationships/image" Target="../media/image247.png"/><Relationship Id="rId7" Type="http://schemas.openxmlformats.org/officeDocument/2006/relationships/image" Target="../media/image240.png"/><Relationship Id="rId12" Type="http://schemas.openxmlformats.org/officeDocument/2006/relationships/customXml" Target="../ink/ink238.xml"/><Relationship Id="rId17" Type="http://schemas.openxmlformats.org/officeDocument/2006/relationships/image" Target="../media/image245.png"/><Relationship Id="rId25" Type="http://schemas.openxmlformats.org/officeDocument/2006/relationships/image" Target="../media/image249.png"/><Relationship Id="rId2" Type="http://schemas.openxmlformats.org/officeDocument/2006/relationships/notesSlide" Target="../notesSlides/notesSlide12.xml"/><Relationship Id="rId16" Type="http://schemas.openxmlformats.org/officeDocument/2006/relationships/customXml" Target="../ink/ink240.xml"/><Relationship Id="rId20" Type="http://schemas.openxmlformats.org/officeDocument/2006/relationships/customXml" Target="../ink/ink242.xml"/><Relationship Id="rId1" Type="http://schemas.openxmlformats.org/officeDocument/2006/relationships/slideLayout" Target="../slideLayouts/slideLayout1.xml"/><Relationship Id="rId6" Type="http://schemas.openxmlformats.org/officeDocument/2006/relationships/customXml" Target="../ink/ink235.xml"/><Relationship Id="rId11" Type="http://schemas.openxmlformats.org/officeDocument/2006/relationships/image" Target="../media/image242.png"/><Relationship Id="rId24" Type="http://schemas.openxmlformats.org/officeDocument/2006/relationships/customXml" Target="../ink/ink244.xml"/><Relationship Id="rId5" Type="http://schemas.openxmlformats.org/officeDocument/2006/relationships/image" Target="../media/image239.png"/><Relationship Id="rId15" Type="http://schemas.openxmlformats.org/officeDocument/2006/relationships/image" Target="../media/image244.png"/><Relationship Id="rId23" Type="http://schemas.openxmlformats.org/officeDocument/2006/relationships/image" Target="../media/image248.png"/><Relationship Id="rId10" Type="http://schemas.openxmlformats.org/officeDocument/2006/relationships/customXml" Target="../ink/ink237.xml"/><Relationship Id="rId19" Type="http://schemas.openxmlformats.org/officeDocument/2006/relationships/image" Target="../media/image246.png"/><Relationship Id="rId4" Type="http://schemas.openxmlformats.org/officeDocument/2006/relationships/customXml" Target="../ink/ink234.xml"/><Relationship Id="rId9" Type="http://schemas.openxmlformats.org/officeDocument/2006/relationships/image" Target="../media/image241.png"/><Relationship Id="rId14" Type="http://schemas.openxmlformats.org/officeDocument/2006/relationships/customXml" Target="../ink/ink239.xml"/><Relationship Id="rId22" Type="http://schemas.openxmlformats.org/officeDocument/2006/relationships/customXml" Target="../ink/ink243.xml"/></Relationships>
</file>

<file path=ppt/slides/_rels/slide13.xml.rels><?xml version="1.0" encoding="UTF-8" standalone="yes"?>
<Relationships xmlns="http://schemas.openxmlformats.org/package/2006/relationships"><Relationship Id="rId8" Type="http://schemas.openxmlformats.org/officeDocument/2006/relationships/customXml" Target="../ink/ink247.xml"/><Relationship Id="rId3" Type="http://schemas.openxmlformats.org/officeDocument/2006/relationships/image" Target="../media/image3.png"/><Relationship Id="rId7" Type="http://schemas.openxmlformats.org/officeDocument/2006/relationships/image" Target="../media/image25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46.xml"/><Relationship Id="rId5" Type="http://schemas.openxmlformats.org/officeDocument/2006/relationships/image" Target="../media/image250.png"/><Relationship Id="rId4" Type="http://schemas.openxmlformats.org/officeDocument/2006/relationships/customXml" Target="../ink/ink245.xml"/><Relationship Id="rId9" Type="http://schemas.openxmlformats.org/officeDocument/2006/relationships/image" Target="../media/image25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250.xml"/><Relationship Id="rId13" Type="http://schemas.openxmlformats.org/officeDocument/2006/relationships/image" Target="../media/image257.png"/><Relationship Id="rId3" Type="http://schemas.openxmlformats.org/officeDocument/2006/relationships/image" Target="../media/image3.png"/><Relationship Id="rId7" Type="http://schemas.openxmlformats.org/officeDocument/2006/relationships/image" Target="../media/image254.png"/><Relationship Id="rId12" Type="http://schemas.openxmlformats.org/officeDocument/2006/relationships/customXml" Target="../ink/ink25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49.xml"/><Relationship Id="rId11" Type="http://schemas.openxmlformats.org/officeDocument/2006/relationships/image" Target="../media/image256.png"/><Relationship Id="rId5" Type="http://schemas.openxmlformats.org/officeDocument/2006/relationships/image" Target="../media/image253.png"/><Relationship Id="rId15" Type="http://schemas.openxmlformats.org/officeDocument/2006/relationships/image" Target="../media/image258.png"/><Relationship Id="rId10" Type="http://schemas.openxmlformats.org/officeDocument/2006/relationships/customXml" Target="../ink/ink251.xml"/><Relationship Id="rId4" Type="http://schemas.openxmlformats.org/officeDocument/2006/relationships/customXml" Target="../ink/ink248.xml"/><Relationship Id="rId9" Type="http://schemas.openxmlformats.org/officeDocument/2006/relationships/image" Target="../media/image255.png"/><Relationship Id="rId14" Type="http://schemas.openxmlformats.org/officeDocument/2006/relationships/customXml" Target="../ink/ink253.xml"/></Relationships>
</file>

<file path=ppt/slides/_rels/slide16.xml.rels><?xml version="1.0" encoding="UTF-8" standalone="yes"?>
<Relationships xmlns="http://schemas.openxmlformats.org/package/2006/relationships"><Relationship Id="rId8" Type="http://schemas.openxmlformats.org/officeDocument/2006/relationships/customXml" Target="../ink/ink256.xml"/><Relationship Id="rId13" Type="http://schemas.openxmlformats.org/officeDocument/2006/relationships/image" Target="../media/image263.png"/><Relationship Id="rId18" Type="http://schemas.openxmlformats.org/officeDocument/2006/relationships/customXml" Target="../ink/ink261.xml"/><Relationship Id="rId3" Type="http://schemas.openxmlformats.org/officeDocument/2006/relationships/image" Target="../media/image3.png"/><Relationship Id="rId21" Type="http://schemas.openxmlformats.org/officeDocument/2006/relationships/image" Target="../media/image267.png"/><Relationship Id="rId7" Type="http://schemas.openxmlformats.org/officeDocument/2006/relationships/image" Target="../media/image260.png"/><Relationship Id="rId12" Type="http://schemas.openxmlformats.org/officeDocument/2006/relationships/customXml" Target="../ink/ink258.xml"/><Relationship Id="rId17" Type="http://schemas.openxmlformats.org/officeDocument/2006/relationships/image" Target="../media/image265.png"/><Relationship Id="rId2" Type="http://schemas.openxmlformats.org/officeDocument/2006/relationships/notesSlide" Target="../notesSlides/notesSlide16.xml"/><Relationship Id="rId16" Type="http://schemas.openxmlformats.org/officeDocument/2006/relationships/customXml" Target="../ink/ink260.xml"/><Relationship Id="rId20" Type="http://schemas.openxmlformats.org/officeDocument/2006/relationships/customXml" Target="../ink/ink262.xml"/><Relationship Id="rId1" Type="http://schemas.openxmlformats.org/officeDocument/2006/relationships/slideLayout" Target="../slideLayouts/slideLayout1.xml"/><Relationship Id="rId6" Type="http://schemas.openxmlformats.org/officeDocument/2006/relationships/customXml" Target="../ink/ink255.xml"/><Relationship Id="rId11" Type="http://schemas.openxmlformats.org/officeDocument/2006/relationships/image" Target="../media/image262.png"/><Relationship Id="rId5" Type="http://schemas.openxmlformats.org/officeDocument/2006/relationships/image" Target="../media/image259.png"/><Relationship Id="rId15" Type="http://schemas.openxmlformats.org/officeDocument/2006/relationships/image" Target="../media/image264.png"/><Relationship Id="rId23" Type="http://schemas.openxmlformats.org/officeDocument/2006/relationships/image" Target="../media/image268.png"/><Relationship Id="rId10" Type="http://schemas.openxmlformats.org/officeDocument/2006/relationships/customXml" Target="../ink/ink257.xml"/><Relationship Id="rId19" Type="http://schemas.openxmlformats.org/officeDocument/2006/relationships/image" Target="../media/image266.png"/><Relationship Id="rId4" Type="http://schemas.openxmlformats.org/officeDocument/2006/relationships/customXml" Target="../ink/ink254.xml"/><Relationship Id="rId9" Type="http://schemas.openxmlformats.org/officeDocument/2006/relationships/image" Target="../media/image261.png"/><Relationship Id="rId14" Type="http://schemas.openxmlformats.org/officeDocument/2006/relationships/customXml" Target="../ink/ink259.xml"/><Relationship Id="rId22" Type="http://schemas.openxmlformats.org/officeDocument/2006/relationships/customXml" Target="../ink/ink263.xml"/></Relationships>
</file>

<file path=ppt/slides/_rels/slide17.xml.rels><?xml version="1.0" encoding="UTF-8" standalone="yes"?>
<Relationships xmlns="http://schemas.openxmlformats.org/package/2006/relationships"><Relationship Id="rId8" Type="http://schemas.openxmlformats.org/officeDocument/2006/relationships/customXml" Target="../ink/ink266.xml"/><Relationship Id="rId13" Type="http://schemas.openxmlformats.org/officeDocument/2006/relationships/image" Target="../media/image273.png"/><Relationship Id="rId18" Type="http://schemas.openxmlformats.org/officeDocument/2006/relationships/customXml" Target="../ink/ink271.xml"/><Relationship Id="rId3" Type="http://schemas.openxmlformats.org/officeDocument/2006/relationships/image" Target="../media/image3.png"/><Relationship Id="rId21" Type="http://schemas.openxmlformats.org/officeDocument/2006/relationships/image" Target="../media/image277.png"/><Relationship Id="rId7" Type="http://schemas.openxmlformats.org/officeDocument/2006/relationships/image" Target="../media/image270.png"/><Relationship Id="rId12" Type="http://schemas.openxmlformats.org/officeDocument/2006/relationships/customXml" Target="../ink/ink268.xml"/><Relationship Id="rId17" Type="http://schemas.openxmlformats.org/officeDocument/2006/relationships/image" Target="../media/image275.png"/><Relationship Id="rId2" Type="http://schemas.openxmlformats.org/officeDocument/2006/relationships/notesSlide" Target="../notesSlides/notesSlide17.xml"/><Relationship Id="rId16" Type="http://schemas.openxmlformats.org/officeDocument/2006/relationships/customXml" Target="../ink/ink270.xml"/><Relationship Id="rId20" Type="http://schemas.openxmlformats.org/officeDocument/2006/relationships/customXml" Target="../ink/ink272.xml"/><Relationship Id="rId1" Type="http://schemas.openxmlformats.org/officeDocument/2006/relationships/slideLayout" Target="../slideLayouts/slideLayout1.xml"/><Relationship Id="rId6" Type="http://schemas.openxmlformats.org/officeDocument/2006/relationships/customXml" Target="../ink/ink265.xml"/><Relationship Id="rId11" Type="http://schemas.openxmlformats.org/officeDocument/2006/relationships/image" Target="../media/image272.png"/><Relationship Id="rId5" Type="http://schemas.openxmlformats.org/officeDocument/2006/relationships/image" Target="../media/image269.png"/><Relationship Id="rId15" Type="http://schemas.openxmlformats.org/officeDocument/2006/relationships/image" Target="../media/image274.png"/><Relationship Id="rId10" Type="http://schemas.openxmlformats.org/officeDocument/2006/relationships/customXml" Target="../ink/ink267.xml"/><Relationship Id="rId19" Type="http://schemas.openxmlformats.org/officeDocument/2006/relationships/image" Target="../media/image276.png"/><Relationship Id="rId4" Type="http://schemas.openxmlformats.org/officeDocument/2006/relationships/customXml" Target="../ink/ink264.xml"/><Relationship Id="rId9" Type="http://schemas.openxmlformats.org/officeDocument/2006/relationships/image" Target="../media/image271.png"/><Relationship Id="rId14" Type="http://schemas.openxmlformats.org/officeDocument/2006/relationships/customXml" Target="../ink/ink26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8.png"/><Relationship Id="rId4" Type="http://schemas.openxmlformats.org/officeDocument/2006/relationships/customXml" Target="../ink/ink27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customXml" Target="../ink/ink1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8.xm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14.png"/><Relationship Id="rId14" Type="http://schemas.openxmlformats.org/officeDocument/2006/relationships/customXml" Target="../ink/ink12.xml"/></Relationships>
</file>

<file path=ppt/slides/_rels/slide6.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4.xml"/><Relationship Id="rId5" Type="http://schemas.openxmlformats.org/officeDocument/2006/relationships/image" Target="../media/image18.png"/><Relationship Id="rId4" Type="http://schemas.openxmlformats.org/officeDocument/2006/relationships/customXml" Target="../ink/ink13.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7.xml"/><Relationship Id="rId5" Type="http://schemas.openxmlformats.org/officeDocument/2006/relationships/image" Target="../media/image21.png"/><Relationship Id="rId4" Type="http://schemas.openxmlformats.org/officeDocument/2006/relationships/customXml" Target="../ink/ink1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image" Target="../media/image79.png"/><Relationship Id="rId299" Type="http://schemas.openxmlformats.org/officeDocument/2006/relationships/image" Target="../media/image170.png"/><Relationship Id="rId21" Type="http://schemas.openxmlformats.org/officeDocument/2006/relationships/image" Target="../media/image31.png"/><Relationship Id="rId63" Type="http://schemas.openxmlformats.org/officeDocument/2006/relationships/image" Target="../media/image52.png"/><Relationship Id="rId159" Type="http://schemas.openxmlformats.org/officeDocument/2006/relationships/image" Target="../media/image100.png"/><Relationship Id="rId324" Type="http://schemas.openxmlformats.org/officeDocument/2006/relationships/customXml" Target="../ink/ink178.xml"/><Relationship Id="rId366" Type="http://schemas.openxmlformats.org/officeDocument/2006/relationships/customXml" Target="../ink/ink199.xml"/><Relationship Id="rId170" Type="http://schemas.openxmlformats.org/officeDocument/2006/relationships/customXml" Target="../ink/ink101.xml"/><Relationship Id="rId226" Type="http://schemas.openxmlformats.org/officeDocument/2006/relationships/customXml" Target="../ink/ink129.xml"/><Relationship Id="rId268" Type="http://schemas.openxmlformats.org/officeDocument/2006/relationships/customXml" Target="../ink/ink150.xml"/><Relationship Id="rId32" Type="http://schemas.openxmlformats.org/officeDocument/2006/relationships/customXml" Target="../ink/ink32.xml"/><Relationship Id="rId74" Type="http://schemas.openxmlformats.org/officeDocument/2006/relationships/customXml" Target="../ink/ink53.xml"/><Relationship Id="rId128" Type="http://schemas.openxmlformats.org/officeDocument/2006/relationships/customXml" Target="../ink/ink80.xml"/><Relationship Id="rId335" Type="http://schemas.openxmlformats.org/officeDocument/2006/relationships/image" Target="../media/image188.png"/><Relationship Id="rId377" Type="http://schemas.openxmlformats.org/officeDocument/2006/relationships/image" Target="../media/image209.png"/><Relationship Id="rId5" Type="http://schemas.openxmlformats.org/officeDocument/2006/relationships/image" Target="../media/image23.png"/><Relationship Id="rId181" Type="http://schemas.openxmlformats.org/officeDocument/2006/relationships/image" Target="../media/image111.png"/><Relationship Id="rId237" Type="http://schemas.openxmlformats.org/officeDocument/2006/relationships/image" Target="../media/image139.png"/><Relationship Id="rId402" Type="http://schemas.openxmlformats.org/officeDocument/2006/relationships/customXml" Target="../ink/ink217.xml"/><Relationship Id="rId279" Type="http://schemas.openxmlformats.org/officeDocument/2006/relationships/image" Target="../media/image160.png"/><Relationship Id="rId43" Type="http://schemas.openxmlformats.org/officeDocument/2006/relationships/image" Target="../media/image42.png"/><Relationship Id="rId139" Type="http://schemas.openxmlformats.org/officeDocument/2006/relationships/image" Target="../media/image90.png"/><Relationship Id="rId290" Type="http://schemas.openxmlformats.org/officeDocument/2006/relationships/customXml" Target="../ink/ink161.xml"/><Relationship Id="rId304" Type="http://schemas.openxmlformats.org/officeDocument/2006/relationships/customXml" Target="../ink/ink168.xml"/><Relationship Id="rId346" Type="http://schemas.openxmlformats.org/officeDocument/2006/relationships/customXml" Target="../ink/ink189.xml"/><Relationship Id="rId388" Type="http://schemas.openxmlformats.org/officeDocument/2006/relationships/customXml" Target="../ink/ink210.xml"/><Relationship Id="rId85" Type="http://schemas.openxmlformats.org/officeDocument/2006/relationships/image" Target="../media/image63.png"/><Relationship Id="rId150" Type="http://schemas.openxmlformats.org/officeDocument/2006/relationships/customXml" Target="../ink/ink91.xml"/><Relationship Id="rId192" Type="http://schemas.openxmlformats.org/officeDocument/2006/relationships/customXml" Target="../ink/ink112.xml"/><Relationship Id="rId206" Type="http://schemas.openxmlformats.org/officeDocument/2006/relationships/customXml" Target="../ink/ink119.xml"/><Relationship Id="rId413" Type="http://schemas.openxmlformats.org/officeDocument/2006/relationships/image" Target="../media/image227.png"/><Relationship Id="rId248" Type="http://schemas.openxmlformats.org/officeDocument/2006/relationships/customXml" Target="../ink/ink140.xml"/><Relationship Id="rId12" Type="http://schemas.openxmlformats.org/officeDocument/2006/relationships/customXml" Target="../ink/ink22.xml"/><Relationship Id="rId108" Type="http://schemas.openxmlformats.org/officeDocument/2006/relationships/customXml" Target="../ink/ink70.xml"/><Relationship Id="rId315" Type="http://schemas.openxmlformats.org/officeDocument/2006/relationships/image" Target="../media/image178.png"/><Relationship Id="rId357" Type="http://schemas.openxmlformats.org/officeDocument/2006/relationships/image" Target="../media/image199.png"/><Relationship Id="rId54" Type="http://schemas.openxmlformats.org/officeDocument/2006/relationships/customXml" Target="../ink/ink43.xml"/><Relationship Id="rId96" Type="http://schemas.openxmlformats.org/officeDocument/2006/relationships/customXml" Target="../ink/ink64.xml"/><Relationship Id="rId161" Type="http://schemas.openxmlformats.org/officeDocument/2006/relationships/image" Target="../media/image101.png"/><Relationship Id="rId217" Type="http://schemas.openxmlformats.org/officeDocument/2006/relationships/image" Target="../media/image129.png"/><Relationship Id="rId399" Type="http://schemas.openxmlformats.org/officeDocument/2006/relationships/image" Target="../media/image220.png"/><Relationship Id="rId259" Type="http://schemas.openxmlformats.org/officeDocument/2006/relationships/image" Target="../media/image150.png"/><Relationship Id="rId424" Type="http://schemas.openxmlformats.org/officeDocument/2006/relationships/customXml" Target="../ink/ink228.xml"/><Relationship Id="rId23" Type="http://schemas.openxmlformats.org/officeDocument/2006/relationships/image" Target="../media/image32.png"/><Relationship Id="rId119" Type="http://schemas.openxmlformats.org/officeDocument/2006/relationships/image" Target="../media/image80.png"/><Relationship Id="rId270" Type="http://schemas.openxmlformats.org/officeDocument/2006/relationships/customXml" Target="../ink/ink151.xml"/><Relationship Id="rId326" Type="http://schemas.openxmlformats.org/officeDocument/2006/relationships/customXml" Target="../ink/ink179.xml"/><Relationship Id="rId65" Type="http://schemas.openxmlformats.org/officeDocument/2006/relationships/image" Target="../media/image53.png"/><Relationship Id="rId130" Type="http://schemas.openxmlformats.org/officeDocument/2006/relationships/customXml" Target="../ink/ink81.xml"/><Relationship Id="rId368" Type="http://schemas.openxmlformats.org/officeDocument/2006/relationships/customXml" Target="../ink/ink200.xml"/><Relationship Id="rId172" Type="http://schemas.openxmlformats.org/officeDocument/2006/relationships/customXml" Target="../ink/ink102.xml"/><Relationship Id="rId228" Type="http://schemas.openxmlformats.org/officeDocument/2006/relationships/customXml" Target="../ink/ink130.xml"/><Relationship Id="rId281" Type="http://schemas.openxmlformats.org/officeDocument/2006/relationships/image" Target="../media/image161.png"/><Relationship Id="rId337" Type="http://schemas.openxmlformats.org/officeDocument/2006/relationships/image" Target="../media/image189.png"/><Relationship Id="rId34" Type="http://schemas.openxmlformats.org/officeDocument/2006/relationships/customXml" Target="../ink/ink33.xml"/><Relationship Id="rId76" Type="http://schemas.openxmlformats.org/officeDocument/2006/relationships/customXml" Target="../ink/ink54.xml"/><Relationship Id="rId141" Type="http://schemas.openxmlformats.org/officeDocument/2006/relationships/image" Target="../media/image91.png"/><Relationship Id="rId379" Type="http://schemas.openxmlformats.org/officeDocument/2006/relationships/image" Target="../media/image210.png"/><Relationship Id="rId7" Type="http://schemas.openxmlformats.org/officeDocument/2006/relationships/image" Target="../media/image24.png"/><Relationship Id="rId183" Type="http://schemas.openxmlformats.org/officeDocument/2006/relationships/image" Target="../media/image112.png"/><Relationship Id="rId239" Type="http://schemas.openxmlformats.org/officeDocument/2006/relationships/image" Target="../media/image140.png"/><Relationship Id="rId390" Type="http://schemas.openxmlformats.org/officeDocument/2006/relationships/customXml" Target="../ink/ink211.xml"/><Relationship Id="rId404" Type="http://schemas.openxmlformats.org/officeDocument/2006/relationships/customXml" Target="../ink/ink218.xml"/><Relationship Id="rId250" Type="http://schemas.openxmlformats.org/officeDocument/2006/relationships/customXml" Target="../ink/ink141.xml"/><Relationship Id="rId292" Type="http://schemas.openxmlformats.org/officeDocument/2006/relationships/customXml" Target="../ink/ink162.xml"/><Relationship Id="rId306" Type="http://schemas.openxmlformats.org/officeDocument/2006/relationships/customXml" Target="../ink/ink169.xml"/><Relationship Id="rId45" Type="http://schemas.openxmlformats.org/officeDocument/2006/relationships/image" Target="../media/image43.png"/><Relationship Id="rId87" Type="http://schemas.openxmlformats.org/officeDocument/2006/relationships/image" Target="../media/image64.png"/><Relationship Id="rId110" Type="http://schemas.openxmlformats.org/officeDocument/2006/relationships/customXml" Target="../ink/ink71.xml"/><Relationship Id="rId348" Type="http://schemas.openxmlformats.org/officeDocument/2006/relationships/customXml" Target="../ink/ink190.xml"/><Relationship Id="rId152" Type="http://schemas.openxmlformats.org/officeDocument/2006/relationships/customXml" Target="../ink/ink92.xml"/><Relationship Id="rId194" Type="http://schemas.openxmlformats.org/officeDocument/2006/relationships/customXml" Target="../ink/ink113.xml"/><Relationship Id="rId208" Type="http://schemas.openxmlformats.org/officeDocument/2006/relationships/customXml" Target="../ink/ink120.xml"/><Relationship Id="rId415" Type="http://schemas.openxmlformats.org/officeDocument/2006/relationships/image" Target="../media/image228.png"/><Relationship Id="rId261" Type="http://schemas.openxmlformats.org/officeDocument/2006/relationships/image" Target="../media/image151.png"/><Relationship Id="rId14" Type="http://schemas.openxmlformats.org/officeDocument/2006/relationships/customXml" Target="../ink/ink23.xml"/><Relationship Id="rId56" Type="http://schemas.openxmlformats.org/officeDocument/2006/relationships/customXml" Target="../ink/ink44.xml"/><Relationship Id="rId317" Type="http://schemas.openxmlformats.org/officeDocument/2006/relationships/image" Target="../media/image179.png"/><Relationship Id="rId359" Type="http://schemas.openxmlformats.org/officeDocument/2006/relationships/image" Target="../media/image200.png"/><Relationship Id="rId98" Type="http://schemas.openxmlformats.org/officeDocument/2006/relationships/customXml" Target="../ink/ink65.xml"/><Relationship Id="rId121" Type="http://schemas.openxmlformats.org/officeDocument/2006/relationships/image" Target="../media/image81.png"/><Relationship Id="rId163" Type="http://schemas.openxmlformats.org/officeDocument/2006/relationships/image" Target="../media/image102.png"/><Relationship Id="rId219" Type="http://schemas.openxmlformats.org/officeDocument/2006/relationships/image" Target="../media/image130.png"/><Relationship Id="rId370" Type="http://schemas.openxmlformats.org/officeDocument/2006/relationships/customXml" Target="../ink/ink201.xml"/><Relationship Id="rId230" Type="http://schemas.openxmlformats.org/officeDocument/2006/relationships/customXml" Target="../ink/ink131.xml"/><Relationship Id="rId25" Type="http://schemas.openxmlformats.org/officeDocument/2006/relationships/image" Target="../media/image33.png"/><Relationship Id="rId67" Type="http://schemas.openxmlformats.org/officeDocument/2006/relationships/image" Target="../media/image54.png"/><Relationship Id="rId272" Type="http://schemas.openxmlformats.org/officeDocument/2006/relationships/customXml" Target="../ink/ink152.xml"/><Relationship Id="rId328" Type="http://schemas.openxmlformats.org/officeDocument/2006/relationships/customXml" Target="../ink/ink180.xml"/><Relationship Id="rId132" Type="http://schemas.openxmlformats.org/officeDocument/2006/relationships/customXml" Target="../ink/ink82.xml"/><Relationship Id="rId174" Type="http://schemas.openxmlformats.org/officeDocument/2006/relationships/customXml" Target="../ink/ink103.xml"/><Relationship Id="rId381" Type="http://schemas.openxmlformats.org/officeDocument/2006/relationships/image" Target="../media/image211.png"/><Relationship Id="rId241" Type="http://schemas.openxmlformats.org/officeDocument/2006/relationships/image" Target="../media/image141.png"/><Relationship Id="rId36" Type="http://schemas.openxmlformats.org/officeDocument/2006/relationships/customXml" Target="../ink/ink34.xml"/><Relationship Id="rId283" Type="http://schemas.openxmlformats.org/officeDocument/2006/relationships/image" Target="../media/image162.png"/><Relationship Id="rId339" Type="http://schemas.openxmlformats.org/officeDocument/2006/relationships/image" Target="../media/image190.png"/><Relationship Id="rId78" Type="http://schemas.openxmlformats.org/officeDocument/2006/relationships/customXml" Target="../ink/ink55.xml"/><Relationship Id="rId101" Type="http://schemas.openxmlformats.org/officeDocument/2006/relationships/image" Target="../media/image71.png"/><Relationship Id="rId143" Type="http://schemas.openxmlformats.org/officeDocument/2006/relationships/image" Target="../media/image92.png"/><Relationship Id="rId185" Type="http://schemas.openxmlformats.org/officeDocument/2006/relationships/image" Target="../media/image113.png"/><Relationship Id="rId350" Type="http://schemas.openxmlformats.org/officeDocument/2006/relationships/customXml" Target="../ink/ink191.xml"/><Relationship Id="rId406" Type="http://schemas.openxmlformats.org/officeDocument/2006/relationships/customXml" Target="../ink/ink219.xml"/><Relationship Id="rId9" Type="http://schemas.openxmlformats.org/officeDocument/2006/relationships/image" Target="../media/image25.png"/><Relationship Id="rId210" Type="http://schemas.openxmlformats.org/officeDocument/2006/relationships/customXml" Target="../ink/ink121.xml"/><Relationship Id="rId392" Type="http://schemas.openxmlformats.org/officeDocument/2006/relationships/customXml" Target="../ink/ink212.xml"/><Relationship Id="rId252" Type="http://schemas.openxmlformats.org/officeDocument/2006/relationships/customXml" Target="../ink/ink142.xml"/><Relationship Id="rId294" Type="http://schemas.openxmlformats.org/officeDocument/2006/relationships/customXml" Target="../ink/ink163.xml"/><Relationship Id="rId308" Type="http://schemas.openxmlformats.org/officeDocument/2006/relationships/customXml" Target="../ink/ink170.xml"/><Relationship Id="rId47" Type="http://schemas.openxmlformats.org/officeDocument/2006/relationships/image" Target="../media/image44.png"/><Relationship Id="rId89" Type="http://schemas.openxmlformats.org/officeDocument/2006/relationships/image" Target="../media/image65.png"/><Relationship Id="rId112" Type="http://schemas.openxmlformats.org/officeDocument/2006/relationships/customXml" Target="../ink/ink72.xml"/><Relationship Id="rId154" Type="http://schemas.openxmlformats.org/officeDocument/2006/relationships/customXml" Target="../ink/ink93.xml"/><Relationship Id="rId361" Type="http://schemas.openxmlformats.org/officeDocument/2006/relationships/image" Target="../media/image201.png"/><Relationship Id="rId196" Type="http://schemas.openxmlformats.org/officeDocument/2006/relationships/customXml" Target="../ink/ink114.xml"/><Relationship Id="rId417" Type="http://schemas.openxmlformats.org/officeDocument/2006/relationships/image" Target="../media/image229.png"/><Relationship Id="rId16" Type="http://schemas.openxmlformats.org/officeDocument/2006/relationships/customXml" Target="../ink/ink24.xml"/><Relationship Id="rId221" Type="http://schemas.openxmlformats.org/officeDocument/2006/relationships/image" Target="../media/image131.png"/><Relationship Id="rId263" Type="http://schemas.openxmlformats.org/officeDocument/2006/relationships/image" Target="../media/image152.png"/><Relationship Id="rId319" Type="http://schemas.openxmlformats.org/officeDocument/2006/relationships/image" Target="../media/image180.png"/><Relationship Id="rId58" Type="http://schemas.openxmlformats.org/officeDocument/2006/relationships/customXml" Target="../ink/ink45.xml"/><Relationship Id="rId123" Type="http://schemas.openxmlformats.org/officeDocument/2006/relationships/image" Target="../media/image82.png"/><Relationship Id="rId330" Type="http://schemas.openxmlformats.org/officeDocument/2006/relationships/customXml" Target="../ink/ink181.xml"/><Relationship Id="rId165" Type="http://schemas.openxmlformats.org/officeDocument/2006/relationships/image" Target="../media/image103.png"/><Relationship Id="rId372" Type="http://schemas.openxmlformats.org/officeDocument/2006/relationships/customXml" Target="../ink/ink202.xml"/><Relationship Id="rId232" Type="http://schemas.openxmlformats.org/officeDocument/2006/relationships/customXml" Target="../ink/ink132.xml"/><Relationship Id="rId274" Type="http://schemas.openxmlformats.org/officeDocument/2006/relationships/customXml" Target="../ink/ink153.xml"/><Relationship Id="rId27" Type="http://schemas.openxmlformats.org/officeDocument/2006/relationships/image" Target="../media/image34.png"/><Relationship Id="rId69" Type="http://schemas.openxmlformats.org/officeDocument/2006/relationships/image" Target="../media/image55.png"/><Relationship Id="rId134" Type="http://schemas.openxmlformats.org/officeDocument/2006/relationships/customXml" Target="../ink/ink83.xml"/><Relationship Id="rId80" Type="http://schemas.openxmlformats.org/officeDocument/2006/relationships/customXml" Target="../ink/ink56.xml"/><Relationship Id="rId176" Type="http://schemas.openxmlformats.org/officeDocument/2006/relationships/customXml" Target="../ink/ink104.xml"/><Relationship Id="rId341" Type="http://schemas.openxmlformats.org/officeDocument/2006/relationships/image" Target="../media/image191.png"/><Relationship Id="rId383" Type="http://schemas.openxmlformats.org/officeDocument/2006/relationships/image" Target="../media/image212.png"/><Relationship Id="rId201" Type="http://schemas.openxmlformats.org/officeDocument/2006/relationships/image" Target="../media/image121.png"/><Relationship Id="rId243" Type="http://schemas.openxmlformats.org/officeDocument/2006/relationships/image" Target="../media/image142.png"/><Relationship Id="rId285" Type="http://schemas.openxmlformats.org/officeDocument/2006/relationships/image" Target="../media/image163.png"/><Relationship Id="rId38" Type="http://schemas.openxmlformats.org/officeDocument/2006/relationships/customXml" Target="../ink/ink35.xml"/><Relationship Id="rId103" Type="http://schemas.openxmlformats.org/officeDocument/2006/relationships/image" Target="../media/image72.png"/><Relationship Id="rId310" Type="http://schemas.openxmlformats.org/officeDocument/2006/relationships/customXml" Target="../ink/ink171.xml"/><Relationship Id="rId70" Type="http://schemas.openxmlformats.org/officeDocument/2006/relationships/customXml" Target="../ink/ink51.xml"/><Relationship Id="rId91" Type="http://schemas.openxmlformats.org/officeDocument/2006/relationships/image" Target="../media/image66.png"/><Relationship Id="rId145" Type="http://schemas.openxmlformats.org/officeDocument/2006/relationships/image" Target="../media/image93.png"/><Relationship Id="rId166" Type="http://schemas.openxmlformats.org/officeDocument/2006/relationships/customXml" Target="../ink/ink99.xml"/><Relationship Id="rId187" Type="http://schemas.openxmlformats.org/officeDocument/2006/relationships/image" Target="../media/image114.png"/><Relationship Id="rId331" Type="http://schemas.openxmlformats.org/officeDocument/2006/relationships/image" Target="../media/image186.png"/><Relationship Id="rId352" Type="http://schemas.openxmlformats.org/officeDocument/2006/relationships/customXml" Target="../ink/ink192.xml"/><Relationship Id="rId373" Type="http://schemas.openxmlformats.org/officeDocument/2006/relationships/image" Target="../media/image207.png"/><Relationship Id="rId394" Type="http://schemas.openxmlformats.org/officeDocument/2006/relationships/customXml" Target="../ink/ink213.xml"/><Relationship Id="rId408" Type="http://schemas.openxmlformats.org/officeDocument/2006/relationships/customXml" Target="../ink/ink220.xml"/><Relationship Id="rId1" Type="http://schemas.openxmlformats.org/officeDocument/2006/relationships/slideLayout" Target="../slideLayouts/slideLayout1.xml"/><Relationship Id="rId212" Type="http://schemas.openxmlformats.org/officeDocument/2006/relationships/customXml" Target="../ink/ink122.xml"/><Relationship Id="rId233" Type="http://schemas.openxmlformats.org/officeDocument/2006/relationships/image" Target="../media/image137.png"/><Relationship Id="rId254" Type="http://schemas.openxmlformats.org/officeDocument/2006/relationships/customXml" Target="../ink/ink143.xml"/><Relationship Id="rId28" Type="http://schemas.openxmlformats.org/officeDocument/2006/relationships/customXml" Target="../ink/ink30.xml"/><Relationship Id="rId49" Type="http://schemas.openxmlformats.org/officeDocument/2006/relationships/image" Target="../media/image45.png"/><Relationship Id="rId114" Type="http://schemas.openxmlformats.org/officeDocument/2006/relationships/customXml" Target="../ink/ink73.xml"/><Relationship Id="rId275" Type="http://schemas.openxmlformats.org/officeDocument/2006/relationships/image" Target="../media/image158.png"/><Relationship Id="rId296" Type="http://schemas.openxmlformats.org/officeDocument/2006/relationships/customXml" Target="../ink/ink164.xml"/><Relationship Id="rId300" Type="http://schemas.openxmlformats.org/officeDocument/2006/relationships/customXml" Target="../ink/ink166.xml"/><Relationship Id="rId60" Type="http://schemas.openxmlformats.org/officeDocument/2006/relationships/customXml" Target="../ink/ink46.xml"/><Relationship Id="rId81" Type="http://schemas.openxmlformats.org/officeDocument/2006/relationships/image" Target="../media/image61.png"/><Relationship Id="rId135" Type="http://schemas.openxmlformats.org/officeDocument/2006/relationships/image" Target="../media/image88.png"/><Relationship Id="rId156" Type="http://schemas.openxmlformats.org/officeDocument/2006/relationships/customXml" Target="../ink/ink94.xml"/><Relationship Id="rId177" Type="http://schemas.openxmlformats.org/officeDocument/2006/relationships/image" Target="../media/image109.png"/><Relationship Id="rId198" Type="http://schemas.openxmlformats.org/officeDocument/2006/relationships/customXml" Target="../ink/ink115.xml"/><Relationship Id="rId321" Type="http://schemas.openxmlformats.org/officeDocument/2006/relationships/image" Target="../media/image181.png"/><Relationship Id="rId342" Type="http://schemas.openxmlformats.org/officeDocument/2006/relationships/customXml" Target="../ink/ink187.xml"/><Relationship Id="rId363" Type="http://schemas.openxmlformats.org/officeDocument/2006/relationships/image" Target="../media/image202.png"/><Relationship Id="rId384" Type="http://schemas.openxmlformats.org/officeDocument/2006/relationships/customXml" Target="../ink/ink208.xml"/><Relationship Id="rId419" Type="http://schemas.openxmlformats.org/officeDocument/2006/relationships/image" Target="../media/image230.png"/><Relationship Id="rId202" Type="http://schemas.openxmlformats.org/officeDocument/2006/relationships/customXml" Target="../ink/ink117.xml"/><Relationship Id="rId223" Type="http://schemas.openxmlformats.org/officeDocument/2006/relationships/image" Target="../media/image132.png"/><Relationship Id="rId244" Type="http://schemas.openxmlformats.org/officeDocument/2006/relationships/customXml" Target="../ink/ink138.xml"/><Relationship Id="rId18" Type="http://schemas.openxmlformats.org/officeDocument/2006/relationships/customXml" Target="../ink/ink25.xml"/><Relationship Id="rId39" Type="http://schemas.openxmlformats.org/officeDocument/2006/relationships/image" Target="../media/image40.png"/><Relationship Id="rId265" Type="http://schemas.openxmlformats.org/officeDocument/2006/relationships/image" Target="../media/image153.png"/><Relationship Id="rId286" Type="http://schemas.openxmlformats.org/officeDocument/2006/relationships/customXml" Target="../ink/ink159.xml"/><Relationship Id="rId50" Type="http://schemas.openxmlformats.org/officeDocument/2006/relationships/customXml" Target="../ink/ink41.xml"/><Relationship Id="rId104" Type="http://schemas.openxmlformats.org/officeDocument/2006/relationships/customXml" Target="../ink/ink68.xml"/><Relationship Id="rId125" Type="http://schemas.openxmlformats.org/officeDocument/2006/relationships/image" Target="../media/image83.png"/><Relationship Id="rId146" Type="http://schemas.openxmlformats.org/officeDocument/2006/relationships/customXml" Target="../ink/ink89.xml"/><Relationship Id="rId167" Type="http://schemas.openxmlformats.org/officeDocument/2006/relationships/image" Target="../media/image104.png"/><Relationship Id="rId188" Type="http://schemas.openxmlformats.org/officeDocument/2006/relationships/customXml" Target="../ink/ink110.xml"/><Relationship Id="rId311" Type="http://schemas.openxmlformats.org/officeDocument/2006/relationships/image" Target="../media/image176.png"/><Relationship Id="rId332" Type="http://schemas.openxmlformats.org/officeDocument/2006/relationships/customXml" Target="../ink/ink182.xml"/><Relationship Id="rId353" Type="http://schemas.openxmlformats.org/officeDocument/2006/relationships/image" Target="../media/image197.png"/><Relationship Id="rId374" Type="http://schemas.openxmlformats.org/officeDocument/2006/relationships/customXml" Target="../ink/ink203.xml"/><Relationship Id="rId395" Type="http://schemas.openxmlformats.org/officeDocument/2006/relationships/image" Target="../media/image218.png"/><Relationship Id="rId409" Type="http://schemas.openxmlformats.org/officeDocument/2006/relationships/image" Target="../media/image225.png"/><Relationship Id="rId71" Type="http://schemas.openxmlformats.org/officeDocument/2006/relationships/image" Target="../media/image56.png"/><Relationship Id="rId92" Type="http://schemas.openxmlformats.org/officeDocument/2006/relationships/customXml" Target="../ink/ink62.xml"/><Relationship Id="rId213" Type="http://schemas.openxmlformats.org/officeDocument/2006/relationships/image" Target="../media/image127.png"/><Relationship Id="rId234" Type="http://schemas.openxmlformats.org/officeDocument/2006/relationships/customXml" Target="../ink/ink133.xml"/><Relationship Id="rId420" Type="http://schemas.openxmlformats.org/officeDocument/2006/relationships/customXml" Target="../ink/ink226.xml"/><Relationship Id="rId2" Type="http://schemas.openxmlformats.org/officeDocument/2006/relationships/notesSlide" Target="../notesSlides/notesSlide9.xml"/><Relationship Id="rId29" Type="http://schemas.openxmlformats.org/officeDocument/2006/relationships/image" Target="../media/image35.png"/><Relationship Id="rId255" Type="http://schemas.openxmlformats.org/officeDocument/2006/relationships/image" Target="../media/image148.png"/><Relationship Id="rId276" Type="http://schemas.openxmlformats.org/officeDocument/2006/relationships/customXml" Target="../ink/ink154.xml"/><Relationship Id="rId297" Type="http://schemas.openxmlformats.org/officeDocument/2006/relationships/image" Target="../media/image169.png"/><Relationship Id="rId40" Type="http://schemas.openxmlformats.org/officeDocument/2006/relationships/customXml" Target="../ink/ink36.xml"/><Relationship Id="rId115" Type="http://schemas.openxmlformats.org/officeDocument/2006/relationships/image" Target="../media/image78.png"/><Relationship Id="rId136" Type="http://schemas.openxmlformats.org/officeDocument/2006/relationships/customXml" Target="../ink/ink84.xml"/><Relationship Id="rId157" Type="http://schemas.openxmlformats.org/officeDocument/2006/relationships/image" Target="../media/image99.png"/><Relationship Id="rId178" Type="http://schemas.openxmlformats.org/officeDocument/2006/relationships/customXml" Target="../ink/ink105.xml"/><Relationship Id="rId301" Type="http://schemas.openxmlformats.org/officeDocument/2006/relationships/image" Target="../media/image171.png"/><Relationship Id="rId322" Type="http://schemas.openxmlformats.org/officeDocument/2006/relationships/customXml" Target="../ink/ink177.xml"/><Relationship Id="rId343" Type="http://schemas.openxmlformats.org/officeDocument/2006/relationships/image" Target="../media/image192.png"/><Relationship Id="rId364" Type="http://schemas.openxmlformats.org/officeDocument/2006/relationships/customXml" Target="../ink/ink198.xml"/><Relationship Id="rId61" Type="http://schemas.openxmlformats.org/officeDocument/2006/relationships/image" Target="../media/image51.png"/><Relationship Id="rId82" Type="http://schemas.openxmlformats.org/officeDocument/2006/relationships/customXml" Target="../ink/ink57.xml"/><Relationship Id="rId199" Type="http://schemas.openxmlformats.org/officeDocument/2006/relationships/image" Target="../media/image120.png"/><Relationship Id="rId203" Type="http://schemas.openxmlformats.org/officeDocument/2006/relationships/image" Target="../media/image122.png"/><Relationship Id="rId385" Type="http://schemas.openxmlformats.org/officeDocument/2006/relationships/image" Target="../media/image213.png"/><Relationship Id="rId19" Type="http://schemas.openxmlformats.org/officeDocument/2006/relationships/image" Target="../media/image30.png"/><Relationship Id="rId224" Type="http://schemas.openxmlformats.org/officeDocument/2006/relationships/customXml" Target="../ink/ink128.xml"/><Relationship Id="rId245" Type="http://schemas.openxmlformats.org/officeDocument/2006/relationships/image" Target="../media/image143.png"/><Relationship Id="rId266" Type="http://schemas.openxmlformats.org/officeDocument/2006/relationships/customXml" Target="../ink/ink149.xml"/><Relationship Id="rId287" Type="http://schemas.openxmlformats.org/officeDocument/2006/relationships/image" Target="../media/image164.png"/><Relationship Id="rId410" Type="http://schemas.openxmlformats.org/officeDocument/2006/relationships/customXml" Target="../ink/ink221.xml"/><Relationship Id="rId30" Type="http://schemas.openxmlformats.org/officeDocument/2006/relationships/customXml" Target="../ink/ink31.xml"/><Relationship Id="rId105" Type="http://schemas.openxmlformats.org/officeDocument/2006/relationships/image" Target="../media/image73.png"/><Relationship Id="rId126" Type="http://schemas.openxmlformats.org/officeDocument/2006/relationships/customXml" Target="../ink/ink79.xml"/><Relationship Id="rId147" Type="http://schemas.openxmlformats.org/officeDocument/2006/relationships/image" Target="../media/image94.png"/><Relationship Id="rId168" Type="http://schemas.openxmlformats.org/officeDocument/2006/relationships/customXml" Target="../ink/ink100.xml"/><Relationship Id="rId312" Type="http://schemas.openxmlformats.org/officeDocument/2006/relationships/customXml" Target="../ink/ink172.xml"/><Relationship Id="rId333" Type="http://schemas.openxmlformats.org/officeDocument/2006/relationships/image" Target="../media/image187.png"/><Relationship Id="rId354" Type="http://schemas.openxmlformats.org/officeDocument/2006/relationships/customXml" Target="../ink/ink193.xml"/><Relationship Id="rId51" Type="http://schemas.openxmlformats.org/officeDocument/2006/relationships/image" Target="../media/image46.png"/><Relationship Id="rId72" Type="http://schemas.openxmlformats.org/officeDocument/2006/relationships/customXml" Target="../ink/ink52.xml"/><Relationship Id="rId93" Type="http://schemas.openxmlformats.org/officeDocument/2006/relationships/image" Target="../media/image67.png"/><Relationship Id="rId189" Type="http://schemas.openxmlformats.org/officeDocument/2006/relationships/image" Target="../media/image115.png"/><Relationship Id="rId375" Type="http://schemas.openxmlformats.org/officeDocument/2006/relationships/image" Target="../media/image208.png"/><Relationship Id="rId396" Type="http://schemas.openxmlformats.org/officeDocument/2006/relationships/customXml" Target="../ink/ink214.xml"/><Relationship Id="rId3" Type="http://schemas.openxmlformats.org/officeDocument/2006/relationships/image" Target="../media/image3.png"/><Relationship Id="rId214" Type="http://schemas.openxmlformats.org/officeDocument/2006/relationships/customXml" Target="../ink/ink123.xml"/><Relationship Id="rId235" Type="http://schemas.openxmlformats.org/officeDocument/2006/relationships/image" Target="../media/image138.png"/><Relationship Id="rId256" Type="http://schemas.openxmlformats.org/officeDocument/2006/relationships/customXml" Target="../ink/ink144.xml"/><Relationship Id="rId277" Type="http://schemas.openxmlformats.org/officeDocument/2006/relationships/image" Target="../media/image159.png"/><Relationship Id="rId298" Type="http://schemas.openxmlformats.org/officeDocument/2006/relationships/customXml" Target="../ink/ink165.xml"/><Relationship Id="rId400" Type="http://schemas.openxmlformats.org/officeDocument/2006/relationships/customXml" Target="../ink/ink216.xml"/><Relationship Id="rId421" Type="http://schemas.openxmlformats.org/officeDocument/2006/relationships/image" Target="../media/image231.png"/><Relationship Id="rId116" Type="http://schemas.openxmlformats.org/officeDocument/2006/relationships/customXml" Target="../ink/ink74.xml"/><Relationship Id="rId137" Type="http://schemas.openxmlformats.org/officeDocument/2006/relationships/image" Target="../media/image89.png"/><Relationship Id="rId158" Type="http://schemas.openxmlformats.org/officeDocument/2006/relationships/customXml" Target="../ink/ink95.xml"/><Relationship Id="rId302" Type="http://schemas.openxmlformats.org/officeDocument/2006/relationships/customXml" Target="../ink/ink167.xml"/><Relationship Id="rId323" Type="http://schemas.openxmlformats.org/officeDocument/2006/relationships/image" Target="../media/image182.png"/><Relationship Id="rId344" Type="http://schemas.openxmlformats.org/officeDocument/2006/relationships/customXml" Target="../ink/ink188.xml"/><Relationship Id="rId20" Type="http://schemas.openxmlformats.org/officeDocument/2006/relationships/customXml" Target="../ink/ink26.xml"/><Relationship Id="rId41" Type="http://schemas.openxmlformats.org/officeDocument/2006/relationships/image" Target="../media/image41.png"/><Relationship Id="rId62" Type="http://schemas.openxmlformats.org/officeDocument/2006/relationships/customXml" Target="../ink/ink47.xml"/><Relationship Id="rId83" Type="http://schemas.openxmlformats.org/officeDocument/2006/relationships/image" Target="../media/image62.png"/><Relationship Id="rId179" Type="http://schemas.openxmlformats.org/officeDocument/2006/relationships/image" Target="../media/image110.png"/><Relationship Id="rId365" Type="http://schemas.openxmlformats.org/officeDocument/2006/relationships/image" Target="../media/image203.png"/><Relationship Id="rId386" Type="http://schemas.openxmlformats.org/officeDocument/2006/relationships/customXml" Target="../ink/ink209.xml"/><Relationship Id="rId190" Type="http://schemas.openxmlformats.org/officeDocument/2006/relationships/customXml" Target="../ink/ink111.xml"/><Relationship Id="rId204" Type="http://schemas.openxmlformats.org/officeDocument/2006/relationships/customXml" Target="../ink/ink118.xml"/><Relationship Id="rId225" Type="http://schemas.openxmlformats.org/officeDocument/2006/relationships/image" Target="../media/image133.png"/><Relationship Id="rId246" Type="http://schemas.openxmlformats.org/officeDocument/2006/relationships/customXml" Target="../ink/ink139.xml"/><Relationship Id="rId267" Type="http://schemas.openxmlformats.org/officeDocument/2006/relationships/image" Target="../media/image154.png"/><Relationship Id="rId288" Type="http://schemas.openxmlformats.org/officeDocument/2006/relationships/customXml" Target="../ink/ink160.xml"/><Relationship Id="rId411" Type="http://schemas.openxmlformats.org/officeDocument/2006/relationships/image" Target="../media/image226.png"/><Relationship Id="rId106" Type="http://schemas.openxmlformats.org/officeDocument/2006/relationships/customXml" Target="../ink/ink69.xml"/><Relationship Id="rId127" Type="http://schemas.openxmlformats.org/officeDocument/2006/relationships/image" Target="../media/image84.png"/><Relationship Id="rId313" Type="http://schemas.openxmlformats.org/officeDocument/2006/relationships/image" Target="../media/image177.png"/><Relationship Id="rId10" Type="http://schemas.openxmlformats.org/officeDocument/2006/relationships/customXml" Target="../ink/ink21.xml"/><Relationship Id="rId31" Type="http://schemas.openxmlformats.org/officeDocument/2006/relationships/image" Target="../media/image36.png"/><Relationship Id="rId52" Type="http://schemas.openxmlformats.org/officeDocument/2006/relationships/customXml" Target="../ink/ink42.xml"/><Relationship Id="rId73" Type="http://schemas.openxmlformats.org/officeDocument/2006/relationships/image" Target="../media/image57.png"/><Relationship Id="rId94" Type="http://schemas.openxmlformats.org/officeDocument/2006/relationships/customXml" Target="../ink/ink63.xml"/><Relationship Id="rId148" Type="http://schemas.openxmlformats.org/officeDocument/2006/relationships/customXml" Target="../ink/ink90.xml"/><Relationship Id="rId169" Type="http://schemas.openxmlformats.org/officeDocument/2006/relationships/image" Target="../media/image105.png"/><Relationship Id="rId334" Type="http://schemas.openxmlformats.org/officeDocument/2006/relationships/customXml" Target="../ink/ink183.xml"/><Relationship Id="rId355" Type="http://schemas.openxmlformats.org/officeDocument/2006/relationships/image" Target="../media/image198.png"/><Relationship Id="rId376" Type="http://schemas.openxmlformats.org/officeDocument/2006/relationships/customXml" Target="../ink/ink204.xml"/><Relationship Id="rId397" Type="http://schemas.openxmlformats.org/officeDocument/2006/relationships/image" Target="../media/image219.png"/><Relationship Id="rId4" Type="http://schemas.openxmlformats.org/officeDocument/2006/relationships/customXml" Target="../ink/ink18.xml"/><Relationship Id="rId180" Type="http://schemas.openxmlformats.org/officeDocument/2006/relationships/customXml" Target="../ink/ink106.xml"/><Relationship Id="rId215" Type="http://schemas.openxmlformats.org/officeDocument/2006/relationships/image" Target="../media/image128.png"/><Relationship Id="rId236" Type="http://schemas.openxmlformats.org/officeDocument/2006/relationships/customXml" Target="../ink/ink134.xml"/><Relationship Id="rId257" Type="http://schemas.openxmlformats.org/officeDocument/2006/relationships/image" Target="../media/image149.png"/><Relationship Id="rId278" Type="http://schemas.openxmlformats.org/officeDocument/2006/relationships/customXml" Target="../ink/ink155.xml"/><Relationship Id="rId401" Type="http://schemas.openxmlformats.org/officeDocument/2006/relationships/image" Target="../media/image221.png"/><Relationship Id="rId422" Type="http://schemas.openxmlformats.org/officeDocument/2006/relationships/customXml" Target="../ink/ink227.xml"/><Relationship Id="rId303" Type="http://schemas.openxmlformats.org/officeDocument/2006/relationships/image" Target="../media/image172.png"/><Relationship Id="rId42" Type="http://schemas.openxmlformats.org/officeDocument/2006/relationships/customXml" Target="../ink/ink37.xml"/><Relationship Id="rId84" Type="http://schemas.openxmlformats.org/officeDocument/2006/relationships/customXml" Target="../ink/ink58.xml"/><Relationship Id="rId138" Type="http://schemas.openxmlformats.org/officeDocument/2006/relationships/customXml" Target="../ink/ink85.xml"/><Relationship Id="rId345" Type="http://schemas.openxmlformats.org/officeDocument/2006/relationships/image" Target="../media/image193.png"/><Relationship Id="rId387" Type="http://schemas.openxmlformats.org/officeDocument/2006/relationships/image" Target="../media/image214.png"/><Relationship Id="rId191" Type="http://schemas.openxmlformats.org/officeDocument/2006/relationships/image" Target="../media/image116.png"/><Relationship Id="rId205" Type="http://schemas.openxmlformats.org/officeDocument/2006/relationships/image" Target="../media/image123.png"/><Relationship Id="rId247" Type="http://schemas.openxmlformats.org/officeDocument/2006/relationships/image" Target="../media/image144.png"/><Relationship Id="rId412" Type="http://schemas.openxmlformats.org/officeDocument/2006/relationships/customXml" Target="../ink/ink222.xml"/><Relationship Id="rId107" Type="http://schemas.openxmlformats.org/officeDocument/2006/relationships/image" Target="../media/image74.png"/><Relationship Id="rId289" Type="http://schemas.openxmlformats.org/officeDocument/2006/relationships/image" Target="../media/image165.png"/><Relationship Id="rId11" Type="http://schemas.openxmlformats.org/officeDocument/2006/relationships/image" Target="../media/image26.png"/><Relationship Id="rId53" Type="http://schemas.openxmlformats.org/officeDocument/2006/relationships/image" Target="../media/image47.png"/><Relationship Id="rId149" Type="http://schemas.openxmlformats.org/officeDocument/2006/relationships/image" Target="../media/image95.png"/><Relationship Id="rId314" Type="http://schemas.openxmlformats.org/officeDocument/2006/relationships/customXml" Target="../ink/ink173.xml"/><Relationship Id="rId356" Type="http://schemas.openxmlformats.org/officeDocument/2006/relationships/customXml" Target="../ink/ink194.xml"/><Relationship Id="rId398" Type="http://schemas.openxmlformats.org/officeDocument/2006/relationships/customXml" Target="../ink/ink215.xml"/><Relationship Id="rId95" Type="http://schemas.openxmlformats.org/officeDocument/2006/relationships/image" Target="../media/image68.png"/><Relationship Id="rId160" Type="http://schemas.openxmlformats.org/officeDocument/2006/relationships/customXml" Target="../ink/ink96.xml"/><Relationship Id="rId216" Type="http://schemas.openxmlformats.org/officeDocument/2006/relationships/customXml" Target="../ink/ink124.xml"/><Relationship Id="rId423" Type="http://schemas.openxmlformats.org/officeDocument/2006/relationships/image" Target="../media/image232.png"/><Relationship Id="rId258" Type="http://schemas.openxmlformats.org/officeDocument/2006/relationships/customXml" Target="../ink/ink145.xml"/><Relationship Id="rId22" Type="http://schemas.openxmlformats.org/officeDocument/2006/relationships/customXml" Target="../ink/ink27.xml"/><Relationship Id="rId64" Type="http://schemas.openxmlformats.org/officeDocument/2006/relationships/customXml" Target="../ink/ink48.xml"/><Relationship Id="rId118" Type="http://schemas.openxmlformats.org/officeDocument/2006/relationships/customXml" Target="../ink/ink75.xml"/><Relationship Id="rId325" Type="http://schemas.openxmlformats.org/officeDocument/2006/relationships/image" Target="../media/image183.png"/><Relationship Id="rId367" Type="http://schemas.openxmlformats.org/officeDocument/2006/relationships/image" Target="../media/image204.png"/><Relationship Id="rId171" Type="http://schemas.openxmlformats.org/officeDocument/2006/relationships/image" Target="../media/image106.png"/><Relationship Id="rId227" Type="http://schemas.openxmlformats.org/officeDocument/2006/relationships/image" Target="../media/image134.png"/><Relationship Id="rId269" Type="http://schemas.openxmlformats.org/officeDocument/2006/relationships/image" Target="../media/image155.png"/><Relationship Id="rId33" Type="http://schemas.openxmlformats.org/officeDocument/2006/relationships/image" Target="../media/image37.png"/><Relationship Id="rId129" Type="http://schemas.openxmlformats.org/officeDocument/2006/relationships/image" Target="../media/image85.png"/><Relationship Id="rId280" Type="http://schemas.openxmlformats.org/officeDocument/2006/relationships/customXml" Target="../ink/ink156.xml"/><Relationship Id="rId336" Type="http://schemas.openxmlformats.org/officeDocument/2006/relationships/customXml" Target="../ink/ink184.xml"/><Relationship Id="rId75" Type="http://schemas.openxmlformats.org/officeDocument/2006/relationships/image" Target="../media/image58.png"/><Relationship Id="rId140" Type="http://schemas.openxmlformats.org/officeDocument/2006/relationships/customXml" Target="../ink/ink86.xml"/><Relationship Id="rId182" Type="http://schemas.openxmlformats.org/officeDocument/2006/relationships/customXml" Target="../ink/ink107.xml"/><Relationship Id="rId378" Type="http://schemas.openxmlformats.org/officeDocument/2006/relationships/customXml" Target="../ink/ink205.xml"/><Relationship Id="rId403" Type="http://schemas.openxmlformats.org/officeDocument/2006/relationships/image" Target="../media/image222.png"/><Relationship Id="rId6" Type="http://schemas.openxmlformats.org/officeDocument/2006/relationships/customXml" Target="../ink/ink19.xml"/><Relationship Id="rId238" Type="http://schemas.openxmlformats.org/officeDocument/2006/relationships/customXml" Target="../ink/ink135.xml"/><Relationship Id="rId291" Type="http://schemas.openxmlformats.org/officeDocument/2006/relationships/image" Target="../media/image166.png"/><Relationship Id="rId305" Type="http://schemas.openxmlformats.org/officeDocument/2006/relationships/image" Target="../media/image173.png"/><Relationship Id="rId347" Type="http://schemas.openxmlformats.org/officeDocument/2006/relationships/image" Target="../media/image194.png"/><Relationship Id="rId44" Type="http://schemas.openxmlformats.org/officeDocument/2006/relationships/customXml" Target="../ink/ink38.xml"/><Relationship Id="rId86" Type="http://schemas.openxmlformats.org/officeDocument/2006/relationships/customXml" Target="../ink/ink59.xml"/><Relationship Id="rId151" Type="http://schemas.openxmlformats.org/officeDocument/2006/relationships/image" Target="../media/image96.png"/><Relationship Id="rId389" Type="http://schemas.openxmlformats.org/officeDocument/2006/relationships/image" Target="../media/image215.png"/><Relationship Id="rId193" Type="http://schemas.openxmlformats.org/officeDocument/2006/relationships/image" Target="../media/image117.png"/><Relationship Id="rId207" Type="http://schemas.openxmlformats.org/officeDocument/2006/relationships/image" Target="../media/image124.png"/><Relationship Id="rId249" Type="http://schemas.openxmlformats.org/officeDocument/2006/relationships/image" Target="../media/image145.png"/><Relationship Id="rId414" Type="http://schemas.openxmlformats.org/officeDocument/2006/relationships/customXml" Target="../ink/ink223.xml"/><Relationship Id="rId13" Type="http://schemas.openxmlformats.org/officeDocument/2006/relationships/image" Target="../media/image27.png"/><Relationship Id="rId109" Type="http://schemas.openxmlformats.org/officeDocument/2006/relationships/image" Target="../media/image75.png"/><Relationship Id="rId260" Type="http://schemas.openxmlformats.org/officeDocument/2006/relationships/customXml" Target="../ink/ink146.xml"/><Relationship Id="rId316" Type="http://schemas.openxmlformats.org/officeDocument/2006/relationships/customXml" Target="../ink/ink174.xml"/><Relationship Id="rId55" Type="http://schemas.openxmlformats.org/officeDocument/2006/relationships/image" Target="../media/image48.png"/><Relationship Id="rId97" Type="http://schemas.openxmlformats.org/officeDocument/2006/relationships/image" Target="../media/image69.png"/><Relationship Id="rId120" Type="http://schemas.openxmlformats.org/officeDocument/2006/relationships/customXml" Target="../ink/ink76.xml"/><Relationship Id="rId358" Type="http://schemas.openxmlformats.org/officeDocument/2006/relationships/customXml" Target="../ink/ink195.xml"/><Relationship Id="rId162" Type="http://schemas.openxmlformats.org/officeDocument/2006/relationships/customXml" Target="../ink/ink97.xml"/><Relationship Id="rId218" Type="http://schemas.openxmlformats.org/officeDocument/2006/relationships/customXml" Target="../ink/ink125.xml"/><Relationship Id="rId425" Type="http://schemas.openxmlformats.org/officeDocument/2006/relationships/image" Target="../media/image233.png"/><Relationship Id="rId271" Type="http://schemas.openxmlformats.org/officeDocument/2006/relationships/image" Target="../media/image156.png"/><Relationship Id="rId24" Type="http://schemas.openxmlformats.org/officeDocument/2006/relationships/customXml" Target="../ink/ink28.xml"/><Relationship Id="rId66" Type="http://schemas.openxmlformats.org/officeDocument/2006/relationships/customXml" Target="../ink/ink49.xml"/><Relationship Id="rId131" Type="http://schemas.openxmlformats.org/officeDocument/2006/relationships/image" Target="../media/image86.png"/><Relationship Id="rId327" Type="http://schemas.openxmlformats.org/officeDocument/2006/relationships/image" Target="../media/image184.png"/><Relationship Id="rId369" Type="http://schemas.openxmlformats.org/officeDocument/2006/relationships/image" Target="../media/image205.png"/><Relationship Id="rId173" Type="http://schemas.openxmlformats.org/officeDocument/2006/relationships/image" Target="../media/image107.png"/><Relationship Id="rId229" Type="http://schemas.openxmlformats.org/officeDocument/2006/relationships/image" Target="../media/image135.png"/><Relationship Id="rId380" Type="http://schemas.openxmlformats.org/officeDocument/2006/relationships/customXml" Target="../ink/ink206.xml"/><Relationship Id="rId240" Type="http://schemas.openxmlformats.org/officeDocument/2006/relationships/customXml" Target="../ink/ink136.xml"/><Relationship Id="rId35" Type="http://schemas.openxmlformats.org/officeDocument/2006/relationships/image" Target="../media/image38.png"/><Relationship Id="rId77" Type="http://schemas.openxmlformats.org/officeDocument/2006/relationships/image" Target="../media/image59.png"/><Relationship Id="rId100" Type="http://schemas.openxmlformats.org/officeDocument/2006/relationships/customXml" Target="../ink/ink66.xml"/><Relationship Id="rId282" Type="http://schemas.openxmlformats.org/officeDocument/2006/relationships/customXml" Target="../ink/ink157.xml"/><Relationship Id="rId338" Type="http://schemas.openxmlformats.org/officeDocument/2006/relationships/customXml" Target="../ink/ink185.xml"/><Relationship Id="rId8" Type="http://schemas.openxmlformats.org/officeDocument/2006/relationships/customXml" Target="../ink/ink20.xml"/><Relationship Id="rId142" Type="http://schemas.openxmlformats.org/officeDocument/2006/relationships/customXml" Target="../ink/ink87.xml"/><Relationship Id="rId184" Type="http://schemas.openxmlformats.org/officeDocument/2006/relationships/customXml" Target="../ink/ink108.xml"/><Relationship Id="rId391" Type="http://schemas.openxmlformats.org/officeDocument/2006/relationships/image" Target="../media/image216.png"/><Relationship Id="rId405" Type="http://schemas.openxmlformats.org/officeDocument/2006/relationships/image" Target="../media/image223.png"/><Relationship Id="rId251" Type="http://schemas.openxmlformats.org/officeDocument/2006/relationships/image" Target="../media/image146.png"/><Relationship Id="rId46" Type="http://schemas.openxmlformats.org/officeDocument/2006/relationships/customXml" Target="../ink/ink39.xml"/><Relationship Id="rId293" Type="http://schemas.openxmlformats.org/officeDocument/2006/relationships/image" Target="../media/image167.png"/><Relationship Id="rId307" Type="http://schemas.openxmlformats.org/officeDocument/2006/relationships/image" Target="../media/image174.png"/><Relationship Id="rId349" Type="http://schemas.openxmlformats.org/officeDocument/2006/relationships/image" Target="../media/image195.png"/><Relationship Id="rId88" Type="http://schemas.openxmlformats.org/officeDocument/2006/relationships/customXml" Target="../ink/ink60.xml"/><Relationship Id="rId111" Type="http://schemas.openxmlformats.org/officeDocument/2006/relationships/image" Target="../media/image76.png"/><Relationship Id="rId153" Type="http://schemas.openxmlformats.org/officeDocument/2006/relationships/image" Target="../media/image97.png"/><Relationship Id="rId195" Type="http://schemas.openxmlformats.org/officeDocument/2006/relationships/image" Target="../media/image118.png"/><Relationship Id="rId209" Type="http://schemas.openxmlformats.org/officeDocument/2006/relationships/image" Target="../media/image125.png"/><Relationship Id="rId360" Type="http://schemas.openxmlformats.org/officeDocument/2006/relationships/customXml" Target="../ink/ink196.xml"/><Relationship Id="rId416" Type="http://schemas.openxmlformats.org/officeDocument/2006/relationships/customXml" Target="../ink/ink224.xml"/><Relationship Id="rId220" Type="http://schemas.openxmlformats.org/officeDocument/2006/relationships/customXml" Target="../ink/ink126.xml"/><Relationship Id="rId15" Type="http://schemas.openxmlformats.org/officeDocument/2006/relationships/image" Target="../media/image28.png"/><Relationship Id="rId57" Type="http://schemas.openxmlformats.org/officeDocument/2006/relationships/image" Target="../media/image49.png"/><Relationship Id="rId262" Type="http://schemas.openxmlformats.org/officeDocument/2006/relationships/customXml" Target="../ink/ink147.xml"/><Relationship Id="rId318" Type="http://schemas.openxmlformats.org/officeDocument/2006/relationships/customXml" Target="../ink/ink175.xml"/><Relationship Id="rId99" Type="http://schemas.openxmlformats.org/officeDocument/2006/relationships/image" Target="../media/image70.png"/><Relationship Id="rId122" Type="http://schemas.openxmlformats.org/officeDocument/2006/relationships/customXml" Target="../ink/ink77.xml"/><Relationship Id="rId164" Type="http://schemas.openxmlformats.org/officeDocument/2006/relationships/customXml" Target="../ink/ink98.xml"/><Relationship Id="rId371" Type="http://schemas.openxmlformats.org/officeDocument/2006/relationships/image" Target="../media/image206.png"/><Relationship Id="rId26" Type="http://schemas.openxmlformats.org/officeDocument/2006/relationships/customXml" Target="../ink/ink29.xml"/><Relationship Id="rId231" Type="http://schemas.openxmlformats.org/officeDocument/2006/relationships/image" Target="../media/image136.png"/><Relationship Id="rId273" Type="http://schemas.openxmlformats.org/officeDocument/2006/relationships/image" Target="../media/image157.png"/><Relationship Id="rId329" Type="http://schemas.openxmlformats.org/officeDocument/2006/relationships/image" Target="../media/image185.png"/><Relationship Id="rId68" Type="http://schemas.openxmlformats.org/officeDocument/2006/relationships/customXml" Target="../ink/ink50.xml"/><Relationship Id="rId133" Type="http://schemas.openxmlformats.org/officeDocument/2006/relationships/image" Target="../media/image87.png"/><Relationship Id="rId175" Type="http://schemas.openxmlformats.org/officeDocument/2006/relationships/image" Target="../media/image108.png"/><Relationship Id="rId340" Type="http://schemas.openxmlformats.org/officeDocument/2006/relationships/customXml" Target="../ink/ink186.xml"/><Relationship Id="rId200" Type="http://schemas.openxmlformats.org/officeDocument/2006/relationships/customXml" Target="../ink/ink116.xml"/><Relationship Id="rId382" Type="http://schemas.openxmlformats.org/officeDocument/2006/relationships/customXml" Target="../ink/ink207.xml"/><Relationship Id="rId242" Type="http://schemas.openxmlformats.org/officeDocument/2006/relationships/customXml" Target="../ink/ink137.xml"/><Relationship Id="rId284" Type="http://schemas.openxmlformats.org/officeDocument/2006/relationships/customXml" Target="../ink/ink158.xml"/><Relationship Id="rId37" Type="http://schemas.openxmlformats.org/officeDocument/2006/relationships/image" Target="../media/image39.png"/><Relationship Id="rId79" Type="http://schemas.openxmlformats.org/officeDocument/2006/relationships/image" Target="../media/image60.png"/><Relationship Id="rId102" Type="http://schemas.openxmlformats.org/officeDocument/2006/relationships/customXml" Target="../ink/ink67.xml"/><Relationship Id="rId144" Type="http://schemas.openxmlformats.org/officeDocument/2006/relationships/customXml" Target="../ink/ink88.xml"/><Relationship Id="rId90" Type="http://schemas.openxmlformats.org/officeDocument/2006/relationships/customXml" Target="../ink/ink61.xml"/><Relationship Id="rId186" Type="http://schemas.openxmlformats.org/officeDocument/2006/relationships/customXml" Target="../ink/ink109.xml"/><Relationship Id="rId351" Type="http://schemas.openxmlformats.org/officeDocument/2006/relationships/image" Target="../media/image196.png"/><Relationship Id="rId393" Type="http://schemas.openxmlformats.org/officeDocument/2006/relationships/image" Target="../media/image217.png"/><Relationship Id="rId407" Type="http://schemas.openxmlformats.org/officeDocument/2006/relationships/image" Target="../media/image224.png"/><Relationship Id="rId211" Type="http://schemas.openxmlformats.org/officeDocument/2006/relationships/image" Target="../media/image126.png"/><Relationship Id="rId253" Type="http://schemas.openxmlformats.org/officeDocument/2006/relationships/image" Target="../media/image147.png"/><Relationship Id="rId295" Type="http://schemas.openxmlformats.org/officeDocument/2006/relationships/image" Target="../media/image168.png"/><Relationship Id="rId309" Type="http://schemas.openxmlformats.org/officeDocument/2006/relationships/image" Target="../media/image175.png"/><Relationship Id="rId48" Type="http://schemas.openxmlformats.org/officeDocument/2006/relationships/customXml" Target="../ink/ink40.xml"/><Relationship Id="rId113" Type="http://schemas.openxmlformats.org/officeDocument/2006/relationships/image" Target="../media/image77.png"/><Relationship Id="rId320" Type="http://schemas.openxmlformats.org/officeDocument/2006/relationships/customXml" Target="../ink/ink176.xml"/><Relationship Id="rId155" Type="http://schemas.openxmlformats.org/officeDocument/2006/relationships/image" Target="../media/image98.png"/><Relationship Id="rId197" Type="http://schemas.openxmlformats.org/officeDocument/2006/relationships/image" Target="../media/image119.png"/><Relationship Id="rId362" Type="http://schemas.openxmlformats.org/officeDocument/2006/relationships/customXml" Target="../ink/ink197.xml"/><Relationship Id="rId418" Type="http://schemas.openxmlformats.org/officeDocument/2006/relationships/customXml" Target="../ink/ink225.xml"/><Relationship Id="rId222" Type="http://schemas.openxmlformats.org/officeDocument/2006/relationships/customXml" Target="../ink/ink127.xml"/><Relationship Id="rId264" Type="http://schemas.openxmlformats.org/officeDocument/2006/relationships/customXml" Target="../ink/ink148.xml"/><Relationship Id="rId17" Type="http://schemas.openxmlformats.org/officeDocument/2006/relationships/image" Target="../media/image29.png"/><Relationship Id="rId59" Type="http://schemas.openxmlformats.org/officeDocument/2006/relationships/image" Target="../media/image50.png"/><Relationship Id="rId124" Type="http://schemas.openxmlformats.org/officeDocument/2006/relationships/customXml" Target="../ink/ink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סב:א-יב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62:1-12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031C7FA-1B52-13F3-2ED1-265EAA93829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9FD930E-CA66-7727-B328-1503916396A4}"/>
              </a:ext>
            </a:extLst>
          </p:cNvPr>
          <p:cNvSpPr/>
          <p:nvPr/>
        </p:nvSpPr>
        <p:spPr>
          <a:xfrm>
            <a:off x="0" y="0"/>
            <a:ext cx="121920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F74D13B-C991-7155-D435-6C7AAFC2829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0B6CF88B-D14C-DCB7-CA85-D0B18BF14118}"/>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9CC80C3-C6F6-027A-F8CB-A315BF33586C}"/>
              </a:ext>
            </a:extLst>
          </p:cNvPr>
          <p:cNvSpPr txBox="1"/>
          <p:nvPr/>
        </p:nvSpPr>
        <p:spPr>
          <a:xfrm>
            <a:off x="203200" y="198189"/>
            <a:ext cx="11887200" cy="6001643"/>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Targum Jonathan son of Uziel Isaiah 62:1-12</a:t>
            </a:r>
            <a:endParaRPr lang="en-US" sz="2400" b="0">
              <a:solidFill>
                <a:srgbClr val="FFC000"/>
              </a:solidFill>
              <a:effectLst/>
            </a:endParaRPr>
          </a:p>
          <a:p>
            <a:pPr rtl="0"/>
            <a:r>
              <a:rPr lang="en-US" sz="1800" b="0" i="0" u="none" strike="noStrike">
                <a:solidFill>
                  <a:srgbClr val="FFC000"/>
                </a:solidFill>
                <a:effectLst/>
                <a:latin typeface="Arial" panose="020B0604020202020204" pitchFamily="34" charset="0"/>
              </a:rPr>
              <a:t>62:1 Till I work salvation for Zion, I will give no rest to the nations, until I bring consolation to Jerusalem, I will give no rest to the kingdoms, till her light be revealed as the early dawn, and her salvation shall burn as a lamp. 62:2 And the Gentiles shall see thy righteousness, and all kings thy glory: and they shall call thee by a new name, which the WORD of the Lord shall declare. 62:3 Ye shall be a crown of joy before the Lord, and a diadem of glory before thy God. 62:4 Thou shalt no more be termed Forsaken; neither shall thy land any more be termed Desolate: but thou shalt be called Abӗday Rӗoothee Bahh, and thy land Inhabited: for the Lord shall delight in thee, and thy land shall be inhabited. 62:5 For as a young man dwelleth with a virgin, thus thy sons shall dwell in thee: and as the bridegroom rejoiceth over the bride, so shall thy God rejoice over thee. 62:6 Behold, the works of thy righteous fathers, O city of Jerusalem, are right, and kept by me all the day and all the night, continually; the remembrance of thine excellencies is declared before the Lord, it shall not fail you. </a:t>
            </a:r>
            <a:r>
              <a:rPr lang="en-US" sz="1800" b="0" i="0" u="none" strike="noStrike">
                <a:solidFill>
                  <a:srgbClr val="92D050"/>
                </a:solidFill>
                <a:effectLst/>
                <a:latin typeface="Arial" panose="020B0604020202020204" pitchFamily="34" charset="0"/>
              </a:rPr>
              <a:t>62:7 Their remembrance shall not cease from before Him, till He establish and make Jerusalem a praise in the earth. 62:8 The Lord hath sworn by His right hand, and by the arm of His strength, I will no more give thy corn to be food for thy enemies; and the sons of the Gentiles shall not drink thy wine, for the which thou hast laboured. 62:9 But they that gather the corn, they shall eat it, and offer praise before the Lord; and they that tread out the wine, they shall drink it in the courts of my holiness. 62:10 O prophets, pass through and return through the gates; turn the heart of the people into the right way; bring good tidings of good things, and consolations to the righteous, who remove the thoughts of an evil imagination, which are like a stone of stumbling; lift up a standard for the people. 62:11 Behold, the Lord hath proclaimed unto the ends of the world, Say ye to the congregation of Zion, Behold, thy Redeemer shall be revealed; Behold, the reward for them that do His word is with Him: and all their works are manifest before Him. 62:12 And they shall call them, The holy people, The redeemed of the Lord: and thou shalt be called Teviātha, (i. e. “Sought out,”) A city not forsaken. (TgJ)</a:t>
            </a:r>
            <a:endParaRPr lang="en-US">
              <a:solidFill>
                <a:srgbClr val="92D050"/>
              </a:solidFill>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8F7BE58A-2F63-D981-C201-7787667AD98E}"/>
                  </a:ext>
                </a:extLst>
              </p14:cNvPr>
              <p14:cNvContentPartPr/>
              <p14:nvPr/>
            </p14:nvContentPartPr>
            <p14:xfrm>
              <a:off x="4897116" y="1943228"/>
              <a:ext cx="816480" cy="24840"/>
            </p14:xfrm>
          </p:contentPart>
        </mc:Choice>
        <mc:Fallback>
          <p:pic>
            <p:nvPicPr>
              <p:cNvPr id="7" name="Ink 6">
                <a:extLst>
                  <a:ext uri="{FF2B5EF4-FFF2-40B4-BE49-F238E27FC236}">
                    <a16:creationId xmlns:a16="http://schemas.microsoft.com/office/drawing/2014/main" id="{8F7BE58A-2F63-D981-C201-7787667AD98E}"/>
                  </a:ext>
                </a:extLst>
              </p:cNvPr>
              <p:cNvPicPr/>
              <p:nvPr/>
            </p:nvPicPr>
            <p:blipFill>
              <a:blip r:embed="rId5"/>
              <a:stretch>
                <a:fillRect/>
              </a:stretch>
            </p:blipFill>
            <p:spPr>
              <a:xfrm>
                <a:off x="4879116" y="1925588"/>
                <a:ext cx="8521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7FA18429-972B-C67B-C22D-AB2FD0F00B64}"/>
                  </a:ext>
                </a:extLst>
              </p14:cNvPr>
              <p14:cNvContentPartPr/>
              <p14:nvPr/>
            </p14:nvContentPartPr>
            <p14:xfrm>
              <a:off x="10227276" y="1991108"/>
              <a:ext cx="781200" cy="36000"/>
            </p14:xfrm>
          </p:contentPart>
        </mc:Choice>
        <mc:Fallback>
          <p:pic>
            <p:nvPicPr>
              <p:cNvPr id="9" name="Ink 8">
                <a:extLst>
                  <a:ext uri="{FF2B5EF4-FFF2-40B4-BE49-F238E27FC236}">
                    <a16:creationId xmlns:a16="http://schemas.microsoft.com/office/drawing/2014/main" id="{7FA18429-972B-C67B-C22D-AB2FD0F00B64}"/>
                  </a:ext>
                </a:extLst>
              </p:cNvPr>
              <p:cNvPicPr/>
              <p:nvPr/>
            </p:nvPicPr>
            <p:blipFill>
              <a:blip r:embed="rId7"/>
              <a:stretch>
                <a:fillRect/>
              </a:stretch>
            </p:blipFill>
            <p:spPr>
              <a:xfrm>
                <a:off x="10209276" y="1973108"/>
                <a:ext cx="816840" cy="71640"/>
              </a:xfrm>
              <a:prstGeom prst="rect">
                <a:avLst/>
              </a:prstGeom>
            </p:spPr>
          </p:pic>
        </mc:Fallback>
      </mc:AlternateContent>
      <p:grpSp>
        <p:nvGrpSpPr>
          <p:cNvPr id="12" name="Group 11">
            <a:extLst>
              <a:ext uri="{FF2B5EF4-FFF2-40B4-BE49-F238E27FC236}">
                <a16:creationId xmlns:a16="http://schemas.microsoft.com/office/drawing/2014/main" id="{C5353031-21CF-A003-A2C9-AEDC5FA3EF2F}"/>
              </a:ext>
            </a:extLst>
          </p:cNvPr>
          <p:cNvGrpSpPr/>
          <p:nvPr/>
        </p:nvGrpSpPr>
        <p:grpSpPr>
          <a:xfrm>
            <a:off x="2307636" y="2223668"/>
            <a:ext cx="2468880" cy="105840"/>
            <a:chOff x="2307636" y="2223668"/>
            <a:chExt cx="2468880" cy="105840"/>
          </a:xfrm>
        </p:grpSpPr>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DA209CA9-24F4-9CD8-F568-D3765A0D68BD}"/>
                    </a:ext>
                  </a:extLst>
                </p14:cNvPr>
                <p14:cNvContentPartPr/>
                <p14:nvPr/>
              </p14:nvContentPartPr>
              <p14:xfrm>
                <a:off x="2307636" y="2223668"/>
                <a:ext cx="1928520" cy="105840"/>
              </p14:xfrm>
            </p:contentPart>
          </mc:Choice>
          <mc:Fallback>
            <p:pic>
              <p:nvPicPr>
                <p:cNvPr id="10" name="Ink 9">
                  <a:extLst>
                    <a:ext uri="{FF2B5EF4-FFF2-40B4-BE49-F238E27FC236}">
                      <a16:creationId xmlns:a16="http://schemas.microsoft.com/office/drawing/2014/main" id="{DA209CA9-24F4-9CD8-F568-D3765A0D68BD}"/>
                    </a:ext>
                  </a:extLst>
                </p:cNvPr>
                <p:cNvPicPr/>
                <p:nvPr/>
              </p:nvPicPr>
              <p:blipFill>
                <a:blip r:embed="rId9"/>
                <a:stretch>
                  <a:fillRect/>
                </a:stretch>
              </p:blipFill>
              <p:spPr>
                <a:xfrm>
                  <a:off x="2289996" y="2206028"/>
                  <a:ext cx="1964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E6E6D715-4D59-0044-8C17-E57C7BC9544E}"/>
                    </a:ext>
                  </a:extLst>
                </p14:cNvPr>
                <p14:cNvContentPartPr/>
                <p14:nvPr/>
              </p14:nvContentPartPr>
              <p14:xfrm>
                <a:off x="4308516" y="2278028"/>
                <a:ext cx="468000" cy="21960"/>
              </p14:xfrm>
            </p:contentPart>
          </mc:Choice>
          <mc:Fallback>
            <p:pic>
              <p:nvPicPr>
                <p:cNvPr id="11" name="Ink 10">
                  <a:extLst>
                    <a:ext uri="{FF2B5EF4-FFF2-40B4-BE49-F238E27FC236}">
                      <a16:creationId xmlns:a16="http://schemas.microsoft.com/office/drawing/2014/main" id="{E6E6D715-4D59-0044-8C17-E57C7BC9544E}"/>
                    </a:ext>
                  </a:extLst>
                </p:cNvPr>
                <p:cNvPicPr/>
                <p:nvPr/>
              </p:nvPicPr>
              <p:blipFill>
                <a:blip r:embed="rId11"/>
                <a:stretch>
                  <a:fillRect/>
                </a:stretch>
              </p:blipFill>
              <p:spPr>
                <a:xfrm>
                  <a:off x="4290516" y="2260388"/>
                  <a:ext cx="503640" cy="5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135C7CEC-4175-A7D7-80F6-4BB939608A62}"/>
                  </a:ext>
                </a:extLst>
              </p14:cNvPr>
              <p14:cNvContentPartPr/>
              <p14:nvPr/>
            </p14:nvContentPartPr>
            <p14:xfrm>
              <a:off x="3021876" y="5230028"/>
              <a:ext cx="2985480" cy="63720"/>
            </p14:xfrm>
          </p:contentPart>
        </mc:Choice>
        <mc:Fallback>
          <p:pic>
            <p:nvPicPr>
              <p:cNvPr id="13" name="Ink 12">
                <a:extLst>
                  <a:ext uri="{FF2B5EF4-FFF2-40B4-BE49-F238E27FC236}">
                    <a16:creationId xmlns:a16="http://schemas.microsoft.com/office/drawing/2014/main" id="{135C7CEC-4175-A7D7-80F6-4BB939608A62}"/>
                  </a:ext>
                </a:extLst>
              </p:cNvPr>
              <p:cNvPicPr/>
              <p:nvPr/>
            </p:nvPicPr>
            <p:blipFill>
              <a:blip r:embed="rId13"/>
              <a:stretch>
                <a:fillRect/>
              </a:stretch>
            </p:blipFill>
            <p:spPr>
              <a:xfrm>
                <a:off x="3003876" y="5212388"/>
                <a:ext cx="3021120" cy="99360"/>
              </a:xfrm>
              <a:prstGeom prst="rect">
                <a:avLst/>
              </a:prstGeom>
            </p:spPr>
          </p:pic>
        </mc:Fallback>
      </mc:AlternateContent>
    </p:spTree>
    <p:extLst>
      <p:ext uri="{BB962C8B-B14F-4D97-AF65-F5344CB8AC3E}">
        <p14:creationId xmlns:p14="http://schemas.microsoft.com/office/powerpoint/2010/main" val="4114364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04DE376-D638-F0AF-D4AF-CCA43CD7A2B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894F13D-F891-CA6B-BAF3-2FA9CD2F6D43}"/>
              </a:ext>
            </a:extLst>
          </p:cNvPr>
          <p:cNvSpPr/>
          <p:nvPr/>
        </p:nvSpPr>
        <p:spPr>
          <a:xfrm>
            <a:off x="0" y="0"/>
            <a:ext cx="97155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854470D-F829-4920-849B-9BF4918CCDA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1316B31-2999-112D-FB22-586C7F096C12}"/>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454FB572-E524-5A30-EF6B-6EEC82251ED6}"/>
              </a:ext>
            </a:extLst>
          </p:cNvPr>
          <p:cNvGraphicFramePr>
            <a:graphicFrameLocks noGrp="1"/>
          </p:cNvGraphicFramePr>
          <p:nvPr>
            <p:extLst>
              <p:ext uri="{D42A27DB-BD31-4B8C-83A1-F6EECF244321}">
                <p14:modId xmlns:p14="http://schemas.microsoft.com/office/powerpoint/2010/main" val="3781881657"/>
              </p:ext>
            </p:extLst>
          </p:nvPr>
        </p:nvGraphicFramePr>
        <p:xfrm>
          <a:off x="374650" y="291401"/>
          <a:ext cx="8966199" cy="6162040"/>
        </p:xfrm>
        <a:graphic>
          <a:graphicData uri="http://schemas.openxmlformats.org/drawingml/2006/table">
            <a:tbl>
              <a:tblPr/>
              <a:tblGrid>
                <a:gridCol w="2988733">
                  <a:extLst>
                    <a:ext uri="{9D8B030D-6E8A-4147-A177-3AD203B41FA5}">
                      <a16:colId xmlns:a16="http://schemas.microsoft.com/office/drawing/2014/main" val="2850020025"/>
                    </a:ext>
                  </a:extLst>
                </a:gridCol>
                <a:gridCol w="2988733">
                  <a:extLst>
                    <a:ext uri="{9D8B030D-6E8A-4147-A177-3AD203B41FA5}">
                      <a16:colId xmlns:a16="http://schemas.microsoft.com/office/drawing/2014/main" val="1608557833"/>
                    </a:ext>
                  </a:extLst>
                </a:gridCol>
                <a:gridCol w="2988733">
                  <a:extLst>
                    <a:ext uri="{9D8B030D-6E8A-4147-A177-3AD203B41FA5}">
                      <a16:colId xmlns:a16="http://schemas.microsoft.com/office/drawing/2014/main" val="2803100432"/>
                    </a:ext>
                  </a:extLst>
                </a:gridCol>
              </a:tblGrid>
              <a:tr h="0">
                <a:tc>
                  <a:txBody>
                    <a:bodyPr/>
                    <a:lstStyle/>
                    <a:p>
                      <a:pPr algn="r" rtl="0" fontAlgn="t"/>
                      <a:r>
                        <a:rPr lang="he-IL" sz="1800" b="1" i="0" u="none" strike="noStrike">
                          <a:solidFill>
                            <a:srgbClr val="00B0F0"/>
                          </a:solidFill>
                          <a:effectLst/>
                          <a:latin typeface="Arial" panose="020B0604020202020204" pitchFamily="34" charset="0"/>
                          <a:cs typeface="+mj-cs"/>
                        </a:rPr>
                        <a:t>﻿ספר ישעיה פרק סב</a:t>
                      </a:r>
                      <a:endParaRPr lang="he-IL" sz="3200">
                        <a:solidFill>
                          <a:srgbClr val="00B0F0"/>
                        </a:solidFill>
                        <a:effectLst/>
                        <a:cs typeface="+mj-cs"/>
                      </a:endParaRPr>
                    </a:p>
                    <a:p>
                      <a:pPr algn="r" rtl="0" fontAlgn="t"/>
                      <a:r>
                        <a:rPr lang="he-IL" sz="1800" b="0" i="0" u="none" strike="noStrike">
                          <a:solidFill>
                            <a:srgbClr val="00B0F0"/>
                          </a:solidFill>
                          <a:effectLst/>
                          <a:latin typeface="Arial" panose="020B0604020202020204" pitchFamily="34" charset="0"/>
                          <a:cs typeface="+mj-cs"/>
                        </a:rPr>
                        <a:t>א</a:t>
                      </a:r>
                      <a:r>
                        <a:rPr lang="he-IL" sz="1800" b="0" i="0" u="none" strike="noStrike">
                          <a:solidFill>
                            <a:schemeClr val="bg1"/>
                          </a:solidFill>
                          <a:effectLst/>
                          <a:latin typeface="Arial" panose="020B0604020202020204" pitchFamily="34" charset="0"/>
                          <a:cs typeface="+mj-cs"/>
                        </a:rPr>
                        <a:t>   לְמַעַן </a:t>
                      </a:r>
                      <a:r>
                        <a:rPr lang="he-IL" sz="1800" b="1" i="0" u="none" strike="noStrike">
                          <a:solidFill>
                            <a:srgbClr val="FFC000"/>
                          </a:solidFill>
                          <a:effectLst/>
                          <a:latin typeface="Arial" panose="020B0604020202020204" pitchFamily="34" charset="0"/>
                          <a:cs typeface="+mj-cs"/>
                        </a:rPr>
                        <a:t>צִיּוֹן</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לֹא אֶחֱשֶׁה וּלְמַעַן יְרוּשָׁלַם לֹא אֶשְׁקוֹט עַד-יֵצֵא כַנֹּגַהּ צִדְקָהּ וִישׁוּעָתָהּ כְּלַפִּיד יִבְעָר: </a:t>
                      </a:r>
                      <a:r>
                        <a:rPr lang="he-IL" sz="1800" b="0" i="0" u="none" strike="noStrike">
                          <a:solidFill>
                            <a:srgbClr val="00B0F0"/>
                          </a:solidFill>
                          <a:effectLst/>
                          <a:latin typeface="Arial" panose="020B0604020202020204" pitchFamily="34" charset="0"/>
                          <a:cs typeface="+mj-cs"/>
                        </a:rPr>
                        <a:t>ב</a:t>
                      </a:r>
                      <a:r>
                        <a:rPr lang="he-IL" sz="1800" b="0" i="0" u="none" strike="noStrike">
                          <a:solidFill>
                            <a:schemeClr val="bg1"/>
                          </a:solidFill>
                          <a:effectLst/>
                          <a:latin typeface="Arial" panose="020B0604020202020204" pitchFamily="34" charset="0"/>
                          <a:cs typeface="+mj-cs"/>
                        </a:rPr>
                        <a:t>   וְרָאוּ גוֹיִם צִדְקֵךְ וְכָל-מְלָכִים כְּבוֹדֵךְ וְקֹרָא לָךְ שֵׁם חָדָשׁ אֲשֶׁר פִּי יְהֹוָה יִקֳּבֶנּוּ: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וְהָיִית עֲטֶרֶת תִּפְאֶרֶת בְּיַד-יְהֹוָה וּצְנִוף [וּצְנִיף] מְלוּכָה בְּכַף-אֱלֹהָיִךְ: </a:t>
                      </a: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לֹא-יֵאָמֵר לָךְ עוֹד עֲזוּבָה וּלְאַרְצֵךְ לֹא-יֵאָמֵר עוֹד שְׁמָמָה כִּי לָךְ יִקָּרֵא חֶפְצִי-בָהּ וּלְאַרְצֵךְ בְּעוּלָה כִּי-חָפֵץ יְהֹוָה בָּךְ וְאַרְצֵךְ תִּבָּעֵל: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כִּי-יִבְעַל בָּחוּר בְּתוּלָה יִבְעָלוּךְ בָּנָיִךְ וּמְשֹוֹשֹ חָתָן עַל-כַּלָּה יָשִֹישֹ עָלַיִךְ אֱלֹהָיִךְ: </a:t>
                      </a:r>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עַל-חוֹמֹתַיִךְ יְרוּשָׁלַם הִפְקַדְתִּי שֹׁמְרִים כָּל-הַיּוֹם וְכָל-הַלַּיְלָה תָּמִיד לֹא יֶחֱשׁוּ הַמַּזְכִּרִים אֶת-יְהֹוָה אַל-דֳּמִי לָכֶם: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800" b="1" i="0" u="none" strike="noStrike">
                          <a:solidFill>
                            <a:srgbClr val="00B0F0"/>
                          </a:solidFill>
                          <a:effectLst/>
                          <a:latin typeface="Arial" panose="020B0604020202020204" pitchFamily="34" charset="0"/>
                          <a:cs typeface="+mj-cs"/>
                        </a:rPr>
                        <a:t>לוגוס</a:t>
                      </a:r>
                      <a:endParaRPr lang="he-IL" sz="3200">
                        <a:solidFill>
                          <a:srgbClr val="00B0F0"/>
                        </a:solidFill>
                        <a:effectLst/>
                        <a:cs typeface="+mj-cs"/>
                      </a:endParaRPr>
                    </a:p>
                    <a:p>
                      <a:pPr algn="r" rtl="1" fontAlgn="t"/>
                      <a:r>
                        <a:rPr lang="he-IL" sz="1800" b="0" i="0" u="none" strike="noStrike">
                          <a:solidFill>
                            <a:srgbClr val="00B0F0"/>
                          </a:solidFill>
                          <a:effectLst/>
                          <a:latin typeface="Arial" panose="020B0604020202020204" pitchFamily="34" charset="0"/>
                          <a:cs typeface="+mj-cs"/>
                        </a:rPr>
                        <a:t>א</a:t>
                      </a:r>
                      <a:r>
                        <a:rPr lang="he-IL" sz="1800" b="0" i="0" u="none" strike="noStrike">
                          <a:solidFill>
                            <a:schemeClr val="bg1"/>
                          </a:solidFill>
                          <a:effectLst/>
                          <a:latin typeface="Arial" panose="020B0604020202020204" pitchFamily="34" charset="0"/>
                          <a:cs typeface="+mj-cs"/>
                        </a:rPr>
                        <a:t>      עַד דְאַעְבֵיד </a:t>
                      </a:r>
                      <a:r>
                        <a:rPr lang="he-IL" sz="1800" b="1" i="0" u="none" strike="noStrike">
                          <a:solidFill>
                            <a:srgbClr val="FFFF00"/>
                          </a:solidFill>
                          <a:effectLst/>
                          <a:latin typeface="Arial" panose="020B0604020202020204" pitchFamily="34" charset="0"/>
                          <a:cs typeface="+mj-cs"/>
                        </a:rPr>
                        <a:t>פוּרקַן</a:t>
                      </a:r>
                      <a:r>
                        <a:rPr lang="he-IL" sz="1800" b="1" i="0" u="none" strike="noStrike">
                          <a:solidFill>
                            <a:schemeClr val="bg1"/>
                          </a:solidFill>
                          <a:effectLst/>
                          <a:latin typeface="Arial" panose="020B0604020202020204" pitchFamily="34" charset="0"/>
                          <a:cs typeface="+mj-cs"/>
                        </a:rPr>
                        <a:t> </a:t>
                      </a:r>
                      <a:r>
                        <a:rPr lang="he-IL" sz="1800" b="1" i="0" u="none" strike="noStrike">
                          <a:solidFill>
                            <a:srgbClr val="FFC000"/>
                          </a:solidFill>
                          <a:effectLst/>
                          <a:latin typeface="Arial" panose="020B0604020202020204" pitchFamily="34" charset="0"/>
                          <a:cs typeface="+mj-cs"/>
                        </a:rPr>
                        <a:t>לְצִיֹון</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לָא אְנִיַח לְעַמְמַיָא וְעַד דְאַיתִי </a:t>
                      </a:r>
                      <a:r>
                        <a:rPr lang="he-IL" sz="1800" b="1" i="0" u="none" strike="noStrike">
                          <a:solidFill>
                            <a:srgbClr val="92D050"/>
                          </a:solidFill>
                          <a:effectLst/>
                          <a:latin typeface="Arial" panose="020B0604020202020204" pitchFamily="34" charset="0"/>
                          <a:cs typeface="+mj-cs"/>
                        </a:rPr>
                        <a:t>נַחָמָא</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לִירוּשלַם לָא אַשקֵיט לְמַלכְוָתָא עַד דְיִתגְלֵי כִשפַרפָרָא </a:t>
                      </a:r>
                      <a:r>
                        <a:rPr lang="he-IL" sz="1800" b="1" i="0" u="none" strike="noStrike">
                          <a:solidFill>
                            <a:schemeClr val="bg1"/>
                          </a:solidFill>
                          <a:effectLst/>
                          <a:latin typeface="Arial" panose="020B0604020202020204" pitchFamily="34" charset="0"/>
                          <a:cs typeface="+mj-cs"/>
                        </a:rPr>
                        <a:t>נְהֹורַה </a:t>
                      </a:r>
                      <a:r>
                        <a:rPr lang="he-IL" sz="1800" b="0" i="0" u="none" strike="noStrike">
                          <a:solidFill>
                            <a:schemeClr val="bg1"/>
                          </a:solidFill>
                          <a:effectLst/>
                          <a:latin typeface="Arial" panose="020B0604020202020204" pitchFamily="34" charset="0"/>
                          <a:cs typeface="+mj-cs"/>
                        </a:rPr>
                        <a:t>וּפֻרקָנַה כְבָעֹור יִבעָר׃ </a:t>
                      </a:r>
                      <a:r>
                        <a:rPr lang="he-IL" sz="1800" b="0" i="0" u="none" strike="noStrike">
                          <a:solidFill>
                            <a:srgbClr val="00B0F0"/>
                          </a:solidFill>
                          <a:effectLst/>
                          <a:latin typeface="Arial" panose="020B0604020202020204" pitchFamily="34" charset="0"/>
                          <a:cs typeface="+mj-cs"/>
                        </a:rPr>
                        <a:t>ב</a:t>
                      </a:r>
                      <a:r>
                        <a:rPr lang="he-IL" sz="1800" b="0" i="0" u="none" strike="noStrike">
                          <a:solidFill>
                            <a:schemeClr val="bg1"/>
                          </a:solidFill>
                          <a:effectLst/>
                          <a:latin typeface="Arial" panose="020B0604020202020204" pitchFamily="34" charset="0"/>
                          <a:cs typeface="+mj-cs"/>
                        </a:rPr>
                        <a:t>      וְיִחזֹון ‭&gt;‬כָל‭‬‭&lt;‬ עַמְמַיָא זָכוּתִיך וְכָל מַלכַיָא יְקָרִיך וְיִקרֹון לִיך שְמָא חְדַתָא דִבמֵימְרֵיה יוי יְפָרְשִנֵיה׃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וּתהַן כְלִיל דְחַדוָא קֳדָם יוי </a:t>
                      </a:r>
                      <a:r>
                        <a:rPr lang="he-IL" sz="1800" b="1" i="0" u="none" strike="noStrike">
                          <a:solidFill>
                            <a:srgbClr val="FF0000"/>
                          </a:solidFill>
                          <a:effectLst/>
                          <a:latin typeface="Arial" panose="020B0604020202020204" pitchFamily="34" charset="0"/>
                          <a:cs typeface="+mj-cs"/>
                        </a:rPr>
                        <a:t>וּכתַר דְתֻשבְחָא</a:t>
                      </a:r>
                      <a:r>
                        <a:rPr lang="he-IL" sz="1800" b="0" i="0" u="none" strike="noStrike">
                          <a:solidFill>
                            <a:srgbClr val="FF0000"/>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קֳדָם אְלָהִיך׃ </a:t>
                      </a: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לָא יִתאְמַר לִיך עֹוד שְבִיקָא וּלאַרעִיך לָא יִתאְמַר עֹוד צָדיָא אְרֵי לִיך יִתקְרֵי עָבְדֵי רְעוּתִי בַה וּלאַרעִיך יָתְבָא אְרֵי תְהֵי רַעְוָא מִן קֳדָם יוי בִיך וְאַרעִיך תִתיַתַב׃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אְרֵי כְמָא דְמִתיַתַב עֹולֵים עִם בְתוּלָה כֵין יִתיַתְבוּן בְגַוִיך בְנַכִי וּכמָא דְחָדֵי </a:t>
                      </a:r>
                      <a:r>
                        <a:rPr lang="he-IL" sz="1800" b="0" i="0" u="none" strike="noStrike">
                          <a:solidFill>
                            <a:srgbClr val="92D050"/>
                          </a:solidFill>
                          <a:effectLst/>
                          <a:latin typeface="Arial" panose="020B0604020202020204" pitchFamily="34" charset="0"/>
                          <a:cs typeface="+mj-cs"/>
                        </a:rPr>
                        <a:t>חַתנָא</a:t>
                      </a:r>
                      <a:r>
                        <a:rPr lang="he-IL" sz="1800" b="0" i="0" u="none" strike="noStrike">
                          <a:solidFill>
                            <a:schemeClr val="bg1"/>
                          </a:solidFill>
                          <a:effectLst/>
                          <a:latin typeface="Arial" panose="020B0604020202020204" pitchFamily="34" charset="0"/>
                          <a:cs typeface="+mj-cs"/>
                        </a:rPr>
                        <a:t> עִם </a:t>
                      </a:r>
                      <a:r>
                        <a:rPr lang="he-IL" sz="1800" b="0" i="0" u="none" strike="noStrike">
                          <a:solidFill>
                            <a:srgbClr val="92D050"/>
                          </a:solidFill>
                          <a:effectLst/>
                          <a:latin typeface="Arial" panose="020B0604020202020204" pitchFamily="34" charset="0"/>
                          <a:cs typeface="+mj-cs"/>
                        </a:rPr>
                        <a:t>כַלְתָא</a:t>
                      </a:r>
                      <a:r>
                        <a:rPr lang="he-IL" sz="1800" b="0" i="0" u="none" strike="noStrike">
                          <a:solidFill>
                            <a:schemeClr val="bg1"/>
                          </a:solidFill>
                          <a:effectLst/>
                          <a:latin typeface="Arial" panose="020B0604020202020204" pitchFamily="34" charset="0"/>
                          <a:cs typeface="+mj-cs"/>
                        </a:rPr>
                        <a:t> יִחדֵי עְלַך אְלָהִיך׃ </a:t>
                      </a:r>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הָא עוּבָדֵי אְבָהָתַך צַדִיקַיָא קַרתָא יְרוּשלַם מְתֻקְנִין וּנטִירִין קֳדָמַי כָל יְמָמָא וְכָל לֵיליָא תְדִירָא לָא פָסְקִין מִתאְמַר דֻכרַן טָבוָתִיך קֳדָם יוי לָא פָסִיק׃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800" b="1"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rtl="1" fontAlgn="t"/>
                      <a:r>
                        <a:rPr lang="he-IL" sz="1800" b="0" i="0" u="none" strike="noStrike">
                          <a:solidFill>
                            <a:srgbClr val="00B0F0"/>
                          </a:solidFill>
                          <a:effectLst/>
                          <a:latin typeface="Arial" panose="020B0604020202020204" pitchFamily="34" charset="0"/>
                          <a:cs typeface="+mj-cs"/>
                        </a:rPr>
                        <a:t>א</a:t>
                      </a:r>
                      <a:r>
                        <a:rPr lang="he-IL" sz="1800" b="0" i="0" u="none" strike="noStrike">
                          <a:solidFill>
                            <a:schemeClr val="bg1"/>
                          </a:solidFill>
                          <a:effectLst/>
                          <a:latin typeface="Arial" panose="020B0604020202020204" pitchFamily="34" charset="0"/>
                          <a:cs typeface="+mj-cs"/>
                        </a:rPr>
                        <a:t>  עַד דְאַעְבֵּד </a:t>
                      </a:r>
                      <a:r>
                        <a:rPr lang="he-IL" sz="1800" b="1" i="0" u="none" strike="noStrike">
                          <a:solidFill>
                            <a:srgbClr val="FFFF00"/>
                          </a:solidFill>
                          <a:effectLst/>
                          <a:latin typeface="Arial" panose="020B0604020202020204" pitchFamily="34" charset="0"/>
                          <a:cs typeface="+mj-cs"/>
                        </a:rPr>
                        <a:t>פּוּרְקַן</a:t>
                      </a:r>
                      <a:r>
                        <a:rPr lang="he-IL" sz="1800" b="1" i="0" u="none" strike="noStrike">
                          <a:solidFill>
                            <a:schemeClr val="bg1"/>
                          </a:solidFill>
                          <a:effectLst/>
                          <a:latin typeface="Arial" panose="020B0604020202020204" pitchFamily="34" charset="0"/>
                          <a:cs typeface="+mj-cs"/>
                        </a:rPr>
                        <a:t> </a:t>
                      </a:r>
                      <a:r>
                        <a:rPr lang="he-IL" sz="1800" b="1" i="0" u="none" strike="noStrike">
                          <a:solidFill>
                            <a:srgbClr val="FFC000"/>
                          </a:solidFill>
                          <a:effectLst/>
                          <a:latin typeface="Arial" panose="020B0604020202020204" pitchFamily="34" charset="0"/>
                          <a:cs typeface="+mj-cs"/>
                        </a:rPr>
                        <a:t>לְצִיוֹן</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לָא אָנִיחַ לְעַמְמַיָא וְעַד דְאַיְתֵי </a:t>
                      </a:r>
                      <a:r>
                        <a:rPr lang="he-IL" sz="1800" b="1" i="0" u="none" strike="noStrike">
                          <a:solidFill>
                            <a:srgbClr val="92D050"/>
                          </a:solidFill>
                          <a:effectLst/>
                          <a:latin typeface="Arial" panose="020B0604020202020204" pitchFamily="34" charset="0"/>
                          <a:cs typeface="+mj-cs"/>
                        </a:rPr>
                        <a:t>נְחָמָא</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לִירוּשְׁלֵם לָא אַשְׁקֵט לְמַלְכְּוָתָא עַד דְיִתְגְלֵי כִּשְׁפַרְפָרָא </a:t>
                      </a:r>
                      <a:r>
                        <a:rPr lang="he-IL" sz="1800" b="1" i="0" u="none" strike="noStrike">
                          <a:solidFill>
                            <a:schemeClr val="bg1"/>
                          </a:solidFill>
                          <a:effectLst/>
                          <a:latin typeface="Arial" panose="020B0604020202020204" pitchFamily="34" charset="0"/>
                          <a:cs typeface="+mj-cs"/>
                        </a:rPr>
                        <a:t>נְהוֹרָא </a:t>
                      </a:r>
                      <a:r>
                        <a:rPr lang="he-IL" sz="1800" b="0" i="0" u="none" strike="noStrike">
                          <a:solidFill>
                            <a:schemeClr val="bg1"/>
                          </a:solidFill>
                          <a:effectLst/>
                          <a:latin typeface="Arial" panose="020B0604020202020204" pitchFamily="34" charset="0"/>
                          <a:cs typeface="+mj-cs"/>
                        </a:rPr>
                        <a:t>וּפוּרְקָנָא כְּבָעִיר יִבְעָר: </a:t>
                      </a:r>
                      <a:r>
                        <a:rPr lang="he-IL" sz="1800" b="0" i="0" u="none" strike="noStrike">
                          <a:solidFill>
                            <a:srgbClr val="00B0F0"/>
                          </a:solidFill>
                          <a:effectLst/>
                          <a:latin typeface="Arial" panose="020B0604020202020204" pitchFamily="34" charset="0"/>
                          <a:cs typeface="+mj-cs"/>
                        </a:rPr>
                        <a:t>ב</a:t>
                      </a:r>
                      <a:r>
                        <a:rPr lang="he-IL" sz="1800" b="0" i="0" u="none" strike="noStrike">
                          <a:solidFill>
                            <a:schemeClr val="bg1"/>
                          </a:solidFill>
                          <a:effectLst/>
                          <a:latin typeface="Arial" panose="020B0604020202020204" pitchFamily="34" charset="0"/>
                          <a:cs typeface="+mj-cs"/>
                        </a:rPr>
                        <a:t>  וְיֶחְזוּן עַמְמַיָא זְכוּתִיךְ וְכָל מַלְכַיָא יְקָרִיךְ וְיִקְרוֹן לִיךְ שְׁמָא חַדְתָּא דִי בְמֵימְרֵהּ דַייָ יִפְרְשִׁינָהּ: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וּתְהוֹן כְּלִיל דְחֶדְוָא קֳדָם יְיָ </a:t>
                      </a:r>
                      <a:r>
                        <a:rPr lang="he-IL" sz="1800" b="1" i="0" u="none" strike="noStrike">
                          <a:solidFill>
                            <a:srgbClr val="FF0000"/>
                          </a:solidFill>
                          <a:effectLst/>
                          <a:latin typeface="Arial" panose="020B0604020202020204" pitchFamily="34" charset="0"/>
                          <a:cs typeface="+mj-cs"/>
                        </a:rPr>
                        <a:t>וּכְתַר דְתוּשְׁבְּחָא </a:t>
                      </a:r>
                      <a:r>
                        <a:rPr lang="he-IL" sz="1800" b="0" i="0" u="none" strike="noStrike">
                          <a:solidFill>
                            <a:schemeClr val="bg1"/>
                          </a:solidFill>
                          <a:effectLst/>
                          <a:latin typeface="Arial" panose="020B0604020202020204" pitchFamily="34" charset="0"/>
                          <a:cs typeface="+mj-cs"/>
                        </a:rPr>
                        <a:t>קֳדָם אֱלָהָיִךְ: </a:t>
                      </a: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לָא יִתְאֲמַר לִיךְ עוֹד שְׁבִיקָא וּלְאַרְעִיךְ לָא יִתְאֲמַר עוֹד צַדְיָא אֲרֵי לִיךְ יִתְקְרֵי עָבְדֵי רְעוּתִי בָה וּלְאַרְעִיךְ יָתְבָא אֲרֵי תְהֵי רַעֲוָא מִן קֳדָם יְיָ בִיךְ וְאַרְעֵיךְ תִּתְיַתָב: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אֲרֵי כְמָא דְמִתְיַתַּב עוּלֵים עִם בְּתוּלְתָּא כֵּן יִתְיַתְבוּן בְּגַוַיְכִי בְּנַיְכִי וּכְמָא דְחָדֵי </a:t>
                      </a:r>
                      <a:r>
                        <a:rPr lang="he-IL" sz="1800" b="0" i="0" u="none" strike="noStrike">
                          <a:solidFill>
                            <a:srgbClr val="92D050"/>
                          </a:solidFill>
                          <a:effectLst/>
                          <a:latin typeface="Arial" panose="020B0604020202020204" pitchFamily="34" charset="0"/>
                          <a:cs typeface="+mj-cs"/>
                        </a:rPr>
                        <a:t>חֲתָנָא</a:t>
                      </a:r>
                      <a:r>
                        <a:rPr lang="he-IL" sz="1800" b="0" i="0" u="none" strike="noStrike">
                          <a:solidFill>
                            <a:schemeClr val="bg1"/>
                          </a:solidFill>
                          <a:effectLst/>
                          <a:latin typeface="Arial" panose="020B0604020202020204" pitchFamily="34" charset="0"/>
                          <a:cs typeface="+mj-cs"/>
                        </a:rPr>
                        <a:t> עִם </a:t>
                      </a:r>
                      <a:r>
                        <a:rPr lang="he-IL" sz="1800" b="0" i="0" u="none" strike="noStrike">
                          <a:solidFill>
                            <a:srgbClr val="92D050"/>
                          </a:solidFill>
                          <a:effectLst/>
                          <a:latin typeface="Arial" panose="020B0604020202020204" pitchFamily="34" charset="0"/>
                          <a:cs typeface="+mj-cs"/>
                        </a:rPr>
                        <a:t>כַּלְתָא</a:t>
                      </a:r>
                      <a:r>
                        <a:rPr lang="he-IL" sz="1800" b="0" i="0" u="none" strike="noStrike">
                          <a:solidFill>
                            <a:schemeClr val="bg1"/>
                          </a:solidFill>
                          <a:effectLst/>
                          <a:latin typeface="Arial" panose="020B0604020202020204" pitchFamily="34" charset="0"/>
                          <a:cs typeface="+mj-cs"/>
                        </a:rPr>
                        <a:t> יֶחְדֵי עֲלָךְ אֱלָהָיִךְ: </a:t>
                      </a:r>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הָא עַל עוֹבָדֵי אֲבָהָתָךְ צַדִיקַיָא קַרְתָּא דִירוּשְׁלֵם מְתַקְנִין נַטְרִין קֳדָמַי כָּל יְמָמָא וְכָל לֵילְיָא תְּדִירָא לָא פָּסְקִין מִתְאֲמַר דָכְרָן טַבְוָתִיךְ קֳדָם יְיָ לָא פָסֵיק לְכוֹן: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9282250"/>
                  </a:ext>
                </a:extLst>
              </a:tr>
            </a:tbl>
          </a:graphicData>
        </a:graphic>
      </p:graphicFrame>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F337BAA3-266C-678E-BF0E-35E773D58058}"/>
                  </a:ext>
                </a:extLst>
              </p14:cNvPr>
              <p14:cNvContentPartPr/>
              <p14:nvPr/>
            </p14:nvContentPartPr>
            <p14:xfrm>
              <a:off x="1603836" y="568388"/>
              <a:ext cx="1663560" cy="117360"/>
            </p14:xfrm>
          </p:contentPart>
        </mc:Choice>
        <mc:Fallback>
          <p:pic>
            <p:nvPicPr>
              <p:cNvPr id="7" name="Ink 6">
                <a:extLst>
                  <a:ext uri="{FF2B5EF4-FFF2-40B4-BE49-F238E27FC236}">
                    <a16:creationId xmlns:a16="http://schemas.microsoft.com/office/drawing/2014/main" id="{F337BAA3-266C-678E-BF0E-35E773D58058}"/>
                  </a:ext>
                </a:extLst>
              </p:cNvPr>
              <p:cNvPicPr/>
              <p:nvPr/>
            </p:nvPicPr>
            <p:blipFill>
              <a:blip r:embed="rId5"/>
              <a:stretch>
                <a:fillRect/>
              </a:stretch>
            </p:blipFill>
            <p:spPr>
              <a:xfrm>
                <a:off x="1585836" y="550748"/>
                <a:ext cx="1699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CD7E5708-7980-F289-4E76-3BDBD655B860}"/>
                  </a:ext>
                </a:extLst>
              </p14:cNvPr>
              <p14:cNvContentPartPr/>
              <p14:nvPr/>
            </p14:nvContentPartPr>
            <p14:xfrm>
              <a:off x="5789556" y="623468"/>
              <a:ext cx="488520" cy="41760"/>
            </p14:xfrm>
          </p:contentPart>
        </mc:Choice>
        <mc:Fallback>
          <p:pic>
            <p:nvPicPr>
              <p:cNvPr id="9" name="Ink 8">
                <a:extLst>
                  <a:ext uri="{FF2B5EF4-FFF2-40B4-BE49-F238E27FC236}">
                    <a16:creationId xmlns:a16="http://schemas.microsoft.com/office/drawing/2014/main" id="{CD7E5708-7980-F289-4E76-3BDBD655B860}"/>
                  </a:ext>
                </a:extLst>
              </p:cNvPr>
              <p:cNvPicPr/>
              <p:nvPr/>
            </p:nvPicPr>
            <p:blipFill>
              <a:blip r:embed="rId7"/>
              <a:stretch>
                <a:fillRect/>
              </a:stretch>
            </p:blipFill>
            <p:spPr>
              <a:xfrm>
                <a:off x="5771916" y="605828"/>
                <a:ext cx="524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D4D6AB5B-5CA8-B36A-36AF-D60F479F3CAD}"/>
                  </a:ext>
                </a:extLst>
              </p14:cNvPr>
              <p14:cNvContentPartPr/>
              <p14:nvPr/>
            </p14:nvContentPartPr>
            <p14:xfrm>
              <a:off x="8746236" y="655508"/>
              <a:ext cx="477360" cy="35640"/>
            </p14:xfrm>
          </p:contentPart>
        </mc:Choice>
        <mc:Fallback>
          <p:pic>
            <p:nvPicPr>
              <p:cNvPr id="10" name="Ink 9">
                <a:extLst>
                  <a:ext uri="{FF2B5EF4-FFF2-40B4-BE49-F238E27FC236}">
                    <a16:creationId xmlns:a16="http://schemas.microsoft.com/office/drawing/2014/main" id="{D4D6AB5B-5CA8-B36A-36AF-D60F479F3CAD}"/>
                  </a:ext>
                </a:extLst>
              </p:cNvPr>
              <p:cNvPicPr/>
              <p:nvPr/>
            </p:nvPicPr>
            <p:blipFill>
              <a:blip r:embed="rId9"/>
              <a:stretch>
                <a:fillRect/>
              </a:stretch>
            </p:blipFill>
            <p:spPr>
              <a:xfrm>
                <a:off x="8728236" y="637868"/>
                <a:ext cx="513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95D50D88-4CCA-7510-12F1-9CAB32330F98}"/>
                  </a:ext>
                </a:extLst>
              </p14:cNvPr>
              <p14:cNvContentPartPr/>
              <p14:nvPr/>
            </p14:nvContentPartPr>
            <p14:xfrm>
              <a:off x="7746516" y="878348"/>
              <a:ext cx="466560" cy="46800"/>
            </p14:xfrm>
          </p:contentPart>
        </mc:Choice>
        <mc:Fallback>
          <p:pic>
            <p:nvPicPr>
              <p:cNvPr id="11" name="Ink 10">
                <a:extLst>
                  <a:ext uri="{FF2B5EF4-FFF2-40B4-BE49-F238E27FC236}">
                    <a16:creationId xmlns:a16="http://schemas.microsoft.com/office/drawing/2014/main" id="{95D50D88-4CCA-7510-12F1-9CAB32330F98}"/>
                  </a:ext>
                </a:extLst>
              </p:cNvPr>
              <p:cNvPicPr/>
              <p:nvPr/>
            </p:nvPicPr>
            <p:blipFill>
              <a:blip r:embed="rId11"/>
              <a:stretch>
                <a:fillRect/>
              </a:stretch>
            </p:blipFill>
            <p:spPr>
              <a:xfrm>
                <a:off x="7728516" y="860708"/>
                <a:ext cx="502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F32A7CF7-7E21-2390-4F6C-F39AD77887ED}"/>
                  </a:ext>
                </a:extLst>
              </p14:cNvPr>
              <p14:cNvContentPartPr/>
              <p14:nvPr/>
            </p14:nvContentPartPr>
            <p14:xfrm>
              <a:off x="7320636" y="891668"/>
              <a:ext cx="352800" cy="29880"/>
            </p14:xfrm>
          </p:contentPart>
        </mc:Choice>
        <mc:Fallback>
          <p:pic>
            <p:nvPicPr>
              <p:cNvPr id="12" name="Ink 11">
                <a:extLst>
                  <a:ext uri="{FF2B5EF4-FFF2-40B4-BE49-F238E27FC236}">
                    <a16:creationId xmlns:a16="http://schemas.microsoft.com/office/drawing/2014/main" id="{F32A7CF7-7E21-2390-4F6C-F39AD77887ED}"/>
                  </a:ext>
                </a:extLst>
              </p:cNvPr>
              <p:cNvPicPr/>
              <p:nvPr/>
            </p:nvPicPr>
            <p:blipFill>
              <a:blip r:embed="rId13"/>
              <a:stretch>
                <a:fillRect/>
              </a:stretch>
            </p:blipFill>
            <p:spPr>
              <a:xfrm>
                <a:off x="7302996" y="874028"/>
                <a:ext cx="388440" cy="65520"/>
              </a:xfrm>
              <a:prstGeom prst="rect">
                <a:avLst/>
              </a:prstGeom>
            </p:spPr>
          </p:pic>
        </mc:Fallback>
      </mc:AlternateContent>
      <p:grpSp>
        <p:nvGrpSpPr>
          <p:cNvPr id="15" name="Group 14">
            <a:extLst>
              <a:ext uri="{FF2B5EF4-FFF2-40B4-BE49-F238E27FC236}">
                <a16:creationId xmlns:a16="http://schemas.microsoft.com/office/drawing/2014/main" id="{6E4B1D56-F064-2706-A5D8-C6138D70A4C3}"/>
              </a:ext>
            </a:extLst>
          </p:cNvPr>
          <p:cNvGrpSpPr/>
          <p:nvPr/>
        </p:nvGrpSpPr>
        <p:grpSpPr>
          <a:xfrm>
            <a:off x="6630156" y="1148348"/>
            <a:ext cx="1113120" cy="108360"/>
            <a:chOff x="6630156" y="1148348"/>
            <a:chExt cx="1113120" cy="10836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984D2097-3888-C1DA-89FF-918DC6FE439B}"/>
                    </a:ext>
                  </a:extLst>
                </p14:cNvPr>
                <p14:cNvContentPartPr/>
                <p14:nvPr/>
              </p14:nvContentPartPr>
              <p14:xfrm>
                <a:off x="7350156" y="1175708"/>
                <a:ext cx="393120" cy="81000"/>
              </p14:xfrm>
            </p:contentPart>
          </mc:Choice>
          <mc:Fallback>
            <p:pic>
              <p:nvPicPr>
                <p:cNvPr id="13" name="Ink 12">
                  <a:extLst>
                    <a:ext uri="{FF2B5EF4-FFF2-40B4-BE49-F238E27FC236}">
                      <a16:creationId xmlns:a16="http://schemas.microsoft.com/office/drawing/2014/main" id="{984D2097-3888-C1DA-89FF-918DC6FE439B}"/>
                    </a:ext>
                  </a:extLst>
                </p:cNvPr>
                <p:cNvPicPr/>
                <p:nvPr/>
              </p:nvPicPr>
              <p:blipFill>
                <a:blip r:embed="rId15"/>
                <a:stretch>
                  <a:fillRect/>
                </a:stretch>
              </p:blipFill>
              <p:spPr>
                <a:xfrm>
                  <a:off x="7332156" y="1158068"/>
                  <a:ext cx="428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53314BE-0D00-C101-F06A-45198F1EE0E0}"/>
                    </a:ext>
                  </a:extLst>
                </p14:cNvPr>
                <p14:cNvContentPartPr/>
                <p14:nvPr/>
              </p14:nvContentPartPr>
              <p14:xfrm>
                <a:off x="6630156" y="1148348"/>
                <a:ext cx="621360" cy="106560"/>
              </p14:xfrm>
            </p:contentPart>
          </mc:Choice>
          <mc:Fallback>
            <p:pic>
              <p:nvPicPr>
                <p:cNvPr id="14" name="Ink 13">
                  <a:extLst>
                    <a:ext uri="{FF2B5EF4-FFF2-40B4-BE49-F238E27FC236}">
                      <a16:creationId xmlns:a16="http://schemas.microsoft.com/office/drawing/2014/main" id="{653314BE-0D00-C101-F06A-45198F1EE0E0}"/>
                    </a:ext>
                  </a:extLst>
                </p:cNvPr>
                <p:cNvPicPr/>
                <p:nvPr/>
              </p:nvPicPr>
              <p:blipFill>
                <a:blip r:embed="rId17"/>
                <a:stretch>
                  <a:fillRect/>
                </a:stretch>
              </p:blipFill>
              <p:spPr>
                <a:xfrm>
                  <a:off x="6612156" y="1130348"/>
                  <a:ext cx="657000" cy="14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AF261A87-0A7A-920D-14AF-D4FBD15493FC}"/>
                  </a:ext>
                </a:extLst>
              </p14:cNvPr>
              <p14:cNvContentPartPr/>
              <p14:nvPr/>
            </p14:nvContentPartPr>
            <p14:xfrm>
              <a:off x="6494436" y="2790308"/>
              <a:ext cx="1305360" cy="117360"/>
            </p14:xfrm>
          </p:contentPart>
        </mc:Choice>
        <mc:Fallback>
          <p:pic>
            <p:nvPicPr>
              <p:cNvPr id="16" name="Ink 15">
                <a:extLst>
                  <a:ext uri="{FF2B5EF4-FFF2-40B4-BE49-F238E27FC236}">
                    <a16:creationId xmlns:a16="http://schemas.microsoft.com/office/drawing/2014/main" id="{AF261A87-0A7A-920D-14AF-D4FBD15493FC}"/>
                  </a:ext>
                </a:extLst>
              </p:cNvPr>
              <p:cNvPicPr/>
              <p:nvPr/>
            </p:nvPicPr>
            <p:blipFill>
              <a:blip r:embed="rId19"/>
              <a:stretch>
                <a:fillRect/>
              </a:stretch>
            </p:blipFill>
            <p:spPr>
              <a:xfrm>
                <a:off x="6476436" y="2772668"/>
                <a:ext cx="1341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A627DAD0-C3C7-7339-4912-0C834083137C}"/>
                  </a:ext>
                </a:extLst>
              </p14:cNvPr>
              <p14:cNvContentPartPr/>
              <p14:nvPr/>
            </p14:nvContentPartPr>
            <p14:xfrm>
              <a:off x="1488636" y="2264708"/>
              <a:ext cx="1054440" cy="61200"/>
            </p14:xfrm>
          </p:contentPart>
        </mc:Choice>
        <mc:Fallback>
          <p:pic>
            <p:nvPicPr>
              <p:cNvPr id="17" name="Ink 16">
                <a:extLst>
                  <a:ext uri="{FF2B5EF4-FFF2-40B4-BE49-F238E27FC236}">
                    <a16:creationId xmlns:a16="http://schemas.microsoft.com/office/drawing/2014/main" id="{A627DAD0-C3C7-7339-4912-0C834083137C}"/>
                  </a:ext>
                </a:extLst>
              </p:cNvPr>
              <p:cNvPicPr/>
              <p:nvPr/>
            </p:nvPicPr>
            <p:blipFill>
              <a:blip r:embed="rId21"/>
              <a:stretch>
                <a:fillRect/>
              </a:stretch>
            </p:blipFill>
            <p:spPr>
              <a:xfrm>
                <a:off x="1470636" y="2246708"/>
                <a:ext cx="1090080" cy="96840"/>
              </a:xfrm>
              <a:prstGeom prst="rect">
                <a:avLst/>
              </a:prstGeom>
            </p:spPr>
          </p:pic>
        </mc:Fallback>
      </mc:AlternateContent>
      <p:grpSp>
        <p:nvGrpSpPr>
          <p:cNvPr id="20" name="Group 19">
            <a:extLst>
              <a:ext uri="{FF2B5EF4-FFF2-40B4-BE49-F238E27FC236}">
                <a16:creationId xmlns:a16="http://schemas.microsoft.com/office/drawing/2014/main" id="{75B0F144-C66E-42D0-A00D-9C1530C7DCFD}"/>
              </a:ext>
            </a:extLst>
          </p:cNvPr>
          <p:cNvGrpSpPr/>
          <p:nvPr/>
        </p:nvGrpSpPr>
        <p:grpSpPr>
          <a:xfrm>
            <a:off x="8094276" y="5000708"/>
            <a:ext cx="1158120" cy="79920"/>
            <a:chOff x="8094276" y="5000708"/>
            <a:chExt cx="1158120" cy="79920"/>
          </a:xfrm>
        </p:grpSpPr>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D00453FF-8068-4E34-630B-CB8C7410183C}"/>
                    </a:ext>
                  </a:extLst>
                </p14:cNvPr>
                <p14:cNvContentPartPr/>
                <p14:nvPr/>
              </p14:nvContentPartPr>
              <p14:xfrm>
                <a:off x="8823996" y="5019788"/>
                <a:ext cx="428400" cy="37080"/>
              </p14:xfrm>
            </p:contentPart>
          </mc:Choice>
          <mc:Fallback>
            <p:pic>
              <p:nvPicPr>
                <p:cNvPr id="18" name="Ink 17">
                  <a:extLst>
                    <a:ext uri="{FF2B5EF4-FFF2-40B4-BE49-F238E27FC236}">
                      <a16:creationId xmlns:a16="http://schemas.microsoft.com/office/drawing/2014/main" id="{D00453FF-8068-4E34-630B-CB8C7410183C}"/>
                    </a:ext>
                  </a:extLst>
                </p:cNvPr>
                <p:cNvPicPr/>
                <p:nvPr/>
              </p:nvPicPr>
              <p:blipFill>
                <a:blip r:embed="rId23"/>
                <a:stretch>
                  <a:fillRect/>
                </a:stretch>
              </p:blipFill>
              <p:spPr>
                <a:xfrm>
                  <a:off x="8805996" y="5001788"/>
                  <a:ext cx="464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CBC0AFDC-2FA4-5E48-6CD7-09F99AF94701}"/>
                    </a:ext>
                  </a:extLst>
                </p14:cNvPr>
                <p14:cNvContentPartPr/>
                <p14:nvPr/>
              </p14:nvContentPartPr>
              <p14:xfrm>
                <a:off x="8094276" y="5000708"/>
                <a:ext cx="458280" cy="79920"/>
              </p14:xfrm>
            </p:contentPart>
          </mc:Choice>
          <mc:Fallback>
            <p:pic>
              <p:nvPicPr>
                <p:cNvPr id="19" name="Ink 18">
                  <a:extLst>
                    <a:ext uri="{FF2B5EF4-FFF2-40B4-BE49-F238E27FC236}">
                      <a16:creationId xmlns:a16="http://schemas.microsoft.com/office/drawing/2014/main" id="{CBC0AFDC-2FA4-5E48-6CD7-09F99AF94701}"/>
                    </a:ext>
                  </a:extLst>
                </p:cNvPr>
                <p:cNvPicPr/>
                <p:nvPr/>
              </p:nvPicPr>
              <p:blipFill>
                <a:blip r:embed="rId25"/>
                <a:stretch>
                  <a:fillRect/>
                </a:stretch>
              </p:blipFill>
              <p:spPr>
                <a:xfrm>
                  <a:off x="8076636" y="4983068"/>
                  <a:ext cx="493920" cy="115560"/>
                </a:xfrm>
                <a:prstGeom prst="rect">
                  <a:avLst/>
                </a:prstGeom>
              </p:spPr>
            </p:pic>
          </mc:Fallback>
        </mc:AlternateContent>
      </p:grpSp>
    </p:spTree>
    <p:extLst>
      <p:ext uri="{BB962C8B-B14F-4D97-AF65-F5344CB8AC3E}">
        <p14:creationId xmlns:p14="http://schemas.microsoft.com/office/powerpoint/2010/main" val="1699230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7382522-85F7-5D74-F6A5-1080B1DDDC5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DCF45F-79F9-FD7C-45A7-76FE80ACE7D2}"/>
              </a:ext>
            </a:extLst>
          </p:cNvPr>
          <p:cNvSpPr/>
          <p:nvPr/>
        </p:nvSpPr>
        <p:spPr>
          <a:xfrm>
            <a:off x="0" y="1"/>
            <a:ext cx="9715500" cy="539750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4688880-08B5-05DB-75DE-C3B280AF56D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F0F6807D-DE82-9AA8-7DC2-4BE97C7E0103}"/>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CCB8D6F-C233-C9A1-3A29-05BF4DBE4B30}"/>
              </a:ext>
            </a:extLst>
          </p:cNvPr>
          <p:cNvSpPr txBox="1"/>
          <p:nvPr/>
        </p:nvSpPr>
        <p:spPr>
          <a:xfrm>
            <a:off x="558800" y="454855"/>
            <a:ext cx="8407400" cy="4216539"/>
          </a:xfrm>
          <a:prstGeom prst="rect">
            <a:avLst/>
          </a:prstGeom>
          <a:noFill/>
        </p:spPr>
        <p:txBody>
          <a:bodyPr wrap="square">
            <a:spAutoFit/>
          </a:bodyPr>
          <a:lstStyle/>
          <a:p>
            <a:pPr rtl="0"/>
            <a:r>
              <a:rPr lang="en-US" sz="2800" b="1" i="0" u="none" strike="noStrike">
                <a:solidFill>
                  <a:srgbClr val="FFC000"/>
                </a:solidFill>
                <a:effectLst/>
                <a:latin typeface="Arial" panose="020B0604020202020204" pitchFamily="34" charset="0"/>
              </a:rPr>
              <a:t>Steinsaltz on Isaiah 62:1</a:t>
            </a:r>
            <a:endParaRPr lang="en-US" sz="2800" b="0">
              <a:solidFill>
                <a:srgbClr val="FFC000"/>
              </a:solidFill>
              <a:effectLst/>
            </a:endParaRPr>
          </a:p>
          <a:p>
            <a:pPr algn="r" rtl="1"/>
            <a:r>
              <a:rPr lang="he-IL" sz="2400" b="0" i="0" u="none" strike="noStrike">
                <a:solidFill>
                  <a:srgbClr val="FFFF00"/>
                </a:solidFill>
                <a:effectLst/>
                <a:latin typeface="Arial" panose="020B0604020202020204" pitchFamily="34" charset="0"/>
                <a:cs typeface="+mj-cs"/>
              </a:rPr>
              <a:t>את דברי הנחמות על ירושלים הנביא פותח בדברי עצמו: </a:t>
            </a:r>
            <a:r>
              <a:rPr lang="he-IL" sz="2400" b="1" i="0" u="none" strike="noStrike">
                <a:solidFill>
                  <a:srgbClr val="FFFF00"/>
                </a:solidFill>
                <a:effectLst/>
                <a:latin typeface="Arial" panose="020B0604020202020204" pitchFamily="34" charset="0"/>
                <a:cs typeface="+mj-cs"/>
              </a:rPr>
              <a:t>לְמַעַן צִיּוֹן לֹא אֶחֱשֶׁה,</a:t>
            </a:r>
            <a:r>
              <a:rPr lang="he-IL" sz="2400" b="0" i="0" u="none" strike="noStrike">
                <a:solidFill>
                  <a:srgbClr val="FFFF00"/>
                </a:solidFill>
                <a:effectLst/>
                <a:latin typeface="Arial" panose="020B0604020202020204" pitchFamily="34" charset="0"/>
                <a:cs typeface="+mj-cs"/>
              </a:rPr>
              <a:t> אשתוק, </a:t>
            </a:r>
            <a:r>
              <a:rPr lang="he-IL" sz="2400" b="1" i="0" u="none" strike="noStrike">
                <a:solidFill>
                  <a:srgbClr val="FFFF00"/>
                </a:solidFill>
                <a:effectLst/>
                <a:latin typeface="Arial" panose="020B0604020202020204" pitchFamily="34" charset="0"/>
                <a:cs typeface="+mj-cs"/>
              </a:rPr>
              <a:t>וּלְמַעַן יְרוּשָׁלִַם לֹא אֶשְׁקוֹט.</a:t>
            </a:r>
            <a:r>
              <a:rPr lang="he-IL" sz="2400" b="0" i="0" u="none" strike="noStrike">
                <a:solidFill>
                  <a:srgbClr val="FFFF00"/>
                </a:solidFill>
                <a:effectLst/>
                <a:latin typeface="Arial" panose="020B0604020202020204" pitchFamily="34" charset="0"/>
                <a:cs typeface="+mj-cs"/>
              </a:rPr>
              <a:t> ברצוני להתפלל או להרים קולי למען ירושלים, </a:t>
            </a:r>
            <a:r>
              <a:rPr lang="he-IL" sz="2400" b="1" i="0" u="none" strike="noStrike">
                <a:solidFill>
                  <a:srgbClr val="FFFF00"/>
                </a:solidFill>
                <a:effectLst/>
                <a:latin typeface="Arial" panose="020B0604020202020204" pitchFamily="34" charset="0"/>
                <a:cs typeface="+mj-cs"/>
              </a:rPr>
              <a:t>עַד יֵצֵא כַנֹּגַהּ צִדְקָהּ,</a:t>
            </a:r>
            <a:r>
              <a:rPr lang="he-IL" sz="2400" b="0" i="0" u="none" strike="noStrike">
                <a:solidFill>
                  <a:srgbClr val="FFFF00"/>
                </a:solidFill>
                <a:effectLst/>
                <a:latin typeface="Arial" panose="020B0604020202020204" pitchFamily="34" charset="0"/>
                <a:cs typeface="+mj-cs"/>
              </a:rPr>
              <a:t> כוחה, ישועתה וצדקת דרכה יאירו לעיני כול, </a:t>
            </a:r>
            <a:r>
              <a:rPr lang="he-IL" sz="2400" b="1" i="0" u="none" strike="noStrike">
                <a:solidFill>
                  <a:srgbClr val="FFFF00"/>
                </a:solidFill>
                <a:effectLst/>
                <a:latin typeface="Arial" panose="020B0604020202020204" pitchFamily="34" charset="0"/>
                <a:cs typeface="+mj-cs"/>
              </a:rPr>
              <a:t>וִישׁוּעָתָהּ</a:t>
            </a:r>
            <a:r>
              <a:rPr lang="he-IL" sz="2400" b="0" i="0" u="none" strike="noStrike">
                <a:solidFill>
                  <a:srgbClr val="FFFF00"/>
                </a:solidFill>
                <a:effectLst/>
                <a:latin typeface="Arial" panose="020B0604020202020204" pitchFamily="34" charset="0"/>
                <a:cs typeface="+mj-cs"/>
              </a:rPr>
              <a:t> תאיר </a:t>
            </a:r>
            <a:r>
              <a:rPr lang="he-IL" sz="2400" b="1" i="0" u="none" strike="noStrike">
                <a:solidFill>
                  <a:srgbClr val="FFFF00"/>
                </a:solidFill>
                <a:effectLst/>
                <a:latin typeface="Arial" panose="020B0604020202020204" pitchFamily="34" charset="0"/>
                <a:cs typeface="+mj-cs"/>
              </a:rPr>
              <a:t>כְּלַפִּיד</a:t>
            </a:r>
            <a:r>
              <a:rPr lang="he-IL" sz="2400" b="0" i="0" u="none" strike="noStrike">
                <a:solidFill>
                  <a:srgbClr val="FFFF00"/>
                </a:solidFill>
                <a:effectLst/>
                <a:latin typeface="Arial" panose="020B0604020202020204" pitchFamily="34" charset="0"/>
                <a:cs typeface="+mj-cs"/>
              </a:rPr>
              <a:t> אשר </a:t>
            </a:r>
            <a:r>
              <a:rPr lang="he-IL" sz="2400" b="1" i="0" u="none" strike="noStrike">
                <a:solidFill>
                  <a:srgbClr val="FFFF00"/>
                </a:solidFill>
                <a:effectLst/>
                <a:latin typeface="Arial" panose="020B0604020202020204" pitchFamily="34" charset="0"/>
                <a:cs typeface="+mj-cs"/>
              </a:rPr>
              <a:t>יִבְעָר.</a:t>
            </a:r>
            <a:endParaRPr lang="he-IL" sz="2400" b="0">
              <a:solidFill>
                <a:srgbClr val="FFFF00"/>
              </a:solidFill>
              <a:effectLst/>
              <a:cs typeface="+mj-cs"/>
            </a:endParaRPr>
          </a:p>
          <a:p>
            <a:pPr rtl="0"/>
            <a:r>
              <a:rPr lang="en-US" sz="2400" b="0" i="0" u="none" strike="noStrike">
                <a:solidFill>
                  <a:srgbClr val="FFC000"/>
                </a:solidFill>
                <a:effectLst/>
                <a:latin typeface="Arial" panose="020B0604020202020204" pitchFamily="34" charset="0"/>
              </a:rPr>
              <a:t>Here the prophet speaks in his own voice: </a:t>
            </a:r>
            <a:r>
              <a:rPr lang="en-US" sz="2400" b="1" i="0" u="none" strike="noStrike">
                <a:solidFill>
                  <a:srgbClr val="FFC000"/>
                </a:solidFill>
                <a:effectLst/>
                <a:latin typeface="Arial" panose="020B0604020202020204" pitchFamily="34" charset="0"/>
              </a:rPr>
              <a:t>For the sake of Zion I will not be silent,</a:t>
            </a:r>
            <a:r>
              <a:rPr lang="en-US" sz="2400" b="0" i="0" u="none" strike="noStrike">
                <a:solidFill>
                  <a:srgbClr val="FFC000"/>
                </a:solidFill>
                <a:effectLst/>
                <a:latin typeface="Arial" panose="020B0604020202020204" pitchFamily="34" charset="0"/>
              </a:rPr>
              <a:t> </a:t>
            </a:r>
            <a:r>
              <a:rPr lang="en-US" sz="2400" b="1" i="0" u="none" strike="noStrike">
                <a:solidFill>
                  <a:srgbClr val="FFC000"/>
                </a:solidFill>
                <a:effectLst/>
                <a:latin typeface="Arial" panose="020B0604020202020204" pitchFamily="34" charset="0"/>
              </a:rPr>
              <a:t>and for the sake of Jerusalem I will not be still. </a:t>
            </a:r>
            <a:r>
              <a:rPr lang="en-US" sz="2400" b="0" i="0" u="none" strike="noStrike">
                <a:solidFill>
                  <a:srgbClr val="FFC000"/>
                </a:solidFill>
                <a:effectLst/>
                <a:latin typeface="Arial" panose="020B0604020202020204" pitchFamily="34" charset="0"/>
              </a:rPr>
              <a:t>I will raise my voice and pray on behalf of Jerusalem, </a:t>
            </a:r>
            <a:r>
              <a:rPr lang="en-US" sz="2400" b="1" i="0" u="none" strike="noStrike">
                <a:solidFill>
                  <a:srgbClr val="FFC000"/>
                </a:solidFill>
                <a:effectLst/>
                <a:latin typeface="Arial" panose="020B0604020202020204" pitchFamily="34" charset="0"/>
              </a:rPr>
              <a:t>until its rightness emerges as a glow. </a:t>
            </a:r>
            <a:r>
              <a:rPr lang="en-US" sz="2400" b="0" i="0" u="none" strike="noStrike">
                <a:solidFill>
                  <a:srgbClr val="FFC000"/>
                </a:solidFill>
                <a:effectLst/>
                <a:latin typeface="Arial" panose="020B0604020202020204" pitchFamily="34" charset="0"/>
              </a:rPr>
              <a:t>Jerusalem’s strength and the righteousness of her ways will be apparent to all,</a:t>
            </a:r>
            <a:r>
              <a:rPr lang="en-US" sz="2400" b="1" i="0" u="none" strike="noStrike">
                <a:solidFill>
                  <a:srgbClr val="FFC000"/>
                </a:solidFill>
                <a:effectLst/>
                <a:latin typeface="Arial" panose="020B0604020202020204" pitchFamily="34" charset="0"/>
              </a:rPr>
              <a:t> and its salvation will blaze like a torch.</a:t>
            </a:r>
            <a:endParaRPr lang="en-US"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DB3A98E0-9C68-FA8E-6FEB-977C01D77EA7}"/>
                  </a:ext>
                </a:extLst>
              </p14:cNvPr>
              <p14:cNvContentPartPr/>
              <p14:nvPr/>
            </p14:nvContentPartPr>
            <p14:xfrm>
              <a:off x="5490756" y="3595988"/>
              <a:ext cx="11520" cy="6480"/>
            </p14:xfrm>
          </p:contentPart>
        </mc:Choice>
        <mc:Fallback>
          <p:pic>
            <p:nvPicPr>
              <p:cNvPr id="7" name="Ink 6">
                <a:extLst>
                  <a:ext uri="{FF2B5EF4-FFF2-40B4-BE49-F238E27FC236}">
                    <a16:creationId xmlns:a16="http://schemas.microsoft.com/office/drawing/2014/main" id="{DB3A98E0-9C68-FA8E-6FEB-977C01D77EA7}"/>
                  </a:ext>
                </a:extLst>
              </p:cNvPr>
              <p:cNvPicPr/>
              <p:nvPr/>
            </p:nvPicPr>
            <p:blipFill>
              <a:blip r:embed="rId5"/>
              <a:stretch>
                <a:fillRect/>
              </a:stretch>
            </p:blipFill>
            <p:spPr>
              <a:xfrm>
                <a:off x="5473116" y="3578348"/>
                <a:ext cx="47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614FF9F2-9126-B44A-4722-0351ED0685D6}"/>
                  </a:ext>
                </a:extLst>
              </p14:cNvPr>
              <p14:cNvContentPartPr/>
              <p14:nvPr/>
            </p14:nvContentPartPr>
            <p14:xfrm>
              <a:off x="7297956" y="3909188"/>
              <a:ext cx="29880" cy="30600"/>
            </p14:xfrm>
          </p:contentPart>
        </mc:Choice>
        <mc:Fallback>
          <p:pic>
            <p:nvPicPr>
              <p:cNvPr id="9" name="Ink 8">
                <a:extLst>
                  <a:ext uri="{FF2B5EF4-FFF2-40B4-BE49-F238E27FC236}">
                    <a16:creationId xmlns:a16="http://schemas.microsoft.com/office/drawing/2014/main" id="{614FF9F2-9126-B44A-4722-0351ED0685D6}"/>
                  </a:ext>
                </a:extLst>
              </p:cNvPr>
              <p:cNvPicPr/>
              <p:nvPr/>
            </p:nvPicPr>
            <p:blipFill>
              <a:blip r:embed="rId7"/>
              <a:stretch>
                <a:fillRect/>
              </a:stretch>
            </p:blipFill>
            <p:spPr>
              <a:xfrm>
                <a:off x="7280316" y="3891548"/>
                <a:ext cx="655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6CF98FF2-61FD-954E-EEE2-17B182D668DA}"/>
                  </a:ext>
                </a:extLst>
              </p14:cNvPr>
              <p14:cNvContentPartPr/>
              <p14:nvPr/>
            </p14:nvContentPartPr>
            <p14:xfrm>
              <a:off x="3062196" y="4232108"/>
              <a:ext cx="3960" cy="14400"/>
            </p14:xfrm>
          </p:contentPart>
        </mc:Choice>
        <mc:Fallback>
          <p:pic>
            <p:nvPicPr>
              <p:cNvPr id="10" name="Ink 9">
                <a:extLst>
                  <a:ext uri="{FF2B5EF4-FFF2-40B4-BE49-F238E27FC236}">
                    <a16:creationId xmlns:a16="http://schemas.microsoft.com/office/drawing/2014/main" id="{6CF98FF2-61FD-954E-EEE2-17B182D668DA}"/>
                  </a:ext>
                </a:extLst>
              </p:cNvPr>
              <p:cNvPicPr/>
              <p:nvPr/>
            </p:nvPicPr>
            <p:blipFill>
              <a:blip r:embed="rId9"/>
              <a:stretch>
                <a:fillRect/>
              </a:stretch>
            </p:blipFill>
            <p:spPr>
              <a:xfrm>
                <a:off x="3044196" y="4214468"/>
                <a:ext cx="39600" cy="50040"/>
              </a:xfrm>
              <a:prstGeom prst="rect">
                <a:avLst/>
              </a:prstGeom>
            </p:spPr>
          </p:pic>
        </mc:Fallback>
      </mc:AlternateContent>
    </p:spTree>
    <p:extLst>
      <p:ext uri="{BB962C8B-B14F-4D97-AF65-F5344CB8AC3E}">
        <p14:creationId xmlns:p14="http://schemas.microsoft.com/office/powerpoint/2010/main" val="164984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95C1C48-85D8-F56C-4D74-6CC33B6FF07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9FADA22-9258-A557-F301-EF97B4DB5FDA}"/>
              </a:ext>
            </a:extLst>
          </p:cNvPr>
          <p:cNvSpPr/>
          <p:nvPr/>
        </p:nvSpPr>
        <p:spPr>
          <a:xfrm>
            <a:off x="0" y="0"/>
            <a:ext cx="9715500" cy="6808063"/>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D72FB44-95C2-F7E3-0995-F409C395F06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495E7B5-D93A-8EB5-12DC-8EF3D86DDCA7}"/>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7977EFD4-4346-292F-D07C-F42F743FA34D}"/>
              </a:ext>
            </a:extLst>
          </p:cNvPr>
          <p:cNvGraphicFramePr>
            <a:graphicFrameLocks noGrp="1"/>
          </p:cNvGraphicFramePr>
          <p:nvPr>
            <p:extLst>
              <p:ext uri="{D42A27DB-BD31-4B8C-83A1-F6EECF244321}">
                <p14:modId xmlns:p14="http://schemas.microsoft.com/office/powerpoint/2010/main" val="1546402202"/>
              </p:ext>
            </p:extLst>
          </p:nvPr>
        </p:nvGraphicFramePr>
        <p:xfrm>
          <a:off x="374650" y="291401"/>
          <a:ext cx="8966199" cy="5887720"/>
        </p:xfrm>
        <a:graphic>
          <a:graphicData uri="http://schemas.openxmlformats.org/drawingml/2006/table">
            <a:tbl>
              <a:tblPr/>
              <a:tblGrid>
                <a:gridCol w="2988733">
                  <a:extLst>
                    <a:ext uri="{9D8B030D-6E8A-4147-A177-3AD203B41FA5}">
                      <a16:colId xmlns:a16="http://schemas.microsoft.com/office/drawing/2014/main" val="2850020025"/>
                    </a:ext>
                  </a:extLst>
                </a:gridCol>
                <a:gridCol w="2988733">
                  <a:extLst>
                    <a:ext uri="{9D8B030D-6E8A-4147-A177-3AD203B41FA5}">
                      <a16:colId xmlns:a16="http://schemas.microsoft.com/office/drawing/2014/main" val="1608557833"/>
                    </a:ext>
                  </a:extLst>
                </a:gridCol>
                <a:gridCol w="2988733">
                  <a:extLst>
                    <a:ext uri="{9D8B030D-6E8A-4147-A177-3AD203B41FA5}">
                      <a16:colId xmlns:a16="http://schemas.microsoft.com/office/drawing/2014/main" val="2803100432"/>
                    </a:ext>
                  </a:extLst>
                </a:gridCol>
              </a:tblGrid>
              <a:tr h="0">
                <a:tc>
                  <a:txBody>
                    <a:bodyPr/>
                    <a:lstStyle/>
                    <a:p>
                      <a:pPr algn="r" rtl="0" fontAlgn="t"/>
                      <a:r>
                        <a:rPr lang="he-IL" sz="1800" b="1" i="0" u="none" strike="noStrike">
                          <a:solidFill>
                            <a:srgbClr val="00B0F0"/>
                          </a:solidFill>
                          <a:effectLst/>
                          <a:latin typeface="Arial" panose="020B0604020202020204" pitchFamily="34" charset="0"/>
                          <a:cs typeface="+mj-cs"/>
                        </a:rPr>
                        <a:t>﻿ספר ישעיה פרק סב</a:t>
                      </a:r>
                      <a:endParaRPr lang="he-IL" sz="3200">
                        <a:solidFill>
                          <a:srgbClr val="00B0F0"/>
                        </a:solidFill>
                        <a:effectLst/>
                        <a:cs typeface="+mj-cs"/>
                      </a:endParaRPr>
                    </a:p>
                    <a:p>
                      <a:pPr algn="r" rtl="0" fontAlgn="t"/>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וְאַל-תִּתְּנוּ דֳמִי לוֹ עַד-יְכוֹנֵן וְעַד-יָשִֹים אֶת-יְרוּשָׁלַם תְּהִלָּה בָּאָרֶץ: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נִשְׁבַּע יְהֹוָה בִּימִינוֹ וּבִזְרוֹעַ עֻזּוֹ אִם-אֶתֵּן אֶת-דְּגָנֵךְ עוֹד מַאֲכָל לְאֹיְבַיִךְ וְאִם-יִשְׁתּוּ בְנֵי-נֵכָר תִּירוֹשֵׁךְ אֲשֶׁר יָגַעַתְּ בּוֹ: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כִּי מְאַסְפָיו יֹאכְלֻהוּ וְהִלְלוּ אֶת-יְהֹוָה וּמְקַבְּצָיו יִשְׁתֻּהוּ בְּחַצְרוֹת קָדְשִׁי:       </a:t>
                      </a:r>
                      <a:r>
                        <a:rPr lang="he-IL" sz="1800" b="0" i="0" u="none" strike="noStrike">
                          <a:solidFill>
                            <a:srgbClr val="00B0F0"/>
                          </a:solidFill>
                          <a:effectLst/>
                          <a:latin typeface="Arial" panose="020B0604020202020204" pitchFamily="34" charset="0"/>
                          <a:cs typeface="+mj-cs"/>
                        </a:rPr>
                        <a:t>י</a:t>
                      </a:r>
                      <a:r>
                        <a:rPr lang="he-IL" sz="1800" b="0" i="0" u="none" strike="noStrike">
                          <a:solidFill>
                            <a:schemeClr val="bg1"/>
                          </a:solidFill>
                          <a:effectLst/>
                          <a:latin typeface="Arial" panose="020B0604020202020204" pitchFamily="34" charset="0"/>
                          <a:cs typeface="+mj-cs"/>
                        </a:rPr>
                        <a:t>   עִבְרוּ עִבְרוּ בַּשְּׁעָרִים פַּנּוּ דֶּרֶךְ הָעָם סֹלּוּ סֹלּוּ הַמְסִלָּה סַקְּלוּ מֵאֶבֶן הָרִימוּ נֵס עַל-הָעַמִּים: </a:t>
                      </a:r>
                      <a:r>
                        <a:rPr lang="he-IL" sz="1800" b="0" i="0" u="none" strike="noStrike">
                          <a:solidFill>
                            <a:srgbClr val="00B0F0"/>
                          </a:solidFill>
                          <a:effectLst/>
                          <a:latin typeface="Arial" panose="020B0604020202020204" pitchFamily="34" charset="0"/>
                          <a:cs typeface="+mj-cs"/>
                        </a:rPr>
                        <a:t>יא</a:t>
                      </a:r>
                      <a:r>
                        <a:rPr lang="he-IL" sz="1800" b="0" i="0" u="none" strike="noStrike">
                          <a:solidFill>
                            <a:schemeClr val="bg1"/>
                          </a:solidFill>
                          <a:effectLst/>
                          <a:latin typeface="Arial" panose="020B0604020202020204" pitchFamily="34" charset="0"/>
                          <a:cs typeface="+mj-cs"/>
                        </a:rPr>
                        <a:t>   הִנֵּה יְהֹוָה הִשְׁמִיעַ אֶל-קְצֵה הָאָרֶץ אִמְרוּ לְבַת-צִיּוֹן הִנֵּה יִשְׁעֵךְ בָּא הִנֵּה שְֹכָרוֹ אִתּוֹ וּפְעֻלָּתוֹ לְפָנָיו: </a:t>
                      </a:r>
                      <a:r>
                        <a:rPr lang="he-IL" sz="1800" b="0" i="0" u="none" strike="noStrike">
                          <a:solidFill>
                            <a:srgbClr val="00B0F0"/>
                          </a:solidFill>
                          <a:effectLst/>
                          <a:latin typeface="Arial" panose="020B0604020202020204" pitchFamily="34" charset="0"/>
                          <a:cs typeface="+mj-cs"/>
                        </a:rPr>
                        <a:t>יב</a:t>
                      </a:r>
                      <a:r>
                        <a:rPr lang="he-IL" sz="1800" b="0" i="0" u="none" strike="noStrike">
                          <a:solidFill>
                            <a:schemeClr val="bg1"/>
                          </a:solidFill>
                          <a:effectLst/>
                          <a:latin typeface="Arial" panose="020B0604020202020204" pitchFamily="34" charset="0"/>
                          <a:cs typeface="+mj-cs"/>
                        </a:rPr>
                        <a:t>   וְקָרְאוּ לָהֶם עַם-הַקֹּדֶשׁ גְּאוּלֵי יְהֹוָה וְלָךְ יִקָּרֵא דְרוּשָׁה עִיר לֹא נֶעֱזָבָה: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800" b="1" i="0" u="none" strike="noStrike">
                          <a:solidFill>
                            <a:srgbClr val="00B0F0"/>
                          </a:solidFill>
                          <a:effectLst/>
                          <a:latin typeface="Arial" panose="020B0604020202020204" pitchFamily="34" charset="0"/>
                          <a:cs typeface="+mj-cs"/>
                        </a:rPr>
                        <a:t>לוגוס</a:t>
                      </a:r>
                      <a:endParaRPr lang="he-IL" sz="3200">
                        <a:solidFill>
                          <a:srgbClr val="00B0F0"/>
                        </a:solidFill>
                        <a:effectLst/>
                        <a:cs typeface="+mj-cs"/>
                      </a:endParaRPr>
                    </a:p>
                    <a:p>
                      <a:pPr algn="r" rtl="1" fontAlgn="t"/>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וְלָא יִפסוּק דֻכרָנְהֹון מִן קֳדָמֹוהִי עַד דִיתַקֵין וְעַד דִישַוֵי יָת יְרוּשלַם תֻשבְחַא בְאַרעָא׃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קַיֵים יוי בְיַמִינֵיה וּבִדרָע תוּקפֵיה אִם אַתֵין יָת עְבוּרִיך עֹוד מֵיכַל לְבַעְלֵי דְבָבִיך וְאִם יִשתֹון בְנֵי עַמְמַיָא חַמרִיך דִלאֵית בֵיה׃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אְרֵי דְכַנשוּהִי לַעְבוּרָא יֵיכְלוּנֵיה וִישַבְחוּן קֳדָם יוי וּדעַצרוּהִי לְחַמרָא יִשתֹונֵיה בְדָרַת קֻדשִי׃ </a:t>
                      </a:r>
                      <a:r>
                        <a:rPr lang="he-IL" sz="1800" b="0" i="0" u="none" strike="noStrike">
                          <a:solidFill>
                            <a:srgbClr val="00B0F0"/>
                          </a:solidFill>
                          <a:effectLst/>
                          <a:latin typeface="Arial" panose="020B0604020202020204" pitchFamily="34" charset="0"/>
                          <a:cs typeface="+mj-cs"/>
                        </a:rPr>
                        <a:t>י</a:t>
                      </a:r>
                      <a:r>
                        <a:rPr lang="he-IL" sz="1800" b="0" i="0" u="none" strike="noStrike">
                          <a:solidFill>
                            <a:schemeClr val="bg1"/>
                          </a:solidFill>
                          <a:effectLst/>
                          <a:latin typeface="Arial" panose="020B0604020202020204" pitchFamily="34" charset="0"/>
                          <a:cs typeface="+mj-cs"/>
                        </a:rPr>
                        <a:t>     נְבִיַיָא עֵיבַרוּ וְתוּבוּ בְתַרעַיָא אַפנֹו לַב עַמָא לְאֹורַח תָקְנָא בַסַרוּ בְסֹורָן טָבָן וְנַחָמָן לְצַדִיקַיָא דְסַלִיקוּ הַרהוּר יִצרָא דְהוּא כְאַבַן תַקלָא אְרִימוּ אָתָא עַל עַמְמַיָא׃ </a:t>
                      </a:r>
                      <a:r>
                        <a:rPr lang="he-IL" sz="1800" b="0" i="0" u="none" strike="noStrike">
                          <a:solidFill>
                            <a:srgbClr val="00B0F0"/>
                          </a:solidFill>
                          <a:effectLst/>
                          <a:latin typeface="Arial" panose="020B0604020202020204" pitchFamily="34" charset="0"/>
                          <a:cs typeface="+mj-cs"/>
                        </a:rPr>
                        <a:t>יא</a:t>
                      </a:r>
                      <a:r>
                        <a:rPr lang="he-IL" sz="1800" b="0" i="0" u="none" strike="noStrike">
                          <a:solidFill>
                            <a:schemeClr val="bg1"/>
                          </a:solidFill>
                          <a:effectLst/>
                          <a:latin typeface="Arial" panose="020B0604020202020204" pitchFamily="34" charset="0"/>
                          <a:cs typeface="+mj-cs"/>
                        </a:rPr>
                        <a:t>     הָא יוי אַשמַע לִסיָפֵי אַרעָא אֵימַרוּ לִכנִשתָא דְצִיֹון הָא פָרְקִיך מִתגְלֵי הָא אְגַר עָבְדֵי מֵימְרֵיה עִמֵיה דְכָל עוּבָדֵיהֹון גְלַן קֳדָמֹוהִי׃ </a:t>
                      </a:r>
                      <a:r>
                        <a:rPr lang="he-IL" sz="1800" b="0" i="0" u="none" strike="noStrike">
                          <a:solidFill>
                            <a:srgbClr val="00B0F0"/>
                          </a:solidFill>
                          <a:effectLst/>
                          <a:latin typeface="Arial" panose="020B0604020202020204" pitchFamily="34" charset="0"/>
                          <a:cs typeface="+mj-cs"/>
                        </a:rPr>
                        <a:t>יב</a:t>
                      </a:r>
                      <a:r>
                        <a:rPr lang="he-IL" sz="1800" b="0" i="0" u="none" strike="noStrike">
                          <a:solidFill>
                            <a:schemeClr val="bg1"/>
                          </a:solidFill>
                          <a:effectLst/>
                          <a:latin typeface="Arial" panose="020B0604020202020204" pitchFamily="34" charset="0"/>
                          <a:cs typeface="+mj-cs"/>
                        </a:rPr>
                        <a:t>     וְיִקרֹון לְהֹון עַמָא דְקוּדשָא פְרִיקַיָא דַיוי וְלִיך יִתקְרֵי תְבִיעְתָא קַרתָא דְלָא אִתרַחַקַת׃</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800" b="1"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rtl="1" fontAlgn="t"/>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וְלָא יִפְסוֹק דָכְרַנְהוֹן מִן קָדָמוֹהִי עַד דִיתַקֵן וְעַד דִישַׁוֵי יַת יְרוּשְׁלֵם תּוּשְׁבַּחְתָּא בְּאַרְעָא: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קַיָם יְיָ בִּימִינֵהּ וּבִדְרַע תּוּקְפֵהּ אִם אֶתֵּן יַת עִבּוּרִיךְ עוֹד מֵיכַל לְבַעֲלֵי דְבָבֵיךְ וְאִם יִשְׁתּוּן בְּנֵי עַמְמַיָא חַמְרִיךְ דִלְאֵית בֵּיהּ: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אֲרֵי דְכַנְשׁוֹהִי לְעִבּוּרָא יֵיכְלוּנֵהּ וִישַׁבְּחוּן קֳדָם יְיָ וּדְעַצְרוֹהִי לְחַמְרָא יִשְׂתּוּנֵהּ בְּדָרַת קוּדְשִׁי: </a:t>
                      </a:r>
                      <a:r>
                        <a:rPr lang="he-IL" sz="1800" b="0" i="0" u="none" strike="noStrike">
                          <a:solidFill>
                            <a:srgbClr val="00B0F0"/>
                          </a:solidFill>
                          <a:effectLst/>
                          <a:latin typeface="Arial" panose="020B0604020202020204" pitchFamily="34" charset="0"/>
                          <a:cs typeface="+mj-cs"/>
                        </a:rPr>
                        <a:t>י</a:t>
                      </a:r>
                      <a:r>
                        <a:rPr lang="he-IL" sz="1800" b="0" i="0" u="none" strike="noStrike">
                          <a:solidFill>
                            <a:schemeClr val="bg1"/>
                          </a:solidFill>
                          <a:effectLst/>
                          <a:latin typeface="Arial" panose="020B0604020202020204" pitchFamily="34" charset="0"/>
                          <a:cs typeface="+mj-cs"/>
                        </a:rPr>
                        <a:t>  אֲמַר נְבִיָא עֲבָרוּ וְתוּבוּ בְּתַרְעַיָא אַפְנוֹ לֵב עַמָא לְאוֹרַח תַּקְנָא בַּסְרוּ בְּשׂוּרָן טָבָן וְנֶחָמָן לְצַדִיקַיָא דִסְלִיקוּ הִירְהוּר יִצְרָא דְהוּא כְּאֶבֶן תַּקְלָא אֲרִימוּ אָתָא עַל עַמְמַיָא: </a:t>
                      </a:r>
                      <a:r>
                        <a:rPr lang="he-IL" sz="1800" b="0" i="0" u="none" strike="noStrike">
                          <a:solidFill>
                            <a:srgbClr val="00B0F0"/>
                          </a:solidFill>
                          <a:effectLst/>
                          <a:latin typeface="Arial" panose="020B0604020202020204" pitchFamily="34" charset="0"/>
                          <a:cs typeface="+mj-cs"/>
                        </a:rPr>
                        <a:t>יא</a:t>
                      </a:r>
                      <a:r>
                        <a:rPr lang="he-IL" sz="1800" b="0" i="0" u="none" strike="noStrike">
                          <a:solidFill>
                            <a:schemeClr val="bg1"/>
                          </a:solidFill>
                          <a:effectLst/>
                          <a:latin typeface="Arial" panose="020B0604020202020204" pitchFamily="34" charset="0"/>
                          <a:cs typeface="+mj-cs"/>
                        </a:rPr>
                        <a:t>  הָא יְיָ אַשְׁמַע לִסְיָפֵי אַרְעָא אֱמָרוּ לִכְנִשְׁתָּא דְצִיוֹן דָא פָרְקִיךְ מִתְגְלֵי הָא אֲגַר עָבְדֵי מֵימְרֵהּ עִמֵהּ וְכָל עוֹבָדֵיהוֹן גְלַן קֳדָמוֹהִי: </a:t>
                      </a:r>
                      <a:r>
                        <a:rPr lang="he-IL" sz="1800" b="0" i="0" u="none" strike="noStrike">
                          <a:solidFill>
                            <a:srgbClr val="00B0F0"/>
                          </a:solidFill>
                          <a:effectLst/>
                          <a:latin typeface="Arial" panose="020B0604020202020204" pitchFamily="34" charset="0"/>
                          <a:cs typeface="+mj-cs"/>
                        </a:rPr>
                        <a:t>יב</a:t>
                      </a:r>
                      <a:r>
                        <a:rPr lang="he-IL" sz="1800" b="0" i="0" u="none" strike="noStrike">
                          <a:solidFill>
                            <a:schemeClr val="bg1"/>
                          </a:solidFill>
                          <a:effectLst/>
                          <a:latin typeface="Arial" panose="020B0604020202020204" pitchFamily="34" charset="0"/>
                          <a:cs typeface="+mj-cs"/>
                        </a:rPr>
                        <a:t>  וְיִקְרוֹן לְהוֹן עַמָא דְקוּדְשָׁא פְּרִיקַיָא דַייָ וְלִיךְ יִתְקְרֵי תְבִיעֲתָא קַרְתָּא דְלָא אִתְרְחָקַת:</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9282250"/>
                  </a:ext>
                </a:extLst>
              </a:tr>
            </a:tbl>
          </a:graphicData>
        </a:graphic>
      </p:graphicFrame>
    </p:spTree>
    <p:extLst>
      <p:ext uri="{BB962C8B-B14F-4D97-AF65-F5344CB8AC3E}">
        <p14:creationId xmlns:p14="http://schemas.microsoft.com/office/powerpoint/2010/main" val="2045518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F885A8E-DAE6-7B3C-7289-3A55762B543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267D054-7A2E-8EF6-6304-822B422A128B}"/>
              </a:ext>
            </a:extLst>
          </p:cNvPr>
          <p:cNvSpPr/>
          <p:nvPr/>
        </p:nvSpPr>
        <p:spPr>
          <a:xfrm>
            <a:off x="0" y="0"/>
            <a:ext cx="9715500" cy="6346397"/>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4703EF-24F0-BA6C-EFE0-3E12FE7662F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D9CCF656-097C-6805-648C-4D4D2956C3AC}"/>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F348FE0-1826-AE63-8C26-C0A1320C9D1D}"/>
              </a:ext>
            </a:extLst>
          </p:cNvPr>
          <p:cNvSpPr txBox="1"/>
          <p:nvPr/>
        </p:nvSpPr>
        <p:spPr>
          <a:xfrm>
            <a:off x="339724" y="12699"/>
            <a:ext cx="9172575" cy="5909310"/>
          </a:xfrm>
          <a:prstGeom prst="rect">
            <a:avLst/>
          </a:prstGeom>
          <a:noFill/>
        </p:spPr>
        <p:txBody>
          <a:bodyPr wrap="square">
            <a:spAutoFit/>
          </a:bodyPr>
          <a:lstStyle/>
          <a:p>
            <a:pPr rtl="0"/>
            <a:r>
              <a:rPr lang="en-US" sz="1800" b="1" i="0" u="none" strike="noStrike">
                <a:solidFill>
                  <a:srgbClr val="92D050"/>
                </a:solidFill>
                <a:effectLst/>
                <a:latin typeface="Arial" panose="020B0604020202020204" pitchFamily="34" charset="0"/>
              </a:rPr>
              <a:t>Isaiah 62:7</a:t>
            </a:r>
            <a:endParaRPr lang="en-US" b="0">
              <a:solidFill>
                <a:srgbClr val="92D050"/>
              </a:solidFill>
              <a:effectLst/>
            </a:endParaRPr>
          </a:p>
          <a:p>
            <a:pPr algn="r" rtl="0"/>
            <a:r>
              <a:rPr lang="he-IL" sz="1800" b="0" i="0" u="none" strike="noStrike">
                <a:solidFill>
                  <a:srgbClr val="FFFF00"/>
                </a:solidFill>
                <a:effectLst/>
                <a:latin typeface="Arial" panose="020B0604020202020204" pitchFamily="34" charset="0"/>
                <a:cs typeface="+mj-cs"/>
              </a:rPr>
              <a:t>וְלָא יִפְסוֹק דָכְרַנְהוֹן מִן קָדָמוֹהִי עַד דִיתַקֵן וְעַד דִישַׁוֵי יַת יְרוּשְׁלֵם תּוּשְׁבַּחְתָּא בְּאַרְעָא</a:t>
            </a:r>
            <a:endParaRPr lang="he-IL" b="0">
              <a:solidFill>
                <a:srgbClr val="FFFF00"/>
              </a:solidFill>
              <a:effectLst/>
              <a:cs typeface="+mj-cs"/>
            </a:endParaRPr>
          </a:p>
          <a:p>
            <a:pPr rtl="0"/>
            <a:r>
              <a:rPr lang="he-IL"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And their remembrance will not cease before Him until He establishes and makes Jerusalem a praise in the earth."</a:t>
            </a:r>
            <a:endParaRPr lang="en-US" b="0">
              <a:solidFill>
                <a:srgbClr val="00B0F0"/>
              </a:solidFill>
              <a:effectLst/>
            </a:endParaRPr>
          </a:p>
          <a:p>
            <a:pPr rtl="0"/>
            <a:r>
              <a:rPr lang="en-US" sz="1800" b="0" i="0" u="none" strike="noStrike">
                <a:solidFill>
                  <a:srgbClr val="FFC000"/>
                </a:solidFill>
                <a:effectLst/>
                <a:latin typeface="Arial" panose="020B0604020202020204" pitchFamily="34" charset="0"/>
              </a:rPr>
              <a:t>The Aramaic term </a:t>
            </a:r>
            <a:r>
              <a:rPr lang="he-IL" sz="1800" b="0" i="0" u="none" strike="noStrike">
                <a:solidFill>
                  <a:srgbClr val="FFFF00"/>
                </a:solidFill>
                <a:effectLst/>
                <a:latin typeface="Arial" panose="020B0604020202020204" pitchFamily="34" charset="0"/>
                <a:cs typeface="+mj-cs"/>
              </a:rPr>
              <a:t>דָכְרַנְהוֹן</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their remembrance) emphasizes continual mindfulness of Jerusalem in prayer. The phrase </a:t>
            </a:r>
            <a:r>
              <a:rPr lang="he-IL" sz="1800" b="0" i="0" u="none" strike="noStrike">
                <a:solidFill>
                  <a:srgbClr val="FFFF00"/>
                </a:solidFill>
                <a:effectLst/>
                <a:latin typeface="Arial" panose="020B0604020202020204" pitchFamily="34" charset="0"/>
                <a:cs typeface="+mj-cs"/>
              </a:rPr>
              <a:t>עַד דִיתַקֵן </a:t>
            </a:r>
            <a:r>
              <a:rPr lang="he-IL" sz="1800" b="0"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until it is established) and </a:t>
            </a:r>
            <a:r>
              <a:rPr lang="he-IL" sz="1800" b="0" i="0" u="none" strike="noStrike">
                <a:solidFill>
                  <a:srgbClr val="FFFF00"/>
                </a:solidFill>
                <a:effectLst/>
                <a:latin typeface="Arial" panose="020B0604020202020204" pitchFamily="34" charset="0"/>
                <a:cs typeface="+mj-cs"/>
              </a:rPr>
              <a:t>תּוּשְׁבַּחְתָּא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praise). This underscores a persistent intercession for Jerusalem's restoration until it becomes a source of praise worldwide. Applying this to our lives encourages relentless devotion in prayer and action for the healing and betterment of our communities, mirroring the unwavering commitment depicted in the Targum.</a:t>
            </a:r>
            <a:endParaRPr lang="en-US" b="0">
              <a:solidFill>
                <a:srgbClr val="FFC000"/>
              </a:solidFill>
              <a:effectLst/>
            </a:endParaRPr>
          </a:p>
          <a:p>
            <a:pPr rtl="0"/>
            <a:br>
              <a:rPr lang="en-US" b="0">
                <a:solidFill>
                  <a:srgbClr val="92D050"/>
                </a:solidFill>
                <a:effectLst/>
              </a:rPr>
            </a:br>
            <a:r>
              <a:rPr lang="en-US" sz="1800" b="1" i="0" u="none" strike="noStrike">
                <a:solidFill>
                  <a:srgbClr val="92D050"/>
                </a:solidFill>
                <a:effectLst/>
                <a:latin typeface="Arial" panose="020B0604020202020204" pitchFamily="34" charset="0"/>
              </a:rPr>
              <a:t>Isaiah 62:8</a:t>
            </a:r>
            <a:endParaRPr lang="en-US" b="0">
              <a:solidFill>
                <a:srgbClr val="92D050"/>
              </a:solidFill>
              <a:effectLst/>
            </a:endParaRPr>
          </a:p>
          <a:p>
            <a:pPr algn="r" rtl="0"/>
            <a:r>
              <a:rPr lang="he-IL" sz="1800" b="0" i="0" u="none" strike="noStrike">
                <a:solidFill>
                  <a:srgbClr val="FFFF00"/>
                </a:solidFill>
                <a:effectLst/>
                <a:latin typeface="Arial" panose="020B0604020202020204" pitchFamily="34" charset="0"/>
                <a:cs typeface="+mj-cs"/>
              </a:rPr>
              <a:t>קַיָם יְיָ בִּימִינֵהּ וּבִדְרַע תּוּקְפֵהּ אִם אֶתֵּן יַת עִבּוּרִיךְ עוֹד מֵיכַל לְבַעֲלֵי דְבָבֵיךְ וְאִם יִשְׁתּוּן בְּנֵי עַמְמַיָא חַמְרִיךְ דִלְאֵית בֵּיהּ</a:t>
            </a:r>
            <a:endParaRPr lang="he-IL" b="0">
              <a:solidFill>
                <a:srgbClr val="FFFF00"/>
              </a:solidFill>
              <a:effectLst/>
              <a:cs typeface="+mj-cs"/>
            </a:endParaRPr>
          </a:p>
          <a:p>
            <a:pPr rtl="0"/>
            <a:r>
              <a:rPr lang="he-IL" sz="1800" b="0" i="0" u="none" strike="noStrike">
                <a:solidFill>
                  <a:srgbClr val="00B0F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The Lord has sworn by His right hand and by the arm of His strength: 'I will not give your grain anymore as food to your enemies, nor shall foreigners drink your new wine for which you have labored.'"</a:t>
            </a:r>
            <a:endParaRPr lang="en-US" b="0">
              <a:solidFill>
                <a:srgbClr val="00B0F0"/>
              </a:solidFill>
              <a:effectLst/>
            </a:endParaRPr>
          </a:p>
          <a:p>
            <a:pPr rtl="0"/>
            <a:r>
              <a:rPr lang="en-US" sz="1800" b="0" i="0" u="none" strike="noStrike">
                <a:solidFill>
                  <a:srgbClr val="FFC000"/>
                </a:solidFill>
                <a:effectLst/>
                <a:latin typeface="Arial" panose="020B0604020202020204" pitchFamily="34" charset="0"/>
              </a:rPr>
              <a:t>The term </a:t>
            </a:r>
            <a:r>
              <a:rPr lang="he-IL" sz="1800" b="0" i="0" u="none" strike="noStrike">
                <a:solidFill>
                  <a:srgbClr val="FFFF00"/>
                </a:solidFill>
                <a:effectLst/>
                <a:latin typeface="Arial" panose="020B0604020202020204" pitchFamily="34" charset="0"/>
                <a:cs typeface="+mj-cs"/>
              </a:rPr>
              <a:t>דְרַע תּוּקְפֵהּ </a:t>
            </a:r>
            <a:r>
              <a:rPr lang="he-IL" sz="1800" b="0"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the arm of His strength) highlights God's mighty power. </a:t>
            </a:r>
            <a:r>
              <a:rPr lang="he-IL" sz="1800" b="0" i="0" u="none" strike="noStrike">
                <a:solidFill>
                  <a:srgbClr val="FFFF00"/>
                </a:solidFill>
                <a:effectLst/>
                <a:latin typeface="Arial" panose="020B0604020202020204" pitchFamily="34" charset="0"/>
                <a:cs typeface="+mj-cs"/>
              </a:rPr>
              <a:t>עִבּוּרִיךְ</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your grain) and </a:t>
            </a:r>
            <a:r>
              <a:rPr lang="he-IL" sz="1800" b="0" i="0" u="none" strike="noStrike">
                <a:solidFill>
                  <a:srgbClr val="FFFF00"/>
                </a:solidFill>
                <a:effectLst/>
                <a:latin typeface="Arial" panose="020B0604020202020204" pitchFamily="34" charset="0"/>
                <a:cs typeface="+mj-cs"/>
              </a:rPr>
              <a:t>בַּעֲלֵי דְבָבֵיךְ </a:t>
            </a:r>
            <a:r>
              <a:rPr lang="he-IL" sz="1800" b="0"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your enemies) assures that God's people will no longer be plundered by adversaries. The emphasis on divine protection and justice can inspire us to trust in God's strength (</a:t>
            </a:r>
            <a:r>
              <a:rPr lang="he-IL" sz="1800" b="0" i="0" u="none" strike="noStrike">
                <a:solidFill>
                  <a:srgbClr val="FFFF00"/>
                </a:solidFill>
                <a:effectLst/>
                <a:latin typeface="Arial" panose="020B0604020202020204" pitchFamily="34" charset="0"/>
                <a:cs typeface="+mj-cs"/>
              </a:rPr>
              <a:t>תּוּקְפֵהּ</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as we face challenges, knowing that He values fairness and will intervene on behalf of the oppressed.</a:t>
            </a:r>
            <a:endParaRPr lang="en-US">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08CEB662-A1A7-C10B-6427-892B0B59C6E6}"/>
                  </a:ext>
                </a:extLst>
              </p14:cNvPr>
              <p14:cNvContentPartPr/>
              <p14:nvPr/>
            </p14:nvContentPartPr>
            <p14:xfrm>
              <a:off x="2427876" y="1426268"/>
              <a:ext cx="618120" cy="56160"/>
            </p14:xfrm>
          </p:contentPart>
        </mc:Choice>
        <mc:Fallback>
          <p:pic>
            <p:nvPicPr>
              <p:cNvPr id="7" name="Ink 6">
                <a:extLst>
                  <a:ext uri="{FF2B5EF4-FFF2-40B4-BE49-F238E27FC236}">
                    <a16:creationId xmlns:a16="http://schemas.microsoft.com/office/drawing/2014/main" id="{08CEB662-A1A7-C10B-6427-892B0B59C6E6}"/>
                  </a:ext>
                </a:extLst>
              </p:cNvPr>
              <p:cNvPicPr/>
              <p:nvPr/>
            </p:nvPicPr>
            <p:blipFill>
              <a:blip r:embed="rId5"/>
              <a:stretch>
                <a:fillRect/>
              </a:stretch>
            </p:blipFill>
            <p:spPr>
              <a:xfrm>
                <a:off x="2410236" y="1408628"/>
                <a:ext cx="653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09E766DA-41F1-ABB5-2785-F4FDA77ABF34}"/>
                  </a:ext>
                </a:extLst>
              </p14:cNvPr>
              <p14:cNvContentPartPr/>
              <p14:nvPr/>
            </p14:nvContentPartPr>
            <p14:xfrm>
              <a:off x="3926196" y="1713908"/>
              <a:ext cx="829440" cy="69480"/>
            </p14:xfrm>
          </p:contentPart>
        </mc:Choice>
        <mc:Fallback>
          <p:pic>
            <p:nvPicPr>
              <p:cNvPr id="9" name="Ink 8">
                <a:extLst>
                  <a:ext uri="{FF2B5EF4-FFF2-40B4-BE49-F238E27FC236}">
                    <a16:creationId xmlns:a16="http://schemas.microsoft.com/office/drawing/2014/main" id="{09E766DA-41F1-ABB5-2785-F4FDA77ABF34}"/>
                  </a:ext>
                </a:extLst>
              </p:cNvPr>
              <p:cNvPicPr/>
              <p:nvPr/>
            </p:nvPicPr>
            <p:blipFill>
              <a:blip r:embed="rId7"/>
              <a:stretch>
                <a:fillRect/>
              </a:stretch>
            </p:blipFill>
            <p:spPr>
              <a:xfrm>
                <a:off x="3908196" y="1696268"/>
                <a:ext cx="865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FF709D0A-2FCE-9DE7-65FB-6A859AEBB2EF}"/>
                  </a:ext>
                </a:extLst>
              </p14:cNvPr>
              <p14:cNvContentPartPr/>
              <p14:nvPr/>
            </p14:nvContentPartPr>
            <p14:xfrm>
              <a:off x="7423956" y="1731188"/>
              <a:ext cx="716040" cy="100440"/>
            </p14:xfrm>
          </p:contentPart>
        </mc:Choice>
        <mc:Fallback>
          <p:pic>
            <p:nvPicPr>
              <p:cNvPr id="10" name="Ink 9">
                <a:extLst>
                  <a:ext uri="{FF2B5EF4-FFF2-40B4-BE49-F238E27FC236}">
                    <a16:creationId xmlns:a16="http://schemas.microsoft.com/office/drawing/2014/main" id="{FF709D0A-2FCE-9DE7-65FB-6A859AEBB2EF}"/>
                  </a:ext>
                </a:extLst>
              </p:cNvPr>
              <p:cNvPicPr/>
              <p:nvPr/>
            </p:nvPicPr>
            <p:blipFill>
              <a:blip r:embed="rId9"/>
              <a:stretch>
                <a:fillRect/>
              </a:stretch>
            </p:blipFill>
            <p:spPr>
              <a:xfrm>
                <a:off x="7406316" y="1713548"/>
                <a:ext cx="751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07A23689-82B9-A7DE-23EE-71F661E1161A}"/>
                  </a:ext>
                </a:extLst>
              </p14:cNvPr>
              <p14:cNvContentPartPr/>
              <p14:nvPr/>
            </p14:nvContentPartPr>
            <p14:xfrm>
              <a:off x="1587276" y="4708748"/>
              <a:ext cx="753480" cy="32400"/>
            </p14:xfrm>
          </p:contentPart>
        </mc:Choice>
        <mc:Fallback>
          <p:pic>
            <p:nvPicPr>
              <p:cNvPr id="11" name="Ink 10">
                <a:extLst>
                  <a:ext uri="{FF2B5EF4-FFF2-40B4-BE49-F238E27FC236}">
                    <a16:creationId xmlns:a16="http://schemas.microsoft.com/office/drawing/2014/main" id="{07A23689-82B9-A7DE-23EE-71F661E1161A}"/>
                  </a:ext>
                </a:extLst>
              </p:cNvPr>
              <p:cNvPicPr/>
              <p:nvPr/>
            </p:nvPicPr>
            <p:blipFill>
              <a:blip r:embed="rId11"/>
              <a:stretch>
                <a:fillRect/>
              </a:stretch>
            </p:blipFill>
            <p:spPr>
              <a:xfrm>
                <a:off x="1569636" y="4691108"/>
                <a:ext cx="789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2CD0B443-EDCF-9327-B8DE-483CCAA606CF}"/>
                  </a:ext>
                </a:extLst>
              </p14:cNvPr>
              <p14:cNvContentPartPr/>
              <p14:nvPr/>
            </p14:nvContentPartPr>
            <p14:xfrm>
              <a:off x="8186076" y="4710188"/>
              <a:ext cx="577440" cy="57600"/>
            </p14:xfrm>
          </p:contentPart>
        </mc:Choice>
        <mc:Fallback>
          <p:pic>
            <p:nvPicPr>
              <p:cNvPr id="12" name="Ink 11">
                <a:extLst>
                  <a:ext uri="{FF2B5EF4-FFF2-40B4-BE49-F238E27FC236}">
                    <a16:creationId xmlns:a16="http://schemas.microsoft.com/office/drawing/2014/main" id="{2CD0B443-EDCF-9327-B8DE-483CCAA606CF}"/>
                  </a:ext>
                </a:extLst>
              </p:cNvPr>
              <p:cNvPicPr/>
              <p:nvPr/>
            </p:nvPicPr>
            <p:blipFill>
              <a:blip r:embed="rId13"/>
              <a:stretch>
                <a:fillRect/>
              </a:stretch>
            </p:blipFill>
            <p:spPr>
              <a:xfrm>
                <a:off x="8168076" y="4692188"/>
                <a:ext cx="613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EBF969BA-FFC4-C599-ECF5-820D800C63F9}"/>
                  </a:ext>
                </a:extLst>
              </p14:cNvPr>
              <p14:cNvContentPartPr/>
              <p14:nvPr/>
            </p14:nvContentPartPr>
            <p14:xfrm>
              <a:off x="1688076" y="5007908"/>
              <a:ext cx="872640" cy="73080"/>
            </p14:xfrm>
          </p:contentPart>
        </mc:Choice>
        <mc:Fallback>
          <p:pic>
            <p:nvPicPr>
              <p:cNvPr id="13" name="Ink 12">
                <a:extLst>
                  <a:ext uri="{FF2B5EF4-FFF2-40B4-BE49-F238E27FC236}">
                    <a16:creationId xmlns:a16="http://schemas.microsoft.com/office/drawing/2014/main" id="{EBF969BA-FFC4-C599-ECF5-820D800C63F9}"/>
                  </a:ext>
                </a:extLst>
              </p:cNvPr>
              <p:cNvPicPr/>
              <p:nvPr/>
            </p:nvPicPr>
            <p:blipFill>
              <a:blip r:embed="rId15"/>
              <a:stretch>
                <a:fillRect/>
              </a:stretch>
            </p:blipFill>
            <p:spPr>
              <a:xfrm>
                <a:off x="1670436" y="4990268"/>
                <a:ext cx="908280" cy="108720"/>
              </a:xfrm>
              <a:prstGeom prst="rect">
                <a:avLst/>
              </a:prstGeom>
            </p:spPr>
          </p:pic>
        </mc:Fallback>
      </mc:AlternateContent>
    </p:spTree>
    <p:extLst>
      <p:ext uri="{BB962C8B-B14F-4D97-AF65-F5344CB8AC3E}">
        <p14:creationId xmlns:p14="http://schemas.microsoft.com/office/powerpoint/2010/main" val="341822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E44971E-69ED-C084-1EA8-1FBD067B9C6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786E4AD-22D2-424D-34BC-11B9565C64F3}"/>
              </a:ext>
            </a:extLst>
          </p:cNvPr>
          <p:cNvSpPr/>
          <p:nvPr/>
        </p:nvSpPr>
        <p:spPr>
          <a:xfrm>
            <a:off x="0" y="0"/>
            <a:ext cx="12192000" cy="6346397"/>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A7D8B8-F352-86EE-E762-043DFC7D9B0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D88CB3C6-0087-0259-4C7E-D973CFDC44CB}"/>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E39EB8A-DB6A-2ED0-4FD0-F2AC0CD0FB3D}"/>
              </a:ext>
            </a:extLst>
          </p:cNvPr>
          <p:cNvSpPr txBox="1"/>
          <p:nvPr/>
        </p:nvSpPr>
        <p:spPr>
          <a:xfrm>
            <a:off x="349250" y="287957"/>
            <a:ext cx="11588750" cy="5632311"/>
          </a:xfrm>
          <a:prstGeom prst="rect">
            <a:avLst/>
          </a:prstGeom>
          <a:noFill/>
        </p:spPr>
        <p:txBody>
          <a:bodyPr wrap="square">
            <a:spAutoFit/>
          </a:bodyPr>
          <a:lstStyle/>
          <a:p>
            <a:pPr rtl="0"/>
            <a:r>
              <a:rPr lang="en-US" sz="1800" b="1" i="0" u="none" strike="noStrike">
                <a:solidFill>
                  <a:srgbClr val="92D050"/>
                </a:solidFill>
                <a:effectLst/>
                <a:latin typeface="Arial" panose="020B0604020202020204" pitchFamily="34" charset="0"/>
              </a:rPr>
              <a:t>Isaiah 62:9</a:t>
            </a:r>
            <a:endParaRPr lang="en-US" b="0">
              <a:solidFill>
                <a:srgbClr val="92D050"/>
              </a:solidFill>
              <a:effectLst/>
            </a:endParaRPr>
          </a:p>
          <a:p>
            <a:pPr algn="r" rtl="0"/>
            <a:r>
              <a:rPr lang="en-US" sz="1800" b="0" i="0" u="none" strike="noStrike">
                <a:solidFill>
                  <a:srgbClr val="FFFF00"/>
                </a:solidFill>
                <a:effectLst/>
                <a:latin typeface="Times New Roman" panose="02020603050405020304" pitchFamily="18" charset="0"/>
                <a:cs typeface="Times New Roman" panose="02020603050405020304" pitchFamily="18" charset="0"/>
              </a:rPr>
              <a:t>אֲרֵי דְכַנְשׁוֹהִי לְעִבּוּרָא יֵיכְלוּנֵהּ וִישַׁבְּחוּן קֳדָם יְיָ וּדְעַצְרוֹהִי לְחַמְרָא יִשְׂתּוּנֵהּ בְּדָרַת קוּדְשִׁי</a:t>
            </a:r>
            <a:endParaRPr lang="en-US" b="0">
              <a:solidFill>
                <a:srgbClr val="FFFF00"/>
              </a:solidFill>
              <a:effectLst/>
              <a:latin typeface="Times New Roman" panose="02020603050405020304" pitchFamily="18" charset="0"/>
              <a:cs typeface="Times New Roman" panose="02020603050405020304" pitchFamily="18" charset="0"/>
            </a:endParaRPr>
          </a:p>
          <a:p>
            <a:pPr rtl="0"/>
            <a:r>
              <a:rPr lang="en-US" sz="1800" b="0" i="0" u="none" strike="noStrike">
                <a:solidFill>
                  <a:srgbClr val="00B0F0"/>
                </a:solidFill>
                <a:effectLst/>
                <a:latin typeface="Arial" panose="020B0604020202020204" pitchFamily="34" charset="0"/>
              </a:rPr>
              <a:t>"But those who gather it shall eat it and praise before the Lord; those who bring it together shall drink it in My holy courts."</a:t>
            </a:r>
            <a:endParaRPr lang="en-US" b="0">
              <a:solidFill>
                <a:srgbClr val="00B0F0"/>
              </a:solidFill>
              <a:effectLst/>
            </a:endParaRPr>
          </a:p>
          <a:p>
            <a:pPr rtl="0"/>
            <a:r>
              <a:rPr lang="en-US" sz="1800" b="0" i="0" u="none" strike="noStrike">
                <a:solidFill>
                  <a:srgbClr val="FFC000"/>
                </a:solidFill>
                <a:effectLst/>
                <a:latin typeface="Arial" panose="020B0604020202020204" pitchFamily="34" charset="0"/>
              </a:rPr>
              <a:t>Here the words, </a:t>
            </a:r>
            <a:r>
              <a:rPr lang="en-US" sz="1800" b="0" i="0" u="none" strike="noStrike">
                <a:solidFill>
                  <a:srgbClr val="FFFF00"/>
                </a:solidFill>
                <a:effectLst/>
                <a:latin typeface="Times New Roman" panose="02020603050405020304" pitchFamily="18" charset="0"/>
                <a:cs typeface="Times New Roman" panose="02020603050405020304" pitchFamily="18" charset="0"/>
              </a:rPr>
              <a:t>דְכַנְשׁוֹהִי</a:t>
            </a:r>
            <a:r>
              <a:rPr lang="en-US" sz="1800" b="0" i="0" u="none" strike="noStrike">
                <a:solidFill>
                  <a:srgbClr val="FFC000"/>
                </a:solidFill>
                <a:effectLst/>
                <a:latin typeface="Arial" panose="020B0604020202020204" pitchFamily="34" charset="0"/>
              </a:rPr>
              <a:t> (those who gather), </a:t>
            </a:r>
            <a:r>
              <a:rPr lang="en-US" sz="1800" b="0" i="0" u="none" strike="noStrike">
                <a:solidFill>
                  <a:srgbClr val="FFFF00"/>
                </a:solidFill>
                <a:effectLst/>
                <a:latin typeface="Times New Roman" panose="02020603050405020304" pitchFamily="18" charset="0"/>
                <a:cs typeface="Times New Roman" panose="02020603050405020304" pitchFamily="18" charset="0"/>
              </a:rPr>
              <a:t>עִבּוּרָא</a:t>
            </a:r>
            <a:r>
              <a:rPr lang="en-US" sz="1800" b="0" i="0" u="none" strike="noStrike">
                <a:solidFill>
                  <a:srgbClr val="FFC000"/>
                </a:solidFill>
                <a:effectLst/>
                <a:latin typeface="Arial" panose="020B0604020202020204" pitchFamily="34" charset="0"/>
              </a:rPr>
              <a:t> (harvest), and </a:t>
            </a:r>
            <a:r>
              <a:rPr lang="en-US" sz="1800" b="0" i="0" u="none" strike="noStrike">
                <a:solidFill>
                  <a:srgbClr val="FFFF00"/>
                </a:solidFill>
                <a:effectLst/>
                <a:latin typeface="Times New Roman" panose="02020603050405020304" pitchFamily="18" charset="0"/>
                <a:cs typeface="Times New Roman" panose="02020603050405020304" pitchFamily="18" charset="0"/>
              </a:rPr>
              <a:t>וִישַׁבְּחוּן קֳדָם יְיָ </a:t>
            </a:r>
            <a:r>
              <a:rPr lang="en-US" sz="1800" b="0" i="0" u="none" strike="noStrike">
                <a:solidFill>
                  <a:srgbClr val="FFC000"/>
                </a:solidFill>
                <a:effectLst/>
                <a:latin typeface="Arial" panose="020B0604020202020204" pitchFamily="34" charset="0"/>
              </a:rPr>
              <a:t>(and they shall praise before the Lord) portrays a picture of rejoicing in God's provision within His presence. The term </a:t>
            </a:r>
            <a:r>
              <a:rPr lang="en-US" sz="1800" b="0" i="0" u="none" strike="noStrike">
                <a:solidFill>
                  <a:srgbClr val="FFFF00"/>
                </a:solidFill>
                <a:effectLst/>
                <a:latin typeface="Times New Roman" panose="02020603050405020304" pitchFamily="18" charset="0"/>
                <a:cs typeface="Times New Roman" panose="02020603050405020304" pitchFamily="18" charset="0"/>
              </a:rPr>
              <a:t>דָרַת קוּדְשִׁי </a:t>
            </a:r>
            <a:r>
              <a:rPr lang="en-US" sz="1800" b="0" i="0" u="none" strike="noStrike">
                <a:solidFill>
                  <a:srgbClr val="FFC000"/>
                </a:solidFill>
                <a:effectLst/>
                <a:latin typeface="Arial" panose="020B0604020202020204" pitchFamily="34" charset="0"/>
              </a:rPr>
              <a:t>(My holy courts) emphasizes the sanctity of this celebration. The application here is about gratitude and recognizing God's blessings, encouraging us to honor Him through thankful acknowledgment of His sustenance in our lives.</a:t>
            </a:r>
            <a:endParaRPr lang="en-US" b="0">
              <a:solidFill>
                <a:srgbClr val="FFC000"/>
              </a:solidFill>
              <a:effectLst/>
            </a:endParaRPr>
          </a:p>
          <a:p>
            <a:pPr rtl="0"/>
            <a:br>
              <a:rPr lang="en-US" b="0">
                <a:solidFill>
                  <a:srgbClr val="92D050"/>
                </a:solidFill>
                <a:effectLst/>
              </a:rPr>
            </a:br>
            <a:r>
              <a:rPr lang="en-US" sz="1800" b="1" i="0" u="none" strike="noStrike">
                <a:solidFill>
                  <a:srgbClr val="92D050"/>
                </a:solidFill>
                <a:effectLst/>
                <a:latin typeface="Arial" panose="020B0604020202020204" pitchFamily="34" charset="0"/>
              </a:rPr>
              <a:t>Isaiah 62:10</a:t>
            </a:r>
            <a:endParaRPr lang="en-US" b="0">
              <a:solidFill>
                <a:srgbClr val="92D050"/>
              </a:solidFill>
              <a:effectLst/>
            </a:endParaRPr>
          </a:p>
          <a:p>
            <a:pPr algn="r" rtl="0"/>
            <a:r>
              <a:rPr lang="en-US" sz="1800" b="0" i="0" u="none" strike="noStrike">
                <a:solidFill>
                  <a:srgbClr val="FFFF00"/>
                </a:solidFill>
                <a:effectLst/>
                <a:latin typeface="Times New Roman" panose="02020603050405020304" pitchFamily="18" charset="0"/>
                <a:cs typeface="Times New Roman" panose="02020603050405020304" pitchFamily="18" charset="0"/>
              </a:rPr>
              <a:t>אֲמַר נְבִיָא עֲבָרוּ וְתוּבוּ בְּתַרְעַיָא אַפְנוֹ לֵב עַמָא לְאוֹרַח תַּקְנָא בַּסְרוּ בְּשׂוּרָן טָבָן וְנֶחָמָן לְצַדִיקַיָא דִסְלִיקוּ הִירְהוּר יִצְרָא דְהוּא כְּאֶבֶן תַּקְלָא אֲרִימוּ אָתָא עַל עַמְמַיָא</a:t>
            </a:r>
            <a:endParaRPr lang="en-US" b="0">
              <a:solidFill>
                <a:srgbClr val="FFFF00"/>
              </a:solidFill>
              <a:effectLst/>
              <a:latin typeface="Times New Roman" panose="02020603050405020304" pitchFamily="18" charset="0"/>
              <a:cs typeface="Times New Roman" panose="02020603050405020304" pitchFamily="18" charset="0"/>
            </a:endParaRPr>
          </a:p>
          <a:p>
            <a:pPr rtl="0"/>
            <a:r>
              <a:rPr lang="en-US" sz="1800" b="0" i="0" u="none" strike="noStrike">
                <a:solidFill>
                  <a:srgbClr val="00B0F0"/>
                </a:solidFill>
                <a:effectLst/>
                <a:latin typeface="Arial" panose="020B0604020202020204" pitchFamily="34" charset="0"/>
              </a:rPr>
              <a:t>"The prophet said, 'Pass through, pass through the gates; prepare the hearts of the people for the way of restoration. Bring good news and comfort to the righteous who have removed the evil inclination, which is like a stumbling stone; lift up a sign over the nations.'"</a:t>
            </a:r>
            <a:endParaRPr lang="en-US" b="0">
              <a:solidFill>
                <a:srgbClr val="00B0F0"/>
              </a:solidFill>
              <a:effectLst/>
            </a:endParaRPr>
          </a:p>
          <a:p>
            <a:pPr rtl="0"/>
            <a:r>
              <a:rPr lang="en-US" sz="1800" b="0" i="0" u="none" strike="noStrike">
                <a:solidFill>
                  <a:srgbClr val="FFC000"/>
                </a:solidFill>
                <a:effectLst/>
                <a:latin typeface="Arial" panose="020B0604020202020204" pitchFamily="34" charset="0"/>
              </a:rPr>
              <a:t>The command </a:t>
            </a:r>
            <a:r>
              <a:rPr lang="en-US" sz="1800" b="0" i="0" u="none" strike="noStrike">
                <a:solidFill>
                  <a:srgbClr val="FFFF00"/>
                </a:solidFill>
                <a:effectLst/>
                <a:latin typeface="Times New Roman" panose="02020603050405020304" pitchFamily="18" charset="0"/>
                <a:cs typeface="Times New Roman" panose="02020603050405020304" pitchFamily="18" charset="0"/>
              </a:rPr>
              <a:t>עֲבָרוּ</a:t>
            </a:r>
            <a:r>
              <a:rPr lang="en-US" sz="1800" b="0" i="0" u="none" strike="noStrike">
                <a:solidFill>
                  <a:srgbClr val="FFC000"/>
                </a:solidFill>
                <a:effectLst/>
                <a:latin typeface="Arial" panose="020B0604020202020204" pitchFamily="34" charset="0"/>
              </a:rPr>
              <a:t> (pass through) and </a:t>
            </a:r>
            <a:r>
              <a:rPr lang="en-US" sz="1800" b="0" i="0" u="none" strike="noStrike">
                <a:solidFill>
                  <a:srgbClr val="FFFF00"/>
                </a:solidFill>
                <a:effectLst/>
                <a:latin typeface="Times New Roman" panose="02020603050405020304" pitchFamily="18" charset="0"/>
                <a:cs typeface="Times New Roman" panose="02020603050405020304" pitchFamily="18" charset="0"/>
              </a:rPr>
              <a:t>בְּתַרְעַיָא</a:t>
            </a:r>
            <a:r>
              <a:rPr lang="en-US" sz="1800" b="0" i="0" u="none" strike="noStrike">
                <a:solidFill>
                  <a:srgbClr val="FFC000"/>
                </a:solidFill>
                <a:effectLst/>
                <a:latin typeface="Arial" panose="020B0604020202020204" pitchFamily="34" charset="0"/>
              </a:rPr>
              <a:t> (the gates) symbolize removing barriers to progress. </a:t>
            </a:r>
            <a:r>
              <a:rPr lang="en-US" sz="1800" b="0" i="0" u="none" strike="noStrike">
                <a:solidFill>
                  <a:srgbClr val="FFFF00"/>
                </a:solidFill>
                <a:effectLst/>
                <a:latin typeface="Times New Roman" panose="02020603050405020304" pitchFamily="18" charset="0"/>
                <a:cs typeface="Times New Roman" panose="02020603050405020304" pitchFamily="18" charset="0"/>
              </a:rPr>
              <a:t>אַפְנוֹ לֵב עַמָא </a:t>
            </a:r>
            <a:r>
              <a:rPr lang="en-US" sz="1800" b="0" i="0" u="none" strike="noStrike">
                <a:solidFill>
                  <a:srgbClr val="FFC000"/>
                </a:solidFill>
                <a:effectLst/>
                <a:latin typeface="Arial" panose="020B0604020202020204" pitchFamily="34" charset="0"/>
              </a:rPr>
              <a:t>(prepare the hearts of the people) focuses upon internal readiness. The term אוֹרַח תַּקְנָא (the way of restoration) suggests a path toward renewal. </a:t>
            </a:r>
            <a:r>
              <a:rPr lang="en-US" sz="1800" b="0" i="0" u="none" strike="noStrike">
                <a:solidFill>
                  <a:srgbClr val="FFFF00"/>
                </a:solidFill>
                <a:effectLst/>
                <a:latin typeface="Times New Roman" panose="02020603050405020304" pitchFamily="18" charset="0"/>
                <a:cs typeface="Times New Roman" panose="02020603050405020304" pitchFamily="18" charset="0"/>
              </a:rPr>
              <a:t>הִירְהוּר יִצְרָא </a:t>
            </a:r>
            <a:r>
              <a:rPr lang="en-US" sz="1800" b="0" i="0" u="none" strike="noStrike">
                <a:solidFill>
                  <a:srgbClr val="FFC000"/>
                </a:solidFill>
                <a:effectLst/>
                <a:latin typeface="Arial" panose="020B0604020202020204" pitchFamily="34" charset="0"/>
              </a:rPr>
              <a:t>(the evil inclination) and </a:t>
            </a:r>
            <a:r>
              <a:rPr lang="en-US" sz="1800" b="0" i="0" u="none" strike="noStrike">
                <a:solidFill>
                  <a:srgbClr val="FFFF00"/>
                </a:solidFill>
                <a:effectLst/>
                <a:latin typeface="Times New Roman" panose="02020603050405020304" pitchFamily="18" charset="0"/>
                <a:cs typeface="Times New Roman" panose="02020603050405020304" pitchFamily="18" charset="0"/>
              </a:rPr>
              <a:t>אֶבֶן תַּקְלָא </a:t>
            </a:r>
            <a:r>
              <a:rPr lang="en-US" sz="1800" b="0" i="0" u="none" strike="noStrike">
                <a:solidFill>
                  <a:srgbClr val="FFC000"/>
                </a:solidFill>
                <a:effectLst/>
                <a:latin typeface="Arial" panose="020B0604020202020204" pitchFamily="34" charset="0"/>
              </a:rPr>
              <a:t>(a stumbling stone). This emphasizes the need to overcome internal obstacles. By addressing personal shortcomings and fostering spiritual preparedness, we align ourselves with the transformative journey God intends for us.</a:t>
            </a:r>
            <a:endParaRPr lang="en-US">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F2B61964-8587-E824-CE5D-19B7585128B5}"/>
                  </a:ext>
                </a:extLst>
              </p14:cNvPr>
              <p14:cNvContentPartPr/>
              <p14:nvPr/>
            </p14:nvContentPartPr>
            <p14:xfrm>
              <a:off x="2176236" y="1698428"/>
              <a:ext cx="726840" cy="32040"/>
            </p14:xfrm>
          </p:contentPart>
        </mc:Choice>
        <mc:Fallback>
          <p:pic>
            <p:nvPicPr>
              <p:cNvPr id="7" name="Ink 6">
                <a:extLst>
                  <a:ext uri="{FF2B5EF4-FFF2-40B4-BE49-F238E27FC236}">
                    <a16:creationId xmlns:a16="http://schemas.microsoft.com/office/drawing/2014/main" id="{F2B61964-8587-E824-CE5D-19B7585128B5}"/>
                  </a:ext>
                </a:extLst>
              </p:cNvPr>
              <p:cNvPicPr/>
              <p:nvPr/>
            </p:nvPicPr>
            <p:blipFill>
              <a:blip r:embed="rId5"/>
              <a:stretch>
                <a:fillRect/>
              </a:stretch>
            </p:blipFill>
            <p:spPr>
              <a:xfrm>
                <a:off x="2158596" y="1680428"/>
                <a:ext cx="762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7B0F2EF0-2BB6-E6BC-5D30-01AB69D8DCF2}"/>
                  </a:ext>
                </a:extLst>
              </p14:cNvPr>
              <p14:cNvContentPartPr/>
              <p14:nvPr/>
            </p14:nvContentPartPr>
            <p14:xfrm>
              <a:off x="4776876" y="1718948"/>
              <a:ext cx="623880" cy="76680"/>
            </p14:xfrm>
          </p:contentPart>
        </mc:Choice>
        <mc:Fallback>
          <p:pic>
            <p:nvPicPr>
              <p:cNvPr id="9" name="Ink 8">
                <a:extLst>
                  <a:ext uri="{FF2B5EF4-FFF2-40B4-BE49-F238E27FC236}">
                    <a16:creationId xmlns:a16="http://schemas.microsoft.com/office/drawing/2014/main" id="{7B0F2EF0-2BB6-E6BC-5D30-01AB69D8DCF2}"/>
                  </a:ext>
                </a:extLst>
              </p:cNvPr>
              <p:cNvPicPr/>
              <p:nvPr/>
            </p:nvPicPr>
            <p:blipFill>
              <a:blip r:embed="rId7"/>
              <a:stretch>
                <a:fillRect/>
              </a:stretch>
            </p:blipFill>
            <p:spPr>
              <a:xfrm>
                <a:off x="4759236" y="1701308"/>
                <a:ext cx="659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EAD2ACC5-D41D-CBB1-1FAE-E9D3030B4318}"/>
                  </a:ext>
                </a:extLst>
              </p14:cNvPr>
              <p14:cNvContentPartPr/>
              <p14:nvPr/>
            </p14:nvContentPartPr>
            <p14:xfrm>
              <a:off x="6887556" y="1693748"/>
              <a:ext cx="1235520" cy="38880"/>
            </p14:xfrm>
          </p:contentPart>
        </mc:Choice>
        <mc:Fallback>
          <p:pic>
            <p:nvPicPr>
              <p:cNvPr id="10" name="Ink 9">
                <a:extLst>
                  <a:ext uri="{FF2B5EF4-FFF2-40B4-BE49-F238E27FC236}">
                    <a16:creationId xmlns:a16="http://schemas.microsoft.com/office/drawing/2014/main" id="{EAD2ACC5-D41D-CBB1-1FAE-E9D3030B4318}"/>
                  </a:ext>
                </a:extLst>
              </p:cNvPr>
              <p:cNvPicPr/>
              <p:nvPr/>
            </p:nvPicPr>
            <p:blipFill>
              <a:blip r:embed="rId9"/>
              <a:stretch>
                <a:fillRect/>
              </a:stretch>
            </p:blipFill>
            <p:spPr>
              <a:xfrm>
                <a:off x="6869916" y="1676108"/>
                <a:ext cx="1271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EF0FA0AC-911F-3ABD-9EE2-8F863107918C}"/>
                  </a:ext>
                </a:extLst>
              </p14:cNvPr>
              <p14:cNvContentPartPr/>
              <p14:nvPr/>
            </p14:nvContentPartPr>
            <p14:xfrm>
              <a:off x="9040356" y="1978508"/>
              <a:ext cx="793080" cy="69840"/>
            </p14:xfrm>
          </p:contentPart>
        </mc:Choice>
        <mc:Fallback>
          <p:pic>
            <p:nvPicPr>
              <p:cNvPr id="11" name="Ink 10">
                <a:extLst>
                  <a:ext uri="{FF2B5EF4-FFF2-40B4-BE49-F238E27FC236}">
                    <a16:creationId xmlns:a16="http://schemas.microsoft.com/office/drawing/2014/main" id="{EF0FA0AC-911F-3ABD-9EE2-8F863107918C}"/>
                  </a:ext>
                </a:extLst>
              </p:cNvPr>
              <p:cNvPicPr/>
              <p:nvPr/>
            </p:nvPicPr>
            <p:blipFill>
              <a:blip r:embed="rId11"/>
              <a:stretch>
                <a:fillRect/>
              </a:stretch>
            </p:blipFill>
            <p:spPr>
              <a:xfrm>
                <a:off x="9022716" y="1960508"/>
                <a:ext cx="828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7E7DE71F-91AC-AB35-F904-9E9FB25F0454}"/>
                  </a:ext>
                </a:extLst>
              </p14:cNvPr>
              <p14:cNvContentPartPr/>
              <p14:nvPr/>
            </p14:nvContentPartPr>
            <p14:xfrm>
              <a:off x="2014956" y="4706228"/>
              <a:ext cx="472320" cy="65880"/>
            </p14:xfrm>
          </p:contentPart>
        </mc:Choice>
        <mc:Fallback>
          <p:pic>
            <p:nvPicPr>
              <p:cNvPr id="12" name="Ink 11">
                <a:extLst>
                  <a:ext uri="{FF2B5EF4-FFF2-40B4-BE49-F238E27FC236}">
                    <a16:creationId xmlns:a16="http://schemas.microsoft.com/office/drawing/2014/main" id="{7E7DE71F-91AC-AB35-F904-9E9FB25F0454}"/>
                  </a:ext>
                </a:extLst>
              </p:cNvPr>
              <p:cNvPicPr/>
              <p:nvPr/>
            </p:nvPicPr>
            <p:blipFill>
              <a:blip r:embed="rId13"/>
              <a:stretch>
                <a:fillRect/>
              </a:stretch>
            </p:blipFill>
            <p:spPr>
              <a:xfrm>
                <a:off x="1996956" y="4688228"/>
                <a:ext cx="507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B4DB7BF4-699F-82B9-9C86-BC1C36363064}"/>
                  </a:ext>
                </a:extLst>
              </p14:cNvPr>
              <p14:cNvContentPartPr/>
              <p14:nvPr/>
            </p14:nvContentPartPr>
            <p14:xfrm>
              <a:off x="4401036" y="4720268"/>
              <a:ext cx="688680" cy="40680"/>
            </p14:xfrm>
          </p:contentPart>
        </mc:Choice>
        <mc:Fallback>
          <p:pic>
            <p:nvPicPr>
              <p:cNvPr id="13" name="Ink 12">
                <a:extLst>
                  <a:ext uri="{FF2B5EF4-FFF2-40B4-BE49-F238E27FC236}">
                    <a16:creationId xmlns:a16="http://schemas.microsoft.com/office/drawing/2014/main" id="{B4DB7BF4-699F-82B9-9C86-BC1C36363064}"/>
                  </a:ext>
                </a:extLst>
              </p:cNvPr>
              <p:cNvPicPr/>
              <p:nvPr/>
            </p:nvPicPr>
            <p:blipFill>
              <a:blip r:embed="rId15"/>
              <a:stretch>
                <a:fillRect/>
              </a:stretch>
            </p:blipFill>
            <p:spPr>
              <a:xfrm>
                <a:off x="4383036" y="4702268"/>
                <a:ext cx="7243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3C3D73DD-9AF0-9A48-A3E0-B38E676E3A40}"/>
                  </a:ext>
                </a:extLst>
              </p14:cNvPr>
              <p14:cNvContentPartPr/>
              <p14:nvPr/>
            </p14:nvContentPartPr>
            <p14:xfrm>
              <a:off x="10468836" y="4727828"/>
              <a:ext cx="964800" cy="37080"/>
            </p14:xfrm>
          </p:contentPart>
        </mc:Choice>
        <mc:Fallback>
          <p:pic>
            <p:nvPicPr>
              <p:cNvPr id="14" name="Ink 13">
                <a:extLst>
                  <a:ext uri="{FF2B5EF4-FFF2-40B4-BE49-F238E27FC236}">
                    <a16:creationId xmlns:a16="http://schemas.microsoft.com/office/drawing/2014/main" id="{3C3D73DD-9AF0-9A48-A3E0-B38E676E3A40}"/>
                  </a:ext>
                </a:extLst>
              </p:cNvPr>
              <p:cNvPicPr/>
              <p:nvPr/>
            </p:nvPicPr>
            <p:blipFill>
              <a:blip r:embed="rId17"/>
              <a:stretch>
                <a:fillRect/>
              </a:stretch>
            </p:blipFill>
            <p:spPr>
              <a:xfrm>
                <a:off x="10450836" y="4710188"/>
                <a:ext cx="1000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6E4A280E-3C0C-C4A6-B985-2CAA8161BCFA}"/>
                  </a:ext>
                </a:extLst>
              </p14:cNvPr>
              <p14:cNvContentPartPr/>
              <p14:nvPr/>
            </p14:nvContentPartPr>
            <p14:xfrm>
              <a:off x="8322156" y="4950308"/>
              <a:ext cx="844920" cy="78840"/>
            </p14:xfrm>
          </p:contentPart>
        </mc:Choice>
        <mc:Fallback>
          <p:pic>
            <p:nvPicPr>
              <p:cNvPr id="15" name="Ink 14">
                <a:extLst>
                  <a:ext uri="{FF2B5EF4-FFF2-40B4-BE49-F238E27FC236}">
                    <a16:creationId xmlns:a16="http://schemas.microsoft.com/office/drawing/2014/main" id="{6E4A280E-3C0C-C4A6-B985-2CAA8161BCFA}"/>
                  </a:ext>
                </a:extLst>
              </p:cNvPr>
              <p:cNvPicPr/>
              <p:nvPr/>
            </p:nvPicPr>
            <p:blipFill>
              <a:blip r:embed="rId19"/>
              <a:stretch>
                <a:fillRect/>
              </a:stretch>
            </p:blipFill>
            <p:spPr>
              <a:xfrm>
                <a:off x="8304156" y="4932308"/>
                <a:ext cx="880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87B1242D-F90F-D013-00CD-14D714181AE8}"/>
                  </a:ext>
                </a:extLst>
              </p14:cNvPr>
              <p14:cNvContentPartPr/>
              <p14:nvPr/>
            </p14:nvContentPartPr>
            <p14:xfrm>
              <a:off x="3890916" y="5218148"/>
              <a:ext cx="885240" cy="122040"/>
            </p14:xfrm>
          </p:contentPart>
        </mc:Choice>
        <mc:Fallback>
          <p:pic>
            <p:nvPicPr>
              <p:cNvPr id="16" name="Ink 15">
                <a:extLst>
                  <a:ext uri="{FF2B5EF4-FFF2-40B4-BE49-F238E27FC236}">
                    <a16:creationId xmlns:a16="http://schemas.microsoft.com/office/drawing/2014/main" id="{87B1242D-F90F-D013-00CD-14D714181AE8}"/>
                  </a:ext>
                </a:extLst>
              </p:cNvPr>
              <p:cNvPicPr/>
              <p:nvPr/>
            </p:nvPicPr>
            <p:blipFill>
              <a:blip r:embed="rId21"/>
              <a:stretch>
                <a:fillRect/>
              </a:stretch>
            </p:blipFill>
            <p:spPr>
              <a:xfrm>
                <a:off x="3873276" y="5200508"/>
                <a:ext cx="920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D65FB703-ED34-F0FC-4DD4-796DA1392F78}"/>
                  </a:ext>
                </a:extLst>
              </p14:cNvPr>
              <p14:cNvContentPartPr/>
              <p14:nvPr/>
            </p14:nvContentPartPr>
            <p14:xfrm>
              <a:off x="7430076" y="5270708"/>
              <a:ext cx="926280" cy="62280"/>
            </p14:xfrm>
          </p:contentPart>
        </mc:Choice>
        <mc:Fallback>
          <p:pic>
            <p:nvPicPr>
              <p:cNvPr id="17" name="Ink 16">
                <a:extLst>
                  <a:ext uri="{FF2B5EF4-FFF2-40B4-BE49-F238E27FC236}">
                    <a16:creationId xmlns:a16="http://schemas.microsoft.com/office/drawing/2014/main" id="{D65FB703-ED34-F0FC-4DD4-796DA1392F78}"/>
                  </a:ext>
                </a:extLst>
              </p:cNvPr>
              <p:cNvPicPr/>
              <p:nvPr/>
            </p:nvPicPr>
            <p:blipFill>
              <a:blip r:embed="rId23"/>
              <a:stretch>
                <a:fillRect/>
              </a:stretch>
            </p:blipFill>
            <p:spPr>
              <a:xfrm>
                <a:off x="7412436" y="5252708"/>
                <a:ext cx="961920" cy="97920"/>
              </a:xfrm>
              <a:prstGeom prst="rect">
                <a:avLst/>
              </a:prstGeom>
            </p:spPr>
          </p:pic>
        </mc:Fallback>
      </mc:AlternateContent>
    </p:spTree>
    <p:extLst>
      <p:ext uri="{BB962C8B-B14F-4D97-AF65-F5344CB8AC3E}">
        <p14:creationId xmlns:p14="http://schemas.microsoft.com/office/powerpoint/2010/main" val="278712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0D7994A-000A-FB7E-CDFF-4801BE2A7F2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AFC16C-F254-7A42-09EC-480EB76653B9}"/>
              </a:ext>
            </a:extLst>
          </p:cNvPr>
          <p:cNvSpPr/>
          <p:nvPr/>
        </p:nvSpPr>
        <p:spPr>
          <a:xfrm>
            <a:off x="0" y="0"/>
            <a:ext cx="9715500" cy="610493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C46F0D-4DCA-6A4F-41F2-5A94752BE11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A6CFB1E-1C41-76FC-A711-A1587875ADD6}"/>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E741D59-C88D-4EDE-A005-30A65D5E4510}"/>
              </a:ext>
            </a:extLst>
          </p:cNvPr>
          <p:cNvSpPr txBox="1"/>
          <p:nvPr/>
        </p:nvSpPr>
        <p:spPr>
          <a:xfrm>
            <a:off x="247650" y="344754"/>
            <a:ext cx="9220200" cy="5355312"/>
          </a:xfrm>
          <a:prstGeom prst="rect">
            <a:avLst/>
          </a:prstGeom>
          <a:noFill/>
        </p:spPr>
        <p:txBody>
          <a:bodyPr wrap="square">
            <a:spAutoFit/>
          </a:bodyPr>
          <a:lstStyle/>
          <a:p>
            <a:pPr rtl="0"/>
            <a:r>
              <a:rPr lang="en-US" sz="1800" b="1" i="0" u="none" strike="noStrike">
                <a:solidFill>
                  <a:srgbClr val="92D050"/>
                </a:solidFill>
                <a:effectLst/>
                <a:latin typeface="Arial" panose="020B0604020202020204" pitchFamily="34" charset="0"/>
              </a:rPr>
              <a:t>Isaiah 62:11</a:t>
            </a:r>
            <a:endParaRPr lang="en-US" b="0">
              <a:solidFill>
                <a:srgbClr val="92D050"/>
              </a:solidFill>
              <a:effectLst/>
            </a:endParaRPr>
          </a:p>
          <a:p>
            <a:pPr algn="r" rtl="0"/>
            <a:r>
              <a:rPr lang="he-IL" sz="1800" b="0" i="0" u="none" strike="noStrike">
                <a:solidFill>
                  <a:srgbClr val="FFFF00"/>
                </a:solidFill>
                <a:effectLst/>
                <a:latin typeface="Arial" panose="020B0604020202020204" pitchFamily="34" charset="0"/>
                <a:cs typeface="+mj-cs"/>
              </a:rPr>
              <a:t>הָא יְיָ אַשְׁמַע לִסְיָפֵי אַרְעָא אֱמָרוּ לִכְנִשְׁתָּא דְצִיוֹן דָא פָרְקִיךְ מִתְגְלֵי הָא אֲגַר עָבְדֵי מֵימְרֵהּ עִמֵהּ וְכָל עוֹבָדֵיהוֹן גְלַן קֳדָמוֹהִי</a:t>
            </a:r>
            <a:endParaRPr lang="he-IL" b="0">
              <a:solidFill>
                <a:srgbClr val="FFFF00"/>
              </a:solidFill>
              <a:effectLst/>
              <a:cs typeface="+mj-cs"/>
            </a:endParaRPr>
          </a:p>
          <a:p>
            <a:pPr rtl="0"/>
            <a:r>
              <a:rPr lang="he-IL" sz="1800" b="0" i="0" u="none" strike="noStrike">
                <a:solidFill>
                  <a:srgbClr val="00B0F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Behold, the Lord has proclaimed to the ends of the earth: Say to the congregation of Zion, 'Behold, your Savior comes; behold, His reward is with Him, and His work is before Him.'"</a:t>
            </a:r>
            <a:endParaRPr lang="en-US" b="0">
              <a:solidFill>
                <a:srgbClr val="00B0F0"/>
              </a:solidFill>
              <a:effectLst/>
            </a:endParaRPr>
          </a:p>
          <a:p>
            <a:pPr rtl="0"/>
            <a:r>
              <a:rPr lang="en-US" sz="1800" b="0" i="0" u="none" strike="noStrike">
                <a:solidFill>
                  <a:srgbClr val="FFC000"/>
                </a:solidFill>
                <a:effectLst/>
                <a:latin typeface="Arial" panose="020B0604020202020204" pitchFamily="34" charset="0"/>
              </a:rPr>
              <a:t>The word </a:t>
            </a:r>
            <a:r>
              <a:rPr lang="he-IL" sz="1800" b="0" i="0" u="none" strike="noStrike">
                <a:solidFill>
                  <a:srgbClr val="FFFF00"/>
                </a:solidFill>
                <a:effectLst/>
                <a:latin typeface="Times New Roman" panose="02020603050405020304" pitchFamily="18" charset="0"/>
                <a:cs typeface="Times New Roman" panose="02020603050405020304" pitchFamily="18" charset="0"/>
              </a:rPr>
              <a:t>כְנִשְׁתָּא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congregation) highlights the communal aspect of God's message. </a:t>
            </a:r>
            <a:r>
              <a:rPr lang="he-IL" sz="1800" b="0" i="0" u="none" strike="noStrike">
                <a:solidFill>
                  <a:srgbClr val="FFFF00"/>
                </a:solidFill>
                <a:effectLst/>
                <a:latin typeface="Arial" panose="020B0604020202020204" pitchFamily="34" charset="0"/>
                <a:cs typeface="+mj-cs"/>
              </a:rPr>
              <a:t>פָרְקִיךְ</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your Savior) and </a:t>
            </a:r>
            <a:r>
              <a:rPr lang="he-IL" sz="1800" b="0" i="0" u="none" strike="noStrike">
                <a:solidFill>
                  <a:srgbClr val="FFFF00"/>
                </a:solidFill>
                <a:effectLst/>
                <a:latin typeface="Arial" panose="020B0604020202020204" pitchFamily="34" charset="0"/>
                <a:cs typeface="+mj-cs"/>
              </a:rPr>
              <a:t>מִתְגְלֵי</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is revealed" or "comes.") is a universal proclamation signifies hope and anticipation of divine intervention. Recognizing that God's salvation is imminent encourages us to live expectantly and to share this hope with others.</a:t>
            </a:r>
            <a:endParaRPr lang="en-US" b="0">
              <a:solidFill>
                <a:srgbClr val="FFC000"/>
              </a:solidFill>
              <a:effectLst/>
            </a:endParaRPr>
          </a:p>
          <a:p>
            <a:pPr rtl="0"/>
            <a:br>
              <a:rPr lang="en-US" b="0">
                <a:solidFill>
                  <a:srgbClr val="92D050"/>
                </a:solidFill>
                <a:effectLst/>
              </a:rPr>
            </a:br>
            <a:r>
              <a:rPr lang="en-US" sz="1800" b="1" i="0" u="none" strike="noStrike">
                <a:solidFill>
                  <a:srgbClr val="92D050"/>
                </a:solidFill>
                <a:effectLst/>
                <a:latin typeface="Arial" panose="020B0604020202020204" pitchFamily="34" charset="0"/>
              </a:rPr>
              <a:t>Isaiah 62:12</a:t>
            </a:r>
            <a:endParaRPr lang="en-US" b="0">
              <a:solidFill>
                <a:srgbClr val="92D050"/>
              </a:solidFill>
              <a:effectLst/>
            </a:endParaRPr>
          </a:p>
          <a:p>
            <a:pPr algn="r" rtl="0"/>
            <a:r>
              <a:rPr lang="he-IL" sz="1800" b="0" i="0" u="none" strike="noStrike">
                <a:solidFill>
                  <a:srgbClr val="FFFF00"/>
                </a:solidFill>
                <a:effectLst/>
                <a:latin typeface="Arial" panose="020B0604020202020204" pitchFamily="34" charset="0"/>
                <a:cs typeface="+mj-cs"/>
              </a:rPr>
              <a:t>וְיִקְרוֹן לְהוֹן עַמָא דְקוּדְשָׁא פְּרִיקַיָא דַייָ וְלִיךְ יִתְקְרֵי תְבִיעֲתָא קַרְתָּא דְלָא אִתְרְחָקַת</a:t>
            </a:r>
            <a:endParaRPr lang="he-IL" b="0">
              <a:solidFill>
                <a:srgbClr val="FFFF00"/>
              </a:solidFill>
              <a:effectLst/>
              <a:cs typeface="+mj-cs"/>
            </a:endParaRPr>
          </a:p>
          <a:p>
            <a:pPr rtl="0"/>
            <a:r>
              <a:rPr lang="he-IL" sz="1800" b="0" i="0" u="none" strike="noStrike">
                <a:solidFill>
                  <a:srgbClr val="00B0F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And they shall be called 'The Holy People, the Redeemed of the Lord'; and you shall be called 'Sought Out, a City Not Forsaken.'"</a:t>
            </a:r>
            <a:endParaRPr lang="en-US" b="0">
              <a:solidFill>
                <a:srgbClr val="00B0F0"/>
              </a:solidFill>
              <a:effectLst/>
            </a:endParaRPr>
          </a:p>
          <a:p>
            <a:pPr rtl="0"/>
            <a:r>
              <a:rPr lang="en-US" sz="1800" b="0" i="0" u="none" strike="noStrike">
                <a:solidFill>
                  <a:srgbClr val="FFC000"/>
                </a:solidFill>
                <a:effectLst/>
                <a:latin typeface="Arial" panose="020B0604020202020204" pitchFamily="34" charset="0"/>
              </a:rPr>
              <a:t>Here the words, </a:t>
            </a:r>
            <a:r>
              <a:rPr lang="he-IL" sz="1800" b="0" i="0" u="none" strike="noStrike">
                <a:solidFill>
                  <a:srgbClr val="FFFF00"/>
                </a:solidFill>
                <a:effectLst/>
                <a:latin typeface="Arial" panose="020B0604020202020204" pitchFamily="34" charset="0"/>
                <a:cs typeface="+mj-cs"/>
              </a:rPr>
              <a:t>עַמָא דְקוּדְשָׁא </a:t>
            </a:r>
            <a:r>
              <a:rPr lang="he-IL" sz="1800" b="0"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the Holy People) and </a:t>
            </a:r>
            <a:r>
              <a:rPr lang="he-IL" sz="1800" b="0" i="0" u="none" strike="noStrike">
                <a:solidFill>
                  <a:srgbClr val="FFFF00"/>
                </a:solidFill>
                <a:effectLst/>
                <a:latin typeface="Arial" panose="020B0604020202020204" pitchFamily="34" charset="0"/>
                <a:cs typeface="+mj-cs"/>
              </a:rPr>
              <a:t>פְּרִיקַיָא דַייָ </a:t>
            </a:r>
            <a:r>
              <a:rPr lang="he-IL" sz="1800" b="0"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the Redeemed of the Lord) coupled with the words </a:t>
            </a:r>
            <a:r>
              <a:rPr lang="he-IL" sz="1800" b="0" i="0" u="none" strike="noStrike">
                <a:solidFill>
                  <a:srgbClr val="FFFF00"/>
                </a:solidFill>
                <a:effectLst/>
                <a:latin typeface="Arial" panose="020B0604020202020204" pitchFamily="34" charset="0"/>
                <a:cs typeface="+mj-cs"/>
              </a:rPr>
              <a:t>תְבִיעֲתָא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Sought Out) and </a:t>
            </a:r>
            <a:r>
              <a:rPr lang="he-IL" sz="1800" b="0" i="0" u="none" strike="noStrike">
                <a:solidFill>
                  <a:srgbClr val="FFFF00"/>
                </a:solidFill>
                <a:effectLst/>
                <a:latin typeface="Arial" panose="020B0604020202020204" pitchFamily="34" charset="0"/>
                <a:cs typeface="+mj-cs"/>
              </a:rPr>
              <a:t>דְלָא אִתְרְחָקַת </a:t>
            </a:r>
            <a:r>
              <a:rPr lang="he-IL" sz="1800" b="0"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Not Forsaken) affirms a restored identity and a renewed relationship with God. Embracing this identity calls us to live in a manner worthy of being called His holy and redeemed people, fostering a sense of purpose and belonging.</a:t>
            </a:r>
            <a:endParaRPr lang="en-US">
              <a:solidFill>
                <a:srgbClr val="FFC000"/>
              </a:solidFill>
            </a:endParaRPr>
          </a:p>
        </p:txBody>
      </p:sp>
      <p:grpSp>
        <p:nvGrpSpPr>
          <p:cNvPr id="10" name="Group 9">
            <a:extLst>
              <a:ext uri="{FF2B5EF4-FFF2-40B4-BE49-F238E27FC236}">
                <a16:creationId xmlns:a16="http://schemas.microsoft.com/office/drawing/2014/main" id="{8A05A097-647C-2649-B874-FDA940F16F1D}"/>
              </a:ext>
            </a:extLst>
          </p:cNvPr>
          <p:cNvGrpSpPr/>
          <p:nvPr/>
        </p:nvGrpSpPr>
        <p:grpSpPr>
          <a:xfrm>
            <a:off x="2387556" y="1507988"/>
            <a:ext cx="4456440" cy="69840"/>
            <a:chOff x="2387556" y="1507988"/>
            <a:chExt cx="4456440" cy="69840"/>
          </a:xfrm>
        </p:grpSpPr>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2E5B6C34-26AE-D454-90AB-1647DF5BDB1A}"/>
                    </a:ext>
                  </a:extLst>
                </p14:cNvPr>
                <p14:cNvContentPartPr/>
                <p14:nvPr/>
              </p14:nvContentPartPr>
              <p14:xfrm>
                <a:off x="2387556" y="1507988"/>
                <a:ext cx="1116000" cy="40320"/>
              </p14:xfrm>
            </p:contentPart>
          </mc:Choice>
          <mc:Fallback>
            <p:pic>
              <p:nvPicPr>
                <p:cNvPr id="7" name="Ink 6">
                  <a:extLst>
                    <a:ext uri="{FF2B5EF4-FFF2-40B4-BE49-F238E27FC236}">
                      <a16:creationId xmlns:a16="http://schemas.microsoft.com/office/drawing/2014/main" id="{2E5B6C34-26AE-D454-90AB-1647DF5BDB1A}"/>
                    </a:ext>
                  </a:extLst>
                </p:cNvPr>
                <p:cNvPicPr/>
                <p:nvPr/>
              </p:nvPicPr>
              <p:blipFill>
                <a:blip r:embed="rId5"/>
                <a:stretch>
                  <a:fillRect/>
                </a:stretch>
              </p:blipFill>
              <p:spPr>
                <a:xfrm>
                  <a:off x="2369916" y="1490348"/>
                  <a:ext cx="1151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4E7E39D4-6F29-1F24-54E4-3CB16EB5F186}"/>
                    </a:ext>
                  </a:extLst>
                </p14:cNvPr>
                <p14:cNvContentPartPr/>
                <p14:nvPr/>
              </p14:nvContentPartPr>
              <p14:xfrm>
                <a:off x="4707036" y="1507988"/>
                <a:ext cx="2136960" cy="69840"/>
              </p14:xfrm>
            </p:contentPart>
          </mc:Choice>
          <mc:Fallback>
            <p:pic>
              <p:nvPicPr>
                <p:cNvPr id="9" name="Ink 8">
                  <a:extLst>
                    <a:ext uri="{FF2B5EF4-FFF2-40B4-BE49-F238E27FC236}">
                      <a16:creationId xmlns:a16="http://schemas.microsoft.com/office/drawing/2014/main" id="{4E7E39D4-6F29-1F24-54E4-3CB16EB5F186}"/>
                    </a:ext>
                  </a:extLst>
                </p:cNvPr>
                <p:cNvPicPr/>
                <p:nvPr/>
              </p:nvPicPr>
              <p:blipFill>
                <a:blip r:embed="rId7"/>
                <a:stretch>
                  <a:fillRect/>
                </a:stretch>
              </p:blipFill>
              <p:spPr>
                <a:xfrm>
                  <a:off x="4689036" y="1489988"/>
                  <a:ext cx="2172600" cy="105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B1B88807-846D-0A1F-DABA-6AA55BFE257A}"/>
                  </a:ext>
                </a:extLst>
              </p14:cNvPr>
              <p14:cNvContentPartPr/>
              <p14:nvPr/>
            </p14:nvContentPartPr>
            <p14:xfrm>
              <a:off x="1484316" y="2017028"/>
              <a:ext cx="576000" cy="78120"/>
            </p14:xfrm>
          </p:contentPart>
        </mc:Choice>
        <mc:Fallback>
          <p:pic>
            <p:nvPicPr>
              <p:cNvPr id="11" name="Ink 10">
                <a:extLst>
                  <a:ext uri="{FF2B5EF4-FFF2-40B4-BE49-F238E27FC236}">
                    <a16:creationId xmlns:a16="http://schemas.microsoft.com/office/drawing/2014/main" id="{B1B88807-846D-0A1F-DABA-6AA55BFE257A}"/>
                  </a:ext>
                </a:extLst>
              </p:cNvPr>
              <p:cNvPicPr/>
              <p:nvPr/>
            </p:nvPicPr>
            <p:blipFill>
              <a:blip r:embed="rId9"/>
              <a:stretch>
                <a:fillRect/>
              </a:stretch>
            </p:blipFill>
            <p:spPr>
              <a:xfrm>
                <a:off x="1466676" y="1999388"/>
                <a:ext cx="611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E328D74D-029B-FBC7-789E-5D5A61D11979}"/>
                  </a:ext>
                </a:extLst>
              </p14:cNvPr>
              <p14:cNvContentPartPr/>
              <p14:nvPr/>
            </p14:nvContentPartPr>
            <p14:xfrm>
              <a:off x="8815716" y="2084708"/>
              <a:ext cx="467640" cy="27360"/>
            </p14:xfrm>
          </p:contentPart>
        </mc:Choice>
        <mc:Fallback>
          <p:pic>
            <p:nvPicPr>
              <p:cNvPr id="12" name="Ink 11">
                <a:extLst>
                  <a:ext uri="{FF2B5EF4-FFF2-40B4-BE49-F238E27FC236}">
                    <a16:creationId xmlns:a16="http://schemas.microsoft.com/office/drawing/2014/main" id="{E328D74D-029B-FBC7-789E-5D5A61D11979}"/>
                  </a:ext>
                </a:extLst>
              </p:cNvPr>
              <p:cNvPicPr/>
              <p:nvPr/>
            </p:nvPicPr>
            <p:blipFill>
              <a:blip r:embed="rId11"/>
              <a:stretch>
                <a:fillRect/>
              </a:stretch>
            </p:blipFill>
            <p:spPr>
              <a:xfrm>
                <a:off x="8798076" y="2066708"/>
                <a:ext cx="5032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D83CDD53-FD6F-E740-51B9-C5D5D0221269}"/>
                  </a:ext>
                </a:extLst>
              </p14:cNvPr>
              <p14:cNvContentPartPr/>
              <p14:nvPr/>
            </p14:nvContentPartPr>
            <p14:xfrm>
              <a:off x="2469276" y="2299628"/>
              <a:ext cx="458280" cy="48240"/>
            </p14:xfrm>
          </p:contentPart>
        </mc:Choice>
        <mc:Fallback>
          <p:pic>
            <p:nvPicPr>
              <p:cNvPr id="13" name="Ink 12">
                <a:extLst>
                  <a:ext uri="{FF2B5EF4-FFF2-40B4-BE49-F238E27FC236}">
                    <a16:creationId xmlns:a16="http://schemas.microsoft.com/office/drawing/2014/main" id="{D83CDD53-FD6F-E740-51B9-C5D5D0221269}"/>
                  </a:ext>
                </a:extLst>
              </p:cNvPr>
              <p:cNvPicPr/>
              <p:nvPr/>
            </p:nvPicPr>
            <p:blipFill>
              <a:blip r:embed="rId13"/>
              <a:stretch>
                <a:fillRect/>
              </a:stretch>
            </p:blipFill>
            <p:spPr>
              <a:xfrm>
                <a:off x="2451276" y="2281988"/>
                <a:ext cx="493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D6B8E75C-E24C-93F1-16A6-2B2B9E2CF8C1}"/>
                  </a:ext>
                </a:extLst>
              </p14:cNvPr>
              <p14:cNvContentPartPr/>
              <p14:nvPr/>
            </p14:nvContentPartPr>
            <p14:xfrm>
              <a:off x="2107836" y="4539548"/>
              <a:ext cx="1074960" cy="51840"/>
            </p14:xfrm>
          </p:contentPart>
        </mc:Choice>
        <mc:Fallback>
          <p:pic>
            <p:nvPicPr>
              <p:cNvPr id="14" name="Ink 13">
                <a:extLst>
                  <a:ext uri="{FF2B5EF4-FFF2-40B4-BE49-F238E27FC236}">
                    <a16:creationId xmlns:a16="http://schemas.microsoft.com/office/drawing/2014/main" id="{D6B8E75C-E24C-93F1-16A6-2B2B9E2CF8C1}"/>
                  </a:ext>
                </a:extLst>
              </p:cNvPr>
              <p:cNvPicPr/>
              <p:nvPr/>
            </p:nvPicPr>
            <p:blipFill>
              <a:blip r:embed="rId15"/>
              <a:stretch>
                <a:fillRect/>
              </a:stretch>
            </p:blipFill>
            <p:spPr>
              <a:xfrm>
                <a:off x="2090196" y="4521908"/>
                <a:ext cx="1110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3386B771-7435-09DB-B570-CF538D1A407B}"/>
                  </a:ext>
                </a:extLst>
              </p14:cNvPr>
              <p14:cNvContentPartPr/>
              <p14:nvPr/>
            </p14:nvContentPartPr>
            <p14:xfrm>
              <a:off x="5494716" y="4540628"/>
              <a:ext cx="987840" cy="47520"/>
            </p14:xfrm>
          </p:contentPart>
        </mc:Choice>
        <mc:Fallback>
          <p:pic>
            <p:nvPicPr>
              <p:cNvPr id="15" name="Ink 14">
                <a:extLst>
                  <a:ext uri="{FF2B5EF4-FFF2-40B4-BE49-F238E27FC236}">
                    <a16:creationId xmlns:a16="http://schemas.microsoft.com/office/drawing/2014/main" id="{3386B771-7435-09DB-B570-CF538D1A407B}"/>
                  </a:ext>
                </a:extLst>
              </p:cNvPr>
              <p:cNvPicPr/>
              <p:nvPr/>
            </p:nvPicPr>
            <p:blipFill>
              <a:blip r:embed="rId17"/>
              <a:stretch>
                <a:fillRect/>
              </a:stretch>
            </p:blipFill>
            <p:spPr>
              <a:xfrm>
                <a:off x="5476716" y="4522628"/>
                <a:ext cx="1023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EAFD9706-8326-3D64-1730-075A345206C4}"/>
                  </a:ext>
                </a:extLst>
              </p14:cNvPr>
              <p14:cNvContentPartPr/>
              <p14:nvPr/>
            </p14:nvContentPartPr>
            <p14:xfrm>
              <a:off x="2854476" y="4785788"/>
              <a:ext cx="731880" cy="43560"/>
            </p14:xfrm>
          </p:contentPart>
        </mc:Choice>
        <mc:Fallback>
          <p:pic>
            <p:nvPicPr>
              <p:cNvPr id="16" name="Ink 15">
                <a:extLst>
                  <a:ext uri="{FF2B5EF4-FFF2-40B4-BE49-F238E27FC236}">
                    <a16:creationId xmlns:a16="http://schemas.microsoft.com/office/drawing/2014/main" id="{EAFD9706-8326-3D64-1730-075A345206C4}"/>
                  </a:ext>
                </a:extLst>
              </p:cNvPr>
              <p:cNvPicPr/>
              <p:nvPr/>
            </p:nvPicPr>
            <p:blipFill>
              <a:blip r:embed="rId19"/>
              <a:stretch>
                <a:fillRect/>
              </a:stretch>
            </p:blipFill>
            <p:spPr>
              <a:xfrm>
                <a:off x="2836836" y="4767788"/>
                <a:ext cx="767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24C7F3DA-66EC-757C-E1C6-C618CA8DF497}"/>
                  </a:ext>
                </a:extLst>
              </p14:cNvPr>
              <p14:cNvContentPartPr/>
              <p14:nvPr/>
            </p14:nvContentPartPr>
            <p14:xfrm>
              <a:off x="5483556" y="4797308"/>
              <a:ext cx="1008720" cy="41400"/>
            </p14:xfrm>
          </p:contentPart>
        </mc:Choice>
        <mc:Fallback>
          <p:pic>
            <p:nvPicPr>
              <p:cNvPr id="17" name="Ink 16">
                <a:extLst>
                  <a:ext uri="{FF2B5EF4-FFF2-40B4-BE49-F238E27FC236}">
                    <a16:creationId xmlns:a16="http://schemas.microsoft.com/office/drawing/2014/main" id="{24C7F3DA-66EC-757C-E1C6-C618CA8DF497}"/>
                  </a:ext>
                </a:extLst>
              </p:cNvPr>
              <p:cNvPicPr/>
              <p:nvPr/>
            </p:nvPicPr>
            <p:blipFill>
              <a:blip r:embed="rId21"/>
              <a:stretch>
                <a:fillRect/>
              </a:stretch>
            </p:blipFill>
            <p:spPr>
              <a:xfrm>
                <a:off x="5465916" y="4779668"/>
                <a:ext cx="1044360" cy="77040"/>
              </a:xfrm>
              <a:prstGeom prst="rect">
                <a:avLst/>
              </a:prstGeom>
            </p:spPr>
          </p:pic>
        </mc:Fallback>
      </mc:AlternateContent>
    </p:spTree>
    <p:extLst>
      <p:ext uri="{BB962C8B-B14F-4D97-AF65-F5344CB8AC3E}">
        <p14:creationId xmlns:p14="http://schemas.microsoft.com/office/powerpoint/2010/main" val="4231645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67F050B-1E05-1D26-E343-AD26A3E5E9B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790604F-68CC-451F-CEDE-0A7F2EA2C31A}"/>
              </a:ext>
            </a:extLst>
          </p:cNvPr>
          <p:cNvSpPr/>
          <p:nvPr/>
        </p:nvSpPr>
        <p:spPr>
          <a:xfrm>
            <a:off x="0" y="1"/>
            <a:ext cx="9715500" cy="592026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D67383-C6BD-9A63-F8F8-3637C215761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B18A654-8BDD-357F-A4EC-DA1C011BBC0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2D35C7A1-A921-5800-9FFA-FC427BD002C3}"/>
              </a:ext>
            </a:extLst>
          </p:cNvPr>
          <p:cNvSpPr txBox="1"/>
          <p:nvPr/>
        </p:nvSpPr>
        <p:spPr>
          <a:xfrm>
            <a:off x="520700" y="291401"/>
            <a:ext cx="8674100" cy="5324535"/>
          </a:xfrm>
          <a:prstGeom prst="rect">
            <a:avLst/>
          </a:prstGeom>
          <a:noFill/>
        </p:spPr>
        <p:txBody>
          <a:bodyPr wrap="square">
            <a:spAutoFit/>
          </a:bodyPr>
          <a:lstStyle/>
          <a:p>
            <a:pPr rtl="0"/>
            <a:r>
              <a:rPr lang="en-US" sz="2800" b="1" i="0" u="none" strike="noStrike">
                <a:solidFill>
                  <a:srgbClr val="FFC000"/>
                </a:solidFill>
                <a:effectLst/>
                <a:latin typeface="Arial" panose="020B0604020202020204" pitchFamily="34" charset="0"/>
              </a:rPr>
              <a:t>Steinsaltz on Isaiah 62:10</a:t>
            </a:r>
            <a:endParaRPr lang="en-US" sz="2800" b="0">
              <a:solidFill>
                <a:srgbClr val="FFC000"/>
              </a:solidFill>
              <a:effectLst/>
            </a:endParaRPr>
          </a:p>
          <a:p>
            <a:pPr algn="r" rtl="1"/>
            <a:r>
              <a:rPr lang="he-IL" sz="2400" b="0" i="0" u="none" strike="noStrike">
                <a:solidFill>
                  <a:srgbClr val="FFFF00"/>
                </a:solidFill>
                <a:effectLst/>
                <a:latin typeface="Arial" panose="020B0604020202020204" pitchFamily="34" charset="0"/>
                <a:cs typeface="+mj-cs"/>
              </a:rPr>
              <a:t>ועוד בעניין בוא הגאולה: </a:t>
            </a:r>
            <a:r>
              <a:rPr lang="he-IL" sz="2400" b="1" i="0" u="none" strike="noStrike">
                <a:solidFill>
                  <a:srgbClr val="FFFF00"/>
                </a:solidFill>
                <a:effectLst/>
                <a:latin typeface="Arial" panose="020B0604020202020204" pitchFamily="34" charset="0"/>
                <a:cs typeface="+mj-cs"/>
              </a:rPr>
              <a:t>עִבְרוּ עִבְרוּ בַּשְּׁעָרִים,</a:t>
            </a:r>
            <a:r>
              <a:rPr lang="he-IL" sz="2400" b="0" i="0" u="none" strike="noStrike">
                <a:solidFill>
                  <a:srgbClr val="FFFF00"/>
                </a:solidFill>
                <a:effectLst/>
                <a:latin typeface="Arial" panose="020B0604020202020204" pitchFamily="34" charset="0"/>
                <a:cs typeface="+mj-cs"/>
              </a:rPr>
              <a:t> בשערי הערים ההומים מאדם כדי לקרוא לאנשים לצאת לציון, </a:t>
            </a:r>
            <a:r>
              <a:rPr lang="he-IL" sz="2400" b="1" i="0" u="none" strike="noStrike">
                <a:solidFill>
                  <a:srgbClr val="FFFF00"/>
                </a:solidFill>
                <a:effectLst/>
                <a:latin typeface="Arial" panose="020B0604020202020204" pitchFamily="34" charset="0"/>
                <a:cs typeface="+mj-cs"/>
              </a:rPr>
              <a:t>פַּנּוּ דֶּרֶךְ הָעָם, סֹלּוּ סֹלּוּ</a:t>
            </a:r>
            <a:r>
              <a:rPr lang="he-IL" sz="2400" b="0" i="0" u="none" strike="noStrike">
                <a:solidFill>
                  <a:srgbClr val="FFFF00"/>
                </a:solidFill>
                <a:effectLst/>
                <a:latin typeface="Arial" panose="020B0604020202020204" pitchFamily="34" charset="0"/>
                <a:cs typeface="+mj-cs"/>
              </a:rPr>
              <a:t>, סללו וישרו את </a:t>
            </a:r>
            <a:r>
              <a:rPr lang="he-IL" sz="2400" b="1" i="0" u="none" strike="noStrike">
                <a:solidFill>
                  <a:srgbClr val="FFFF00"/>
                </a:solidFill>
                <a:effectLst/>
                <a:latin typeface="Arial" panose="020B0604020202020204" pitchFamily="34" charset="0"/>
                <a:cs typeface="+mj-cs"/>
              </a:rPr>
              <a:t>הַמְסִלָּה,</a:t>
            </a:r>
            <a:r>
              <a:rPr lang="he-IL" sz="2400" b="0" i="0" u="none" strike="noStrike">
                <a:solidFill>
                  <a:srgbClr val="FFFF00"/>
                </a:solidFill>
                <a:effectLst/>
                <a:latin typeface="Arial" panose="020B0604020202020204" pitchFamily="34" charset="0"/>
                <a:cs typeface="+mj-cs"/>
              </a:rPr>
              <a:t> הדרך שבה עולים אל הר ה', </a:t>
            </a:r>
            <a:r>
              <a:rPr lang="he-IL" sz="2400" b="1" i="0" u="none" strike="noStrike">
                <a:solidFill>
                  <a:srgbClr val="FFFF00"/>
                </a:solidFill>
                <a:effectLst/>
                <a:latin typeface="Arial" panose="020B0604020202020204" pitchFamily="34" charset="0"/>
                <a:cs typeface="+mj-cs"/>
              </a:rPr>
              <a:t>סַקְּלוּ</a:t>
            </a:r>
            <a:r>
              <a:rPr lang="he-IL" sz="2400" b="0" i="0" u="none" strike="noStrike">
                <a:solidFill>
                  <a:srgbClr val="FFFF00"/>
                </a:solidFill>
                <a:effectLst/>
                <a:latin typeface="Arial" panose="020B0604020202020204" pitchFamily="34" charset="0"/>
                <a:cs typeface="+mj-cs"/>
              </a:rPr>
              <a:t> אותה </a:t>
            </a:r>
            <a:r>
              <a:rPr lang="he-IL" sz="2400" b="1" i="0" u="none" strike="noStrike">
                <a:solidFill>
                  <a:srgbClr val="FFFF00"/>
                </a:solidFill>
                <a:effectLst/>
                <a:latin typeface="Arial" panose="020B0604020202020204" pitchFamily="34" charset="0"/>
                <a:cs typeface="+mj-cs"/>
              </a:rPr>
              <a:t>מֵאֶבֶן.</a:t>
            </a:r>
            <a:r>
              <a:rPr lang="he-IL" sz="2400" b="0" i="0" u="none" strike="noStrike">
                <a:solidFill>
                  <a:srgbClr val="FFFF00"/>
                </a:solidFill>
                <a:effectLst/>
                <a:latin typeface="Arial" panose="020B0604020202020204" pitchFamily="34" charset="0"/>
                <a:cs typeface="+mj-cs"/>
              </a:rPr>
              <a:t> הסירו את מכשוליה, על מנת להקל על הבאים לציון. </a:t>
            </a:r>
            <a:r>
              <a:rPr lang="he-IL" sz="2400" b="1" i="0" u="none" strike="noStrike">
                <a:solidFill>
                  <a:srgbClr val="FFFF00"/>
                </a:solidFill>
                <a:effectLst/>
                <a:latin typeface="Arial" panose="020B0604020202020204" pitchFamily="34" charset="0"/>
                <a:cs typeface="+mj-cs"/>
              </a:rPr>
              <a:t>הָרִימוּ נֵס</a:t>
            </a:r>
            <a:r>
              <a:rPr lang="he-IL" sz="2400" b="0" i="0" u="none" strike="noStrike">
                <a:solidFill>
                  <a:srgbClr val="FFFF00"/>
                </a:solidFill>
                <a:effectLst/>
                <a:latin typeface="Arial" panose="020B0604020202020204" pitchFamily="34" charset="0"/>
                <a:cs typeface="+mj-cs"/>
              </a:rPr>
              <a:t>, דגל, כלונס </a:t>
            </a:r>
            <a:r>
              <a:rPr lang="he-IL" sz="2400" b="1" i="0" u="none" strike="noStrike">
                <a:solidFill>
                  <a:srgbClr val="FFFF00"/>
                </a:solidFill>
                <a:effectLst/>
                <a:latin typeface="Arial" panose="020B0604020202020204" pitchFamily="34" charset="0"/>
                <a:cs typeface="+mj-cs"/>
              </a:rPr>
              <a:t>עַל הָעַמִּים,</a:t>
            </a:r>
            <a:r>
              <a:rPr lang="he-IL" sz="2400" b="0" i="0" u="none" strike="noStrike">
                <a:solidFill>
                  <a:srgbClr val="FFFF00"/>
                </a:solidFill>
                <a:effectLst/>
                <a:latin typeface="Arial" panose="020B0604020202020204" pitchFamily="34" charset="0"/>
                <a:cs typeface="+mj-cs"/>
              </a:rPr>
              <a:t> כדי להכריז שהגיעה עת שיבת ישראל לציון.</a:t>
            </a:r>
            <a:endParaRPr lang="he-IL" sz="2400" b="0">
              <a:solidFill>
                <a:srgbClr val="FFFF00"/>
              </a:solidFill>
              <a:effectLst/>
              <a:cs typeface="+mj-cs"/>
            </a:endParaRPr>
          </a:p>
          <a:p>
            <a:pPr rtl="0"/>
            <a:r>
              <a:rPr lang="en-US" sz="2400" b="0" i="0" u="none" strike="noStrike">
                <a:solidFill>
                  <a:srgbClr val="FFC000"/>
                </a:solidFill>
                <a:effectLst/>
                <a:latin typeface="Arial" panose="020B0604020202020204" pitchFamily="34" charset="0"/>
              </a:rPr>
              <a:t>The prophet continues to describe the coming of the redemption: </a:t>
            </a:r>
            <a:r>
              <a:rPr lang="en-US" sz="2400" b="1" i="0" u="none" strike="noStrike">
                <a:solidFill>
                  <a:srgbClr val="FFC000"/>
                </a:solidFill>
                <a:effectLst/>
                <a:latin typeface="Arial" panose="020B0604020202020204" pitchFamily="34" charset="0"/>
              </a:rPr>
              <a:t>Pass, pass through the gates </a:t>
            </a:r>
            <a:r>
              <a:rPr lang="en-US" sz="2400" b="0" i="0" u="none" strike="noStrike">
                <a:solidFill>
                  <a:srgbClr val="FFC000"/>
                </a:solidFill>
                <a:effectLst/>
                <a:latin typeface="Arial" panose="020B0604020202020204" pitchFamily="34" charset="0"/>
              </a:rPr>
              <a:t>of the crowded cities, to call upon the people to travel to Zion,</a:t>
            </a:r>
            <a:r>
              <a:rPr lang="en-US" sz="2400" b="1" i="0" u="none" strike="noStrike">
                <a:solidFill>
                  <a:srgbClr val="FFC000"/>
                </a:solidFill>
                <a:effectLst/>
                <a:latin typeface="Arial" panose="020B0604020202020204" pitchFamily="34" charset="0"/>
              </a:rPr>
              <a:t> clear the way of the people; pave, pave, </a:t>
            </a:r>
            <a:r>
              <a:rPr lang="en-US" sz="2400" b="0" i="0" u="none" strike="noStrike">
                <a:solidFill>
                  <a:srgbClr val="FFC000"/>
                </a:solidFill>
                <a:effectLst/>
                <a:latin typeface="Arial" panose="020B0604020202020204" pitchFamily="34" charset="0"/>
              </a:rPr>
              <a:t>and straighten</a:t>
            </a:r>
            <a:r>
              <a:rPr lang="en-US" sz="2400" b="1" i="0" u="none" strike="noStrike">
                <a:solidFill>
                  <a:srgbClr val="FFC000"/>
                </a:solidFill>
                <a:effectLst/>
                <a:latin typeface="Arial" panose="020B0604020202020204" pitchFamily="34" charset="0"/>
              </a:rPr>
              <a:t> the highway </a:t>
            </a:r>
            <a:r>
              <a:rPr lang="en-US" sz="2400" b="0" i="0" u="none" strike="noStrike">
                <a:solidFill>
                  <a:srgbClr val="FFC000"/>
                </a:solidFill>
                <a:effectLst/>
                <a:latin typeface="Arial" panose="020B0604020202020204" pitchFamily="34" charset="0"/>
              </a:rPr>
              <a:t>on which they will travel to the mountain of God,</a:t>
            </a:r>
            <a:r>
              <a:rPr lang="en-US" sz="2400" b="1" i="0" u="none" strike="noStrike">
                <a:solidFill>
                  <a:srgbClr val="FFC000"/>
                </a:solidFill>
                <a:effectLst/>
                <a:latin typeface="Arial" panose="020B0604020202020204" pitchFamily="34" charset="0"/>
              </a:rPr>
              <a:t> clear the stones </a:t>
            </a:r>
            <a:r>
              <a:rPr lang="en-US" sz="2400" b="0" i="0" u="none" strike="noStrike">
                <a:solidFill>
                  <a:srgbClr val="FFC000"/>
                </a:solidFill>
                <a:effectLst/>
                <a:latin typeface="Arial" panose="020B0604020202020204" pitchFamily="34" charset="0"/>
              </a:rPr>
              <a:t>and any other impediments, in order to facilitate easier access to Zion;</a:t>
            </a:r>
            <a:r>
              <a:rPr lang="en-US" sz="2400" b="1" i="0" u="none" strike="noStrike">
                <a:solidFill>
                  <a:srgbClr val="FFC000"/>
                </a:solidFill>
                <a:effectLst/>
                <a:latin typeface="Arial" panose="020B0604020202020204" pitchFamily="34" charset="0"/>
              </a:rPr>
              <a:t> raise a banner over the peoples, </a:t>
            </a:r>
            <a:r>
              <a:rPr lang="en-US" sz="2400" b="0" i="0" u="none" strike="noStrike">
                <a:solidFill>
                  <a:srgbClr val="FFC000"/>
                </a:solidFill>
                <a:effectLst/>
                <a:latin typeface="Arial" panose="020B0604020202020204" pitchFamily="34" charset="0"/>
              </a:rPr>
              <a:t>as a signal that the time has arrived for Israel to return to Zion.</a:t>
            </a:r>
            <a:endParaRPr lang="en-US" sz="2400">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5616A712-8501-5D1F-CEEF-E332E9027F75}"/>
                  </a:ext>
                </a:extLst>
              </p14:cNvPr>
              <p14:cNvContentPartPr/>
              <p14:nvPr/>
            </p14:nvContentPartPr>
            <p14:xfrm>
              <a:off x="7136316" y="5323268"/>
              <a:ext cx="15480" cy="16200"/>
            </p14:xfrm>
          </p:contentPart>
        </mc:Choice>
        <mc:Fallback>
          <p:pic>
            <p:nvPicPr>
              <p:cNvPr id="7" name="Ink 6">
                <a:extLst>
                  <a:ext uri="{FF2B5EF4-FFF2-40B4-BE49-F238E27FC236}">
                    <a16:creationId xmlns:a16="http://schemas.microsoft.com/office/drawing/2014/main" id="{5616A712-8501-5D1F-CEEF-E332E9027F75}"/>
                  </a:ext>
                </a:extLst>
              </p:cNvPr>
              <p:cNvPicPr/>
              <p:nvPr/>
            </p:nvPicPr>
            <p:blipFill>
              <a:blip r:embed="rId5"/>
              <a:stretch>
                <a:fillRect/>
              </a:stretch>
            </p:blipFill>
            <p:spPr>
              <a:xfrm>
                <a:off x="7118316" y="5305268"/>
                <a:ext cx="51120" cy="51840"/>
              </a:xfrm>
              <a:prstGeom prst="rect">
                <a:avLst/>
              </a:prstGeom>
            </p:spPr>
          </p:pic>
        </mc:Fallback>
      </mc:AlternateContent>
    </p:spTree>
    <p:extLst>
      <p:ext uri="{BB962C8B-B14F-4D97-AF65-F5344CB8AC3E}">
        <p14:creationId xmlns:p14="http://schemas.microsoft.com/office/powerpoint/2010/main" val="381346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62:1-12</a:t>
            </a:r>
          </a:p>
          <a:p>
            <a:pPr algn="ctr"/>
            <a:r>
              <a:rPr lang="he-IL" sz="8800" b="1">
                <a:ln w="15875">
                  <a:solidFill>
                    <a:schemeClr val="tx1"/>
                  </a:solidFill>
                  <a:prstDash val="solid"/>
                </a:ln>
                <a:solidFill>
                  <a:srgbClr val="FFFF00"/>
                </a:solidFill>
                <a:cs typeface="+mj-cs"/>
              </a:rPr>
              <a:t>ישעיהו סב:א-יב</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145082" y="4154231"/>
            <a:ext cx="8261236" cy="1754326"/>
          </a:xfrm>
          <a:prstGeom prst="rect">
            <a:avLst/>
          </a:prstGeom>
          <a:noFill/>
          <a:ln>
            <a:noFill/>
          </a:ln>
        </p:spPr>
        <p:txBody>
          <a:bodyPr wrap="none" rtlCol="0">
            <a:spAutoFit/>
          </a:bodyPr>
          <a:lstStyle/>
          <a:p>
            <a:pPr algn="ctr"/>
            <a:r>
              <a:rPr lang="en-US" sz="3600" b="1">
                <a:ln>
                  <a:solidFill>
                    <a:schemeClr val="tx1"/>
                  </a:solidFill>
                </a:ln>
                <a:solidFill>
                  <a:srgbClr val="FFFF00"/>
                </a:solidFill>
              </a:rPr>
              <a:t>Isaiah Speaks of Zion's Righteousness and </a:t>
            </a:r>
          </a:p>
          <a:p>
            <a:pPr algn="ctr"/>
            <a:r>
              <a:rPr lang="en-US" sz="3600" b="1">
                <a:ln>
                  <a:solidFill>
                    <a:schemeClr val="tx1"/>
                  </a:solidFill>
                </a:ln>
                <a:solidFill>
                  <a:srgbClr val="FFFF00"/>
                </a:solidFill>
              </a:rPr>
              <a:t>Salvation, Why Are There So Many </a:t>
            </a:r>
          </a:p>
          <a:p>
            <a:pPr algn="ctr"/>
            <a:r>
              <a:rPr lang="en-US" sz="3600" b="1">
                <a:ln>
                  <a:solidFill>
                    <a:schemeClr val="tx1"/>
                  </a:solidFill>
                </a:ln>
                <a:solidFill>
                  <a:srgbClr val="FFFF00"/>
                </a:solidFill>
              </a:rPr>
              <a:t>Anti-Zionists Today?</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48D5019-1B77-8C93-78EA-15736D72F08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27A1223-B994-F0E3-5F55-18C4998105A7}"/>
              </a:ext>
            </a:extLst>
          </p:cNvPr>
          <p:cNvSpPr/>
          <p:nvPr/>
        </p:nvSpPr>
        <p:spPr>
          <a:xfrm>
            <a:off x="0" y="1"/>
            <a:ext cx="9715500" cy="592026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5611B82-2248-52DF-5668-283ECEFD54D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D2ECED63-BAC9-8488-CD2F-20A044BF6E63}"/>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30CFC6B3-1027-40DE-F64D-D1163B33F575}"/>
              </a:ext>
            </a:extLst>
          </p:cNvPr>
          <p:cNvSpPr txBox="1"/>
          <p:nvPr/>
        </p:nvSpPr>
        <p:spPr>
          <a:xfrm>
            <a:off x="425450" y="291401"/>
            <a:ext cx="8864600" cy="5201424"/>
          </a:xfrm>
          <a:prstGeom prst="rect">
            <a:avLst/>
          </a:prstGeom>
          <a:noFill/>
        </p:spPr>
        <p:txBody>
          <a:bodyPr wrap="square">
            <a:spAutoFit/>
          </a:bodyPr>
          <a:lstStyle/>
          <a:p>
            <a:pPr algn="ctr" rtl="0">
              <a:spcBef>
                <a:spcPts val="1200"/>
              </a:spcBef>
              <a:spcAft>
                <a:spcPts val="1200"/>
              </a:spcAft>
            </a:pPr>
            <a:r>
              <a:rPr lang="en-US" sz="2400" b="1" i="0" u="none" strike="noStrike">
                <a:solidFill>
                  <a:srgbClr val="FFC000"/>
                </a:solidFill>
                <a:effectLst/>
                <a:latin typeface="Arial" panose="020B0604020202020204" pitchFamily="34" charset="0"/>
              </a:rPr>
              <a:t>Themes Presented in Isaiah 62</a:t>
            </a:r>
            <a:endParaRPr lang="en-US" sz="2400" b="1">
              <a:solidFill>
                <a:srgbClr val="FFC000"/>
              </a:solidFill>
              <a:effectLst/>
            </a:endParaRPr>
          </a:p>
          <a:p>
            <a:pPr marL="342900" indent="-342900" rtl="0" fontAlgn="base">
              <a:spcBef>
                <a:spcPts val="1200"/>
              </a:spcBef>
              <a:buFont typeface="+mj-lt"/>
              <a:buAutoNum type="arabicPeriod"/>
            </a:pPr>
            <a:r>
              <a:rPr lang="en-US" sz="1800" b="1" i="0" u="none" strike="noStrike">
                <a:solidFill>
                  <a:srgbClr val="FFC000"/>
                </a:solidFill>
                <a:effectLst/>
                <a:latin typeface="Arial" panose="020B0604020202020204" pitchFamily="34" charset="0"/>
              </a:rPr>
              <a:t>Promise of Restoration</a:t>
            </a:r>
            <a:r>
              <a:rPr lang="en-US" sz="1800" b="0" i="0" u="none" strike="noStrike">
                <a:solidFill>
                  <a:srgbClr val="FFC000"/>
                </a:solidFill>
                <a:effectLst/>
                <a:latin typeface="Arial" panose="020B0604020202020204" pitchFamily="34" charset="0"/>
              </a:rPr>
              <a:t>: The passage speaks to the eventual restoration and redemption of Jerusalem (also known as Zion). This restoration signifies a time of joy, peace, and righteousness. (</a:t>
            </a:r>
            <a:r>
              <a:rPr lang="en-US" sz="1800" b="0" i="0" u="none" strike="noStrike">
                <a:solidFill>
                  <a:srgbClr val="00B0F0"/>
                </a:solidFill>
                <a:effectLst/>
                <a:latin typeface="Arial" panose="020B0604020202020204" pitchFamily="34" charset="0"/>
              </a:rPr>
              <a:t>Isaiah 62:1</a:t>
            </a:r>
            <a:r>
              <a:rPr lang="en-US" sz="1800" b="0" i="0" u="none" strike="noStrike">
                <a:solidFill>
                  <a:srgbClr val="FFC000"/>
                </a:solidFill>
                <a:effectLst/>
                <a:latin typeface="Arial" panose="020B0604020202020204" pitchFamily="34" charset="0"/>
              </a:rPr>
              <a:t>)</a:t>
            </a:r>
          </a:p>
          <a:p>
            <a:pPr marL="342900" indent="-342900" rtl="0" fontAlgn="base">
              <a:buFont typeface="+mj-lt"/>
              <a:buAutoNum type="arabicPeriod"/>
            </a:pPr>
            <a:r>
              <a:rPr lang="en-US" sz="1800" b="1" i="0" u="none" strike="noStrike">
                <a:solidFill>
                  <a:srgbClr val="92D050"/>
                </a:solidFill>
                <a:effectLst/>
                <a:latin typeface="Arial" panose="020B0604020202020204" pitchFamily="34" charset="0"/>
              </a:rPr>
              <a:t>Divine Favor and Love</a:t>
            </a:r>
            <a:r>
              <a:rPr lang="en-US" sz="1800" b="0" i="0" u="none" strike="noStrike">
                <a:solidFill>
                  <a:srgbClr val="92D050"/>
                </a:solidFill>
                <a:effectLst/>
                <a:latin typeface="Arial" panose="020B0604020202020204" pitchFamily="34" charset="0"/>
              </a:rPr>
              <a:t>: It emphasizes God's unwavering love and dedication to His people. The metaphor of marriage is used to illustrate the intimate and committed relationship between God and Jerusalem. (</a:t>
            </a:r>
            <a:r>
              <a:rPr lang="en-US" sz="1800" b="0" i="0" u="none" strike="noStrike">
                <a:solidFill>
                  <a:srgbClr val="00B0F0"/>
                </a:solidFill>
                <a:effectLst/>
                <a:latin typeface="Arial" panose="020B0604020202020204" pitchFamily="34" charset="0"/>
              </a:rPr>
              <a:t>Isaiah 62:4</a:t>
            </a:r>
            <a:r>
              <a:rPr lang="en-US" sz="1800" b="0" i="0" u="none" strike="noStrike">
                <a:solidFill>
                  <a:srgbClr val="92D050"/>
                </a:solidFill>
                <a:effectLst/>
                <a:latin typeface="Arial" panose="020B0604020202020204" pitchFamily="34" charset="0"/>
              </a:rPr>
              <a:t>)</a:t>
            </a:r>
          </a:p>
          <a:p>
            <a:pPr marL="342900" indent="-342900" rtl="0" fontAlgn="base">
              <a:buFont typeface="+mj-lt"/>
              <a:buAutoNum type="arabicPeriod"/>
            </a:pPr>
            <a:r>
              <a:rPr lang="en-US" sz="1800" b="1" i="0" u="none" strike="noStrike">
                <a:solidFill>
                  <a:srgbClr val="FFC000"/>
                </a:solidFill>
                <a:effectLst/>
                <a:latin typeface="Arial" panose="020B0604020202020204" pitchFamily="34" charset="0"/>
              </a:rPr>
              <a:t>New Identity and Glory</a:t>
            </a:r>
            <a:r>
              <a:rPr lang="en-US" sz="1800" b="0" i="0" u="none" strike="noStrike">
                <a:solidFill>
                  <a:srgbClr val="FFC000"/>
                </a:solidFill>
                <a:effectLst/>
                <a:latin typeface="Arial" panose="020B0604020202020204" pitchFamily="34" charset="0"/>
              </a:rPr>
              <a:t>: God promises that Jerusalem will receive a new name, symbolizing a transformed identity. This new identity will reflect the glory and splendor bestowed upon the city and its inhabitants by God. (</a:t>
            </a:r>
            <a:r>
              <a:rPr lang="en-US" sz="1800" b="0" i="0" u="none" strike="noStrike">
                <a:solidFill>
                  <a:srgbClr val="00B0F0"/>
                </a:solidFill>
                <a:effectLst/>
                <a:latin typeface="Arial" panose="020B0604020202020204" pitchFamily="34" charset="0"/>
              </a:rPr>
              <a:t>Isaiah 62:2</a:t>
            </a:r>
            <a:r>
              <a:rPr lang="en-US" sz="1800" b="0" i="0" u="none" strike="noStrike">
                <a:solidFill>
                  <a:srgbClr val="FFC000"/>
                </a:solidFill>
                <a:effectLst/>
                <a:latin typeface="Arial" panose="020B0604020202020204" pitchFamily="34" charset="0"/>
              </a:rPr>
              <a:t>)</a:t>
            </a:r>
          </a:p>
          <a:p>
            <a:pPr marL="342900" indent="-342900" rtl="0" fontAlgn="base">
              <a:buFont typeface="+mj-lt"/>
              <a:buAutoNum type="arabicPeriod"/>
            </a:pPr>
            <a:r>
              <a:rPr lang="en-US" sz="1800" b="1" i="0" u="none" strike="noStrike">
                <a:solidFill>
                  <a:srgbClr val="92D050"/>
                </a:solidFill>
                <a:effectLst/>
                <a:latin typeface="Arial" panose="020B0604020202020204" pitchFamily="34" charset="0"/>
              </a:rPr>
              <a:t>Vindication and Salvation</a:t>
            </a:r>
            <a:r>
              <a:rPr lang="en-US" sz="1800" b="0" i="0" u="none" strike="noStrike">
                <a:solidFill>
                  <a:srgbClr val="92D050"/>
                </a:solidFill>
                <a:effectLst/>
                <a:latin typeface="Arial" panose="020B0604020202020204" pitchFamily="34" charset="0"/>
              </a:rPr>
              <a:t>: The theme of vindication is prominent, as God will ensure that His people are recognized and honored among the nations. Salvation and deliverance are assured, bringing about a time of renewal and celebration. (</a:t>
            </a:r>
            <a:r>
              <a:rPr lang="en-US" sz="1800" b="0" i="0" u="none" strike="noStrike">
                <a:solidFill>
                  <a:srgbClr val="00B0F0"/>
                </a:solidFill>
                <a:effectLst/>
                <a:latin typeface="Arial" panose="020B0604020202020204" pitchFamily="34" charset="0"/>
              </a:rPr>
              <a:t>Isaiah 62:3, 62:11</a:t>
            </a:r>
            <a:r>
              <a:rPr lang="en-US" sz="1800" b="0" i="0" u="none" strike="noStrike">
                <a:solidFill>
                  <a:srgbClr val="92D050"/>
                </a:solidFill>
                <a:effectLst/>
                <a:latin typeface="Arial" panose="020B0604020202020204" pitchFamily="34" charset="0"/>
              </a:rPr>
              <a:t>)</a:t>
            </a:r>
          </a:p>
          <a:p>
            <a:pPr marL="342900" indent="-342900" rtl="0" fontAlgn="base">
              <a:spcAft>
                <a:spcPts val="1200"/>
              </a:spcAft>
              <a:buFont typeface="+mj-lt"/>
              <a:buAutoNum type="arabicPeriod"/>
            </a:pPr>
            <a:r>
              <a:rPr lang="en-US" sz="1800" b="1" i="0" u="none" strike="noStrike">
                <a:solidFill>
                  <a:srgbClr val="FFC000"/>
                </a:solidFill>
                <a:effectLst/>
                <a:latin typeface="Arial" panose="020B0604020202020204" pitchFamily="34" charset="0"/>
              </a:rPr>
              <a:t>Role of Watchmen</a:t>
            </a:r>
            <a:r>
              <a:rPr lang="en-US" sz="1800" b="0" i="0" u="none" strike="noStrike">
                <a:solidFill>
                  <a:srgbClr val="FFC000"/>
                </a:solidFill>
                <a:effectLst/>
                <a:latin typeface="Arial" panose="020B0604020202020204" pitchFamily="34" charset="0"/>
              </a:rPr>
              <a:t>: The passage mentions watchmen who are continually praying and reminding God of His promises, symbolizing the importance of persistent prayer and vigilance. (</a:t>
            </a:r>
            <a:r>
              <a:rPr lang="en-US" sz="1800" b="0" i="0" u="none" strike="noStrike">
                <a:solidFill>
                  <a:srgbClr val="00B0F0"/>
                </a:solidFill>
                <a:effectLst/>
                <a:latin typeface="Arial" panose="020B0604020202020204" pitchFamily="34" charset="0"/>
              </a:rPr>
              <a:t>Isaiah 62:6-7</a:t>
            </a:r>
            <a:r>
              <a:rPr lang="en-US" sz="1800" b="0" i="0" u="none" strike="noStrike">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175DC601-C8AD-0AF5-2C1F-AE7AC2D69465}"/>
                  </a:ext>
                </a:extLst>
              </p14:cNvPr>
              <p14:cNvContentPartPr/>
              <p14:nvPr/>
            </p14:nvContentPartPr>
            <p14:xfrm>
              <a:off x="395676" y="936668"/>
              <a:ext cx="340200" cy="437040"/>
            </p14:xfrm>
          </p:contentPart>
        </mc:Choice>
        <mc:Fallback>
          <p:pic>
            <p:nvPicPr>
              <p:cNvPr id="7" name="Ink 6">
                <a:extLst>
                  <a:ext uri="{FF2B5EF4-FFF2-40B4-BE49-F238E27FC236}">
                    <a16:creationId xmlns:a16="http://schemas.microsoft.com/office/drawing/2014/main" id="{175DC601-C8AD-0AF5-2C1F-AE7AC2D69465}"/>
                  </a:ext>
                </a:extLst>
              </p:cNvPr>
              <p:cNvPicPr/>
              <p:nvPr/>
            </p:nvPicPr>
            <p:blipFill>
              <a:blip r:embed="rId5"/>
              <a:stretch>
                <a:fillRect/>
              </a:stretch>
            </p:blipFill>
            <p:spPr>
              <a:xfrm>
                <a:off x="377676" y="918668"/>
                <a:ext cx="37584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D909256C-0606-0518-FC99-2D871E3EA0C3}"/>
                  </a:ext>
                </a:extLst>
              </p14:cNvPr>
              <p14:cNvContentPartPr/>
              <p14:nvPr/>
            </p14:nvContentPartPr>
            <p14:xfrm>
              <a:off x="403956" y="1836308"/>
              <a:ext cx="399240" cy="352080"/>
            </p14:xfrm>
          </p:contentPart>
        </mc:Choice>
        <mc:Fallback>
          <p:pic>
            <p:nvPicPr>
              <p:cNvPr id="9" name="Ink 8">
                <a:extLst>
                  <a:ext uri="{FF2B5EF4-FFF2-40B4-BE49-F238E27FC236}">
                    <a16:creationId xmlns:a16="http://schemas.microsoft.com/office/drawing/2014/main" id="{D909256C-0606-0518-FC99-2D871E3EA0C3}"/>
                  </a:ext>
                </a:extLst>
              </p:cNvPr>
              <p:cNvPicPr/>
              <p:nvPr/>
            </p:nvPicPr>
            <p:blipFill>
              <a:blip r:embed="rId7"/>
              <a:stretch>
                <a:fillRect/>
              </a:stretch>
            </p:blipFill>
            <p:spPr>
              <a:xfrm>
                <a:off x="385956" y="1818308"/>
                <a:ext cx="43488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A58C6EFD-C60C-B1F2-82C6-0950884D7176}"/>
                  </a:ext>
                </a:extLst>
              </p14:cNvPr>
              <p14:cNvContentPartPr/>
              <p14:nvPr/>
            </p14:nvContentPartPr>
            <p14:xfrm>
              <a:off x="298116" y="2600588"/>
              <a:ext cx="543240" cy="419400"/>
            </p14:xfrm>
          </p:contentPart>
        </mc:Choice>
        <mc:Fallback>
          <p:pic>
            <p:nvPicPr>
              <p:cNvPr id="10" name="Ink 9">
                <a:extLst>
                  <a:ext uri="{FF2B5EF4-FFF2-40B4-BE49-F238E27FC236}">
                    <a16:creationId xmlns:a16="http://schemas.microsoft.com/office/drawing/2014/main" id="{A58C6EFD-C60C-B1F2-82C6-0950884D7176}"/>
                  </a:ext>
                </a:extLst>
              </p:cNvPr>
              <p:cNvPicPr/>
              <p:nvPr/>
            </p:nvPicPr>
            <p:blipFill>
              <a:blip r:embed="rId9"/>
              <a:stretch>
                <a:fillRect/>
              </a:stretch>
            </p:blipFill>
            <p:spPr>
              <a:xfrm>
                <a:off x="280116" y="2582948"/>
                <a:ext cx="578880" cy="455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97493884-5810-B40C-8908-77A7625C8B66}"/>
                  </a:ext>
                </a:extLst>
              </p14:cNvPr>
              <p14:cNvContentPartPr/>
              <p14:nvPr/>
            </p14:nvContentPartPr>
            <p14:xfrm>
              <a:off x="277236" y="3349388"/>
              <a:ext cx="625680" cy="489600"/>
            </p14:xfrm>
          </p:contentPart>
        </mc:Choice>
        <mc:Fallback>
          <p:pic>
            <p:nvPicPr>
              <p:cNvPr id="11" name="Ink 10">
                <a:extLst>
                  <a:ext uri="{FF2B5EF4-FFF2-40B4-BE49-F238E27FC236}">
                    <a16:creationId xmlns:a16="http://schemas.microsoft.com/office/drawing/2014/main" id="{97493884-5810-B40C-8908-77A7625C8B66}"/>
                  </a:ext>
                </a:extLst>
              </p:cNvPr>
              <p:cNvPicPr/>
              <p:nvPr/>
            </p:nvPicPr>
            <p:blipFill>
              <a:blip r:embed="rId11"/>
              <a:stretch>
                <a:fillRect/>
              </a:stretch>
            </p:blipFill>
            <p:spPr>
              <a:xfrm>
                <a:off x="259236" y="3331388"/>
                <a:ext cx="66132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882FCDF0-AE86-7D81-4E34-3E7DCB2ADD84}"/>
                  </a:ext>
                </a:extLst>
              </p14:cNvPr>
              <p14:cNvContentPartPr/>
              <p14:nvPr/>
            </p14:nvContentPartPr>
            <p14:xfrm>
              <a:off x="405756" y="4479788"/>
              <a:ext cx="314640" cy="438480"/>
            </p14:xfrm>
          </p:contentPart>
        </mc:Choice>
        <mc:Fallback>
          <p:pic>
            <p:nvPicPr>
              <p:cNvPr id="12" name="Ink 11">
                <a:extLst>
                  <a:ext uri="{FF2B5EF4-FFF2-40B4-BE49-F238E27FC236}">
                    <a16:creationId xmlns:a16="http://schemas.microsoft.com/office/drawing/2014/main" id="{882FCDF0-AE86-7D81-4E34-3E7DCB2ADD84}"/>
                  </a:ext>
                </a:extLst>
              </p:cNvPr>
              <p:cNvPicPr/>
              <p:nvPr/>
            </p:nvPicPr>
            <p:blipFill>
              <a:blip r:embed="rId13"/>
              <a:stretch>
                <a:fillRect/>
              </a:stretch>
            </p:blipFill>
            <p:spPr>
              <a:xfrm>
                <a:off x="387756" y="4462148"/>
                <a:ext cx="35028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DF6D5B21-EA6F-6E4C-E1B6-6A8977A20890}"/>
                  </a:ext>
                </a:extLst>
              </p14:cNvPr>
              <p14:cNvContentPartPr/>
              <p14:nvPr/>
            </p14:nvContentPartPr>
            <p14:xfrm>
              <a:off x="5093676" y="5404988"/>
              <a:ext cx="209160" cy="41400"/>
            </p14:xfrm>
          </p:contentPart>
        </mc:Choice>
        <mc:Fallback>
          <p:pic>
            <p:nvPicPr>
              <p:cNvPr id="13" name="Ink 12">
                <a:extLst>
                  <a:ext uri="{FF2B5EF4-FFF2-40B4-BE49-F238E27FC236}">
                    <a16:creationId xmlns:a16="http://schemas.microsoft.com/office/drawing/2014/main" id="{DF6D5B21-EA6F-6E4C-E1B6-6A8977A20890}"/>
                  </a:ext>
                </a:extLst>
              </p:cNvPr>
              <p:cNvPicPr/>
              <p:nvPr/>
            </p:nvPicPr>
            <p:blipFill>
              <a:blip r:embed="rId15"/>
              <a:stretch>
                <a:fillRect/>
              </a:stretch>
            </p:blipFill>
            <p:spPr>
              <a:xfrm>
                <a:off x="5075676" y="5387348"/>
                <a:ext cx="244800" cy="77040"/>
              </a:xfrm>
              <a:prstGeom prst="rect">
                <a:avLst/>
              </a:prstGeom>
            </p:spPr>
          </p:pic>
        </mc:Fallback>
      </mc:AlternateContent>
    </p:spTree>
    <p:extLst>
      <p:ext uri="{BB962C8B-B14F-4D97-AF65-F5344CB8AC3E}">
        <p14:creationId xmlns:p14="http://schemas.microsoft.com/office/powerpoint/2010/main" val="20733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1B6581E-7D83-1227-CD2C-1554D92137B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D9FAFB-34BE-54EA-46DB-BCFE02589B0B}"/>
              </a:ext>
            </a:extLst>
          </p:cNvPr>
          <p:cNvSpPr/>
          <p:nvPr/>
        </p:nvSpPr>
        <p:spPr>
          <a:xfrm>
            <a:off x="0" y="1"/>
            <a:ext cx="9715500" cy="55753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57BA43E-15B8-E2B0-32E1-474E0153AAA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F3FF5A14-3B3B-8D17-6CA6-AB3D4E38FF0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8D67AAC-C070-D5E6-96A1-0C02FCBE7BA4}"/>
              </a:ext>
            </a:extLst>
          </p:cNvPr>
          <p:cNvSpPr txBox="1"/>
          <p:nvPr/>
        </p:nvSpPr>
        <p:spPr>
          <a:xfrm>
            <a:off x="460375" y="291401"/>
            <a:ext cx="8794750" cy="4544834"/>
          </a:xfrm>
          <a:prstGeom prst="rect">
            <a:avLst/>
          </a:prstGeom>
          <a:noFill/>
        </p:spPr>
        <p:txBody>
          <a:bodyPr wrap="square">
            <a:spAutoFit/>
          </a:bodyPr>
          <a:lstStyle/>
          <a:p>
            <a:pPr rtl="0">
              <a:spcBef>
                <a:spcPts val="1400"/>
              </a:spcBef>
              <a:spcAft>
                <a:spcPts val="400"/>
              </a:spcAft>
            </a:pPr>
            <a:r>
              <a:rPr lang="en-US" sz="2400" b="1" i="0" u="none" strike="noStrike">
                <a:solidFill>
                  <a:srgbClr val="FFC000"/>
                </a:solidFill>
                <a:effectLst/>
                <a:latin typeface="Arial" panose="020B0604020202020204" pitchFamily="34" charset="0"/>
              </a:rPr>
              <a:t>Isaiah 60</a:t>
            </a:r>
            <a:endParaRPr lang="en-US" b="1">
              <a:solidFill>
                <a:srgbClr val="FFC000"/>
              </a:solidFill>
              <a:effectLst/>
            </a:endParaRPr>
          </a:p>
          <a:p>
            <a:pPr marL="285750" indent="-285750" rtl="0" fontAlgn="base">
              <a:spcBef>
                <a:spcPts val="1200"/>
              </a:spcBef>
              <a:buFont typeface="Arial" panose="020B0604020202020204" pitchFamily="34" charset="0"/>
              <a:buChar char="•"/>
            </a:pPr>
            <a:r>
              <a:rPr lang="en-US" sz="1800" b="1" i="0" u="none" strike="noStrike">
                <a:solidFill>
                  <a:srgbClr val="FFC000"/>
                </a:solidFill>
                <a:effectLst/>
                <a:latin typeface="Arial" panose="020B0604020202020204" pitchFamily="34" charset="0"/>
              </a:rPr>
              <a:t>Glory and Light</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Isaiah 60 </a:t>
            </a:r>
            <a:r>
              <a:rPr lang="en-US" sz="1800" b="0" i="0" u="none" strike="noStrike">
                <a:solidFill>
                  <a:srgbClr val="FFC000"/>
                </a:solidFill>
                <a:effectLst/>
                <a:latin typeface="Arial" panose="020B0604020202020204" pitchFamily="34" charset="0"/>
              </a:rPr>
              <a:t>emphasizes the theme of light and glory shining upon Jerusalem. </a:t>
            </a:r>
            <a:r>
              <a:rPr lang="en-US" sz="1800" b="0" i="1" u="none" strike="noStrike">
                <a:solidFill>
                  <a:srgbClr val="00B0F0"/>
                </a:solidFill>
                <a:effectLst/>
                <a:latin typeface="Arial" panose="020B0604020202020204" pitchFamily="34" charset="0"/>
              </a:rPr>
              <a:t>"Arise, shine, for your light has come, and the glory of the LORD rises upon you."</a:t>
            </a:r>
            <a:r>
              <a:rPr lang="en-US" sz="1800" b="0" i="0" u="none" strike="noStrike">
                <a:solidFill>
                  <a:srgbClr val="00B0F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Isaiah 60:1</a:t>
            </a:r>
            <a:r>
              <a:rPr lang="en-US" sz="1800" b="0" i="0" u="none" strike="noStrike">
                <a:solidFill>
                  <a:srgbClr val="FFC000"/>
                </a:solidFill>
                <a:effectLst/>
                <a:latin typeface="Arial" panose="020B0604020202020204" pitchFamily="34" charset="0"/>
              </a:rPr>
              <a:t>). This theme of light and glory continues in </a:t>
            </a:r>
            <a:r>
              <a:rPr lang="en-US" sz="1800" b="0" i="0" u="none" strike="noStrike">
                <a:solidFill>
                  <a:srgbClr val="00B0F0"/>
                </a:solidFill>
                <a:effectLst/>
                <a:latin typeface="Arial" panose="020B0604020202020204" pitchFamily="34" charset="0"/>
              </a:rPr>
              <a:t>Isaiah 62</a:t>
            </a:r>
            <a:r>
              <a:rPr lang="en-US" sz="1800" b="0" i="0" u="none" strike="noStrike">
                <a:solidFill>
                  <a:srgbClr val="FFC000"/>
                </a:solidFill>
                <a:effectLst/>
                <a:latin typeface="Arial" panose="020B0604020202020204" pitchFamily="34" charset="0"/>
              </a:rPr>
              <a:t>, where Zion's righteousness shines out like the dawn.</a:t>
            </a:r>
          </a:p>
          <a:p>
            <a:pPr marL="285750" indent="-285750" rtl="0" fontAlgn="base">
              <a:buFont typeface="Arial" panose="020B0604020202020204" pitchFamily="34" charset="0"/>
              <a:buChar char="•"/>
            </a:pPr>
            <a:r>
              <a:rPr lang="en-US" sz="1800" b="1" i="0" u="none" strike="noStrike">
                <a:solidFill>
                  <a:srgbClr val="92D050"/>
                </a:solidFill>
                <a:effectLst/>
                <a:latin typeface="Arial" panose="020B0604020202020204" pitchFamily="34" charset="0"/>
              </a:rPr>
              <a:t>Gathering of Nations</a:t>
            </a:r>
            <a:r>
              <a:rPr lang="en-US" sz="1800" b="0" i="0" u="none" strike="noStrike">
                <a:solidFill>
                  <a:srgbClr val="92D050"/>
                </a:solidFill>
                <a:effectLst/>
                <a:latin typeface="Arial" panose="020B0604020202020204" pitchFamily="34" charset="0"/>
              </a:rPr>
              <a:t>: In </a:t>
            </a:r>
            <a:r>
              <a:rPr lang="en-US" sz="1800" b="0" i="0" u="none" strike="noStrike">
                <a:solidFill>
                  <a:srgbClr val="00B0F0"/>
                </a:solidFill>
                <a:effectLst/>
                <a:latin typeface="Arial" panose="020B0604020202020204" pitchFamily="34" charset="0"/>
              </a:rPr>
              <a:t>Isaiah 60</a:t>
            </a:r>
            <a:r>
              <a:rPr lang="en-US" sz="1800" b="0" i="0" u="none" strike="noStrike">
                <a:solidFill>
                  <a:srgbClr val="92D050"/>
                </a:solidFill>
                <a:effectLst/>
                <a:latin typeface="Arial" panose="020B0604020202020204" pitchFamily="34" charset="0"/>
              </a:rPr>
              <a:t>, the nations are drawn to the light and glory of Jerusalem, bringing their wealth and honor. </a:t>
            </a:r>
            <a:r>
              <a:rPr lang="en-US" sz="1800" b="0" i="1" u="none" strike="noStrike">
                <a:solidFill>
                  <a:srgbClr val="00B0F0"/>
                </a:solidFill>
                <a:effectLst/>
                <a:latin typeface="Arial" panose="020B0604020202020204" pitchFamily="34" charset="0"/>
              </a:rPr>
              <a:t>"Nations will come to your light, and kings to the brightness of your dawn."</a:t>
            </a:r>
            <a:r>
              <a:rPr lang="en-US" sz="1800" b="0" i="0" u="none" strike="noStrike">
                <a:solidFill>
                  <a:srgbClr val="92D05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Isaiah 60:3</a:t>
            </a:r>
            <a:r>
              <a:rPr lang="en-US" sz="1800" b="0" i="0" u="none" strike="noStrike">
                <a:solidFill>
                  <a:srgbClr val="92D050"/>
                </a:solidFill>
                <a:effectLst/>
                <a:latin typeface="Arial" panose="020B0604020202020204" pitchFamily="34" charset="0"/>
              </a:rPr>
              <a:t>). This gathering of nations is echoed in </a:t>
            </a:r>
            <a:r>
              <a:rPr lang="en-US" sz="1800" b="0" i="0" u="none" strike="noStrike">
                <a:solidFill>
                  <a:srgbClr val="00B0F0"/>
                </a:solidFill>
                <a:effectLst/>
                <a:latin typeface="Arial" panose="020B0604020202020204" pitchFamily="34" charset="0"/>
              </a:rPr>
              <a:t>Isaiah 62</a:t>
            </a:r>
            <a:r>
              <a:rPr lang="en-US" sz="1800" b="0" i="0" u="none" strike="noStrike">
                <a:solidFill>
                  <a:srgbClr val="92D050"/>
                </a:solidFill>
                <a:effectLst/>
                <a:latin typeface="Arial" panose="020B0604020202020204" pitchFamily="34" charset="0"/>
              </a:rPr>
              <a:t>, where the salvation and righteousness of Zion are revealed to all people.</a:t>
            </a:r>
          </a:p>
          <a:p>
            <a:pPr marL="285750" indent="-285750" rtl="0" fontAlgn="base">
              <a:spcAft>
                <a:spcPts val="1200"/>
              </a:spcAft>
              <a:buFont typeface="Arial" panose="020B0604020202020204" pitchFamily="34" charset="0"/>
              <a:buChar char="•"/>
            </a:pPr>
            <a:r>
              <a:rPr lang="en-US" sz="1800" b="1" i="0" u="none" strike="noStrike">
                <a:solidFill>
                  <a:srgbClr val="FFC000"/>
                </a:solidFill>
                <a:effectLst/>
                <a:latin typeface="Arial" panose="020B0604020202020204" pitchFamily="34" charset="0"/>
              </a:rPr>
              <a:t>Restoration and Blessing</a:t>
            </a:r>
            <a:r>
              <a:rPr lang="en-US" sz="1800" b="0" i="0" u="none" strike="noStrike">
                <a:solidFill>
                  <a:srgbClr val="FFC000"/>
                </a:solidFill>
                <a:effectLst/>
                <a:latin typeface="Arial" panose="020B0604020202020204" pitchFamily="34" charset="0"/>
              </a:rPr>
              <a:t>: The chapter speaks of the restoration of Jerusalem, where the city is rebuilt, and its people are blessed with abundance. </a:t>
            </a:r>
            <a:r>
              <a:rPr lang="en-US" sz="1800" b="0" i="1" u="none" strike="noStrike">
                <a:solidFill>
                  <a:srgbClr val="00B0F0"/>
                </a:solidFill>
                <a:effectLst/>
                <a:latin typeface="Arial" panose="020B0604020202020204" pitchFamily="34" charset="0"/>
              </a:rPr>
              <a:t>"Your gates will always stand open, they will never be shut, day or night."</a:t>
            </a:r>
            <a:r>
              <a:rPr lang="en-US" sz="1800" b="0" i="0" u="none" strike="noStrike">
                <a:solidFill>
                  <a:srgbClr val="00B0F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Isaiah 60:11</a:t>
            </a:r>
            <a:r>
              <a:rPr lang="en-US" sz="1800" b="0" i="0" u="none" strike="noStrike">
                <a:solidFill>
                  <a:srgbClr val="FFC000"/>
                </a:solidFill>
                <a:effectLst/>
                <a:latin typeface="Arial" panose="020B0604020202020204" pitchFamily="34" charset="0"/>
              </a:rPr>
              <a:t>). This restoration theme is further elaborated in </a:t>
            </a:r>
            <a:r>
              <a:rPr lang="en-US" sz="1800" b="0" i="0" u="none" strike="noStrike">
                <a:solidFill>
                  <a:srgbClr val="00B0F0"/>
                </a:solidFill>
                <a:effectLst/>
                <a:latin typeface="Arial" panose="020B0604020202020204" pitchFamily="34" charset="0"/>
              </a:rPr>
              <a:t>Isaiah 62</a:t>
            </a:r>
            <a:r>
              <a:rPr lang="en-US" sz="1800" b="0" i="0" u="none" strike="noStrike">
                <a:solidFill>
                  <a:srgbClr val="FFC000"/>
                </a:solidFill>
                <a:effectLst/>
                <a:latin typeface="Arial" panose="020B0604020202020204" pitchFamily="34" charset="0"/>
              </a:rPr>
              <a:t>, where Jerusalem is no longer called Deserted or Desolate.</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08B1A064-3B64-9563-0113-3ADC93F31082}"/>
                  </a:ext>
                </a:extLst>
              </p14:cNvPr>
              <p14:cNvContentPartPr/>
              <p14:nvPr/>
            </p14:nvContentPartPr>
            <p14:xfrm>
              <a:off x="372276" y="861068"/>
              <a:ext cx="366120" cy="356760"/>
            </p14:xfrm>
          </p:contentPart>
        </mc:Choice>
        <mc:Fallback>
          <p:pic>
            <p:nvPicPr>
              <p:cNvPr id="7" name="Ink 6">
                <a:extLst>
                  <a:ext uri="{FF2B5EF4-FFF2-40B4-BE49-F238E27FC236}">
                    <a16:creationId xmlns:a16="http://schemas.microsoft.com/office/drawing/2014/main" id="{08B1A064-3B64-9563-0113-3ADC93F31082}"/>
                  </a:ext>
                </a:extLst>
              </p:cNvPr>
              <p:cNvPicPr/>
              <p:nvPr/>
            </p:nvPicPr>
            <p:blipFill>
              <a:blip r:embed="rId5"/>
              <a:stretch>
                <a:fillRect/>
              </a:stretch>
            </p:blipFill>
            <p:spPr>
              <a:xfrm>
                <a:off x="354636" y="843428"/>
                <a:ext cx="40176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892A9D48-BE4B-34E4-019F-6251F3CA2E00}"/>
                  </a:ext>
                </a:extLst>
              </p14:cNvPr>
              <p14:cNvContentPartPr/>
              <p14:nvPr/>
            </p14:nvContentPartPr>
            <p14:xfrm>
              <a:off x="2818836" y="1709948"/>
              <a:ext cx="393120" cy="98280"/>
            </p14:xfrm>
          </p:contentPart>
        </mc:Choice>
        <mc:Fallback>
          <p:pic>
            <p:nvPicPr>
              <p:cNvPr id="9" name="Ink 8">
                <a:extLst>
                  <a:ext uri="{FF2B5EF4-FFF2-40B4-BE49-F238E27FC236}">
                    <a16:creationId xmlns:a16="http://schemas.microsoft.com/office/drawing/2014/main" id="{892A9D48-BE4B-34E4-019F-6251F3CA2E00}"/>
                  </a:ext>
                </a:extLst>
              </p:cNvPr>
              <p:cNvPicPr/>
              <p:nvPr/>
            </p:nvPicPr>
            <p:blipFill>
              <a:blip r:embed="rId7"/>
              <a:stretch>
                <a:fillRect/>
              </a:stretch>
            </p:blipFill>
            <p:spPr>
              <a:xfrm>
                <a:off x="2800836" y="1691948"/>
                <a:ext cx="428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7A7E8A7F-6440-765C-7438-9D85BC3FC7ED}"/>
                  </a:ext>
                </a:extLst>
              </p14:cNvPr>
              <p14:cNvContentPartPr/>
              <p14:nvPr/>
            </p14:nvContentPartPr>
            <p14:xfrm>
              <a:off x="404316" y="1948628"/>
              <a:ext cx="360720" cy="432000"/>
            </p14:xfrm>
          </p:contentPart>
        </mc:Choice>
        <mc:Fallback>
          <p:pic>
            <p:nvPicPr>
              <p:cNvPr id="10" name="Ink 9">
                <a:extLst>
                  <a:ext uri="{FF2B5EF4-FFF2-40B4-BE49-F238E27FC236}">
                    <a16:creationId xmlns:a16="http://schemas.microsoft.com/office/drawing/2014/main" id="{7A7E8A7F-6440-765C-7438-9D85BC3FC7ED}"/>
                  </a:ext>
                </a:extLst>
              </p:cNvPr>
              <p:cNvPicPr/>
              <p:nvPr/>
            </p:nvPicPr>
            <p:blipFill>
              <a:blip r:embed="rId9"/>
              <a:stretch>
                <a:fillRect/>
              </a:stretch>
            </p:blipFill>
            <p:spPr>
              <a:xfrm>
                <a:off x="386316" y="1930988"/>
                <a:ext cx="396360" cy="467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EACC7F96-23EB-F438-EB18-29362013F211}"/>
                  </a:ext>
                </a:extLst>
              </p14:cNvPr>
              <p14:cNvContentPartPr/>
              <p14:nvPr/>
            </p14:nvContentPartPr>
            <p14:xfrm>
              <a:off x="327996" y="3161468"/>
              <a:ext cx="424440" cy="545400"/>
            </p14:xfrm>
          </p:contentPart>
        </mc:Choice>
        <mc:Fallback>
          <p:pic>
            <p:nvPicPr>
              <p:cNvPr id="11" name="Ink 10">
                <a:extLst>
                  <a:ext uri="{FF2B5EF4-FFF2-40B4-BE49-F238E27FC236}">
                    <a16:creationId xmlns:a16="http://schemas.microsoft.com/office/drawing/2014/main" id="{EACC7F96-23EB-F438-EB18-29362013F211}"/>
                  </a:ext>
                </a:extLst>
              </p:cNvPr>
              <p:cNvPicPr/>
              <p:nvPr/>
            </p:nvPicPr>
            <p:blipFill>
              <a:blip r:embed="rId11"/>
              <a:stretch>
                <a:fillRect/>
              </a:stretch>
            </p:blipFill>
            <p:spPr>
              <a:xfrm>
                <a:off x="310356" y="3143828"/>
                <a:ext cx="46008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ACF027F8-F42E-6C08-0BC7-11A8937B1A50}"/>
                  </a:ext>
                </a:extLst>
              </p14:cNvPr>
              <p14:cNvContentPartPr/>
              <p14:nvPr/>
            </p14:nvContentPartPr>
            <p14:xfrm>
              <a:off x="7892316" y="4179548"/>
              <a:ext cx="412560" cy="34200"/>
            </p14:xfrm>
          </p:contentPart>
        </mc:Choice>
        <mc:Fallback>
          <p:pic>
            <p:nvPicPr>
              <p:cNvPr id="12" name="Ink 11">
                <a:extLst>
                  <a:ext uri="{FF2B5EF4-FFF2-40B4-BE49-F238E27FC236}">
                    <a16:creationId xmlns:a16="http://schemas.microsoft.com/office/drawing/2014/main" id="{ACF027F8-F42E-6C08-0BC7-11A8937B1A50}"/>
                  </a:ext>
                </a:extLst>
              </p:cNvPr>
              <p:cNvPicPr/>
              <p:nvPr/>
            </p:nvPicPr>
            <p:blipFill>
              <a:blip r:embed="rId13"/>
              <a:stretch>
                <a:fillRect/>
              </a:stretch>
            </p:blipFill>
            <p:spPr>
              <a:xfrm>
                <a:off x="7874676" y="4161548"/>
                <a:ext cx="448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D5F1613D-738C-21AF-C4DF-D49BFF9F5FF6}"/>
                  </a:ext>
                </a:extLst>
              </p14:cNvPr>
              <p14:cNvContentPartPr/>
              <p14:nvPr/>
            </p14:nvContentPartPr>
            <p14:xfrm>
              <a:off x="3397716" y="4173788"/>
              <a:ext cx="3295800" cy="58320"/>
            </p14:xfrm>
          </p:contentPart>
        </mc:Choice>
        <mc:Fallback>
          <p:pic>
            <p:nvPicPr>
              <p:cNvPr id="13" name="Ink 12">
                <a:extLst>
                  <a:ext uri="{FF2B5EF4-FFF2-40B4-BE49-F238E27FC236}">
                    <a16:creationId xmlns:a16="http://schemas.microsoft.com/office/drawing/2014/main" id="{D5F1613D-738C-21AF-C4DF-D49BFF9F5FF6}"/>
                  </a:ext>
                </a:extLst>
              </p:cNvPr>
              <p:cNvPicPr/>
              <p:nvPr/>
            </p:nvPicPr>
            <p:blipFill>
              <a:blip r:embed="rId15"/>
              <a:stretch>
                <a:fillRect/>
              </a:stretch>
            </p:blipFill>
            <p:spPr>
              <a:xfrm>
                <a:off x="3379716" y="4155788"/>
                <a:ext cx="3331440" cy="93960"/>
              </a:xfrm>
              <a:prstGeom prst="rect">
                <a:avLst/>
              </a:prstGeom>
            </p:spPr>
          </p:pic>
        </mc:Fallback>
      </mc:AlternateContent>
    </p:spTree>
    <p:extLst>
      <p:ext uri="{BB962C8B-B14F-4D97-AF65-F5344CB8AC3E}">
        <p14:creationId xmlns:p14="http://schemas.microsoft.com/office/powerpoint/2010/main" val="331406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4AE7C1A-75A7-54BD-3F4D-D353E3F826B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814385E-C6B4-48C1-2264-7060BC9E7752}"/>
              </a:ext>
            </a:extLst>
          </p:cNvPr>
          <p:cNvSpPr/>
          <p:nvPr/>
        </p:nvSpPr>
        <p:spPr>
          <a:xfrm>
            <a:off x="0" y="1"/>
            <a:ext cx="9715500" cy="55753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76C5981-9219-45C8-47F4-A9AC2908BB7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3606E1B0-0F47-A61F-180C-F1E1EE5D6715}"/>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E6EADEF-C609-BB43-FCA7-FD2F506AFD9B}"/>
              </a:ext>
            </a:extLst>
          </p:cNvPr>
          <p:cNvSpPr txBox="1"/>
          <p:nvPr/>
        </p:nvSpPr>
        <p:spPr>
          <a:xfrm>
            <a:off x="352425" y="175588"/>
            <a:ext cx="9010650" cy="5098832"/>
          </a:xfrm>
          <a:prstGeom prst="rect">
            <a:avLst/>
          </a:prstGeom>
          <a:noFill/>
        </p:spPr>
        <p:txBody>
          <a:bodyPr wrap="square">
            <a:spAutoFit/>
          </a:bodyPr>
          <a:lstStyle/>
          <a:p>
            <a:pPr rtl="0">
              <a:spcBef>
                <a:spcPts val="1400"/>
              </a:spcBef>
              <a:spcAft>
                <a:spcPts val="400"/>
              </a:spcAft>
            </a:pPr>
            <a:r>
              <a:rPr lang="en-US" sz="2400" b="1" i="0" u="none" strike="noStrike">
                <a:solidFill>
                  <a:srgbClr val="FFC000"/>
                </a:solidFill>
                <a:effectLst/>
                <a:latin typeface="Arial" panose="020B0604020202020204" pitchFamily="34" charset="0"/>
              </a:rPr>
              <a:t>Isaiah 61</a:t>
            </a:r>
            <a:endParaRPr lang="en-US" b="1">
              <a:solidFill>
                <a:srgbClr val="FFC000"/>
              </a:solidFill>
              <a:effectLst/>
            </a:endParaRPr>
          </a:p>
          <a:p>
            <a:pPr marL="285750" indent="-285750" rtl="0" fontAlgn="base">
              <a:spcBef>
                <a:spcPts val="1200"/>
              </a:spcBef>
              <a:buFont typeface="Arial" panose="020B0604020202020204" pitchFamily="34" charset="0"/>
              <a:buChar char="•"/>
            </a:pPr>
            <a:r>
              <a:rPr lang="en-US" sz="1800" b="1" i="0" u="none" strike="noStrike">
                <a:solidFill>
                  <a:srgbClr val="FFC000"/>
                </a:solidFill>
                <a:effectLst/>
                <a:latin typeface="Arial" panose="020B0604020202020204" pitchFamily="34" charset="0"/>
              </a:rPr>
              <a:t>Proclamation of Good News</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Isaiah 61 </a:t>
            </a:r>
            <a:r>
              <a:rPr lang="en-US" sz="1800" b="0" i="0" u="none" strike="noStrike">
                <a:solidFill>
                  <a:srgbClr val="FFC000"/>
                </a:solidFill>
                <a:effectLst/>
                <a:latin typeface="Arial" panose="020B0604020202020204" pitchFamily="34" charset="0"/>
              </a:rPr>
              <a:t>begins with the proclamation of good news by the Servant King Messiah to the poor and the brokenhearted. </a:t>
            </a:r>
            <a:r>
              <a:rPr lang="en-US" sz="1800" b="0" i="1" u="none" strike="noStrike">
                <a:solidFill>
                  <a:srgbClr val="00B0F0"/>
                </a:solidFill>
                <a:effectLst/>
                <a:latin typeface="Arial" panose="020B0604020202020204" pitchFamily="34" charset="0"/>
              </a:rPr>
              <a:t>"The Spirit of the Sovereign LORD is on me, because the LORD has anointed me to proclaim good news to the poor."</a:t>
            </a:r>
            <a:r>
              <a:rPr lang="en-US" sz="1800" b="0" i="0" u="none" strike="noStrike">
                <a:solidFill>
                  <a:srgbClr val="00B0F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Isaiah 61:1</a:t>
            </a:r>
            <a:r>
              <a:rPr lang="en-US" sz="1800" b="0" i="0" u="none" strike="noStrike">
                <a:solidFill>
                  <a:srgbClr val="FFC000"/>
                </a:solidFill>
                <a:effectLst/>
                <a:latin typeface="Arial" panose="020B0604020202020204" pitchFamily="34" charset="0"/>
              </a:rPr>
              <a:t>). This proclamation continues in </a:t>
            </a:r>
            <a:r>
              <a:rPr lang="en-US" sz="1800" b="0" i="0" u="none" strike="noStrike">
                <a:solidFill>
                  <a:srgbClr val="00B0F0"/>
                </a:solidFill>
                <a:effectLst/>
                <a:latin typeface="Arial" panose="020B0604020202020204" pitchFamily="34" charset="0"/>
              </a:rPr>
              <a:t>Isaiah 62</a:t>
            </a:r>
            <a:r>
              <a:rPr lang="en-US" sz="1800" b="0" i="0" u="none" strike="noStrike">
                <a:solidFill>
                  <a:srgbClr val="FFC000"/>
                </a:solidFill>
                <a:effectLst/>
                <a:latin typeface="Arial" panose="020B0604020202020204" pitchFamily="34" charset="0"/>
              </a:rPr>
              <a:t>, where the watchmen seek the Lord God to remind Him of His promises and proclaim His goodness.</a:t>
            </a:r>
          </a:p>
          <a:p>
            <a:pPr marL="285750" indent="-285750" rtl="0" fontAlgn="base">
              <a:buFont typeface="Arial" panose="020B0604020202020204" pitchFamily="34" charset="0"/>
              <a:buChar char="•"/>
            </a:pPr>
            <a:r>
              <a:rPr lang="en-US" sz="1800" b="1" i="0" u="none" strike="noStrike">
                <a:solidFill>
                  <a:srgbClr val="92D050"/>
                </a:solidFill>
                <a:effectLst/>
                <a:latin typeface="Arial" panose="020B0604020202020204" pitchFamily="34" charset="0"/>
              </a:rPr>
              <a:t>Year of the LORD's Favor</a:t>
            </a:r>
            <a:r>
              <a:rPr lang="en-US" sz="1800" b="0" i="0" u="none" strike="noStrike">
                <a:solidFill>
                  <a:srgbClr val="92D050"/>
                </a:solidFill>
                <a:effectLst/>
                <a:latin typeface="Arial" panose="020B0604020202020204" pitchFamily="34" charset="0"/>
              </a:rPr>
              <a:t>: The chapter speaks of the year of the LORD's favor and the day of vengeance of our God. </a:t>
            </a:r>
            <a:r>
              <a:rPr lang="en-US" sz="1800" b="0" i="1" u="none" strike="noStrike">
                <a:solidFill>
                  <a:srgbClr val="00B0F0"/>
                </a:solidFill>
                <a:effectLst/>
                <a:latin typeface="Arial" panose="020B0604020202020204" pitchFamily="34" charset="0"/>
              </a:rPr>
              <a:t>"To proclaim the year of the LORD's favor and the day of vengeance of our God."</a:t>
            </a:r>
            <a:r>
              <a:rPr lang="en-US" sz="1800" b="0" i="0" u="none" strike="noStrike">
                <a:solidFill>
                  <a:srgbClr val="92D05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Isaiah 61:2</a:t>
            </a:r>
            <a:r>
              <a:rPr lang="en-US" sz="1800" b="0" i="0" u="none" strike="noStrike">
                <a:solidFill>
                  <a:srgbClr val="92D050"/>
                </a:solidFill>
                <a:effectLst/>
                <a:latin typeface="Arial" panose="020B0604020202020204" pitchFamily="34" charset="0"/>
              </a:rPr>
              <a:t>). The favor and love of God are highlighted in </a:t>
            </a:r>
            <a:r>
              <a:rPr lang="en-US" sz="1800" b="0" i="0" u="none" strike="noStrike">
                <a:solidFill>
                  <a:srgbClr val="00B0F0"/>
                </a:solidFill>
                <a:effectLst/>
                <a:latin typeface="Arial" panose="020B0604020202020204" pitchFamily="34" charset="0"/>
              </a:rPr>
              <a:t>Isaiah 62</a:t>
            </a:r>
            <a:r>
              <a:rPr lang="en-US" sz="1800" b="0" i="0" u="none" strike="noStrike">
                <a:solidFill>
                  <a:srgbClr val="92D050"/>
                </a:solidFill>
                <a:effectLst/>
                <a:latin typeface="Arial" panose="020B0604020202020204" pitchFamily="34" charset="0"/>
              </a:rPr>
              <a:t>, where Jerusalem is given a new name and becomes a delight to God.</a:t>
            </a:r>
          </a:p>
          <a:p>
            <a:pPr marL="285750" indent="-285750" rtl="0" fontAlgn="base">
              <a:spcAft>
                <a:spcPts val="1200"/>
              </a:spcAft>
              <a:buFont typeface="Arial" panose="020B0604020202020204" pitchFamily="34" charset="0"/>
              <a:buChar char="•"/>
            </a:pPr>
            <a:r>
              <a:rPr lang="en-US" sz="1800" b="1" i="0" u="none" strike="noStrike">
                <a:solidFill>
                  <a:srgbClr val="FFC000"/>
                </a:solidFill>
                <a:effectLst/>
                <a:latin typeface="Arial" panose="020B0604020202020204" pitchFamily="34" charset="0"/>
              </a:rPr>
              <a:t>Joy and Transformation</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Isaiah 61 </a:t>
            </a:r>
            <a:r>
              <a:rPr lang="en-US" sz="1800" b="0" i="0" u="none" strike="noStrike">
                <a:solidFill>
                  <a:srgbClr val="FFC000"/>
                </a:solidFill>
                <a:effectLst/>
                <a:latin typeface="Arial" panose="020B0604020202020204" pitchFamily="34" charset="0"/>
              </a:rPr>
              <a:t>emphasizes joy and transformation, where those who mourn in Zion are given a crown of beauty instead of ashes. </a:t>
            </a:r>
            <a:r>
              <a:rPr lang="en-US" sz="1800" b="0" i="1" u="none" strike="noStrike">
                <a:solidFill>
                  <a:srgbClr val="00B0F0"/>
                </a:solidFill>
                <a:effectLst/>
                <a:latin typeface="Arial" panose="020B0604020202020204" pitchFamily="34" charset="0"/>
              </a:rPr>
              <a:t>"To bestow on them a crown of beauty instead of ashes, the oil of joy instead of mourning."</a:t>
            </a:r>
            <a:r>
              <a:rPr lang="en-US" sz="1800" b="0" i="0" u="none" strike="noStrike">
                <a:solidFill>
                  <a:srgbClr val="00B0F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Isaiah 61:3</a:t>
            </a:r>
            <a:r>
              <a:rPr lang="en-US" sz="1800" b="0" i="0" u="none" strike="noStrike">
                <a:solidFill>
                  <a:srgbClr val="FFC000"/>
                </a:solidFill>
                <a:effectLst/>
                <a:latin typeface="Arial" panose="020B0604020202020204" pitchFamily="34" charset="0"/>
              </a:rPr>
              <a:t>). This theme of joy is mirrored in </a:t>
            </a:r>
            <a:r>
              <a:rPr lang="en-US" sz="1800" b="0" i="0" u="none" strike="noStrike">
                <a:solidFill>
                  <a:srgbClr val="00B0F0"/>
                </a:solidFill>
                <a:effectLst/>
                <a:latin typeface="Arial" panose="020B0604020202020204" pitchFamily="34" charset="0"/>
              </a:rPr>
              <a:t>Isaiah 62</a:t>
            </a:r>
            <a:r>
              <a:rPr lang="en-US" sz="1800" b="0" i="0" u="none" strike="noStrike">
                <a:solidFill>
                  <a:srgbClr val="FFC000"/>
                </a:solidFill>
                <a:effectLst/>
                <a:latin typeface="Arial" panose="020B0604020202020204" pitchFamily="34" charset="0"/>
              </a:rPr>
              <a:t>, where the imagery of marriage joy is used to describe the relationship between God and His people.</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2252354B-09F0-DB01-BEF9-AE59F7046198}"/>
                  </a:ext>
                </a:extLst>
              </p14:cNvPr>
              <p14:cNvContentPartPr/>
              <p14:nvPr/>
            </p14:nvContentPartPr>
            <p14:xfrm>
              <a:off x="252036" y="776828"/>
              <a:ext cx="400320" cy="329760"/>
            </p14:xfrm>
          </p:contentPart>
        </mc:Choice>
        <mc:Fallback>
          <p:pic>
            <p:nvPicPr>
              <p:cNvPr id="7" name="Ink 6">
                <a:extLst>
                  <a:ext uri="{FF2B5EF4-FFF2-40B4-BE49-F238E27FC236}">
                    <a16:creationId xmlns:a16="http://schemas.microsoft.com/office/drawing/2014/main" id="{2252354B-09F0-DB01-BEF9-AE59F7046198}"/>
                  </a:ext>
                </a:extLst>
              </p:cNvPr>
              <p:cNvPicPr/>
              <p:nvPr/>
            </p:nvPicPr>
            <p:blipFill>
              <a:blip r:embed="rId5"/>
              <a:stretch>
                <a:fillRect/>
              </a:stretch>
            </p:blipFill>
            <p:spPr>
              <a:xfrm>
                <a:off x="234036" y="758828"/>
                <a:ext cx="43596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F5D6F9DA-C37B-EAD6-0F6A-CB5512FCB486}"/>
                  </a:ext>
                </a:extLst>
              </p14:cNvPr>
              <p14:cNvContentPartPr/>
              <p14:nvPr/>
            </p14:nvContentPartPr>
            <p14:xfrm>
              <a:off x="313956" y="2323028"/>
              <a:ext cx="324000" cy="418320"/>
            </p14:xfrm>
          </p:contentPart>
        </mc:Choice>
        <mc:Fallback>
          <p:pic>
            <p:nvPicPr>
              <p:cNvPr id="9" name="Ink 8">
                <a:extLst>
                  <a:ext uri="{FF2B5EF4-FFF2-40B4-BE49-F238E27FC236}">
                    <a16:creationId xmlns:a16="http://schemas.microsoft.com/office/drawing/2014/main" id="{F5D6F9DA-C37B-EAD6-0F6A-CB5512FCB486}"/>
                  </a:ext>
                </a:extLst>
              </p:cNvPr>
              <p:cNvPicPr/>
              <p:nvPr/>
            </p:nvPicPr>
            <p:blipFill>
              <a:blip r:embed="rId7"/>
              <a:stretch>
                <a:fillRect/>
              </a:stretch>
            </p:blipFill>
            <p:spPr>
              <a:xfrm>
                <a:off x="296316" y="2305028"/>
                <a:ext cx="35964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E5CF1DE7-4946-2490-D4D4-9AE31872D6F7}"/>
                  </a:ext>
                </a:extLst>
              </p14:cNvPr>
              <p14:cNvContentPartPr/>
              <p14:nvPr/>
            </p14:nvContentPartPr>
            <p14:xfrm>
              <a:off x="304236" y="3751508"/>
              <a:ext cx="342000" cy="339480"/>
            </p14:xfrm>
          </p:contentPart>
        </mc:Choice>
        <mc:Fallback>
          <p:pic>
            <p:nvPicPr>
              <p:cNvPr id="10" name="Ink 9">
                <a:extLst>
                  <a:ext uri="{FF2B5EF4-FFF2-40B4-BE49-F238E27FC236}">
                    <a16:creationId xmlns:a16="http://schemas.microsoft.com/office/drawing/2014/main" id="{E5CF1DE7-4946-2490-D4D4-9AE31872D6F7}"/>
                  </a:ext>
                </a:extLst>
              </p:cNvPr>
              <p:cNvPicPr/>
              <p:nvPr/>
            </p:nvPicPr>
            <p:blipFill>
              <a:blip r:embed="rId9"/>
              <a:stretch>
                <a:fillRect/>
              </a:stretch>
            </p:blipFill>
            <p:spPr>
              <a:xfrm>
                <a:off x="286596" y="3733868"/>
                <a:ext cx="377640" cy="375120"/>
              </a:xfrm>
              <a:prstGeom prst="rect">
                <a:avLst/>
              </a:prstGeom>
            </p:spPr>
          </p:pic>
        </mc:Fallback>
      </mc:AlternateContent>
    </p:spTree>
    <p:extLst>
      <p:ext uri="{BB962C8B-B14F-4D97-AF65-F5344CB8AC3E}">
        <p14:creationId xmlns:p14="http://schemas.microsoft.com/office/powerpoint/2010/main" val="331966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77C13ED-DED0-B73C-82C4-EAEB2C64DF7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B3904C4-8E97-5099-2CC3-FA595977FF6A}"/>
              </a:ext>
            </a:extLst>
          </p:cNvPr>
          <p:cNvSpPr/>
          <p:nvPr/>
        </p:nvSpPr>
        <p:spPr>
          <a:xfrm>
            <a:off x="0" y="1"/>
            <a:ext cx="9715500" cy="39750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437AC0-AB3F-7CC2-CC17-3897A472B0F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7723A91-8771-B0FA-4A11-5621F75A165D}"/>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AFF210F1-1384-C5DE-A08F-1A7722993952}"/>
              </a:ext>
            </a:extLst>
          </p:cNvPr>
          <p:cNvSpPr txBox="1"/>
          <p:nvPr/>
        </p:nvSpPr>
        <p:spPr>
          <a:xfrm>
            <a:off x="596900" y="458808"/>
            <a:ext cx="8521700" cy="2882840"/>
          </a:xfrm>
          <a:prstGeom prst="rect">
            <a:avLst/>
          </a:prstGeom>
          <a:noFill/>
        </p:spPr>
        <p:txBody>
          <a:bodyPr wrap="square">
            <a:spAutoFit/>
          </a:bodyPr>
          <a:lstStyle/>
          <a:p>
            <a:pPr rtl="0">
              <a:spcBef>
                <a:spcPts val="1400"/>
              </a:spcBef>
              <a:spcAft>
                <a:spcPts val="400"/>
              </a:spcAft>
            </a:pPr>
            <a:r>
              <a:rPr lang="en-US" sz="2400" b="1" i="0" u="none" strike="noStrike">
                <a:solidFill>
                  <a:srgbClr val="FFC000"/>
                </a:solidFill>
                <a:effectLst/>
                <a:latin typeface="Arial" panose="020B0604020202020204" pitchFamily="34" charset="0"/>
              </a:rPr>
              <a:t>Isaiah 62</a:t>
            </a:r>
            <a:endParaRPr lang="en-US" b="1">
              <a:solidFill>
                <a:srgbClr val="FFC000"/>
              </a:solidFill>
              <a:effectLst/>
            </a:endParaRPr>
          </a:p>
          <a:p>
            <a:pPr marL="285750" indent="-285750" rtl="0" fontAlgn="base">
              <a:spcBef>
                <a:spcPts val="1200"/>
              </a:spcBef>
              <a:buFont typeface="Arial" panose="020B0604020202020204" pitchFamily="34" charset="0"/>
              <a:buChar char="•"/>
            </a:pPr>
            <a:r>
              <a:rPr lang="en-US" sz="1800" b="1" i="0" u="none" strike="noStrike">
                <a:solidFill>
                  <a:srgbClr val="FFC000"/>
                </a:solidFill>
                <a:effectLst/>
                <a:latin typeface="Arial" panose="020B0604020202020204" pitchFamily="34" charset="0"/>
              </a:rPr>
              <a:t>Continuation and Fulfillment</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Isaiah 62 </a:t>
            </a:r>
            <a:r>
              <a:rPr lang="en-US" sz="1800" b="0" i="0" u="none" strike="noStrike">
                <a:solidFill>
                  <a:srgbClr val="FFC000"/>
                </a:solidFill>
                <a:effectLst/>
                <a:latin typeface="Arial" panose="020B0604020202020204" pitchFamily="34" charset="0"/>
              </a:rPr>
              <a:t>continues and fulfills the promises made in </a:t>
            </a:r>
            <a:r>
              <a:rPr lang="en-US" sz="1800" b="0" i="0" u="none" strike="noStrike">
                <a:solidFill>
                  <a:srgbClr val="00B0F0"/>
                </a:solidFill>
                <a:effectLst/>
                <a:latin typeface="Arial" panose="020B0604020202020204" pitchFamily="34" charset="0"/>
              </a:rPr>
              <a:t>Isaiah 60 </a:t>
            </a:r>
            <a:r>
              <a:rPr lang="en-US" sz="1800" b="0" i="0" u="none" strike="noStrike">
                <a:solidFill>
                  <a:srgbClr val="FFC000"/>
                </a:solidFill>
                <a:effectLst/>
                <a:latin typeface="Arial" panose="020B0604020202020204" pitchFamily="34" charset="0"/>
              </a:rPr>
              <a:t>and </a:t>
            </a:r>
            <a:r>
              <a:rPr lang="en-US" sz="1800" b="0" i="0" u="none" strike="noStrike">
                <a:solidFill>
                  <a:srgbClr val="00B0F0"/>
                </a:solidFill>
                <a:effectLst/>
                <a:latin typeface="Arial" panose="020B0604020202020204" pitchFamily="34" charset="0"/>
              </a:rPr>
              <a:t>61</a:t>
            </a:r>
            <a:r>
              <a:rPr lang="en-US" sz="1800" b="0" i="0" u="none" strike="noStrike">
                <a:solidFill>
                  <a:srgbClr val="FFC000"/>
                </a:solidFill>
                <a:effectLst/>
                <a:latin typeface="Arial" panose="020B0604020202020204" pitchFamily="34" charset="0"/>
              </a:rPr>
              <a:t>. The themes of light, glory, restoration, divine favor, and joy are brought to fruition in a vivid and hopeful vision of Jerusalem's future.</a:t>
            </a:r>
          </a:p>
          <a:p>
            <a:pPr marL="285750" indent="-285750" rtl="0" fontAlgn="base">
              <a:spcAft>
                <a:spcPts val="1200"/>
              </a:spcAft>
              <a:buFont typeface="Arial" panose="020B0604020202020204" pitchFamily="34" charset="0"/>
              <a:buChar char="•"/>
            </a:pPr>
            <a:r>
              <a:rPr lang="en-US" sz="1800" b="1" i="0" u="none" strike="noStrike">
                <a:solidFill>
                  <a:srgbClr val="92D050"/>
                </a:solidFill>
                <a:effectLst/>
                <a:latin typeface="Arial" panose="020B0604020202020204" pitchFamily="34" charset="0"/>
              </a:rPr>
              <a:t>Role of Watchmen</a:t>
            </a:r>
            <a:r>
              <a:rPr lang="en-US" sz="1800" b="0" i="0" u="none" strike="noStrike">
                <a:solidFill>
                  <a:srgbClr val="92D050"/>
                </a:solidFill>
                <a:effectLst/>
                <a:latin typeface="Arial" panose="020B0604020202020204" pitchFamily="34" charset="0"/>
              </a:rPr>
              <a:t>: The role of the watchmen in </a:t>
            </a:r>
            <a:r>
              <a:rPr lang="en-US" sz="1800" b="0" i="0" u="none" strike="noStrike">
                <a:solidFill>
                  <a:srgbClr val="00B0F0"/>
                </a:solidFill>
                <a:effectLst/>
                <a:latin typeface="Arial" panose="020B0604020202020204" pitchFamily="34" charset="0"/>
              </a:rPr>
              <a:t>Isaiah 62 </a:t>
            </a:r>
            <a:r>
              <a:rPr lang="en-US" sz="1800" b="0" i="0" u="none" strike="noStrike">
                <a:solidFill>
                  <a:srgbClr val="92D050"/>
                </a:solidFill>
                <a:effectLst/>
                <a:latin typeface="Arial" panose="020B0604020202020204" pitchFamily="34" charset="0"/>
              </a:rPr>
              <a:t>reflects the persistent prayer and proclamation seen in </a:t>
            </a:r>
            <a:r>
              <a:rPr lang="en-US" sz="1800" b="0" i="0" u="none" strike="noStrike">
                <a:solidFill>
                  <a:srgbClr val="00B0F0"/>
                </a:solidFill>
                <a:effectLst/>
                <a:latin typeface="Arial" panose="020B0604020202020204" pitchFamily="34" charset="0"/>
              </a:rPr>
              <a:t>Isaiah 61</a:t>
            </a:r>
            <a:r>
              <a:rPr lang="en-US" sz="1800" b="0" i="0" u="none" strike="noStrike">
                <a:solidFill>
                  <a:srgbClr val="92D050"/>
                </a:solidFill>
                <a:effectLst/>
                <a:latin typeface="Arial" panose="020B0604020202020204" pitchFamily="34" charset="0"/>
              </a:rPr>
              <a:t>. The watchmen are vigilant, seek the Lord God in His promises, and ensure that His word is fulfilled in their lives.</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0A84CAE5-C70C-36E6-0F8E-20C20409E0B0}"/>
                  </a:ext>
                </a:extLst>
              </p14:cNvPr>
              <p14:cNvContentPartPr/>
              <p14:nvPr/>
            </p14:nvContentPartPr>
            <p14:xfrm>
              <a:off x="521316" y="1031348"/>
              <a:ext cx="368280" cy="372600"/>
            </p14:xfrm>
          </p:contentPart>
        </mc:Choice>
        <mc:Fallback>
          <p:pic>
            <p:nvPicPr>
              <p:cNvPr id="7" name="Ink 6">
                <a:extLst>
                  <a:ext uri="{FF2B5EF4-FFF2-40B4-BE49-F238E27FC236}">
                    <a16:creationId xmlns:a16="http://schemas.microsoft.com/office/drawing/2014/main" id="{0A84CAE5-C70C-36E6-0F8E-20C20409E0B0}"/>
                  </a:ext>
                </a:extLst>
              </p:cNvPr>
              <p:cNvPicPr/>
              <p:nvPr/>
            </p:nvPicPr>
            <p:blipFill>
              <a:blip r:embed="rId5"/>
              <a:stretch>
                <a:fillRect/>
              </a:stretch>
            </p:blipFill>
            <p:spPr>
              <a:xfrm>
                <a:off x="503676" y="1013708"/>
                <a:ext cx="40392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4D5F73B1-AEDF-F576-92E6-4BAF074F62ED}"/>
                  </a:ext>
                </a:extLst>
              </p14:cNvPr>
              <p14:cNvContentPartPr/>
              <p14:nvPr/>
            </p14:nvContentPartPr>
            <p14:xfrm>
              <a:off x="406476" y="1992188"/>
              <a:ext cx="536040" cy="468360"/>
            </p14:xfrm>
          </p:contentPart>
        </mc:Choice>
        <mc:Fallback>
          <p:pic>
            <p:nvPicPr>
              <p:cNvPr id="9" name="Ink 8">
                <a:extLst>
                  <a:ext uri="{FF2B5EF4-FFF2-40B4-BE49-F238E27FC236}">
                    <a16:creationId xmlns:a16="http://schemas.microsoft.com/office/drawing/2014/main" id="{4D5F73B1-AEDF-F576-92E6-4BAF074F62ED}"/>
                  </a:ext>
                </a:extLst>
              </p:cNvPr>
              <p:cNvPicPr/>
              <p:nvPr/>
            </p:nvPicPr>
            <p:blipFill>
              <a:blip r:embed="rId7"/>
              <a:stretch>
                <a:fillRect/>
              </a:stretch>
            </p:blipFill>
            <p:spPr>
              <a:xfrm>
                <a:off x="388836" y="1974188"/>
                <a:ext cx="571680" cy="504000"/>
              </a:xfrm>
              <a:prstGeom prst="rect">
                <a:avLst/>
              </a:prstGeom>
            </p:spPr>
          </p:pic>
        </mc:Fallback>
      </mc:AlternateContent>
    </p:spTree>
    <p:extLst>
      <p:ext uri="{BB962C8B-B14F-4D97-AF65-F5344CB8AC3E}">
        <p14:creationId xmlns:p14="http://schemas.microsoft.com/office/powerpoint/2010/main" val="89186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808063"/>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370975"/>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סב</a:t>
            </a:r>
          </a:p>
          <a:p>
            <a:pPr algn="r"/>
            <a:r>
              <a:rPr lang="he-IL" sz="2600">
                <a:solidFill>
                  <a:srgbClr val="FFFF00"/>
                </a:solidFill>
                <a:cs typeface="+mj-cs"/>
              </a:rPr>
              <a:t>﻿א   לְמַעַן צִיּוֹן לֹא אֶחֱשֶׁה וּלְמַעַן יְרוּשָׁלַם לֹא אֶשְׁקוֹט עַד-יֵצֵא כַנֹּגַהּ צִדְקָהּ וִישׁוּעָתָהּ כְּלַפִּיד יִבְעָר: ב   וְרָאוּ גוֹיִם צִדְקֵךְ וְכָל-מְלָכִים כְּבוֹדֵךְ וְקֹרָא לָךְ שֵׁם חָדָשׁ אֲשֶׁר פִּי יְהֹוָה יִקֳּבֶנּוּ: ג   וְהָיִית עֲטֶרֶת תִּפְאֶרֶת בְּיַד-יְהֹוָה וּצְנִוף [וּצְנִיף] מְלוּכָה בְּכַף-אֱלֹהָיִךְ: ד   לֹא-יֵאָמֵר לָךְ עוֹד עֲזוּבָה וּלְאַרְצֵךְ לֹא-יֵאָמֵר עוֹד שְׁמָמָה כִּי לָךְ יִקָּרֵא חֶפְצִי-בָהּ וּלְאַרְצֵךְ בְּעוּלָה כִּי-חָפֵץ יְהֹוָה בָּךְ וְאַרְצֵךְ תִּבָּעֵל: ה   כִּי-יִבְעַל בָּחוּר בְּתוּלָה יִבְעָלוּךְ בָּנָיִךְ וּמְשֹוֹשֹ חָתָן עַל-כַּלָּה יָשִֹישֹ עָלַיִךְ אֱלֹהָיִךְ: ו   עַל-חוֹמֹתַיִךְ יְרוּשָׁלַם הִפְקַדְתִּי שֹׁמְרִים כָּל-הַיּוֹם וְכָל-הַלַּיְלָה תָּמִיד לֹא יֶחֱשׁוּ הַמַּזְכִּרִים אֶת-יְהֹוָה אַל-דֳּמִי לָכֶם: </a:t>
            </a:r>
            <a:r>
              <a:rPr lang="he-IL" sz="2600">
                <a:solidFill>
                  <a:srgbClr val="FFC000"/>
                </a:solidFill>
                <a:cs typeface="+mj-cs"/>
              </a:rPr>
              <a:t>ז   וְאַל-תִּתְּנוּ דֳמִי לוֹ עַד-יְכוֹנֵן וְעַד-יָשִֹים אֶת-יְרוּשָׁלַם תְּהִלָּה בָּאָרֶץ: ח   נִשְׁבַּע יְהֹוָה בִּימִינוֹ וּבִזְרוֹעַ עֻזּוֹ אִם-אֶתֵּן אֶת-דְּגָנֵךְ עוֹד מַאֲכָל לְאֹיְבַיִךְ וְאִם-יִשְׁתּוּ בְנֵי-נֵכָר תִּירוֹשֵׁךְ אֲשֶׁר יָגַעַתְּ בּוֹ: ט   כִּי מְאַסְפָיו יֹאכְלֻהוּ וְהִלְלוּ אֶת-יְהֹוָה וּמְקַבְּצָיו יִשְׁתֻּהוּ בְּחַצְרוֹת קָדְשִׁי:       י   עִבְרוּ עִבְרוּ בַּשְּׁעָרִים פַּנּוּ דֶּרֶךְ הָעָם סֹלּוּ סֹלּוּ הַמְסִלָּה סַקְּלוּ מֵאֶבֶן הָרִימוּ נֵס עַל-הָעַמִּים: יא   הִנֵּה יְהֹוָה הִשְׁמִיעַ אֶל-קְצֵה הָאָרֶץ אִמְרוּ לְבַת-צִיּוֹן הִנֵּה יִשְׁעֵךְ בָּא הִנֵּה שְֹכָרוֹ אִתּוֹ וּפְעֻלָּתוֹ לְפָנָיו: יב   וְקָרְאוּ לָהֶם עַם-הַקֹּדֶשׁ גְּאוּלֵי יְהֹוָה וְלָךְ יִקָּרֵא דְרוּשָׁה עִיר לֹא נֶעֱזָבָה: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1DA495-2FD9-F49E-EF97-7C76476E345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3756A53-45FC-1DDC-8CBA-A03F8DCB2EA3}"/>
                  </a:ext>
                </a:extLst>
              </p14:cNvPr>
              <p14:cNvContentPartPr/>
              <p14:nvPr/>
            </p14:nvContentPartPr>
            <p14:xfrm>
              <a:off x="9074916" y="1122068"/>
              <a:ext cx="147240" cy="65880"/>
            </p14:xfrm>
          </p:contentPart>
        </mc:Choice>
        <mc:Fallback>
          <p:pic>
            <p:nvPicPr>
              <p:cNvPr id="4" name="Ink 3">
                <a:extLst>
                  <a:ext uri="{FF2B5EF4-FFF2-40B4-BE49-F238E27FC236}">
                    <a16:creationId xmlns:a16="http://schemas.microsoft.com/office/drawing/2014/main" id="{43756A53-45FC-1DDC-8CBA-A03F8DCB2EA3}"/>
                  </a:ext>
                </a:extLst>
              </p:cNvPr>
              <p:cNvPicPr/>
              <p:nvPr/>
            </p:nvPicPr>
            <p:blipFill>
              <a:blip r:embed="rId5"/>
              <a:stretch>
                <a:fillRect/>
              </a:stretch>
            </p:blipFill>
            <p:spPr>
              <a:xfrm>
                <a:off x="9057276" y="1104428"/>
                <a:ext cx="182880" cy="101520"/>
              </a:xfrm>
              <a:prstGeom prst="rect">
                <a:avLst/>
              </a:prstGeom>
            </p:spPr>
          </p:pic>
        </mc:Fallback>
      </mc:AlternateContent>
      <p:grpSp>
        <p:nvGrpSpPr>
          <p:cNvPr id="49" name="Group 48">
            <a:extLst>
              <a:ext uri="{FF2B5EF4-FFF2-40B4-BE49-F238E27FC236}">
                <a16:creationId xmlns:a16="http://schemas.microsoft.com/office/drawing/2014/main" id="{4FF3A4D3-1D0F-F80D-BF38-F83FC2731681}"/>
              </a:ext>
            </a:extLst>
          </p:cNvPr>
          <p:cNvGrpSpPr/>
          <p:nvPr/>
        </p:nvGrpSpPr>
        <p:grpSpPr>
          <a:xfrm>
            <a:off x="7951356" y="1943948"/>
            <a:ext cx="1390320" cy="75600"/>
            <a:chOff x="7951356" y="1943948"/>
            <a:chExt cx="1390320" cy="75600"/>
          </a:xfrm>
        </p:grpSpPr>
        <mc:AlternateContent xmlns:mc="http://schemas.openxmlformats.org/markup-compatibility/2006">
          <mc:Choice xmlns:p14="http://schemas.microsoft.com/office/powerpoint/2010/main" Requires="p14">
            <p:contentPart p14:bwMode="auto" r:id="rId6">
              <p14:nvContentPartPr>
                <p14:cNvPr id="47" name="Ink 46">
                  <a:extLst>
                    <a:ext uri="{FF2B5EF4-FFF2-40B4-BE49-F238E27FC236}">
                      <a16:creationId xmlns:a16="http://schemas.microsoft.com/office/drawing/2014/main" id="{FAF75C3B-37EE-8AEC-65CE-BC665203F24A}"/>
                    </a:ext>
                  </a:extLst>
                </p14:cNvPr>
                <p14:cNvContentPartPr/>
                <p14:nvPr/>
              </p14:nvContentPartPr>
              <p14:xfrm>
                <a:off x="8826876" y="1943948"/>
                <a:ext cx="514800" cy="44280"/>
              </p14:xfrm>
            </p:contentPart>
          </mc:Choice>
          <mc:Fallback>
            <p:pic>
              <p:nvPicPr>
                <p:cNvPr id="47" name="Ink 46">
                  <a:extLst>
                    <a:ext uri="{FF2B5EF4-FFF2-40B4-BE49-F238E27FC236}">
                      <a16:creationId xmlns:a16="http://schemas.microsoft.com/office/drawing/2014/main" id="{FAF75C3B-37EE-8AEC-65CE-BC665203F24A}"/>
                    </a:ext>
                  </a:extLst>
                </p:cNvPr>
                <p:cNvPicPr/>
                <p:nvPr/>
              </p:nvPicPr>
              <p:blipFill>
                <a:blip r:embed="rId7"/>
                <a:stretch>
                  <a:fillRect/>
                </a:stretch>
              </p:blipFill>
              <p:spPr>
                <a:xfrm>
                  <a:off x="8808876" y="1925948"/>
                  <a:ext cx="550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8" name="Ink 47">
                  <a:extLst>
                    <a:ext uri="{FF2B5EF4-FFF2-40B4-BE49-F238E27FC236}">
                      <a16:creationId xmlns:a16="http://schemas.microsoft.com/office/drawing/2014/main" id="{66FD81CC-E37D-D5F2-6CAE-0A9504FD6F10}"/>
                    </a:ext>
                  </a:extLst>
                </p14:cNvPr>
                <p14:cNvContentPartPr/>
                <p14:nvPr/>
              </p14:nvContentPartPr>
              <p14:xfrm>
                <a:off x="7951356" y="1973828"/>
                <a:ext cx="726120" cy="45720"/>
              </p14:xfrm>
            </p:contentPart>
          </mc:Choice>
          <mc:Fallback>
            <p:pic>
              <p:nvPicPr>
                <p:cNvPr id="48" name="Ink 47">
                  <a:extLst>
                    <a:ext uri="{FF2B5EF4-FFF2-40B4-BE49-F238E27FC236}">
                      <a16:creationId xmlns:a16="http://schemas.microsoft.com/office/drawing/2014/main" id="{66FD81CC-E37D-D5F2-6CAE-0A9504FD6F10}"/>
                    </a:ext>
                  </a:extLst>
                </p:cNvPr>
                <p:cNvPicPr/>
                <p:nvPr/>
              </p:nvPicPr>
              <p:blipFill>
                <a:blip r:embed="rId9"/>
                <a:stretch>
                  <a:fillRect/>
                </a:stretch>
              </p:blipFill>
              <p:spPr>
                <a:xfrm>
                  <a:off x="7933356" y="1955828"/>
                  <a:ext cx="761760" cy="8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27" name="Ink 26">
                <a:extLst>
                  <a:ext uri="{FF2B5EF4-FFF2-40B4-BE49-F238E27FC236}">
                    <a16:creationId xmlns:a16="http://schemas.microsoft.com/office/drawing/2014/main" id="{5C8F4D72-45F0-BB95-6333-638EFE8FBD7E}"/>
                  </a:ext>
                </a:extLst>
              </p14:cNvPr>
              <p14:cNvContentPartPr/>
              <p14:nvPr/>
            </p14:nvContentPartPr>
            <p14:xfrm>
              <a:off x="8490636" y="1493588"/>
              <a:ext cx="836280" cy="46800"/>
            </p14:xfrm>
          </p:contentPart>
        </mc:Choice>
        <mc:Fallback>
          <p:pic>
            <p:nvPicPr>
              <p:cNvPr id="27" name="Ink 26">
                <a:extLst>
                  <a:ext uri="{FF2B5EF4-FFF2-40B4-BE49-F238E27FC236}">
                    <a16:creationId xmlns:a16="http://schemas.microsoft.com/office/drawing/2014/main" id="{5C8F4D72-45F0-BB95-6333-638EFE8FBD7E}"/>
                  </a:ext>
                </a:extLst>
              </p:cNvPr>
              <p:cNvPicPr/>
              <p:nvPr/>
            </p:nvPicPr>
            <p:blipFill>
              <a:blip r:embed="rId11"/>
              <a:stretch>
                <a:fillRect/>
              </a:stretch>
            </p:blipFill>
            <p:spPr>
              <a:xfrm>
                <a:off x="8472996" y="1475948"/>
                <a:ext cx="871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8" name="Ink 27">
                <a:extLst>
                  <a:ext uri="{FF2B5EF4-FFF2-40B4-BE49-F238E27FC236}">
                    <a16:creationId xmlns:a16="http://schemas.microsoft.com/office/drawing/2014/main" id="{D1ECFE6C-341B-4C2D-8B0A-792CDFE03718}"/>
                  </a:ext>
                </a:extLst>
              </p14:cNvPr>
              <p14:cNvContentPartPr/>
              <p14:nvPr/>
            </p14:nvContentPartPr>
            <p14:xfrm>
              <a:off x="7862436" y="1571348"/>
              <a:ext cx="682920" cy="43920"/>
            </p14:xfrm>
          </p:contentPart>
        </mc:Choice>
        <mc:Fallback>
          <p:pic>
            <p:nvPicPr>
              <p:cNvPr id="28" name="Ink 27">
                <a:extLst>
                  <a:ext uri="{FF2B5EF4-FFF2-40B4-BE49-F238E27FC236}">
                    <a16:creationId xmlns:a16="http://schemas.microsoft.com/office/drawing/2014/main" id="{D1ECFE6C-341B-4C2D-8B0A-792CDFE03718}"/>
                  </a:ext>
                </a:extLst>
              </p:cNvPr>
              <p:cNvPicPr/>
              <p:nvPr/>
            </p:nvPicPr>
            <p:blipFill>
              <a:blip r:embed="rId13"/>
              <a:stretch>
                <a:fillRect/>
              </a:stretch>
            </p:blipFill>
            <p:spPr>
              <a:xfrm>
                <a:off x="7844436" y="1553708"/>
                <a:ext cx="718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 name="Ink 29">
                <a:extLst>
                  <a:ext uri="{FF2B5EF4-FFF2-40B4-BE49-F238E27FC236}">
                    <a16:creationId xmlns:a16="http://schemas.microsoft.com/office/drawing/2014/main" id="{0E54AA1E-6146-D54A-202B-6DAB422EC980}"/>
                  </a:ext>
                </a:extLst>
              </p14:cNvPr>
              <p14:cNvContentPartPr/>
              <p14:nvPr/>
            </p14:nvContentPartPr>
            <p14:xfrm>
              <a:off x="6951636" y="1540028"/>
              <a:ext cx="478440" cy="40680"/>
            </p14:xfrm>
          </p:contentPart>
        </mc:Choice>
        <mc:Fallback>
          <p:pic>
            <p:nvPicPr>
              <p:cNvPr id="30" name="Ink 29">
                <a:extLst>
                  <a:ext uri="{FF2B5EF4-FFF2-40B4-BE49-F238E27FC236}">
                    <a16:creationId xmlns:a16="http://schemas.microsoft.com/office/drawing/2014/main" id="{0E54AA1E-6146-D54A-202B-6DAB422EC980}"/>
                  </a:ext>
                </a:extLst>
              </p:cNvPr>
              <p:cNvPicPr/>
              <p:nvPr/>
            </p:nvPicPr>
            <p:blipFill>
              <a:blip r:embed="rId15"/>
              <a:stretch>
                <a:fillRect/>
              </a:stretch>
            </p:blipFill>
            <p:spPr>
              <a:xfrm>
                <a:off x="6933636" y="1522028"/>
                <a:ext cx="514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1" name="Ink 30">
                <a:extLst>
                  <a:ext uri="{FF2B5EF4-FFF2-40B4-BE49-F238E27FC236}">
                    <a16:creationId xmlns:a16="http://schemas.microsoft.com/office/drawing/2014/main" id="{F82CCF8D-433D-F839-D244-2ACC827C3CB5}"/>
                  </a:ext>
                </a:extLst>
              </p14:cNvPr>
              <p14:cNvContentPartPr/>
              <p14:nvPr/>
            </p14:nvContentPartPr>
            <p14:xfrm>
              <a:off x="6483276" y="1555148"/>
              <a:ext cx="335880" cy="47160"/>
            </p14:xfrm>
          </p:contentPart>
        </mc:Choice>
        <mc:Fallback>
          <p:pic>
            <p:nvPicPr>
              <p:cNvPr id="31" name="Ink 30">
                <a:extLst>
                  <a:ext uri="{FF2B5EF4-FFF2-40B4-BE49-F238E27FC236}">
                    <a16:creationId xmlns:a16="http://schemas.microsoft.com/office/drawing/2014/main" id="{F82CCF8D-433D-F839-D244-2ACC827C3CB5}"/>
                  </a:ext>
                </a:extLst>
              </p:cNvPr>
              <p:cNvPicPr/>
              <p:nvPr/>
            </p:nvPicPr>
            <p:blipFill>
              <a:blip r:embed="rId17"/>
              <a:stretch>
                <a:fillRect/>
              </a:stretch>
            </p:blipFill>
            <p:spPr>
              <a:xfrm>
                <a:off x="6465276" y="1537148"/>
                <a:ext cx="371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2" name="Ink 31">
                <a:extLst>
                  <a:ext uri="{FF2B5EF4-FFF2-40B4-BE49-F238E27FC236}">
                    <a16:creationId xmlns:a16="http://schemas.microsoft.com/office/drawing/2014/main" id="{3D10B3EA-A35C-312F-B95A-94F9043DDE1C}"/>
                  </a:ext>
                </a:extLst>
              </p14:cNvPr>
              <p14:cNvContentPartPr/>
              <p14:nvPr/>
            </p14:nvContentPartPr>
            <p14:xfrm>
              <a:off x="5671476" y="1552628"/>
              <a:ext cx="607320" cy="77400"/>
            </p14:xfrm>
          </p:contentPart>
        </mc:Choice>
        <mc:Fallback>
          <p:pic>
            <p:nvPicPr>
              <p:cNvPr id="32" name="Ink 31">
                <a:extLst>
                  <a:ext uri="{FF2B5EF4-FFF2-40B4-BE49-F238E27FC236}">
                    <a16:creationId xmlns:a16="http://schemas.microsoft.com/office/drawing/2014/main" id="{3D10B3EA-A35C-312F-B95A-94F9043DDE1C}"/>
                  </a:ext>
                </a:extLst>
              </p:cNvPr>
              <p:cNvPicPr/>
              <p:nvPr/>
            </p:nvPicPr>
            <p:blipFill>
              <a:blip r:embed="rId19"/>
              <a:stretch>
                <a:fillRect/>
              </a:stretch>
            </p:blipFill>
            <p:spPr>
              <a:xfrm>
                <a:off x="5653476" y="1534988"/>
                <a:ext cx="642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4" name="Ink 33">
                <a:extLst>
                  <a:ext uri="{FF2B5EF4-FFF2-40B4-BE49-F238E27FC236}">
                    <a16:creationId xmlns:a16="http://schemas.microsoft.com/office/drawing/2014/main" id="{0ACF4D31-08C1-CC18-4E00-854854A30D4A}"/>
                  </a:ext>
                </a:extLst>
              </p14:cNvPr>
              <p14:cNvContentPartPr/>
              <p14:nvPr/>
            </p14:nvContentPartPr>
            <p14:xfrm>
              <a:off x="5186916" y="1549028"/>
              <a:ext cx="436320" cy="36720"/>
            </p14:xfrm>
          </p:contentPart>
        </mc:Choice>
        <mc:Fallback>
          <p:pic>
            <p:nvPicPr>
              <p:cNvPr id="34" name="Ink 33">
                <a:extLst>
                  <a:ext uri="{FF2B5EF4-FFF2-40B4-BE49-F238E27FC236}">
                    <a16:creationId xmlns:a16="http://schemas.microsoft.com/office/drawing/2014/main" id="{0ACF4D31-08C1-CC18-4E00-854854A30D4A}"/>
                  </a:ext>
                </a:extLst>
              </p:cNvPr>
              <p:cNvPicPr/>
              <p:nvPr/>
            </p:nvPicPr>
            <p:blipFill>
              <a:blip r:embed="rId21"/>
              <a:stretch>
                <a:fillRect/>
              </a:stretch>
            </p:blipFill>
            <p:spPr>
              <a:xfrm>
                <a:off x="5169276" y="1531388"/>
                <a:ext cx="471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5" name="Ink 34">
                <a:extLst>
                  <a:ext uri="{FF2B5EF4-FFF2-40B4-BE49-F238E27FC236}">
                    <a16:creationId xmlns:a16="http://schemas.microsoft.com/office/drawing/2014/main" id="{EB3A3B85-6523-EEDD-8887-2C419211C34F}"/>
                  </a:ext>
                </a:extLst>
              </p14:cNvPr>
              <p14:cNvContentPartPr/>
              <p14:nvPr/>
            </p14:nvContentPartPr>
            <p14:xfrm>
              <a:off x="4528836" y="1534988"/>
              <a:ext cx="613080" cy="59760"/>
            </p14:xfrm>
          </p:contentPart>
        </mc:Choice>
        <mc:Fallback>
          <p:pic>
            <p:nvPicPr>
              <p:cNvPr id="35" name="Ink 34">
                <a:extLst>
                  <a:ext uri="{FF2B5EF4-FFF2-40B4-BE49-F238E27FC236}">
                    <a16:creationId xmlns:a16="http://schemas.microsoft.com/office/drawing/2014/main" id="{EB3A3B85-6523-EEDD-8887-2C419211C34F}"/>
                  </a:ext>
                </a:extLst>
              </p:cNvPr>
              <p:cNvPicPr/>
              <p:nvPr/>
            </p:nvPicPr>
            <p:blipFill>
              <a:blip r:embed="rId23"/>
              <a:stretch>
                <a:fillRect/>
              </a:stretch>
            </p:blipFill>
            <p:spPr>
              <a:xfrm>
                <a:off x="4510836" y="1516988"/>
                <a:ext cx="648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7" name="Ink 36">
                <a:extLst>
                  <a:ext uri="{FF2B5EF4-FFF2-40B4-BE49-F238E27FC236}">
                    <a16:creationId xmlns:a16="http://schemas.microsoft.com/office/drawing/2014/main" id="{DBF206D2-343C-18C3-BFA8-C0E18A4986BE}"/>
                  </a:ext>
                </a:extLst>
              </p14:cNvPr>
              <p14:cNvContentPartPr/>
              <p14:nvPr/>
            </p14:nvContentPartPr>
            <p14:xfrm>
              <a:off x="3592836" y="1531388"/>
              <a:ext cx="779040" cy="38160"/>
            </p14:xfrm>
          </p:contentPart>
        </mc:Choice>
        <mc:Fallback>
          <p:pic>
            <p:nvPicPr>
              <p:cNvPr id="37" name="Ink 36">
                <a:extLst>
                  <a:ext uri="{FF2B5EF4-FFF2-40B4-BE49-F238E27FC236}">
                    <a16:creationId xmlns:a16="http://schemas.microsoft.com/office/drawing/2014/main" id="{DBF206D2-343C-18C3-BFA8-C0E18A4986BE}"/>
                  </a:ext>
                </a:extLst>
              </p:cNvPr>
              <p:cNvPicPr/>
              <p:nvPr/>
            </p:nvPicPr>
            <p:blipFill>
              <a:blip r:embed="rId25"/>
              <a:stretch>
                <a:fillRect/>
              </a:stretch>
            </p:blipFill>
            <p:spPr>
              <a:xfrm>
                <a:off x="3575196" y="1513388"/>
                <a:ext cx="814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9" name="Ink 38">
                <a:extLst>
                  <a:ext uri="{FF2B5EF4-FFF2-40B4-BE49-F238E27FC236}">
                    <a16:creationId xmlns:a16="http://schemas.microsoft.com/office/drawing/2014/main" id="{945CC58C-D6D6-FE5A-EE4F-3EAF3A47FBBF}"/>
                  </a:ext>
                </a:extLst>
              </p14:cNvPr>
              <p14:cNvContentPartPr/>
              <p14:nvPr/>
            </p14:nvContentPartPr>
            <p14:xfrm>
              <a:off x="3144996" y="1527428"/>
              <a:ext cx="426240" cy="38880"/>
            </p14:xfrm>
          </p:contentPart>
        </mc:Choice>
        <mc:Fallback>
          <p:pic>
            <p:nvPicPr>
              <p:cNvPr id="39" name="Ink 38">
                <a:extLst>
                  <a:ext uri="{FF2B5EF4-FFF2-40B4-BE49-F238E27FC236}">
                    <a16:creationId xmlns:a16="http://schemas.microsoft.com/office/drawing/2014/main" id="{945CC58C-D6D6-FE5A-EE4F-3EAF3A47FBBF}"/>
                  </a:ext>
                </a:extLst>
              </p:cNvPr>
              <p:cNvPicPr/>
              <p:nvPr/>
            </p:nvPicPr>
            <p:blipFill>
              <a:blip r:embed="rId27"/>
              <a:stretch>
                <a:fillRect/>
              </a:stretch>
            </p:blipFill>
            <p:spPr>
              <a:xfrm>
                <a:off x="3127356" y="1509788"/>
                <a:ext cx="461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0" name="Ink 39">
                <a:extLst>
                  <a:ext uri="{FF2B5EF4-FFF2-40B4-BE49-F238E27FC236}">
                    <a16:creationId xmlns:a16="http://schemas.microsoft.com/office/drawing/2014/main" id="{9E54496A-6C4E-6088-6EFC-104867461A10}"/>
                  </a:ext>
                </a:extLst>
              </p14:cNvPr>
              <p14:cNvContentPartPr/>
              <p14:nvPr/>
            </p14:nvContentPartPr>
            <p14:xfrm>
              <a:off x="2592396" y="1534628"/>
              <a:ext cx="310680" cy="48960"/>
            </p14:xfrm>
          </p:contentPart>
        </mc:Choice>
        <mc:Fallback>
          <p:pic>
            <p:nvPicPr>
              <p:cNvPr id="40" name="Ink 39">
                <a:extLst>
                  <a:ext uri="{FF2B5EF4-FFF2-40B4-BE49-F238E27FC236}">
                    <a16:creationId xmlns:a16="http://schemas.microsoft.com/office/drawing/2014/main" id="{9E54496A-6C4E-6088-6EFC-104867461A10}"/>
                  </a:ext>
                </a:extLst>
              </p:cNvPr>
              <p:cNvPicPr/>
              <p:nvPr/>
            </p:nvPicPr>
            <p:blipFill>
              <a:blip r:embed="rId29"/>
              <a:stretch>
                <a:fillRect/>
              </a:stretch>
            </p:blipFill>
            <p:spPr>
              <a:xfrm>
                <a:off x="2574756" y="1516628"/>
                <a:ext cx="346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1" name="Ink 40">
                <a:extLst>
                  <a:ext uri="{FF2B5EF4-FFF2-40B4-BE49-F238E27FC236}">
                    <a16:creationId xmlns:a16="http://schemas.microsoft.com/office/drawing/2014/main" id="{73A4E6EB-1152-4992-580D-76E31D8E1BBA}"/>
                  </a:ext>
                </a:extLst>
              </p14:cNvPr>
              <p14:cNvContentPartPr/>
              <p14:nvPr/>
            </p14:nvContentPartPr>
            <p14:xfrm>
              <a:off x="2261556" y="1435988"/>
              <a:ext cx="338040" cy="49320"/>
            </p14:xfrm>
          </p:contentPart>
        </mc:Choice>
        <mc:Fallback>
          <p:pic>
            <p:nvPicPr>
              <p:cNvPr id="41" name="Ink 40">
                <a:extLst>
                  <a:ext uri="{FF2B5EF4-FFF2-40B4-BE49-F238E27FC236}">
                    <a16:creationId xmlns:a16="http://schemas.microsoft.com/office/drawing/2014/main" id="{73A4E6EB-1152-4992-580D-76E31D8E1BBA}"/>
                  </a:ext>
                </a:extLst>
              </p:cNvPr>
              <p:cNvPicPr/>
              <p:nvPr/>
            </p:nvPicPr>
            <p:blipFill>
              <a:blip r:embed="rId31"/>
              <a:stretch>
                <a:fillRect/>
              </a:stretch>
            </p:blipFill>
            <p:spPr>
              <a:xfrm>
                <a:off x="2243556" y="1417988"/>
                <a:ext cx="373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2" name="Ink 41">
                <a:extLst>
                  <a:ext uri="{FF2B5EF4-FFF2-40B4-BE49-F238E27FC236}">
                    <a16:creationId xmlns:a16="http://schemas.microsoft.com/office/drawing/2014/main" id="{EB49642A-F6D1-D386-0EC5-051E88674745}"/>
                  </a:ext>
                </a:extLst>
              </p14:cNvPr>
              <p14:cNvContentPartPr/>
              <p14:nvPr/>
            </p14:nvContentPartPr>
            <p14:xfrm>
              <a:off x="1478196" y="1522388"/>
              <a:ext cx="628560" cy="53640"/>
            </p14:xfrm>
          </p:contentPart>
        </mc:Choice>
        <mc:Fallback>
          <p:pic>
            <p:nvPicPr>
              <p:cNvPr id="42" name="Ink 41">
                <a:extLst>
                  <a:ext uri="{FF2B5EF4-FFF2-40B4-BE49-F238E27FC236}">
                    <a16:creationId xmlns:a16="http://schemas.microsoft.com/office/drawing/2014/main" id="{EB49642A-F6D1-D386-0EC5-051E88674745}"/>
                  </a:ext>
                </a:extLst>
              </p:cNvPr>
              <p:cNvPicPr/>
              <p:nvPr/>
            </p:nvPicPr>
            <p:blipFill>
              <a:blip r:embed="rId33"/>
              <a:stretch>
                <a:fillRect/>
              </a:stretch>
            </p:blipFill>
            <p:spPr>
              <a:xfrm>
                <a:off x="1460556" y="1504748"/>
                <a:ext cx="664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4" name="Ink 43">
                <a:extLst>
                  <a:ext uri="{FF2B5EF4-FFF2-40B4-BE49-F238E27FC236}">
                    <a16:creationId xmlns:a16="http://schemas.microsoft.com/office/drawing/2014/main" id="{80F8DA39-4113-7A0C-1642-C78F34D10AA6}"/>
                  </a:ext>
                </a:extLst>
              </p14:cNvPr>
              <p14:cNvContentPartPr/>
              <p14:nvPr/>
            </p14:nvContentPartPr>
            <p14:xfrm>
              <a:off x="1080396" y="1560548"/>
              <a:ext cx="447480" cy="34200"/>
            </p14:xfrm>
          </p:contentPart>
        </mc:Choice>
        <mc:Fallback>
          <p:pic>
            <p:nvPicPr>
              <p:cNvPr id="44" name="Ink 43">
                <a:extLst>
                  <a:ext uri="{FF2B5EF4-FFF2-40B4-BE49-F238E27FC236}">
                    <a16:creationId xmlns:a16="http://schemas.microsoft.com/office/drawing/2014/main" id="{80F8DA39-4113-7A0C-1642-C78F34D10AA6}"/>
                  </a:ext>
                </a:extLst>
              </p:cNvPr>
              <p:cNvPicPr/>
              <p:nvPr/>
            </p:nvPicPr>
            <p:blipFill>
              <a:blip r:embed="rId35"/>
              <a:stretch>
                <a:fillRect/>
              </a:stretch>
            </p:blipFill>
            <p:spPr>
              <a:xfrm>
                <a:off x="1062756" y="1542908"/>
                <a:ext cx="4831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5" name="Ink 44">
                <a:extLst>
                  <a:ext uri="{FF2B5EF4-FFF2-40B4-BE49-F238E27FC236}">
                    <a16:creationId xmlns:a16="http://schemas.microsoft.com/office/drawing/2014/main" id="{735301DC-9F7D-007B-12D2-846C11A326E1}"/>
                  </a:ext>
                </a:extLst>
              </p14:cNvPr>
              <p14:cNvContentPartPr/>
              <p14:nvPr/>
            </p14:nvContentPartPr>
            <p14:xfrm>
              <a:off x="595476" y="1530308"/>
              <a:ext cx="376920" cy="56880"/>
            </p14:xfrm>
          </p:contentPart>
        </mc:Choice>
        <mc:Fallback>
          <p:pic>
            <p:nvPicPr>
              <p:cNvPr id="45" name="Ink 44">
                <a:extLst>
                  <a:ext uri="{FF2B5EF4-FFF2-40B4-BE49-F238E27FC236}">
                    <a16:creationId xmlns:a16="http://schemas.microsoft.com/office/drawing/2014/main" id="{735301DC-9F7D-007B-12D2-846C11A326E1}"/>
                  </a:ext>
                </a:extLst>
              </p:cNvPr>
              <p:cNvPicPr/>
              <p:nvPr/>
            </p:nvPicPr>
            <p:blipFill>
              <a:blip r:embed="rId37"/>
              <a:stretch>
                <a:fillRect/>
              </a:stretch>
            </p:blipFill>
            <p:spPr>
              <a:xfrm>
                <a:off x="577476" y="1512668"/>
                <a:ext cx="412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0" name="Ink 49">
                <a:extLst>
                  <a:ext uri="{FF2B5EF4-FFF2-40B4-BE49-F238E27FC236}">
                    <a16:creationId xmlns:a16="http://schemas.microsoft.com/office/drawing/2014/main" id="{57C98F06-868F-7BA9-D2DC-C2C62175FCAE}"/>
                  </a:ext>
                </a:extLst>
              </p14:cNvPr>
              <p14:cNvContentPartPr/>
              <p14:nvPr/>
            </p14:nvContentPartPr>
            <p14:xfrm>
              <a:off x="1515636" y="1090388"/>
              <a:ext cx="1113840" cy="516240"/>
            </p14:xfrm>
          </p:contentPart>
        </mc:Choice>
        <mc:Fallback>
          <p:pic>
            <p:nvPicPr>
              <p:cNvPr id="50" name="Ink 49">
                <a:extLst>
                  <a:ext uri="{FF2B5EF4-FFF2-40B4-BE49-F238E27FC236}">
                    <a16:creationId xmlns:a16="http://schemas.microsoft.com/office/drawing/2014/main" id="{57C98F06-868F-7BA9-D2DC-C2C62175FCAE}"/>
                  </a:ext>
                </a:extLst>
              </p:cNvPr>
              <p:cNvPicPr/>
              <p:nvPr/>
            </p:nvPicPr>
            <p:blipFill>
              <a:blip r:embed="rId39"/>
              <a:stretch>
                <a:fillRect/>
              </a:stretch>
            </p:blipFill>
            <p:spPr>
              <a:xfrm>
                <a:off x="1497996" y="1072388"/>
                <a:ext cx="1149480" cy="551880"/>
              </a:xfrm>
              <a:prstGeom prst="rect">
                <a:avLst/>
              </a:prstGeom>
            </p:spPr>
          </p:pic>
        </mc:Fallback>
      </mc:AlternateContent>
      <p:grpSp>
        <p:nvGrpSpPr>
          <p:cNvPr id="56" name="Group 55">
            <a:extLst>
              <a:ext uri="{FF2B5EF4-FFF2-40B4-BE49-F238E27FC236}">
                <a16:creationId xmlns:a16="http://schemas.microsoft.com/office/drawing/2014/main" id="{254185BD-250B-6CAC-455F-59C6D3337E9B}"/>
              </a:ext>
            </a:extLst>
          </p:cNvPr>
          <p:cNvGrpSpPr/>
          <p:nvPr/>
        </p:nvGrpSpPr>
        <p:grpSpPr>
          <a:xfrm>
            <a:off x="5391756" y="1954748"/>
            <a:ext cx="2079000" cy="61920"/>
            <a:chOff x="5391756" y="1954748"/>
            <a:chExt cx="2079000" cy="61920"/>
          </a:xfrm>
        </p:grpSpPr>
        <mc:AlternateContent xmlns:mc="http://schemas.openxmlformats.org/markup-compatibility/2006">
          <mc:Choice xmlns:p14="http://schemas.microsoft.com/office/powerpoint/2010/main" Requires="p14">
            <p:contentPart p14:bwMode="auto" r:id="rId40">
              <p14:nvContentPartPr>
                <p14:cNvPr id="52" name="Ink 51">
                  <a:extLst>
                    <a:ext uri="{FF2B5EF4-FFF2-40B4-BE49-F238E27FC236}">
                      <a16:creationId xmlns:a16="http://schemas.microsoft.com/office/drawing/2014/main" id="{796D7D2F-7652-D871-555F-F9CB31975761}"/>
                    </a:ext>
                  </a:extLst>
                </p14:cNvPr>
                <p14:cNvContentPartPr/>
                <p14:nvPr/>
              </p14:nvContentPartPr>
              <p14:xfrm>
                <a:off x="6946956" y="1965188"/>
                <a:ext cx="523800" cy="35640"/>
              </p14:xfrm>
            </p:contentPart>
          </mc:Choice>
          <mc:Fallback>
            <p:pic>
              <p:nvPicPr>
                <p:cNvPr id="52" name="Ink 51">
                  <a:extLst>
                    <a:ext uri="{FF2B5EF4-FFF2-40B4-BE49-F238E27FC236}">
                      <a16:creationId xmlns:a16="http://schemas.microsoft.com/office/drawing/2014/main" id="{796D7D2F-7652-D871-555F-F9CB31975761}"/>
                    </a:ext>
                  </a:extLst>
                </p:cNvPr>
                <p:cNvPicPr/>
                <p:nvPr/>
              </p:nvPicPr>
              <p:blipFill>
                <a:blip r:embed="rId41"/>
                <a:stretch>
                  <a:fillRect/>
                </a:stretch>
              </p:blipFill>
              <p:spPr>
                <a:xfrm>
                  <a:off x="6929316" y="1947188"/>
                  <a:ext cx="559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3" name="Ink 52">
                  <a:extLst>
                    <a:ext uri="{FF2B5EF4-FFF2-40B4-BE49-F238E27FC236}">
                      <a16:creationId xmlns:a16="http://schemas.microsoft.com/office/drawing/2014/main" id="{F9EF521C-62DD-F3A7-130A-768116CDAF99}"/>
                    </a:ext>
                  </a:extLst>
                </p14:cNvPr>
                <p14:cNvContentPartPr/>
                <p14:nvPr/>
              </p14:nvContentPartPr>
              <p14:xfrm>
                <a:off x="6335676" y="1954748"/>
                <a:ext cx="473760" cy="38520"/>
              </p14:xfrm>
            </p:contentPart>
          </mc:Choice>
          <mc:Fallback>
            <p:pic>
              <p:nvPicPr>
                <p:cNvPr id="53" name="Ink 52">
                  <a:extLst>
                    <a:ext uri="{FF2B5EF4-FFF2-40B4-BE49-F238E27FC236}">
                      <a16:creationId xmlns:a16="http://schemas.microsoft.com/office/drawing/2014/main" id="{F9EF521C-62DD-F3A7-130A-768116CDAF99}"/>
                    </a:ext>
                  </a:extLst>
                </p:cNvPr>
                <p:cNvPicPr/>
                <p:nvPr/>
              </p:nvPicPr>
              <p:blipFill>
                <a:blip r:embed="rId43"/>
                <a:stretch>
                  <a:fillRect/>
                </a:stretch>
              </p:blipFill>
              <p:spPr>
                <a:xfrm>
                  <a:off x="6318036" y="1936748"/>
                  <a:ext cx="509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5" name="Ink 54">
                  <a:extLst>
                    <a:ext uri="{FF2B5EF4-FFF2-40B4-BE49-F238E27FC236}">
                      <a16:creationId xmlns:a16="http://schemas.microsoft.com/office/drawing/2014/main" id="{EB77C0E9-6583-7525-11F6-CBE37EBB2E52}"/>
                    </a:ext>
                  </a:extLst>
                </p14:cNvPr>
                <p14:cNvContentPartPr/>
                <p14:nvPr/>
              </p14:nvContentPartPr>
              <p14:xfrm>
                <a:off x="5391756" y="1972748"/>
                <a:ext cx="824760" cy="43920"/>
              </p14:xfrm>
            </p:contentPart>
          </mc:Choice>
          <mc:Fallback>
            <p:pic>
              <p:nvPicPr>
                <p:cNvPr id="55" name="Ink 54">
                  <a:extLst>
                    <a:ext uri="{FF2B5EF4-FFF2-40B4-BE49-F238E27FC236}">
                      <a16:creationId xmlns:a16="http://schemas.microsoft.com/office/drawing/2014/main" id="{EB77C0E9-6583-7525-11F6-CBE37EBB2E52}"/>
                    </a:ext>
                  </a:extLst>
                </p:cNvPr>
                <p:cNvPicPr/>
                <p:nvPr/>
              </p:nvPicPr>
              <p:blipFill>
                <a:blip r:embed="rId45"/>
                <a:stretch>
                  <a:fillRect/>
                </a:stretch>
              </p:blipFill>
              <p:spPr>
                <a:xfrm>
                  <a:off x="5374116" y="1955108"/>
                  <a:ext cx="860400" cy="79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68" name="Ink 67">
                <a:extLst>
                  <a:ext uri="{FF2B5EF4-FFF2-40B4-BE49-F238E27FC236}">
                    <a16:creationId xmlns:a16="http://schemas.microsoft.com/office/drawing/2014/main" id="{C47859DE-8D68-B16B-9949-05503C3D34BC}"/>
                  </a:ext>
                </a:extLst>
              </p14:cNvPr>
              <p14:cNvContentPartPr/>
              <p14:nvPr/>
            </p14:nvContentPartPr>
            <p14:xfrm>
              <a:off x="1436076" y="1883468"/>
              <a:ext cx="477000" cy="98640"/>
            </p14:xfrm>
          </p:contentPart>
        </mc:Choice>
        <mc:Fallback>
          <p:pic>
            <p:nvPicPr>
              <p:cNvPr id="68" name="Ink 67">
                <a:extLst>
                  <a:ext uri="{FF2B5EF4-FFF2-40B4-BE49-F238E27FC236}">
                    <a16:creationId xmlns:a16="http://schemas.microsoft.com/office/drawing/2014/main" id="{C47859DE-8D68-B16B-9949-05503C3D34BC}"/>
                  </a:ext>
                </a:extLst>
              </p:cNvPr>
              <p:cNvPicPr/>
              <p:nvPr/>
            </p:nvPicPr>
            <p:blipFill>
              <a:blip r:embed="rId47"/>
              <a:stretch>
                <a:fillRect/>
              </a:stretch>
            </p:blipFill>
            <p:spPr>
              <a:xfrm>
                <a:off x="1418436" y="1865828"/>
                <a:ext cx="512640" cy="134280"/>
              </a:xfrm>
              <a:prstGeom prst="rect">
                <a:avLst/>
              </a:prstGeom>
            </p:spPr>
          </p:pic>
        </mc:Fallback>
      </mc:AlternateContent>
      <p:grpSp>
        <p:nvGrpSpPr>
          <p:cNvPr id="73" name="Group 72">
            <a:extLst>
              <a:ext uri="{FF2B5EF4-FFF2-40B4-BE49-F238E27FC236}">
                <a16:creationId xmlns:a16="http://schemas.microsoft.com/office/drawing/2014/main" id="{4A35BD46-C817-7E56-79ED-AC4F19C724A1}"/>
              </a:ext>
            </a:extLst>
          </p:cNvPr>
          <p:cNvGrpSpPr/>
          <p:nvPr/>
        </p:nvGrpSpPr>
        <p:grpSpPr>
          <a:xfrm>
            <a:off x="645876" y="1858268"/>
            <a:ext cx="4653720" cy="154800"/>
            <a:chOff x="645876" y="1858268"/>
            <a:chExt cx="4653720" cy="154800"/>
          </a:xfrm>
        </p:grpSpPr>
        <mc:AlternateContent xmlns:mc="http://schemas.openxmlformats.org/markup-compatibility/2006">
          <mc:Choice xmlns:p14="http://schemas.microsoft.com/office/powerpoint/2010/main" Requires="p14">
            <p:contentPart p14:bwMode="auto" r:id="rId48">
              <p14:nvContentPartPr>
                <p14:cNvPr id="57" name="Ink 56">
                  <a:extLst>
                    <a:ext uri="{FF2B5EF4-FFF2-40B4-BE49-F238E27FC236}">
                      <a16:creationId xmlns:a16="http://schemas.microsoft.com/office/drawing/2014/main" id="{B6401D70-E70B-77C5-1D6E-FECF69B8F2AC}"/>
                    </a:ext>
                  </a:extLst>
                </p14:cNvPr>
                <p14:cNvContentPartPr/>
                <p14:nvPr/>
              </p14:nvContentPartPr>
              <p14:xfrm>
                <a:off x="4966956" y="1910828"/>
                <a:ext cx="332640" cy="42840"/>
              </p14:xfrm>
            </p:contentPart>
          </mc:Choice>
          <mc:Fallback>
            <p:pic>
              <p:nvPicPr>
                <p:cNvPr id="57" name="Ink 56">
                  <a:extLst>
                    <a:ext uri="{FF2B5EF4-FFF2-40B4-BE49-F238E27FC236}">
                      <a16:creationId xmlns:a16="http://schemas.microsoft.com/office/drawing/2014/main" id="{B6401D70-E70B-77C5-1D6E-FECF69B8F2AC}"/>
                    </a:ext>
                  </a:extLst>
                </p:cNvPr>
                <p:cNvPicPr/>
                <p:nvPr/>
              </p:nvPicPr>
              <p:blipFill>
                <a:blip r:embed="rId49"/>
                <a:stretch>
                  <a:fillRect/>
                </a:stretch>
              </p:blipFill>
              <p:spPr>
                <a:xfrm>
                  <a:off x="4948956" y="1893188"/>
                  <a:ext cx="368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8" name="Ink 57">
                  <a:extLst>
                    <a:ext uri="{FF2B5EF4-FFF2-40B4-BE49-F238E27FC236}">
                      <a16:creationId xmlns:a16="http://schemas.microsoft.com/office/drawing/2014/main" id="{695AABB5-AF48-5922-FBC7-13695E22D8CC}"/>
                    </a:ext>
                  </a:extLst>
                </p14:cNvPr>
                <p14:cNvContentPartPr/>
                <p14:nvPr/>
              </p14:nvContentPartPr>
              <p14:xfrm>
                <a:off x="4437036" y="1902548"/>
                <a:ext cx="399960" cy="56880"/>
              </p14:xfrm>
            </p:contentPart>
          </mc:Choice>
          <mc:Fallback>
            <p:pic>
              <p:nvPicPr>
                <p:cNvPr id="58" name="Ink 57">
                  <a:extLst>
                    <a:ext uri="{FF2B5EF4-FFF2-40B4-BE49-F238E27FC236}">
                      <a16:creationId xmlns:a16="http://schemas.microsoft.com/office/drawing/2014/main" id="{695AABB5-AF48-5922-FBC7-13695E22D8CC}"/>
                    </a:ext>
                  </a:extLst>
                </p:cNvPr>
                <p:cNvPicPr/>
                <p:nvPr/>
              </p:nvPicPr>
              <p:blipFill>
                <a:blip r:embed="rId51"/>
                <a:stretch>
                  <a:fillRect/>
                </a:stretch>
              </p:blipFill>
              <p:spPr>
                <a:xfrm>
                  <a:off x="4419036" y="1884908"/>
                  <a:ext cx="435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9" name="Ink 58">
                  <a:extLst>
                    <a:ext uri="{FF2B5EF4-FFF2-40B4-BE49-F238E27FC236}">
                      <a16:creationId xmlns:a16="http://schemas.microsoft.com/office/drawing/2014/main" id="{25795806-9963-B140-B082-3A757B0421CB}"/>
                    </a:ext>
                  </a:extLst>
                </p14:cNvPr>
                <p14:cNvContentPartPr/>
                <p14:nvPr/>
              </p14:nvContentPartPr>
              <p14:xfrm>
                <a:off x="3762396" y="1934228"/>
                <a:ext cx="515520" cy="37440"/>
              </p14:xfrm>
            </p:contentPart>
          </mc:Choice>
          <mc:Fallback>
            <p:pic>
              <p:nvPicPr>
                <p:cNvPr id="59" name="Ink 58">
                  <a:extLst>
                    <a:ext uri="{FF2B5EF4-FFF2-40B4-BE49-F238E27FC236}">
                      <a16:creationId xmlns:a16="http://schemas.microsoft.com/office/drawing/2014/main" id="{25795806-9963-B140-B082-3A757B0421CB}"/>
                    </a:ext>
                  </a:extLst>
                </p:cNvPr>
                <p:cNvPicPr/>
                <p:nvPr/>
              </p:nvPicPr>
              <p:blipFill>
                <a:blip r:embed="rId53"/>
                <a:stretch>
                  <a:fillRect/>
                </a:stretch>
              </p:blipFill>
              <p:spPr>
                <a:xfrm>
                  <a:off x="3744756" y="1916228"/>
                  <a:ext cx="551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1" name="Ink 60">
                  <a:extLst>
                    <a:ext uri="{FF2B5EF4-FFF2-40B4-BE49-F238E27FC236}">
                      <a16:creationId xmlns:a16="http://schemas.microsoft.com/office/drawing/2014/main" id="{512B1128-1141-D27A-CF98-0E00C7A8CC65}"/>
                    </a:ext>
                  </a:extLst>
                </p14:cNvPr>
                <p14:cNvContentPartPr/>
                <p14:nvPr/>
              </p14:nvContentPartPr>
              <p14:xfrm>
                <a:off x="2870676" y="1858268"/>
                <a:ext cx="602280" cy="116640"/>
              </p14:xfrm>
            </p:contentPart>
          </mc:Choice>
          <mc:Fallback>
            <p:pic>
              <p:nvPicPr>
                <p:cNvPr id="61" name="Ink 60">
                  <a:extLst>
                    <a:ext uri="{FF2B5EF4-FFF2-40B4-BE49-F238E27FC236}">
                      <a16:creationId xmlns:a16="http://schemas.microsoft.com/office/drawing/2014/main" id="{512B1128-1141-D27A-CF98-0E00C7A8CC65}"/>
                    </a:ext>
                  </a:extLst>
                </p:cNvPr>
                <p:cNvPicPr/>
                <p:nvPr/>
              </p:nvPicPr>
              <p:blipFill>
                <a:blip r:embed="rId55"/>
                <a:stretch>
                  <a:fillRect/>
                </a:stretch>
              </p:blipFill>
              <p:spPr>
                <a:xfrm>
                  <a:off x="2852676" y="1840628"/>
                  <a:ext cx="637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2" name="Ink 61">
                  <a:extLst>
                    <a:ext uri="{FF2B5EF4-FFF2-40B4-BE49-F238E27FC236}">
                      <a16:creationId xmlns:a16="http://schemas.microsoft.com/office/drawing/2014/main" id="{3CC63F64-3996-B370-A204-A9A8086CC998}"/>
                    </a:ext>
                  </a:extLst>
                </p14:cNvPr>
                <p14:cNvContentPartPr/>
                <p14:nvPr/>
              </p14:nvContentPartPr>
              <p14:xfrm>
                <a:off x="1989036" y="1898588"/>
                <a:ext cx="685080" cy="52920"/>
              </p14:xfrm>
            </p:contentPart>
          </mc:Choice>
          <mc:Fallback>
            <p:pic>
              <p:nvPicPr>
                <p:cNvPr id="62" name="Ink 61">
                  <a:extLst>
                    <a:ext uri="{FF2B5EF4-FFF2-40B4-BE49-F238E27FC236}">
                      <a16:creationId xmlns:a16="http://schemas.microsoft.com/office/drawing/2014/main" id="{3CC63F64-3996-B370-A204-A9A8086CC998}"/>
                    </a:ext>
                  </a:extLst>
                </p:cNvPr>
                <p:cNvPicPr/>
                <p:nvPr/>
              </p:nvPicPr>
              <p:blipFill>
                <a:blip r:embed="rId57"/>
                <a:stretch>
                  <a:fillRect/>
                </a:stretch>
              </p:blipFill>
              <p:spPr>
                <a:xfrm>
                  <a:off x="1971396" y="1880948"/>
                  <a:ext cx="720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4" name="Ink 63">
                  <a:extLst>
                    <a:ext uri="{FF2B5EF4-FFF2-40B4-BE49-F238E27FC236}">
                      <a16:creationId xmlns:a16="http://schemas.microsoft.com/office/drawing/2014/main" id="{551B218A-061D-E8C7-4937-8E4CF72D04CE}"/>
                    </a:ext>
                  </a:extLst>
                </p14:cNvPr>
                <p14:cNvContentPartPr/>
                <p14:nvPr/>
              </p14:nvContentPartPr>
              <p14:xfrm>
                <a:off x="1411596" y="1956548"/>
                <a:ext cx="506160" cy="21240"/>
              </p14:xfrm>
            </p:contentPart>
          </mc:Choice>
          <mc:Fallback>
            <p:pic>
              <p:nvPicPr>
                <p:cNvPr id="64" name="Ink 63">
                  <a:extLst>
                    <a:ext uri="{FF2B5EF4-FFF2-40B4-BE49-F238E27FC236}">
                      <a16:creationId xmlns:a16="http://schemas.microsoft.com/office/drawing/2014/main" id="{551B218A-061D-E8C7-4937-8E4CF72D04CE}"/>
                    </a:ext>
                  </a:extLst>
                </p:cNvPr>
                <p:cNvPicPr/>
                <p:nvPr/>
              </p:nvPicPr>
              <p:blipFill>
                <a:blip r:embed="rId59"/>
                <a:stretch>
                  <a:fillRect/>
                </a:stretch>
              </p:blipFill>
              <p:spPr>
                <a:xfrm>
                  <a:off x="1393596" y="1938548"/>
                  <a:ext cx="5418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6" name="Ink 65">
                  <a:extLst>
                    <a:ext uri="{FF2B5EF4-FFF2-40B4-BE49-F238E27FC236}">
                      <a16:creationId xmlns:a16="http://schemas.microsoft.com/office/drawing/2014/main" id="{D5D98119-D712-245A-7DF6-BEAB95355210}"/>
                    </a:ext>
                  </a:extLst>
                </p14:cNvPr>
                <p14:cNvContentPartPr/>
                <p14:nvPr/>
              </p14:nvContentPartPr>
              <p14:xfrm>
                <a:off x="645876" y="1942868"/>
                <a:ext cx="738000" cy="45000"/>
              </p14:xfrm>
            </p:contentPart>
          </mc:Choice>
          <mc:Fallback>
            <p:pic>
              <p:nvPicPr>
                <p:cNvPr id="66" name="Ink 65">
                  <a:extLst>
                    <a:ext uri="{FF2B5EF4-FFF2-40B4-BE49-F238E27FC236}">
                      <a16:creationId xmlns:a16="http://schemas.microsoft.com/office/drawing/2014/main" id="{D5D98119-D712-245A-7DF6-BEAB95355210}"/>
                    </a:ext>
                  </a:extLst>
                </p:cNvPr>
                <p:cNvPicPr/>
                <p:nvPr/>
              </p:nvPicPr>
              <p:blipFill>
                <a:blip r:embed="rId61"/>
                <a:stretch>
                  <a:fillRect/>
                </a:stretch>
              </p:blipFill>
              <p:spPr>
                <a:xfrm>
                  <a:off x="628236" y="1925228"/>
                  <a:ext cx="773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0" name="Ink 69">
                  <a:extLst>
                    <a:ext uri="{FF2B5EF4-FFF2-40B4-BE49-F238E27FC236}">
                      <a16:creationId xmlns:a16="http://schemas.microsoft.com/office/drawing/2014/main" id="{47B60DBF-A607-12DD-4572-4EF6F0ED8307}"/>
                    </a:ext>
                  </a:extLst>
                </p14:cNvPr>
                <p14:cNvContentPartPr/>
                <p14:nvPr/>
              </p14:nvContentPartPr>
              <p14:xfrm>
                <a:off x="4949676" y="1968068"/>
                <a:ext cx="282960" cy="45000"/>
              </p14:xfrm>
            </p:contentPart>
          </mc:Choice>
          <mc:Fallback>
            <p:pic>
              <p:nvPicPr>
                <p:cNvPr id="70" name="Ink 69">
                  <a:extLst>
                    <a:ext uri="{FF2B5EF4-FFF2-40B4-BE49-F238E27FC236}">
                      <a16:creationId xmlns:a16="http://schemas.microsoft.com/office/drawing/2014/main" id="{47B60DBF-A607-12DD-4572-4EF6F0ED8307}"/>
                    </a:ext>
                  </a:extLst>
                </p:cNvPr>
                <p:cNvPicPr/>
                <p:nvPr/>
              </p:nvPicPr>
              <p:blipFill>
                <a:blip r:embed="rId63"/>
                <a:stretch>
                  <a:fillRect/>
                </a:stretch>
              </p:blipFill>
              <p:spPr>
                <a:xfrm>
                  <a:off x="4932036" y="1950068"/>
                  <a:ext cx="318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2" name="Ink 71">
                  <a:extLst>
                    <a:ext uri="{FF2B5EF4-FFF2-40B4-BE49-F238E27FC236}">
                      <a16:creationId xmlns:a16="http://schemas.microsoft.com/office/drawing/2014/main" id="{A175E68A-B289-DEE8-5A51-558D7A60353F}"/>
                    </a:ext>
                  </a:extLst>
                </p14:cNvPr>
                <p14:cNvContentPartPr/>
                <p14:nvPr/>
              </p14:nvContentPartPr>
              <p14:xfrm>
                <a:off x="1513476" y="1913708"/>
                <a:ext cx="306000" cy="61200"/>
              </p14:xfrm>
            </p:contentPart>
          </mc:Choice>
          <mc:Fallback>
            <p:pic>
              <p:nvPicPr>
                <p:cNvPr id="72" name="Ink 71">
                  <a:extLst>
                    <a:ext uri="{FF2B5EF4-FFF2-40B4-BE49-F238E27FC236}">
                      <a16:creationId xmlns:a16="http://schemas.microsoft.com/office/drawing/2014/main" id="{A175E68A-B289-DEE8-5A51-558D7A60353F}"/>
                    </a:ext>
                  </a:extLst>
                </p:cNvPr>
                <p:cNvPicPr/>
                <p:nvPr/>
              </p:nvPicPr>
              <p:blipFill>
                <a:blip r:embed="rId65"/>
                <a:stretch>
                  <a:fillRect/>
                </a:stretch>
              </p:blipFill>
              <p:spPr>
                <a:xfrm>
                  <a:off x="1495836" y="1895708"/>
                  <a:ext cx="341640" cy="9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94" name="Ink 93">
                <a:extLst>
                  <a:ext uri="{FF2B5EF4-FFF2-40B4-BE49-F238E27FC236}">
                    <a16:creationId xmlns:a16="http://schemas.microsoft.com/office/drawing/2014/main" id="{D793770D-3774-CBC9-857A-962E76F7D52F}"/>
                  </a:ext>
                </a:extLst>
              </p14:cNvPr>
              <p14:cNvContentPartPr/>
              <p14:nvPr/>
            </p14:nvContentPartPr>
            <p14:xfrm>
              <a:off x="8527356" y="2751788"/>
              <a:ext cx="705960" cy="23040"/>
            </p14:xfrm>
          </p:contentPart>
        </mc:Choice>
        <mc:Fallback>
          <p:pic>
            <p:nvPicPr>
              <p:cNvPr id="94" name="Ink 93">
                <a:extLst>
                  <a:ext uri="{FF2B5EF4-FFF2-40B4-BE49-F238E27FC236}">
                    <a16:creationId xmlns:a16="http://schemas.microsoft.com/office/drawing/2014/main" id="{D793770D-3774-CBC9-857A-962E76F7D52F}"/>
                  </a:ext>
                </a:extLst>
              </p:cNvPr>
              <p:cNvPicPr/>
              <p:nvPr/>
            </p:nvPicPr>
            <p:blipFill>
              <a:blip r:embed="rId67"/>
              <a:stretch>
                <a:fillRect/>
              </a:stretch>
            </p:blipFill>
            <p:spPr>
              <a:xfrm>
                <a:off x="8509716" y="2733788"/>
                <a:ext cx="741600" cy="58680"/>
              </a:xfrm>
              <a:prstGeom prst="rect">
                <a:avLst/>
              </a:prstGeom>
            </p:spPr>
          </p:pic>
        </mc:Fallback>
      </mc:AlternateContent>
      <p:grpSp>
        <p:nvGrpSpPr>
          <p:cNvPr id="105" name="Group 104">
            <a:extLst>
              <a:ext uri="{FF2B5EF4-FFF2-40B4-BE49-F238E27FC236}">
                <a16:creationId xmlns:a16="http://schemas.microsoft.com/office/drawing/2014/main" id="{23CE3A66-12DA-1E82-F994-63F963BCAD22}"/>
              </a:ext>
            </a:extLst>
          </p:cNvPr>
          <p:cNvGrpSpPr/>
          <p:nvPr/>
        </p:nvGrpSpPr>
        <p:grpSpPr>
          <a:xfrm>
            <a:off x="694476" y="2235908"/>
            <a:ext cx="8139960" cy="191160"/>
            <a:chOff x="694476" y="2235908"/>
            <a:chExt cx="8139960" cy="191160"/>
          </a:xfrm>
        </p:grpSpPr>
        <mc:AlternateContent xmlns:mc="http://schemas.openxmlformats.org/markup-compatibility/2006">
          <mc:Choice xmlns:p14="http://schemas.microsoft.com/office/powerpoint/2010/main" Requires="p14">
            <p:contentPart p14:bwMode="auto" r:id="rId68">
              <p14:nvContentPartPr>
                <p14:cNvPr id="74" name="Ink 73">
                  <a:extLst>
                    <a:ext uri="{FF2B5EF4-FFF2-40B4-BE49-F238E27FC236}">
                      <a16:creationId xmlns:a16="http://schemas.microsoft.com/office/drawing/2014/main" id="{86E1753A-B452-87B7-934A-E7A306C1B2B8}"/>
                    </a:ext>
                  </a:extLst>
                </p14:cNvPr>
                <p14:cNvContentPartPr/>
                <p14:nvPr/>
              </p14:nvContentPartPr>
              <p14:xfrm>
                <a:off x="7898436" y="2344628"/>
                <a:ext cx="936000" cy="42120"/>
              </p14:xfrm>
            </p:contentPart>
          </mc:Choice>
          <mc:Fallback>
            <p:pic>
              <p:nvPicPr>
                <p:cNvPr id="74" name="Ink 73">
                  <a:extLst>
                    <a:ext uri="{FF2B5EF4-FFF2-40B4-BE49-F238E27FC236}">
                      <a16:creationId xmlns:a16="http://schemas.microsoft.com/office/drawing/2014/main" id="{86E1753A-B452-87B7-934A-E7A306C1B2B8}"/>
                    </a:ext>
                  </a:extLst>
                </p:cNvPr>
                <p:cNvPicPr/>
                <p:nvPr/>
              </p:nvPicPr>
              <p:blipFill>
                <a:blip r:embed="rId69"/>
                <a:stretch>
                  <a:fillRect/>
                </a:stretch>
              </p:blipFill>
              <p:spPr>
                <a:xfrm>
                  <a:off x="7880436" y="2326628"/>
                  <a:ext cx="971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5" name="Ink 74">
                  <a:extLst>
                    <a:ext uri="{FF2B5EF4-FFF2-40B4-BE49-F238E27FC236}">
                      <a16:creationId xmlns:a16="http://schemas.microsoft.com/office/drawing/2014/main" id="{1A4145DF-84E6-4FB1-4C87-8C89403FCF02}"/>
                    </a:ext>
                  </a:extLst>
                </p14:cNvPr>
                <p14:cNvContentPartPr/>
                <p14:nvPr/>
              </p14:nvContentPartPr>
              <p14:xfrm>
                <a:off x="7492356" y="2351108"/>
                <a:ext cx="271080" cy="18720"/>
              </p14:xfrm>
            </p:contentPart>
          </mc:Choice>
          <mc:Fallback>
            <p:pic>
              <p:nvPicPr>
                <p:cNvPr id="75" name="Ink 74">
                  <a:extLst>
                    <a:ext uri="{FF2B5EF4-FFF2-40B4-BE49-F238E27FC236}">
                      <a16:creationId xmlns:a16="http://schemas.microsoft.com/office/drawing/2014/main" id="{1A4145DF-84E6-4FB1-4C87-8C89403FCF02}"/>
                    </a:ext>
                  </a:extLst>
                </p:cNvPr>
                <p:cNvPicPr/>
                <p:nvPr/>
              </p:nvPicPr>
              <p:blipFill>
                <a:blip r:embed="rId71"/>
                <a:stretch>
                  <a:fillRect/>
                </a:stretch>
              </p:blipFill>
              <p:spPr>
                <a:xfrm>
                  <a:off x="7474716" y="2333468"/>
                  <a:ext cx="306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6" name="Ink 75">
                  <a:extLst>
                    <a:ext uri="{FF2B5EF4-FFF2-40B4-BE49-F238E27FC236}">
                      <a16:creationId xmlns:a16="http://schemas.microsoft.com/office/drawing/2014/main" id="{5B6ED603-7AA2-8A01-54E1-B7FAA18DBF2E}"/>
                    </a:ext>
                  </a:extLst>
                </p14:cNvPr>
                <p14:cNvContentPartPr/>
                <p14:nvPr/>
              </p14:nvContentPartPr>
              <p14:xfrm>
                <a:off x="7111476" y="2290268"/>
                <a:ext cx="339480" cy="54000"/>
              </p14:xfrm>
            </p:contentPart>
          </mc:Choice>
          <mc:Fallback>
            <p:pic>
              <p:nvPicPr>
                <p:cNvPr id="76" name="Ink 75">
                  <a:extLst>
                    <a:ext uri="{FF2B5EF4-FFF2-40B4-BE49-F238E27FC236}">
                      <a16:creationId xmlns:a16="http://schemas.microsoft.com/office/drawing/2014/main" id="{5B6ED603-7AA2-8A01-54E1-B7FAA18DBF2E}"/>
                    </a:ext>
                  </a:extLst>
                </p:cNvPr>
                <p:cNvPicPr/>
                <p:nvPr/>
              </p:nvPicPr>
              <p:blipFill>
                <a:blip r:embed="rId73"/>
                <a:stretch>
                  <a:fillRect/>
                </a:stretch>
              </p:blipFill>
              <p:spPr>
                <a:xfrm>
                  <a:off x="7093836" y="2272268"/>
                  <a:ext cx="375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7" name="Ink 76">
                  <a:extLst>
                    <a:ext uri="{FF2B5EF4-FFF2-40B4-BE49-F238E27FC236}">
                      <a16:creationId xmlns:a16="http://schemas.microsoft.com/office/drawing/2014/main" id="{F016F959-EA8D-B3C2-6B15-97CBF1328BCE}"/>
                    </a:ext>
                  </a:extLst>
                </p14:cNvPr>
                <p14:cNvContentPartPr/>
                <p14:nvPr/>
              </p14:nvContentPartPr>
              <p14:xfrm>
                <a:off x="6368796" y="2359028"/>
                <a:ext cx="668160" cy="58320"/>
              </p14:xfrm>
            </p:contentPart>
          </mc:Choice>
          <mc:Fallback>
            <p:pic>
              <p:nvPicPr>
                <p:cNvPr id="77" name="Ink 76">
                  <a:extLst>
                    <a:ext uri="{FF2B5EF4-FFF2-40B4-BE49-F238E27FC236}">
                      <a16:creationId xmlns:a16="http://schemas.microsoft.com/office/drawing/2014/main" id="{F016F959-EA8D-B3C2-6B15-97CBF1328BCE}"/>
                    </a:ext>
                  </a:extLst>
                </p:cNvPr>
                <p:cNvPicPr/>
                <p:nvPr/>
              </p:nvPicPr>
              <p:blipFill>
                <a:blip r:embed="rId75"/>
                <a:stretch>
                  <a:fillRect/>
                </a:stretch>
              </p:blipFill>
              <p:spPr>
                <a:xfrm>
                  <a:off x="6350796" y="2341388"/>
                  <a:ext cx="703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8" name="Ink 77">
                  <a:extLst>
                    <a:ext uri="{FF2B5EF4-FFF2-40B4-BE49-F238E27FC236}">
                      <a16:creationId xmlns:a16="http://schemas.microsoft.com/office/drawing/2014/main" id="{34F793FD-7B67-323E-CA18-ABB72CAAFA3D}"/>
                    </a:ext>
                  </a:extLst>
                </p14:cNvPr>
                <p14:cNvContentPartPr/>
                <p14:nvPr/>
              </p14:nvContentPartPr>
              <p14:xfrm>
                <a:off x="5385276" y="2397548"/>
                <a:ext cx="870840" cy="27000"/>
              </p14:xfrm>
            </p:contentPart>
          </mc:Choice>
          <mc:Fallback>
            <p:pic>
              <p:nvPicPr>
                <p:cNvPr id="78" name="Ink 77">
                  <a:extLst>
                    <a:ext uri="{FF2B5EF4-FFF2-40B4-BE49-F238E27FC236}">
                      <a16:creationId xmlns:a16="http://schemas.microsoft.com/office/drawing/2014/main" id="{34F793FD-7B67-323E-CA18-ABB72CAAFA3D}"/>
                    </a:ext>
                  </a:extLst>
                </p:cNvPr>
                <p:cNvPicPr/>
                <p:nvPr/>
              </p:nvPicPr>
              <p:blipFill>
                <a:blip r:embed="rId77"/>
                <a:stretch>
                  <a:fillRect/>
                </a:stretch>
              </p:blipFill>
              <p:spPr>
                <a:xfrm>
                  <a:off x="5367276" y="2379908"/>
                  <a:ext cx="906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0" name="Ink 79">
                  <a:extLst>
                    <a:ext uri="{FF2B5EF4-FFF2-40B4-BE49-F238E27FC236}">
                      <a16:creationId xmlns:a16="http://schemas.microsoft.com/office/drawing/2014/main" id="{062AA36D-4651-876B-7207-753B36C69D83}"/>
                    </a:ext>
                  </a:extLst>
                </p14:cNvPr>
                <p14:cNvContentPartPr/>
                <p14:nvPr/>
              </p14:nvContentPartPr>
              <p14:xfrm>
                <a:off x="4958676" y="2279468"/>
                <a:ext cx="303840" cy="49320"/>
              </p14:xfrm>
            </p:contentPart>
          </mc:Choice>
          <mc:Fallback>
            <p:pic>
              <p:nvPicPr>
                <p:cNvPr id="80" name="Ink 79">
                  <a:extLst>
                    <a:ext uri="{FF2B5EF4-FFF2-40B4-BE49-F238E27FC236}">
                      <a16:creationId xmlns:a16="http://schemas.microsoft.com/office/drawing/2014/main" id="{062AA36D-4651-876B-7207-753B36C69D83}"/>
                    </a:ext>
                  </a:extLst>
                </p:cNvPr>
                <p:cNvPicPr/>
                <p:nvPr/>
              </p:nvPicPr>
              <p:blipFill>
                <a:blip r:embed="rId79"/>
                <a:stretch>
                  <a:fillRect/>
                </a:stretch>
              </p:blipFill>
              <p:spPr>
                <a:xfrm>
                  <a:off x="4941036" y="2261828"/>
                  <a:ext cx="339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1" name="Ink 80">
                  <a:extLst>
                    <a:ext uri="{FF2B5EF4-FFF2-40B4-BE49-F238E27FC236}">
                      <a16:creationId xmlns:a16="http://schemas.microsoft.com/office/drawing/2014/main" id="{BF6B3986-0E6B-77F9-C282-CB5BD3B46C04}"/>
                    </a:ext>
                  </a:extLst>
                </p14:cNvPr>
                <p14:cNvContentPartPr/>
                <p14:nvPr/>
              </p14:nvContentPartPr>
              <p14:xfrm>
                <a:off x="4319316" y="2308268"/>
                <a:ext cx="620640" cy="51840"/>
              </p14:xfrm>
            </p:contentPart>
          </mc:Choice>
          <mc:Fallback>
            <p:pic>
              <p:nvPicPr>
                <p:cNvPr id="81" name="Ink 80">
                  <a:extLst>
                    <a:ext uri="{FF2B5EF4-FFF2-40B4-BE49-F238E27FC236}">
                      <a16:creationId xmlns:a16="http://schemas.microsoft.com/office/drawing/2014/main" id="{BF6B3986-0E6B-77F9-C282-CB5BD3B46C04}"/>
                    </a:ext>
                  </a:extLst>
                </p:cNvPr>
                <p:cNvPicPr/>
                <p:nvPr/>
              </p:nvPicPr>
              <p:blipFill>
                <a:blip r:embed="rId81"/>
                <a:stretch>
                  <a:fillRect/>
                </a:stretch>
              </p:blipFill>
              <p:spPr>
                <a:xfrm>
                  <a:off x="4301676" y="2290268"/>
                  <a:ext cx="656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3" name="Ink 82">
                  <a:extLst>
                    <a:ext uri="{FF2B5EF4-FFF2-40B4-BE49-F238E27FC236}">
                      <a16:creationId xmlns:a16="http://schemas.microsoft.com/office/drawing/2014/main" id="{EE688481-4EF7-24C1-3964-07D13F9C26CE}"/>
                    </a:ext>
                  </a:extLst>
                </p14:cNvPr>
                <p14:cNvContentPartPr/>
                <p14:nvPr/>
              </p14:nvContentPartPr>
              <p14:xfrm>
                <a:off x="3952476" y="2316188"/>
                <a:ext cx="313920" cy="41040"/>
              </p14:xfrm>
            </p:contentPart>
          </mc:Choice>
          <mc:Fallback>
            <p:pic>
              <p:nvPicPr>
                <p:cNvPr id="83" name="Ink 82">
                  <a:extLst>
                    <a:ext uri="{FF2B5EF4-FFF2-40B4-BE49-F238E27FC236}">
                      <a16:creationId xmlns:a16="http://schemas.microsoft.com/office/drawing/2014/main" id="{EE688481-4EF7-24C1-3964-07D13F9C26CE}"/>
                    </a:ext>
                  </a:extLst>
                </p:cNvPr>
                <p:cNvPicPr/>
                <p:nvPr/>
              </p:nvPicPr>
              <p:blipFill>
                <a:blip r:embed="rId83"/>
                <a:stretch>
                  <a:fillRect/>
                </a:stretch>
              </p:blipFill>
              <p:spPr>
                <a:xfrm>
                  <a:off x="3934836" y="2298548"/>
                  <a:ext cx="349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4" name="Ink 83">
                  <a:extLst>
                    <a:ext uri="{FF2B5EF4-FFF2-40B4-BE49-F238E27FC236}">
                      <a16:creationId xmlns:a16="http://schemas.microsoft.com/office/drawing/2014/main" id="{E69CF202-0C6F-6101-45D3-11B9FDE3CFBF}"/>
                    </a:ext>
                  </a:extLst>
                </p14:cNvPr>
                <p14:cNvContentPartPr/>
                <p14:nvPr/>
              </p14:nvContentPartPr>
              <p14:xfrm>
                <a:off x="3115116" y="2302148"/>
                <a:ext cx="716040" cy="28800"/>
              </p14:xfrm>
            </p:contentPart>
          </mc:Choice>
          <mc:Fallback>
            <p:pic>
              <p:nvPicPr>
                <p:cNvPr id="84" name="Ink 83">
                  <a:extLst>
                    <a:ext uri="{FF2B5EF4-FFF2-40B4-BE49-F238E27FC236}">
                      <a16:creationId xmlns:a16="http://schemas.microsoft.com/office/drawing/2014/main" id="{E69CF202-0C6F-6101-45D3-11B9FDE3CFBF}"/>
                    </a:ext>
                  </a:extLst>
                </p:cNvPr>
                <p:cNvPicPr/>
                <p:nvPr/>
              </p:nvPicPr>
              <p:blipFill>
                <a:blip r:embed="rId85"/>
                <a:stretch>
                  <a:fillRect/>
                </a:stretch>
              </p:blipFill>
              <p:spPr>
                <a:xfrm>
                  <a:off x="3097116" y="2284148"/>
                  <a:ext cx="7516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5" name="Ink 84">
                  <a:extLst>
                    <a:ext uri="{FF2B5EF4-FFF2-40B4-BE49-F238E27FC236}">
                      <a16:creationId xmlns:a16="http://schemas.microsoft.com/office/drawing/2014/main" id="{BA726DD1-22BB-CC0F-E636-2B21F4F316E7}"/>
                    </a:ext>
                  </a:extLst>
                </p14:cNvPr>
                <p14:cNvContentPartPr/>
                <p14:nvPr/>
              </p14:nvContentPartPr>
              <p14:xfrm>
                <a:off x="2968596" y="2370188"/>
                <a:ext cx="7200" cy="20160"/>
              </p14:xfrm>
            </p:contentPart>
          </mc:Choice>
          <mc:Fallback>
            <p:pic>
              <p:nvPicPr>
                <p:cNvPr id="85" name="Ink 84">
                  <a:extLst>
                    <a:ext uri="{FF2B5EF4-FFF2-40B4-BE49-F238E27FC236}">
                      <a16:creationId xmlns:a16="http://schemas.microsoft.com/office/drawing/2014/main" id="{BA726DD1-22BB-CC0F-E636-2B21F4F316E7}"/>
                    </a:ext>
                  </a:extLst>
                </p:cNvPr>
                <p:cNvPicPr/>
                <p:nvPr/>
              </p:nvPicPr>
              <p:blipFill>
                <a:blip r:embed="rId87"/>
                <a:stretch>
                  <a:fillRect/>
                </a:stretch>
              </p:blipFill>
              <p:spPr>
                <a:xfrm>
                  <a:off x="2950956" y="2352188"/>
                  <a:ext cx="428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6" name="Ink 85">
                  <a:extLst>
                    <a:ext uri="{FF2B5EF4-FFF2-40B4-BE49-F238E27FC236}">
                      <a16:creationId xmlns:a16="http://schemas.microsoft.com/office/drawing/2014/main" id="{F8A774A1-4D1B-5450-BE65-7246D80D1280}"/>
                    </a:ext>
                  </a:extLst>
                </p14:cNvPr>
                <p14:cNvContentPartPr/>
                <p14:nvPr/>
              </p14:nvContentPartPr>
              <p14:xfrm>
                <a:off x="2775996" y="2317268"/>
                <a:ext cx="246240" cy="39960"/>
              </p14:xfrm>
            </p:contentPart>
          </mc:Choice>
          <mc:Fallback>
            <p:pic>
              <p:nvPicPr>
                <p:cNvPr id="86" name="Ink 85">
                  <a:extLst>
                    <a:ext uri="{FF2B5EF4-FFF2-40B4-BE49-F238E27FC236}">
                      <a16:creationId xmlns:a16="http://schemas.microsoft.com/office/drawing/2014/main" id="{F8A774A1-4D1B-5450-BE65-7246D80D1280}"/>
                    </a:ext>
                  </a:extLst>
                </p:cNvPr>
                <p:cNvPicPr/>
                <p:nvPr/>
              </p:nvPicPr>
              <p:blipFill>
                <a:blip r:embed="rId89"/>
                <a:stretch>
                  <a:fillRect/>
                </a:stretch>
              </p:blipFill>
              <p:spPr>
                <a:xfrm>
                  <a:off x="2757996" y="2299628"/>
                  <a:ext cx="281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8" name="Ink 87">
                  <a:extLst>
                    <a:ext uri="{FF2B5EF4-FFF2-40B4-BE49-F238E27FC236}">
                      <a16:creationId xmlns:a16="http://schemas.microsoft.com/office/drawing/2014/main" id="{7179C0C0-A937-9A68-89CB-A4785AF0DBF4}"/>
                    </a:ext>
                  </a:extLst>
                </p14:cNvPr>
                <p14:cNvContentPartPr/>
                <p14:nvPr/>
              </p14:nvContentPartPr>
              <p14:xfrm>
                <a:off x="2486196" y="2326268"/>
                <a:ext cx="282960" cy="59760"/>
              </p14:xfrm>
            </p:contentPart>
          </mc:Choice>
          <mc:Fallback>
            <p:pic>
              <p:nvPicPr>
                <p:cNvPr id="88" name="Ink 87">
                  <a:extLst>
                    <a:ext uri="{FF2B5EF4-FFF2-40B4-BE49-F238E27FC236}">
                      <a16:creationId xmlns:a16="http://schemas.microsoft.com/office/drawing/2014/main" id="{7179C0C0-A937-9A68-89CB-A4785AF0DBF4}"/>
                    </a:ext>
                  </a:extLst>
                </p:cNvPr>
                <p:cNvPicPr/>
                <p:nvPr/>
              </p:nvPicPr>
              <p:blipFill>
                <a:blip r:embed="rId91"/>
                <a:stretch>
                  <a:fillRect/>
                </a:stretch>
              </p:blipFill>
              <p:spPr>
                <a:xfrm>
                  <a:off x="2468196" y="2308268"/>
                  <a:ext cx="318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9" name="Ink 88">
                  <a:extLst>
                    <a:ext uri="{FF2B5EF4-FFF2-40B4-BE49-F238E27FC236}">
                      <a16:creationId xmlns:a16="http://schemas.microsoft.com/office/drawing/2014/main" id="{1B3284AE-DBAF-FA6C-8C8F-115CCA9FFCC7}"/>
                    </a:ext>
                  </a:extLst>
                </p14:cNvPr>
                <p14:cNvContentPartPr/>
                <p14:nvPr/>
              </p14:nvContentPartPr>
              <p14:xfrm>
                <a:off x="1767636" y="2358668"/>
                <a:ext cx="577440" cy="68400"/>
              </p14:xfrm>
            </p:contentPart>
          </mc:Choice>
          <mc:Fallback>
            <p:pic>
              <p:nvPicPr>
                <p:cNvPr id="89" name="Ink 88">
                  <a:extLst>
                    <a:ext uri="{FF2B5EF4-FFF2-40B4-BE49-F238E27FC236}">
                      <a16:creationId xmlns:a16="http://schemas.microsoft.com/office/drawing/2014/main" id="{1B3284AE-DBAF-FA6C-8C8F-115CCA9FFCC7}"/>
                    </a:ext>
                  </a:extLst>
                </p:cNvPr>
                <p:cNvPicPr/>
                <p:nvPr/>
              </p:nvPicPr>
              <p:blipFill>
                <a:blip r:embed="rId93"/>
                <a:stretch>
                  <a:fillRect/>
                </a:stretch>
              </p:blipFill>
              <p:spPr>
                <a:xfrm>
                  <a:off x="1749636" y="2340668"/>
                  <a:ext cx="613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1" name="Ink 90">
                  <a:extLst>
                    <a:ext uri="{FF2B5EF4-FFF2-40B4-BE49-F238E27FC236}">
                      <a16:creationId xmlns:a16="http://schemas.microsoft.com/office/drawing/2014/main" id="{879C7655-A595-8B3E-8DFF-5039B7FF571F}"/>
                    </a:ext>
                  </a:extLst>
                </p14:cNvPr>
                <p14:cNvContentPartPr/>
                <p14:nvPr/>
              </p14:nvContentPartPr>
              <p14:xfrm>
                <a:off x="1103076" y="2370188"/>
                <a:ext cx="633960" cy="46440"/>
              </p14:xfrm>
            </p:contentPart>
          </mc:Choice>
          <mc:Fallback>
            <p:pic>
              <p:nvPicPr>
                <p:cNvPr id="91" name="Ink 90">
                  <a:extLst>
                    <a:ext uri="{FF2B5EF4-FFF2-40B4-BE49-F238E27FC236}">
                      <a16:creationId xmlns:a16="http://schemas.microsoft.com/office/drawing/2014/main" id="{879C7655-A595-8B3E-8DFF-5039B7FF571F}"/>
                    </a:ext>
                  </a:extLst>
                </p:cNvPr>
                <p:cNvPicPr/>
                <p:nvPr/>
              </p:nvPicPr>
              <p:blipFill>
                <a:blip r:embed="rId95"/>
                <a:stretch>
                  <a:fillRect/>
                </a:stretch>
              </p:blipFill>
              <p:spPr>
                <a:xfrm>
                  <a:off x="1085436" y="2352188"/>
                  <a:ext cx="669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2" name="Ink 91">
                  <a:extLst>
                    <a:ext uri="{FF2B5EF4-FFF2-40B4-BE49-F238E27FC236}">
                      <a16:creationId xmlns:a16="http://schemas.microsoft.com/office/drawing/2014/main" id="{CDEBCB05-CB79-5FD8-D0E9-60E32A02973F}"/>
                    </a:ext>
                  </a:extLst>
                </p14:cNvPr>
                <p14:cNvContentPartPr/>
                <p14:nvPr/>
              </p14:nvContentPartPr>
              <p14:xfrm>
                <a:off x="707436" y="2352188"/>
                <a:ext cx="398160" cy="34560"/>
              </p14:xfrm>
            </p:contentPart>
          </mc:Choice>
          <mc:Fallback>
            <p:pic>
              <p:nvPicPr>
                <p:cNvPr id="92" name="Ink 91">
                  <a:extLst>
                    <a:ext uri="{FF2B5EF4-FFF2-40B4-BE49-F238E27FC236}">
                      <a16:creationId xmlns:a16="http://schemas.microsoft.com/office/drawing/2014/main" id="{CDEBCB05-CB79-5FD8-D0E9-60E32A02973F}"/>
                    </a:ext>
                  </a:extLst>
                </p:cNvPr>
                <p:cNvPicPr/>
                <p:nvPr/>
              </p:nvPicPr>
              <p:blipFill>
                <a:blip r:embed="rId97"/>
                <a:stretch>
                  <a:fillRect/>
                </a:stretch>
              </p:blipFill>
              <p:spPr>
                <a:xfrm>
                  <a:off x="689796" y="2334188"/>
                  <a:ext cx="433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4" name="Ink 103">
                  <a:extLst>
                    <a:ext uri="{FF2B5EF4-FFF2-40B4-BE49-F238E27FC236}">
                      <a16:creationId xmlns:a16="http://schemas.microsoft.com/office/drawing/2014/main" id="{02D6726D-A719-A3B2-D734-AEE0D85FCD10}"/>
                    </a:ext>
                  </a:extLst>
                </p14:cNvPr>
                <p14:cNvContentPartPr/>
                <p14:nvPr/>
              </p14:nvContentPartPr>
              <p14:xfrm>
                <a:off x="694476" y="2235908"/>
                <a:ext cx="916200" cy="122040"/>
              </p14:xfrm>
            </p:contentPart>
          </mc:Choice>
          <mc:Fallback>
            <p:pic>
              <p:nvPicPr>
                <p:cNvPr id="104" name="Ink 103">
                  <a:extLst>
                    <a:ext uri="{FF2B5EF4-FFF2-40B4-BE49-F238E27FC236}">
                      <a16:creationId xmlns:a16="http://schemas.microsoft.com/office/drawing/2014/main" id="{02D6726D-A719-A3B2-D734-AEE0D85FCD10}"/>
                    </a:ext>
                  </a:extLst>
                </p:cNvPr>
                <p:cNvPicPr/>
                <p:nvPr/>
              </p:nvPicPr>
              <p:blipFill>
                <a:blip r:embed="rId99"/>
                <a:stretch>
                  <a:fillRect/>
                </a:stretch>
              </p:blipFill>
              <p:spPr>
                <a:xfrm>
                  <a:off x="676476" y="2218268"/>
                  <a:ext cx="951840" cy="15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106" name="Ink 105">
                <a:extLst>
                  <a:ext uri="{FF2B5EF4-FFF2-40B4-BE49-F238E27FC236}">
                    <a16:creationId xmlns:a16="http://schemas.microsoft.com/office/drawing/2014/main" id="{4F05171F-7B68-0574-52C4-74F22DEAE5E9}"/>
                  </a:ext>
                </a:extLst>
              </p14:cNvPr>
              <p14:cNvContentPartPr/>
              <p14:nvPr/>
            </p14:nvContentPartPr>
            <p14:xfrm>
              <a:off x="7526196" y="2703548"/>
              <a:ext cx="750240" cy="67680"/>
            </p14:xfrm>
          </p:contentPart>
        </mc:Choice>
        <mc:Fallback>
          <p:pic>
            <p:nvPicPr>
              <p:cNvPr id="106" name="Ink 105">
                <a:extLst>
                  <a:ext uri="{FF2B5EF4-FFF2-40B4-BE49-F238E27FC236}">
                    <a16:creationId xmlns:a16="http://schemas.microsoft.com/office/drawing/2014/main" id="{4F05171F-7B68-0574-52C4-74F22DEAE5E9}"/>
                  </a:ext>
                </a:extLst>
              </p:cNvPr>
              <p:cNvPicPr/>
              <p:nvPr/>
            </p:nvPicPr>
            <p:blipFill>
              <a:blip r:embed="rId101"/>
              <a:stretch>
                <a:fillRect/>
              </a:stretch>
            </p:blipFill>
            <p:spPr>
              <a:xfrm>
                <a:off x="7508556" y="2685908"/>
                <a:ext cx="785880" cy="103320"/>
              </a:xfrm>
              <a:prstGeom prst="rect">
                <a:avLst/>
              </a:prstGeom>
            </p:spPr>
          </p:pic>
        </mc:Fallback>
      </mc:AlternateContent>
      <p:grpSp>
        <p:nvGrpSpPr>
          <p:cNvPr id="110" name="Group 109">
            <a:extLst>
              <a:ext uri="{FF2B5EF4-FFF2-40B4-BE49-F238E27FC236}">
                <a16:creationId xmlns:a16="http://schemas.microsoft.com/office/drawing/2014/main" id="{6B9E9870-87B7-7D4A-1EB8-1DF127CA82A1}"/>
              </a:ext>
            </a:extLst>
          </p:cNvPr>
          <p:cNvGrpSpPr/>
          <p:nvPr/>
        </p:nvGrpSpPr>
        <p:grpSpPr>
          <a:xfrm>
            <a:off x="4163796" y="2695988"/>
            <a:ext cx="4236120" cy="120960"/>
            <a:chOff x="4163796" y="2695988"/>
            <a:chExt cx="4236120" cy="120960"/>
          </a:xfrm>
        </p:grpSpPr>
        <mc:AlternateContent xmlns:mc="http://schemas.openxmlformats.org/markup-compatibility/2006">
          <mc:Choice xmlns:p14="http://schemas.microsoft.com/office/powerpoint/2010/main" Requires="p14">
            <p:contentPart p14:bwMode="auto" r:id="rId102">
              <p14:nvContentPartPr>
                <p14:cNvPr id="95" name="Ink 94">
                  <a:extLst>
                    <a:ext uri="{FF2B5EF4-FFF2-40B4-BE49-F238E27FC236}">
                      <a16:creationId xmlns:a16="http://schemas.microsoft.com/office/drawing/2014/main" id="{A340B1BF-7899-70EA-28D1-83C9E878EA05}"/>
                    </a:ext>
                  </a:extLst>
                </p14:cNvPr>
                <p14:cNvContentPartPr/>
                <p14:nvPr/>
              </p14:nvContentPartPr>
              <p14:xfrm>
                <a:off x="7793316" y="2753588"/>
                <a:ext cx="606600" cy="31320"/>
              </p14:xfrm>
            </p:contentPart>
          </mc:Choice>
          <mc:Fallback>
            <p:pic>
              <p:nvPicPr>
                <p:cNvPr id="95" name="Ink 94">
                  <a:extLst>
                    <a:ext uri="{FF2B5EF4-FFF2-40B4-BE49-F238E27FC236}">
                      <a16:creationId xmlns:a16="http://schemas.microsoft.com/office/drawing/2014/main" id="{A340B1BF-7899-70EA-28D1-83C9E878EA05}"/>
                    </a:ext>
                  </a:extLst>
                </p:cNvPr>
                <p:cNvPicPr/>
                <p:nvPr/>
              </p:nvPicPr>
              <p:blipFill>
                <a:blip r:embed="rId103"/>
                <a:stretch>
                  <a:fillRect/>
                </a:stretch>
              </p:blipFill>
              <p:spPr>
                <a:xfrm>
                  <a:off x="7775676" y="2735948"/>
                  <a:ext cx="642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6" name="Ink 95">
                  <a:extLst>
                    <a:ext uri="{FF2B5EF4-FFF2-40B4-BE49-F238E27FC236}">
                      <a16:creationId xmlns:a16="http://schemas.microsoft.com/office/drawing/2014/main" id="{FB71E3E2-48B0-223E-6751-5119EC63363B}"/>
                    </a:ext>
                  </a:extLst>
                </p14:cNvPr>
                <p14:cNvContentPartPr/>
                <p14:nvPr/>
              </p14:nvContentPartPr>
              <p14:xfrm>
                <a:off x="7328196" y="2695988"/>
                <a:ext cx="338040" cy="25920"/>
              </p14:xfrm>
            </p:contentPart>
          </mc:Choice>
          <mc:Fallback>
            <p:pic>
              <p:nvPicPr>
                <p:cNvPr id="96" name="Ink 95">
                  <a:extLst>
                    <a:ext uri="{FF2B5EF4-FFF2-40B4-BE49-F238E27FC236}">
                      <a16:creationId xmlns:a16="http://schemas.microsoft.com/office/drawing/2014/main" id="{FB71E3E2-48B0-223E-6751-5119EC63363B}"/>
                    </a:ext>
                  </a:extLst>
                </p:cNvPr>
                <p:cNvPicPr/>
                <p:nvPr/>
              </p:nvPicPr>
              <p:blipFill>
                <a:blip r:embed="rId105"/>
                <a:stretch>
                  <a:fillRect/>
                </a:stretch>
              </p:blipFill>
              <p:spPr>
                <a:xfrm>
                  <a:off x="7310196" y="2678348"/>
                  <a:ext cx="3736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7" name="Ink 96">
                  <a:extLst>
                    <a:ext uri="{FF2B5EF4-FFF2-40B4-BE49-F238E27FC236}">
                      <a16:creationId xmlns:a16="http://schemas.microsoft.com/office/drawing/2014/main" id="{5D4EC71B-898A-73C2-A9CF-8171A5B04511}"/>
                    </a:ext>
                  </a:extLst>
                </p14:cNvPr>
                <p14:cNvContentPartPr/>
                <p14:nvPr/>
              </p14:nvContentPartPr>
              <p14:xfrm>
                <a:off x="6719436" y="2748188"/>
                <a:ext cx="561240" cy="34560"/>
              </p14:xfrm>
            </p:contentPart>
          </mc:Choice>
          <mc:Fallback>
            <p:pic>
              <p:nvPicPr>
                <p:cNvPr id="97" name="Ink 96">
                  <a:extLst>
                    <a:ext uri="{FF2B5EF4-FFF2-40B4-BE49-F238E27FC236}">
                      <a16:creationId xmlns:a16="http://schemas.microsoft.com/office/drawing/2014/main" id="{5D4EC71B-898A-73C2-A9CF-8171A5B04511}"/>
                    </a:ext>
                  </a:extLst>
                </p:cNvPr>
                <p:cNvPicPr/>
                <p:nvPr/>
              </p:nvPicPr>
              <p:blipFill>
                <a:blip r:embed="rId107"/>
                <a:stretch>
                  <a:fillRect/>
                </a:stretch>
              </p:blipFill>
              <p:spPr>
                <a:xfrm>
                  <a:off x="6701796" y="2730188"/>
                  <a:ext cx="596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8" name="Ink 97">
                  <a:extLst>
                    <a:ext uri="{FF2B5EF4-FFF2-40B4-BE49-F238E27FC236}">
                      <a16:creationId xmlns:a16="http://schemas.microsoft.com/office/drawing/2014/main" id="{C393E62F-D799-DEC4-F1C2-823DD09D8BE3}"/>
                    </a:ext>
                  </a:extLst>
                </p14:cNvPr>
                <p14:cNvContentPartPr/>
                <p14:nvPr/>
              </p14:nvContentPartPr>
              <p14:xfrm>
                <a:off x="6095556" y="2723348"/>
                <a:ext cx="564840" cy="30960"/>
              </p14:xfrm>
            </p:contentPart>
          </mc:Choice>
          <mc:Fallback>
            <p:pic>
              <p:nvPicPr>
                <p:cNvPr id="98" name="Ink 97">
                  <a:extLst>
                    <a:ext uri="{FF2B5EF4-FFF2-40B4-BE49-F238E27FC236}">
                      <a16:creationId xmlns:a16="http://schemas.microsoft.com/office/drawing/2014/main" id="{C393E62F-D799-DEC4-F1C2-823DD09D8BE3}"/>
                    </a:ext>
                  </a:extLst>
                </p:cNvPr>
                <p:cNvPicPr/>
                <p:nvPr/>
              </p:nvPicPr>
              <p:blipFill>
                <a:blip r:embed="rId109"/>
                <a:stretch>
                  <a:fillRect/>
                </a:stretch>
              </p:blipFill>
              <p:spPr>
                <a:xfrm>
                  <a:off x="6077916" y="2705708"/>
                  <a:ext cx="600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9" name="Ink 98">
                  <a:extLst>
                    <a:ext uri="{FF2B5EF4-FFF2-40B4-BE49-F238E27FC236}">
                      <a16:creationId xmlns:a16="http://schemas.microsoft.com/office/drawing/2014/main" id="{AFE37C3A-571E-060E-5352-4F90494400D4}"/>
                    </a:ext>
                  </a:extLst>
                </p14:cNvPr>
                <p14:cNvContentPartPr/>
                <p14:nvPr/>
              </p14:nvContentPartPr>
              <p14:xfrm>
                <a:off x="5748516" y="2759348"/>
                <a:ext cx="356400" cy="23760"/>
              </p14:xfrm>
            </p:contentPart>
          </mc:Choice>
          <mc:Fallback>
            <p:pic>
              <p:nvPicPr>
                <p:cNvPr id="99" name="Ink 98">
                  <a:extLst>
                    <a:ext uri="{FF2B5EF4-FFF2-40B4-BE49-F238E27FC236}">
                      <a16:creationId xmlns:a16="http://schemas.microsoft.com/office/drawing/2014/main" id="{AFE37C3A-571E-060E-5352-4F90494400D4}"/>
                    </a:ext>
                  </a:extLst>
                </p:cNvPr>
                <p:cNvPicPr/>
                <p:nvPr/>
              </p:nvPicPr>
              <p:blipFill>
                <a:blip r:embed="rId111"/>
                <a:stretch>
                  <a:fillRect/>
                </a:stretch>
              </p:blipFill>
              <p:spPr>
                <a:xfrm>
                  <a:off x="5730876" y="2741348"/>
                  <a:ext cx="3920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0" name="Ink 99">
                  <a:extLst>
                    <a:ext uri="{FF2B5EF4-FFF2-40B4-BE49-F238E27FC236}">
                      <a16:creationId xmlns:a16="http://schemas.microsoft.com/office/drawing/2014/main" id="{28A27C17-CAF8-9FCA-3546-BA0DB2183845}"/>
                    </a:ext>
                  </a:extLst>
                </p14:cNvPr>
                <p14:cNvContentPartPr/>
                <p14:nvPr/>
              </p14:nvContentPartPr>
              <p14:xfrm>
                <a:off x="4937436" y="2775908"/>
                <a:ext cx="776880" cy="28800"/>
              </p14:xfrm>
            </p:contentPart>
          </mc:Choice>
          <mc:Fallback>
            <p:pic>
              <p:nvPicPr>
                <p:cNvPr id="100" name="Ink 99">
                  <a:extLst>
                    <a:ext uri="{FF2B5EF4-FFF2-40B4-BE49-F238E27FC236}">
                      <a16:creationId xmlns:a16="http://schemas.microsoft.com/office/drawing/2014/main" id="{28A27C17-CAF8-9FCA-3546-BA0DB2183845}"/>
                    </a:ext>
                  </a:extLst>
                </p:cNvPr>
                <p:cNvPicPr/>
                <p:nvPr/>
              </p:nvPicPr>
              <p:blipFill>
                <a:blip r:embed="rId113"/>
                <a:stretch>
                  <a:fillRect/>
                </a:stretch>
              </p:blipFill>
              <p:spPr>
                <a:xfrm>
                  <a:off x="4919796" y="2758268"/>
                  <a:ext cx="812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2" name="Ink 101">
                  <a:extLst>
                    <a:ext uri="{FF2B5EF4-FFF2-40B4-BE49-F238E27FC236}">
                      <a16:creationId xmlns:a16="http://schemas.microsoft.com/office/drawing/2014/main" id="{24BB8940-F2FB-AF9C-F5CA-CB6F6F940262}"/>
                    </a:ext>
                  </a:extLst>
                </p14:cNvPr>
                <p14:cNvContentPartPr/>
                <p14:nvPr/>
              </p14:nvContentPartPr>
              <p14:xfrm>
                <a:off x="4163796" y="2738468"/>
                <a:ext cx="730080" cy="78480"/>
              </p14:xfrm>
            </p:contentPart>
          </mc:Choice>
          <mc:Fallback>
            <p:pic>
              <p:nvPicPr>
                <p:cNvPr id="102" name="Ink 101">
                  <a:extLst>
                    <a:ext uri="{FF2B5EF4-FFF2-40B4-BE49-F238E27FC236}">
                      <a16:creationId xmlns:a16="http://schemas.microsoft.com/office/drawing/2014/main" id="{24BB8940-F2FB-AF9C-F5CA-CB6F6F940262}"/>
                    </a:ext>
                  </a:extLst>
                </p:cNvPr>
                <p:cNvPicPr/>
                <p:nvPr/>
              </p:nvPicPr>
              <p:blipFill>
                <a:blip r:embed="rId115"/>
                <a:stretch>
                  <a:fillRect/>
                </a:stretch>
              </p:blipFill>
              <p:spPr>
                <a:xfrm>
                  <a:off x="4146156" y="2720468"/>
                  <a:ext cx="765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8" name="Ink 107">
                  <a:extLst>
                    <a:ext uri="{FF2B5EF4-FFF2-40B4-BE49-F238E27FC236}">
                      <a16:creationId xmlns:a16="http://schemas.microsoft.com/office/drawing/2014/main" id="{6D7C8FCE-7972-05C5-61A5-03449726005F}"/>
                    </a:ext>
                  </a:extLst>
                </p14:cNvPr>
                <p14:cNvContentPartPr/>
                <p14:nvPr/>
              </p14:nvContentPartPr>
              <p14:xfrm>
                <a:off x="4282956" y="2708588"/>
                <a:ext cx="575640" cy="86040"/>
              </p14:xfrm>
            </p:contentPart>
          </mc:Choice>
          <mc:Fallback>
            <p:pic>
              <p:nvPicPr>
                <p:cNvPr id="108" name="Ink 107">
                  <a:extLst>
                    <a:ext uri="{FF2B5EF4-FFF2-40B4-BE49-F238E27FC236}">
                      <a16:creationId xmlns:a16="http://schemas.microsoft.com/office/drawing/2014/main" id="{6D7C8FCE-7972-05C5-61A5-03449726005F}"/>
                    </a:ext>
                  </a:extLst>
                </p:cNvPr>
                <p:cNvPicPr/>
                <p:nvPr/>
              </p:nvPicPr>
              <p:blipFill>
                <a:blip r:embed="rId117"/>
                <a:stretch>
                  <a:fillRect/>
                </a:stretch>
              </p:blipFill>
              <p:spPr>
                <a:xfrm>
                  <a:off x="4264956" y="2690588"/>
                  <a:ext cx="611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9" name="Ink 108">
                  <a:extLst>
                    <a:ext uri="{FF2B5EF4-FFF2-40B4-BE49-F238E27FC236}">
                      <a16:creationId xmlns:a16="http://schemas.microsoft.com/office/drawing/2014/main" id="{316607B2-7EE8-362D-9637-C551F9E4BB73}"/>
                    </a:ext>
                  </a:extLst>
                </p14:cNvPr>
                <p14:cNvContentPartPr/>
                <p14:nvPr/>
              </p14:nvContentPartPr>
              <p14:xfrm>
                <a:off x="4345956" y="2720828"/>
                <a:ext cx="561600" cy="60120"/>
              </p14:xfrm>
            </p:contentPart>
          </mc:Choice>
          <mc:Fallback>
            <p:pic>
              <p:nvPicPr>
                <p:cNvPr id="109" name="Ink 108">
                  <a:extLst>
                    <a:ext uri="{FF2B5EF4-FFF2-40B4-BE49-F238E27FC236}">
                      <a16:creationId xmlns:a16="http://schemas.microsoft.com/office/drawing/2014/main" id="{316607B2-7EE8-362D-9637-C551F9E4BB73}"/>
                    </a:ext>
                  </a:extLst>
                </p:cNvPr>
                <p:cNvPicPr/>
                <p:nvPr/>
              </p:nvPicPr>
              <p:blipFill>
                <a:blip r:embed="rId119"/>
                <a:stretch>
                  <a:fillRect/>
                </a:stretch>
              </p:blipFill>
              <p:spPr>
                <a:xfrm>
                  <a:off x="4328316" y="2702828"/>
                  <a:ext cx="597240" cy="95760"/>
                </a:xfrm>
                <a:prstGeom prst="rect">
                  <a:avLst/>
                </a:prstGeom>
              </p:spPr>
            </p:pic>
          </mc:Fallback>
        </mc:AlternateContent>
      </p:grpSp>
      <p:grpSp>
        <p:nvGrpSpPr>
          <p:cNvPr id="126" name="Group 125">
            <a:extLst>
              <a:ext uri="{FF2B5EF4-FFF2-40B4-BE49-F238E27FC236}">
                <a16:creationId xmlns:a16="http://schemas.microsoft.com/office/drawing/2014/main" id="{4F12FA44-7609-D2BE-A11B-DC6E881920AA}"/>
              </a:ext>
            </a:extLst>
          </p:cNvPr>
          <p:cNvGrpSpPr/>
          <p:nvPr/>
        </p:nvGrpSpPr>
        <p:grpSpPr>
          <a:xfrm>
            <a:off x="4390596" y="3092348"/>
            <a:ext cx="4862880" cy="109800"/>
            <a:chOff x="4390596" y="3092348"/>
            <a:chExt cx="4862880" cy="109800"/>
          </a:xfrm>
        </p:grpSpPr>
        <mc:AlternateContent xmlns:mc="http://schemas.openxmlformats.org/markup-compatibility/2006">
          <mc:Choice xmlns:p14="http://schemas.microsoft.com/office/powerpoint/2010/main" Requires="p14">
            <p:contentPart p14:bwMode="auto" r:id="rId120">
              <p14:nvContentPartPr>
                <p14:cNvPr id="117" name="Ink 116">
                  <a:extLst>
                    <a:ext uri="{FF2B5EF4-FFF2-40B4-BE49-F238E27FC236}">
                      <a16:creationId xmlns:a16="http://schemas.microsoft.com/office/drawing/2014/main" id="{3DFEF477-300E-BA02-FE21-1978949C4F73}"/>
                    </a:ext>
                  </a:extLst>
                </p14:cNvPr>
                <p14:cNvContentPartPr/>
                <p14:nvPr/>
              </p14:nvContentPartPr>
              <p14:xfrm>
                <a:off x="8763876" y="3117548"/>
                <a:ext cx="489600" cy="36360"/>
              </p14:xfrm>
            </p:contentPart>
          </mc:Choice>
          <mc:Fallback>
            <p:pic>
              <p:nvPicPr>
                <p:cNvPr id="117" name="Ink 116">
                  <a:extLst>
                    <a:ext uri="{FF2B5EF4-FFF2-40B4-BE49-F238E27FC236}">
                      <a16:creationId xmlns:a16="http://schemas.microsoft.com/office/drawing/2014/main" id="{3DFEF477-300E-BA02-FE21-1978949C4F73}"/>
                    </a:ext>
                  </a:extLst>
                </p:cNvPr>
                <p:cNvPicPr/>
                <p:nvPr/>
              </p:nvPicPr>
              <p:blipFill>
                <a:blip r:embed="rId121"/>
                <a:stretch>
                  <a:fillRect/>
                </a:stretch>
              </p:blipFill>
              <p:spPr>
                <a:xfrm>
                  <a:off x="8745876" y="3099908"/>
                  <a:ext cx="525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8" name="Ink 117">
                  <a:extLst>
                    <a:ext uri="{FF2B5EF4-FFF2-40B4-BE49-F238E27FC236}">
                      <a16:creationId xmlns:a16="http://schemas.microsoft.com/office/drawing/2014/main" id="{197B31E1-0083-D8B8-1681-D28336AA9761}"/>
                    </a:ext>
                  </a:extLst>
                </p14:cNvPr>
                <p14:cNvContentPartPr/>
                <p14:nvPr/>
              </p14:nvContentPartPr>
              <p14:xfrm>
                <a:off x="7959276" y="3116828"/>
                <a:ext cx="705600" cy="46440"/>
              </p14:xfrm>
            </p:contentPart>
          </mc:Choice>
          <mc:Fallback>
            <p:pic>
              <p:nvPicPr>
                <p:cNvPr id="118" name="Ink 117">
                  <a:extLst>
                    <a:ext uri="{FF2B5EF4-FFF2-40B4-BE49-F238E27FC236}">
                      <a16:creationId xmlns:a16="http://schemas.microsoft.com/office/drawing/2014/main" id="{197B31E1-0083-D8B8-1681-D28336AA9761}"/>
                    </a:ext>
                  </a:extLst>
                </p:cNvPr>
                <p:cNvPicPr/>
                <p:nvPr/>
              </p:nvPicPr>
              <p:blipFill>
                <a:blip r:embed="rId123"/>
                <a:stretch>
                  <a:fillRect/>
                </a:stretch>
              </p:blipFill>
              <p:spPr>
                <a:xfrm>
                  <a:off x="7941276" y="3098828"/>
                  <a:ext cx="741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20" name="Ink 119">
                  <a:extLst>
                    <a:ext uri="{FF2B5EF4-FFF2-40B4-BE49-F238E27FC236}">
                      <a16:creationId xmlns:a16="http://schemas.microsoft.com/office/drawing/2014/main" id="{7A81CE66-F3C8-C4B9-0ED0-5C5D64012A23}"/>
                    </a:ext>
                  </a:extLst>
                </p14:cNvPr>
                <p14:cNvContentPartPr/>
                <p14:nvPr/>
              </p14:nvContentPartPr>
              <p14:xfrm>
                <a:off x="7452756" y="3145628"/>
                <a:ext cx="418680" cy="32760"/>
              </p14:xfrm>
            </p:contentPart>
          </mc:Choice>
          <mc:Fallback>
            <p:pic>
              <p:nvPicPr>
                <p:cNvPr id="120" name="Ink 119">
                  <a:extLst>
                    <a:ext uri="{FF2B5EF4-FFF2-40B4-BE49-F238E27FC236}">
                      <a16:creationId xmlns:a16="http://schemas.microsoft.com/office/drawing/2014/main" id="{7A81CE66-F3C8-C4B9-0ED0-5C5D64012A23}"/>
                    </a:ext>
                  </a:extLst>
                </p:cNvPr>
                <p:cNvPicPr/>
                <p:nvPr/>
              </p:nvPicPr>
              <p:blipFill>
                <a:blip r:embed="rId125"/>
                <a:stretch>
                  <a:fillRect/>
                </a:stretch>
              </p:blipFill>
              <p:spPr>
                <a:xfrm>
                  <a:off x="7435116" y="3127988"/>
                  <a:ext cx="454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1" name="Ink 120">
                  <a:extLst>
                    <a:ext uri="{FF2B5EF4-FFF2-40B4-BE49-F238E27FC236}">
                      <a16:creationId xmlns:a16="http://schemas.microsoft.com/office/drawing/2014/main" id="{A5C40C47-90C8-E2BF-6205-0C965F54EE54}"/>
                    </a:ext>
                  </a:extLst>
                </p14:cNvPr>
                <p14:cNvContentPartPr/>
                <p14:nvPr/>
              </p14:nvContentPartPr>
              <p14:xfrm>
                <a:off x="6491196" y="3092348"/>
                <a:ext cx="878040" cy="60840"/>
              </p14:xfrm>
            </p:contentPart>
          </mc:Choice>
          <mc:Fallback>
            <p:pic>
              <p:nvPicPr>
                <p:cNvPr id="121" name="Ink 120">
                  <a:extLst>
                    <a:ext uri="{FF2B5EF4-FFF2-40B4-BE49-F238E27FC236}">
                      <a16:creationId xmlns:a16="http://schemas.microsoft.com/office/drawing/2014/main" id="{A5C40C47-90C8-E2BF-6205-0C965F54EE54}"/>
                    </a:ext>
                  </a:extLst>
                </p:cNvPr>
                <p:cNvPicPr/>
                <p:nvPr/>
              </p:nvPicPr>
              <p:blipFill>
                <a:blip r:embed="rId127"/>
                <a:stretch>
                  <a:fillRect/>
                </a:stretch>
              </p:blipFill>
              <p:spPr>
                <a:xfrm>
                  <a:off x="6473556" y="3074348"/>
                  <a:ext cx="913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2" name="Ink 121">
                  <a:extLst>
                    <a:ext uri="{FF2B5EF4-FFF2-40B4-BE49-F238E27FC236}">
                      <a16:creationId xmlns:a16="http://schemas.microsoft.com/office/drawing/2014/main" id="{4D775D9F-E046-40B2-D18E-DD85392C6BC2}"/>
                    </a:ext>
                  </a:extLst>
                </p14:cNvPr>
                <p14:cNvContentPartPr/>
                <p14:nvPr/>
              </p14:nvContentPartPr>
              <p14:xfrm>
                <a:off x="5782356" y="3131588"/>
                <a:ext cx="686520" cy="41400"/>
              </p14:xfrm>
            </p:contentPart>
          </mc:Choice>
          <mc:Fallback>
            <p:pic>
              <p:nvPicPr>
                <p:cNvPr id="122" name="Ink 121">
                  <a:extLst>
                    <a:ext uri="{FF2B5EF4-FFF2-40B4-BE49-F238E27FC236}">
                      <a16:creationId xmlns:a16="http://schemas.microsoft.com/office/drawing/2014/main" id="{4D775D9F-E046-40B2-D18E-DD85392C6BC2}"/>
                    </a:ext>
                  </a:extLst>
                </p:cNvPr>
                <p:cNvPicPr/>
                <p:nvPr/>
              </p:nvPicPr>
              <p:blipFill>
                <a:blip r:embed="rId129"/>
                <a:stretch>
                  <a:fillRect/>
                </a:stretch>
              </p:blipFill>
              <p:spPr>
                <a:xfrm>
                  <a:off x="5764356" y="3113588"/>
                  <a:ext cx="722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4" name="Ink 123">
                  <a:extLst>
                    <a:ext uri="{FF2B5EF4-FFF2-40B4-BE49-F238E27FC236}">
                      <a16:creationId xmlns:a16="http://schemas.microsoft.com/office/drawing/2014/main" id="{BA941DE0-F88F-8CDD-83EC-9F413E714791}"/>
                    </a:ext>
                  </a:extLst>
                </p14:cNvPr>
                <p14:cNvContentPartPr/>
                <p14:nvPr/>
              </p14:nvContentPartPr>
              <p14:xfrm>
                <a:off x="5383836" y="3145268"/>
                <a:ext cx="409320" cy="56880"/>
              </p14:xfrm>
            </p:contentPart>
          </mc:Choice>
          <mc:Fallback>
            <p:pic>
              <p:nvPicPr>
                <p:cNvPr id="124" name="Ink 123">
                  <a:extLst>
                    <a:ext uri="{FF2B5EF4-FFF2-40B4-BE49-F238E27FC236}">
                      <a16:creationId xmlns:a16="http://schemas.microsoft.com/office/drawing/2014/main" id="{BA941DE0-F88F-8CDD-83EC-9F413E714791}"/>
                    </a:ext>
                  </a:extLst>
                </p:cNvPr>
                <p:cNvPicPr/>
                <p:nvPr/>
              </p:nvPicPr>
              <p:blipFill>
                <a:blip r:embed="rId131"/>
                <a:stretch>
                  <a:fillRect/>
                </a:stretch>
              </p:blipFill>
              <p:spPr>
                <a:xfrm>
                  <a:off x="5365836" y="3127268"/>
                  <a:ext cx="444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5" name="Ink 124">
                  <a:extLst>
                    <a:ext uri="{FF2B5EF4-FFF2-40B4-BE49-F238E27FC236}">
                      <a16:creationId xmlns:a16="http://schemas.microsoft.com/office/drawing/2014/main" id="{11E9AC3C-4E35-5137-98F4-2474BCB0769E}"/>
                    </a:ext>
                  </a:extLst>
                </p14:cNvPr>
                <p14:cNvContentPartPr/>
                <p14:nvPr/>
              </p14:nvContentPartPr>
              <p14:xfrm>
                <a:off x="4390596" y="3093068"/>
                <a:ext cx="762120" cy="71640"/>
              </p14:xfrm>
            </p:contentPart>
          </mc:Choice>
          <mc:Fallback>
            <p:pic>
              <p:nvPicPr>
                <p:cNvPr id="125" name="Ink 124">
                  <a:extLst>
                    <a:ext uri="{FF2B5EF4-FFF2-40B4-BE49-F238E27FC236}">
                      <a16:creationId xmlns:a16="http://schemas.microsoft.com/office/drawing/2014/main" id="{11E9AC3C-4E35-5137-98F4-2474BCB0769E}"/>
                    </a:ext>
                  </a:extLst>
                </p:cNvPr>
                <p:cNvPicPr/>
                <p:nvPr/>
              </p:nvPicPr>
              <p:blipFill>
                <a:blip r:embed="rId133"/>
                <a:stretch>
                  <a:fillRect/>
                </a:stretch>
              </p:blipFill>
              <p:spPr>
                <a:xfrm>
                  <a:off x="4372956" y="3075428"/>
                  <a:ext cx="797760" cy="107280"/>
                </a:xfrm>
                <a:prstGeom prst="rect">
                  <a:avLst/>
                </a:prstGeom>
              </p:spPr>
            </p:pic>
          </mc:Fallback>
        </mc:AlternateContent>
      </p:grpSp>
      <p:grpSp>
        <p:nvGrpSpPr>
          <p:cNvPr id="128" name="Group 127">
            <a:extLst>
              <a:ext uri="{FF2B5EF4-FFF2-40B4-BE49-F238E27FC236}">
                <a16:creationId xmlns:a16="http://schemas.microsoft.com/office/drawing/2014/main" id="{FCD2F5A8-0D68-5383-E004-8BE5617B441C}"/>
              </a:ext>
            </a:extLst>
          </p:cNvPr>
          <p:cNvGrpSpPr/>
          <p:nvPr/>
        </p:nvGrpSpPr>
        <p:grpSpPr>
          <a:xfrm>
            <a:off x="631116" y="2672948"/>
            <a:ext cx="3100320" cy="149760"/>
            <a:chOff x="631116" y="2672948"/>
            <a:chExt cx="3100320" cy="149760"/>
          </a:xfrm>
        </p:grpSpPr>
        <mc:AlternateContent xmlns:mc="http://schemas.openxmlformats.org/markup-compatibility/2006">
          <mc:Choice xmlns:p14="http://schemas.microsoft.com/office/powerpoint/2010/main" Requires="p14">
            <p:contentPart p14:bwMode="auto" r:id="rId134">
              <p14:nvContentPartPr>
                <p14:cNvPr id="111" name="Ink 110">
                  <a:extLst>
                    <a:ext uri="{FF2B5EF4-FFF2-40B4-BE49-F238E27FC236}">
                      <a16:creationId xmlns:a16="http://schemas.microsoft.com/office/drawing/2014/main" id="{56AA1A75-7B16-6464-E524-3940181FB9A6}"/>
                    </a:ext>
                  </a:extLst>
                </p14:cNvPr>
                <p14:cNvContentPartPr/>
                <p14:nvPr/>
              </p14:nvContentPartPr>
              <p14:xfrm>
                <a:off x="3475476" y="2720828"/>
                <a:ext cx="255960" cy="38520"/>
              </p14:xfrm>
            </p:contentPart>
          </mc:Choice>
          <mc:Fallback>
            <p:pic>
              <p:nvPicPr>
                <p:cNvPr id="111" name="Ink 110">
                  <a:extLst>
                    <a:ext uri="{FF2B5EF4-FFF2-40B4-BE49-F238E27FC236}">
                      <a16:creationId xmlns:a16="http://schemas.microsoft.com/office/drawing/2014/main" id="{56AA1A75-7B16-6464-E524-3940181FB9A6}"/>
                    </a:ext>
                  </a:extLst>
                </p:cNvPr>
                <p:cNvPicPr/>
                <p:nvPr/>
              </p:nvPicPr>
              <p:blipFill>
                <a:blip r:embed="rId135"/>
                <a:stretch>
                  <a:fillRect/>
                </a:stretch>
              </p:blipFill>
              <p:spPr>
                <a:xfrm>
                  <a:off x="3457476" y="2702828"/>
                  <a:ext cx="291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2" name="Ink 111">
                  <a:extLst>
                    <a:ext uri="{FF2B5EF4-FFF2-40B4-BE49-F238E27FC236}">
                      <a16:creationId xmlns:a16="http://schemas.microsoft.com/office/drawing/2014/main" id="{C5C45F64-AB68-F29A-EC32-9DEB7DAE34D6}"/>
                    </a:ext>
                  </a:extLst>
                </p14:cNvPr>
                <p14:cNvContentPartPr/>
                <p14:nvPr/>
              </p14:nvContentPartPr>
              <p14:xfrm>
                <a:off x="2843316" y="2709308"/>
                <a:ext cx="500040" cy="56880"/>
              </p14:xfrm>
            </p:contentPart>
          </mc:Choice>
          <mc:Fallback>
            <p:pic>
              <p:nvPicPr>
                <p:cNvPr id="112" name="Ink 111">
                  <a:extLst>
                    <a:ext uri="{FF2B5EF4-FFF2-40B4-BE49-F238E27FC236}">
                      <a16:creationId xmlns:a16="http://schemas.microsoft.com/office/drawing/2014/main" id="{C5C45F64-AB68-F29A-EC32-9DEB7DAE34D6}"/>
                    </a:ext>
                  </a:extLst>
                </p:cNvPr>
                <p:cNvPicPr/>
                <p:nvPr/>
              </p:nvPicPr>
              <p:blipFill>
                <a:blip r:embed="rId137"/>
                <a:stretch>
                  <a:fillRect/>
                </a:stretch>
              </p:blipFill>
              <p:spPr>
                <a:xfrm>
                  <a:off x="2825676" y="2691308"/>
                  <a:ext cx="535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3" name="Ink 112">
                  <a:extLst>
                    <a:ext uri="{FF2B5EF4-FFF2-40B4-BE49-F238E27FC236}">
                      <a16:creationId xmlns:a16="http://schemas.microsoft.com/office/drawing/2014/main" id="{9A818229-A0B5-8CAA-A9A3-ABE7353B6CB8}"/>
                    </a:ext>
                  </a:extLst>
                </p14:cNvPr>
                <p14:cNvContentPartPr/>
                <p14:nvPr/>
              </p14:nvContentPartPr>
              <p14:xfrm>
                <a:off x="2290716" y="2764388"/>
                <a:ext cx="456840" cy="31320"/>
              </p14:xfrm>
            </p:contentPart>
          </mc:Choice>
          <mc:Fallback>
            <p:pic>
              <p:nvPicPr>
                <p:cNvPr id="113" name="Ink 112">
                  <a:extLst>
                    <a:ext uri="{FF2B5EF4-FFF2-40B4-BE49-F238E27FC236}">
                      <a16:creationId xmlns:a16="http://schemas.microsoft.com/office/drawing/2014/main" id="{9A818229-A0B5-8CAA-A9A3-ABE7353B6CB8}"/>
                    </a:ext>
                  </a:extLst>
                </p:cNvPr>
                <p:cNvPicPr/>
                <p:nvPr/>
              </p:nvPicPr>
              <p:blipFill>
                <a:blip r:embed="rId139"/>
                <a:stretch>
                  <a:fillRect/>
                </a:stretch>
              </p:blipFill>
              <p:spPr>
                <a:xfrm>
                  <a:off x="2273076" y="2746388"/>
                  <a:ext cx="492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4" name="Ink 113">
                  <a:extLst>
                    <a:ext uri="{FF2B5EF4-FFF2-40B4-BE49-F238E27FC236}">
                      <a16:creationId xmlns:a16="http://schemas.microsoft.com/office/drawing/2014/main" id="{48B0E419-36CB-2698-9DE5-C169451A3E09}"/>
                    </a:ext>
                  </a:extLst>
                </p14:cNvPr>
                <p14:cNvContentPartPr/>
                <p14:nvPr/>
              </p14:nvContentPartPr>
              <p14:xfrm>
                <a:off x="1515636" y="2749268"/>
                <a:ext cx="594720" cy="73440"/>
              </p14:xfrm>
            </p:contentPart>
          </mc:Choice>
          <mc:Fallback>
            <p:pic>
              <p:nvPicPr>
                <p:cNvPr id="114" name="Ink 113">
                  <a:extLst>
                    <a:ext uri="{FF2B5EF4-FFF2-40B4-BE49-F238E27FC236}">
                      <a16:creationId xmlns:a16="http://schemas.microsoft.com/office/drawing/2014/main" id="{48B0E419-36CB-2698-9DE5-C169451A3E09}"/>
                    </a:ext>
                  </a:extLst>
                </p:cNvPr>
                <p:cNvPicPr/>
                <p:nvPr/>
              </p:nvPicPr>
              <p:blipFill>
                <a:blip r:embed="rId141"/>
                <a:stretch>
                  <a:fillRect/>
                </a:stretch>
              </p:blipFill>
              <p:spPr>
                <a:xfrm>
                  <a:off x="1497996" y="2731628"/>
                  <a:ext cx="630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5" name="Ink 114">
                  <a:extLst>
                    <a:ext uri="{FF2B5EF4-FFF2-40B4-BE49-F238E27FC236}">
                      <a16:creationId xmlns:a16="http://schemas.microsoft.com/office/drawing/2014/main" id="{66000117-9E52-41A1-FBD2-70C67FAA7059}"/>
                    </a:ext>
                  </a:extLst>
                </p14:cNvPr>
                <p14:cNvContentPartPr/>
                <p14:nvPr/>
              </p14:nvContentPartPr>
              <p14:xfrm>
                <a:off x="631116" y="2712908"/>
                <a:ext cx="782280" cy="52200"/>
              </p14:xfrm>
            </p:contentPart>
          </mc:Choice>
          <mc:Fallback>
            <p:pic>
              <p:nvPicPr>
                <p:cNvPr id="115" name="Ink 114">
                  <a:extLst>
                    <a:ext uri="{FF2B5EF4-FFF2-40B4-BE49-F238E27FC236}">
                      <a16:creationId xmlns:a16="http://schemas.microsoft.com/office/drawing/2014/main" id="{66000117-9E52-41A1-FBD2-70C67FAA7059}"/>
                    </a:ext>
                  </a:extLst>
                </p:cNvPr>
                <p:cNvPicPr/>
                <p:nvPr/>
              </p:nvPicPr>
              <p:blipFill>
                <a:blip r:embed="rId143"/>
                <a:stretch>
                  <a:fillRect/>
                </a:stretch>
              </p:blipFill>
              <p:spPr>
                <a:xfrm>
                  <a:off x="613476" y="2695268"/>
                  <a:ext cx="817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7" name="Ink 126">
                  <a:extLst>
                    <a:ext uri="{FF2B5EF4-FFF2-40B4-BE49-F238E27FC236}">
                      <a16:creationId xmlns:a16="http://schemas.microsoft.com/office/drawing/2014/main" id="{1B3BD616-AF1C-D3CE-ED2C-E278A72132B7}"/>
                    </a:ext>
                  </a:extLst>
                </p14:cNvPr>
                <p14:cNvContentPartPr/>
                <p14:nvPr/>
              </p14:nvContentPartPr>
              <p14:xfrm>
                <a:off x="1463796" y="2672948"/>
                <a:ext cx="549360" cy="83520"/>
              </p14:xfrm>
            </p:contentPart>
          </mc:Choice>
          <mc:Fallback>
            <p:pic>
              <p:nvPicPr>
                <p:cNvPr id="127" name="Ink 126">
                  <a:extLst>
                    <a:ext uri="{FF2B5EF4-FFF2-40B4-BE49-F238E27FC236}">
                      <a16:creationId xmlns:a16="http://schemas.microsoft.com/office/drawing/2014/main" id="{1B3BD616-AF1C-D3CE-ED2C-E278A72132B7}"/>
                    </a:ext>
                  </a:extLst>
                </p:cNvPr>
                <p:cNvPicPr/>
                <p:nvPr/>
              </p:nvPicPr>
              <p:blipFill>
                <a:blip r:embed="rId145"/>
                <a:stretch>
                  <a:fillRect/>
                </a:stretch>
              </p:blipFill>
              <p:spPr>
                <a:xfrm>
                  <a:off x="1446156" y="2654948"/>
                  <a:ext cx="585000" cy="119160"/>
                </a:xfrm>
                <a:prstGeom prst="rect">
                  <a:avLst/>
                </a:prstGeom>
              </p:spPr>
            </p:pic>
          </mc:Fallback>
        </mc:AlternateContent>
      </p:grpSp>
      <p:grpSp>
        <p:nvGrpSpPr>
          <p:cNvPr id="131" name="Group 130">
            <a:extLst>
              <a:ext uri="{FF2B5EF4-FFF2-40B4-BE49-F238E27FC236}">
                <a16:creationId xmlns:a16="http://schemas.microsoft.com/office/drawing/2014/main" id="{C3493B69-2A4A-74EE-3B51-D41780A6D85D}"/>
              </a:ext>
            </a:extLst>
          </p:cNvPr>
          <p:cNvGrpSpPr/>
          <p:nvPr/>
        </p:nvGrpSpPr>
        <p:grpSpPr>
          <a:xfrm>
            <a:off x="2821356" y="3063548"/>
            <a:ext cx="1069920" cy="61560"/>
            <a:chOff x="2821356" y="3063548"/>
            <a:chExt cx="1069920" cy="61560"/>
          </a:xfrm>
        </p:grpSpPr>
        <mc:AlternateContent xmlns:mc="http://schemas.openxmlformats.org/markup-compatibility/2006">
          <mc:Choice xmlns:p14="http://schemas.microsoft.com/office/powerpoint/2010/main" Requires="p14">
            <p:contentPart p14:bwMode="auto" r:id="rId146">
              <p14:nvContentPartPr>
                <p14:cNvPr id="129" name="Ink 128">
                  <a:extLst>
                    <a:ext uri="{FF2B5EF4-FFF2-40B4-BE49-F238E27FC236}">
                      <a16:creationId xmlns:a16="http://schemas.microsoft.com/office/drawing/2014/main" id="{C6424390-89D8-1E66-D226-FF1B4E8A7705}"/>
                    </a:ext>
                  </a:extLst>
                </p14:cNvPr>
                <p14:cNvContentPartPr/>
                <p14:nvPr/>
              </p14:nvContentPartPr>
              <p14:xfrm>
                <a:off x="3592836" y="3063548"/>
                <a:ext cx="298440" cy="61560"/>
              </p14:xfrm>
            </p:contentPart>
          </mc:Choice>
          <mc:Fallback>
            <p:pic>
              <p:nvPicPr>
                <p:cNvPr id="129" name="Ink 128">
                  <a:extLst>
                    <a:ext uri="{FF2B5EF4-FFF2-40B4-BE49-F238E27FC236}">
                      <a16:creationId xmlns:a16="http://schemas.microsoft.com/office/drawing/2014/main" id="{C6424390-89D8-1E66-D226-FF1B4E8A7705}"/>
                    </a:ext>
                  </a:extLst>
                </p:cNvPr>
                <p:cNvPicPr/>
                <p:nvPr/>
              </p:nvPicPr>
              <p:blipFill>
                <a:blip r:embed="rId147"/>
                <a:stretch>
                  <a:fillRect/>
                </a:stretch>
              </p:blipFill>
              <p:spPr>
                <a:xfrm>
                  <a:off x="3575196" y="3045548"/>
                  <a:ext cx="334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0" name="Ink 129">
                  <a:extLst>
                    <a:ext uri="{FF2B5EF4-FFF2-40B4-BE49-F238E27FC236}">
                      <a16:creationId xmlns:a16="http://schemas.microsoft.com/office/drawing/2014/main" id="{675A1034-3EB9-D3C5-45FC-BD3D90732930}"/>
                    </a:ext>
                  </a:extLst>
                </p14:cNvPr>
                <p14:cNvContentPartPr/>
                <p14:nvPr/>
              </p14:nvContentPartPr>
              <p14:xfrm>
                <a:off x="2821356" y="3075788"/>
                <a:ext cx="675000" cy="47160"/>
              </p14:xfrm>
            </p:contentPart>
          </mc:Choice>
          <mc:Fallback>
            <p:pic>
              <p:nvPicPr>
                <p:cNvPr id="130" name="Ink 129">
                  <a:extLst>
                    <a:ext uri="{FF2B5EF4-FFF2-40B4-BE49-F238E27FC236}">
                      <a16:creationId xmlns:a16="http://schemas.microsoft.com/office/drawing/2014/main" id="{675A1034-3EB9-D3C5-45FC-BD3D90732930}"/>
                    </a:ext>
                  </a:extLst>
                </p:cNvPr>
                <p:cNvPicPr/>
                <p:nvPr/>
              </p:nvPicPr>
              <p:blipFill>
                <a:blip r:embed="rId149"/>
                <a:stretch>
                  <a:fillRect/>
                </a:stretch>
              </p:blipFill>
              <p:spPr>
                <a:xfrm>
                  <a:off x="2803716" y="3057788"/>
                  <a:ext cx="710640" cy="82800"/>
                </a:xfrm>
                <a:prstGeom prst="rect">
                  <a:avLst/>
                </a:prstGeom>
              </p:spPr>
            </p:pic>
          </mc:Fallback>
        </mc:AlternateContent>
      </p:grpSp>
      <p:grpSp>
        <p:nvGrpSpPr>
          <p:cNvPr id="134" name="Group 133">
            <a:extLst>
              <a:ext uri="{FF2B5EF4-FFF2-40B4-BE49-F238E27FC236}">
                <a16:creationId xmlns:a16="http://schemas.microsoft.com/office/drawing/2014/main" id="{0F0FFB84-B959-DD25-06FA-47390C56BDC9}"/>
              </a:ext>
            </a:extLst>
          </p:cNvPr>
          <p:cNvGrpSpPr/>
          <p:nvPr/>
        </p:nvGrpSpPr>
        <p:grpSpPr>
          <a:xfrm>
            <a:off x="806796" y="3106388"/>
            <a:ext cx="1866600" cy="69480"/>
            <a:chOff x="806796" y="3106388"/>
            <a:chExt cx="1866600" cy="69480"/>
          </a:xfrm>
        </p:grpSpPr>
        <mc:AlternateContent xmlns:mc="http://schemas.openxmlformats.org/markup-compatibility/2006">
          <mc:Choice xmlns:p14="http://schemas.microsoft.com/office/powerpoint/2010/main" Requires="p14">
            <p:contentPart p14:bwMode="auto" r:id="rId150">
              <p14:nvContentPartPr>
                <p14:cNvPr id="132" name="Ink 131">
                  <a:extLst>
                    <a:ext uri="{FF2B5EF4-FFF2-40B4-BE49-F238E27FC236}">
                      <a16:creationId xmlns:a16="http://schemas.microsoft.com/office/drawing/2014/main" id="{04120A37-5C37-1AA9-F7AC-D5960E132D26}"/>
                    </a:ext>
                  </a:extLst>
                </p14:cNvPr>
                <p14:cNvContentPartPr/>
                <p14:nvPr/>
              </p14:nvContentPartPr>
              <p14:xfrm>
                <a:off x="1858356" y="3106388"/>
                <a:ext cx="815040" cy="69480"/>
              </p14:xfrm>
            </p:contentPart>
          </mc:Choice>
          <mc:Fallback>
            <p:pic>
              <p:nvPicPr>
                <p:cNvPr id="132" name="Ink 131">
                  <a:extLst>
                    <a:ext uri="{FF2B5EF4-FFF2-40B4-BE49-F238E27FC236}">
                      <a16:creationId xmlns:a16="http://schemas.microsoft.com/office/drawing/2014/main" id="{04120A37-5C37-1AA9-F7AC-D5960E132D26}"/>
                    </a:ext>
                  </a:extLst>
                </p:cNvPr>
                <p:cNvPicPr/>
                <p:nvPr/>
              </p:nvPicPr>
              <p:blipFill>
                <a:blip r:embed="rId151"/>
                <a:stretch>
                  <a:fillRect/>
                </a:stretch>
              </p:blipFill>
              <p:spPr>
                <a:xfrm>
                  <a:off x="1840716" y="3088388"/>
                  <a:ext cx="850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3" name="Ink 132">
                  <a:extLst>
                    <a:ext uri="{FF2B5EF4-FFF2-40B4-BE49-F238E27FC236}">
                      <a16:creationId xmlns:a16="http://schemas.microsoft.com/office/drawing/2014/main" id="{B1DEF7DB-B9D8-012F-FBA8-F3EE99FAD7DF}"/>
                    </a:ext>
                  </a:extLst>
                </p14:cNvPr>
                <p14:cNvContentPartPr/>
                <p14:nvPr/>
              </p14:nvContentPartPr>
              <p14:xfrm>
                <a:off x="806796" y="3117548"/>
                <a:ext cx="894240" cy="47880"/>
              </p14:xfrm>
            </p:contentPart>
          </mc:Choice>
          <mc:Fallback>
            <p:pic>
              <p:nvPicPr>
                <p:cNvPr id="133" name="Ink 132">
                  <a:extLst>
                    <a:ext uri="{FF2B5EF4-FFF2-40B4-BE49-F238E27FC236}">
                      <a16:creationId xmlns:a16="http://schemas.microsoft.com/office/drawing/2014/main" id="{B1DEF7DB-B9D8-012F-FBA8-F3EE99FAD7DF}"/>
                    </a:ext>
                  </a:extLst>
                </p:cNvPr>
                <p:cNvPicPr/>
                <p:nvPr/>
              </p:nvPicPr>
              <p:blipFill>
                <a:blip r:embed="rId153"/>
                <a:stretch>
                  <a:fillRect/>
                </a:stretch>
              </p:blipFill>
              <p:spPr>
                <a:xfrm>
                  <a:off x="788796" y="3099548"/>
                  <a:ext cx="929880" cy="83520"/>
                </a:xfrm>
                <a:prstGeom prst="rect">
                  <a:avLst/>
                </a:prstGeom>
              </p:spPr>
            </p:pic>
          </mc:Fallback>
        </mc:AlternateContent>
      </p:grpSp>
      <p:grpSp>
        <p:nvGrpSpPr>
          <p:cNvPr id="145" name="Group 144">
            <a:extLst>
              <a:ext uri="{FF2B5EF4-FFF2-40B4-BE49-F238E27FC236}">
                <a16:creationId xmlns:a16="http://schemas.microsoft.com/office/drawing/2014/main" id="{5C025E5A-17EF-D119-A615-EE43B0612E04}"/>
              </a:ext>
            </a:extLst>
          </p:cNvPr>
          <p:cNvGrpSpPr/>
          <p:nvPr/>
        </p:nvGrpSpPr>
        <p:grpSpPr>
          <a:xfrm>
            <a:off x="1124676" y="3485108"/>
            <a:ext cx="8087040" cy="108360"/>
            <a:chOff x="1124676" y="3485108"/>
            <a:chExt cx="8087040" cy="108360"/>
          </a:xfrm>
        </p:grpSpPr>
        <mc:AlternateContent xmlns:mc="http://schemas.openxmlformats.org/markup-compatibility/2006">
          <mc:Choice xmlns:p14="http://schemas.microsoft.com/office/powerpoint/2010/main" Requires="p14">
            <p:contentPart p14:bwMode="auto" r:id="rId154">
              <p14:nvContentPartPr>
                <p14:cNvPr id="135" name="Ink 134">
                  <a:extLst>
                    <a:ext uri="{FF2B5EF4-FFF2-40B4-BE49-F238E27FC236}">
                      <a16:creationId xmlns:a16="http://schemas.microsoft.com/office/drawing/2014/main" id="{0806AFE8-3A08-4077-5E90-EFF2F66D78A8}"/>
                    </a:ext>
                  </a:extLst>
                </p14:cNvPr>
                <p14:cNvContentPartPr/>
                <p14:nvPr/>
              </p14:nvContentPartPr>
              <p14:xfrm>
                <a:off x="8588196" y="3506348"/>
                <a:ext cx="623520" cy="57600"/>
              </p14:xfrm>
            </p:contentPart>
          </mc:Choice>
          <mc:Fallback>
            <p:pic>
              <p:nvPicPr>
                <p:cNvPr id="135" name="Ink 134">
                  <a:extLst>
                    <a:ext uri="{FF2B5EF4-FFF2-40B4-BE49-F238E27FC236}">
                      <a16:creationId xmlns:a16="http://schemas.microsoft.com/office/drawing/2014/main" id="{0806AFE8-3A08-4077-5E90-EFF2F66D78A8}"/>
                    </a:ext>
                  </a:extLst>
                </p:cNvPr>
                <p:cNvPicPr/>
                <p:nvPr/>
              </p:nvPicPr>
              <p:blipFill>
                <a:blip r:embed="rId155"/>
                <a:stretch>
                  <a:fillRect/>
                </a:stretch>
              </p:blipFill>
              <p:spPr>
                <a:xfrm>
                  <a:off x="8570556" y="3488348"/>
                  <a:ext cx="659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6" name="Ink 135">
                  <a:extLst>
                    <a:ext uri="{FF2B5EF4-FFF2-40B4-BE49-F238E27FC236}">
                      <a16:creationId xmlns:a16="http://schemas.microsoft.com/office/drawing/2014/main" id="{A529C73B-91F0-44E1-6101-86E6A4B1DC58}"/>
                    </a:ext>
                  </a:extLst>
                </p14:cNvPr>
                <p14:cNvContentPartPr/>
                <p14:nvPr/>
              </p14:nvContentPartPr>
              <p14:xfrm>
                <a:off x="7600356" y="3485108"/>
                <a:ext cx="782640" cy="56880"/>
              </p14:xfrm>
            </p:contentPart>
          </mc:Choice>
          <mc:Fallback>
            <p:pic>
              <p:nvPicPr>
                <p:cNvPr id="136" name="Ink 135">
                  <a:extLst>
                    <a:ext uri="{FF2B5EF4-FFF2-40B4-BE49-F238E27FC236}">
                      <a16:creationId xmlns:a16="http://schemas.microsoft.com/office/drawing/2014/main" id="{A529C73B-91F0-44E1-6101-86E6A4B1DC58}"/>
                    </a:ext>
                  </a:extLst>
                </p:cNvPr>
                <p:cNvPicPr/>
                <p:nvPr/>
              </p:nvPicPr>
              <p:blipFill>
                <a:blip r:embed="rId157"/>
                <a:stretch>
                  <a:fillRect/>
                </a:stretch>
              </p:blipFill>
              <p:spPr>
                <a:xfrm>
                  <a:off x="7582716" y="3467468"/>
                  <a:ext cx="818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7" name="Ink 136">
                  <a:extLst>
                    <a:ext uri="{FF2B5EF4-FFF2-40B4-BE49-F238E27FC236}">
                      <a16:creationId xmlns:a16="http://schemas.microsoft.com/office/drawing/2014/main" id="{5570A279-C62A-6AC3-132C-7EBC5E2D2DFB}"/>
                    </a:ext>
                  </a:extLst>
                </p14:cNvPr>
                <p14:cNvContentPartPr/>
                <p14:nvPr/>
              </p14:nvContentPartPr>
              <p14:xfrm>
                <a:off x="6375996" y="3508868"/>
                <a:ext cx="1051560" cy="56520"/>
              </p14:xfrm>
            </p:contentPart>
          </mc:Choice>
          <mc:Fallback>
            <p:pic>
              <p:nvPicPr>
                <p:cNvPr id="137" name="Ink 136">
                  <a:extLst>
                    <a:ext uri="{FF2B5EF4-FFF2-40B4-BE49-F238E27FC236}">
                      <a16:creationId xmlns:a16="http://schemas.microsoft.com/office/drawing/2014/main" id="{5570A279-C62A-6AC3-132C-7EBC5E2D2DFB}"/>
                    </a:ext>
                  </a:extLst>
                </p:cNvPr>
                <p:cNvPicPr/>
                <p:nvPr/>
              </p:nvPicPr>
              <p:blipFill>
                <a:blip r:embed="rId159"/>
                <a:stretch>
                  <a:fillRect/>
                </a:stretch>
              </p:blipFill>
              <p:spPr>
                <a:xfrm>
                  <a:off x="6358356" y="3491228"/>
                  <a:ext cx="1087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8" name="Ink 137">
                  <a:extLst>
                    <a:ext uri="{FF2B5EF4-FFF2-40B4-BE49-F238E27FC236}">
                      <a16:creationId xmlns:a16="http://schemas.microsoft.com/office/drawing/2014/main" id="{1D3E7EF9-1F12-DB2E-CA40-A919D584E0EB}"/>
                    </a:ext>
                  </a:extLst>
                </p14:cNvPr>
                <p14:cNvContentPartPr/>
                <p14:nvPr/>
              </p14:nvContentPartPr>
              <p14:xfrm>
                <a:off x="5694876" y="3514988"/>
                <a:ext cx="482040" cy="51120"/>
              </p14:xfrm>
            </p:contentPart>
          </mc:Choice>
          <mc:Fallback>
            <p:pic>
              <p:nvPicPr>
                <p:cNvPr id="138" name="Ink 137">
                  <a:extLst>
                    <a:ext uri="{FF2B5EF4-FFF2-40B4-BE49-F238E27FC236}">
                      <a16:creationId xmlns:a16="http://schemas.microsoft.com/office/drawing/2014/main" id="{1D3E7EF9-1F12-DB2E-CA40-A919D584E0EB}"/>
                    </a:ext>
                  </a:extLst>
                </p:cNvPr>
                <p:cNvPicPr/>
                <p:nvPr/>
              </p:nvPicPr>
              <p:blipFill>
                <a:blip r:embed="rId161"/>
                <a:stretch>
                  <a:fillRect/>
                </a:stretch>
              </p:blipFill>
              <p:spPr>
                <a:xfrm>
                  <a:off x="5677236" y="3497348"/>
                  <a:ext cx="517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9" name="Ink 138">
                  <a:extLst>
                    <a:ext uri="{FF2B5EF4-FFF2-40B4-BE49-F238E27FC236}">
                      <a16:creationId xmlns:a16="http://schemas.microsoft.com/office/drawing/2014/main" id="{B67A132C-BEDA-A2DE-EDE9-88E848369E2F}"/>
                    </a:ext>
                  </a:extLst>
                </p14:cNvPr>
                <p14:cNvContentPartPr/>
                <p14:nvPr/>
              </p14:nvContentPartPr>
              <p14:xfrm>
                <a:off x="4654116" y="3489068"/>
                <a:ext cx="888480" cy="79560"/>
              </p14:xfrm>
            </p:contentPart>
          </mc:Choice>
          <mc:Fallback>
            <p:pic>
              <p:nvPicPr>
                <p:cNvPr id="139" name="Ink 138">
                  <a:extLst>
                    <a:ext uri="{FF2B5EF4-FFF2-40B4-BE49-F238E27FC236}">
                      <a16:creationId xmlns:a16="http://schemas.microsoft.com/office/drawing/2014/main" id="{B67A132C-BEDA-A2DE-EDE9-88E848369E2F}"/>
                    </a:ext>
                  </a:extLst>
                </p:cNvPr>
                <p:cNvPicPr/>
                <p:nvPr/>
              </p:nvPicPr>
              <p:blipFill>
                <a:blip r:embed="rId163"/>
                <a:stretch>
                  <a:fillRect/>
                </a:stretch>
              </p:blipFill>
              <p:spPr>
                <a:xfrm>
                  <a:off x="4636476" y="3471068"/>
                  <a:ext cx="924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0" name="Ink 139">
                  <a:extLst>
                    <a:ext uri="{FF2B5EF4-FFF2-40B4-BE49-F238E27FC236}">
                      <a16:creationId xmlns:a16="http://schemas.microsoft.com/office/drawing/2014/main" id="{2ACAE0E4-AEF1-9478-1E8F-F5E964AB3B19}"/>
                    </a:ext>
                  </a:extLst>
                </p14:cNvPr>
                <p14:cNvContentPartPr/>
                <p14:nvPr/>
              </p14:nvContentPartPr>
              <p14:xfrm>
                <a:off x="3454236" y="3526868"/>
                <a:ext cx="1057320" cy="66600"/>
              </p14:xfrm>
            </p:contentPart>
          </mc:Choice>
          <mc:Fallback>
            <p:pic>
              <p:nvPicPr>
                <p:cNvPr id="140" name="Ink 139">
                  <a:extLst>
                    <a:ext uri="{FF2B5EF4-FFF2-40B4-BE49-F238E27FC236}">
                      <a16:creationId xmlns:a16="http://schemas.microsoft.com/office/drawing/2014/main" id="{2ACAE0E4-AEF1-9478-1E8F-F5E964AB3B19}"/>
                    </a:ext>
                  </a:extLst>
                </p:cNvPr>
                <p:cNvPicPr/>
                <p:nvPr/>
              </p:nvPicPr>
              <p:blipFill>
                <a:blip r:embed="rId165"/>
                <a:stretch>
                  <a:fillRect/>
                </a:stretch>
              </p:blipFill>
              <p:spPr>
                <a:xfrm>
                  <a:off x="3436236" y="3509228"/>
                  <a:ext cx="1092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2" name="Ink 141">
                  <a:extLst>
                    <a:ext uri="{FF2B5EF4-FFF2-40B4-BE49-F238E27FC236}">
                      <a16:creationId xmlns:a16="http://schemas.microsoft.com/office/drawing/2014/main" id="{536038E6-02C1-5666-A81A-829E6FBC6348}"/>
                    </a:ext>
                  </a:extLst>
                </p14:cNvPr>
                <p14:cNvContentPartPr/>
                <p14:nvPr/>
              </p14:nvContentPartPr>
              <p14:xfrm>
                <a:off x="3136356" y="3566468"/>
                <a:ext cx="306720" cy="12960"/>
              </p14:xfrm>
            </p:contentPart>
          </mc:Choice>
          <mc:Fallback>
            <p:pic>
              <p:nvPicPr>
                <p:cNvPr id="142" name="Ink 141">
                  <a:extLst>
                    <a:ext uri="{FF2B5EF4-FFF2-40B4-BE49-F238E27FC236}">
                      <a16:creationId xmlns:a16="http://schemas.microsoft.com/office/drawing/2014/main" id="{536038E6-02C1-5666-A81A-829E6FBC6348}"/>
                    </a:ext>
                  </a:extLst>
                </p:cNvPr>
                <p:cNvPicPr/>
                <p:nvPr/>
              </p:nvPicPr>
              <p:blipFill>
                <a:blip r:embed="rId167"/>
                <a:stretch>
                  <a:fillRect/>
                </a:stretch>
              </p:blipFill>
              <p:spPr>
                <a:xfrm>
                  <a:off x="3118356" y="3548828"/>
                  <a:ext cx="342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3" name="Ink 142">
                  <a:extLst>
                    <a:ext uri="{FF2B5EF4-FFF2-40B4-BE49-F238E27FC236}">
                      <a16:creationId xmlns:a16="http://schemas.microsoft.com/office/drawing/2014/main" id="{B6EC0365-E3FB-BFAE-BC2C-3A12E003A888}"/>
                    </a:ext>
                  </a:extLst>
                </p14:cNvPr>
                <p14:cNvContentPartPr/>
                <p14:nvPr/>
              </p14:nvContentPartPr>
              <p14:xfrm>
                <a:off x="1751436" y="3522548"/>
                <a:ext cx="1279080" cy="54720"/>
              </p14:xfrm>
            </p:contentPart>
          </mc:Choice>
          <mc:Fallback>
            <p:pic>
              <p:nvPicPr>
                <p:cNvPr id="143" name="Ink 142">
                  <a:extLst>
                    <a:ext uri="{FF2B5EF4-FFF2-40B4-BE49-F238E27FC236}">
                      <a16:creationId xmlns:a16="http://schemas.microsoft.com/office/drawing/2014/main" id="{B6EC0365-E3FB-BFAE-BC2C-3A12E003A888}"/>
                    </a:ext>
                  </a:extLst>
                </p:cNvPr>
                <p:cNvPicPr/>
                <p:nvPr/>
              </p:nvPicPr>
              <p:blipFill>
                <a:blip r:embed="rId169"/>
                <a:stretch>
                  <a:fillRect/>
                </a:stretch>
              </p:blipFill>
              <p:spPr>
                <a:xfrm>
                  <a:off x="1733436" y="3504908"/>
                  <a:ext cx="1314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4" name="Ink 143">
                  <a:extLst>
                    <a:ext uri="{FF2B5EF4-FFF2-40B4-BE49-F238E27FC236}">
                      <a16:creationId xmlns:a16="http://schemas.microsoft.com/office/drawing/2014/main" id="{B8DCBE31-C042-79B2-1FE9-B8225222BCCF}"/>
                    </a:ext>
                  </a:extLst>
                </p14:cNvPr>
                <p14:cNvContentPartPr/>
                <p14:nvPr/>
              </p14:nvContentPartPr>
              <p14:xfrm>
                <a:off x="1124676" y="3506348"/>
                <a:ext cx="483480" cy="38520"/>
              </p14:xfrm>
            </p:contentPart>
          </mc:Choice>
          <mc:Fallback>
            <p:pic>
              <p:nvPicPr>
                <p:cNvPr id="144" name="Ink 143">
                  <a:extLst>
                    <a:ext uri="{FF2B5EF4-FFF2-40B4-BE49-F238E27FC236}">
                      <a16:creationId xmlns:a16="http://schemas.microsoft.com/office/drawing/2014/main" id="{B8DCBE31-C042-79B2-1FE9-B8225222BCCF}"/>
                    </a:ext>
                  </a:extLst>
                </p:cNvPr>
                <p:cNvPicPr/>
                <p:nvPr/>
              </p:nvPicPr>
              <p:blipFill>
                <a:blip r:embed="rId171"/>
                <a:stretch>
                  <a:fillRect/>
                </a:stretch>
              </p:blipFill>
              <p:spPr>
                <a:xfrm>
                  <a:off x="1106676" y="3488348"/>
                  <a:ext cx="519120" cy="7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
            <p14:nvContentPartPr>
              <p14:cNvPr id="146" name="Ink 145">
                <a:extLst>
                  <a:ext uri="{FF2B5EF4-FFF2-40B4-BE49-F238E27FC236}">
                    <a16:creationId xmlns:a16="http://schemas.microsoft.com/office/drawing/2014/main" id="{81DDBEFE-C843-06AF-D426-7AEBDCF60986}"/>
                  </a:ext>
                </a:extLst>
              </p14:cNvPr>
              <p14:cNvContentPartPr/>
              <p14:nvPr/>
            </p14:nvContentPartPr>
            <p14:xfrm>
              <a:off x="8191836" y="1147988"/>
              <a:ext cx="1800" cy="7560"/>
            </p14:xfrm>
          </p:contentPart>
        </mc:Choice>
        <mc:Fallback>
          <p:pic>
            <p:nvPicPr>
              <p:cNvPr id="146" name="Ink 145">
                <a:extLst>
                  <a:ext uri="{FF2B5EF4-FFF2-40B4-BE49-F238E27FC236}">
                    <a16:creationId xmlns:a16="http://schemas.microsoft.com/office/drawing/2014/main" id="{81DDBEFE-C843-06AF-D426-7AEBDCF60986}"/>
                  </a:ext>
                </a:extLst>
              </p:cNvPr>
              <p:cNvPicPr/>
              <p:nvPr/>
            </p:nvPicPr>
            <p:blipFill>
              <a:blip r:embed="rId173"/>
              <a:stretch>
                <a:fillRect/>
              </a:stretch>
            </p:blipFill>
            <p:spPr>
              <a:xfrm>
                <a:off x="8174196" y="1130348"/>
                <a:ext cx="37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9" name="Ink 148">
                <a:extLst>
                  <a:ext uri="{FF2B5EF4-FFF2-40B4-BE49-F238E27FC236}">
                    <a16:creationId xmlns:a16="http://schemas.microsoft.com/office/drawing/2014/main" id="{FCDF8867-47E2-A289-6647-A2A2624827B1}"/>
                  </a:ext>
                </a:extLst>
              </p14:cNvPr>
              <p14:cNvContentPartPr/>
              <p14:nvPr/>
            </p14:nvContentPartPr>
            <p14:xfrm>
              <a:off x="7717716" y="676028"/>
              <a:ext cx="608040" cy="496440"/>
            </p14:xfrm>
          </p:contentPart>
        </mc:Choice>
        <mc:Fallback>
          <p:pic>
            <p:nvPicPr>
              <p:cNvPr id="149" name="Ink 148">
                <a:extLst>
                  <a:ext uri="{FF2B5EF4-FFF2-40B4-BE49-F238E27FC236}">
                    <a16:creationId xmlns:a16="http://schemas.microsoft.com/office/drawing/2014/main" id="{FCDF8867-47E2-A289-6647-A2A2624827B1}"/>
                  </a:ext>
                </a:extLst>
              </p:cNvPr>
              <p:cNvPicPr/>
              <p:nvPr/>
            </p:nvPicPr>
            <p:blipFill>
              <a:blip r:embed="rId175"/>
              <a:stretch>
                <a:fillRect/>
              </a:stretch>
            </p:blipFill>
            <p:spPr>
              <a:xfrm>
                <a:off x="7699716" y="658388"/>
                <a:ext cx="643680" cy="532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51" name="Ink 150">
                <a:extLst>
                  <a:ext uri="{FF2B5EF4-FFF2-40B4-BE49-F238E27FC236}">
                    <a16:creationId xmlns:a16="http://schemas.microsoft.com/office/drawing/2014/main" id="{A2591A1D-5978-38B2-9525-B5BCBE44524A}"/>
                  </a:ext>
                </a:extLst>
              </p14:cNvPr>
              <p14:cNvContentPartPr/>
              <p14:nvPr/>
            </p14:nvContentPartPr>
            <p14:xfrm>
              <a:off x="4926636" y="713108"/>
              <a:ext cx="982800" cy="510840"/>
            </p14:xfrm>
          </p:contentPart>
        </mc:Choice>
        <mc:Fallback>
          <p:pic>
            <p:nvPicPr>
              <p:cNvPr id="151" name="Ink 150">
                <a:extLst>
                  <a:ext uri="{FF2B5EF4-FFF2-40B4-BE49-F238E27FC236}">
                    <a16:creationId xmlns:a16="http://schemas.microsoft.com/office/drawing/2014/main" id="{A2591A1D-5978-38B2-9525-B5BCBE44524A}"/>
                  </a:ext>
                </a:extLst>
              </p:cNvPr>
              <p:cNvPicPr/>
              <p:nvPr/>
            </p:nvPicPr>
            <p:blipFill>
              <a:blip r:embed="rId177"/>
              <a:stretch>
                <a:fillRect/>
              </a:stretch>
            </p:blipFill>
            <p:spPr>
              <a:xfrm>
                <a:off x="4908996" y="695108"/>
                <a:ext cx="1018440" cy="546480"/>
              </a:xfrm>
              <a:prstGeom prst="rect">
                <a:avLst/>
              </a:prstGeom>
            </p:spPr>
          </p:pic>
        </mc:Fallback>
      </mc:AlternateContent>
      <p:grpSp>
        <p:nvGrpSpPr>
          <p:cNvPr id="154" name="Group 153">
            <a:extLst>
              <a:ext uri="{FF2B5EF4-FFF2-40B4-BE49-F238E27FC236}">
                <a16:creationId xmlns:a16="http://schemas.microsoft.com/office/drawing/2014/main" id="{30CE18BB-680B-0DDF-A84D-BE2B3F217A41}"/>
              </a:ext>
            </a:extLst>
          </p:cNvPr>
          <p:cNvGrpSpPr/>
          <p:nvPr/>
        </p:nvGrpSpPr>
        <p:grpSpPr>
          <a:xfrm>
            <a:off x="695916" y="721388"/>
            <a:ext cx="8238960" cy="515880"/>
            <a:chOff x="695916" y="721388"/>
            <a:chExt cx="8238960" cy="515880"/>
          </a:xfrm>
        </p:grpSpPr>
        <mc:AlternateContent xmlns:mc="http://schemas.openxmlformats.org/markup-compatibility/2006">
          <mc:Choice xmlns:p14="http://schemas.microsoft.com/office/powerpoint/2010/main" Requires="p14">
            <p:contentPart p14:bwMode="auto" r:id="rId178">
              <p14:nvContentPartPr>
                <p14:cNvPr id="5" name="Ink 4">
                  <a:extLst>
                    <a:ext uri="{FF2B5EF4-FFF2-40B4-BE49-F238E27FC236}">
                      <a16:creationId xmlns:a16="http://schemas.microsoft.com/office/drawing/2014/main" id="{0E949712-66EE-CA38-EA62-E377C6501AB3}"/>
                    </a:ext>
                  </a:extLst>
                </p14:cNvPr>
                <p14:cNvContentPartPr/>
                <p14:nvPr/>
              </p14:nvContentPartPr>
              <p14:xfrm>
                <a:off x="8420796" y="1127828"/>
                <a:ext cx="514080" cy="32400"/>
              </p14:xfrm>
            </p:contentPart>
          </mc:Choice>
          <mc:Fallback>
            <p:pic>
              <p:nvPicPr>
                <p:cNvPr id="5" name="Ink 4">
                  <a:extLst>
                    <a:ext uri="{FF2B5EF4-FFF2-40B4-BE49-F238E27FC236}">
                      <a16:creationId xmlns:a16="http://schemas.microsoft.com/office/drawing/2014/main" id="{0E949712-66EE-CA38-EA62-E377C6501AB3}"/>
                    </a:ext>
                  </a:extLst>
                </p:cNvPr>
                <p:cNvPicPr/>
                <p:nvPr/>
              </p:nvPicPr>
              <p:blipFill>
                <a:blip r:embed="rId179"/>
                <a:stretch>
                  <a:fillRect/>
                </a:stretch>
              </p:blipFill>
              <p:spPr>
                <a:xfrm>
                  <a:off x="8403156" y="1109828"/>
                  <a:ext cx="5497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7" name="Ink 6">
                  <a:extLst>
                    <a:ext uri="{FF2B5EF4-FFF2-40B4-BE49-F238E27FC236}">
                      <a16:creationId xmlns:a16="http://schemas.microsoft.com/office/drawing/2014/main" id="{4802327F-BD38-AFEF-6068-EC1CBD96BA0A}"/>
                    </a:ext>
                  </a:extLst>
                </p14:cNvPr>
                <p14:cNvContentPartPr/>
                <p14:nvPr/>
              </p14:nvContentPartPr>
              <p14:xfrm>
                <a:off x="7869636" y="1126748"/>
                <a:ext cx="399600" cy="40680"/>
              </p14:xfrm>
            </p:contentPart>
          </mc:Choice>
          <mc:Fallback>
            <p:pic>
              <p:nvPicPr>
                <p:cNvPr id="7" name="Ink 6">
                  <a:extLst>
                    <a:ext uri="{FF2B5EF4-FFF2-40B4-BE49-F238E27FC236}">
                      <a16:creationId xmlns:a16="http://schemas.microsoft.com/office/drawing/2014/main" id="{4802327F-BD38-AFEF-6068-EC1CBD96BA0A}"/>
                    </a:ext>
                  </a:extLst>
                </p:cNvPr>
                <p:cNvPicPr/>
                <p:nvPr/>
              </p:nvPicPr>
              <p:blipFill>
                <a:blip r:embed="rId181"/>
                <a:stretch>
                  <a:fillRect/>
                </a:stretch>
              </p:blipFill>
              <p:spPr>
                <a:xfrm>
                  <a:off x="7851996" y="1109108"/>
                  <a:ext cx="4352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 name="Ink 8">
                  <a:extLst>
                    <a:ext uri="{FF2B5EF4-FFF2-40B4-BE49-F238E27FC236}">
                      <a16:creationId xmlns:a16="http://schemas.microsoft.com/office/drawing/2014/main" id="{0D2E7CC7-E496-F9B5-71BF-F2E089552D0C}"/>
                    </a:ext>
                  </a:extLst>
                </p14:cNvPr>
                <p14:cNvContentPartPr/>
                <p14:nvPr/>
              </p14:nvContentPartPr>
              <p14:xfrm>
                <a:off x="7490916" y="1120268"/>
                <a:ext cx="241200" cy="10080"/>
              </p14:xfrm>
            </p:contentPart>
          </mc:Choice>
          <mc:Fallback>
            <p:pic>
              <p:nvPicPr>
                <p:cNvPr id="9" name="Ink 8">
                  <a:extLst>
                    <a:ext uri="{FF2B5EF4-FFF2-40B4-BE49-F238E27FC236}">
                      <a16:creationId xmlns:a16="http://schemas.microsoft.com/office/drawing/2014/main" id="{0D2E7CC7-E496-F9B5-71BF-F2E089552D0C}"/>
                    </a:ext>
                  </a:extLst>
                </p:cNvPr>
                <p:cNvPicPr/>
                <p:nvPr/>
              </p:nvPicPr>
              <p:blipFill>
                <a:blip r:embed="rId183"/>
                <a:stretch>
                  <a:fillRect/>
                </a:stretch>
              </p:blipFill>
              <p:spPr>
                <a:xfrm>
                  <a:off x="7473276" y="1102268"/>
                  <a:ext cx="2768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 name="Ink 9">
                  <a:extLst>
                    <a:ext uri="{FF2B5EF4-FFF2-40B4-BE49-F238E27FC236}">
                      <a16:creationId xmlns:a16="http://schemas.microsoft.com/office/drawing/2014/main" id="{62AA46A5-8811-4850-F258-33F3B5ACDEC9}"/>
                    </a:ext>
                  </a:extLst>
                </p14:cNvPr>
                <p14:cNvContentPartPr/>
                <p14:nvPr/>
              </p14:nvContentPartPr>
              <p14:xfrm>
                <a:off x="6804756" y="1153028"/>
                <a:ext cx="568440" cy="33840"/>
              </p14:xfrm>
            </p:contentPart>
          </mc:Choice>
          <mc:Fallback>
            <p:pic>
              <p:nvPicPr>
                <p:cNvPr id="10" name="Ink 9">
                  <a:extLst>
                    <a:ext uri="{FF2B5EF4-FFF2-40B4-BE49-F238E27FC236}">
                      <a16:creationId xmlns:a16="http://schemas.microsoft.com/office/drawing/2014/main" id="{62AA46A5-8811-4850-F258-33F3B5ACDEC9}"/>
                    </a:ext>
                  </a:extLst>
                </p:cNvPr>
                <p:cNvPicPr/>
                <p:nvPr/>
              </p:nvPicPr>
              <p:blipFill>
                <a:blip r:embed="rId185"/>
                <a:stretch>
                  <a:fillRect/>
                </a:stretch>
              </p:blipFill>
              <p:spPr>
                <a:xfrm>
                  <a:off x="6786756" y="1135028"/>
                  <a:ext cx="604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 name="Ink 11">
                  <a:extLst>
                    <a:ext uri="{FF2B5EF4-FFF2-40B4-BE49-F238E27FC236}">
                      <a16:creationId xmlns:a16="http://schemas.microsoft.com/office/drawing/2014/main" id="{0CD49158-06D0-3FBB-7305-6AFC195A11E2}"/>
                    </a:ext>
                  </a:extLst>
                </p14:cNvPr>
                <p14:cNvContentPartPr/>
                <p14:nvPr/>
              </p14:nvContentPartPr>
              <p14:xfrm>
                <a:off x="5877036" y="1142948"/>
                <a:ext cx="754200" cy="32040"/>
              </p14:xfrm>
            </p:contentPart>
          </mc:Choice>
          <mc:Fallback>
            <p:pic>
              <p:nvPicPr>
                <p:cNvPr id="12" name="Ink 11">
                  <a:extLst>
                    <a:ext uri="{FF2B5EF4-FFF2-40B4-BE49-F238E27FC236}">
                      <a16:creationId xmlns:a16="http://schemas.microsoft.com/office/drawing/2014/main" id="{0CD49158-06D0-3FBB-7305-6AFC195A11E2}"/>
                    </a:ext>
                  </a:extLst>
                </p:cNvPr>
                <p:cNvPicPr/>
                <p:nvPr/>
              </p:nvPicPr>
              <p:blipFill>
                <a:blip r:embed="rId187"/>
                <a:stretch>
                  <a:fillRect/>
                </a:stretch>
              </p:blipFill>
              <p:spPr>
                <a:xfrm>
                  <a:off x="5859036" y="1124948"/>
                  <a:ext cx="789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 name="Ink 13">
                  <a:extLst>
                    <a:ext uri="{FF2B5EF4-FFF2-40B4-BE49-F238E27FC236}">
                      <a16:creationId xmlns:a16="http://schemas.microsoft.com/office/drawing/2014/main" id="{D8CA0F07-73A6-7879-113D-43AF7A80258F}"/>
                    </a:ext>
                  </a:extLst>
                </p14:cNvPr>
                <p14:cNvContentPartPr/>
                <p14:nvPr/>
              </p14:nvContentPartPr>
              <p14:xfrm>
                <a:off x="5089356" y="1116308"/>
                <a:ext cx="796680" cy="60840"/>
              </p14:xfrm>
            </p:contentPart>
          </mc:Choice>
          <mc:Fallback>
            <p:pic>
              <p:nvPicPr>
                <p:cNvPr id="14" name="Ink 13">
                  <a:extLst>
                    <a:ext uri="{FF2B5EF4-FFF2-40B4-BE49-F238E27FC236}">
                      <a16:creationId xmlns:a16="http://schemas.microsoft.com/office/drawing/2014/main" id="{D8CA0F07-73A6-7879-113D-43AF7A80258F}"/>
                    </a:ext>
                  </a:extLst>
                </p:cNvPr>
                <p:cNvPicPr/>
                <p:nvPr/>
              </p:nvPicPr>
              <p:blipFill>
                <a:blip r:embed="rId189"/>
                <a:stretch>
                  <a:fillRect/>
                </a:stretch>
              </p:blipFill>
              <p:spPr>
                <a:xfrm>
                  <a:off x="5071716" y="1098668"/>
                  <a:ext cx="832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 name="Ink 14">
                  <a:extLst>
                    <a:ext uri="{FF2B5EF4-FFF2-40B4-BE49-F238E27FC236}">
                      <a16:creationId xmlns:a16="http://schemas.microsoft.com/office/drawing/2014/main" id="{F686B676-312C-5374-D035-D363B6CC9A71}"/>
                    </a:ext>
                  </a:extLst>
                </p14:cNvPr>
                <p14:cNvContentPartPr/>
                <p14:nvPr/>
              </p14:nvContentPartPr>
              <p14:xfrm>
                <a:off x="4570596" y="1121708"/>
                <a:ext cx="302040" cy="29880"/>
              </p14:xfrm>
            </p:contentPart>
          </mc:Choice>
          <mc:Fallback>
            <p:pic>
              <p:nvPicPr>
                <p:cNvPr id="15" name="Ink 14">
                  <a:extLst>
                    <a:ext uri="{FF2B5EF4-FFF2-40B4-BE49-F238E27FC236}">
                      <a16:creationId xmlns:a16="http://schemas.microsoft.com/office/drawing/2014/main" id="{F686B676-312C-5374-D035-D363B6CC9A71}"/>
                    </a:ext>
                  </a:extLst>
                </p:cNvPr>
                <p:cNvPicPr/>
                <p:nvPr/>
              </p:nvPicPr>
              <p:blipFill>
                <a:blip r:embed="rId191"/>
                <a:stretch>
                  <a:fillRect/>
                </a:stretch>
              </p:blipFill>
              <p:spPr>
                <a:xfrm>
                  <a:off x="4552596" y="1103708"/>
                  <a:ext cx="3376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 name="Ink 16">
                  <a:extLst>
                    <a:ext uri="{FF2B5EF4-FFF2-40B4-BE49-F238E27FC236}">
                      <a16:creationId xmlns:a16="http://schemas.microsoft.com/office/drawing/2014/main" id="{9C1DB7DE-D175-F033-2392-9043D3CD4BB7}"/>
                    </a:ext>
                  </a:extLst>
                </p14:cNvPr>
                <p14:cNvContentPartPr/>
                <p14:nvPr/>
              </p14:nvContentPartPr>
              <p14:xfrm>
                <a:off x="3873996" y="1114148"/>
                <a:ext cx="744480" cy="101880"/>
              </p14:xfrm>
            </p:contentPart>
          </mc:Choice>
          <mc:Fallback>
            <p:pic>
              <p:nvPicPr>
                <p:cNvPr id="17" name="Ink 16">
                  <a:extLst>
                    <a:ext uri="{FF2B5EF4-FFF2-40B4-BE49-F238E27FC236}">
                      <a16:creationId xmlns:a16="http://schemas.microsoft.com/office/drawing/2014/main" id="{9C1DB7DE-D175-F033-2392-9043D3CD4BB7}"/>
                    </a:ext>
                  </a:extLst>
                </p:cNvPr>
                <p:cNvPicPr/>
                <p:nvPr/>
              </p:nvPicPr>
              <p:blipFill>
                <a:blip r:embed="rId193"/>
                <a:stretch>
                  <a:fillRect/>
                </a:stretch>
              </p:blipFill>
              <p:spPr>
                <a:xfrm>
                  <a:off x="3855996" y="1096148"/>
                  <a:ext cx="780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8" name="Ink 17">
                  <a:extLst>
                    <a:ext uri="{FF2B5EF4-FFF2-40B4-BE49-F238E27FC236}">
                      <a16:creationId xmlns:a16="http://schemas.microsoft.com/office/drawing/2014/main" id="{EA3BA8A9-9FAE-9818-4DB1-C9F262C2AAC6}"/>
                    </a:ext>
                  </a:extLst>
                </p14:cNvPr>
                <p14:cNvContentPartPr/>
                <p14:nvPr/>
              </p14:nvContentPartPr>
              <p14:xfrm>
                <a:off x="3445956" y="1115228"/>
                <a:ext cx="230760" cy="19800"/>
              </p14:xfrm>
            </p:contentPart>
          </mc:Choice>
          <mc:Fallback>
            <p:pic>
              <p:nvPicPr>
                <p:cNvPr id="18" name="Ink 17">
                  <a:extLst>
                    <a:ext uri="{FF2B5EF4-FFF2-40B4-BE49-F238E27FC236}">
                      <a16:creationId xmlns:a16="http://schemas.microsoft.com/office/drawing/2014/main" id="{EA3BA8A9-9FAE-9818-4DB1-C9F262C2AAC6}"/>
                    </a:ext>
                  </a:extLst>
                </p:cNvPr>
                <p:cNvPicPr/>
                <p:nvPr/>
              </p:nvPicPr>
              <p:blipFill>
                <a:blip r:embed="rId195"/>
                <a:stretch>
                  <a:fillRect/>
                </a:stretch>
              </p:blipFill>
              <p:spPr>
                <a:xfrm>
                  <a:off x="3428316" y="1097588"/>
                  <a:ext cx="266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0" name="Ink 19">
                  <a:extLst>
                    <a:ext uri="{FF2B5EF4-FFF2-40B4-BE49-F238E27FC236}">
                      <a16:creationId xmlns:a16="http://schemas.microsoft.com/office/drawing/2014/main" id="{E08DCFAC-8EFD-279B-04EA-254F2205290A}"/>
                    </a:ext>
                  </a:extLst>
                </p14:cNvPr>
                <p14:cNvContentPartPr/>
                <p14:nvPr/>
              </p14:nvContentPartPr>
              <p14:xfrm>
                <a:off x="2958876" y="1128188"/>
                <a:ext cx="384840" cy="43560"/>
              </p14:xfrm>
            </p:contentPart>
          </mc:Choice>
          <mc:Fallback>
            <p:pic>
              <p:nvPicPr>
                <p:cNvPr id="20" name="Ink 19">
                  <a:extLst>
                    <a:ext uri="{FF2B5EF4-FFF2-40B4-BE49-F238E27FC236}">
                      <a16:creationId xmlns:a16="http://schemas.microsoft.com/office/drawing/2014/main" id="{E08DCFAC-8EFD-279B-04EA-254F2205290A}"/>
                    </a:ext>
                  </a:extLst>
                </p:cNvPr>
                <p:cNvPicPr/>
                <p:nvPr/>
              </p:nvPicPr>
              <p:blipFill>
                <a:blip r:embed="rId197"/>
                <a:stretch>
                  <a:fillRect/>
                </a:stretch>
              </p:blipFill>
              <p:spPr>
                <a:xfrm>
                  <a:off x="2940876" y="1110548"/>
                  <a:ext cx="420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 name="Ink 20">
                  <a:extLst>
                    <a:ext uri="{FF2B5EF4-FFF2-40B4-BE49-F238E27FC236}">
                      <a16:creationId xmlns:a16="http://schemas.microsoft.com/office/drawing/2014/main" id="{84BCF6C6-F3C2-5D12-2F7B-02525B6299C1}"/>
                    </a:ext>
                  </a:extLst>
                </p14:cNvPr>
                <p14:cNvContentPartPr/>
                <p14:nvPr/>
              </p14:nvContentPartPr>
              <p14:xfrm>
                <a:off x="2226276" y="1145828"/>
                <a:ext cx="599400" cy="41400"/>
              </p14:xfrm>
            </p:contentPart>
          </mc:Choice>
          <mc:Fallback>
            <p:pic>
              <p:nvPicPr>
                <p:cNvPr id="21" name="Ink 20">
                  <a:extLst>
                    <a:ext uri="{FF2B5EF4-FFF2-40B4-BE49-F238E27FC236}">
                      <a16:creationId xmlns:a16="http://schemas.microsoft.com/office/drawing/2014/main" id="{84BCF6C6-F3C2-5D12-2F7B-02525B6299C1}"/>
                    </a:ext>
                  </a:extLst>
                </p:cNvPr>
                <p:cNvPicPr/>
                <p:nvPr/>
              </p:nvPicPr>
              <p:blipFill>
                <a:blip r:embed="rId199"/>
                <a:stretch>
                  <a:fillRect/>
                </a:stretch>
              </p:blipFill>
              <p:spPr>
                <a:xfrm>
                  <a:off x="2208276" y="1128188"/>
                  <a:ext cx="635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3" name="Ink 22">
                  <a:extLst>
                    <a:ext uri="{FF2B5EF4-FFF2-40B4-BE49-F238E27FC236}">
                      <a16:creationId xmlns:a16="http://schemas.microsoft.com/office/drawing/2014/main" id="{E2AC6342-B0AA-75F7-3219-10D205ED1944}"/>
                    </a:ext>
                  </a:extLst>
                </p14:cNvPr>
                <p14:cNvContentPartPr/>
                <p14:nvPr/>
              </p14:nvContentPartPr>
              <p14:xfrm>
                <a:off x="1605276" y="1174628"/>
                <a:ext cx="664560" cy="62640"/>
              </p14:xfrm>
            </p:contentPart>
          </mc:Choice>
          <mc:Fallback>
            <p:pic>
              <p:nvPicPr>
                <p:cNvPr id="23" name="Ink 22">
                  <a:extLst>
                    <a:ext uri="{FF2B5EF4-FFF2-40B4-BE49-F238E27FC236}">
                      <a16:creationId xmlns:a16="http://schemas.microsoft.com/office/drawing/2014/main" id="{E2AC6342-B0AA-75F7-3219-10D205ED1944}"/>
                    </a:ext>
                  </a:extLst>
                </p:cNvPr>
                <p:cNvPicPr/>
                <p:nvPr/>
              </p:nvPicPr>
              <p:blipFill>
                <a:blip r:embed="rId201"/>
                <a:stretch>
                  <a:fillRect/>
                </a:stretch>
              </p:blipFill>
              <p:spPr>
                <a:xfrm>
                  <a:off x="1587276" y="1156628"/>
                  <a:ext cx="700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5" name="Ink 24">
                  <a:extLst>
                    <a:ext uri="{FF2B5EF4-FFF2-40B4-BE49-F238E27FC236}">
                      <a16:creationId xmlns:a16="http://schemas.microsoft.com/office/drawing/2014/main" id="{4D7D9E7E-7B80-768D-C084-71D04E1A2627}"/>
                    </a:ext>
                  </a:extLst>
                </p14:cNvPr>
                <p14:cNvContentPartPr/>
                <p14:nvPr/>
              </p14:nvContentPartPr>
              <p14:xfrm>
                <a:off x="695916" y="1104788"/>
                <a:ext cx="841320" cy="97560"/>
              </p14:xfrm>
            </p:contentPart>
          </mc:Choice>
          <mc:Fallback>
            <p:pic>
              <p:nvPicPr>
                <p:cNvPr id="25" name="Ink 24">
                  <a:extLst>
                    <a:ext uri="{FF2B5EF4-FFF2-40B4-BE49-F238E27FC236}">
                      <a16:creationId xmlns:a16="http://schemas.microsoft.com/office/drawing/2014/main" id="{4D7D9E7E-7B80-768D-C084-71D04E1A2627}"/>
                    </a:ext>
                  </a:extLst>
                </p:cNvPr>
                <p:cNvPicPr/>
                <p:nvPr/>
              </p:nvPicPr>
              <p:blipFill>
                <a:blip r:embed="rId203"/>
                <a:stretch>
                  <a:fillRect/>
                </a:stretch>
              </p:blipFill>
              <p:spPr>
                <a:xfrm>
                  <a:off x="677916" y="1086788"/>
                  <a:ext cx="876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3" name="Ink 152">
                  <a:extLst>
                    <a:ext uri="{FF2B5EF4-FFF2-40B4-BE49-F238E27FC236}">
                      <a16:creationId xmlns:a16="http://schemas.microsoft.com/office/drawing/2014/main" id="{C18CB188-E33B-1FBA-6AC5-214B6518AB55}"/>
                    </a:ext>
                  </a:extLst>
                </p14:cNvPr>
                <p14:cNvContentPartPr/>
                <p14:nvPr/>
              </p14:nvContentPartPr>
              <p14:xfrm>
                <a:off x="1555596" y="721388"/>
                <a:ext cx="696240" cy="455760"/>
              </p14:xfrm>
            </p:contentPart>
          </mc:Choice>
          <mc:Fallback>
            <p:pic>
              <p:nvPicPr>
                <p:cNvPr id="153" name="Ink 152">
                  <a:extLst>
                    <a:ext uri="{FF2B5EF4-FFF2-40B4-BE49-F238E27FC236}">
                      <a16:creationId xmlns:a16="http://schemas.microsoft.com/office/drawing/2014/main" id="{C18CB188-E33B-1FBA-6AC5-214B6518AB55}"/>
                    </a:ext>
                  </a:extLst>
                </p:cNvPr>
                <p:cNvPicPr/>
                <p:nvPr/>
              </p:nvPicPr>
              <p:blipFill>
                <a:blip r:embed="rId205"/>
                <a:stretch>
                  <a:fillRect/>
                </a:stretch>
              </p:blipFill>
              <p:spPr>
                <a:xfrm>
                  <a:off x="1537596" y="703388"/>
                  <a:ext cx="731880" cy="49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6">
            <p14:nvContentPartPr>
              <p14:cNvPr id="157" name="Ink 156">
                <a:extLst>
                  <a:ext uri="{FF2B5EF4-FFF2-40B4-BE49-F238E27FC236}">
                    <a16:creationId xmlns:a16="http://schemas.microsoft.com/office/drawing/2014/main" id="{5A360014-DABA-AA18-D9A8-9672AE53D0B3}"/>
                  </a:ext>
                </a:extLst>
              </p14:cNvPr>
              <p14:cNvContentPartPr/>
              <p14:nvPr/>
            </p14:nvContentPartPr>
            <p14:xfrm>
              <a:off x="2165076" y="685388"/>
              <a:ext cx="758880" cy="489600"/>
            </p14:xfrm>
          </p:contentPart>
        </mc:Choice>
        <mc:Fallback>
          <p:pic>
            <p:nvPicPr>
              <p:cNvPr id="157" name="Ink 156">
                <a:extLst>
                  <a:ext uri="{FF2B5EF4-FFF2-40B4-BE49-F238E27FC236}">
                    <a16:creationId xmlns:a16="http://schemas.microsoft.com/office/drawing/2014/main" id="{5A360014-DABA-AA18-D9A8-9672AE53D0B3}"/>
                  </a:ext>
                </a:extLst>
              </p:cNvPr>
              <p:cNvPicPr/>
              <p:nvPr/>
            </p:nvPicPr>
            <p:blipFill>
              <a:blip r:embed="rId207"/>
              <a:stretch>
                <a:fillRect/>
              </a:stretch>
            </p:blipFill>
            <p:spPr>
              <a:xfrm>
                <a:off x="2147076" y="667388"/>
                <a:ext cx="79452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8" name="Ink 157">
                <a:extLst>
                  <a:ext uri="{FF2B5EF4-FFF2-40B4-BE49-F238E27FC236}">
                    <a16:creationId xmlns:a16="http://schemas.microsoft.com/office/drawing/2014/main" id="{120DD4F8-8016-FA6E-F5E0-9A3FB1423030}"/>
                  </a:ext>
                </a:extLst>
              </p14:cNvPr>
              <p14:cNvContentPartPr/>
              <p14:nvPr/>
            </p14:nvContentPartPr>
            <p14:xfrm>
              <a:off x="8515116" y="1103348"/>
              <a:ext cx="819000" cy="472320"/>
            </p14:xfrm>
          </p:contentPart>
        </mc:Choice>
        <mc:Fallback>
          <p:pic>
            <p:nvPicPr>
              <p:cNvPr id="158" name="Ink 157">
                <a:extLst>
                  <a:ext uri="{FF2B5EF4-FFF2-40B4-BE49-F238E27FC236}">
                    <a16:creationId xmlns:a16="http://schemas.microsoft.com/office/drawing/2014/main" id="{120DD4F8-8016-FA6E-F5E0-9A3FB1423030}"/>
                  </a:ext>
                </a:extLst>
              </p:cNvPr>
              <p:cNvPicPr/>
              <p:nvPr/>
            </p:nvPicPr>
            <p:blipFill>
              <a:blip r:embed="rId209"/>
              <a:stretch>
                <a:fillRect/>
              </a:stretch>
            </p:blipFill>
            <p:spPr>
              <a:xfrm>
                <a:off x="8497116" y="1085348"/>
                <a:ext cx="85464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9" name="Ink 158">
                <a:extLst>
                  <a:ext uri="{FF2B5EF4-FFF2-40B4-BE49-F238E27FC236}">
                    <a16:creationId xmlns:a16="http://schemas.microsoft.com/office/drawing/2014/main" id="{AD633A38-32CE-5E3D-03A0-C74EB3161D0B}"/>
                  </a:ext>
                </a:extLst>
              </p14:cNvPr>
              <p14:cNvContentPartPr/>
              <p14:nvPr/>
            </p14:nvContentPartPr>
            <p14:xfrm>
              <a:off x="1514196" y="1140068"/>
              <a:ext cx="1059480" cy="417960"/>
            </p14:xfrm>
          </p:contentPart>
        </mc:Choice>
        <mc:Fallback>
          <p:pic>
            <p:nvPicPr>
              <p:cNvPr id="159" name="Ink 158">
                <a:extLst>
                  <a:ext uri="{FF2B5EF4-FFF2-40B4-BE49-F238E27FC236}">
                    <a16:creationId xmlns:a16="http://schemas.microsoft.com/office/drawing/2014/main" id="{AD633A38-32CE-5E3D-03A0-C74EB3161D0B}"/>
                  </a:ext>
                </a:extLst>
              </p:cNvPr>
              <p:cNvPicPr/>
              <p:nvPr/>
            </p:nvPicPr>
            <p:blipFill>
              <a:blip r:embed="rId211"/>
              <a:stretch>
                <a:fillRect/>
              </a:stretch>
            </p:blipFill>
            <p:spPr>
              <a:xfrm>
                <a:off x="1496556" y="1122068"/>
                <a:ext cx="1095120" cy="453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0" name="Ink 159">
                <a:extLst>
                  <a:ext uri="{FF2B5EF4-FFF2-40B4-BE49-F238E27FC236}">
                    <a16:creationId xmlns:a16="http://schemas.microsoft.com/office/drawing/2014/main" id="{559730B2-7627-0546-54E1-1100C333296F}"/>
                  </a:ext>
                </a:extLst>
              </p14:cNvPr>
              <p14:cNvContentPartPr/>
              <p14:nvPr/>
            </p14:nvContentPartPr>
            <p14:xfrm>
              <a:off x="561996" y="1135028"/>
              <a:ext cx="410400" cy="438480"/>
            </p14:xfrm>
          </p:contentPart>
        </mc:Choice>
        <mc:Fallback>
          <p:pic>
            <p:nvPicPr>
              <p:cNvPr id="160" name="Ink 159">
                <a:extLst>
                  <a:ext uri="{FF2B5EF4-FFF2-40B4-BE49-F238E27FC236}">
                    <a16:creationId xmlns:a16="http://schemas.microsoft.com/office/drawing/2014/main" id="{559730B2-7627-0546-54E1-1100C333296F}"/>
                  </a:ext>
                </a:extLst>
              </p:cNvPr>
              <p:cNvPicPr/>
              <p:nvPr/>
            </p:nvPicPr>
            <p:blipFill>
              <a:blip r:embed="rId213"/>
              <a:stretch>
                <a:fillRect/>
              </a:stretch>
            </p:blipFill>
            <p:spPr>
              <a:xfrm>
                <a:off x="543996" y="1117388"/>
                <a:ext cx="44604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1" name="Ink 160">
                <a:extLst>
                  <a:ext uri="{FF2B5EF4-FFF2-40B4-BE49-F238E27FC236}">
                    <a16:creationId xmlns:a16="http://schemas.microsoft.com/office/drawing/2014/main" id="{1EB68E40-3817-333E-C78A-FD7D60CD04C3}"/>
                  </a:ext>
                </a:extLst>
              </p14:cNvPr>
              <p14:cNvContentPartPr/>
              <p14:nvPr/>
            </p14:nvContentPartPr>
            <p14:xfrm>
              <a:off x="8668476" y="1460468"/>
              <a:ext cx="665640" cy="510840"/>
            </p14:xfrm>
          </p:contentPart>
        </mc:Choice>
        <mc:Fallback>
          <p:pic>
            <p:nvPicPr>
              <p:cNvPr id="161" name="Ink 160">
                <a:extLst>
                  <a:ext uri="{FF2B5EF4-FFF2-40B4-BE49-F238E27FC236}">
                    <a16:creationId xmlns:a16="http://schemas.microsoft.com/office/drawing/2014/main" id="{1EB68E40-3817-333E-C78A-FD7D60CD04C3}"/>
                  </a:ext>
                </a:extLst>
              </p:cNvPr>
              <p:cNvPicPr/>
              <p:nvPr/>
            </p:nvPicPr>
            <p:blipFill>
              <a:blip r:embed="rId215"/>
              <a:stretch>
                <a:fillRect/>
              </a:stretch>
            </p:blipFill>
            <p:spPr>
              <a:xfrm>
                <a:off x="8650476" y="1442468"/>
                <a:ext cx="70128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2" name="Ink 161">
                <a:extLst>
                  <a:ext uri="{FF2B5EF4-FFF2-40B4-BE49-F238E27FC236}">
                    <a16:creationId xmlns:a16="http://schemas.microsoft.com/office/drawing/2014/main" id="{7A1153CC-825F-C985-5542-854153E289AE}"/>
                  </a:ext>
                </a:extLst>
              </p14:cNvPr>
              <p14:cNvContentPartPr/>
              <p14:nvPr/>
            </p14:nvContentPartPr>
            <p14:xfrm>
              <a:off x="5284476" y="1516268"/>
              <a:ext cx="1643400" cy="480600"/>
            </p14:xfrm>
          </p:contentPart>
        </mc:Choice>
        <mc:Fallback>
          <p:pic>
            <p:nvPicPr>
              <p:cNvPr id="162" name="Ink 161">
                <a:extLst>
                  <a:ext uri="{FF2B5EF4-FFF2-40B4-BE49-F238E27FC236}">
                    <a16:creationId xmlns:a16="http://schemas.microsoft.com/office/drawing/2014/main" id="{7A1153CC-825F-C985-5542-854153E289AE}"/>
                  </a:ext>
                </a:extLst>
              </p:cNvPr>
              <p:cNvPicPr/>
              <p:nvPr/>
            </p:nvPicPr>
            <p:blipFill>
              <a:blip r:embed="rId217"/>
              <a:stretch>
                <a:fillRect/>
              </a:stretch>
            </p:blipFill>
            <p:spPr>
              <a:xfrm>
                <a:off x="5266836" y="1498628"/>
                <a:ext cx="167904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3" name="Ink 162">
                <a:extLst>
                  <a:ext uri="{FF2B5EF4-FFF2-40B4-BE49-F238E27FC236}">
                    <a16:creationId xmlns:a16="http://schemas.microsoft.com/office/drawing/2014/main" id="{173F1132-1DC3-9972-5C63-DE5AE90D27D4}"/>
                  </a:ext>
                </a:extLst>
              </p14:cNvPr>
              <p14:cNvContentPartPr/>
              <p14:nvPr/>
            </p14:nvContentPartPr>
            <p14:xfrm>
              <a:off x="4454676" y="1901108"/>
              <a:ext cx="753480" cy="80640"/>
            </p14:xfrm>
          </p:contentPart>
        </mc:Choice>
        <mc:Fallback>
          <p:pic>
            <p:nvPicPr>
              <p:cNvPr id="163" name="Ink 162">
                <a:extLst>
                  <a:ext uri="{FF2B5EF4-FFF2-40B4-BE49-F238E27FC236}">
                    <a16:creationId xmlns:a16="http://schemas.microsoft.com/office/drawing/2014/main" id="{173F1132-1DC3-9972-5C63-DE5AE90D27D4}"/>
                  </a:ext>
                </a:extLst>
              </p:cNvPr>
              <p:cNvPicPr/>
              <p:nvPr/>
            </p:nvPicPr>
            <p:blipFill>
              <a:blip r:embed="rId219"/>
              <a:stretch>
                <a:fillRect/>
              </a:stretch>
            </p:blipFill>
            <p:spPr>
              <a:xfrm>
                <a:off x="4436676" y="1883108"/>
                <a:ext cx="789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4" name="Ink 163">
                <a:extLst>
                  <a:ext uri="{FF2B5EF4-FFF2-40B4-BE49-F238E27FC236}">
                    <a16:creationId xmlns:a16="http://schemas.microsoft.com/office/drawing/2014/main" id="{68584467-E3F9-E638-1FBE-BB73DB261EF6}"/>
                  </a:ext>
                </a:extLst>
              </p14:cNvPr>
              <p14:cNvContentPartPr/>
              <p14:nvPr/>
            </p14:nvContentPartPr>
            <p14:xfrm>
              <a:off x="628236" y="1930628"/>
              <a:ext cx="1087200" cy="518400"/>
            </p14:xfrm>
          </p:contentPart>
        </mc:Choice>
        <mc:Fallback>
          <p:pic>
            <p:nvPicPr>
              <p:cNvPr id="164" name="Ink 163">
                <a:extLst>
                  <a:ext uri="{FF2B5EF4-FFF2-40B4-BE49-F238E27FC236}">
                    <a16:creationId xmlns:a16="http://schemas.microsoft.com/office/drawing/2014/main" id="{68584467-E3F9-E638-1FBE-BB73DB261EF6}"/>
                  </a:ext>
                </a:extLst>
              </p:cNvPr>
              <p:cNvPicPr/>
              <p:nvPr/>
            </p:nvPicPr>
            <p:blipFill>
              <a:blip r:embed="rId221"/>
              <a:stretch>
                <a:fillRect/>
              </a:stretch>
            </p:blipFill>
            <p:spPr>
              <a:xfrm>
                <a:off x="610236" y="1912988"/>
                <a:ext cx="1122840" cy="5540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5" name="Ink 164">
                <a:extLst>
                  <a:ext uri="{FF2B5EF4-FFF2-40B4-BE49-F238E27FC236}">
                    <a16:creationId xmlns:a16="http://schemas.microsoft.com/office/drawing/2014/main" id="{97E6CBFC-ACFA-493E-A92C-F9892B596224}"/>
                  </a:ext>
                </a:extLst>
              </p14:cNvPr>
              <p14:cNvContentPartPr/>
              <p14:nvPr/>
            </p14:nvContentPartPr>
            <p14:xfrm>
              <a:off x="7530516" y="2339228"/>
              <a:ext cx="839160" cy="462600"/>
            </p14:xfrm>
          </p:contentPart>
        </mc:Choice>
        <mc:Fallback>
          <p:pic>
            <p:nvPicPr>
              <p:cNvPr id="165" name="Ink 164">
                <a:extLst>
                  <a:ext uri="{FF2B5EF4-FFF2-40B4-BE49-F238E27FC236}">
                    <a16:creationId xmlns:a16="http://schemas.microsoft.com/office/drawing/2014/main" id="{97E6CBFC-ACFA-493E-A92C-F9892B596224}"/>
                  </a:ext>
                </a:extLst>
              </p:cNvPr>
              <p:cNvPicPr/>
              <p:nvPr/>
            </p:nvPicPr>
            <p:blipFill>
              <a:blip r:embed="rId223"/>
              <a:stretch>
                <a:fillRect/>
              </a:stretch>
            </p:blipFill>
            <p:spPr>
              <a:xfrm>
                <a:off x="7512876" y="2321588"/>
                <a:ext cx="874800" cy="498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6" name="Ink 165">
                <a:extLst>
                  <a:ext uri="{FF2B5EF4-FFF2-40B4-BE49-F238E27FC236}">
                    <a16:creationId xmlns:a16="http://schemas.microsoft.com/office/drawing/2014/main" id="{4092B86E-C48C-A3FD-C80E-8D08B6DC91B8}"/>
                  </a:ext>
                </a:extLst>
              </p14:cNvPr>
              <p14:cNvContentPartPr/>
              <p14:nvPr/>
            </p14:nvContentPartPr>
            <p14:xfrm>
              <a:off x="6244236" y="1921988"/>
              <a:ext cx="737280" cy="458640"/>
            </p14:xfrm>
          </p:contentPart>
        </mc:Choice>
        <mc:Fallback>
          <p:pic>
            <p:nvPicPr>
              <p:cNvPr id="166" name="Ink 165">
                <a:extLst>
                  <a:ext uri="{FF2B5EF4-FFF2-40B4-BE49-F238E27FC236}">
                    <a16:creationId xmlns:a16="http://schemas.microsoft.com/office/drawing/2014/main" id="{4092B86E-C48C-A3FD-C80E-8D08B6DC91B8}"/>
                  </a:ext>
                </a:extLst>
              </p:cNvPr>
              <p:cNvPicPr/>
              <p:nvPr/>
            </p:nvPicPr>
            <p:blipFill>
              <a:blip r:embed="rId225"/>
              <a:stretch>
                <a:fillRect/>
              </a:stretch>
            </p:blipFill>
            <p:spPr>
              <a:xfrm>
                <a:off x="6226236" y="1903988"/>
                <a:ext cx="77292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7" name="Ink 166">
                <a:extLst>
                  <a:ext uri="{FF2B5EF4-FFF2-40B4-BE49-F238E27FC236}">
                    <a16:creationId xmlns:a16="http://schemas.microsoft.com/office/drawing/2014/main" id="{6490BC4E-D3AA-6323-E0F3-F55381D61B29}"/>
                  </a:ext>
                </a:extLst>
              </p14:cNvPr>
              <p14:cNvContentPartPr/>
              <p14:nvPr/>
            </p14:nvContentPartPr>
            <p14:xfrm>
              <a:off x="3032316" y="1918748"/>
              <a:ext cx="808200" cy="492840"/>
            </p14:xfrm>
          </p:contentPart>
        </mc:Choice>
        <mc:Fallback>
          <p:pic>
            <p:nvPicPr>
              <p:cNvPr id="167" name="Ink 166">
                <a:extLst>
                  <a:ext uri="{FF2B5EF4-FFF2-40B4-BE49-F238E27FC236}">
                    <a16:creationId xmlns:a16="http://schemas.microsoft.com/office/drawing/2014/main" id="{6490BC4E-D3AA-6323-E0F3-F55381D61B29}"/>
                  </a:ext>
                </a:extLst>
              </p:cNvPr>
              <p:cNvPicPr/>
              <p:nvPr/>
            </p:nvPicPr>
            <p:blipFill>
              <a:blip r:embed="rId227"/>
              <a:stretch>
                <a:fillRect/>
              </a:stretch>
            </p:blipFill>
            <p:spPr>
              <a:xfrm>
                <a:off x="3014676" y="1901108"/>
                <a:ext cx="843840" cy="528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8" name="Ink 167">
                <a:extLst>
                  <a:ext uri="{FF2B5EF4-FFF2-40B4-BE49-F238E27FC236}">
                    <a16:creationId xmlns:a16="http://schemas.microsoft.com/office/drawing/2014/main" id="{AF85B47A-6F84-A350-859B-8DD3CF4697C1}"/>
                  </a:ext>
                </a:extLst>
              </p14:cNvPr>
              <p14:cNvContentPartPr/>
              <p14:nvPr/>
            </p14:nvContentPartPr>
            <p14:xfrm>
              <a:off x="8390556" y="3113588"/>
              <a:ext cx="990360" cy="436320"/>
            </p14:xfrm>
          </p:contentPart>
        </mc:Choice>
        <mc:Fallback>
          <p:pic>
            <p:nvPicPr>
              <p:cNvPr id="168" name="Ink 167">
                <a:extLst>
                  <a:ext uri="{FF2B5EF4-FFF2-40B4-BE49-F238E27FC236}">
                    <a16:creationId xmlns:a16="http://schemas.microsoft.com/office/drawing/2014/main" id="{AF85B47A-6F84-A350-859B-8DD3CF4697C1}"/>
                  </a:ext>
                </a:extLst>
              </p:cNvPr>
              <p:cNvPicPr/>
              <p:nvPr/>
            </p:nvPicPr>
            <p:blipFill>
              <a:blip r:embed="rId229"/>
              <a:stretch>
                <a:fillRect/>
              </a:stretch>
            </p:blipFill>
            <p:spPr>
              <a:xfrm>
                <a:off x="8372916" y="3095588"/>
                <a:ext cx="1026000" cy="471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9" name="Ink 168">
                <a:extLst>
                  <a:ext uri="{FF2B5EF4-FFF2-40B4-BE49-F238E27FC236}">
                    <a16:creationId xmlns:a16="http://schemas.microsoft.com/office/drawing/2014/main" id="{88154B9F-E722-65BD-2097-D34BFBFA4DF7}"/>
                  </a:ext>
                </a:extLst>
              </p14:cNvPr>
              <p14:cNvContentPartPr/>
              <p14:nvPr/>
            </p14:nvContentPartPr>
            <p14:xfrm>
              <a:off x="1048356" y="3085148"/>
              <a:ext cx="3540960" cy="508680"/>
            </p14:xfrm>
          </p:contentPart>
        </mc:Choice>
        <mc:Fallback>
          <p:pic>
            <p:nvPicPr>
              <p:cNvPr id="169" name="Ink 168">
                <a:extLst>
                  <a:ext uri="{FF2B5EF4-FFF2-40B4-BE49-F238E27FC236}">
                    <a16:creationId xmlns:a16="http://schemas.microsoft.com/office/drawing/2014/main" id="{88154B9F-E722-65BD-2097-D34BFBFA4DF7}"/>
                  </a:ext>
                </a:extLst>
              </p:cNvPr>
              <p:cNvPicPr/>
              <p:nvPr/>
            </p:nvPicPr>
            <p:blipFill>
              <a:blip r:embed="rId231"/>
              <a:stretch>
                <a:fillRect/>
              </a:stretch>
            </p:blipFill>
            <p:spPr>
              <a:xfrm>
                <a:off x="1030716" y="3067508"/>
                <a:ext cx="3576600" cy="544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86" name="Ink 185">
                <a:extLst>
                  <a:ext uri="{FF2B5EF4-FFF2-40B4-BE49-F238E27FC236}">
                    <a16:creationId xmlns:a16="http://schemas.microsoft.com/office/drawing/2014/main" id="{6992615D-664D-7E94-E829-DFF0926DE39C}"/>
                  </a:ext>
                </a:extLst>
              </p14:cNvPr>
              <p14:cNvContentPartPr/>
              <p14:nvPr/>
            </p14:nvContentPartPr>
            <p14:xfrm>
              <a:off x="2512116" y="3471068"/>
              <a:ext cx="1445040" cy="540360"/>
            </p14:xfrm>
          </p:contentPart>
        </mc:Choice>
        <mc:Fallback>
          <p:pic>
            <p:nvPicPr>
              <p:cNvPr id="186" name="Ink 185">
                <a:extLst>
                  <a:ext uri="{FF2B5EF4-FFF2-40B4-BE49-F238E27FC236}">
                    <a16:creationId xmlns:a16="http://schemas.microsoft.com/office/drawing/2014/main" id="{6992615D-664D-7E94-E829-DFF0926DE39C}"/>
                  </a:ext>
                </a:extLst>
              </p:cNvPr>
              <p:cNvPicPr/>
              <p:nvPr/>
            </p:nvPicPr>
            <p:blipFill>
              <a:blip r:embed="rId233"/>
              <a:stretch>
                <a:fillRect/>
              </a:stretch>
            </p:blipFill>
            <p:spPr>
              <a:xfrm>
                <a:off x="2494116" y="3453428"/>
                <a:ext cx="1480680" cy="576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55" name="Ink 254">
                <a:extLst>
                  <a:ext uri="{FF2B5EF4-FFF2-40B4-BE49-F238E27FC236}">
                    <a16:creationId xmlns:a16="http://schemas.microsoft.com/office/drawing/2014/main" id="{A118BB10-5D14-03DE-0AF3-4471DD6EF7D1}"/>
                  </a:ext>
                </a:extLst>
              </p14:cNvPr>
              <p14:cNvContentPartPr/>
              <p14:nvPr/>
            </p14:nvContentPartPr>
            <p14:xfrm>
              <a:off x="7581636" y="5434508"/>
              <a:ext cx="315000" cy="60480"/>
            </p14:xfrm>
          </p:contentPart>
        </mc:Choice>
        <mc:Fallback>
          <p:pic>
            <p:nvPicPr>
              <p:cNvPr id="255" name="Ink 254">
                <a:extLst>
                  <a:ext uri="{FF2B5EF4-FFF2-40B4-BE49-F238E27FC236}">
                    <a16:creationId xmlns:a16="http://schemas.microsoft.com/office/drawing/2014/main" id="{A118BB10-5D14-03DE-0AF3-4471DD6EF7D1}"/>
                  </a:ext>
                </a:extLst>
              </p:cNvPr>
              <p:cNvPicPr/>
              <p:nvPr/>
            </p:nvPicPr>
            <p:blipFill>
              <a:blip r:embed="rId235"/>
              <a:stretch>
                <a:fillRect/>
              </a:stretch>
            </p:blipFill>
            <p:spPr>
              <a:xfrm>
                <a:off x="7563636" y="5416868"/>
                <a:ext cx="350640" cy="96120"/>
              </a:xfrm>
              <a:prstGeom prst="rect">
                <a:avLst/>
              </a:prstGeom>
            </p:spPr>
          </p:pic>
        </mc:Fallback>
      </mc:AlternateContent>
      <p:grpSp>
        <p:nvGrpSpPr>
          <p:cNvPr id="282" name="Group 281">
            <a:extLst>
              <a:ext uri="{FF2B5EF4-FFF2-40B4-BE49-F238E27FC236}">
                <a16:creationId xmlns:a16="http://schemas.microsoft.com/office/drawing/2014/main" id="{11E31AFF-1F36-CFEC-8666-23DC919F03EC}"/>
              </a:ext>
            </a:extLst>
          </p:cNvPr>
          <p:cNvGrpSpPr/>
          <p:nvPr/>
        </p:nvGrpSpPr>
        <p:grpSpPr>
          <a:xfrm>
            <a:off x="5241996" y="5827268"/>
            <a:ext cx="4065840" cy="153720"/>
            <a:chOff x="5241996" y="5827268"/>
            <a:chExt cx="4065840" cy="153720"/>
          </a:xfrm>
        </p:grpSpPr>
        <mc:AlternateContent xmlns:mc="http://schemas.openxmlformats.org/markup-compatibility/2006">
          <mc:Choice xmlns:p14="http://schemas.microsoft.com/office/powerpoint/2010/main" Requires="p14">
            <p:contentPart p14:bwMode="auto" r:id="rId236">
              <p14:nvContentPartPr>
                <p14:cNvPr id="271" name="Ink 270">
                  <a:extLst>
                    <a:ext uri="{FF2B5EF4-FFF2-40B4-BE49-F238E27FC236}">
                      <a16:creationId xmlns:a16="http://schemas.microsoft.com/office/drawing/2014/main" id="{CA571032-8251-88E3-C139-F8B9A9CEE6E1}"/>
                    </a:ext>
                  </a:extLst>
                </p14:cNvPr>
                <p14:cNvContentPartPr/>
                <p14:nvPr/>
              </p14:nvContentPartPr>
              <p14:xfrm>
                <a:off x="8944956" y="5827268"/>
                <a:ext cx="362880" cy="61560"/>
              </p14:xfrm>
            </p:contentPart>
          </mc:Choice>
          <mc:Fallback>
            <p:pic>
              <p:nvPicPr>
                <p:cNvPr id="271" name="Ink 270">
                  <a:extLst>
                    <a:ext uri="{FF2B5EF4-FFF2-40B4-BE49-F238E27FC236}">
                      <a16:creationId xmlns:a16="http://schemas.microsoft.com/office/drawing/2014/main" id="{CA571032-8251-88E3-C139-F8B9A9CEE6E1}"/>
                    </a:ext>
                  </a:extLst>
                </p:cNvPr>
                <p:cNvPicPr/>
                <p:nvPr/>
              </p:nvPicPr>
              <p:blipFill>
                <a:blip r:embed="rId237"/>
                <a:stretch>
                  <a:fillRect/>
                </a:stretch>
              </p:blipFill>
              <p:spPr>
                <a:xfrm>
                  <a:off x="8927316" y="5809268"/>
                  <a:ext cx="398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72" name="Ink 271">
                  <a:extLst>
                    <a:ext uri="{FF2B5EF4-FFF2-40B4-BE49-F238E27FC236}">
                      <a16:creationId xmlns:a16="http://schemas.microsoft.com/office/drawing/2014/main" id="{8D6E941F-A406-8BE0-FB85-17A56D9235AA}"/>
                    </a:ext>
                  </a:extLst>
                </p14:cNvPr>
                <p14:cNvContentPartPr/>
                <p14:nvPr/>
              </p14:nvContentPartPr>
              <p14:xfrm>
                <a:off x="8262396" y="5870108"/>
                <a:ext cx="523080" cy="26280"/>
              </p14:xfrm>
            </p:contentPart>
          </mc:Choice>
          <mc:Fallback>
            <p:pic>
              <p:nvPicPr>
                <p:cNvPr id="272" name="Ink 271">
                  <a:extLst>
                    <a:ext uri="{FF2B5EF4-FFF2-40B4-BE49-F238E27FC236}">
                      <a16:creationId xmlns:a16="http://schemas.microsoft.com/office/drawing/2014/main" id="{8D6E941F-A406-8BE0-FB85-17A56D9235AA}"/>
                    </a:ext>
                  </a:extLst>
                </p:cNvPr>
                <p:cNvPicPr/>
                <p:nvPr/>
              </p:nvPicPr>
              <p:blipFill>
                <a:blip r:embed="rId239"/>
                <a:stretch>
                  <a:fillRect/>
                </a:stretch>
              </p:blipFill>
              <p:spPr>
                <a:xfrm>
                  <a:off x="8244756" y="5852108"/>
                  <a:ext cx="5587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74" name="Ink 273">
                  <a:extLst>
                    <a:ext uri="{FF2B5EF4-FFF2-40B4-BE49-F238E27FC236}">
                      <a16:creationId xmlns:a16="http://schemas.microsoft.com/office/drawing/2014/main" id="{7FBAB8C9-94A6-F3AF-B3A0-48CE4A1A115E}"/>
                    </a:ext>
                  </a:extLst>
                </p14:cNvPr>
                <p14:cNvContentPartPr/>
                <p14:nvPr/>
              </p14:nvContentPartPr>
              <p14:xfrm>
                <a:off x="7782516" y="5883428"/>
                <a:ext cx="191160" cy="30600"/>
              </p14:xfrm>
            </p:contentPart>
          </mc:Choice>
          <mc:Fallback>
            <p:pic>
              <p:nvPicPr>
                <p:cNvPr id="274" name="Ink 273">
                  <a:extLst>
                    <a:ext uri="{FF2B5EF4-FFF2-40B4-BE49-F238E27FC236}">
                      <a16:creationId xmlns:a16="http://schemas.microsoft.com/office/drawing/2014/main" id="{7FBAB8C9-94A6-F3AF-B3A0-48CE4A1A115E}"/>
                    </a:ext>
                  </a:extLst>
                </p:cNvPr>
                <p:cNvPicPr/>
                <p:nvPr/>
              </p:nvPicPr>
              <p:blipFill>
                <a:blip r:embed="rId241"/>
                <a:stretch>
                  <a:fillRect/>
                </a:stretch>
              </p:blipFill>
              <p:spPr>
                <a:xfrm>
                  <a:off x="7764516" y="5865788"/>
                  <a:ext cx="226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76" name="Ink 275">
                  <a:extLst>
                    <a:ext uri="{FF2B5EF4-FFF2-40B4-BE49-F238E27FC236}">
                      <a16:creationId xmlns:a16="http://schemas.microsoft.com/office/drawing/2014/main" id="{DFCB2B93-BA34-E9C0-CC76-C9A061395C3E}"/>
                    </a:ext>
                  </a:extLst>
                </p14:cNvPr>
                <p14:cNvContentPartPr/>
                <p14:nvPr/>
              </p14:nvContentPartPr>
              <p14:xfrm>
                <a:off x="7348716" y="5866148"/>
                <a:ext cx="359640" cy="34200"/>
              </p14:xfrm>
            </p:contentPart>
          </mc:Choice>
          <mc:Fallback>
            <p:pic>
              <p:nvPicPr>
                <p:cNvPr id="276" name="Ink 275">
                  <a:extLst>
                    <a:ext uri="{FF2B5EF4-FFF2-40B4-BE49-F238E27FC236}">
                      <a16:creationId xmlns:a16="http://schemas.microsoft.com/office/drawing/2014/main" id="{DFCB2B93-BA34-E9C0-CC76-C9A061395C3E}"/>
                    </a:ext>
                  </a:extLst>
                </p:cNvPr>
                <p:cNvPicPr/>
                <p:nvPr/>
              </p:nvPicPr>
              <p:blipFill>
                <a:blip r:embed="rId243"/>
                <a:stretch>
                  <a:fillRect/>
                </a:stretch>
              </p:blipFill>
              <p:spPr>
                <a:xfrm>
                  <a:off x="7330716" y="5848508"/>
                  <a:ext cx="395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77" name="Ink 276">
                  <a:extLst>
                    <a:ext uri="{FF2B5EF4-FFF2-40B4-BE49-F238E27FC236}">
                      <a16:creationId xmlns:a16="http://schemas.microsoft.com/office/drawing/2014/main" id="{81A31BAE-4FED-CD0C-42CF-44EFB6C630EB}"/>
                    </a:ext>
                  </a:extLst>
                </p14:cNvPr>
                <p14:cNvContentPartPr/>
                <p14:nvPr/>
              </p14:nvContentPartPr>
              <p14:xfrm>
                <a:off x="6621876" y="5898188"/>
                <a:ext cx="545040" cy="47160"/>
              </p14:xfrm>
            </p:contentPart>
          </mc:Choice>
          <mc:Fallback>
            <p:pic>
              <p:nvPicPr>
                <p:cNvPr id="277" name="Ink 276">
                  <a:extLst>
                    <a:ext uri="{FF2B5EF4-FFF2-40B4-BE49-F238E27FC236}">
                      <a16:creationId xmlns:a16="http://schemas.microsoft.com/office/drawing/2014/main" id="{81A31BAE-4FED-CD0C-42CF-44EFB6C630EB}"/>
                    </a:ext>
                  </a:extLst>
                </p:cNvPr>
                <p:cNvPicPr/>
                <p:nvPr/>
              </p:nvPicPr>
              <p:blipFill>
                <a:blip r:embed="rId245"/>
                <a:stretch>
                  <a:fillRect/>
                </a:stretch>
              </p:blipFill>
              <p:spPr>
                <a:xfrm>
                  <a:off x="6604236" y="5880188"/>
                  <a:ext cx="580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79" name="Ink 278">
                  <a:extLst>
                    <a:ext uri="{FF2B5EF4-FFF2-40B4-BE49-F238E27FC236}">
                      <a16:creationId xmlns:a16="http://schemas.microsoft.com/office/drawing/2014/main" id="{6EB09007-B86D-D42C-C494-A80AA9DD7757}"/>
                    </a:ext>
                  </a:extLst>
                </p14:cNvPr>
                <p14:cNvContentPartPr/>
                <p14:nvPr/>
              </p14:nvContentPartPr>
              <p14:xfrm>
                <a:off x="6107436" y="5854268"/>
                <a:ext cx="380520" cy="22320"/>
              </p14:xfrm>
            </p:contentPart>
          </mc:Choice>
          <mc:Fallback>
            <p:pic>
              <p:nvPicPr>
                <p:cNvPr id="279" name="Ink 278">
                  <a:extLst>
                    <a:ext uri="{FF2B5EF4-FFF2-40B4-BE49-F238E27FC236}">
                      <a16:creationId xmlns:a16="http://schemas.microsoft.com/office/drawing/2014/main" id="{6EB09007-B86D-D42C-C494-A80AA9DD7757}"/>
                    </a:ext>
                  </a:extLst>
                </p:cNvPr>
                <p:cNvPicPr/>
                <p:nvPr/>
              </p:nvPicPr>
              <p:blipFill>
                <a:blip r:embed="rId247"/>
                <a:stretch>
                  <a:fillRect/>
                </a:stretch>
              </p:blipFill>
              <p:spPr>
                <a:xfrm>
                  <a:off x="6089796" y="5836628"/>
                  <a:ext cx="416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81" name="Ink 280">
                  <a:extLst>
                    <a:ext uri="{FF2B5EF4-FFF2-40B4-BE49-F238E27FC236}">
                      <a16:creationId xmlns:a16="http://schemas.microsoft.com/office/drawing/2014/main" id="{3F403820-CC17-F3D4-E5E6-E32C9B646C64}"/>
                    </a:ext>
                  </a:extLst>
                </p14:cNvPr>
                <p14:cNvContentPartPr/>
                <p14:nvPr/>
              </p14:nvContentPartPr>
              <p14:xfrm>
                <a:off x="5241996" y="5883428"/>
                <a:ext cx="742320" cy="97560"/>
              </p14:xfrm>
            </p:contentPart>
          </mc:Choice>
          <mc:Fallback>
            <p:pic>
              <p:nvPicPr>
                <p:cNvPr id="281" name="Ink 280">
                  <a:extLst>
                    <a:ext uri="{FF2B5EF4-FFF2-40B4-BE49-F238E27FC236}">
                      <a16:creationId xmlns:a16="http://schemas.microsoft.com/office/drawing/2014/main" id="{3F403820-CC17-F3D4-E5E6-E32C9B646C64}"/>
                    </a:ext>
                  </a:extLst>
                </p:cNvPr>
                <p:cNvPicPr/>
                <p:nvPr/>
              </p:nvPicPr>
              <p:blipFill>
                <a:blip r:embed="rId249"/>
                <a:stretch>
                  <a:fillRect/>
                </a:stretch>
              </p:blipFill>
              <p:spPr>
                <a:xfrm>
                  <a:off x="5224356" y="5865788"/>
                  <a:ext cx="777960" cy="13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0">
            <p14:nvContentPartPr>
              <p14:cNvPr id="283" name="Ink 282">
                <a:extLst>
                  <a:ext uri="{FF2B5EF4-FFF2-40B4-BE49-F238E27FC236}">
                    <a16:creationId xmlns:a16="http://schemas.microsoft.com/office/drawing/2014/main" id="{00D45B0E-B82B-E2B5-9EAC-332B09D660C0}"/>
                  </a:ext>
                </a:extLst>
              </p14:cNvPr>
              <p14:cNvContentPartPr/>
              <p14:nvPr/>
            </p14:nvContentPartPr>
            <p14:xfrm>
              <a:off x="4675356" y="5915108"/>
              <a:ext cx="442080" cy="29160"/>
            </p14:xfrm>
          </p:contentPart>
        </mc:Choice>
        <mc:Fallback>
          <p:pic>
            <p:nvPicPr>
              <p:cNvPr id="283" name="Ink 282">
                <a:extLst>
                  <a:ext uri="{FF2B5EF4-FFF2-40B4-BE49-F238E27FC236}">
                    <a16:creationId xmlns:a16="http://schemas.microsoft.com/office/drawing/2014/main" id="{00D45B0E-B82B-E2B5-9EAC-332B09D660C0}"/>
                  </a:ext>
                </a:extLst>
              </p:cNvPr>
              <p:cNvPicPr/>
              <p:nvPr/>
            </p:nvPicPr>
            <p:blipFill>
              <a:blip r:embed="rId251"/>
              <a:stretch>
                <a:fillRect/>
              </a:stretch>
            </p:blipFill>
            <p:spPr>
              <a:xfrm>
                <a:off x="4657716" y="5897468"/>
                <a:ext cx="4777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84" name="Ink 283">
                <a:extLst>
                  <a:ext uri="{FF2B5EF4-FFF2-40B4-BE49-F238E27FC236}">
                    <a16:creationId xmlns:a16="http://schemas.microsoft.com/office/drawing/2014/main" id="{2FC5FABD-E804-31FD-BF5C-1627D64CF4A9}"/>
                  </a:ext>
                </a:extLst>
              </p14:cNvPr>
              <p14:cNvContentPartPr/>
              <p14:nvPr/>
            </p14:nvContentPartPr>
            <p14:xfrm>
              <a:off x="321516" y="5476988"/>
              <a:ext cx="1778040" cy="128880"/>
            </p14:xfrm>
          </p:contentPart>
        </mc:Choice>
        <mc:Fallback>
          <p:pic>
            <p:nvPicPr>
              <p:cNvPr id="284" name="Ink 283">
                <a:extLst>
                  <a:ext uri="{FF2B5EF4-FFF2-40B4-BE49-F238E27FC236}">
                    <a16:creationId xmlns:a16="http://schemas.microsoft.com/office/drawing/2014/main" id="{2FC5FABD-E804-31FD-BF5C-1627D64CF4A9}"/>
                  </a:ext>
                </a:extLst>
              </p:cNvPr>
              <p:cNvPicPr/>
              <p:nvPr/>
            </p:nvPicPr>
            <p:blipFill>
              <a:blip r:embed="rId253"/>
              <a:stretch>
                <a:fillRect/>
              </a:stretch>
            </p:blipFill>
            <p:spPr>
              <a:xfrm>
                <a:off x="303876" y="5459348"/>
                <a:ext cx="1813680" cy="164520"/>
              </a:xfrm>
              <a:prstGeom prst="rect">
                <a:avLst/>
              </a:prstGeom>
            </p:spPr>
          </p:pic>
        </mc:Fallback>
      </mc:AlternateContent>
      <p:grpSp>
        <p:nvGrpSpPr>
          <p:cNvPr id="293" name="Group 292">
            <a:extLst>
              <a:ext uri="{FF2B5EF4-FFF2-40B4-BE49-F238E27FC236}">
                <a16:creationId xmlns:a16="http://schemas.microsoft.com/office/drawing/2014/main" id="{0A1A5C25-70AF-4D64-2722-369BCD189226}"/>
              </a:ext>
            </a:extLst>
          </p:cNvPr>
          <p:cNvGrpSpPr/>
          <p:nvPr/>
        </p:nvGrpSpPr>
        <p:grpSpPr>
          <a:xfrm>
            <a:off x="871236" y="5898548"/>
            <a:ext cx="3067560" cy="86760"/>
            <a:chOff x="871236" y="5898548"/>
            <a:chExt cx="3067560" cy="86760"/>
          </a:xfrm>
        </p:grpSpPr>
        <mc:AlternateContent xmlns:mc="http://schemas.openxmlformats.org/markup-compatibility/2006">
          <mc:Choice xmlns:p14="http://schemas.microsoft.com/office/powerpoint/2010/main" Requires="p14">
            <p:contentPart p14:bwMode="auto" r:id="rId254">
              <p14:nvContentPartPr>
                <p14:cNvPr id="286" name="Ink 285">
                  <a:extLst>
                    <a:ext uri="{FF2B5EF4-FFF2-40B4-BE49-F238E27FC236}">
                      <a16:creationId xmlns:a16="http://schemas.microsoft.com/office/drawing/2014/main" id="{106C1FCC-BA4A-3BC6-E84C-7B47B4BFA28E}"/>
                    </a:ext>
                  </a:extLst>
                </p14:cNvPr>
                <p14:cNvContentPartPr/>
                <p14:nvPr/>
              </p14:nvContentPartPr>
              <p14:xfrm>
                <a:off x="3290436" y="5905748"/>
                <a:ext cx="648360" cy="79560"/>
              </p14:xfrm>
            </p:contentPart>
          </mc:Choice>
          <mc:Fallback>
            <p:pic>
              <p:nvPicPr>
                <p:cNvPr id="286" name="Ink 285">
                  <a:extLst>
                    <a:ext uri="{FF2B5EF4-FFF2-40B4-BE49-F238E27FC236}">
                      <a16:creationId xmlns:a16="http://schemas.microsoft.com/office/drawing/2014/main" id="{106C1FCC-BA4A-3BC6-E84C-7B47B4BFA28E}"/>
                    </a:ext>
                  </a:extLst>
                </p:cNvPr>
                <p:cNvPicPr/>
                <p:nvPr/>
              </p:nvPicPr>
              <p:blipFill>
                <a:blip r:embed="rId255"/>
                <a:stretch>
                  <a:fillRect/>
                </a:stretch>
              </p:blipFill>
              <p:spPr>
                <a:xfrm>
                  <a:off x="3272796" y="5888108"/>
                  <a:ext cx="684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87" name="Ink 286">
                  <a:extLst>
                    <a:ext uri="{FF2B5EF4-FFF2-40B4-BE49-F238E27FC236}">
                      <a16:creationId xmlns:a16="http://schemas.microsoft.com/office/drawing/2014/main" id="{9A162381-DFEE-2A60-3E17-3B9757F041EC}"/>
                    </a:ext>
                  </a:extLst>
                </p14:cNvPr>
                <p14:cNvContentPartPr/>
                <p14:nvPr/>
              </p14:nvContentPartPr>
              <p14:xfrm>
                <a:off x="2752596" y="5907548"/>
                <a:ext cx="345960" cy="63720"/>
              </p14:xfrm>
            </p:contentPart>
          </mc:Choice>
          <mc:Fallback>
            <p:pic>
              <p:nvPicPr>
                <p:cNvPr id="287" name="Ink 286">
                  <a:extLst>
                    <a:ext uri="{FF2B5EF4-FFF2-40B4-BE49-F238E27FC236}">
                      <a16:creationId xmlns:a16="http://schemas.microsoft.com/office/drawing/2014/main" id="{9A162381-DFEE-2A60-3E17-3B9757F041EC}"/>
                    </a:ext>
                  </a:extLst>
                </p:cNvPr>
                <p:cNvPicPr/>
                <p:nvPr/>
              </p:nvPicPr>
              <p:blipFill>
                <a:blip r:embed="rId257"/>
                <a:stretch>
                  <a:fillRect/>
                </a:stretch>
              </p:blipFill>
              <p:spPr>
                <a:xfrm>
                  <a:off x="2734596" y="5889908"/>
                  <a:ext cx="381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88" name="Ink 287">
                  <a:extLst>
                    <a:ext uri="{FF2B5EF4-FFF2-40B4-BE49-F238E27FC236}">
                      <a16:creationId xmlns:a16="http://schemas.microsoft.com/office/drawing/2014/main" id="{38033D83-DA08-3B47-CB93-95F3436C0E1F}"/>
                    </a:ext>
                  </a:extLst>
                </p14:cNvPr>
                <p14:cNvContentPartPr/>
                <p14:nvPr/>
              </p14:nvContentPartPr>
              <p14:xfrm>
                <a:off x="2244636" y="5898548"/>
                <a:ext cx="339480" cy="32400"/>
              </p14:xfrm>
            </p:contentPart>
          </mc:Choice>
          <mc:Fallback>
            <p:pic>
              <p:nvPicPr>
                <p:cNvPr id="288" name="Ink 287">
                  <a:extLst>
                    <a:ext uri="{FF2B5EF4-FFF2-40B4-BE49-F238E27FC236}">
                      <a16:creationId xmlns:a16="http://schemas.microsoft.com/office/drawing/2014/main" id="{38033D83-DA08-3B47-CB93-95F3436C0E1F}"/>
                    </a:ext>
                  </a:extLst>
                </p:cNvPr>
                <p:cNvPicPr/>
                <p:nvPr/>
              </p:nvPicPr>
              <p:blipFill>
                <a:blip r:embed="rId259"/>
                <a:stretch>
                  <a:fillRect/>
                </a:stretch>
              </p:blipFill>
              <p:spPr>
                <a:xfrm>
                  <a:off x="2226636" y="5880548"/>
                  <a:ext cx="375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90" name="Ink 289">
                  <a:extLst>
                    <a:ext uri="{FF2B5EF4-FFF2-40B4-BE49-F238E27FC236}">
                      <a16:creationId xmlns:a16="http://schemas.microsoft.com/office/drawing/2014/main" id="{CE6C61FE-29CE-3D64-9D1D-345AC4DE0BA7}"/>
                    </a:ext>
                  </a:extLst>
                </p14:cNvPr>
                <p14:cNvContentPartPr/>
                <p14:nvPr/>
              </p14:nvContentPartPr>
              <p14:xfrm>
                <a:off x="1635516" y="5916188"/>
                <a:ext cx="499320" cy="55440"/>
              </p14:xfrm>
            </p:contentPart>
          </mc:Choice>
          <mc:Fallback>
            <p:pic>
              <p:nvPicPr>
                <p:cNvPr id="290" name="Ink 289">
                  <a:extLst>
                    <a:ext uri="{FF2B5EF4-FFF2-40B4-BE49-F238E27FC236}">
                      <a16:creationId xmlns:a16="http://schemas.microsoft.com/office/drawing/2014/main" id="{CE6C61FE-29CE-3D64-9D1D-345AC4DE0BA7}"/>
                    </a:ext>
                  </a:extLst>
                </p:cNvPr>
                <p:cNvPicPr/>
                <p:nvPr/>
              </p:nvPicPr>
              <p:blipFill>
                <a:blip r:embed="rId261"/>
                <a:stretch>
                  <a:fillRect/>
                </a:stretch>
              </p:blipFill>
              <p:spPr>
                <a:xfrm>
                  <a:off x="1617516" y="5898188"/>
                  <a:ext cx="534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92" name="Ink 291">
                  <a:extLst>
                    <a:ext uri="{FF2B5EF4-FFF2-40B4-BE49-F238E27FC236}">
                      <a16:creationId xmlns:a16="http://schemas.microsoft.com/office/drawing/2014/main" id="{FA411E4B-F657-B130-4F5A-72629C572923}"/>
                    </a:ext>
                  </a:extLst>
                </p14:cNvPr>
                <p14:cNvContentPartPr/>
                <p14:nvPr/>
              </p14:nvContentPartPr>
              <p14:xfrm>
                <a:off x="871236" y="5918708"/>
                <a:ext cx="564840" cy="51840"/>
              </p14:xfrm>
            </p:contentPart>
          </mc:Choice>
          <mc:Fallback>
            <p:pic>
              <p:nvPicPr>
                <p:cNvPr id="292" name="Ink 291">
                  <a:extLst>
                    <a:ext uri="{FF2B5EF4-FFF2-40B4-BE49-F238E27FC236}">
                      <a16:creationId xmlns:a16="http://schemas.microsoft.com/office/drawing/2014/main" id="{FA411E4B-F657-B130-4F5A-72629C572923}"/>
                    </a:ext>
                  </a:extLst>
                </p:cNvPr>
                <p:cNvPicPr/>
                <p:nvPr/>
              </p:nvPicPr>
              <p:blipFill>
                <a:blip r:embed="rId263"/>
                <a:stretch>
                  <a:fillRect/>
                </a:stretch>
              </p:blipFill>
              <p:spPr>
                <a:xfrm>
                  <a:off x="853596" y="5901068"/>
                  <a:ext cx="600480" cy="87480"/>
                </a:xfrm>
                <a:prstGeom prst="rect">
                  <a:avLst/>
                </a:prstGeom>
              </p:spPr>
            </p:pic>
          </mc:Fallback>
        </mc:AlternateContent>
      </p:grpSp>
      <p:grpSp>
        <p:nvGrpSpPr>
          <p:cNvPr id="303" name="Group 302">
            <a:extLst>
              <a:ext uri="{FF2B5EF4-FFF2-40B4-BE49-F238E27FC236}">
                <a16:creationId xmlns:a16="http://schemas.microsoft.com/office/drawing/2014/main" id="{B00D0D31-D0CB-F24E-F4F3-3F6027E1DDAE}"/>
              </a:ext>
            </a:extLst>
          </p:cNvPr>
          <p:cNvGrpSpPr/>
          <p:nvPr/>
        </p:nvGrpSpPr>
        <p:grpSpPr>
          <a:xfrm>
            <a:off x="5229756" y="6250988"/>
            <a:ext cx="3976200" cy="132120"/>
            <a:chOff x="5229756" y="6250988"/>
            <a:chExt cx="3976200" cy="132120"/>
          </a:xfrm>
        </p:grpSpPr>
        <mc:AlternateContent xmlns:mc="http://schemas.openxmlformats.org/markup-compatibility/2006">
          <mc:Choice xmlns:p14="http://schemas.microsoft.com/office/powerpoint/2010/main" Requires="p14">
            <p:contentPart p14:bwMode="auto" r:id="rId264">
              <p14:nvContentPartPr>
                <p14:cNvPr id="294" name="Ink 293">
                  <a:extLst>
                    <a:ext uri="{FF2B5EF4-FFF2-40B4-BE49-F238E27FC236}">
                      <a16:creationId xmlns:a16="http://schemas.microsoft.com/office/drawing/2014/main" id="{1FB57FF2-F7EA-ADC1-B566-DB42973A665E}"/>
                    </a:ext>
                  </a:extLst>
                </p14:cNvPr>
                <p14:cNvContentPartPr/>
                <p14:nvPr/>
              </p14:nvContentPartPr>
              <p14:xfrm>
                <a:off x="8846676" y="6250988"/>
                <a:ext cx="359280" cy="72360"/>
              </p14:xfrm>
            </p:contentPart>
          </mc:Choice>
          <mc:Fallback>
            <p:pic>
              <p:nvPicPr>
                <p:cNvPr id="294" name="Ink 293">
                  <a:extLst>
                    <a:ext uri="{FF2B5EF4-FFF2-40B4-BE49-F238E27FC236}">
                      <a16:creationId xmlns:a16="http://schemas.microsoft.com/office/drawing/2014/main" id="{1FB57FF2-F7EA-ADC1-B566-DB42973A665E}"/>
                    </a:ext>
                  </a:extLst>
                </p:cNvPr>
                <p:cNvPicPr/>
                <p:nvPr/>
              </p:nvPicPr>
              <p:blipFill>
                <a:blip r:embed="rId265"/>
                <a:stretch>
                  <a:fillRect/>
                </a:stretch>
              </p:blipFill>
              <p:spPr>
                <a:xfrm>
                  <a:off x="8828676" y="6232988"/>
                  <a:ext cx="394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95" name="Ink 294">
                  <a:extLst>
                    <a:ext uri="{FF2B5EF4-FFF2-40B4-BE49-F238E27FC236}">
                      <a16:creationId xmlns:a16="http://schemas.microsoft.com/office/drawing/2014/main" id="{7523401B-B811-CDEA-64D8-ED11B411231F}"/>
                    </a:ext>
                  </a:extLst>
                </p14:cNvPr>
                <p14:cNvContentPartPr/>
                <p14:nvPr/>
              </p14:nvContentPartPr>
              <p14:xfrm>
                <a:off x="8339436" y="6306068"/>
                <a:ext cx="317520" cy="20520"/>
              </p14:xfrm>
            </p:contentPart>
          </mc:Choice>
          <mc:Fallback>
            <p:pic>
              <p:nvPicPr>
                <p:cNvPr id="295" name="Ink 294">
                  <a:extLst>
                    <a:ext uri="{FF2B5EF4-FFF2-40B4-BE49-F238E27FC236}">
                      <a16:creationId xmlns:a16="http://schemas.microsoft.com/office/drawing/2014/main" id="{7523401B-B811-CDEA-64D8-ED11B411231F}"/>
                    </a:ext>
                  </a:extLst>
                </p:cNvPr>
                <p:cNvPicPr/>
                <p:nvPr/>
              </p:nvPicPr>
              <p:blipFill>
                <a:blip r:embed="rId267"/>
                <a:stretch>
                  <a:fillRect/>
                </a:stretch>
              </p:blipFill>
              <p:spPr>
                <a:xfrm>
                  <a:off x="8321796" y="6288428"/>
                  <a:ext cx="353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97" name="Ink 296">
                  <a:extLst>
                    <a:ext uri="{FF2B5EF4-FFF2-40B4-BE49-F238E27FC236}">
                      <a16:creationId xmlns:a16="http://schemas.microsoft.com/office/drawing/2014/main" id="{FD2FA4DE-3CDF-8916-00D3-565B4CB6239B}"/>
                    </a:ext>
                  </a:extLst>
                </p14:cNvPr>
                <p14:cNvContentPartPr/>
                <p14:nvPr/>
              </p14:nvContentPartPr>
              <p14:xfrm>
                <a:off x="7709076" y="6289868"/>
                <a:ext cx="527400" cy="47160"/>
              </p14:xfrm>
            </p:contentPart>
          </mc:Choice>
          <mc:Fallback>
            <p:pic>
              <p:nvPicPr>
                <p:cNvPr id="297" name="Ink 296">
                  <a:extLst>
                    <a:ext uri="{FF2B5EF4-FFF2-40B4-BE49-F238E27FC236}">
                      <a16:creationId xmlns:a16="http://schemas.microsoft.com/office/drawing/2014/main" id="{FD2FA4DE-3CDF-8916-00D3-565B4CB6239B}"/>
                    </a:ext>
                  </a:extLst>
                </p:cNvPr>
                <p:cNvPicPr/>
                <p:nvPr/>
              </p:nvPicPr>
              <p:blipFill>
                <a:blip r:embed="rId269"/>
                <a:stretch>
                  <a:fillRect/>
                </a:stretch>
              </p:blipFill>
              <p:spPr>
                <a:xfrm>
                  <a:off x="7691076" y="6271868"/>
                  <a:ext cx="563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98" name="Ink 297">
                  <a:extLst>
                    <a:ext uri="{FF2B5EF4-FFF2-40B4-BE49-F238E27FC236}">
                      <a16:creationId xmlns:a16="http://schemas.microsoft.com/office/drawing/2014/main" id="{75731BCF-E9F9-DB8E-3A05-526249F68B66}"/>
                    </a:ext>
                  </a:extLst>
                </p14:cNvPr>
                <p14:cNvContentPartPr/>
                <p14:nvPr/>
              </p14:nvContentPartPr>
              <p14:xfrm>
                <a:off x="6912036" y="6301388"/>
                <a:ext cx="623520" cy="32400"/>
              </p14:xfrm>
            </p:contentPart>
          </mc:Choice>
          <mc:Fallback>
            <p:pic>
              <p:nvPicPr>
                <p:cNvPr id="298" name="Ink 297">
                  <a:extLst>
                    <a:ext uri="{FF2B5EF4-FFF2-40B4-BE49-F238E27FC236}">
                      <a16:creationId xmlns:a16="http://schemas.microsoft.com/office/drawing/2014/main" id="{75731BCF-E9F9-DB8E-3A05-526249F68B66}"/>
                    </a:ext>
                  </a:extLst>
                </p:cNvPr>
                <p:cNvPicPr/>
                <p:nvPr/>
              </p:nvPicPr>
              <p:blipFill>
                <a:blip r:embed="rId271"/>
                <a:stretch>
                  <a:fillRect/>
                </a:stretch>
              </p:blipFill>
              <p:spPr>
                <a:xfrm>
                  <a:off x="6894036" y="6283748"/>
                  <a:ext cx="6591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00" name="Ink 299">
                  <a:extLst>
                    <a:ext uri="{FF2B5EF4-FFF2-40B4-BE49-F238E27FC236}">
                      <a16:creationId xmlns:a16="http://schemas.microsoft.com/office/drawing/2014/main" id="{9108C3A3-80C3-3EC7-4BEB-7BD13D6B9E7E}"/>
                    </a:ext>
                  </a:extLst>
                </p14:cNvPr>
                <p14:cNvContentPartPr/>
                <p14:nvPr/>
              </p14:nvContentPartPr>
              <p14:xfrm>
                <a:off x="6329916" y="6274388"/>
                <a:ext cx="377640" cy="35640"/>
              </p14:xfrm>
            </p:contentPart>
          </mc:Choice>
          <mc:Fallback>
            <p:pic>
              <p:nvPicPr>
                <p:cNvPr id="300" name="Ink 299">
                  <a:extLst>
                    <a:ext uri="{FF2B5EF4-FFF2-40B4-BE49-F238E27FC236}">
                      <a16:creationId xmlns:a16="http://schemas.microsoft.com/office/drawing/2014/main" id="{9108C3A3-80C3-3EC7-4BEB-7BD13D6B9E7E}"/>
                    </a:ext>
                  </a:extLst>
                </p:cNvPr>
                <p:cNvPicPr/>
                <p:nvPr/>
              </p:nvPicPr>
              <p:blipFill>
                <a:blip r:embed="rId273"/>
                <a:stretch>
                  <a:fillRect/>
                </a:stretch>
              </p:blipFill>
              <p:spPr>
                <a:xfrm>
                  <a:off x="6311916" y="6256388"/>
                  <a:ext cx="413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01" name="Ink 300">
                  <a:extLst>
                    <a:ext uri="{FF2B5EF4-FFF2-40B4-BE49-F238E27FC236}">
                      <a16:creationId xmlns:a16="http://schemas.microsoft.com/office/drawing/2014/main" id="{AB6E34C0-6C6A-40E8-233A-0F701949232C}"/>
                    </a:ext>
                  </a:extLst>
                </p14:cNvPr>
                <p14:cNvContentPartPr/>
                <p14:nvPr/>
              </p14:nvContentPartPr>
              <p14:xfrm>
                <a:off x="6011316" y="6268628"/>
                <a:ext cx="232200" cy="37440"/>
              </p14:xfrm>
            </p:contentPart>
          </mc:Choice>
          <mc:Fallback>
            <p:pic>
              <p:nvPicPr>
                <p:cNvPr id="301" name="Ink 300">
                  <a:extLst>
                    <a:ext uri="{FF2B5EF4-FFF2-40B4-BE49-F238E27FC236}">
                      <a16:creationId xmlns:a16="http://schemas.microsoft.com/office/drawing/2014/main" id="{AB6E34C0-6C6A-40E8-233A-0F701949232C}"/>
                    </a:ext>
                  </a:extLst>
                </p:cNvPr>
                <p:cNvPicPr/>
                <p:nvPr/>
              </p:nvPicPr>
              <p:blipFill>
                <a:blip r:embed="rId275"/>
                <a:stretch>
                  <a:fillRect/>
                </a:stretch>
              </p:blipFill>
              <p:spPr>
                <a:xfrm>
                  <a:off x="5993316" y="6250628"/>
                  <a:ext cx="267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02" name="Ink 301">
                  <a:extLst>
                    <a:ext uri="{FF2B5EF4-FFF2-40B4-BE49-F238E27FC236}">
                      <a16:creationId xmlns:a16="http://schemas.microsoft.com/office/drawing/2014/main" id="{1CEA0347-216D-7EFE-363A-96A50B51339E}"/>
                    </a:ext>
                  </a:extLst>
                </p14:cNvPr>
                <p14:cNvContentPartPr/>
                <p14:nvPr/>
              </p14:nvContentPartPr>
              <p14:xfrm>
                <a:off x="5229756" y="6359708"/>
                <a:ext cx="618480" cy="23400"/>
              </p14:xfrm>
            </p:contentPart>
          </mc:Choice>
          <mc:Fallback>
            <p:pic>
              <p:nvPicPr>
                <p:cNvPr id="302" name="Ink 301">
                  <a:extLst>
                    <a:ext uri="{FF2B5EF4-FFF2-40B4-BE49-F238E27FC236}">
                      <a16:creationId xmlns:a16="http://schemas.microsoft.com/office/drawing/2014/main" id="{1CEA0347-216D-7EFE-363A-96A50B51339E}"/>
                    </a:ext>
                  </a:extLst>
                </p:cNvPr>
                <p:cNvPicPr/>
                <p:nvPr/>
              </p:nvPicPr>
              <p:blipFill>
                <a:blip r:embed="rId277"/>
                <a:stretch>
                  <a:fillRect/>
                </a:stretch>
              </p:blipFill>
              <p:spPr>
                <a:xfrm>
                  <a:off x="5211756" y="6341708"/>
                  <a:ext cx="65412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8">
            <p14:nvContentPartPr>
              <p14:cNvPr id="304" name="Ink 303">
                <a:extLst>
                  <a:ext uri="{FF2B5EF4-FFF2-40B4-BE49-F238E27FC236}">
                    <a16:creationId xmlns:a16="http://schemas.microsoft.com/office/drawing/2014/main" id="{DBE229D4-9004-DBBB-E8F2-3B66CC343A95}"/>
                  </a:ext>
                </a:extLst>
              </p14:cNvPr>
              <p14:cNvContentPartPr/>
              <p14:nvPr/>
            </p14:nvContentPartPr>
            <p14:xfrm>
              <a:off x="7410276" y="3912428"/>
              <a:ext cx="6840" cy="20880"/>
            </p14:xfrm>
          </p:contentPart>
        </mc:Choice>
        <mc:Fallback>
          <p:pic>
            <p:nvPicPr>
              <p:cNvPr id="304" name="Ink 303">
                <a:extLst>
                  <a:ext uri="{FF2B5EF4-FFF2-40B4-BE49-F238E27FC236}">
                    <a16:creationId xmlns:a16="http://schemas.microsoft.com/office/drawing/2014/main" id="{DBE229D4-9004-DBBB-E8F2-3B66CC343A95}"/>
                  </a:ext>
                </a:extLst>
              </p:cNvPr>
              <p:cNvPicPr/>
              <p:nvPr/>
            </p:nvPicPr>
            <p:blipFill>
              <a:blip r:embed="rId279"/>
              <a:stretch>
                <a:fillRect/>
              </a:stretch>
            </p:blipFill>
            <p:spPr>
              <a:xfrm>
                <a:off x="7392276" y="3894428"/>
                <a:ext cx="424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05" name="Ink 304">
                <a:extLst>
                  <a:ext uri="{FF2B5EF4-FFF2-40B4-BE49-F238E27FC236}">
                    <a16:creationId xmlns:a16="http://schemas.microsoft.com/office/drawing/2014/main" id="{040BC217-9053-2E0E-8C75-7B93F97FB0BA}"/>
                  </a:ext>
                </a:extLst>
              </p14:cNvPr>
              <p14:cNvContentPartPr/>
              <p14:nvPr/>
            </p14:nvContentPartPr>
            <p14:xfrm>
              <a:off x="7365636" y="3444068"/>
              <a:ext cx="1935000" cy="527760"/>
            </p14:xfrm>
          </p:contentPart>
        </mc:Choice>
        <mc:Fallback>
          <p:pic>
            <p:nvPicPr>
              <p:cNvPr id="305" name="Ink 304">
                <a:extLst>
                  <a:ext uri="{FF2B5EF4-FFF2-40B4-BE49-F238E27FC236}">
                    <a16:creationId xmlns:a16="http://schemas.microsoft.com/office/drawing/2014/main" id="{040BC217-9053-2E0E-8C75-7B93F97FB0BA}"/>
                  </a:ext>
                </a:extLst>
              </p:cNvPr>
              <p:cNvPicPr/>
              <p:nvPr/>
            </p:nvPicPr>
            <p:blipFill>
              <a:blip r:embed="rId281"/>
              <a:stretch>
                <a:fillRect/>
              </a:stretch>
            </p:blipFill>
            <p:spPr>
              <a:xfrm>
                <a:off x="7347636" y="3426428"/>
                <a:ext cx="1970640" cy="563400"/>
              </a:xfrm>
              <a:prstGeom prst="rect">
                <a:avLst/>
              </a:prstGeom>
            </p:spPr>
          </p:pic>
        </mc:Fallback>
      </mc:AlternateContent>
      <p:grpSp>
        <p:nvGrpSpPr>
          <p:cNvPr id="312" name="Group 311">
            <a:extLst>
              <a:ext uri="{FF2B5EF4-FFF2-40B4-BE49-F238E27FC236}">
                <a16:creationId xmlns:a16="http://schemas.microsoft.com/office/drawing/2014/main" id="{40458154-8AD1-820E-025C-DEC3C4419A63}"/>
              </a:ext>
            </a:extLst>
          </p:cNvPr>
          <p:cNvGrpSpPr/>
          <p:nvPr/>
        </p:nvGrpSpPr>
        <p:grpSpPr>
          <a:xfrm>
            <a:off x="655596" y="3525428"/>
            <a:ext cx="8695080" cy="846000"/>
            <a:chOff x="655596" y="3525428"/>
            <a:chExt cx="8695080" cy="846000"/>
          </a:xfrm>
        </p:grpSpPr>
        <mc:AlternateContent xmlns:mc="http://schemas.openxmlformats.org/markup-compatibility/2006">
          <mc:Choice xmlns:p14="http://schemas.microsoft.com/office/powerpoint/2010/main" Requires="p14">
            <p:contentPart p14:bwMode="auto" r:id="rId282">
              <p14:nvContentPartPr>
                <p14:cNvPr id="188" name="Ink 187">
                  <a:extLst>
                    <a:ext uri="{FF2B5EF4-FFF2-40B4-BE49-F238E27FC236}">
                      <a16:creationId xmlns:a16="http://schemas.microsoft.com/office/drawing/2014/main" id="{B9122654-4843-DF7B-5190-8222515276B6}"/>
                    </a:ext>
                  </a:extLst>
                </p14:cNvPr>
                <p14:cNvContentPartPr/>
                <p14:nvPr/>
              </p14:nvContentPartPr>
              <p14:xfrm>
                <a:off x="1446876" y="3883268"/>
                <a:ext cx="572760" cy="61560"/>
              </p14:xfrm>
            </p:contentPart>
          </mc:Choice>
          <mc:Fallback>
            <p:pic>
              <p:nvPicPr>
                <p:cNvPr id="188" name="Ink 187">
                  <a:extLst>
                    <a:ext uri="{FF2B5EF4-FFF2-40B4-BE49-F238E27FC236}">
                      <a16:creationId xmlns:a16="http://schemas.microsoft.com/office/drawing/2014/main" id="{B9122654-4843-DF7B-5190-8222515276B6}"/>
                    </a:ext>
                  </a:extLst>
                </p:cNvPr>
                <p:cNvPicPr/>
                <p:nvPr/>
              </p:nvPicPr>
              <p:blipFill>
                <a:blip r:embed="rId283"/>
                <a:stretch>
                  <a:fillRect/>
                </a:stretch>
              </p:blipFill>
              <p:spPr>
                <a:xfrm>
                  <a:off x="1428876" y="3865268"/>
                  <a:ext cx="608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9" name="Ink 188">
                  <a:extLst>
                    <a:ext uri="{FF2B5EF4-FFF2-40B4-BE49-F238E27FC236}">
                      <a16:creationId xmlns:a16="http://schemas.microsoft.com/office/drawing/2014/main" id="{CB4C0E5A-4415-B811-C060-B176963D4795}"/>
                    </a:ext>
                  </a:extLst>
                </p14:cNvPr>
                <p14:cNvContentPartPr/>
                <p14:nvPr/>
              </p14:nvContentPartPr>
              <p14:xfrm>
                <a:off x="783036" y="3940868"/>
                <a:ext cx="500760" cy="55440"/>
              </p14:xfrm>
            </p:contentPart>
          </mc:Choice>
          <mc:Fallback>
            <p:pic>
              <p:nvPicPr>
                <p:cNvPr id="189" name="Ink 188">
                  <a:extLst>
                    <a:ext uri="{FF2B5EF4-FFF2-40B4-BE49-F238E27FC236}">
                      <a16:creationId xmlns:a16="http://schemas.microsoft.com/office/drawing/2014/main" id="{CB4C0E5A-4415-B811-C060-B176963D4795}"/>
                    </a:ext>
                  </a:extLst>
                </p:cNvPr>
                <p:cNvPicPr/>
                <p:nvPr/>
              </p:nvPicPr>
              <p:blipFill>
                <a:blip r:embed="rId285"/>
                <a:stretch>
                  <a:fillRect/>
                </a:stretch>
              </p:blipFill>
              <p:spPr>
                <a:xfrm>
                  <a:off x="765396" y="3923228"/>
                  <a:ext cx="536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1" name="Ink 190">
                  <a:extLst>
                    <a:ext uri="{FF2B5EF4-FFF2-40B4-BE49-F238E27FC236}">
                      <a16:creationId xmlns:a16="http://schemas.microsoft.com/office/drawing/2014/main" id="{EECF6B94-16DB-598E-C978-5E27814FA0BD}"/>
                    </a:ext>
                  </a:extLst>
                </p14:cNvPr>
                <p14:cNvContentPartPr/>
                <p14:nvPr/>
              </p14:nvContentPartPr>
              <p14:xfrm>
                <a:off x="8554356" y="4307348"/>
                <a:ext cx="747360" cy="41400"/>
              </p14:xfrm>
            </p:contentPart>
          </mc:Choice>
          <mc:Fallback>
            <p:pic>
              <p:nvPicPr>
                <p:cNvPr id="191" name="Ink 190">
                  <a:extLst>
                    <a:ext uri="{FF2B5EF4-FFF2-40B4-BE49-F238E27FC236}">
                      <a16:creationId xmlns:a16="http://schemas.microsoft.com/office/drawing/2014/main" id="{EECF6B94-16DB-598E-C978-5E27814FA0BD}"/>
                    </a:ext>
                  </a:extLst>
                </p:cNvPr>
                <p:cNvPicPr/>
                <p:nvPr/>
              </p:nvPicPr>
              <p:blipFill>
                <a:blip r:embed="rId287"/>
                <a:stretch>
                  <a:fillRect/>
                </a:stretch>
              </p:blipFill>
              <p:spPr>
                <a:xfrm>
                  <a:off x="8536716" y="4289348"/>
                  <a:ext cx="7830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2" name="Ink 191">
                  <a:extLst>
                    <a:ext uri="{FF2B5EF4-FFF2-40B4-BE49-F238E27FC236}">
                      <a16:creationId xmlns:a16="http://schemas.microsoft.com/office/drawing/2014/main" id="{53F2229D-21FE-E928-6E2A-464699346522}"/>
                    </a:ext>
                  </a:extLst>
                </p14:cNvPr>
                <p14:cNvContentPartPr/>
                <p14:nvPr/>
              </p14:nvContentPartPr>
              <p14:xfrm>
                <a:off x="7658316" y="4281068"/>
                <a:ext cx="826560" cy="19800"/>
              </p14:xfrm>
            </p:contentPart>
          </mc:Choice>
          <mc:Fallback>
            <p:pic>
              <p:nvPicPr>
                <p:cNvPr id="192" name="Ink 191">
                  <a:extLst>
                    <a:ext uri="{FF2B5EF4-FFF2-40B4-BE49-F238E27FC236}">
                      <a16:creationId xmlns:a16="http://schemas.microsoft.com/office/drawing/2014/main" id="{53F2229D-21FE-E928-6E2A-464699346522}"/>
                    </a:ext>
                  </a:extLst>
                </p:cNvPr>
                <p:cNvPicPr/>
                <p:nvPr/>
              </p:nvPicPr>
              <p:blipFill>
                <a:blip r:embed="rId289"/>
                <a:stretch>
                  <a:fillRect/>
                </a:stretch>
              </p:blipFill>
              <p:spPr>
                <a:xfrm>
                  <a:off x="7640676" y="4263428"/>
                  <a:ext cx="862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4" name="Ink 193">
                  <a:extLst>
                    <a:ext uri="{FF2B5EF4-FFF2-40B4-BE49-F238E27FC236}">
                      <a16:creationId xmlns:a16="http://schemas.microsoft.com/office/drawing/2014/main" id="{4EC6E222-BA99-0593-3165-5640EE9AEE47}"/>
                    </a:ext>
                  </a:extLst>
                </p14:cNvPr>
                <p14:cNvContentPartPr/>
                <p14:nvPr/>
              </p14:nvContentPartPr>
              <p14:xfrm>
                <a:off x="7275276" y="4315628"/>
                <a:ext cx="406080" cy="30600"/>
              </p14:xfrm>
            </p:contentPart>
          </mc:Choice>
          <mc:Fallback>
            <p:pic>
              <p:nvPicPr>
                <p:cNvPr id="194" name="Ink 193">
                  <a:extLst>
                    <a:ext uri="{FF2B5EF4-FFF2-40B4-BE49-F238E27FC236}">
                      <a16:creationId xmlns:a16="http://schemas.microsoft.com/office/drawing/2014/main" id="{4EC6E222-BA99-0593-3165-5640EE9AEE47}"/>
                    </a:ext>
                  </a:extLst>
                </p:cNvPr>
                <p:cNvPicPr/>
                <p:nvPr/>
              </p:nvPicPr>
              <p:blipFill>
                <a:blip r:embed="rId291"/>
                <a:stretch>
                  <a:fillRect/>
                </a:stretch>
              </p:blipFill>
              <p:spPr>
                <a:xfrm>
                  <a:off x="7257276" y="4297988"/>
                  <a:ext cx="4417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5" name="Ink 194">
                  <a:extLst>
                    <a:ext uri="{FF2B5EF4-FFF2-40B4-BE49-F238E27FC236}">
                      <a16:creationId xmlns:a16="http://schemas.microsoft.com/office/drawing/2014/main" id="{B55C6127-65E9-4ACA-9322-3E5F33E71CD2}"/>
                    </a:ext>
                  </a:extLst>
                </p14:cNvPr>
                <p14:cNvContentPartPr/>
                <p14:nvPr/>
              </p14:nvContentPartPr>
              <p14:xfrm>
                <a:off x="6904476" y="4303028"/>
                <a:ext cx="326880" cy="32400"/>
              </p14:xfrm>
            </p:contentPart>
          </mc:Choice>
          <mc:Fallback>
            <p:pic>
              <p:nvPicPr>
                <p:cNvPr id="195" name="Ink 194">
                  <a:extLst>
                    <a:ext uri="{FF2B5EF4-FFF2-40B4-BE49-F238E27FC236}">
                      <a16:creationId xmlns:a16="http://schemas.microsoft.com/office/drawing/2014/main" id="{B55C6127-65E9-4ACA-9322-3E5F33E71CD2}"/>
                    </a:ext>
                  </a:extLst>
                </p:cNvPr>
                <p:cNvPicPr/>
                <p:nvPr/>
              </p:nvPicPr>
              <p:blipFill>
                <a:blip r:embed="rId293"/>
                <a:stretch>
                  <a:fillRect/>
                </a:stretch>
              </p:blipFill>
              <p:spPr>
                <a:xfrm>
                  <a:off x="6886836" y="4285028"/>
                  <a:ext cx="3625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6" name="Ink 195">
                  <a:extLst>
                    <a:ext uri="{FF2B5EF4-FFF2-40B4-BE49-F238E27FC236}">
                      <a16:creationId xmlns:a16="http://schemas.microsoft.com/office/drawing/2014/main" id="{8B5EEF85-8FB5-65B1-497F-114B2FE5A8C7}"/>
                    </a:ext>
                  </a:extLst>
                </p14:cNvPr>
                <p14:cNvContentPartPr/>
                <p14:nvPr/>
              </p14:nvContentPartPr>
              <p14:xfrm>
                <a:off x="6355476" y="4330748"/>
                <a:ext cx="433440" cy="26640"/>
              </p14:xfrm>
            </p:contentPart>
          </mc:Choice>
          <mc:Fallback>
            <p:pic>
              <p:nvPicPr>
                <p:cNvPr id="196" name="Ink 195">
                  <a:extLst>
                    <a:ext uri="{FF2B5EF4-FFF2-40B4-BE49-F238E27FC236}">
                      <a16:creationId xmlns:a16="http://schemas.microsoft.com/office/drawing/2014/main" id="{8B5EEF85-8FB5-65B1-497F-114B2FE5A8C7}"/>
                    </a:ext>
                  </a:extLst>
                </p:cNvPr>
                <p:cNvPicPr/>
                <p:nvPr/>
              </p:nvPicPr>
              <p:blipFill>
                <a:blip r:embed="rId295"/>
                <a:stretch>
                  <a:fillRect/>
                </a:stretch>
              </p:blipFill>
              <p:spPr>
                <a:xfrm>
                  <a:off x="6337836" y="4313108"/>
                  <a:ext cx="469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8" name="Ink 197">
                  <a:extLst>
                    <a:ext uri="{FF2B5EF4-FFF2-40B4-BE49-F238E27FC236}">
                      <a16:creationId xmlns:a16="http://schemas.microsoft.com/office/drawing/2014/main" id="{DAE8E2E1-07AA-E4B9-BCDF-7E276DDD2790}"/>
                    </a:ext>
                  </a:extLst>
                </p14:cNvPr>
                <p14:cNvContentPartPr/>
                <p14:nvPr/>
              </p14:nvContentPartPr>
              <p14:xfrm>
                <a:off x="5893956" y="4321748"/>
                <a:ext cx="350640" cy="22680"/>
              </p14:xfrm>
            </p:contentPart>
          </mc:Choice>
          <mc:Fallback>
            <p:pic>
              <p:nvPicPr>
                <p:cNvPr id="198" name="Ink 197">
                  <a:extLst>
                    <a:ext uri="{FF2B5EF4-FFF2-40B4-BE49-F238E27FC236}">
                      <a16:creationId xmlns:a16="http://schemas.microsoft.com/office/drawing/2014/main" id="{DAE8E2E1-07AA-E4B9-BCDF-7E276DDD2790}"/>
                    </a:ext>
                  </a:extLst>
                </p:cNvPr>
                <p:cNvPicPr/>
                <p:nvPr/>
              </p:nvPicPr>
              <p:blipFill>
                <a:blip r:embed="rId297"/>
                <a:stretch>
                  <a:fillRect/>
                </a:stretch>
              </p:blipFill>
              <p:spPr>
                <a:xfrm>
                  <a:off x="5875956" y="4303748"/>
                  <a:ext cx="3862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9" name="Ink 198">
                  <a:extLst>
                    <a:ext uri="{FF2B5EF4-FFF2-40B4-BE49-F238E27FC236}">
                      <a16:creationId xmlns:a16="http://schemas.microsoft.com/office/drawing/2014/main" id="{AC78CD1E-3EE9-A3F0-2E42-A1EB8222C601}"/>
                    </a:ext>
                  </a:extLst>
                </p14:cNvPr>
                <p14:cNvContentPartPr/>
                <p14:nvPr/>
              </p14:nvContentPartPr>
              <p14:xfrm>
                <a:off x="5365476" y="4337228"/>
                <a:ext cx="525240" cy="14040"/>
              </p14:xfrm>
            </p:contentPart>
          </mc:Choice>
          <mc:Fallback>
            <p:pic>
              <p:nvPicPr>
                <p:cNvPr id="199" name="Ink 198">
                  <a:extLst>
                    <a:ext uri="{FF2B5EF4-FFF2-40B4-BE49-F238E27FC236}">
                      <a16:creationId xmlns:a16="http://schemas.microsoft.com/office/drawing/2014/main" id="{AC78CD1E-3EE9-A3F0-2E42-A1EB8222C601}"/>
                    </a:ext>
                  </a:extLst>
                </p:cNvPr>
                <p:cNvPicPr/>
                <p:nvPr/>
              </p:nvPicPr>
              <p:blipFill>
                <a:blip r:embed="rId299"/>
                <a:stretch>
                  <a:fillRect/>
                </a:stretch>
              </p:blipFill>
              <p:spPr>
                <a:xfrm>
                  <a:off x="5347476" y="4319588"/>
                  <a:ext cx="5608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1" name="Ink 200">
                  <a:extLst>
                    <a:ext uri="{FF2B5EF4-FFF2-40B4-BE49-F238E27FC236}">
                      <a16:creationId xmlns:a16="http://schemas.microsoft.com/office/drawing/2014/main" id="{EE682FD7-F32E-5FF6-1FA4-A44B7A4B063B}"/>
                    </a:ext>
                  </a:extLst>
                </p14:cNvPr>
                <p14:cNvContentPartPr/>
                <p14:nvPr/>
              </p14:nvContentPartPr>
              <p14:xfrm>
                <a:off x="4973436" y="4299068"/>
                <a:ext cx="288000" cy="57600"/>
              </p14:xfrm>
            </p:contentPart>
          </mc:Choice>
          <mc:Fallback>
            <p:pic>
              <p:nvPicPr>
                <p:cNvPr id="201" name="Ink 200">
                  <a:extLst>
                    <a:ext uri="{FF2B5EF4-FFF2-40B4-BE49-F238E27FC236}">
                      <a16:creationId xmlns:a16="http://schemas.microsoft.com/office/drawing/2014/main" id="{EE682FD7-F32E-5FF6-1FA4-A44B7A4B063B}"/>
                    </a:ext>
                  </a:extLst>
                </p:cNvPr>
                <p:cNvPicPr/>
                <p:nvPr/>
              </p:nvPicPr>
              <p:blipFill>
                <a:blip r:embed="rId301"/>
                <a:stretch>
                  <a:fillRect/>
                </a:stretch>
              </p:blipFill>
              <p:spPr>
                <a:xfrm>
                  <a:off x="4955796" y="4281428"/>
                  <a:ext cx="323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2" name="Ink 201">
                  <a:extLst>
                    <a:ext uri="{FF2B5EF4-FFF2-40B4-BE49-F238E27FC236}">
                      <a16:creationId xmlns:a16="http://schemas.microsoft.com/office/drawing/2014/main" id="{3E0BE3E8-128E-B5D9-A90F-87982E6F0D01}"/>
                    </a:ext>
                  </a:extLst>
                </p14:cNvPr>
                <p14:cNvContentPartPr/>
                <p14:nvPr/>
              </p14:nvContentPartPr>
              <p14:xfrm>
                <a:off x="4313556" y="4277828"/>
                <a:ext cx="584640" cy="26640"/>
              </p14:xfrm>
            </p:contentPart>
          </mc:Choice>
          <mc:Fallback>
            <p:pic>
              <p:nvPicPr>
                <p:cNvPr id="202" name="Ink 201">
                  <a:extLst>
                    <a:ext uri="{FF2B5EF4-FFF2-40B4-BE49-F238E27FC236}">
                      <a16:creationId xmlns:a16="http://schemas.microsoft.com/office/drawing/2014/main" id="{3E0BE3E8-128E-B5D9-A90F-87982E6F0D01}"/>
                    </a:ext>
                  </a:extLst>
                </p:cNvPr>
                <p:cNvPicPr/>
                <p:nvPr/>
              </p:nvPicPr>
              <p:blipFill>
                <a:blip r:embed="rId303"/>
                <a:stretch>
                  <a:fillRect/>
                </a:stretch>
              </p:blipFill>
              <p:spPr>
                <a:xfrm>
                  <a:off x="4295916" y="4259828"/>
                  <a:ext cx="6202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4" name="Ink 203">
                  <a:extLst>
                    <a:ext uri="{FF2B5EF4-FFF2-40B4-BE49-F238E27FC236}">
                      <a16:creationId xmlns:a16="http://schemas.microsoft.com/office/drawing/2014/main" id="{9B45014C-1D3D-1BEB-9060-F2DC57219412}"/>
                    </a:ext>
                  </a:extLst>
                </p14:cNvPr>
                <p14:cNvContentPartPr/>
                <p14:nvPr/>
              </p14:nvContentPartPr>
              <p14:xfrm>
                <a:off x="3211956" y="4317428"/>
                <a:ext cx="916920" cy="54000"/>
              </p14:xfrm>
            </p:contentPart>
          </mc:Choice>
          <mc:Fallback>
            <p:pic>
              <p:nvPicPr>
                <p:cNvPr id="204" name="Ink 203">
                  <a:extLst>
                    <a:ext uri="{FF2B5EF4-FFF2-40B4-BE49-F238E27FC236}">
                      <a16:creationId xmlns:a16="http://schemas.microsoft.com/office/drawing/2014/main" id="{9B45014C-1D3D-1BEB-9060-F2DC57219412}"/>
                    </a:ext>
                  </a:extLst>
                </p:cNvPr>
                <p:cNvPicPr/>
                <p:nvPr/>
              </p:nvPicPr>
              <p:blipFill>
                <a:blip r:embed="rId305"/>
                <a:stretch>
                  <a:fillRect/>
                </a:stretch>
              </p:blipFill>
              <p:spPr>
                <a:xfrm>
                  <a:off x="3193956" y="4299428"/>
                  <a:ext cx="952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6" name="Ink 205">
                  <a:extLst>
                    <a:ext uri="{FF2B5EF4-FFF2-40B4-BE49-F238E27FC236}">
                      <a16:creationId xmlns:a16="http://schemas.microsoft.com/office/drawing/2014/main" id="{20A530CA-D5E0-CEE5-08D4-12A3EAD01D0A}"/>
                    </a:ext>
                  </a:extLst>
                </p14:cNvPr>
                <p14:cNvContentPartPr/>
                <p14:nvPr/>
              </p14:nvContentPartPr>
              <p14:xfrm>
                <a:off x="2957796" y="4269908"/>
                <a:ext cx="285840" cy="33480"/>
              </p14:xfrm>
            </p:contentPart>
          </mc:Choice>
          <mc:Fallback>
            <p:pic>
              <p:nvPicPr>
                <p:cNvPr id="206" name="Ink 205">
                  <a:extLst>
                    <a:ext uri="{FF2B5EF4-FFF2-40B4-BE49-F238E27FC236}">
                      <a16:creationId xmlns:a16="http://schemas.microsoft.com/office/drawing/2014/main" id="{20A530CA-D5E0-CEE5-08D4-12A3EAD01D0A}"/>
                    </a:ext>
                  </a:extLst>
                </p:cNvPr>
                <p:cNvPicPr/>
                <p:nvPr/>
              </p:nvPicPr>
              <p:blipFill>
                <a:blip r:embed="rId307"/>
                <a:stretch>
                  <a:fillRect/>
                </a:stretch>
              </p:blipFill>
              <p:spPr>
                <a:xfrm>
                  <a:off x="2940156" y="4251908"/>
                  <a:ext cx="321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7" name="Ink 206">
                  <a:extLst>
                    <a:ext uri="{FF2B5EF4-FFF2-40B4-BE49-F238E27FC236}">
                      <a16:creationId xmlns:a16="http://schemas.microsoft.com/office/drawing/2014/main" id="{36D2E1B7-17DA-754E-E5A9-E03C301C41A6}"/>
                    </a:ext>
                  </a:extLst>
                </p14:cNvPr>
                <p14:cNvContentPartPr/>
                <p14:nvPr/>
              </p14:nvContentPartPr>
              <p14:xfrm>
                <a:off x="2291436" y="4275668"/>
                <a:ext cx="501840" cy="44280"/>
              </p14:xfrm>
            </p:contentPart>
          </mc:Choice>
          <mc:Fallback>
            <p:pic>
              <p:nvPicPr>
                <p:cNvPr id="207" name="Ink 206">
                  <a:extLst>
                    <a:ext uri="{FF2B5EF4-FFF2-40B4-BE49-F238E27FC236}">
                      <a16:creationId xmlns:a16="http://schemas.microsoft.com/office/drawing/2014/main" id="{36D2E1B7-17DA-754E-E5A9-E03C301C41A6}"/>
                    </a:ext>
                  </a:extLst>
                </p:cNvPr>
                <p:cNvPicPr/>
                <p:nvPr/>
              </p:nvPicPr>
              <p:blipFill>
                <a:blip r:embed="rId309"/>
                <a:stretch>
                  <a:fillRect/>
                </a:stretch>
              </p:blipFill>
              <p:spPr>
                <a:xfrm>
                  <a:off x="2273796" y="4257668"/>
                  <a:ext cx="537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9" name="Ink 208">
                  <a:extLst>
                    <a:ext uri="{FF2B5EF4-FFF2-40B4-BE49-F238E27FC236}">
                      <a16:creationId xmlns:a16="http://schemas.microsoft.com/office/drawing/2014/main" id="{DA884F51-6CBC-44B5-BAB1-1A676FEB52B7}"/>
                    </a:ext>
                  </a:extLst>
                </p14:cNvPr>
                <p14:cNvContentPartPr/>
                <p14:nvPr/>
              </p14:nvContentPartPr>
              <p14:xfrm>
                <a:off x="1813716" y="4303748"/>
                <a:ext cx="332280" cy="14760"/>
              </p14:xfrm>
            </p:contentPart>
          </mc:Choice>
          <mc:Fallback>
            <p:pic>
              <p:nvPicPr>
                <p:cNvPr id="209" name="Ink 208">
                  <a:extLst>
                    <a:ext uri="{FF2B5EF4-FFF2-40B4-BE49-F238E27FC236}">
                      <a16:creationId xmlns:a16="http://schemas.microsoft.com/office/drawing/2014/main" id="{DA884F51-6CBC-44B5-BAB1-1A676FEB52B7}"/>
                    </a:ext>
                  </a:extLst>
                </p:cNvPr>
                <p:cNvPicPr/>
                <p:nvPr/>
              </p:nvPicPr>
              <p:blipFill>
                <a:blip r:embed="rId311"/>
                <a:stretch>
                  <a:fillRect/>
                </a:stretch>
              </p:blipFill>
              <p:spPr>
                <a:xfrm>
                  <a:off x="1795716" y="4285748"/>
                  <a:ext cx="367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1" name="Ink 210">
                  <a:extLst>
                    <a:ext uri="{FF2B5EF4-FFF2-40B4-BE49-F238E27FC236}">
                      <a16:creationId xmlns:a16="http://schemas.microsoft.com/office/drawing/2014/main" id="{D3D54606-AEC6-C455-7098-27B534DDD7AA}"/>
                    </a:ext>
                  </a:extLst>
                </p14:cNvPr>
                <p14:cNvContentPartPr/>
                <p14:nvPr/>
              </p14:nvContentPartPr>
              <p14:xfrm>
                <a:off x="1346796" y="4310228"/>
                <a:ext cx="357840" cy="23040"/>
              </p14:xfrm>
            </p:contentPart>
          </mc:Choice>
          <mc:Fallback>
            <p:pic>
              <p:nvPicPr>
                <p:cNvPr id="211" name="Ink 210">
                  <a:extLst>
                    <a:ext uri="{FF2B5EF4-FFF2-40B4-BE49-F238E27FC236}">
                      <a16:creationId xmlns:a16="http://schemas.microsoft.com/office/drawing/2014/main" id="{D3D54606-AEC6-C455-7098-27B534DDD7AA}"/>
                    </a:ext>
                  </a:extLst>
                </p:cNvPr>
                <p:cNvPicPr/>
                <p:nvPr/>
              </p:nvPicPr>
              <p:blipFill>
                <a:blip r:embed="rId313"/>
                <a:stretch>
                  <a:fillRect/>
                </a:stretch>
              </p:blipFill>
              <p:spPr>
                <a:xfrm>
                  <a:off x="1329156" y="4292228"/>
                  <a:ext cx="3934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0" name="Ink 169">
                  <a:extLst>
                    <a:ext uri="{FF2B5EF4-FFF2-40B4-BE49-F238E27FC236}">
                      <a16:creationId xmlns:a16="http://schemas.microsoft.com/office/drawing/2014/main" id="{5792F3DD-FDFE-354E-606D-A07732FB15E2}"/>
                    </a:ext>
                  </a:extLst>
                </p14:cNvPr>
                <p14:cNvContentPartPr/>
                <p14:nvPr/>
              </p14:nvContentPartPr>
              <p14:xfrm>
                <a:off x="8983836" y="3901988"/>
                <a:ext cx="247680" cy="34920"/>
              </p14:xfrm>
            </p:contentPart>
          </mc:Choice>
          <mc:Fallback>
            <p:pic>
              <p:nvPicPr>
                <p:cNvPr id="170" name="Ink 169">
                  <a:extLst>
                    <a:ext uri="{FF2B5EF4-FFF2-40B4-BE49-F238E27FC236}">
                      <a16:creationId xmlns:a16="http://schemas.microsoft.com/office/drawing/2014/main" id="{5792F3DD-FDFE-354E-606D-A07732FB15E2}"/>
                    </a:ext>
                  </a:extLst>
                </p:cNvPr>
                <p:cNvPicPr/>
                <p:nvPr/>
              </p:nvPicPr>
              <p:blipFill>
                <a:blip r:embed="rId315"/>
                <a:stretch>
                  <a:fillRect/>
                </a:stretch>
              </p:blipFill>
              <p:spPr>
                <a:xfrm>
                  <a:off x="8966196" y="3884348"/>
                  <a:ext cx="2833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1" name="Ink 170">
                  <a:extLst>
                    <a:ext uri="{FF2B5EF4-FFF2-40B4-BE49-F238E27FC236}">
                      <a16:creationId xmlns:a16="http://schemas.microsoft.com/office/drawing/2014/main" id="{923F8AF9-9DF3-C39A-2009-41CE0EE7C5ED}"/>
                    </a:ext>
                  </a:extLst>
                </p14:cNvPr>
                <p14:cNvContentPartPr/>
                <p14:nvPr/>
              </p14:nvContentPartPr>
              <p14:xfrm>
                <a:off x="8451756" y="3911708"/>
                <a:ext cx="383400" cy="24480"/>
              </p14:xfrm>
            </p:contentPart>
          </mc:Choice>
          <mc:Fallback>
            <p:pic>
              <p:nvPicPr>
                <p:cNvPr id="171" name="Ink 170">
                  <a:extLst>
                    <a:ext uri="{FF2B5EF4-FFF2-40B4-BE49-F238E27FC236}">
                      <a16:creationId xmlns:a16="http://schemas.microsoft.com/office/drawing/2014/main" id="{923F8AF9-9DF3-C39A-2009-41CE0EE7C5ED}"/>
                    </a:ext>
                  </a:extLst>
                </p:cNvPr>
                <p:cNvPicPr/>
                <p:nvPr/>
              </p:nvPicPr>
              <p:blipFill>
                <a:blip r:embed="rId317"/>
                <a:stretch>
                  <a:fillRect/>
                </a:stretch>
              </p:blipFill>
              <p:spPr>
                <a:xfrm>
                  <a:off x="8434116" y="3893708"/>
                  <a:ext cx="419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2" name="Ink 171">
                  <a:extLst>
                    <a:ext uri="{FF2B5EF4-FFF2-40B4-BE49-F238E27FC236}">
                      <a16:creationId xmlns:a16="http://schemas.microsoft.com/office/drawing/2014/main" id="{914BCBF7-7B0D-790B-AD2D-15785FDF803A}"/>
                    </a:ext>
                  </a:extLst>
                </p14:cNvPr>
                <p14:cNvContentPartPr/>
                <p14:nvPr/>
              </p14:nvContentPartPr>
              <p14:xfrm>
                <a:off x="7832196" y="3944108"/>
                <a:ext cx="305640" cy="10440"/>
              </p14:xfrm>
            </p:contentPart>
          </mc:Choice>
          <mc:Fallback>
            <p:pic>
              <p:nvPicPr>
                <p:cNvPr id="172" name="Ink 171">
                  <a:extLst>
                    <a:ext uri="{FF2B5EF4-FFF2-40B4-BE49-F238E27FC236}">
                      <a16:creationId xmlns:a16="http://schemas.microsoft.com/office/drawing/2014/main" id="{914BCBF7-7B0D-790B-AD2D-15785FDF803A}"/>
                    </a:ext>
                  </a:extLst>
                </p:cNvPr>
                <p:cNvPicPr/>
                <p:nvPr/>
              </p:nvPicPr>
              <p:blipFill>
                <a:blip r:embed="rId319"/>
                <a:stretch>
                  <a:fillRect/>
                </a:stretch>
              </p:blipFill>
              <p:spPr>
                <a:xfrm>
                  <a:off x="7814556" y="3926108"/>
                  <a:ext cx="3412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3" name="Ink 172">
                  <a:extLst>
                    <a:ext uri="{FF2B5EF4-FFF2-40B4-BE49-F238E27FC236}">
                      <a16:creationId xmlns:a16="http://schemas.microsoft.com/office/drawing/2014/main" id="{5929E5A8-C5A4-2772-3562-24E3A5302E36}"/>
                    </a:ext>
                  </a:extLst>
                </p14:cNvPr>
                <p14:cNvContentPartPr/>
                <p14:nvPr/>
              </p14:nvContentPartPr>
              <p14:xfrm>
                <a:off x="7465356" y="3912428"/>
                <a:ext cx="188280" cy="25920"/>
              </p14:xfrm>
            </p:contentPart>
          </mc:Choice>
          <mc:Fallback>
            <p:pic>
              <p:nvPicPr>
                <p:cNvPr id="173" name="Ink 172">
                  <a:extLst>
                    <a:ext uri="{FF2B5EF4-FFF2-40B4-BE49-F238E27FC236}">
                      <a16:creationId xmlns:a16="http://schemas.microsoft.com/office/drawing/2014/main" id="{5929E5A8-C5A4-2772-3562-24E3A5302E36}"/>
                    </a:ext>
                  </a:extLst>
                </p:cNvPr>
                <p:cNvPicPr/>
                <p:nvPr/>
              </p:nvPicPr>
              <p:blipFill>
                <a:blip r:embed="rId321"/>
                <a:stretch>
                  <a:fillRect/>
                </a:stretch>
              </p:blipFill>
              <p:spPr>
                <a:xfrm>
                  <a:off x="7447356" y="3894428"/>
                  <a:ext cx="2239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4" name="Ink 173">
                  <a:extLst>
                    <a:ext uri="{FF2B5EF4-FFF2-40B4-BE49-F238E27FC236}">
                      <a16:creationId xmlns:a16="http://schemas.microsoft.com/office/drawing/2014/main" id="{2A4435FB-1550-CA22-F3DA-07211AF0DF0B}"/>
                    </a:ext>
                  </a:extLst>
                </p14:cNvPr>
                <p14:cNvContentPartPr/>
                <p14:nvPr/>
              </p14:nvContentPartPr>
              <p14:xfrm>
                <a:off x="7102116" y="3893708"/>
                <a:ext cx="280080" cy="18000"/>
              </p14:xfrm>
            </p:contentPart>
          </mc:Choice>
          <mc:Fallback>
            <p:pic>
              <p:nvPicPr>
                <p:cNvPr id="174" name="Ink 173">
                  <a:extLst>
                    <a:ext uri="{FF2B5EF4-FFF2-40B4-BE49-F238E27FC236}">
                      <a16:creationId xmlns:a16="http://schemas.microsoft.com/office/drawing/2014/main" id="{2A4435FB-1550-CA22-F3DA-07211AF0DF0B}"/>
                    </a:ext>
                  </a:extLst>
                </p:cNvPr>
                <p:cNvPicPr/>
                <p:nvPr/>
              </p:nvPicPr>
              <p:blipFill>
                <a:blip r:embed="rId323"/>
                <a:stretch>
                  <a:fillRect/>
                </a:stretch>
              </p:blipFill>
              <p:spPr>
                <a:xfrm>
                  <a:off x="7084116" y="3876068"/>
                  <a:ext cx="3157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5" name="Ink 174">
                  <a:extLst>
                    <a:ext uri="{FF2B5EF4-FFF2-40B4-BE49-F238E27FC236}">
                      <a16:creationId xmlns:a16="http://schemas.microsoft.com/office/drawing/2014/main" id="{5CD0DA3F-9F70-0E4B-B1DD-DA34651FD7E1}"/>
                    </a:ext>
                  </a:extLst>
                </p14:cNvPr>
                <p14:cNvContentPartPr/>
                <p14:nvPr/>
              </p14:nvContentPartPr>
              <p14:xfrm>
                <a:off x="6513516" y="3934028"/>
                <a:ext cx="471600" cy="15840"/>
              </p14:xfrm>
            </p:contentPart>
          </mc:Choice>
          <mc:Fallback>
            <p:pic>
              <p:nvPicPr>
                <p:cNvPr id="175" name="Ink 174">
                  <a:extLst>
                    <a:ext uri="{FF2B5EF4-FFF2-40B4-BE49-F238E27FC236}">
                      <a16:creationId xmlns:a16="http://schemas.microsoft.com/office/drawing/2014/main" id="{5CD0DA3F-9F70-0E4B-B1DD-DA34651FD7E1}"/>
                    </a:ext>
                  </a:extLst>
                </p:cNvPr>
                <p:cNvPicPr/>
                <p:nvPr/>
              </p:nvPicPr>
              <p:blipFill>
                <a:blip r:embed="rId325"/>
                <a:stretch>
                  <a:fillRect/>
                </a:stretch>
              </p:blipFill>
              <p:spPr>
                <a:xfrm>
                  <a:off x="6495516" y="3916388"/>
                  <a:ext cx="507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7" name="Ink 176">
                  <a:extLst>
                    <a:ext uri="{FF2B5EF4-FFF2-40B4-BE49-F238E27FC236}">
                      <a16:creationId xmlns:a16="http://schemas.microsoft.com/office/drawing/2014/main" id="{2857BF6F-F152-E2D2-39B4-8DE0060E33D1}"/>
                    </a:ext>
                  </a:extLst>
                </p14:cNvPr>
                <p14:cNvContentPartPr/>
                <p14:nvPr/>
              </p14:nvContentPartPr>
              <p14:xfrm>
                <a:off x="6024636" y="3964268"/>
                <a:ext cx="335160" cy="28440"/>
              </p14:xfrm>
            </p:contentPart>
          </mc:Choice>
          <mc:Fallback>
            <p:pic>
              <p:nvPicPr>
                <p:cNvPr id="177" name="Ink 176">
                  <a:extLst>
                    <a:ext uri="{FF2B5EF4-FFF2-40B4-BE49-F238E27FC236}">
                      <a16:creationId xmlns:a16="http://schemas.microsoft.com/office/drawing/2014/main" id="{2857BF6F-F152-E2D2-39B4-8DE0060E33D1}"/>
                    </a:ext>
                  </a:extLst>
                </p:cNvPr>
                <p:cNvPicPr/>
                <p:nvPr/>
              </p:nvPicPr>
              <p:blipFill>
                <a:blip r:embed="rId327"/>
                <a:stretch>
                  <a:fillRect/>
                </a:stretch>
              </p:blipFill>
              <p:spPr>
                <a:xfrm>
                  <a:off x="6006636" y="3946268"/>
                  <a:ext cx="370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8" name="Ink 177">
                  <a:extLst>
                    <a:ext uri="{FF2B5EF4-FFF2-40B4-BE49-F238E27FC236}">
                      <a16:creationId xmlns:a16="http://schemas.microsoft.com/office/drawing/2014/main" id="{EC93F810-7ECA-AC7C-7302-BCEE97D0604A}"/>
                    </a:ext>
                  </a:extLst>
                </p14:cNvPr>
                <p14:cNvContentPartPr/>
                <p14:nvPr/>
              </p14:nvContentPartPr>
              <p14:xfrm>
                <a:off x="5455836" y="3949148"/>
                <a:ext cx="417960" cy="20160"/>
              </p14:xfrm>
            </p:contentPart>
          </mc:Choice>
          <mc:Fallback>
            <p:pic>
              <p:nvPicPr>
                <p:cNvPr id="178" name="Ink 177">
                  <a:extLst>
                    <a:ext uri="{FF2B5EF4-FFF2-40B4-BE49-F238E27FC236}">
                      <a16:creationId xmlns:a16="http://schemas.microsoft.com/office/drawing/2014/main" id="{EC93F810-7ECA-AC7C-7302-BCEE97D0604A}"/>
                    </a:ext>
                  </a:extLst>
                </p:cNvPr>
                <p:cNvPicPr/>
                <p:nvPr/>
              </p:nvPicPr>
              <p:blipFill>
                <a:blip r:embed="rId329"/>
                <a:stretch>
                  <a:fillRect/>
                </a:stretch>
              </p:blipFill>
              <p:spPr>
                <a:xfrm>
                  <a:off x="5437836" y="3931148"/>
                  <a:ext cx="4536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0" name="Ink 179">
                  <a:extLst>
                    <a:ext uri="{FF2B5EF4-FFF2-40B4-BE49-F238E27FC236}">
                      <a16:creationId xmlns:a16="http://schemas.microsoft.com/office/drawing/2014/main" id="{1478AF29-CDE6-C455-9FFE-7D2104975C4B}"/>
                    </a:ext>
                  </a:extLst>
                </p14:cNvPr>
                <p14:cNvContentPartPr/>
                <p14:nvPr/>
              </p14:nvContentPartPr>
              <p14:xfrm>
                <a:off x="4868676" y="3947348"/>
                <a:ext cx="375840" cy="59760"/>
              </p14:xfrm>
            </p:contentPart>
          </mc:Choice>
          <mc:Fallback>
            <p:pic>
              <p:nvPicPr>
                <p:cNvPr id="180" name="Ink 179">
                  <a:extLst>
                    <a:ext uri="{FF2B5EF4-FFF2-40B4-BE49-F238E27FC236}">
                      <a16:creationId xmlns:a16="http://schemas.microsoft.com/office/drawing/2014/main" id="{1478AF29-CDE6-C455-9FFE-7D2104975C4B}"/>
                    </a:ext>
                  </a:extLst>
                </p:cNvPr>
                <p:cNvPicPr/>
                <p:nvPr/>
              </p:nvPicPr>
              <p:blipFill>
                <a:blip r:embed="rId331"/>
                <a:stretch>
                  <a:fillRect/>
                </a:stretch>
              </p:blipFill>
              <p:spPr>
                <a:xfrm>
                  <a:off x="4850676" y="3929708"/>
                  <a:ext cx="411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81" name="Ink 180">
                  <a:extLst>
                    <a:ext uri="{FF2B5EF4-FFF2-40B4-BE49-F238E27FC236}">
                      <a16:creationId xmlns:a16="http://schemas.microsoft.com/office/drawing/2014/main" id="{95B20B3F-B313-400F-79CA-3C2C714E4A1D}"/>
                    </a:ext>
                  </a:extLst>
                </p14:cNvPr>
                <p14:cNvContentPartPr/>
                <p14:nvPr/>
              </p14:nvContentPartPr>
              <p14:xfrm>
                <a:off x="4246236" y="3933308"/>
                <a:ext cx="504000" cy="42480"/>
              </p14:xfrm>
            </p:contentPart>
          </mc:Choice>
          <mc:Fallback>
            <p:pic>
              <p:nvPicPr>
                <p:cNvPr id="181" name="Ink 180">
                  <a:extLst>
                    <a:ext uri="{FF2B5EF4-FFF2-40B4-BE49-F238E27FC236}">
                      <a16:creationId xmlns:a16="http://schemas.microsoft.com/office/drawing/2014/main" id="{95B20B3F-B313-400F-79CA-3C2C714E4A1D}"/>
                    </a:ext>
                  </a:extLst>
                </p:cNvPr>
                <p:cNvPicPr/>
                <p:nvPr/>
              </p:nvPicPr>
              <p:blipFill>
                <a:blip r:embed="rId333"/>
                <a:stretch>
                  <a:fillRect/>
                </a:stretch>
              </p:blipFill>
              <p:spPr>
                <a:xfrm>
                  <a:off x="4228236" y="3915308"/>
                  <a:ext cx="539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82" name="Ink 181">
                  <a:extLst>
                    <a:ext uri="{FF2B5EF4-FFF2-40B4-BE49-F238E27FC236}">
                      <a16:creationId xmlns:a16="http://schemas.microsoft.com/office/drawing/2014/main" id="{4B60FA09-514D-22D3-6996-14D371BD1924}"/>
                    </a:ext>
                  </a:extLst>
                </p14:cNvPr>
                <p14:cNvContentPartPr/>
                <p14:nvPr/>
              </p14:nvContentPartPr>
              <p14:xfrm>
                <a:off x="3467916" y="3953468"/>
                <a:ext cx="433440" cy="22680"/>
              </p14:xfrm>
            </p:contentPart>
          </mc:Choice>
          <mc:Fallback>
            <p:pic>
              <p:nvPicPr>
                <p:cNvPr id="182" name="Ink 181">
                  <a:extLst>
                    <a:ext uri="{FF2B5EF4-FFF2-40B4-BE49-F238E27FC236}">
                      <a16:creationId xmlns:a16="http://schemas.microsoft.com/office/drawing/2014/main" id="{4B60FA09-514D-22D3-6996-14D371BD1924}"/>
                    </a:ext>
                  </a:extLst>
                </p:cNvPr>
                <p:cNvPicPr/>
                <p:nvPr/>
              </p:nvPicPr>
              <p:blipFill>
                <a:blip r:embed="rId335"/>
                <a:stretch>
                  <a:fillRect/>
                </a:stretch>
              </p:blipFill>
              <p:spPr>
                <a:xfrm>
                  <a:off x="3450276" y="3935828"/>
                  <a:ext cx="469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84" name="Ink 183">
                  <a:extLst>
                    <a:ext uri="{FF2B5EF4-FFF2-40B4-BE49-F238E27FC236}">
                      <a16:creationId xmlns:a16="http://schemas.microsoft.com/office/drawing/2014/main" id="{5207A861-A663-0F65-3506-48CE9320B8EC}"/>
                    </a:ext>
                  </a:extLst>
                </p14:cNvPr>
                <p14:cNvContentPartPr/>
                <p14:nvPr/>
              </p14:nvContentPartPr>
              <p14:xfrm>
                <a:off x="2566836" y="3931148"/>
                <a:ext cx="526680" cy="50400"/>
              </p14:xfrm>
            </p:contentPart>
          </mc:Choice>
          <mc:Fallback>
            <p:pic>
              <p:nvPicPr>
                <p:cNvPr id="184" name="Ink 183">
                  <a:extLst>
                    <a:ext uri="{FF2B5EF4-FFF2-40B4-BE49-F238E27FC236}">
                      <a16:creationId xmlns:a16="http://schemas.microsoft.com/office/drawing/2014/main" id="{5207A861-A663-0F65-3506-48CE9320B8EC}"/>
                    </a:ext>
                  </a:extLst>
                </p:cNvPr>
                <p:cNvPicPr/>
                <p:nvPr/>
              </p:nvPicPr>
              <p:blipFill>
                <a:blip r:embed="rId337"/>
                <a:stretch>
                  <a:fillRect/>
                </a:stretch>
              </p:blipFill>
              <p:spPr>
                <a:xfrm>
                  <a:off x="2548836" y="3913148"/>
                  <a:ext cx="562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08" name="Ink 307">
                  <a:extLst>
                    <a:ext uri="{FF2B5EF4-FFF2-40B4-BE49-F238E27FC236}">
                      <a16:creationId xmlns:a16="http://schemas.microsoft.com/office/drawing/2014/main" id="{E4B38ABD-7310-F80A-99EB-19BB79D58CF3}"/>
                    </a:ext>
                  </a:extLst>
                </p14:cNvPr>
                <p14:cNvContentPartPr/>
                <p14:nvPr/>
              </p14:nvContentPartPr>
              <p14:xfrm>
                <a:off x="655596" y="3525428"/>
                <a:ext cx="1371960" cy="587520"/>
              </p14:xfrm>
            </p:contentPart>
          </mc:Choice>
          <mc:Fallback>
            <p:pic>
              <p:nvPicPr>
                <p:cNvPr id="308" name="Ink 307">
                  <a:extLst>
                    <a:ext uri="{FF2B5EF4-FFF2-40B4-BE49-F238E27FC236}">
                      <a16:creationId xmlns:a16="http://schemas.microsoft.com/office/drawing/2014/main" id="{E4B38ABD-7310-F80A-99EB-19BB79D58CF3}"/>
                    </a:ext>
                  </a:extLst>
                </p:cNvPr>
                <p:cNvPicPr/>
                <p:nvPr/>
              </p:nvPicPr>
              <p:blipFill>
                <a:blip r:embed="rId339"/>
                <a:stretch>
                  <a:fillRect/>
                </a:stretch>
              </p:blipFill>
              <p:spPr>
                <a:xfrm>
                  <a:off x="637596" y="3507788"/>
                  <a:ext cx="1407600" cy="623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09" name="Ink 308">
                  <a:extLst>
                    <a:ext uri="{FF2B5EF4-FFF2-40B4-BE49-F238E27FC236}">
                      <a16:creationId xmlns:a16="http://schemas.microsoft.com/office/drawing/2014/main" id="{6B59C5C8-7547-1B29-108F-E8A0CDCD73A7}"/>
                    </a:ext>
                  </a:extLst>
                </p14:cNvPr>
                <p14:cNvContentPartPr/>
                <p14:nvPr/>
              </p14:nvContentPartPr>
              <p14:xfrm>
                <a:off x="8481996" y="3855908"/>
                <a:ext cx="868680" cy="474480"/>
              </p14:xfrm>
            </p:contentPart>
          </mc:Choice>
          <mc:Fallback>
            <p:pic>
              <p:nvPicPr>
                <p:cNvPr id="309" name="Ink 308">
                  <a:extLst>
                    <a:ext uri="{FF2B5EF4-FFF2-40B4-BE49-F238E27FC236}">
                      <a16:creationId xmlns:a16="http://schemas.microsoft.com/office/drawing/2014/main" id="{6B59C5C8-7547-1B29-108F-E8A0CDCD73A7}"/>
                    </a:ext>
                  </a:extLst>
                </p:cNvPr>
                <p:cNvPicPr/>
                <p:nvPr/>
              </p:nvPicPr>
              <p:blipFill>
                <a:blip r:embed="rId341"/>
                <a:stretch>
                  <a:fillRect/>
                </a:stretch>
              </p:blipFill>
              <p:spPr>
                <a:xfrm>
                  <a:off x="8463996" y="3837908"/>
                  <a:ext cx="90432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11" name="Ink 310">
                  <a:extLst>
                    <a:ext uri="{FF2B5EF4-FFF2-40B4-BE49-F238E27FC236}">
                      <a16:creationId xmlns:a16="http://schemas.microsoft.com/office/drawing/2014/main" id="{4C511C1A-D934-F4EF-BB9F-D3F21C198CB0}"/>
                    </a:ext>
                  </a:extLst>
                </p14:cNvPr>
                <p14:cNvContentPartPr/>
                <p14:nvPr/>
              </p14:nvContentPartPr>
              <p14:xfrm>
                <a:off x="7186716" y="3891188"/>
                <a:ext cx="1362600" cy="477360"/>
              </p14:xfrm>
            </p:contentPart>
          </mc:Choice>
          <mc:Fallback>
            <p:pic>
              <p:nvPicPr>
                <p:cNvPr id="311" name="Ink 310">
                  <a:extLst>
                    <a:ext uri="{FF2B5EF4-FFF2-40B4-BE49-F238E27FC236}">
                      <a16:creationId xmlns:a16="http://schemas.microsoft.com/office/drawing/2014/main" id="{4C511C1A-D934-F4EF-BB9F-D3F21C198CB0}"/>
                    </a:ext>
                  </a:extLst>
                </p:cNvPr>
                <p:cNvPicPr/>
                <p:nvPr/>
              </p:nvPicPr>
              <p:blipFill>
                <a:blip r:embed="rId343"/>
                <a:stretch>
                  <a:fillRect/>
                </a:stretch>
              </p:blipFill>
              <p:spPr>
                <a:xfrm>
                  <a:off x="7168716" y="3873548"/>
                  <a:ext cx="1398240" cy="51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4">
            <p14:nvContentPartPr>
              <p14:cNvPr id="313" name="Ink 312">
                <a:extLst>
                  <a:ext uri="{FF2B5EF4-FFF2-40B4-BE49-F238E27FC236}">
                    <a16:creationId xmlns:a16="http://schemas.microsoft.com/office/drawing/2014/main" id="{F6267C73-1D6E-52C4-EF42-E555426DFB4B}"/>
                  </a:ext>
                </a:extLst>
              </p14:cNvPr>
              <p14:cNvContentPartPr/>
              <p14:nvPr/>
            </p14:nvContentPartPr>
            <p14:xfrm>
              <a:off x="4446756" y="4655108"/>
              <a:ext cx="2321280" cy="507600"/>
            </p14:xfrm>
          </p:contentPart>
        </mc:Choice>
        <mc:Fallback>
          <p:pic>
            <p:nvPicPr>
              <p:cNvPr id="313" name="Ink 312">
                <a:extLst>
                  <a:ext uri="{FF2B5EF4-FFF2-40B4-BE49-F238E27FC236}">
                    <a16:creationId xmlns:a16="http://schemas.microsoft.com/office/drawing/2014/main" id="{F6267C73-1D6E-52C4-EF42-E555426DFB4B}"/>
                  </a:ext>
                </a:extLst>
              </p:cNvPr>
              <p:cNvPicPr/>
              <p:nvPr/>
            </p:nvPicPr>
            <p:blipFill>
              <a:blip r:embed="rId345"/>
              <a:stretch>
                <a:fillRect/>
              </a:stretch>
            </p:blipFill>
            <p:spPr>
              <a:xfrm>
                <a:off x="4429116" y="4637468"/>
                <a:ext cx="235692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3" name="Ink 212">
                <a:extLst>
                  <a:ext uri="{FF2B5EF4-FFF2-40B4-BE49-F238E27FC236}">
                    <a16:creationId xmlns:a16="http://schemas.microsoft.com/office/drawing/2014/main" id="{A3BC54EE-8E5B-BA64-B331-242B0AD1D6EC}"/>
                  </a:ext>
                </a:extLst>
              </p14:cNvPr>
              <p14:cNvContentPartPr/>
              <p14:nvPr/>
            </p14:nvContentPartPr>
            <p14:xfrm>
              <a:off x="8556876" y="4638908"/>
              <a:ext cx="726120" cy="30600"/>
            </p14:xfrm>
          </p:contentPart>
        </mc:Choice>
        <mc:Fallback>
          <p:pic>
            <p:nvPicPr>
              <p:cNvPr id="213" name="Ink 212">
                <a:extLst>
                  <a:ext uri="{FF2B5EF4-FFF2-40B4-BE49-F238E27FC236}">
                    <a16:creationId xmlns:a16="http://schemas.microsoft.com/office/drawing/2014/main" id="{A3BC54EE-8E5B-BA64-B331-242B0AD1D6EC}"/>
                  </a:ext>
                </a:extLst>
              </p:cNvPr>
              <p:cNvPicPr/>
              <p:nvPr/>
            </p:nvPicPr>
            <p:blipFill>
              <a:blip r:embed="rId347"/>
              <a:stretch>
                <a:fillRect/>
              </a:stretch>
            </p:blipFill>
            <p:spPr>
              <a:xfrm>
                <a:off x="8538876" y="4620908"/>
                <a:ext cx="761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4" name="Ink 213">
                <a:extLst>
                  <a:ext uri="{FF2B5EF4-FFF2-40B4-BE49-F238E27FC236}">
                    <a16:creationId xmlns:a16="http://schemas.microsoft.com/office/drawing/2014/main" id="{BCCED25D-0D77-A65C-7BB2-2F92A7649C6D}"/>
                  </a:ext>
                </a:extLst>
              </p14:cNvPr>
              <p14:cNvContentPartPr/>
              <p14:nvPr/>
            </p14:nvContentPartPr>
            <p14:xfrm>
              <a:off x="7933716" y="4656188"/>
              <a:ext cx="333720" cy="19440"/>
            </p14:xfrm>
          </p:contentPart>
        </mc:Choice>
        <mc:Fallback>
          <p:pic>
            <p:nvPicPr>
              <p:cNvPr id="214" name="Ink 213">
                <a:extLst>
                  <a:ext uri="{FF2B5EF4-FFF2-40B4-BE49-F238E27FC236}">
                    <a16:creationId xmlns:a16="http://schemas.microsoft.com/office/drawing/2014/main" id="{BCCED25D-0D77-A65C-7BB2-2F92A7649C6D}"/>
                  </a:ext>
                </a:extLst>
              </p:cNvPr>
              <p:cNvPicPr/>
              <p:nvPr/>
            </p:nvPicPr>
            <p:blipFill>
              <a:blip r:embed="rId349"/>
              <a:stretch>
                <a:fillRect/>
              </a:stretch>
            </p:blipFill>
            <p:spPr>
              <a:xfrm>
                <a:off x="7915716" y="4638548"/>
                <a:ext cx="369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5" name="Ink 214">
                <a:extLst>
                  <a:ext uri="{FF2B5EF4-FFF2-40B4-BE49-F238E27FC236}">
                    <a16:creationId xmlns:a16="http://schemas.microsoft.com/office/drawing/2014/main" id="{FC7CA6BE-A82E-B32C-BA01-C468515C53AC}"/>
                  </a:ext>
                </a:extLst>
              </p14:cNvPr>
              <p14:cNvContentPartPr/>
              <p14:nvPr/>
            </p14:nvContentPartPr>
            <p14:xfrm>
              <a:off x="7167276" y="4714868"/>
              <a:ext cx="528840" cy="36720"/>
            </p14:xfrm>
          </p:contentPart>
        </mc:Choice>
        <mc:Fallback>
          <p:pic>
            <p:nvPicPr>
              <p:cNvPr id="215" name="Ink 214">
                <a:extLst>
                  <a:ext uri="{FF2B5EF4-FFF2-40B4-BE49-F238E27FC236}">
                    <a16:creationId xmlns:a16="http://schemas.microsoft.com/office/drawing/2014/main" id="{FC7CA6BE-A82E-B32C-BA01-C468515C53AC}"/>
                  </a:ext>
                </a:extLst>
              </p:cNvPr>
              <p:cNvPicPr/>
              <p:nvPr/>
            </p:nvPicPr>
            <p:blipFill>
              <a:blip r:embed="rId351"/>
              <a:stretch>
                <a:fillRect/>
              </a:stretch>
            </p:blipFill>
            <p:spPr>
              <a:xfrm>
                <a:off x="7149636" y="4696868"/>
                <a:ext cx="564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7" name="Ink 216">
                <a:extLst>
                  <a:ext uri="{FF2B5EF4-FFF2-40B4-BE49-F238E27FC236}">
                    <a16:creationId xmlns:a16="http://schemas.microsoft.com/office/drawing/2014/main" id="{89344DFE-6422-AF17-8BBB-C82C85BA431D}"/>
                  </a:ext>
                </a:extLst>
              </p14:cNvPr>
              <p14:cNvContentPartPr/>
              <p14:nvPr/>
            </p14:nvContentPartPr>
            <p14:xfrm>
              <a:off x="6905196" y="4731428"/>
              <a:ext cx="197640" cy="28800"/>
            </p14:xfrm>
          </p:contentPart>
        </mc:Choice>
        <mc:Fallback>
          <p:pic>
            <p:nvPicPr>
              <p:cNvPr id="217" name="Ink 216">
                <a:extLst>
                  <a:ext uri="{FF2B5EF4-FFF2-40B4-BE49-F238E27FC236}">
                    <a16:creationId xmlns:a16="http://schemas.microsoft.com/office/drawing/2014/main" id="{89344DFE-6422-AF17-8BBB-C82C85BA431D}"/>
                  </a:ext>
                </a:extLst>
              </p:cNvPr>
              <p:cNvPicPr/>
              <p:nvPr/>
            </p:nvPicPr>
            <p:blipFill>
              <a:blip r:embed="rId353"/>
              <a:stretch>
                <a:fillRect/>
              </a:stretch>
            </p:blipFill>
            <p:spPr>
              <a:xfrm>
                <a:off x="6887556" y="4713428"/>
                <a:ext cx="233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9" name="Ink 218">
                <a:extLst>
                  <a:ext uri="{FF2B5EF4-FFF2-40B4-BE49-F238E27FC236}">
                    <a16:creationId xmlns:a16="http://schemas.microsoft.com/office/drawing/2014/main" id="{CF7B428E-E6D0-6409-C7DB-5D977F17C794}"/>
                  </a:ext>
                </a:extLst>
              </p14:cNvPr>
              <p14:cNvContentPartPr/>
              <p14:nvPr/>
            </p14:nvContentPartPr>
            <p14:xfrm>
              <a:off x="6091956" y="4663748"/>
              <a:ext cx="225000" cy="29880"/>
            </p14:xfrm>
          </p:contentPart>
        </mc:Choice>
        <mc:Fallback>
          <p:pic>
            <p:nvPicPr>
              <p:cNvPr id="219" name="Ink 218">
                <a:extLst>
                  <a:ext uri="{FF2B5EF4-FFF2-40B4-BE49-F238E27FC236}">
                    <a16:creationId xmlns:a16="http://schemas.microsoft.com/office/drawing/2014/main" id="{CF7B428E-E6D0-6409-C7DB-5D977F17C794}"/>
                  </a:ext>
                </a:extLst>
              </p:cNvPr>
              <p:cNvPicPr/>
              <p:nvPr/>
            </p:nvPicPr>
            <p:blipFill>
              <a:blip r:embed="rId355"/>
              <a:stretch>
                <a:fillRect/>
              </a:stretch>
            </p:blipFill>
            <p:spPr>
              <a:xfrm>
                <a:off x="6074316" y="4646108"/>
                <a:ext cx="260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0" name="Ink 219">
                <a:extLst>
                  <a:ext uri="{FF2B5EF4-FFF2-40B4-BE49-F238E27FC236}">
                    <a16:creationId xmlns:a16="http://schemas.microsoft.com/office/drawing/2014/main" id="{2C824401-8D36-EB97-27B4-F9B710F38319}"/>
                  </a:ext>
                </a:extLst>
              </p14:cNvPr>
              <p14:cNvContentPartPr/>
              <p14:nvPr/>
            </p14:nvContentPartPr>
            <p14:xfrm>
              <a:off x="5096916" y="4693268"/>
              <a:ext cx="860760" cy="77400"/>
            </p14:xfrm>
          </p:contentPart>
        </mc:Choice>
        <mc:Fallback>
          <p:pic>
            <p:nvPicPr>
              <p:cNvPr id="220" name="Ink 219">
                <a:extLst>
                  <a:ext uri="{FF2B5EF4-FFF2-40B4-BE49-F238E27FC236}">
                    <a16:creationId xmlns:a16="http://schemas.microsoft.com/office/drawing/2014/main" id="{2C824401-8D36-EB97-27B4-F9B710F38319}"/>
                  </a:ext>
                </a:extLst>
              </p:cNvPr>
              <p:cNvPicPr/>
              <p:nvPr/>
            </p:nvPicPr>
            <p:blipFill>
              <a:blip r:embed="rId357"/>
              <a:stretch>
                <a:fillRect/>
              </a:stretch>
            </p:blipFill>
            <p:spPr>
              <a:xfrm>
                <a:off x="5078916" y="4675628"/>
                <a:ext cx="896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2" name="Ink 221">
                <a:extLst>
                  <a:ext uri="{FF2B5EF4-FFF2-40B4-BE49-F238E27FC236}">
                    <a16:creationId xmlns:a16="http://schemas.microsoft.com/office/drawing/2014/main" id="{D60CE137-B66B-10E8-2CFC-749FBD03F195}"/>
                  </a:ext>
                </a:extLst>
              </p14:cNvPr>
              <p14:cNvContentPartPr/>
              <p14:nvPr/>
            </p14:nvContentPartPr>
            <p14:xfrm>
              <a:off x="4210956" y="4657268"/>
              <a:ext cx="902520" cy="97920"/>
            </p14:xfrm>
          </p:contentPart>
        </mc:Choice>
        <mc:Fallback>
          <p:pic>
            <p:nvPicPr>
              <p:cNvPr id="222" name="Ink 221">
                <a:extLst>
                  <a:ext uri="{FF2B5EF4-FFF2-40B4-BE49-F238E27FC236}">
                    <a16:creationId xmlns:a16="http://schemas.microsoft.com/office/drawing/2014/main" id="{D60CE137-B66B-10E8-2CFC-749FBD03F195}"/>
                  </a:ext>
                </a:extLst>
              </p:cNvPr>
              <p:cNvPicPr/>
              <p:nvPr/>
            </p:nvPicPr>
            <p:blipFill>
              <a:blip r:embed="rId359"/>
              <a:stretch>
                <a:fillRect/>
              </a:stretch>
            </p:blipFill>
            <p:spPr>
              <a:xfrm>
                <a:off x="4192956" y="4639268"/>
                <a:ext cx="938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4" name="Ink 223">
                <a:extLst>
                  <a:ext uri="{FF2B5EF4-FFF2-40B4-BE49-F238E27FC236}">
                    <a16:creationId xmlns:a16="http://schemas.microsoft.com/office/drawing/2014/main" id="{40884552-1419-9B51-E5D5-1ED35880D7E0}"/>
                  </a:ext>
                </a:extLst>
              </p14:cNvPr>
              <p14:cNvContentPartPr/>
              <p14:nvPr/>
            </p14:nvContentPartPr>
            <p14:xfrm>
              <a:off x="3678876" y="4685708"/>
              <a:ext cx="546480" cy="61200"/>
            </p14:xfrm>
          </p:contentPart>
        </mc:Choice>
        <mc:Fallback>
          <p:pic>
            <p:nvPicPr>
              <p:cNvPr id="224" name="Ink 223">
                <a:extLst>
                  <a:ext uri="{FF2B5EF4-FFF2-40B4-BE49-F238E27FC236}">
                    <a16:creationId xmlns:a16="http://schemas.microsoft.com/office/drawing/2014/main" id="{40884552-1419-9B51-E5D5-1ED35880D7E0}"/>
                  </a:ext>
                </a:extLst>
              </p:cNvPr>
              <p:cNvPicPr/>
              <p:nvPr/>
            </p:nvPicPr>
            <p:blipFill>
              <a:blip r:embed="rId361"/>
              <a:stretch>
                <a:fillRect/>
              </a:stretch>
            </p:blipFill>
            <p:spPr>
              <a:xfrm>
                <a:off x="3660876" y="4668068"/>
                <a:ext cx="582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6" name="Ink 225">
                <a:extLst>
                  <a:ext uri="{FF2B5EF4-FFF2-40B4-BE49-F238E27FC236}">
                    <a16:creationId xmlns:a16="http://schemas.microsoft.com/office/drawing/2014/main" id="{F57DF190-76AD-AE72-EC8E-2883FDE3453E}"/>
                  </a:ext>
                </a:extLst>
              </p14:cNvPr>
              <p14:cNvContentPartPr/>
              <p14:nvPr/>
            </p14:nvContentPartPr>
            <p14:xfrm>
              <a:off x="3173796" y="4733588"/>
              <a:ext cx="345240" cy="55440"/>
            </p14:xfrm>
          </p:contentPart>
        </mc:Choice>
        <mc:Fallback>
          <p:pic>
            <p:nvPicPr>
              <p:cNvPr id="226" name="Ink 225">
                <a:extLst>
                  <a:ext uri="{FF2B5EF4-FFF2-40B4-BE49-F238E27FC236}">
                    <a16:creationId xmlns:a16="http://schemas.microsoft.com/office/drawing/2014/main" id="{F57DF190-76AD-AE72-EC8E-2883FDE3453E}"/>
                  </a:ext>
                </a:extLst>
              </p:cNvPr>
              <p:cNvPicPr/>
              <p:nvPr/>
            </p:nvPicPr>
            <p:blipFill>
              <a:blip r:embed="rId363"/>
              <a:stretch>
                <a:fillRect/>
              </a:stretch>
            </p:blipFill>
            <p:spPr>
              <a:xfrm>
                <a:off x="3155796" y="4715588"/>
                <a:ext cx="3808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7" name="Ink 226">
                <a:extLst>
                  <a:ext uri="{FF2B5EF4-FFF2-40B4-BE49-F238E27FC236}">
                    <a16:creationId xmlns:a16="http://schemas.microsoft.com/office/drawing/2014/main" id="{B680223E-6CF6-6B67-ED0C-EF8349D85755}"/>
                  </a:ext>
                </a:extLst>
              </p14:cNvPr>
              <p14:cNvContentPartPr/>
              <p14:nvPr/>
            </p14:nvContentPartPr>
            <p14:xfrm>
              <a:off x="2697516" y="4704428"/>
              <a:ext cx="393840" cy="74160"/>
            </p14:xfrm>
          </p:contentPart>
        </mc:Choice>
        <mc:Fallback>
          <p:pic>
            <p:nvPicPr>
              <p:cNvPr id="227" name="Ink 226">
                <a:extLst>
                  <a:ext uri="{FF2B5EF4-FFF2-40B4-BE49-F238E27FC236}">
                    <a16:creationId xmlns:a16="http://schemas.microsoft.com/office/drawing/2014/main" id="{B680223E-6CF6-6B67-ED0C-EF8349D85755}"/>
                  </a:ext>
                </a:extLst>
              </p:cNvPr>
              <p:cNvPicPr/>
              <p:nvPr/>
            </p:nvPicPr>
            <p:blipFill>
              <a:blip r:embed="rId365"/>
              <a:stretch>
                <a:fillRect/>
              </a:stretch>
            </p:blipFill>
            <p:spPr>
              <a:xfrm>
                <a:off x="2679516" y="4686788"/>
                <a:ext cx="429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8" name="Ink 227">
                <a:extLst>
                  <a:ext uri="{FF2B5EF4-FFF2-40B4-BE49-F238E27FC236}">
                    <a16:creationId xmlns:a16="http://schemas.microsoft.com/office/drawing/2014/main" id="{37BC162D-4561-BF0D-83AF-ADEC73F87792}"/>
                  </a:ext>
                </a:extLst>
              </p14:cNvPr>
              <p14:cNvContentPartPr/>
              <p14:nvPr/>
            </p14:nvContentPartPr>
            <p14:xfrm>
              <a:off x="1694916" y="4734668"/>
              <a:ext cx="788400" cy="36000"/>
            </p14:xfrm>
          </p:contentPart>
        </mc:Choice>
        <mc:Fallback>
          <p:pic>
            <p:nvPicPr>
              <p:cNvPr id="228" name="Ink 227">
                <a:extLst>
                  <a:ext uri="{FF2B5EF4-FFF2-40B4-BE49-F238E27FC236}">
                    <a16:creationId xmlns:a16="http://schemas.microsoft.com/office/drawing/2014/main" id="{37BC162D-4561-BF0D-83AF-ADEC73F87792}"/>
                  </a:ext>
                </a:extLst>
              </p:cNvPr>
              <p:cNvPicPr/>
              <p:nvPr/>
            </p:nvPicPr>
            <p:blipFill>
              <a:blip r:embed="rId367"/>
              <a:stretch>
                <a:fillRect/>
              </a:stretch>
            </p:blipFill>
            <p:spPr>
              <a:xfrm>
                <a:off x="1676916" y="4716668"/>
                <a:ext cx="824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0" name="Ink 229">
                <a:extLst>
                  <a:ext uri="{FF2B5EF4-FFF2-40B4-BE49-F238E27FC236}">
                    <a16:creationId xmlns:a16="http://schemas.microsoft.com/office/drawing/2014/main" id="{B683EE2D-A46F-7F3D-447B-210D52E49EE3}"/>
                  </a:ext>
                </a:extLst>
              </p14:cNvPr>
              <p14:cNvContentPartPr/>
              <p14:nvPr/>
            </p14:nvContentPartPr>
            <p14:xfrm>
              <a:off x="687636" y="4713068"/>
              <a:ext cx="839880" cy="63000"/>
            </p14:xfrm>
          </p:contentPart>
        </mc:Choice>
        <mc:Fallback>
          <p:pic>
            <p:nvPicPr>
              <p:cNvPr id="230" name="Ink 229">
                <a:extLst>
                  <a:ext uri="{FF2B5EF4-FFF2-40B4-BE49-F238E27FC236}">
                    <a16:creationId xmlns:a16="http://schemas.microsoft.com/office/drawing/2014/main" id="{B683EE2D-A46F-7F3D-447B-210D52E49EE3}"/>
                  </a:ext>
                </a:extLst>
              </p:cNvPr>
              <p:cNvPicPr/>
              <p:nvPr/>
            </p:nvPicPr>
            <p:blipFill>
              <a:blip r:embed="rId369"/>
              <a:stretch>
                <a:fillRect/>
              </a:stretch>
            </p:blipFill>
            <p:spPr>
              <a:xfrm>
                <a:off x="669996" y="4695068"/>
                <a:ext cx="875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15" name="Ink 314">
                <a:extLst>
                  <a:ext uri="{FF2B5EF4-FFF2-40B4-BE49-F238E27FC236}">
                    <a16:creationId xmlns:a16="http://schemas.microsoft.com/office/drawing/2014/main" id="{22740A8F-6E29-1D63-23B0-C9401EABE2F0}"/>
                  </a:ext>
                </a:extLst>
              </p14:cNvPr>
              <p14:cNvContentPartPr/>
              <p14:nvPr/>
            </p14:nvContentPartPr>
            <p14:xfrm>
              <a:off x="431676" y="4677788"/>
              <a:ext cx="2593800" cy="484200"/>
            </p14:xfrm>
          </p:contentPart>
        </mc:Choice>
        <mc:Fallback>
          <p:pic>
            <p:nvPicPr>
              <p:cNvPr id="315" name="Ink 314">
                <a:extLst>
                  <a:ext uri="{FF2B5EF4-FFF2-40B4-BE49-F238E27FC236}">
                    <a16:creationId xmlns:a16="http://schemas.microsoft.com/office/drawing/2014/main" id="{22740A8F-6E29-1D63-23B0-C9401EABE2F0}"/>
                  </a:ext>
                </a:extLst>
              </p:cNvPr>
              <p:cNvPicPr/>
              <p:nvPr/>
            </p:nvPicPr>
            <p:blipFill>
              <a:blip r:embed="rId371"/>
              <a:stretch>
                <a:fillRect/>
              </a:stretch>
            </p:blipFill>
            <p:spPr>
              <a:xfrm>
                <a:off x="413676" y="4660148"/>
                <a:ext cx="2629440" cy="519840"/>
              </a:xfrm>
              <a:prstGeom prst="rect">
                <a:avLst/>
              </a:prstGeom>
            </p:spPr>
          </p:pic>
        </mc:Fallback>
      </mc:AlternateContent>
      <p:grpSp>
        <p:nvGrpSpPr>
          <p:cNvPr id="318" name="Group 317">
            <a:extLst>
              <a:ext uri="{FF2B5EF4-FFF2-40B4-BE49-F238E27FC236}">
                <a16:creationId xmlns:a16="http://schemas.microsoft.com/office/drawing/2014/main" id="{DE77C098-17BB-552C-CA7A-0107DBE34955}"/>
              </a:ext>
            </a:extLst>
          </p:cNvPr>
          <p:cNvGrpSpPr/>
          <p:nvPr/>
        </p:nvGrpSpPr>
        <p:grpSpPr>
          <a:xfrm>
            <a:off x="457956" y="5073788"/>
            <a:ext cx="8932320" cy="499680"/>
            <a:chOff x="457956" y="5073788"/>
            <a:chExt cx="8932320" cy="499680"/>
          </a:xfrm>
        </p:grpSpPr>
        <mc:AlternateContent xmlns:mc="http://schemas.openxmlformats.org/markup-compatibility/2006">
          <mc:Choice xmlns:p14="http://schemas.microsoft.com/office/powerpoint/2010/main" Requires="p14">
            <p:contentPart p14:bwMode="auto" r:id="rId372">
              <p14:nvContentPartPr>
                <p14:cNvPr id="249" name="Ink 248">
                  <a:extLst>
                    <a:ext uri="{FF2B5EF4-FFF2-40B4-BE49-F238E27FC236}">
                      <a16:creationId xmlns:a16="http://schemas.microsoft.com/office/drawing/2014/main" id="{667A6B91-5BA2-9658-A40E-31D6E165CFA8}"/>
                    </a:ext>
                  </a:extLst>
                </p14:cNvPr>
                <p14:cNvContentPartPr/>
                <p14:nvPr/>
              </p14:nvContentPartPr>
              <p14:xfrm>
                <a:off x="8756316" y="5505428"/>
                <a:ext cx="520200" cy="24840"/>
              </p14:xfrm>
            </p:contentPart>
          </mc:Choice>
          <mc:Fallback>
            <p:pic>
              <p:nvPicPr>
                <p:cNvPr id="249" name="Ink 248">
                  <a:extLst>
                    <a:ext uri="{FF2B5EF4-FFF2-40B4-BE49-F238E27FC236}">
                      <a16:creationId xmlns:a16="http://schemas.microsoft.com/office/drawing/2014/main" id="{667A6B91-5BA2-9658-A40E-31D6E165CFA8}"/>
                    </a:ext>
                  </a:extLst>
                </p:cNvPr>
                <p:cNvPicPr/>
                <p:nvPr/>
              </p:nvPicPr>
              <p:blipFill>
                <a:blip r:embed="rId373"/>
                <a:stretch>
                  <a:fillRect/>
                </a:stretch>
              </p:blipFill>
              <p:spPr>
                <a:xfrm>
                  <a:off x="8738676" y="5487788"/>
                  <a:ext cx="5558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50" name="Ink 249">
                  <a:extLst>
                    <a:ext uri="{FF2B5EF4-FFF2-40B4-BE49-F238E27FC236}">
                      <a16:creationId xmlns:a16="http://schemas.microsoft.com/office/drawing/2014/main" id="{04B7375C-C94A-6181-178C-C965DCF7D42E}"/>
                    </a:ext>
                  </a:extLst>
                </p14:cNvPr>
                <p14:cNvContentPartPr/>
                <p14:nvPr/>
              </p14:nvContentPartPr>
              <p14:xfrm>
                <a:off x="8053236" y="5467988"/>
                <a:ext cx="583920" cy="42480"/>
              </p14:xfrm>
            </p:contentPart>
          </mc:Choice>
          <mc:Fallback>
            <p:pic>
              <p:nvPicPr>
                <p:cNvPr id="250" name="Ink 249">
                  <a:extLst>
                    <a:ext uri="{FF2B5EF4-FFF2-40B4-BE49-F238E27FC236}">
                      <a16:creationId xmlns:a16="http://schemas.microsoft.com/office/drawing/2014/main" id="{04B7375C-C94A-6181-178C-C965DCF7D42E}"/>
                    </a:ext>
                  </a:extLst>
                </p:cNvPr>
                <p:cNvPicPr/>
                <p:nvPr/>
              </p:nvPicPr>
              <p:blipFill>
                <a:blip r:embed="rId375"/>
                <a:stretch>
                  <a:fillRect/>
                </a:stretch>
              </p:blipFill>
              <p:spPr>
                <a:xfrm>
                  <a:off x="8035236" y="5450348"/>
                  <a:ext cx="619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51" name="Ink 250">
                  <a:extLst>
                    <a:ext uri="{FF2B5EF4-FFF2-40B4-BE49-F238E27FC236}">
                      <a16:creationId xmlns:a16="http://schemas.microsoft.com/office/drawing/2014/main" id="{3ACE5634-D171-A4C0-7BF7-5FD88FC54FF9}"/>
                    </a:ext>
                  </a:extLst>
                </p14:cNvPr>
                <p14:cNvContentPartPr/>
                <p14:nvPr/>
              </p14:nvContentPartPr>
              <p14:xfrm>
                <a:off x="7578396" y="5509388"/>
                <a:ext cx="258120" cy="30600"/>
              </p14:xfrm>
            </p:contentPart>
          </mc:Choice>
          <mc:Fallback>
            <p:pic>
              <p:nvPicPr>
                <p:cNvPr id="251" name="Ink 250">
                  <a:extLst>
                    <a:ext uri="{FF2B5EF4-FFF2-40B4-BE49-F238E27FC236}">
                      <a16:creationId xmlns:a16="http://schemas.microsoft.com/office/drawing/2014/main" id="{3ACE5634-D171-A4C0-7BF7-5FD88FC54FF9}"/>
                    </a:ext>
                  </a:extLst>
                </p:cNvPr>
                <p:cNvPicPr/>
                <p:nvPr/>
              </p:nvPicPr>
              <p:blipFill>
                <a:blip r:embed="rId377"/>
                <a:stretch>
                  <a:fillRect/>
                </a:stretch>
              </p:blipFill>
              <p:spPr>
                <a:xfrm>
                  <a:off x="7560396" y="5491388"/>
                  <a:ext cx="293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52" name="Ink 251">
                  <a:extLst>
                    <a:ext uri="{FF2B5EF4-FFF2-40B4-BE49-F238E27FC236}">
                      <a16:creationId xmlns:a16="http://schemas.microsoft.com/office/drawing/2014/main" id="{67CA48F1-2514-7A36-E8EA-80739E3C2C7E}"/>
                    </a:ext>
                  </a:extLst>
                </p14:cNvPr>
                <p14:cNvContentPartPr/>
                <p14:nvPr/>
              </p14:nvContentPartPr>
              <p14:xfrm>
                <a:off x="7306596" y="5433068"/>
                <a:ext cx="277200" cy="26640"/>
              </p14:xfrm>
            </p:contentPart>
          </mc:Choice>
          <mc:Fallback>
            <p:pic>
              <p:nvPicPr>
                <p:cNvPr id="252" name="Ink 251">
                  <a:extLst>
                    <a:ext uri="{FF2B5EF4-FFF2-40B4-BE49-F238E27FC236}">
                      <a16:creationId xmlns:a16="http://schemas.microsoft.com/office/drawing/2014/main" id="{67CA48F1-2514-7A36-E8EA-80739E3C2C7E}"/>
                    </a:ext>
                  </a:extLst>
                </p:cNvPr>
                <p:cNvPicPr/>
                <p:nvPr/>
              </p:nvPicPr>
              <p:blipFill>
                <a:blip r:embed="rId379"/>
                <a:stretch>
                  <a:fillRect/>
                </a:stretch>
              </p:blipFill>
              <p:spPr>
                <a:xfrm>
                  <a:off x="7288956" y="5415428"/>
                  <a:ext cx="3128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53" name="Ink 252">
                  <a:extLst>
                    <a:ext uri="{FF2B5EF4-FFF2-40B4-BE49-F238E27FC236}">
                      <a16:creationId xmlns:a16="http://schemas.microsoft.com/office/drawing/2014/main" id="{3BD7E9BF-D12A-ED06-F67B-82112BA05B88}"/>
                    </a:ext>
                  </a:extLst>
                </p14:cNvPr>
                <p14:cNvContentPartPr/>
                <p14:nvPr/>
              </p14:nvContentPartPr>
              <p14:xfrm>
                <a:off x="6404796" y="5433788"/>
                <a:ext cx="737280" cy="71280"/>
              </p14:xfrm>
            </p:contentPart>
          </mc:Choice>
          <mc:Fallback>
            <p:pic>
              <p:nvPicPr>
                <p:cNvPr id="253" name="Ink 252">
                  <a:extLst>
                    <a:ext uri="{FF2B5EF4-FFF2-40B4-BE49-F238E27FC236}">
                      <a16:creationId xmlns:a16="http://schemas.microsoft.com/office/drawing/2014/main" id="{3BD7E9BF-D12A-ED06-F67B-82112BA05B88}"/>
                    </a:ext>
                  </a:extLst>
                </p:cNvPr>
                <p:cNvPicPr/>
                <p:nvPr/>
              </p:nvPicPr>
              <p:blipFill>
                <a:blip r:embed="rId381"/>
                <a:stretch>
                  <a:fillRect/>
                </a:stretch>
              </p:blipFill>
              <p:spPr>
                <a:xfrm>
                  <a:off x="6386796" y="5415788"/>
                  <a:ext cx="772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7" name="Ink 256">
                  <a:extLst>
                    <a:ext uri="{FF2B5EF4-FFF2-40B4-BE49-F238E27FC236}">
                      <a16:creationId xmlns:a16="http://schemas.microsoft.com/office/drawing/2014/main" id="{C674FA2F-C885-A500-AF4F-6EFECABD1632}"/>
                    </a:ext>
                  </a:extLst>
                </p14:cNvPr>
                <p14:cNvContentPartPr/>
                <p14:nvPr/>
              </p14:nvContentPartPr>
              <p14:xfrm>
                <a:off x="5322996" y="5445668"/>
                <a:ext cx="412560" cy="39960"/>
              </p14:xfrm>
            </p:contentPart>
          </mc:Choice>
          <mc:Fallback>
            <p:pic>
              <p:nvPicPr>
                <p:cNvPr id="257" name="Ink 256">
                  <a:extLst>
                    <a:ext uri="{FF2B5EF4-FFF2-40B4-BE49-F238E27FC236}">
                      <a16:creationId xmlns:a16="http://schemas.microsoft.com/office/drawing/2014/main" id="{C674FA2F-C885-A500-AF4F-6EFECABD1632}"/>
                    </a:ext>
                  </a:extLst>
                </p:cNvPr>
                <p:cNvPicPr/>
                <p:nvPr/>
              </p:nvPicPr>
              <p:blipFill>
                <a:blip r:embed="rId383"/>
                <a:stretch>
                  <a:fillRect/>
                </a:stretch>
              </p:blipFill>
              <p:spPr>
                <a:xfrm>
                  <a:off x="5304996" y="5428028"/>
                  <a:ext cx="448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8" name="Ink 257">
                  <a:extLst>
                    <a:ext uri="{FF2B5EF4-FFF2-40B4-BE49-F238E27FC236}">
                      <a16:creationId xmlns:a16="http://schemas.microsoft.com/office/drawing/2014/main" id="{FF7727AF-AB8F-F030-BA4B-E3BD7C45E3F1}"/>
                    </a:ext>
                  </a:extLst>
                </p14:cNvPr>
                <p14:cNvContentPartPr/>
                <p14:nvPr/>
              </p14:nvContentPartPr>
              <p14:xfrm>
                <a:off x="4821516" y="5497868"/>
                <a:ext cx="390240" cy="24120"/>
              </p14:xfrm>
            </p:contentPart>
          </mc:Choice>
          <mc:Fallback>
            <p:pic>
              <p:nvPicPr>
                <p:cNvPr id="258" name="Ink 257">
                  <a:extLst>
                    <a:ext uri="{FF2B5EF4-FFF2-40B4-BE49-F238E27FC236}">
                      <a16:creationId xmlns:a16="http://schemas.microsoft.com/office/drawing/2014/main" id="{FF7727AF-AB8F-F030-BA4B-E3BD7C45E3F1}"/>
                    </a:ext>
                  </a:extLst>
                </p:cNvPr>
                <p:cNvPicPr/>
                <p:nvPr/>
              </p:nvPicPr>
              <p:blipFill>
                <a:blip r:embed="rId385"/>
                <a:stretch>
                  <a:fillRect/>
                </a:stretch>
              </p:blipFill>
              <p:spPr>
                <a:xfrm>
                  <a:off x="4803876" y="5480228"/>
                  <a:ext cx="4258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9" name="Ink 258">
                  <a:extLst>
                    <a:ext uri="{FF2B5EF4-FFF2-40B4-BE49-F238E27FC236}">
                      <a16:creationId xmlns:a16="http://schemas.microsoft.com/office/drawing/2014/main" id="{A18334EA-0937-C955-B1BA-8FB2E44DEBF8}"/>
                    </a:ext>
                  </a:extLst>
                </p14:cNvPr>
                <p14:cNvContentPartPr/>
                <p14:nvPr/>
              </p14:nvContentPartPr>
              <p14:xfrm>
                <a:off x="3965076" y="5437748"/>
                <a:ext cx="694800" cy="97200"/>
              </p14:xfrm>
            </p:contentPart>
          </mc:Choice>
          <mc:Fallback>
            <p:pic>
              <p:nvPicPr>
                <p:cNvPr id="259" name="Ink 258">
                  <a:extLst>
                    <a:ext uri="{FF2B5EF4-FFF2-40B4-BE49-F238E27FC236}">
                      <a16:creationId xmlns:a16="http://schemas.microsoft.com/office/drawing/2014/main" id="{A18334EA-0937-C955-B1BA-8FB2E44DEBF8}"/>
                    </a:ext>
                  </a:extLst>
                </p:cNvPr>
                <p:cNvPicPr/>
                <p:nvPr/>
              </p:nvPicPr>
              <p:blipFill>
                <a:blip r:embed="rId387"/>
                <a:stretch>
                  <a:fillRect/>
                </a:stretch>
              </p:blipFill>
              <p:spPr>
                <a:xfrm>
                  <a:off x="3947076" y="5420108"/>
                  <a:ext cx="7304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61" name="Ink 260">
                  <a:extLst>
                    <a:ext uri="{FF2B5EF4-FFF2-40B4-BE49-F238E27FC236}">
                      <a16:creationId xmlns:a16="http://schemas.microsoft.com/office/drawing/2014/main" id="{9E48C50C-E31E-3AFB-B6AC-113034ECEFBB}"/>
                    </a:ext>
                  </a:extLst>
                </p14:cNvPr>
                <p14:cNvContentPartPr/>
                <p14:nvPr/>
              </p14:nvContentPartPr>
              <p14:xfrm>
                <a:off x="3516516" y="5465108"/>
                <a:ext cx="321120" cy="59040"/>
              </p14:xfrm>
            </p:contentPart>
          </mc:Choice>
          <mc:Fallback>
            <p:pic>
              <p:nvPicPr>
                <p:cNvPr id="261" name="Ink 260">
                  <a:extLst>
                    <a:ext uri="{FF2B5EF4-FFF2-40B4-BE49-F238E27FC236}">
                      <a16:creationId xmlns:a16="http://schemas.microsoft.com/office/drawing/2014/main" id="{9E48C50C-E31E-3AFB-B6AC-113034ECEFBB}"/>
                    </a:ext>
                  </a:extLst>
                </p:cNvPr>
                <p:cNvPicPr/>
                <p:nvPr/>
              </p:nvPicPr>
              <p:blipFill>
                <a:blip r:embed="rId389"/>
                <a:stretch>
                  <a:fillRect/>
                </a:stretch>
              </p:blipFill>
              <p:spPr>
                <a:xfrm>
                  <a:off x="3498876" y="5447468"/>
                  <a:ext cx="356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62" name="Ink 261">
                  <a:extLst>
                    <a:ext uri="{FF2B5EF4-FFF2-40B4-BE49-F238E27FC236}">
                      <a16:creationId xmlns:a16="http://schemas.microsoft.com/office/drawing/2014/main" id="{25DA93C6-CDBF-A0AE-6EF5-CF4803AB93B3}"/>
                    </a:ext>
                  </a:extLst>
                </p14:cNvPr>
                <p14:cNvContentPartPr/>
                <p14:nvPr/>
              </p14:nvContentPartPr>
              <p14:xfrm>
                <a:off x="2973276" y="5528108"/>
                <a:ext cx="401040" cy="45360"/>
              </p14:xfrm>
            </p:contentPart>
          </mc:Choice>
          <mc:Fallback>
            <p:pic>
              <p:nvPicPr>
                <p:cNvPr id="262" name="Ink 261">
                  <a:extLst>
                    <a:ext uri="{FF2B5EF4-FFF2-40B4-BE49-F238E27FC236}">
                      <a16:creationId xmlns:a16="http://schemas.microsoft.com/office/drawing/2014/main" id="{25DA93C6-CDBF-A0AE-6EF5-CF4803AB93B3}"/>
                    </a:ext>
                  </a:extLst>
                </p:cNvPr>
                <p:cNvPicPr/>
                <p:nvPr/>
              </p:nvPicPr>
              <p:blipFill>
                <a:blip r:embed="rId391"/>
                <a:stretch>
                  <a:fillRect/>
                </a:stretch>
              </p:blipFill>
              <p:spPr>
                <a:xfrm>
                  <a:off x="2955636" y="5510468"/>
                  <a:ext cx="4366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64" name="Ink 263">
                  <a:extLst>
                    <a:ext uri="{FF2B5EF4-FFF2-40B4-BE49-F238E27FC236}">
                      <a16:creationId xmlns:a16="http://schemas.microsoft.com/office/drawing/2014/main" id="{A7A1D054-2675-6C39-A48F-43D74A033B27}"/>
                    </a:ext>
                  </a:extLst>
                </p14:cNvPr>
                <p14:cNvContentPartPr/>
                <p14:nvPr/>
              </p14:nvContentPartPr>
              <p14:xfrm>
                <a:off x="2271636" y="5501108"/>
                <a:ext cx="604440" cy="69840"/>
              </p14:xfrm>
            </p:contentPart>
          </mc:Choice>
          <mc:Fallback>
            <p:pic>
              <p:nvPicPr>
                <p:cNvPr id="264" name="Ink 263">
                  <a:extLst>
                    <a:ext uri="{FF2B5EF4-FFF2-40B4-BE49-F238E27FC236}">
                      <a16:creationId xmlns:a16="http://schemas.microsoft.com/office/drawing/2014/main" id="{A7A1D054-2675-6C39-A48F-43D74A033B27}"/>
                    </a:ext>
                  </a:extLst>
                </p:cNvPr>
                <p:cNvPicPr/>
                <p:nvPr/>
              </p:nvPicPr>
              <p:blipFill>
                <a:blip r:embed="rId393"/>
                <a:stretch>
                  <a:fillRect/>
                </a:stretch>
              </p:blipFill>
              <p:spPr>
                <a:xfrm>
                  <a:off x="2253996" y="5483108"/>
                  <a:ext cx="640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6" name="Ink 265">
                  <a:extLst>
                    <a:ext uri="{FF2B5EF4-FFF2-40B4-BE49-F238E27FC236}">
                      <a16:creationId xmlns:a16="http://schemas.microsoft.com/office/drawing/2014/main" id="{B1E85229-9C10-7872-C97D-798170FB23DF}"/>
                    </a:ext>
                  </a:extLst>
                </p14:cNvPr>
                <p14:cNvContentPartPr/>
                <p14:nvPr/>
              </p14:nvContentPartPr>
              <p14:xfrm>
                <a:off x="1661076" y="5497508"/>
                <a:ext cx="453960" cy="29880"/>
              </p14:xfrm>
            </p:contentPart>
          </mc:Choice>
          <mc:Fallback>
            <p:pic>
              <p:nvPicPr>
                <p:cNvPr id="266" name="Ink 265">
                  <a:extLst>
                    <a:ext uri="{FF2B5EF4-FFF2-40B4-BE49-F238E27FC236}">
                      <a16:creationId xmlns:a16="http://schemas.microsoft.com/office/drawing/2014/main" id="{B1E85229-9C10-7872-C97D-798170FB23DF}"/>
                    </a:ext>
                  </a:extLst>
                </p:cNvPr>
                <p:cNvPicPr/>
                <p:nvPr/>
              </p:nvPicPr>
              <p:blipFill>
                <a:blip r:embed="rId395"/>
                <a:stretch>
                  <a:fillRect/>
                </a:stretch>
              </p:blipFill>
              <p:spPr>
                <a:xfrm>
                  <a:off x="1643076" y="5479508"/>
                  <a:ext cx="489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7" name="Ink 266">
                  <a:extLst>
                    <a:ext uri="{FF2B5EF4-FFF2-40B4-BE49-F238E27FC236}">
                      <a16:creationId xmlns:a16="http://schemas.microsoft.com/office/drawing/2014/main" id="{56E959C6-EBE4-1F45-B998-50439BA5E1AC}"/>
                    </a:ext>
                  </a:extLst>
                </p14:cNvPr>
                <p14:cNvContentPartPr/>
                <p14:nvPr/>
              </p14:nvContentPartPr>
              <p14:xfrm>
                <a:off x="1076796" y="5460068"/>
                <a:ext cx="468720" cy="77400"/>
              </p14:xfrm>
            </p:contentPart>
          </mc:Choice>
          <mc:Fallback>
            <p:pic>
              <p:nvPicPr>
                <p:cNvPr id="267" name="Ink 266">
                  <a:extLst>
                    <a:ext uri="{FF2B5EF4-FFF2-40B4-BE49-F238E27FC236}">
                      <a16:creationId xmlns:a16="http://schemas.microsoft.com/office/drawing/2014/main" id="{56E959C6-EBE4-1F45-B998-50439BA5E1AC}"/>
                    </a:ext>
                  </a:extLst>
                </p:cNvPr>
                <p:cNvPicPr/>
                <p:nvPr/>
              </p:nvPicPr>
              <p:blipFill>
                <a:blip r:embed="rId397"/>
                <a:stretch>
                  <a:fillRect/>
                </a:stretch>
              </p:blipFill>
              <p:spPr>
                <a:xfrm>
                  <a:off x="1058796" y="5442428"/>
                  <a:ext cx="504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69" name="Ink 268">
                  <a:extLst>
                    <a:ext uri="{FF2B5EF4-FFF2-40B4-BE49-F238E27FC236}">
                      <a16:creationId xmlns:a16="http://schemas.microsoft.com/office/drawing/2014/main" id="{31679297-3CDE-2BA9-08F1-EC8B5079F6A1}"/>
                    </a:ext>
                  </a:extLst>
                </p14:cNvPr>
                <p14:cNvContentPartPr/>
                <p14:nvPr/>
              </p14:nvContentPartPr>
              <p14:xfrm>
                <a:off x="457956" y="5482028"/>
                <a:ext cx="506880" cy="57960"/>
              </p14:xfrm>
            </p:contentPart>
          </mc:Choice>
          <mc:Fallback>
            <p:pic>
              <p:nvPicPr>
                <p:cNvPr id="269" name="Ink 268">
                  <a:extLst>
                    <a:ext uri="{FF2B5EF4-FFF2-40B4-BE49-F238E27FC236}">
                      <a16:creationId xmlns:a16="http://schemas.microsoft.com/office/drawing/2014/main" id="{31679297-3CDE-2BA9-08F1-EC8B5079F6A1}"/>
                    </a:ext>
                  </a:extLst>
                </p:cNvPr>
                <p:cNvPicPr/>
                <p:nvPr/>
              </p:nvPicPr>
              <p:blipFill>
                <a:blip r:embed="rId399"/>
                <a:stretch>
                  <a:fillRect/>
                </a:stretch>
              </p:blipFill>
              <p:spPr>
                <a:xfrm>
                  <a:off x="440316" y="5464028"/>
                  <a:ext cx="542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1" name="Ink 230">
                  <a:extLst>
                    <a:ext uri="{FF2B5EF4-FFF2-40B4-BE49-F238E27FC236}">
                      <a16:creationId xmlns:a16="http://schemas.microsoft.com/office/drawing/2014/main" id="{54F61063-3576-9AA8-E154-769E3F65E99C}"/>
                    </a:ext>
                  </a:extLst>
                </p14:cNvPr>
                <p14:cNvContentPartPr/>
                <p14:nvPr/>
              </p14:nvContentPartPr>
              <p14:xfrm>
                <a:off x="8464356" y="5110508"/>
                <a:ext cx="810720" cy="71640"/>
              </p14:xfrm>
            </p:contentPart>
          </mc:Choice>
          <mc:Fallback>
            <p:pic>
              <p:nvPicPr>
                <p:cNvPr id="231" name="Ink 230">
                  <a:extLst>
                    <a:ext uri="{FF2B5EF4-FFF2-40B4-BE49-F238E27FC236}">
                      <a16:creationId xmlns:a16="http://schemas.microsoft.com/office/drawing/2014/main" id="{54F61063-3576-9AA8-E154-769E3F65E99C}"/>
                    </a:ext>
                  </a:extLst>
                </p:cNvPr>
                <p:cNvPicPr/>
                <p:nvPr/>
              </p:nvPicPr>
              <p:blipFill>
                <a:blip r:embed="rId401"/>
                <a:stretch>
                  <a:fillRect/>
                </a:stretch>
              </p:blipFill>
              <p:spPr>
                <a:xfrm>
                  <a:off x="8446356" y="5092868"/>
                  <a:ext cx="846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2" name="Ink 231">
                  <a:extLst>
                    <a:ext uri="{FF2B5EF4-FFF2-40B4-BE49-F238E27FC236}">
                      <a16:creationId xmlns:a16="http://schemas.microsoft.com/office/drawing/2014/main" id="{92E31691-CA2D-14C7-92E6-5B9C1288872A}"/>
                    </a:ext>
                  </a:extLst>
                </p14:cNvPr>
                <p14:cNvContentPartPr/>
                <p14:nvPr/>
              </p14:nvContentPartPr>
              <p14:xfrm>
                <a:off x="7715556" y="5107988"/>
                <a:ext cx="563040" cy="30960"/>
              </p14:xfrm>
            </p:contentPart>
          </mc:Choice>
          <mc:Fallback>
            <p:pic>
              <p:nvPicPr>
                <p:cNvPr id="232" name="Ink 231">
                  <a:extLst>
                    <a:ext uri="{FF2B5EF4-FFF2-40B4-BE49-F238E27FC236}">
                      <a16:creationId xmlns:a16="http://schemas.microsoft.com/office/drawing/2014/main" id="{92E31691-CA2D-14C7-92E6-5B9C1288872A}"/>
                    </a:ext>
                  </a:extLst>
                </p:cNvPr>
                <p:cNvPicPr/>
                <p:nvPr/>
              </p:nvPicPr>
              <p:blipFill>
                <a:blip r:embed="rId403"/>
                <a:stretch>
                  <a:fillRect/>
                </a:stretch>
              </p:blipFill>
              <p:spPr>
                <a:xfrm>
                  <a:off x="7697916" y="5090348"/>
                  <a:ext cx="5986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4" name="Ink 233">
                  <a:extLst>
                    <a:ext uri="{FF2B5EF4-FFF2-40B4-BE49-F238E27FC236}">
                      <a16:creationId xmlns:a16="http://schemas.microsoft.com/office/drawing/2014/main" id="{39343999-A730-3526-BFC3-340992E7BAF9}"/>
                    </a:ext>
                  </a:extLst>
                </p14:cNvPr>
                <p14:cNvContentPartPr/>
                <p14:nvPr/>
              </p14:nvContentPartPr>
              <p14:xfrm>
                <a:off x="6117156" y="5073788"/>
                <a:ext cx="583200" cy="48960"/>
              </p14:xfrm>
            </p:contentPart>
          </mc:Choice>
          <mc:Fallback>
            <p:pic>
              <p:nvPicPr>
                <p:cNvPr id="234" name="Ink 233">
                  <a:extLst>
                    <a:ext uri="{FF2B5EF4-FFF2-40B4-BE49-F238E27FC236}">
                      <a16:creationId xmlns:a16="http://schemas.microsoft.com/office/drawing/2014/main" id="{39343999-A730-3526-BFC3-340992E7BAF9}"/>
                    </a:ext>
                  </a:extLst>
                </p:cNvPr>
                <p:cNvPicPr/>
                <p:nvPr/>
              </p:nvPicPr>
              <p:blipFill>
                <a:blip r:embed="rId405"/>
                <a:stretch>
                  <a:fillRect/>
                </a:stretch>
              </p:blipFill>
              <p:spPr>
                <a:xfrm>
                  <a:off x="6099156" y="5056148"/>
                  <a:ext cx="618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5" name="Ink 234">
                  <a:extLst>
                    <a:ext uri="{FF2B5EF4-FFF2-40B4-BE49-F238E27FC236}">
                      <a16:creationId xmlns:a16="http://schemas.microsoft.com/office/drawing/2014/main" id="{47D4A79E-A17B-5312-CA66-DCFD1E03F1A6}"/>
                    </a:ext>
                  </a:extLst>
                </p14:cNvPr>
                <p14:cNvContentPartPr/>
                <p14:nvPr/>
              </p14:nvContentPartPr>
              <p14:xfrm>
                <a:off x="5487876" y="5079908"/>
                <a:ext cx="601560" cy="70560"/>
              </p14:xfrm>
            </p:contentPart>
          </mc:Choice>
          <mc:Fallback>
            <p:pic>
              <p:nvPicPr>
                <p:cNvPr id="235" name="Ink 234">
                  <a:extLst>
                    <a:ext uri="{FF2B5EF4-FFF2-40B4-BE49-F238E27FC236}">
                      <a16:creationId xmlns:a16="http://schemas.microsoft.com/office/drawing/2014/main" id="{47D4A79E-A17B-5312-CA66-DCFD1E03F1A6}"/>
                    </a:ext>
                  </a:extLst>
                </p:cNvPr>
                <p:cNvPicPr/>
                <p:nvPr/>
              </p:nvPicPr>
              <p:blipFill>
                <a:blip r:embed="rId407"/>
                <a:stretch>
                  <a:fillRect/>
                </a:stretch>
              </p:blipFill>
              <p:spPr>
                <a:xfrm>
                  <a:off x="5470236" y="5062268"/>
                  <a:ext cx="637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6" name="Ink 235">
                  <a:extLst>
                    <a:ext uri="{FF2B5EF4-FFF2-40B4-BE49-F238E27FC236}">
                      <a16:creationId xmlns:a16="http://schemas.microsoft.com/office/drawing/2014/main" id="{9147D341-107F-8839-9AA5-37DE07CF5B52}"/>
                    </a:ext>
                  </a:extLst>
                </p14:cNvPr>
                <p14:cNvContentPartPr/>
                <p14:nvPr/>
              </p14:nvContentPartPr>
              <p14:xfrm>
                <a:off x="4545396" y="5107628"/>
                <a:ext cx="956160" cy="45360"/>
              </p14:xfrm>
            </p:contentPart>
          </mc:Choice>
          <mc:Fallback>
            <p:pic>
              <p:nvPicPr>
                <p:cNvPr id="236" name="Ink 235">
                  <a:extLst>
                    <a:ext uri="{FF2B5EF4-FFF2-40B4-BE49-F238E27FC236}">
                      <a16:creationId xmlns:a16="http://schemas.microsoft.com/office/drawing/2014/main" id="{9147D341-107F-8839-9AA5-37DE07CF5B52}"/>
                    </a:ext>
                  </a:extLst>
                </p:cNvPr>
                <p:cNvPicPr/>
                <p:nvPr/>
              </p:nvPicPr>
              <p:blipFill>
                <a:blip r:embed="rId409"/>
                <a:stretch>
                  <a:fillRect/>
                </a:stretch>
              </p:blipFill>
              <p:spPr>
                <a:xfrm>
                  <a:off x="4527756" y="5089988"/>
                  <a:ext cx="991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8" name="Ink 237">
                  <a:extLst>
                    <a:ext uri="{FF2B5EF4-FFF2-40B4-BE49-F238E27FC236}">
                      <a16:creationId xmlns:a16="http://schemas.microsoft.com/office/drawing/2014/main" id="{09192DBD-A6A6-D25A-9A4B-325D24553BDA}"/>
                    </a:ext>
                  </a:extLst>
                </p14:cNvPr>
                <p14:cNvContentPartPr/>
                <p14:nvPr/>
              </p14:nvContentPartPr>
              <p14:xfrm>
                <a:off x="4030236" y="5091788"/>
                <a:ext cx="410760" cy="27360"/>
              </p14:xfrm>
            </p:contentPart>
          </mc:Choice>
          <mc:Fallback>
            <p:pic>
              <p:nvPicPr>
                <p:cNvPr id="238" name="Ink 237">
                  <a:extLst>
                    <a:ext uri="{FF2B5EF4-FFF2-40B4-BE49-F238E27FC236}">
                      <a16:creationId xmlns:a16="http://schemas.microsoft.com/office/drawing/2014/main" id="{09192DBD-A6A6-D25A-9A4B-325D24553BDA}"/>
                    </a:ext>
                  </a:extLst>
                </p:cNvPr>
                <p:cNvPicPr/>
                <p:nvPr/>
              </p:nvPicPr>
              <p:blipFill>
                <a:blip r:embed="rId411"/>
                <a:stretch>
                  <a:fillRect/>
                </a:stretch>
              </p:blipFill>
              <p:spPr>
                <a:xfrm>
                  <a:off x="4012596" y="5074148"/>
                  <a:ext cx="4464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9" name="Ink 238">
                  <a:extLst>
                    <a:ext uri="{FF2B5EF4-FFF2-40B4-BE49-F238E27FC236}">
                      <a16:creationId xmlns:a16="http://schemas.microsoft.com/office/drawing/2014/main" id="{0A1E990E-8615-8234-43E1-1F9B784E9258}"/>
                    </a:ext>
                  </a:extLst>
                </p14:cNvPr>
                <p14:cNvContentPartPr/>
                <p14:nvPr/>
              </p14:nvContentPartPr>
              <p14:xfrm>
                <a:off x="3539916" y="5124908"/>
                <a:ext cx="451800" cy="59040"/>
              </p14:xfrm>
            </p:contentPart>
          </mc:Choice>
          <mc:Fallback>
            <p:pic>
              <p:nvPicPr>
                <p:cNvPr id="239" name="Ink 238">
                  <a:extLst>
                    <a:ext uri="{FF2B5EF4-FFF2-40B4-BE49-F238E27FC236}">
                      <a16:creationId xmlns:a16="http://schemas.microsoft.com/office/drawing/2014/main" id="{0A1E990E-8615-8234-43E1-1F9B784E9258}"/>
                    </a:ext>
                  </a:extLst>
                </p:cNvPr>
                <p:cNvPicPr/>
                <p:nvPr/>
              </p:nvPicPr>
              <p:blipFill>
                <a:blip r:embed="rId413"/>
                <a:stretch>
                  <a:fillRect/>
                </a:stretch>
              </p:blipFill>
              <p:spPr>
                <a:xfrm>
                  <a:off x="3522276" y="5107268"/>
                  <a:ext cx="487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0" name="Ink 239">
                  <a:extLst>
                    <a:ext uri="{FF2B5EF4-FFF2-40B4-BE49-F238E27FC236}">
                      <a16:creationId xmlns:a16="http://schemas.microsoft.com/office/drawing/2014/main" id="{ABC97497-86D6-97D5-CA13-F3FFF251A527}"/>
                    </a:ext>
                  </a:extLst>
                </p14:cNvPr>
                <p14:cNvContentPartPr/>
                <p14:nvPr/>
              </p14:nvContentPartPr>
              <p14:xfrm>
                <a:off x="3010716" y="5126348"/>
                <a:ext cx="446760" cy="16560"/>
              </p14:xfrm>
            </p:contentPart>
          </mc:Choice>
          <mc:Fallback>
            <p:pic>
              <p:nvPicPr>
                <p:cNvPr id="240" name="Ink 239">
                  <a:extLst>
                    <a:ext uri="{FF2B5EF4-FFF2-40B4-BE49-F238E27FC236}">
                      <a16:creationId xmlns:a16="http://schemas.microsoft.com/office/drawing/2014/main" id="{ABC97497-86D6-97D5-CA13-F3FFF251A527}"/>
                    </a:ext>
                  </a:extLst>
                </p:cNvPr>
                <p:cNvPicPr/>
                <p:nvPr/>
              </p:nvPicPr>
              <p:blipFill>
                <a:blip r:embed="rId415"/>
                <a:stretch>
                  <a:fillRect/>
                </a:stretch>
              </p:blipFill>
              <p:spPr>
                <a:xfrm>
                  <a:off x="2993076" y="5108708"/>
                  <a:ext cx="4824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2" name="Ink 241">
                  <a:extLst>
                    <a:ext uri="{FF2B5EF4-FFF2-40B4-BE49-F238E27FC236}">
                      <a16:creationId xmlns:a16="http://schemas.microsoft.com/office/drawing/2014/main" id="{137B8A1F-1833-5628-767C-AD3846B89169}"/>
                    </a:ext>
                  </a:extLst>
                </p14:cNvPr>
                <p14:cNvContentPartPr/>
                <p14:nvPr/>
              </p14:nvContentPartPr>
              <p14:xfrm>
                <a:off x="2444076" y="5093228"/>
                <a:ext cx="390240" cy="49680"/>
              </p14:xfrm>
            </p:contentPart>
          </mc:Choice>
          <mc:Fallback>
            <p:pic>
              <p:nvPicPr>
                <p:cNvPr id="242" name="Ink 241">
                  <a:extLst>
                    <a:ext uri="{FF2B5EF4-FFF2-40B4-BE49-F238E27FC236}">
                      <a16:creationId xmlns:a16="http://schemas.microsoft.com/office/drawing/2014/main" id="{137B8A1F-1833-5628-767C-AD3846B89169}"/>
                    </a:ext>
                  </a:extLst>
                </p:cNvPr>
                <p:cNvPicPr/>
                <p:nvPr/>
              </p:nvPicPr>
              <p:blipFill>
                <a:blip r:embed="rId417"/>
                <a:stretch>
                  <a:fillRect/>
                </a:stretch>
              </p:blipFill>
              <p:spPr>
                <a:xfrm>
                  <a:off x="2426436" y="5075588"/>
                  <a:ext cx="425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4" name="Ink 243">
                  <a:extLst>
                    <a:ext uri="{FF2B5EF4-FFF2-40B4-BE49-F238E27FC236}">
                      <a16:creationId xmlns:a16="http://schemas.microsoft.com/office/drawing/2014/main" id="{6C996C3D-B699-F411-7CB6-4E33AFAB64FB}"/>
                    </a:ext>
                  </a:extLst>
                </p14:cNvPr>
                <p14:cNvContentPartPr/>
                <p14:nvPr/>
              </p14:nvContentPartPr>
              <p14:xfrm>
                <a:off x="2006676" y="5084588"/>
                <a:ext cx="448920" cy="44280"/>
              </p14:xfrm>
            </p:contentPart>
          </mc:Choice>
          <mc:Fallback>
            <p:pic>
              <p:nvPicPr>
                <p:cNvPr id="244" name="Ink 243">
                  <a:extLst>
                    <a:ext uri="{FF2B5EF4-FFF2-40B4-BE49-F238E27FC236}">
                      <a16:creationId xmlns:a16="http://schemas.microsoft.com/office/drawing/2014/main" id="{6C996C3D-B699-F411-7CB6-4E33AFAB64FB}"/>
                    </a:ext>
                  </a:extLst>
                </p:cNvPr>
                <p:cNvPicPr/>
                <p:nvPr/>
              </p:nvPicPr>
              <p:blipFill>
                <a:blip r:embed="rId419"/>
                <a:stretch>
                  <a:fillRect/>
                </a:stretch>
              </p:blipFill>
              <p:spPr>
                <a:xfrm>
                  <a:off x="1989036" y="5066588"/>
                  <a:ext cx="484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5" name="Ink 244">
                  <a:extLst>
                    <a:ext uri="{FF2B5EF4-FFF2-40B4-BE49-F238E27FC236}">
                      <a16:creationId xmlns:a16="http://schemas.microsoft.com/office/drawing/2014/main" id="{008D0765-C7FB-9D91-E2E6-358DF68E6098}"/>
                    </a:ext>
                  </a:extLst>
                </p14:cNvPr>
                <p14:cNvContentPartPr/>
                <p14:nvPr/>
              </p14:nvContentPartPr>
              <p14:xfrm>
                <a:off x="1163556" y="5155148"/>
                <a:ext cx="792360" cy="30240"/>
              </p14:xfrm>
            </p:contentPart>
          </mc:Choice>
          <mc:Fallback>
            <p:pic>
              <p:nvPicPr>
                <p:cNvPr id="245" name="Ink 244">
                  <a:extLst>
                    <a:ext uri="{FF2B5EF4-FFF2-40B4-BE49-F238E27FC236}">
                      <a16:creationId xmlns:a16="http://schemas.microsoft.com/office/drawing/2014/main" id="{008D0765-C7FB-9D91-E2E6-358DF68E6098}"/>
                    </a:ext>
                  </a:extLst>
                </p:cNvPr>
                <p:cNvPicPr/>
                <p:nvPr/>
              </p:nvPicPr>
              <p:blipFill>
                <a:blip r:embed="rId421"/>
                <a:stretch>
                  <a:fillRect/>
                </a:stretch>
              </p:blipFill>
              <p:spPr>
                <a:xfrm>
                  <a:off x="1145556" y="5137148"/>
                  <a:ext cx="828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7" name="Ink 246">
                  <a:extLst>
                    <a:ext uri="{FF2B5EF4-FFF2-40B4-BE49-F238E27FC236}">
                      <a16:creationId xmlns:a16="http://schemas.microsoft.com/office/drawing/2014/main" id="{3AFF34C9-7EA1-3FC5-6E14-829F8A03709C}"/>
                    </a:ext>
                  </a:extLst>
                </p14:cNvPr>
                <p14:cNvContentPartPr/>
                <p14:nvPr/>
              </p14:nvContentPartPr>
              <p14:xfrm>
                <a:off x="594396" y="5098268"/>
                <a:ext cx="558360" cy="39960"/>
              </p14:xfrm>
            </p:contentPart>
          </mc:Choice>
          <mc:Fallback>
            <p:pic>
              <p:nvPicPr>
                <p:cNvPr id="247" name="Ink 246">
                  <a:extLst>
                    <a:ext uri="{FF2B5EF4-FFF2-40B4-BE49-F238E27FC236}">
                      <a16:creationId xmlns:a16="http://schemas.microsoft.com/office/drawing/2014/main" id="{3AFF34C9-7EA1-3FC5-6E14-829F8A03709C}"/>
                    </a:ext>
                  </a:extLst>
                </p:cNvPr>
                <p:cNvPicPr/>
                <p:nvPr/>
              </p:nvPicPr>
              <p:blipFill>
                <a:blip r:embed="rId423"/>
                <a:stretch>
                  <a:fillRect/>
                </a:stretch>
              </p:blipFill>
              <p:spPr>
                <a:xfrm>
                  <a:off x="576756" y="5080268"/>
                  <a:ext cx="5940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17" name="Ink 316">
                  <a:extLst>
                    <a:ext uri="{FF2B5EF4-FFF2-40B4-BE49-F238E27FC236}">
                      <a16:creationId xmlns:a16="http://schemas.microsoft.com/office/drawing/2014/main" id="{B2BE9FAF-677B-556E-69F3-D15B53BC3985}"/>
                    </a:ext>
                  </a:extLst>
                </p14:cNvPr>
                <p14:cNvContentPartPr/>
                <p14:nvPr/>
              </p14:nvContentPartPr>
              <p14:xfrm>
                <a:off x="8604756" y="5100068"/>
                <a:ext cx="785520" cy="405360"/>
              </p14:xfrm>
            </p:contentPart>
          </mc:Choice>
          <mc:Fallback>
            <p:pic>
              <p:nvPicPr>
                <p:cNvPr id="317" name="Ink 316">
                  <a:extLst>
                    <a:ext uri="{FF2B5EF4-FFF2-40B4-BE49-F238E27FC236}">
                      <a16:creationId xmlns:a16="http://schemas.microsoft.com/office/drawing/2014/main" id="{B2BE9FAF-677B-556E-69F3-D15B53BC3985}"/>
                    </a:ext>
                  </a:extLst>
                </p:cNvPr>
                <p:cNvPicPr/>
                <p:nvPr/>
              </p:nvPicPr>
              <p:blipFill>
                <a:blip r:embed="rId425"/>
                <a:stretch>
                  <a:fillRect/>
                </a:stretch>
              </p:blipFill>
              <p:spPr>
                <a:xfrm>
                  <a:off x="8587116" y="5082428"/>
                  <a:ext cx="821160" cy="441000"/>
                </a:xfrm>
                <a:prstGeom prst="rect">
                  <a:avLst/>
                </a:prstGeom>
              </p:spPr>
            </p:pic>
          </mc:Fallback>
        </mc:AlternateContent>
      </p:grpSp>
    </p:spTree>
    <p:extLst>
      <p:ext uri="{BB962C8B-B14F-4D97-AF65-F5344CB8AC3E}">
        <p14:creationId xmlns:p14="http://schemas.microsoft.com/office/powerpoint/2010/main" val="4081184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27736</TotalTime>
  <Words>3528</Words>
  <Application>Microsoft Office PowerPoint</Application>
  <PresentationFormat>Widescreen</PresentationFormat>
  <Paragraphs>142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Calibri</vt:lpstr>
      <vt:lpstr>Calibri Light</vt:lpstr>
      <vt:lpstr>Futura Condensed Extra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151</cp:revision>
  <dcterms:created xsi:type="dcterms:W3CDTF">2021-02-18T19:11:41Z</dcterms:created>
  <dcterms:modified xsi:type="dcterms:W3CDTF">2025-02-27T13:43:45Z</dcterms:modified>
</cp:coreProperties>
</file>