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5.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notesSlides/notesSlide8.xml" ContentType="application/vnd.openxmlformats-officedocument.presentationml.notesSlide+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209.xml" ContentType="application/inkml+xml"/>
  <Override PartName="/ppt/ink/ink210.xml" ContentType="application/inkml+xml"/>
  <Override PartName="/ppt/ink/ink211.xml" ContentType="application/inkml+xml"/>
  <Override PartName="/ppt/notesSlides/notesSlide11.xml" ContentType="application/vnd.openxmlformats-officedocument.presentationml.notesSlide+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notesSlides/notesSlide12.xml" ContentType="application/vnd.openxmlformats-officedocument.presentationml.notesSlide+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notesSlides/notesSlide13.xml" ContentType="application/vnd.openxmlformats-officedocument.presentationml.notesSlide+xml"/>
  <Override PartName="/ppt/ink/ink225.xml" ContentType="application/inkml+xml"/>
  <Override PartName="/ppt/ink/ink226.xml" ContentType="application/inkml+xml"/>
  <Override PartName="/ppt/ink/ink227.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1" r:id="rId2"/>
    <p:sldId id="265" r:id="rId3"/>
    <p:sldId id="268" r:id="rId4"/>
    <p:sldId id="283" r:id="rId5"/>
    <p:sldId id="284" r:id="rId6"/>
    <p:sldId id="272" r:id="rId7"/>
    <p:sldId id="282" r:id="rId8"/>
    <p:sldId id="285" r:id="rId9"/>
    <p:sldId id="271" r:id="rId10"/>
    <p:sldId id="286" r:id="rId11"/>
    <p:sldId id="287" r:id="rId12"/>
    <p:sldId id="288" r:id="rId13"/>
    <p:sldId id="28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380B27-F026-4CD1-8644-1FFA2E82D81C}" v="3" dt="2025-02-06T00:35:09.8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varScale="1">
        <p:scale>
          <a:sx n="75" d="100"/>
          <a:sy n="75" d="100"/>
        </p:scale>
        <p:origin x="1080" y="330"/>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65380B27-F026-4CD1-8644-1FFA2E82D81C}"/>
    <pc:docChg chg="modSld">
      <pc:chgData name="Duane Miller" userId="086b8d4e5ca37aec" providerId="LiveId" clId="{65380B27-F026-4CD1-8644-1FFA2E82D81C}" dt="2025-02-06T02:05:04.477" v="157" actId="207"/>
      <pc:docMkLst>
        <pc:docMk/>
      </pc:docMkLst>
      <pc:sldChg chg="setBg">
        <pc:chgData name="Duane Miller" userId="086b8d4e5ca37aec" providerId="LiveId" clId="{65380B27-F026-4CD1-8644-1FFA2E82D81C}" dt="2025-02-06T00:35:09.824" v="2"/>
        <pc:sldMkLst>
          <pc:docMk/>
          <pc:sldMk cId="2832398454" sldId="265"/>
        </pc:sldMkLst>
      </pc:sldChg>
      <pc:sldChg chg="modSp mod setBg">
        <pc:chgData name="Duane Miller" userId="086b8d4e5ca37aec" providerId="LiveId" clId="{65380B27-F026-4CD1-8644-1FFA2E82D81C}" dt="2025-02-06T02:03:41.454" v="11" actId="207"/>
        <pc:sldMkLst>
          <pc:docMk/>
          <pc:sldMk cId="2153912712" sldId="268"/>
        </pc:sldMkLst>
        <pc:spChg chg="mod">
          <ac:chgData name="Duane Miller" userId="086b8d4e5ca37aec" providerId="LiveId" clId="{65380B27-F026-4CD1-8644-1FFA2E82D81C}" dt="2025-02-06T02:03:41.454" v="11" actId="207"/>
          <ac:spMkLst>
            <pc:docMk/>
            <pc:sldMk cId="2153912712" sldId="268"/>
            <ac:spMk id="7" creationId="{4426F626-7A1A-43A8-B380-D11D76D34155}"/>
          </ac:spMkLst>
        </pc:spChg>
      </pc:sldChg>
      <pc:sldChg chg="modSp mod setBg">
        <pc:chgData name="Duane Miller" userId="086b8d4e5ca37aec" providerId="LiveId" clId="{65380B27-F026-4CD1-8644-1FFA2E82D81C}" dt="2025-02-06T02:04:30.025" v="100" actId="207"/>
        <pc:sldMkLst>
          <pc:docMk/>
          <pc:sldMk cId="1512310284" sldId="271"/>
        </pc:sldMkLst>
        <pc:spChg chg="mod">
          <ac:chgData name="Duane Miller" userId="086b8d4e5ca37aec" providerId="LiveId" clId="{65380B27-F026-4CD1-8644-1FFA2E82D81C}" dt="2025-02-06T02:04:30.025" v="100" actId="207"/>
          <ac:spMkLst>
            <pc:docMk/>
            <pc:sldMk cId="1512310284" sldId="271"/>
            <ac:spMk id="7" creationId="{4426F626-7A1A-43A8-B380-D11D76D34155}"/>
          </ac:spMkLst>
        </pc:spChg>
      </pc:sldChg>
      <pc:sldChg chg="modSp mod setBg">
        <pc:chgData name="Duane Miller" userId="086b8d4e5ca37aec" providerId="LiveId" clId="{65380B27-F026-4CD1-8644-1FFA2E82D81C}" dt="2025-02-06T02:04:03.865" v="56" actId="207"/>
        <pc:sldMkLst>
          <pc:docMk/>
          <pc:sldMk cId="2799131102" sldId="272"/>
        </pc:sldMkLst>
        <pc:spChg chg="mod">
          <ac:chgData name="Duane Miller" userId="086b8d4e5ca37aec" providerId="LiveId" clId="{65380B27-F026-4CD1-8644-1FFA2E82D81C}" dt="2025-02-06T02:04:03.865" v="56" actId="207"/>
          <ac:spMkLst>
            <pc:docMk/>
            <pc:sldMk cId="2799131102" sldId="272"/>
            <ac:spMk id="7" creationId="{4426F626-7A1A-43A8-B380-D11D76D34155}"/>
          </ac:spMkLst>
        </pc:spChg>
      </pc:sldChg>
      <pc:sldChg chg="modSp mod setBg modNotesTx">
        <pc:chgData name="Duane Miller" userId="086b8d4e5ca37aec" providerId="LiveId" clId="{65380B27-F026-4CD1-8644-1FFA2E82D81C}" dt="2025-02-06T02:04:16.716" v="75" actId="6549"/>
        <pc:sldMkLst>
          <pc:docMk/>
          <pc:sldMk cId="4081184703" sldId="282"/>
        </pc:sldMkLst>
        <pc:spChg chg="mod">
          <ac:chgData name="Duane Miller" userId="086b8d4e5ca37aec" providerId="LiveId" clId="{65380B27-F026-4CD1-8644-1FFA2E82D81C}" dt="2025-02-06T02:04:13.663" v="74" actId="207"/>
          <ac:spMkLst>
            <pc:docMk/>
            <pc:sldMk cId="4081184703" sldId="282"/>
            <ac:spMk id="6" creationId="{B2FD387F-92CC-4779-81C3-06BBC90B104F}"/>
          </ac:spMkLst>
        </pc:spChg>
      </pc:sldChg>
      <pc:sldChg chg="modSp mod setBg">
        <pc:chgData name="Duane Miller" userId="086b8d4e5ca37aec" providerId="LiveId" clId="{65380B27-F026-4CD1-8644-1FFA2E82D81C}" dt="2025-02-06T02:03:50.249" v="30" actId="207"/>
        <pc:sldMkLst>
          <pc:docMk/>
          <pc:sldMk cId="1121988810" sldId="283"/>
        </pc:sldMkLst>
        <pc:spChg chg="mod">
          <ac:chgData name="Duane Miller" userId="086b8d4e5ca37aec" providerId="LiveId" clId="{65380B27-F026-4CD1-8644-1FFA2E82D81C}" dt="2025-02-06T02:03:50.249" v="30" actId="207"/>
          <ac:spMkLst>
            <pc:docMk/>
            <pc:sldMk cId="1121988810" sldId="283"/>
            <ac:spMk id="6" creationId="{BBBA4D7C-E2E3-74E1-DAF7-5030F858F1CE}"/>
          </ac:spMkLst>
        </pc:spChg>
      </pc:sldChg>
      <pc:sldChg chg="modSp mod setBg">
        <pc:chgData name="Duane Miller" userId="086b8d4e5ca37aec" providerId="LiveId" clId="{65380B27-F026-4CD1-8644-1FFA2E82D81C}" dt="2025-02-06T02:03:54.604" v="41" actId="207"/>
        <pc:sldMkLst>
          <pc:docMk/>
          <pc:sldMk cId="2762936736" sldId="284"/>
        </pc:sldMkLst>
        <pc:spChg chg="mod">
          <ac:chgData name="Duane Miller" userId="086b8d4e5ca37aec" providerId="LiveId" clId="{65380B27-F026-4CD1-8644-1FFA2E82D81C}" dt="2025-02-06T02:03:54.604" v="41" actId="207"/>
          <ac:spMkLst>
            <pc:docMk/>
            <pc:sldMk cId="2762936736" sldId="284"/>
            <ac:spMk id="6" creationId="{1FB1EF2E-0CEC-1003-27D1-EF61277A652D}"/>
          </ac:spMkLst>
        </pc:spChg>
      </pc:sldChg>
      <pc:sldChg chg="modSp mod setBg">
        <pc:chgData name="Duane Miller" userId="086b8d4e5ca37aec" providerId="LiveId" clId="{65380B27-F026-4CD1-8644-1FFA2E82D81C}" dt="2025-02-06T02:04:24.191" v="89" actId="207"/>
        <pc:sldMkLst>
          <pc:docMk/>
          <pc:sldMk cId="3329359154" sldId="285"/>
        </pc:sldMkLst>
        <pc:spChg chg="mod">
          <ac:chgData name="Duane Miller" userId="086b8d4e5ca37aec" providerId="LiveId" clId="{65380B27-F026-4CD1-8644-1FFA2E82D81C}" dt="2025-02-06T02:04:24.191" v="89" actId="207"/>
          <ac:spMkLst>
            <pc:docMk/>
            <pc:sldMk cId="3329359154" sldId="285"/>
            <ac:spMk id="6" creationId="{86FCA3C9-234E-0E35-8326-7FEBF1EF66B4}"/>
          </ac:spMkLst>
        </pc:spChg>
      </pc:sldChg>
      <pc:sldChg chg="modSp mod setBg">
        <pc:chgData name="Duane Miller" userId="086b8d4e5ca37aec" providerId="LiveId" clId="{65380B27-F026-4CD1-8644-1FFA2E82D81C}" dt="2025-02-06T02:04:37.001" v="111" actId="207"/>
        <pc:sldMkLst>
          <pc:docMk/>
          <pc:sldMk cId="2022858506" sldId="286"/>
        </pc:sldMkLst>
        <pc:spChg chg="mod">
          <ac:chgData name="Duane Miller" userId="086b8d4e5ca37aec" providerId="LiveId" clId="{65380B27-F026-4CD1-8644-1FFA2E82D81C}" dt="2025-02-06T02:04:37.001" v="111" actId="207"/>
          <ac:spMkLst>
            <pc:docMk/>
            <pc:sldMk cId="2022858506" sldId="286"/>
            <ac:spMk id="6" creationId="{458BB7A6-308D-A6B7-1FC1-4EA689A784AC}"/>
          </ac:spMkLst>
        </pc:spChg>
      </pc:sldChg>
      <pc:sldChg chg="modSp mod setBg">
        <pc:chgData name="Duane Miller" userId="086b8d4e5ca37aec" providerId="LiveId" clId="{65380B27-F026-4CD1-8644-1FFA2E82D81C}" dt="2025-02-06T02:04:44.316" v="123" actId="207"/>
        <pc:sldMkLst>
          <pc:docMk/>
          <pc:sldMk cId="238598305" sldId="287"/>
        </pc:sldMkLst>
        <pc:spChg chg="mod">
          <ac:chgData name="Duane Miller" userId="086b8d4e5ca37aec" providerId="LiveId" clId="{65380B27-F026-4CD1-8644-1FFA2E82D81C}" dt="2025-02-06T02:04:44.316" v="123" actId="207"/>
          <ac:spMkLst>
            <pc:docMk/>
            <pc:sldMk cId="238598305" sldId="287"/>
            <ac:spMk id="6" creationId="{991838E0-7AEE-8201-5B2C-DC82EDD02C4E}"/>
          </ac:spMkLst>
        </pc:spChg>
      </pc:sldChg>
      <pc:sldChg chg="modSp mod setBg">
        <pc:chgData name="Duane Miller" userId="086b8d4e5ca37aec" providerId="LiveId" clId="{65380B27-F026-4CD1-8644-1FFA2E82D81C}" dt="2025-02-06T02:04:58.388" v="146" actId="207"/>
        <pc:sldMkLst>
          <pc:docMk/>
          <pc:sldMk cId="3579781418" sldId="288"/>
        </pc:sldMkLst>
        <pc:spChg chg="mod">
          <ac:chgData name="Duane Miller" userId="086b8d4e5ca37aec" providerId="LiveId" clId="{65380B27-F026-4CD1-8644-1FFA2E82D81C}" dt="2025-02-06T02:04:58.388" v="146" actId="207"/>
          <ac:spMkLst>
            <pc:docMk/>
            <pc:sldMk cId="3579781418" sldId="288"/>
            <ac:spMk id="6" creationId="{5E129536-7795-D1B8-8496-1132AB6157EF}"/>
          </ac:spMkLst>
        </pc:spChg>
      </pc:sldChg>
      <pc:sldChg chg="modSp mod setBg">
        <pc:chgData name="Duane Miller" userId="086b8d4e5ca37aec" providerId="LiveId" clId="{65380B27-F026-4CD1-8644-1FFA2E82D81C}" dt="2025-02-06T02:05:04.477" v="157" actId="207"/>
        <pc:sldMkLst>
          <pc:docMk/>
          <pc:sldMk cId="732696506" sldId="289"/>
        </pc:sldMkLst>
        <pc:spChg chg="mod">
          <ac:chgData name="Duane Miller" userId="086b8d4e5ca37aec" providerId="LiveId" clId="{65380B27-F026-4CD1-8644-1FFA2E82D81C}" dt="2025-02-06T02:05:04.477" v="157" actId="207"/>
          <ac:spMkLst>
            <pc:docMk/>
            <pc:sldMk cId="732696506" sldId="289"/>
            <ac:spMk id="6" creationId="{7BA1767A-0084-C6EF-A904-7DA1088A9436}"/>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36:05.609"/>
    </inkml:context>
    <inkml:brush xml:id="br0">
      <inkml:brushProperty name="width" value="0.1" units="cm"/>
      <inkml:brushProperty name="height" value="0.1" units="cm"/>
      <inkml:brushProperty name="color" value="#E71224"/>
    </inkml:brush>
  </inkml:definitions>
  <inkml:trace contextRef="#ctx0" brushRef="#br0">429 336 4111 0 0,'-1'0'36'0'0,"1"1"0"0"0,0-1 0 0 0,-1 0 0 0 0,1 1 0 0 0,-1-1 0 0 0,1 0 0 0 0,-1 1-1 0 0,1-1 1 0 0,0 0 0 0 0,-1 1 0 0 0,1-1 0 0 0,0 1 0 0 0,-1-1 0 0 0,1 1 0 0 0,0-1 0 0 0,-1 1-1 0 0,1-1 1 0 0,0 1 0 0 0,0-1 0 0 0,0 1 0 0 0,0-1 0 0 0,0 1 0 0 0,0 0 0 0 0,-1-1-1 0 0,1 1 1 0 0,0-1 0 0 0,0 1 0 0 0,1-1 0 0 0,-1 1 0 0 0,0 0 0 0 0,0-1 0 0 0,0 1-1 0 0,0-1 1 0 0,1 1 0 0 0,-1 1 19 0 0,4 89 461 0 0,-4-87-420 0 0,0 0 0 0 0,0 0 0 0 0,0 0 0 0 0,-1 0 0 0 0,0 0 0 0 0,-2 7 0 0 0,3-10-23 0 0,-1 0 0 0 0,1-1 0 0 0,0 1 0 0 0,-1 0 0 0 0,1 0 0 0 0,-1-1 0 0 0,0 1 0 0 0,1 0-1 0 0,-1-1 1 0 0,1 1 0 0 0,-1-1 0 0 0,0 1 0 0 0,0-1 0 0 0,1 1 0 0 0,-1-1 0 0 0,0 0 0 0 0,0 1-1 0 0,1-1 1 0 0,-1 0 0 0 0,0 1 0 0 0,0-1 0 0 0,0 0 0 0 0,0 0 0 0 0,0 0 0 0 0,1 0 0 0 0,-1 0-1 0 0,0 0 1 0 0,0 0 0 0 0,0 0 0 0 0,0 0 0 0 0,0 0 0 0 0,1 0 0 0 0,-1-1 0 0 0,0 1 0 0 0,0 0-1 0 0,-1-1 1 0 0,-36-9 934 0 0,36 9-999 0 0,1 1-1 0 0,-1 0 1 0 0,1-1 0 0 0,-1 1 0 0 0,1-1-1 0 0,-1 0 1 0 0,1 1 0 0 0,-1-1 0 0 0,1 0-1 0 0,0 0 1 0 0,-1 0 0 0 0,1 0-1 0 0,0 0 1 0 0,0 0 0 0 0,0 0 0 0 0,0 0-1 0 0,-1-1 1 0 0,2 1 0 0 0,-2-2 0 0 0,0-1 32 0 0,0 0 1 0 0,1 0-1 0 0,0 0 1 0 0,0 0-1 0 0,-1-7 1 0 0,-1-8 129 0 0,-1 3-68 0 0,-4-10 219 0 0,2-1 0 0 0,0 0 0 0 0,2-1-1 0 0,2 1 1 0 0,0-30 0 0 0,7-114 205 0 0,-5 169-509 0 0,0 0 0 0 0,0 0 0 0 0,0 1 0 0 0,1-1 0 0 0,-1 0 1 0 0,0 0-1 0 0,1 1 0 0 0,-1-1 0 0 0,1 0 0 0 0,-1 0 0 0 0,1 1 0 0 0,0-1 0 0 0,0 1 0 0 0,0-1 0 0 0,2-2 0 0 0,-3 4-8 0 0,0 0-1 0 0,1-1 1 0 0,-1 1 0 0 0,0 0 0 0 0,1 0 0 0 0,-1-1-1 0 0,1 1 1 0 0,-1 0 0 0 0,0 0 0 0 0,1 0 0 0 0,-1 0-1 0 0,1 0 1 0 0,-1 0 0 0 0,0 0 0 0 0,1 0 0 0 0,-1 0-1 0 0,1 0 1 0 0,-1 0 0 0 0,1 0 0 0 0,-1 0 0 0 0,0 0-1 0 0,1 0 1 0 0,-1 0 0 0 0,1 0 0 0 0,0 1-1 0 0,0 0-1 0 0,1-1 1 0 0,-1 1 0 0 0,0 0-1 0 0,0 0 1 0 0,0 0 0 0 0,0 0 0 0 0,0 0-1 0 0,-1 0 1 0 0,1 0 0 0 0,1 2 0 0 0,19 30 71 0 0,-1 2 1 0 0,-1 0 0 0 0,-2 2 0 0 0,18 57-1 0 0,-31-83-17 0 0,0 0-1 0 0,1 0 1 0 0,0-1 0 0 0,1 1-1 0 0,0-1 1 0 0,0 0-1 0 0,11 11 1 0 0,-3-6 158 0 0,0-1 0 0 0,1 0-1 0 0,23 16 1 0 0,11 12 156 0 0,-48-42-373 0 0,-1 0 1 0 0,1 0-1 0 0,-1 1 0 0 0,1-1 0 0 0,-1 0 1 0 0,1 0-1 0 0,-1 0 0 0 0,1 0 0 0 0,-1 0 1 0 0,1 0-1 0 0,-1 0 0 0 0,1 0 0 0 0,-1 0 1 0 0,1 0-1 0 0,-1 0 0 0 0,1 0 0 0 0,-1 0 1 0 0,1-1-1 0 0,-1 1 0 0 0,1 0 0 0 0,-1 0 1 0 0,1-1-1 0 0,-1 1 0 0 0,1 0 0 0 0,-1 0 1 0 0,0-1-1 0 0,1 1 0 0 0,-1 0 0 0 0,1-1 1 0 0,-1 1-1 0 0,0-1 0 0 0,1 1 0 0 0,-1 0 1 0 0,0-1-1 0 0,0 1 0 0 0,1-1 0 0 0,-1 1 0 0 0,0-1 1 0 0,0 1-1 0 0,0-1 0 0 0,0 1 0 0 0,1-1 1 0 0,-1 1-1 0 0,0-2 0 0 0,5-23 54 0 0,-4 19-41 0 0,0 0 1 0 0,-1 0-1 0 0,0 0 0 0 0,0 0 1 0 0,-1 0-1 0 0,1 0 0 0 0,-3-9 1 0 0,2 13-11 0 0,-1-1 0 0 0,1 1 1 0 0,0-1-1 0 0,-1 0 0 0 0,1 1 1 0 0,-1 0-1 0 0,0-1 1 0 0,1 1-1 0 0,-1 0 0 0 0,0 0 1 0 0,-1 0-1 0 0,1 0 0 0 0,0 1 1 0 0,0-1-1 0 0,-1 1 1 0 0,1-1-1 0 0,-6-1 0 0 0,-7-4-6 0 0,0 2 0 0 0,0 0-1 0 0,-1 1 1 0 0,1 1 0 0 0,-1 0 0 0 0,0 1-1 0 0,0 0 1 0 0,0 2 0 0 0,0 0-1 0 0,0 0 1 0 0,0 2 0 0 0,0 0 0 0 0,-17 5-1 0 0,12-2 1 0 0,1 1-1 0 0,1 1 1 0 0,-1 1 0 0 0,2 1-1 0 0,-1 1 1 0 0,1 0-1 0 0,0 1 1 0 0,1 1 0 0 0,-26 24-1 0 0,34-29-3 0 0,5-3-2 0 0,0-1 0 0 0,0 1 0 0 0,0 0 0 0 0,1 0 0 0 0,-1 0 0 0 0,1 0 0 0 0,0 0 0 0 0,0 1 0 0 0,-3 6 0 0 0,27-29 6 0 0,111-94 179 0 0,-18 18-38 0 0,-104 84-141 0 0,1-1 0 0 0,-1-1 0 0 0,-1 0 0 0 0,0 0 0 0 0,0-1 0 0 0,-2 0 0 0 0,13-28 0 0 0,-17 33 0 0 0,-1 4 0 0 0,0 0 0 0 0,-1 0 0 0 0,0 0 0 0 0,1 0 0 0 0,-2-1 0 0 0,2-5 0 0 0,-4 18 0 0 0,0 1 0 0 0,0-1 0 0 0,-1-1 0 0 0,0 1 0 0 0,0 0 0 0 0,0-1 0 0 0,-6 9 0 0 0,-5 11 0 0 0,-1 2 0 0 0,-1-2 0 0 0,-1 0 0 0 0,-1-1 0 0 0,-37 40 0 0 0,13-15 0 0 0,26-30 0 0 0,10-13 0 0 0,0 1 0 0 0,0-2 0 0 0,-10 10 0 0 0,12-13 0 0 0,1 0 1 0 0,0 0-1 0 0,0 0 0 0 0,0 1 0 0 0,0-1 1 0 0,1 1-1 0 0,-4 9 0 0 0,-1 2 62 0 0,4-11 7 0 0,3-7-27 0 0,3-8-8 0 0,-3 9-31 0 0,8-51 37 0 0,1-53-1 0 0,-6 57-330 0 0,-2 46 281 0 0,-1 0 1 0 0,0 0-1 0 0,0 0 0 0 0,0 0 0 0 0,0 0 0 0 0,0-1 1 0 0,0 1-1 0 0,-1 0 0 0 0,1 0 0 0 0,-1 0 0 0 0,0 0 0 0 0,1 0 1 0 0,-1 0-1 0 0,0 1 0 0 0,-1-4 0 0 0,1 5 6 0 0,0-1 1 0 0,0 0-1 0 0,0 1 0 0 0,0-1 1 0 0,0 1-1 0 0,0 0 0 0 0,0-1 1 0 0,0 1-1 0 0,0 0 0 0 0,0 0 0 0 0,0-1 1 0 0,0 1-1 0 0,0 0 0 0 0,0 0 1 0 0,-1 0-1 0 0,1 0 0 0 0,0 0 0 0 0,0 1 1 0 0,0-1-1 0 0,0 0 0 0 0,0 0 1 0 0,0 1-1 0 0,0-1 0 0 0,0 1 0 0 0,0-1 1 0 0,0 1-1 0 0,0-1 0 0 0,0 1 1 0 0,1-1-1 0 0,-2 2 0 0 0,-2 1-8 0 0,0 0-1 0 0,0 0 0 0 0,1 0 1 0 0,-1 0-1 0 0,1 1 1 0 0,0-1-1 0 0,0 1 0 0 0,0 0 1 0 0,-4 8-1 0 0,-18 43-134 0 0,18-38 132 0 0,-64 171-954 0 0,63-164 706 0 0,-4 9-1025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38:12.483"/>
    </inkml:context>
    <inkml:brush xml:id="br0">
      <inkml:brushProperty name="width" value="0.1" units="cm"/>
      <inkml:brushProperty name="height" value="0.1" units="cm"/>
      <inkml:brushProperty name="color" value="#E71224"/>
    </inkml:brush>
  </inkml:definitions>
  <inkml:trace contextRef="#ctx0" brushRef="#br0">402 58 455 0 0,'-7'-6'332'0'0,"0"-1"0"0"0,1 0 0 0 0,-1 0 0 0 0,1 0 0 0 0,-10-16 0 0 0,16 26-115 0 0,0 0 0 0 0,0 1 1 0 0,0-1-1 0 0,0 0 0 0 0,-1 0 0 0 0,0 0 0 0 0,0 1 0 0 0,0-1 0 0 0,0 0 0 0 0,-2 3 0 0 0,1 1-218 0 0,-1 0 0 0 0,0 0 0 0 0,-1 0 1 0 0,0-1-1 0 0,-5 7 0 0 0,-11 12 262 0 0,11-13-76 0 0,0-1 0 0 0,-17 15 0 0 0,24-25-156 0 0,0 0-1 0 0,0 1 0 0 0,1-1 1 0 0,-1 1-1 0 0,1-1 1 0 0,-1 1-1 0 0,1 0 1 0 0,0-1-1 0 0,-1 1 0 0 0,1 0 1 0 0,0 0-1 0 0,0 0 1 0 0,0 0-1 0 0,1 0 1 0 0,-1 0-1 0 0,0 0 0 0 0,1 0 1 0 0,-1 1-1 0 0,1-1 1 0 0,0 4-1 0 0,0-4-7 0 0,1 1-1 0 0,0-1 1 0 0,0 0-1 0 0,0 1 1 0 0,0-1 0 0 0,0 0-1 0 0,1 0 1 0 0,-1 0-1 0 0,1 0 1 0 0,-1 0-1 0 0,1 0 1 0 0,0-1 0 0 0,0 1-1 0 0,0 0 1 0 0,0-1-1 0 0,0 1 1 0 0,0-1-1 0 0,3 1 1 0 0,0 2 7 0 0,1-1-1 0 0,0 0 1 0 0,0-1-1 0 0,0 0 1 0 0,0 0 0 0 0,0 0-1 0 0,0-1 1 0 0,1 0-1 0 0,6 1 1 0 0,2-1 46 0 0,0-2 0 0 0,26-2 1 0 0,-29 1-27 0 0,-1-1 1 0 0,1-1-1 0 0,-1 1 1 0 0,0-2-1 0 0,0 1 1 0 0,-1-2-1 0 0,1 1 1 0 0,-1-1 0 0 0,13-11-1 0 0,-17 13 3 0 0,-5 2-31 0 0,1 1-1 0 0,0-1 1 0 0,0 1 0 0 0,0 0 0 0 0,0 0 0 0 0,0-1 0 0 0,0 1 0 0 0,4-1-1 0 0,-47 20 169 0 0,17-11-128 0 0,2 0 108 0 0,0-2 1 0 0,-1 0-1 0 0,1-1 0 0 0,-30 1 1 0 0,41-4-35 0 0,9 0-107 0 0,0-1 0 0 0,0 0 0 0 0,0 1-1 0 0,0-1 1 0 0,0 0 0 0 0,0 0 0 0 0,0 0-1 0 0,0-1 1 0 0,0 1 0 0 0,0 0-1 0 0,0-1 1 0 0,0 1 0 0 0,0-1 0 0 0,0 0-1 0 0,0 1 1 0 0,0-1 0 0 0,1 0 0 0 0,-4-2-1 0 0,4-1 327 0 0,7 3-295 0 0,5 2-89 0 0,-9 0 32 0 0,1 0-1 0 0,-1 0 1 0 0,0 0-1 0 0,0-1 1 0 0,0 1-1 0 0,0 0 1 0 0,0-1 0 0 0,1 0-1 0 0,-1 1 1 0 0,0-1-1 0 0,1 0 1 0 0,-1 0-1 0 0,0 0 1 0 0,0-1-1 0 0,1 1 1 0 0,-1 0-1 0 0,0-1 1 0 0,0 0-1 0 0,0 1 1 0 0,4-3-1 0 0,-1 0 14 0 0,0 0-1 0 0,-1 0 0 0 0,0-1 1 0 0,0 0-1 0 0,0 0 0 0 0,0 0 0 0 0,5-6 1 0 0,-3 2 91 0 0,-1 1 1 0 0,10-17 0 0 0,-14 22-91 0 0,0 0 0 0 0,0 0 0 0 0,0 0 0 0 0,-1 0 0 0 0,1 0 0 0 0,0 0 0 0 0,-1 0 1 0 0,1 0-1 0 0,-1 0 0 0 0,0-1 0 0 0,0 1 0 0 0,0 0 0 0 0,0 0 0 0 0,0 0 0 0 0,0-1 0 0 0,-1 1 0 0 0,1 0 0 0 0,-1 0 0 0 0,0-3 0 0 0,0 4-13 0 0,0 0 0 0 0,1 0 0 0 0,-1 0 0 0 0,0 0 0 0 0,0 0 0 0 0,0 0 0 0 0,0 0 0 0 0,0 0 0 0 0,0 0 0 0 0,0 0 0 0 0,0 0 0 0 0,0 1 0 0 0,0-1 0 0 0,0 0 0 0 0,0 1 0 0 0,-1-1 0 0 0,1 1 0 0 0,-2-1 0 0 0,0 0 8 0 0,-1 1 0 0 0,1 0 1 0 0,0-1-1 0 0,0 1 1 0 0,0 1-1 0 0,0-1 0 0 0,-6 1 1 0 0,-3 3 22 0 0,0-1 1 0 0,1 2 0 0 0,-13 5-1 0 0,20-8-32 0 0,-65 33-1 0 0,64-32 0 0 0,1 0 0 0 0,-1 1 0 0 0,1 0 0 0 0,0-1 0 0 0,0 1 0 0 0,0 1 0 0 0,1-1 0 0 0,-1 1 0 0 0,1-1 0 0 0,0 1 0 0 0,0 0 0 0 0,1 0 0 0 0,0 0 0 0 0,0 1 0 0 0,0-1 0 0 0,0 1 0 0 0,1-1 0 0 0,0 1 0 0 0,-1 8 0 0 0,2-13 0 0 0,0 0 0 0 0,1 0 0 0 0,-1 0 0 0 0,0 1 0 0 0,1-1 0 0 0,-1 0 0 0 0,1 0 0 0 0,-1 0 0 0 0,1 0 0 0 0,0 0 0 0 0,0 0 0 0 0,-1 0 0 0 0,1 0 0 0 0,0 0 0 0 0,0-1 0 0 0,0 1 0 0 0,0 0 0 0 0,0 0 0 0 0,0-1 0 0 0,0 1 0 0 0,0-1 0 0 0,0 1 0 0 0,0-1 0 0 0,0 1 0 0 0,1-1 0 0 0,-1 1 0 0 0,0-1 0 0 0,0 0 0 0 0,2 0 0 0 0,5 2 0 0 0,0-1 0 0 0,0 0 0 0 0,8-1 0 0 0,-2-2 8 0 0,0 0-1 0 0,-1-1 0 0 0,0 0 0 0 0,0-1 0 0 0,0-1 1 0 0,0 0-1 0 0,12-7 0 0 0,2 1-1 0 0,-3-1 58 0 0,28-17-1 0 0,-49 27-62 0 0,4-4 2 0 0,-7 2 4 0 0,-18 1 15 0 0,-25 7 10 0 0,33-2-27 0 0,0 0-1 0 0,0 1 1 0 0,1 1 0 0 0,-1 0-1 0 0,1 0 1 0 0,-13 8-1 0 0,0 3 12 0 0,-25 20 0 0 0,45-34-16 0 0,0 1 0 0 0,0 0 0 0 0,1 0 0 0 0,-1 0 0 0 0,1 0 0 0 0,-1 0 0 0 0,1 0 0 0 0,0 1 0 0 0,0-1 0 0 0,-2 4 0 0 0,3-5 0 0 0,0-1 0 0 0,0 1 0 0 0,-1-1 0 0 0,1 1 0 0 0,0-1 0 0 0,0 1 0 0 0,0 0 0 0 0,0-1 0 0 0,0 1 0 0 0,0-1 0 0 0,0 1 0 0 0,0-1 0 0 0,0 1 0 0 0,0 0 0 0 0,0-1 0 0 0,0 1 0 0 0,1-1 0 0 0,-1 1 0 0 0,0-1 0 0 0,0 1 0 0 0,1-1 0 0 0,-1 1 0 0 0,0-1 0 0 0,1 1 0 0 0,-1-1 0 0 0,0 1 0 0 0,1-1 0 0 0,-1 0 0 0 0,0 1 0 0 0,1-1 0 0 0,-1 0 0 0 0,1 1 0 0 0,-1-1 0 0 0,1 0 0 0 0,-1 1 0 0 0,1-1 0 0 0,-1 0 0 0 0,1 0 0 0 0,-1 0 0 0 0,1 1 0 0 0,0-1 0 0 0,-1 0 0 0 0,1 0 0 0 0,-1 0 0 0 0,1 0 0 0 0,-1 0 0 0 0,1 0 0 0 0,0 0 0 0 0,-1 0 0 0 0,1-1 0 0 0,11 2-9 0 0,0-1 0 0 0,0-1 0 0 0,0 0 0 0 0,0-1 0 0 0,0 0 0 0 0,-1 0 0 0 0,21-9 0 0 0,-30 11 9 0 0,22-13 0 0 0,-23 12 0 0 0,-1 1 0 0 0,1-1 0 0 0,-1 1 0 0 0,1-1 0 0 0,-1 1 0 0 0,1-1 0 0 0,-1 1 0 0 0,0-1 0 0 0,1 1 0 0 0,-1-1 0 0 0,1 1 0 0 0,-1-1 0 0 0,0 0 0 0 0,0 1 0 0 0,1-1 0 0 0,-1 0 0 0 0,0 1 0 0 0,0-1 0 0 0,0 0 0 0 0,0 1 0 0 0,0-1 0 0 0,1 0 0 0 0,-1 1 0 0 0,-1-1 0 0 0,1 0 0 0 0,0 1 0 0 0,0-1 0 0 0,0 0 0 0 0,0 1 0 0 0,0-1 0 0 0,-1 0 0 0 0,1 1 0 0 0,0-1 0 0 0,0 0 0 0 0,-2 0 0 0 0,1-1 5 0 0,-1 0-1 0 0,0 0 0 0 0,1 0 0 0 0,-1 1 0 0 0,0-1 0 0 0,0 0 1 0 0,-1 1-1 0 0,1 0 0 0 0,0-1 0 0 0,0 1 0 0 0,-1 0 0 0 0,1 0 1 0 0,0 1-1 0 0,-1-1 0 0 0,1 0 0 0 0,-1 1 0 0 0,1-1 0 0 0,-1 1 1 0 0,1 0-1 0 0,-1 0 0 0 0,1 0 0 0 0,-4 0 0 0 0,-1 1 10 0 0,0 0 0 0 0,0 0-1 0 0,0 1 1 0 0,1 0 0 0 0,-1 0 0 0 0,-12 6-1 0 0,5-1-13 0 0,0 0 0 0 0,0 1 0 0 0,0 1 0 0 0,1 0 0 0 0,-14 14 0 0 0,26-22-2 0 0,0-1 0 0 0,0 1-1 0 0,0 0 1 0 0,0 0-1 0 0,1 0 1 0 0,-1 0 0 0 0,0 0-1 0 0,0 0 1 0 0,1 1-1 0 0,-1-1 1 0 0,1 0 0 0 0,-1 0-1 0 0,1 0 1 0 0,0 1-1 0 0,-1-1 1 0 0,1 0 0 0 0,0 0-1 0 0,0 1 1 0 0,0-1-1 0 0,-1 0 1 0 0,1 0 0 0 0,1 1-1 0 0,-1-1 1 0 0,0 0-1 0 0,0 1 1 0 0,0-1 0 0 0,1 0-1 0 0,0 1 1 0 0,-1-1 2 0 0,1 0 0 0 0,0 0 0 0 0,0 0 0 0 0,0 0 1 0 0,0 0-1 0 0,0 0 0 0 0,0-1 0 0 0,0 1 0 0 0,0 0 1 0 0,0-1-1 0 0,0 1 0 0 0,0-1 0 0 0,1 1 0 0 0,-1-1 1 0 0,0 1-1 0 0,0-1 0 0 0,0 0 0 0 0,1 0 0 0 0,-1 0 1 0 0,0 0-1 0 0,0 0 0 0 0,1 0 0 0 0,-1 0 0 0 0,0 0 1 0 0,0 0-1 0 0,1 0 0 0 0,-1-1 0 0 0,2 0 0 0 0,21-6 43 0 0,-1-2-1 0 0,0 0 1 0 0,38-23-1 0 0,26-11 52 0 0,-62 31-62 0 0,-23 12-29 0 0,-1-1-1 0 0,1 0 0 0 0,-1 0 0 0 0,1 0 1 0 0,-1 0-1 0 0,0 0 0 0 0,1 0 1 0 0,-1-1-1 0 0,0 1 0 0 0,0 0 0 0 0,0-1 1 0 0,0 1-1 0 0,2-3 0 0 0,-3 3 0 0 0,0 0 0 0 0,0 1-1 0 0,0-1 1 0 0,0 0 0 0 0,-1 1-1 0 0,1-1 1 0 0,0 0-1 0 0,0 1 1 0 0,0-1 0 0 0,-1 0-1 0 0,1 1 1 0 0,0-1 0 0 0,0 0-1 0 0,-1 1 1 0 0,1-1 0 0 0,-1 1-1 0 0,1-1 1 0 0,-1 0-1 0 0,1 1 1 0 0,0-1 0 0 0,-1 1-1 0 0,0 0 1 0 0,1-1 0 0 0,-1 1-1 0 0,1-1 1 0 0,-1 1 0 0 0,0 0-1 0 0,1-1 1 0 0,-1 1-1 0 0,0 0 1 0 0,1 0 0 0 0,-1-1-1 0 0,-1 1 1 0 0,-26-6 68 0 0,24 5-68 0 0,-9 0 10 0 0,-1 0 0 0 0,1 1 0 0 0,0 1 0 0 0,0 0 0 0 0,0 0 0 0 0,0 1 0 0 0,-16 5 0 0 0,0 2 20 0 0,1 0 0 0 0,-30 16 0 0 0,26-7-32 0 0,-32 21 0 0 0,32-18 0 0 0,29-20 0 0 0,1 1 0 0 0,0 0 0 0 0,-1 0 0 0 0,1 0 0 0 0,0 0 0 0 0,0 0 0 0 0,0 0 0 0 0,0 1 0 0 0,1-1 0 0 0,-1 1 0 0 0,1-1 0 0 0,-2 5 0 0 0,3-6 0 0 0,1-1 0 0 0,-1 1 0 0 0,1-1 0 0 0,-1 1 0 0 0,1-1 0 0 0,0 1 0 0 0,-1-1 0 0 0,1 0 0 0 0,0 1 0 0 0,0-1 0 0 0,-1 0 0 0 0,1 1 0 0 0,0-1 0 0 0,0 0 0 0 0,-1 0 0 0 0,1 0 0 0 0,0 0 0 0 0,0 0 0 0 0,-1 0 0 0 0,1 0 0 0 0,1 0 0 0 0,2 1 0 0 0,9 1 0 0 0,-1 1 0 0 0,0-1 0 0 0,1-1 0 0 0,-1 0 0 0 0,1-1 0 0 0,-1-1 0 0 0,1 0 0 0 0,-1 0 0 0 0,1-1 0 0 0,19-6 0 0 0,10-4 11 0 0,-31 10-6 0 0,0 0 1 0 0,0-1-1 0 0,-1 0 0 0 0,0-1 1 0 0,0-1-1 0 0,0 1 0 0 0,0-2 1 0 0,-1 1-1 0 0,14-11 0 0 0,-8 4 17 0 0,-9 7-1 0 0,0 0 1 0 0,0-1-1 0 0,-1 0 0 0 0,9-10 0 0 0,-14 15-20 0 0,0 1 1 0 0,0 0-1 0 0,1 0 0 0 0,-1-1 0 0 0,0 1 0 0 0,0 0 0 0 0,0 0 0 0 0,0-1 0 0 0,0 1 0 0 0,-1 0 1 0 0,1-1-1 0 0,0 1 0 0 0,0 0 0 0 0,0 0 0 0 0,0-1 0 0 0,0 1 0 0 0,0 0 0 0 0,0 0 0 0 0,0-1 1 0 0,-1 1-1 0 0,1 0 0 0 0,0 0 0 0 0,0 0 0 0 0,0-1 0 0 0,-1 1 0 0 0,1 0 0 0 0,0 0 0 0 0,0 0 1 0 0,0-1-1 0 0,-1 1 0 0 0,1 0 0 0 0,0 0 0 0 0,0 0 0 0 0,-1 0 0 0 0,1 0 0 0 0,0 0 0 0 0,0 0 1 0 0,-1 0-1 0 0,1 0 0 0 0,0-1 0 0 0,-1 1 0 0 0,1 0 0 0 0,0 0 0 0 0,0 0 0 0 0,-1 1 0 0 0,1-1 1 0 0,0 0-1 0 0,0 0 0 0 0,-1 0 0 0 0,1 0 0 0 0,-18-1 68 0 0,16 1-67 0 0,-20 2 16 0 0,0 1-1 0 0,0 0 0 0 0,0 2 1 0 0,0 1-1 0 0,-38 15 0 0 0,-4 0 7 0 0,49-16-24 0 0,0 1 0 0 0,0 0 0 0 0,0 1 0 0 0,1 1 0 0 0,-14 9 0 0 0,21-12 0 0 0,1-1 0 0 0,0 1 0 0 0,0 0 0 0 0,0 1 0 0 0,1-1 0 0 0,0 1 0 0 0,0 0 0 0 0,0 0 0 0 0,1 1 0 0 0,0-1 0 0 0,0 1 0 0 0,-4 10 0 0 0,8-15-1 0 0,-1 0-1 0 0,0 0 1 0 0,1 0 0 0 0,-1 0-1 0 0,1 0 1 0 0,-1 0-1 0 0,1 0 1 0 0,0 0-1 0 0,0 0 1 0 0,0-1-1 0 0,0 1 1 0 0,0 0 0 0 0,0 0-1 0 0,1 0 1 0 0,-1 0-1 0 0,1 0 1 0 0,-1 0-1 0 0,1 0 1 0 0,0 0 0 0 0,0 0-1 0 0,0-1 1 0 0,0 1-1 0 0,0 0 1 0 0,2 2-1 0 0,0-2 0 0 0,-1 0 0 0 0,1 0 0 0 0,0-1-1 0 0,-1 1 1 0 0,1-1 0 0 0,0 0 0 0 0,0 0-1 0 0,0 0 1 0 0,0 0 0 0 0,0 0 0 0 0,0-1-1 0 0,0 1 1 0 0,0-1 0 0 0,0 0 0 0 0,4 0-1 0 0,4 0 3 0 0,-1-1 0 0 0,1-1 0 0 0,-1 0 0 0 0,0 0 0 0 0,0-1 0 0 0,19-7 0 0 0,57-34 0 0 0,-54 27 0 0 0,34-22 0 0 0,-38 21 0 0 0,35-15 0 0 0,-26 12 54 0 0,-73 16 10 0 0,17 4-59 0 0,-38 3 1 0 0,6 1-7 0 0,34-4 1 0 0,0 1 0 0 0,0 1 0 0 0,0 1 0 0 0,1 1 0 0 0,-30 7 0 0 0,35-7 0 0 0,-13 5 1 0 0,23-8-1 0 0,1 0 0 0 0,-1 1-1 0 0,1-1 1 0 0,-1 0 0 0 0,1 1-1 0 0,-1-1 1 0 0,1 0 0 0 0,0 1 0 0 0,-1-1-1 0 0,1 0 1 0 0,0 1 0 0 0,-1-1-1 0 0,1 1 1 0 0,0-1 0 0 0,-1 1-1 0 0,1-1 1 0 0,0 1 0 0 0,0-1 0 0 0,-1 1-1 0 0,1-1 1 0 0,0 1 0 0 0,0-1-1 0 0,0 1 1 0 0,0-1 0 0 0,0 1 0 0 0,0-1-1 0 0,0 1 1 0 0,0 0 0 0 0,0-1-1 0 0,0 1 1 0 0,0-1 0 0 0,0 1-1 0 0,0-1 1 0 0,0 1 0 0 0,1-1 0 0 0,-1 1-1 0 0,0-1 1 0 0,1 1 0 0 0,-1 0-1 0 0,1 0 0 0 0,0 0 0 0 0,0 0 0 0 0,-1 0 0 0 0,1 0 0 0 0,0 0 0 0 0,0-1 0 0 0,0 1 0 0 0,0 0 0 0 0,0-1 0 0 0,0 1 0 0 0,0 0 0 0 0,0-1 0 0 0,1 0 0 0 0,-1 1 0 0 0,0-1 0 0 0,0 0 0 0 0,0 1 0 0 0,0-1 0 0 0,1 0 0 0 0,-1 0 0 0 0,0 0 0 0 0,0 0 0 0 0,0 0 0 0 0,1 0 0 0 0,-1 0 0 0 0,0-1 0 0 0,0 1 0 0 0,2-1 0 0 0,5-1-5 0 0,1-1 1 0 0,-1 1-1 0 0,8-6 1 0 0,-6 4 3 0 0,-3 1 2 0 0,0 0 0 0 0,0-1 0 0 0,0 0 0 0 0,-1 0 0 0 0,1 0 0 0 0,-1-1 0 0 0,0 0 0 0 0,0 0 0 0 0,-1-1 0 0 0,0 1 0 0 0,0-1 0 0 0,0-1 0 0 0,5-8 0 0 0,-8 13 45 0 0,-4 8 24 0 0,-7 19-241 0 0,2-5-783 0 0,-3 9-3144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53:05.312"/>
    </inkml:context>
    <inkml:brush xml:id="br0">
      <inkml:brushProperty name="width" value="0.1" units="cm"/>
      <inkml:brushProperty name="height" value="0.1" units="cm"/>
      <inkml:brushProperty name="color" value="#E71224"/>
    </inkml:brush>
  </inkml:definitions>
  <inkml:trace contextRef="#ctx0" brushRef="#br0">137 1446 4575 0 0,'6'-13'313'0'0,"-6"11"-242"0"0,1 0 0 0 0,-1 0 0 0 0,1 1 0 0 0,0-1 0 0 0,-1 0 0 0 0,1 0 0 0 0,0 1 0 0 0,0-1 0 0 0,0 1 0 0 0,0-1 0 0 0,1 1 0 0 0,-1 0 0 0 0,0-1 0 0 0,1 1 0 0 0,-1 0 0 0 0,1 0 0 0 0,-1 0-1 0 0,1 0 1 0 0,2-2 0 0 0,1 1 160 0 0,0-1-1 0 0,0 1 0 0 0,1 0 0 0 0,-1 0 1 0 0,1 0-1 0 0,-1 1 0 0 0,1 0 0 0 0,0 0 1 0 0,-1 0-1 0 0,1 1 0 0 0,0 0 0 0 0,0 0 1 0 0,-1 1-1 0 0,1-1 0 0 0,10 3 0 0 0,1 3 167 0 0,29 13 1 0 0,-32-13-159 0 0,0 0 0 0 0,0-1 1 0 0,26 7-1 0 0,241 20 3594 0 0,-73-12-2490 0 0,-135-10-927 0 0,0-4 0 0 0,101-3 0 0 0,331-58 1223 0 0,-387 47-1377 0 0,-25 3-99 0 0,355-11 304 0 0,-309 15-156 0 0,244-33-1 0 0,-322 27-158 0 0,104 2 0 0 0,61 19-61 0 0,40-3-40 0 0,-16-1 26 0 0,-34 18 89 0 0,-77-8-87 0 0,14-1 69 0 0,480 71 398 0 0,-575-82-508 0 0,1-1 0 0 0,-1-4 1 0 0,1-2-1 0 0,66-7 0 0 0,369-19 373 0 0,-209 9-129 0 0,-134 5-153 0 0,306-13 72 0 0,-165 7-114 0 0,-275 16-77 0 0,219-4 105 0 0,286 7 28 0 0,-184 2 199 0 0,58-12-131 0 0,-201-14 902 0 0,-114 10-645 0 0,134-1 0 0 0,382-11-1821 0 0,-319 8 1395 0 0,-16 2 151 0 0,-155 6-136 0 0,0 5 0 0 0,151 15-1 0 0,-1-3 35 0 0,-64-6-43 0 0,-126-2-16 0 0,117-14 0 0 0,-81 11 51 0 0,-72 3-41 0 0,-1-2 1 0 0,34-5 0 0 0,28-2 127 0 0,-24-1-100 0 0,-41 6-21 0 0,-1-1 1 0 0,1-1-1 0 0,45-16 0 0 0,-25 0 0 0 0,-31 13-20 0 0,-1 1-1 0 0,1 1 1 0 0,0 0-1 0 0,21-4 1 0 0,-28 8-4 0 0,-1 0 0 0 0,0-1 0 0 0,0 0 0 0 0,0 0 0 0 0,0-1 0 0 0,-1 0 0 0 0,1 0 0 0 0,-1-1 0 0 0,0 0 0 0 0,0 0 0 0 0,-1 0 0 0 0,1-1 0 0 0,-1 0 0 0 0,0-1-1 0 0,-1 1 1 0 0,0-1 0 0 0,0 0 0 0 0,0 0 0 0 0,-1-1 0 0 0,0 1 0 0 0,-1-1 0 0 0,1 0 0 0 0,-1 0 0 0 0,2-11 0 0 0,9-35 199 0 0,-9 40-185 0 0,-1-1 0 0 0,0 0 0 0 0,2-23 0 0 0,-4-94 214 0 0,1-4-70 0 0,-1 108-163 0 0,-2 0 0 0 0,-2 0 0 0 0,0 1-1 0 0,-2-1 1 0 0,0 0 0 0 0,-16-45 0 0 0,16 59-11 0 0,-1 1 1 0 0,0 0 0 0 0,-1 0-1 0 0,0 1 1 0 0,-11-15 0 0 0,13 21-11 0 0,0 0 1 0 0,-1 1 0 0 0,0 0-1 0 0,1 0 1 0 0,-2 1 0 0 0,1-1-1 0 0,-1 1 1 0 0,1 0 0 0 0,-1 1-1 0 0,0-1 1 0 0,0 1-1 0 0,-11-4 1 0 0,-35-9 0 0 0,-80-12 0 0 0,-220-5 0 0 0,39 24 0 0 0,30 10 0 0 0,4-24 0 0 0,138 8 0 0 0,-161 3 0 0 0,153 0 0 0 0,38 2 0 0 0,-144-3 0 0 0,-119 31 0 0 0,256-9 0 0 0,-138-2 0 0 0,-55 4 0 0 0,-175 16 0 0 0,104-9 0 0 0,286-12 0 0 0,-106-9 0 0 0,72-3 0 0 0,-189 15 0 0 0,-202 13 0 0 0,492-22 0 0 0,-308 11 0 0 0,-127 2 0 0 0,387-11 0 0 0,-127 20 0 0 0,-37 2 0 0 0,-46-31 0 0 0,-19-8 0 0 0,226 15 0 0 0,-111-9 0 0 0,166 6 1 0 0,-390-36 62 0 0,164 39-63 0 0,207-2 0 0 0,-83-16 0 0 0,56 7 0 0 0,-29-6 0 0 0,-56-7 0 0 0,106 20 0 0 0,-126-6 0 0 0,37 9 0 0 0,-269-36 0 0 0,297 24 0 0 0,-153 1 0 0 0,141 11 0 0 0,-68 0 0 0 0,-74 0 0 0 0,222 1 0 0 0,-158-3 0 0 0,149 0 0 0 0,-96-20 0 0 0,17 0 0 0 0,-38-10 0 0 0,129 23 0 0 0,-2 1 0 0 0,1 3 0 0 0,-1 1 0 0 0,0 2 0 0 0,1 2 0 0 0,-58 5 0 0 0,65 0 0 0 0,-1 1 0 0 0,-63 18 0 0 0,94-21-1 0 0,0 0-1 0 0,0 0 1 0 0,0 1-1 0 0,0-1 1 0 0,1 1 0 0 0,-1 0-1 0 0,1 0 1 0 0,-1 0-1 0 0,1 0 1 0 0,0 1 0 0 0,0-1-1 0 0,1 1 1 0 0,-1 0-1 0 0,1-1 1 0 0,0 1 0 0 0,0 1-1 0 0,0-1 1 0 0,0 0-1 0 0,1 0 1 0 0,-2 5 0 0 0,-2 12-11 0 0,1 0 1 0 0,-4 41 0 0 0,8-52 10 0 0,-3 228 6 0 0,4-42-63 0 0,-2 228 47 0 0,3-405-28 0 0,-2 1 0 0 0,0-1 0 0 0,-1 0 1 0 0,-1 0-1 0 0,-1 0 0 0 0,-8 32 0 0 0,3-21-1455 0 0,1 0 0 0 0,-6 53 1 0 0,9-50-87 0 0,-1 7-127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53:14.282"/>
    </inkml:context>
    <inkml:brush xml:id="br0">
      <inkml:brushProperty name="width" value="0.1" units="cm"/>
      <inkml:brushProperty name="height" value="0.1" units="cm"/>
      <inkml:brushProperty name="color" value="#66CC00"/>
    </inkml:brush>
  </inkml:definitions>
  <inkml:trace contextRef="#ctx0" brushRef="#br0">12262 287 1375 0 0,'2'-2'1150'0'0,"-2"2"-1006"0"0,0-1 0 0 0,1 1-1 0 0,-1 0 1 0 0,0-1 0 0 0,0 1-1 0 0,0 0 1 0 0,0-1 0 0 0,0 1 0 0 0,0-1-1 0 0,0 1 1 0 0,0 0 0 0 0,0-1-1 0 0,0 1 1 0 0,0-1 0 0 0,-3-5 2586 0 0,2 6-2586 0 0,-4-8 1162 0 0,4 4-1063 0 0,-1 2 0 0 0,1-1 1 0 0,-1 0-1 0 0,0 0 0 0 0,0 0 1 0 0,0 1-1 0 0,0-1 0 0 0,0 1 1 0 0,-1-1-1 0 0,1 1 0 0 0,-1 0 1 0 0,1 0-1 0 0,-1 0 0 0 0,0 0 1 0 0,0 1-1 0 0,1-1 0 0 0,-1 1 1 0 0,-1 0-1 0 0,1 0 0 0 0,0 0 1 0 0,0 0-1 0 0,0 0 0 0 0,0 1 1 0 0,-1-1-1 0 0,-5 1 0 0 0,-7 0 108 0 0,0 1 0 0 0,0 1 0 0 0,0 0 0 0 0,-19 5 0 0 0,4 0 1 0 0,14-5-112 0 0,0 0 0 0 0,0-1 0 0 0,1-1 0 0 0,-1-1 0 0 0,0 0 1 0 0,0-1-1 0 0,1-1 0 0 0,-1-1 0 0 0,1 0 0 0 0,0-1 0 0 0,-24-10 0 0 0,24 9 46 0 0,-1 0-1 0 0,0 2 1 0 0,0 0-1 0 0,-33-3 1 0 0,10 5-132 0 0,-41 4 0 0 0,39-2 13 0 0,0-1-1 0 0,1-2 0 0 0,-1-2 1 0 0,-40-10-1 0 0,-30-1 403 0 0,49 9-307 0 0,41 5-165 0 0,-1 2 0 0 0,-40 3 0 0 0,-2 0 29 0 0,-20-4 13 0 0,-43 0 111 0 0,-28 5 33 0 0,121-3-160 0 0,0-2-1 0 0,-67-10 1 0 0,-36-4 261 0 0,60 7-203 0 0,1 4 1 0 0,-154 10-1 0 0,-281 55 296 0 0,447-53-308 0 0,-83 1-1 0 0,133-8-154 0 0,-223-4 295 0 0,177 1-185 0 0,-119 10 73 0 0,25 2-55 0 0,83-11-128 0 0,-166 4 148 0 0,2 19-29 0 0,213-18-137 0 0,-186 26 83 0 0,154-25-47 0 0,-105-7 0 0 0,78 0 60 0 0,1 3 0 0 0,-98 14 0 0 0,158-13-85 0 0,-237 16 126 0 0,102-26-57 0 0,50 0 37 0 0,-195 11-1 0 0,172 2-77 0 0,72-4 13 0 0,-1-3 0 0 0,-102-17 0 0 0,32 0 53 0 0,-198-3 1 0 0,321 22-101 0 0,-241-15 51 0 0,111 7 5 0 0,101 7-50 0 0,-32-1-7 0 0,-50-2 0 0 0,-82-7 0 0 0,101 9 64 0 0,-105 11-1 0 0,146-5-54 0 0,-129-5-9 0 0,-1-1 0 0 0,158 4 0 0 0,-124 11 0 0 0,87-3 0 0 0,0-4 0 0 0,-1-2 0 0 0,1-3 0 0 0,-90-10 0 0 0,96 3 15 0 0,-75 2 1 0 0,-59 13 43 0 0,-25 0-21 0 0,-133-26-38 0 0,223 8 0 0 0,29 0 96 0 0,-141-31 0 0 0,228 37-95 0 0,-126-31 51 0 0,-48-13-41 0 0,-134-3 53 0 0,-22 34-64 0 0,303 17 0 0 0,-54 11 0 0 0,55-7 0 0 0,-54 2 0 0 0,65-5 0 0 0,1 1 0 0 0,-1 2 0 0 0,1 0 0 0 0,0 1 0 0 0,-33 14 0 0 0,49-16 0 0 0,1 0 0 0 0,0 1 0 0 0,0 0 0 0 0,1 0 0 0 0,-13 11 0 0 0,-38 37 0 0 0,39-33 0 0 0,-72 58 0 0 0,64-57 0 0 0,1 2 0 0 0,1 0 0 0 0,1 2 0 0 0,-28 36 0 0 0,38-37-21 0 0,0 0-1 0 0,-20 52 1 0 0,21-40 21 0 0,2 0 0 0 0,1 0 0 0 0,2 1 0 0 0,2 0 0 0 0,1 1 0 0 0,2-1 0 0 0,1 57 0 0 0,3-73 0 0 0,1 0 0 0 0,0 0 0 0 0,2 0 0 0 0,0 0 0 0 0,1-1 0 0 0,13 39 0 0 0,-10-43 0 0 0,0 1 0 0 0,1-1 0 0 0,1-1 0 0 0,0 0 0 0 0,1 0 0 0 0,13 15 0 0 0,-16-22 0 0 0,1-1 0 0 0,-1 1 0 0 0,1-2 0 0 0,1 1 0 0 0,-1-1 0 0 0,1 0 0 0 0,0 0 0 0 0,0-1 0 0 0,1-1 0 0 0,0 1 0 0 0,16 4 0 0 0,64 13 43 0 0,0-5-1 0 0,115 9 1 0 0,89 9-43 0 0,-44-3 0 0 0,0-9 0 0 0,3 12 0 0 0,-47-5 0 0 0,-176-27 0 0 0,618 88 64 0 0,-541-71-64 0 0,117 5 0 0 0,155-26 44 0 0,-155-4-24 0 0,277-3-20 0 0,-92 22 0 0 0,-1 0 0 0 0,-267-14 0 0 0,388 6 0 0 0,-281-2 0 0 0,-204-4 0 0 0,386-7 64 0 0,-279 6-64 0 0,61-3 0 0 0,134-6 0 0 0,-80-2 0 0 0,-40 0 0 0 0,-36 13 0 0 0,-87-2 0 0 0,135-18 0 0 0,-108 2 0 0 0,164-1 0 0 0,-36 20 0 0 0,-158-10 0 0 0,-53 2 0 0 0,48-2 0 0 0,103 6 0 0 0,-2 0 0 0 0,-73 10 0 0 0,-67-3 0 0 0,0-3 0 0 0,82-5 0 0 0,219-29 0 0 0,-174 40 0 0 0,-128-3 0 0 0,106-4 0 0 0,13-13 28 0 0,34-3 8 0 0,10-1-36 0 0,-118 8 0 0 0,-32 9 0 0 0,48 0 0 0 0,-73-7 0 0 0,1-1 0 0 0,62-18 0 0 0,-31 5 0 0 0,-59 18 0 0 0,-1-2 0 0 0,1 0 0 0 0,-1-1 0 0 0,0-1 0 0 0,-1 0 0 0 0,1-1 0 0 0,-1-1 0 0 0,24-16 0 0 0,28-36 65 0 0,-27 24-66 0 0,-18 20 1 0 0,0 0 0 0 0,0 2 0 0 0,2 1 0 0 0,30-14 0 0 0,-45 23 0 0 0,41-24 0 0 0,13-5 0 0 0,145-49 0 0 0,-191 73 0 0 0,0-1 0 0 0,-1 0 0 0 0,0-1 0 0 0,0-1 0 0 0,-2 0 0 0 0,15-17 0 0 0,19-22 0 0 0,-44 47 0 0 0,0 0 0 0 0,-1 0 0 0 0,0 1 0 0 0,0-1 0 0 0,0 0 0 0 0,0-1 0 0 0,-1 1 0 0 0,0 0 0 0 0,2-7 0 0 0,2-43 0 0 0,-2 12 53 0 0,1 12-50 0 0,-1-1-1 0 0,-1 1 0 0 0,-2-1 0 0 0,-5-44 0 0 0,3 62 4 0 0,-1-1 1 0 0,-1 0-1 0 0,0 1 0 0 0,-1 0 1 0 0,0 0-1 0 0,-1 0 0 0 0,0 1 1 0 0,-1 0-1 0 0,0 0 0 0 0,-12-15 1 0 0,13 20-8 0 0,-1 0 1 0 0,1 0 0 0 0,-1 0-1 0 0,0 1 1 0 0,-1 0 0 0 0,1 1-1 0 0,-1-1 1 0 0,0 1 0 0 0,0 1-1 0 0,-1 0 1 0 0,0 0 0 0 0,0 0-1 0 0,1 1 1 0 0,-2 1 0 0 0,1-1-1 0 0,-11 0 1 0 0,-1 2-83 0 0,0 1 0 0 0,0 1 0 0 0,0 0 0 0 0,1 2 0 0 0,-1 0-1 0 0,0 2 1 0 0,-35 12 0 0 0,-136 68-3003 0 0,152-65 2001 0 0,-55 35-3257 0 0,51-26-3520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54:09.061"/>
    </inkml:context>
    <inkml:brush xml:id="br0">
      <inkml:brushProperty name="width" value="0.1" units="cm"/>
      <inkml:brushProperty name="height" value="0.1" units="cm"/>
      <inkml:brushProperty name="color" value="#66CC00"/>
    </inkml:brush>
  </inkml:definitions>
  <inkml:trace contextRef="#ctx0" brushRef="#br0">9 0 1375 0 0,'-9'2'64'0'0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54:10.570"/>
    </inkml:context>
    <inkml:brush xml:id="br0">
      <inkml:brushProperty name="width" value="0.1" units="cm"/>
      <inkml:brushProperty name="height" value="0.1" units="cm"/>
      <inkml:brushProperty name="color" value="#66CC00"/>
    </inkml:brush>
  </inkml:definitions>
  <inkml:trace contextRef="#ctx0" brushRef="#br0">2494 1291 9471 0 0,'-4'-4'351'0'0,"3"3"-248"0"0,0 0 0 0 0,-1 0 0 0 0,1 0 0 0 0,0 0 0 0 0,-1-1 0 0 0,1 1 0 0 0,0 0-1 0 0,0-1 1 0 0,0 1 0 0 0,-5-6 2188 0 0,6 8-2245 0 0,0-1 0 0 0,0 0 0 0 0,0 1 0 0 0,1-1 0 0 0,-1 0 0 0 0,0 1 0 0 0,0-1 0 0 0,0 1 0 0 0,0-1 0 0 0,0 0 0 0 0,0 1 1 0 0,1-1-1 0 0,-1 0 0 0 0,0 1 0 0 0,0-1 0 0 0,1 0 0 0 0,-1 0 0 0 0,0 1 0 0 0,0-1 0 0 0,1 0 0 0 0,-1 0 0 0 0,0 1 0 0 0,1-1 0 0 0,-1 0 0 0 0,0 0 0 0 0,1 0 0 0 0,-1 1 0 0 0,0-1 0 0 0,1 0 0 0 0,-1 0 0 0 0,0 0 0 0 0,1 0 0 0 0,18-1 2227 0 0,-14 0-1622 0 0,0 0 1 0 0,0-1-1 0 0,0 1 1 0 0,8-6-1 0 0,-7 4-246 0 0,-6 3-378 0 0,1 0 0 0 0,-1 0 1 0 0,1-1-1 0 0,-1 1 0 0 0,0 0 1 0 0,1 0-1 0 0,-1-1 0 0 0,1 1 0 0 0,-1-1 1 0 0,0 1-1 0 0,1 0 0 0 0,-1-1 1 0 0,0 1-1 0 0,1-1 0 0 0,-1 1 1 0 0,0-1-1 0 0,0 1 0 0 0,1-1 0 0 0,-1 1 1 0 0,0-1-1 0 0,0 1 0 0 0,0-1 1 0 0,0 1-1 0 0,1-1 0 0 0,-1 1 0 0 0,0-1 1 0 0,0 1-1 0 0,0-1 0 0 0,0 1 1 0 0,0-1-1 0 0,-1 1 0 0 0,1-2 1 0 0,1-2 200 0 0,-1 1 0 0 0,1-1 0 0 0,0 0 1 0 0,1 1-1 0 0,-1-1 0 0 0,3-4 0 0 0,2-7 205 0 0,17-38 375 0 0,-20 44-641 0 0,-1 1 0 0 0,0-1 0 0 0,1-11 1 0 0,-3 13-50 0 0,1 0 0 0 0,0 0 1 0 0,1 0-1 0 0,0 1 1 0 0,0-1-1 0 0,0 0 1 0 0,5-8-1 0 0,58-92 637 0 0,-64 104-744 0 0,1-1 0 0 0,-1 1 0 0 0,0-1 0 0 0,0 1 0 0 0,0-1 0 0 0,0 1 0 0 0,0-1 0 0 0,-1 0 0 0 0,1 0 0 0 0,-1 1 0 0 0,0-1 0 0 0,-1 0 0 0 0,0-5 0 0 0,-2-3 90 0 0,0 0 0 0 0,-9-21 1 0 0,9 24 0 0 0,-1 1 1 0 0,1-1-1 0 0,1 0 1 0 0,-1 0 0 0 0,2 0-1 0 0,-2-12 1 0 0,4 10-82 0 0,0 0-1 0 0,1 1 1 0 0,1 0 0 0 0,-1-1 0 0 0,2 1 0 0 0,-1 0-1 0 0,10-18 1 0 0,-7 16-23 0 0,0 0 1 0 0,-2 0-1 0 0,0-1 0 0 0,4-17 0 0 0,-5 0 188 0 0,-1-1 1 0 0,-3-42-1 0 0,-1 13-13 0 0,1 45-134 0 0,0 0 0 0 0,-2 1 0 0 0,1-1 0 0 0,-2 0-1 0 0,0 1 1 0 0,-1 0 0 0 0,0 0 0 0 0,-1 0 0 0 0,-1 1 0 0 0,0-1 0 0 0,0 2 0 0 0,-15-18-1 0 0,17 23-24 0 0,-2 0-1 0 0,1 1 1 0 0,-1 0-1 0 0,0 0 0 0 0,0 1 1 0 0,-11-7-1 0 0,-52-23 55 0 0,35 18-15 0 0,1 3 10 0 0,-1 1 1 0 0,-60-15-1 0 0,75 23-57 0 0,1 1 14 0 0,1 2 0 0 0,-34-2 0 0 0,36 3-16 0 0,-19 2-4 0 0,0 1 0 0 0,0 2 0 0 0,-68 16 0 0 0,25-4 0 0 0,29-7 0 0 0,-37 6 0 0 0,34-12 31 0 0,-73-5 1 0 0,109 1-31 0 0,-12 0-1 0 0,-106-10 0 0 0,91 7 0 0 0,-59 2 0 0 0,80 2 0 0 0,-126 7 26 0 0,-44-1 12 0 0,-32-3-38 0 0,211-2 0 0 0,-16 1 0 0 0,1 2 0 0 0,-1 1 0 0 0,1 1 0 0 0,0 2 0 0 0,0 1 0 0 0,1 1 0 0 0,0 1 0 0 0,1 1 0 0 0,-34 22 0 0 0,34-19 0 0 0,12-7 0 0 0,0 1 0 0 0,0 0 0 0 0,1 1 0 0 0,-24 21 0 0 0,18-7 0 0 0,1 1 0 0 0,1 0 0 0 0,1 1 0 0 0,-23 50 0 0 0,-17 29 0 0 0,46-89-3 0 0,1 0-1 0 0,1 1 1 0 0,0 0 0 0 0,1 0-1 0 0,1 1 1 0 0,1-1-1 0 0,1 1 1 0 0,0 0 0 0 0,1 1-1 0 0,1-1 1 0 0,1 0 0 0 0,0 1-1 0 0,1-1 1 0 0,2 1 0 0 0,0-1-1 0 0,0 0 1 0 0,2 1-1 0 0,9 28 1 0 0,-7-35 3 0 0,0-1 0 0 0,1 0 0 0 0,0-1 0 0 0,0 0 0 0 0,1 0 0 0 0,1 0 0 0 0,0-1 0 0 0,16 13 0 0 0,-10-11 0 0 0,1 0 0 0 0,0-2 0 0 0,0 0 0 0 0,33 13 0 0 0,-30-15 0 0 0,0-1 0 0 0,0-1 0 0 0,1 0 0 0 0,35 2 0 0 0,83-3 0 0 0,-55-3 0 0 0,87 8 0 0 0,73 0 0 0 0,-166-9 0 0 0,89-12 0 0 0,9-18-37 0 0,-37 6 10 0 0,-105 19-235 0 0,57 0 0 0 0,-77 5 144 0 0,1 0-1 0 0,-1 2 1 0 0,1 0-1 0 0,-1 0 1 0 0,0 1-1 0 0,25 10 1 0 0,-18-2-1755 0 0,-2 4-4586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54:15.368"/>
    </inkml:context>
    <inkml:brush xml:id="br0">
      <inkml:brushProperty name="width" value="0.1" units="cm"/>
      <inkml:brushProperty name="height" value="0.1" units="cm"/>
      <inkml:brushProperty name="color" value="#66CC00"/>
    </inkml:brush>
  </inkml:definitions>
  <inkml:trace contextRef="#ctx0" brushRef="#br0">2081 1436 8375 0 0,'2'-2'87'0'0,"1"0"1"0"0,-1 0-1 0 0,1 0 0 0 0,-1 0 0 0 0,1 1 0 0 0,0-1 0 0 0,0 1 0 0 0,0-1 0 0 0,-1 1 1 0 0,1 0-1 0 0,1 0 0 0 0,-1 0 0 0 0,4 0 0 0 0,2 0 159 0 0,0 1 1 0 0,1 0-1 0 0,10 2 0 0 0,11 0 11 0 0,-31-2-245 0 0,0 0 0 0 0,0 0 1 0 0,1 0-1 0 0,-1 0 0 0 0,0 0 0 0 0,0 0 1 0 0,0 0-1 0 0,0 0 0 0 0,1 0 0 0 0,-1 0 1 0 0,0 0-1 0 0,0 0 0 0 0,0 0 1 0 0,0 0-1 0 0,0 0 0 0 0,1 0 0 0 0,-1 0 1 0 0,0 0-1 0 0,0 0 0 0 0,0-1 1 0 0,0 1-1 0 0,0 0 0 0 0,1 0 0 0 0,-1 0 1 0 0,0 0-1 0 0,0 0 0 0 0,0 0 0 0 0,0 0 1 0 0,0-1-1 0 0,0 1 0 0 0,0 0 1 0 0,0 0-1 0 0,0 0 0 0 0,0 0 0 0 0,1 0 1 0 0,-1-1-1 0 0,0 1 0 0 0,0 0 1 0 0,0 0-1 0 0,0 0 0 0 0,0-1 0 0 0,-4-7 561 0 0,-12-10 538 0 0,13 15-818 0 0,-3-3 155 0 0,-1 0 0 0 0,1 1 0 0 0,-1-1 0 0 0,0 1 0 0 0,0 1 0 0 0,-1-1 0 0 0,1 1 0 0 0,-1 1 0 0 0,0-1 0 0 0,0 1 0 0 0,0 1 0 0 0,-13-3 0 0 0,-9 0 186 0 0,-1 1 0 0 0,-37 1 0 0 0,-13-2-17 0 0,-4-6 553 0 0,-70-7 514 0 0,130 15-1337 0 0,-31-8 0 0 0,31 5 58 0 0,-29-2 1 0 0,1 5-247 0 0,1 3-1 0 0,-1 1 1 0 0,0 4 0 0 0,0 1-1 0 0,-51 14 1 0 0,63-10-127 0 0,7-1 78 0 0,-1-1 0 0 0,-1-2 0 0 0,-58 3 0 0 0,34-7 52 0 0,-1 3 0 0 0,1 2 0 0 0,-60 16 0 0 0,53-11-35 0 0,59-12-106 0 0,1 1 1 0 0,-1-1-1 0 0,0-1 0 0 0,0 1 0 0 0,1-1 0 0 0,-15-4 0 0 0,-20-6 297 0 0,-47-5 1 0 0,66 12-218 0 0,21 4-89 0 0,0-1-1 0 0,0 1 0 0 0,0-1 0 0 0,0 0 1 0 0,1 1-1 0 0,-1-1 0 0 0,0 0 0 0 0,1 0 0 0 0,-1 0 1 0 0,1 0-1 0 0,-1-1 0 0 0,1 1 0 0 0,0 0 1 0 0,-1 0-1 0 0,1-1 0 0 0,0 1 0 0 0,0-1 0 0 0,0 1 1 0 0,0-1-1 0 0,0 0 0 0 0,-1-2 0 0 0,-1-5 94 0 0,0 1 0 0 0,0-1 0 0 0,-1-13 0 0 0,-6-17 114 0 0,-30-62 45 0 0,36 92-237 0 0,1 1 1 0 0,0-1-1 0 0,0 1 0 0 0,1-1 1 0 0,0 0-1 0 0,0 0 1 0 0,1 0-1 0 0,0 0 1 0 0,1 0-1 0 0,0 0 0 0 0,1 0 1 0 0,-1 0-1 0 0,5-16 1 0 0,-2 12-3 0 0,-1 0 0 0 0,0 0 1 0 0,-1 0-1 0 0,-1 0 1 0 0,-1-14-1 0 0,-11-66 51 0 0,7 66-49 0 0,1-1-1 0 0,2 1 0 0 0,0-30 0 0 0,4 34-19 0 0,-1-1 0 0 0,-1 1 0 0 0,-1 0 0 0 0,-2-1 1 0 0,0 1-1 0 0,-1 0 0 0 0,-1 1 0 0 0,-13-34 0 0 0,-36-75 57 0 0,2 36-64 0 0,52 95 0 0 0,0 0 0 0 0,-1-1 0 0 0,1 0 0 0 0,0 1 0 0 0,0-1 0 0 0,-1 1 0 0 0,1-1 0 0 0,0 1 0 0 0,0-1 0 0 0,0 1 0 0 0,0-1 0 0 0,-1 0 0 0 0,1 1 0 0 0,0-1 0 0 0,0 1 0 0 0,0-1 0 0 0,0 0 0 0 0,1 1 0 0 0,-1-1 0 0 0,0 1 0 0 0,0-1 0 0 0,0 0 0 0 0,0 1 0 0 0,1-1 0 0 0,-1 1 0 0 0,0-1 0 0 0,0 1 0 0 0,1-1 0 0 0,-1 1 0 0 0,0-1 0 0 0,1 1 0 0 0,-1-1 0 0 0,1 1 0 0 0,-1-1 0 0 0,1 1 0 0 0,-1 0 0 0 0,0-1 0 0 0,1 1 0 0 0,-1 0 0 0 0,1-1 0 0 0,0 1 0 0 0,-1 0 0 0 0,1-1 0 0 0,4 0 0 0 0,-1 0 0 0 0,1 0 0 0 0,-1 0 0 0 0,10 0 0 0 0,0 0 0 0 0,-5-1 0 0 0,0 1 0 0 0,0 0 0 0 0,14 1 0 0 0,18-2 0 0 0,93-10 0 0 0,-50 6 0 0 0,87-17 0 0 0,400-69 0 0 0,-352 77 0 0 0,-198 14 0 0 0,324-5 0 0 0,163 22 0 0 0,-422-9 0 0 0,196 21 0 0 0,-264-25-2 0 0,1 0 0 0 0,-1 1 0 0 0,0 1 1 0 0,0 1-1 0 0,-1 1 0 0 0,0 0 0 0 0,0 1 0 0 0,0 1 0 0 0,27 19 0 0 0,-33-19 0 0 0,-1 0-1 0 0,1 0 1 0 0,-2 1-1 0 0,1 0 1 0 0,-1 1 0 0 0,-1 0-1 0 0,0 1 1 0 0,-1-1-1 0 0,0 2 1 0 0,0-1-1 0 0,-2 1 1 0 0,1-1-1 0 0,5 25 1 0 0,-1 16-3 0 0,-2 1 1 0 0,1 93 0 0 0,-1-19 6 0 0,-4-79-24 0 0,-1 82 0 0 0,-4-115 15 0 0,-1 0 0 0 0,-1 0 1 0 0,0-1-1 0 0,0 1 0 0 0,-2-1 0 0 0,0 1 0 0 0,-1-2 1 0 0,0 1-1 0 0,-10 16 0 0 0,5-17-98 0 0,0 1-1 0 0,-1-2 1 0 0,-1 1-1 0 0,0-2 1 0 0,-23 18-1 0 0,0 1-212 0 0,-109 107-3946 0 0,82-76 1330 0 0,26-26 1003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55:08.978"/>
    </inkml:context>
    <inkml:brush xml:id="br0">
      <inkml:brushProperty name="width" value="0.1" units="cm"/>
      <inkml:brushProperty name="height" value="0.1" units="cm"/>
      <inkml:brushProperty name="color" value="#66CC00"/>
    </inkml:brush>
  </inkml:definitions>
  <inkml:trace contextRef="#ctx0" brushRef="#br0">859 1502 1839 0 0,'-1'-3'58'0'0,"0"0"0"0"0,-1 0 0 0 0,1 0 0 0 0,-1 0 0 0 0,1 0 0 0 0,-1 0 0 0 0,0 1 0 0 0,0-1 0 0 0,0 1 0 0 0,-1-1-1 0 0,1 1 1 0 0,-1 0 0 0 0,1 0 0 0 0,-5-3 0 0 0,-5-3 308 0 0,-1 1 0 0 0,-14-6 0 0 0,6 4-395 0 0,3 0 787 0 0,-1 2 1 0 0,1 0-1 0 0,-1 1 1 0 0,0 1-1 0 0,-1 0 1 0 0,1 2-1 0 0,-1 0 1 0 0,0 1-1 0 0,-22 1 1 0 0,26 1-293 0 0,0 0 0 0 0,0-2 0 0 0,-20-4 0 0 0,28 5-141 0 0,1-2-1 0 0,0 1 0 0 0,-1-1 1 0 0,1 0-1 0 0,1 0 0 0 0,-1-1 1 0 0,0 0-1 0 0,1 0 1 0 0,-7-5-1 0 0,9 5-50 0 0,0 2 1 0 0,-1-1-1 0 0,1 0 1 0 0,-1 1-1 0 0,0 0 1 0 0,0 0 0 0 0,0 0-1 0 0,-8-1 1 0 0,12 3-236 0 0,0-1 1 0 0,0 1-1 0 0,1 0 1 0 0,-1 0-1 0 0,0-1 1 0 0,0 1-1 0 0,1-1 1 0 0,-1 1-1 0 0,0-1 1 0 0,1 1-1 0 0,-1-1 1 0 0,1 1 0 0 0,-1-1-1 0 0,1 1 1 0 0,-1-1-1 0 0,1 0 1 0 0,-1 1-1 0 0,1-1 1 0 0,-1 0-1 0 0,1 1 1 0 0,0-1-1 0 0,-1 0 1 0 0,1 0 0 0 0,0 1-1 0 0,0-1 1 0 0,0 0-1 0 0,0 0 1 0 0,-1-1 193 0 0,52 20 2565 0 0,-46-16-2738 0 0,0 0-1 0 0,0-1 1 0 0,0 0 0 0 0,7 2-1 0 0,12 2 111 0 0,-12-2-88 0 0,0 0-1 0 0,0-2 1 0 0,22 2-1 0 0,0 0 60 0 0,257 44 1040 0 0,-142-21-513 0 0,-101-17-510 0 0,77 10 103 0 0,-48-16-81 0 0,-28-2-22 0 0,35 1 118 0 0,153-16 0 0 0,-144 10-107 0 0,-7 0-58 0 0,-59 2-62 0 0,-1-1 0 0 0,1-2 0 0 0,-1-1-1 0 0,0-1 1 0 0,-1-1 0 0 0,49-22 0 0 0,-41 13 8 0 0,0-2 1 0 0,0-1-1 0 0,-2-1 1 0 0,-1-2 0 0 0,52-50-1 0 0,-75 64-43 0 0,0-1 0 0 0,-1 1 0 0 0,0-1 0 0 0,0-1 0 0 0,-1 1 0 0 0,0-1 0 0 0,-1 0 0 0 0,0 0 0 0 0,-1 0 0 0 0,0 0 0 0 0,-1-1 0 0 0,0 1 0 0 0,0-23-1 0 0,-1 12-3 0 0,-2 1 0 0 0,0-1-1 0 0,-2 1 1 0 0,0-1 0 0 0,-2 1-1 0 0,-10-33 1 0 0,10 42-4 0 0,-1 0 1 0 0,1 0-1 0 0,-2 1 1 0 0,0-1 0 0 0,-11-13-1 0 0,-48-48 46 0 0,0-2-26 0 0,30 28-5 0 0,-2 2 1 0 0,-53-50-1 0 0,41 51-5 0 0,-2 3 0 0 0,-2 2 0 0 0,-70-39 0 0 0,44 36-16 0 0,-1 4 0 0 0,-130-42 0 0 0,169 67 0 0 0,-1 2 0 0 0,0 2 0 0 0,0 2 0 0 0,-1 2 0 0 0,-47 0 0 0 0,61 5 0 0 0,0 2 0 0 0,0 0 0 0 0,1 2 0 0 0,-1 2 0 0 0,1 1 0 0 0,0 1 0 0 0,0 1 0 0 0,-35 17 0 0 0,8 2-16 0 0,1 2 0 0 0,2 2 0 0 0,-94 77 0 0 0,79-49 16 0 0,2 3 0 0 0,-59 74 0 0 0,115-124-3 0 0,1 1-1 0 0,0 0 0 0 0,1 1 1 0 0,1-1-1 0 0,0 2 1 0 0,1-1-1 0 0,1 1 1 0 0,-5 25-1 0 0,0 10-12 0 0,-3 74 0 0 0,9-52 16 0 0,7 101 0 0 0,1-133 0 0 0,1 1 0 0 0,3-1 0 0 0,23 77 0 0 0,-22-94 0 0 0,2 0 0 0 0,1 0 0 0 0,1-1 0 0 0,1 0 0 0 0,0-1 0 0 0,2-1 0 0 0,1 0 0 0 0,22 21 0 0 0,-15-19 0 0 0,0-2 0 0 0,1-1 0 0 0,1-1 0 0 0,1-1 0 0 0,0-1 0 0 0,42 18 0 0 0,-38-23 16 0 0,0-1 0 0 0,0-1 0 0 0,65 10 0 0 0,-39-13 16 0 0,85 0 0 0 0,-79-10 3 0 0,0-2 0 0 0,0-3 0 0 0,0-3 1 0 0,-1-3-1 0 0,113-40 0 0 0,152-48 104 0 0,-297 93-137 0 0,-29 9-19 0 0,0 0-1 0 0,0-1 0 0 0,1 1 1 0 0,-1 0-1 0 0,0-1 1 0 0,0 1-1 0 0,0 0 1 0 0,0 0-1 0 0,0 0 0 0 0,0 0 1 0 0,1 0-1 0 0,-1 0 1 0 0,0 0-1 0 0,0 1 1 0 0,0-1-1 0 0,2 1 0 0 0,-3-1-7 0 0,0 0 0 0 0,1 1 0 0 0,-1-1-1 0 0,0 0 1 0 0,0 1 0 0 0,0-1 0 0 0,1 1-1 0 0,-1-1 1 0 0,0 0 0 0 0,0 1 0 0 0,0-1-1 0 0,0 1 1 0 0,0-1 0 0 0,0 1-1 0 0,0-1 1 0 0,0 0 0 0 0,0 1 0 0 0,0-1-1 0 0,0 1 1 0 0,0-1 0 0 0,0 1 0 0 0,0-1-1 0 0,0 0 1 0 0,0 1 0 0 0,0-1 0 0 0,-1 1-1 0 0,1-1 1 0 0,0 1 0 0 0,-4 5-422 0 0,1 0 0 0 0,-1 1 0 0 0,-8 9 0 0 0,9-13 234 0 0,-16 21-2632 0 0,-4 0-5694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55:39.628"/>
    </inkml:context>
    <inkml:brush xml:id="br0">
      <inkml:brushProperty name="width" value="0.1" units="cm"/>
      <inkml:brushProperty name="height" value="0.1" units="cm"/>
      <inkml:brushProperty name="color" value="#66CC00"/>
    </inkml:brush>
  </inkml:definitions>
  <inkml:trace contextRef="#ctx0" brushRef="#br0">49 45 1839 0 0,'-6'-12'5823'0'0,"5"10"-5541"0"0,-2-18 1136 0 0,3 18-1359 0 0,-1 1-52 0 0,1 1 1 0 0,0-1-1 0 0,0 1 1 0 0,0-1 0 0 0,-1 1-1 0 0,1-1 1 0 0,0 1-1 0 0,-1 0 1 0 0,1-1 0 0 0,0 1-1 0 0,-1-1 1 0 0,1 1-1 0 0,-1 0 1 0 0,1-1 0 0 0,-1 1-1 0 0,1 0 1 0 0,0-1-1 0 0,-1 1 1 0 0,1 0 0 0 0,-1 0-1 0 0,1 0 1 0 0,-1-1-1 0 0,1 1 1 0 0,-1 0 0 0 0,0 0-1 0 0,1 0 1 0 0,-1 0-1 0 0,1 0 1 0 0,-1 0 0 0 0,1 0-1 0 0,-1 0 1 0 0,1 0-1 0 0,-1 0 1 0 0,1 0 0 0 0,-1 1-1 0 0,1-1 1 0 0,-1 0-1 0 0,1 0 1 0 0,-1 0 0 0 0,1 1-1 0 0,-1-1 1 0 0,1 0-1 0 0,-1 1 1 0 0,1-1 0 0 0,-1 0-1 0 0,1 1 1 0 0,0-1-1 0 0,-1 0 1 0 0,1 1 0 0 0,0-1-1 0 0,-1 1 1 0 0,1-1-1 0 0,0 1 1 0 0,0-1 0 0 0,-1 1-1 0 0,-1 2-24 0 0,0 0-1 0 0,0 0 1 0 0,0 0 0 0 0,1 0-1 0 0,-1 0 1 0 0,-1 6 0 0 0,2-5-261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55:42.658"/>
    </inkml:context>
    <inkml:brush xml:id="br0">
      <inkml:brushProperty name="width" value="0.1" units="cm"/>
      <inkml:brushProperty name="height" value="0.1" units="cm"/>
      <inkml:brushProperty name="color" value="#66CC00"/>
    </inkml:brush>
  </inkml:definitions>
  <inkml:trace contextRef="#ctx0" brushRef="#br0">2729 1603 3679 0 0,'-4'1'348'0'0,"1"0"-1"0"0,0 0 1 0 0,0 1-1 0 0,0-1 1 0 0,0 0-1 0 0,0 1 0 0 0,0 0 1 0 0,1 0-1 0 0,-1 0 1 0 0,-2 2-1 0 0,-9 6 330 0 0,3-3-485 0 0,2-1 70 0 0,0-1 1 0 0,-1 0-1 0 0,0 0 0 0 0,0 0 1 0 0,0-2-1 0 0,0 1 1 0 0,0-1-1 0 0,-21 3 0 0 0,-9 1 1035 0 0,30-5-948 0 0,0 0-1 0 0,-20 1 1 0 0,20-5-97 0 0,9 1-221 0 0,0 1 1 0 0,0 0 0 0 0,1-1 0 0 0,-1 1-1 0 0,0 0 1 0 0,0 0 0 0 0,1-1 0 0 0,-1 1-1 0 0,0 0 1 0 0,0 0 0 0 0,0 0 0 0 0,1 0-1 0 0,-1 0 1 0 0,-1 1 0 0 0,-1-1 118 0 0,-1 0 0 0 0,1 0 0 0 0,0 0 0 0 0,0-1 0 0 0,0 1 0 0 0,0-1 0 0 0,-1 1 0 0 0,1-1 0 0 0,-4-2 0 0 0,-7 1 323 0 0,13 2-436 0 0,-1 0 0 0 0,0 0 0 0 0,1 0 0 0 0,-1-1 0 0 0,0 1 1 0 0,1 0-1 0 0,-1-1 0 0 0,1 1 0 0 0,-1-1 0 0 0,-1-1 0 0 0,-6-2 85 0 0,-1 1-1 0 0,1-1 1 0 0,0 1-1 0 0,-1 1 0 0 0,0-1 1 0 0,0 2-1 0 0,1 0 1 0 0,-12-1-1 0 0,-31-5 146 0 0,36 5-136 0 0,0 0-1 0 0,0 1 0 0 0,0 1 0 0 0,-17 2 1 0 0,-9-1 135 0 0,-90 0 320 0 0,102 0-372 0 0,19 0-117 0 0,0 0 1 0 0,-17-2 0 0 0,-21-1 307 0 0,41 1-289 0 0,0 1 1 0 0,-17 2-1 0 0,17-2-53 0 0,-1 1 0 0 0,-16-1 1 0 0,-2-5 171 0 0,-40-11-1 0 0,35 7-10 0 0,17 7-120 0 0,-20-1 123 0 0,23 2-177 0 0,0 0 0 0 0,-16-4 0 0 0,16 3 13 0 0,0 0 0 0 0,-16 0 0 0 0,24 1-43 0 0,0 1 1 0 0,0-1 0 0 0,0 0 0 0 0,0 0 0 0 0,-6-3 0 0 0,5 2 17 0 0,1 1 0 0 0,0 0 0 0 0,0 0 1 0 0,-1 0-1 0 0,-8-1 0 0 0,-42-3 189 0 0,27 2-158 0 0,-125-18 215 0 0,55 8-152 0 0,-8 0-4 0 0,59 9-109 0 0,12 0 17 0 0,0 2 1 0 0,-41 3-1 0 0,15 4 3 0 0,22-3 36 0 0,0 2 0 0 0,-70 16 0 0 0,100-18-38 0 0,-1 0 0 0 0,0-1 0 0 0,1 0 0 0 0,-1 0 0 0 0,-12-2 0 0 0,-26 2 248 0 0,-23 3-136 0 0,26-4-32 0 0,39 0-84 0 0,-1 1-1 0 0,1 0 0 0 0,-11 3 0 0 0,-19 2 50 0 0,33-6-61 0 0,1 0 0 0 0,-1 0 0 0 0,0 0 0 0 0,0 0 0 0 0,0-1 0 0 0,0 1 0 0 0,0-1 0 0 0,0 0 0 0 0,1 0-1 0 0,-1 0 1 0 0,0 0 0 0 0,1 0 0 0 0,-1 0 0 0 0,1-1 0 0 0,-1 0 0 0 0,1 1 0 0 0,-1-1 0 0 0,1 0 0 0 0,-3-3 0 0 0,0 0 17 0 0,-1 1 1 0 0,0 0 0 0 0,0 1-1 0 0,0-1 1 0 0,-6-2 0 0 0,-11-6 65 0 0,20 10-94 0 0,1 0 1 0 0,-1 0-1 0 0,0 0 1 0 0,1 0 0 0 0,0-1-1 0 0,-1 1 1 0 0,1-1-1 0 0,0 0 1 0 0,0 0-1 0 0,1 1 1 0 0,-1-1 0 0 0,0 0-1 0 0,1-1 1 0 0,0 1-1 0 0,0 0 1 0 0,0 0-1 0 0,0-1 1 0 0,0 1-1 0 0,1 0 1 0 0,-1-7 0 0 0,-2-6 89 0 0,2 11-73 0 0,0 0-1 0 0,-1-1 1 0 0,0 1-1 0 0,0 0 1 0 0,-1 0-1 0 0,1 0 1 0 0,-1 0-1 0 0,0 1 1 0 0,0-1-1 0 0,-1 1 1 0 0,1 0-1 0 0,-6-5 0 0 0,7 7-17 0 0,0-1-1 0 0,1 1 1 0 0,-1-1 0 0 0,1 1-1 0 0,0-1 1 0 0,0 1-1 0 0,-1-1 1 0 0,2 0-1 0 0,-1 1 1 0 0,0-1-1 0 0,0 0 1 0 0,1-5-1 0 0,-2-38 109 0 0,3 33-78 0 0,-1 0-24 0 0,-1-7 59 0 0,5-29 0 0 0,-4 43-46 0 0,1 1 0 0 0,1-1 1 0 0,-1 0-1 0 0,1 0 0 0 0,0 1 0 0 0,0-1 1 0 0,1 1-1 0 0,-1 0 0 0 0,6-8 0 0 0,-5 8-13 0 0,0-1 0 0 0,0 0 0 0 0,-1 0 0 0 0,1 0 0 0 0,-1 0 0 0 0,1-11 0 0 0,4-9 11 0 0,-2 8-1 0 0,-1-2 0 0 0,0 1 0 0 0,0-28 0 0 0,0 1 3 0 0,-1 16 80 0 0,-3-40 1 0 0,-1 29-54 0 0,0 19-15 0 0,-1 0-1 0 0,-7-29 1 0 0,4 29-16 0 0,2 0 1 0 0,-1-30-1 0 0,4 4-24 0 0,-2-67 0 0 0,2 107 8 0 0,0 0-1 0 0,0 0 1 0 0,1 0 0 0 0,2-9-1 0 0,1-20 19 0 0,-4 22-17 0 0,2 0 0 0 0,3-15 0 0 0,0-6 17 0 0,-4 34-25 0 0,-1-1 0 0 0,1 0-1 0 0,0 0 1 0 0,0 1-1 0 0,0-1 1 0 0,1 1-1 0 0,-1-1 1 0 0,0 1 0 0 0,1 0-1 0 0,-1-1 1 0 0,1 1-1 0 0,0 0 1 0 0,0 0-1 0 0,0 0 1 0 0,0 0 0 0 0,0 0-1 0 0,1 1 1 0 0,-1-1-1 0 0,0 1 1 0 0,1-1-1 0 0,-1 1 1 0 0,4-2 0 0 0,8-2-2 0 0,-1 1 1 0 0,1 0-1 0 0,17-3 1 0 0,-14 3-1 0 0,26-3 1 0 0,0 1 0 0 0,82 1 0 0 0,6-1 0 0 0,1 5 0 0 0,-66 2 0 0 0,191 9 0 0 0,-3-22 0 0 0,-94 2 0 0 0,301 1 0 0 0,-64-1 0 0 0,-364 8 13 0 0,-1-1 0 0 0,1-2-1 0 0,-1-1 1 0 0,56-19 0 0 0,-50 10-13 0 0,-25 9 0 0 0,0 1 0 0 0,0 0 0 0 0,1 1 0 0 0,0 0 0 0 0,15-1 0 0 0,-20 4 0 0 0,12-1 0 0 0,38 1 0 0 0,-52 1 0 0 0,0 1 0 0 0,-1 0 0 0 0,1 1 0 0 0,-1-1 0 0 0,0 1 0 0 0,1 0 0 0 0,-1 1 0 0 0,0 0 0 0 0,11 6 0 0 0,-3 0 0 0 0,-10-6 0 0 0,1-1 0 0 0,-1 1 0 0 0,0 0 0 0 0,6 6 0 0 0,-9-8 0 0 0,1 1 0 0 0,-1 0 0 0 0,0-1 0 0 0,0 1 0 0 0,0 0 0 0 0,0 0 0 0 0,-1-1 0 0 0,1 1 0 0 0,0 0 0 0 0,-1 0 0 0 0,1 0 0 0 0,-1 0 0 0 0,0 0 0 0 0,1 0 0 0 0,-1 3 0 0 0,6 67-54 0 0,-3-52 29 0 0,-1 0 1 0 0,-1 28-1 0 0,-7 111 14 0 0,7-110-29 0 0,3 0 0 0 0,1 0-1 0 0,17 68 1 0 0,3 28-64 0 0,-21-117 96 0 0,2 20-29 0 0,0 51-1 0 0,-6-83 32 0 0,-1-1 0 0 0,0 1 0 0 0,-1 0 0 0 0,-1 0 0 0 0,-1-1-1 0 0,0 1 1 0 0,-8 17 0 0 0,-5 2-69 0 0,-2-1-1 0 0,-1 0 1 0 0,-2-1-1 0 0,-1-1 1 0 0,-2-2 0 0 0,-46 46-1 0 0,14-24-2508 0 0,-63 46 0 0 0,77-67-5248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57:29.281"/>
    </inkml:context>
    <inkml:brush xml:id="br0">
      <inkml:brushProperty name="width" value="0.1" units="cm"/>
      <inkml:brushProperty name="height" value="0.1" units="cm"/>
      <inkml:brushProperty name="color" value="#66CC00"/>
    </inkml:brush>
  </inkml:definitions>
  <inkml:trace contextRef="#ctx0" brushRef="#br0">2060 227 2303 0 0,'4'-4'318'0'0,"1"1"-1"0"0,-1-1 1 0 0,1 1 0 0 0,6-4-1 0 0,-7 5 19 0 0,0 0-1 0 0,0 0 1 0 0,0-1-1 0 0,0 0 1 0 0,-1 0 0 0 0,1 0-1 0 0,-1 0 1 0 0,5-6-1 0 0,33-50 2769 0 0,-40 58-3058 0 0,0 0 0 0 0,-1 0-1 0 0,1 0 1 0 0,0 0-1 0 0,0 0 1 0 0,-1 0 0 0 0,1 0-1 0 0,-1-1 1 0 0,1 1 0 0 0,-1 0-1 0 0,1 0 1 0 0,-1 0 0 0 0,0-1-1 0 0,1 1 1 0 0,-1 0-1 0 0,0 0 1 0 0,0-1 0 0 0,0 1-1 0 0,0 0 1 0 0,0 0 0 0 0,0-1-1 0 0,-1 1 1 0 0,1 0-1 0 0,-1-2 1 0 0,0 1 14 0 0,0 1 1 0 0,0-1-1 0 0,0 0 0 0 0,0 0 0 0 0,-1 1 1 0 0,1-1-1 0 0,-1 0 0 0 0,1 1 0 0 0,-1 0 1 0 0,0-1-1 0 0,0 1 0 0 0,-3-2 1 0 0,-3-1 135 0 0,0 1 1 0 0,-1-1-1 0 0,1 1 1 0 0,-1 1 0 0 0,-15-3-1 0 0,-10 2 628 0 0,-36 2-1 0 0,45 1-654 0 0,-7-1 361 0 0,-59-12 0 0 0,-6 0 570 0 0,-190 12 160 0 0,131-4-854 0 0,-1-1 352 0 0,155 6-751 0 0,-185 13 414 0 0,-50 18-94 0 0,185-19-274 0 0,-1 2 1 0 0,-70 29-1 0 0,-6 2 40 0 0,97-36-5 0 0,0 2 0 0 0,1 2 0 0 0,0 0 0 0 0,1 2 0 0 0,1 2 0 0 0,-36 25 0 0 0,57-35-25 0 0,1 0 0 0 0,0 1 0 0 0,0-1 0 0 0,0 1 0 0 0,1 1 0 0 0,1-1 0 0 0,-7 13 0 0 0,2 0 30 0 0,0 0 0 0 0,-7 27 0 0 0,15-37-37 0 0,-1-1 0 0 0,2 1 0 0 0,-1 0-1 0 0,1 0 1 0 0,1 0 0 0 0,0 0 0 0 0,1 0 0 0 0,0 0 0 0 0,4 18 0 0 0,1-5 80 0 0,1-1 1 0 0,1 0 0 0 0,14 29-1 0 0,-10-29-82 0 0,0 0 0 0 0,2-1 1 0 0,0-1-1 0 0,2 0 0 0 0,0-1 0 0 0,1-1 0 0 0,1 0 0 0 0,1-1 0 0 0,26 18 0 0 0,-21-19 13 0 0,0-1-1 0 0,0-1 0 0 0,2-1 0 0 0,0-1 0 0 0,0-1 0 0 0,1-2 0 0 0,0-1 0 0 0,33 7 0 0 0,21-3 131 0 0,2-3 1 0 0,-1-5-1 0 0,135-6 0 0 0,-130-3-22 0 0,1-4 0 0 0,-1-4 0 0 0,-1-4 0 0 0,142-44 0 0 0,-198 50-141 0 0,170-66 312 0 0,-170 61-262 0 0,0 0-1 0 0,0-2 1 0 0,-2-1 0 0 0,36-29 0 0 0,-55 39-53 0 0,1 0 0 0 0,-1-1 1 0 0,0-1-1 0 0,-1 1 0 0 0,14-22 1 0 0,-18 25-12 0 0,-1-1 0 0 0,0 1 0 0 0,0-1 0 0 0,-1 0 0 0 0,0 0 0 0 0,0 0 0 0 0,-1 0 0 0 0,0 0 1 0 0,0 0-1 0 0,-1 0 0 0 0,1-1 0 0 0,-2-7 0 0 0,-1-2 1 0 0,-1 0 1 0 0,0 0-1 0 0,-2 0 0 0 0,0 0 1 0 0,0 1-1 0 0,-2 0 0 0 0,0 0 1 0 0,-1 1-1 0 0,0 0 0 0 0,-1 0 1 0 0,-1 1-1 0 0,0 0 0 0 0,-1 1 1 0 0,-24-23-1 0 0,9 13 20 0 0,0 1 0 0 0,-2 2 1 0 0,-1 0-1 0 0,0 2 0 0 0,-2 1 0 0 0,-48-19 0 0 0,44 23-78 0 0,-1 1-1 0 0,-1 2 1 0 0,0 2 0 0 0,0 1-1 0 0,-1 2 1 0 0,1 2 0 0 0,-42 1-1 0 0,12 4-134 0 0,-1 4-1 0 0,1 2 0 0 0,-72 19 1 0 0,80-12-1295 0 0,1 3 0 0 0,-111 51 1 0 0,104-37-473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55:34.016"/>
    </inkml:context>
    <inkml:brush xml:id="br0">
      <inkml:brushProperty name="width" value="0.1" units="cm"/>
      <inkml:brushProperty name="height" value="0.1" units="cm"/>
      <inkml:brushProperty name="color" value="#66CC00"/>
    </inkml:brush>
  </inkml:definitions>
  <inkml:trace contextRef="#ctx0" brushRef="#br0">0 51 3511 0 0,'44'4'400'0'0,"-3"-2"188"0"0,-30 0-730 0 0,1-1-1 0 0,-1 0 0 0 0,1-1 1 0 0,-1-1-1 0 0,1 0 0 0 0,-1 0 1 0 0,1-1-1 0 0,-1 0 0 0 0,0-1 1 0 0,0 0-1 0 0,0-1 0 0 0,-1-1 1 0 0,20-9-1 0 0,13-7 564 0 0,-35 17-1417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38:26.177"/>
    </inkml:context>
    <inkml:brush xml:id="br0">
      <inkml:brushProperty name="width" value="0.1" units="cm"/>
      <inkml:brushProperty name="height" value="0.1" units="cm"/>
      <inkml:brushProperty name="color" value="#E71224"/>
    </inkml:brush>
  </inkml:definitions>
  <inkml:trace contextRef="#ctx0" brushRef="#br0">171 442 919 0 0,'5'17'951'0'0,"1"-2"-661"0"0,-2-4-169 0 0,1 0 0 0 0,0-1 0 0 0,1 1 0 0 0,7 10 0 0 0,-10-18-102 0 0,-1 0-1 0 0,1-1 1 0 0,-1 1 0 0 0,1-1 0 0 0,0 1 0 0 0,0-1-1 0 0,0 0 1 0 0,0 0 0 0 0,0 0 0 0 0,0 0 0 0 0,0-1 0 0 0,1 1-1 0 0,-1-1 1 0 0,1 0 0 0 0,-1 0 0 0 0,1 0 0 0 0,6 0-1 0 0,0 0 191 0 0,0-1 0 0 0,0-1 0 0 0,-1 0-1 0 0,1 0 1 0 0,0-1 0 0 0,-1 0-1 0 0,18-6 1 0 0,1-4 348 0 0,32-17 0 0 0,-28 13-413 0 0,-23 11-102 0 0,-1 0-1 0 0,1 0 0 0 0,-1-1 0 0 0,0-1 0 0 0,0 1 0 0 0,-1-1 0 0 0,1 0 1 0 0,-2-1-1 0 0,11-13 0 0 0,-14 16 2 0 0,0 0 1 0 0,0 0 0 0 0,0 0 0 0 0,-1 0-1 0 0,0 0 1 0 0,0-1 0 0 0,0 1-1 0 0,-1-1 1 0 0,1 1 0 0 0,-2-1-1 0 0,1 0 1 0 0,0 1 0 0 0,-1-1-1 0 0,0 0 1 0 0,-1 0 0 0 0,1 1-1 0 0,-1-1 1 0 0,-2-8 0 0 0,2 10 5 0 0,-1 1 1 0 0,0-1-1 0 0,1 0 0 0 0,-1 1 1 0 0,-1 0-1 0 0,1-1 1 0 0,0 1-1 0 0,-1 0 1 0 0,0 0-1 0 0,1 0 0 0 0,-1 0 1 0 0,0 1-1 0 0,-4-3 1 0 0,-6-3 30 0 0,0 0 1 0 0,-17-7 0 0 0,-8-5 29 0 0,-96-75-36 0 0,126 89-74 0 0,0-1 0 0 0,0 0 0 0 0,1-1 0 0 0,0 0 0 0 0,0 0-1 0 0,0-1 1 0 0,-6-11 0 0 0,-11-14 65 0 0,23 33-63 0 0,0 0 0 0 0,0 0 0 0 0,0 0-1 0 0,0 0 1 0 0,0 0 0 0 0,0 1-1 0 0,0-1 1 0 0,-1 0 0 0 0,1 1 0 0 0,0-1-1 0 0,0 0 1 0 0,-1 1 0 0 0,1 0-1 0 0,0-1 1 0 0,-1 1 0 0 0,1 0 0 0 0,0-1-1 0 0,-1 1 1 0 0,1 0 0 0 0,0 0 0 0 0,-1 0-1 0 0,1 0 1 0 0,0 1 0 0 0,-1-1-1 0 0,1 0 1 0 0,-1 1 0 0 0,1-1 0 0 0,0 0-1 0 0,0 1 1 0 0,-1 0 0 0 0,1-1-1 0 0,0 1 1 0 0,0 0 0 0 0,-2 0 0 0 0,-4 4 12 0 0,0 0 1 0 0,0 1 0 0 0,1 0-1 0 0,-7 7 1 0 0,8-9-13 0 0,-18 19-3 0 0,0 0-16 0 0,-27 33 0 0 0,43-47 7 0 0,0 1 1 0 0,1-1-1 0 0,0 2 0 0 0,1-1 0 0 0,0 1 1 0 0,1 0-1 0 0,-4 14 0 0 0,-1 12-761 0 0,5-17-2009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55:36.090"/>
    </inkml:context>
    <inkml:brush xml:id="br0">
      <inkml:brushProperty name="width" value="0.1" units="cm"/>
      <inkml:brushProperty name="height" value="0.1" units="cm"/>
      <inkml:brushProperty name="color" value="#66CC00"/>
    </inkml:brush>
  </inkml:definitions>
  <inkml:trace contextRef="#ctx0" brushRef="#br0">2 1473 8063 0 0,'0'-1'48'0'0,"-1"0"1"0"0,1 0-1 0 0,0 0 0 0 0,0 1 0 0 0,-1-1 0 0 0,1 0 0 0 0,0 0 0 0 0,0 0 0 0 0,0 0 0 0 0,0 0 1 0 0,0 0-1 0 0,0 0 0 0 0,1 0 0 0 0,-1 0 0 0 0,0 0 0 0 0,0 0 0 0 0,1 0 0 0 0,-1 0 0 0 0,0 0 1 0 0,1 0-1 0 0,-1 0 0 0 0,1 1 0 0 0,-1-1 0 0 0,1 0 0 0 0,0 0 0 0 0,-1 0 0 0 0,1 1 0 0 0,0-1 1 0 0,-1 0-1 0 0,3 0 0 0 0,0 0 35 0 0,1 0 1 0 0,-1 0-1 0 0,1 0 1 0 0,-1 1 0 0 0,1-1-1 0 0,0 1 1 0 0,5 1-1 0 0,20 0-82 0 0,-22-1 137 0 0,1 1 0 0 0,-1-1 0 0 0,0 0 0 0 0,1 0-1 0 0,-1-1 1 0 0,0 0 0 0 0,1-1 0 0 0,-1 0 0 0 0,8-2 0 0 0,-14 3-21 0 0,0 1-1 0 0,0-1 1 0 0,0 1-1 0 0,0 0 1 0 0,0-1-1 0 0,1 1 1 0 0,-1 0 0 0 0,0 0-1 0 0,0 0 1 0 0,0 0-1 0 0,0 0 1 0 0,1 0-1 0 0,-1 0 1 0 0,0 0-1 0 0,0 0 1 0 0,0 0-1 0 0,0 1 1 0 0,1-1-1 0 0,-1 1 1 0 0,0-1-1 0 0,0 1 1 0 0,0-1-1 0 0,0 1 1 0 0,0-1 0 0 0,0 1-1 0 0,1 1 1 0 0,1 1-13 0 0,1 1 1 0 0,-1 0-1 0 0,0 0 1 0 0,-1 0-1 0 0,4 6 1 0 0,-5-6-11 0 0,1-1-1 0 0,0 0 1 0 0,-1 0 0 0 0,1 0-1 0 0,0-1 1 0 0,0 1 0 0 0,1 0 0 0 0,-1-1-1 0 0,1 1 1 0 0,-1-1 0 0 0,1 0 0 0 0,4 3-1 0 0,-2-4 205 0 0,0 1-1 0 0,1-1 1 0 0,-1 0 0 0 0,1-1-1 0 0,-1 1 1 0 0,0-1 0 0 0,7-1-1 0 0,-5 1 17 0 0,1 0 0 0 0,0 1-1 0 0,10 1 1 0 0,42 12 608 0 0,67 13 476 0 0,-95-21-1027 0 0,0-3-1 0 0,0 0 1 0 0,0-2 0 0 0,1-2-1 0 0,40-5 1 0 0,-54 4-35 0 0,34 0 0 0 0,-34 2-161 0 0,27-3-1 0 0,-29 2 68 0 0,34 0 0 0 0,-35 2-157 0 0,-1-1 0 0 0,1-1 0 0 0,18-2 0 0 0,-14-2 15 0 0,30-12 0 0 0,-33 11-3 0 0,1 0 0 0 0,28-5 0 0 0,8 4-9 0 0,-30 5-41 0 0,-1-1 0 0 0,1-1-1 0 0,32-11 1 0 0,-49 14-34 0 0,-1-1 0 0 0,0 1 0 0 0,1 1 0 0 0,-1-1 0 0 0,0 1 1 0 0,1 0-1 0 0,6 1 0 0 0,-4 0 9 0 0,0-1 0 0 0,17-1-1 0 0,-3-3 21 0 0,0-1-1 0 0,-1-2 0 0 0,1 0 1 0 0,-2-1-1 0 0,1-1 0 0 0,-1-1 1 0 0,26-17-1 0 0,6-1 51 0 0,-35 19-38 0 0,23-14 0 0 0,-33 17-38 0 0,0-2 0 0 0,-1 1-1 0 0,0-1 1 0 0,0-1 0 0 0,0 1 0 0 0,-1-1 0 0 0,-1 0-1 0 0,10-19 1 0 0,-7 13 23 0 0,2-7 18 0 0,-1 0-1 0 0,0-1 1 0 0,-2 1 0 0 0,6-30-1 0 0,-11 40-45 0 0,-1 0-1 0 0,0-1 1 0 0,-2 1 0 0 0,1 0 0 0 0,-4-19-1 0 0,-1-24 1 0 0,7 16 19 0 0,-1 27-18 0 0,-1 0 1 0 0,0-1-1 0 0,-1 1 1 0 0,0 0-1 0 0,0-1 1 0 0,-5-15-1 0 0,-4-3-5 0 0,2 8 7 0 0,1 0 0 0 0,1 0 1 0 0,-4-36-1 0 0,8 31-14 0 0,-1-1 0 0 0,-2 0 0 0 0,0 1 0 0 0,-14-37 0 0 0,8 31 0 0 0,7 19 0 0 0,-1 1 0 0 0,-1 0 0 0 0,1 1 0 0 0,-2-1 0 0 0,0 1 0 0 0,-11-15 0 0 0,10 18 0 0 0,1-1 0 0 0,-1 2 0 0 0,0-1 0 0 0,0 1 0 0 0,-1 1 0 0 0,-13-11 0 0 0,4 5 0 0 0,-29-29 0 0 0,35 31 0 0 0,-1 0 0 0 0,0 0 0 0 0,-1 1 0 0 0,-26-15 0 0 0,1 9 0 0 0,0 2 0 0 0,0 1 0 0 0,-70-14 0 0 0,60 17 0 0 0,21 4 0 0 0,-1 2 0 0 0,0 1 0 0 0,0 2 0 0 0,0 0 0 0 0,-32 4 0 0 0,19 2 0 0 0,0 1 0 0 0,-77 22 0 0 0,42-7 0 0 0,-50 15 0 0 0,104-27 0 0 0,1 1 0 0 0,0 1 0 0 0,-31 18 0 0 0,2 5 0 0 0,-101 58 0 0 0,138-84 0 0 0,0 1 0 0 0,1 0 0 0 0,0 1 0 0 0,1 1 0 0 0,0 0 0 0 0,0 0 0 0 0,-13 17 0 0 0,13-11 0 0 0,0 0 0 0 0,1 1 0 0 0,1 0 0 0 0,0 0 0 0 0,-9 25 0 0 0,2 0 0 0 0,6-19 0 0 0,1 0 0 0 0,2 1 0 0 0,0 0 0 0 0,2 0 0 0 0,-5 33 0 0 0,8-31 0 0 0,-4 77 0 0 0,7-87 0 0 0,0 0 0 0 0,2 0 0 0 0,0 0 0 0 0,6 23 0 0 0,7 6 0 0 0,40 83 0 0 0,-35-78 0 0 0,-16-37 0 0 0,1 0 0 0 0,0-1 0 0 0,1 1 0 0 0,0-2 0 0 0,15 22 0 0 0,-20-32 0 0 0,2 3 0 0 0,1 1 0 0 0,0-1 0 0 0,-1 0 0 0 0,1 0 0 0 0,1 0 0 0 0,-1 0 0 0 0,0-1 0 0 0,1 0 0 0 0,0 0 0 0 0,6 3 0 0 0,0-1 5 0 0,-6-2 8 0 0,1 0 1 0 0,0-1-1 0 0,0 0 0 0 0,0 0 0 0 0,0 0 0 0 0,9 1 0 0 0,-14-3-11 0 0,0 0 0 0 0,1 0 1 0 0,-1 0-1 0 0,0 0 0 0 0,1-1 1 0 0,-1 1-1 0 0,0 0 0 0 0,0-1 0 0 0,1 1 1 0 0,-1 0-1 0 0,0-1 0 0 0,0 0 1 0 0,1 1-1 0 0,-1-1 0 0 0,0 0 0 0 0,0 0 1 0 0,0 1-1 0 0,0-1 0 0 0,0 0 1 0 0,0 0-1 0 0,0 0 0 0 0,-1 0 0 0 0,1 0 1 0 0,0-1-1 0 0,0 1 0 0 0,-1 0 1 0 0,1 0-1 0 0,-1 0 0 0 0,1-1 0 0 0,-1 1 1 0 0,0 0-1 0 0,1 0 0 0 0,-1-1 1 0 0,0 1-1 0 0,0 0 0 0 0,0-3 0 0 0,1 1 3 0 0,-1 0 0 0 0,0-1 0 0 0,-1 1 0 0 0,1-1-1 0 0,-1 1 1 0 0,1 0 0 0 0,-1-1 0 0 0,0 1-1 0 0,0 0 1 0 0,0 0 0 0 0,-1 0 0 0 0,-2-6 0 0 0,-5-10 7 0 0,-11-20-12 0 0,20 38 0 0 0,0 1 0 0 0,0 0 0 0 0,-1 0 0 0 0,1 0 0 0 0,0 0 0 0 0,0-1 0 0 0,0 1 0 0 0,-1 0 0 0 0,1 0 0 0 0,0 0 0 0 0,0 0 0 0 0,-1 0 0 0 0,1 0 0 0 0,0-1 0 0 0,-1 1 0 0 0,1 0 0 0 0,0 0 0 0 0,0 0 0 0 0,-1 0 0 0 0,1 0 0 0 0,0 0 0 0 0,-1 0 0 0 0,1 0 0 0 0,0 1 0 0 0,0-1 0 0 0,-1 0 0 0 0,1 0 0 0 0,0 0 0 0 0,0 0 0 0 0,-1 0 0 0 0,1 0 0 0 0,0 0 0 0 0,0 1 0 0 0,-1-1 0 0 0,1 0 0 0 0,0 0 0 0 0,0 0 0 0 0,0 0 0 0 0,-1 1 0 0 0,1-1 0 0 0,-15 13 0 0 0,5-4 0 0 0,4-6 0 0 0,4-2 0 0 0,0 0 0 0 0,0 0 0 0 0,0 0 0 0 0,0 0 0 0 0,0 0 0 0 0,1 0 0 0 0,-1 0 0 0 0,0 1 0 0 0,1-1 0 0 0,-1 1 0 0 0,1-1 0 0 0,-1 1 0 0 0,1 0 0 0 0,0 0 0 0 0,0-1 0 0 0,-2 4 0 0 0,-4 8-288 0 0,-2-1 0 0 0,0 1 0 0 0,-20 21 1 0 0,-6 8-538 0 0,-46 60-2876 0 0,50-64 2058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57:44.561"/>
    </inkml:context>
    <inkml:brush xml:id="br0">
      <inkml:brushProperty name="width" value="0.1" units="cm"/>
      <inkml:brushProperty name="height" value="0.1" units="cm"/>
      <inkml:brushProperty name="color" value="#66CC00"/>
    </inkml:brush>
  </inkml:definitions>
  <inkml:trace contextRef="#ctx0" brushRef="#br0">2697 1263 919 0 0,'4'-3'43'0'0,"1"1"0"0"0,-1 0 0 0 0,1 1-1 0 0,0-1 1 0 0,0 1 0 0 0,0 0-1 0 0,0 0 1 0 0,0 0 0 0 0,8 0-1 0 0,-7 1-9 0 0,106-20-137 0 0,1-1 3404 0 0,-110 21-3137 0 0,-1 0-1 0 0,1-1 1 0 0,-1 1-1 0 0,0 0 0 0 0,1 1 1 0 0,-1-1-1 0 0,1 0 0 0 0,-1 1 1 0 0,0-1-1 0 0,1 1 1 0 0,-1 0-1 0 0,0 0 0 0 0,0 0 1 0 0,1 0-1 0 0,-1 0 0 0 0,0 0 1 0 0,0 0-1 0 0,0 1 1 0 0,0-1-1 0 0,-1 1 0 0 0,1 0 1 0 0,2 2-1 0 0,3 7 345 0 0,1-1-1 0 0,16 17 1 0 0,-11-13 88 0 0,-8-9-315 0 0,0 1 0 0 0,0-1 0 0 0,0 0 1 0 0,1 0-1 0 0,11 6 0 0 0,-16-10-225 0 0,0-1-1 0 0,-1 1 1 0 0,1-1-1 0 0,-1 1 1 0 0,1-1-1 0 0,0 1 1 0 0,-1-1 0 0 0,1 1-1 0 0,-1-1 1 0 0,0 1-1 0 0,1-1 1 0 0,-1 1-1 0 0,1 0 1 0 0,-1-1-1 0 0,0 1 1 0 0,0 0 0 0 0,1-1-1 0 0,-1 1 1 0 0,0 0-1 0 0,0 0 1 0 0,0-1-1 0 0,0 1 1 0 0,0 0 0 0 0,0-1-1 0 0,0 1 1 0 0,0 0-1 0 0,0 0 1 0 0,0-1-1 0 0,0 1 1 0 0,0 0-1 0 0,-1 0 1 0 0,1-1 0 0 0,0 1-1 0 0,0 0 1 0 0,-1-1-1 0 0,1 1 1 0 0,0-1-1 0 0,-1 1 1 0 0,1 0 0 0 0,-1 0-1 0 0,-1 2 91 0 0,0 0 0 0 0,0-1 0 0 0,0 1 0 0 0,-1 0-1 0 0,1-1 1 0 0,-1 1 0 0 0,-3 2 0 0 0,-3-1 95 0 0,1 0 1 0 0,-1 0 0 0 0,0-1-1 0 0,-1 0 1 0 0,1-1-1 0 0,0 0 1 0 0,-1 0-1 0 0,-18 0 1 0 0,-5 2 427 0 0,-25 2 82 0 0,1-2 1 0 0,-83-7-1 0 0,27 0 342 0 0,55 9-644 0 0,44-4-356 0 0,0 0-1 0 0,1-1 1 0 0,-22-1 0 0 0,-29-4 278 0 0,36 3-85 0 0,-1 1 0 0 0,-38 6 1 0 0,-27 1 202 0 0,-48-17 483 0 0,130 9-915 0 0,0 0-1 0 0,0-1 1 0 0,-13-4 0 0 0,-24-3 123 0 0,14 5-22 0 0,1-1 0 0 0,-36-10 0 0 0,51 12-92 0 0,0 0 0 0 0,1 1 0 0 0,-30 2 0 0 0,-43 6 44 0 0,-2 0-26 0 0,65-5-54 0 0,-32 6 1 0 0,6-1 28 0 0,26-1-46 0 0,22-4-5 0 0,0 0 1 0 0,0 0-1 0 0,0 0 1 0 0,0-1-1 0 0,0 0 1 0 0,-10-1-1 0 0,-47-2 80 0 0,13-3 103 0 0,-136-7 35 0 0,113 15-144 0 0,36 0 31 0 0,-52-4 0 0 0,36 1-12 0 0,38 2-39 0 0,-1-2-1 0 0,-24-2 0 0 0,24 1-33 0 0,1 1 0 0 0,-1 0 0 0 0,-21 3 0 0 0,18-1-11 0 0,-31-2-1 0 0,36 0 20 0 0,0 1-1 0 0,-17 2 1 0 0,19 0-11 0 0,0-2 1 0 0,-1 1 0 0 0,-19-4 0 0 0,13-1 103 0 0,1-1 0 0 0,-32-14 0 0 0,23 9-47 0 0,22 7-63 0 0,0 1 0 0 0,0-1-1 0 0,0 1 1 0 0,1-2 0 0 0,-1 1 0 0 0,1 0-1 0 0,0-1 1 0 0,0 0 0 0 0,0 0 0 0 0,1 0-1 0 0,-4-5 1 0 0,-5-7 121 0 0,-14-32 1 0 0,13 25-52 0 0,5 7 7 0 0,1-1 1 0 0,1 0-1 0 0,-8-35 1 0 0,8 28-29 0 0,-10-24 0 0 0,9 25-28 0 0,0-1 0 0 0,-6-48-1 0 0,9 48-30 0 0,-3-61 44 0 0,6 61-23 0 0,-1-1 0 0 0,-6-30 0 0 0,-35-127 99 0 0,39 160-101 0 0,1-1 1 0 0,-1-36 0 0 0,-3-22 6 0 0,5 72-34 0 0,1 0 0 0 0,0 0 0 0 0,0 0 0 0 0,1 0 0 0 0,0 0 0 0 0,1 0 0 0 0,0 0 0 0 0,0 1 0 0 0,1-1 0 0 0,0 0 0 0 0,1 1 0 0 0,0-1 0 0 0,0 1 0 0 0,1-1 0 0 0,0 1 0 0 0,0 1 0 0 0,1-1 0 0 0,0 1 0 0 0,0-1 0 0 0,1 1 0 0 0,0 1 0 0 0,0-1 0 0 0,0 1 0 0 0,15-10 0 0 0,-11 9 0 0 0,0 1 0 0 0,0 0 0 0 0,1 0 0 0 0,0 2 0 0 0,0-1 0 0 0,0 1 0 0 0,0 1 0 0 0,1 0 0 0 0,-1 0 0 0 0,1 2 0 0 0,21-2 0 0 0,89 9 0 0 0,-70-2 0 0 0,0-3 0 0 0,95-10 0 0 0,-37 1 0 0 0,108 8 0 0 0,-16 0 0 0 0,69-24 0 0 0,-97 6 0 0 0,96 12 0 0 0,-177 7 0 0 0,-13 2 0 0 0,-42-1 0 0 0,54-3 0 0 0,15-4 0 0 0,-35 3 0 0 0,191 0 0 0 0,-98 11 0 0 0,204-17 0 0 0,-177-3 0 0 0,-117 7 0 0 0,213 14 0 0 0,-203-4 0 0 0,81 1 0 0 0,-163-7 0 0 0,16 1 0 0 0,31 7 0 0 0,-43-6 0 0 0,-1 0 0 0 0,1 0 0 0 0,0 1 0 0 0,-1 0 0 0 0,0 0 0 0 0,0 0 0 0 0,12 9 0 0 0,-11-5 0 0 0,0 0 0 0 0,0 0 0 0 0,0 1 0 0 0,-1 0 0 0 0,0 0 0 0 0,-1 1 0 0 0,1 0 0 0 0,-2 0 0 0 0,6 12 0 0 0,-1-4 0 0 0,15 22 0 0 0,-14-24 0 0 0,-1 0 0 0 0,8 18 0 0 0,-7-10 0 0 0,-1 1 0 0 0,0 0 0 0 0,-2 0 0 0 0,-1 1 0 0 0,-1 0 0 0 0,-1 0 0 0 0,1 31 0 0 0,-4-23 0 0 0,2 0 0 0 0,1 0 0 0 0,12 45 0 0 0,-7-49 0 0 0,13 31 0 0 0,-12-36 0 0 0,-1 1 0 0 0,7 31 0 0 0,-10-11 0 0 0,-2-1 0 0 0,-2 71 0 0 0,-2-78 0 0 0,0-27 0 0 0,-1 0 0 0 0,0-1 0 0 0,0 1 0 0 0,-6 18 0 0 0,6-24 0 0 0,0 0 0 0 0,-1 0 0 0 0,0 0 0 0 0,0 0 0 0 0,0 0 0 0 0,0 0 0 0 0,0 0 0 0 0,-1-1 0 0 0,0 0 0 0 0,0 1 0 0 0,0-1 0 0 0,0 0 0 0 0,-6 4 0 0 0,-13 9 0 0 0,10-8 0 0 0,0 0 0 0 0,0 0 0 0 0,0-1 0 0 0,-1 0 0 0 0,0-1 0 0 0,-1-1 0 0 0,-17 5 0 0 0,-1-4 0 0 0,0-1 0 0 0,0-2 0 0 0,-1-1 0 0 0,-50-4 0 0 0,-131-25 0 0 0,127 14 0 0 0,5 2-179 0 0,-140-3-1 0 0,195 15-257 0 0,1 0 0 0 0,0 2 0 0 0,0 1 0 0 0,0 1 0 0 0,0 1 0 0 0,1 2 0 0 0,0 0 0 0 0,0 2 0 0 0,-36 19 0 0 0,14 1-1433 0 0,0 4-59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58:12.077"/>
    </inkml:context>
    <inkml:brush xml:id="br0">
      <inkml:brushProperty name="width" value="0.1" units="cm"/>
      <inkml:brushProperty name="height" value="0.1" units="cm"/>
      <inkml:brushProperty name="color" value="#66CC00"/>
    </inkml:brush>
  </inkml:definitions>
  <inkml:trace contextRef="#ctx0" brushRef="#br0">1452 1375 919 0 0,'-13'9'1230'0'0,"12"-8"-999"0"0,0 0 0 0 0,0 0 1 0 0,0 0-1 0 0,0 0 0 0 0,0 0 0 0 0,-1-1 1 0 0,1 1-1 0 0,0 0 0 0 0,0-1 0 0 0,-1 1 1 0 0,1-1-1 0 0,0 0 0 0 0,-1 1 1 0 0,1-1-1 0 0,0 0 0 0 0,-1 0 0 0 0,1 0 1 0 0,0 0-1 0 0,-4 0 0 0 0,-10-1 944 0 0,12 1-824 0 0,-1-1 0 0 0,0 1 0 0 0,1-1 0 0 0,-1 1 0 0 0,-6-3 0 0 0,8 2-237 0 0,-1 0-1 0 0,0 0 0 0 0,1 0 0 0 0,-1 1 1 0 0,0-1-1 0 0,0 1 0 0 0,0 0 0 0 0,0-1 1 0 0,1 1-1 0 0,-1 1 0 0 0,0-1 0 0 0,0 0 1 0 0,0 1-1 0 0,1-1 0 0 0,-1 1 0 0 0,0 0 1 0 0,1 0-1 0 0,-1 0 0 0 0,0 0 0 0 0,1 1 1 0 0,-1-1-1 0 0,1 1 0 0 0,0-1 0 0 0,-1 1 0 0 0,1 0 1 0 0,0 0-1 0 0,0 0 0 0 0,0 0 0 0 0,1 0 1 0 0,-4 5-1 0 0,1-3 10 0 0,1 1 0 0 0,-1-1 0 0 0,-1 0 0 0 0,1 0 0 0 0,-1 0 0 0 0,0 0 0 0 0,1-1 0 0 0,-2 0 0 0 0,1 0 0 0 0,0 0-1 0 0,0-1 1 0 0,-1 1 0 0 0,0-1 0 0 0,1-1 0 0 0,-1 1 0 0 0,0-1 0 0 0,0 0 0 0 0,0 0 0 0 0,0-1 0 0 0,0 1 0 0 0,0-1 0 0 0,-7-1 0 0 0,-6 0 531 0 0,-1 1 0 0 0,-38 6 0 0 0,-18 0 205 0 0,25-6-179 0 0,-75 2 704 0 0,93 7-1029 0 0,29-8-296 0 0,-1 1 0 0 0,0-1-1 0 0,1 0 1 0 0,-1 0-1 0 0,0 0 1 0 0,1 0 0 0 0,-11-1-1 0 0,5 0 43 0 0,0 0 0 0 0,0 1-1 0 0,-1 0 1 0 0,-10 3 0 0 0,-8 0 186 0 0,-21 5 454 0 0,34-6-537 0 0,-1 0 0 0 0,-24 0 0 0 0,36-3-160 0 0,1 0 0 0 0,0 0 0 0 0,0 0 0 0 0,-1-1 0 0 0,1 0 0 0 0,0 0 0 0 0,0 0 0 0 0,0 0 0 0 0,-6-4 0 0 0,3 3 36 0 0,1 0 0 0 0,-1 1-1 0 0,0 0 1 0 0,0 0 0 0 0,0 0 0 0 0,0 1-1 0 0,0 0 1 0 0,0 0 0 0 0,0 1 0 0 0,-7 1 0 0 0,5-1-48 0 0,1 0 1 0 0,-1-1-1 0 0,0 0 1 0 0,1 0-1 0 0,-1 0 1 0 0,-8-3-1 0 0,-56-9 348 0 0,36 3-197 0 0,27 6 6 0 0,-1 0 0 0 0,0 1 0 0 0,-21-2 0 0 0,30 4-168 0 0,0 0 0 0 0,0 0 0 0 0,-1 0-1 0 0,1-1 1 0 0,0 1 0 0 0,0-1 0 0 0,0 0 0 0 0,0 0-1 0 0,0 1 1 0 0,0-1 0 0 0,0-1 0 0 0,0 1 0 0 0,0 0 0 0 0,0 0-1 0 0,1-1 1 0 0,-1 1 0 0 0,0-1 0 0 0,1 1 0 0 0,-1-1 0 0 0,1 0-1 0 0,0 1 1 0 0,-1-1 0 0 0,1 0 0 0 0,0 0 0 0 0,0 0-1 0 0,0 0 1 0 0,1 0 0 0 0,-1 0 0 0 0,0 0 0 0 0,1-1 0 0 0,-1 1-1 0 0,1 0 1 0 0,0 0 0 0 0,0 0 0 0 0,0-1 0 0 0,0 1-1 0 0,0 0 1 0 0,0 0 0 0 0,0-1 0 0 0,1 1 0 0 0,-1 0 0 0 0,1 0-1 0 0,0 0 1 0 0,0 0 0 0 0,-1 0 0 0 0,3-4 0 0 0,28-48 363 0 0,-30 51-364 0 0,0 0 1 0 0,0 0-1 0 0,0-1 0 0 0,-1 1 1 0 0,1 0-1 0 0,-1 0 1 0 0,1-1-1 0 0,-1 1 1 0 0,-1-6-1 0 0,-5-33 185 0 0,3 23-118 0 0,-10-57 247 0 0,-13-134 374 0 0,3 2-569 0 0,20 191-127 0 0,-2 1 1 0 0,-9-23-1 0 0,9 26 4 0 0,0-1 0 0 0,1 1 0 0 0,0-1 0 0 0,-2-20 0 0 0,0-16-5 0 0,-2-65-11 0 0,7 57 7 0 0,0 17 8 0 0,1 0-1 0 0,2 0 0 0 0,10-53 0 0 0,-6 62-14 0 0,-5 23 0 0 0,0 0 0 0 0,1 0 0 0 0,0 0 0 0 0,1 1 0 0 0,4-13 0 0 0,-6 19 0 0 0,1 1 0 0 0,-1 0 0 0 0,0-1 0 0 0,0 1 0 0 0,1 0 0 0 0,-1-1 0 0 0,1 1 0 0 0,-1 0 0 0 0,1 0 0 0 0,-1 0 0 0 0,1 1 0 0 0,0-1 0 0 0,-1 0 0 0 0,1 0 0 0 0,3 0 0 0 0,33-6 0 0 0,-25 5 0 0 0,129-19 0 0 0,-114 19 0 0 0,-1 1 0 0 0,1 2 0 0 0,33 4 0 0 0,-15-2 0 0 0,1-1 0 0 0,0-2 0 0 0,48-7 0 0 0,8 0 0 0 0,203 10 0 0 0,-284-1 0 0 0,1 1 0 0 0,-1 1 0 0 0,1 1 0 0 0,-2 1 0 0 0,1 1 0 0 0,-1 1 0 0 0,0 1 0 0 0,28 16 0 0 0,-17-9 0 0 0,-8-3 0 0 0,38 25 0 0 0,-55-33 0 0 0,0 1 0 0 0,0 0 0 0 0,0 0 0 0 0,-1 1 0 0 0,0 0 0 0 0,0 0 0 0 0,-1 0 0 0 0,0 1 0 0 0,4 8 0 0 0,13 28-16 0 0,19 55 0 0 0,-35-79 11 0 0,0 0-1 0 0,-1 0 1 0 0,-1 0 0 0 0,-2 0-1 0 0,2 33 1 0 0,-3 33 5 0 0,-5 159 0 0 0,1-199 0 0 0,-3 0 0 0 0,-1-1 0 0 0,-17 58 0 0 0,2-38-195 0 0,-38 80 1 0 0,46-119-367 0 0,-22 31-1 0 0,-5 11-1319 0 0,12-10-746 0 0,17-35 767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58:18.969"/>
    </inkml:context>
    <inkml:brush xml:id="br0">
      <inkml:brushProperty name="width" value="0.1" units="cm"/>
      <inkml:brushProperty name="height" value="0.1" units="cm"/>
      <inkml:brushProperty name="color" value="#66CC00"/>
    </inkml:brush>
  </inkml:definitions>
  <inkml:trace contextRef="#ctx0" brushRef="#br0">1582 1086 3367 0 0,'10'-10'165'0'0,"-5"4"378"0"0,0 1 0 0 0,0 0 0 0 0,1 0 0 0 0,10-6 0 0 0,-15 10-406 0 0,1 0 0 0 0,0 1-1 0 0,-1-1 1 0 0,1 1 0 0 0,0-1-1 0 0,-1 1 1 0 0,1 0 0 0 0,0-1-1 0 0,0 1 1 0 0,-1 0-1 0 0,1 0 1 0 0,0 1 0 0 0,-1-1-1 0 0,1 0 1 0 0,0 0 0 0 0,0 1-1 0 0,-1-1 1 0 0,1 1 0 0 0,0 0-1 0 0,-1-1 1 0 0,1 1 0 0 0,1 1-1 0 0,-2-1-76 0 0,0 0 1 0 0,0-1-1 0 0,0 1 0 0 0,0 0 1 0 0,0 0-1 0 0,0 0 0 0 0,0 0 0 0 0,-1 0 1 0 0,1-1-1 0 0,0 1 0 0 0,-1 1 0 0 0,1-1 1 0 0,0 0-1 0 0,-1 0 0 0 0,0 0 0 0 0,1 0 1 0 0,-1 0-1 0 0,0 0 0 0 0,1 1 1 0 0,-1-1-1 0 0,0 0 0 0 0,0 0 0 0 0,0 0 1 0 0,0 1-1 0 0,0-1 0 0 0,0 0 0 0 0,0 0 1 0 0,-1 0-1 0 0,1 0 0 0 0,0 1 1 0 0,-1-1-1 0 0,1 0 0 0 0,-2 2 0 0 0,2-3 2 0 0,-1 1-1 0 0,1 0 1 0 0,-1 0-1 0 0,1-1 1 0 0,-1 1-1 0 0,1-1 0 0 0,-1 1 1 0 0,0 0-1 0 0,0-1 1 0 0,1 0-1 0 0,-1 1 1 0 0,0-1-1 0 0,0 1 0 0 0,1-1 1 0 0,-1 0-1 0 0,0 1 1 0 0,0-1-1 0 0,0 0 1 0 0,-1 0-1 0 0,-23 2 1031 0 0,21-3-972 0 0,1 1 0 0 0,-1 0 0 0 0,1 0 1 0 0,-1 1-1 0 0,0-1 0 0 0,1 1 1 0 0,-7 2-1 0 0,-1 3 23 0 0,6-4-92 0 0,1 1-1 0 0,0-1 1 0 0,-1 0-1 0 0,1 0 0 0 0,-1-1 1 0 0,1 1-1 0 0,-1-1 1 0 0,0 0-1 0 0,0 0 0 0 0,1-1 1 0 0,-1 1-1 0 0,-7-1 1 0 0,-32-8 1053 0 0,31 5-148 0 0,-1 1 0 0 0,-21-2 1 0 0,30 4-1093 0 0,1 0 0 0 0,-1 1 0 0 0,1-1 1 0 0,-1 1-1 0 0,1 0 0 0 0,-9 3 0 0 0,6-2 210 0 0,0 0 0 0 0,0-1 0 0 0,-1 0-1 0 0,1 0 1 0 0,0-1 0 0 0,0 0 0 0 0,0 0-1 0 0,-1 0 1 0 0,1-1 0 0 0,0 0 0 0 0,0-1 0 0 0,0 1-1 0 0,0-2 1 0 0,0 1 0 0 0,0-1 0 0 0,1 0-1 0 0,-8-4 1 0 0,8 4 28 0 0,0 1 0 0 0,0 0 0 0 0,0 0 0 0 0,0 0 0 0 0,-1 1 0 0 0,1 0 0 0 0,-9-1 0 0 0,-1 2 23 0 0,-27 1 1 0 0,-138 21 431 0 0,141-20-419 0 0,-30 4 92 0 0,-20 6 250 0 0,42-8-272 0 0,11-5-64 0 0,1 1-37 0 0,21 0-20 0 0,0 0 0 0 0,0-1 1 0 0,-19-3-1 0 0,20 2 6 0 0,-1 1 0 0 0,0 0 0 0 0,-22 1 0 0 0,12 4-68 0 0,-24 0 37 0 0,42-4-40 0 0,-1 0 1 0 0,1 0 0 0 0,0 1-1 0 0,-1 0 1 0 0,1 1 0 0 0,0-1-1 0 0,-14 6 1 0 0,11-4-3 0 0,-6 4 24 0 0,13-5-41 0 0,0-1 0 0 0,0 1 0 0 0,0-1 0 0 0,0 0 0 0 0,0 0 0 0 0,0 0 0 0 0,0-1 0 0 0,0 1 0 0 0,0-1 0 0 0,0 0 0 0 0,-1 0 1 0 0,1 0-1 0 0,-5 0 0 0 0,-1-1 7 0 0,9 1-2 0 0,0 0-1 0 0,0 0 0 0 0,0 0 0 0 0,0 0 0 0 0,-1 0 0 0 0,1 0 0 0 0,0 0 0 0 0,0 0 0 0 0,0 0 0 0 0,0 0 1 0 0,-1 0-1 0 0,1 0 0 0 0,0 0 0 0 0,0 0 0 0 0,0 1 0 0 0,0-1 0 0 0,-1 0 0 0 0,1 0 0 0 0,0 0 1 0 0,0 0-1 0 0,0 0 0 0 0,0 0 0 0 0,0 0 0 0 0,0 0 0 0 0,-1 0 0 0 0,1 1 0 0 0,0-1 0 0 0,0 0 0 0 0,0 0 1 0 0,0 0-1 0 0,0 0 0 0 0,0 0 0 0 0,0 1 0 0 0,0-1 0 0 0,0 0 0 0 0,0 0 0 0 0,-1 0 0 0 0,1 0 0 0 0,0 1 1 0 0,0-1-1 0 0,0 0 0 0 0,0 0 0 0 0,0 0 0 0 0,0 0 0 0 0,0 1 0 0 0,0-1 0 0 0,0 0 0 0 0,1 0 0 0 0,-1-8 231 0 0,0 0 0 0 0,0 0-1 0 0,-2-10 1 0 0,-1 12-158 0 0,0 0-1 0 0,-1 0 1 0 0,1 0-1 0 0,-1 0 1 0 0,-8-8-1 0 0,0 1 18 0 0,9 10-79 0 0,0 1 0 0 0,1-1 0 0 0,-1 0-1 0 0,1 1 1 0 0,0-1 0 0 0,-3-5 0 0 0,-8-17 118 0 0,7 16-72 0 0,2 0-1 0 0,-1 0 1 0 0,1-1-1 0 0,0 1 1 0 0,-3-16-1 0 0,-2-22 211 0 0,-9-59 9 0 0,15 90-259 0 0,0 1-1 0 0,-1 0 1 0 0,-1 0-1 0 0,-8-20 1 0 0,-10-29 61 0 0,-15-59 51 0 0,35 112-131 0 0,0 1 0 0 0,1-1 0 0 0,0 0 0 0 0,1 0 0 0 0,1 1 0 0 0,-1-1 0 0 0,2 0-1 0 0,-1 0 1 0 0,2 0 0 0 0,-1 0 0 0 0,1 1 0 0 0,7-21 0 0 0,-3 14 6 0 0,1 0-1 0 0,13-26 1 0 0,-16 36-7 0 0,0 0-1 0 0,1 1 1 0 0,0-1-1 0 0,0 1 1 0 0,1 0-1 0 0,0 0 1 0 0,0 1 0 0 0,8-7-1 0 0,-1 4-3 0 0,1 1 0 0 0,-1 0 0 0 0,26-8 0 0 0,-20 8 0 0 0,22-12 0 0 0,5-7 0 0 0,-28 14 0 0 0,1 1 0 0 0,1 1 0 0 0,0 1 0 0 0,33-10 0 0 0,103-18 0 0 0,-124 30 0 0 0,-1 1 0 0 0,61-3 0 0 0,-56 11 0 0 0,0 2 0 0 0,0 1 0 0 0,54 15 0 0 0,-68-15 0 0 0,-1 2 0 0 0,0 1 0 0 0,25 12 0 0 0,-30-9 0 0 0,1 0 0 0 0,-2 1 0 0 0,0 0 0 0 0,17 18 0 0 0,6 6 0 0 0,-15-17 0 0 0,-1 2 0 0 0,-1 0 0 0 0,-1 2 0 0 0,-1 0 0 0 0,23 35 0 0 0,-13-12 0 0 0,-17-29 0 0 0,-1 1 0 0 0,12 24 0 0 0,-16-25 0 0 0,5 8 0 0 0,-2 1 0 0 0,10 36 0 0 0,25 200 0 0 0,-41-236 0 0 0,-1 4 0 0 0,-2-1 0 0 0,-3 61 0 0 0,-2-65 2 0 0,-7 30 0 0 0,1-5-25 0 0,0-5-1255 0 0,-27 77 0 0 0,13-50-6556 0 0,12-32 475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58:24.993"/>
    </inkml:context>
    <inkml:brush xml:id="br0">
      <inkml:brushProperty name="width" value="0.1" units="cm"/>
      <inkml:brushProperty name="height" value="0.1" units="cm"/>
      <inkml:brushProperty name="color" value="#66CC00"/>
    </inkml:brush>
  </inkml:definitions>
  <inkml:trace contextRef="#ctx0" brushRef="#br0">2253 1230 1375 0 0,'0'-3'88'0'0,"0"0"0"0"0,1 0 0 0 0,-1-1 0 0 0,0 1 0 0 0,1 0 0 0 0,0 0 0 0 0,0 0 0 0 0,0 0 0 0 0,0 0 0 0 0,0 0 0 0 0,0 0 0 0 0,1 0 0 0 0,0 0 0 0 0,-1 0 0 0 0,1 1 0 0 0,0-1 0 0 0,0 0 0 0 0,4-2 0 0 0,9-13 34 0 0,-11 11 524 0 0,2 0-1 0 0,-1 0 1 0 0,1 1 0 0 0,0 0 0 0 0,0 0 0 0 0,0 1 0 0 0,16-7 3729 0 0,-33 13-1625 0 0,-4-4-1860 0 0,9 2-639 0 0,0-1 1 0 0,0 1 0 0 0,0-1 0 0 0,1 0 0 0 0,-1-1 0 0 0,0 1-1 0 0,-5-5 1 0 0,3 2-85 0 0,-1 0 0 0 0,0 1 0 0 0,0 0 0 0 0,0 0 0 0 0,0 1-1 0 0,0 0 1 0 0,-1 0 0 0 0,0 1 0 0 0,1 1 0 0 0,-1-1 0 0 0,0 2-1 0 0,0-1 1 0 0,-10 2 0 0 0,-174-9 1321 0 0,107 4-952 0 0,74 2-453 0 0,-56-10 338 0 0,60 10-370 0 0,0 1 1 0 0,-1 0-1 0 0,-12 0 0 0 0,-15-1 83 0 0,5-1 8 0 0,1 2 1 0 0,-39 3-1 0 0,5 0 89 0 0,25-1-106 0 0,0 2-1 0 0,-56 12 1 0 0,37 1-66 0 0,38-9-30 0 0,-27 4 0 0 0,15-5 71 0 0,-63 2 0 0 0,-58-8 169 0 0,123 2 169 0 0,1 0 0 0 0,0 2 0 0 0,-47 13 0 0 0,61-15-744 0 0,1 0-1 0 0,-1 0 1 0 0,0-2-1 0 0,-24-1 1 0 0,1 0 369 0 0,26 1-28 0 0,-26 2 47 0 0,33-1-66 0 0,-1 0-1 0 0,1-1 1 0 0,-1 0-1 0 0,1 0 1 0 0,-1-1-1 0 0,1 1 1 0 0,-1-1-1 0 0,1-1 1 0 0,-9-2-1 0 0,-21-2 188 0 0,27 4-179 0 0,0-1 0 0 0,-1 2 1 0 0,1-1-1 0 0,-1 1 0 0 0,1 1 1 0 0,-16 0-1 0 0,10 1-13 0 0,6-1-11 0 0,0 1 0 0 0,0 1 0 0 0,0 0 0 0 0,-8 3 0 0 0,-9 1 0 0 0,7 3 20 0 0,18-8-18 0 0,0 0 0 0 0,0-1 0 0 0,0 1 0 0 0,-1 0-1 0 0,1-1 1 0 0,0 1 0 0 0,0-1 0 0 0,-1 1 0 0 0,1-1 0 0 0,0 1-1 0 0,-1-1 1 0 0,1 0 0 0 0,0 0 0 0 0,-1 0 0 0 0,1 0 0 0 0,0 0-1 0 0,-1 0 1 0 0,1 0 0 0 0,0 0 0 0 0,-1 0 0 0 0,1 0-1 0 0,0-1 1 0 0,-2 0 0 0 0,-4 0 26 0 0,1 0 0 0 0,-1 0-1 0 0,0 0 1 0 0,-9 1 0 0 0,-46-6 153 0 0,58 5-161 0 0,-1 0 0 0 0,1-1 0 0 0,-1 1 0 0 0,1-1 0 0 0,0 0 1 0 0,0 0-1 0 0,-1 0 0 0 0,2-1 0 0 0,-1 1 0 0 0,0-1 0 0 0,0 0 0 0 0,1 0 0 0 0,0 0 0 0 0,-1-1 0 0 0,1 1 0 0 0,1-1 0 0 0,-1 0 1 0 0,0 0-1 0 0,1 0 0 0 0,0 0 0 0 0,-3-5 0 0 0,2 1 44 0 0,0 0 1 0 0,0 0 0 0 0,1-1-1 0 0,0 1 1 0 0,0 0-1 0 0,1-1 1 0 0,0 1-1 0 0,1-1 1 0 0,0 1 0 0 0,2-17-1 0 0,28-116 396 0 0,-20 100-347 0 0,-2-1 1 0 0,5-82-1 0 0,-9 92-76 0 0,7-33-1 0 0,2-15 19 0 0,-11 68-55 0 0,1-1 0 0 0,0 1 0 0 0,1 0 0 0 0,0 0 0 0 0,1 1 0 0 0,1-1 0 0 0,-1 1 0 0 0,10-13 0 0 0,2-5 0 0 0,5-19 0 0 0,-18 37 0 0 0,0 1 0 0 0,1-1 0 0 0,0 1 0 0 0,1 1 0 0 0,0-1 0 0 0,0 1 0 0 0,11-11 0 0 0,-11 14 0 0 0,0 1 0 0 0,1 0 0 0 0,-1 0 0 0 0,1 1 0 0 0,0 0 0 0 0,0 0 0 0 0,1 1 0 0 0,-1 0 0 0 0,1 0 0 0 0,-1 0 0 0 0,13-1 0 0 0,8-1 0 0 0,-1 2 0 0 0,31 1 0 0 0,-14 0 0 0 0,175 2 0 0 0,-95 2 0 0 0,22 7 0 0 0,4 0 0 0 0,119-25 0 0 0,50 0 0 0 0,-270 18 0 0 0,5 1 0 0 0,76-6 0 0 0,13-20 0 0 0,11-1 0 0 0,-146 24 0 0 0,0 0 0 0 0,0 0 0 0 0,1 1 0 0 0,-1 0 0 0 0,0 0 0 0 0,0 1 0 0 0,0 0 0 0 0,0 0 0 0 0,0 1 0 0 0,0 0 0 0 0,-1 0 0 0 0,0 1 0 0 0,1 0 0 0 0,-1 1 0 0 0,0-1 0 0 0,-1 1 0 0 0,1 1 0 0 0,-1-1 0 0 0,8 10 0 0 0,3 5 0 0 0,-12-15-2 0 0,-1 0 1 0 0,0 0 0 0 0,0 0 0 0 0,0 0-1 0 0,-1 1 1 0 0,0-1 0 0 0,5 13-1 0 0,1 14-11 0 0,-2 0 0 0 0,-2 0-1 0 0,3 46 1 0 0,-6-35 0 0 0,-2 0 0 0 0,-1 0 1 0 0,-3 0-1 0 0,-14 70 0 0 0,12-91-43 0 0,0-1 0 0 0,-2 0 0 0 0,-13 28 0 0 0,-38 57-273 0 0,29-56 13 0 0,-115 211-4795 0 0,122-207 3471 0 0,3-6-36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3:49.472"/>
    </inkml:context>
    <inkml:brush xml:id="br0">
      <inkml:brushProperty name="width" value="0.1" units="cm"/>
      <inkml:brushProperty name="height" value="0.1" units="cm"/>
      <inkml:brushProperty name="color" value="#F4F91B"/>
    </inkml:brush>
  </inkml:definitions>
  <inkml:trace contextRef="#ctx0" brushRef="#br0">3138 5 2303 0 0,'-1'-1'91'0'0,"1"1"0"0"0,-1-1-1 0 0,0 1 1 0 0,0-1 0 0 0,1 1-1 0 0,-1 0 1 0 0,0-1 0 0 0,0 1-1 0 0,1 0 1 0 0,-1 0 0 0 0,0 0-1 0 0,0 0 1 0 0,0-1 0 0 0,0 1-1 0 0,1 0 1 0 0,-1 0 0 0 0,0 1-1 0 0,0-1 1 0 0,0 0 0 0 0,0 0-1 0 0,1 0 1 0 0,-1 0 0 0 0,0 1-1 0 0,0-1 1 0 0,1 0 0 0 0,-1 1-1 0 0,0-1 1 0 0,-1 1 0 0 0,-25 19 154 0 0,5-5 135 0 0,16-12-100 0 0,0 0-1 0 0,0 0 1 0 0,0 1-1 0 0,1 0 1 0 0,-1 0-1 0 0,1 0 1 0 0,-6 7-1 0 0,-31 39 472 0 0,26-30-747 0 0,-6 11 24 0 0,18-25-24 0 0,0 0 1 0 0,0 0-1 0 0,0 0 0 0 0,-1-1 0 0 0,0 0 1 0 0,0 0-1 0 0,-1 0 0 0 0,-8 6 0 0 0,-98 54 60 0 0,98-59-64 0 0,0-1 0 0 0,0 0 0 0 0,-28 6 0 0 0,32-10 207 0 0,-1 0 0 0 0,1-1 0 0 0,-1 1 0 0 0,1-2 0 0 0,-1 0 0 0 0,1 0 0 0 0,-1-1 0 0 0,1 0 0 0 0,-15-5 0 0 0,4 1 678 0 0,-6-2-367 0 0,-21-4-503 0 0,17 8 17 0 0,-45 0 0 0 0,-148-11 624 0 0,170 12-376 0 0,0 2 0 0 0,-58 7 0 0 0,71-4-197 0 0,-38 1 217 0 0,-127-14 0 0 0,18-5 103 0 0,164 16-343 0 0,-26 2 0 0 0,26 0 45 0 0,-27-2 0 0 0,-142 3 365 0 0,155-1-420 0 0,-306 2 614 0 0,221-7-302 0 0,-182 20 0 0 0,242-15-240 0 0,51-3-122 0 0,0 1-1 0 0,0 0 1 0 0,0 1 0 0 0,0 1-1 0 0,0 0 1 0 0,1 0 0 0 0,-1 1-1 0 0,-11 5 1 0 0,-26 18-4831 0 0,24-8-477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4:13.880"/>
    </inkml:context>
    <inkml:brush xml:id="br0">
      <inkml:brushProperty name="width" value="0.1" units="cm"/>
      <inkml:brushProperty name="height" value="0.1" units="cm"/>
      <inkml:brushProperty name="color" value="#F4F91B"/>
    </inkml:brush>
  </inkml:definitions>
  <inkml:trace contextRef="#ctx0" brushRef="#br0">2904 1266 287 0 0,'-15'-12'105'0'0,"13"11"-87"0"0,1 0-1 0 0,-1-1 1 0 0,1 1-1 0 0,-1 0 1 0 0,0 0-1 0 0,1 0 1 0 0,-1 0-1 0 0,0 0 1 0 0,0 0-1 0 0,0 0 1 0 0,-3 0-1 0 0,-18-7 51 0 0,20 7-58 0 0,0-1-1 0 0,0 1 1 0 0,-1 0-1 0 0,1 0 1 0 0,0 1 0 0 0,-1-1-1 0 0,1 0 1 0 0,0 1-1 0 0,-1 0 1 0 0,-3 0-1 0 0,-17 5-9 0 0,1 2 0 0 0,-1 0 0 0 0,2 1 0 0 0,-24 12 0 0 0,20-8 0 0 0,13-7 143 0 0,1-1-1 0 0,-1 0 0 0 0,0-1 1 0 0,0 0-1 0 0,-15 1 0 0 0,-67-2 1083 0 0,70-2-1093 0 0,11 1 7 0 0,1 0 0 0 0,0 1-1 0 0,-22 7 1 0 0,22-6-32 0 0,0 1-1 0 0,0-2 1 0 0,-24 2-1 0 0,22-4-36 0 0,0 0 0 0 0,0-2-1 0 0,-26-4 1 0 0,41 6-20 0 0,-1 0-1 0 0,1 0 0 0 0,-1 0 1 0 0,1 0-1 0 0,-1 1 1 0 0,1-1-1 0 0,-1 0 1 0 0,1 0-1 0 0,-1 0 0 0 0,1 1 1 0 0,-1-1-1 0 0,1 0 1 0 0,0 0-1 0 0,-1 1 1 0 0,1-1-1 0 0,-1 0 0 0 0,1 1 1 0 0,0-1-1 0 0,-1 1 1 0 0,1-1-1 0 0,0 1 1 0 0,-1-1-1 0 0,1 0 1 0 0,0 1-1 0 0,0-1 0 0 0,-1 1 1 0 0,1-1-1 0 0,0 1 1 0 0,0-1-1 0 0,0 1 1 0 0,0 0-1 0 0,0 0-27 0 0,-1-1 1 0 0,1 1-1 0 0,0-1 0 0 0,0 1 1 0 0,0-1-1 0 0,0 1 0 0 0,0-1 1 0 0,0 1-1 0 0,0-1 0 0 0,0 0 1 0 0,0 1-1 0 0,0-1 0 0 0,0 1 1 0 0,0-1-1 0 0,0 1 0 0 0,0-1 1 0 0,0 1-1 0 0,0-1 0 0 0,1 1 1 0 0,-1-1-1 0 0,0 1 0 0 0,0-1 1 0 0,0 0-1 0 0,1 1 0 0 0,-1-1 0 0 0,0 1 1 0 0,1-1-1 0 0,-1 0 0 0 0,0 1 1 0 0,1-1-1 0 0,-1 0 0 0 0,0 0 1 0 0,1 1-1 0 0,-1-1 0 0 0,1 0 1 0 0,0 1-1 0 0,18 2 464 0 0,0-1 0 0 0,24 0-1 0 0,-35-2-231 0 0,-6 0-178 0 0,-1 0 0 0 0,1-1 0 0 0,0 1-1 0 0,-1 0 1 0 0,1 1 0 0 0,0-1 0 0 0,-1 0 0 0 0,1 0 0 0 0,0 1 0 0 0,1 0-1 0 0,-2-1-25 0 0,-1 0 0 0 0,0 0-1 0 0,0 0 1 0 0,1 0 0 0 0,-1-1 0 0 0,0 1-1 0 0,0 0 1 0 0,0 0 0 0 0,1 0-1 0 0,-1 0 1 0 0,0-1 0 0 0,0 1 0 0 0,0 0-1 0 0,0 0 1 0 0,1 0 0 0 0,-1-1-1 0 0,0 1 1 0 0,0 0 0 0 0,0 0-1 0 0,0 0 1 0 0,0-1 0 0 0,0 1 0 0 0,0 0-1 0 0,0 0 1 0 0,0-1 0 0 0,0 1-1 0 0,0 0 1 0 0,0 0 0 0 0,0-1-1 0 0,0 1 1 0 0,0 0 0 0 0,0-2 587 0 0,-4-9-60 0 0,4 11-521 0 0,0-1 1 0 0,0 0-1 0 0,0 1 1 0 0,0-1-1 0 0,0 0 1 0 0,0 1-1 0 0,0-1 1 0 0,0 0-1 0 0,-1 1 1 0 0,1-1-1 0 0,0 1 1 0 0,0-1-1 0 0,-1 0 1 0 0,1 1-1 0 0,-1-1 1 0 0,1 1-1 0 0,0-1 1 0 0,-1 1-1 0 0,1-1 1 0 0,-1 1-1 0 0,1-1 1 0 0,-1 1 0 0 0,1-1-1 0 0,-1 1 1 0 0,0 0-1 0 0,1-1 1 0 0,-1 1-1 0 0,1 0 1 0 0,-1 0-1 0 0,0-1 1 0 0,1 1-1 0 0,-1 0 1 0 0,0 0-1 0 0,1 0 1 0 0,-1 0-1 0 0,0 0 1 0 0,1 0-1 0 0,-1 0 1 0 0,0 0-1 0 0,1 0 1 0 0,-1 0-1 0 0,0 0 1 0 0,1 0-1 0 0,-1 1 1 0 0,0-1-1 0 0,1 0 1 0 0,-1 0-1 0 0,1 1 1 0 0,-1-1-1 0 0,0 1 1 0 0,-11 2 399 0 0,-1 0 1 0 0,1 0 0 0 0,0-1-1 0 0,-1-1 1 0 0,1 0-1 0 0,-25-1 1 0 0,23-1-566 0 0,-1 1 1 0 0,1 1 0 0 0,-1 1 0 0 0,-26 5 0 0 0,22-3 392 0 0,0 0 1 0 0,-23 1-1 0 0,36-4-199 0 0,-60 11 672 0 0,46-8-401 0 0,-1 0-1 0 0,-35 1 1 0 0,51-6-170 0 0,-1 1 0 0 0,0-1 0 0 0,1-1 0 0 0,-1 1 0 0 0,1-1 0 0 0,0 0 0 0 0,-1 0 0 0 0,-5-4 0 0 0,4 6 382 0 0,7 0-560 0 0,-1 0-1 0 0,1 0 1 0 0,0 0 0 0 0,0 0-1 0 0,0 0 1 0 0,0 1 0 0 0,0-1 0 0 0,0 0-1 0 0,-1 0 1 0 0,1 0 0 0 0,0 0-1 0 0,0 0 1 0 0,0 0 0 0 0,0 0-1 0 0,0 0 1 0 0,0 0 0 0 0,0 0 0 0 0,0 1-1 0 0,0-1 1 0 0,-1 0 0 0 0,1 0-1 0 0,0 0 1 0 0,0 0 0 0 0,0 0 0 0 0,0 0-1 0 0,0 1 1 0 0,0-1 0 0 0,0 0-1 0 0,0 0 1 0 0,0 0 0 0 0,0 0 0 0 0,0 0-1 0 0,0 1 1 0 0,0-1 0 0 0,0 0-1 0 0,0 0 1 0 0,0 0 0 0 0,0 0 0 0 0,0 0-1 0 0,0 0 1 0 0,0 1 0 0 0,0-1-1 0 0,0 0 1 0 0,0 0 0 0 0,1 0 0 0 0,-1 0-1 0 0,0 0 1 0 0,0 0 0 0 0,0 1-1 0 0,0-1 1 0 0,0 0 0 0 0,0 0-1 0 0,0 0 1 0 0,0 0 0 0 0,0 0 0 0 0,1 0-1 0 0,-1 0 1 0 0,0 0 0 0 0,0 0-1 0 0,0 0 1 0 0,3 3 22 0 0,0-1 0 0 0,0-1-1 0 0,0 1 1 0 0,0 0 0 0 0,0-1-1 0 0,0 1 1 0 0,0-1 0 0 0,0 0-1 0 0,0 0 1 0 0,1 0 0 0 0,-1-1 0 0 0,7 1-1 0 0,46 0 547 0 0,-39-1-490 0 0,33-2 242 0 0,79-15-1 0 0,17-1 1011 0 0,96 19-1900 0 0,-91 2 768 0 0,-67-3-57 0 0,131 2 268 0 0,-17-5-130 0 0,-161 1-201 0 0,65 1 278 0 0,-17 6-283 0 0,-55-3-37 0 0,1 0-1 0 0,44-4 1 0 0,18-1 69 0 0,-60 3-90 0 0,231 16 149 0 0,-100-3-88 0 0,-77-2-86 0 0,-20-2 15 0 0,54 8 40 0 0,-112-16-53 0 0,60 5 0 0 0,-10-4 24 0 0,27-1 16 0 0,-22-1-17 0 0,84 10-1 0 0,-30-1-3 0 0,23-2 45 0 0,336-37 0 0 0,-270 10 0 0 0,-11 13 0 0 0,5-10 10 0 0,-39 1-20 0 0,-71 11-56 0 0,71-2 15 0 0,-128 7 6 0 0,1-1 1 0 0,-1-2-1 0 0,0-2 1 0 0,0-1 0 0 0,52-16-1 0 0,-78 19-14 0 0,1-1-1 0 0,-1 0 0 0 0,1-1 1 0 0,-1 0-1 0 0,0 0 1 0 0,-1 0-1 0 0,1-1 1 0 0,-1 0-1 0 0,-1-1 1 0 0,1 0-1 0 0,9-13 0 0 0,-9 8 15 0 0,-2-1-1 0 0,1 0 1 0 0,-2 0-1 0 0,0 0 0 0 0,4-20 1 0 0,3-12 9 0 0,-5 28-22 0 0,-1-1 1 0 0,-1 1-1 0 0,-1-1 1 0 0,0 0-1 0 0,-2 0 0 0 0,0 0 1 0 0,-1 0-1 0 0,0 0 1 0 0,-6-30-1 0 0,-38-159 98 0 0,26 128-80 0 0,11 55-24 0 0,-13-34 0 0 0,1 6 0 0 0,4 4 0 0 0,5 11 0 0 0,-31-68 0 0 0,36 95 0 0 0,-1 1 0 0 0,0-1 0 0 0,-1 1 0 0 0,0 1 0 0 0,0-1 0 0 0,-1 1 0 0 0,0 1 0 0 0,-1-1 0 0 0,1 1 0 0 0,-1 1 0 0 0,-1 0 0 0 0,-14-7 0 0 0,-4-1 0 0 0,0 3 0 0 0,-1 0 0 0 0,-38-8 0 0 0,8 7 0 0 0,-1 3 0 0 0,-102-3 0 0 0,97 8 0 0 0,-87-11 42 0 0,54 3-20 0 0,-182 0 45 0 0,16 1-6 0 0,-42-9 3 0 0,178 15-64 0 0,15 1 0 0 0,-5 4 0 0 0,8 0 0 0 0,-6-7 0 0 0,-133 11 0 0 0,114 1 36 0 0,22-2-8 0 0,12-4-28 0 0,3 1 0 0 0,-31 8 0 0 0,-101 6 0 0 0,-165 4 0 0 0,213-24 0 0 0,85 0 0 0 0,69 3 20 0 0,-40-8 1 0 0,2 0 2 0 0,58 10-23 0 0,-144-14 0 0 0,114 13 0 0 0,0 2 0 0 0,-39 4 0 0 0,32-1 0 0 0,-56-3 0 0 0,55-1 0 0 0,-52 5 0 0 0,43 0 0 0 0,-61-5 0 0 0,-4 1 0 0 0,-32-1 0 0 0,54 0 0 0 0,-144-1 0 0 0,229 2 0 0 0,-29-1 0 0 0,-47 7 0 0 0,67-4 0 0 0,1-2 0 0 0,0 0 0 0 0,-21-3 0 0 0,-26-1 0 0 0,-163-4 0 0 0,220 7 0 0 0,1 0 0 0 0,-1 1 0 0 0,0 1 0 0 0,1-1 0 0 0,-1 2 0 0 0,1-1 0 0 0,0 2 0 0 0,0-1 0 0 0,0 1 0 0 0,0 1 0 0 0,0 0 0 0 0,0 0 0 0 0,1 1 0 0 0,0 0 0 0 0,0 1 0 0 0,0 0 0 0 0,1 0 0 0 0,0 1 0 0 0,0 0 0 0 0,0 0 0 0 0,1 1 0 0 0,0 0 0 0 0,-10 17 0 0 0,-6 14 0 0 0,2 2 0 0 0,-22 60 0 0 0,-1 3 0 0 0,13-32 0 0 0,-34 121 0 0 0,55-147 0 0 0,1 0 0 0 0,2 1 0 0 0,-1 70 0 0 0,6-66 0 0 0,3 1 0 0 0,1-1 0 0 0,12 63 0 0 0,-13-109 0 0 0,3 16 0 0 0,3 38 0 0 0,-7-53 0 0 0,0 0 0 0 0,0 1 0 0 0,-1-1 0 0 0,0 0 0 0 0,0 0 0 0 0,-1 1 0 0 0,1-1 0 0 0,-1 0 0 0 0,0 0 0 0 0,-6 9 0 0 0,-67 133-4467 0 0,53-109 2318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4:31.297"/>
    </inkml:context>
    <inkml:brush xml:id="br0">
      <inkml:brushProperty name="width" value="0.1" units="cm"/>
      <inkml:brushProperty name="height" value="0.1" units="cm"/>
      <inkml:brushProperty name="color" value="#F4F91B"/>
    </inkml:brush>
  </inkml:definitions>
  <inkml:trace contextRef="#ctx0" brushRef="#br0">604 136 1087 0 0,'-6'-5'129'0'0,"0"1"-1"0"0,-1-1 1 0 0,1 1-1 0 0,-1 0 1 0 0,-8-3-1 0 0,-5-3 693 0 0,17 9-760 0 0,0-1-1 0 0,1 0 0 0 0,-1 1 0 0 0,0-1 0 0 0,1 0 0 0 0,0 0 0 0 0,-1-1 0 0 0,1 1 0 0 0,0 0 0 0 0,0-1 0 0 0,0 1 0 0 0,0-1 0 0 0,1 0 0 0 0,-1 0 0 0 0,1 1 0 0 0,0-1 0 0 0,-1 0 1 0 0,1 0-1 0 0,1 0 0 0 0,-1 0 0 0 0,0-5 0 0 0,-10-17 737 0 0,8 19-628 0 0,3 5-159 0 0,0 1 0 0 0,-1-1 0 0 0,1 1 0 0 0,0 0 0 0 0,-1-1-1 0 0,1 1 1 0 0,0-1 0 0 0,-1 1 0 0 0,1 0 0 0 0,0-1-1 0 0,-1 1 1 0 0,1 0 0 0 0,-1-1 0 0 0,1 1 0 0 0,0 0 0 0 0,-1 0-1 0 0,1 0 1 0 0,-1-1 0 0 0,1 1 0 0 0,-1 0 0 0 0,1 0-1 0 0,-1 0 1 0 0,1 0 0 0 0,-1 0 0 0 0,1 0 0 0 0,-1 0 0 0 0,0 0-1 0 0,-15 6 596 0 0,-9 15 275 0 0,15-12-868 0 0,-1 0 0 0 0,0-1 0 0 0,-14 8 0 0 0,-10 7-17 0 0,27-17-172 0 0,-1-1-1 0 0,1 0 1 0 0,-1-1 0 0 0,0 0-1 0 0,-12 4 1 0 0,-51 11-1712 0 0,43-13 1118 0 0,23-5 597 0 0,1 0-1 0 0,-1 0 1 0 0,1-1 0 0 0,-1 0-1 0 0,1 0 1 0 0,-1-1 0 0 0,1 1-1 0 0,-9-3 1 0 0,-22-2 2638 0 0,36 5-2417 0 0,-1 0 0 0 0,1 0 1 0 0,-1 0-1 0 0,1 0 1 0 0,-1 1-1 0 0,1-1 0 0 0,-1 0 1 0 0,1 0-1 0 0,-1 0 0 0 0,1 0 1 0 0,-1 1-1 0 0,1-1 0 0 0,-1 0 1 0 0,1 0-1 0 0,-1 1 0 0 0,1-1 1 0 0,-1 0-1 0 0,1 1 1 0 0,0-1-1 0 0,-1 1 0 0 0,1-1 1 0 0,-1 1-1 0 0,-8 7 514 0 0,13-10-447 0 0,-1 0 187 0 0,-1 1 1 0 0,1-1-1 0 0,0 1 0 0 0,0 0 0 0 0,0 0 0 0 0,0 0 1 0 0,0 0-1 0 0,0 0 0 0 0,0 0 0 0 0,1 1 1 0 0,-1 0-1 0 0,0 0 0 0 0,0 0 0 0 0,0 0 1 0 0,1 0-1 0 0,-1 0 0 0 0,6 2 0 0 0,-2 0-114 0 0,0 0 0 0 0,1-1 1 0 0,-1 1-1 0 0,1-2 0 0 0,-1 1 0 0 0,1-1 0 0 0,12-2 0 0 0,56-12 1409 0 0,-18 2-627 0 0,-34 9-713 0 0,0 2 0 0 0,1 0 1 0 0,-1 2-1 0 0,1 1 1 0 0,24 4-1 0 0,-19-3-44 0 0,-22-2-143 0 0,-1-1 0 0 0,1 1 1 0 0,0 1-1 0 0,-1-1 0 0 0,1 2 0 0 0,8 2 0 0 0,9 3 172 0 0,-20-7-188 0 0,-1 0 0 0 0,0 0 1 0 0,1 0-1 0 0,-1 1 0 0 0,6 3 0 0 0,39 25 371 0 0,-37-22-317 0 0,-1-1 0 0 0,2-1 0 0 0,-1 0 0 0 0,1 0 0 0 0,0-1 0 0 0,0-1 0 0 0,0 0-1 0 0,0-1 1 0 0,1 0 0 0 0,25 1 0 0 0,81 4 568 0 0,-73-4-506 0 0,-13 0 133 0 0,62-2 0 0 0,-60-4-161 0 0,-17 2 10 0 0,1-1 1 0 0,-1-1-1 0 0,38-10 1 0 0,-23 4-95 0 0,63-9 1 0 0,-53 11-2 0 0,29-12 72 0 0,-66 17-134 0 0,3-1 20 0 0,-1 0-1 0 0,1 1 0 0 0,0 0 1 0 0,0 1-1 0 0,18 1 0 0 0,-1 1 42 0 0,-20-2-46 0 0,0 1-1 0 0,0-1 0 0 0,0 1 0 0 0,1 0 0 0 0,-1 1 0 0 0,0 0 0 0 0,0 0 0 0 0,7 4 0 0 0,-11-5-8 0 0,1 1 0 0 0,0-1 0 0 0,-1 0 0 0 0,1 0 0 0 0,7 0 0 0 0,10 4 0 0 0,-21-6 2 0 0,1 1 0 0 0,-1 0-1 0 0,0 0 1 0 0,1 0 0 0 0,-1 0-1 0 0,0 0 1 0 0,0 0 0 0 0,1 0 0 0 0,-1 0-1 0 0,0 0 1 0 0,1 0 0 0 0,-1 0 0 0 0,0 0-1 0 0,0 0 1 0 0,1 0 0 0 0,-1 0-1 0 0,0 0 1 0 0,0 0 0 0 0,1 1 0 0 0,-1-1-1 0 0,0 0 1 0 0,0 0 0 0 0,1 0-1 0 0,-1 0 1 0 0,0 0 0 0 0,0 1 0 0 0,1-1-1 0 0,-1 0 1 0 0,0 0 0 0 0,0 1-1 0 0,0 1 10 0 0,-1-2-5 0 0,0 1-1 0 0,0 0 1 0 0,-1-1-1 0 0,1 1 1 0 0,0-1-1 0 0,-1 1 1 0 0,1-1-1 0 0,0 0 1 0 0,-1 1 0 0 0,1-1-1 0 0,0 0 1 0 0,-1 0-1 0 0,1 0 1 0 0,-3 0-1 0 0,-12 1 40 0 0,8 1-30 0 0,0 0 0 0 0,1-1 0 0 0,-16 1-1 0 0,-11 1-9 0 0,-151 18 211 0 0,160-19-157 0 0,-37 4 11 0 0,-39 2 49 0 0,72-7-102 0 0,20 0-8 0 0,1 0 1 0 0,0-1-1 0 0,-1 0 1 0 0,-15-3-1 0 0,9 1 0 0 0,0 0 0 0 0,0 1 1 0 0,-26 2-1 0 0,23-1 0 0 0,0 0 0 0 0,-17-2 0 0 0,-98-12-9 0 0,107 12 11 0 0,0 1-1 0 0,0 1 1 0 0,0 1 0 0 0,0 2-1 0 0,-45 10 1 0 0,51-11-11 0 0,-1 1 0 0 0,1-2 0 0 0,-30-2 0 0 0,11 0 0 0 0,-9-1 0 0 0,23 1 0 0 0,-34 2 0 0 0,-90 11 0 0 0,97-13 0 0 0,19 0 0 0 0,101-2 0 0 0,-30 1 0 0 0,70 3 0 0 0,-71 5 0 0 0,-21-3 0 0 0,-1-1 0 0 0,1-1 0 0 0,20 0 0 0 0,-32-2 0 0 0,29-1 0 0 0,46 2 0 0 0,-67 0 0 0 0,-1 0 0 0 0,1-1 0 0 0,17-3 0 0 0,-18 2 0 0 0,0 0 0 0 0,0 1 0 0 0,0 0 0 0 0,13 2 0 0 0,108 3 0 0 0,-109-4 0 0 0,62-7 32 0 0,-1 0 0 0 0,88 5-32 0 0,-159 1 13 0 0,1 0 0 0 0,18-5-1 0 0,13-1 14 0 0,-11 4-26 0 0,22-2 0 0 0,-44 3 0 0 0,-17-3 0 0 0,2 4 0 0 0,0 0 0 0 0,0 0 0 0 0,0 0 0 0 0,0 0 0 0 0,0 0 0 0 0,-5 0 0 0 0,-79-5 78 0 0,68 4-92 0 0,13 2 14 0 0,-1 0 0 0 0,1 1 0 0 0,0-1 0 0 0,-1 1 0 0 0,-11 4 0 0 0,10-3 0 0 0,0 0 0 0 0,1-1 0 0 0,-14 1 0 0 0,-28 3 0 0 0,39-3 0 0 0,0-1 0 0 0,-1 0 0 0 0,1-1 0 0 0,-18-1 0 0 0,-36-6 32 0 0,-67 1 0 0 0,113 6-32 0 0,-26-6 0 0 0,-4 1 0 0 0,-10-1 0 0 0,32 4 0 0 0,-47-1 0 0 0,-201 14 0 0 0,210-11 28 0 0,38-1-10 0 0,-49 6 0 0 0,-37 3 46 0 0,82-4-64 0 0,18-3 0 0 0,0 1 0 0 0,0 0 0 0 0,0 0 0 0 0,0 1 0 0 0,1 1 0 0 0,-12 5 0 0 0,11-7 0 0 0,15-3 0 0 0,1 1 0 0 0,0 0 0 0 0,0-1 0 0 0,-1 1 0 0 0,1 1 0 0 0,0-1 0 0 0,0 0 0 0 0,-1 1 0 0 0,5 1 0 0 0,6 0 0 0 0,84 2 0 0 0,56 4 0 0 0,-121-8 0 0 0,45-6 0 0 0,-19 1 0 0 0,-24 2 33 0 0,48-12 0 0 0,-8 1-35 0 0,19-3 2 0 0,41-4 0 0 0,-112 20 0 0 0,-1 1 0 0 0,1 2 0 0 0,31 5 0 0 0,32 1 0 0 0,20 6 0 0 0,-98-13-1 0 0,10 1 14 0 0,0-1 0 0 0,0 0 0 0 0,0-1 0 0 0,19-3 0 0 0,-19 0 7 0 0,-7 2 20 0 0,0-1 0 0 0,0 0-1 0 0,0-1 1 0 0,15-6 0 0 0,-15 4-3 0 0,-5 3-5 0 0,0-1-1 0 0,0 0 0 0 0,0 0 0 0 0,0 0 0 0 0,-1-1 1 0 0,11-8-1 0 0,-11 7 17 0 0,-4 4-45 0 0,0 1 0 0 0,-1-1 0 0 0,1 1 1 0 0,0-1-1 0 0,-1 0 0 0 0,1 0 1 0 0,-1 1-1 0 0,1-1 0 0 0,-1 0 0 0 0,1 0 1 0 0,-1 1-1 0 0,1-1 0 0 0,-1 0 0 0 0,0 0 1 0 0,1 0-1 0 0,-1 0 0 0 0,0-1 0 0 0,3-8 32 0 0,-3 8-31 0 0,1 1 0 0 0,-1-1 1 0 0,1 0-1 0 0,-1 0 1 0 0,0 0-1 0 0,0 0 0 0 0,0 0 1 0 0,0 1-1 0 0,0-1 1 0 0,-1-3-1 0 0,1 4-1 0 0,0 0 0 0 0,-1 0-1 0 0,1 0 1 0 0,-1-1 0 0 0,0 1 0 0 0,1 0 0 0 0,-1 0-1 0 0,0 0 1 0 0,1 0 0 0 0,-1 0 0 0 0,0 0 0 0 0,0 0-1 0 0,0 1 1 0 0,0-1 0 0 0,0 0 0 0 0,0 0-1 0 0,0 1 1 0 0,0-1 0 0 0,0 1 0 0 0,0-1 0 0 0,-1 1-1 0 0,1-1 1 0 0,0 1 0 0 0,-2-1 0 0 0,0 1-4 0 0,0-1 1 0 0,1 1-1 0 0,-1-1 1 0 0,0 1-1 0 0,0 0 1 0 0,0 0-1 0 0,1 1 1 0 0,-1-1-1 0 0,0 1 1 0 0,-3 0-1 0 0,4 0-2 0 0,1 1 0 0 0,-1-1 0 0 0,0 1-1 0 0,1 0 1 0 0,-1 0 0 0 0,1-1 0 0 0,0 1 0 0 0,0 0-1 0 0,-2 4 1 0 0,-1 1-125 0 0,-23 36-2139 0 0,12-12-3728 0 0,4-7-911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4:34.529"/>
    </inkml:context>
    <inkml:brush xml:id="br0">
      <inkml:brushProperty name="width" value="0.1" units="cm"/>
      <inkml:brushProperty name="height" value="0.1" units="cm"/>
      <inkml:brushProperty name="color" value="#F4F91B"/>
    </inkml:brush>
  </inkml:definitions>
  <inkml:trace contextRef="#ctx0" brushRef="#br0">597 145 1375 0 0,'-30'-3'1491'0'0,"-42"0"-1"0"0,-2 0-1009 0 0,-4-11 262 0 0,63 10-530 0 0,1 1 0 0 0,-1 0-1 0 0,1 1 1 0 0,-1 1 0 0 0,0 1 0 0 0,0-1 0 0 0,1 2 0 0 0,-18 3-1 0 0,16-1 145 0 0,0-1-1 0 0,0 0 0 0 0,-20-1 1 0 0,26-1-40 0 0,1 1 1 0 0,0 1-1 0 0,-11 2 1 0 0,11-2-17 0 0,0 0-1 0 0,-1-1 1 0 0,-11 1 0 0 0,10-7 827 0 0,11 5-1107 0 0,0 0 1 0 0,0-1-1 0 0,0 1 0 0 0,-1 0 1 0 0,1 0-1 0 0,0-1 0 0 0,0 1 1 0 0,0 0-1 0 0,0-1 0 0 0,0 1 1 0 0,0 0-1 0 0,0 0 1 0 0,0-1-1 0 0,0 1 0 0 0,0 0 1 0 0,0-1-1 0 0,0 1 0 0 0,0 0 1 0 0,0-1-1 0 0,0 1 0 0 0,0 0 1 0 0,0 0-1 0 0,1-1 1 0 0,-1 1-1 0 0,0 0 0 0 0,0-1 1 0 0,0 1-1 0 0,0 0 0 0 0,0 0 1 0 0,1 0-1 0 0,-1-1 0 0 0,0 1 1 0 0,0 0-1 0 0,1 0 1 0 0,-1 0-1 0 0,0-1 0 0 0,0 1 1 0 0,1 0-1 0 0,-1 0 0 0 0,0 0 1 0 0,0 0-1 0 0,1 0 0 0 0,-1-1 1 0 0,0 1-1 0 0,1 0 1 0 0,-1 0-1 0 0,1 0 0 0 0,5-2 234 0 0,1-1-1 0 0,0 1 1 0 0,0 1-1 0 0,0-1 1 0 0,0 1-1 0 0,10 0 1 0 0,-7 0-40 0 0,0 0 1 0 0,16-4-1 0 0,155-47 1633 0 0,-131 34-1454 0 0,32-7 508 0 0,-68 23-793 0 0,1 0-1 0 0,-1 1 1 0 0,21 1-1 0 0,-13 1-38 0 0,-12 0-43 0 0,-1 0 0 0 0,0 0 0 0 0,0 2-1 0 0,0-1 1 0 0,14 6 0 0 0,23 6 4 0 0,-31-10 5 0 0,25 10-1 0 0,13 3 30 0 0,-13-7-12 0 0,-20-5 15 0 0,0 0 0 0 0,0-1 0 0 0,1-1 0 0 0,-1-1-1 0 0,28-1 1 0 0,-22-2-2 0 0,16-2 12 0 0,6 1 71 0 0,-11 1-50 0 0,43-4 33 0 0,12-1 12 0 0,-79 5-135 0 0,0 1 0 0 0,1 0 0 0 0,-1 1 0 0 0,1 0 0 0 0,15 5 0 0 0,-1 2 3 0 0,-23-6-6 0 0,0 0-1 0 0,0-1 1 0 0,0 1 0 0 0,0-1-1 0 0,1 0 1 0 0,-1 0 0 0 0,0-1-1 0 0,0 0 1 0 0,1 0 0 0 0,9-1-1 0 0,-13 1-2 0 0,3-1 35 0 0,0-1 0 0 0,-1 1 0 0 0,1-1-1 0 0,0 1 1 0 0,-1-2 0 0 0,7-3 0 0 0,26-16 182 0 0,-34 21-215 0 0,1 0 0 0 0,-1 0 0 0 0,1 0 1 0 0,-1 0-1 0 0,1 1 0 0 0,-1 0 0 0 0,1-1 0 0 0,0 1 0 0 0,-1 0 0 0 0,6 1 0 0 0,2 0 3 0 0,24 1-10 0 0,-26 0 5 0 0,0-1-1 0 0,0-1 1 0 0,1 0-1 0 0,15-2 1 0 0,-18 1 8 0 0,1-1-1 0 0,-2-1 1 0 0,1 1 0 0 0,8-5-1 0 0,-7 3 1 0 0,-11 4 13 0 0,-16-1 5 0 0,7-1-13 0 0,0 0 0 0 0,0 1 0 0 0,-13 0 0 0 0,-20 3-16 0 0,6-3 56 0 0,27-1-42 0 0,0 2 1 0 0,-1 0-1 0 0,1 0 1 0 0,-16 3-1 0 0,-49 7-14 0 0,50-8 0 0 0,-30 7 0 0 0,44-7 0 0 0,0-1 0 0 0,0-1 0 0 0,0 1 0 0 0,0-2 0 0 0,-18-2 0 0 0,-24-1 0 0 0,45 4 0 0 0,0 0 0 0 0,-1-1 0 0 0,1 0 0 0 0,0-1 0 0 0,-17-4 0 0 0,21 4 0 0 0,0 1 0 0 0,0 0 0 0 0,-1 0 0 0 0,1 1 0 0 0,-10 0 0 0 0,-8-1 0 0 0,-139-3 62 0 0,95 5 4 0 0,-147-9 9 0 0,72 6 31 0 0,130 3-101 0 0,1 0-1 0 0,-18 4 1 0 0,-17 3-8 0 0,-102 10 3 0 0,134-14 0 0 0,0 1 0 0 0,0 0 0 0 0,-23 13 0 0 0,83-14 0 0 0,69 2 0 0 0,41-2 0 0 0,-26-16 0 0 0,-79 5 0 0 0,1 3 0 0 0,81 3 0 0 0,-3 2 0 0 0,-68-2 0 0 0,-36 2 0 0 0,-14 0 0 0 0,1-1 0 0 0,15-2 0 0 0,-13 0 0 0 0,-8 0 0 0 0,-1 1 0 0 0,1 1 0 0 0,-1-1 0 0 0,1 1 0 0 0,0 0 0 0 0,0 0 0 0 0,-1 0 0 0 0,1 1 0 0 0,7 2 0 0 0,-6-4 0 0 0,-7 1 0 0 0,1 0 0 0 0,0 0 0 0 0,-1 0 0 0 0,1 0 0 0 0,-1-1 0 0 0,1 1 0 0 0,0 0 0 0 0,-1 0 0 0 0,1 0 0 0 0,0 0 0 0 0,-1 1 0 0 0,1-1 0 0 0,-1 0 0 0 0,1 0 0 0 0,0 0 0 0 0,0 1 0 0 0,8 0 0 0 0,-9-2 0 0 0,0 1 0 0 0,1 0 0 0 0,-1 0 0 0 0,1 0 0 0 0,-1 0 0 0 0,1 0 0 0 0,-1 0 0 0 0,1 0 0 0 0,-1 0 0 0 0,0 0 0 0 0,1 0 0 0 0,-1 1 0 0 0,1-1 0 0 0,-1 0 0 0 0,0 0 0 0 0,1 0 0 0 0,-1 0 0 0 0,1 1 0 0 0,-1-1 0 0 0,0 0 0 0 0,1 0 0 0 0,-1 1 0 0 0,0-1 0 0 0,1 0 0 0 0,-1 1 0 0 0,0-1 0 0 0,0 0 0 0 0,1 1 0 0 0,-1-1 0 0 0,0 0 0 0 0,0 1 0 0 0,1 0 0 0 0,0-1 0 0 0,-1 1 0 0 0,1 0 0 0 0,0-1 0 0 0,-1 1 0 0 0,1 0 0 0 0,0 0 0 0 0,-1 0 0 0 0,1 0 0 0 0,-1-1 0 0 0,1 1 0 0 0,-1 0 0 0 0,1 2 0 0 0,-1-2 11 0 0,-2-19 42 0 0,1 16-53 0 0,1 0 0 0 0,-1 0 0 0 0,0 0 0 0 0,-1 0 0 0 0,1 0 0 0 0,0 0 0 0 0,-1 0 0 0 0,1 0 0 0 0,-1 1 0 0 0,1-1 0 0 0,-1 0 0 0 0,0 1 0 0 0,1 0 0 0 0,-1-1 0 0 0,0 1 0 0 0,0 0 0 0 0,0 0 0 0 0,-3-2 0 0 0,-1 1 0 0 0,0 0 0 0 0,0 0 0 0 0,0 0 0 0 0,0 1 0 0 0,-11-1 0 0 0,-18-1 21 0 0,0 1 1 0 0,-55 5-1 0 0,-142 38-695 0 0,109-15-1528 0 0,72-16 358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3:52.486"/>
    </inkml:context>
    <inkml:brush xml:id="br0">
      <inkml:brushProperty name="width" value="0.1" units="cm"/>
      <inkml:brushProperty name="height" value="0.1" units="cm"/>
      <inkml:brushProperty name="color" value="#F4F91B"/>
    </inkml:brush>
  </inkml:definitions>
  <inkml:trace contextRef="#ctx0" brushRef="#br0">1519 75 455 0 0,'0'-21'4587'0'0,"-2"5"-4032"0"0,0 14-411 0 0,0 0 0 0 0,0 0 1 0 0,0 1-1 0 0,0-1 0 0 0,0 1 1 0 0,-1 0-1 0 0,1-1 0 0 0,0 1 1 0 0,-1 0-1 0 0,1 0 1 0 0,-1 0-1 0 0,1 1 0 0 0,-1-1 1 0 0,0 1-1 0 0,1-1 0 0 0,-1 1 1 0 0,1 0-1 0 0,-1 0 0 0 0,0 0 1 0 0,1 0-1 0 0,-1 1 0 0 0,0-1 1 0 0,1 1-1 0 0,-1-1 0 0 0,1 1 1 0 0,-1 0-1 0 0,1 0 0 0 0,-1 0 1 0 0,1 0-1 0 0,-3 2 0 0 0,1-1-39 0 0,-1 0-1 0 0,0-1 0 0 0,1 0 0 0 0,-1 0 1 0 0,0 0-1 0 0,1-1 0 0 0,-1 1 0 0 0,0-1 0 0 0,0 0 1 0 0,0-1-1 0 0,1 1 0 0 0,-1-1 0 0 0,-5-1 1 0 0,-21-1 347 0 0,13 2-275 0 0,0-1 0 0 0,0-1 0 0 0,-23-6 0 0 0,20 4-74 0 0,1 1 0 0 0,-23-2-1 0 0,-180 10 630 0 0,65 2-384 0 0,-15 2 131 0 0,1 1 74 0 0,82-8-335 0 0,-131 18-1 0 0,130-1-1872 0 0,61-16-3365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38:26.950"/>
    </inkml:context>
    <inkml:brush xml:id="br0">
      <inkml:brushProperty name="width" value="0.1" units="cm"/>
      <inkml:brushProperty name="height" value="0.1" units="cm"/>
      <inkml:brushProperty name="color" value="#E71224"/>
    </inkml:brush>
  </inkml:definitions>
  <inkml:trace contextRef="#ctx0" brushRef="#br0">353 54 455 0 0,'-8'1'86'0'0,"1"-1"0"0"0,-1 1-1 0 0,1 1 1 0 0,-1 0-1 0 0,1 0 1 0 0,-8 3-1 0 0,-92 33-100 0 0,39-15 543 0 0,61-20-378 0 0,1 0-1 0 0,-1 1 0 0 0,0-1 0 0 0,1 2 0 0 0,0-1 0 0 0,0 1 0 0 0,0 0 0 0 0,1 0 0 0 0,-1 0 0 0 0,1 1 1 0 0,0 0-1 0 0,1 0 0 0 0,0 0 0 0 0,0 0 0 0 0,-5 11 0 0 0,5-8-93 0 0,0 0 0 0 0,0 1 0 0 0,1-1 0 0 0,1 0 1 0 0,-1 1-1 0 0,2 0 0 0 0,-1 0 0 0 0,1-1 0 0 0,1 1 0 0 0,0 0 0 0 0,1 14 0 0 0,3-3 230 0 0,0 0 0 0 0,2-1 0 0 0,0 1 0 0 0,1-1 0 0 0,15 29 0 0 0,-6-20 146 0 0,1 0 1 0 0,38 46-1 0 0,-21-28-217 0 0,-25-33-160 0 0,0 0 1 0 0,2-1 0 0 0,-1 0-1 0 0,2-1 1 0 0,17 16-1 0 0,-27-27-22 0 0,1 1 0 0 0,0-1 0 0 0,-1 0 0 0 0,1 0 0 0 0,0 0 0 0 0,-1 0 1 0 0,1 0-1 0 0,0 0 0 0 0,0-1 0 0 0,0 0 0 0 0,0 1 0 0 0,0-1 0 0 0,0 0 0 0 0,0 0 0 0 0,-1-1 0 0 0,1 1 0 0 0,0-1 0 0 0,0 1 0 0 0,3-2 0 0 0,7-3 249 0 0,1 0 0 0 0,22-11 0 0 0,-15 5-73 0 0,-14 7-171 0 0,0 0 1 0 0,0 0-1 0 0,0-1 0 0 0,0 0 0 0 0,-1 0 0 0 0,0 0 0 0 0,0-1 1 0 0,8-10-1 0 0,3-6 56 0 0,16-31 1 0 0,-24 39-70 0 0,2-9 59 0 0,-1 0 0 0 0,-1 0 0 0 0,-1-1 0 0 0,9-45 0 0 0,-11 38 32 0 0,-1 0 0 0 0,-1 1 1 0 0,-2-1-1 0 0,-1-1 0 0 0,-2 1 0 0 0,0 0 1 0 0,-3 0-1 0 0,-10-47 0 0 0,12 72-114 0 0,0 0 0 0 0,0 0-1 0 0,0 0 1 0 0,-1 1-1 0 0,0-1 1 0 0,0 0 0 0 0,-1 1-1 0 0,1 0 1 0 0,-1 0-1 0 0,0 0 1 0 0,-1 0 0 0 0,1 1-1 0 0,-1-1 1 0 0,0 1-1 0 0,0 0 1 0 0,0 1 0 0 0,0-1-1 0 0,-1 1 1 0 0,0 0-1 0 0,0 0 1 0 0,1 1 0 0 0,-1 0-1 0 0,-1 0 1 0 0,1 0-1 0 0,0 1 1 0 0,0 0 0 0 0,-1 0-1 0 0,1 1 1 0 0,0-1-1 0 0,-1 1 1 0 0,1 1 0 0 0,0-1-1 0 0,-1 1 1 0 0,1 0-1 0 0,0 1 1 0 0,-1-1 0 0 0,1 1-1 0 0,0 0 1 0 0,-10 6-1 0 0,-2 2-112 0 0,1 1-1 0 0,0 1 0 0 0,1 0 0 0 0,0 1 0 0 0,1 1 0 0 0,-23 25 1 0 0,10-5-2631 0 0,1-2-902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3:53.929"/>
    </inkml:context>
    <inkml:brush xml:id="br0">
      <inkml:brushProperty name="width" value="0.1" units="cm"/>
      <inkml:brushProperty name="height" value="0.1" units="cm"/>
      <inkml:brushProperty name="color" value="#F4F91B"/>
    </inkml:brush>
  </inkml:definitions>
  <inkml:trace contextRef="#ctx0" brushRef="#br0">877 139 2759 0 0,'0'-4'144'0'0,"1"0"0"0"0,0 1-1 0 0,0-1 1 0 0,1 1-1 0 0,-1-1 1 0 0,0 1-1 0 0,1 0 1 0 0,3-5-1 0 0,-3 4-113 0 0,1 0-1 0 0,-1-1 0 0 0,0 1 1 0 0,0-1-1 0 0,0 0 0 0 0,1-7 1 0 0,-3 9 143 0 0,1 1 0 0 0,-1 0 1 0 0,0-1-1 0 0,0 1 0 0 0,0 0 0 0 0,0 0 1 0 0,0-1-1 0 0,0 1 0 0 0,-1 0 1 0 0,0-4-1 0 0,0 5-94 0 0,0 1 0 0 0,1-1 0 0 0,-1 0 0 0 0,0 1 0 0 0,0-1 1 0 0,1 1-1 0 0,-1-1 0 0 0,0 1 0 0 0,0-1 0 0 0,0 1 0 0 0,0-1 0 0 0,0 1 1 0 0,1 0-1 0 0,-1 0 0 0 0,0-1 0 0 0,0 1 0 0 0,0 0 0 0 0,0 0 0 0 0,0 0 0 0 0,0 0 1 0 0,0 0-1 0 0,0 0 0 0 0,0 0 0 0 0,0 0 0 0 0,0 1 0 0 0,-1-1 0 0 0,-74 9 878 0 0,0-5 0 0 0,0-2 0 0 0,-92-10 0 0 0,-48-7-122 0 0,-24-3-1570 0 0,211 16 291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3:54.749"/>
    </inkml:context>
    <inkml:brush xml:id="br0">
      <inkml:brushProperty name="width" value="0.1" units="cm"/>
      <inkml:brushProperty name="height" value="0.1" units="cm"/>
      <inkml:brushProperty name="color" value="#F4F91B"/>
    </inkml:brush>
  </inkml:definitions>
  <inkml:trace contextRef="#ctx0" brushRef="#br0">1593 0 455 0 0,'-1'1'83'0'0,"-1"1"0"0"0,1-1 0 0 0,-1 0-1 0 0,1 0 1 0 0,-1 0 0 0 0,1 0 0 0 0,-1 0-1 0 0,1 0 1 0 0,-1 0 0 0 0,0-1 0 0 0,0 1-1 0 0,1-1 1 0 0,-3 1 0 0 0,-30 5 2545 0 0,18-3-2511 0 0,-30 3 1037 0 0,0-1 0 0 0,-1-3-1 0 0,-54-3 1 0 0,26 0-258 0 0,-135-7 957 0 0,42 1-841 0 0,27 3-372 0 0,-159 1 136 0 0,252 5-949 0 0,-1 3-1 0 0,1 2 1 0 0,0 2 0 0 0,-52 17 0 0 0,55-10-3066 0 0,-1 4-1088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3:55.670"/>
    </inkml:context>
    <inkml:brush xml:id="br0">
      <inkml:brushProperty name="width" value="0.1" units="cm"/>
      <inkml:brushProperty name="height" value="0.1" units="cm"/>
      <inkml:brushProperty name="color" value="#F4F91B"/>
    </inkml:brush>
  </inkml:definitions>
  <inkml:trace contextRef="#ctx0" brushRef="#br0">1696 20 919 0 0,'1'-1'157'0'0,"-1"0"-1"0"0,0 1 0 0 0,0-1 0 0 0,0 0 1 0 0,0 0-1 0 0,0 0 0 0 0,0 0 0 0 0,0 1 1 0 0,0-1-1 0 0,-1 0 0 0 0,1 0 0 0 0,0 0 0 0 0,0 1 1 0 0,-1-1-1 0 0,1 0 0 0 0,0 0 0 0 0,-1 1 1 0 0,1-1-1 0 0,-1 0 0 0 0,1 1 0 0 0,-1-1 0 0 0,1 0 1 0 0,-2 0-1 0 0,1 1 26 0 0,-1 0 1 0 0,1-1-1 0 0,-1 1 0 0 0,1 0 1 0 0,-1 0-1 0 0,1 1 0 0 0,-1-1 1 0 0,1 0-1 0 0,0 0 1 0 0,-1 1-1 0 0,1-1 0 0 0,0 1 1 0 0,-3 0-1 0 0,-12 6-85 0 0,0 1 0 0 0,1 0 0 0 0,-23 17-1 0 0,23-14 95 0 0,0-2-1 0 0,0 0 0 0 0,-27 11 0 0 0,4-8 245 0 0,0-1-1 0 0,-1-2 1 0 0,0-2-1 0 0,-45 3 1 0 0,-161-3 773 0 0,-245-35-127 0 0,300 13-1031 0 0,-42 4-1440 0 0,189 10-917 0 0,-15-2-1647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3:57.747"/>
    </inkml:context>
    <inkml:brush xml:id="br0">
      <inkml:brushProperty name="width" value="0.1" units="cm"/>
      <inkml:brushProperty name="height" value="0.1" units="cm"/>
      <inkml:brushProperty name="color" value="#F4F91B"/>
    </inkml:brush>
  </inkml:definitions>
  <inkml:trace contextRef="#ctx0" brushRef="#br0">1361 80 1375 0 0,'8'-19'308'0'0,"-5"16"181"0"0,-1-1-1 0 0,-1 0 1 0 0,1 0-1 0 0,-1 0 1 0 0,1 0-1 0 0,-1 0 1 0 0,1-7-1 0 0,-3 10-472 0 0,1 1 0 0 0,-1-1-1 0 0,0 1 1 0 0,1-1 0 0 0,-1 1-1 0 0,0 0 1 0 0,1-1-1 0 0,-1 1 1 0 0,0 0 0 0 0,0-1-1 0 0,1 1 1 0 0,-1 0 0 0 0,0 0-1 0 0,0 0 1 0 0,0 0 0 0 0,1-1-1 0 0,-1 1 1 0 0,0 0-1 0 0,0 1 1 0 0,0-1 0 0 0,1 0-1 0 0,-3 0 1 0 0,-19 2 552 0 0,-37 1 828 0 0,-19 7-140 0 0,-10-10-298 0 0,-2-1-60 0 0,37 0-498 0 0,-12 1 45 0 0,-15 1 67 0 0,-108-12-1 0 0,98 0-387 0 0,-1 4 0 0 0,0 4 0 0 0,-162 16 0 0 0,175 1-3849 0 0,41-6-438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3:58.972"/>
    </inkml:context>
    <inkml:brush xml:id="br0">
      <inkml:brushProperty name="width" value="0.1" units="cm"/>
      <inkml:brushProperty name="height" value="0.1" units="cm"/>
      <inkml:brushProperty name="color" value="#F4F91B"/>
    </inkml:brush>
  </inkml:definitions>
  <inkml:trace contextRef="#ctx0" brushRef="#br0">2070 1 2415 0 0,'0'0'52'0'0,"0"1"0"0"0,0-1 0 0 0,0 1 0 0 0,1-1 0 0 0,-1 0 0 0 0,0 1 0 0 0,0-1 0 0 0,0 1 0 0 0,0-1 0 0 0,0 1 0 0 0,0-1 0 0 0,0 0 0 0 0,0 1 0 0 0,0-1 0 0 0,0 1 0 0 0,0-1 0 0 0,0 1 0 0 0,0-1 0 0 0,0 1 0 0 0,0-1 0 0 0,0 0 0 0 0,0 1 0 0 0,-1-1 0 0 0,1 1 0 0 0,0-1 0 0 0,0 1 0 0 0,-1 0 0 0 0,-12 5 827 0 0,-22-5 417 0 0,30-1-887 0 0,-7 1-43 0 0,1 1 0 0 0,-1 0 0 0 0,0 0-1 0 0,-14 6 1 0 0,-11 2-48 0 0,-9-1 357 0 0,-52 3-1 0 0,-24-2 670 0 0,-290 10 32 0 0,211-28-812 0 0,-207 2 392 0 0,280 14-1307 0 0,1 6-1 0 0,-175 42 1 0 0,240-43-4371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4:00.320"/>
    </inkml:context>
    <inkml:brush xml:id="br0">
      <inkml:brushProperty name="width" value="0.1" units="cm"/>
      <inkml:brushProperty name="height" value="0.1" units="cm"/>
      <inkml:brushProperty name="color" value="#F4F91B"/>
    </inkml:brush>
  </inkml:definitions>
  <inkml:trace contextRef="#ctx0" brushRef="#br0">2010 6 3023 0 0,'0'0'12'0'0,"0"0"-1"0"0,1 0 0 0 0,-1 0 0 0 0,0 0 0 0 0,0 0 0 0 0,0-1 1 0 0,0 1-1 0 0,0 0 0 0 0,0 0 0 0 0,0 0 0 0 0,0 0 0 0 0,0 0 1 0 0,0 0-1 0 0,0 0 0 0 0,0-1 0 0 0,0 1 0 0 0,0 0 0 0 0,0 0 1 0 0,0 0-1 0 0,0 0 0 0 0,0 0 0 0 0,0 0 0 0 0,-1 0 0 0 0,1-1 1 0 0,0 1-1 0 0,0 0 0 0 0,0 0 0 0 0,0 0 0 0 0,0 0 0 0 0,0 0 1 0 0,0 0-1 0 0,0 0 0 0 0,0 0 0 0 0,0 0 0 0 0,0-1 0 0 0,-1 1 1 0 0,1 0-1 0 0,0 0 0 0 0,0 0 0 0 0,0 0 0 0 0,0 0 0 0 0,0 0 1 0 0,0 0-1 0 0,0 0 0 0 0,-1 0 0 0 0,1 0 0 0 0,0 0 0 0 0,0 0 0 0 0,0 0 1 0 0,0 0-1 0 0,0 0 0 0 0,0 0 0 0 0,0 0 0 0 0,-1 0 0 0 0,1 0 1 0 0,-15-2 879 0 0,-16 2 688 0 0,-73 15 708 0 0,1-2-1951 0 0,-11 2 635 0 0,-57-10 580 0 0,-171 12-320 0 0,55-3-486 0 0,216-16-521 0 0,-1-2 0 0 0,-70-14-1 0 0,-88-18 28 0 0,158 28-358 0 0,-86 3-1 0 0,107 6-201 0 0,7 0-18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4:42.005"/>
    </inkml:context>
    <inkml:brush xml:id="br0">
      <inkml:brushProperty name="width" value="0.1" units="cm"/>
      <inkml:brushProperty name="height" value="0.1" units="cm"/>
      <inkml:brushProperty name="color" value="#F4F91B"/>
    </inkml:brush>
  </inkml:definitions>
  <inkml:trace contextRef="#ctx0" brushRef="#br0">2641 236 2183 0 0,'-11'-14'336'0'0,"10"12"-174"0"0,0 1-1 0 0,0 0 0 0 0,0-1 0 0 0,0 1 0 0 0,0 0 1 0 0,0-1-1 0 0,0 1 0 0 0,-1 0 0 0 0,1 0 1 0 0,0 0-1 0 0,-3-2 0 0 0,-12-5 422 0 0,0 1 0 0 0,-28-9 0 0 0,-5-1-219 0 0,39 13-218 0 0,-1 1-1 0 0,1 0 0 0 0,-1 1 0 0 0,1 0 1 0 0,-1 0-1 0 0,0 1 0 0 0,0 1 1 0 0,-14 1-1 0 0,-12 2 483 0 0,-40 10 0 0 0,-8 1-80 0 0,45-13-21 0 0,1-1 0 0 0,0-2-1 0 0,-70-12 1 0 0,93 11-355 0 0,-12 1 89 0 0,0 1-1 0 0,0 1 1 0 0,0 2 0 0 0,-44 7-1 0 0,31-3-124 0 0,-46 0 0 0 0,47-7 115 0 0,0-2 0 0 0,0-1 0 0 0,0-2 0 0 0,-48-14 1 0 0,54 13 18 0 0,-1 1 0 0 0,1 2 0 0 0,-44 1 0 0 0,-15-2-89 0 0,-11-3 6 0 0,-87-11 439 0 0,136 10-428 0 0,-135-27 172 0 0,144 26 150 0 0,-92-10-1 0 0,135 19-552 0 0,-56-4 18 0 0,0 3-1 0 0,-97 8 1 0 0,128-3 61 0 0,8-2 3 0 0,-25 7 0 0 0,37-4-50 0 0,10 0 0 0 0,14 0 14 0 0,31-4 69 0 0,0-1-1 0 0,51-10 1 0 0,-49 3 66 0 0,56-1 0 0 0,-96 9-145 0 0,89-5 100 0 0,136 12-1 0 0,-20-1-46 0 0,-156-6-48 0 0,9-2 23 0 0,49 3 62 0 0,228 41-81 0 0,-255-31 20 0 0,135-1 0 0 0,-113-2-32 0 0,-43-2 0 0 0,-52-5-12 0 0,-6-1 20 0 0,1 1-1 0 0,-1 0 1 0 0,0 0-1 0 0,1 1 1 0 0,-1 0 0 0 0,0 1-1 0 0,0 0 1 0 0,-1 0 0 0 0,13 7-1 0 0,-21-10-6 0 0,0 1-1 0 0,0-1 1 0 0,0 0-1 0 0,-1 1 1 0 0,1-1-1 0 0,0 1 1 0 0,0-1-1 0 0,-1 1 1 0 0,1 0-1 0 0,0-1 1 0 0,-1 1-1 0 0,1 0 1 0 0,-1-1-1 0 0,1 1 1 0 0,-1 0-1 0 0,1 0 1 0 0,-1-1-1 0 0,0 1 1 0 0,1 0-1 0 0,-1 0 1 0 0,1 1-1 0 0,-2-1 1 0 0,1 0 0 0 0,0-1 0 0 0,0 1 0 0 0,-1 0 1 0 0,1-1-1 0 0,0 1 0 0 0,-1-1 0 0 0,1 1 0 0 0,-1 0 0 0 0,1-1 0 0 0,0 1 0 0 0,-1-1 0 0 0,1 1 0 0 0,-1-1 0 0 0,0 0 0 0 0,1 1 0 0 0,-1-1 0 0 0,1 1 0 0 0,-1-1 0 0 0,-1 1 0 0 0,-6 2 15 0 0,0 0-1 0 0,0 0 1 0 0,-14 2-1 0 0,12-3 8 0 0,-34 8 25 0 0,0-3 1 0 0,-86 4-1 0 0,93-9-55 0 0,-101 1 70 0 0,-140-16 1 0 0,-132 3 164 0 0,359 13-243 0 0,-140 11 138 0 0,148-8-320 0 0,0 1 0 0 0,-57 18 0 0 0,93-23-237 0 0,0 1-1 0 0,0 0 1 0 0,1 0-1 0 0,-1 0 1 0 0,-11 9 0 0 0,6-2-880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4:43.299"/>
    </inkml:context>
    <inkml:brush xml:id="br0">
      <inkml:brushProperty name="width" value="0.1" units="cm"/>
      <inkml:brushProperty name="height" value="0.1" units="cm"/>
      <inkml:brushProperty name="color" value="#F4F91B"/>
    </inkml:brush>
  </inkml:definitions>
  <inkml:trace contextRef="#ctx0" brushRef="#br0">739 152 455 0 0,'-30'-11'1455'0'0,"-1"2"-1"0"0,1 0 0 0 0,-42-4 1 0 0,42 10-752 0 0,-39 2 0 0 0,3 0-79 0 0,42 0-232 0 0,0 0 0 0 0,1 2 0 0 0,-1 0 0 0 0,0 2 0 0 0,-37 8 0 0 0,-49 16 288 0 0,99-24-455 0 0,1-1 0 0 0,-1-1-1 0 0,0 0 1 0 0,0 0-1 0 0,0-1 1 0 0,0 0-1 0 0,0-1 1 0 0,-15-2 0 0 0,25 3-197 0 0,1 0 0 0 0,0 0 0 0 0,0 0 0 0 0,-1 0-1 0 0,1 0 1 0 0,0 0 0 0 0,0 0 0 0 0,-1 0 0 0 0,1 0 0 0 0,0 0 0 0 0,0 0 0 0 0,0 0 0 0 0,-1 0 0 0 0,1-1 0 0 0,0 1 0 0 0,0 0 0 0 0,0 0 0 0 0,-1 0 0 0 0,1 0 0 0 0,0 0 0 0 0,0 0 0 0 0,0-1 0 0 0,-1 1 0 0 0,1 0 0 0 0,0 0 0 0 0,0 0 0 0 0,0 0 0 0 0,0-1 0 0 0,0 1 0 0 0,-1 0 0 0 0,1 0 0 0 0,0 0 0 0 0,0-1 0 0 0,0 1 0 0 0,0 0-1 0 0,0 0 1 0 0,0-1 0 0 0,0 1 0 0 0,0 0 0 0 0,9-5 437 0 0,15-2-294 0 0,414-29 1285 0 0,-290 33-1371 0 0,127-6 78 0 0,-212 7-93 0 0,0 3-1 0 0,107 16 0 0 0,-159-15-66 0 0,151 12 134 0 0,-153-14-107 0 0,0 0 0 0 0,16-3-1 0 0,-18 1 10 0 0,0 1 0 0 0,0 1 0 0 0,1-1 0 0 0,12 2 0 0 0,-11 0 13 0 0,-2 0 97 0 0,-15 1-90 0 0,1-2-14 0 0,0-1-1 0 0,0 1 0 0 0,0-1 1 0 0,0-1-1 0 0,0 1 0 0 0,0-1 1 0 0,1-1-1 0 0,-1 1 0 0 0,-6-4 1 0 0,-2 0 57 0 0,-8-1 16 0 0,0 2 0 0 0,0 0 0 0 0,0 1 0 0 0,-26 0 1 0 0,-11-2-25 0 0,-103-19 141 0 0,-69-8 479 0 0,218 31-693 0 0,0 2-1 0 0,0 0 0 0 0,0 1 1 0 0,-26 4-1 0 0,31-3-13 0 0,0 1 1 0 0,-1-1-1 0 0,1 1 0 0 0,0 1 0 0 0,0 0 1 0 0,1 0-1 0 0,-16 11 0 0 0,19-11-247 0 0,1 0-1 0 0,0 0 0 0 0,0 1 1 0 0,0-1-1 0 0,1 1 1 0 0,0 0-1 0 0,-1 0 0 0 0,-3 10 1 0 0,-3 6-947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4:48.324"/>
    </inkml:context>
    <inkml:brush xml:id="br0">
      <inkml:brushProperty name="width" value="0.1" units="cm"/>
      <inkml:brushProperty name="height" value="0.1" units="cm"/>
      <inkml:brushProperty name="color" value="#F4F91B"/>
    </inkml:brush>
  </inkml:definitions>
  <inkml:trace contextRef="#ctx0" brushRef="#br0">2455 194 2327 0 0,'-4'-2'34'0'0,"0"-1"-1"0"0,0 1 1 0 0,0 0-1 0 0,-1 0 0 0 0,1 1 1 0 0,-1-1-1 0 0,1 1 1 0 0,-1 0-1 0 0,0 0 1 0 0,-7 0-1 0 0,-14-3 415 0 0,-44-20 1345 0 0,54 17-1260 0 0,0 1 0 0 0,0 1 0 0 0,-1 1-1 0 0,0 0 1 0 0,0 1 0 0 0,-24-1 0 0 0,-126 13 543 0 0,-29 0-211 0 0,62-15-166 0 0,-158 1 786 0 0,137 4-1149 0 0,-153 6-120 0 0,107-4 26 0 0,-51 22 113 0 0,15 0-80 0 0,217-22-217 0 0,0-2 0 0 0,0 0 0 0 0,0-1-1 0 0,0-1 1 0 0,0-1 0 0 0,1-1 0 0 0,-1-1-1 0 0,-21-9 1 0 0,39 14-27 0 0,1 0 1 0 0,-1 1-1 0 0,0-1 0 0 0,1 0 0 0 0,-1-1 0 0 0,0 1 1 0 0,1 0-1 0 0,0 0 0 0 0,-1-1 0 0 0,-1-1 0 0 0,3 2-23 0 0,0 1-1 0 0,-1 0 1 0 0,1 0-1 0 0,0-1 0 0 0,0 1 1 0 0,0 0-1 0 0,0-1 1 0 0,0 1-1 0 0,0 0 0 0 0,0 0 1 0 0,0-1-1 0 0,0 1 0 0 0,0 0 1 0 0,0-1-1 0 0,0 1 1 0 0,0 0-1 0 0,0-1 0 0 0,0 1 1 0 0,0 0-1 0 0,0-1 1 0 0,0 1-1 0 0,0 0 0 0 0,0 0 1 0 0,1-1-1 0 0,10-6 76 0 0,18 0-42 0 0,-1 2-1 0 0,41-3 1 0 0,-26 4 8 0 0,77-8-44 0 0,217 6 0 0 0,193 5 96 0 0,-304-4-74 0 0,115 10 17 0 0,-131 0-24 0 0,323 12 44 0 0,-266-9-64 0 0,-75-3 0 0 0,-167-4 0 0 0,492 11 53 0 0,-362-15-21 0 0,205-32 1 0 0,-13-21 31 0 0,-207 39-36 0 0,-113 15-16 0 0,0 2-1 0 0,0 1 1 0 0,32 5-1 0 0,-50-4-67 0 0,0-1 0 0 0,0 1 0 0 0,-1 1 0 0 0,1 0 0 0 0,-1 0 0 0 0,0 1 0 0 0,0 0-1 0 0,0 0 1 0 0,0 1 0 0 0,-1 0 0 0 0,0 0 0 0 0,9 9 0 0 0,1 4-359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4:51.840"/>
    </inkml:context>
    <inkml:brush xml:id="br0">
      <inkml:brushProperty name="width" value="0.1" units="cm"/>
      <inkml:brushProperty name="height" value="0.1" units="cm"/>
      <inkml:brushProperty name="color" value="#F4F91B"/>
    </inkml:brush>
  </inkml:definitions>
  <inkml:trace contextRef="#ctx0" brushRef="#br0">631 107 455 0 0,'-1'-2'198'0'0,"1"1"-1"0"0,-1-1 1 0 0,0 1-1 0 0,1-1 0 0 0,-1 1 1 0 0,0 0-1 0 0,0-1 0 0 0,0 1 1 0 0,0 0-1 0 0,0 0 0 0 0,0 0 1 0 0,0-1-1 0 0,0 1 0 0 0,0 0 1 0 0,0 0-1 0 0,-1 1 0 0 0,1-1 1 0 0,0 0-1 0 0,-3 0 0 0 0,-28-14 2552 0 0,6 8-1371 0 0,-48-7-1 0 0,-7-2 76 0 0,45 7-767 0 0,-1 1 0 0 0,-71-5 0 0 0,84 12-808 0 0,0 1 1 0 0,0 2-1 0 0,0 0 0 0 0,0 1 1 0 0,-38 11-1 0 0,30-4-4422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38:55.695"/>
    </inkml:context>
    <inkml:brush xml:id="br0">
      <inkml:brushProperty name="width" value="0.1" units="cm"/>
      <inkml:brushProperty name="height" value="0.1" units="cm"/>
      <inkml:brushProperty name="color" value="#E71224"/>
    </inkml:brush>
  </inkml:definitions>
  <inkml:trace contextRef="#ctx0" brushRef="#br0">351 134 3511 0 0,'-1'-4'-13'0'0,"-1"-4"348"0"0,0 0 0 0 0,-1 0 0 0 0,1 0 0 0 0,-5-7 0 0 0,6 13-287 0 0,1 1 1 0 0,-1 0 0 0 0,0 0 0 0 0,1 0 0 0 0,-1 0-1 0 0,0 0 1 0 0,0 0 0 0 0,0 0 0 0 0,0 0-1 0 0,0 0 1 0 0,0 0 0 0 0,0 0 0 0 0,0 0-1 0 0,0 0 1 0 0,0 1 0 0 0,0-1 0 0 0,0 1 0 0 0,-1-1-1 0 0,1 1 1 0 0,0-1 0 0 0,0 1 0 0 0,-1 0-1 0 0,1-1 1 0 0,0 1 0 0 0,-1 0 0 0 0,1 0-1 0 0,0 0 1 0 0,-1 0 0 0 0,1 0 0 0 0,0 0 0 0 0,0 0-1 0 0,-3 1 1 0 0,-24 7 353 0 0,21-7-239 0 0,-1 1 0 0 0,1 0 0 0 0,1 0 0 0 0,-12 6 0 0 0,10-4-54 0 0,4-2-40 0 0,1 0-1 0 0,-1 0 1 0 0,0 0-1 0 0,1 1 0 0 0,-1-1 1 0 0,-5 7-1 0 0,-19 21 54 0 0,15-16-109 0 0,0-1-1 0 0,1 2 1 0 0,-19 28-1 0 0,30-41-10 0 0,0-1 2 0 0,0 1 1 0 0,1-1-1 0 0,-1 1 0 0 0,0-1 1 0 0,0 1-1 0 0,1-1 1 0 0,-1 1-1 0 0,1 0 1 0 0,-1-1-1 0 0,1 3 0 0 0,0-3 8 0 0,0 0-1 0 0,1-1 0 0 0,-1 1 0 0 0,1-1 1 0 0,-1 1-1 0 0,1-1 0 0 0,-1 1 0 0 0,1-1 1 0 0,0 0-1 0 0,-1 1 0 0 0,1-1 0 0 0,-1 0 1 0 0,1 1-1 0 0,0-1 0 0 0,-1 0 0 0 0,1 0 0 0 0,0 0 1 0 0,-1 1-1 0 0,1-1 0 0 0,0 0 0 0 0,0 0 1 0 0,-1 0-1 0 0,1 0 0 0 0,0 0 0 0 0,-1 0 1 0 0,1 0-1 0 0,0-1 0 0 0,0 1 0 0 0,8 0 51 0 0,-1 0 0 0 0,0 0 0 0 0,0-1 0 0 0,0-1 0 0 0,0 1 0 0 0,0-1 0 0 0,-1 0 0 0 0,13-5 0 0 0,19-9-15 0 0,7-4 55 0 0,26-17 91 0 0,15-9-17 0 0,-75 39-149 0 0,-1-1 1 0 0,0-1-1 0 0,-1 1 0 0 0,1-2 1 0 0,9-11-1 0 0,-12 12-26 0 0,-2 2 2 0 0,0 0-1 0 0,-1 0 1 0 0,9-15-1 0 0,-14 22-1 0 0,0 0 0 0 0,0 0 0 0 0,0 0 0 0 0,0 0 1 0 0,0-1-1 0 0,0 1 0 0 0,1 0 0 0 0,-1 0 0 0 0,0 0 0 0 0,0 0 0 0 0,0 0 0 0 0,0-1 0 0 0,0 1 1 0 0,0 0-1 0 0,0 0 0 0 0,0 0 0 0 0,0 0 0 0 0,0-1 0 0 0,0 1 0 0 0,0 0 0 0 0,0 0 1 0 0,0 0-1 0 0,0 0 0 0 0,0-1 0 0 0,0 1 0 0 0,-1 0 0 0 0,1 0 0 0 0,0 0 0 0 0,0 0 0 0 0,0 0 1 0 0,0-1-1 0 0,0 1 0 0 0,0 0 0 0 0,0 0 0 0 0,0 0 0 0 0,0 0 0 0 0,-1 0 0 0 0,1 0 0 0 0,0 0 1 0 0,0-1-1 0 0,0 1 0 0 0,0 0 0 0 0,0 0 0 0 0,-1 0 0 0 0,-9 0 7 0 0,-10 5-13 0 0,-69 40 5 0 0,64-31 0 0 0,-20 9 0 0 0,-85 51 0 0 0,106-59 0 0 0,0 2 0 0 0,1 1 0 0 0,-23 23 0 0 0,13-12-2 0 0,25-22 14 0 0,0 0 1 0 0,0 0 0 0 0,1 0 0 0 0,-1 1 0 0 0,-9 15 0 0 0,16-22-5 0 0,1-1 0 0 0,-1 1 0 0 0,1-1 1 0 0,0 1-1 0 0,-1-1 0 0 0,1 1 0 0 0,0-1 0 0 0,-1 1 0 0 0,1 0 1 0 0,0-1-1 0 0,0 1 0 0 0,-1-1 0 0 0,1 1 0 0 0,0 0 0 0 0,0-1 1 0 0,0 1-1 0 0,0 0 0 0 0,0-1 0 0 0,0 1 0 0 0,0 0 0 0 0,0-1 0 0 0,0 1 1 0 0,0 0-1 0 0,0-1 0 0 0,1 1 0 0 0,-1 1 0 0 0,1-2 5 0 0,0 0-1 0 0,-1 1 1 0 0,1-1-1 0 0,0 0 0 0 0,0 0 1 0 0,-1 0-1 0 0,1 1 1 0 0,0-1-1 0 0,0 0 1 0 0,-1 0-1 0 0,1 0 0 0 0,0 0 1 0 0,0 0-1 0 0,-1-1 1 0 0,1 1-1 0 0,0 0 0 0 0,0 0 1 0 0,0-1-1 0 0,5 0 58 0 0,0-1 0 0 0,0-1 0 0 0,-1 1 0 0 0,9-6-1 0 0,-6 3-41 0 0,-1 0 0 0 0,0 0 0 0 0,0-1 0 0 0,0 0 0 0 0,-1-1 0 0 0,0 1 0 0 0,0-1 0 0 0,-1-1 0 0 0,0 1 0 0 0,0-1 0 0 0,6-13 0 0 0,-5 5-21 0 0,-3 10 5 0 0,-1-1-1 0 0,1 1 1 0 0,-2-1 0 0 0,1 1 0 0 0,1-9-1 0 0,-3 12-8 0 0,0 0 0 0 0,-1 1 0 0 0,1-1 0 0 0,0 0 0 0 0,-1 0 0 0 0,0 1 0 0 0,1-1 0 0 0,-1 0 0 0 0,0 1 0 0 0,0-1 0 0 0,-1 1 0 0 0,1-1 0 0 0,0 1 0 0 0,-1 0 0 0 0,1 0 0 0 0,-4-4 0 0 0,-23-29 12 0 0,20 24-8 0 0,1 1 0 0 0,-1 0 0 0 0,-1 1 0 0 0,0 0 0 0 0,0 0 0 0 0,-13-8 0 0 0,21 16-7 0 0,0 1-1 0 0,1-1 1 0 0,-1 0-1 0 0,0 1 1 0 0,0-1 0 0 0,0 1-1 0 0,0 0 1 0 0,0-1-1 0 0,0 1 1 0 0,0 0-1 0 0,0-1 1 0 0,0 1-1 0 0,0 0 1 0 0,0 0-1 0 0,0 0 1 0 0,-1 0-1 0 0,1 0 1 0 0,0 0-1 0 0,0 0 1 0 0,0 0-1 0 0,0 1 1 0 0,0-1 0 0 0,-2 1-1 0 0,2 0 0 0 0,0 0-1 0 0,0 0 0 0 0,0 0 1 0 0,0 0-1 0 0,1 0 1 0 0,-1 0-1 0 0,0 0 1 0 0,0 0-1 0 0,1 0 1 0 0,-1 1-1 0 0,0-1 1 0 0,1 0-1 0 0,0 0 0 0 0,-1 1 1 0 0,0 2-1 0 0,0 4-5 0 0,0 0 0 0 0,1 0 0 0 0,0 0 0 0 0,1 16-1 0 0,2 5-39 0 0,0-5 43 0 0,0-1 0 0 0,1 0 0 0 0,8 25-1 0 0,-7-33 7 0 0,2 0 0 0 0,0-1 0 0 0,0 0 0 0 0,1 0-1 0 0,1-1 1 0 0,0 0 0 0 0,15 15 0 0 0,-20-22 36 0 0,-2-3 6 0 0,1 0 1 0 0,0 0-1 0 0,0 0 1 0 0,0 0-1 0 0,0 0 1 0 0,0 0-1 0 0,0-1 1 0 0,1 0-1 0 0,5 4 1 0 0,-8-6-29 0 0,-1 0 0 0 0,1 0 0 0 0,-1 0 1 0 0,1-1-1 0 0,0 1 0 0 0,-1 0 1 0 0,1 0-1 0 0,-1 0 0 0 0,1 0 0 0 0,-1-1 1 0 0,1 1-1 0 0,-1 0 0 0 0,1-1 0 0 0,-1 1 1 0 0,1 0-1 0 0,-1-1 0 0 0,1 1 1 0 0,-1-1-1 0 0,1 1 0 0 0,-1 0 0 0 0,0-1 1 0 0,1 1-1 0 0,-1-1 0 0 0,0 1 0 0 0,1-1 1 0 0,-1 1-1 0 0,0-1 0 0 0,1 0 1 0 0,8-22 529 0 0,-5 11-360 0 0,0 2-118 0 0,0 0-1 0 0,-1-1 1 0 0,0 1 0 0 0,0-1 0 0 0,-1 0 0 0 0,1-17 0 0 0,-2 0-1 0 0,-2-38 1 0 0,0 61-65 0 0,1 1-1 0 0,0-1 0 0 0,-1 1 0 0 0,0-1 1 0 0,0 1-1 0 0,-1-1 0 0 0,1 1 1 0 0,-1 0-1 0 0,0 0 0 0 0,0-1 0 0 0,0 1 1 0 0,0 1-1 0 0,-1-1 0 0 0,0 0 1 0 0,0 1-1 0 0,0-1 0 0 0,0 1 0 0 0,0 0 1 0 0,-1 0-1 0 0,1 0 0 0 0,-1 0 1 0 0,0 1-1 0 0,0-1 0 0 0,0 1 0 0 0,0 0 1 0 0,0 0-1 0 0,-7-1 0 0 0,8 2-3 0 0,0 0 0 0 0,0 1-1 0 0,1 0 1 0 0,-1-1 0 0 0,0 1-1 0 0,0 0 1 0 0,0 0 0 0 0,0 1-1 0 0,1-1 1 0 0,-1 1 0 0 0,0-1-1 0 0,0 1 1 0 0,1 0 0 0 0,-1 0-1 0 0,0 0 1 0 0,1 0 0 0 0,-1 0-1 0 0,1 1 1 0 0,-1-1 0 0 0,1 1-1 0 0,0 0 1 0 0,0 0 0 0 0,0 0-1 0 0,-3 3 1 0 0,2-1-3 0 0,-1 1 0 0 0,2 0 0 0 0,-1 0 0 0 0,1 0-1 0 0,-1 0 1 0 0,1 0 0 0 0,1 0 0 0 0,-1 0 0 0 0,1 1 0 0 0,0-1 0 0 0,-1 10 0 0 0,1-4-3 0 0,0-1 0 0 0,1 0 0 0 0,0 0 0 0 0,1 0 0 0 0,0 0 0 0 0,1 0 0 0 0,0 0 0 0 0,0 0 1 0 0,1 0-1 0 0,0 0 0 0 0,1-1 0 0 0,0 0 0 0 0,1 1 0 0 0,0-2 0 0 0,0 1 0 0 0,12 15 0 0 0,-14-21-42 0 0,0 1 0 0 0,0-1 0 0 0,-1 1 0 0 0,1 0 0 0 0,-1 0 0 0 0,0 0 0 0 0,0 0 0 0 0,-1 0 0 0 0,1 1 0 0 0,-1-1 0 0 0,0 0 0 0 0,0 1 0 0 0,0 6 0 0 0,1 9-833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4:52.635"/>
    </inkml:context>
    <inkml:brush xml:id="br0">
      <inkml:brushProperty name="width" value="0.1" units="cm"/>
      <inkml:brushProperty name="height" value="0.1" units="cm"/>
      <inkml:brushProperty name="color" value="#F4F91B"/>
    </inkml:brush>
  </inkml:definitions>
  <inkml:trace contextRef="#ctx0" brushRef="#br0">1275 134 919 0 0,'0'-1'184'0'0,"-1"-1"-1"0"0,1 1 0 0 0,0 0 0 0 0,-1-1 1 0 0,1 1-1 0 0,-1-1 0 0 0,1 1 0 0 0,-1 0 1 0 0,0 0-1 0 0,1-1 0 0 0,-1 1 0 0 0,0 0 1 0 0,0 0-1 0 0,0 0 0 0 0,0 0 0 0 0,0 0 1 0 0,0 0-1 0 0,0 0 0 0 0,0 0 0 0 0,-3-1 1 0 0,-29-14 143 0 0,22 11 135 0 0,-10-4 111 0 0,0 0 0 0 0,-1 2 0 0 0,0 0-1 0 0,0 1 1 0 0,-1 1 0 0 0,1 2 0 0 0,-1 0 0 0 0,0 1 0 0 0,-44 2 0 0 0,3 2-22 0 0,0-2 1 0 0,-82-13-1 0 0,-2 1 164 0 0,-105-1-219 0 0,228 13-1011 0 0,0 2 0 0 0,0 0 0 0 0,1 2 0 0 0,-1 0 0 0 0,1 2 0 0 0,0 1 0 0 0,-41 17 0 0 0,31-8-3797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4:53.749"/>
    </inkml:context>
    <inkml:brush xml:id="br0">
      <inkml:brushProperty name="width" value="0.1" units="cm"/>
      <inkml:brushProperty name="height" value="0.1" units="cm"/>
      <inkml:brushProperty name="color" value="#F4F91B"/>
    </inkml:brush>
  </inkml:definitions>
  <inkml:trace contextRef="#ctx0" brushRef="#br0">1937 1 1295 0 0,'-65'8'3511'0'0,"-239"27"1369"0"0,234-25-4108 0 0,-106 2 1 0 0,-72-15 330 0 0,66 0-919 0 0,104 6-582 0 0,27 2-3017 0 0,20-3-331 0 0</inkml:trace>
  <inkml:trace contextRef="#ctx0" brushRef="#br0" timeOffset="1">1 76 719 0 0,'2'-4'0'0'0,"0"0"0"0"0,0 2 0 0 0,-2 0 64 0 0,2 4-64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4:54.466"/>
    </inkml:context>
    <inkml:brush xml:id="br0">
      <inkml:brushProperty name="width" value="0.1" units="cm"/>
      <inkml:brushProperty name="height" value="0.1" units="cm"/>
      <inkml:brushProperty name="color" value="#F4F91B"/>
    </inkml:brush>
  </inkml:definitions>
  <inkml:trace contextRef="#ctx0" brushRef="#br0">2602 54 4631 0 0,'0'0'28'0'0,"0"-1"0"0"0,0 1-1 0 0,1-1 1 0 0,-1 1-1 0 0,0 0 1 0 0,0-1-1 0 0,1 1 1 0 0,-1 0 0 0 0,0-1-1 0 0,1 1 1 0 0,-1 0-1 0 0,1 0 1 0 0,-1-1-1 0 0,0 1 1 0 0,1 0 0 0 0,-1 0-1 0 0,1 0 1 0 0,-1-1-1 0 0,0 1 1 0 0,1 0-1 0 0,-1 0 1 0 0,1 0 0 0 0,-1 0-1 0 0,1 0 1 0 0,-1 0-1 0 0,1 0 1 0 0,-1 0-26 0 0,0 0 0 0 0,0 0-1 0 0,0 0 1 0 0,0 0 0 0 0,0 0 0 0 0,1 0 0 0 0,-1 0-1 0 0,0 0 1 0 0,0 0 0 0 0,0 0 0 0 0,0 0-1 0 0,0 0 1 0 0,0 0 0 0 0,0 0 0 0 0,0 0 0 0 0,0 0-1 0 0,0 0 1 0 0,0 0 0 0 0,0 0 0 0 0,0 0 0 0 0,0 0-1 0 0,1 0 1 0 0,-1 0 0 0 0,0 0 0 0 0,0 0 0 0 0,0 0-1 0 0,0 0 1 0 0,0 0 0 0 0,0 0 0 0 0,0 0 0 0 0,0 0-1 0 0,0 0 1 0 0,0 0 0 0 0,0 0 0 0 0,0 0 0 0 0,0 0-1 0 0,0 0 1 0 0,0 0 0 0 0,0-1 0 0 0,0 1 0 0 0,0 0-1 0 0,0 0 1 0 0,0 0 0 0 0,0 0 0 0 0,0 0 0 0 0,1 0-1 0 0,-1 0 1 0 0,0 0 0 0 0,0 0 0 0 0,0 0 0 0 0,0 0-1 0 0,0 0 1 0 0,0 0 0 0 0,0 0 0 0 0,0 0 0 0 0,-1-1-1 0 0,1 1 1 0 0,0 0 0 0 0,0 0 0 0 0,0 0 0 0 0,0 0-1 0 0,0 0 1 0 0,0 0 0 0 0,0 0 0 0 0,-1-3 140 0 0,-1 1 0 0 0,0 0 1 0 0,0-1-1 0 0,0 1 0 0 0,-1 0 0 0 0,1 0 1 0 0,0 0-1 0 0,-1 1 0 0 0,0-1 0 0 0,1 0 1 0 0,-5-1-1 0 0,-33-12 1897 0 0,28 13-1699 0 0,0 1 0 0 0,0 0-1 0 0,-22 1 1 0 0,16 0-147 0 0,-7 0 101 0 0,1 1 0 0 0,-1 1-1 0 0,1 2 1 0 0,-40 9-1 0 0,26-2-148 0 0,-1-1-1 0 0,0-3 0 0 0,-1-1 0 0 0,0-1 0 0 0,-52-2 1 0 0,-53-1 576 0 0,36 1-144 0 0,-65-4-217 0 0,-223 4 768 0 0,124-9-946 0 0,81 0 271 0 0,-160-15 124 0 0,209 10-448 0 0,118 11-552 0 0,-1 1 0 0 0,1 1 0 0 0,-41 9 1 0 0,27-1-1350 0 0,0-2-3346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4:57.527"/>
    </inkml:context>
    <inkml:brush xml:id="br0">
      <inkml:brushProperty name="width" value="0.1" units="cm"/>
      <inkml:brushProperty name="height" value="0.1" units="cm"/>
      <inkml:brushProperty name="color" value="#F4F91B"/>
    </inkml:brush>
  </inkml:definitions>
  <inkml:trace contextRef="#ctx0" brushRef="#br0">2659 4 919 0 0,'0'0'-20'0'0,"20"1"1025"0"0,-14 1 496 0 0,-12 1 500 0 0,0-1-1817 0 0,0-1-1 0 0,0 0 1 0 0,-1-1-1 0 0,1 1 1 0 0,0-1-1 0 0,-1 0 1 0 0,1-1-1 0 0,0 1 1 0 0,-1-1-1 0 0,1-1 1 0 0,-7-1-1 0 0,3 0 80 0 0,0 1 0 0 0,0 1 1 0 0,-12-1-1 0 0,-12 4-54 0 0,1 2 0 0 0,0 1 1 0 0,-61 19-1 0 0,36-10 12 0 0,-127 25 171 0 0,138-33-240 0 0,1-2 0 0 0,-51-2 0 0 0,-328 6 1397 0 0,316-4-1234 0 0,-8-5-31 0 0,-184-27 1 0 0,56 3-78 0 0,9 15-16 0 0,12 1-131 0 0,108 6-621 0 0,38 7-2747 0 0,11 3-818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5:00.120"/>
    </inkml:context>
    <inkml:brush xml:id="br0">
      <inkml:brushProperty name="width" value="0.1" units="cm"/>
      <inkml:brushProperty name="height" value="0.1" units="cm"/>
      <inkml:brushProperty name="color" value="#F4F91B"/>
    </inkml:brush>
  </inkml:definitions>
  <inkml:trace contextRef="#ctx0" brushRef="#br0">737 78 1495 0 0,'0'0'-10'0'0,"1"0"38"0"0,-1-1-1 0 0,0 1 0 0 0,0 0 1 0 0,0 0-1 0 0,1-1 0 0 0,-1 1 1 0 0,0 0-1 0 0,0 0 1 0 0,0 0-1 0 0,0-1 0 0 0,0 1 1 0 0,0 0-1 0 0,1 0 0 0 0,-1-1 1 0 0,0 1-1 0 0,0 0 0 0 0,0-1 1 0 0,0 1-1 0 0,0 0 0 0 0,0 0 1 0 0,0-1-1 0 0,0 1 1 0 0,0 0-1 0 0,0-1 0 0 0,0 1 1 0 0,0 0-1 0 0,-1 0 0 0 0,1-1 1 0 0,0 1-1 0 0,0 0 0 0 0,0 0 1 0 0,0-1-1 0 0,0 1 1 0 0,0 0-1 0 0,-1 0 0 0 0,1-1 1 0 0,0 1-1 0 0,0 0 0 0 0,0 0 1 0 0,-1 0-1 0 0,1 0 0 0 0,0-1 1 0 0,0 1-1 0 0,0 0 1 0 0,-1 0-1 0 0,1 0 0 0 0,0 0 1 0 0,0 0-1 0 0,-1 0 0 0 0,1-1 1 0 0,0 1-1 0 0,-1 0 0 0 0,-10-7 651 0 0,0-1 0 0 0,-1 1 0 0 0,0 1 0 0 0,0 0 0 0 0,0 1 0 0 0,-1 1 0 0 0,0-1 0 0 0,-26-3 0 0 0,3 3 99 0 0,-1 2 0 0 0,-37 2-1 0 0,-269 13 995 0 0,260 1-2064 0 0,58-8 87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5:01.186"/>
    </inkml:context>
    <inkml:brush xml:id="br0">
      <inkml:brushProperty name="width" value="0.1" units="cm"/>
      <inkml:brushProperty name="height" value="0.1" units="cm"/>
      <inkml:brushProperty name="color" value="#F4F91B"/>
    </inkml:brush>
  </inkml:definitions>
  <inkml:trace contextRef="#ctx0" brushRef="#br0">3012 49 2615 0 0,'0'-1'14'0'0,"0"1"0"0"0,0-1 0 0 0,-1 1 0 0 0,1-1-1 0 0,0 1 1 0 0,0-1 0 0 0,0 0 0 0 0,-1 1-1 0 0,1-1 1 0 0,0 1 0 0 0,-1 0 0 0 0,1-1 0 0 0,0 1-1 0 0,-1-1 1 0 0,1 1 0 0 0,0-1 0 0 0,-1 1-1 0 0,1 0 1 0 0,-1-1 0 0 0,1 1 0 0 0,-1 0 0 0 0,1-1-1 0 0,-1 1 1 0 0,1 0 0 0 0,-1 0 0 0 0,-1-1-1 0 0,-18-3 646 0 0,8 2-394 0 0,7 0-18 0 0,0 0-1 0 0,0 1 0 0 0,-1 0 0 0 0,1 0 1 0 0,0 0-1 0 0,-1 1 0 0 0,1 0 0 0 0,-1 0 1 0 0,1 0-1 0 0,0 1 0 0 0,-1 0 0 0 0,1 0 1 0 0,0 0-1 0 0,0 0 0 0 0,-6 3 0 0 0,-8 3 67 0 0,-1-1 0 0 0,1-1-1 0 0,-1-1 1 0 0,-30 2 0 0 0,-11 3 477 0 0,-89 10 124 0 0,104-14-527 0 0,0-1-1 0 0,-51-2 0 0 0,-27 1 295 0 0,74 1-534 0 0,1-3-1 0 0,0-2 0 0 0,-84-11 1 0 0,123 10-123 0 0,-245-40 605 0 0,-3 21-73 0 0,248 21-535 0 0,-272-13 547 0 0,180 4-425 0 0,0 4 0 0 0,-1 4 0 0 0,-134 17 0 0 0,31 6-39 0 0,-10 3-84 0 0,105-3-916 0 0,58-8-96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5:10.834"/>
    </inkml:context>
    <inkml:brush xml:id="br0">
      <inkml:brushProperty name="width" value="0.1" units="cm"/>
      <inkml:brushProperty name="height" value="0.1" units="cm"/>
      <inkml:brushProperty name="color" value="#F4F91B"/>
    </inkml:brush>
  </inkml:definitions>
  <inkml:trace contextRef="#ctx0" brushRef="#br0">6 90 1351 0 0,'-6'1'2698'0'0,"8"-4"-2585"0"0,-1 2-7 0 0,0 0 0 0 0,-1 0 0 0 0,1 0 0 0 0,0 0 0 0 0,1 0 0 0 0,-1 0 0 0 0,0 0-1 0 0,0 0 1 0 0,0 0 0 0 0,0 0 0 0 0,1 1 0 0 0,-1-1 0 0 0,0 0 0 0 0,1 1 0 0 0,-1 0 0 0 0,3-1 0 0 0,28-5 469 0 0,-14 4-338 0 0,6-1-26 0 0,0 1 0 0 0,0 1 0 0 0,0 1 1 0 0,32 5-1 0 0,29 0 160 0 0,-32-8-114 0 0,-1-2-1 0 0,63-14 1 0 0,-55 8-35 0 0,66-4-1 0 0,151 19 259 0 0,-214-4-276 0 0,68-9 0 0 0,-98 6-53 0 0,6-1 92 0 0,57 1 1 0 0,63 3-148 0 0,-64-1 138 0 0,-55 2-59 0 0,57 11 0 0 0,-34-3-77 0 0,-36-6-91 0 0,22 2 55 0 0,-1 2 0 0 0,62 18-1 0 0,-83-18-1 0 0,55 6-1 0 0,-60-10-50 0 0,106 8 43 0 0,-79-8-40 0 0,27 3-1 0 0,156 32 45 0 0,-214-35-48 0 0,-1 0 10 0 0,27 0 0 0 0,13 2-1 0 0,-41-2-18 0 0,-6-1 5 0 0,1 0 0 0 0,15 0 0 0 0,-26-2-3 0 0,0 0 0 0 0,0 0 0 0 0,0 0 0 0 0,0 0 0 0 0,0 0 0 0 0,0 0-1 0 0,0 0 1 0 0,0 0 0 0 0,0 0 0 0 0,0 0 0 0 0,0 0 0 0 0,0 0 0 0 0,-1 0 0 0 0,1 0 0 0 0,0 0 0 0 0,0 0 0 0 0,0 0 0 0 0,0 0 0 0 0,0 0-1 0 0,0-1 1 0 0,0 1 0 0 0,0 0 0 0 0,0 0 0 0 0,0 0 0 0 0,0 0 0 0 0,0 0 0 0 0,0 0 0 0 0,0 0 0 0 0,0 0 0 0 0,0 0 0 0 0,0 0 0 0 0,0 0-1 0 0,0 0 1 0 0,0 0 0 0 0,0 0 0 0 0,0 0 0 0 0,0-1 0 0 0,0 1 0 0 0,0 0 0 0 0,0 0 0 0 0,0 0 0 0 0,0 0 0 0 0,0 0 0 0 0,0 0 0 0 0,0 0 0 0 0,0 0-1 0 0,0 0 1 0 0,0 0 0 0 0,0 0 0 0 0,0 0 0 0 0,0 0 0 0 0,0 0 0 0 0,0 0 0 0 0,-10-6 52 0 0,-17-4 36 0 0,-53-2 129 0 0,-30-6 12 0 0,59 9-100 0 0,-80-5 1 0 0,-55 9 236 0 0,114 4-238 0 0,-173-14 140 0 0,40 2 64 0 0,136 11-250 0 0,-68 8 0 0 0,-222 43-217 0 0,280-37 40 0 0,-34 11-978 0 0,58-9 436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5:25.789"/>
    </inkml:context>
    <inkml:brush xml:id="br0">
      <inkml:brushProperty name="width" value="0.1" units="cm"/>
      <inkml:brushProperty name="height" value="0.1" units="cm"/>
      <inkml:brushProperty name="color" value="#F4F91B"/>
    </inkml:brush>
  </inkml:definitions>
  <inkml:trace contextRef="#ctx0" brushRef="#br0">1847 119 455 0 0,'-4'-6'29'0'0,"4"6"9"0"0,0 0-1 0 0,0-1 0 0 0,0 1 0 0 0,0-1 0 0 0,-1 1 0 0 0,1 0 0 0 0,0-1 1 0 0,0 1-1 0 0,0-1 0 0 0,-1 1 0 0 0,1 0 0 0 0,0-1 0 0 0,0 1 0 0 0,-1 0 1 0 0,1-1-1 0 0,0 1 0 0 0,-1 0 0 0 0,1 0 0 0 0,0-1 0 0 0,-1 1 0 0 0,1 0 0 0 0,-1 0 1 0 0,1 0-1 0 0,0-1 0 0 0,-1 1 0 0 0,1 0 0 0 0,-1 0 0 0 0,1 0 0 0 0,-1 0 1 0 0,1 0-1 0 0,-1 0 0 0 0,-2-1 68 0 0,0 0 0 0 0,1 0 0 0 0,-1 0 0 0 0,1 0 0 0 0,-1-1 0 0 0,1 1 0 0 0,-1-1 0 0 0,1 0 0 0 0,-3-2 0 0 0,-16-30 2015 0 0,17 28-1663 0 0,1 0-1 0 0,-1 0 0 0 0,0 0 0 0 0,-5-5 1 0 0,7 9-366 0 0,0 1-1 0 0,0-1 1 0 0,0 0 0 0 0,0 1 0 0 0,0-1 0 0 0,0 1 0 0 0,-1 0 0 0 0,1 0 0 0 0,-1-1 0 0 0,1 2 0 0 0,-1-1 0 0 0,1 0 0 0 0,-1 0 0 0 0,-4 0 0 0 0,-18 0 27 0 0,-1 2-1 0 0,1 0 1 0 0,-1 1 0 0 0,-35 9 0 0 0,-13 0-90 0 0,-256 7 610 0 0,280-16-551 0 0,8-1-9 0 0,-204 10 484 0 0,-224-6 28 0 0,443-6-556 0 0,-38-2 40 0 0,28 0-34 0 0,-62 5 0 0 0,9 6-1022 0 0,62-6-2710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5:26.756"/>
    </inkml:context>
    <inkml:brush xml:id="br0">
      <inkml:brushProperty name="width" value="0.1" units="cm"/>
      <inkml:brushProperty name="height" value="0.1" units="cm"/>
      <inkml:brushProperty name="color" value="#F4F91B"/>
    </inkml:brush>
  </inkml:definitions>
  <inkml:trace contextRef="#ctx0" brushRef="#br0">987 41 919 0 0,'5'-2'815'0'0,"-10"2"-358"0"0,4 0-411 0 0,-1 0 0 0 0,1 0 0 0 0,-1 0 0 0 0,1 0 0 0 0,0 0 0 0 0,-1-1 0 0 0,1 1 0 0 0,0 0 0 0 0,-1-1 0 0 0,1 1 0 0 0,0-1 0 0 0,-1 1 0 0 0,-1-2 0 0 0,-13-3 1038 0 0,-49 5 1540 0 0,-16 0-2245 0 0,-280-12 2384 0 0,106-4-2073 0 0,228 17-817 0 0,0 1-1 0 0,-49 12 0 0 0,40-7-2441 0 0,14-3-623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5:30.749"/>
    </inkml:context>
    <inkml:brush xml:id="br0">
      <inkml:brushProperty name="width" value="0.1" units="cm"/>
      <inkml:brushProperty name="height" value="0.1" units="cm"/>
      <inkml:brushProperty name="color" value="#F4F91B"/>
    </inkml:brush>
  </inkml:definitions>
  <inkml:trace contextRef="#ctx0" brushRef="#br0">1793 179 1375 0 0,'-1'-1'79'0'0,"0"0"0"0"0,0-1 0 0 0,0 1-1 0 0,0 0 1 0 0,0 0 0 0 0,0 0 0 0 0,0 0-1 0 0,0-1 1 0 0,-1 2 0 0 0,1-1 0 0 0,0 0-1 0 0,-1 0 1 0 0,1 0 0 0 0,0 0 0 0 0,-1 1-1 0 0,1-1 1 0 0,-1 1 0 0 0,1-1-1 0 0,-1 1 1 0 0,-1 0 0 0 0,-17-8 526 0 0,5-1 370 0 0,-1 1 0 0 0,0 1-1 0 0,-21-7 1 0 0,27 11-768 0 0,0 1 1 0 0,0 0-1 0 0,0 0 1 0 0,0 1-1 0 0,-1 1 1 0 0,1 0-1 0 0,-12 1 1 0 0,-4 0 70 0 0,-1-2 1 0 0,0 0-1 0 0,-35-7 1 0 0,0 1 148 0 0,-27-8-6 0 0,9 1-59 0 0,-211-23 640 0 0,93 20-298 0 0,-215 10 0 0 0,387 8-703 0 0,1 1 0 0 0,0 2-1 0 0,-1 0 1 0 0,1 1 0 0 0,-39 15 0 0 0,40-10-2065 0 0,-29 15 1 0 0,29-12-2151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38:59.726"/>
    </inkml:context>
    <inkml:brush xml:id="br0">
      <inkml:brushProperty name="width" value="0.1" units="cm"/>
      <inkml:brushProperty name="height" value="0.1" units="cm"/>
      <inkml:brushProperty name="color" value="#E71224"/>
    </inkml:brush>
  </inkml:definitions>
  <inkml:trace contextRef="#ctx0" brushRef="#br0">638 1215 919 0 0,'0'-1'53'0'0,"-1"-1"-1"0"0,1 1 0 0 0,0-1 1 0 0,-1 1-1 0 0,1 0 0 0 0,-1-1 0 0 0,1 1 1 0 0,-1 0-1 0 0,0-1 0 0 0,1 1 1 0 0,-3-2-1 0 0,2 2 240 0 0,1 0 1 0 0,-1 0-1 0 0,0-1 0 0 0,1 1 1 0 0,-1 0-1 0 0,1 0 0 0 0,-1 0 1 0 0,1-1-1 0 0,-1 1 1 0 0,1 0-1 0 0,0-2 0 0 0,0-2-165 0 0,0 1 0 0 0,1-1 0 0 0,0 1 0 0 0,0-1 0 0 0,1 1 0 0 0,-1 0 0 0 0,4-8 0 0 0,20-32-43 0 0,-6 10 147 0 0,52-98 812 0 0,-55 102-839 0 0,18-51 0 0 0,-30 69-180 0 0,10-28 31 0 0,18-77-1 0 0,-30 103 41 0 0,0 0 0 0 0,-1-1 0 0 0,0 1-1 0 0,-1 0 1 0 0,-1 0 0 0 0,0-1 0 0 0,-1 1 0 0 0,-1 0-1 0 0,-6-21 1 0 0,-2 7 183 0 0,-26-48-1 0 0,24 52-225 0 0,1 0 0 0 0,-15-44 0 0 0,20 42 32 0 0,-2 0 1 0 0,-1 0-1 0 0,-1 0 1 0 0,-22-37-1 0 0,29 56-69 0 0,-1 0-1 0 0,0 0 1 0 0,-1 0-1 0 0,1 1 1 0 0,-1 0-1 0 0,0 0 1 0 0,0 0-1 0 0,-1 1 1 0 0,0 0-1 0 0,0 0 0 0 0,0 1 1 0 0,-1 0-1 0 0,1 0 1 0 0,-1 1-1 0 0,0-1 1 0 0,0 2-1 0 0,0-1 1 0 0,0 1-1 0 0,-11-1 1 0 0,2 2-13 0 0,1 0 0 0 0,-1 1-1 0 0,0 1 1 0 0,1 1 0 0 0,-24 4 0 0 0,31-3-2 0 0,-1-1 0 0 0,1 1 0 0 0,0 0 0 0 0,0 1 0 0 0,0 0 0 0 0,0 1 0 0 0,1 0 0 0 0,0 0 0 0 0,0 1-1 0 0,-12 11 1 0 0,-81 98 0 0 0,36-39 0 0 0,52-62-7 0 0,0 1 0 0 0,1 1 0 0 0,0 0 0 0 0,2 1-1 0 0,-1 0 1 0 0,2 0 0 0 0,1 1 0 0 0,0 0 0 0 0,-8 29-1 0 0,11-25 8 0 0,1 0 0 0 0,1 0 0 0 0,1 0 0 0 0,1 0 0 0 0,0 1 0 0 0,5 28 0 0 0,-2-37 0 0 0,0 0 0 0 0,1-1 0 0 0,1 1 0 0 0,0-1 0 0 0,1 0 0 0 0,0 0 0 0 0,1-1 0 0 0,1 1 0 0 0,0-1 0 0 0,0-1 0 0 0,12 14 0 0 0,-15-20 0 0 0,0-1 0 0 0,1 0 0 0 0,0 0 0 0 0,-1 0 0 0 0,1 0 0 0 0,1-1 0 0 0,-1 1 0 0 0,1-2 0 0 0,-1 1 0 0 0,1 0 0 0 0,0-1 0 0 0,0 0 0 0 0,0-1 0 0 0,0 1 0 0 0,0-1 0 0 0,8 1-1 0 0,7-2 4 0 0,0 0-1 0 0,-1-1 0 0 0,31-5 0 0 0,-41 5 1 0 0,-2-1-28 0 0,-1 1 0 0 0,1 1 0 0 0,-1 0 0 0 0,1 0 0 0 0,-1 0 0 0 0,0 1 1 0 0,1 0-1 0 0,-1 0 0 0 0,0 1 0 0 0,1 0 0 0 0,-1 1 0 0 0,8 3 0 0 0,2 7-206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5:31.715"/>
    </inkml:context>
    <inkml:brush xml:id="br0">
      <inkml:brushProperty name="width" value="0.1" units="cm"/>
      <inkml:brushProperty name="height" value="0.1" units="cm"/>
      <inkml:brushProperty name="color" value="#F4F91B"/>
    </inkml:brush>
  </inkml:definitions>
  <inkml:trace contextRef="#ctx0" brushRef="#br0">1597 47 4375 0 0,'-9'1'462'0'0,"-1"0"-1"0"0,1 0 1 0 0,0 1 0 0 0,0 0-1 0 0,-13 5 1 0 0,-12 4-292 0 0,23-9 28 0 0,-1-1 0 0 0,1 0-1 0 0,-1 0 1 0 0,-20-3-1 0 0,-20 2 691 0 0,-45 3-86 0 0,79-3-668 0 0,-88-5 1052 0 0,-127-23-1 0 0,160 18-869 0 0,34 5-151 0 0,-198-22 433 0 0,191 25-561 0 0,0 1 0 0 0,0 3 0 0 0,-56 9 0 0 0,30 0-40 0 0,-122 25-416 0 0,139-22-77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5:35.769"/>
    </inkml:context>
    <inkml:brush xml:id="br0">
      <inkml:brushProperty name="width" value="0.1" units="cm"/>
      <inkml:brushProperty name="height" value="0.1" units="cm"/>
      <inkml:brushProperty name="color" value="#F4F91B"/>
    </inkml:brush>
  </inkml:definitions>
  <inkml:trace contextRef="#ctx0" brushRef="#br0">2268 193 3167 0 0,'4'-10'200'0'0,"-3"8"-173"0"0,0-1-1 0 0,0 1 1 0 0,0-1-1 0 0,-1 0 1 0 0,1 1 0 0 0,0-1-1 0 0,-1 0 1 0 0,0-2-1 0 0,0 3 9 0 0,0 1 1 0 0,0-1-1 0 0,0 0 0 0 0,-1 1 1 0 0,1-1-1 0 0,0 1 0 0 0,-1-1 1 0 0,0 1-1 0 0,1-1 0 0 0,-1 1 0 0 0,0 0 1 0 0,0-1-1 0 0,1 1 0 0 0,-1 0 1 0 0,0 0-1 0 0,0-1 0 0 0,0 1 1 0 0,-1 0-1 0 0,1 0 0 0 0,0 0 1 0 0,0 0-1 0 0,-1 0 0 0 0,1 1 0 0 0,0-1 1 0 0,-1 0-1 0 0,1 1 0 0 0,-1-1 1 0 0,1 1-1 0 0,-1-1 0 0 0,1 1 1 0 0,-1-1-1 0 0,-2 1 0 0 0,-6-1 324 0 0,-1 0 0 0 0,0 0 0 0 0,-19 2 1 0 0,10 0 59 0 0,-1 0-143 0 0,-39 8 0 0 0,-3 0 312 0 0,-44-10 439 0 0,42-1-406 0 0,-121-9 627 0 0,118 7-769 0 0,-126 8-1 0 0,110 1-331 0 0,52-5-4 0 0,0-1 0 0 0,0-2 0 0 0,-49-9 0 0 0,-92-33 845 0 0,107 26-544 0 0,-116-19 0 0 0,64 29-198 0 0,-143 6-1 0 0,234 3-269 0 0,0 2-1 0 0,0 0 1 0 0,1 2 0 0 0,-1 1-1 0 0,1 1 1 0 0,0 1 0 0 0,1 1 0 0 0,-33 15-1 0 0,25-5-1092 0 0,-1-2-3702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5:36.999"/>
    </inkml:context>
    <inkml:brush xml:id="br0">
      <inkml:brushProperty name="width" value="0.1" units="cm"/>
      <inkml:brushProperty name="height" value="0.1" units="cm"/>
      <inkml:brushProperty name="color" value="#F4F91B"/>
    </inkml:brush>
  </inkml:definitions>
  <inkml:trace contextRef="#ctx0" brushRef="#br0">1374 109 3911 0 0,'-13'-11'1270'0'0,"-2"0"0"0"0,-28-17 0 0 0,33 23-939 0 0,0 0 0 0 0,-1 0 0 0 0,0 1 0 0 0,1 1 0 0 0,-16-4 0 0 0,-56-6 509 0 0,61 11-666 0 0,-118-10 616 0 0,116 10-662 0 0,-51 1 548 0 0,-148 18 0 0 0,-34 0-240 0 0,69-12-56 0 0,148-1-1812 0 0,0 2-1 0 0,-68 20 1 0 0,71-14-2655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5:37.543"/>
    </inkml:context>
    <inkml:brush xml:id="br0">
      <inkml:brushProperty name="width" value="0.1" units="cm"/>
      <inkml:brushProperty name="height" value="0.1" units="cm"/>
      <inkml:brushProperty name="color" value="#F4F91B"/>
    </inkml:brush>
  </inkml:definitions>
  <inkml:trace contextRef="#ctx0" brushRef="#br0">1326 21 4031 0 0,'-4'-3'254'0'0,"1"1"0"0"0,-1 0-1 0 0,0 0 1 0 0,0 0-1 0 0,-1 0 1 0 0,1 1-1 0 0,0-1 1 0 0,0 1-1 0 0,-1 0 1 0 0,1 0-1 0 0,-1 1 1 0 0,-8-1 0 0 0,-2 1 146 0 0,0 0-1 0 0,-27 4 1 0 0,-57 15 477 0 0,52-8-446 0 0,-51 3-1 0 0,62-11-149 0 0,-208 13 1116 0 0,176-14-1107 0 0,-232 11 476 0 0,231-4-912 0 0,-125 36-1 0 0,159-37-312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5:38.721"/>
    </inkml:context>
    <inkml:brush xml:id="br0">
      <inkml:brushProperty name="width" value="0.1" units="cm"/>
      <inkml:brushProperty name="height" value="0.1" units="cm"/>
      <inkml:brushProperty name="color" value="#F4F91B"/>
    </inkml:brush>
  </inkml:definitions>
  <inkml:trace contextRef="#ctx0" brushRef="#br0">1372 105 1375 0 0,'-7'-6'3962'0'0,"-16"0"-3347"0"0,16 4-96 0 0,-37-8 709 0 0,-1 3 0 0 0,1 1 0 0 0,-51 0 0 0 0,65 5-910 0 0,-202-16 796 0 0,31-5-475 0 0,25 2-248 0 0,149 18-352 0 0,1 2 0 0 0,0 1 0 0 0,-47 9 1 0 0,26-1-94 0 0,-53 19 0 0 0,67-15-288 0 0,-43 22 0 0 0,50-22-142 0 0,-8 2-275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5:40.155"/>
    </inkml:context>
    <inkml:brush xml:id="br0">
      <inkml:brushProperty name="width" value="0.1" units="cm"/>
      <inkml:brushProperty name="height" value="0.1" units="cm"/>
      <inkml:brushProperty name="color" value="#F4F91B"/>
    </inkml:brush>
  </inkml:definitions>
  <inkml:trace contextRef="#ctx0" brushRef="#br0">2528 94 2759 0 0,'-6'-3'425'0'0,"-1"-1"0"0"0,1 0 0 0 0,-11-9 0 0 0,8 6 146 0 0,-1 1 0 0 0,1-1 0 0 0,-1 2 0 0 0,0-1 0 0 0,0 1 0 0 0,-1 1 0 0 0,0 0 0 0 0,0 0 0 0 0,-22-3 0 0 0,1 2-406 0 0,-1 2-1 0 0,-39 2 1 0 0,-254-4 1171 0 0,-1 22-1032 0 0,127-4-184 0 0,-314 1 763 0 0,442-12-772 0 0,0 3 0 0 0,-72 15 0 0 0,-140 48-4 0 0,110-10-589 0 0,102-29-3121 0 0,26-11-555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5:41.533"/>
    </inkml:context>
    <inkml:brush xml:id="br0">
      <inkml:brushProperty name="width" value="0.1" units="cm"/>
      <inkml:brushProperty name="height" value="0.1" units="cm"/>
      <inkml:brushProperty name="color" value="#F4F91B"/>
    </inkml:brush>
  </inkml:definitions>
  <inkml:trace contextRef="#ctx0" brushRef="#br0">2936 138 2527 0 0,'-35'-4'1755'0'0,"-76"-4"2477"0"0,-2 0-2629 0 0,47 11-1084 0 0,-115 21 0 0 0,137-16-403 0 0,-141 24 300 0 0,-205 21 384 0 0,387-52-793 0 0,-146 18 705 0 0,-158 2 1 0 0,95-30-75 0 0,179 5-501 0 0,0-2-1 0 0,1-1 0 0 0,0-1 1 0 0,-44-18-1 0 0,-57-32 347 0 0,33 14-204 0 0,-118-36-1 0 0,185 70-324 0 0,0 2 0 0 0,-1 1-1 0 0,0 2 1 0 0,0 1 0 0 0,0 2-1 0 0,0 1 1 0 0,-65 7 0 0 0,66 0-2247 0 0,-35 9 0 0 0,21 0-2575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5:43.889"/>
    </inkml:context>
    <inkml:brush xml:id="br0">
      <inkml:brushProperty name="width" value="0.1" units="cm"/>
      <inkml:brushProperty name="height" value="0.1" units="cm"/>
      <inkml:brushProperty name="color" value="#F4F91B"/>
    </inkml:brush>
  </inkml:definitions>
  <inkml:trace contextRef="#ctx0" brushRef="#br0">2333 45 1495 0 0,'0'0'14'0'0,"0"-1"-1"0"0,0 0 0 0 0,-1 0 1 0 0,1 1-1 0 0,0-1 0 0 0,0 0 0 0 0,-1 1 1 0 0,1-1-1 0 0,0 0 0 0 0,-1 1 1 0 0,1-1-1 0 0,-1 1 0 0 0,1-1 0 0 0,-1 1 1 0 0,1-1-1 0 0,-1 1 0 0 0,0-1 0 0 0,1 1 1 0 0,-1-1-1 0 0,1 1 0 0 0,-1 0 1 0 0,0-1-1 0 0,1 1 0 0 0,-1 0 0 0 0,-1-1 1 0 0,-22-5 857 0 0,18 5-414 0 0,-61-18 2916 0 0,54 17-3087 0 0,0 1-1 0 0,0 0 1 0 0,0 1-1 0 0,0 0 1 0 0,0 1 0 0 0,-21 5-1 0 0,-77 25 507 0 0,12-2-366 0 0,23-17 401 0 0,-123 6-1 0 0,152-16-557 0 0,-143 19 621 0 0,-69 1-411 0 0,-188-60 444 0 0,396 31-809 0 0,12 3-95 0 0,-1 1 1 0 0,0 3-1 0 0,0 1 0 0 0,0 1 0 0 0,0 3 0 0 0,0 1 1 0 0,1 2-1 0 0,0 1 0 0 0,-59 23 0 0 0,-17 17-1007 0 0,54-21 384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5:44.982"/>
    </inkml:context>
    <inkml:brush xml:id="br0">
      <inkml:brushProperty name="width" value="0.1" units="cm"/>
      <inkml:brushProperty name="height" value="0.1" units="cm"/>
      <inkml:brushProperty name="color" value="#F4F91B"/>
    </inkml:brush>
  </inkml:definitions>
  <inkml:trace contextRef="#ctx0" brushRef="#br0">1154 141 2303 0 0,'-15'-6'927'0'0,"-2"-4"-333"0"0,0 0 0 0 0,-17-15 0 0 0,22 15-71 0 0,-1 1-1 0 0,0 0 1 0 0,0 1 0 0 0,0 1 0 0 0,-17-7 0 0 0,4 6-79 0 0,0 2 1 0 0,-1 0-1 0 0,-51-3 1 0 0,-84 5 121 0 0,118 4-404 0 0,-78 2-193 0 0,0 6-1 0 0,-200 38 1 0 0,274-36-467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5:45.766"/>
    </inkml:context>
    <inkml:brush xml:id="br0">
      <inkml:brushProperty name="width" value="0.1" units="cm"/>
      <inkml:brushProperty name="height" value="0.1" units="cm"/>
      <inkml:brushProperty name="color" value="#F4F91B"/>
    </inkml:brush>
  </inkml:definitions>
  <inkml:trace contextRef="#ctx0" brushRef="#br0">1705 33 4031 0 0,'0'-1'12'0'0,"0"1"0"0"0,0 0-1 0 0,0 0 1 0 0,0-1 0 0 0,0 1-1 0 0,0 0 1 0 0,0-1 0 0 0,0 1-1 0 0,0 0 1 0 0,0-1 0 0 0,0 1-1 0 0,0 0 1 0 0,0-1-1 0 0,0 1 1 0 0,0 0 0 0 0,0-1-1 0 0,-1 1 1 0 0,1 0 0 0 0,0-1-1 0 0,0 1 1 0 0,0 0 0 0 0,-1 0-1 0 0,1-1 1 0 0,0 1 0 0 0,0 0-1 0 0,-1 0 1 0 0,1 0-1 0 0,0-1 1 0 0,0 1 0 0 0,-1 0-1 0 0,1 0 1 0 0,0 0 0 0 0,-1 0-1 0 0,1 0 1 0 0,0-1 0 0 0,-1 1-1 0 0,1 0 1 0 0,-19-6 393 0 0,9 3-37 0 0,2 1-184 0 0,0 0-1 0 0,-1 0 1 0 0,-16-1-1 0 0,4 0 125 0 0,9 2-86 0 0,1 1 1 0 0,0 0-1 0 0,-1 0 1 0 0,-16 4-1 0 0,13-2 10 0 0,1-1-1 0 0,-16 0 0 0 0,1-1 10 0 0,1 2 0 0 0,-1 1 0 0 0,0 1 0 0 0,-27 9 0 0 0,-40 5 49 0 0,-193 1 425 0 0,66 5-18 0 0,32-2-302 0 0,24-19-221 0 0,-75 7-234 0 0,198-4-117 0 0,2 4-14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6:11.283"/>
    </inkml:context>
    <inkml:brush xml:id="br0">
      <inkml:brushProperty name="width" value="0.1" units="cm"/>
      <inkml:brushProperty name="height" value="0.1" units="cm"/>
      <inkml:brushProperty name="color" value="#E71224"/>
    </inkml:brush>
  </inkml:definitions>
  <inkml:trace contextRef="#ctx0" brushRef="#br0">4776 1519 6879 0 0,'-9'3'532'0'0,"7"-3"-480"0"0,1 0 0 0 0,0 0 0 0 0,-1 1-1 0 0,1-1 1 0 0,0 1 0 0 0,-1-1 0 0 0,1 1 0 0 0,0-1 0 0 0,0 1-1 0 0,-1 0 1 0 0,1 0 0 0 0,0-1 0 0 0,-2 3 0 0 0,3-3-15 0 0,-1 1 0 0 0,0-1 0 0 0,1 1 0 0 0,-1-1 0 0 0,0 0 0 0 0,1 0 0 0 0,-1 1 0 0 0,0-1 0 0 0,0 0 0 0 0,0 0 0 0 0,1 0 0 0 0,-1 0 0 0 0,0 0 0 0 0,0 0 0 0 0,1 0 0 0 0,-1 0 0 0 0,0 0 0 0 0,0 0 0 0 0,1 0 0 0 0,-1 0 0 0 0,-1-1 0 0 0,-21-7 193 0 0,0 0 187 0 0,-7 5 481 0 0,0 0 0 0 0,0 3 0 0 0,0 0-1 0 0,-33 6 1 0 0,48-6-430 0 0,-1 0-1 0 0,1 0 1 0 0,0-1-1 0 0,0-1 1 0 0,0-1 0 0 0,0 0-1 0 0,0-1 1 0 0,-15-6-1 0 0,2-1-161 0 0,9 3 16 0 0,0 1 0 0 0,-25-5 0 0 0,0 3 196 0 0,0 1 0 0 0,-77-2 0 0 0,-80-6 649 0 0,147 10-892 0 0,16 2-98 0 0,0 2 0 0 0,0 2 0 0 0,-65 8 0 0 0,-60 18-22 0 0,128-20 115 0 0,-40 13 0 0 0,36-9-45 0 0,10-5-92 0 0,0-1 0 0 0,-46 1 0 0 0,30-2-28 0 0,-109 0 343 0 0,80-2-227 0 0,44-2-116 0 0,-50 6 1 0 0,-17 9-11 0 0,-66 10 271 0 0,141-23-335 0 0,-30-1-1 0 0,17-1-16 0 0,-55 7 82 0 0,-2 1 0 0 0,90-7-96 0 0,-41-1 32 0 0,-48 8 0 0 0,-19 1 145 0 0,42-4 17 0 0,9-2-8 0 0,-97-9 1 0 0,-36-12 165 0 0,179 19-339 0 0,0 0-1 0 0,-20 3 0 0 0,-14 2 15 0 0,34-6-13 0 0,0 0 0 0 0,-14-4-1 0 0,19 3-4 0 0,0 1 0 0 0,0-1-1 0 0,0 2 1 0 0,0-1 0 0 0,1 1-1 0 0,-1 0 1 0 0,0 1 0 0 0,0 0-1 0 0,-8 1 1 0 0,7 1 4 0 0,0-1 0 0 0,0-1-1 0 0,1 0 1 0 0,-1 0 0 0 0,0-1-1 0 0,0 0 1 0 0,-13-2 0 0 0,-62-14 174 0 0,5 0-92 0 0,-60-5 117 0 0,108 19-174 0 0,-1 1-1 0 0,1 2 1 0 0,-1 1-1 0 0,-46 8 1 0 0,-6 0 53 0 0,27-5-27 0 0,-157 25 64 0 0,209-30-115 0 0,0 0 0 0 0,0 0 0 0 0,0-1 1 0 0,0 0-1 0 0,-6-1 0 0 0,6 1-7 0 0,0 0 1 0 0,0 0-1 0 0,0 0 0 0 0,0 1 1 0 0,-9 0-1 0 0,-4 0 15 0 0,16 0-10 0 0,-1 0-1 0 0,0 0 1 0 0,1 0 0 0 0,-1 0-1 0 0,0 0 1 0 0,1 1 0 0 0,-1-1 0 0 0,-3 2-1 0 0,1-1 18 0 0,0 0 0 0 0,0 0 0 0 0,0 0 0 0 0,0 0 0 0 0,0-1 0 0 0,0 0 0 0 0,0 0 0 0 0,0 0 0 0 0,0-1 0 0 0,-1 0 0 0 0,1 0 0 0 0,1 0 0 0 0,-8-3 0 0 0,10 3-16 0 0,1 1-1 0 0,0-1 0 0 0,0 0 0 0 0,0 0 1 0 0,0 0-1 0 0,1 0 0 0 0,-1 0 1 0 0,0 0-1 0 0,0 0 0 0 0,0 0 0 0 0,1 0 1 0 0,-1 0-1 0 0,1 0 0 0 0,-1-1 1 0 0,0-1-1 0 0,-5-24 78 0 0,1 3 49 0 0,-5-6 12 0 0,0-2-1 0 0,3 1 0 0 0,-8-66 1 0 0,12 56-36 0 0,3-63 1 0 0,1 39-23 0 0,0 52-54 0 0,0 1-1 0 0,1-1 1 0 0,6-20-1 0 0,-4 18 26 0 0,3-29 0 0 0,7-38 23 0 0,-5 31-44 0 0,1-1-9 0 0,-6 32-6 0 0,0 1-1 0 0,-1 0 1 0 0,-1-1-1 0 0,-1 0 1 0 0,-2-29-1 0 0,-19-164 113 0 0,11 102-86 0 0,9 111-53 0 0,-2-15 0 0 0,0 1 0 0 0,2-1 0 0 0,0 0 0 0 0,0 1 0 0 0,2-1 0 0 0,4-24 0 0 0,-3 32 0 0 0,0 1 0 0 0,1 0 0 0 0,0-1 0 0 0,0 1 0 0 0,0 0 0 0 0,1 1 0 0 0,-1-1 0 0 0,1 1 0 0 0,1 0 0 0 0,-1 0 0 0 0,1 1 0 0 0,0-1 0 0 0,0 1 0 0 0,0 1 0 0 0,0-1 0 0 0,1 1 0 0 0,0 0 0 0 0,8-2 0 0 0,-5 2 0 0 0,1 1 0 0 0,-1 0 0 0 0,1 1 0 0 0,0 1 0 0 0,-1-1 0 0 0,1 2 0 0 0,18 2 0 0 0,-11-1 0 0 0,26-1 0 0 0,62 0 0 0 0,-13-4 0 0 0,179 18 0 0 0,-176-7 0 0 0,-50-7 0 0 0,0-2 0 0 0,0-3 0 0 0,58-10 0 0 0,-36 2 0 0 0,207-27 0 0 0,-97 29 0 0 0,28 9 0 0 0,-100 2 0 0 0,10-2 0 0 0,124 2 0 0 0,-93 19 0 0 0,-100-17 0 0 0,110 10 0 0 0,26 12 0 0 0,-55-19 0 0 0,-2-2 0 0 0,96 11 0 0 0,-145-11 0 0 0,143-9 0 0 0,-199 3 0 0 0,264-22 64 0 0,-134 6-64 0 0,-75 6 0 0 0,0 1 0 0 0,145 11 0 0 0,-95 2 0 0 0,-99 1 0 0 0,-1 1 0 0 0,-1 0 0 0 0,1 2 0 0 0,44 16 0 0 0,-33-10 0 0 0,-22-9 0 0 0,-1 2 0 0 0,1 0 0 0 0,-1 0 0 0 0,0 2 0 0 0,0-1 0 0 0,22 16 0 0 0,4 7 0 0 0,-23-10 0 0 0,0 1 0 0 0,18 31 0 0 0,8 30 0 0 0,-33-64 0 0 0,13 35 0 0 0,-9-17 0 0 0,-7-18 0 0 0,-1 0 0 0 0,5 25 0 0 0,-7-24 0 0 0,1-1 0 0 0,9 23 0 0 0,-9-28 0 0 0,-1 0 0 0 0,0 1 0 0 0,-1-1 0 0 0,0 1 0 0 0,-1 0 0 0 0,0 0 0 0 0,-1 0 0 0 0,-1 0 0 0 0,-1 14 0 0 0,-2 7 0 0 0,-2-1 0 0 0,-12 43 0 0 0,7-42 9 0 0,-2 0-1 0 0,-27 51 1 0 0,26-60-3 0 0,2 0 1 0 0,0 1-1 0 0,2 0 0 0 0,0 1 1 0 0,-7 44-1 0 0,14-54-6 0 0,0 3 0 0 0,0 1 0 0 0,-2-1 0 0 0,0 1 0 0 0,-1-1 0 0 0,-10 24 0 0 0,0-12 0 0 0,8-13 0 0 0,-1 0 0 0 0,-1-1 0 0 0,-20 29 0 0 0,26-44 0 0 0,0 0 0 0 0,0-1 0 0 0,0 1 0 0 0,0-1 0 0 0,0 0 0 0 0,0 0 0 0 0,0 0 0 0 0,-1 0 0 0 0,1 0 0 0 0,-1-1 0 0 0,0 1 0 0 0,1-1 0 0 0,-1 0 0 0 0,0 0 0 0 0,0-1 0 0 0,0 1 0 0 0,1-1 0 0 0,-8 0 0 0 0,-5 0 0 0 0,-1-2 0 0 0,-32-5 0 0 0,39 5 0 0 0,-43-11 81 0 0,-103-40 0 0 0,9 3-1956 0 0,96 36-68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5:14.099"/>
    </inkml:context>
    <inkml:brush xml:id="br0">
      <inkml:brushProperty name="width" value="0.1" units="cm"/>
      <inkml:brushProperty name="height" value="0.1" units="cm"/>
      <inkml:brushProperty name="color" value="#F4F91B"/>
    </inkml:brush>
  </inkml:definitions>
  <inkml:trace contextRef="#ctx0" brushRef="#br0">1589 87 2615 0 0,'-29'-16'2212'0'0,"14"4"-1356"0"0,9 7-557 0 0,0 0 0 0 0,-1 0-1 0 0,-10-5 1 0 0,15 10-266 0 0,-1-1 0 0 0,1 0 0 0 0,-1 1 0 0 0,1-1 0 0 0,0 1 0 0 0,-1 0 0 0 0,1 0 0 0 0,-1 0 0 0 0,1 0 0 0 0,-1 0 0 0 0,1 1 1 0 0,-1-1-1 0 0,1 1 0 0 0,-1-1 0 0 0,1 1 0 0 0,0 0 0 0 0,-1 0 0 0 0,-3 2 0 0 0,2-1 14 0 0,1 0 1 0 0,-1-1 0 0 0,0 0-1 0 0,-1 0 1 0 0,1 0 0 0 0,-8 1-1 0 0,3-1 29 0 0,0 0 1 0 0,0 0-1 0 0,0 1 0 0 0,-12 5 0 0 0,-11 1 111 0 0,16-3 3 0 0,13-4-131 0 0,0 0-1 0 0,-1 0 1 0 0,1 0 0 0 0,0-1-1 0 0,-1 1 1 0 0,-3-1-1 0 0,1 0 53 0 0,1 0 0 0 0,-1 1 0 0 0,1 0 0 0 0,-1-1 0 0 0,1 2 0 0 0,0-1 0 0 0,-10 4 0 0 0,15-5-99 0 0,-1 1-1 0 0,1-1 1 0 0,-1 0 0 0 0,1 0-1 0 0,-1 0 1 0 0,1 0-1 0 0,-1 0 1 0 0,1 0-1 0 0,-1 0 1 0 0,1 0 0 0 0,-1 0-1 0 0,1 0 1 0 0,-1 0-1 0 0,1 0 1 0 0,-1 0-1 0 0,1 0 1 0 0,-1 0 0 0 0,1 0-1 0 0,-1-1 1 0 0,1 1-1 0 0,-1 0 1 0 0,1 0-1 0 0,-1 0 1 0 0,1-1 0 0 0,-1 1-1 0 0,-10-13 653 0 0,10 12-623 0 0,1 0 0 0 0,-1 0 0 0 0,0 0 1 0 0,0 0-1 0 0,0 0 0 0 0,1 0 0 0 0,-1 0 0 0 0,0 0 0 0 0,0 0 0 0 0,0 0 1 0 0,0 1-1 0 0,-1-1 0 0 0,1 0 0 0 0,0 1 0 0 0,0-1 0 0 0,0 1 0 0 0,0-1 0 0 0,-1 1 1 0 0,1-1-1 0 0,0 1 0 0 0,0 0 0 0 0,-1 0 0 0 0,-2 0 0 0 0,-22-2 0 0 0,6 0-18 0 0,-18-4 97 0 0,33 5-93 0 0,-1-1 0 0 0,0 1 0 0 0,1 1 0 0 0,-1-1 0 0 0,0 1 1 0 0,-8 0-1 0 0,-48 15 32 0 0,48-11-44 0 0,-1 0 1 0 0,0-1 0 0 0,1-1 0 0 0,-21 1 0 0 0,-10 0 77 0 0,31-2-34 0 0,-1 0 1 0 0,1-1-1 0 0,-24-3 1 0 0,-80-7 150 0 0,95 8-127 0 0,-229-31 603 0 0,66 5-26 0 0,177 27-645 0 0,1 0 0 0 0,-1 0 0 0 0,0 1 0 0 0,0 0 0 0 0,0 1 0 0 0,1 0 0 0 0,-1 0 0 0 0,0 1 0 0 0,1 0 0 0 0,-1 0 0 0 0,1 1 0 0 0,-10 5 0 0 0,7-3-1374 0 0,1 1 1 0 0,-16 11 0 0 0,1 3-3140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5:15.606"/>
    </inkml:context>
    <inkml:brush xml:id="br0">
      <inkml:brushProperty name="width" value="0.1" units="cm"/>
      <inkml:brushProperty name="height" value="0.1" units="cm"/>
      <inkml:brushProperty name="color" value="#F4F91B"/>
    </inkml:brush>
  </inkml:definitions>
  <inkml:trace contextRef="#ctx0" brushRef="#br0">1324 2 2327 0 0,'0'0'29'0'0,"0"1"-1"0"0,0 0 0 0 0,1 0 0 0 0,-1 0 0 0 0,0 0 0 0 0,1 0 0 0 0,-1-1 0 0 0,0 1 0 0 0,1 0 0 0 0,-1 0 0 0 0,1 0 0 0 0,-1-1 0 0 0,1 1 0 0 0,0 0 0 0 0,-1-1 0 0 0,1 1 0 0 0,0-1 0 0 0,-1 1 0 0 0,1-1 1 0 0,0 1-1 0 0,1 0 0 0 0,-2-1-23 0 0,1 0 0 0 0,-1 0-1 0 0,1 1 1 0 0,0-1 0 0 0,-1 0 0 0 0,1 1 0 0 0,-1-1 0 0 0,1 0 0 0 0,-1 1 0 0 0,0-1 0 0 0,1 1 0 0 0,-1-1 0 0 0,1 1 0 0 0,-1-1 0 0 0,0 1 0 0 0,1-1 0 0 0,-1 1 0 0 0,0-1 0 0 0,1 1 0 0 0,-1-1 0 0 0,0 1 0 0 0,0-1 0 0 0,0 1-1 0 0,0 0 1 0 0,1-1 0 0 0,-1 1 0 0 0,0-1 0 0 0,0 1 0 0 0,0 0 0 0 0,0-1 0 0 0,0 1 0 0 0,0 0 0 0 0,-1-1 0 0 0,1 1 0 0 0,0-1 0 0 0,0 1 0 0 0,0-1 0 0 0,-1 1 0 0 0,1 0 0 0 0,0-1 0 0 0,0 1 0 0 0,-1-1 0 0 0,1 1 0 0 0,-1 0-1 0 0,0 0 89 0 0,0 1 0 0 0,-1 0 0 0 0,1-1 0 0 0,0 1 0 0 0,-1-1-1 0 0,1 1 1 0 0,-1-1 0 0 0,0 0 0 0 0,0 0 0 0 0,1 1 0 0 0,-1-1 0 0 0,0-1-1 0 0,0 1 1 0 0,0 0 0 0 0,0 0 0 0 0,0-1 0 0 0,0 1 0 0 0,0-1-1 0 0,-3 1 1 0 0,-2-1 189 0 0,1 0 0 0 0,-1 0-1 0 0,0-1 1 0 0,-10-2 0 0 0,6 1 162 0 0,-16 0 190 0 0,21 1-527 0 0,-1 1 0 0 0,0-1 1 0 0,1 0-1 0 0,-10-3 0 0 0,-84-22 1400 0 0,57 16-1046 0 0,23 6-279 0 0,-1 1 0 0 0,0 0-1 0 0,-1 2 1 0 0,1 1 0 0 0,0 0-1 0 0,0 2 1 0 0,-29 5 0 0 0,-77 6 193 0 0,-9 2 220 0 0,88-9-509 0 0,1-1 0 0 0,-54-4 0 0 0,62-1-26 0 0,1 1 1 0 0,-1 1-1 0 0,1 2 1 0 0,-49 12-1 0 0,64-9-447 0 0,0 0 0 0 0,1 1 0 0 0,-22 12 0 0 0,16-5-3761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5:16.831"/>
    </inkml:context>
    <inkml:brush xml:id="br0">
      <inkml:brushProperty name="width" value="0.1" units="cm"/>
      <inkml:brushProperty name="height" value="0.1" units="cm"/>
      <inkml:brushProperty name="color" value="#F4F91B"/>
    </inkml:brush>
  </inkml:definitions>
  <inkml:trace contextRef="#ctx0" brushRef="#br0">1260 42 1839 0 0,'-5'-6'2068'0'0,"4"5"-1976"0"0,0 0-1 0 0,1 0 1 0 0,-1 0 0 0 0,0 0-1 0 0,0 0 1 0 0,0 0 0 0 0,0 0-1 0 0,0 0 1 0 0,0 1 0 0 0,0-1-1 0 0,0 0 1 0 0,0 1-1 0 0,-1-1 1 0 0,1 0 0 0 0,0 1-1 0 0,0 0 1 0 0,0-1 0 0 0,-1 1-1 0 0,1 0 1 0 0,0-1 0 0 0,-1 1-1 0 0,1 0 1 0 0,0 0-1 0 0,-3 0 1 0 0,-7 1 302 0 0,0 0 0 0 0,-19-2 0 0 0,7 1 313 0 0,17-1-510 0 0,0 1-1 0 0,0-1 1 0 0,0 0 0 0 0,-11-5-1 0 0,11 5-82 0 0,1-1 0 0 0,-1 0 0 0 0,0 1 0 0 0,-11-1-1 0 0,-206 13 1071 0 0,162-6-847 0 0,-1-3 0 0 0,-68-5 0 0 0,83-1-80 0 0,-153-10 374 0 0,153 13-581 0 0,0 2 0 0 0,-60 10-1 0 0,89-7-168 0 0,1 0 0 0 0,0 1 1 0 0,0 0-1 0 0,-31 16 0 0 0,20-8-263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5:19.486"/>
    </inkml:context>
    <inkml:brush xml:id="br0">
      <inkml:brushProperty name="width" value="0.1" units="cm"/>
      <inkml:brushProperty name="height" value="0.1" units="cm"/>
      <inkml:brushProperty name="color" value="#F4F91B"/>
    </inkml:brush>
  </inkml:definitions>
  <inkml:trace contextRef="#ctx0" brushRef="#br0">2115 269 2327 0 0,'-10'-25'3712'0'0,"8"21"-3509"0"0,0 0-1 0 0,0-1 0 0 0,-1 1 0 0 0,1 1 1 0 0,-1-1-1 0 0,0 0 0 0 0,0 1 0 0 0,0-1 1 0 0,0 1-1 0 0,-1 0 0 0 0,1 0 1 0 0,-1 0-1 0 0,0 1 0 0 0,0-1 0 0 0,0 1 1 0 0,0 0-1 0 0,0 0 0 0 0,-5-1 0 0 0,-8-2 67 0 0,0 0 0 0 0,-1 2-1 0 0,-26-2 1 0 0,-3-1 293 0 0,-10 0-80 0 0,0 2-1 0 0,-111 7 0 0 0,-39 0-77 0 0,145-9-152 0 0,-108-23 0 0 0,-41-11 210 0 0,145 28-398 0 0,-26-6 4 0 0,-38-6 21 0 0,44 12 5 0 0,-103-2 0 0 0,156 14-133 0 0,0 2 1 0 0,-1 1 0 0 0,1 1 0 0 0,0 2-1 0 0,1 1 1 0 0,-40 14 0 0 0,-17 18-942 0 0,48-17 405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5:21.520"/>
    </inkml:context>
    <inkml:brush xml:id="br0">
      <inkml:brushProperty name="width" value="0.1" units="cm"/>
      <inkml:brushProperty name="height" value="0.1" units="cm"/>
      <inkml:brushProperty name="color" value="#F4F91B"/>
    </inkml:brush>
  </inkml:definitions>
  <inkml:trace contextRef="#ctx0" brushRef="#br0">2480 32 2127 0 0,'0'0'101'0'0,"0"-1"0"0"0,0 0 0 0 0,0 0 0 0 0,0 0 0 0 0,0 0-1 0 0,0 0 1 0 0,0 1 0 0 0,0-1 0 0 0,0 0 0 0 0,0 0-1 0 0,0 0 1 0 0,-1 0 0 0 0,1 1 0 0 0,0-1 0 0 0,-1 0 0 0 0,1 0-1 0 0,0 0 1 0 0,-1 1 0 0 0,1-1 0 0 0,-1 0 0 0 0,1 1-1 0 0,-1-1 1 0 0,0 0 0 0 0,1 1 0 0 0,-1-1 0 0 0,0 1-1 0 0,1-1 1 0 0,-2 0 0 0 0,1 0-38 0 0,1 0-1 0 0,-1 1 0 0 0,0-1 1 0 0,0 0-1 0 0,1 1 0 0 0,-1-1 1 0 0,0 0-1 0 0,0 1 1 0 0,0-1-1 0 0,0 1 0 0 0,0-1 1 0 0,0 1-1 0 0,0 0 0 0 0,0-1 1 0 0,0 1-1 0 0,0 0 1 0 0,0 0-1 0 0,0 0 0 0 0,0 0 1 0 0,0 0-1 0 0,0 0 0 0 0,-1 0 1 0 0,1 0-1 0 0,0 0 1 0 0,0 0-1 0 0,-1 1 0 0 0,-2 1-25 0 0,1 0 0 0 0,0 0 0 0 0,-1-1-1 0 0,1 1 1 0 0,-1-1 0 0 0,0 0 0 0 0,1 0-1 0 0,-1 0 1 0 0,0-1 0 0 0,-6 1-1 0 0,-7 2 208 0 0,-3 1 95 0 0,1 1 0 0 0,0 2 0 0 0,-30 13 0 0 0,28-10-244 0 0,0-2 0 0 0,-32 9-1 0 0,-131 38 332 0 0,42-9-396 0 0,104-38 52 0 0,-1-1-1 0 0,1-2 0 0 0,-1-2 1 0 0,0-1-1 0 0,-58-6 0 0 0,4 2 303 0 0,0 4-1 0 0,-110 16 1 0 0,72-6-104 0 0,72-8-18 0 0,-88-7 0 0 0,-57-18 130 0 0,179 18-348 0 0,-170-15 346 0 0,155 16-280 0 0,0 3 1 0 0,-73 9-1 0 0,-64 24-3708 0 0,135-25-476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5:23.280"/>
    </inkml:context>
    <inkml:brush xml:id="br0">
      <inkml:brushProperty name="width" value="0.1" units="cm"/>
      <inkml:brushProperty name="height" value="0.1" units="cm"/>
      <inkml:brushProperty name="color" value="#F4F91B"/>
    </inkml:brush>
  </inkml:definitions>
  <inkml:trace contextRef="#ctx0" brushRef="#br0">2716 58 3823 0 0,'0'-2'14'0'0,"0"-1"45"0"0,1 0 0 0 0,-2 1 0 0 0,1-1 0 0 0,0 0 0 0 0,0 1 1 0 0,-1-1-1 0 0,-1-4 0 0 0,1 6-44 0 0,1 0 1 0 0,-1 0 0 0 0,0 0 0 0 0,1 0-1 0 0,-1 0 1 0 0,0 0 0 0 0,0 1 0 0 0,0-1-1 0 0,0 0 1 0 0,0 1 0 0 0,0-1-1 0 0,0 1 1 0 0,0-1 0 0 0,0 1 0 0 0,0-1-1 0 0,0 1 1 0 0,0 0 0 0 0,0-1 0 0 0,0 1-1 0 0,-1 0 1 0 0,1 0 0 0 0,-1 0-1 0 0,-31-8 376 0 0,27 6-232 0 0,-1 0 0 0 0,0 1 1 0 0,0-1-1 0 0,-11 1 0 0 0,-18 2 567 0 0,1 3 0 0 0,-41 8-1 0 0,-36 5-33 0 0,50-16-102 0 0,-88-7 0 0 0,86 1-142 0 0,-75 4 0 0 0,-80 26 41 0 0,-50 2-126 0 0,60-38 154 0 0,125 4-264 0 0,-6 5 140 0 0,-104 10 1 0 0,-30 0-241 0 0,216-8-152 0 0,-274-12 72 0 0,247 9-184 0 0,-1 2 0 0 0,0 2 0 0 0,0 1-1 0 0,0 2 1 0 0,0 2 0 0 0,-66 18 0 0 0,61-8-351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5:55.726"/>
    </inkml:context>
    <inkml:brush xml:id="br0">
      <inkml:brushProperty name="width" value="0.1" units="cm"/>
      <inkml:brushProperty name="height" value="0.1" units="cm"/>
      <inkml:brushProperty name="color" value="#F4F91B"/>
    </inkml:brush>
  </inkml:definitions>
  <inkml:trace contextRef="#ctx0" brushRef="#br0">843 128 1375 0 0,'-8'-7'710'0'0,"0"1"-1"0"0,0 0 0 0 0,0 0 1 0 0,-12-5-1 0 0,-8-6-82 0 0,14 6-334 0 0,11 8-231 0 0,1 1 0 0 0,-1 0-1 0 0,0 0 1 0 0,0 0 0 0 0,0 1-1 0 0,0-1 1 0 0,0 1 0 0 0,0 0-1 0 0,0-1 1 0 0,-5 0 0 0 0,-6-1 184 0 0,-2-1-76 0 0,-1 1 0 0 0,0 1 0 0 0,0 0 0 0 0,0 1 0 0 0,-31 2 0 0 0,-73 7-47 0 0,27-4-28 0 0,34-1 264 0 0,-1-3 0 0 0,-60-7 0 0 0,111 6-298 0 0,1 0 1 0 0,0-1-1 0 0,0 0 0 0 0,0 0 1 0 0,0-1-1 0 0,0 0 0 0 0,-13-7 1 0 0,14 7 58 0 0,7 3-100 0 0,0 0 1 0 0,1 0-1 0 0,-1 0 1 0 0,1 0-1 0 0,-1 0 0 0 0,0-1 1 0 0,1 1-1 0 0,-1 0 1 0 0,0 0-1 0 0,1-1 0 0 0,-1 1 1 0 0,1 0-1 0 0,-1-1 1 0 0,1 1-1 0 0,-1 0 0 0 0,1-1 1 0 0,-1 1-1 0 0,1-1 1 0 0,-1 1-1 0 0,1-1 0 0 0,0 1 1 0 0,-1-1-1 0 0,1 1 1 0 0,0-1-1 0 0,-1 0 0 0 0,1 0 64 0 0,12 1-24 0 0,0 0 0 0 0,-1 0 0 0 0,19 4 0 0 0,-6-1 72 0 0,42 4 37 0 0,58 4 190 0 0,79-1 14 0 0,-89-2-234 0 0,-74-8 13 0 0,45-5 0 0 0,13 0 56 0 0,-91 5-190 0 0,1 0-1 0 0,-1 1 0 0 0,0 0 1 0 0,0 0-1 0 0,0 1 0 0 0,0 0 1 0 0,11 4-1 0 0,-17-5 26 0 0,-3 0-27 0 0,0 0 0 0 0,-1 0 0 0 0,1 0 0 0 0,0 0 0 0 0,-1-1 0 0 0,1 1 0 0 0,-4 0 0 0 0,-17 2 35 0 0,-1-1 0 0 0,0-1 0 0 0,1-1 0 0 0,-38-4 1 0 0,23 1 26 0 0,0 2 0 0 0,0 2-1 0 0,0 1 1 0 0,-43 9 0 0 0,-2-1-9 0 0,-2-7-30 0 0,23-2-14 0 0,13 2-25 0 0,-85 16 0 0 0,128-17 0 0 0,4-1 0 0 0,-1-1 0 0 0,1 1 0 0 0,-1 0 0 0 0,1-1 0 0 0,-1 0 0 0 0,0 1 0 0 0,1-1 0 0 0,-1 0 0 0 0,1 0 0 0 0,-1-1 0 0 0,-4 0 0 0 0,18 5 0 0 0,0-1 0 0 0,20 4 0 0 0,-29-6 0 0 0,51 8 16 0 0,-19-3 8 0 0,40 11 0 0 0,-47-9-16 0 0,0-2 0 0 0,1 0 0 0 0,47 2 0 0 0,85-9 24 0 0,37 2 94 0 0,-69 2-60 0 0,-112-2-18 0 0,-11-1 32 0 0,-16-5-26 0 0,2 1 40 0 0,-1 0 1 0 0,0 1 0 0 0,-16-2 0 0 0,-10-4 208 0 0,-172-51 659 0 0,187 55-885 0 0,0 1 1 0 0,0 1 0 0 0,0 0 0 0 0,0 2-1 0 0,-1 1 1 0 0,-31 3 0 0 0,36-1-25 0 0,0 0 0 0 0,1 2 0 0 0,0 0 1 0 0,0 1-1 0 0,0 1 0 0 0,0 0 0 0 0,1 1 0 0 0,-26 16 0 0 0,40-22-53 0 0,-3 2 0 0 0,0-1 0 0 0,0 1 0 0 0,1 0 0 0 0,-1 0 0 0 0,-3 4 0 0 0,7-6 0 0 0,-1-1 0 0 0,1 1 0 0 0,0-1 0 0 0,-1 1 0 0 0,1-1 0 0 0,0 1 0 0 0,-1 0 0 0 0,1-1 0 0 0,0 1 0 0 0,0-1 0 0 0,0 1 0 0 0,0 0 0 0 0,0-1 0 0 0,0 1 0 0 0,0-1 0 0 0,0 1 0 0 0,0 0 0 0 0,0-1 0 0 0,0 1 0 0 0,0-1 0 0 0,0 1 0 0 0,0 0 0 0 0,0-1 0 0 0,1 1 0 0 0,-1-1 0 0 0,0 1 0 0 0,0-1 0 0 0,1 1 0 0 0,-1-1 0 0 0,0 1 0 0 0,1-1 0 0 0,-1 1 0 0 0,1-1 0 0 0,-1 1 0 0 0,0-1 0 0 0,1 0 0 0 0,-1 1 0 0 0,1-1 0 0 0,-1 0 0 0 0,1 1 0 0 0,-1-1 0 0 0,1 0 0 0 0,0 1 0 0 0,-1-1 0 0 0,1 0 0 0 0,-1 0 0 0 0,1 0 0 0 0,0 0 0 0 0,22 8-3 0 0,-1-1 0 0 0,1-1 0 0 0,46 5 0 0 0,-53-8-11 0 0,74 9-249 0 0,103 19-1193 0 0,-143-17 809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6:33.054"/>
    </inkml:context>
    <inkml:brush xml:id="br0">
      <inkml:brushProperty name="width" value="0.1" units="cm"/>
      <inkml:brushProperty name="height" value="0.1" units="cm"/>
      <inkml:brushProperty name="color" value="#F4F91B"/>
    </inkml:brush>
  </inkml:definitions>
  <inkml:trace contextRef="#ctx0" brushRef="#br0">2859 22 799 0 0,'-4'-2'86'0'0,"1"0"0"0"0,-1 0 0 0 0,0 0 0 0 0,0 0 0 0 0,0 0 0 0 0,0 1 0 0 0,-6-2 0 0 0,0 1 196 0 0,0 0-1 0 0,0 1 0 0 0,0 0 0 0 0,0 1 1 0 0,0 0-1 0 0,0 1 0 0 0,0 0 0 0 0,0 0 1 0 0,0 1-1 0 0,0 0 0 0 0,1 1 0 0 0,-1 0 1 0 0,1 0-1 0 0,-10 6 0 0 0,0-3-150 0 0,1 0 0 0 0,-35 5 0 0 0,29-6 83 0 0,6-3 109 0 0,-32 1 1 0 0,27-2-157 0 0,-151 7 505 0 0,35-5-56 0 0,93-4-168 0 0,-83 10 0 0 0,85-5-235 0 0,-75-1-1 0 0,39-3-53 0 0,-126-10 407 0 0,32 0-172 0 0,-200 20 214 0 0,232-20-474 0 0,96 6-92 0 0,-82-15 62 0 0,-26-2 0 0 0,85 18-1028 0 0,0 2-1 0 0,0 4 1 0 0,0 3-1 0 0,-101 22 1 0 0,111-13-1686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6:35.969"/>
    </inkml:context>
    <inkml:brush xml:id="br0">
      <inkml:brushProperty name="width" value="0.1" units="cm"/>
      <inkml:brushProperty name="height" value="0.1" units="cm"/>
      <inkml:brushProperty name="color" value="#F4F91B"/>
    </inkml:brush>
  </inkml:definitions>
  <inkml:trace contextRef="#ctx0" brushRef="#br0">2329 34 1375 0 0,'-40'6'918'0'0,"8"-1"-836"0"0,5-4 323 0 0,0-1 0 0 0,-35-5 0 0 0,43 4-42 0 0,-36 3 0 0 0,7 0 2 0 0,-36 4 425 0 0,-14 3-97 0 0,0-1-484 0 0,-224-31 966 0 0,269 18-1028 0 0,-73 0 205 0 0,57 5-184 0 0,-104 7 251 0 0,116-3-124 0 0,-105-5-1 0 0,6-17 82 0 0,62 5-228 0 0,-99 0 0 0 0,123 16-269 0 0,-75 14 0 0 0,69-7-2558 0 0,33-6-320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6:39.113"/>
    </inkml:context>
    <inkml:brush xml:id="br0">
      <inkml:brushProperty name="width" value="0.1" units="cm"/>
      <inkml:brushProperty name="height" value="0.1" units="cm"/>
      <inkml:brushProperty name="color" value="#F4F91B"/>
    </inkml:brush>
  </inkml:definitions>
  <inkml:trace contextRef="#ctx0" brushRef="#br0">2382 192 799 0 0,'-27'-2'584'0'0,"0"-1"0"0"0,0-1 0 0 0,0-2 0 0 0,-32-11-1 0 0,-50-10 1034 0 0,108 27-1612 0 0,-42-7 577 0 0,-75-4-1 0 0,-33 2 36 0 0,47 1-138 0 0,-124-13 655 0 0,15 1-580 0 0,-9 3-54 0 0,-54-2 64 0 0,111 10-411 0 0,-101-3 140 0 0,205 13-589 0 0,0 2 0 0 0,-83 16 0 0 0,91-9-3262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6:24.455"/>
    </inkml:context>
    <inkml:brush xml:id="br0">
      <inkml:brushProperty name="width" value="0.1" units="cm"/>
      <inkml:brushProperty name="height" value="0.1" units="cm"/>
      <inkml:brushProperty name="color" value="#E71224"/>
    </inkml:brush>
  </inkml:definitions>
  <inkml:trace contextRef="#ctx0" brushRef="#br0">1642 111 4143 0 0,'-43'-33'2206'0'0,"33"16"563"0"0,6 13-2629 0 0,0 0 1 0 0,-1 0-1 0 0,1 0 1 0 0,-1 0-1 0 0,0 1 0 0 0,0 0 1 0 0,0 0-1 0 0,-1 0 1 0 0,1 1-1 0 0,-1 0 0 0 0,-9-3 1 0 0,-6 0 1385 0 0,-40-5 0 0 0,36 8-865 0 0,-1 2-1 0 0,0 0 1 0 0,-37 7-1 0 0,15-2-342 0 0,-455 16 3090 0 0,348-18-2424 0 0,-112-1-392 0 0,221-1-1078 0 0,0-2 0 0 0,0-2 1 0 0,1-2-1 0 0,-59-14 0 0 0,85 13-1697 0 0,1-1-4181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7:12.587"/>
    </inkml:context>
    <inkml:brush xml:id="br0">
      <inkml:brushProperty name="width" value="0.1" units="cm"/>
      <inkml:brushProperty name="height" value="0.1" units="cm"/>
      <inkml:brushProperty name="color" value="#F4F91B"/>
    </inkml:brush>
  </inkml:definitions>
  <inkml:trace contextRef="#ctx0" brushRef="#br0">1322 129 2127 0 0,'6'-5'57'0'0,"0"0"-1"0"0,0 0 0 0 0,9-4 0 0 0,17-14-73 0 0,-23 15 237 0 0,0 0 0 0 0,0-1 0 0 0,-1 0 0 0 0,-1 0-1 0 0,1-1 1 0 0,9-18 0 0 0,-18 31-196 0 0,-1-1 1 0 0,0 1-1 0 0,-1-1 0 0 0,1 0 1 0 0,0 1-1 0 0,-1-1 0 0 0,1 0 1 0 0,-1 0-1 0 0,-4 2 0 0 0,-37 19 254 0 0,9-4-170 0 0,20-12-30 0 0,1-1 0 0 0,-1 0 0 0 0,-19 5-1 0 0,-2 1 70 0 0,-4 0 59 0 0,0-2 1 0 0,-1-2 0 0 0,-72 6-1 0 0,65-9-135 0 0,0-2 172 0 0,-1-2 1 0 0,-55-7-1 0 0,56 3 0 0 0,-84-2 532 0 0,-200 18 0 0 0,258-9-764 0 0,41-3-746 0 0,0 1-1 0 0,-45 10 1 0 0,57-7-1916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7:14.467"/>
    </inkml:context>
    <inkml:brush xml:id="br0">
      <inkml:brushProperty name="width" value="0.1" units="cm"/>
      <inkml:brushProperty name="height" value="0.1" units="cm"/>
      <inkml:brushProperty name="color" value="#F4F91B"/>
    </inkml:brush>
  </inkml:definitions>
  <inkml:trace contextRef="#ctx0" brushRef="#br0">2448 91 1927 0 0,'-5'-4'208'0'0,"1"1"0"0"0,-1 0 0 0 0,0 0-1 0 0,0 0 1 0 0,0 1 0 0 0,0-1 0 0 0,0 1-1 0 0,0 1 1 0 0,-6-2 0 0 0,1 0 17 0 0,0 0 1 0 0,0 1-1 0 0,0 1 1 0 0,-1 0-1 0 0,1 0 1 0 0,-19 1-1 0 0,-5 2 126 0 0,23-2-223 0 0,-1 1 1 0 0,-17 3-1 0 0,-90 11 431 0 0,90-12-440 0 0,-318 26 1019 0 0,280-27-871 0 0,-70 7 188 0 0,113-5-432 0 0,0 1 0 0 0,0 1 1 0 0,-28 11-1 0 0,33-9-198 0 0</inkml:trace>
  <inkml:trace contextRef="#ctx0" brushRef="#br0" timeOffset="1.51">1043 225 919 0 0,'-8'-2'176'0'0,"1"-1"0"0"0,0 1-1 0 0,-1 0 1 0 0,-15-1-1 0 0,-14-3 699 0 0,-1-6 174 0 0,29 8-722 0 0,-1 0 0 0 0,1 1 0 0 0,-1 1-1 0 0,0 0 1 0 0,0 0 0 0 0,-10 0-1 0 0,-7 1 190 0 0,2-2-1 0 0,-1-1 0 0 0,-36-11 1 0 0,10 3-85 0 0,-1-2 190 0 0,-93-38 0 0 0,46 14-140 0 0,74 29-411 0 0,-1 2 0 0 0,0 0-1 0 0,1 2 1 0 0,-29-2 0 0 0,41 6-117 0 0,0 0 1 0 0,0 2-1 0 0,0 0 1 0 0,0 0-1 0 0,1 1 1 0 0,-1 1-1 0 0,1 0 0 0 0,-1 1 1 0 0,-23 11-1 0 0,14-3-236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7:16.811"/>
    </inkml:context>
    <inkml:brush xml:id="br0">
      <inkml:brushProperty name="width" value="0.1" units="cm"/>
      <inkml:brushProperty name="height" value="0.1" units="cm"/>
      <inkml:brushProperty name="color" value="#F4F91B"/>
    </inkml:brush>
  </inkml:definitions>
  <inkml:trace contextRef="#ctx0" brushRef="#br0">335 237 455 0 0,'-19'-55'392'0'0,"13"34"423"0"0,-2 0 0 0 0,0 0 0 0 0,-1 0 0 0 0,-1 1 0 0 0,-20-30 0 0 0,28 48-800 0 0,1-1 0 0 0,-1 1 1 0 0,0 0-1 0 0,0 0 1 0 0,0 0-1 0 0,-1 0 0 0 0,1 1 1 0 0,0-1-1 0 0,-1 1 0 0 0,1-1 1 0 0,-1 1-1 0 0,0 0 1 0 0,1 0-1 0 0,-1 0 0 0 0,0 0 1 0 0,1 1-1 0 0,-1-1 0 0 0,0 1 1 0 0,0-1-1 0 0,0 1 0 0 0,-4 0 1 0 0,2 1-13 0 0,0 0 0 0 0,0 0 1 0 0,0 0-1 0 0,0 1 0 0 0,1-1 0 0 0,-1 1 1 0 0,0 0-1 0 0,1 1 0 0 0,-1-1 1 0 0,1 1-1 0 0,-4 3 0 0 0,2-2 163 0 0,1 0 1 0 0,-1 1-1 0 0,1 0 0 0 0,0 0 1 0 0,1 0-1 0 0,-1 1 1 0 0,-3 6-1 0 0,7-11-122 0 0,1 0 0 0 0,-1 0 0 0 0,1 1 1 0 0,-1-1-1 0 0,1 0 0 0 0,-1 1 0 0 0,1-1 0 0 0,0 0 1 0 0,-1 1-1 0 0,1-1 0 0 0,0 1 0 0 0,0-1 0 0 0,0 0 1 0 0,0 1-1 0 0,0-1 0 0 0,1 1 0 0 0,-1 0 0 0 0,1 0-6 0 0,0 0 0 0 0,0-1 0 0 0,0 0-1 0 0,0 1 1 0 0,0-1 0 0 0,0 0-1 0 0,0 1 1 0 0,0-1 0 0 0,1 0 0 0 0,-1 0-1 0 0,0 0 1 0 0,1 0 0 0 0,-1 0-1 0 0,1 0 1 0 0,-1 0 0 0 0,1-1 0 0 0,2 2-1 0 0,20 5 352 0 0,0 0-1 0 0,0-2 1 0 0,1 0-1 0 0,35 1 1 0 0,-26-3-269 0 0,12 2-60 0 0,1-2 0 0 0,0-1 0 0 0,0-3 0 0 0,68-10 0 0 0,-37-3 174 0 0,101-3 0 0 0,-144 16-194 0 0,0 1-1 0 0,0 3 0 0 0,0 0 0 0 0,0 3 1 0 0,46 12-1 0 0,-53-9-15 0 0,31 8 7 0 0,0-2 0 0 0,68 9 0 0 0,153 0-31 0 0,-175-15 0 0 0,1 1 63 0 0,-25-2-62 0 0,97-1-1 0 0,-152-7 11 0 0,-1-2 0 0 0,1 0-1 0 0,0-1 1 0 0,-1-2 0 0 0,41-12-1 0 0,-66 17-2 0 0,1-1 0 0 0,0 1-1 0 0,-1 0 1 0 0,1 0 0 0 0,0 0-1 0 0,-1 0 1 0 0,1-1 0 0 0,-1 1-1 0 0,1 0 1 0 0,0-1 0 0 0,-1 1-1 0 0,1 0 1 0 0,-1-1 0 0 0,1 1-1 0 0,-1-1 1 0 0,1 1 0 0 0,-1-1-1 0 0,1 1 1 0 0,-1-1 0 0 0,0 1-1 0 0,1-1 1 0 0,-1 1 0 0 0,0-1 0 0 0,1 1-1 0 0,-1-1 1 0 0,0 0 0 0 0,0 1-1 0 0,1-1 1 0 0,-1 0 0 0 0,0 1-1 0 0,0-1 1 0 0,0 0 0 0 0,0 1-1 0 0,0-1 1 0 0,0 0 0 0 0,0 0-1 0 0,-1 0 13 0 0,0 0-1 0 0,1 0 0 0 0,-1 0 1 0 0,0 0-1 0 0,0 0 0 0 0,0 0 1 0 0,0 0-1 0 0,0 0 0 0 0,0 0 1 0 0,0 0-1 0 0,0 1 0 0 0,0-1 1 0 0,0 0-1 0 0,-1 1 0 0 0,1-1 1 0 0,0 1-1 0 0,-3-1 0 0 0,-20-4 42 0 0,0 1 0 0 0,0 1 0 0 0,-1 1 0 0 0,1 1 0 0 0,-39 3 0 0 0,-20-1-35 0 0,-100 0-26 0 0,69 0 0 0 0,-162 16 0 0 0,-1 1 0 0 0,-401-26 64 0 0,515 1-64 0 0,-42 2 0 0 0,166 8 0 0 0,-45 10 0 0 0,51-8 0 0 0,33-4 0 0 0,0-1 0 0 0,0 0 0 0 0,0 0 0 0 0,0 0 0 0 0,0 0 0 0 0,0 0 0 0 0,0 0 0 0 0,0 0 0 0 0,0 0 0 0 0,0 0 0 0 0,0 0 0 0 0,0 0 0 0 0,0 0 0 0 0,0 0 0 0 0,0 0 0 0 0,0 0 0 0 0,0 0 0 0 0,0 0 0 0 0,0 0 0 0 0,0 0 0 0 0,0 0 0 0 0,0 0 0 0 0,0 1 0 0 0,0-1 0 0 0,0 0 0 0 0,0 0 0 0 0,11 0 0 0 0,17 0 0 0 0,216-4 0 0 0,23-1 0 0 0,-193-1 0 0 0,173-10 0 0 0,1 17 0 0 0,395 10 0 0 0,-455-6 0 0 0,-109-1 0 0 0,132-9 0 0 0,-47-22 66 0 0,-4 1-4 0 0,-153 25-68 0 0,0 0-1 0 0,0 0 0 0 0,0 1 1 0 0,0 0-1 0 0,0 1 0 0 0,0-1 1 0 0,13 4-1 0 0,-20-4-12 0 0,1 0 1 0 0,-1 0-1 0 0,1 0 1 0 0,-1 1-1 0 0,0-1 0 0 0,1 0 1 0 0,-1 0-1 0 0,0 0 1 0 0,1 1-1 0 0,-1-1 1 0 0,0 0-1 0 0,1 0 0 0 0,-1 1 1 0 0,0-1-1 0 0,1 0 1 0 0,-1 1-1 0 0,0-1 0 0 0,0 0 1 0 0,1 1-1 0 0,-1-1 1 0 0,0 1-1 0 0,0-1 1 0 0,0 0-1 0 0,0 1 0 0 0,1-1 1 0 0,-1 1-1 0 0,0-1 1 0 0,0 0-1 0 0,0 1 0 0 0,0-1 1 0 0,0 1-1 0 0,-3 9-309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7:18.231"/>
    </inkml:context>
    <inkml:brush xml:id="br0">
      <inkml:brushProperty name="width" value="0.1" units="cm"/>
      <inkml:brushProperty name="height" value="0.1" units="cm"/>
      <inkml:brushProperty name="color" value="#F4F91B"/>
    </inkml:brush>
  </inkml:definitions>
  <inkml:trace contextRef="#ctx0" brushRef="#br0">2301 45 4687 0 0,'-2'-8'219'0'0,"2"5"-193"0"0,-1 0 1 0 0,1 0 0 0 0,-1-1-1 0 0,0 1 1 0 0,0 0 0 0 0,0 0 0 0 0,0 0-1 0 0,0 1 1 0 0,-1-1 0 0 0,-2-4 239 0 0,1 8-191 0 0,0 0 0 0 0,-1 0 0 0 0,1 0 0 0 0,0 1-1 0 0,0-1 1 0 0,0 1 0 0 0,0 0 0 0 0,0 0 0 0 0,0 0 0 0 0,1 0-1 0 0,-4 3 1 0 0,-6 4-21 0 0,6-5-53 0 0,-1 0-1 0 0,0 0 0 0 0,0-1 0 0 0,0 0 1 0 0,0-1-1 0 0,-10 3 0 0 0,-49 7 95 0 0,37-8-17 0 0,-293 31 1541 0 0,244-36-989 0 0,-127-18 1 0 0,5 0-70 0 0,138 16-213 0 0,-72-13 0 0 0,87 7-284 0 0,-133-20 613 0 0,141 25-516 0 0,-1 2 0 0 0,-63 4 0 0 0,47 4-310 0 0,-86 22-1 0 0,-52 27-487 0 0,-19 4 20 0 0,147-45 34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7:19.585"/>
    </inkml:context>
    <inkml:brush xml:id="br0">
      <inkml:brushProperty name="width" value="0.1" units="cm"/>
      <inkml:brushProperty name="height" value="0.1" units="cm"/>
      <inkml:brushProperty name="color" value="#F4F91B"/>
    </inkml:brush>
  </inkml:definitions>
  <inkml:trace contextRef="#ctx0" brushRef="#br0">3464 95 4951 0 0,'-42'-15'339'0'0,"-61"-17"1053"0"0,85 28-1195 0 0,-1 0 1 0 0,0 1-1 0 0,-33 0 0 0 0,23 3-208 0 0,-1 1-1 0 0,1 1 1 0 0,-1 2 0 0 0,1 1-1 0 0,0 1 1 0 0,0 2-1 0 0,1 0 1 0 0,0 2-1 0 0,-31 16 1 0 0,33-10-2603 0 0</inkml:trace>
  <inkml:trace contextRef="#ctx0" brushRef="#br0" timeOffset="1">2514 46 4431 0 0,'-4'0'174'0'0,"1"-1"-1"0"0,-1 0 0 0 0,1 0 0 0 0,-1-1 0 0 0,1 1 0 0 0,-1-1 1 0 0,1 0-1 0 0,0 1 0 0 0,-6-6 0 0 0,-18-7 775 0 0,15 10-697 0 0,0 1-1 0 0,0 1 0 0 0,0 0 1 0 0,0 1-1 0 0,0 0 0 0 0,-17 1 0 0 0,-74 12 96 0 0,69-6-175 0 0,-51 1 0 0 0,-448 3 1692 0 0,244 22-1542 0 0,-31 1-145 0 0,182-32-74 0 0,-258 17 308 0 0,8 41-1352 0 0,328-49-3180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6:17.419"/>
    </inkml:context>
    <inkml:brush xml:id="br0">
      <inkml:brushProperty name="width" value="0.1" units="cm"/>
      <inkml:brushProperty name="height" value="0.1" units="cm"/>
      <inkml:brushProperty name="color" value="#F4F91B"/>
    </inkml:brush>
  </inkml:definitions>
  <inkml:trace contextRef="#ctx0" brushRef="#br0">1295 63 455 0 0,'-5'-3'332'0'0,"1"0"-1"0"0,-1 0 1 0 0,0 0-1 0 0,0 1 1 0 0,-1 0-1 0 0,1 0 0 0 0,0 0 1 0 0,-1 0-1 0 0,1 1 1 0 0,-10-1-1 0 0,-19-6 783 0 0,27 7-836 0 0,0 0 0 0 0,0 0 0 0 0,0 0-1 0 0,0 1 1 0 0,0 0 0 0 0,0 0 0 0 0,0 1-1 0 0,0 0 1 0 0,-13 3 0 0 0,-5 1 263 0 0,11 0-370 0 0,12-5-155 0 0,1 1 0 0 0,-1 0 0 0 0,1-1-1 0 0,-1 1 1 0 0,1-1 0 0 0,-1 0 0 0 0,1 1 0 0 0,-1-1 0 0 0,1 0 0 0 0,-1 0 0 0 0,-2 0-1 0 0,-3 0 74 0 0,0 0 0 0 0,-1 1 0 0 0,-12 1 0 0 0,12 0-4 0 0,0-1 1 0 0,0 0-1 0 0,-11-1 1 0 0,10 0 15 0 0,-1 0 1 0 0,1 1 0 0 0,-11 2-1 0 0,-20 1 163 0 0,-17-3-24 0 0,21 0 44 0 0,-43-3 0 0 0,49 0-14 0 0,-41 3 0 0 0,-11 0 62 0 0,13 1-33 0 0,49 0-153 0 0,0-2 0 0 0,-32-2-1 0 0,8-2 122 0 0,31 4-156 0 0,0-1 1 0 0,-1-1-1 0 0,-22-5 0 0 0,-64-29 705 0 0,86 30-746 0 0,12 5-63 0 0,1 0-1 0 0,-1 0 1 0 0,1 0 0 0 0,-1 1-1 0 0,0-1 1 0 0,1 1 0 0 0,-1-1-1 0 0,0 1 1 0 0,1-1 0 0 0,-1 1-1 0 0,0 0 1 0 0,0 0-1 0 0,1 0 1 0 0,-1 0 0 0 0,0 0-1 0 0,0 1 1 0 0,-2 0 0 0 0,-8 2-126 0 0,1 0 1 0 0,-1 1-1 0 0,1 0 1 0 0,-19 11 0 0 0,10-4-232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6:18.267"/>
    </inkml:context>
    <inkml:brush xml:id="br0">
      <inkml:brushProperty name="width" value="0.1" units="cm"/>
      <inkml:brushProperty name="height" value="0.1" units="cm"/>
      <inkml:brushProperty name="color" value="#F4F91B"/>
    </inkml:brush>
  </inkml:definitions>
  <inkml:trace contextRef="#ctx0" brushRef="#br0">950 71 1839 0 0,'0'1'134'0'0,"0"-1"-115"0"0,-1 0 1 0 0,1 1 0 0 0,-1-1-1 0 0,1 1 1 0 0,-1-1-1 0 0,0 0 1 0 0,1 0 0 0 0,-1 1-1 0 0,0-1 1 0 0,1 0-1 0 0,-1 0 1 0 0,1 0 0 0 0,-1 0-1 0 0,0 0 1 0 0,1 0-1 0 0,-1 0 1 0 0,0 0-1 0 0,1 0 1 0 0,-1 0 0 0 0,0 0-1 0 0,1 0 1 0 0,-1 0-1 0 0,0-1 1 0 0,-18-2 498 0 0,6 0-111 0 0,9 2-170 0 0,0-1 0 0 0,-1 1 0 0 0,1 1 0 0 0,-1-1 0 0 0,1 1 0 0 0,-1-1 0 0 0,1 1 0 0 0,-6 1 0 0 0,-43 3 964 0 0,45-3-1026 0 0,-1-1-1 0 0,0 0 1 0 0,0 0-1 0 0,0-1 1 0 0,0 0-1 0 0,-12-3 1 0 0,-11-2 414 0 0,-74 0 660 0 0,63 5-868 0 0,6-3 173 0 0,-60-13 0 0 0,38 6-123 0 0,-69-5 152 0 0,108 15-488 0 0,0 2 1 0 0,0 0 0 0 0,0 1 0 0 0,-29 6-1 0 0,-26 13-503 0 0,50-13-64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6:19.274"/>
    </inkml:context>
    <inkml:brush xml:id="br0">
      <inkml:brushProperty name="width" value="0.1" units="cm"/>
      <inkml:brushProperty name="height" value="0.1" units="cm"/>
      <inkml:brushProperty name="color" value="#F4F91B"/>
    </inkml:brush>
  </inkml:definitions>
  <inkml:trace contextRef="#ctx0" brushRef="#br0">1062 185 2759 0 0,'-24'1'886'0'0,"4"0"-412"0"0,6-3-151 0 0,0-1-1 0 0,0 0 0 0 0,-20-8 0 0 0,21 6 10 0 0,-1 1 0 0 0,0 0-1 0 0,-18-2 1 0 0,-40 1 580 0 0,41 3-250 0 0,-1 0 0 0 0,0-2 0 0 0,-51-14 0 0 0,40 3 442 0 0,-68-35 0 0 0,91 40-985 0 0,0 2 0 0 0,0 0 0 0 0,-1 2 0 0 0,0 0 0 0 0,0 1 0 0 0,-1 2 1 0 0,0 0-1 0 0,1 1 0 0 0,-1 1 0 0 0,-32 2 0 0 0,30 2-950 0 0,1 0 1 0 0,-1 2-1 0 0,1 0 1 0 0,0 2-1 0 0,-36 15 1 0 0,34-10-2977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6:20.886"/>
    </inkml:context>
    <inkml:brush xml:id="br0">
      <inkml:brushProperty name="width" value="0.1" units="cm"/>
      <inkml:brushProperty name="height" value="0.1" units="cm"/>
      <inkml:brushProperty name="color" value="#F4F91B"/>
    </inkml:brush>
  </inkml:definitions>
  <inkml:trace contextRef="#ctx0" brushRef="#br0">3 0 3679 0 0,'-2'0'160'0'0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6:21.548"/>
    </inkml:context>
    <inkml:brush xml:id="br0">
      <inkml:brushProperty name="width" value="0.1" units="cm"/>
      <inkml:brushProperty name="height" value="0.1" units="cm"/>
      <inkml:brushProperty name="color" value="#F4F91B"/>
    </inkml:brush>
  </inkml:definitions>
  <inkml:trace contextRef="#ctx0" brushRef="#br0">1941 4 1375 0 0,'-3'-1'41'0'0,"1"0"-1"0"0,-1 1 0 0 0,0-1 0 0 0,0 1 0 0 0,0-1 0 0 0,0 1 0 0 0,0 0 0 0 0,0 0 0 0 0,0 1 0 0 0,0-1 0 0 0,0 1 0 0 0,0-1 0 0 0,-3 2 0 0 0,-40 17 1602 0 0,3-1-1141 0 0,35-16-501 0 0,-23 7 142 0 0,-1-1-1 0 0,-1-2 1 0 0,-38 4 0 0 0,33-9 784 0 0,0-1 1 0 0,0-1-1 0 0,-62-12 0 0 0,84 10-771 0 0,-1 1 0 0 0,1 1-1 0 0,-1 0 1 0 0,1 1 0 0 0,-1 1-1 0 0,0 0 1 0 0,1 1 0 0 0,-19 5-1 0 0,14-3-91 0 0,-1 0 1 0 0,0-2-1 0 0,-39 0 0 0 0,-9 0-25 0 0,45-2-17 0 0,-1 0 0 0 0,-40-6 0 0 0,-11-2 49 0 0,-89 0 172 0 0,44 0 157 0 0,-139 10 0 0 0,141 14-357 0 0,44-5-20 0 0,-4 2-816 0 0,43-6-108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6:25.427"/>
    </inkml:context>
    <inkml:brush xml:id="br0">
      <inkml:brushProperty name="width" value="0.1" units="cm"/>
      <inkml:brushProperty name="height" value="0.1" units="cm"/>
      <inkml:brushProperty name="color" value="#E71224"/>
    </inkml:brush>
  </inkml:definitions>
  <inkml:trace contextRef="#ctx0" brushRef="#br0">1741 226 3679 0 0,'-12'-7'725'0'0,"0"1"0"0"0,0 0 0 0 0,-17-5 0 0 0,-16-7-669 0 0,14 4 241 0 0,0 1-1 0 0,-46-12 0 0 0,-67-9 2635 0 0,134 32-2796 0 0,-16-2 3 0 0,-48-1-1 0 0,-2-1 653 0 0,-103-16 2754 0 0,123 14-3002 0 0,-206-26 1718 0 0,176 27-1673 0 0,-91 3 0 0 0,119 6-547 0 0,0 1 0 0 0,1 4-1 0 0,-1 2 1 0 0,-60 17 0 0 0,80-10-1437 0 0,23-12-69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6:23.286"/>
    </inkml:context>
    <inkml:brush xml:id="br0">
      <inkml:brushProperty name="width" value="0.1" units="cm"/>
      <inkml:brushProperty name="height" value="0.1" units="cm"/>
      <inkml:brushProperty name="color" value="#F4F91B"/>
    </inkml:brush>
  </inkml:definitions>
  <inkml:trace contextRef="#ctx0" brushRef="#br0">2877 18 455 0 0,'-1'-17'3288'0'0,"-3"28"0"0"0,4-9-3243 0 0,-1 1-1 0 0,0-1 0 0 0,0 0 0 0 0,0 1 0 0 0,-1-1 0 0 0,1 0 0 0 0,0 0 0 0 0,-1 0 1 0 0,0 0-1 0 0,1 0 0 0 0,-1 0 0 0 0,0 0 0 0 0,0 0 0 0 0,0-1 0 0 0,0 1 1 0 0,0-1-1 0 0,0 0 0 0 0,-1 1 0 0 0,1-1 0 0 0,0 0 0 0 0,-1 0 0 0 0,1-1 1 0 0,-1 1-1 0 0,1 0 0 0 0,-1-1 0 0 0,1 1 0 0 0,-1-1 0 0 0,-3 0 0 0 0,3 0 7 0 0,1 1 0 0 0,0-1 0 0 0,0 1 0 0 0,0-1 0 0 0,0 1-1 0 0,-1 0 1 0 0,1 0 0 0 0,0 0 0 0 0,0 0 0 0 0,1 0-1 0 0,-4 3 1 0 0,-10 4 221 0 0,-37 10 141 0 0,-2-3 1 0 0,-81 14 0 0 0,54-14 63 0 0,52-10-313 0 0,-1-1 0 0 0,1-2-1 0 0,-51-1 1 0 0,-90-18 397 0 0,-6 0-190 0 0,-98 18-174 0 0,152-6-23 0 0,47 2 35 0 0,-114-21 1 0 0,-15-2 45 0 0,-174 22-52 0 0,220 3-157 0 0,-64 2 71 0 0,171 3-484 0 0,1 1 0 0 0,-69 16-1 0 0,69-8-2770 0 0,7-1-1028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6:26.277"/>
    </inkml:context>
    <inkml:brush xml:id="br0">
      <inkml:brushProperty name="width" value="0.1" units="cm"/>
      <inkml:brushProperty name="height" value="0.1" units="cm"/>
      <inkml:brushProperty name="color" value="#F4F91B"/>
    </inkml:brush>
  </inkml:definitions>
  <inkml:trace contextRef="#ctx0" brushRef="#br0">2538 15 919 0 0,'0'-1'82'0'0,"0"0"-1"0"0,-1 0 0 0 0,1 1 0 0 0,0-1 1 0 0,-1 0-1 0 0,1 0 0 0 0,-1 0 0 0 0,1 1 1 0 0,-1-1-1 0 0,0 0 0 0 0,1 1 0 0 0,-1-1 1 0 0,0 1-1 0 0,0-1 0 0 0,1 0 0 0 0,-1 1 1 0 0,0 0-1 0 0,0-1 0 0 0,0 1 0 0 0,1-1 1 0 0,-1 1-1 0 0,0 0 0 0 0,0 0 0 0 0,0-1 1 0 0,0 1-1 0 0,0 0 0 0 0,0 0 0 0 0,0 0 1 0 0,-1 0-1 0 0,-4 1 273 0 0,1-1 1 0 0,-1 1-1 0 0,-11 4 1 0 0,-2 0-211 0 0,16-5-71 0 0,-1 1-1 0 0,1 1 0 0 0,0-1 1 0 0,0 0-1 0 0,-1 1 0 0 0,-2 2 1 0 0,-15 6 396 0 0,7-5-195 0 0,3-1-89 0 0,-1 0 0 0 0,1-1 1 0 0,-1 0-1 0 0,-17 1 0 0 0,-134 0 1383 0 0,120-4-1306 0 0,-76 10 0 0 0,56-4-162 0 0,43-4-96 0 0,0 0 14 0 0,0-1-1 0 0,-1 0 1 0 0,-23-3 0 0 0,18-2 119 0 0,-1 2 0 0 0,0 1 0 0 0,-54 4 0 0 0,31 3 22 0 0,-1-3-1 0 0,-100-5 1 0 0,80-1-3 0 0,-91 8-1 0 0,54 1 83 0 0,-58 10 194 0 0,109-8-216 0 0,-92 0 0 0 0,116-8-114 0 0,1-3-1 0 0,-57-10 0 0 0,-135-26 166 0 0,197 37-240 0 0,-41 0-1 0 0,17 2-15 0 0,33 0-98 0 0,0 1-1 0 0,-1 1 1 0 0,1 1-1 0 0,-30 8 1 0 0,5 2-199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6:28.823"/>
    </inkml:context>
    <inkml:brush xml:id="br0">
      <inkml:brushProperty name="width" value="0.1" units="cm"/>
      <inkml:brushProperty name="height" value="0.1" units="cm"/>
      <inkml:brushProperty name="color" value="#F4F91B"/>
    </inkml:brush>
  </inkml:definitions>
  <inkml:trace contextRef="#ctx0" brushRef="#br0">578 112 1783 0 0,'-9'0'32'0'0,"3"0"171"0"0,1 0-1 0 0,-1 0 1 0 0,0-1-1 0 0,1 1 1 0 0,-1-1-1 0 0,-9-3 1 0 0,-10-6 978 0 0,-27-14 1 0 0,30 13-18 0 0,-42-15 1 0 0,-29 8 208 0 0,81 14-1328 0 0,0 1 1 0 0,-1 0-1 0 0,1 1 0 0 0,0 0 1 0 0,-1 1-1 0 0,1 0 0 0 0,-1 1 1 0 0,0 0-1 0 0,1 1 0 0 0,-1 0 1 0 0,1 1-1 0 0,0 1 0 0 0,0 0 1 0 0,-19 7-1 0 0,0 5-161 0 0,3 2-59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6:29.966"/>
    </inkml:context>
    <inkml:brush xml:id="br0">
      <inkml:brushProperty name="width" value="0.1" units="cm"/>
      <inkml:brushProperty name="height" value="0.1" units="cm"/>
      <inkml:brushProperty name="color" value="#F4F91B"/>
    </inkml:brush>
  </inkml:definitions>
  <inkml:trace contextRef="#ctx0" brushRef="#br0">2622 1 2303 0 0,'-1'1'67'0'0,"1"0"-1"0"0,-1-1 0 0 0,0 1 0 0 0,0 0 0 0 0,0 0 0 0 0,0-1 0 0 0,0 1 0 0 0,0 0 0 0 0,0-1 0 0 0,0 1 1 0 0,0-1-1 0 0,0 1 0 0 0,0-1 0 0 0,0 0 0 0 0,-3 1 0 0 0,-23 7-27 0 0,25-8 40 0 0,-19 4 264 0 0,17-3-215 0 0,0-1 0 0 0,-1 1 1 0 0,1 0-1 0 0,0 0 0 0 0,0 0 0 0 0,0 0 0 0 0,0 1 0 0 0,0 0 0 0 0,0 0 0 0 0,0 0 0 0 0,-5 4 0 0 0,5-4-58 0 0,-1 1-1 0 0,1-1 1 0 0,-1 0-1 0 0,0-1 1 0 0,1 1-1 0 0,-1-1 1 0 0,-8 1-1 0 0,-265 33 1607 0 0,211-29-1238 0 0,-43 2 212 0 0,60-3-367 0 0,0 1-1 0 0,-52 15 1 0 0,51-10-156 0 0,37-8-94 0 0,-67 13 162 0 0,-104 9 0 0 0,113-23-105 0 0,-98-9 0 0 0,-69-22 301 0 0,175 20-262 0 0,-241-50 572 0 0,86 14-276 0 0,150 34-357 0 0,-84-3 0 0 0,38 14-326 0 0,54 3 68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6:59.927"/>
    </inkml:context>
    <inkml:brush xml:id="br0">
      <inkml:brushProperty name="width" value="0.1" units="cm"/>
      <inkml:brushProperty name="height" value="0.1" units="cm"/>
      <inkml:brushProperty name="color" value="#F4F91B"/>
    </inkml:brush>
  </inkml:definitions>
  <inkml:trace contextRef="#ctx0" brushRef="#br0">121 10 1375 0 0,'-2'-1'-16'0'0,"0"1"-1"0"0,0-1 0 0 0,0 0 0 0 0,0 1 0 0 0,0-1 0 0 0,0 1 0 0 0,0 0 0 0 0,0 0 1 0 0,0 0-1 0 0,-3 0 0 0 0,-1 0-30 0 0,-5-2 67 0 0,-26-2 176 0 0,35 4-182 0 0,0 0 0 0 0,0 0 0 0 0,1 1 0 0 0,-1-1 0 0 0,0 0 0 0 0,0 0 0 0 0,0 1 0 0 0,0 0 0 0 0,0-1 0 0 0,1 1 0 0 0,-1 0 0 0 0,0 0 0 0 0,0-1 0 0 0,1 1 0 0 0,-3 2 0 0 0,-4 11 178 0 0,5-10-192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7:00.822"/>
    </inkml:context>
    <inkml:brush xml:id="br0">
      <inkml:brushProperty name="width" value="0.1" units="cm"/>
      <inkml:brushProperty name="height" value="0.1" units="cm"/>
      <inkml:brushProperty name="color" value="#F4F91B"/>
    </inkml:brush>
  </inkml:definitions>
  <inkml:trace contextRef="#ctx0" brushRef="#br0">1756 84 455 0 0,'-2'-1'201'0'0,"0"0"-1"0"0,0 1 1 0 0,0 0-1 0 0,0-1 1 0 0,0 1-1 0 0,0 0 0 0 0,0 0 1 0 0,0 0-1 0 0,0 0 1 0 0,0 0-1 0 0,-4 1 0 0 0,2 0-188 0 0,0-1 0 0 0,0 0 0 0 0,-1 0 0 0 0,-7-1-1 0 0,-6-5-180 0 0,11 4 298 0 0,0-1 0 0 0,-1 1-1 0 0,1 1 1 0 0,0-1-1 0 0,-8 1 1 0 0,-16 3 700 0 0,28-2-698 0 0,-1-1-1 0 0,1 0 1 0 0,0 0 0 0 0,0 0-1 0 0,0 0 1 0 0,0-1-1 0 0,0 1 1 0 0,0-1-1 0 0,0 0 1 0 0,0 0-1 0 0,1 0 1 0 0,-1 0-1 0 0,-2-3 1 0 0,1 2 103 0 0,1 0 0 0 0,-1 0 0 0 0,-1 0 0 0 0,1 0 0 0 0,0 1 0 0 0,-5-2 0 0 0,-16-3 19 0 0,0 2 1 0 0,-1 1-1 0 0,1 1 1 0 0,-49 1-1 0 0,16 1-178 0 0,21 1-58 0 0,0 2-1 0 0,0 2 1 0 0,-40 9-1 0 0,-41 4-18 0 0,-57 12 2 0 0,40-4 0 0 0,107-22 0 0 0,0 0 0 0 0,-54-4 0 0 0,-128-23 456 0 0,188 23-407 0 0,1 1 1 0 0,-1 1-1 0 0,1 1 0 0 0,-1 0 0 0 0,1 2 0 0 0,-30 9 0 0 0,-63 27-423 0 0,84-30-60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7:02.941"/>
    </inkml:context>
    <inkml:brush xml:id="br0">
      <inkml:brushProperty name="width" value="0.1" units="cm"/>
      <inkml:brushProperty name="height" value="0.1" units="cm"/>
      <inkml:brushProperty name="color" value="#F4F91B"/>
    </inkml:brush>
  </inkml:definitions>
  <inkml:trace contextRef="#ctx0" brushRef="#br0">1972 10 1375 0 0,'-4'0'229'0'0,"0"1"0"0"0,0 0 0 0 0,0 0 0 0 0,0 0 0 0 0,0 0 0 0 0,0 1 0 0 0,0-1 0 0 0,1 1 0 0 0,-1 0 0 0 0,-4 4 0 0 0,-18 7-244 0 0,1-4 5 0 0,20-6 67 0 0,1-1-1 0 0,-1 0 1 0 0,0-1 0 0 0,-1 1-1 0 0,1-1 1 0 0,0 0 0 0 0,0 0 0 0 0,0-1-1 0 0,-1 1 1 0 0,-9-2 0 0 0,-4 0 765 0 0,-35 2 1 0 0,11 1-472 0 0,-110 8-77 0 0,59-8 57 0 0,60-4-206 0 0,-111-10 735 0 0,98 7-603 0 0,0 2-1 0 0,-87 5 0 0 0,85 0-205 0 0,11 0-5 0 0,-3 0 5 0 0,-41-4 0 0 0,-234-31 371 0 0,284 29-383 0 0,-169-18 124 0 0,171 21-168 0 0,1 1 1 0 0,0 2-1 0 0,-1 0 0 0 0,-53 14 0 0 0,44-5-280 0 0,0 0-78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7:04.528"/>
    </inkml:context>
    <inkml:brush xml:id="br0">
      <inkml:brushProperty name="width" value="0.1" units="cm"/>
      <inkml:brushProperty name="height" value="0.1" units="cm"/>
      <inkml:brushProperty name="color" value="#F4F91B"/>
    </inkml:brush>
  </inkml:definitions>
  <inkml:trace contextRef="#ctx0" brushRef="#br0">1089 136 4287 0 0,'-7'-7'175'0'0,"0"-1"-1"0"0,-1 1 0 0 0,0 0 0 0 0,-1 1 0 0 0,1 0 0 0 0,-1 0 0 0 0,0 1 0 0 0,-1 0 0 0 0,1 1 0 0 0,-1 0 0 0 0,0 0 0 0 0,-16-3 0 0 0,-12 0 27 0 0,0 1-1 0 0,-45-1 1 0 0,-5-1 662 0 0,69 6-726 0 0,-219-24 1344 0 0,187 23-1284 0 0,0 2 0 0 0,-85 11-1 0 0,83-3-211 0 0,-25 3 43 0 0,27 0-2791 0 0,17-2-447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7:05.366"/>
    </inkml:context>
    <inkml:brush xml:id="br0">
      <inkml:brushProperty name="width" value="0.1" units="cm"/>
      <inkml:brushProperty name="height" value="0.1" units="cm"/>
      <inkml:brushProperty name="color" value="#F4F91B"/>
    </inkml:brush>
  </inkml:definitions>
  <inkml:trace contextRef="#ctx0" brushRef="#br0">1067 87 455 0 0,'1'-2'81'0'0,"0"0"0"0"0,-1 1 0 0 0,1-1 0 0 0,0 1 0 0 0,-1-1 0 0 0,1 0 0 0 0,-1 0 0 0 0,0 1 0 0 0,0-1-1 0 0,0 0 1 0 0,0 0 0 0 0,0 1 0 0 0,0-1 0 0 0,0 0 0 0 0,0 0 0 0 0,-1 1 0 0 0,1-1 0 0 0,0 0 0 0 0,-1 1-1 0 0,0-1 1 0 0,1 0 0 0 0,-1 1 0 0 0,0-1 0 0 0,0 1 0 0 0,0-1 0 0 0,0 1 0 0 0,0-1 0 0 0,0 1 0 0 0,-1 0-1 0 0,1 0 1 0 0,0-1 0 0 0,-1 1 0 0 0,1 0 0 0 0,0 0 0 0 0,-1 0 0 0 0,0 1 0 0 0,1-1 0 0 0,-1 0 0 0 0,-3 0-1 0 0,-25-5 809 0 0,-45-1 0 0 0,26 4-404 0 0,-43-5 141 0 0,0 5 0 0 0,0 3 0 0 0,0 5 0 0 0,-109 19-1 0 0,162-16-681 0 0,1 2-1 0 0,0 2 1 0 0,1 1 0 0 0,0 2-1 0 0,-35 20 1 0 0,42-21-2090 0 0,3-3-702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7:07.316"/>
    </inkml:context>
    <inkml:brush xml:id="br0">
      <inkml:brushProperty name="width" value="0.1" units="cm"/>
      <inkml:brushProperty name="height" value="0.1" units="cm"/>
      <inkml:brushProperty name="color" value="#F4F91B"/>
    </inkml:brush>
  </inkml:definitions>
  <inkml:trace contextRef="#ctx0" brushRef="#br0">2127 40 1839 0 0,'-5'1'74'0'0,"1"0"-1"0"0,-1 0 0 0 0,1 0 0 0 0,-1 1 0 0 0,1 0 0 0 0,-1 0 0 0 0,1 0 0 0 0,0 1 0 0 0,0-1 0 0 0,0 1 0 0 0,0 0 0 0 0,0 0 0 0 0,-3 4 0 0 0,-21 14-74 0 0,11-12 249 0 0,-1-2 0 0 0,1 0 1 0 0,-1-1-1 0 0,0-1 0 0 0,-1-1 0 0 0,1 0 0 0 0,-1-1 1 0 0,0-1-1 0 0,0-1 0 0 0,-20-1 0 0 0,-57 0 959 0 0,72-1-956 0 0,-169-12 787 0 0,53 1-633 0 0,-28-3 70 0 0,-74-25 355 0 0,30 5 24 0 0,115 22-550 0 0,-128 1-1 0 0,30 20-187 0 0,167-4-202 0 0,1 0 1 0 0,0 2-1 0 0,1 1 1 0 0,0 1-1 0 0,-29 12 1 0 0,22-4-193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6:26.793"/>
    </inkml:context>
    <inkml:brush xml:id="br0">
      <inkml:brushProperty name="width" value="0.1" units="cm"/>
      <inkml:brushProperty name="height" value="0.1" units="cm"/>
      <inkml:brushProperty name="color" value="#E71224"/>
    </inkml:brush>
  </inkml:definitions>
  <inkml:trace contextRef="#ctx0" brushRef="#br0">2883 7 5927 0 0,'-8'0'187'0'0,"-1"1"-1"0"0,1 0 0 0 0,-13 4 0 0 0,16-3-174 0 0,-1-1 0 0 0,1 1 1 0 0,-1-1-1 0 0,0-1 0 0 0,1 1 0 0 0,-1-1 0 0 0,0 0 1 0 0,1 0-1 0 0,-1-1 0 0 0,-10-2 0 0 0,-2-1 652 0 0,-1 0 1 0 0,-29-2-1 0 0,23 6 8 0 0,1 0-1 0 0,0 2 1 0 0,-45 9-1 0 0,-12 0 19 0 0,-102 16 704 0 0,34-5-724 0 0,-184-4 743 0 0,41-6 102 0 0,204-6-1179 0 0,-145-10 1 0 0,-90-28 200 0 0,238 22-203 0 0,-156-8 599 0 0,-61-8-268 0 0,145 10-1320 0 0,111 13-4408 0 0,22 1-1209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7:08.548"/>
    </inkml:context>
    <inkml:brush xml:id="br0">
      <inkml:brushProperty name="width" value="0.1" units="cm"/>
      <inkml:brushProperty name="height" value="0.1" units="cm"/>
      <inkml:brushProperty name="color" value="#F4F91B"/>
    </inkml:brush>
  </inkml:definitions>
  <inkml:trace contextRef="#ctx0" brushRef="#br0">2973 181 1839 0 0,'-6'-9'496'0'0,"0"0"0"0"0,0 1 0 0 0,-1 0 0 0 0,-1 0-1 0 0,1 1 1 0 0,-1-1 0 0 0,0 2 0 0 0,-1-1-1 0 0,0 1 1 0 0,0 1 0 0 0,-13-7 0 0 0,4 4-248 0 0,-1 0 1 0 0,0 2-1 0 0,0 0 0 0 0,-1 2 1 0 0,-24-4-1 0 0,-231-30 1543 0 0,250 34-1640 0 0,1 1 0 0 0,-1 1 0 0 0,0 2 0 0 0,-44 3 0 0 0,55-1-153 0 0,0 1 0 0 0,1 0 0 0 0,-1 0 0 0 0,1 2 0 0 0,0 0 0 0 0,0 0-1 0 0,0 1 1 0 0,1 1 0 0 0,0 0 0 0 0,-12 8 0 0 0,-4 8-875 0 0,-1-4-3049 0 0</inkml:trace>
  <inkml:trace contextRef="#ctx0" brushRef="#br0" timeOffset="1">1691 317 1375 0 0,'-12'-2'-41'0'0,"-115"-14"4425"0"0,122 16-4370 0 0,-44-2 171 0 0,-76 6-1 0 0,105-3 65 0 0,-29-2 1 0 0,28 0-16 0 0,-24 2-1 0 0,13 1 129 0 0,-35-3-1 0 0,-25 0 154 0 0,-241 6 212 0 0,202-6-385 0 0,56 3-247 0 0,0 3-1 0 0,0 4 1 0 0,1 2 0 0 0,-127 38-1 0 0,159-35-280 0 0,2-2-92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7:10.936"/>
    </inkml:context>
    <inkml:brush xml:id="br0">
      <inkml:brushProperty name="width" value="0.1" units="cm"/>
      <inkml:brushProperty name="height" value="0.1" units="cm"/>
      <inkml:brushProperty name="color" value="#F4F91B"/>
    </inkml:brush>
  </inkml:definitions>
  <inkml:trace contextRef="#ctx0" brushRef="#br0">2476 87 1839 0 0,'-7'-2'376'0'0,"0"1"0"0"0,1-1 0 0 0,-1 1-1 0 0,0 0 1 0 0,0 1 0 0 0,0-1-1 0 0,-9 2 1 0 0,-16-1 33 0 0,2 1 8 0 0,25 0-305 0 0,0-1 1 0 0,0 1-1 0 0,0-1 0 0 0,0-1 0 0 0,-7 0 1 0 0,0 0 181 0 0,0 0 1 0 0,1 1 0 0 0,-21 1 0 0 0,-1 1 291 0 0,-1-4 142 0 0,-55-10 0 0 0,0 0 32 0 0,44 7-549 0 0,-53-14 1 0 0,20 3 54 0 0,39 12-155 0 0,0 2 0 0 0,0 1 0 0 0,-52 6 0 0 0,19-1-53 0 0,-17 0-46 0 0,-103 1 40 0 0,-32-19 84 0 0,-10 1 10 0 0,-319 33 220 0 0,523-18-364 0 0,8 0-682 0 0,-1 0-1 0 0,0 1 0 0 0,1 1 0 0 0,-24 8 0 0 0,5 4-3123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7:28.467"/>
    </inkml:context>
    <inkml:brush xml:id="br0">
      <inkml:brushProperty name="width" value="0.1" units="cm"/>
      <inkml:brushProperty name="height" value="0.1" units="cm"/>
      <inkml:brushProperty name="color" value="#F4F91B"/>
    </inkml:brush>
  </inkml:definitions>
  <inkml:trace contextRef="#ctx0" brushRef="#br0">232 1530 2303 0 0,'-7'-10'200'0'0,"6"9"-138"0"0,0 0 0 0 0,0 0 0 0 0,0 0 0 0 0,1 0 0 0 0,-1-1 0 0 0,0 1 0 0 0,0 0 0 0 0,1 0 0 0 0,-1-1 0 0 0,1 1 0 0 0,-1 0 0 0 0,-3-10 3794 0 0,2 7-3215 0 0,10 2-90 0 0,18 1 273 0 0,-18 0-630 0 0,-1 0-1 0 0,0 1 1 0 0,1 0 0 0 0,11 3-1 0 0,17 2 386 0 0,-1-2 0 0 0,49-1-1 0 0,67-6 494 0 0,-114 2-879 0 0,225-4 894 0 0,-235 9-993 0 0,0 1 0 0 0,-1 2-1 0 0,50 16 1 0 0,-43-11 11 0 0,58 10-1 0 0,2-14 56 0 0,-57-5-40 0 0,41 7 0 0 0,-51-3-50 0 0,32 12 0 0 0,-45-13-55 0 0,-24-8 119 0 0,-1 0 0 0 0,1 1 0 0 0,-1 0 0 0 0,0 1 1 0 0,0 0-1 0 0,-16 2 0 0 0,-77 11-150 0 0,54-4 66 0 0,-6-4-38 0 0,0-2 0 0 0,-62-7 0 0 0,-76 3 16 0 0,111 2 26 0 0,312 8 236 0 0,274-14 686 0 0,-394 1-795 0 0,216-19 358 0 0,-220 12-308 0 0,187 1 0 0 0,-113 11 83 0 0,128-2 78 0 0,-292 1-386 0 0,184-1 112 0 0,-151 3-52 0 0,82 7 131 0 0,-29 1-74 0 0,0-3 1 0 0,187-16 0 0 0,-264 8-117 0 0,61-4 68 0 0,-57 6-61 0 0,100 4 100 0 0,29 9-103 0 0,-90-8 45 0 0,32 2-5 0 0,-68-5-12 0 0,-21-1-30 0 0,1-1 0 0 0,-1 0-1 0 0,12-1 1 0 0,1 3 3 0 0,-46-16 270 0 0,-22-7-210 0 0,-2 3 1 0 0,-80-20 0 0 0,61 20-15 0 0,-157-33 12 0 0,168 45-70 0 0,-1 4 0 0 0,-64 4 0 0 0,16 1 0 0 0,-225-11 0 0 0,264 6 0 0 0,-1 3 0 0 0,-94 14 0 0 0,68-4 0 0 0,-97 0 0 0 0,115-11 0 0 0,61 1 0 0 0,13 0 0 0 0,9-2 0 0 0,18-1 0 0 0,-1 1 0 0 0,0 1 0 0 0,28 4 0 0 0,26 0 0 0 0,206-23-67 0 0,-27 0 70 0 0,-53 21-43 0 0,-56 0 6 0 0,505 2-92 0 0,-327 10 54 0 0,-286-9 67 0 0,53 4-30 0 0,-80-8 30 0 0,1-1 0 0 0,-1-1 1 0 0,1-1-1 0 0,20-4 0 0 0,-2-5 5 0 0,-1-1 0 0 0,0-1 0 0 0,55-34 0 0 0,-48 26 0 0 0,68-46 0 0 0,-99 63 27 0 0,0-1-1 0 0,-1-1 0 0 0,0 0 1 0 0,0 0-1 0 0,0 0 1 0 0,-1 0-1 0 0,0-1 0 0 0,0 0 1 0 0,-1-1-1 0 0,1 1 1 0 0,-2-1-1 0 0,1 0 0 0 0,-1 0 1 0 0,5-14-1 0 0,21-80 747 0 0,-27 86-713 0 0,-1-1 0 0 0,0 1 0 0 0,0 0 0 0 0,-3-26 0 0 0,0 31-38 0 0,0-1 0 0 0,-1 1 0 0 0,0 0 0 0 0,-1 0 0 0 0,-1 0 0 0 0,1 0 0 0 0,-10-16 0 0 0,5 11-16 0 0,-2 1-1 0 0,0 0 0 0 0,-1 1 1 0 0,-14-16-1 0 0,-85-77-5 0 0,37 37 0 0 0,63 59-3 0 0,-18-18 20 0 0,-1 2 0 0 0,-1 0-1 0 0,-50-32 1 0 0,38 35-17 0 0,-83-34 0 0 0,47 21 0 0 0,50 23 0 0 0,0 1 0 0 0,-56-17 0 0 0,26 15 63 0 0,-80-17-62 0 0,119 27-1 0 0,0 0 0 0 0,-20-8 0 0 0,-7-2 0 0 0,-45-11 32 0 0,-145-19 0 0 0,-375-31 160 0 0,246 56-132 0 0,294 18-56 0 0,14 0-4 0 0,-173 0 0 0 0,-225 22 0 0 0,199-1 0 0 0,135-8 0 0 0,-84 9 25 0 0,-68 5 14 0 0,194-18-39 0 0,-58 1 0 0 0,10-8 0 0 0,30-3 19 0 0,51 0 4 0 0,-80 7-1 0 0,26 11-22 0 0,22-6 0 0 0,11-3 0 0 0,43-5 0 0 0,-28 6 0 0 0,43-5 0 0 0,0 0 0 0 0,0 1 0 0 0,0 0 0 0 0,0 1 0 0 0,1-1 0 0 0,-13 9 0 0 0,13-7-1 0 0,0 0 0 0 0,0 1 0 0 0,1-1 1 0 0,0 1-1 0 0,1 1 0 0 0,-1-1 0 0 0,1 1 0 0 0,0 0 0 0 0,1 1 0 0 0,-1-1 0 0 0,-6 16 0 0 0,11-20-1 0 0,0 1-1 0 0,1-1 0 0 0,-1 1 0 0 0,1 0 0 0 0,0-1 0 0 0,0 1 1 0 0,0 0-1 0 0,0-1 0 0 0,1 1 0 0 0,1 4 0 0 0,12 39-18 0 0,-11-38 20 0 0,79 212-69 0 0,-73-198 68 0 0,23 51 2 0 0,9 25 0 0 0,-18-37 0 0 0,-11-34 0 0 0,-2-1 0 0 0,-1 1 0 0 0,8 50 0 0 0,-13-53 0 0 0,-1-7 0 0 0,-1 1 0 0 0,-1 0 0 0 0,0 0 0 0 0,-3 27 0 0 0,0-2 117 0 0,2-87 486 0 0,12 60-719 0 0,15 72-2257 0 0,-23-75 1854 0 0,8 31-977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7:30.753"/>
    </inkml:context>
    <inkml:brush xml:id="br0">
      <inkml:brushProperty name="width" value="0.1" units="cm"/>
      <inkml:brushProperty name="height" value="0.1" units="cm"/>
      <inkml:brushProperty name="color" value="#F4F91B"/>
    </inkml:brush>
  </inkml:definitions>
  <inkml:trace contextRef="#ctx0" brushRef="#br0">1968 379 4287 0 0,'7'-12'597'0'0,"-1"0"0"0"0,0 0-1 0 0,6-21 1 0 0,-10 29-333 0 0,-1-1 0 0 0,0 0 0 0 0,0 0 0 0 0,0 1 0 0 0,-1-1-1 0 0,1 0 1 0 0,-1 0 0 0 0,0 0 0 0 0,-1 1 0 0 0,1-1 0 0 0,-1 0 0 0 0,0 0 0 0 0,-2-6 0 0 0,2 9-134 0 0,-1 0 1 0 0,1 0-1 0 0,-1 1 1 0 0,1-1-1 0 0,-1 0 1 0 0,0 1-1 0 0,1 0 1 0 0,-1-1 0 0 0,0 1-1 0 0,0 0 1 0 0,0 0-1 0 0,0 0 1 0 0,0 0-1 0 0,-4-1 1 0 0,-33-9 629 0 0,39 11-752 0 0,-19-3 356 0 0,0 0-1 0 0,-27 1 0 0 0,25 1-38 0 0,1 0 0 0 0,-25-6-1 0 0,-35-9 1763 0 0,-135-11 0 0 0,188 28-2586 0 0,22 0 419 0 0,-1-1 0 0 0,1 0 1 0 0,0 0-1 0 0,-1 0 0 0 0,-8-1 0 0 0,-23-6 460 0 0,-1 3-1 0 0,-51-1 1 0 0,51 5-124 0 0,0-3 1 0 0,-51-9-1 0 0,45 3-91 0 0,14 3 41 0 0,-55-18-1 0 0,-80-29 363 0 0,150 48-534 0 0,-1 0 0 0 0,1 2 0 0 0,-1 0-1 0 0,0 0 1 0 0,0 2 0 0 0,0 0 0 0 0,-23 1-1 0 0,-3 4 48 0 0,-65 15 0 0 0,-23 10-81 0 0,99-25 39 0 0,1-1 0 0 0,-38-2 1 0 0,53-1 8 0 0,10-1-19 0 0,1 1 1 0 0,-1 0-1 0 0,1 0 0 0 0,0 0 0 0 0,-1 1 0 0 0,1-1 0 0 0,-7 3 0 0 0,10-2-27 0 0,0-1 0 0 0,0 1 0 0 0,-1 0 0 0 0,1 0 0 0 0,0 0 0 0 0,0 0 0 0 0,0 0 0 0 0,0 0 0 0 0,0 0 0 0 0,0 0 0 0 0,0 0 1 0 0,0 0-1 0 0,1 1 0 0 0,-1-1 0 0 0,0 0 0 0 0,1 1 0 0 0,-1-1 0 0 0,1 0 0 0 0,-1 1 0 0 0,1-1 0 0 0,0 1 0 0 0,-1-1 0 0 0,1 1 0 0 0,0-1 0 0 0,0 1 0 0 0,0-1 0 0 0,0 3 0 0 0,-8 185-2 0 0,-21-19 0 0 0,18-116 0 0 0,-2 25 32 0 0,-3 101 0 0 0,12-106 59 0 0,-14 76-1 0 0,13-128-75 0 0,2 0 0 0 0,0 1 0 0 0,2-1 0 0 0,1 27 0 0 0,1-42 0 0 0,0-1 0 0 0,1 1 0 0 0,0-1 0 0 0,0 1 0 0 0,1-1 0 0 0,0 1 0 0 0,0-1 0 0 0,0 0 0 0 0,1-1 0 0 0,-1 1 0 0 0,2 0 0 0 0,-1-1 0 0 0,1 0 0 0 0,9 9 0 0 0,-2-4 23 0 0,0-1 0 0 0,0 0 0 0 0,1-1 0 0 0,0 0 0 0 0,24 9 0 0 0,0-4 57 0 0,2-1-1 0 0,67 10 0 0 0,-46-10 2 0 0,-57-11-92 0 0,152 29 138 0 0,-117-25-73 0 0,1-1 0 0 0,41-1-1 0 0,289 14 423 0 0,-161-3-486 0 0,16 4-2 0 0,-17-1 43 0 0,0-18-31 0 0,96-5 49 0 0,-293 7-64 0 0,-1 0 0 0 0,0-1 0 0 0,1 0 0 0 0,-1-1 0 0 0,1 0 0 0 0,-1 0 0 0 0,0-1 0 0 0,1 0 0 0 0,-1-1 0 0 0,16-7 0 0 0,-24 9 8 0 0,0 1-1 0 0,1-1 1 0 0,-1 0-1 0 0,0 0 1 0 0,0 0-1 0 0,1-1 1 0 0,-1 1-1 0 0,0 0 1 0 0,0 0-1 0 0,1-2 1 0 0,-3-3 39 0 0,-10 3-54 0 0,7 4-67 0 0,1-1 0 0 0,0 1 0 0 0,0 0 0 0 0,-1 0-1 0 0,1 0 1 0 0,0 0 0 0 0,0 0 0 0 0,0 1 0 0 0,0 0 0 0 0,0-1 0 0 0,1 1 0 0 0,-1 0 0 0 0,0 0 0 0 0,-3 4 0 0 0,-1 1-798 0 0,1 0 0 0 0,0 0 0 0 0,-9 13 0 0 0,-2 7-6476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7:32.654"/>
    </inkml:context>
    <inkml:brush xml:id="br0">
      <inkml:brushProperty name="width" value="0.1" units="cm"/>
      <inkml:brushProperty name="height" value="0.1" units="cm"/>
      <inkml:brushProperty name="color" value="#F4F91B"/>
    </inkml:brush>
  </inkml:definitions>
  <inkml:trace contextRef="#ctx0" brushRef="#br0">4452 392 2759 0 0,'6'-2'192'0'0,"-1"1"0"0"0,0 0 0 0 0,0 0-1 0 0,1 1 1 0 0,-1 0 0 0 0,1 0-1 0 0,6 1 1 0 0,10-1-20 0 0,-14-1-181 0 0,1 0 0 0 0,0 0 0 0 0,10-3 0 0 0,-17 3 22 0 0,-1 1 0 0 0,0 0-1 0 0,0-1 1 0 0,1 1 0 0 0,-1-1-1 0 0,0 0 1 0 0,0 1 0 0 0,0-1-1 0 0,0 0 1 0 0,0 0 0 0 0,0 0 0 0 0,0 1-1 0 0,0-1 1 0 0,1-2 0 0 0,-2 3 20 0 0,0-1 1 0 0,1 0-1 0 0,-1 1 1 0 0,0-1-1 0 0,0 0 1 0 0,0 1-1 0 0,0-1 1 0 0,0 0-1 0 0,0 1 1 0 0,0-1-1 0 0,0 0 1 0 0,0 1-1 0 0,-1-1 1 0 0,1 0-1 0 0,0 1 1 0 0,0-1-1 0 0,-1 0 1 0 0,1 1-1 0 0,0-1 1 0 0,-1 0-1 0 0,1 1 1 0 0,0-1-1 0 0,-1 1 1 0 0,1-1-1 0 0,-1 1 1 0 0,1-1-1 0 0,-1 1 1 0 0,1-1-1 0 0,-2 1 1 0 0,1-3 169 0 0,-1 1 0 0 0,0 0 0 0 0,-1 0 0 0 0,1 0 0 0 0,0 0 0 0 0,0 1 0 0 0,-1-1 0 0 0,1 1 1 0 0,-1-1-1 0 0,0 1 0 0 0,1 0 0 0 0,-1 0 0 0 0,0 0 0 0 0,1 0 0 0 0,-1 1 0 0 0,0-1 0 0 0,0 1 0 0 0,0 0 0 0 0,0-1 1 0 0,0 1-1 0 0,-5 1 0 0 0,-19 3 605 0 0,-37 9 0 0 0,40-7-573 0 0,1-2 1 0 0,-36 4-1 0 0,-41-4 899 0 0,-220 2 1636 0 0,237-13-2034 0 0,-124-25 0 0 0,57-4-94 0 0,-63-9 52 0 0,159 38-480 0 0,-1 3 0 0 0,0 2 0 0 0,-107 11 0 0 0,102-5-111 0 0,0-2 0 0 0,0-3 0 0 0,-84-12 0 0 0,88 7 126 0 0,-86 3 0 0 0,84 1-125 0 0,39 1-56 0 0,-28 0 0 0 0,-90 8 120 0 0,101-7-99 0 0,0-1 1 0 0,-69-11-1 0 0,-26-2 0 0 0,-38 3-11 0 0,-34 0-63 0 0,60 12 69 0 0,129-1-51 0 0,0-1 0 0 0,-17-3-1 0 0,-14-1 14 0 0,-19 1 36 0 0,-78-16 0 0 0,105 13-52 0 0,-13-1 27 0 0,0-2-1 0 0,1-2 1 0 0,-48-20-1 0 0,74 23-14 0 0,-7-5 74 0 0,-1 2 1 0 0,0 1-1 0 0,0 2 1 0 0,-56-10-1 0 0,73 18-96 0 0,-9-2 0 0 0,0 1 0 0 0,0 1 0 0 0,0 1 0 0 0,-24 3 0 0 0,11 2 0 0 0,12-2 0 0 0,-36 10 0 0 0,51-11 0 0 0,1 1 0 0 0,-1 1 0 0 0,1 0 0 0 0,-1 0 0 0 0,1 0 0 0 0,1 1 0 0 0,-13 9 0 0 0,9-3 0 0 0,-1 1 0 0 0,2-1 0 0 0,-1 2 0 0 0,2-1 0 0 0,0 1 0 0 0,0 1 0 0 0,1 0 0 0 0,1 0 0 0 0,-10 27 0 0 0,9-19 0 0 0,1 0 0 0 0,2 1 0 0 0,0 0 0 0 0,1 0 0 0 0,2 0 0 0 0,0 25 0 0 0,1 0 0 0 0,-1-30 0 0 0,2 0 0 0 0,0 0 0 0 0,1 0 0 0 0,0 0 0 0 0,2 0 0 0 0,0 0 0 0 0,8 22 0 0 0,5 8 0 0 0,11 55 0 0 0,-18-67 33 0 0,-4-20 2 0 0,-1 0 1 0 0,-1 0 0 0 0,-1 0-1 0 0,1 21 1 0 0,-3-32-30 0 0,-1 1 1 0 0,0 0-1 0 0,0-1 1 0 0,0 1-1 0 0,0-1 0 0 0,-4 8 1 0 0,-5 20 145 0 0,10-30-137 0 0,0 1 0 0 0,0 0 0 0 0,1-1 0 0 0,-1 1 0 0 0,1-1 0 0 0,-1 1 0 0 0,1-1 0 0 0,0 0 0 0 0,1 1 0 0 0,-1-1 0 0 0,3 5 0 0 0,22 34 141 0 0,-17-31-149 0 0,0-1 0 0 0,0 1-1 0 0,1-1 1 0 0,1-1 0 0 0,-1 0-1 0 0,2 0 1 0 0,-1-1 0 0 0,1-1-1 0 0,0 0 1 0 0,1 0 0 0 0,0-1 0 0 0,16 5-1 0 0,18 3 31 0 0,0-2-1 0 0,58 7 0 0 0,-69-13-32 0 0,162 15 56 0 0,-82-11 4 0 0,-28 0-14 0 0,18 3-37 0 0,139-1 0 0 0,-41-23 55 0 0,99-1 56 0 0,-191 15-117 0 0,20 2 22 0 0,158-16-1 0 0,-137-2 44 0 0,197 9 0 0 0,-106 0-72 0 0,-72 0 0 0 0,306-16 117 0 0,-240 16-106 0 0,-223 4-25 0 0,-1 1-1 0 0,0 1 0 0 0,0 0 1 0 0,0 1-1 0 0,19 6 1 0 0,-27-7-86 0 0,1 1 0 0 0,-1 0 0 0 0,1 1 0 0 0,-1-1 0 0 0,0 1 1 0 0,0 0-1 0 0,-1 1 0 0 0,1 0 0 0 0,-1-1 0 0 0,0 2 0 0 0,0-1 1 0 0,6 10-1 0 0,-1 1-1535 0 0,13 28 1 0 0,-8-9-5528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7:34.053"/>
    </inkml:context>
    <inkml:brush xml:id="br0">
      <inkml:brushProperty name="width" value="0.1" units="cm"/>
      <inkml:brushProperty name="height" value="0.1" units="cm"/>
      <inkml:brushProperty name="color" value="#F4F91B"/>
    </inkml:brush>
  </inkml:definitions>
  <inkml:trace contextRef="#ctx0" brushRef="#br0">4093 162 4951 0 0,'-3'-1'70'0'0,"1"1"0"0"0,-1 0 0 0 0,1 0 0 0 0,-1 0-1 0 0,1 0 1 0 0,-1 0 0 0 0,0 0 0 0 0,1 1 0 0 0,-1-1 0 0 0,1 1-1 0 0,0 0 1 0 0,-1-1 0 0 0,-2 3 0 0 0,3-3-40 0 0,-16 6 149 0 0,-29 13-72 0 0,30-12 157 0 0,0-1 0 0 0,0-1 0 0 0,-1 0 0 0 0,0-2 0 0 0,-33 3 0 0 0,15-4 864 0 0,-55-6 0 0 0,49 1-307 0 0,26 2-444 0 0,-27-7 0 0 0,-13-1 145 0 0,-17-1 370 0 0,-72-18 0 0 0,93 17-157 0 0,-19 1-42 0 0,49 8-374 0 0,-41-8-1 0 0,52 8-239 0 0,-1 1 1 0 0,0 0-1 0 0,0 1 0 0 0,0 0 0 0 0,0 1 0 0 0,0 1 0 0 0,-20 4 1 0 0,-16 2 94 0 0,6-3-61 0 0,-164 11 462 0 0,-18-27 159 0 0,-1-1-238 0 0,-51 4 8 0 0,187-4-430 0 0,-57 0-63 0 0,98 10 1 0 0,-183-1 29 0 0,158 3-10 0 0,-91-13 0 0 0,134 10-29 0 0,-1-1-3 0 0,-53-16 0 0 0,9 1 14 0 0,32 11 13 0 0,-147-23 5 0 0,158 28-32 0 0,0 1 0 0 0,0 2 1 0 0,0 1-1 0 0,-34 6 0 0 0,38-3 1 0 0,-2 0 0 0 0,0 1 0 0 0,1 1 0 0 0,0 2 0 0 0,0 1 0 0 0,-28 12 0 0 0,52-18 0 0 0,-1 1 0 0 0,1-1 0 0 0,0 1 0 0 0,0 0 0 0 0,0 0 0 0 0,1 1 0 0 0,-1-1 0 0 0,1 1 0 0 0,0 0 0 0 0,-4 8 0 0 0,-3 6 0 0 0,-15 35 0 0 0,3-3 0 0 0,-16 25 0 0 0,-42 73 0 0 0,62-117 0 0 0,2 0 0 0 0,1 1 0 0 0,2 0 0 0 0,-20 69 0 0 0,22-49 0 0 0,2 1 0 0 0,3-1 0 0 0,2 2 0 0 0,2 61 0 0 0,3-107 0 0 0,0 0 0 0 0,0 0 0 0 0,1 0 0 0 0,0 0 0 0 0,1 0 0 0 0,0 0 0 0 0,0-1 0 0 0,1 1 0 0 0,0-1 0 0 0,1 1 0 0 0,-1-1 0 0 0,2 0 0 0 0,-1-1 0 0 0,9 12 0 0 0,-1-5 17 0 0,1-1 0 0 0,0 0-1 0 0,1-1 1 0 0,0-1 0 0 0,0 0-1 0 0,2-1 1 0 0,21 11 0 0 0,3-1 12 0 0,79 26 0 0 0,-85-36-4 0 0,1-1 0 0 0,0-2-1 0 0,54 4 1 0 0,111-5 56 0 0,-117-5-69 0 0,710-32 249 0 0,-790 31-260 0 0,684 0 73 0 0,-661 1-266 0 0,0 2 1 0 0,1 0-1 0 0,-1 2 0 0 0,-1 1 0 0 0,1 1 1 0 0,-1 1-1 0 0,0 1 0 0 0,-1 2 0 0 0,0 0 0 0 0,-1 1 1 0 0,25 18-1 0 0,0 6-955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8:00.302"/>
    </inkml:context>
    <inkml:brush xml:id="br0">
      <inkml:brushProperty name="width" value="0.1" units="cm"/>
      <inkml:brushProperty name="height" value="0.1" units="cm"/>
      <inkml:brushProperty name="color" value="#F4F91B"/>
    </inkml:brush>
  </inkml:definitions>
  <inkml:trace contextRef="#ctx0" brushRef="#br0">1467 1125 455 0 0,'-10'-11'5622'0'0,"8"8"-5192"0"0,1-1 1 0 0,-1 0-1 0 0,1 0 0 0 0,0 1 1 0 0,1-1-1 0 0,-1-8 1 0 0,-1-2 382 0 0,0 6-82 0 0,2 0-1 0 0,-1 0 0 0 0,1-12 1 0 0,0 3-117 0 0,0 13-277 0 0,0 3-319 0 0,0 1 0 0 0,-1 0 0 0 0,1-1 1 0 0,0 1-1 0 0,0-1 0 0 0,0 1 1 0 0,0 0-1 0 0,0-1 0 0 0,0 1 0 0 0,0-1 1 0 0,0 1-1 0 0,0-1 0 0 0,0 1 1 0 0,0 0-1 0 0,0-1 0 0 0,0 1 0 0 0,0-1 1 0 0,0 1-1 0 0,0 0 0 0 0,0-1 0 0 0,0 1 1 0 0,1-1-1 0 0,-1 1 0 0 0,0 0 1 0 0,0-1-1 0 0,0 1 0 0 0,1 0 0 0 0,-1-1 1 0 0,0 1-1 0 0,1 0 0 0 0,-1-1 1 0 0,0 1-1 0 0,1 0 0 0 0,-1 0 0 0 0,0-1 1 0 0,1 1-1 0 0,-1 0 0 0 0,0 0 0 0 0,1 0 1 0 0,-1-1-1 0 0,3-1 1192 0 0,-5 3-858 0 0,2-1-307 0 0,0-5 6 0 0,0 5 24 0 0,0-2 418 0 0,-3 1-429 0 0,4 2 3 0 0,-1 1 10 0 0,0-3-7 0 0,-1 1 0 0 0,0-1 0 0 0,1 1 1 0 0,-1-1-1 0 0,1 0 0 0 0,-1 1 0 0 0,1-1 0 0 0,-1 0 0 0 0,1 1 0 0 0,-1-1 0 0 0,1 0 0 0 0,-1 0 0 0 0,1 0 0 0 0,0 1 0 0 0,0-1 0 0 0,-1 0 1 0 0,1 0-1 0 0,0 0 0 0 0,0 1 0 0 0,0-1 0 0 0,0 0 0 0 0,0 0 0 0 0,0 0 0 0 0,0-1 0 0 0,1 0 160 0 0,0 2-224 0 0,-1 0 1 0 0,0 0-1 0 0,0 0 0 0 0,0 0 0 0 0,0 0 0 0 0,1 0 0 0 0,-1 0 0 0 0,0-1 1 0 0,0 1-1 0 0,0 0 0 0 0,0 0 0 0 0,0 0 0 0 0,0 0 0 0 0,1 0 0 0 0,-1-1 1 0 0,0 1-1 0 0,0 0 0 0 0,0 0 0 0 0,0 0 0 0 0,0 0 0 0 0,0-1 0 0 0,0 1 1 0 0,0 0-1 0 0,0 0 0 0 0,0 0 0 0 0,0-1 0 0 0,0 1 0 0 0,0 0 1 0 0,0 0-1 0 0,0 0 0 0 0,0-1 0 0 0,0 1 0 0 0,0 0 0 0 0,0 0 0 0 0,0 0 1 0 0,0 0-1 0 0,0-1 0 0 0,0 1 0 0 0,-1 0 0 0 0,1 0 0 0 0,0 0 0 0 0,0 0 1 0 0,0 0-1 0 0,0-1 0 0 0,1-12 438 0 0,-2-3 186 0 0,2 14-614 0 0,-1 0-1 0 0,0 0 0 0 0,0 1 0 0 0,0-1 0 0 0,0 0 0 0 0,0 0 1 0 0,0 0-1 0 0,0 1 0 0 0,-1-1 0 0 0,1 0 0 0 0,-1 1 0 0 0,1-1 1 0 0,-1 0-1 0 0,0 1 0 0 0,0-3 0 0 0,0 3-2 0 0,1-1 1 0 0,-1 1-1 0 0,1-1 0 0 0,0 1 0 0 0,0-1 0 0 0,0 1 1 0 0,0-1-1 0 0,0 1 0 0 0,0-1 0 0 0,0 1 0 0 0,0-1 1 0 0,1 1-1 0 0,0-3 0 0 0,0 2 14 0 0,-1 0 0 0 0,1 1 0 0 0,-1-1-1 0 0,0 0 1 0 0,0 1 0 0 0,0-1 0 0 0,0 0 0 0 0,0 0 0 0 0,0 1-1 0 0,0-4 1 0 0,-1 3-3 0 0,1 0-1 0 0,-1-1 0 0 0,1 1 1 0 0,0 0-1 0 0,0-1 0 0 0,0 1 1 0 0,1 0-1 0 0,-1-1 0 0 0,1-2 1 0 0,1-17 150 0 0,-6-28 377 0 0,2 10-283 0 0,1 36-252 0 0,1 0-1 0 0,0 0 1 0 0,0 0 0 0 0,1-1-1 0 0,-1 1 1 0 0,1 0 0 0 0,2-7-1 0 0,-2 6 4 0 0,-1-25 127 0 0,0 3-26 0 0,2-4-17 0 0,-2 27-79 0 0,0-1 1 0 0,0 1-1 0 0,0-1 0 0 0,0 1 0 0 0,1-1 1 0 0,0 1-1 0 0,0-1 0 0 0,0 1 0 0 0,0-1 1 0 0,1 1-1 0 0,0 0 0 0 0,0 0 0 0 0,0 0 1 0 0,0 0-1 0 0,5-6 0 0 0,8-11-24 0 0,-13 18 0 0 0,0 0 0 0 0,0 0 0 0 0,0 0 0 0 0,0 1 0 0 0,0-1 0 0 0,1 1 0 0 0,2-3 0 0 0,-4 4 0 0 0,-1 1 0 0 0,1-1 0 0 0,0 0 0 0 0,0 0 0 0 0,-1 1 0 0 0,1-1 0 0 0,0 0 0 0 0,-1 0 0 0 0,1 0 0 0 0,0 0 0 0 0,-1 1 0 0 0,0-1 0 0 0,1 0 0 0 0,-1 0 0 0 0,1 0 0 0 0,-1 0 0 0 0,0 0 0 0 0,0 0 0 0 0,0 0 0 0 0,1 0 0 0 0,-1-2 0 0 0,-7-22 0 0 0,6 22 0 0 0,-1 0 0 0 0,1 0 0 0 0,0 0 0 0 0,1 0 0 0 0,-1 0 0 0 0,0 0 0 0 0,1 0 0 0 0,0 0 0 0 0,0 0 0 0 0,0-4 0 0 0,0-8 0 0 0,-5 9 0 0 0,-3 0 0 0 0,0-3 3 0 0,-4-4 17 0 0,-1 1 1 0 0,-28-20-1 0 0,25 20-20 0 0,-21-19 0 0 0,26 20 0 0 0,-1 1 0 0 0,0 0 0 0 0,-1 1 0 0 0,-16-9 0 0 0,-59-24 0 0 0,60 26 0 0 0,23 13 0 0 0,-1-1 0 0 0,1 1 0 0 0,-1 0 0 0 0,-10-4 0 0 0,-38-15 0 0 0,42 17 0 0 0,1 1 0 0 0,-1 1 0 0 0,0 0 0 0 0,0 1 0 0 0,-18-2 0 0 0,-123-10 0 0 0,137 12 0 0 0,-1-2 0 0 0,1 1 0 0 0,-19-9 0 0 0,-20-3 0 0 0,31 11 0 0 0,0 2 0 0 0,0 1 0 0 0,0 1 0 0 0,-35 4 0 0 0,41-1 0 0 0,0 0 0 0 0,1 1 0 0 0,-1 1 0 0 0,1 1 0 0 0,0 0 0 0 0,-19 10 0 0 0,16-7 0 0 0,-38 11 0 0 0,-4 2 0 0 0,54-19 0 0 0,1 1 0 0 0,0 0 0 0 0,-1 0 0 0 0,1 0 0 0 0,1 1 0 0 0,-1 0 0 0 0,1 0 0 0 0,0 1 0 0 0,-9 10 0 0 0,4-2 0 0 0,8-10 0 0 0,0 1 0 0 0,-1-1 0 0 0,1 1 0 0 0,1 0 0 0 0,-3 6 0 0 0,2-4-7 0 0,1 1 0 0 0,0 0-1 0 0,1 0 1 0 0,-1 0 0 0 0,1 9 0 0 0,-3 17-14 0 0,1-21 21 0 0,-1 0 0 0 0,-6 13 0 0 0,-1 3 0 0 0,-21 51 0 0 0,26-66 0 0 0,-1-2 0 0 0,-11 18 0 0 0,15-23 0 0 0,0 0 0 0 0,0 0 0 0 0,1 1 0 0 0,0-1 0 0 0,0 1 0 0 0,0 0 0 0 0,1 0 0 0 0,0 9 0 0 0,-4 22 0 0 0,-1-15 0 0 0,2 0 0 0 0,0 0 0 0 0,1 26 0 0 0,3-34 0 0 0,0 3 0 0 0,2 27 0 0 0,0-38 0 0 0,-1-1 0 0 0,1 1 0 0 0,0-1 0 0 0,1 0 0 0 0,0 0 0 0 0,6 13 0 0 0,-7-17 0 0 0,8 16 0 0 0,0-1 0 0 0,2-1 0 0 0,0 0 0 0 0,0 0 0 0 0,2-1 0 0 0,16 15 0 0 0,-19-21 11 0 0,17 21-1 0 0,-23-24-4 0 0,1 1-1 0 0,0-2 0 0 0,1 1 1 0 0,0-1-1 0 0,0 0 0 0 0,0 0 1 0 0,13 7-1 0 0,-16-11-3 0 0,1 1 17 0 0,0-1 0 0 0,0 0 1 0 0,1 0-1 0 0,-1 0 0 0 0,10 2 0 0 0,1-2 38 0 0,-1-1 0 0 0,1-1-1 0 0,-1 0 1 0 0,1-1-1 0 0,26-5 1 0 0,-34 5-34 0 0,2 0 0 0 0,0-1 25 0 0,0 1 0 0 0,19 0 0 0 0,-27 1-69 0 0,1 0 1 0 0,-1 0-1 0 0,1 0 1 0 0,-1 1-1 0 0,0 0 1 0 0,1-1-1 0 0,-1 1 1 0 0,0 0-1 0 0,1 0 1 0 0,-1 0-1 0 0,0 0 1 0 0,0 0-1 0 0,0 1 1 0 0,0-1-1 0 0,0 1 1 0 0,0-1-1 0 0,1 3 0 0 0,9 12-1575 0 0,-1 1-3461 0 0,-1 9-2183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8:04.055"/>
    </inkml:context>
    <inkml:brush xml:id="br0">
      <inkml:brushProperty name="width" value="0.1" units="cm"/>
      <inkml:brushProperty name="height" value="0.1" units="cm"/>
      <inkml:brushProperty name="color" value="#F4F91B"/>
    </inkml:brush>
  </inkml:definitions>
  <inkml:trace contextRef="#ctx0" brushRef="#br0">58 14 2815 0 0,'0'-4'283'0'0,"0"2"-188"0"0,0 2-17 0 0,0 0 0 0 0,0-1-1 0 0,0 1 1 0 0,-1-1 0 0 0,1 1 0 0 0,0 0 0 0 0,0-1 0 0 0,0 1 0 0 0,0 0 0 0 0,-1-1 0 0 0,1 1 0 0 0,0 0-1 0 0,0-1 1 0 0,-1 1 0 0 0,1 0 0 0 0,0-1 0 0 0,-1 1 0 0 0,1 0 0 0 0,0 0 0 0 0,-1-1 0 0 0,1 1 0 0 0,0 0-1 0 0,-1 0 1 0 0,1 0 0 0 0,0 0 0 0 0,-1-1 0 0 0,1 1 0 0 0,-1 0 0 0 0,1 0 0 0 0,0 0 0 0 0,-1 0 0 0 0,1 0-1 0 0,-1 0 1 0 0,1 0 0 0 0,0 0 0 0 0,-1 0 0 0 0,1 0 0 0 0,-1 0 0 0 0,1 0 0 0 0,0 1 0 0 0,-1-1 0 0 0,-20 5 408 0 0,16-3-368 0 0,4-2-106 0 0,0 0 0 0 0,-1 1 0 0 0,1-1 0 0 0,0 0 0 0 0,0 1 0 0 0,-1 0 0 0 0,1-1 0 0 0,0 1 1 0 0,0 0-1 0 0,-2 1 0 0 0,3-2-19 0 0,-1 1 1 0 0,1-1-1 0 0,0 1 1 0 0,-1 0-1 0 0,1-1 1 0 0,0 1-1 0 0,0-1 1 0 0,-1 1-1 0 0,1 0 1 0 0,0-1-1 0 0,0 1 1 0 0,0 0-1 0 0,0-1 1 0 0,0 1-1 0 0,0 0 1 0 0,0-1-1 0 0,0 1 1 0 0,0 0-1 0 0,0-1 1 0 0,0 1 0 0 0,1 0-1 0 0,-1-1 1 0 0,1 2-1 0 0,-1 2-96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3:35.872"/>
    </inkml:context>
    <inkml:brush xml:id="br0">
      <inkml:brushProperty name="width" value="0.1" units="cm"/>
      <inkml:brushProperty name="height" value="0.1" units="cm"/>
      <inkml:brushProperty name="color" value="#F4F91B"/>
    </inkml:brush>
  </inkml:definitions>
  <inkml:trace contextRef="#ctx0" brushRef="#br0">2299 229 455 0 0,'4'-4'42'0'0,"0"0"0"0"0,0 1 0 0 0,0-2-1 0 0,0 1 1 0 0,-1 0 0 0 0,4-7-1 0 0,-4 3 260 0 0,0 0 0 0 0,0 0-1 0 0,-1 0 1 0 0,0 0 0 0 0,-1-1-1 0 0,0 1 1 0 0,0 0-1 0 0,-1-1 1 0 0,0 1 0 0 0,0-1-1 0 0,-1 1 1 0 0,-2-11-1 0 0,3 17-181 0 0,-1 0 0 0 0,0-1 0 0 0,0 1 0 0 0,0 0 0 0 0,-1 0 0 0 0,1 0 0 0 0,-1 0-1 0 0,1 0 1 0 0,-1 0 0 0 0,1 1 0 0 0,-1-1 0 0 0,0 0 0 0 0,0 1 0 0 0,0-1 0 0 0,0 1-1 0 0,0 0 1 0 0,0-1 0 0 0,-3 0 0 0 0,-5-2 361 0 0,0 1 0 0 0,-1 0 0 0 0,-10-2 1 0 0,12 3 50 0 0,1 0 0 0 0,-1-1 0 0 0,-9-3 0 0 0,13 4-366 0 0,0 0 0 0 0,0 1 0 0 0,1 0-1 0 0,-1 0 1 0 0,-8-1 0 0 0,-9-1 214 0 0,18 3-308 0 0,-1 0 0 0 0,1 0-1 0 0,0 0 1 0 0,-1 1 0 0 0,1 0-1 0 0,0 0 1 0 0,0 0 0 0 0,0 0-1 0 0,0 1 1 0 0,0 0 0 0 0,0-1-1 0 0,-6 5 1 0 0,-17 6 290 0 0,-68 8 1183 0 0,15-1-1033 0 0,-8 3-182 0 0,62-14-237 0 0,1-1-1 0 0,-1-2 0 0 0,-31 4 1 0 0,40-8-20 0 0,1 0 0 0 0,0-1 1 0 0,0-1-1 0 0,0 0 0 0 0,0-1 1 0 0,-23-6-1 0 0,18 3 155 0 0,-39-4-1 0 0,19 4-156 0 0,-2 1-29 0 0,31 3-25 0 0,-1 0-1 0 0,0-1 0 0 0,1 0 0 0 0,-18-6 0 0 0,14 3 8 0 0,0 1 1 0 0,0 0-1 0 0,0 1 0 0 0,0 1 0 0 0,-24-1 0 0 0,-84 9 224 0 0,22-1-145 0 0,30-6 23 0 0,-113 3 406 0 0,81-2-274 0 0,41-1-143 0 0,-57-8 86 0 0,80 4-90 0 0,-57 1 1 0 0,63 5-1260 0 0,1 1 0 0 0,0 2 0 0 0,1 2 0 0 0,-61 17 0 0 0,57-11-4738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3:36.956"/>
    </inkml:context>
    <inkml:brush xml:id="br0">
      <inkml:brushProperty name="width" value="0.1" units="cm"/>
      <inkml:brushProperty name="height" value="0.1" units="cm"/>
      <inkml:brushProperty name="color" value="#F4F91B"/>
    </inkml:brush>
  </inkml:definitions>
  <inkml:trace contextRef="#ctx0" brushRef="#br0">983 67 455 0 0,'0'-1'299'0'0,"-1"0"0"0"0,1 0 0 0 0,-1-1 0 0 0,0 1-1 0 0,1 0 1 0 0,-1 0 0 0 0,0 0 0 0 0,0 0-1 0 0,0 0 1 0 0,0 0 0 0 0,0 0 0 0 0,0 0-1 0 0,-3-2 1 0 0,-16-10 658 0 0,-1 2-837 0 0,16 8 149 0 0,-1-1 0 0 0,1 1 0 0 0,-1 1 0 0 0,0-1 0 0 0,1 1 0 0 0,-1 0-1 0 0,-1 0 1 0 0,1 1 0 0 0,0-1 0 0 0,0 1 0 0 0,0 1 0 0 0,-1-1 0 0 0,-10 2-1 0 0,-25 5 309 0 0,8 0 57 0 0,-61 2-1 0 0,-22-7 662 0 0,-159-4-126 0 0,137-3-1400 0 0,47 7-4864 0 0,54 2 2041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6:28.182"/>
    </inkml:context>
    <inkml:brush xml:id="br0">
      <inkml:brushProperty name="width" value="0.1" units="cm"/>
      <inkml:brushProperty name="height" value="0.1" units="cm"/>
      <inkml:brushProperty name="color" value="#E71224"/>
    </inkml:brush>
  </inkml:definitions>
  <inkml:trace contextRef="#ctx0" brushRef="#br0">1475 122 4575 0 0,'-9'-9'489'0'0,"-4"-5"781"0"0,-1 1 0 0 0,-24-18 0 0 0,27 25-887 0 0,0 0 1 0 0,0 1-1 0 0,0 0 0 0 0,-1 0 1 0 0,0 2-1 0 0,1-1 1 0 0,-22-2-1 0 0,-91-4 739 0 0,79 8-552 0 0,-35 0 109 0 0,-1 3 0 0 0,-104 15 0 0 0,92-8 187 0 0,-99-5 1 0 0,140-3 441 0 0,-21 0-1462 0 0,-1 3 1 0 0,-109 19-1 0 0,162-18 113 0 0,2 0-467 0 0,-23 7 0 0 0,18-3-574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3:38.221"/>
    </inkml:context>
    <inkml:brush xml:id="br0">
      <inkml:brushProperty name="width" value="0.1" units="cm"/>
      <inkml:brushProperty name="height" value="0.1" units="cm"/>
      <inkml:brushProperty name="color" value="#F4F91B"/>
    </inkml:brush>
  </inkml:definitions>
  <inkml:trace contextRef="#ctx0" brushRef="#br0">2131 59 1839 0 0,'17'-7'352'0'0,"7"0"1883"0"0,-9 5-2054 0 0,16-2-33 0 0,-31 4-129 0 0,1 0-1 0 0,-1 0 0 0 0,0-1 1 0 0,0 1-1 0 0,0 0 0 0 0,1 0 1 0 0,-1-1-1 0 0,0 1 0 0 0,0 0 0 0 0,0 0 1 0 0,0-1-1 0 0,0 1 0 0 0,0 0 1 0 0,0 0-1 0 0,0-1 0 0 0,0 1 0 0 0,1 0 1 0 0,-1 0-1 0 0,0-1 0 0 0,0 1 1 0 0,0 0-1 0 0,-1-1 0 0 0,1 1 1 0 0,0 0-1 0 0,0 0 0 0 0,0-1 0 0 0,0 1 1 0 0,0 0-1 0 0,0 0 0 0 0,0-1 1 0 0,0 1-1 0 0,0 0 0 0 0,-1 0 1 0 0,1-1-1 0 0,0 1 0 0 0,0 0 0 0 0,0 0 1 0 0,-1 0-1 0 0,1-1 0 0 0,0 1 1 0 0,0 0-1 0 0,0 0 0 0 0,-1 0 1 0 0,1 0-1 0 0,0 0 0 0 0,0-1 0 0 0,-1 1 1 0 0,1 0-1 0 0,0 0 0 0 0,-14-10 919 0 0,6 7-670 0 0,1 0 0 0 0,0 0 0 0 0,-1 1-1 0 0,1 0 1 0 0,-1 0 0 0 0,0 1 0 0 0,0 0-1 0 0,1 1 1 0 0,-1-1 0 0 0,0 2 0 0 0,0-1-1 0 0,0 1 1 0 0,-8 1 0 0 0,-136 34 319 0 0,-139 38 453 0 0,235-56-909 0 0,-2-3-1 0 0,1-3 0 0 0,-2-2 1 0 0,0-3-1 0 0,-70 1 0 0 0,-52 0 391 0 0,12 2 55 0 0,89-4-233 0 0,0-3 0 0 0,-92-8-1 0 0,96-6-153 0 0,-130-35 0 0 0,-22-5-1697 0 0,195 47-3446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3:41.937"/>
    </inkml:context>
    <inkml:brush xml:id="br0">
      <inkml:brushProperty name="width" value="0.1" units="cm"/>
      <inkml:brushProperty name="height" value="0.1" units="cm"/>
      <inkml:brushProperty name="color" value="#F4F91B"/>
    </inkml:brush>
  </inkml:definitions>
  <inkml:trace contextRef="#ctx0" brushRef="#br0">2195 1275 919 0 0,'-14'-18'3866'0'0,"-1"18"-3353"0"0,14 0-424 0 0,0 1 0 0 0,0-1 0 0 0,0 0 0 0 0,0 0 0 0 0,0 0 0 0 0,0 0 0 0 0,0 0 0 0 0,0 0 0 0 0,-1 0-1 0 0,1 0 1 0 0,0-1 0 0 0,0 1 0 0 0,-1-1 104 0 0,2 1-68 0 0,-1-1 1 0 0,1 1-1 0 0,0-1 1 0 0,0 0-1 0 0,-1 1 1 0 0,1-1-1 0 0,0 1 1 0 0,0-1-1 0 0,0 0 1 0 0,0 1-1 0 0,0-1 1 0 0,0 0-1 0 0,0 1 1 0 0,0-1-1 0 0,0 1 1 0 0,0-1-1 0 0,1 0 0 0 0,-1 1 1 0 0,0-1-1 0 0,0 1 1 0 0,1-2 221 0 0,-5-4 974 0 0,3 6-1217 0 0,0 0 1 0 0,0 0-1 0 0,-1 0 1 0 0,1 0-1 0 0,0 0 0 0 0,0 0 1 0 0,0 0-1 0 0,0-1 1 0 0,0 1-1 0 0,-1 0 0 0 0,1-1 1 0 0,0 1-1 0 0,0-1 0 0 0,0 1 1 0 0,0-1-1 0 0,0 1 1 0 0,0-1-1 0 0,0 0 0 0 0,0 1 1 0 0,-1-3-1 0 0,1 1 24 0 0,0 0-1 0 0,0 0 1 0 0,0 0 0 0 0,1 0-1 0 0,-1-1 1 0 0,1 1-1 0 0,-1 0 1 0 0,1-4 0 0 0,-3-11 263 0 0,2 13-308 0 0,0 1 0 0 0,0 0 0 0 0,-1 0 0 0 0,1 0-1 0 0,-1 0 1 0 0,0 0 0 0 0,1 0 0 0 0,-2 1 0 0 0,1-1 0 0 0,-4-3 0 0 0,4 4 40 0 0,0 0 1 0 0,0 1-1 0 0,1-1 1 0 0,-1 0 0 0 0,1 0-1 0 0,-1 0 1 0 0,1 0-1 0 0,-1 0 1 0 0,1 0-1 0 0,0-1 1 0 0,0 1-1 0 0,0 0 1 0 0,0-1 0 0 0,1 1-1 0 0,-1-1 1 0 0,1 1-1 0 0,-1-1 1 0 0,1 1-1 0 0,0-1 1 0 0,0 1 0 0 0,0-1-1 0 0,0 1 1 0 0,1-5-1 0 0,3-10-415 0 0,-2 10 348 0 0,-1 0 0 0 0,1 0 0 0 0,0 0 0 0 0,1 1-1 0 0,0-1 1 0 0,0 0 0 0 0,4-6 0 0 0,-2 4-153 0 0,0-1 1 0 0,-1 0-1 0 0,0 0 1 0 0,5-19-1 0 0,-1 2 268 0 0,-4 16-126 0 0,1 1 1 0 0,0 0-1 0 0,1 0 1 0 0,0 0-1 0 0,10-10 0 0 0,-7 8 30 0 0,15-27-1 0 0,-15 19-16 0 0,-1 0 0 0 0,-1-1-1 0 0,-1 1 1 0 0,-1-1 0 0 0,-1-1-1 0 0,2-27 1 0 0,-2-98 70 0 0,-4 112-116 0 0,-4-6 36 0 0,3 34-35 0 0,0 0 1 0 0,0-1-1 0 0,1 1 0 0 0,0-1 1 0 0,1-10-1 0 0,3-2-5 0 0,-2 10 7 0 0,0 0 0 0 0,0-15 1 0 0,-2 22-15 0 0,0 1 0 0 0,-1 0 1 0 0,1 0-1 0 0,-1 0 1 0 0,1 0-1 0 0,-1-1 1 0 0,0 1-1 0 0,0 0 0 0 0,0 0 1 0 0,0 0-1 0 0,0 0 1 0 0,0 1-1 0 0,-1-1 1 0 0,1 0-1 0 0,-1 0 0 0 0,1 1 1 0 0,-1-1-1 0 0,1 1 1 0 0,-4-3-1 0 0,-2 0 11 0 0,0-1-1 0 0,-1 1 1 0 0,-12-5-1 0 0,1 2-11 0 0,-1 2 0 0 0,0 0 0 0 0,0 1 0 0 0,-1 2 0 0 0,1 0 0 0 0,-27 0 0 0 0,-43-4 0 0 0,-32-17 40 0 0,-29-3-16 0 0,111 19 9 0 0,-67-19-1 0 0,28 6-33 0 0,-24-10 5 0 0,70 18 16 0 0,-2 2 0 0 0,-48-7 0 0 0,11 9-20 0 0,-135 4 0 0 0,-40 6 0 0 0,150-3 0 0 0,58 2 0 0 0,-77-3 0 0 0,69 2 0 0 0,31 0 0 0 0,-29-2 0 0 0,34 1 0 0 0,0 1 0 0 0,0 1 0 0 0,0-1 0 0 0,0 2 0 0 0,0-1 0 0 0,-12 5 0 0 0,-4-1 0 0 0,21-3 0 0 0,-1 0 0 0 0,1 0 0 0 0,0 1 0 0 0,-10 5 0 0 0,-18 7 0 0 0,31-14 0 0 0,0 0 0 0 0,0 1 0 0 0,0-1 0 0 0,0 1 0 0 0,0-1 0 0 0,1 1 0 0 0,-1 0 0 0 0,0 0 0 0 0,1 0 0 0 0,0 0 0 0 0,-1 1 0 0 0,1-1 0 0 0,0 0 0 0 0,0 1 0 0 0,1 0 0 0 0,-1-1 0 0 0,0 1 0 0 0,1 0 0 0 0,-3 6 0 0 0,0 3 0 0 0,1 1 0 0 0,0-1 0 0 0,-2 22 0 0 0,3-19 0 0 0,-6 83 0 0 0,-4 16 0 0 0,4-49 0 0 0,-1 69 0 0 0,6-63 0 0 0,1-39 0 0 0,2 1 0 0 0,2 0 0 0 0,11 64 0 0 0,-1-22 28 0 0,-10-49 46 0 0,2 0 1 0 0,2-1-1 0 0,9 32 1 0 0,-13-50 106 0 0,1 1 0 0 0,-1 0 1 0 0,-1-1-1 0 0,0 16 1529 0 0,-1-23-1679 0 0,1 0-35 0 0,0 0 0 0 0,0 0 0 0 0,0 0 0 0 0,0 0 0 0 0,0 1 0 0 0,0-1-1 0 0,0 0 1 0 0,0 1 0 0 0,0-1 0 0 0,0 0 0 0 0,0 1 0 0 0,0 0 0 0 0,0-1 0 0 0,0 1 0 0 0,-1-1 0 0 0,1 1-1 0 0,0 0 1 0 0,0 0 0 0 0,-1-1 0 0 0,1 1 0 0 0,0 0 0 0 0,-1 0 0 0 0,1 0 0 0 0,-1 0 0 0 0,1 0 0 0 0,-1 0-1 0 0,0 0 1 0 0,1 1 0 0 0,1 3-274 0 0,-1 1-1 0 0,0 0 1 0 0,0 0 0 0 0,0 6-1 0 0,0-5-476 0 0,1 14-1187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3:43.454"/>
    </inkml:context>
    <inkml:brush xml:id="br0">
      <inkml:brushProperty name="width" value="0.1" units="cm"/>
      <inkml:brushProperty name="height" value="0.1" units="cm"/>
      <inkml:brushProperty name="color" value="#F4F91B"/>
    </inkml:brush>
  </inkml:definitions>
  <inkml:trace contextRef="#ctx0" brushRef="#br0">883 50 3711 0 0,'10'-10'2960'0'0,"-16"13"-2119"0"0,6-3-793 0 0,-1 1 0 0 0,0-1-1 0 0,0 0 1 0 0,0 1 0 0 0,1-1 0 0 0,-1 1-1 0 0,0-1 1 0 0,1 1 0 0 0,-1-1 0 0 0,0 1-1 0 0,1-1 1 0 0,-1 1 0 0 0,1 0 0 0 0,-1-1-1 0 0,0 1 1 0 0,1 0 0 0 0,0 0 0 0 0,-1 0-1 0 0,0 1 50 0 0,0 0 0 0 0,1 0-1 0 0,-1 0 1 0 0,0 0 0 0 0,0 0-1 0 0,-1 0 1 0 0,1 0 0 0 0,0 0 0 0 0,-1-1-1 0 0,1 1 1 0 0,-1 0 0 0 0,1-1-1 0 0,-1 0 1 0 0,0 1 0 0 0,1-1-1 0 0,-1 0 1 0 0,0 0 0 0 0,0 0-1 0 0,0 0 1 0 0,0 0 0 0 0,0 0-1 0 0,0 0 1 0 0,0-1 0 0 0,0 1-1 0 0,0-1 1 0 0,-1 0 0 0 0,1 0-1 0 0,0 1 1 0 0,0-1 0 0 0,0 0 0 0 0,-1-1-1 0 0,1 1 1 0 0,0 0 0 0 0,0-1-1 0 0,0 1 1 0 0,0-1 0 0 0,0 0-1 0 0,-4-1 1 0 0,-7-4 398 0 0,-1 1 0 0 0,0 1 0 0 0,0 0 0 0 0,-20-2 0 0 0,-7-2 906 0 0,18 3-34 0 0,-62-15 1038 0 0,45 11-2954 0 0,-1 2-1 0 0,-80-3 1 0 0,78 10 54 0 0,0 2 1 0 0,0 2-1 0 0,0 2 0 0 0,1 2 1 0 0,-67 21-1 0 0,69-15-1056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3:44.450"/>
    </inkml:context>
    <inkml:brush xml:id="br0">
      <inkml:brushProperty name="width" value="0.1" units="cm"/>
      <inkml:brushProperty name="height" value="0.1" units="cm"/>
      <inkml:brushProperty name="color" value="#F4F91B"/>
    </inkml:brush>
  </inkml:definitions>
  <inkml:trace contextRef="#ctx0" brushRef="#br0">1485 0 1839 0 0,'-4'1'890'0'0,"-1"0"0"0"0,1-1 0 0 0,0 1-1 0 0,-1-1 1 0 0,-5-1 0 0 0,7 1-997 0 0,-213 9 5016 0 0,177-7-5254 0 0,-50 9 1023 0 0,58-5-415 0 0,-39 1 0 0 0,-163-4 705 0 0,-84 4 102 0 0,118 10-607 0 0,7 0-5038 0 0,129-14-55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3:46.223"/>
    </inkml:context>
    <inkml:brush xml:id="br0">
      <inkml:brushProperty name="width" value="0.1" units="cm"/>
      <inkml:brushProperty name="height" value="0.1" units="cm"/>
      <inkml:brushProperty name="color" value="#F4F91B"/>
    </inkml:brush>
  </inkml:definitions>
  <inkml:trace contextRef="#ctx0" brushRef="#br0">1703 6 455 0 0,'0'-1'64'0'0,"-1"1"-1"0"0,1-1 1 0 0,-1 1-1 0 0,1-1 1 0 0,-1 1-1 0 0,1 0 0 0 0,-1-1 1 0 0,0 1-1 0 0,1 0 1 0 0,-1-1-1 0 0,1 1 0 0 0,-1 0 1 0 0,0 0-1 0 0,1 0 1 0 0,-1-1-1 0 0,0 1 1 0 0,1 0-1 0 0,-1 0 0 0 0,1 0 1 0 0,-1 0-1 0 0,0 0 1 0 0,1 0-1 0 0,-1 0 0 0 0,0 0 1 0 0,1 0-1 0 0,-1 1 1 0 0,0-1-1 0 0,-26 8 1536 0 0,10-3-526 0 0,-5 0-140 0 0,1 1-1 0 0,0 0 1 0 0,1 2 0 0 0,-25 11-1 0 0,27-11-722 0 0,-1-1-1 0 0,0-1 1 0 0,-36 6 0 0 0,-60 1 714 0 0,-336-18 2082 0 0,346-1-2558 0 0,-320-6 243 0 0,390 13-751 0 0,0 1-1 0 0,-1 2 1 0 0,-39 9 0 0 0,-1 8-4099 0 0,28-5-604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8:07.056"/>
    </inkml:context>
    <inkml:brush xml:id="br0">
      <inkml:brushProperty name="width" value="0.1" units="cm"/>
      <inkml:brushProperty name="height" value="0.1" units="cm"/>
      <inkml:brushProperty name="color" value="#F4F91B"/>
    </inkml:brush>
  </inkml:definitions>
  <inkml:trace contextRef="#ctx0" brushRef="#br0">1719 1572 455 0 0,'-2'0'275'0'0,"0"-1"0"0"0,0 1 0 0 0,1-1 0 0 0,-1 0 0 0 0,0 1 0 0 0,1-1 0 0 0,-1 0 0 0 0,0 0 0 0 0,1 0 0 0 0,-1 0 0 0 0,1 0 1 0 0,0-1-1 0 0,-1 1 0 0 0,1 0 0 0 0,0-1 0 0 0,0 1 0 0 0,0 0 0 0 0,-1-3 0 0 0,-6-5 1065 0 0,4 1 317 0 0,2 5-1196 0 0,2 5-113 0 0,12-8-204 0 0,-9 6-93 0 0,0 0 0 0 0,0 0 0 0 0,0 0 0 0 0,-1-1 0 0 0,1 0 0 0 0,0 1 0 0 0,0-1 0 0 0,0 0-1 0 0,-1 0 1 0 0,1-1 0 0 0,-1 1 0 0 0,1 0 0 0 0,-1-1 0 0 0,1 1 0 0 0,-1-1 0 0 0,2-2 0 0 0,-4 4-36 0 0,0 0 1 0 0,0 0-1 0 0,0 1 1 0 0,0-1-1 0 0,1 0 1 0 0,-1 0-1 0 0,0 0 1 0 0,0 1-1 0 0,0-1 1 0 0,0 0-1 0 0,0 0 0 0 0,0 0 1 0 0,0 0-1 0 0,0 0 1 0 0,1 1-1 0 0,-1-1 1 0 0,0 0-1 0 0,0 0 1 0 0,0 0-1 0 0,0 0 1 0 0,0 0-1 0 0,1 0 1 0 0,-1 1-1 0 0,0-1 1 0 0,0 0-1 0 0,0 0 1 0 0,0 0-1 0 0,1 0 1 0 0,-1 0-1 0 0,0 0 1 0 0,0 0-1 0 0,0 0 1 0 0,1 0-1 0 0,-1 0 1 0 0,0 0-1 0 0,0 0 1 0 0,0 0-1 0 0,1 0 1 0 0,-1 0-1 0 0,0 0 0 0 0,0 0 1 0 0,0 0-1 0 0,0 0 1 0 0,1-1-1 0 0,-1 1 1 0 0,0 0-1 0 0,0 0 1 0 0,0 0-1 0 0,0 0 1 0 0,1 0-1 0 0,-1 0 1 0 0,0 0-1 0 0,0-1 1 0 0,0 1-1 0 0,0 0 1 0 0,0 0-1 0 0,0 0 1 0 0,0 0-1 0 0,1-1 1 0 0,-1 1-1 0 0,0 0 1 0 0,0 0-1 0 0,0 0 1 0 0,0 0-1 0 0,0-1 1 0 0,0 1-1 0 0,0 0 1 0 0,-1 4 493 0 0,-5-6 151 0 0,5 1-567 0 0,-1 1 1 0 0,1 0-1 0 0,-1 0 0 0 0,1 0 0 0 0,-1 0 0 0 0,1 0 0 0 0,-1 1 0 0 0,1-1 1 0 0,-1 0-1 0 0,1 1 0 0 0,-1-1 0 0 0,1 1 0 0 0,0 0 0 0 0,-1-1 0 0 0,1 1 0 0 0,-2 1 1 0 0,-16 4 46 0 0,-20-4 847 0 0,34-1-864 0 0,0 0 1 0 0,-1 0-1 0 0,1 0 0 0 0,-7 3 0 0 0,-4 0 61 0 0,-12 5 56 0 0,-23 3 217 0 0,-11-7 282 0 0,41-4-388 0 0,-41 7-1 0 0,54-7-328 0 0,1 0-1 0 0,-1-1 0 0 0,0 0 1 0 0,0 0-1 0 0,1-1 0 0 0,-1 0 1 0 0,-11-3-1 0 0,7 2 166 0 0,1 0 0 0 0,-17 0 0 0 0,-4 1 146 0 0,-52-7 0 0 0,-70-24 917 0 0,146 31-1198 0 0,-1 0 0 0 0,0 0 0 0 0,-14 2-1 0 0,-19-3 110 0 0,19-1 135 0 0,-27 0 0 0 0,48 3-275 0 0,1-1 0 0 0,0 1 0 0 0,0-1 0 0 0,-1 1 0 0 0,1-1 0 0 0,0 1-1 0 0,0-1 1 0 0,0 0 0 0 0,0 0 0 0 0,0 1 0 0 0,0-1 0 0 0,0 0 0 0 0,0 0 0 0 0,0 0 0 0 0,-1-1-1 0 0,1 0 16 0 0,0 1 0 0 0,-1-1 0 0 0,1 1-1 0 0,-1 0 1 0 0,1 0 0 0 0,-1-1 0 0 0,1 1-1 0 0,-4-1 1 0 0,-2 1-28 0 0,-1 0 0 0 0,0 0 1 0 0,1 0-1 0 0,-1 1 0 0 0,0 1 0 0 0,0-1 0 0 0,-12 3 0 0 0,-25 2-9 0 0,-1-1 1 0 0,5 4 0 0 0,26-7 3 0 0,-25 4-1 0 0,26-3 28 0 0,-27 2-1 0 0,28-3-29 0 0,-7-2 0 0 0,1 2-3 0 0,18 0 7 0 0,-1-1 0 0 0,1 0 0 0 0,-1 1 0 0 0,0-1 0 0 0,1 0 0 0 0,-1 0 0 0 0,1 0 0 0 0,-1 0 0 0 0,1 0 0 0 0,-1 0 0 0 0,1-1 0 0 0,-1 1 0 0 0,-2-1 0 0 0,-10-4 57 0 0,-4-1 92 0 0,-12-6 109 0 0,5 3-119 0 0,-14-11-7 0 0,36 19-59 0 0,1 0 1 0 0,-1 0-1 0 0,0-1 0 0 0,1 1 1 0 0,-1-1-1 0 0,1 0 0 0 0,0 0 1 0 0,-1 0-1 0 0,1 0 0 0 0,0 0 1 0 0,0 0-1 0 0,1-1 0 0 0,-4-3 1 0 0,-2-2 3393 0 0,-10-5-5339 0 0,-2-2-202 0 0,18 14 2171 0 0,0 0 1 0 0,0 0-1 0 0,1 1 1 0 0,-1-2-1 0 0,0 1 0 0 0,0 0 1 0 0,1 0-1 0 0,-1 0 0 0 0,0 0 1 0 0,1 0-1 0 0,-1 0 1 0 0,1-1-1 0 0,-1-1 0 0 0,-1-3 596 0 0,-9-12-1513 0 0,9 16 725 0 0,1 0-1 0 0,-1 1 1 0 0,1-1 0 0 0,0-1-1 0 0,-1 1 1 0 0,1 0 0 0 0,0 0-1 0 0,0 0 1 0 0,0-4 0 0 0,-6-55 450 0 0,5 38-172 0 0,-5-30 0 0 0,0 28 12 0 0,4 18-167 0 0,1-1-1 0 0,1 1 1 0 0,-1-1 0 0 0,0-12-1 0 0,2 14-25 0 0,-1 1 1 0 0,0-1-1 0 0,0 0 0 0 0,0 1 0 0 0,-1 0 0 0 0,1-1 0 0 0,-1 1 0 0 0,-1 0 0 0 0,1 0 0 0 0,-5-7 0 0 0,2 4 12 0 0,1 0 0 0 0,1 0 0 0 0,-4-11 0 0 0,-1-18-21 0 0,7 27 20 0 0,-1 1 0 0 0,0 0-1 0 0,-6-18 1 0 0,4 16-16 0 0,0-1-1 0 0,1 0 0 0 0,1 0 1 0 0,0 0-1 0 0,1 0 1 0 0,0 0-1 0 0,2-25 1 0 0,-1 16 6 0 0,-6-91 174 0 0,4 81-151 0 0,-1-1 0 0 0,-2 1 1 0 0,-10-36-1 0 0,9 40-23 0 0,4 16-7 0 0,0 7 0 0 0,1 0 0 0 0,0-1 0 0 0,0 1 0 0 0,1-1 0 0 0,-1 1 0 0 0,1-1 0 0 0,0 0 0 0 0,0 1 0 0 0,1-1 0 0 0,0 1 0 0 0,1-7 0 0 0,1 0 0 0 0,-2 6 0 0 0,1-1 0 0 0,-1 1 0 0 0,1-1 0 0 0,0 1 0 0 0,1-1 0 0 0,0 1 0 0 0,0 0 0 0 0,0 0 0 0 0,0 0 0 0 0,6-5 0 0 0,-6 6 0 0 0,0 0 0 0 0,0 0 0 0 0,0-1 0 0 0,3-8 0 0 0,10-13 0 0 0,-8 18 0 0 0,0 0 0 0 0,1 0 0 0 0,-1 1 0 0 0,2 0 0 0 0,-1 0 0 0 0,1 1 0 0 0,16-8 0 0 0,77-27 0 0 0,-80 33 0 0 0,21-8 0 0 0,1 2 0 0 0,78-15 0 0 0,-91 22 0 0 0,0 0 0 0 0,-1-2 0 0 0,40-17 0 0 0,-41 14 0 0 0,-3 2 0 0 0,-1 2 0 0 0,1 0 0 0 0,1 2 0 0 0,0 1 0 0 0,52-3 0 0 0,-43 9 0 0 0,-1 1 0 0 0,42 8 0 0 0,-51-3 0 0 0,-1 1 0 0 0,0 1 0 0 0,39 20 0 0 0,15 5 0 0 0,-58-25 0 0 0,10 3 0 0 0,36 8 0 0 0,-35-10 0 0 0,-1 0 0 0 0,48 25 0 0 0,-44-19 0 0 0,46 15 0 0 0,-58-24 0 0 0,1-1 0 0 0,-2 2 0 0 0,1 0 0 0 0,-1 1 0 0 0,38 22 0 0 0,-40-18-3 0 0,47 33-32 0 0,-59-39 31 0 0,-1 0-1 0 0,0 1 1 0 0,0 0 0 0 0,-1 0-1 0 0,9 13 1 0 0,-3-3 4 0 0,-2 0 0 0 0,0 0 0 0 0,-1 2 0 0 0,0-1 0 0 0,-2 1 0 0 0,0 0 0 0 0,5 24 0 0 0,5 71-14 0 0,-17-95-1 0 0,0 0 1 0 0,-1 0 0 0 0,-6 36-1 0 0,-4 2-15 0 0,-26 81 0 0 0,24-104 13 0 0,-2 0 0 0 0,-1-2 0 0 0,-29 49 0 0 0,44-82 17 0 0,-112 165 0 0 0,76-123 115 0 0,-35 48-486 0 0,61-75 589 0 0,0 1 1 0 0,1 0-1 0 0,0 1 1 0 0,-7 21-1 0 0,-23 93-1213 0 0,23-78-1678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8:47.920"/>
    </inkml:context>
    <inkml:brush xml:id="br0">
      <inkml:brushProperty name="width" value="0.1" units="cm"/>
      <inkml:brushProperty name="height" value="0.1" units="cm"/>
      <inkml:brushProperty name="color" value="#66CC00"/>
    </inkml:brush>
  </inkml:definitions>
  <inkml:trace contextRef="#ctx0" brushRef="#br0">635 1555 1839 0 0,'-17'4'444'0'0,"1"0"-1"0"0,0 1 0 0 0,0 1 0 0 0,0 0 1 0 0,1 1-1 0 0,-22 14 0 0 0,28-16-235 0 0,-1-1-1 0 0,0 0 1 0 0,0 0-1 0 0,0-1 1 0 0,0 0-1 0 0,0-1 1 0 0,-1 0-1 0 0,1 0 1 0 0,-1-1-1 0 0,-12-1 1 0 0,22 0-107 0 0,0 0 0 0 0,-1 0 0 0 0,1-1 1 0 0,0 1-1 0 0,-1 0 0 0 0,1-1 0 0 0,0 1 1 0 0,0-1-1 0 0,-1 0 0 0 0,1 1 0 0 0,0-1 0 0 0,0 0 1 0 0,0 0-1 0 0,0 1 0 0 0,0-1 0 0 0,0 0 1 0 0,0 0-1 0 0,-1-2 0 0 0,-15-23 2373 0 0,0 1 199 0 0,15 23-2512 0 0,1 1 1 0 0,0 0-1 0 0,0 0 0 0 0,0-1 0 0 0,0 1 0 0 0,0-1 0 0 0,0 1 0 0 0,0-1 0 0 0,0 1 0 0 0,0-1 1 0 0,0 1-1 0 0,1-1 0 0 0,-1 0 0 0 0,1 1 0 0 0,-1-1 0 0 0,1 0 0 0 0,0 0 0 0 0,0 1 1 0 0,0-4-1 0 0,0 3-43 0 0,1 0 1 0 0,0 1 0 0 0,-1-1 0 0 0,1 0-1 0 0,0 0 1 0 0,0 0 0 0 0,0 1 0 0 0,0-1-1 0 0,0 0 1 0 0,1 1 0 0 0,-1-1 0 0 0,1 1-1 0 0,-1 0 1 0 0,1-1 0 0 0,-1 1 0 0 0,1 0-1 0 0,2-2 1 0 0,8-4 138 0 0,0 1-1 0 0,0 0 1 0 0,16-5-1 0 0,-14 6-59 0 0,0-1-1 0 0,17-10 1 0 0,-16 8 4 0 0,1 1 0 0 0,0 0-1 0 0,27-7 1 0 0,21-9 241 0 0,-32 12-246 0 0,-1 0-1 0 0,1 3 1 0 0,40-7-1 0 0,-39 9-73 0 0,-6 1 43 0 0,-1 2 0 0 0,52 0 0 0 0,54 12 216 0 0,-83-5-350 0 0,26-2 44 0 0,24 8 24 0 0,88 5 127 0 0,57-5 130 0 0,-173-4-252 0 0,40 2 56 0 0,-51-4-44 0 0,-39-2-41 0 0,41-1-1 0 0,87-14 70 0 0,-33 15-26 0 0,6-2-97 0 0,-94 0 27 0 0,1 0 0 0 0,-1 2 0 0 0,55 10 0 0 0,-54-7-22 0 0,0-1-1 0 0,1-2 1 0 0,0-1 0 0 0,34-3-1 0 0,-51 1-19 0 0,30-5 63 0 0,-23 0-28 0 0,-5 3-9 0 0,-1-1 0 0 0,0 0 1 0 0,0-2-1 0 0,0 1 0 0 0,20-13 0 0 0,-23 10 19 0 0,0 0 0 0 0,-1 0-1 0 0,0-2 1 0 0,0 1 0 0 0,-1-1 0 0 0,0-1-1 0 0,0 1 1 0 0,9-18 0 0 0,2-7 211 0 0,23-60 1 0 0,-38 82-239 0 0,-1 0 0 0 0,-1 0 0 0 0,0 0 0 0 0,-1 0 0 0 0,1-15 0 0 0,-1-1 40 0 0,-4-40 0 0 0,-10-63 133 0 0,11 121-188 0 0,-2 1-1 0 0,1 0 1 0 0,-1 0 0 0 0,-1 1-1 0 0,0-1 1 0 0,0 0 0 0 0,-1 1-1 0 0,-6-9 1 0 0,-8-10 58 0 0,-26-29-1 0 0,-2-2-21 0 0,31 41-31 0 0,1 1 1 0 0,-2 0-1 0 0,0 1 1 0 0,-1 1-1 0 0,-31-20 0 0 0,-37-31 28 0 0,20 11-11 0 0,-95-62 0 0 0,135 99-29 0 0,-5-1-2 0 0,0 2 0 0 0,0 1 0 0 0,-2 1 0 0 0,0 2 0 0 0,-68-18 0 0 0,66 23 13 0 0,-1 1 0 0 0,-1 1-1 0 0,1 3 1 0 0,-37 0 0 0 0,-11 2-13 0 0,-230 5 0 0 0,151-5 0 0 0,52-2 0 0 0,-157 0 0 0 0,223 0 0 0 0,1-1 0 0 0,-82-19 0 0 0,75 12 0 0 0,27 8 0 0 0,-42-1 0 0 0,26 2 0 0 0,20 2 0 0 0,0 0 0 0 0,0 1 0 0 0,0 1 0 0 0,-22 5 0 0 0,-76 26 0 0 0,106-29 0 0 0,-1 0 0 0 0,2 0 0 0 0,-1 1 0 0 0,0 1 0 0 0,1 0 0 0 0,0 1 0 0 0,1 0 0 0 0,-12 10 0 0 0,-166 148 0 0 0,173-151 0 0 0,0 1 0 0 0,1 0 0 0 0,1 2 0 0 0,1-1 0 0 0,-19 33 0 0 0,19-27 0 0 0,-18 45 0 0 0,26-55 0 0 0,0 0 0 0 0,1 0 0 0 0,1 0 0 0 0,0 1 0 0 0,0 23 0 0 0,1 0 0 0 0,3 0 0 0 0,1 0 0 0 0,1-1 0 0 0,17 65 0 0 0,-5-51 0 0 0,3 0 0 0 0,2-2 0 0 0,47 78 0 0 0,32 26 0 0 0,-92-137 0 0 0,-2-4 0 0 0,0 1 0 0 0,1-1 0 0 0,12 13 0 0 0,-15-19-13 0 0,-1 0 0 0 0,0 0 0 0 0,0 1 0 0 0,0-1 0 0 0,-1 1 0 0 0,1 0 0 0 0,-1 0 0 0 0,0 0 0 0 0,-1 0 0 0 0,1 0 0 0 0,1 10 0 0 0,0 6-632 0 0,0 36 1 0 0,-2-23-220 0 0,5 37-2296 0 0,-3-29 1373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9:12.775"/>
    </inkml:context>
    <inkml:brush xml:id="br0">
      <inkml:brushProperty name="width" value="0.1" units="cm"/>
      <inkml:brushProperty name="height" value="0.1" units="cm"/>
      <inkml:brushProperty name="color" value="#66CC00"/>
    </inkml:brush>
  </inkml:definitions>
  <inkml:trace contextRef="#ctx0" brushRef="#br0">3151 1338 4143 0 0,'-2'-5'369'0'0,"0"-5"-432"0"0,2 10 106 0 0,-1-1 1 0 0,1 1-1 0 0,0 0 1 0 0,0 0-1 0 0,0 0 1 0 0,0-1-1 0 0,0 1 1 0 0,0 0-1 0 0,0 0 1 0 0,0 0-1 0 0,1 0 1 0 0,-1-1 0 0 0,0 1-1 0 0,0 0 1 0 0,0 0-1 0 0,0 0 1 0 0,0 0-1 0 0,0 0 1 0 0,0-1-1 0 0,0 1 1 0 0,0 0-1 0 0,0 0 1 0 0,1 0-1 0 0,-1 0 1 0 0,0 0 0 0 0,0-1-1 0 0,0 1 1 0 0,0 0-1 0 0,0 0 1 0 0,1 0-1 0 0,-1 0 1 0 0,0 0-1 0 0,0 0 1 0 0,0 0-1 0 0,0 0 1 0 0,0 0 0 0 0,1 0-1 0 0,-1 0 1 0 0,0 0-1 0 0,0 0 1 0 0,0 0-1 0 0,1 0 1 0 0,7 12 1002 0 0,-8-12-1034 0 0,0 0-1 0 0,0 0 1 0 0,0 0-1 0 0,0 0 0 0 0,1 0 1 0 0,-1 0-1 0 0,0 0 1 0 0,0 1-1 0 0,0-1 0 0 0,0 0 1 0 0,0 0-1 0 0,0 0 1 0 0,1 0-1 0 0,-1 0 0 0 0,0 0 1 0 0,0 0-1 0 0,0 0 1 0 0,0 0-1 0 0,0 0 0 0 0,1 0 1 0 0,-1 0-1 0 0,0 0 1 0 0,0 0-1 0 0,0 0 0 0 0,0-1 1 0 0,0 1-1 0 0,1 0 0 0 0,-1 0 1 0 0,0 0-1 0 0,0 0 1 0 0,0 0-1 0 0,0 0 0 0 0,0 0 1 0 0,0 0-1 0 0,0 0 1 0 0,0 0-1 0 0,1-1 0 0 0,-1 1 1 0 0,0 0-1 0 0,0 0 1 0 0,0 0-1 0 0,1-8 420 0 0,-5-9 481 0 0,4 16-771 0 0,-10-24 1787 0 0,10 24-1890 0 0,0 1-1 0 0,0-1 1 0 0,0 1 0 0 0,0 0-1 0 0,-1-1 1 0 0,1 1 0 0 0,0-1 0 0 0,0 1-1 0 0,-1 0 1 0 0,1-1 0 0 0,0 1-1 0 0,0 0 1 0 0,-1-1 0 0 0,1 1-1 0 0,0 0 1 0 0,-1 0 0 0 0,1-1 0 0 0,-1 1-1 0 0,1 0 1 0 0,0 0 0 0 0,-1 0-1 0 0,1-1 1 0 0,-1 1 0 0 0,1 0 0 0 0,0 0-1 0 0,-1 0 1 0 0,1 0 0 0 0,-1 0-1 0 0,1 0 1 0 0,-1 0 0 0 0,1 0-1 0 0,-1 0 1 0 0,1 0 0 0 0,0 0 0 0 0,-1 0-1 0 0,1 0 1 0 0,-1 0 0 0 0,1 0-1 0 0,-1 1 1 0 0,1-1 0 0 0,0 0-1 0 0,-1 0 1 0 0,1 0 0 0 0,0 1 0 0 0,-1-1-1 0 0,1 0 1 0 0,0 0 0 0 0,-1 1-1 0 0,1-1 1 0 0,0 0 0 0 0,-1 1 0 0 0,1-1-1 0 0,-1 1 1 0 0,-3 5 76 0 0,-1-1-1 0 0,0 0 1 0 0,-1 0-1 0 0,1-1 1 0 0,-1 1 0 0 0,0-1-1 0 0,-10 5 1 0 0,12-7 38 0 0,0 0-1 0 0,0 0 1 0 0,-1 0 0 0 0,1-1 0 0 0,-1 0-1 0 0,1 0 1 0 0,0 0 0 0 0,-1 0 0 0 0,0-1-1 0 0,1 0 1 0 0,-1 0 0 0 0,1 0 0 0 0,-6-1-1 0 0,-12-1 152 0 0,1 0 0 0 0,-1 2 0 0 0,0 0 0 0 0,0 2 0 0 0,1 0-1 0 0,-35 8 1 0 0,33-4-187 0 0,0 2 0 0 0,-39 17 1 0 0,34-13-33 0 0,-29 8 1 0 0,46-16-31 0 0,1-2 0 0 0,-1 0 0 0 0,0 0 0 0 0,-19 0 0 0 0,24-2 30 0 0,1 0 0 0 0,-1-1-1 0 0,1 0 1 0 0,-1 0 0 0 0,1-1-1 0 0,0 1 1 0 0,-1-1 0 0 0,1 0-1 0 0,0 0 1 0 0,0-1 0 0 0,-6-4-1 0 0,-3-1 107 0 0,0-1-1 0 0,0 2 0 0 0,0 0 1 0 0,-1 1-1 0 0,0 0 0 0 0,-1 1 1 0 0,1 1-1 0 0,-24-4 0 0 0,-13-1 33 0 0,28 4-78 0 0,0 1 0 0 0,-38-1-1 0 0,30 4-59 0 0,0 3-1 0 0,1 0 0 0 0,-37 9 1 0 0,-16 7-6 0 0,-105 27 150 0 0,147-34-106 0 0,0-3 0 0 0,0-1 0 0 0,-1-2 0 0 0,0-2-1 0 0,-79-5 1 0 0,85 0-3 0 0,0 1-1 0 0,0 2 1 0 0,0 2 0 0 0,1 1-1 0 0,-58 14 1 0 0,53-8-42 0 0,0-3 0 0 0,-1-1 0 0 0,-48 0 0 0 0,27-2-17 0 0,56-3-30 0 0,-12 1 33 0 0,1-1 1 0 0,-1-1-1 0 0,1 0 1 0 0,-1-1-1 0 0,-28-6 1 0 0,21 2-16 0 0,0 2 0 0 0,-1 0 0 0 0,-35 2 0 0 0,-72 5 208 0 0,114-4-201 0 0,-64 2 284 0 0,53 3-293 0 0,-13 0 47 0 0,35-5-52 0 0,1 0-1 0 0,0 1 1 0 0,-1 0-1 0 0,-13 3 1 0 0,18-4-7 0 0,-1-1 1 0 0,1 1 0 0 0,-1-1-1 0 0,1 0 1 0 0,0 0 0 0 0,-1 0-1 0 0,1-1 1 0 0,0 1 0 0 0,-8-5-1 0 0,2-3 100 0 0,-4-1 26 0 0,13 9-145 0 0,-1-1 0 0 0,1 1 1 0 0,-1-1-1 0 0,1 0 0 0 0,0 1 1 0 0,0-1-1 0 0,0 0 0 0 0,0 0 0 0 0,0 0 1 0 0,0 0-1 0 0,0 0 0 0 0,1 0 1 0 0,-1 0-1 0 0,1 0 0 0 0,-1 0 0 0 0,1-4 1 0 0,-9-118 582 0 0,-1-8-318 0 0,-12 22-109 0 0,11 66-79 0 0,-7-86 0 0 0,10 35-28 0 0,6 58-51 0 0,-7-43 1 0 0,5 52-5 0 0,0-1 0 0 0,2 1 1 0 0,2-33-1 0 0,4-24 7 0 0,-3 53-4 0 0,0 1 0 0 0,2-1 0 0 0,11-45 0 0 0,-9 51-12 0 0,-4 20 0 0 0,0 0 0 0 0,0 0 0 0 0,1 0 0 0 0,2-7 0 0 0,3-2 0 0 0,-5 9 0 0 0,0 0 0 0 0,1 0 0 0 0,0 1 0 0 0,5-7 0 0 0,-6 10 0 0 0,-1 0 0 0 0,1 0 0 0 0,0 0 0 0 0,0 0 0 0 0,0 1 0 0 0,0-1 0 0 0,0 1 0 0 0,1-1 0 0 0,-1 1 0 0 0,0 0 0 0 0,1 0 0 0 0,-1 0 0 0 0,6-1 0 0 0,154-26 0 0 0,-48 12 0 0 0,-45 6-16 0 0,0 4 1 0 0,94 3-1 0 0,-9 1-1 0 0,-121 2 17 0 0,40 5 0 0 0,-40-2 0 0 0,38-1 0 0 0,30-12 0 0 0,-66 5 0 0 0,-1 2 0 0 0,1 1 0 0 0,38 4 0 0 0,13 8 0 0 0,52 4 0 0 0,-107-13 0 0 0,1-1 0 0 0,44-5 0 0 0,108-26 0 0 0,-136 25 0 0 0,1 1 0 0 0,56 2 0 0 0,24 1 0 0 0,-120 2 0 0 0,124-2 0 0 0,84-6 0 0 0,-138 5 0 0 0,-6 0 0 0 0,159-11 0 0 0,-188 14 0 0 0,0 3 0 0 0,52 9 0 0 0,-71-7 0 0 0,1 1 0 0 0,-1 1 0 0 0,0 1 0 0 0,-1 2 0 0 0,25 13 0 0 0,-32-13 0 0 0,0 2 0 0 0,-1 0 0 0 0,16 16 0 0 0,-24-21 0 0 0,-1-1 0 0 0,0 0 0 0 0,-1 1 0 0 0,0 0 0 0 0,0 0 0 0 0,0 0 0 0 0,-1 1 0 0 0,-1 0 0 0 0,1 0 0 0 0,-1 0 0 0 0,0 0 0 0 0,-1 1 0 0 0,0 0 0 0 0,0 0 0 0 0,-1-1 0 0 0,0 2 0 0 0,1 13 0 0 0,-3-7-11 0 0,-1-1 1 0 0,0 1-1 0 0,-1 0 0 0 0,0-1 1 0 0,-7 22-1 0 0,-27 86-53 0 0,-19 129 0 0 0,45-201 64 0 0,-1-1 0 0 0,-32 86 0 0 0,26-91 0 0 0,-47 102 0 0 0,59-136 0 0 0,0 1 0 0 0,-3 13 0 0 0,4-13 0 0 0,-11 24 0 0 0,14-33 0 0 0,-1 1 0 0 0,0-1 0 0 0,0 0 0 0 0,0 0 0 0 0,-1 0 0 0 0,1 0 0 0 0,-1-1 0 0 0,0 1 0 0 0,0-1 0 0 0,0 1 0 0 0,-4 1 0 0 0,3-2 0 0 0,0-1 0 0 0,1 0 0 0 0,-1-1 0 0 0,0 1 0 0 0,0-1 0 0 0,-1 1 0 0 0,1-1 0 0 0,0 0 0 0 0,0-1 0 0 0,0 1 0 0 0,0-1 0 0 0,0 0 0 0 0,1 0 0 0 0,-9-3 0 0 0,5 2 0 0 0,0 1 0 0 0,0-1 0 0 0,-11 0 0 0 0,12 2-153 0 0,0 1-1 0 0,0 0 1 0 0,0 0 0 0 0,-1 0-1 0 0,1 0 1 0 0,1 1 0 0 0,-1 0-1 0 0,0 1 1 0 0,0-1 0 0 0,1 1-1 0 0,-1 0 1 0 0,1 1 0 0 0,0-1-1 0 0,0 1 1 0 0,-7 6 0 0 0,-8 8-1425 0 0,-2 0-343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09:36.738"/>
    </inkml:context>
    <inkml:brush xml:id="br0">
      <inkml:brushProperty name="width" value="0.1" units="cm"/>
      <inkml:brushProperty name="height" value="0.1" units="cm"/>
      <inkml:brushProperty name="color" value="#66CC00"/>
    </inkml:brush>
  </inkml:definitions>
  <inkml:trace contextRef="#ctx0" brushRef="#br0">3 1344 5239 0 0,'-3'-6'1552'0'0,"8"10"-834"0"0,-1 1 0 0 0,1-1 0 0 0,0 0-1 0 0,0 0 1 0 0,1-1 0 0 0,7 5-1 0 0,14-3 785 0 0,0-1 0 0 0,49 1 0 0 0,23 2-208 0 0,38 3-124 0 0,-62-6-373 0 0,-31-3-365 0 0,-24-1-267 0 0,24 3-1 0 0,39 9 228 0 0,134 11 496 0 0,-137-16-635 0 0,-36-2-20 0 0,1-2 0 0 0,73-4 0 0 0,243-13 567 0 0,-223 18-736 0 0,-47-2 103 0 0,95 16-1 0 0,9-2 112 0 0,-163-16-232 0 0,1-1 0 0 0,35-7 0 0 0,22-1 72 0 0,27-2 90 0 0,29 0-7 0 0,-91 8-41 0 0,95-17 0 0 0,-102 12-111 0 0,-39 7-41 0 0,2-1-4 0 0,-1 0-1 0 0,1 1 0 0 0,10 1 1 0 0,1-1 17 0 0,0 0 1 0 0,0-1 0 0 0,30-8-1 0 0,9-1 10 0 0,-38 8-28 0 0,32-4 27 0 0,61-1 1 0 0,227 26 108 0 0,-275-16-41 0 0,132-12 0 0 0,-61 1-49 0 0,-106 7-42 0 0,18 0 53 0 0,98 7 1 0 0,-107 1-68 0 0,12 1 27 0 0,0-1-1 0 0,1-3 1 0 0,64-4 0 0 0,11-6 67 0 0,176 14 0 0 0,-285-6-80 0 0,33 2-7 0 0,179 1 128 0 0,-196-4-105 0 0,48 4-1 0 0,-28 0-56 0 0,17 2 34 0 0,103 20 0 0 0,-116-16 0 0 0,77 1 0 0 0,-76-8 0 0 0,76 14 0 0 0,-123-15 4 0 0,-1 0 1 0 0,1-1-1 0 0,-1-1 0 0 0,1 0 0 0 0,22-4 0 0 0,74-18 156 0 0,-66 11-73 0 0,-28 7-50 0 0,0-1 1 0 0,0-1-1 0 0,-1 0 0 0 0,1-1 1 0 0,-1-1-1 0 0,-1 0 0 0 0,1-1 1 0 0,-2-1-1 0 0,1 0 0 0 0,17-17 1 0 0,16-17 134 0 0,64-77 0 0 0,3-41-22 0 0,-73 99-119 0 0,-24 34-20 0 0,-1-1-1 0 0,-1-1 1 0 0,-1 0 0 0 0,-2-1-1 0 0,12-47 1 0 0,-21 61-11 0 0,0-1 0 0 0,-2 0 0 0 0,0 0 0 0 0,-1 0 0 0 0,-1 0 0 0 0,-1 0 0 0 0,0 0 0 0 0,-2 0 0 0 0,-7-31 0 0 0,3 31 0 0 0,0 0 0 0 0,-2 1 0 0 0,0-1 0 0 0,-23-32 0 0 0,27 44 0 0 0,-48-64 0 0 0,46 61 0 0 0,0 1 0 0 0,-1 0 0 0 0,0 1 0 0 0,-1-1 0 0 0,0 2 0 0 0,0-1 0 0 0,-19-10 0 0 0,-5-1 0 0 0,-37-15 0 0 0,61 30 0 0 0,-17-7 0 0 0,0 1 0 0 0,0 1 0 0 0,-1 2 0 0 0,0 0 0 0 0,0 2 0 0 0,-1 1 0 0 0,-53-2 0 0 0,-35-2 0 0 0,20 0 0 0 0,4 6 0 0 0,-179-10 0 0 0,7 9 0 0 0,153 4 0 0 0,-250-11 0 0 0,27 10 0 0 0,-174-2 0 0 0,323-6 0 0 0,-171 3 0 0 0,339 5 0 0 0,-257-7 0 0 0,245 6 0 0 0,-55-5 0 0 0,-66 0 0 0 0,19 8 0 0 0,62-2 0 0 0,-135 16 0 0 0,-1 8 0 0 0,66-9 0 0 0,-262 30 0 0 0,348-39 0 0 0,-87-3 0 0 0,-53-13 0 0 0,-33-1 0 0 0,180 11 0 0 0,0-3 0 0 0,1-1 0 0 0,-48-10 0 0 0,28-5 0 0 0,38 11 0 0 0,-29-6 0 0 0,-92-23 0 0 0,115 31 0 0 0,-1 1 0 0 0,-48-2 0 0 0,76 7 0 0 0,-54 0 0 0 0,-104 13 0 0 0,142-9 0 0 0,13-2 0 0 0,-1 0 0 0 0,1-1 0 0 0,-1 0 0 0 0,-16-1 0 0 0,-12 2 0 0 0,35-2 0 0 0,0 0 0 0 0,1 0 0 0 0,-1 0 0 0 0,1 0 0 0 0,-1 0 0 0 0,1 1 0 0 0,-1-1 0 0 0,1 1 0 0 0,-1-1 0 0 0,1 1 0 0 0,-1 0 0 0 0,1 0 0 0 0,0 0 0 0 0,0 1 0 0 0,-1-1 0 0 0,-1 2 0 0 0,-3 3 0 0 0,0 0 0 0 0,0 1 0 0 0,-7 8 0 0 0,-11 11 0 0 0,6-11 0 0 0,-72 65 0 0 0,60-55 0 0 0,25-21 0 0 0,0 0 0 0 0,1 0 0 0 0,-1 1 0 0 0,1 0 0 0 0,0 0 0 0 0,-5 6 0 0 0,0 3-1 0 0,1 1-1 0 0,0 0 1 0 0,1 0-1 0 0,1 1 0 0 0,1-1 1 0 0,-6 22-1 0 0,3-3-9 0 0,3-1-1 0 0,-5 50 1 0 0,6 70-8 0 0,12 78 19 0 0,-6-201 0 0 0,4 18-3 0 0,1 0-1 0 0,22 77 0 0 0,-5-21-1421 0 0,-4 1-1 0 0,10 190 0 0 0,-27-212-358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10:14.237"/>
    </inkml:context>
    <inkml:brush xml:id="br0">
      <inkml:brushProperty name="width" value="0.1" units="cm"/>
      <inkml:brushProperty name="height" value="0.1" units="cm"/>
      <inkml:brushProperty name="color" value="#66CC00"/>
    </inkml:brush>
  </inkml:definitions>
  <inkml:trace contextRef="#ctx0" brushRef="#br0">396 330 919 0 0,'1'-1'101'0'0,"1"0"-1"0"0,-1 0 0 0 0,0 0 1 0 0,0-1-1 0 0,0 1 0 0 0,0 0 1 0 0,0 0-1 0 0,0-1 0 0 0,0 1 1 0 0,0-3-1 0 0,2-1 686 0 0,-1 10-428 0 0,-3-2-342 0 0,1 1-1 0 0,-1 0 0 0 0,1-1 0 0 0,-1 1 0 0 0,0-1 0 0 0,0 1 0 0 0,-1-1 0 0 0,1 1 0 0 0,-1-1 0 0 0,0 0 0 0 0,0 0 0 0 0,0 1 0 0 0,0-2 0 0 0,0 1 0 0 0,-1 0 0 0 0,1 0 0 0 0,-1-1 0 0 0,0 1 1 0 0,1-1-1 0 0,-1 0 0 0 0,0 0 0 0 0,-1 0 0 0 0,1 0 0 0 0,0 0 0 0 0,-4 1 0 0 0,-11 4 122 0 0,0-1 0 0 0,0 0 0 0 0,-31 5 1 0 0,28-7-88 0 0,-11 2 623 0 0,31-6-561 0 0,8-18 1016 0 0,24-9-634 0 0,-20 18-388 0 0,18-19 1 0 0,-3 2 3 0 0,-18 19-66 0 0,0-1 1 0 0,0 0-1 0 0,7-12 1 0 0,8-12 196 0 0,27-32 1 0 0,-31 39-67 0 0,-18 23-156 0 0,-1 1-1 0 0,1 0 0 0 0,0-1 0 0 0,0 1 0 0 0,-1 0 0 0 0,1-1 0 0 0,-1 1 0 0 0,1-1 0 0 0,-1 1 1 0 0,0-1-1 0 0,0 1 0 0 0,1-1 0 0 0,-1 1 0 0 0,0-1 0 0 0,0 1 0 0 0,0-1 0 0 0,-1 1 1 0 0,1-3-1 0 0,-1 3-11 0 0,0 1 1 0 0,1-1 0 0 0,-1 0-1 0 0,0 1 1 0 0,0-1 0 0 0,1 0-1 0 0,-1 1 1 0 0,0-1 0 0 0,0 1-1 0 0,0-1 1 0 0,0 1-1 0 0,0-1 1 0 0,0 1 0 0 0,0 0-1 0 0,0 0 1 0 0,0-1 0 0 0,0 1-1 0 0,0 0 1 0 0,0 0 0 0 0,0 0-1 0 0,0 0 1 0 0,0 0 0 0 0,0 0-1 0 0,0 0 1 0 0,0 1-1 0 0,0-1 1 0 0,0 0 0 0 0,1 0-1 0 0,-1 1 1 0 0,-2 0 0 0 0,-28 13 24 0 0,12-5 23 0 0,12-5-42 0 0,0 0 0 0 0,0 0 0 0 0,-8 6 0 0 0,-21 16 42 0 0,23-17-46 0 0,-1 1 0 0 0,-13 13 0 0 0,25-21-8 0 0,0 0 0 0 0,0 0 0 0 0,0 0 0 0 0,-1 0 0 0 0,1 0 0 0 0,-1-1 0 0 0,0 1 0 0 0,1-1 0 0 0,-1 0 0 0 0,-3 1 0 0 0,14-18 399 0 0,-2 10-282 0 0,0-1-1 0 0,0 1 1 0 0,1 0 0 0 0,11-7-1 0 0,-10 7-36 0 0,0 0-1 0 0,12-13 0 0 0,6-6 91 0 0,7-9 42 0 0,-32 32-204 0 0,0-1 1 0 0,0 1-1 0 0,0-1 0 0 0,0 1 0 0 0,0-1 0 0 0,0 0 0 0 0,-1 1 0 0 0,0-1 0 0 0,1 0 0 0 0,-1-4 0 0 0,0 6-7 0 0,0 1 0 0 0,0-1 0 0 0,0 1-1 0 0,0-1 1 0 0,0 1 0 0 0,0-1 0 0 0,0 1 0 0 0,0-1-1 0 0,0 0 1 0 0,0 1 0 0 0,0-1 0 0 0,0 1 0 0 0,0-1-1 0 0,-1 1 1 0 0,1-1 0 0 0,0 1 0 0 0,0-1-1 0 0,-1 1 1 0 0,1-1 0 0 0,0 1 0 0 0,0-1 0 0 0,-1 1-1 0 0,1 0 1 0 0,-1-1 0 0 0,1 1 0 0 0,0-1 0 0 0,-1 1-1 0 0,1 0 1 0 0,-1-1 0 0 0,1 1 0 0 0,-1 0-1 0 0,1 0 1 0 0,-1-1 0 0 0,1 1 0 0 0,-1 0 0 0 0,1 0-1 0 0,-1 0 1 0 0,1 0 0 0 0,-1 0 0 0 0,1 0 0 0 0,-1 0-1 0 0,0 0 1 0 0,1 0 0 0 0,-1 0 0 0 0,1 0 0 0 0,-1 0-1 0 0,1 0 1 0 0,-1 0 0 0 0,1 0 0 0 0,-1 0-1 0 0,1 1 1 0 0,-1-1 0 0 0,1 0 0 0 0,-1 0 0 0 0,0 1-1 0 0,-19 11-1 0 0,0 0 0 0 0,0 2 0 0 0,-23 21 0 0 0,23-19 0 0 0,13-9 0 0 0,0 0 0 0 0,0 0 0 0 0,0 0 0 0 0,0 1 0 0 0,1 0 0 0 0,1 0 0 0 0,0 1 0 0 0,-6 12 0 0 0,10-19 0 0 0,0-1 0 0 0,1 0 0 0 0,-1-1 0 0 0,1 1 0 0 0,0 0 0 0 0,0 0 0 0 0,-1 0 0 0 0,1 0 0 0 0,0 0 0 0 0,0 0 0 0 0,0 0 0 0 0,0 0 0 0 0,0 0 0 0 0,0 0 0 0 0,0 0 0 0 0,0 0 0 0 0,0 0 0 0 0,0 0 0 0 0,1 0 0 0 0,-1 0 0 0 0,0 0 0 0 0,1-1 0 0 0,-1 1 0 0 0,0 0 0 0 0,2 1 0 0 0,0-3 16 0 0,0 0 0 0 0,-1 0 0 0 0,1-1-1 0 0,0 1 1 0 0,-1-1 0 0 0,1 1 0 0 0,-1-1 0 0 0,0 0-1 0 0,1 0 1 0 0,1-3 0 0 0,-1 3-2 0 0,99-130 846 0 0,-98 127-852 0 0,0-1 0 0 0,0 1 0 0 0,-1-1 0 0 0,1 1 0 0 0,-1-1 0 0 0,0 0 0 0 0,1-9 0 0 0,-2 13-5 0 0,-1 0-1 0 0,0 0 0 0 0,1 0 0 0 0,-1 0 0 0 0,0 1 1 0 0,0-1-1 0 0,0 0 0 0 0,0 0 0 0 0,-1 0 0 0 0,1 0 1 0 0,0 0-1 0 0,-1 0 0 0 0,1 1 0 0 0,-1-1 0 0 0,0 0 1 0 0,1 0-1 0 0,-1 1 0 0 0,0-1 0 0 0,0 0 0 0 0,0 1 1 0 0,0-1-1 0 0,-1 1 0 0 0,1-1 0 0 0,0 1 1 0 0,-1 0-1 0 0,1-1 0 0 0,-1 1 0 0 0,-1-1 0 0 0,1 1-2 0 0,0 1 0 0 0,0 0 0 0 0,1-1 0 0 0,-1 1 0 0 0,0 0 0 0 0,0 0 0 0 0,0 0 0 0 0,0 0 0 0 0,0 1 0 0 0,0-1 0 0 0,1 0 0 0 0,-1 1 0 0 0,0-1 0 0 0,0 1 0 0 0,0 0 0 0 0,1 0 0 0 0,-1-1 0 0 0,0 1 0 0 0,1 0 0 0 0,-3 2 0 0 0,-2 2 0 0 0,0-1 0 0 0,0 1 0 0 0,-9 10 0 0 0,2 1-9 0 0,1 2 0 0 0,1-1 0 0 0,1 1 0 0 0,0 1 0 0 0,1 0 0 0 0,1 0 0 0 0,-9 36 0 0 0,16-51 9 0 0,0 0 0 0 0,0 1 0 0 0,1-1 0 0 0,-1 1 0 0 0,1-1 0 0 0,0 1 0 0 0,0-1 0 0 0,1 1 0 0 0,0-1 0 0 0,0 6 0 0 0,0-9 0 0 0,-1 0 0 0 0,1 1 0 0 0,-1-1 0 0 0,1 0 0 0 0,-1 1 0 0 0,1-1 0 0 0,0 0 0 0 0,-1 0 0 0 0,1 0 0 0 0,0 0 0 0 0,0 0 0 0 0,0 0 0 0 0,0 0 0 0 0,0 0 0 0 0,0 0 0 0 0,0 0 0 0 0,1 0 0 0 0,-1-1 0 0 0,0 1 0 0 0,0 0 0 0 0,0-1 0 0 0,1 1 0 0 0,-1-1 0 0 0,0 1 0 0 0,1-1 0 0 0,-1 0 0 0 0,0 0 0 0 0,1 1 0 0 0,-1-1 0 0 0,1 0 0 0 0,-1 0 0 0 0,0 0 0 0 0,1-1 0 0 0,-1 1 0 0 0,1 0 0 0 0,0-1 0 0 0,4-1 18 0 0,0-1-1 0 0,-1 0 1 0 0,1-1 0 0 0,-1 1-1 0 0,0-1 1 0 0,0 0-1 0 0,-1 0 1 0 0,1 0-1 0 0,-1-1 1 0 0,0 0-1 0 0,4-5 1 0 0,7-10 17 0 0,-4 6 20 0 0,-1 0 0 0 0,0 0-1 0 0,-2-1 1 0 0,13-26 0 0 0,-19 37-46 0 0,-1-1-1 0 0,1 1 0 0 0,-1-1 1 0 0,1 0-1 0 0,-1 1 0 0 0,0-1 1 0 0,-1 0-1 0 0,1 0 0 0 0,-1 1 1 0 0,0-1-1 0 0,0 0 0 0 0,-1 0 1 0 0,0 0-1 0 0,1 0 1 0 0,-2 1-1 0 0,1-1 0 0 0,0 0 1 0 0,-1 1-1 0 0,0-1 0 0 0,0 1 1 0 0,0 0-1 0 0,-4-6 0 0 0,5 9-8 0 0,0 0 0 0 0,0 0 0 0 0,0 0 0 0 0,-1 1 0 0 0,1-1 0 0 0,0 0 0 0 0,-1 0 0 0 0,1 1 0 0 0,0-1 0 0 0,-1 1 0 0 0,1-1 0 0 0,-1 1 0 0 0,1-1 0 0 0,-1 1 0 0 0,1 0 0 0 0,-1 0 0 0 0,1 0 0 0 0,-1 0 0 0 0,1 0 0 0 0,-1 0 0 0 0,1 0 0 0 0,-2 1 0 0 0,0-1 0 0 0,1 1 0 0 0,-1-1 0 0 0,1 1 0 0 0,0 0 0 0 0,0 0 0 0 0,-1 0 0 0 0,1 0 0 0 0,0 0 0 0 0,0 0 0 0 0,0 0 0 0 0,0 1 0 0 0,-3 3 0 0 0,0 0-6 0 0,1 2 0 0 0,0-1 0 0 0,0 0 0 0 0,1 1 0 0 0,0-1 0 0 0,0 1 0 0 0,-3 12 0 0 0,-9 54-68 0 0,9-40 60 0 0,4-23 14 0 0,0 0 0 0 0,1 1 0 0 0,0-1 0 0 0,0 0 0 0 0,1 1 0 0 0,1-1 0 0 0,0 1 0 0 0,0-1 0 0 0,1 0 0 0 0,0 1 0 0 0,1-1 0 0 0,4 12 0 0 0,-6-21 1 0 0,0 0 0 0 0,-1 0 0 0 0,1 1-1 0 0,0-1 1 0 0,0-1 0 0 0,-1 1 0 0 0,1 0-1 0 0,0 0 1 0 0,0 0 0 0 0,0 0 0 0 0,0-1-1 0 0,0 1 1 0 0,1 0 0 0 0,-1-1 0 0 0,0 1 0 0 0,0-1-1 0 0,0 1 1 0 0,0-1 0 0 0,1 0 0 0 0,-1 1-1 0 0,0-1 1 0 0,0 0 0 0 0,1 0 0 0 0,-1 0-1 0 0,0 0 1 0 0,0 0 0 0 0,1 0 0 0 0,-1 0-1 0 0,0-1 1 0 0,0 1 0 0 0,1 0 0 0 0,-1-1 0 0 0,0 1-1 0 0,2-1 1 0 0,5-3 8 0 0,0 1 0 0 0,0-2-1 0 0,13-8 1 0 0,-13 7-7 0 0,-1 2 9 0 0,-2-1 1 0 0,1 0-1 0 0,0 0 0 0 0,-1-1 0 0 0,0 0 0 0 0,-1 0 0 0 0,1 0 0 0 0,4-8 0 0 0,-3 3 9 0 0,-1 1 0 0 0,0-1 0 0 0,0-1 0 0 0,4-16 0 0 0,-8 23-11 0 0,1-1 0 0 0,-1 0-1 0 0,-1 0 1 0 0,1 0 0 0 0,-1 0 0 0 0,0 0-1 0 0,-1 0 1 0 0,1 0 0 0 0,-1 0 0 0 0,-2-6-1 0 0,2 8-3 0 0,0 1 0 0 0,0 0 0 0 0,-1 0 1 0 0,1 0-1 0 0,-1-1 0 0 0,0 2 0 0 0,0-1 0 0 0,0 0 0 0 0,0 0 0 0 0,-1 1 0 0 0,1-1 0 0 0,-1 1 0 0 0,1-1 0 0 0,-1 1 0 0 0,0 0 0 0 0,0 0 0 0 0,0 1 0 0 0,-5-4 0 0 0,6 4-8 0 0,0 0-1 0 0,1 1 1 0 0,-1-1 0 0 0,0 0-1 0 0,0 1 1 0 0,0-1-1 0 0,0 1 1 0 0,0-1-1 0 0,0 1 1 0 0,0 0 0 0 0,0 0-1 0 0,0 0 1 0 0,0 0-1 0 0,0 0 1 0 0,0 0-1 0 0,0 0 1 0 0,1 1 0 0 0,-1-1-1 0 0,0 1 1 0 0,-3 1-1 0 0,-1 1 1 0 0,0-1-1 0 0,0 1 1 0 0,1 1-1 0 0,-1-1 1 0 0,1 1-1 0 0,0 0 0 0 0,0 0 1 0 0,0 0-1 0 0,1 1 1 0 0,0 0-1 0 0,0 0 1 0 0,0 0-1 0 0,0 0 1 0 0,1 1-1 0 0,0-1 0 0 0,0 1 1 0 0,-4 11-1 0 0,4-9-1 0 0,0 1 0 0 0,0-1 1 0 0,1 1-1 0 0,1 0 0 0 0,-1-1 0 0 0,1 1 0 0 0,1 0 0 0 0,0 0 0 0 0,0 0 0 0 0,1 0 0 0 0,0 0 0 0 0,3 14 0 0 0,-3-20 5 0 0,-1-1 0 0 0,1 1 0 0 0,0 0 0 0 0,0-1 0 0 0,0 0 0 0 0,1 1 0 0 0,-1-1 0 0 0,0 0 0 0 0,1 1 0 0 0,0-1 0 0 0,-1 0 0 0 0,1 0 0 0 0,3 2 0 0 0,-3-3 0 0 0,0 0 0 0 0,0 0 0 0 0,0 0 0 0 0,1 0 0 0 0,-1-1 0 0 0,0 1 0 0 0,1 0 0 0 0,-1-1 0 0 0,0 0 0 0 0,1 0 0 0 0,-1 0 0 0 0,0 0 0 0 0,1 0 0 0 0,3-1 0 0 0,-4 1 1 0 0,3 0 26 0 0,0 0-1 0 0,-1 0 1 0 0,1-1 0 0 0,0 0 0 0 0,-1 0 0 0 0,1 0-1 0 0,-1 0 1 0 0,1-1 0 0 0,-1 1 0 0 0,0-1 0 0 0,0 0-1 0 0,1-1 1 0 0,-1 1 0 0 0,-1-1 0 0 0,1 1 0 0 0,6-7-1 0 0,-4 3-2 0 0,-1-1-1 0 0,1 0 0 0 0,-1 0 1 0 0,0 0-1 0 0,0-1 1 0 0,-1 0-1 0 0,0 0 0 0 0,-1 0 1 0 0,0 0-1 0 0,0-1 1 0 0,0 1-1 0 0,0-10 0 0 0,-2 14-14 0 0,0 1-1 0 0,-1-1 1 0 0,0 1-1 0 0,0-1 1 0 0,0 0-1 0 0,0 1 1 0 0,-1-1-1 0 0,1 0 1 0 0,-1 1-1 0 0,0-1 1 0 0,0 1-1 0 0,0-1 1 0 0,-1 1-1 0 0,1 0 1 0 0,-1-1-1 0 0,0 1 1 0 0,0 0-1 0 0,0 0 1 0 0,0 0-1 0 0,0 0 1 0 0,-1 0-1 0 0,1 1 1 0 0,-1-1-1 0 0,0 1 1 0 0,0 0-1 0 0,0 0 1 0 0,0 0-1 0 0,0 0 1 0 0,0 0-1 0 0,0 0 1 0 0,-6-1-1 0 0,-4-2-8 0 0,-1 0 0 0 0,0 1 0 0 0,0 1 0 0 0,-18-3 0 0 0,26 6 0 0 0,-1-1 0 0 0,1 1 0 0 0,0 0 0 0 0,0 1 0 0 0,-1 0 0 0 0,1 0 0 0 0,0 0 0 0 0,0 1 0 0 0,0-1 0 0 0,0 1 0 0 0,0 1 0 0 0,-7 4 0 0 0,2 0-23 0 0,0 0-1 0 0,1 1 1 0 0,0 1-1 0 0,1 0 0 0 0,0 0 1 0 0,0 0-1 0 0,1 1 1 0 0,1 1-1 0 0,-1-1 0 0 0,2 1 1 0 0,-1 1-1 0 0,-7 19 1 0 0,0 1-255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36:19.829"/>
    </inkml:context>
    <inkml:brush xml:id="br0">
      <inkml:brushProperty name="width" value="0.1" units="cm"/>
      <inkml:brushProperty name="height" value="0.1" units="cm"/>
      <inkml:brushProperty name="color" value="#E71224"/>
    </inkml:brush>
  </inkml:definitions>
  <inkml:trace contextRef="#ctx0" brushRef="#br0">775 111 455 0 0,'-10'-25'622'0'0,"5"14"-485"0"0,1 3 124 0 0,0 0 1 0 0,-1 0-1 0 0,0 0 0 0 0,-8-11 1 0 0,11 17-161 0 0,0 0 0 0 0,-1 0 0 0 0,1 0 0 0 0,0 0 0 0 0,-1 0 0 0 0,1 1 0 0 0,-1-1 0 0 0,0 1 0 0 0,0-1 0 0 0,1 1 0 0 0,-1 0 0 0 0,0 0-1 0 0,0 0 1 0 0,0 1 0 0 0,0-1 0 0 0,0 1 0 0 0,0 0 0 0 0,-3-1 0 0 0,-3 2-59 0 0,1-1 0 0 0,0 1 0 0 0,0 1 0 0 0,0-1 0 0 0,1 1 0 0 0,-1 0 0 0 0,0 1 0 0 0,1 0 0 0 0,-13 7 0 0 0,0 2 159 0 0,-36 29 0 0 0,35-25-175 0 0,-12 8 82 0 0,-1-1 0 0 0,-2-2 0 0 0,-41 18 0 0 0,62-32 38 0 0,0 0 0 0 0,1 2-1 0 0,0-1 1 0 0,0 2-1 0 0,-16 14 1 0 0,24-18-98 0 0,0 1 1 0 0,0 0-1 0 0,0 0 1 0 0,1 0-1 0 0,0 1 1 0 0,0-1 0 0 0,1 1-1 0 0,0 0 1 0 0,0 1-1 0 0,1-1 1 0 0,-3 11-1 0 0,-17 113 387 0 0,16-86-19 0 0,-16 62 0 0 0,18-89-360 0 0,-6 19 211 0 0,-21 50-1 0 0,23-70-147 0 0,2 1 1 0 0,1 0-1 0 0,0 0 0 0 0,1 1 0 0 0,1 0 0 0 0,1 0 0 0 0,1 0 0 0 0,1 0 1 0 0,0 0-1 0 0,4 24 0 0 0,-2-32-86 0 0,1-1 0 0 0,0 1 0 0 0,1-1 1 0 0,0 0-1 0 0,1 0 0 0 0,0 0 0 0 0,1 0 0 0 0,0-1 1 0 0,1 0-1 0 0,0 0 0 0 0,0 0 0 0 0,1-1 0 0 0,1 1 1 0 0,-1-2-1 0 0,2 1 0 0 0,-1-1 0 0 0,1-1 0 0 0,18 13 1 0 0,-15-13 21 0 0,0-1 0 0 0,0 0 0 0 0,0-1 1 0 0,1 0-1 0 0,0-1 0 0 0,0-1 1 0 0,0 0-1 0 0,0-1 0 0 0,17 2 0 0 0,-14-4 0 0 0,0 1-1 0 0,0-2 0 0 0,-1 0 0 0 0,1-1 1 0 0,0-1-1 0 0,-1 0 0 0 0,25-9 0 0 0,-10-1 150 0 0,-2-1 0 0 0,0-1 0 0 0,41-30 0 0 0,31-30 362 0 0,-83 61-468 0 0,-2 0 1 0 0,0-1 0 0 0,23-32-1 0 0,-27 32-34 0 0,-1-1-1 0 0,0 0 1 0 0,-1-1-1 0 0,11-29 1 0 0,-17 34-21 0 0,1 0 0 0 0,-1-1 0 0 0,-1 0 0 0 0,0 1 0 0 0,-1-1 0 0 0,-1 0 0 0 0,-1-21 0 0 0,-2 8-22 0 0,0 0 0 0 0,-2 0 1 0 0,-2 1-1 0 0,0 0 0 0 0,-1 0 1 0 0,-1 1-1 0 0,-2 0 0 0 0,0 1 1 0 0,-2 0-1 0 0,0 1 0 0 0,-1 0 1 0 0,-2 1-1 0 0,0 1 0 0 0,-1 0 1 0 0,-1 1-1 0 0,-25-20 0 0 0,-65-47 0 0 0,85 70-50 0 0,-1 1-1 0 0,-47-23 0 0 0,61 33-300 0 0,0 2-1 0 0,0 0 1 0 0,-1 0 0 0 0,1 1-1 0 0,-16-2 1 0 0,-1 3-4300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6:29.563"/>
    </inkml:context>
    <inkml:brush xml:id="br0">
      <inkml:brushProperty name="width" value="0.1" units="cm"/>
      <inkml:brushProperty name="height" value="0.1" units="cm"/>
      <inkml:brushProperty name="color" value="#E71224"/>
    </inkml:brush>
  </inkml:definitions>
  <inkml:trace contextRef="#ctx0" brushRef="#br0">1420 146 455 0 0,'-10'-8'312'0'0,"9"8"44"0"0,0 0-1 0 0,0 0 1 0 0,0 0 0 0 0,0 0 0 0 0,0-1-1 0 0,0 1 1 0 0,0 0 0 0 0,0 1-1 0 0,0-1 1 0 0,0 0 0 0 0,0 0 0 0 0,0 0-1 0 0,0 1 1 0 0,0-1 0 0 0,0 0-1 0 0,0 1 1 0 0,0-1 0 0 0,1 1 0 0 0,-3 0-1 0 0,1 0-626 0 0,2 0 332 0 0,-1-1 0 0 0,1 0 0 0 0,-1 0-1 0 0,1 0 1 0 0,-1 0 0 0 0,1 0 0 0 0,-1 0 0 0 0,1 0-1 0 0,-1 0 1 0 0,1 0 0 0 0,-1 0 0 0 0,1 0 0 0 0,-1-1 0 0 0,1 1-1 0 0,-1 0 1 0 0,1 0 0 0 0,0 0 0 0 0,-1-1 0 0 0,1 1-1 0 0,-1 0 1 0 0,1 0 0 0 0,0-1 0 0 0,-1 1 0 0 0,1 0 0 0 0,0-1-1 0 0,-1 1 1 0 0,1 0 0 0 0,0-1 0 0 0,-1 1 0 0 0,1-1-1 0 0,0 1 1 0 0,-1-1 0 0 0,-9-19 1333 0 0,6 10-796 0 0,1 8-473 0 0,0-1 1 0 0,0 1-1 0 0,0 0 1 0 0,-1 0 0 0 0,1 0-1 0 0,0 0 1 0 0,-1 0 0 0 0,1 1-1 0 0,-1-1 1 0 0,1 1-1 0 0,-9-1 1 0 0,-18-10 657 0 0,14 4-590 0 0,-1 0-1 0 0,0 1 1 0 0,0 0-1 0 0,0 2 0 0 0,-1 0 1 0 0,0 1-1 0 0,0 0 1 0 0,-36-1-1 0 0,-82-5 600 0 0,77 4-181 0 0,0 3 0 0 0,-108 10-1 0 0,-80 9 166 0 0,-10-5-440 0 0,239-9-1317 0 0,0 1 0 0 0,0 1 0 0 0,1 1 0 0 0,-1 0 0 0 0,-32 15 0 0 0,26-6-4813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11:45.630"/>
    </inkml:context>
    <inkml:brush xml:id="br0">
      <inkml:brushProperty name="width" value="0.1" units="cm"/>
      <inkml:brushProperty name="height" value="0.1" units="cm"/>
      <inkml:brushProperty name="color" value="#66CC00"/>
    </inkml:brush>
  </inkml:definitions>
  <inkml:trace contextRef="#ctx0" brushRef="#br0">388 18 2303 0 0,'0'0'-105'0'0,"5"-3"389"0"0,-1 0 0 0 0,1 1 0 0 0,-1-1-1 0 0,8-2 1 0 0,-11 5-216 0 0,-1 0 0 0 0,1 0 0 0 0,0-1-1 0 0,-1 1 1 0 0,1 0 0 0 0,0 0 0 0 0,-1 0-1 0 0,1 0 1 0 0,0 0 0 0 0,-1 0 0 0 0,1 0-1 0 0,0 0 1 0 0,-1 0 0 0 0,1 0 0 0 0,0 0-1 0 0,-1 0 1 0 0,1 0 0 0 0,-1 1 0 0 0,1-1-1 0 0,0 0 1 0 0,-1 0 0 0 0,1 1 0 0 0,-1-1 0 0 0,1 0-1 0 0,0 1 1 0 0,-1-1 0 0 0,1 1 0 0 0,-1-1-1 0 0,0 1 1 0 0,1-1 0 0 0,-1 1 0 0 0,1-1-1 0 0,-1 1 1 0 0,0-1 0 0 0,1 1 0 0 0,-1-1-1 0 0,0 1 1 0 0,1 0 0 0 0,-1-1 0 0 0,0 1-1 0 0,0-1 1 0 0,0 1 0 0 0,0 0 0 0 0,1-1 0 0 0,-1 1-1 0 0,0 1 1 0 0,-1 2-35 0 0,1-1 1 0 0,0 1-1 0 0,-1-1 1 0 0,1 1-1 0 0,-1-1 0 0 0,0 1 1 0 0,0-1-1 0 0,0 0 0 0 0,-1 1 1 0 0,1-1-1 0 0,-1 0 1 0 0,0 0-1 0 0,-3 4 0 0 0,-6 7 44 0 0,-17 19-1 0 0,15-19-67 0 0,-57 61 165 0 0,-3-4-1 0 0,-113 88 0 0 0,180-155-98 0 0,1 0-1 0 0,0 1 0 0 0,0-1 1 0 0,0 1-1 0 0,1 1 0 0 0,-7 9 0 0 0,11-15-70 0 0,0 0-1 0 0,0 0 1 0 0,0 0-1 0 0,0 0 1 0 0,0 0-1 0 0,0 0 1 0 0,0 0-1 0 0,1 0 1 0 0,-1-1-1 0 0,0 1 1 0 0,0 0-1 0 0,0 0 1 0 0,0 0-1 0 0,0 0 1 0 0,0 0-1 0 0,0 0 0 0 0,0 0 1 0 0,1 0-1 0 0,-1 0 1 0 0,0 0-1 0 0,0 0 1 0 0,0 0-1 0 0,0 0 1 0 0,0 0-1 0 0,0 0 1 0 0,0 0-1 0 0,0 0 1 0 0,1 0-1 0 0,-1 0 1 0 0,0 0-1 0 0,0 0 1 0 0,0 0-1 0 0,0 0 1 0 0,0 0-1 0 0,0 0 1 0 0,0 1-1 0 0,0-1 0 0 0,1 0 1 0 0,-1 0-1 0 0,0 0 1 0 0,0 0-1 0 0,0 0 1 0 0,0 0-1 0 0,0 0 1 0 0,0 0-1 0 0,0 0 1 0 0,0 0-1 0 0,0 1 1 0 0,0-1-1 0 0,0 0 1 0 0,0 0-1 0 0,0 0 1 0 0,0 0-1 0 0,0 0 1 0 0,0 0-1 0 0,0 0 1 0 0,0 0-1 0 0,0 1 0 0 0,0-1 1 0 0,0 0-1 0 0,0 0 1 0 0,0 0-1 0 0,10-7 129 0 0,24-42 881 0 0,-14 21-754 0 0,0-1 0 0 0,-3-1 0 0 0,18-37 0 0 0,-24 41-164 0 0,-3 7-24 0 0,0-1-1 0 0,0 0 1 0 0,-2 0 0 0 0,6-33-1 0 0,-11 40 5 0 0,-1 5 79 0 0,0 6-51 0 0,1 4 13 0 0,-2 4-104 0 0,0-1 0 0 0,0 1-1 0 0,-1 0 1 0 0,1 0-1 0 0,-5 9 1 0 0,-3 8-2 0 0,7-11 1 0 0,-1 1 0 0 0,1-1 0 0 0,1 0 0 0 0,0 0 0 0 0,1 1 1 0 0,0-1-1 0 0,1 0 0 0 0,0 1 0 0 0,5 19 0 0 0,-5-28-6 0 0,1 1 1 0 0,-1 0-1 0 0,1-1 0 0 0,0 0 1 0 0,0 1-1 0 0,0-1 1 0 0,0 0-1 0 0,1 0 1 0 0,0 0-1 0 0,0 0 0 0 0,0 0 1 0 0,0-1-1 0 0,1 0 1 0 0,-1 1-1 0 0,1-1 1 0 0,0 0-1 0 0,0-1 1 0 0,0 1-1 0 0,0-1 0 0 0,0 1 1 0 0,1-1-1 0 0,-1-1 1 0 0,1 1-1 0 0,-1-1 1 0 0,1 1-1 0 0,-1-1 1 0 0,8 0-1 0 0,-10-1 16 0 0,0 1 0 0 0,-1-1-1 0 0,1 0 1 0 0,0 0 0 0 0,0-1 0 0 0,-1 1 0 0 0,1 0 0 0 0,0 0-1 0 0,-1-1 1 0 0,1 1 0 0 0,0-1 0 0 0,-1 0 0 0 0,1 1-1 0 0,-1-1 1 0 0,1 0 0 0 0,-1 0 0 0 0,1 0 0 0 0,-1 0 0 0 0,2-1-1 0 0,-1 0 18 0 0,-1 0 0 0 0,1-1 0 0 0,-1 1 0 0 0,0 0 0 0 0,0 0 0 0 0,1-1 1 0 0,-1 1-1 0 0,-1 0 0 0 0,1-1 0 0 0,0 1 0 0 0,0-5 0 0 0,0-5 98 0 0,-1 1 1 0 0,0-1-1 0 0,0 0 1 0 0,-4-16 0 0 0,4 27-132 0 0,-2-10 62 0 0,0 0 0 0 0,-1 1-1 0 0,-1-1 1 0 0,0 1 0 0 0,0-1 0 0 0,-1 1-1 0 0,-11-17 1 0 0,-52-62 74 0 0,44 59-144 0 0,-6-4 3 0 0,50 85-269 0 0,-16-41 269 0 0,2 0 0 0 0,-1-1-1 0 0,1 1 1 0 0,0-1 0 0 0,1-1 0 0 0,0 1 0 0 0,0-1-1 0 0,1 0 1 0 0,0 0 0 0 0,1-1 0 0 0,-1-1-1 0 0,18 11 1 0 0,-19-13 42 0 0,0 0 1 0 0,1 0-1 0 0,-1-1 0 0 0,1 1 0 0 0,0-2 1 0 0,0 1-1 0 0,0-1 0 0 0,0-1 0 0 0,1 0 0 0 0,-1 0 1 0 0,0 0-1 0 0,1-1 0 0 0,-1 0 0 0 0,0-1 1 0 0,1 0-1 0 0,-1 0 0 0 0,11-3 0 0 0,-17 3-30 0 0,0 0-1 0 0,0 1 1 0 0,0-1-1 0 0,-1 0 1 0 0,1 0-1 0 0,-1-1 1 0 0,1 1-1 0 0,-1 0 1 0 0,1 0-1 0 0,-1-1 1 0 0,1 1-1 0 0,-1-1 1 0 0,0 1-1 0 0,0-1 1 0 0,0 1-1 0 0,0-1 1 0 0,0 0-1 0 0,0 1 1 0 0,0-1-1 0 0,-1 0 1 0 0,1 0-1 0 0,-1 0 1 0 0,1 0-1 0 0,-1 0 1 0 0,0 0-1 0 0,0 1 1 0 0,1-1-1 0 0,-1 0 1 0 0,-1 0-1 0 0,1 0 1 0 0,0 0-1 0 0,0 0 1 0 0,-1 0-1 0 0,1 0 1 0 0,-1 0-1 0 0,0 1 1 0 0,1-1-1 0 0,-1 0 1 0 0,0 0 0 0 0,0 1-1 0 0,0-1 1 0 0,0 0-1 0 0,0 1 1 0 0,-1-1-1 0 0,1 1 1 0 0,0 0-1 0 0,-1-1 1 0 0,1 1-1 0 0,-1 0 1 0 0,1 0-1 0 0,-1 0 1 0 0,0 0-1 0 0,-2-2 1 0 0,-10-1-22 0 0,1 1 0 0 0,0 0 0 0 0,-1 1 1 0 0,1 0-1 0 0,-1 1 0 0 0,1 0 0 0 0,-1 1 1 0 0,0 1-1 0 0,1 0 0 0 0,-1 1 0 0 0,1 0 1 0 0,-16 6-1 0 0,9-2-8 0 0,0 1 0 0 0,0 1 0 0 0,1 1 1 0 0,0 0-1 0 0,0 2 0 0 0,2 0 0 0 0,-20 16 0 0 0,32-23 20 0 0,0 0 0 0 0,0 1 1 0 0,1-1-1 0 0,0 1 0 0 0,0 0 0 0 0,0 0 0 0 0,0 0 0 0 0,1 1 0 0 0,-3 6 0 0 0,5-10 0 0 0,0 1-1 0 0,0-1 1 0 0,0 1-1 0 0,1-1 1 0 0,-1 1-1 0 0,1-1 1 0 0,-1 1-1 0 0,1 0 1 0 0,0-1-1 0 0,0 1 1 0 0,0-1-1 0 0,1 1 1 0 0,-1-1-1 0 0,0 1 1 0 0,1-1-1 0 0,0 1 1 0 0,0-1-1 0 0,0 1 1 0 0,0-1-1 0 0,0 1 1 0 0,0-1-1 0 0,0 0 1 0 0,1 0-1 0 0,-1 0 1 0 0,3 2-1 0 0,9 9 48 0 0,1 0 1 0 0,0-2-1 0 0,1 0 0 0 0,29 17 0 0 0,22 16-4361 0 0,-28-13-482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12:03.738"/>
    </inkml:context>
    <inkml:brush xml:id="br0">
      <inkml:brushProperty name="width" value="0.1" units="cm"/>
      <inkml:brushProperty name="height" value="0.1" units="cm"/>
      <inkml:brushProperty name="color" value="#66CC00"/>
    </inkml:brush>
  </inkml:definitions>
  <inkml:trace contextRef="#ctx0" brushRef="#br0">1 36 455 0 0,'8'-11'0'0'0,"0"3"0"0"0,0 0 0 0 0,1 2 0 0 0,-1 4 192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12:08.831"/>
    </inkml:context>
    <inkml:brush xml:id="br0">
      <inkml:brushProperty name="width" value="0.1" units="cm"/>
      <inkml:brushProperty name="height" value="0.1" units="cm"/>
      <inkml:brushProperty name="color" value="#66CC00"/>
    </inkml:brush>
  </inkml:definitions>
  <inkml:trace contextRef="#ctx0" brushRef="#br0">0 103 2183 0 0,'11'-12'605'0'0,"-9"9"-421"0"0,-1 1 1 0 0,1 0-1 0 0,0 0 0 0 0,0 0 0 0 0,0 0 0 0 0,0 1 1 0 0,1-1-1 0 0,-1 0 0 0 0,4-1 0 0 0,12-4-77 0 0,-1 1 0 0 0,2 0 0 0 0,-1 1 0 0 0,0 1-1 0 0,20-1 1 0 0,42-11 416 0 0,-60 11-417 0 0,-1 0 1 0 0,1 1-1 0 0,-1 1 0 0 0,1 1 1 0 0,0 1-1 0 0,0 0 0 0 0,26 4 1 0 0,-31 0-57 0 0,1 1 1 0 0,23 10-1 0 0,-7-2-55 0 0,0-3 29 0 0,0-1 0 0 0,1-1 0 0 0,0-2 0 0 0,0-1 0 0 0,35-1 0 0 0,1-4 341 0 0,-11 0-123 0 0,64 7-1 0 0,-90-2-233 0 0,9 1 32 0 0,1-1 0 0 0,47-2 0 0 0,163-9 224 0 0,-220 9-248 0 0,35 5 0 0 0,-35-2 0 0 0,36 0 0 0 0,-31-7 40 0 0,58-10-1 0 0,12 0 26 0 0,143 5 55 0 0,-142-7-97 0 0,-34 4-3 0 0,-15 2 9 0 0,-26 3-18 0 0,1 2 0 0 0,0 1 1 0 0,0 1-1 0 0,47 5 0 0 0,-51 2-6 0 0,42 15-1 0 0,-1-1 3 0 0,43 0-23 0 0,-98-17 0 0 0,0-1 0 0 0,30 0 0 0 0,18 2 0 0 0,-10 4 0 0 0,175 25 0 0 0,24-13 0 0 0,-50-14 72 0 0,-125-6-23 0 0,0-3 0 0 0,119-20 0 0 0,-124 17 78 0 0,-51 5-46 0 0,-1 0 0 0 0,36-8-1 0 0,-11-1 82 0 0,-1 2-1 0 0,62-2 0 0 0,-85 10-156 0 0,-1 2 0 0 0,0 0 0 0 0,0 1 0 0 0,0 1 0 0 0,30 10 0 0 0,36 7 18 0 0,-75-19-20 0 0,1-1-1 0 0,0 0 0 0 0,0 0 0 0 0,24-3 0 0 0,13-8 15 0 0,-36 7-7 0 0,0 0-1 0 0,0 1 1 0 0,1 0-1 0 0,27 2 0 0 0,-41 0-13 0 0,1 0-1 0 0,0 1 0 0 0,-1-1 1 0 0,1 1-1 0 0,-1-1 0 0 0,0 1 0 0 0,1-1 1 0 0,-1 1-1 0 0,1 0 0 0 0,-1 0 1 0 0,0 0-1 0 0,0 0 0 0 0,1 0 1 0 0,-1 0-1 0 0,0 0 0 0 0,0 0 1 0 0,0 1-1 0 0,0-1 0 0 0,0 0 0 0 0,-1 1 1 0 0,1-1-1 0 0,1 3 0 0 0,6 13-87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12:12.850"/>
    </inkml:context>
    <inkml:brush xml:id="br0">
      <inkml:brushProperty name="width" value="0.1" units="cm"/>
      <inkml:brushProperty name="height" value="0.1" units="cm"/>
      <inkml:brushProperty name="color" value="#66CC00"/>
    </inkml:brush>
  </inkml:definitions>
  <inkml:trace contextRef="#ctx0" brushRef="#br0">1 86 919 0 0,'0'0'67'0'0,"4"-6"1466"0"0,2 5 292 0 0,-5 2-1773 0 0,0-1 0 0 0,0 0 0 0 0,0 0 1 0 0,-1 0-1 0 0,1 0 0 0 0,0 0 0 0 0,0 0 0 0 0,0 0 1 0 0,0 0-1 0 0,0 0 0 0 0,0-1 0 0 0,0 1 0 0 0,0 0 0 0 0,0-1 1 0 0,0 1-1 0 0,0 0 0 0 0,-1-1 0 0 0,2 0 0 0 0,4 0 295 0 0,0 1-1 0 0,-1 0 1 0 0,1 0-1 0 0,10 1 0 0 0,-10 0-291 0 0,0 0 0 0 0,-1 0 0 0 0,1 0 0 0 0,0-1 0 0 0,0 0 0 0 0,-1 0 0 0 0,8-1 0 0 0,40-9 373 0 0,69-22 580 0 0,-106 30-941 0 0,0 0 0 0 0,-1 1 0 0 0,1 0 0 0 0,-1 1 0 0 0,28 4 0 0 0,-21-2-50 0 0,5 1 16 0 0,-9-1 55 0 0,0 0-1 0 0,0-2 0 0 0,1 0 1 0 0,-1 0-1 0 0,35-7 0 0 0,-31 2 163 0 0,41-2-1 0 0,-13 3-110 0 0,30-7-1 0 0,83 1 1 0 0,-150 11-114 0 0,-1 0 0 0 0,15 4 0 0 0,16 1 17 0 0,73 6 133 0 0,11 2 50 0 0,-47-9-58 0 0,-23-1-40 0 0,98-5 1 0 0,-80-8 11 0 0,-39 4-11 0 0,0 1-1 0 0,45 1 1 0 0,-63 3-67 0 0,25-3-1 0 0,-28 1-40 0 0,1 1 1 0 0,25 2-1 0 0,93 5 54 0 0,15-14 11 0 0,-95 4-28 0 0,0 1 0 0 0,76 8 0 0 0,-25 1-57 0 0,-68-5 0 0 0,71 10 0 0 0,-39 5 0 0 0,55 9 0 0 0,-33-11 19 0 0,-50-7 4 0 0,82 4-1 0 0,-70-12 5 0 0,-31 0-2 0 0,1 0 0 0 0,0 2 1 0 0,35 5-1 0 0,-46-4-11 0 0,0-1 0 0 0,22-1-1 0 0,2 1 21 0 0,10 1-10 0 0,-26-2-14 0 0,-1 1 0 0 0,30 5-1 0 0,-40-5-9 0 0,-1 0 0 0 0,0 0 0 0 0,0-1 0 0 0,12-1 0 0 0,23 1 0 0 0,188 18 64 0 0,-130-24-64 0 0,-59 3 0 0 0,47 1 0 0 0,-8 10 0 0 0,28 1 0 0 0,-54-9 26 0 0,0-3 0 0 0,102-19 0 0 0,-150 21 11 0 0,1 0-1 0 0,-1 0 1 0 0,0 0 0 0 0,1 1 0 0 0,14 1 0 0 0,-22-1-34 0 0,1 1 0 0 0,0-1 0 0 0,0 1 0 0 0,0-1 0 0 0,-1 1 0 0 0,1 0 0 0 0,0-1 0 0 0,-1 1 0 0 0,1 0 0 0 0,0 0 0 0 0,-1-1 0 0 0,1 1 0 0 0,-1 0 0 0 0,1 0 0 0 0,-1 0 0 0 0,0 0 0 0 0,1 0 1 0 0,-1-1-1 0 0,0 1 0 0 0,0 0 0 0 0,1 0 0 0 0,-1 0 0 0 0,0 0 0 0 0,0 0 0 0 0,0 0 0 0 0,0 0 0 0 0,0 0 0 0 0,0 0 0 0 0,-1 1 0 0 0,1 3-154 0 0,-1-1 1 0 0,1 1-1 0 0,-1-1 1 0 0,0 1-1 0 0,-2 4 1 0 0,-6 9-913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12:17.015"/>
    </inkml:context>
    <inkml:brush xml:id="br0">
      <inkml:brushProperty name="width" value="0.1" units="cm"/>
      <inkml:brushProperty name="height" value="0.1" units="cm"/>
      <inkml:brushProperty name="color" value="#66CC00"/>
    </inkml:brush>
  </inkml:definitions>
  <inkml:trace contextRef="#ctx0" brushRef="#br0">735 228 919 0 0,'-43'49'1712'0'0,"26"-33"-1321"0"0,0-1-1 0 0,-1-1 1 0 0,0 0-1 0 0,-36 19 0 0 0,-176 99 1818 0 0,93-29-1725 0 0,126-95-456 0 0,3-2 3 0 0,-1 1 0 0 0,1 1 0 0 0,-11 11 0 0 0,90-85 1492 0 0,-49 39-1453 0 0,-2 0-1 0 0,34-61 1 0 0,-48 77-48 0 0,13-23 39 0 0,-3 0 1 0 0,16-44-1 0 0,-25 55-17 0 0,-2-1 0 0 0,0 1-1 0 0,-1-1 1 0 0,-2 0 0 0 0,0 0-1 0 0,-2 0 1 0 0,-4-44 0 0 0,2 15-33 0 0,2 64-20 0 0,0 0 0 0 0,1 0-1 0 0,1-1 1 0 0,0 1 0 0 0,0-1 0 0 0,5 13-1 0 0,2 1 11 0 0,9 29 0 0 0,36 71 0 0 0,-35-87-3 0 0,21 35 176 0 0,-31-58 30 0 0,0-1 1 0 0,2 0 0 0 0,11 12-1 0 0,-21-26-178 0 0,-1 1-1 0 0,1-1 1 0 0,-1 1-1 0 0,1-1 0 0 0,-1 1 1 0 0,1-1-1 0 0,-1 0 1 0 0,0 1-1 0 0,1-1 1 0 0,-1 0-1 0 0,0 0 0 0 0,0 1 1 0 0,1-1-1 0 0,-1 0 1 0 0,0 1-1 0 0,0-1 0 0 0,0 0 1 0 0,0-1-1 0 0,-4-14 22 0 0,-2 0-1 0 0,0 0 0 0 0,0 1 1 0 0,-2-1-1 0 0,-15-23 0 0 0,1 8 75 0 0,-37-41 0 0 0,30 39-106 0 0,17 17 6 0 0,-1 1 1 0 0,-25-22-1 0 0,27 27-13 0 0,-1 0-1 0 0,-1 1 1 0 0,1 1 0 0 0,-1 0-1 0 0,0 1 1 0 0,-1 0 0 0 0,-18-6-1 0 0,19 9-5 0 0,8 2-1 0 0,-1 0 1 0 0,1 1-1 0 0,-1-1 1 0 0,-10 0-1 0 0,14 2-1 0 0,0 0 0 0 0,-1 0 1 0 0,1 1-1 0 0,0-1 0 0 0,0 0 0 0 0,0 1 0 0 0,0-1 1 0 0,0 1-1 0 0,0 0 0 0 0,1 0 0 0 0,-1 0 0 0 0,0 0 0 0 0,0 0 1 0 0,0 0-1 0 0,1 0 0 0 0,-1 1 0 0 0,-2 1 0 0 0,-10 13-34 0 0,-20 25-1 0 0,29-35 30 0 0,1 0-1 0 0,0 1 0 0 0,0-1 1 0 0,1 1-1 0 0,-1 0 1 0 0,2 0-1 0 0,-5 12 0 0 0,7-13 5 0 0,-1 0-1 0 0,1 0 0 0 0,-1 0 0 0 0,1 0 0 0 0,1-1 1 0 0,-1 1-1 0 0,1 0 0 0 0,0 0 0 0 0,1-1 1 0 0,-1 1-1 0 0,1-1 0 0 0,0 1 0 0 0,1-1 0 0 0,-1 0 1 0 0,1 1-1 0 0,0-1 0 0 0,0-1 0 0 0,1 1 0 0 0,-1 0 1 0 0,1-1-1 0 0,0 0 0 0 0,6 5 0 0 0,7 5-9 0 0,1-1-1 0 0,0-1 0 0 0,1 0 0 0 0,29 13 0 0 0,-35-19 17 0 0,-3 0 6 0 0,1-1 0 0 0,0 0 0 0 0,0-1 0 0 0,0 0 0 0 0,13 2 0 0 0,-18-5-8 0 0,11 3 40 0 0,-1-2 0 0 0,21 1 0 0 0,-31-6-23 0 0,-6 3-18 0 0,0 0 0 0 0,0 0-1 0 0,0 0 1 0 0,0-1 0 0 0,0 1 0 0 0,0 0 0 0 0,-1 0-1 0 0,1 0 1 0 0,0 0 0 0 0,0 0 0 0 0,0 0-1 0 0,0 0 1 0 0,0-1 0 0 0,0 1 0 0 0,-1 0 0 0 0,1 0-1 0 0,0 0 1 0 0,0 0 0 0 0,0 0 0 0 0,0 0 0 0 0,-1 0-1 0 0,1 0 1 0 0,0 0 0 0 0,0 0 0 0 0,0 0-1 0 0,0 0 1 0 0,-1 0 0 0 0,1 0 0 0 0,0 0 0 0 0,0 0-1 0 0,0 0 1 0 0,0 0 0 0 0,-1 0 0 0 0,1 0 0 0 0,0 0-1 0 0,0 0 1 0 0,0 0 0 0 0,0 0 0 0 0,0 1 0 0 0,-1-1-1 0 0,1 0 1 0 0,0 0 0 0 0,0 0 0 0 0,-14 2 9 0 0,0-1-1 0 0,0-1 1 0 0,0 0 0 0 0,-15-3 0 0 0,-17 1 15 0 0,-42-5 7 0 0,-1 0 0 0 0,58 6-32 0 0,23 0 0 0 0,0 0 0 0 0,0 1 0 0 0,0-1 0 0 0,0 2 0 0 0,0 0 0 0 0,0 0 0 0 0,0 0 0 0 0,-11 4 0 0 0,19-5 0 0 0,-1 0-1 0 0,0 0 0 0 0,0 1 0 0 0,1-1 0 0 0,-1 1 1 0 0,0-1-1 0 0,1 1 0 0 0,-1-1 0 0 0,0 1 0 0 0,1-1 1 0 0,-1 1-1 0 0,1-1 0 0 0,-1 1 0 0 0,1 0 0 0 0,-1-1 1 0 0,1 1-1 0 0,-1 0 0 0 0,1 0 0 0 0,0-1 0 0 0,-1 1 1 0 0,1 0-1 0 0,0 0 0 0 0,0 0 0 0 0,-1 1 0 0 0,1 0-2 0 0,0-1-1 0 0,1 1 0 0 0,-1 0 1 0 0,0-1-1 0 0,1 1 0 0 0,-1 0 1 0 0,1-1-1 0 0,-1 1 0 0 0,1-1 1 0 0,0 1-1 0 0,1 2 0 0 0,1 0-5 0 0,0 0 0 0 0,1 1 0 0 0,-1-1 0 0 0,1 0 0 0 0,0-1-1 0 0,8 7 1 0 0,202 119-119 0 0,-202-122 136 0 0,-1 1 0 0 0,1 0 0 0 0,-1 0 0 0 0,-1 2 0 0 0,0-1 0 0 0,0 1 0 0 0,-1 1 0 0 0,11 14 0 0 0,-19-24-2 0 0,-1 0-1 0 0,0 0 1 0 0,1 0-1 0 0,-1-1 1 0 0,1 1-1 0 0,-1 0 1 0 0,0 0-1 0 0,0 0 1 0 0,0 0-1 0 0,1 0 1 0 0,-1 0-1 0 0,0 0 1 0 0,0 0-1 0 0,0 0 1 0 0,0 0-1 0 0,-1 0 1 0 0,1-1-1 0 0,0 1 1 0 0,0 0-1 0 0,0 0 1 0 0,-1 0-1 0 0,1 0 0 0 0,0 0 1 0 0,-1 0-1 0 0,1-1 1 0 0,-1 1-1 0 0,0 1 1 0 0,-2 1 38 0 0,0 0 0 0 0,0 0 0 0 0,0 0 0 0 0,-1-1 0 0 0,-3 3 0 0 0,-11 9 50 0 0,9-5-930 0 0,1 0 0 0 0,0 1 0 0 0,-8 11 0 0 0,4 1-2956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12:32.073"/>
    </inkml:context>
    <inkml:brush xml:id="br0">
      <inkml:brushProperty name="width" value="0.1" units="cm"/>
      <inkml:brushProperty name="height" value="0.1" units="cm"/>
      <inkml:brushProperty name="color" value="#66CC00"/>
    </inkml:brush>
  </inkml:definitions>
  <inkml:trace contextRef="#ctx0" brushRef="#br0">25 58 2527 0 0,'0'-1'14'0'0,"0"1"-1"0"0,0-1 0 0 0,0 1 0 0 0,0-1 1 0 0,0 0-1 0 0,0 1 0 0 0,0-1 0 0 0,-1 1 0 0 0,1-1 1 0 0,0 1-1 0 0,0-1 0 0 0,0 1 0 0 0,-1-1 1 0 0,1 1-1 0 0,0-1 0 0 0,-1 1 0 0 0,1-1 0 0 0,-1 1 1 0 0,1-1-1 0 0,0 1 0 0 0,-1 0 0 0 0,0-1 287 0 0,-17-2 2205 0 0,19 2-2430 0 0,0 0 0 0 0,0 1 0 0 0,0-1 0 0 0,0 0 0 0 0,0 0-1 0 0,0 0 1 0 0,1 1 0 0 0,-1-1 0 0 0,0 1 0 0 0,0-1 0 0 0,1 1 0 0 0,-1-1-1 0 0,0 1 1 0 0,1 0 0 0 0,-1 0 0 0 0,0-1 0 0 0,1 1 0 0 0,-1 0-1 0 0,1 0 1 0 0,-1 1 0 0 0,0-1 0 0 0,1 0 0 0 0,-1 0 0 0 0,0 1 0 0 0,3 0-1 0 0,2 1 109 0 0,0 1 0 0 0,0 1 0 0 0,0-1 0 0 0,7 6 0 0 0,-9-5-128 0 0,0-1 1 0 0,0 0-1 0 0,1-1 0 0 0,0 1 1 0 0,-1-1-1 0 0,7 2 0 0 0,8-1 132 0 0,0-1-1 0 0,0-1 0 0 0,0-1 1 0 0,0-1-1 0 0,29-4 0 0 0,-34 3-21 0 0,1-1 46 0 0,-1 0 0 0 0,25-10-1 0 0,-23 8-109 0 0,36-16 242 0 0,-39 15-248 0 0,0 1 0 0 0,1 0 0 0 0,-1 1 0 0 0,1 0-1 0 0,20-2 1 0 0,-25 5-70 0 0,1 2-1 0 0,0-1 0 0 0,-1 1 1 0 0,1 1-1 0 0,15 4 0 0 0,-14-4 0 0 0,0 1-1 0 0,0-1 1 0 0,18 0-1 0 0,-16-1 62 0 0,0 1 0 0 0,1 0-1 0 0,17 6 1 0 0,2 0 35 0 0,-20-5-92 0 0,1-1 0 0 0,0 0 1 0 0,1-1-1 0 0,-1 0 0 0 0,0-1 0 0 0,22-3 0 0 0,-20 0 69 0 0,-1 2 0 0 0,0-1-1 0 0,1 2 1 0 0,-1 0 0 0 0,1 1-1 0 0,-1 1 1 0 0,24 5 0 0 0,0 2-60 0 0,0-2 0 0 0,0-1 1 0 0,62 0-1 0 0,-31-8 22 0 0,76-12-1 0 0,-109 9-29 0 0,5-1 85 0 0,56-1-1 0 0,13 14-2 0 0,-79-4-94 0 0,-3 1-1 0 0,24 0 43 0 0,-17-3-20 0 0,-14-1 33 0 0,0 0 1 0 0,38-5-1 0 0,48-11 109 0 0,-83 12-122 0 0,-1 2 0 0 0,43 0 0 0 0,3 0-33 0 0,-51 2-7 0 0,-1 0 0 0 0,1 2 1 0 0,-1 0-1 0 0,1 1 0 0 0,28 9 0 0 0,-34-9-17 0 0,13 2 21 0 0,0-1-1 0 0,32 1 0 0 0,15 1 29 0 0,17 13 34 0 0,-50-11-29 0 0,-28-5-54 0 0,0-1-1 0 0,0 0 1 0 0,1 0-1 0 0,18-1 1 0 0,249-17 169 0 0,-66 9 21 0 0,-116-6-125 0 0,-70 8-60 0 0,7-1 89 0 0,1 1 0 0 0,-1 2 0 0 0,53 3 0 0 0,48 3-51 0 0,5 0-15 0 0,-107 0 24 0 0,-6 0-15 0 0,-1-1 0 0 0,53-4 0 0 0,13-6 134 0 0,-80 8-147 0 0,0 1 0 0 0,-1 0 1 0 0,1 1-1 0 0,-1 1 0 0 0,18 5 0 0 0,-16-4-26 0 0,-9-3 0 0 0,0 1 0 0 0,-1-1 0 0 0,1 1 0 0 0,0 0 0 0 0,-1 0 0 0 0,5 4 0 0 0,-7-5 0 0 0,-1 0 0 0 0,1 1 0 0 0,-1-1 0 0 0,0 1 0 0 0,1-1 0 0 0,-1 1 0 0 0,0 0 0 0 0,0 0 0 0 0,0-1 0 0 0,0 1 0 0 0,0 0 0 0 0,-1 0 0 0 0,1 0 0 0 0,-1 0 0 0 0,1 0 0 0 0,-1 0 0 0 0,1 0 0 0 0,-1 4 0 0 0,-1 11-172 0 0,0 0 0 0 0,-2 1-1 0 0,0-1 1 0 0,0-1-1 0 0,-12 30 1 0 0,9-24-35 0 0,-7 20-400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12:37.907"/>
    </inkml:context>
    <inkml:brush xml:id="br0">
      <inkml:brushProperty name="width" value="0.1" units="cm"/>
      <inkml:brushProperty name="height" value="0.1" units="cm"/>
      <inkml:brushProperty name="color" value="#66CC00"/>
    </inkml:brush>
  </inkml:definitions>
  <inkml:trace contextRef="#ctx0" brushRef="#br0">1 1 455 0 0,'0'2'304'0'0,"0"0"0"0"0,1 0 0 0 0,-1 0-1 0 0,1 0 1 0 0,-1 1 0 0 0,1-1-1 0 0,0 0 1 0 0,0 0 0 0 0,1 2 0 0 0,0-1-210 0 0,0 0 0 0 0,0 1 0 0 0,1-1 0 0 0,-1 0 0 0 0,0-1 1 0 0,1 1-1 0 0,0 0 0 0 0,0-1 0 0 0,0 1 0 0 0,0-1 1 0 0,0 0-1 0 0,0 0 0 0 0,1 0 0 0 0,-1-1 0 0 0,6 3 0 0 0,-6-3-35 0 0,36 7 774 0 0,1-2 0 0 0,62 3 0 0 0,-42-4-555 0 0,-42-3-194 0 0,1 0 0 0 0,18-2 0 0 0,-13 0 6 0 0,0 1 0 0 0,37 7 0 0 0,-38-5-42 0 0,51 6 74 0 0,-17-3 82 0 0,61 15 0 0 0,-70-12-138 0 0,92 7 0 0 0,-107-13 32 0 0,64 2 392 0 0,-57-5-324 0 0,-10-1-28 0 0,55 6 1 0 0,-57-1-91 0 0,42 8 21 0 0,-48-7-57 0 0,1 0 0 0 0,-1-2 0 0 0,1 0 0 0 0,0-2 0 0 0,23-1 0 0 0,-34 0 2 0 0,144-12 111 0 0,-127 10-76 0 0,0 1 1 0 0,31 5-1 0 0,10-1 38 0 0,296 5 190 0 0,-320-7-222 0 0,-18 0-31 0 0,-1-1 1 0 0,29-5-1 0 0,51-8 84 0 0,63-10 29 0 0,-40 3-11 0 0,146-3 0 0 0,-76 19 110 0 0,-146 4-172 0 0,81 10 0 0 0,-71 7-64 0 0,-39-12 19 0 0,31 10-1 0 0,3 1 23 0 0,-29-14 80 0 0,-26-3-101 0 0,-1 1 0 0 0,0 0 0 0 0,0 0 0 0 0,0 0 0 0 0,0 0 0 0 0,1 0 0 0 0,-1 1 0 0 0,0-1-1 0 0,0 1 1 0 0,0 0 0 0 0,0 0 0 0 0,0 0 0 0 0,0 1 0 0 0,0-1 0 0 0,4 3 0 0 0,-6-2-30 0 0,0-1-1 0 0,-1 0 1 0 0,1 1 0 0 0,0-1 0 0 0,-1 0 0 0 0,1 1 0 0 0,-1-1 0 0 0,0 1 0 0 0,1-1 0 0 0,-1 1-1 0 0,0-1 1 0 0,0 1 0 0 0,0-1 0 0 0,0 1 0 0 0,0-1 0 0 0,0 1 0 0 0,0-1 0 0 0,-1 2 0 0 0,-2 15-132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12:50.986"/>
    </inkml:context>
    <inkml:brush xml:id="br0">
      <inkml:brushProperty name="width" value="0.1" units="cm"/>
      <inkml:brushProperty name="height" value="0.1" units="cm"/>
      <inkml:brushProperty name="color" value="#66CC00"/>
    </inkml:brush>
  </inkml:definitions>
  <inkml:trace contextRef="#ctx0" brushRef="#br0">837 235 1375 0 0,'-12'1'341'0'0,"0"1"-1"0"0,1 0 0 0 0,-1 0 0 0 0,1 2 0 0 0,-1-1 0 0 0,1 1 0 0 0,1 1 0 0 0,-1 0 0 0 0,-15 10 0 0 0,7-5 84 0 0,-26 11-1 0 0,32-16-66 0 0,-24 15 0 0 0,25-13-184 0 0,-1-1-1 0 0,-14 6 1 0 0,5-3 137 0 0,-33 19 0 0 0,7-3 126 0 0,35-20-290 0 0,1 1-1 0 0,0 1 0 0 0,0 0 1 0 0,0 1-1 0 0,-16 13 0 0 0,21-13-74 0 0,0-1 0 0 0,0 1 0 0 0,1 0 0 0 0,1 0 0 0 0,-1 0 0 0 0,1 1 0 0 0,-5 13 0 0 0,0-4-19 0 0,8-16-37 0 0,0 1 1 0 0,1-1-1 0 0,-1 1 1 0 0,1 0-1 0 0,-1 0 0 0 0,1 0 1 0 0,0 0-1 0 0,1 0 1 0 0,-1 0-1 0 0,-1 6 1 0 0,5-9 552 0 0,2-4-197 0 0,7-9 12 0 0,-12 12-345 0 0,3-4-8 0 0,0 1-1 0 0,0-1 1 0 0,-1 1 0 0 0,0-1 0 0 0,0 0 0 0 0,0 0 0 0 0,0 0 0 0 0,-1 0 0 0 0,0 0 0 0 0,0 0 0 0 0,0-10 0 0 0,0-6 127 0 0,-4-32 0 0 0,3 50-156 0 0,-4-28 31 0 0,-10-48 0 0 0,3 55-32 0 0,9 22 0 0 0,0-1 0 0 0,1 0 0 0 0,-1 1 0 0 0,1-1 0 0 0,0 0 0 0 0,0 0 0 0 0,-1-4 0 0 0,1 4 0 0 0,0-1 0 0 0,0 1 0 0 0,0-1 0 0 0,0 1 0 0 0,-1 0 0 0 0,1-1 0 0 0,-1 1 0 0 0,0 0 0 0 0,0 0 0 0 0,0 0 0 0 0,-4-3 0 0 0,27 29 44 0 0,0 1-1 0 0,30 51 1 0 0,-45-64 33 0 0,0 0-1 0 0,7 22 1 0 0,4 7 74 0 0,-6-17 80 0 0,2-1-1 0 0,20 26 0 0 0,-27-43 6 0 0,-6-10 77 0 0,-6-14 258 0 0,-3-1-233 0 0,2 1-1 0 0,-7-30 1 0 0,3 12-218 0 0,-2-5-80 0 0,2-1 0 0 0,2 0 0 0 0,2 0 0 0 0,1-1 0 0 0,1-50 0 0 0,5 89-40 0 0,0-15 0 0 0,0 1 0 0 0,-6-30 0 0 0,3 42 5 0 0,3 7-6 0 0,0 0 0 0 0,0 0-1 0 0,0 0 1 0 0,0 1 0 0 0,0-1 0 0 0,0 0 0 0 0,-1 0 0 0 0,1 0 0 0 0,0 0-1 0 0,0 0 1 0 0,0 0 0 0 0,0 0 0 0 0,0 0 0 0 0,0 0 0 0 0,0 0-1 0 0,0 0 1 0 0,0 0 0 0 0,0 0 0 0 0,0 0 0 0 0,0 0 0 0 0,0 0-1 0 0,0 0 1 0 0,0 0 0 0 0,-1 0 0 0 0,1 0 0 0 0,0 0 0 0 0,0 0-1 0 0,0 0 1 0 0,0 0 0 0 0,0 0 0 0 0,0 0 0 0 0,0 0 0 0 0,0 0-1 0 0,0 0 1 0 0,0 0 0 0 0,0 0 0 0 0,-1 0 0 0 0,1 0 0 0 0,0 0 0 0 0,0 0-1 0 0,0 0 1 0 0,0 0 0 0 0,0 0 0 0 0,0 0 0 0 0,0 0 0 0 0,0 0-1 0 0,0 0 1 0 0,0 0 0 0 0,0 0 0 0 0,0 3-10 0 0,0 0 0 0 0,1-1 0 0 0,0 1 1 0 0,-1 0-1 0 0,1 0 0 0 0,0 0 0 0 0,1-1 0 0 0,-1 1 1 0 0,3 4-1 0 0,20 27-26 0 0,-11-17 35 0 0,4 8 2 0 0,-1 1 0 0 0,-2 0 0 0 0,17 40 0 0 0,-24-48 0 0 0,-2 0 0 0 0,0 0 0 0 0,0 1 0 0 0,-2 0 0 0 0,0 0 0 0 0,0 28 0 0 0,-3-39 0 0 0,0-6 0 0 0,1 1 0 0 0,-1-1 0 0 0,0 0 0 0 0,0 0 0 0 0,0 1 0 0 0,-1-1 0 0 0,1 0 0 0 0,0 1 0 0 0,-1-1 0 0 0,0 0 0 0 0,1 0 0 0 0,-3 4 0 0 0,2-7 5 0 0,1 0 0 0 0,-1 0 0 0 0,0 0 0 0 0,0-1 1 0 0,1 1-1 0 0,-1 0 0 0 0,1 0 0 0 0,-1-1 0 0 0,1 1 0 0 0,-1 0 0 0 0,1 0 0 0 0,0-1 0 0 0,0-1 0 0 0,-2-20 96 0 0,2-1 0 0 0,1 1 0 0 0,6-41 0 0 0,1-31-45 0 0,-8 74-43 0 0,1 14-9 0 0,-1 0-1 0 0,0 0 1 0 0,0 0 0 0 0,0 0-1 0 0,-1 0 1 0 0,0 1 0 0 0,0-1-1 0 0,-1 0 1 0 0,0 0 0 0 0,-5-11-1 0 0,7 17-3 0 0,-1 1 0 0 0,1-1 0 0 0,-1 1 0 0 0,1-1 0 0 0,-1 1 0 0 0,1-1 0 0 0,-1 1 0 0 0,0-1 0 0 0,1 1 0 0 0,-1 0 0 0 0,0-1 0 0 0,1 1 0 0 0,-1 0 0 0 0,0-1 0 0 0,1 1 0 0 0,-1 0 0 0 0,0 0 0 0 0,0 0 0 0 0,1 0 0 0 0,-1 0 0 0 0,0 0 0 0 0,0 0 0 0 0,1 0 0 0 0,-1 0 0 0 0,0 0 0 0 0,0 0 0 0 0,1 0 0 0 0,-1 0 0 0 0,0 1 0 0 0,1-1 0 0 0,-1 0 0 0 0,0 0 0 0 0,1 1 0 0 0,-1-1 0 0 0,0 1 0 0 0,0 0 0 0 0,-27 19 0 0 0,22-15 0 0 0,-10 10-14 0 0,0 0-1 0 0,2 1 1 0 0,-1 1 0 0 0,-11 18-1 0 0,17-21 15 0 0,-13 26 0 0 0,0 1 0 0 0,-57 84 0 0 0,59-92 0 0 0,13-18 0 0 0,-2-1 0 0 0,-17 22 0 0 0,2-1 0 0 0,31-45 0 0 0,0 0 0 0 0,0 0 0 0 0,-1 0 0 0 0,0-1 0 0 0,8-22 0 0 0,10-19 0 0 0,-21 46 2 0 0,2-3 8 0 0,0 0 1 0 0,1 0-1 0 0,0 1 0 0 0,0-1 1 0 0,9-9-1 0 0,-6 9-3 0 0,0-1 0 0 0,-1 0 1 0 0,0 0-1 0 0,-1-1 0 0 0,0 0 0 0 0,-1-1 0 0 0,0 1 0 0 0,6-19 0 0 0,-12 29-7 0 0,0 1 0 0 0,1 0 0 0 0,-1 0-1 0 0,0 0 1 0 0,0-1 0 0 0,0 1 0 0 0,0 0-1 0 0,1 0 1 0 0,-1 0 0 0 0,0-1 0 0 0,0 1-1 0 0,0 0 1 0 0,0 0 0 0 0,0-1 0 0 0,0 1-1 0 0,0 0 1 0 0,0 0 0 0 0,0-1 0 0 0,0 1-1 0 0,0 0 1 0 0,0-1 0 0 0,0 1 0 0 0,0 0 0 0 0,0 0-1 0 0,0-1 1 0 0,0 1 0 0 0,0 0 0 0 0,0 0-1 0 0,0-1 1 0 0,0 1 0 0 0,-1 0 0 0 0,1 0-1 0 0,0 0 1 0 0,0-1 0 0 0,0 1 0 0 0,0 0-1 0 0,0 0 1 0 0,-1 0 0 0 0,1-1 0 0 0,0 1-1 0 0,-1 0 1 0 0,-10 7-22 0 0,-13 18-10 0 0,-35 45-54 0 0,3-3-9 0 0,33-37 85 0 0,10-13 10 0 0,1-1 0 0 0,1 1 0 0 0,0 1-1 0 0,-11 25 1 0 0,12-12-425 0 0,0 0-1 0 0,2 0 0 0 0,-4 37 1 0 0,8-36-4577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13:05.357"/>
    </inkml:context>
    <inkml:brush xml:id="br0">
      <inkml:brushProperty name="width" value="0.1" units="cm"/>
      <inkml:brushProperty name="height" value="0.1" units="cm"/>
      <inkml:brushProperty name="color" value="#66CC00"/>
    </inkml:brush>
  </inkml:definitions>
  <inkml:trace contextRef="#ctx0" brushRef="#br0">0 89 3023 0 0,'1'-2'70'0'0,"-1"0"0"0"0,1 0-1 0 0,0 1 1 0 0,-1-1-1 0 0,1 0 1 0 0,0 0-1 0 0,0 0 1 0 0,0 1 0 0 0,0-1-1 0 0,1 0 1 0 0,-1 1-1 0 0,0-1 1 0 0,1 1-1 0 0,-1 0 1 0 0,1-1 0 0 0,-1 1-1 0 0,1 0 1 0 0,-1 0-1 0 0,1 0 1 0 0,0 0-1 0 0,3-1 1 0 0,1-1 96 0 0,0 0 0 0 0,0 1 0 0 0,0 0 0 0 0,0 0 0 0 0,11-1 0 0 0,-10 2-90 0 0,1 0 0 0 0,-1 0-1 0 0,0 1 1 0 0,1 0 0 0 0,-1 1 0 0 0,0 0 0 0 0,1 0-1 0 0,-1 0 1 0 0,0 1 0 0 0,0 0 0 0 0,0 0 0 0 0,8 5-1 0 0,-9-5 30 0 0,0 0-1 0 0,0-1 0 0 0,0 0 1 0 0,0 0-1 0 0,0 0 0 0 0,0 0 1 0 0,8-1-1 0 0,-1-1 219 0 0,0-1 0 0 0,-1 0-1 0 0,14-3 1 0 0,18-4 390 0 0,31 1-192 0 0,-61 6-398 0 0,-1 1 0 0 0,17 0-1 0 0,-17 1-26 0 0,1 0 0 0 0,16-4 0 0 0,-17 3-42 0 0,-1 0 0 0 0,1 0 0 0 0,-1 1 0 0 0,1 1 0 0 0,-1 0 0 0 0,15 3-1 0 0,-8-1 60 0 0,28 1 0 0 0,54-2 388 0 0,150-2 257 0 0,49-16-556 0 0,-248 8-183 0 0,43-4 26 0 0,-68 10-13 0 0,1 1 0 0 0,0 1 0 0 0,48 7 0 0 0,-64-6-24 0 0,0 0-1 0 0,0-1 1 0 0,1 0 0 0 0,20-3-1 0 0,-17 1 2 0 0,-1 1 0 0 0,19 1-1 0 0,-23 1-4 0 0,1-1 6 0 0,0 1 0 0 0,0 1 0 0 0,0 0 0 0 0,0 0 0 0 0,15 6 0 0 0,-8-2 20 0 0,0 0-1 0 0,1-2 0 0 0,28 4 1 0 0,-35-6 12 0 0,0 0 1 0 0,25 7 0 0 0,60 15 95 0 0,-5 1-10 0 0,-68-20-96 0 0,1 0 0 0 0,0-1 0 0 0,31 0 0 0 0,55 3 72 0 0,-69-4-80 0 0,269 5 231 0 0,-280-8-243 0 0,85-7 44 0 0,-75 3-25 0 0,67 1-1 0 0,-39 9-3 0 0,75 14 0 0 0,-21-4-17 0 0,-113-16-10 0 0,99-2 64 0 0,-78 3-64 0 0,-23-1 0 0 0,-1 0 0 0 0,1 0 0 0 0,13 3 0 0 0,-6 0 0 0 0,32 1 0 0 0,-17-2 0 0 0,100 2 0 0 0,-115-4 0 0 0,0-1 0 0 0,0 0 0 0 0,24-6 0 0 0,-5 2 0 0 0,-13 2 0 0 0,0 2 0 0 0,0 0 0 0 0,1 1 0 0 0,-1 2 0 0 0,0 0 0 0 0,0 1 0 0 0,37 11 0 0 0,-44-11 0 0 0,0 0-1 0 0,1-1 0 0 0,19 0 1 0 0,-19-1 3 0 0,0 0 0 0 0,-1 1 1 0 0,20 4-1 0 0,-33-5 0 0 0,0-1 1 0 0,0 1-1 0 0,0 0 1 0 0,-1 0-1 0 0,1 0 1 0 0,0 0-1 0 0,0 0 1 0 0,-1 0-1 0 0,1 0 0 0 0,-1 0 1 0 0,1 0-1 0 0,-1 1 1 0 0,1-1-1 0 0,-1 1 1 0 0,0-1-1 0 0,1 1 1 0 0,-1 0-1 0 0,0-1 1 0 0,0 1-1 0 0,-1 0 0 0 0,1 0 1 0 0,0 0-1 0 0,1 3 1 0 0,-1 3-95 0 0,0-1 0 0 0,-1 0 0 0 0,0 1 0 0 0,0-1 0 0 0,-1 9 0 0 0,0 1-451 0 0,0 5-32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18:19.751"/>
    </inkml:context>
    <inkml:brush xml:id="br0">
      <inkml:brushProperty name="width" value="0.1" units="cm"/>
      <inkml:brushProperty name="height" value="0.1" units="cm"/>
      <inkml:brushProperty name="color" value="#F4F91B"/>
    </inkml:brush>
  </inkml:definitions>
  <inkml:trace contextRef="#ctx0" brushRef="#br0">82 47 455 0 0,'-8'-4'2'0'0,"-10"-6"271"0"0,8 9 812 0 0,9 1-1087 0 0,0 0-1 0 0,1 0 1 0 0,-1-1-1 0 0,1 1 1 0 0,-1 0-1 0 0,1 0 1 0 0,-1 0 0 0 0,0 0-1 0 0,1 0 1 0 0,-1 0-1 0 0,1 0 1 0 0,-1 0 0 0 0,0 0-1 0 0,1 0 1 0 0,-1 0-1 0 0,1 0 1 0 0,-1 0 0 0 0,1 1-1 0 0,-1-1 1 0 0,0 0-1 0 0,1 0 1 0 0,-2 1-1 0 0,1 0 86 0 0,0 0-1 0 0,-1-1 0 0 0,1 1 1 0 0,-1-1-1 0 0,0 1 0 0 0,1-1 1 0 0,-1 0-1 0 0,1 0 0 0 0,-1 0 1 0 0,0 0-1 0 0,1 0 0 0 0,-1 0 1 0 0,1 0-1 0 0,-8 0 2537 0 0,29 12-1140 0 0,-23 3-1211 0 0,2-14-211 0 0,1 0 1 0 0,-1 0 0 0 0,1 0 0 0 0,-1 0 0 0 0,1 0 0 0 0,0 0-1 0 0,0 0 1 0 0,0 1 0 0 0,-1-1 0 0 0,1 0 0 0 0,0 0 0 0 0,0 0 0 0 0,1 2-1 0 0,-1-2 63 0 0,23 1 1086 0 0,1 11-1061 0 0,-20-10-121 0 0,0-1 1 0 0,0 0-1 0 0,0 1 0 0 0,0-2 0 0 0,7 3 0 0 0,1-2 53 0 0,0 0 0 0 0,0-1 0 0 0,0-1 0 0 0,1 0 0 0 0,20-2 0 0 0,-17 0 30 0 0,1 1 1 0 0,21 2-1 0 0,-11 0-15 0 0,30-2 0 0 0,-12 0-14 0 0,-19 0 19 0 0,1-2-1 0 0,-1-1 1 0 0,36-11 0 0 0,-2 1 118 0 0,-33 9-175 0 0,-3-1 48 0 0,1 2 0 0 0,43-3 0 0 0,-43 6-65 0 0,0-2 0 0 0,-1 0 0 0 0,34-11 0 0 0,12-1 13 0 0,-62 15-36 0 0,0-1 0 0 0,0 1 0 0 0,0 1 0 0 0,1 0 0 0 0,-1 0 0 0 0,0 0 0 0 0,8 4 0 0 0,26 2 0 0 0,255 10 0 0 0,-192-8 26 0 0,-79-5-17 0 0,0-1 1 0 0,0-2 0 0 0,34-1-1 0 0,-53 0-9 0 0,0 0 0 0 0,-1 0 0 0 0,1 1 0 0 0,0 0 0 0 0,10 3 0 0 0,-11-2 0 0 0,0-1 0 0 0,1 0 0 0 0,0 0 0 0 0,-1 0 0 0 0,13-1 0 0 0,3-4 181 0 0,0 0-1 0 0,0-2 0 0 0,20-8 1 0 0,15-4 111 0 0,29-5-154 0 0,-68 19-99 0 0,-1 2-1 0 0,1 0 1 0 0,0 2-1 0 0,35 2 0 0 0,-46-2-160 0 0,0 1-1 0 0,-1 0 1 0 0,1 0-1 0 0,0 0 0 0 0,-1 1 1 0 0,1 0-1 0 0,-1 1 1 0 0,1 0-1 0 0,-1 0 0 0 0,0 0 1 0 0,0 0-1 0 0,0 1 1 0 0,-1 0-1 0 0,0 0 1 0 0,1 1-1 0 0,6 8 0 0 0,-1-2-3929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6:39.191"/>
    </inkml:context>
    <inkml:brush xml:id="br0">
      <inkml:brushProperty name="width" value="0.1" units="cm"/>
      <inkml:brushProperty name="height" value="0.1" units="cm"/>
      <inkml:brushProperty name="color" value="#E71224"/>
    </inkml:brush>
  </inkml:definitions>
  <inkml:trace contextRef="#ctx0" brushRef="#br0">1 11 367 0 0,'0'0'0'0'0,"0"-2"0"0"0,2 0 0 0 0,0 0 0 0 0,-2 0 0 0 0,2 2 0 0 0,0 0 0 0 0,0-2 0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19:09.870"/>
    </inkml:context>
    <inkml:brush xml:id="br0">
      <inkml:brushProperty name="width" value="0.1" units="cm"/>
      <inkml:brushProperty name="height" value="0.1" units="cm"/>
      <inkml:brushProperty name="color" value="#F4F91B"/>
    </inkml:brush>
  </inkml:definitions>
  <inkml:trace contextRef="#ctx0" brushRef="#br0">5 6 1639 0 0,'0'-2'64'0'0,"-2"0"-64"0"0,0 2 96 0 0,4-2-96 0 0,2 2 0 0 0,2 0 0 0 0,4 2 72 0 0,0 4-72 0 0,0-4 0 0 0,5 2 0 0 0,1 1 0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19:43.014"/>
    </inkml:context>
    <inkml:brush xml:id="br0">
      <inkml:brushProperty name="width" value="0.1" units="cm"/>
      <inkml:brushProperty name="height" value="0.1" units="cm"/>
      <inkml:brushProperty name="color" value="#F4F91B"/>
    </inkml:brush>
  </inkml:definitions>
  <inkml:trace contextRef="#ctx0" brushRef="#br0">0 9 1007 0 0,'4'-2'0'0'0,"0"0"0"0"0,0 0 0 0 0,0 0 88 0 0,-2 4-88 0 0,0 0 0 0 0,0 0 0 0 0,1 2 0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20:43.072"/>
    </inkml:context>
    <inkml:brush xml:id="br0">
      <inkml:brushProperty name="width" value="0.1" units="cm"/>
      <inkml:brushProperty name="height" value="0.1" units="cm"/>
      <inkml:brushProperty name="color" value="#F4F91B"/>
    </inkml:brush>
  </inkml:definitions>
  <inkml:trace contextRef="#ctx0" brushRef="#br0">132 856 919 0 0,'0'0'67'0'0,"19"5"4394"0"0,-18-4-4361 0 0,1-1 0 0 0,-1 1 0 0 0,1-1 0 0 0,0 1 0 0 0,-1-1 0 0 0,1 0 1 0 0,-1 1-1 0 0,1-1 0 0 0,0 0 0 0 0,-1 0 0 0 0,1 0 0 0 0,0 0 1 0 0,2-1-1 0 0,0 1 206 0 0,0-1 0 0 0,0 1 1 0 0,-1 0-1 0 0,1 0 0 0 0,0 0 1 0 0,0 1-1 0 0,0-1 0 0 0,4 2 1 0 0,-4-1-212 0 0,0 0 0 0 0,1 0 1 0 0,-1 0-1 0 0,0-1 0 0 0,0 0 1 0 0,1 0-1 0 0,-1 0 0 0 0,7-1 0 0 0,50-18 887 0 0,-48 13-810 0 0,1 2 1 0 0,1-1-1 0 0,-1 2 0 0 0,0 0 0 0 0,1 0 1 0 0,0 2-1 0 0,26-1 0 0 0,75 5 479 0 0,4 1 154 0 0,-107-2-781 0 0,-1 1 1 0 0,16 5-1 0 0,15 3 31 0 0,3-2 70 0 0,27 4 150 0 0,93-3 224 0 0,-151-9-460 0 0,0 0 0 0 0,0 2 1 0 0,-1 0-1 0 0,1 0 0 0 0,-1 1 1 0 0,16 8-1 0 0,-8-4 35 0 0,32 7 1 0 0,-28-11 34 0 0,29 0 1 0 0,-11 0 71 0 0,-6-1 35 0 0,44 6 113 0 0,111 15 1 0 0,-99-14-256 0 0,-49-6-74 0 0,-30-1 9 0 0,0-1 0 0 0,0 0-1 0 0,17-1 1 0 0,-15-1 1 0 0,0 1 0 0 0,17 3-1 0 0,10 1-27 0 0,-31-4 64 0 0,26 5 0 0 0,-18-2-47 0 0,-1-1 1 0 0,1-1 0 0 0,0 0 0 0 0,0-2 0 0 0,0-1 0 0 0,0 0-1 0 0,23-5 1 0 0,-30 2 11 0 0,0 0-1 0 0,0 0 0 0 0,23-12 1 0 0,16-5 11 0 0,-37 15-11 0 0,0 0 0 0 0,0-2-1 0 0,-1 1 1 0 0,0-2 0 0 0,26-19-1 0 0,-22 12 6 0 0,0 0 0 0 0,-1-2 0 0 0,23-28 0 0 0,-28 29-10 0 0,-1 0 0 0 0,-1-1 0 0 0,-1-1 0 0 0,0 1-1 0 0,-1-2 1 0 0,-1 1 0 0 0,-1-1 0 0 0,-1-1 0 0 0,-1 1-1 0 0,3-25 1 0 0,-7 33-6 0 0,0-1 0 0 0,-2 1 0 0 0,1-1 0 0 0,-2 1 0 0 0,0-1 0 0 0,0 1 0 0 0,-1 0 0 0 0,0 0 0 0 0,-1 0 0 0 0,-1 0 0 0 0,0 1 0 0 0,0 0 0 0 0,-1 0 0 0 0,-1 0 0 0 0,-10-14 0 0 0,-14-19 0 0 0,15 19 0 0 0,-24-27 0 0 0,33 45 0 0 0,0-1 0 0 0,-1 1 0 0 0,0 0 0 0 0,0 1 0 0 0,0 0 0 0 0,-1 0 0 0 0,-13-5 0 0 0,-79-46 0 0 0,27 14 0 0 0,54 33-2 0 0,-1 1 1 0 0,0 1-1 0 0,-1 1 0 0 0,0 1 0 0 0,0 1 1 0 0,0 1-1 0 0,-43-2 0 0 0,-11 5-9 0 0,-77 8 0 0 0,47-1 7 0 0,-138-12 4 0 0,127 0 0 0 0,-117 4-72 0 0,117 5 72 0 0,28 0 0 0 0,44-3 0 0 0,-133-6 0 0 0,52-12-25 0 0,62 8-10 0 0,0 2 1 0 0,-126 1 0 0 0,175 8 23 0 0,0 1-1 0 0,0 0 0 0 0,1 1 1 0 0,-1 0-1 0 0,1 1 0 0 0,0 1 1 0 0,0 0-1 0 0,0 1 1 0 0,1 1-1 0 0,-21 13 0 0 0,26-14 4 0 0,1 2 0 0 0,0-1 0 0 0,0 1 0 0 0,0 0 0 0 0,1 0 0 0 0,0 0 0 0 0,-7 15 0 0 0,-27 68-56 0 0,33-69 64 0 0,0 0 0 0 0,2 0 0 0 0,0 0 0 0 0,2 1 0 0 0,0 0 0 0 0,2 0 0 0 0,0-1 0 0 0,1 1 0 0 0,2 0 0 0 0,4 27 0 0 0,0-14 0 0 0,21 114 0 0 0,-21-126 0 0 0,1-1 0 0 0,1 1 0 0 0,1-2 0 0 0,14 26 0 0 0,-18-39 0 0 0,1-1 0 0 0,0 0 0 0 0,1-1 1 0 0,0 1-1 0 0,0-1 0 0 0,0 0 0 0 0,1-1 0 0 0,0 0 0 0 0,0 0 0 0 0,0-1 0 0 0,18 8 0 0 0,0-1 25 0 0,0-2-1 0 0,53 14 1 0 0,-68-21-155 0 0,0 0 0 0 0,0 1 0 0 0,0 1 1 0 0,-1 0-1 0 0,0 0 0 0 0,0 1 0 0 0,18 14 0 0 0,-9-2-498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21:15.750"/>
    </inkml:context>
    <inkml:brush xml:id="br0">
      <inkml:brushProperty name="width" value="0.1" units="cm"/>
      <inkml:brushProperty name="height" value="0.1" units="cm"/>
      <inkml:brushProperty name="color" value="#66CC00"/>
    </inkml:brush>
  </inkml:definitions>
  <inkml:trace contextRef="#ctx0" brushRef="#br0">550 906 919 0 0,'0'-2'85'0'0,"0"1"-1"0"0,0-1 0 0 0,1 1 0 0 0,-1 0 0 0 0,0-1 0 0 0,0 1 0 0 0,0-1 0 0 0,0 1 0 0 0,-1 0 0 0 0,1-1 0 0 0,-1-1 0 0 0,0-13 2017 0 0,1 13-2004 0 0,0 0 47 0 0,1 0 0 0 0,-1-1 0 0 0,1 1 0 0 0,-1 0 0 0 0,1 0 0 0 0,0 0 0 0 0,0 0 1 0 0,1 0-1 0 0,-1 0 0 0 0,0 0 0 0 0,1 0 0 0 0,0 0 0 0 0,3-3 0 0 0,4-5 391 0 0,-8 9-451 0 0,0 1 0 0 0,0-1 1 0 0,0 1-1 0 0,0 0 0 0 0,0-1 0 0 0,0 1 1 0 0,0 0-1 0 0,1 0 0 0 0,-1-1 1 0 0,1 1-1 0 0,-1 0 0 0 0,1 0 0 0 0,-1 1 1 0 0,1-1-1 0 0,0 0 0 0 0,-1 1 0 0 0,1-1 1 0 0,0 1-1 0 0,-1-1 0 0 0,4 0 0 0 0,1 1 133 0 0,-1 1-1 0 0,1-1 0 0 0,0 1 0 0 0,9 2 1 0 0,-8-2-32 0 0,-1 0 1 0 0,1-1-1 0 0,-1 0 1 0 0,1 0 0 0 0,-1 0-1 0 0,11-3 1 0 0,-11 2-136 0 0,0 0 0 0 0,-1 1 1 0 0,1-1-1 0 0,0 1 0 0 0,-1 0 0 0 0,1 1 0 0 0,0-1 1 0 0,0 1-1 0 0,7 2 0 0 0,-2 0 12 0 0,1 0 0 0 0,0-1 0 0 0,0 0 0 0 0,0-1 0 0 0,0 0 0 0 0,16-2 0 0 0,26 2 229 0 0,9-2 141 0 0,-55 1-371 0 0,0 0 0 0 0,1 0 0 0 0,-1-1 0 0 0,11-3 0 0 0,8 0-35 0 0,-21 3-3 0 0,0-1 0 0 0,0 0 0 0 0,0 0-1 0 0,-1-1 1 0 0,1 0 0 0 0,-1 0 0 0 0,1 0 0 0 0,-1 0 0 0 0,0-1 0 0 0,8-7-1 0 0,6-4 108 0 0,-15 12-96 0 0,-1 0 0 0 0,1 0 0 0 0,0-1 0 0 0,-1 1 0 0 0,0-1-1 0 0,0 0 1 0 0,0 0 0 0 0,0 0 0 0 0,-1 0 0 0 0,1 0 0 0 0,-1-1-1 0 0,0 1 1 0 0,0-1 0 0 0,-1 1 0 0 0,0-1 0 0 0,1 0 0 0 0,-1 0 0 0 0,-1 0-1 0 0,1 1 1 0 0,-1-11 0 0 0,-1-2 7 0 0,-1-1 1 0 0,-1 1-1 0 0,0-1 0 0 0,-8-22 1 0 0,-38-112 150 0 0,32 96-181 0 0,15 45-11 0 0,0 0 0 0 0,-1 1 0 0 0,-1-1 0 0 0,0 0-1 0 0,-1 1 1 0 0,0 0 0 0 0,0 0 0 0 0,-12-15 0 0 0,7 13 11 0 0,-2 1 0 0 0,1 1-1 0 0,-22-15 1 0 0,-11-9 10 0 0,31 24-21 0 0,0 1 0 0 0,0 0 0 0 0,-1 1 0 0 0,0 0 0 0 0,0 1 0 0 0,-1 1 0 0 0,0 1 0 0 0,0 0 0 0 0,0 0 0 0 0,-29-3 0 0 0,-39-10 0 0 0,0 4 0 0 0,54 8 0 0 0,-1 1 0 0 0,-43-1 0 0 0,48 8-6 0 0,-1 0-1 0 0,1 1 1 0 0,0 2 0 0 0,1 0-1 0 0,-1 2 1 0 0,1 1-1 0 0,0 0 1 0 0,1 2 0 0 0,-29 16-1 0 0,36-16 7 0 0,0 1 0 0 0,0 1 0 0 0,1 0 0 0 0,1 1 0 0 0,0 1 0 0 0,1 0 0 0 0,-22 30 0 0 0,28-32-3 0 0,-1-1 0 0 0,2 1-1 0 0,0 0 1 0 0,0 1-1 0 0,1-1 1 0 0,0 1 0 0 0,2 0-1 0 0,-1 1 1 0 0,1-1 0 0 0,1 0-1 0 0,1 1 1 0 0,0 0-1 0 0,0-1 1 0 0,1 1 0 0 0,1-1-1 0 0,1 1 1 0 0,0-1 0 0 0,5 20-1 0 0,-3-17 4 0 0,0 0 0 0 0,1 0 0 0 0,1-1 0 0 0,1 0 0 0 0,0 0 0 0 0,1 0 0 0 0,0-1 0 0 0,20 24 0 0 0,-18-25 2 0 0,2-1-1 0 0,-1 0 0 0 0,2 0 1 0 0,-1-2-1 0 0,1 0 0 0 0,1 0 1 0 0,26 13-1 0 0,-5-6 53 0 0,0-1 0 0 0,49 13 0 0 0,-61-23-4 0 0,-1 0-1 0 0,1-2 1 0 0,0-1 0 0 0,0-1-1 0 0,29-1 1 0 0,-13-3 110 0 0,-1-1 0 0 0,1-2 1 0 0,0-1-1 0 0,49-16 0 0 0,-86 21-162 0 0,-1 1-1 0 0,0-1 0 0 0,1 1 1 0 0,-1 0-1 0 0,0-1 0 0 0,1 1 1 0 0,-1 0-1 0 0,0 0 0 0 0,1 0 0 0 0,-1 0 1 0 0,1 0-1 0 0,-1 0 0 0 0,2 1 1 0 0,-3-1-2 0 0,1 0 0 0 0,-1 1 1 0 0,1-1-1 0 0,-1 0 0 0 0,0 0 1 0 0,1 1-1 0 0,-1-1 0 0 0,0 0 1 0 0,1 1-1 0 0,-1-1 0 0 0,0 0 1 0 0,0 1-1 0 0,1-1 0 0 0,-1 0 0 0 0,0 1 1 0 0,0-1-1 0 0,0 1 0 0 0,1-1 1 0 0,-1 0-1 0 0,0 1 0 0 0,0-1 1 0 0,0 1-1 0 0,0-1 0 0 0,0 1 1 0 0,0-1-1 0 0,0 1 0 0 0,-1 4-40 0 0,1-1 1 0 0,-1 0-1 0 0,0 1 0 0 0,-1-1 0 0 0,1 0 0 0 0,-3 5 0 0 0,-4 10-304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21:18.484"/>
    </inkml:context>
    <inkml:brush xml:id="br0">
      <inkml:brushProperty name="width" value="0.1" units="cm"/>
      <inkml:brushProperty name="height" value="0.1" units="cm"/>
      <inkml:brushProperty name="color" value="#66CC00"/>
    </inkml:brush>
  </inkml:definitions>
  <inkml:trace contextRef="#ctx0" brushRef="#br0">3734 256 2759 0 0,'-6'0'1133'0'0,"4"-1"-1010"0"0,0 1-1 0 0,0 0 0 0 0,0 0 0 0 0,0 0 0 0 0,0 0 0 0 0,0 1 1 0 0,1-1-1 0 0,-1 0 0 0 0,-3 2 0 0 0,-1 1 45 0 0,-1-1 0 0 0,1 0 1 0 0,-13 2-1 0 0,-15 5 113 0 0,21-5-180 0 0,0-1 0 0 0,-1-1 0 0 0,1 0 0 0 0,-1-1-1 0 0,1 0 1 0 0,-18-2 0 0 0,15 1 17 0 0,-33 0 181 0 0,-189-6 852 0 0,-6-10 34 0 0,187 18-923 0 0,41-1-202 0 0,0-1 0 0 0,-24-1 0 0 0,-126-25 380 0 0,106 15-164 0 0,-77-3 67 0 0,54 8-204 0 0,9-5-18 0 0,-111-31 0 0 0,157 36-17 0 0,-53-3 0 0 0,44 5-90 0 0,-194-14 179 0 0,172 13-71 0 0,-14-1 64 0 0,-117-25 0 0 0,156 22-157 0 0,0 2 1 0 0,-43-3-1 0 0,44 6 25 0 0,24 2-40 0 0,1 1 1 0 0,-1 0-1 0 0,-12 0 1 0 0,-14 1 18 0 0,0-1 0 0 0,-37-7 1 0 0,42 4-7 0 0,1 1 1 0 0,-1 1-1 0 0,-50 4 0 0 0,34 2 17 0 0,0-3 0 0 0,-80-6-1 0 0,14-6 22 0 0,-29-6 0 0 0,115 16-64 0 0,0 0 0 0 0,-49 6 0 0 0,64-3 0 0 0,0 0 0 0 0,0 1 0 0 0,0 0 0 0 0,0 1 0 0 0,0 0 0 0 0,1 1 0 0 0,-1 0 0 0 0,-18 13 0 0 0,0 1 0 0 0,21-14 0 0 0,1-1 0 0 0,-1 1 0 0 0,1 1 0 0 0,1-1 0 0 0,-1 1 0 0 0,1 0 0 0 0,-8 10 0 0 0,-8 13 17 0 0,8-10 7 0 0,-13 20-1 0 0,23-30-17 0 0,1 1-1 0 0,-1-1 0 0 0,2 1 0 0 0,0-1 1 0 0,0 1-1 0 0,0 0 0 0 0,1 0 1 0 0,1 16-1 0 0,-4 24 11 0 0,-1-25-16 0 0,-1 48 0 0 0,4-20 139 0 0,4-31-111 0 0,-1-8 20 0 0,0 0 0 0 0,1 0 1 0 0,1 0-1 0 0,0 0 0 0 0,10 25 0 0 0,-12-35-36 0 0,1 0-1 0 0,0-1 1 0 0,-1 1 0 0 0,2-1-1 0 0,-1 0 1 0 0,0 1-1 0 0,1-1 1 0 0,-1 0-1 0 0,1 0 1 0 0,0-1-1 0 0,5 5 1 0 0,35 28 225 0 0,-30-27-143 0 0,0 0-1 0 0,-1 1 0 0 0,0 1 1 0 0,18 17-1 0 0,-21-18-71 0 0,0 0 0 0 0,1-1-1 0 0,0-1 1 0 0,0 0 0 0 0,13 7 0 0 0,12 14 41 0 0,-8-5-41 0 0,-9-11 35 0 0,0 0 1 0 0,1-1-1 0 0,1-1 0 0 0,0 0 1 0 0,0-2-1 0 0,1 0 0 0 0,32 7 1 0 0,61 15 304 0 0,-80-22-260 0 0,1-1-1 0 0,-1-2 0 0 0,54 1 1 0 0,52-17 22 0 0,-109 6-81 0 0,0 2-1 0 0,-1 0 1 0 0,1 3 0 0 0,62 6 0 0 0,198 36 21 0 0,-266-39-64 0 0,0-1 0 0 0,1-1 0 0 0,37-3 0 0 0,-47 1 0 0 0,72 4 64 0 0,-42 0-10 0 0,-5-1-43 0 0,247 6 116 0 0,-127-15-11 0 0,2 0 0 0 0,57-10-116 0 0,-167 12 0 0 0,178-7 0 0 0,-67 21 0 0 0,-127-4 0 0 0,88 5 0 0 0,-105-10 0 0 0,0 0 0 0 0,1-2 0 0 0,-1 0 0 0 0,23-6 0 0 0,-3-2 45 0 0,-2 1-22 0 0,0-1 1 0 0,-1-1-1 0 0,69-33 1 0 0,-104 43-22 0 0,33-17 188 0 0,42-31-1 0 0,-36 20-28 0 0,30-23-26 0 0,-60 43-116 0 0,0 0 1 0 0,-1-1-1 0 0,0-1 0 0 0,-1 1 0 0 0,9-14 0 0 0,-15 20-15 0 0,-1 0 1 0 0,0 0-1 0 0,0 0 0 0 0,0 0 0 0 0,0 0 0 0 0,-1 0 0 0 0,1-1 1 0 0,-1 1-1 0 0,0 0 0 0 0,-1-1 0 0 0,1 1 0 0 0,-1-1 1 0 0,0 1-1 0 0,0-1 0 0 0,0 1 0 0 0,-1-1 0 0 0,1 1 0 0 0,-1-1 1 0 0,0 1-1 0 0,-2-6 0 0 0,-14-32 43 0 0,-1 0 1 0 0,-2 1-1 0 0,-38-56 0 0 0,51 87-52 0 0,0 0 0 0 0,-1 1 0 0 0,0 0 0 0 0,-1 0 0 0 0,0 1-1 0 0,-15-12 1 0 0,17 16-3 0 0,0 0 0 0 0,0 0-1 0 0,-1 1 1 0 0,1 0 0 0 0,-1 0-1 0 0,1 1 1 0 0,-1 0 0 0 0,0 0-1 0 0,0 1 1 0 0,0 0 0 0 0,-8 0-1 0 0,-2 1-1660 0 0,1 0 0 0 0,-28 6-1 0 0,-5 5-3818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21:50.739"/>
    </inkml:context>
    <inkml:brush xml:id="br0">
      <inkml:brushProperty name="width" value="0.1" units="cm"/>
      <inkml:brushProperty name="height" value="0.1" units="cm"/>
      <inkml:brushProperty name="color" value="#F4F91B"/>
    </inkml:brush>
  </inkml:definitions>
  <inkml:trace contextRef="#ctx0" brushRef="#br0">3028 844 2815 0 0,'0'0'46'0'0,"0"0"-1"0"0,0 0 0 0 0,0-1 1 0 0,0 1-1 0 0,0 0 0 0 0,0 0 1 0 0,0 0-1 0 0,0-1 0 0 0,0 1 0 0 0,0 0 1 0 0,0 0-1 0 0,0-1 0 0 0,0 1 1 0 0,0 0-1 0 0,0 0 0 0 0,0-1 1 0 0,0 1-1 0 0,0 0 0 0 0,-1 0 0 0 0,1 0 1 0 0,0-1-1 0 0,0 1 0 0 0,0 0 1 0 0,0 0-1 0 0,-1 0 0 0 0,1 0 1 0 0,0-1-1 0 0,0 1 0 0 0,0 0 0 0 0,0 0 1 0 0,-1 0-1 0 0,1 0 0 0 0,0 0 1 0 0,-1 0-1 0 0,-7 3 881 0 0,6-1-879 0 0,1-1-1 0 0,-1 0 1 0 0,1 1-1 0 0,-1-1 1 0 0,1 1 0 0 0,0 0-1 0 0,-1 0 1 0 0,0 3-1 0 0,1-2-12 0 0,0-1 1 0 0,0 1-1 0 0,-1 0 0 0 0,1 0 1 0 0,0-1-1 0 0,-1 1 0 0 0,0-1 1 0 0,1 1-1 0 0,-1-1 0 0 0,0 1 1 0 0,0-1-1 0 0,-1 0 0 0 0,1 0 1 0 0,0 0-1 0 0,-1 0 0 0 0,1-1 1 0 0,-1 1-1 0 0,1-1 0 0 0,-1 1 0 0 0,0-1 1 0 0,0 0-1 0 0,1 0 0 0 0,-1 0 1 0 0,0-1-1 0 0,0 1 0 0 0,-6 0 1 0 0,-1 0 253 0 0,1 0 0 0 0,-1-1 0 0 0,0 0 0 0 0,1-1 0 0 0,-1 0 0 0 0,1 0 0 0 0,-14-4 0 0 0,11 2-29 0 0,1 1 0 0 0,0 0 0 0 0,-1 1 0 0 0,-21 1 1 0 0,23 1-224 0 0,0 1 0 0 0,0 1 0 0 0,-15 5 0 0 0,-22 6 50 0 0,-108 0 383 0 0,153-13-466 0 0,-77 7 469 0 0,3-5-221 0 0,41 0-136 0 0,-35-3-1 0 0,-167-6 457 0 0,121 4-336 0 0,-27-3-86 0 0,10 1-100 0 0,105 4-45 0 0,-210 12 121 0 0,121-3 17 0 0,48-8-83 0 0,-125-15-1 0 0,38 2 12 0 0,-37-4 42 0 0,38 1 68 0 0,-32-5-19 0 0,154 16-106 0 0,17 3-43 0 0,0-1 1 0 0,0-1-1 0 0,0-1 1 0 0,-28-9-1 0 0,37 9 35 0 0,0-1 1 0 0,0 0-1 0 0,0-1 0 0 0,0 1 0 0 0,1-1 0 0 0,0 0 1 0 0,0-1-1 0 0,0 1 0 0 0,-8-15 0 0 0,4 4 36 0 0,1-1 0 0 0,0-1 0 0 0,2 1 0 0 0,0-2 0 0 0,1 1 0 0 0,-4-22 0 0 0,5 13-29 0 0,1 1 0 0 0,2-1 0 0 0,2-53 1 0 0,2 57-43 0 0,0 1 0 0 0,2-1 1 0 0,1 1-1 0 0,1 0 1 0 0,11-28-1 0 0,-11 38-12 0 0,0 0 0 0 0,0 1 0 0 0,1-1 0 0 0,1 2 0 0 0,0-1 0 0 0,1 1 0 0 0,0 0 0 0 0,1 1 0 0 0,0 0 0 0 0,0 1 0 0 0,13-9 0 0 0,-11 11 0 0 0,0 1 0 0 0,1 0 0 0 0,0 1 0 0 0,0 1 0 0 0,16-4 0 0 0,-8 2 0 0 0,4 0 0 0 0,1 2 0 0 0,-1 0 0 0 0,33 1 0 0 0,5-2 0 0 0,16 0 0 0 0,0 3 0 0 0,138 15 0 0 0,-142-7 0 0 0,1-3 0 0 0,104-9 0 0 0,3-14 0 0 0,180-8 0 0 0,79 1 0 0 0,-99 2 0 0 0,-291 25 0 0 0,-1 2 0 0 0,0 2 0 0 0,91 20 0 0 0,37 19 0 0 0,-170-41 0 0 0,-1 1 0 0 0,0 0 0 0 0,1 0 0 0 0,8 6 0 0 0,20 7 0 0 0,-6-2 0 0 0,-30-13 0 0 0,1 0 0 0 0,-1 0 0 0 0,1 0 0 0 0,-1 1 0 0 0,0-1 0 0 0,1 0 0 0 0,-1 0 0 0 0,0 1 0 0 0,0-1 0 0 0,0 1 0 0 0,0-1 0 0 0,0 1 0 0 0,-1-1 0 0 0,1 1 0 0 0,0 0 0 0 0,-1-1 0 0 0,1 3 0 0 0,1 1-4 0 0,-1-1 0 0 0,1 0 0 0 0,0 0 0 0 0,0 0 0 0 0,0 0 0 0 0,6 6 0 0 0,6 15-28 0 0,1 15-116 0 0,-1 0 0 0 0,12 67 0 0 0,-21-82 145 0 0,-2 0-1 0 0,2 43 1 0 0,-7-58-108 0 0,1 0 1 0 0,-1 0-1 0 0,0 0 1 0 0,-1 0-1 0 0,0 0 1 0 0,-1-1-1 0 0,0 0 1 0 0,-1 0-1 0 0,-9 16 1 0 0,6-12-217 0 0,-4 9-135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21:55.372"/>
    </inkml:context>
    <inkml:brush xml:id="br0">
      <inkml:brushProperty name="width" value="0.1" units="cm"/>
      <inkml:brushProperty name="height" value="0.1" units="cm"/>
      <inkml:brushProperty name="color" value="#F4F91B"/>
    </inkml:brush>
  </inkml:definitions>
  <inkml:trace contextRef="#ctx0" brushRef="#br0">3512 357 919 0 0,'-7'0'211'0'0,"1"-1"-1"0"0,0 0 1 0 0,-1 0-1 0 0,1 0 1 0 0,0-1-1 0 0,0 0 1 0 0,0 0-1 0 0,0-1 1 0 0,1 0-1 0 0,-10-6 1 0 0,-4-4 1934 0 0,-29-25 0 0 0,19 13-1875 0 0,16 13 378 0 0,-24-25 0 0 0,31 28-530 0 0,-1 1 0 0 0,0 1 0 0 0,-1-1 0 0 0,0 1 0 0 0,0 1 0 0 0,0-1 0 0 0,-1 1 0 0 0,0 1 0 0 0,-11-6 0 0 0,-5 2 85 0 0,0 2 0 0 0,-1 1-1 0 0,0 0 1 0 0,-46-3 0 0 0,-108 7 357 0 0,48 2-222 0 0,90-1-234 0 0,-121-9 414 0 0,27-3-116 0 0,97 9-248 0 0,27 4-77 0 0,0-1 0 0 0,-20-5-1 0 0,8 1 6 0 0,0 0 0 0 0,0 2 0 0 0,-37 0 0 0 0,-75 8-23 0 0,65-1-46 0 0,-181-1 51 0 0,111 4-32 0 0,0 1 0 0 0,3-2-32 0 0,90-2 0 0 0,-1-2 0 0 0,-92-9 0 0 0,-1-23 0 0 0,25 4 0 0 0,81 22 0 0 0,-15-4 0 0 0,36 6 0 0 0,0 0 0 0 0,0 0 0 0 0,0 2 0 0 0,-1 0 0 0 0,1 1 0 0 0,-15 2 0 0 0,-6 1 0 0 0,13-2 7 0 0,0 1 1 0 0,1 1-1 0 0,-1 1 0 0 0,1 1 0 0 0,0 1 0 0 0,1 1 0 0 0,0 1 0 0 0,-26 14 0 0 0,39-18-9 0 0,0 1-1 0 0,0 0 0 0 0,0 0 0 0 0,1 1 1 0 0,0 0-1 0 0,-7 9 0 0 0,-33 51-32 0 0,2-2 17 0 0,23-34 18 0 0,2 1 0 0 0,1 1 0 0 0,1 0 0 0 0,-25 69 0 0 0,37-88 3 0 0,1 1 1 0 0,1 0-1 0 0,1 0 0 0 0,0 0 0 0 0,0 1 0 0 0,2-1 0 0 0,0 1 0 0 0,1 17 1 0 0,1-25-2 0 0,-1-1 1 0 0,2 1 0 0 0,-1-1-1 0 0,1 1 1 0 0,0-1 0 0 0,0 0-1 0 0,1 0 1 0 0,0 0-1 0 0,1 0 1 0 0,-1 0 0 0 0,1-1-1 0 0,0 1 1 0 0,1-1 0 0 0,0 0-1 0 0,0-1 1 0 0,0 1 0 0 0,0-1-1 0 0,10 7 1 0 0,-1-3 43 0 0,0-1 1 0 0,0-1-1 0 0,0 0 0 0 0,30 9 0 0 0,64 12 90 0 0,-54-19-40 0 0,103 4 1 0 0,13 1-34 0 0,262 81 83 0 0,-316-58-122 0 0,46 12 16 0 0,237 20 291 0 0,-213-43-155 0 0,182 8-72 0 0,-255-27-91 0 0,235 1 33 0 0,-160-6-28 0 0,215-21 43 0 0,-337 14-58 0 0,-31 2 13 0 0,1-2-1 0 0,-1-1 0 0 0,51-15 0 0 0,-73 17-9 0 0,0-1 0 0 0,-1 0 0 0 0,1-1 1 0 0,-1 0-1 0 0,0-1 0 0 0,-1 0 0 0 0,1-1 0 0 0,-1-1 0 0 0,-1 1 0 0 0,0-2 0 0 0,0 1 0 0 0,9-13 0 0 0,-13 13 31 0 0,-1 0-1 0 0,0 0 1 0 0,-1 0-1 0 0,0-1 1 0 0,-1 0-1 0 0,1 0 1 0 0,-2 0-1 0 0,0 0 1 0 0,0 0-1 0 0,-1 0 0 0 0,0-1 1 0 0,0 1-1 0 0,-1-1 1 0 0,-1 1-1 0 0,0 0 1 0 0,-3-15-1 0 0,0 5 48 0 0,-1-1 0 0 0,-1 1 0 0 0,-1 1 0 0 0,0-1-1 0 0,-2 1 1 0 0,0 0 0 0 0,-14-20 0 0 0,12 24-42 0 0,1 0-1 0 0,-2 1 1 0 0,0 1-1 0 0,-1 0 1 0 0,-1 0 0 0 0,1 1-1 0 0,-2 1 1 0 0,0 1-1 0 0,0 0 1 0 0,-23-11 0 0 0,18 12-54 0 0,0 1 1 0 0,0 1-1 0 0,-1 1 1 0 0,1 0-1 0 0,-2 2 1 0 0,1 0-1 0 0,0 2 1 0 0,-31-1 0 0 0,23 4-224 0 0,0 1 1 0 0,0 1 0 0 0,0 1 0 0 0,1 2-1 0 0,-35 11 1 0 0,17 1-434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23:27.409"/>
    </inkml:context>
    <inkml:brush xml:id="br0">
      <inkml:brushProperty name="width" value="0.1" units="cm"/>
      <inkml:brushProperty name="height" value="0.1" units="cm"/>
      <inkml:brushProperty name="color" value="#F4F91B"/>
    </inkml:brush>
  </inkml:definitions>
  <inkml:trace contextRef="#ctx0" brushRef="#br0">2941 951 455 0 0,'7'-13'198'0'0,"-7"12"-87"0"0,0 0 0 0 0,0 0 1 0 0,1 0-1 0 0,-1 0 0 0 0,0 0 1 0 0,1 1-1 0 0,-1-1 0 0 0,1 0 0 0 0,-1 0 1 0 0,1 1-1 0 0,-1-1 0 0 0,1 0 1 0 0,-1 1-1 0 0,1-1 0 0 0,0 0 0 0 0,1 0 1 0 0,-1 0 54 0 0,0 1 1 0 0,-1-1-1 0 0,1 0 1 0 0,0 0-1 0 0,-1 1 1 0 0,1-1-1 0 0,-1 0 1 0 0,1 0-1 0 0,-1 1 1 0 0,1-1-1 0 0,-1 0 0 0 0,1 0 1 0 0,-1 0-1 0 0,0 0 1 0 0,0 0-1 0 0,1 0 1 0 0,-1 0-1 0 0,0 0 1 0 0,0 0-1 0 0,0 0 1 0 0,0 0-1 0 0,0 0 1 0 0,0-1-1 0 0,0 1-122 0 0,-1 1 0 0 0,1-1 0 0 0,0 0 0 0 0,0 1 1 0 0,0-1-1 0 0,0 1 0 0 0,-1-1 0 0 0,1 0 0 0 0,0 1 0 0 0,-1-1 0 0 0,1 1 0 0 0,0-1 0 0 0,-1 1 0 0 0,1-1 0 0 0,-1 1 0 0 0,1-1 0 0 0,-1 1 1 0 0,1 0-1 0 0,-1-1 0 0 0,1 1 0 0 0,-1-1 0 0 0,1 1 0 0 0,-1 0 0 0 0,1 0 0 0 0,-1-1 0 0 0,0 1 0 0 0,1 0 0 0 0,-1 0 0 0 0,1 0 0 0 0,-1 0 1 0 0,0-1-1 0 0,1 1 0 0 0,-1 0 0 0 0,0 0 0 0 0,1 0 0 0 0,-1 1 0 0 0,0-1 0 0 0,1 0 0 0 0,-1 0 0 0 0,1 0 0 0 0,-2 1 0 0 0,-3 0 87 0 0,0-1-1 0 0,0 1 1 0 0,-1-1-1 0 0,1 0 1 0 0,0-1-1 0 0,-9-1 0 0 0,8 1-12 0 0,1 0 0 0 0,-1 1-1 0 0,1 0 1 0 0,-1 0-1 0 0,-9 1 1 0 0,6 0-23 0 0,0 0 1 0 0,0 0-1 0 0,-11-1 0 0 0,-98 11 913 0 0,65-12-464 0 0,35 3-360 0 0,15-2-160 0 0,1 1 0 0 0,0-1 0 0 0,-1 0 0 0 0,1 0 0 0 0,-1 0 0 0 0,1 0 0 0 0,0 0 0 0 0,-1 0 0 0 0,1 0 0 0 0,-1-1 0 0 0,1 0 0 0 0,-4-1 0 0 0,-28-14 408 0 0,31 14-409 0 0,0 1-1 0 0,0 0 1 0 0,0 1 0 0 0,0-1-1 0 0,1 0 1 0 0,-1 1-1 0 0,0-1 1 0 0,0 1 0 0 0,-6 0-1 0 0,-14-1 72 0 0,20 0-94 0 0,1 1 0 0 0,-1 0 0 0 0,0 0 0 0 0,1 1 0 0 0,-1-1 0 0 0,0 1 0 0 0,1-1 0 0 0,-4 2 0 0 0,-16 2 0 0 0,1-3 32 0 0,-1 0 0 0 0,1 1 0 0 0,-1 1 0 0 0,1 1 0 0 0,-31 10 0 0 0,42-11 0 0 0,0-1 0 0 0,-1 0 0 0 0,1-1 0 0 0,-1 0 0 0 0,-12 0 0 0 0,23-1-26 0 0,-1 0 0 0 0,1 0 0 0 0,-1 0 0 0 0,0 0-1 0 0,1 0 1 0 0,-1 0 0 0 0,1 0 0 0 0,-1 0 0 0 0,0 0-1 0 0,1 0 1 0 0,-1 0 0 0 0,0 0 0 0 0,1 1 0 0 0,-1-1-1 0 0,1 0 1 0 0,-1 0 0 0 0,1 1 0 0 0,-1-1 0 0 0,1 0-1 0 0,-1 1 1 0 0,0 0 0 0 0,1-1-2 0 0,0 1 1 0 0,0-1-1 0 0,1 1 0 0 0,-1-1 1 0 0,0 1-1 0 0,1-1 1 0 0,-1 0-1 0 0,0 1 0 0 0,1-1 1 0 0,-1 0-1 0 0,0 0 0 0 0,1 1 1 0 0,-1-1-1 0 0,1 0 0 0 0,-1 0 1 0 0,0 1-1 0 0,1-1 0 0 0,-1 0 1 0 0,1 0-1 0 0,-1 0 1 0 0,1 0-1 0 0,-1 0 0 0 0,1 1 1 0 0,-1-1-1 0 0,1 0 0 0 0,0 0 1 0 0,10 1 42 0 0,0 0 0 0 0,-1-1 0 0 0,1 0 0 0 0,0-1 0 0 0,12-2 0 0 0,27-1 129 0 0,75-3 16 0 0,208-1 0 0 0,-85-3-133 0 0,-209 8-54 0 0,1 1-5 0 0,-1 2 0 0 0,1 1 0 0 0,-1 3 0 0 0,44 9 0 0 0,-44-8 0 0 0,46 3 0 0 0,23 2 0 0 0,-93-7 0 0 0,28 10 0 0 0,11 3 0 0 0,-24-10 16 0 0,-1 0 0 0 0,0 3 0 0 0,35 13 0 0 0,-57-18-16 0 0,1 0 0 0 0,-1 0 0 0 0,0 1 0 0 0,0 0 0 0 0,0 0 0 0 0,0 1 0 0 0,-1 0 0 0 0,0 0 0 0 0,5 7 0 0 0,-9-11 3 0 0,-1 0 0 0 0,1 0 0 0 0,0-1 0 0 0,-1 1 1 0 0,1-1-1 0 0,0 1 0 0 0,0-1 0 0 0,0 0 0 0 0,0 0 0 0 0,0 0 0 0 0,0 0 0 0 0,1 0 0 0 0,-1 0 0 0 0,0 0 0 0 0,0-1 0 0 0,0 1 0 0 0,1-1 0 0 0,-1 0 0 0 0,0 0 0 0 0,4 0 0 0 0,35 6-3 0 0,-37-6 2 0 0,0 0 1 0 0,0 0-1 0 0,0-1 0 0 0,0 0 0 0 0,0 1 0 0 0,-1-1 1 0 0,1-1-1 0 0,0 1 0 0 0,-1-1 0 0 0,1 1 0 0 0,5-5 0 0 0,-1 0 7 0 0,0 0 0 0 0,0-1 0 0 0,7-8 0 0 0,-4 4-7 0 0,-6 6 15 0 0,1 0 0 0 0,0 0 0 0 0,12-6 0 0 0,-14 9-6 0 0,1 0 1 0 0,-1-1-1 0 0,0 0 0 0 0,0 0 0 0 0,0 0 1 0 0,0-1-1 0 0,0 1 0 0 0,-1-1 1 0 0,1 0-1 0 0,4-7 0 0 0,9-22 160 0 0,-1 0-1 0 0,-2-1 0 0 0,-1-1 0 0 0,-2 0 1 0 0,-2 0-1 0 0,9-56 0 0 0,-16 47-135 0 0,-2 0 0 0 0,-2 0 0 0 0,-9-57 0 0 0,8 70-31 0 0,-7-28 60 0 0,-24-82 0 0 0,32 137-64 0 0,-18-57 884 0 0,11 38-278 0 0,-6-29 0 0 0,14 49-637 0 0,0 0-1 0 0,0 0 1 0 0,0 0-1 0 0,-1 1 1 0 0,1-1-1 0 0,-1 0 1 0 0,0 0-1 0 0,0 1 1 0 0,0-1-1 0 0,0 1 1 0 0,0 0-1 0 0,0-1 1 0 0,-1 1-1 0 0,1 0 1 0 0,-1 0-1 0 0,1 1 1 0 0,-1-1-1 0 0,0 0 1 0 0,0 1-1 0 0,0 0 1 0 0,0 0-1 0 0,0 0 1 0 0,0 0-1 0 0,-3-1 1 0 0,-10-1-259 0 0,-1 0 0 0 0,1 1 0 0 0,-26 0 0 0 0,9 1 125 0 0,19 1 165 0 0,0 1 0 0 0,0 1 0 0 0,0 0 0 0 0,1 0 0 0 0,-1 2 0 0 0,-16 5 0 0 0,-14 3 0 0 0,-8-1 0 0 0,-54 3 0 0 0,-21 4 0 0 0,41-5 1155 0 0,-150 5 0 0 0,70-29-3188 0 0,128 7 1884 0 0,-111-15 149 0 0,4 0 0 0 0,16 2 24 0 0,-51-3 16 0 0,142 21-40 0 0,0 1 0 0 0,0 2 0 0 0,1 1 0 0 0,-47 14 0 0 0,71-16 0 0 0,-335 65 0 0 0,178-41 0 0 0,106-20 0 0 0,-119-1 0 0 0,154-6 0 0 0,-128-8 0 0 0,-13 10 0 0 0,41-11 0 0 0,62 2 0 0 0,28 4 0 0 0,-2-1 0 0 0,-74 3 0 0 0,75 4 0 0 0,1-2 0 0 0,-62-7 0 0 0,-101-21 0 0 0,91 19 0 0 0,94 6 0 0 0,11 1 0 0 0,0 0 0 0 0,0 1 0 0 0,0-1 0 0 0,0 1 0 0 0,0 1 0 0 0,0-1 0 0 0,-7 2 0 0 0,10-1 0 0 0,0 0 0 0 0,0-1 0 0 0,0 1 0 0 0,0 1 0 0 0,0-1 0 0 0,0 0 0 0 0,0 1 0 0 0,0-1 0 0 0,0 1 0 0 0,1 0 0 0 0,-1 0 0 0 0,1 0 0 0 0,-1 0 0 0 0,1 1 0 0 0,0-1 0 0 0,0 1 0 0 0,0-1 0 0 0,0 1 0 0 0,0 0 0 0 0,1-1 0 0 0,-1 1 0 0 0,0 3 0 0 0,-2 5-2 0 0,0 0 0 0 0,1 0 0 0 0,0 0 0 0 0,1 1 0 0 0,0-1 0 0 0,1 1 0 0 0,0-1 0 0 0,1 1 0 0 0,2 17 0 0 0,3 6-14 0 0,16 61-1 0 0,0-5 6 0 0,-14-65 11 0 0,0-1 0 0 0,2 1 0 0 0,1-1 0 0 0,1-1 0 0 0,19 33 0 0 0,8 17 0 0 0,-24-47 0 0 0,2-1 0 0 0,37 47 0 0 0,-10-15 0 0 0,-28-39 0 0 0,2-1 0 0 0,0 0 0 0 0,32 26 0 0 0,-12-12 0 0 0,-25-22 5 0 0,0 0 0 0 0,1-2-1 0 0,0 1 1 0 0,0-2 0 0 0,1 0-1 0 0,0 0 1 0 0,0-1 0 0 0,1-1-1 0 0,-1 0 1 0 0,21 3 0 0 0,17 0 30 0 0,88 4 0 0 0,-83-9-29 0 0,53-1 76 0 0,123-12 1 0 0,-42-1-2 0 0,257-4 1417 0 0,-416 16-1701 0 0,0 1 0 0 0,48 10 1 0 0,-65-9-7 0 0,-4-1 1 0 0,0 0 1 0 0,0 0-1 0 0,-1 1 1 0 0,1 1-1 0 0,-1 0 1 0 0,1 0-1 0 0,-2 1 0 0 0,1 0 1 0 0,0 1-1 0 0,-1 0 1 0 0,10 9-1 0 0,6 12-5300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24:35.938"/>
    </inkml:context>
    <inkml:brush xml:id="br0">
      <inkml:brushProperty name="width" value="0.1" units="cm"/>
      <inkml:brushProperty name="height" value="0.1" units="cm"/>
      <inkml:brushProperty name="color" value="#F4F91B"/>
    </inkml:brush>
  </inkml:definitions>
  <inkml:trace contextRef="#ctx0" brushRef="#br0">57 976 919 0 0,'10'-8'884'0'0,"-3"12"1597"0"0,3 6-1862 0 0,-8-8-537 0 0,-1-1-1 0 0,1 1 0 0 0,0-1 1 0 0,0 0-1 0 0,0 0 0 0 0,0 0 1 0 0,-1 0-1 0 0,2 0 0 0 0,-1 0 1 0 0,0 0-1 0 0,0 0 0 0 0,0-1 1 0 0,0 1-1 0 0,0-1 0 0 0,0 0 1 0 0,1 0-1 0 0,-1 0 0 0 0,0 0 1 0 0,0 0-1 0 0,0 0 0 0 0,1 0 1 0 0,-1-1-1 0 0,4-1 0 0 0,-2 2 40 0 0,-1-1-1 0 0,1 1 1 0 0,-1 0-1 0 0,1 0 1 0 0,0 0-1 0 0,-1 0 0 0 0,1 0 1 0 0,-1 1-1 0 0,1 0 1 0 0,-1-1-1 0 0,1 1 1 0 0,-1 1-1 0 0,4 0 0 0 0,-2 0-19 0 0,1 0-1 0 0,-1-1 0 0 0,0 1 0 0 0,11 0 0 0 0,22-8 897 0 0,-37 6-970 0 0,0 0-1 0 0,-1 0 0 0 0,1 0 1 0 0,0 0-1 0 0,0 0 0 0 0,-1 0 0 0 0,1 0 1 0 0,0 1-1 0 0,-1-1 0 0 0,1 0 1 0 0,0 0-1 0 0,-1 1 0 0 0,1-1 1 0 0,-1 0-1 0 0,1 1 0 0 0,0-1 0 0 0,0 1 1 0 0,0 0-16 0 0,-1-1-1 0 0,0 1 1 0 0,1-1 0 0 0,-1 0 0 0 0,1 1 0 0 0,-1-1-1 0 0,1 0 1 0 0,-1 0 0 0 0,1 1 0 0 0,-1-1 0 0 0,1 0 0 0 0,-1 0-1 0 0,1 0 1 0 0,-1 0 0 0 0,1 0 0 0 0,-1 0 0 0 0,1 0 0 0 0,-1 0-1 0 0,1 0 1 0 0,0 0 0 0 0,-1 0 0 0 0,1 0 0 0 0,-1 0 0 0 0,1 0-1 0 0,5-1 24 0 0,0-1 0 0 0,-1 2 0 0 0,1-1-1 0 0,0 1 1 0 0,0 0 0 0 0,-1 0-1 0 0,1 1 1 0 0,0-1 0 0 0,0 1 0 0 0,-1 0-1 0 0,9 4 1 0 0,3-1 177 0 0,-13-3-179 0 0,0 1-1 0 0,0 0 0 0 0,-1 1 0 0 0,1-1 0 0 0,-1 1 1 0 0,0-1-1 0 0,4 5 0 0 0,3 2-14 0 0,-2-4 29 0 0,1 0 0 0 0,0 0 0 0 0,0-1-1 0 0,0 0 1 0 0,1 0 0 0 0,-1-1 0 0 0,13 3 0 0 0,-8-3 57 0 0,0 2 1 0 0,18 8-1 0 0,-23-10-49 0 0,-1 1-1 0 0,1-1 1 0 0,0 0-1 0 0,0-1 1 0 0,0 0 0 0 0,18 1-1 0 0,56-3 657 0 0,-32-2-259 0 0,-22 0-235 0 0,1-1 0 0 0,48-11 1 0 0,-32 5 30 0 0,7 1-135 0 0,-34 4-99 0 0,1 1-1 0 0,-1 1 1 0 0,1 1-1 0 0,0 1 0 0 0,31 3 1 0 0,-13 2 51 0 0,63 14 0 0 0,-90-17-45 0 0,0 0 1 0 0,1-1 0 0 0,-1-1-1 0 0,0 0 1 0 0,1 0-1 0 0,12-3 1 0 0,24 0 84 0 0,35-6 255 0 0,-34 3-242 0 0,-19-3 62 0 0,-25 7-138 0 0,-1 1 1 0 0,1-1 0 0 0,0 1 0 0 0,0 0 0 0 0,0 0 0 0 0,6 0 0 0 0,1 0 22 0 0,0 0-1 0 0,-1-1 0 0 0,13-3 0 0 0,17-3 98 0 0,-38 7-138 0 0,1 1 1 0 0,0-2 0 0 0,-1 1 0 0 0,1 0-1 0 0,6-4 1 0 0,-7 3-10 0 0,0 0 1 0 0,0 1-1 0 0,0 0 1 0 0,0-1-1 0 0,0 1 0 0 0,1 0 1 0 0,-1 1-1 0 0,7-2 1 0 0,35-2 900 0 0,-36 3-1005 0 0,1 0 0 0 0,-1 0 0 0 0,1 1 0 0 0,-1 0 1 0 0,11 1-1 0 0,-1 2-43 0 0,-14-3 127 0 0,0 0 1 0 0,0 1-1 0 0,0 0 1 0 0,1 0 0 0 0,6 3-1 0 0,-6-3 6 0 0,-1 1 0 0 0,1-1 0 0 0,-1-1 0 0 0,1 1 0 0 0,-1-1 0 0 0,1 0 0 0 0,0 0 0 0 0,6-1 0 0 0,11-1 0 0 0,-16 1 3 0 0,0 0-1 0 0,1 0 0 0 0,-1-1 1 0 0,12-5-1 0 0,9 1 105 0 0,-24 5-96 0 0,0 1 0 0 0,0-1 0 0 0,0 0 0 0 0,-1 0 0 0 0,1 0 1 0 0,0-1-1 0 0,-1 1 0 0 0,4-3 0 0 0,-3 2 28 0 0,-1 0 1 0 0,0 0-1 0 0,0-1 0 0 0,0 0 1 0 0,0 0-1 0 0,0 0 0 0 0,0 0 1 0 0,-1 0-1 0 0,0 0 0 0 0,1 0 1 0 0,-1-1-1 0 0,-1 0 0 0 0,1 1 1 0 0,0-1-1 0 0,0-4 0 0 0,2 0 20 0 0,1-1-1 0 0,0 1 1 0 0,0 1 0 0 0,0-1-1 0 0,1 1 1 0 0,11-12-1 0 0,6-7 44 0 0,-19 19-61 0 0,1-1 1 0 0,-1 1-1 0 0,-1-1 0 0 0,0 0 0 0 0,0 1 0 0 0,0-1 0 0 0,3-17 0 0 0,-4 15 11 0 0,1-1 0 0 0,0 1 0 0 0,0 0-1 0 0,8-14 1 0 0,35-63 126 0 0,-42 78-161 0 0,-1 0 1 0 0,0 0 0 0 0,0 0 0 0 0,-1 0 0 0 0,0 0 0 0 0,-1-1 0 0 0,1-14 0 0 0,-1 15-15 0 0,9-97 205 0 0,-9 96-198 0 0,0 0 1 0 0,-1 0-1 0 0,0 0 0 0 0,-1 0 1 0 0,-2-14-1 0 0,2 20-7 0 0,0 1 0 0 0,0-1 0 0 0,-1 0 0 0 0,1 1 0 0 0,-1-1 0 0 0,0 1 1 0 0,0 0-1 0 0,0-1 0 0 0,0 1 0 0 0,-1 0 0 0 0,1 0 0 0 0,-1 1 0 0 0,0-1 0 0 0,0 0 0 0 0,0 1 0 0 0,0 0 0 0 0,-4-3 1 0 0,-33-18 29 0 0,24 16 4 0 0,1-2 1 0 0,0 0 0 0 0,1-1-1 0 0,-25-22 1 0 0,32 25-33 0 0,-7-8 25 0 0,-1 0-1 0 0,0 1 0 0 0,-1 1 1 0 0,-1 1-1 0 0,-29-18 0 0 0,10 12-14 0 0,15 6 8 0 0,0 2-1 0 0,0 0 1 0 0,-1 2 0 0 0,-32-9-1 0 0,28 11 10 0 0,-36-3 0 0 0,-3 4-32 0 0,12 0 0 0 0,0 2 0 0 0,-84 7 0 0 0,72 0 0 0 0,-1-2 0 0 0,-80-8 0 0 0,96 5 0 0 0,-78 7 0 0 0,121-5 0 0 0,-89 1 0 0 0,63-2 0 0 0,0 1 0 0 0,-42 6 0 0 0,53-4 0 0 0,0-1 0 0 0,-37-2 0 0 0,28 0 0 0 0,-4 2 0 0 0,-14-1 0 0 0,-35-7 0 0 0,-37 2 0 0 0,104 4 0 0 0,1 2 0 0 0,0-1 0 0 0,0 2 0 0 0,1 0 0 0 0,-24 9 0 0 0,31-9 0 0 0,0 1 0 0 0,0 1 0 0 0,-12 8 0 0 0,-14 8 0 0 0,31-20 0 0 0,1 1 0 0 0,-1-1 0 0 0,0 1 0 0 0,1 0 0 0 0,-1-1 0 0 0,0 1 0 0 0,1 0 0 0 0,0 1 0 0 0,0-1 0 0 0,0 0 0 0 0,-3 5 0 0 0,-31 38-58 0 0,23-30 55 0 0,-16 24 0 0 0,14-12-6 0 0,1 0 0 0 0,2 1 0 0 0,0 1 0 0 0,2-1-1 0 0,1 2 1 0 0,-4 30 0 0 0,9-42 9 0 0,0-2 0 0 0,0 0 0 0 0,1 0 0 0 0,1 1 0 0 0,1-1 0 0 0,1 1 0 0 0,1 22 0 0 0,1-28 0 0 0,1-1 0 0 0,0 0 0 0 0,0 0 0 0 0,10 19 0 0 0,-8-19 0 0 0,0 1 0 0 0,-1 0 0 0 0,-1 0 0 0 0,4 12 0 0 0,2 63-2972 0 0,-7-63-3328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24:45.117"/>
    </inkml:context>
    <inkml:brush xml:id="br0">
      <inkml:brushProperty name="width" value="0.1" units="cm"/>
      <inkml:brushProperty name="height" value="0.1" units="cm"/>
      <inkml:brushProperty name="color" value="#F4F91B"/>
    </inkml:brush>
  </inkml:definitions>
  <inkml:trace contextRef="#ctx0" brushRef="#br0">160 1037 1839 0 0,'2'0'1571'0'0,"17"-1"1346"0"0,-16 0-2812 0 0,2 0 198 0 0,1-1-1 0 0,0 1 0 0 0,0-2 0 0 0,9-4 0 0 0,-9 5-17 0 0,-1 0-1 0 0,1 0 0 0 0,0 0 1 0 0,10-1-1 0 0,-2 0 142 0 0,92-32 1966 0 0,-38 25-1275 0 0,-61 9-1014 0 0,39 2 364 0 0,7-3-33 0 0,-40 2-268 0 0,-1-1 1 0 0,1 1-1 0 0,0-2 0 0 0,13-3 0 0 0,-8 1 130 0 0,0 1-1 0 0,0 1 0 0 0,36 1 1 0 0,-40 0-262 0 0,-7 1-5 0 0,-1 0 1 0 0,1 0-1 0 0,-1 0 0 0 0,1 1 1 0 0,-1 0-1 0 0,0 0 1 0 0,1 0-1 0 0,6 3 0 0 0,-3 0-1 0 0,1 0 1 0 0,-1-2-1 0 0,1 1 0 0 0,12 1 0 0 0,-11-3 18 0 0,0 2-1 0 0,21 6 1 0 0,-26-8-6 0 0,-1 1 0 0 0,1-1 1 0 0,0 0-1 0 0,0 0 1 0 0,0-1-1 0 0,0 0 0 0 0,0 0 1 0 0,0-1-1 0 0,0 1 1 0 0,10-4-1 0 0,29-1 246 0 0,10 14 72 0 0,-10-10-198 0 0,-38 0-109 0 0,0 1 0 0 0,-1 0 0 0 0,1 1 1 0 0,10 1-1 0 0,18 1 47 0 0,8 6-34 0 0,-39-9-46 0 0,0 1 0 0 0,0-1-1 0 0,0 1 1 0 0,0 1 0 0 0,4 1 0 0 0,-4-2 4 0 0,0 1 0 0 0,0-1 0 0 0,0 0 1 0 0,0 0-1 0 0,5 0 0 0 0,40 5 336 0 0,-17 0-269 0 0,-21-3-28 0 0,1-1 0 0 0,22 1 0 0 0,-8 0 46 0 0,-22-2-70 0 0,1 0-1 0 0,0-1 0 0 0,-1 0 1 0 0,9 0-1 0 0,10-2 61 0 0,-1 2 0 0 0,1 1 1 0 0,29 4-1 0 0,-26-2-61 0 0,32-3 39 0 0,-31-3 9 0 0,-13 0-51 0 0,14 1-23 0 0,-21 2 1 0 0,1 0 0 0 0,-1-1 0 0 0,0 0-1 0 0,0-1 1 0 0,14-4 0 0 0,-17 4-2 0 0,19-7 119 0 0,-1-1-1 0 0,43-26 1 0 0,-17 8 132 0 0,-35 21-196 0 0,-1-1 0 0 0,0 0 1 0 0,0 0-1 0 0,18-17 0 0 0,-2 0-55 0 0,-21 20 2 0 0,-1 0 0 0 0,-1-1 0 0 0,1 0 0 0 0,7-10 0 0 0,-3 2 45 0 0,-1-1 0 0 0,0 0 0 0 0,-1-1-1 0 0,-1 0 1 0 0,-1 0 0 0 0,0 0 0 0 0,-1-1 0 0 0,-1 0-1 0 0,-1-1 1 0 0,0 1 0 0 0,-1-1 0 0 0,1-24-1 0 0,-2 7 26 0 0,-1 8 13 0 0,1 1 0 0 0,11-49 0 0 0,-8 55-62 0 0,-1-1 0 0 0,0 0 0 0 0,-2 0 0 0 0,1-24 0 0 0,-3 35-9 0 0,-1-1 0 0 0,0 0 0 0 0,0 1-1 0 0,-1 0 1 0 0,-1-1 0 0 0,0 1 0 0 0,0 0 0 0 0,-1 0-1 0 0,0 0 1 0 0,-6-10 0 0 0,7 16-20 0 0,1 1 0 0 0,-1 0-1 0 0,0-1 1 0 0,0 2 0 0 0,0-1 0 0 0,0 0 0 0 0,0 0 0 0 0,-1 1 0 0 0,-6-4-1 0 0,-38-15 20 0 0,28 13-19 0 0,16 7-3 0 0,-1-1 0 0 0,1 1 0 0 0,-1 1 0 0 0,1-1 0 0 0,-1 1 0 0 0,0-1 0 0 0,1 1 0 0 0,-1 1 0 0 0,0-1 0 0 0,-7 2 0 0 0,-47 14 0 0 0,54-15 0 0 0,-200 55 0 0 0,192-53 0 0 0,0-1 0 0 0,0-1 0 0 0,0 0 0 0 0,-1-1 0 0 0,-23-2 0 0 0,29 1 0 0 0,-38 0 0 0 0,-97-19 0 0 0,45 10 0 0 0,4-4 0 0 0,44 6 0 0 0,21 4 0 0 0,-49-13 0 0 0,51 10 0 0 0,0 2 0 0 0,-39-4 0 0 0,33 5 0 0 0,-34-8 0 0 0,-96-23 0 0 0,126 27 0 0 0,-43-6 0 0 0,-9 2 0 0 0,72 11 0 0 0,0 0 0 0 0,0 1 0 0 0,-1 1 0 0 0,-31 6 0 0 0,0 1 0 0 0,13 3 0 0 0,20-7 0 0 0,0 1 0 0 0,0 1 0 0 0,-16 9 0 0 0,-54 23 0 0 0,60-28 0 0 0,0 2 0 0 0,-26 15 0 0 0,35-16 0 0 0,10-6 0 0 0,0 0 0 0 0,-1 0 0 0 0,0-1 0 0 0,0 0 0 0 0,-11 3 0 0 0,-18 9 0 0 0,29-12 0 0 0,0 0 0 0 0,0-1 0 0 0,-10 3 0 0 0,16-5 0 0 0,0-1 0 0 0,0 1 0 0 0,0 0 0 0 0,0 0 0 0 0,0 0 0 0 0,0 0 0 0 0,0 0 0 0 0,0 0 0 0 0,1 1 0 0 0,-1-1 0 0 0,0 1 0 0 0,1-1 0 0 0,-1 1 0 0 0,1-1 0 0 0,-1 1 0 0 0,1 0 0 0 0,0 0 0 0 0,0 0 0 0 0,0 0 0 0 0,0 0 0 0 0,0 0 0 0 0,-1 3 0 0 0,1 0 0 0 0,0 0 0 0 0,0 0 0 0 0,1 0 0 0 0,-1 0 0 0 0,1 0 0 0 0,0 0 0 0 0,0 0 0 0 0,2 8 0 0 0,15 120-72 0 0,1-24 72 0 0,4 23 0 0 0,-19-123 0 0 0,1-1 0 0 0,0 1 0 0 0,0-1 0 0 0,0 0 0 0 0,1 0 0 0 0,0 0 0 0 0,1-1 0 0 0,-1 1 0 0 0,13 10 0 0 0,-10-12 3 0 0,0 0-1 0 0,0 0 1 0 0,1-1 0 0 0,-1 0-1 0 0,12 4 1 0 0,-8-3 45 0 0,-11-5-46 0 0,0-1 0 0 0,0 0-1 0 0,0 1 1 0 0,0-1 0 0 0,0 1 0 0 0,0 0-1 0 0,0-1 1 0 0,0 1 0 0 0,0 0 0 0 0,0-1-1 0 0,0 1 1 0 0,0 0 0 0 0,0 0-1 0 0,-1 0 1 0 0,2 2 0 0 0,-2-2-51 0 0,0 0-1 0 0,0 0 1 0 0,-1 0-1 0 0,1 0 1 0 0,-1 0 0 0 0,1 0-1 0 0,0 0 1 0 0,-1 0-1 0 0,0 0 1 0 0,1 0-1 0 0,-1 0 1 0 0,0 0 0 0 0,1 0-1 0 0,-2 1 1 0 0,-5 7-728 0 0,-5 7-4465 0 0,-6 4-1754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6:40.056"/>
    </inkml:context>
    <inkml:brush xml:id="br0">
      <inkml:brushProperty name="width" value="0.1" units="cm"/>
      <inkml:brushProperty name="height" value="0.1" units="cm"/>
      <inkml:brushProperty name="color" value="#E71224"/>
    </inkml:brush>
  </inkml:definitions>
  <inkml:trace contextRef="#ctx0" brushRef="#br0">1122 89 455 0 0,'29'-16'920'0'0,"-19"11"-920"0"0,-9 4 0 0 0,0 0 0 0 0,1 0 0 0 0,-1 1 0 0 0,0-1 0 0 0,1 0 0 0 0,-1 1 0 0 0,1-1 0 0 0,-1 1 0 0 0,0-1 0 0 0,1 1 0 0 0,-1 0 0 0 0,1-1 0 0 0,-1 1 0 0 0,1 0 0 0 0,0 0 0 0 0,-1 0 0 0 0,1 0 0 0 0,-1 1 0 0 0,1-1 0 0 0,1 1 0 0 0,12 0 1824 0 0,-16-2-1759 0 0,0 1-1 0 0,0-1 1 0 0,0 1-1 0 0,1 0 0 0 0,-1 0 1 0 0,0-1-1 0 0,0 1 0 0 0,0 0 1 0 0,0 0-1 0 0,0 0 0 0 0,1 0 1 0 0,-1 0-1 0 0,0 0 0 0 0,0 0 1 0 0,0 0-1 0 0,0 1 1 0 0,0-1-1 0 0,1 0 0 0 0,-1 0 1 0 0,0 1-1 0 0,0-1 0 0 0,0 0 1 0 0,1 1-1 0 0,-1-1 0 0 0,0 1 1 0 0,0-1-1 0 0,1 1 1 0 0,-1 0-1 0 0,0-1 0 0 0,1 1 1 0 0,-1-1-1 0 0,1 1 0 0 0,-1 0 1 0 0,0 1-1 0 0,0-1 33 0 0,0 1 0 0 0,-1-1 0 0 0,1 0 0 0 0,0 1 0 0 0,-1-1 0 0 0,1 0 0 0 0,-1 0 0 0 0,1 0 0 0 0,-1 0 0 0 0,-2 0 0 0 0,3 0-13 0 0,-1-1 1 0 0,0 0-1 0 0,0 0 0 0 0,1-1 0 0 0,-1 1 0 0 0,0 0 0 0 0,0 0 0 0 0,1-1 0 0 0,-1 1 0 0 0,0-1 0 0 0,1 0 0 0 0,-1 1 0 0 0,1-1 0 0 0,-1 0 0 0 0,1 0 0 0 0,-1 0 0 0 0,1 0 0 0 0,-1 0 1 0 0,1 0-1 0 0,0-1 0 0 0,-2-1 0 0 0,2 2-40 0 0,1 1 0 0 0,-1-1 0 0 0,0 1 0 0 0,1-1 0 0 0,-1 1 1 0 0,0-1-1 0 0,0 1 0 0 0,1 0 0 0 0,-1 0 0 0 0,0-1 0 0 0,0 1 0 0 0,1 0 1 0 0,-1 0-1 0 0,0 0 0 0 0,-1 0 0 0 0,1 0-18 0 0,1 0 0 0 0,-1 0 0 0 0,1 0 0 0 0,0 0 0 0 0,-1 0 0 0 0,1-1 0 0 0,-1 1 1 0 0,1 0-1 0 0,-1 0 0 0 0,1 0 0 0 0,0 0 0 0 0,-1 0 0 0 0,1 0 0 0 0,0-1 0 0 0,-1 1 0 0 0,1 0 0 0 0,-1 0 0 0 0,1-1 0 0 0,0 1 0 0 0,0 0 1 0 0,-1 0-1 0 0,1-1 0 0 0,0 1 0 0 0,-1 0 0 0 0,1-1 0 0 0,0 1 0 0 0,0-1 0 0 0,0 1 0 0 0,-1 0 0 0 0,1-1 0 0 0,-1-1 73 0 0,0 1 0 0 0,0 0 0 0 0,-1 1-1 0 0,1-1 1 0 0,0 0 0 0 0,0 0 0 0 0,-1 0-1 0 0,1 1 1 0 0,-1-1 0 0 0,1 1 0 0 0,0-1 0 0 0,-1 1-1 0 0,1 0 1 0 0,-1-1 0 0 0,1 1 0 0 0,-3 0-1 0 0,-10-4 338 0 0,6 1-36 0 0,0 0-1 0 0,0 0 1 0 0,0 0-1 0 0,-12-1 1 0 0,-1-1-121 0 0,12 3-145 0 0,-10-3 297 0 0,0 1 0 0 0,0 0 0 0 0,-30-1 0 0 0,44 5-519 0 0,-17 0 1149 0 0,1 1 0 0 0,-31 4-1 0 0,-18 12-567 0 0,45-10-945 0 0,1-1 0 0 0,-33 3-1 0 0,54-8 488 0 0,-183 11 1649 0 0,132-11-1074 0 0,-79-9 0 0 0,133 8-617 0 0,-21-2 209 0 0,1 0 0 0 0,-1 1 0 0 0,-30 2-1 0 0,45-1-433 0 0,0 1-1 0 0,1 0 1 0 0,-1 1-1 0 0,0-1 1 0 0,1 1-1 0 0,-1 0 1 0 0,1 1-1 0 0,0-1 1 0 0,-1 1-1 0 0,1 0 1 0 0,0 0-1 0 0,1 1 1 0 0,-1-1-1 0 0,1 1 1 0 0,-1 0-1 0 0,-6 9 1 0 0,-3 5-6439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27:01.358"/>
    </inkml:context>
    <inkml:brush xml:id="br0">
      <inkml:brushProperty name="width" value="0.1" units="cm"/>
      <inkml:brushProperty name="height" value="0.1" units="cm"/>
      <inkml:brushProperty name="color" value="#F4F91B"/>
    </inkml:brush>
  </inkml:definitions>
  <inkml:trace contextRef="#ctx0" brushRef="#br0">1791 1024 575 0 0,'-3'1'437'0'0,"-3"0"620"0"0,1 1 0 0 0,-1 0 0 0 0,-9 4-1 0 0,-14 12-169 0 0,0-1 0 0 0,-48 19 0 0 0,47-23-444 0 0,15-6-270 0 0,4-1 97 0 0,-1 0 1 0 0,1-2-1 0 0,-1 1 1 0 0,0-1-1 0 0,-1-1 0 0 0,1 0 1 0 0,-18 2-1 0 0,14-5-52 0 0,10 0-111 0 0,1 1 0 0 0,-1-2 1 0 0,1 1-1 0 0,-1 0 0 0 0,1-1 0 0 0,-10-3 0 0 0,-23-9 992 0 0,-48-24 0 0 0,68 29-817 0 0,-1 2 0 0 0,1 0 0 0 0,-33-5 0 0 0,9 5-1 0 0,0 2 0 0 0,-65 2 1 0 0,90 2-224 0 0,-14-2 53 0 0,-31-5 1 0 0,31 3 13 0 0,-30 0 1 0 0,29 4-100 0 0,-5 0 62 0 0,-63 7 0 0 0,38-4-51 0 0,11-1-10 0 0,46-2 3 0 0,0 0-1 0 0,-1 0 0 0 0,1-1 0 0 0,0 1 1 0 0,-9-3-1 0 0,-19-3 118 0 0,28 6-134 0 0,-1-1 1 0 0,1 0-1 0 0,-1-1 1 0 0,1 1 0 0 0,0-1-1 0 0,0 0 1 0 0,0 0-1 0 0,0-1 1 0 0,0 1-1 0 0,-5-6 1 0 0,-22-8 173 0 0,-44-18 16 0 0,66 27-164 0 0,0-1 0 0 0,0 0 0 0 0,0-1 0 0 0,1 0 0 0 0,-11-15 0 0 0,11 12 44 0 0,0-2 0 0 0,0 1-1 0 0,-11-28 1 0 0,0 2 16 0 0,10 17-37 0 0,-11-26 0 0 0,7 11 14 0 0,5 16-22 0 0,-4-8 106 0 0,-12-43 0 0 0,24 68-154 0 0,-6-19 66 0 0,-6-47 0 0 0,12 62-65 0 0,1 1-1 0 0,-1-1 1 0 0,2 0 0 0 0,-1 0-1 0 0,1 0 1 0 0,0 0-1 0 0,1 0 1 0 0,0 1 0 0 0,0-1-1 0 0,4-7 1 0 0,-3 6 13 0 0,0 0 0 0 0,-1 0 0 0 0,1 0 0 0 0,-2 0 1 0 0,0-1-1 0 0,0 1 0 0 0,0-1 0 0 0,-2-9 0 0 0,2 13-10 0 0,-1 1 0 0 0,1-1 0 0 0,0 1 0 0 0,0 0 0 0 0,1 0 0 0 0,0-1 0 0 0,-1 1 0 0 0,2 0 0 0 0,-1 0 0 0 0,1 1 0 0 0,-1-1 0 0 0,1 0 0 0 0,1 1 0 0 0,-1 0 0 0 0,1 0 0 0 0,-1 0 0 0 0,1 0 0 0 0,0 0 0 0 0,9-5 0 0 0,-4 1-10 0 0,-3 3 0 0 0,0 0 0 0 0,0 0 0 0 0,0 0 0 0 0,1 1 0 0 0,-1 0 0 0 0,1 0 0 0 0,0 1 0 0 0,0 0 0 0 0,1 0 0 0 0,-1 0 0 0 0,0 1 0 0 0,10-2 0 0 0,118-5 64 0 0,-62 9-64 0 0,-28 2 0 0 0,50-1 17 0 0,67-1 51 0 0,-124-2-53 0 0,1-2-1 0 0,45-10 0 0 0,2-1 14 0 0,19-4 8 0 0,-40 7-36 0 0,-15 4 0 0 0,-27 2 0 0 0,3 0 13 0 0,0 1 0 0 0,0 0 0 0 0,1 2-1 0 0,49 1 1 0 0,-47 5-13 0 0,1-1 0 0 0,-1-2 0 0 0,0-1 0 0 0,35-5 0 0 0,-32 1 0 0 0,44 1 0 0 0,-15 1 0 0 0,-56 2 0 0 0,1 1 0 0 0,-1 1 0 0 0,1-1 0 0 0,-1 1 0 0 0,1 0 0 0 0,-1 0 0 0 0,0 0 0 0 0,1 1 0 0 0,-1 0 0 0 0,0 0 0 0 0,0 0 0 0 0,0 1 0 0 0,0-1 0 0 0,-1 1 0 0 0,1 1 0 0 0,-1-1 0 0 0,1 0 0 0 0,-1 1 0 0 0,5 6 0 0 0,3 4 0 0 0,-1 0 0 0 0,-1 1 0 0 0,0 1 0 0 0,11 25 0 0 0,-16-29 0 0 0,-2-1 0 0 0,1 1 0 0 0,-2 0 0 0 0,1 0 0 0 0,-2 0 0 0 0,1 21 0 0 0,2 11 0 0 0,24 124 0 0 0,-25-144 0 0 0,-1-1 0 0 0,-1 1 0 0 0,-1-1 0 0 0,-6 43 0 0 0,3-40 0 0 0,3-19 0 0 0,-1-1 0 0 0,0 1 0 0 0,0-1 0 0 0,-1 0 0 0 0,0 1 0 0 0,0-1 0 0 0,0 0 0 0 0,-1 0 0 0 0,0 0 0 0 0,0 0 0 0 0,0-1 0 0 0,-1 1 0 0 0,0-1 0 0 0,0 0 0 0 0,0 0 0 0 0,-1 0 0 0 0,1-1 0 0 0,-1 1 0 0 0,0-1 0 0 0,-1 0 0 0 0,1-1 0 0 0,-1 1 0 0 0,-7 3 0 0 0,-186 83-372 0 0,118-41-5224 0 0,42-22-292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27:03.812"/>
    </inkml:context>
    <inkml:brush xml:id="br0">
      <inkml:brushProperty name="width" value="0.1" units="cm"/>
      <inkml:brushProperty name="height" value="0.1" units="cm"/>
      <inkml:brushProperty name="color" value="#F4F91B"/>
    </inkml:brush>
  </inkml:definitions>
  <inkml:trace contextRef="#ctx0" brushRef="#br0">299 871 919 0 0,'0'-6'-871'0'0,"0"5"1116"0"0,-1 0 0 0 0,1 0 0 0 0,0 0-1 0 0,0 0 1 0 0,0 1 0 0 0,0-1-1 0 0,0 0 1 0 0,0 0 0 0 0,0 0-1 0 0,0 0 1 0 0,0 1 0 0 0,1-1 0 0 0,-1 0-1 0 0,0 0 1 0 0,0 0 0 0 0,1 1-1 0 0,-1-1 1 0 0,1 0 0 0 0,-1 0 0 0 0,0 1-1 0 0,1-1 1 0 0,-1 0 0 0 0,1 1-1 0 0,0-2 1 0 0,0 3-123 0 0,0-1 0 0 0,-1 1 0 0 0,1-1 0 0 0,-1 0 0 0 0,1 1-1 0 0,-1-1 1 0 0,0 1 0 0 0,1-1 0 0 0,-1 1 0 0 0,1-1 0 0 0,-1 1 0 0 0,0 0 0 0 0,0-1 0 0 0,1 1-1 0 0,-1-1 1 0 0,0 1 0 0 0,0 0 0 0 0,0-1 0 0 0,1 1 0 0 0,-1-1 0 0 0,0 1 0 0 0,0 0 0 0 0,0-1 0 0 0,0 2-1 0 0,0 0-42 0 0,1 0 0 0 0,-1 1 0 0 0,1-1 0 0 0,0 0 0 0 0,-1 0-1 0 0,1 0 1 0 0,0 0 0 0 0,1 0 0 0 0,-1 0 0 0 0,2 3 0 0 0,7 1 210 0 0,0 0 0 0 0,0-1 0 0 0,1 0-1 0 0,-1-1 1 0 0,1 0 0 0 0,0 0 0 0 0,16 2 0 0 0,4 2 78 0 0,-16-5-180 0 0,0 0 1 0 0,1-2-1 0 0,-1 0 0 0 0,31-1 0 0 0,-26-1 98 0 0,38 4 0 0 0,-30-1-148 0 0,1 0 0 0 0,-1-2-1 0 0,1-1 1 0 0,-1-1 0 0 0,1-2 0 0 0,51-12 0 0 0,-28 6 156 0 0,0 2-1 0 0,57 0 1 0 0,-106 7-288 0 0,222-1 755 0 0,-191 4-708 0 0,1-2 1 0 0,-1-1-1 0 0,51-8 0 0 0,71-11 136 0 0,-106 19-138 0 0,-32 1-11 0 0,31-4 0 0 0,4-2-20 0 0,-30 4 35 0 0,0-1 0 0 0,30-8 1 0 0,-36 7-28 0 0,-11 2-7 0 0,0 1-1 0 0,0-1 0 0 0,0 1 0 0 0,-1-2 1 0 0,1 1-1 0 0,-1 0 0 0 0,1-1 1 0 0,-1 0-1 0 0,0-1 0 0 0,0 1 1 0 0,0-1-1 0 0,6-7 0 0 0,-4 3 6 0 0,0-1-1 0 0,-1 0 0 0 0,0 0 0 0 0,-1 0 1 0 0,0-1-1 0 0,0 1 0 0 0,-1-1 1 0 0,0-1-1 0 0,-1 1 0 0 0,0 0 0 0 0,-1-1 1 0 0,0 1-1 0 0,1-16 0 0 0,-2 3 14 0 0,0-1-1 0 0,-3-29 0 0 0,1 42-28 0 0,-1 1 0 0 0,0 0-1 0 0,-1 0 1 0 0,0 0 0 0 0,0 0-1 0 0,-1 1 1 0 0,-9-16 0 0 0,-79-116 1 0 0,79 123-10 0 0,-1 1 0 0 0,-28-26 0 0 0,33 35 0 0 0,1 1 0 0 0,-1 1 0 0 0,-1 0 0 0 0,1 0 0 0 0,-1 1 0 0 0,0 0 0 0 0,-15-4 0 0 0,-140-37 0 0 0,2 17 97 0 0,85 15-66 0 0,-21-9 51 0 0,-22-4 28 0 0,-68-3 8 0 0,155 27-97 0 0,-37 0 0 0 0,-2 0 65 0 0,-11 5 52 0 0,21 4-70 0 0,43-3-70 0 0,-25 0 0 0 0,-49 3 2 0 0,37-1 0 0 0,19 0 0 0 0,1 1 0 0 0,0 2 0 0 0,1 2 0 0 0,-53 20 0 0 0,76-25 0 0 0,-25 7 0 0 0,24-8 0 0 0,0 1 0 0 0,0 0 0 0 0,1 1 0 0 0,-25 14 0 0 0,32-16 0 0 0,0 0 0 0 0,0 1 0 0 0,0-1 0 0 0,1 1 0 0 0,0 1 0 0 0,0-1 0 0 0,0 1 0 0 0,1 0 0 0 0,0 0 0 0 0,0 0 0 0 0,0 0 0 0 0,1 1 0 0 0,0 0 0 0 0,0-1 0 0 0,1 1 0 0 0,0 0 0 0 0,-3 13 0 0 0,4-11 1 0 0,0-1 0 0 0,1 0-1 0 0,-1 1 1 0 0,2-1 0 0 0,-1 1-1 0 0,1-1 1 0 0,0 0 0 0 0,1 1 0 0 0,0-1-1 0 0,4 11 1 0 0,3 0 32 0 0,0-1-1 0 0,0 0 1 0 0,16 19 0 0 0,-16-23 31 0 0,0-1 0 0 0,1 0 0 0 0,1 0 0 0 0,0-2 0 0 0,1 1 0 0 0,0-1 0 0 0,1-1 0 0 0,19 13 0 0 0,-29-22-52 0 0,-1 0 0 0 0,0 1 0 0 0,0-1 1 0 0,0 1-1 0 0,-1 0 0 0 0,1-1 0 0 0,0 1 0 0 0,-1 0 0 0 0,1 0 1 0 0,-1 0-1 0 0,1 0 0 0 0,-1 0 0 0 0,0 0 0 0 0,0 1 1 0 0,0-1-1 0 0,0 0 0 0 0,-1 0 0 0 0,1 1 0 0 0,0-1 0 0 0,-1 1 1 0 0,0-1-1 0 0,1 0 0 0 0,-1 1 0 0 0,0-1 0 0 0,-1 6 1 0 0,-6 26-1301 0 0,-6-2-3980 0 0,3-11-600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27:36.495"/>
    </inkml:context>
    <inkml:brush xml:id="br0">
      <inkml:brushProperty name="width" value="0.1" units="cm"/>
      <inkml:brushProperty name="height" value="0.1" units="cm"/>
      <inkml:brushProperty name="color" value="#F4F91B"/>
    </inkml:brush>
  </inkml:definitions>
  <inkml:trace contextRef="#ctx0" brushRef="#br0">35 959 1927 0 0,'-4'-3'136'0'0,"3"3"-118"0"0,1 0 1 0 0,-1-1-1 0 0,1 1 1 0 0,-1-1-1 0 0,0 1 0 0 0,1 0 1 0 0,-1-1-1 0 0,1 1 1 0 0,-1 0-1 0 0,0 0 0 0 0,1-1 1 0 0,-1 1-1 0 0,0 0 1 0 0,1 0-1 0 0,-1 0 1 0 0,0 0-1 0 0,1 0 0 0 0,-1 0 1 0 0,0 0-1 0 0,1 0 1 0 0,-1 0-1 0 0,0 0 0 0 0,0 0 1 0 0,-8-6 680 0 0,6 2-519 0 0,6 4 381 0 0,34 0 1467 0 0,18 8-1363 0 0,-33-4-279 0 0,-6 0-102 0 0,0-2 0 0 0,0 0-1 0 0,1 0 1 0 0,-1-2 0 0 0,22-1 0 0 0,-33 0-221 0 0,1 1-1 0 0,-1 0 1 0 0,1 0-1 0 0,-1 0 0 0 0,0 1 1 0 0,1-1-1 0 0,-1 1 1 0 0,0 1-1 0 0,6 1 0 0 0,20 1 56 0 0,-15-1 45 0 0,-1-1 1 0 0,31 1-1 0 0,-36-2-73 0 0,0 0 0 0 0,0 1-1 0 0,12 2 1 0 0,11 3 31 0 0,76-1 263 0 0,-75-4-343 0 0,-23-1-8 0 0,0-1-1 0 0,20-1 1 0 0,34-1 211 0 0,-50 2-189 0 0,132-2 201 0 0,-118 3-218 0 0,-21 0-16 0 0,1-1 0 0 0,-1 0 0 0 0,0 0 0 0 0,1-1 0 0 0,-1 0 0 0 0,12-3 0 0 0,-3 0 29 0 0,0 1 0 0 0,0 1 0 0 0,0 1 0 0 0,23 0 1 0 0,-20 2-34 0 0,42-3 156 0 0,-13 2-118 0 0,-18 1-38 0 0,7 6 46 0 0,-20-4-54 0 0,-5 0 8 0 0,-1-2 0 0 0,19 2 0 0 0,-4 2 8 0 0,-24-4-22 0 0,0 0-1 0 0,0-1 1 0 0,0 1 0 0 0,0-1 0 0 0,0 1 0 0 0,0-1 0 0 0,0 0 0 0 0,0 0-1 0 0,6-1 1 0 0,-3 1 3 0 0,0-1 0 0 0,0 1 0 0 0,1 0 1 0 0,-1 1-1 0 0,6 1 0 0 0,16 0 14 0 0,30 6-21 0 0,-52-7 0 0 0,0-1 0 0 0,0 1 0 0 0,12 4 0 0 0,11 1 0 0 0,61 6 0 0 0,-68-9 22 0 0,0-1-1 0 0,1-1 0 0 0,0-1 1 0 0,-1-1-1 0 0,39-6 0 0 0,-56 6-21 0 0,0 1 0 0 0,1 0 0 0 0,-1 0 0 0 0,10 1 0 0 0,6 1 0 0 0,-10-2 0 0 0,18-2 0 0 0,-24 1 0 0 0,1 0 0 0 0,-1 1 0 0 0,1 0 0 0 0,-1 0 0 0 0,1 0 0 0 0,10 3 0 0 0,13 0 0 0 0,89-3 0 0 0,-76 2 20 0 0,-30-1-9 0 0,0 0 0 0 0,1-1 0 0 0,22-2 0 0 0,24 0-11 0 0,-16 0 0 0 0,-2-2 0 0 0,-27 4 0 0 0,-13 0 0 0 0,1 0 0 0 0,-1 0 0 0 0,1 0 0 0 0,-1 0 0 0 0,1 0 0 0 0,-1 0 0 0 0,1 0 0 0 0,-1-1 0 0 0,1 1 0 0 0,-1 0 0 0 0,2-2 0 0 0,19-5 0 0 0,-20 6 5 0 0,0 0-1 0 0,-1 1 1 0 0,1-1-1 0 0,-1 0 1 0 0,1 0-1 0 0,-1 0 1 0 0,1 0-1 0 0,-1 0 1 0 0,1 0-1 0 0,-1 0 1 0 0,0-1-1 0 0,0 1 1 0 0,0 0-1 0 0,0-1 1 0 0,0 1-1 0 0,0-1 1 0 0,0 1-1 0 0,0-1 1 0 0,-1 0-1 0 0,1 1 1 0 0,0-1-1 0 0,-1 0 1 0 0,0 1-1 0 0,1-1 1 0 0,-1 0-1 0 0,0-2 1 0 0,1-5 31 0 0,-2 0 1 0 0,1 0-1 0 0,-1 0 0 0 0,-3-10 1 0 0,1 1-10 0 0,1 4-4 0 0,1 0 1 0 0,0-1-1 0 0,1 1 1 0 0,2-17-1 0 0,-2 21-13 0 0,0 0 0 0 0,-1 0 0 0 0,-1 0-1 0 0,1 0 1 0 0,-7-18 0 0 0,4 13-5 0 0,0-4-5 0 0,1 1 0 0 0,0-1 0 0 0,1-35 0 0 0,0 0-9 0 0,1 35 24 0 0,0-1-1 0 0,2 0 1 0 0,0 0 0 0 0,7-36-1 0 0,-5 41 29 0 0,-2-1-1 0 0,1 0 1 0 0,-2 0-1 0 0,-1-15 1 0 0,0-3 0 0 0,1 30-33 0 0,0-1 0 0 0,0 1 0 0 0,0-1 0 0 0,-1 1 0 0 0,1-1 0 0 0,-1 1 0 0 0,0-1 0 0 0,-1 1-1 0 0,1 0 1 0 0,-1 0 0 0 0,0 0 0 0 0,0-1 0 0 0,-4-5 0 0 0,-58-69 343 0 0,61 76-341 0 0,-1-1-1 0 0,1 1 1 0 0,-1 0-1 0 0,0 0 1 0 0,-8-5-1 0 0,-13-11 58 0 0,17 12-58 0 0,-1 1 1 0 0,0-1-1 0 0,0 1 1 0 0,-1 1-1 0 0,-16-8 1 0 0,8 5-7 0 0,13 6-5 0 0,1 0 0 0 0,-1 1 0 0 0,1 0 0 0 0,-1 0 0 0 0,0 0 0 0 0,1 1 0 0 0,-8-1 0 0 0,6 1 0 0 0,0-1 0 0 0,0 1 0 0 0,0-1 0 0 0,-10-3 0 0 0,2-1 0 0 0,-1 2 0 0 0,1-1 0 0 0,-1 2 0 0 0,1 0 0 0 0,-1 1 0 0 0,0 0 0 0 0,0 1 0 0 0,1 1 0 0 0,-1 0 0 0 0,0 1 0 0 0,1 1 0 0 0,-20 5 0 0 0,21-5 0 0 0,0 0 0 0 0,-14 1 0 0 0,-19 3 0 0 0,-53 13 0 0 0,85-19 0 0 0,0 0 0 0 0,-1-1 0 0 0,1 0 0 0 0,0-1 0 0 0,-15-3 0 0 0,3-1 0 0 0,-185-27 0 0 0,86 12 37 0 0,23 3-10 0 0,67 12-27 0 0,21 2 0 0 0,0 1 0 0 0,-1 1 0 0 0,-22 0 0 0 0,-183 3 0 0 0,107-4 0 0 0,87 1 0 0 0,16 0 0 0 0,1 1 0 0 0,0 0 0 0 0,-1 1 0 0 0,-11 1 0 0 0,-30 6 0 0 0,-9 1 0 0 0,17-1 0 0 0,32-7 0 0 0,1 1 0 0 0,-1 0 0 0 0,0 1 0 0 0,1 0 0 0 0,-20 8 0 0 0,26-9 0 0 0,-1 0 0 0 0,1-1 0 0 0,-1 0 0 0 0,0 0 0 0 0,1 0 0 0 0,-1 0 0 0 0,-9-1 0 0 0,-17 4 0 0 0,-43 9 0 0 0,48-9 0 0 0,1 1 0 0 0,-26 8 0 0 0,33-8 0 0 0,13-4 0 0 0,0 0 0 0 0,0 1 0 0 0,0 0 0 0 0,0 0 0 0 0,1 0 0 0 0,-1 0 0 0 0,1 0 0 0 0,-1 1 0 0 0,1 0 0 0 0,-4 4 0 0 0,-9 5 0 0 0,-3 3 0 0 0,11-6 0 0 0,0 1 0 0 0,1 0 0 0 0,0 1 0 0 0,0 0 0 0 0,1 0 0 0 0,1 1 0 0 0,0-1 0 0 0,-8 26 0 0 0,2-2-14 0 0,9-26 6 0 0,0 1-1 0 0,0 0 1 0 0,0 0 0 0 0,1 0 0 0 0,1 0 0 0 0,-1 14-1 0 0,1 1 9 0 0,0-16 0 0 0,1-1 0 0 0,0 1 0 0 0,2 12 0 0 0,2-3 0 0 0,12 33 0 0 0,-3-10 0 0 0,-12-35 35 0 0,1 0 0 0 0,-1 0 0 0 0,-1 0 0 0 0,1 0 0 0 0,-1 0 0 0 0,0 1 0 0 0,0-1 0 0 0,-1 0-1 0 0,0 0 1 0 0,-2 9 0 0 0,-22 84-665 0 0,17-72-260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29:50.541"/>
    </inkml:context>
    <inkml:brush xml:id="br0">
      <inkml:brushProperty name="width" value="0.1" units="cm"/>
      <inkml:brushProperty name="height" value="0.1" units="cm"/>
      <inkml:brushProperty name="color" value="#F4F91B"/>
    </inkml:brush>
  </inkml:definitions>
  <inkml:trace contextRef="#ctx0" brushRef="#br0">8087 330 7511 0 0,'-41'0'1143'0'0,"25"-11"212"0"0,13 8-1291 0 0,1 0 0 0 0,0 0 0 0 0,0-1 1 0 0,0 1-1 0 0,0-1 0 0 0,-1-4 0 0 0,-12-18 1204 0 0,12 22-1028 0 0,-1 1 0 0 0,1 0 0 0 0,-1 1-1 0 0,0-1 1 0 0,1 1 0 0 0,-1-1 0 0 0,-1 1 0 0 0,1 0 0 0 0,0 1-1 0 0,0-1 1 0 0,-1 1 0 0 0,1-1 0 0 0,-1 1 0 0 0,-6 0 0 0 0,-9-1 173 0 0,0 1 1 0 0,-21 2-1 0 0,11 0-90 0 0,6-1-60 0 0,-255 10 2125 0 0,-21 12-999 0 0,-64-13-386 0 0,301-6-912 0 0,-104 0 226 0 0,139-3-197 0 0,-33 4 1 0 0,-14 1 139 0 0,-324-27 714 0 0,382 20-961 0 0,-100-11 111 0 0,55 4 58 0 0,-67 1 0 0 0,-75 18 152 0 0,67 0-186 0 0,-110 4 2 0 0,179-7-82 0 0,-47 1-8 0 0,27-4 51 0 0,-24 0 34 0 0,-26 2 28 0 0,50 0-93 0 0,2-1-15 0 0,-46 0 75 0 0,-28 1-21 0 0,0 0-88 0 0,-58-17 86 0 0,-74-4-53 0 0,219 13-25 0 0,0-3 0 0 0,-119-25 0 0 0,29 3 49 0 0,106 19-37 0 0,-164-16 13 0 0,87 12-64 0 0,68 6 0 0 0,-278-31 64 0 0,279 29-54 0 0,17 1 8 0 0,1 3 0 0 0,-50 1 0 0 0,80 3-18 0 0,-1-2 0 0 0,1 0 0 0 0,-34-8 0 0 0,-21-3 0 0 0,-139-14 64 0 0,148 14-64 0 0,47 9 0 0 0,-1 1 0 0 0,-33-2 0 0 0,-11-2 0 0 0,28 3 0 0 0,0 1 0 0 0,-36 2 0 0 0,-12-2 0 0 0,-48-11 0 0 0,21 1 0 0 0,79 12 0 0 0,0 1 0 0 0,-53 8 0 0 0,28-2 0 0 0,-131 17 0 0 0,167-20 0 0 0,-94 20 0 0 0,39-10 0 0 0,35-7 0 0 0,25-5 0 0 0,0 0 0 0 0,0-1 0 0 0,0-1 0 0 0,-25-3 0 0 0,27 2 0 0 0,0 0 0 0 0,-1 1 0 0 0,1 1 0 0 0,-1 0 0 0 0,1 0 0 0 0,-20 4 0 0 0,28-3 0 0 0,-1 0 0 0 0,1 1 0 0 0,0-1 0 0 0,1 1 0 0 0,-1-1 0 0 0,0 1 0 0 0,0 0 0 0 0,1 0 0 0 0,-1 0 0 0 0,1 0 0 0 0,0 1 0 0 0,-1-1 0 0 0,1 1 0 0 0,0-1 0 0 0,0 1 0 0 0,1 0 0 0 0,-3 4 0 0 0,3-4-5 0 0,0 0-1 0 0,0 0 1 0 0,1 0-1 0 0,-1 1 0 0 0,1-1 1 0 0,-1 0-1 0 0,1 0 1 0 0,1 4-1 0 0,-3 12-16 0 0,1-6 22 0 0,0 0 0 0 0,1 0 0 0 0,0 0 0 0 0,3 14 0 0 0,0 20 0 0 0,-1-12 0 0 0,1 0 0 0 0,12 50 0 0 0,-8-51 0 0 0,-1 0 0 0 0,2 52 0 0 0,-1 63 0 0 0,-3-91 0 0 0,-5 109 0 0 0,0-142 0 0 0,1 1 0 0 0,1-1 0 0 0,1 1 0 0 0,1-1 0 0 0,1 0 0 0 0,13 43 0 0 0,35 139 0 0 0,-50-198 0 0 0,1 1 0 0 0,0-1 0 0 0,8 13 0 0 0,2 8 0 0 0,-3-4 0 0 0,15 26 0 0 0,3 7 0 0 0,-2-8 0 0 0,-16-33 0 0 0,9 26 0 0 0,3-1 0 0 0,-16-32 0 0 0,0 0 0 0 0,7 19 0 0 0,107 318 0 0 0,-113-331 0 0 0,1-1 0 0 0,0 0 0 0 0,1-1 0 0 0,1 0 0 0 0,1 0 0 0 0,0-1 0 0 0,0-1 0 0 0,24 22 0 0 0,-13-15 0 0 0,1-1 0 0 0,0-1 0 0 0,1-1 0 0 0,1-1 0 0 0,1-1 0 0 0,35 15 0 0 0,-28-16-1 0 0,85 30-9 0 0,35-5-42 0 0,-78-21 51 0 0,85 15 1 0 0,410 59 0 0 0,-553-90 0 0 0,435 54 0 0 0,-421-53 0 0 0,132 9 0 0 0,146 2 0 0 0,-68-1 0 0 0,29-13 42 0 0,97 4-20 0 0,-19 20-22 0 0,-200-13 0 0 0,155 31 0 0 0,-230-28 0 0 0,0-3 0 0 0,111 3 0 0 0,85-10 11 0 0,-257-4-10 0 0,519-12 51 0 0,-379 5-52 0 0,187 16 0 0 0,-167 4 0 0 0,240-17 0 0 0,-344 1 0 0 0,105 5 0 0 0,46-2 0 0 0,-79-7 0 0 0,70-6 0 0 0,-117 3 16 0 0,95-13 32 0 0,102-44-60 0 0,-230 51-36 0 0,85-15-25 0 0,-64 15 207 0 0,-44 9-124 0 0,1-1 1 0 0,44-16-1 0 0,-61 16-6 0 0,-3 1 6 0 0,-1 1 0 0 0,1-2 0 0 0,-2 0 0 0 0,1-1 0 0 0,19-15 0 0 0,-27 18-10 0 0,0-1 0 0 0,0 0 0 0 0,-1-1 0 0 0,0 0 0 0 0,0 0 0 0 0,-1-1 0 0 0,0 0 0 0 0,0 0 0 0 0,8-18 0 0 0,12-32 32 0 0,-4-2 0 0 0,-2 0 0 0 0,24-119 0 0 0,-32 70 2 0 0,-10 68-15 0 0,1-12 0 0 0,-7-103-1 0 0,-20-53 15 0 0,11 115-28 0 0,-7-28 11 0 0,-5 0 0 0 0,-6 2 0 0 0,-48-127 0 0 0,-8 36-16 0 0,67 176 0 0 0,-2 1 0 0 0,-2 0 0 0 0,-48-55 0 0 0,37 54 12 0 0,-49-39 0 0 0,-6-5 92 0 0,62 50-116 0 0,-27-38 0 0 0,29 36-236 0 0,24 30 75 0 0,0 1 0 0 0,0-1 0 0 0,0 0 0 0 0,0 0 0 0 0,0 0 0 0 0,0 1 0 0 0,1-1 0 0 0,-2-3 0 0 0,-1-8-1470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31:15.112"/>
    </inkml:context>
    <inkml:brush xml:id="br0">
      <inkml:brushProperty name="width" value="0.1" units="cm"/>
      <inkml:brushProperty name="height" value="0.1" units="cm"/>
      <inkml:brushProperty name="color" value="#F4F91B"/>
    </inkml:brush>
  </inkml:definitions>
  <inkml:trace contextRef="#ctx0" brushRef="#br0">8396 102 455 0 0,'-3'-6'-34'0'0,"-14"-15"6170"0"0,14 18-6010 0 0,2 2-39 0 0,-1-3 203 0 0,-1 1 0 0 0,0-1 0 0 0,-1 1 0 0 0,1 0 0 0 0,-6-4 0 0 0,8 6-268 0 0,-1 0 0 0 0,1 1 0 0 0,0-1 0 0 0,-1 1 0 0 0,1-1 0 0 0,-1 1 0 0 0,1 0 0 0 0,-1-1 0 0 0,1 1 0 0 0,-1 0 0 0 0,1 0 0 0 0,-1 0 0 0 0,1 0 0 0 0,-1 0 0 0 0,1 0 0 0 0,-1 1 0 0 0,1-1-1 0 0,-1 0 1 0 0,1 1 0 0 0,-3 0 0 0 0,-1 1 173 0 0,1 0-1 0 0,-1-1 0 0 0,0 0 0 0 0,0 0 0 0 0,-9 1 1 0 0,11-2 52 0 0,0 1 0 0 0,1-1 0 0 0,-1 1 0 0 0,0 0 0 0 0,1 0 0 0 0,-1 0-1 0 0,1 0 1 0 0,0 1 0 0 0,-1-1 0 0 0,1 1 0 0 0,0 0 0 0 0,-2 1 0 0 0,-22 13-339 0 0,-22 1 659 0 0,-1-2-1 0 0,-1-3 0 0 0,-99 13 1 0 0,92-20 132 0 0,-122 17 1104 0 0,36 1-1176 0 0,120-22-509 0 0,0 0 0 0 0,-1-2 0 0 0,1 0 0 0 0,-27-6 1 0 0,-209-27 1419 0 0,80 34-645 0 0,122 3-526 0 0,-94-8 0 0 0,90-8-76 0 0,40 8-204 0 0,-24-3 0 0 0,-10 0 1 0 0,32 3-52 0 0,-32-1 0 0 0,-340 1 559 0 0,382 6-584 0 0,-186 10 247 0 0,155-7-170 0 0,0-2 0 0 0,-59-6 0 0 0,-89-18 83 0 0,133 14-163 0 0,-62-9 80 0 0,-50-7 13 0 0,58 12 764 0 0,-227-20 726 0 0,112 24-3319 0 0,138 7 1766 0 0,-121 3 233 0 0,-19-1-212 0 0,107-3-43 0 0,-72 0 63 0 0,-150 2 106 0 0,-122 14-185 0 0,156 8 0 0 0,144-8 0 0 0,39-8 0 0 0,-71 7 0 0 0,119-3 0 0 0,-67 10 0 0 0,0 4 0 0 0,-89 18 0 0 0,6 3 0 0 0,141-28 0 0 0,-28 5 0 0 0,-122 9 0 0 0,114-28 0 0 0,85-3 0 0 0,-197-10 0 0 0,166 6 0 0 0,51 2 0 0 0,0 0 0 0 0,1 2 0 0 0,-1 0 0 0 0,0 2 0 0 0,-26 4 0 0 0,42-5 0 0 0,0 0 0 0 0,0 1 0 0 0,0 0 0 0 0,0 0 0 0 0,0 0 0 0 0,0 0 0 0 0,0 1 0 0 0,1 0 0 0 0,-1-1 0 0 0,1 1 0 0 0,0 0 0 0 0,0 1 0 0 0,0-1 0 0 0,0 0 0 0 0,1 1 0 0 0,-1 0 0 0 0,1 0 0 0 0,0-1 0 0 0,0 1 0 0 0,0 1 0 0 0,1-1 0 0 0,-2 5 0 0 0,-2 11 0 0 0,0 0 0 0 0,2 0 0 0 0,-2 34 0 0 0,2-19 0 0 0,-3 51-16 0 0,3 0 0 0 0,3 1 0 0 0,14 93 0 0 0,-5 12 62 0 0,2 4-28 0 0,-1 42 83 0 0,-8-92-74 0 0,-5-52-28 0 0,0-1 13 0 0,7-47 73 0 0,16 86 0 0 0,-17-112-72 0 0,0-1 1 0 0,-1 1-1 0 0,-1 0 0 0 0,-3 30 0 0 0,-14 77-4 0 0,13-108 2 0 0,1 0 1 0 0,2 0-1 0 0,0 0 0 0 0,2 23 0 0 0,18 73-2 0 0,-19-111-10 0 0,4 31-1 0 0,-5-25 18 0 0,2 0 1 0 0,0 0 0 0 0,3 11-1 0 0,-3-16-16 0 0,0 0 0 0 0,0 0 0 0 0,0 0 0 0 0,1 0 0 0 0,-1-1 0 0 0,1 1 0 0 0,1-1 0 0 0,-1 0 0 0 0,0 0 0 0 0,1 0 0 0 0,0 0 0 0 0,0-1 0 0 0,0 1 0 0 0,0-1 0 0 0,1 0 0 0 0,0 0 0 0 0,-1-1 0 0 0,7 4 0 0 0,52 20 0 0 0,-36-14 0 0 0,-17-6 0 0 0,1-1 0 0 0,0-1 0 0 0,0 0 0 0 0,0-1 0 0 0,20 4 0 0 0,81 5 0 0 0,-46 0 64 0 0,27 18-64 0 0,43-14-564 0 0,-50-9 149 0 0,-24-2 770 0 0,-1-3 0 0 0,78-8-1 0 0,-88 3-295 0 0,305-9 133 0 0,-314 10-150 0 0,41-7 1 0 0,-50 4-5 0 0,-1 2 1 0 0,55 1-1 0 0,-59 3-8 0 0,48-6 0 0 0,-57 3-26 0 0,25 0 13 0 0,1 3 0 0 0,57 6 0 0 0,-25 0-4 0 0,-2-1-13 0 0,131 4 0 0 0,-79-9 21 0 0,243-8 86 0 0,-146-16-107 0 0,-104 9 32 0 0,133 2 0 0 0,19 27 32 0 0,-244-12-57 0 0,1 0 22 0 0,48 0-1 0 0,364-14 100 0 0,-269 6-128 0 0,102 6 44 0 0,-107 2-24 0 0,-123-3-20 0 0,124 4 0 0 0,-4 8 53 0 0,180 11-42 0 0,-15-31 117 0 0,-266 8-128 0 0,151-3 0 0 0,114-5 0 0 0,-298 7 0 0 0,327-5 0 0 0,-249 14 0 0 0,41 2 0 0 0,6-2 0 0 0,-2 0 0 0 0,-21-1 0 0 0,-18 0 0 0 0,-40-1 0 0 0,-29-3 0 0 0,112 3 0 0 0,-85-5 0 0 0,23 3 0 0 0,-11-1 0 0 0,3 5 0 0 0,-85-8 0 0 0,37-3 0 0 0,-37 3 0 0 0,-1 0 0 0 0,1-1 0 0 0,0 1 0 0 0,-1-1 0 0 0,1 0 0 0 0,0 1 0 0 0,-1-1 0 0 0,1 0 0 0 0,-1 0 0 0 0,1 0 0 0 0,-1 0 0 0 0,0 0 0 0 0,1 0 0 0 0,-1 0 0 0 0,0-1 0 0 0,0 1 0 0 0,0 0 0 0 0,2-3 0 0 0,4-11 0 0 0,-2 0 0 0 0,1 0 0 0 0,-2 0 0 0 0,5-25 0 0 0,3-66 0 0 0,-8 69 0 0 0,9-361 87 0 0,-6 90 29 0 0,0 80 130 0 0,-4 99-151 0 0,-5 54-36 0 0,-3 0-1 0 0,-22-111 0 0 0,-2-9 34 0 0,23 94-34 0 0,6-106 1 0 0,1 165-30 0 0,-1 0-1 0 0,-3 0 1 0 0,-1 0-1 0 0,-2 0 1 0 0,-2 0-1 0 0,-15-46 1 0 0,-24-22 19 0 0,23 58-32 0 0,21 47-128 0 0,1-1-1 0 0,-1-1 1 0 0,1 1 0 0 0,1 0 0 0 0,-1 0-1 0 0,0-14 1 0 0,2 17 9 0 0,0-1 1 0 0,0 0-1 0 0,1 0 0 0 0,0 0 1 0 0,-1 1-1 0 0,1-1 0 0 0,1 0 0 0 0,-1 1 1 0 0,0-1-1 0 0,1 1 0 0 0,0-1 1 0 0,0 1-1 0 0,2-4 0 0 0,4-4-1272 0 0,0-5-58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28:11.464"/>
    </inkml:context>
    <inkml:brush xml:id="br0">
      <inkml:brushProperty name="width" value="0.1" units="cm"/>
      <inkml:brushProperty name="height" value="0.1" units="cm"/>
      <inkml:brushProperty name="color" value="#F4F91B"/>
    </inkml:brush>
  </inkml:definitions>
  <inkml:trace contextRef="#ctx0" brushRef="#br0">390 234 455 0 0,'-13'4'-34'0'0,"10"-3"259"0"0,0-1-1 0 0,0 1 0 0 0,1 0 0 0 0,-1 0 0 0 0,0 0 0 0 0,0 1 1 0 0,1-1-1 0 0,-1 1 0 0 0,1-1 0 0 0,-4 4 0 0 0,0 0 577 0 0,0 0 0 0 0,-1 0-1 0 0,-11 6 1 0 0,12-8-742 0 0,1 1 1 0 0,-1 0-1 0 0,1 0 0 0 0,0 0 1 0 0,-9 9-1 0 0,-5 8 402 0 0,13-15-205 0 0,0 1 0 0 0,0 0 1 0 0,1-1-1 0 0,-1 2 0 0 0,2-1 0 0 0,-6 11 1 0 0,-5 10-177 0 0,11-22-71 0 0,1 0 1 0 0,0 0 0 0 0,0 0 0 0 0,0 0 0 0 0,-2 11-1 0 0,1 7-9 0 0,5-31 134 0 0,1 0 0 0 0,1-1 0 0 0,5-11 0 0 0,10-18 153 0 0,-11 26-227 0 0,-1-1-1 0 0,-1 0 1 0 0,0 0-1 0 0,-1 0 1 0 0,4-14-1 0 0,9-56 270 0 0,9-56 133 0 0,-26 47-54 0 0,0 90-381 0 0,0 0-1 0 0,0 1 1 0 0,0-1 0 0 0,0 0-1 0 0,0 1 1 0 0,0-1 0 0 0,0 0 0 0 0,0 1-1 0 0,1-1 1 0 0,-1 0 0 0 0,0 1-1 0 0,0-1 1 0 0,0 1 0 0 0,1-1-1 0 0,-1 0 1 0 0,0 1 0 0 0,1-1-1 0 0,-1 1 1 0 0,1-1 0 0 0,-1 1 0 0 0,1-1-1 0 0,-1 1 1 0 0,1-1 0 0 0,-1 1-1 0 0,1-1 1 0 0,-1 1 0 0 0,1-1-1 0 0,0 1-8 0 0,0 1-1 0 0,0-1 1 0 0,0 0-1 0 0,-1 1 1 0 0,1-1-1 0 0,0 0 1 0 0,0 1-1 0 0,-1-1 1 0 0,1 1-1 0 0,0-1 1 0 0,-1 1-1 0 0,1-1 1 0 0,0 1-1 0 0,-1 0 1 0 0,1-1-1 0 0,-1 1 1 0 0,1 1-1 0 0,21 35 116 0 0,-7-4-103 0 0,1 0 1 0 0,2-1-1 0 0,1 0 1 0 0,2-2-1 0 0,1 0 0 0 0,25 26 1 0 0,-43-53-5 0 0,-2-1-4 0 0,0 0 0 0 0,0 0 1 0 0,-1 0-1 0 0,1 0 0 0 0,0 1 0 0 0,2 4 0 0 0,-4-7-17 0 0,-1 1 0 0 0,1-1-1 0 0,0 1 1 0 0,0-1 0 0 0,-1 0-1 0 0,1 1 1 0 0,0-1 0 0 0,-1 0-1 0 0,1 1 1 0 0,0-1 0 0 0,-1 0-1 0 0,1 1 1 0 0,-1-1 0 0 0,1 0-1 0 0,0 1 1 0 0,-1-1-1 0 0,1 0 1 0 0,-1 0 0 0 0,1 0-1 0 0,-1 0 1 0 0,1 1 0 0 0,-1-1-1 0 0,1 0 1 0 0,-1 0 0 0 0,1 0-1 0 0,-1 0 1 0 0,1 0 0 0 0,-1 0-1 0 0,1 0 1 0 0,-1 0 0 0 0,1 0-1 0 0,-1-1 1 0 0,-20 2 44 0 0,6-2-12 0 0,-1-1 0 0 0,0-1-1 0 0,1 0 1 0 0,0-1 0 0 0,-19-8 0 0 0,-30-7 51 0 0,-14-5-70 0 0,4 0 12 0 0,64 22-27 0 0,1 0 0 0 0,-1 0-1 0 0,0 1 1 0 0,0 1 0 0 0,-17 0-1 0 0,24 1-2 0 0,1-1 0 0 0,-1 0 0 0 0,1 1 0 0 0,-1-1 0 0 0,1 1 0 0 0,-1 0 0 0 0,1 0 0 0 0,-1 0 0 0 0,1 0 0 0 0,0 1 0 0 0,0-1 0 0 0,0 0 0 0 0,0 1 0 0 0,0 0 0 0 0,0-1 0 0 0,0 1 0 0 0,0 0 0 0 0,0 0 0 0 0,1 0 0 0 0,-1 0 0 0 0,1 0 0 0 0,0 0 0 0 0,-1 1 0 0 0,1-1 0 0 0,0 0 0 0 0,0 1 0 0 0,1-1 0 0 0,-1 1 0 0 0,0-1 0 0 0,1 1 0 0 0,0-1 0 0 0,-1 1 0 0 0,1-1 0 0 0,0 1 0 0 0,0 0 0 0 0,0-1 0 0 0,1 1 0 0 0,-1-1 0 0 0,1 1 0 0 0,-1-1 0 0 0,1 1 0 0 0,0-1 0 0 0,0 0 0 0 0,0 1 0 0 0,2 2 0 0 0,3 4 20 0 0,1-1-1 0 0,0 0 1 0 0,0 0 0 0 0,1-1-1 0 0,0 0 1 0 0,0-1-1 0 0,0 1 1 0 0,1-1-1 0 0,0-1 1 0 0,1 0-1 0 0,-1 0 1 0 0,1-1 0 0 0,0 0-1 0 0,0 0 1 0 0,0-1-1 0 0,0-1 1 0 0,12 2-1 0 0,-4-1 16 0 0,-15-2-26 0 0,1 0 1 0 0,0 0-1 0 0,0 0 1 0 0,0-1 0 0 0,0 0-1 0 0,0 1 1 0 0,0-2-1 0 0,0 1 1 0 0,0 0-1 0 0,0-1 1 0 0,5-1 0 0 0,11-4 33 0 0,-15 5-23 0 0,1-1 1 0 0,-1 0-1 0 0,1 0 0 0 0,-1 0 0 0 0,0 0 0 0 0,0-1 0 0 0,0 0 1 0 0,0 0-1 0 0,6-6 0 0 0,-2 1 6 0 0,0 0 0 0 0,-1-1 0 0 0,7-9 1 0 0,-13 16-24 0 0,-1 0 1 0 0,1 0 0 0 0,-1 0 0 0 0,0 0 0 0 0,0-1 0 0 0,1 1 0 0 0,-1 0 0 0 0,0 0 0 0 0,-1-1 0 0 0,1 1 0 0 0,0-1 0 0 0,-1 1 0 0 0,0-1 0 0 0,1 1 0 0 0,-1-1 0 0 0,0 1 0 0 0,0-1 0 0 0,0 1 0 0 0,-1-1 0 0 0,1 1 0 0 0,-1-3 0 0 0,0 3-2 0 0,1 1-1 0 0,-1-1 1 0 0,0 1 0 0 0,0-1-1 0 0,0 1 1 0 0,0 0 0 0 0,0-1 0 0 0,0 1-1 0 0,-1 0 1 0 0,1 0 0 0 0,0 0-1 0 0,0 0 1 0 0,-1 0 0 0 0,1 0 0 0 0,-1 0-1 0 0,1 1 1 0 0,-1-1 0 0 0,1 0-1 0 0,-1 1 1 0 0,1-1 0 0 0,-1 1-1 0 0,0 0 1 0 0,1-1 0 0 0,-1 1 0 0 0,1 0-1 0 0,-1 0 1 0 0,0 0 0 0 0,1 0-1 0 0,-1 0 1 0 0,0 1 0 0 0,1-1 0 0 0,-1 0-1 0 0,-3 2 1 0 0,0 0-3 0 0,1-1 1 0 0,-1 1 0 0 0,0 0-1 0 0,1 1 1 0 0,-1-1-1 0 0,1 1 1 0 0,0 0-1 0 0,0 0 1 0 0,-7 6-1 0 0,3 1-196 0 0,1 0-1 0 0,0 0 1 0 0,0 0-1 0 0,1 1 1 0 0,-7 14-1 0 0,0 1-4537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28:37.533"/>
    </inkml:context>
    <inkml:brush xml:id="br0">
      <inkml:brushProperty name="width" value="0.1" units="cm"/>
      <inkml:brushProperty name="height" value="0.1" units="cm"/>
      <inkml:brushProperty name="color" value="#F4F91B"/>
    </inkml:brush>
  </inkml:definitions>
  <inkml:trace contextRef="#ctx0" brushRef="#br0">555 102 3223 0 0,'-5'-7'1812'0'0,"-22"18"-814"0"0,21-9-820 0 0,-1 0-1 0 0,1 1 1 0 0,-1-1-1 0 0,-10 9 1 0 0,-8 5 143 0 0,2 2 0 0 0,0 1 0 0 0,2 1 0 0 0,0 0 0 0 0,-26 34 0 0 0,9-2-82 0 0,-2-2-1 0 0,-87 84 0 0 0,67-70-3 0 0,60-64-231 0 0,0 0 1 0 0,0 0 0 0 0,0-1-1 0 0,0 1 1 0 0,0 0 0 0 0,0 0-1 0 0,0 0 1 0 0,0 0 0 0 0,0 0-1 0 0,0 0 1 0 0,0 0 0 0 0,0 0-1 0 0,0 0 1 0 0,0 0-1 0 0,0 0 1 0 0,0 0 0 0 0,0 0-1 0 0,0 0 1 0 0,0 0 0 0 0,0 0-1 0 0,0 0 1 0 0,0 0 0 0 0,0 0-1 0 0,-1 0 1 0 0,1 0 0 0 0,0 0-1 0 0,0 0 1 0 0,0 0 0 0 0,0 0-1 0 0,0 0 1 0 0,0 0 0 0 0,0 0-1 0 0,0 0 1 0 0,0 0 0 0 0,0 0-1 0 0,0 0 1 0 0,0 0 0 0 0,0 0-1 0 0,0 0 1 0 0,0 0-1 0 0,0 0 1 0 0,0 0 0 0 0,0 0-1 0 0,-1 0 1 0 0,1 0 0 0 0,0 0-1 0 0,0 0 1 0 0,0 0 0 0 0,0 0-1 0 0,0 0 1 0 0,0 1 0 0 0,3-10 171 0 0,7-11 44 0 0,71-106 168 0 0,-72 111-377 0 0,1 0 1 0 0,-2-1-1 0 0,0 0 0 0 0,9-29 0 0 0,15-70 86 0 0,-8 21-58 0 0,-21 84-20 0 0,-1 0-1 0 0,1-20 1 0 0,-2 20 15 0 0,0 1 0 0 0,0-1 0 0 0,4-13 0 0 0,-5 34 73 0 0,0 0 0 0 0,3 22-1 0 0,3-8-63 0 0,0 0 0 0 0,2-1 0 0 0,14 33 0 0 0,5 12 57 0 0,9 16 146 0 0,-23-58-59 0 0,13 40-1 0 0,-24-59-131 0 0,5 18 391 0 0,-7-26-439 0 0,0 1-1 0 0,0-1 1 0 0,0 0-1 0 0,0 0 1 0 0,0 0-1 0 0,0 0 0 0 0,0 0 1 0 0,0 0-1 0 0,-1 1 1 0 0,1-1-1 0 0,0 0 1 0 0,0 0-1 0 0,0 0 1 0 0,0 0-1 0 0,0 0 0 0 0,0 0 1 0 0,0 0-1 0 0,0 1 1 0 0,0-1-1 0 0,0 0 1 0 0,0 0-1 0 0,0 0 1 0 0,0 0-1 0 0,-1 0 0 0 0,1 0 1 0 0,0 0-1 0 0,0 0 1 0 0,0 0-1 0 0,0 0 1 0 0,0 0-1 0 0,0 0 1 0 0,0 0-1 0 0,0 1 0 0 0,-1-1 1 0 0,1 0-1 0 0,0 0 1 0 0,0 0-1 0 0,0 0 1 0 0,0 0-1 0 0,0 0 1 0 0,0 0-1 0 0,-1 0 0 0 0,1 0 1 0 0,0 0-1 0 0,0-1 1 0 0,-9-3 154 0 0,-16-13-41 0 0,11 7-26 0 0,-6-5-33 0 0,1-1-1 0 0,0 0 1 0 0,1-2 0 0 0,1 0-1 0 0,-16-21 1 0 0,12 13-43 0 0,-48-44 0 0 0,16 32-18 0 0,36 26 0 0 0,1 0 0 0 0,-20-18 0 0 0,36 30 0 0 0,-2-1-1 0 0,0-1 0 0 0,0 0 0 0 0,0 0 0 0 0,1 0 0 0 0,-1 0-1 0 0,1 0 1 0 0,-1 0 0 0 0,1-1 0 0 0,0 1 0 0 0,0 0 0 0 0,-1-1 0 0 0,1-2 0 0 0,25 26-201 0 0,46 79 74 0 0,82 87 246 0 0,-81-109 20 0 0,-64-70-122 0 0,-6-6-11 0 0,-1-1-1 0 0,1 0 0 0 0,0 0 0 0 0,0 0 1 0 0,0 0-1 0 0,0 0 0 0 0,0 0 1 0 0,0 0-1 0 0,0 0 0 0 0,0 0 0 0 0,0 0 1 0 0,1 0-1 0 0,1 0 0 0 0,-11-25 328 0 0,-6 3-278 0 0,-1 1-1 0 0,-1 1 0 0 0,-1 0 1 0 0,0 1-1 0 0,-26-20 0 0 0,34 32-54 0 0,0-2-6 0 0,-1 1-1 0 0,0 1 0 0 0,0 0 0 0 0,-15-6 1 0 0,22 10 5 0 0,0 1 0 0 0,-1 0 1 0 0,1 0-1 0 0,-1 1 0 0 0,1-1 1 0 0,0 1-1 0 0,-1-1 1 0 0,1 1-1 0 0,-1 0 0 0 0,1 1 1 0 0,-1-1-1 0 0,1 1 1 0 0,-1-1-1 0 0,1 1 0 0 0,-1 0 1 0 0,1 0-1 0 0,0 1 1 0 0,0-1-1 0 0,-5 3 0 0 0,1 1-51 0 0,-1 0-1 0 0,2 1 1 0 0,-1 0-1 0 0,1 0 1 0 0,0 1-1 0 0,0 0 1 0 0,0 0 0 0 0,1 0-1 0 0,-8 14 1 0 0,1 0-365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6T00:28:56.194"/>
    </inkml:context>
    <inkml:brush xml:id="br0">
      <inkml:brushProperty name="width" value="0.1" units="cm"/>
      <inkml:brushProperty name="height" value="0.1" units="cm"/>
      <inkml:brushProperty name="color" value="#F4F91B"/>
    </inkml:brush>
  </inkml:definitions>
  <inkml:trace contextRef="#ctx0" brushRef="#br0">604 82 2471 0 0,'-1'-3'198'0'0,"-1"1"-1"0"0,1-1 1 0 0,-1 0-1 0 0,1 0 1 0 0,0 0 0 0 0,0 1-1 0 0,0-1 1 0 0,0 0-1 0 0,1 0 1 0 0,-1-6-1 0 0,-3-11 998 0 0,3 20-1145 0 0,1 0 0 0 0,0 0 0 0 0,-1 0 0 0 0,1 0 0 0 0,0 0 0 0 0,-1 0 0 0 0,1 0 0 0 0,-1 0 0 0 0,1 0 0 0 0,0 0 0 0 0,-1 0 0 0 0,1 0 0 0 0,0 1 0 0 0,-1-1 0 0 0,1 0 0 0 0,0 0 0 0 0,-1 0 0 0 0,1 1 0 0 0,0-1 0 0 0,0 0 0 0 0,-1 0 0 0 0,1 1 0 0 0,0-1 0 0 0,0 0 0 0 0,-1 0 0 0 0,1 1 0 0 0,0-1 0 0 0,0 0 0 0 0,-1 1 0 0 0,-13 15 259 0 0,9-11-94 0 0,-5 7 27 0 0,0 1 0 0 0,-14 22-1 0 0,13-19-118 0 0,-18 30 139 0 0,11-17-164 0 0,-1-1-1 0 0,-36 40 1 0 0,-4-3 28 0 0,19-20 151 0 0,-2-2 0 0 0,-61 48 0 0 0,97-87-213 0 0,5-4-52 0 0,1 0 0 0 0,-1 0 1 0 0,0 1-1 0 0,1-1 0 0 0,-1 0 0 0 0,0 1 0 0 0,1-1 1 0 0,-1 1-1 0 0,1-1 0 0 0,-1 1 0 0 0,1-1 0 0 0,-1 1 0 0 0,1-1 1 0 0,-1 1-1 0 0,1-1 0 0 0,-1 1 0 0 0,1 0 0 0 0,0-1 1 0 0,-1 1-1 0 0,1 0 0 0 0,0-1 0 0 0,-1 3 0 0 0,2-13 206 0 0,0 1 0 0 0,1-1 0 0 0,0 1 0 0 0,6-14 0 0 0,5-26-145 0 0,-8 10 18 0 0,0-51-1 0 0,-5 72-88 0 0,-1 0 0 0 0,-1 0 0 0 0,0 0-1 0 0,-1 0 1 0 0,-8-21 0 0 0,4 7 18 0 0,6 28-18 0 0,1-1 0 0 0,-1 0 0 0 0,0 0 0 0 0,0 1 0 0 0,-1-1 0 0 0,0 1 1 0 0,1-1-1 0 0,-1 1 0 0 0,-1 0 0 0 0,1 0 0 0 0,-1 0 0 0 0,1 0 0 0 0,-1 0 0 0 0,0 0 0 0 0,-5-4 0 0 0,7 8-2 0 0,1 0 0 0 0,0-1 0 0 0,0 1 0 0 0,0 0 0 0 0,-1 0 0 0 0,1-1 0 0 0,0 1 0 0 0,0 0 0 0 0,-1 0 0 0 0,1 0 0 0 0,0 0 0 0 0,-1-1 0 0 0,1 1 0 0 0,0 0 0 0 0,-1 0 0 0 0,1 0 0 0 0,0 0 0 0 0,-1 0 0 0 0,1 0 0 0 0,0 0 0 0 0,-1 0 0 0 0,1 0 0 0 0,0 0 0 0 0,-1 0 0 0 0,1 0 0 0 0,0 0 0 0 0,-1 0 0 0 0,1 0 0 0 0,0 0 0 0 0,-1 0 0 0 0,1 0 0 0 0,0 0 0 0 0,0 1 0 0 0,-1-1 0 0 0,1 0 0 0 0,-1 0 0 0 0,-1 14 0 0 0,8 17 0 0 0,-1-16 40 0 0,2 0 0 0 0,0-1 0 0 0,0 0 0 0 0,1-1 0 0 0,1 0 0 0 0,0 0 0 0 0,1-1 0 0 0,0 0 0 0 0,13 11 0 0 0,16 18 218 0 0,-29-30-141 0 0,1 0 0 0 0,0 0 0 0 0,1-1 0 0 0,0 0 0 0 0,26 16 0 0 0,-35-25-81 0 0,0 1 1 0 0,1-1-1 0 0,-1 0 0 0 0,1-1 0 0 0,-1 1 0 0 0,1-1 0 0 0,-1 1 0 0 0,1-1 0 0 0,-1 0 0 0 0,1 0 1 0 0,-1 0-1 0 0,1-1 0 0 0,-1 0 0 0 0,7-1 0 0 0,-8 1-16 0 0,1 1 0 0 0,-1-1-1 0 0,0 0 1 0 0,0 0 0 0 0,0 0 0 0 0,0 0 0 0 0,0-1-1 0 0,0 1 1 0 0,0 0 0 0 0,0-1 0 0 0,0 1 0 0 0,-1-1 0 0 0,1 0-1 0 0,-1 0 1 0 0,1 0 0 0 0,-1 1 0 0 0,1-1 0 0 0,-1 0-1 0 0,0-1 1 0 0,0 1 0 0 0,0 0 0 0 0,1-4 0 0 0,-1 0 1 0 0,-1-1 0 0 0,1 1 0 0 0,-1-1 0 0 0,0 1 0 0 0,-1 0 0 0 0,1-1 0 0 0,-1 1 0 0 0,0-1 0 0 0,-1 1 0 0 0,0 0 0 0 0,-2-7 0 0 0,-5-7 34 0 0,-23-36 0 0 0,10 18-44 0 0,10 15 2 0 0,0 1 1 0 0,-2 1-1 0 0,-20-24 0 0 0,27 39-13 0 0,1 0 0 0 0,-1 1 0 0 0,-1 0 0 0 0,1 0 0 0 0,-1 1 0 0 0,-15-7 0 0 0,19 9-5 0 0,0 1 0 0 0,1 0 0 0 0,-1 0 0 0 0,0 0 0 0 0,0 1 0 0 0,0-1 0 0 0,0 1 0 0 0,0 0 0 0 0,0 0 0 0 0,0 1 0 0 0,0-1 0 0 0,0 1 0 0 0,0 0 0 0 0,0 0 0 0 0,0 0 0 0 0,0 0 0 0 0,0 1 0 0 0,1-1 0 0 0,-6 4 0 0 0,6-2-1 0 0,-1 0 1 0 0,1 0-1 0 0,0 0 0 0 0,0 0 0 0 0,0 1 0 0 0,0-1 0 0 0,0 1 0 0 0,1 0 0 0 0,0 0 0 0 0,-1 0 1 0 0,2 0-1 0 0,-1 0 0 0 0,0 0 0 0 0,1 1 0 0 0,0-1 0 0 0,-2 9 0 0 0,3-3 6 0 0,0 0 0 0 0,0 0 0 0 0,1 0 0 0 0,0 0 0 0 0,1 0 0 0 0,0 0 0 0 0,0 0 0 0 0,1 0 0 0 0,0-1 0 0 0,1 1 0 0 0,0-1 0 0 0,1 0 0 0 0,9 14 0 0 0,-5-12 0 0 0,0 0 0 0 0,1-1 0 0 0,1-1 0 0 0,-1 0 0 0 0,1 0 0 0 0,13 8 0 0 0,-6-5 0 0 0,-11-6 0 0 0,1-1 0 0 0,-1-1-1 0 0,1 1 1 0 0,0-1 0 0 0,0 0-1 0 0,0-1 1 0 0,11 3 0 0 0,-16-5 0 0 0,0-1 1 0 0,1 1-1 0 0,-1-1 1 0 0,0 0 0 0 0,1 0-1 0 0,-1 0 1 0 0,0 0-1 0 0,0-1 1 0 0,1 1-1 0 0,-1-1 1 0 0,0 0 0 0 0,0 0-1 0 0,1 0 1 0 0,-1 0-1 0 0,0-1 1 0 0,0 1-1 0 0,-1-1 1 0 0,1 0 0 0 0,0 0-1 0 0,0 0 1 0 0,-1 0-1 0 0,4-3 1 0 0,-4 2 5 0 0,1 1 1 0 0,-1 0-1 0 0,0-1 1 0 0,0 1-1 0 0,0-1 1 0 0,-1 1-1 0 0,1-1 1 0 0,-1 0-1 0 0,1 0 1 0 0,-1 0-1 0 0,0 0 1 0 0,0 0-1 0 0,0 0 1 0 0,0 0-1 0 0,-1 0 1 0 0,1 0-1 0 0,-1-1 1 0 0,0 1-1 0 0,0 0 1 0 0,0 0-1 0 0,0 0 1 0 0,-1-1-1 0 0,1 1 1 0 0,-1 0-1 0 0,0 0 1 0 0,0 0-1 0 0,0 0 1 0 0,0 0-1 0 0,0 0 1 0 0,-1 0-1 0 0,1 1 1 0 0,-1-1-1 0 0,0 0 1 0 0,0 1-1 0 0,0-1 1 0 0,0 1-1 0 0,0 0 1 0 0,-6-5-1 0 0,4 4-12 0 0,-1 0 1 0 0,1-1-1 0 0,-1 1 0 0 0,0 1 0 0 0,0-1 0 0 0,0 1 0 0 0,-1 0 1 0 0,1 0-1 0 0,0 0 0 0 0,-1 1 0 0 0,0 0 0 0 0,1 0 0 0 0,-1 0 1 0 0,0 1-1 0 0,1 0 0 0 0,-1 0 0 0 0,0 0 0 0 0,1 1 0 0 0,-1-1 1 0 0,1 2-1 0 0,-1-1 0 0 0,1 0 0 0 0,-8 4 0 0 0,0 0-9 0 0,0 1-1 0 0,0 0 1 0 0,0 1-1 0 0,0 1 0 0 0,1 0 1 0 0,1 0-1 0 0,-1 1 1 0 0,-10 12-1 0 0,13-12 27 0 0,1 1 1 0 0,0 0-1 0 0,1 0 0 0 0,0 1 0 0 0,1 0 0 0 0,-6 12 1 0 0,-24 73-908 0 0,34-89 679 0 0,-10 28-925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6:40.965"/>
    </inkml:context>
    <inkml:brush xml:id="br0">
      <inkml:brushProperty name="width" value="0.1" units="cm"/>
      <inkml:brushProperty name="height" value="0.1" units="cm"/>
      <inkml:brushProperty name="color" value="#E71224"/>
    </inkml:brush>
  </inkml:definitions>
  <inkml:trace contextRef="#ctx0" brushRef="#br0">1726 100 5239 0 0,'-3'-5'181'0'0,"0"-1"-1"0"0,-1 1 0 0 0,1 0 0 0 0,-1 0 0 0 0,0 0 1 0 0,0 0-1 0 0,-1 1 0 0 0,1 0 0 0 0,-1 0 0 0 0,0 0 1 0 0,0 0-1 0 0,-7-3 0 0 0,5 3 150 0 0,-1 0 0 0 0,1 1 0 0 0,0 0 0 0 0,-1 0 0 0 0,0 1 0 0 0,0 0 0 0 0,0 1 0 0 0,1-1 0 0 0,-15 1 0 0 0,-8 1 367 0 0,-39 5 0 0 0,15-1-174 0 0,-35 8 325 0 0,-3 0-65 0 0,-26 1 51 0 0,42-3-435 0 0,-35 2 192 0 0,-3 1 128 0 0,-153-2 1 0 0,216-15-194 0 0,1-2 0 0 0,-99-26 0 0 0,69 5-371 0 0,51 17-196 0 0,-50-12-1 0 0,72 21-27 0 0,0 0-1 0 0,-1 1 0 0 0,1 0 1 0 0,0 0-1 0 0,0 0 0 0 0,-1 1 1 0 0,-7 2-1 0 0,-13 5-4753 0 0,6 2-1181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6:41.842"/>
    </inkml:context>
    <inkml:brush xml:id="br0">
      <inkml:brushProperty name="width" value="0.1" units="cm"/>
      <inkml:brushProperty name="height" value="0.1" units="cm"/>
      <inkml:brushProperty name="color" value="#E71224"/>
    </inkml:brush>
  </inkml:definitions>
  <inkml:trace contextRef="#ctx0" brushRef="#br0">1837 38 455 0 0,'-2'-3'455'0'0,"-1"0"-1"0"0,0 0 1 0 0,0 1-1 0 0,0-1 0 0 0,0 1 1 0 0,0 0-1 0 0,0 0 1 0 0,-1 0-1 0 0,1 0 0 0 0,-1 0 1 0 0,1 1-1 0 0,-5-2 1 0 0,-6 2-1035 0 0,-43-2 3235 0 0,38 1-1665 0 0,-1 0-1 0 0,-19 3 1 0 0,-111 11 978 0 0,52-3-1263 0 0,-21 2-66 0 0,-20 17-93 0 0,81-14-324 0 0,-89 8 0 0 0,17-16 3675 0 0,-2-4-4744 0 0,45-3 858 0 0,-1-3 0 0 0,-121-23-1 0 0,151 15-313 0 0,-70-12 1513 0 0,107 22-3826 0 0,1 1-1 0 0,-24 1 1 0 0,29 2-1658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6:43.581"/>
    </inkml:context>
    <inkml:brush xml:id="br0">
      <inkml:brushProperty name="width" value="0.1" units="cm"/>
      <inkml:brushProperty name="height" value="0.1" units="cm"/>
      <inkml:brushProperty name="color" value="#E71224"/>
    </inkml:brush>
  </inkml:definitions>
  <inkml:trace contextRef="#ctx0" brushRef="#br0">1362 349 919 0 0,'-5'-10'628'0'0,"-2"0"0"0"0,1 0 0 0 0,-1 1 0 0 0,-1 0 0 0 0,1 0 0 0 0,-1 1 0 0 0,-1 0 0 0 0,-10-8 0 0 0,1 5 127 0 0,-2 1 0 0 0,0 0 0 0 0,0 2 0 0 0,0 0 0 0 0,-1 1-1 0 0,-25-4 1 0 0,-7-1-99 0 0,-8-5 40 0 0,-10-6 205 0 0,-27-10 142 0 0,75 25-821 0 0,0 2 0 0 0,0 0 0 0 0,-29-2 0 0 0,-23-6 293 0 0,-2-5 133 0 0,32 6-171 0 0,0 2 0 0 0,-79-7 0 0 0,82 15-312 0 0,4 0-2 0 0,-60 3 0 0 0,88 1-189 0 0,-1 0 0 0 0,1 0-1 0 0,0 1 1 0 0,0 1 0 0 0,0-1 0 0 0,0 2 0 0 0,1-1 0 0 0,-1 2 0 0 0,1-1 0 0 0,-15 11 0 0 0,18-11-865 0 0,1 0 1 0 0,0 0-1 0 0,1 1 1 0 0,-1 0-1 0 0,-5 8 1 0 0,-5 9-4917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6:44.447"/>
    </inkml:context>
    <inkml:brush xml:id="br0">
      <inkml:brushProperty name="width" value="0.1" units="cm"/>
      <inkml:brushProperty name="height" value="0.1" units="cm"/>
      <inkml:brushProperty name="color" value="#E71224"/>
    </inkml:brush>
  </inkml:definitions>
  <inkml:trace contextRef="#ctx0" brushRef="#br0">1601 140 919 0 0,'-9'-6'642'0'0,"0"1"0"0"0,-1 0 0 0 0,1 0 0 0 0,-1 1 0 0 0,0 0 0 0 0,0 1 0 0 0,0 0-1 0 0,-21-3 1 0 0,16 4-543 0 0,0 2-1 0 0,-1 0 1 0 0,-18 2-1 0 0,-16 0 860 0 0,0-2 0 0 0,0-2 0 0 0,-65-11 0 0 0,-7 0 1046 0 0,-512-36 2261 0 0,519 39-3936 0 0,-47-2 78 0 0,153 11-1003 0 0,0 0 1 0 0,1 1-1 0 0,-1 0 0 0 0,0 1 0 0 0,0 0 0 0 0,0 0 0 0 0,1 1 0 0 0,-1 0 1 0 0,-15 7-1 0 0,12-3-4558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6:45.195"/>
    </inkml:context>
    <inkml:brush xml:id="br0">
      <inkml:brushProperty name="width" value="0.1" units="cm"/>
      <inkml:brushProperty name="height" value="0.1" units="cm"/>
      <inkml:brushProperty name="color" value="#E71224"/>
    </inkml:brush>
  </inkml:definitions>
  <inkml:trace contextRef="#ctx0" brushRef="#br0">1842 80 4031 0 0,'-3'-5'232'0'0,"-1"1"0"0"0,0-1-1 0 0,0 1 1 0 0,0 0-1 0 0,0 0 1 0 0,-1 0-1 0 0,0 0 1 0 0,1 1 0 0 0,-1 0-1 0 0,-9-4 1 0 0,5 3-1 0 0,0 1 0 0 0,0 0 0 0 0,0 0 0 0 0,0 1 1 0 0,0 0-1 0 0,-10 0 0 0 0,-12 1 204 0 0,-1 2 1 0 0,1 1-1 0 0,-33 6 0 0 0,35-4-140 0 0,-289 40 2286 0 0,256-36-2208 0 0,-59 5 350 0 0,27-11-78 0 0,0-5 1 0 0,-108-16-1 0 0,129 9-303 0 0,-74-12 325 0 0,113 15-503 0 0,-116-20 429 0 0,123 23-599 0 0,-1 2 1 0 0,1 1-1 0 0,-42 4 1 0 0,60-2-982 0 0,0 1 0 0 0,0 0-1 0 0,0 0 1 0 0,-9 5 0 0 0,-7 3-4452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7:47.483"/>
    </inkml:context>
    <inkml:brush xml:id="br0">
      <inkml:brushProperty name="width" value="0.1" units="cm"/>
      <inkml:brushProperty name="height" value="0.1" units="cm"/>
      <inkml:brushProperty name="color" value="#E71224"/>
    </inkml:brush>
  </inkml:definitions>
  <inkml:trace contextRef="#ctx0" brushRef="#br0">1181 85 2959 0 0,'-6'-18'1068'0'0,"3"17"-854"0"0,1-1 0 0 0,-1 1 0 0 0,0 0 0 0 0,0 1 0 0 0,0-1-1 0 0,0 0 1 0 0,1 1 0 0 0,-1 0 0 0 0,0 0 0 0 0,0-1 0 0 0,0 2 0 0 0,-5-1-1 0 0,-1 1 267 0 0,-124 7 3104 0 0,109-7-3121 0 0,-34 6-1 0 0,34-3-180 0 0,-35 0-1 0 0,-6-6 410 0 0,39 5-462 0 0,13-1-77 0 0,-1-1 1 0 0,-25 0 0 0 0,-45-2 669 0 0,34-7-454 0 0,32 4-228 0 0,-1 1-1 0 0,-22 0 1 0 0,21 1-59 0 0,16 1-53 0 0,0 1 1 0 0,0-1 0 0 0,1 1 0 0 0,-1 0 0 0 0,0 0 0 0 0,0 0 0 0 0,-4 2 0 0 0,-3 0 105 0 0,-1-1 0 0 0,-13 1 1 0 0,0-1-81 0 0,-7 3 50 0 0,13-1 89 0 0,0-2 0 0 0,0 0 0 0 0,-23-2 0 0 0,27 1 5 0 0,1 0 0 0 0,-24 2 0 0 0,23 0-147 0 0,0-1 0 0 0,-22-1 0 0 0,-26 1 237 0 0,100-6-196 0 0,-28 2-62 0 0,0 2 0 0 0,17-2-1 0 0,87-5 46 0 0,-74 10-16 0 0,42 8 0 0 0,-80-10-60 0 0,28 1 1 0 0,-25 0 0 0 0,-1 0 0 0 0,1-1 0 0 0,0 0 0 0 0,0 0 0 0 0,0 0 0 0 0,0 0 0 0 0,0-1 0 0 0,0 1 0 0 0,-1-1 0 0 0,5-2 0 0 0,37-13 0 0 0,-45 15 0 0 0,4 0 14 0 0,4-3-8 0 0,0 0 0 0 0,1 1 1 0 0,-1 0-1 0 0,1 1 0 0 0,-1 0 1 0 0,1 0-1 0 0,16-1 0 0 0,51-7-6 0 0,-9 4 0 0 0,-39 4 0 0 0,1 2 0 0 0,54 4 0 0 0,-41 4 0 0 0,0-7 0 0 0,62-4 0 0 0,-59 4 0 0 0,-36 0 0 0 0,0 0 0 0 0,0-1 0 0 0,0-1 0 0 0,10-1 0 0 0,-17 2 4 0 0,11-2 32 0 0,-13 2-36 0 0,0 0 1 0 0,0 1-1 0 0,0-1 1 0 0,1 0-1 0 0,-1 0 1 0 0,0 0-1 0 0,0 0 1 0 0,0 0-1 0 0,1 0 1 0 0,-1 0 0 0 0,0 0-1 0 0,0 0 1 0 0,0 0-1 0 0,0 0 1 0 0,1-1-1 0 0,-1 1 1 0 0,0 0-1 0 0,0 0 1 0 0,0 0 0 0 0,0 0-1 0 0,1 0 1 0 0,-1 0-1 0 0,0 0 1 0 0,0 0-1 0 0,0 0 1 0 0,0-1-1 0 0,0 1 1 0 0,0 0-1 0 0,1 0 1 0 0,-1 0 0 0 0,0 0-1 0 0,0 0 1 0 0,0-1-1 0 0,0 1 1 0 0,0 0-1 0 0,0 0 1 0 0,0 0-1 0 0,0 0 1 0 0,0-1-1 0 0,0 1 1 0 0,0 0 0 0 0,0 0-1 0 0,0 0 1 0 0,0-1-1 0 0,-24-3 291 0 0,-4-2-40 0 0,7 2-83 0 0,0 1 0 0 0,-27 0 0 0 0,-56 0 138 0 0,-108 15-227 0 0,67-1 176 0 0,29-9 22 0 0,-58 4-2470 0 0,154-4-4409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6:47.455"/>
    </inkml:context>
    <inkml:brush xml:id="br0">
      <inkml:brushProperty name="width" value="0.1" units="cm"/>
      <inkml:brushProperty name="height" value="0.1" units="cm"/>
      <inkml:brushProperty name="color" value="#E71224"/>
    </inkml:brush>
  </inkml:definitions>
  <inkml:trace contextRef="#ctx0" brushRef="#br0">1318 29 455 0 0,'0'-1'59'0'0,"-1"0"-1"0"0,0 0 0 0 0,1 1 0 0 0,-1-1 1 0 0,1 0-1 0 0,-1 0 0 0 0,0 0 0 0 0,0 1 1 0 0,1-1-1 0 0,-1 0 0 0 0,0 1 0 0 0,0-1 0 0 0,0 1 1 0 0,0-1-1 0 0,0 1 0 0 0,0 0 0 0 0,0-1 1 0 0,0 1-1 0 0,0 0 0 0 0,-1-1 0 0 0,-27-3 3133 0 0,14 3-3393 0 0,-68-3 4014 0 0,58 1-2994 0 0,-1 1 0 0 0,1 1 0 0 0,-1 1-1 0 0,1 1 1 0 0,-43 8 0 0 0,13 3-492 0 0,-84 16 332 0 0,107-23-201 0 0,0-1 0 0 0,-43-2 1 0 0,25 0 111 0 0,1 2 0 0 0,0 2 0 0 0,-68 18 0 0 0,50-10-76 0 0,-7 2-83 0 0,-149 24-1641 0 0,208-38 228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36:20.873"/>
    </inkml:context>
    <inkml:brush xml:id="br0">
      <inkml:brushProperty name="width" value="0.1" units="cm"/>
      <inkml:brushProperty name="height" value="0.1" units="cm"/>
      <inkml:brushProperty name="color" value="#E71224"/>
    </inkml:brush>
  </inkml:definitions>
  <inkml:trace contextRef="#ctx0" brushRef="#br0">1172 412 1375 0 0,'-55'-82'284'0'0,"40"62"947"0"0,-31-31-1 0 0,36 42-856 0 0,1 1-1 0 0,-1 1 0 0 0,0-1 0 0 0,0 2 0 0 0,-19-10 0 0 0,-2 2-363 0 0,6 4 17 0 0,-45-29 0 0 0,50 26 101 0 0,-72-44 728 0 0,80 51-795 0 0,0 0 1 0 0,-1 1-1 0 0,1 1 1 0 0,-1 0-1 0 0,0 1 0 0 0,-16-2 1 0 0,-108-17 27 0 0,54 7 274 0 0,74 14-285 0 0,-1 1 0 0 0,1-1 0 0 0,-1 2 0 0 0,1-1-1 0 0,-1 1 1 0 0,1 1 0 0 0,0 0 0 0 0,0 0 0 0 0,-1 1 0 0 0,2 0 0 0 0,-1 0 0 0 0,0 1 0 0 0,-10 6 0 0 0,-6 5 8 0 0,0 2 1 0 0,-41 36-1 0 0,51-39-74 0 0,1 0-1 0 0,0 1 0 0 0,0 1 0 0 0,2 0 1 0 0,0 0-1 0 0,1 2 0 0 0,1-1 0 0 0,0 1 0 0 0,1 1 1 0 0,2 0-1 0 0,-7 21 0 0 0,9-23 17 0 0,1 1 1 0 0,0 0-1 0 0,1 0 0 0 0,2 0 0 0 0,0 1 0 0 0,0-1 0 0 0,2 0 1 0 0,0 0-1 0 0,1 1 0 0 0,1-1 0 0 0,1-1 0 0 0,10 30 1 0 0,-7-30 46 0 0,1 1-1 0 0,1-2 1 0 0,1 1 0 0 0,0-1 0 0 0,1-1 0 0 0,1 0 0 0 0,0 0-1 0 0,1-1 1 0 0,26 21 0 0 0,-11-13 78 0 0,1-1 1 0 0,1-1-1 0 0,1-2 0 0 0,41 19 0 0 0,-57-31-101 0 0,0-1 0 0 0,-1 0 0 0 0,2-1 0 0 0,-1 0 0 0 0,0-1 0 0 0,1-1 0 0 0,0-1 0 0 0,-1 0 0 0 0,1-1 0 0 0,0 0 0 0 0,-1-2 0 0 0,1 0 0 0 0,-1 0 0 0 0,1-1 0 0 0,22-9 0 0 0,-21 7 33 0 0,1 0-1 0 0,-2-2 1 0 0,1 0-1 0 0,-1-1 1 0 0,0 0-1 0 0,-1-2 1 0 0,0 0-1 0 0,0 0 1 0 0,-1-1-1 0 0,18-18 1 0 0,2-10 178 0 0,-2-1 0 0 0,31-50 0 0 0,43-95 226 0 0,-99 171-460 0 0,-1 0-1 0 0,0 0 1 0 0,-1-1-1 0 0,0 0 0 0 0,-2 1 1 0 0,1-1-1 0 0,-2-1 1 0 0,2-25-1 0 0,-4 35-20 0 0,0 1 0 0 0,-1-1 0 0 0,1 1 0 0 0,-1 0 0 0 0,0-1 0 0 0,0 1 0 0 0,0 0 0 0 0,-1-1 0 0 0,0 1 0 0 0,0 0 0 0 0,0 0 0 0 0,-1 0 0 0 0,0 1 0 0 0,0-1 0 0 0,0 1 0 0 0,0-1 0 0 0,-1 1 0 0 0,1 0 0 0 0,-1 0 0 0 0,0 1 0 0 0,0-1 0 0 0,-1 1 0 0 0,1 0 0 0 0,-1 0 0 0 0,0 0 0 0 0,1 0 0 0 0,-9-2 0 0 0,4 2-25 0 0,0 1-1 0 0,0 0 0 0 0,-1 0 1 0 0,1 1-1 0 0,-1 0 1 0 0,1 1-1 0 0,-1 0 0 0 0,1 0 1 0 0,-1 1-1 0 0,1 1 1 0 0,0-1-1 0 0,-1 1 0 0 0,1 1 1 0 0,-10 4-1 0 0,-2 1-62 0 0,0 1 0 0 0,1 2 0 0 0,0 0 0 0 0,-33 25 0 0 0,-18 25-1284 0 0,62-53 1060 0 0,-35 30-1236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6:47.997"/>
    </inkml:context>
    <inkml:brush xml:id="br0">
      <inkml:brushProperty name="width" value="0.1" units="cm"/>
      <inkml:brushProperty name="height" value="0.1" units="cm"/>
      <inkml:brushProperty name="color" value="#E71224"/>
    </inkml:brush>
  </inkml:definitions>
  <inkml:trace contextRef="#ctx0" brushRef="#br0">333 1 5063 0 0,'-15'0'448'0'0,"1"0"-352"0"0,4 0-96 0 0,4 0 0 0 0,2 2 1184 0 0,-4-2 224 0 0,-7 2 48 0 0,-9 0 8 0 0,-9 0-984 0 0,1 2-192 0 0,-1-2-32 0 0,2 0-16 0 0,7-2-240 0 0,0 0-104 0 0,3 0 8 0 0,1 0-3168 0 0,1 0-640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6:49.439"/>
    </inkml:context>
    <inkml:brush xml:id="br0">
      <inkml:brushProperty name="width" value="0.1" units="cm"/>
      <inkml:brushProperty name="height" value="0.1" units="cm"/>
      <inkml:brushProperty name="color" value="#E71224"/>
    </inkml:brush>
  </inkml:definitions>
  <inkml:trace contextRef="#ctx0" brushRef="#br0">1397 23 5927 0 0,'-92'6'1490'0'0,"67"-3"-1279"0"0,0-1 0 0 0,-1-1 1 0 0,-40-4-1 0 0,20-4 1420 0 0,0 2-1 0 0,-88 3 1 0 0,81 1-1005 0 0,13-1-167 0 0,-151-6 1866 0 0,93 2-1346 0 0,-51 7 78 0 0,51 2-546 0 0,-124 11-71 0 0,154-2-1909 0 0,51-8 634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6:50.947"/>
    </inkml:context>
    <inkml:brush xml:id="br0">
      <inkml:brushProperty name="width" value="0.1" units="cm"/>
      <inkml:brushProperty name="height" value="0.1" units="cm"/>
      <inkml:brushProperty name="color" value="#E71224"/>
    </inkml:brush>
  </inkml:definitions>
  <inkml:trace contextRef="#ctx0" brushRef="#br0">2312 18 3223 0 0,'-4'-3'298'0'0,"0"1"-1"0"0,0 0 1 0 0,0 0-1 0 0,0 0 1 0 0,-1 1-1 0 0,1-1 0 0 0,-1 1 1 0 0,1 0-1 0 0,-1 0 1 0 0,1 1-1 0 0,-9-1 0 0 0,0 2 1334 0 0,-1 0 0 0 0,-21 5 0 0 0,0 0-2925 0 0,-74 3 2335 0 0,68-6-427 0 0,-208 7 3191 0 0,22 4-1626 0 0,224-14-2160 0 0,-260 22 1551 0 0,187-19-1301 0 0,-112-10 0 0 0,-343-21 403 0 0,434 27-717 0 0,22-1-746 0 0,1 3 0 0 0,-109 16 0 0 0,144-9-1029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6:51.759"/>
    </inkml:context>
    <inkml:brush xml:id="br0">
      <inkml:brushProperty name="width" value="0.1" units="cm"/>
      <inkml:brushProperty name="height" value="0.1" units="cm"/>
      <inkml:brushProperty name="color" value="#E71224"/>
    </inkml:brush>
  </inkml:definitions>
  <inkml:trace contextRef="#ctx0" brushRef="#br0">1002 31 4431 0 0,'0'0'392'0'0,"-2"0"-67"0"0,0 0-1 0 0,0 1 0 0 0,0-1 0 0 0,0 0 1 0 0,0 1-1 0 0,0 0 0 0 0,0-1 0 0 0,1 1 1 0 0,-3 1-1 0 0,2-1-180 0 0,1 0 1 0 0,-1 0-1 0 0,0-1 1 0 0,0 1 0 0 0,1-1-1 0 0,-1 1 1 0 0,0-1-1 0 0,0 1 1 0 0,-1-1-1 0 0,-13 1 927 0 0,1 0 1 0 0,-24 6-1 0 0,27-4-743 0 0,-1 0 1 0 0,1-2-1 0 0,-1 1 1 0 0,-21-2-1 0 0,-192-5 3218 0 0,-18-1-1564 0 0,-14-29-1363 0 0,197 26-4642 0 0,43 3-2093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6:53.047"/>
    </inkml:context>
    <inkml:brush xml:id="br0">
      <inkml:brushProperty name="width" value="0.1" units="cm"/>
      <inkml:brushProperty name="height" value="0.1" units="cm"/>
      <inkml:brushProperty name="color" value="#E71224"/>
    </inkml:brush>
  </inkml:definitions>
  <inkml:trace contextRef="#ctx0" brushRef="#br0">2111 1 6335 0 0,'-2'0'72'0'0,"-1"0"0"0"0,1 0 0 0 0,0 0 0 0 0,0 0-1 0 0,0 0 1 0 0,0 0 0 0 0,0 0 0 0 0,0 1 0 0 0,0-1-1 0 0,0 1 1 0 0,0 0 0 0 0,0 0 0 0 0,-4 1 0 0 0,-6 3 346 0 0,-9 0 58 0 0,16-3-323 0 0,-1-1 0 0 0,1 1 0 0 0,-1-1 0 0 0,0 0 0 0 0,1-1 0 0 0,-1 0 0 0 0,-8 0 0 0 0,-42-6 2033 0 0,0 3-1 0 0,-107 8 0 0 0,70 7-1416 0 0,46-5-293 0 0,-67 2-1 0 0,23-5-64 0 0,1 4 0 0 0,-95 21 1 0 0,168-26-359 0 0,-305 50 1181 0 0,236-44-734 0 0,-154-1-1 0 0,-102-41-684 0 0,283 25-1620 0 0,28 5-21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6:55.385"/>
    </inkml:context>
    <inkml:brush xml:id="br0">
      <inkml:brushProperty name="width" value="0.1" units="cm"/>
      <inkml:brushProperty name="height" value="0.1" units="cm"/>
      <inkml:brushProperty name="color" value="#E71224"/>
    </inkml:brush>
  </inkml:definitions>
  <inkml:trace contextRef="#ctx0" brushRef="#br0">556 98 1839 0 0,'-2'-11'219'0'0,"1"0"2095"0"0,1 11-2276 0 0,0 0 1 0 0,0 0-1 0 0,0 0 0 0 0,0-1 0 0 0,0 1 0 0 0,0 0 0 0 0,0 0 0 0 0,0 0 0 0 0,0 0 1 0 0,0-1-1 0 0,0 1 0 0 0,1 0 0 0 0,-1 0 0 0 0,0 0 0 0 0,0 0 0 0 0,0-1 1 0 0,0 1-1 0 0,0 0 0 0 0,0 0 0 0 0,0 0 0 0 0,1 0 0 0 0,-1 0 0 0 0,0 0 0 0 0,0-1 1 0 0,0 1-1 0 0,0 0 0 0 0,1 0 0 0 0,-1 0 0 0 0,0 0 0 0 0,0 0 0 0 0,0 0 0 0 0,0 0 1 0 0,1 0-1 0 0,-1 0 0 0 0,0 0 0 0 0,0 0 0 0 0,0 0 0 0 0,1 0 0 0 0,0-1 97 0 0,0 1-1 0 0,0-1 1 0 0,1 0-1 0 0,-1 0 1 0 0,0 0-1 0 0,0 0 1 0 0,0 0-1 0 0,0 0 1 0 0,0 0-1 0 0,0 0 0 0 0,0 0 1 0 0,0-2-1 0 0,7-6 730 0 0,-7 9-818 0 0,-1 0 1 0 0,0 0-1 0 0,0 0 0 0 0,0 0 0 0 0,1 0 0 0 0,-1 0 0 0 0,0-1 0 0 0,0 1 0 0 0,0 0 0 0 0,0 0 1 0 0,1 0-1 0 0,-1 0 0 0 0,0 0 0 0 0,0-1 0 0 0,0 1 0 0 0,0 0 0 0 0,0 0 0 0 0,0 0 0 0 0,0 0 1 0 0,1-1-1 0 0,-1 1 0 0 0,0 0 0 0 0,0 0 0 0 0,0 0 0 0 0,0-1 0 0 0,0 1 0 0 0,0 0 0 0 0,0 0 1 0 0,0 0-1 0 0,0-1 0 0 0,0 1 0 0 0,0 0 0 0 0,0 0 0 0 0,0 0 0 0 0,0-1 0 0 0,0 1 0 0 0,0 0 1 0 0,-10-4 1094 0 0,-21 3 80 0 0,20 1-752 0 0,-124-5 2619 0 0,86 4-2331 0 0,-6-1 132 0 0,-59-9 0 0 0,-18-5-644 0 0,85 13-1655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6:55.938"/>
    </inkml:context>
    <inkml:brush xml:id="br0">
      <inkml:brushProperty name="width" value="0.1" units="cm"/>
      <inkml:brushProperty name="height" value="0.1" units="cm"/>
      <inkml:brushProperty name="color" value="#E71224"/>
    </inkml:brush>
  </inkml:definitions>
  <inkml:trace contextRef="#ctx0" brushRef="#br0">789 80 5983 0 0,'-3'-5'93'0'0,"0"0"0"0"0,0 1-1 0 0,-1 0 1 0 0,1 0-1 0 0,-1 0 1 0 0,-6-5-1 0 0,0 3 411 0 0,0 0-1 0 0,0 1 1 0 0,0 0-1 0 0,0 1 1 0 0,-1 0-1 0 0,0 1 1 0 0,0 0-1 0 0,0 1 1 0 0,-11-2-1 0 0,-8 2 125 0 0,1 2 0 0 0,-40 3 0 0 0,68-3-612 0 0,-110 8 1552 0 0,-129 27 0 0 0,228-33-1784 0 0,0 1 1 0 0,0 0-1 0 0,1 1 1 0 0,-1 1-1 0 0,1 0 1 0 0,0 0-1 0 0,0 1 0 0 0,1 0 1 0 0,-1 1-1 0 0,1 0 1 0 0,-16 16-1 0 0,12-7-1103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6:56.653"/>
    </inkml:context>
    <inkml:brush xml:id="br0">
      <inkml:brushProperty name="width" value="0.1" units="cm"/>
      <inkml:brushProperty name="height" value="0.1" units="cm"/>
      <inkml:brushProperty name="color" value="#E71224"/>
    </inkml:brush>
  </inkml:definitions>
  <inkml:trace contextRef="#ctx0" brushRef="#br0">2170 19 1839 0 0,'-18'1'870'0'0,"0"1"0"0"0,0 1 0 0 0,-25 7 0 0 0,-17 3-143 0 0,-73 10 82 0 0,-105-4 2135 0 0,197-19-2146 0 0,0-3 1 0 0,-51-9-1 0 0,88 12-753 0 0,-264-20 2434 0 0,2 0-758 0 0,152 4-1102 0 0,-1 4 0 0 0,-187 6-1 0 0,-9 14-1891 0 0,286-8 836 0 0,-38 2-573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7:19.572"/>
    </inkml:context>
    <inkml:brush xml:id="br0">
      <inkml:brushProperty name="width" value="0.1" units="cm"/>
      <inkml:brushProperty name="height" value="0.1" units="cm"/>
      <inkml:brushProperty name="color" value="#E71224"/>
    </inkml:brush>
  </inkml:definitions>
  <inkml:trace contextRef="#ctx0" brushRef="#br0">577 157 455 0 0,'0'-2'197'0'0,"0"0"-1"0"0,0-1 0 0 0,1 1 1 0 0,-1 0-1 0 0,0-1 0 0 0,1 1 1 0 0,-1 0-1 0 0,1 0 0 0 0,0-1 1 0 0,0 1-1 0 0,0 0 0 0 0,2-4 0 0 0,21-31-856 0 0,-17 27 602 0 0,-1 0-1 0 0,9-18 0 0 0,-15 28 66 0 0,0 0 0 0 0,0 0-1 0 0,0 0 1 0 0,0 0-1 0 0,0 0 1 0 0,0 0-1 0 0,0 0 1 0 0,0 0-1 0 0,-1 0 1 0 0,1 0 0 0 0,0 0-1 0 0,0 0 1 0 0,0 0-1 0 0,0 0 1 0 0,0 0-1 0 0,0 0 1 0 0,0 0 0 0 0,0 0-1 0 0,0 0 1 0 0,-1 0-1 0 0,1 0 1 0 0,0 0-1 0 0,0 0 1 0 0,0 0-1 0 0,0 0 1 0 0,0 0 0 0 0,0 0-1 0 0,0 0 1 0 0,0-1-1 0 0,0 1 1 0 0,0 0-1 0 0,0 0 1 0 0,0 0-1 0 0,0 0 1 0 0,0 0 0 0 0,0 0-1 0 0,0 0 1 0 0,0 0-1 0 0,-1 0 1 0 0,1 0-1 0 0,0 0 1 0 0,0-1-1 0 0,0 1 1 0 0,0 0 0 0 0,0 0-1 0 0,0 0 1 0 0,0 0-1 0 0,0 0 1 0 0,0 0-1 0 0,0 0 1 0 0,0 0 0 0 0,1 0-1 0 0,-1 0 1 0 0,0-1-1 0 0,0 1 1 0 0,0 0-1 0 0,0 0 1 0 0,0 0-1 0 0,0 0 1 0 0,0 0 0 0 0,0 0-1 0 0,0 0 1 0 0,0 0-1 0 0,0 0 1 0 0,0 0-1 0 0,0 0 1 0 0,0 0-1 0 0,0-1 1 0 0,-10 7 432 0 0,-12 8 484 0 0,11-7-436 0 0,0 0-1 0 0,0-1 1 0 0,-16 6 0 0 0,24-11-413 0 0,-14 6 422 0 0,0-1-1 0 0,0 0 1 0 0,-28 5-1 0 0,36-10-299 0 0,0 0 0 0 0,0 0 0 0 0,0-1-1 0 0,0 0 1 0 0,0 0 0 0 0,0-1 0 0 0,0-1 0 0 0,-17-4-1 0 0,-8-4 698 0 0,0-2-1 0 0,-59-30 1 0 0,77 33-720 0 0,0 1 0 0 0,0 0 1 0 0,-1 1-1 0 0,-33-8 0 0 0,49 15-216 0 0,-1-1-1 0 0,0 1 0 0 0,0 0 1 0 0,0 0-1 0 0,0 0 0 0 0,0 0 0 0 0,0 1 1 0 0,0-1-1 0 0,0 0 0 0 0,0 1 1 0 0,0 0-1 0 0,0-1 0 0 0,0 1 1 0 0,1 0-1 0 0,-1 0 0 0 0,-3 2 1 0 0,2 0-140 0 0,-1-1 0 0 0,1 1 1 0 0,0 0-1 0 0,0 1 0 0 0,1-1 1 0 0,-5 8-1 0 0,-4 6-900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7:20.472"/>
    </inkml:context>
    <inkml:brush xml:id="br0">
      <inkml:brushProperty name="width" value="0.1" units="cm"/>
      <inkml:brushProperty name="height" value="0.1" units="cm"/>
      <inkml:brushProperty name="color" value="#E71224"/>
    </inkml:brush>
  </inkml:definitions>
  <inkml:trace contextRef="#ctx0" brushRef="#br0">1232 76 2879 0 0,'-13'-2'224'0'0,"12"1"-184"0"0,0 1-1 0 0,0-1 1 0 0,0 1 0 0 0,-1 0-1 0 0,1-1 1 0 0,0 1-1 0 0,0 0 1 0 0,-1 0 0 0 0,1 0-1 0 0,0 0 1 0 0,0 0 0 0 0,-3 1-1 0 0,-1 0 343 0 0,-1-1-1 0 0,1 1 1 0 0,0-1-1 0 0,-11-1 1 0 0,11 1-192 0 0,0 0 0 0 0,1 0 0 0 0,-1 0 0 0 0,0 0 0 0 0,0 1-1 0 0,-8 1 1 0 0,9-1-63 0 0,-1 1 0 0 0,1-2-1 0 0,-1 1 1 0 0,1 0 0 0 0,-1-1 0 0 0,1 0-1 0 0,-1 0 1 0 0,0-1 0 0 0,-7 0-1 0 0,-39-15 831 0 0,35 11-629 0 0,-41-18 636 0 0,-8-3-222 0 0,58 24-639 0 0,-1 0 1 0 0,1 0-1 0 0,-1 1 0 0 0,0 0 1 0 0,0 0-1 0 0,-14 1 1 0 0,-38 2 410 0 0,37-2-342 0 0,-28 3 0 0 0,2 5 46 0 0,-1 3 0 0 0,-63 22 0 0 0,88-26-74 0 0,1-2 0 0 0,-1 0 0 0 0,0-2 0 0 0,0-1 0 0 0,-27-1 0 0 0,22-3-23 0 0,0-1 0 0 0,0-1 0 0 0,-42-13 0 0 0,27 7-59 0 0,42 9-148 0 0,0 1-1 0 0,0 0 1 0 0,-1-1-1 0 0,1 1 0 0 0,0 1 1 0 0,0-1-1 0 0,0 0 1 0 0,0 1-1 0 0,0 0 1 0 0,0 0-1 0 0,0 0 1 0 0,0 0-1 0 0,0 0 0 0 0,0 0 1 0 0,1 1-1 0 0,-1-1 1 0 0,0 1-1 0 0,1 0 1 0 0,-1 0-1 0 0,1 0 1 0 0,0 0-1 0 0,-1 0 0 0 0,1 0 1 0 0,-2 3-1 0 0,-6 9-1397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36:55.182"/>
    </inkml:context>
    <inkml:brush xml:id="br0">
      <inkml:brushProperty name="width" value="0.1" units="cm"/>
      <inkml:brushProperty name="height" value="0.1" units="cm"/>
      <inkml:brushProperty name="color" value="#E71224"/>
    </inkml:brush>
  </inkml:definitions>
  <inkml:trace contextRef="#ctx0" brushRef="#br0">630 8 2183 0 0,'-16'0'89'0'0,"0"2"-1"0"0,1 0 0 0 0,0 0 1 0 0,-20 7-1 0 0,-58 23 245 0 0,83-28-309 0 0,-21 9 486 0 0,0 1 0 0 0,1 2 0 0 0,0 1 0 0 0,1 1 0 0 0,1 1 0 0 0,-47 44-1 0 0,63-53-184 0 0,1-1 0 0 0,-1-1 0 0 0,0 0 0 0 0,-18 8-1 0 0,33-17 386 0 0,8-4-365 0 0,0-1-1 0 0,15-10 1 0 0,-3-4-228 0 0,-1-2 0 0 0,-1 0 0 0 0,-2-1 0 0 0,27-39-1 0 0,-44 58-109 0 0,1 0 1 0 0,-1-1-1 0 0,0 1 0 0 0,0-1 0 0 0,0 1 0 0 0,-1-1 0 0 0,0 0 0 0 0,1-7 0 0 0,-1 11-4 0 0,-1-1-1 0 0,0 0 1 0 0,1 0 0 0 0,-1 0-1 0 0,0 1 1 0 0,0-1-1 0 0,-1 0 1 0 0,1 0-1 0 0,0 0 1 0 0,-1 1-1 0 0,1-1 1 0 0,-1 0 0 0 0,1 0-1 0 0,-1 1 1 0 0,0-1-1 0 0,1 0 1 0 0,-1 1-1 0 0,0-1 1 0 0,0 1 0 0 0,-1-1-1 0 0,1 1 1 0 0,0 0-1 0 0,0-1 1 0 0,-3-1-1 0 0,2 2-2 0 0,1 1 0 0 0,0 0 0 0 0,-1 0-1 0 0,1 0 1 0 0,0-1 0 0 0,-1 1 0 0 0,1 0 0 0 0,0 0-1 0 0,-1 1 1 0 0,1-1 0 0 0,0 0 0 0 0,-1 0 0 0 0,1 1-1 0 0,0-1 1 0 0,0 1 0 0 0,-1-1 0 0 0,1 1 0 0 0,0-1-1 0 0,-2 2 1 0 0,-24 16 58 0 0,25-16-32 0 0,-16 10 24 0 0,2 0 79 0 0,-22 19-1 0 0,34-28-95 0 0,0 1 0 0 0,0 0 1 0 0,1 1-1 0 0,-1-1 0 0 0,1 0 0 0 0,0 1 0 0 0,1 0 1 0 0,-1 0-1 0 0,1 0 0 0 0,-2 6 0 0 0,3-10-30 0 0,1 1 0 0 0,0 0 0 0 0,0-1-1 0 0,0 1 1 0 0,0 0 0 0 0,0-1 0 0 0,0 1 0 0 0,0 0-1 0 0,1-1 1 0 0,-1 1 0 0 0,1 0 0 0 0,-1-1-1 0 0,1 1 1 0 0,-1-1 0 0 0,1 1 0 0 0,0-1 0 0 0,0 1-1 0 0,0-1 1 0 0,0 0 0 0 0,0 1 0 0 0,0-1-1 0 0,0 0 1 0 0,0 0 0 0 0,0 0 0 0 0,1 1 0 0 0,-1-1-1 0 0,0-1 1 0 0,1 1 0 0 0,-1 0 0 0 0,3 1-1 0 0,-1 0-1 0 0,1-1-1 0 0,-1 1 0 0 0,1-1 1 0 0,-1 0-1 0 0,1 1 1 0 0,0-2-1 0 0,0 1 0 0 0,-1 0 1 0 0,1-1-1 0 0,0 0 0 0 0,0 0 1 0 0,4 0-1 0 0,24-5 87 0 0,-18 4-63 0 0,0-1 1 0 0,0-1 0 0 0,-1 0-1 0 0,1-1 1 0 0,18-7 0 0 0,-26 7-14 0 0,2 1 4 0 0,-1 0 1 0 0,0-1-1 0 0,0 0 0 0 0,0-1 1 0 0,-1 1-1 0 0,0-1 0 0 0,0 0 1 0 0,11-12-1 0 0,-12 11 1 0 0,-1 0 1 0 0,0 0-1 0 0,0-1 1 0 0,0 1-1 0 0,2-9 1 0 0,-5 14-14 0 0,-1 0 0 0 0,0 0 0 0 0,1 0 0 0 0,-1 0 0 0 0,0 0 0 0 0,0 0 0 0 0,0 0 0 0 0,0 0 0 0 0,0 0 0 0 0,0 0 0 0 0,0-1 0 0 0,0 1 0 0 0,0 0 0 0 0,0 0 0 0 0,-1 0 0 0 0,1 0 0 0 0,0 0 0 0 0,-1-1 0 0 0,0 1-2 0 0,0 0 0 0 0,0 1 1 0 0,0-1-1 0 0,0 0 0 0 0,0 0 0 0 0,0 1 0 0 0,0-1 1 0 0,0 1-1 0 0,0-1 0 0 0,0 1 0 0 0,0-1 0 0 0,0 1 1 0 0,0 0-1 0 0,-1-1 0 0 0,1 1 0 0 0,0 0 0 0 0,0 0 1 0 0,0 0-1 0 0,-1 0 0 0 0,-1 0 0 0 0,-9 2 6 0 0,0 0 0 0 0,0 0 0 0 0,0 1 0 0 0,0 1 0 0 0,1 0 0 0 0,-1 0 0 0 0,-18 12 0 0 0,-1-2 1 0 0,-10 6 9 0 0,-61 41 0 0 0,82-48 24 0 0,8-6-9 0 0,1 0 0 0 0,0 1 0 0 0,0 0 0 0 0,1 1 0 0 0,0 1 0 0 0,1-1 0 0 0,-11 14 0 0 0,20-22-28 0 0,0-1 0 0 0,-1 1 0 0 0,1-1 0 0 0,-1 0 0 0 0,1 1 0 0 0,0-1 0 0 0,0 1 0 0 0,-1-1 0 0 0,1 1 0 0 0,0-1 1 0 0,0 1-1 0 0,0-1 0 0 0,0 1 0 0 0,-1-1 0 0 0,1 1 0 0 0,0 0 0 0 0,0-1 0 0 0,0 1 0 0 0,0-1 0 0 0,0 1 0 0 0,0-1 0 0 0,0 1 0 0 0,0-1 0 0 0,1 1 0 0 0,-1-1 0 0 0,0 1 0 0 0,0-1 0 0 0,1 2 0 0 0,-1-2 0 0 0,1 1 0 0 0,0-1 0 0 0,0 1 0 0 0,-1-1 0 0 0,1 0 0 0 0,0 1 0 0 0,0-1-1 0 0,0 0 1 0 0,-1 1 0 0 0,1-1 0 0 0,0 0 0 0 0,0 0 0 0 0,0 0 0 0 0,0 0 0 0 0,1 0-1 0 0,37-5 65 0 0,-37 5-59 0 0,5-1 7 0 0,16-3 20 0 0,0-1 1 0 0,0-1-1 0 0,-1 0 1 0 0,0-2-1 0 0,39-19 1 0 0,159-118 229 0 0,-195 129-202 0 0,-100 54 98 0 0,-117 80 0 0 0,167-100-112 0 0,-9 6 141 0 0,-52 48 0 0 0,86-72-190 0 0,0 0 0 0 0,0 1-1 0 0,0-1 1 0 0,0 0-1 0 0,0 0 1 0 0,-1 0 0 0 0,1 0-1 0 0,0 0 1 0 0,0 0 0 0 0,0 1-1 0 0,0-1 1 0 0,0 0 0 0 0,0 0-1 0 0,0 0 1 0 0,0 0 0 0 0,0 0-1 0 0,0 0 1 0 0,0 1-1 0 0,0-1 1 0 0,0 0 0 0 0,0 0-1 0 0,0 0 1 0 0,0 0 0 0 0,0 1-1 0 0,0-1 1 0 0,0 0 0 0 0,0 0-1 0 0,0 0 1 0 0,0 0-1 0 0,0 0 1 0 0,0 1 0 0 0,0-1-1 0 0,0 0 1 0 0,0 0 0 0 0,0 0-1 0 0,0 0 1 0 0,0 0 0 0 0,1 0-1 0 0,-1 1 1 0 0,0-1-1 0 0,0 0 1 0 0,0 0 0 0 0,0 0-1 0 0,0 0 1 0 0,1 0 0 0 0,9 4 31 0 0,12-1-7 0 0,-13-5-14 0 0,1 0-1 0 0,0 0 1 0 0,0-1-1 0 0,-1 0 1 0 0,0-1 0 0 0,1 0-1 0 0,-1 0 1 0 0,-1-1 0 0 0,1 0-1 0 0,10-9 1 0 0,2-2 49 0 0,0-2 1 0 0,28-30 0 0 0,-43 41-54 0 0,-1 2-6 0 0,0 0 0 0 0,0 1 1 0 0,-1-2-1 0 0,0 1 0 0 0,0 0 0 0 0,-1-1 1 0 0,1 0-1 0 0,-1 0 0 0 0,0 0 1 0 0,2-7-1 0 0,-5 12 2 0 0,0 0-1 0 0,0 1 1 0 0,0-1-1 0 0,0 1 1 0 0,1-1-1 0 0,-2 0 1 0 0,1 1 0 0 0,0-1-1 0 0,0 1 1 0 0,0-1-1 0 0,0 0 1 0 0,0 1 0 0 0,0-1-1 0 0,-1 1 1 0 0,1-1-1 0 0,0 0 1 0 0,0 1-1 0 0,-1-1 1 0 0,1 1 0 0 0,0-1-1 0 0,-1 1 1 0 0,1-1-1 0 0,-1 1 1 0 0,1 0 0 0 0,-1-1-1 0 0,1 1 1 0 0,-1-1-1 0 0,-1 0 11 0 0,1 1-1 0 0,-1-1 1 0 0,0 1 0 0 0,1-1-1 0 0,-1 1 1 0 0,1 0-1 0 0,-1-1 1 0 0,0 1-1 0 0,1 0 1 0 0,-4 1 0 0 0,-1-1 26 0 0,-1 1-1 0 0,1 1 1 0 0,-1-1 0 0 0,-9 4 0 0 0,6 0-136 0 0,0 0-1 0 0,0 1 0 0 0,0 0 0 0 0,1 0 0 0 0,0 1 1 0 0,-10 10-1 0 0,-46 52-2153 0 0,45-47 1118 0 0,-18 20-3495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7:22.208"/>
    </inkml:context>
    <inkml:brush xml:id="br0">
      <inkml:brushProperty name="width" value="0.1" units="cm"/>
      <inkml:brushProperty name="height" value="0.1" units="cm"/>
      <inkml:brushProperty name="color" value="#E71224"/>
    </inkml:brush>
  </inkml:definitions>
  <inkml:trace contextRef="#ctx0" brushRef="#br0">2038 70 919 0 0,'10'-59'2746'0'0,"-41"49"-612"0"0,25 10-1917 0 0,-1 0 0 0 0,0 1 0 0 0,1 0 0 0 0,-1 0-1 0 0,1 0 1 0 0,-1 1 0 0 0,1 0 0 0 0,0 0 0 0 0,-1 1-1 0 0,1 0 1 0 0,-7 4 0 0 0,-13 5 77 0 0,6-5 17 0 0,-2-1 0 0 0,1-1 0 0 0,-37 4 0 0 0,-24 5 493 0 0,64-10-670 0 0,0 0-1 0 0,-33 2 0 0 0,-2 0 52 0 0,1 2 0 0 0,-88 26 0 0 0,58-13-100 0 0,-104 16 43 0 0,86-13 0 0 0,-12 0 48 0 0,65-17-112 0 0,-131 13 91 0 0,-331-21 730 0 0,485 0-1200 0 0,0 1 0 0 0,-1 1 0 0 0,-33 7 0 0 0,32-3-4025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7:52.641"/>
    </inkml:context>
    <inkml:brush xml:id="br0">
      <inkml:brushProperty name="width" value="0.1" units="cm"/>
      <inkml:brushProperty name="height" value="0.1" units="cm"/>
      <inkml:brushProperty name="color" value="#E71224"/>
    </inkml:brush>
  </inkml:definitions>
  <inkml:trace contextRef="#ctx0" brushRef="#br0">2002 1296 1639 0 0,'0'-2'3'0'0,"1"0"0"0"0,-1 0 0 0 0,1 1-1 0 0,-1-1 1 0 0,1 0 0 0 0,0 1 0 0 0,0-1-1 0 0,0 1 1 0 0,0-1 0 0 0,0 1 0 0 0,0-1-1 0 0,0 1 1 0 0,3-2 0 0 0,-3 1 144 0 0,1 1 1 0 0,-1-1-1 0 0,1 0 0 0 0,-1 1 1 0 0,0-1-1 0 0,1 0 1 0 0,-1 0-1 0 0,0 0 0 0 0,0 0 1 0 0,-1 0-1 0 0,1 0 1 0 0,0 0-1 0 0,-1 0 0 0 0,1-4 1 0 0,-1 5 37 0 0,0 0 0 0 0,0-1 0 0 0,-1 1 0 0 0,1 0 0 0 0,-1-1 0 0 0,1 1 0 0 0,-1 0 0 0 0,1 0 0 0 0,-1 0 0 0 0,0-1 0 0 0,0 1 1 0 0,1 0-1 0 0,-1 0 0 0 0,0 0 0 0 0,0 0 0 0 0,0 0 0 0 0,0 1 0 0 0,-2-3 0 0 0,-23-11 2233 0 0,24 12-2075 0 0,-13-7 495 0 0,14 8-820 0 0,0 0 1 0 0,-1 0-1 0 0,1 0 0 0 0,-1 0 0 0 0,1 0 0 0 0,-1 0 0 0 0,1 0 1 0 0,-1 0-1 0 0,0 1 0 0 0,1-1 0 0 0,-1 1 0 0 0,0-1 0 0 0,1 1 0 0 0,-4 0 1 0 0,-13-4 478 0 0,17 4-434 0 0,-1-1 0 0 0,1 1 0 0 0,-1-1 0 0 0,1 1 0 0 0,-1 0 0 0 0,1-1 0 0 0,0 1 0 0 0,-1 0 0 0 0,1 0 0 0 0,-1 0 0 0 0,1 0 0 0 0,-1 0 0 0 0,1 1 0 0 0,-1-1 0 0 0,1 0 1 0 0,-1 1-1 0 0,-2 0 0 0 0,-11 2 213 0 0,14-3-255 0 0,-1 0-1 0 0,1 1 1 0 0,0-1-1 0 0,-1 0 1 0 0,1 0-1 0 0,-1 1 1 0 0,1-1-1 0 0,0 1 1 0 0,-1-1-1 0 0,1 1 1 0 0,-2 0-1 0 0,-4 4 78 0 0,-1-2-1 0 0,1 1 1 0 0,-1-1-1 0 0,-9 3 1 0 0,-7 2 86 0 0,17-6-49 0 0,0 0 0 0 0,-1 0 0 0 0,1-1 0 0 0,-1 0-1 0 0,1 0 1 0 0,-9-1 0 0 0,8 0 33 0 0,-1 0 0 0 0,1 1 0 0 0,-1 0 0 0 0,-13 4 0 0 0,8-1-52 0 0,1-2 0 0 0,-1 1-1 0 0,0-2 1 0 0,0 0 0 0 0,-15-1-1 0 0,11 0 21 0 0,-1 1 0 0 0,-22 4 0 0 0,-106 18 432 0 0,92-15-342 0 0,-81 15 514 0 0,64-11-466 0 0,34-7-106 0 0,10-1-74 0 0,6 1 38 0 0,0-2 0 0 0,-1-1 1 0 0,0-1-1 0 0,-24-1 1 0 0,13-4 121 0 0,-13-1-137 0 0,0 1 1 0 0,-60 4-1 0 0,6 0 192 0 0,41-2-180 0 0,-3 6-29 0 0,50-2-48 0 0,-1-1 0 0 0,0 0 0 0 0,1-1 0 0 0,-1 0 0 0 0,0-1 0 0 0,-27-6 0 0 0,22 3-23 0 0,15 3-13 0 0,0 1 0 0 0,0-1-1 0 0,0 0 1 0 0,0-1-1 0 0,0 1 1 0 0,0-1 0 0 0,-6-2-1 0 0,-16-7 48 0 0,4 3-54 0 0,-13-2 55 0 0,23 9-40 0 0,7 0 3 0 0,0 1 0 0 0,0-1 0 0 0,1 0 0 0 0,-1 0 1 0 0,1-1-1 0 0,-1 1 0 0 0,1-1 0 0 0,-8-4 0 0 0,-39-24 377 0 0,35 20-335 0 0,14 9-57 0 0,0 0 0 0 0,-1 0 0 0 0,1 0 0 0 0,0 0 1 0 0,1-1-1 0 0,-1 1 0 0 0,0-1 0 0 0,0 1 0 0 0,1-1 1 0 0,-3-2-1 0 0,1-1 27 0 0,0 0 0 0 0,1 0 1 0 0,0 0-1 0 0,0 0 0 0 0,0 0 1 0 0,0 0-1 0 0,1-1 0 0 0,0 1 1 0 0,0-1-1 0 0,1 1 0 0 0,-1-7 1 0 0,1-12 78 0 0,3-28 0 0 0,-2 44-90 0 0,16-114 194 0 0,-9 69-23 0 0,4-84 1 0 0,-14 101-45 0 0,-6-38-1 0 0,4 47-34 0 0,1-1-1 0 0,1 0 0 0 0,3-32 1 0 0,0 52-111 0 0,1-1 0 0 0,0 1 1 0 0,0 0-1 0 0,1-1 0 0 0,0 1 1 0 0,0 0-1 0 0,1 0 0 0 0,0 1 0 0 0,8-11 1 0 0,7-8 41 0 0,28-28 1 0 0,-27 31-43 0 0,-16 19-9 0 0,1-1 0 0 0,-1 1 0 0 0,1 0 0 0 0,0 0 0 0 0,0 0 0 0 0,1 1 0 0 0,-1 0 0 0 0,10-4 0 0 0,-6 2 0 0 0,-1 0 0 0 0,0 0 0 0 0,14-12 0 0 0,-17 12 0 0 0,1 1 0 0 0,-1 0 0 0 0,1 0 0 0 0,-1 0 0 0 0,1 1 0 0 0,0-1 0 0 0,1 2 0 0 0,-1-1 0 0 0,8-2 0 0 0,44-3 0 0 0,114-3 0 0 0,-25 4 0 0 0,65-5 0 0 0,-96 5 0 0 0,157-11 0 0 0,105-12 0 0 0,-297 18 0 0 0,25-1 0 0 0,138 0 0 0 0,-34-7 0 0 0,-133 14 0 0 0,-43 2 0 0 0,67 2 0 0 0,-77 2 0 0 0,32-2 0 0 0,-37 0 0 0 0,0 1 0 0 0,0 1 0 0 0,22 3 0 0 0,35 4 0 0 0,103-2 0 0 0,106-13 0 0 0,-186 2 0 0 0,-1-1 0 0 0,-31 2 0 0 0,-47 5 0 0 0,45 2 0 0 0,18 13 0 0 0,-77-14 0 0 0,4 2 0 0 0,0 0 0 0 0,0 0 0 0 0,-1 1 0 0 0,0 0 0 0 0,0 1 0 0 0,17 11 0 0 0,44 43 0 0 0,-47-39 0 0 0,-6-6 0 0 0,-2 1 0 0 0,1 1 0 0 0,-2 0 0 0 0,0 1 0 0 0,13 22 0 0 0,-20-26 0 0 0,0-1 0 0 0,-1 1 0 0 0,-1 1 0 0 0,0-1 0 0 0,-1 1 0 0 0,0-1 0 0 0,-1 1 0 0 0,-1 0 0 0 0,1 16 0 0 0,0 153 0 0 0,-4-108 0 0 0,-4 20 0 0 0,2-57 0 0 0,-10 58 0 0 0,10-84 0 0 0,0 1 0 0 0,-1-1 0 0 0,0 0 0 0 0,-1-1 0 0 0,-1 1 0 0 0,0-1 0 0 0,0 0 0 0 0,-15 20 0 0 0,13-22 8 0 0,-1-1 0 0 0,0 1 0 0 0,0-2 0 0 0,-1 1 0 0 0,0-1 0 0 0,0 0 0 0 0,-17 7 0 0 0,6-1 16 0 0,0 1-1 0 0,-23 21 0 0 0,30-22-24 0 0,-1-1 0 0 0,0-1 0 0 0,-1 0 0 0 0,-1-1 0 0 0,-20 9 0 0 0,9-8 36 0 0,0-1 0 0 0,0-2 0 0 0,-1-1 0 0 0,0-1 0 0 0,-1-1 0 0 0,-49 1 0 0 0,-78-9 86 0 0,121 0-204 0 0,0-2 1 0 0,-46-11 0 0 0,52 8-1132 0 0,0-3-4587 0 0,4-2-1919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7:24.916"/>
    </inkml:context>
    <inkml:brush xml:id="br0">
      <inkml:brushProperty name="width" value="0.1" units="cm"/>
      <inkml:brushProperty name="height" value="0.1" units="cm"/>
      <inkml:brushProperty name="color" value="#E71224"/>
    </inkml:brush>
  </inkml:definitions>
  <inkml:trace contextRef="#ctx0" brushRef="#br0">1467 205 4111 0 0,'-6'-8'187'0'0,"0"1"0"0"0,0-1 0 0 0,1 0 0 0 0,-6-11 0 0 0,-15-23 1516 0 0,24 40-1532 0 0,0-1 1 0 0,0 1 0 0 0,-1-1-1 0 0,1 1 1 0 0,-1 0-1 0 0,0 0 1 0 0,0 0-1 0 0,1 0 1 0 0,-1 0-1 0 0,0 1 1 0 0,-5-3-1 0 0,-24-7 504 0 0,-87-24 1394 0 0,38 20-1012 0 0,-1 3-1 0 0,-108 0 1 0 0,-105 18 600 0 0,-8 1-717 0 0,80-4-1845 0 0,199-3-558 0 0,3 0-3976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7:26.425"/>
    </inkml:context>
    <inkml:brush xml:id="br0">
      <inkml:brushProperty name="width" value="0.1" units="cm"/>
      <inkml:brushProperty name="height" value="0.1" units="cm"/>
      <inkml:brushProperty name="color" value="#E71224"/>
    </inkml:brush>
  </inkml:definitions>
  <inkml:trace contextRef="#ctx0" brushRef="#br0">1658 294 919 0 0,'-6'1'188'0'0,"0"0"0"0"0,0 0 0 0 0,0-1 0 0 0,-6 0 0 0 0,7-1 140 0 0,2 1-246 0 0,-1 0-1 0 0,1 0 1 0 0,0 0-1 0 0,0-1 1 0 0,0 1-1 0 0,-1-1 1 0 0,1 0-1 0 0,0 0 1 0 0,0-1-1 0 0,0 1 1 0 0,0 0-1 0 0,0-1 1 0 0,-3-2-1 0 0,0-1 493 0 0,1 0 0 0 0,0-1 0 0 0,0 1-1 0 0,-5-8 1 0 0,-14-16 1195 0 0,18 24-1549 0 0,0-1 1 0 0,-1 1-1 0 0,1 0 0 0 0,-1 0 0 0 0,0 1 1 0 0,0 0-1 0 0,-1 0 0 0 0,1 1 0 0 0,-16-5 1 0 0,-6 0 202 0 0,-1 2 1 0 0,0 2-1 0 0,0 0 1 0 0,-60 2 0 0 0,14 0 176 0 0,6 2-90 0 0,1 3 0 0 0,-87 15 0 0 0,-25 2-118 0 0,143-18-295 0 0,1-1 0 0 0,-69-9 1 0 0,45-2 3 0 0,-110-33 0 0 0,131 29-531 0 0,0-1 1 0 0,1-3-1 0 0,-60-35 1 0 0,60 27-4477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7:27.806"/>
    </inkml:context>
    <inkml:brush xml:id="br0">
      <inkml:brushProperty name="width" value="0.1" units="cm"/>
      <inkml:brushProperty name="height" value="0.1" units="cm"/>
      <inkml:brushProperty name="color" value="#E71224"/>
    </inkml:brush>
  </inkml:definitions>
  <inkml:trace contextRef="#ctx0" brushRef="#br0">1866 43 455 0 0,'-5'-2'603'0'0,"-1"0"-1"0"0,1 1 1 0 0,-1 0-1 0 0,0 0 1 0 0,0 0-1 0 0,-9 1 1 0 0,-1-1 10 0 0,1-1 1 0 0,-1 0-1 0 0,0-1 1 0 0,1-1-1 0 0,0 0 1 0 0,-24-10-1 0 0,30 12-438 0 0,0 1-1 0 0,0 0 0 0 0,0 0 0 0 0,-1 1 1 0 0,1 0-1 0 0,0 1 0 0 0,0 0 0 0 0,0 1 1 0 0,-9 2-1 0 0,-288 49 2033 0 0,-144-8-571 0 0,239-32-526 0 0,28-3-376 0 0,-20 8-498 0 0,167-12-443 0 0,1 1 0 0 0,0 1 1 0 0,-55 22-1 0 0,55-14-192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7:29.008"/>
    </inkml:context>
    <inkml:brush xml:id="br0">
      <inkml:brushProperty name="width" value="0.1" units="cm"/>
      <inkml:brushProperty name="height" value="0.1" units="cm"/>
      <inkml:brushProperty name="color" value="#E71224"/>
    </inkml:brush>
  </inkml:definitions>
  <inkml:trace contextRef="#ctx0" brushRef="#br0">763 59 3223 0 0,'-7'-6'456'0'0,"1"0"-1"0"0,-1 0 0 0 0,0 1 0 0 0,-1 0 0 0 0,1 0 0 0 0,-1 0 0 0 0,0 1 1 0 0,0 1-1 0 0,0-1 0 0 0,-10-2 0 0 0,12 6-272 0 0,0-1 1 0 0,-1 1-1 0 0,1 0 0 0 0,0 0 1 0 0,-10 2-1 0 0,-14 1 654 0 0,-73 1 827 0 0,-32-10-100 0 0,-13 1-817 0 0,119 5-766 0 0,1 2 1 0 0,0 1 0 0 0,-33 8 0 0 0,52-9-397 0 0,0 1 0 0 0,0 0 1 0 0,-9 5-1 0 0,1 2-572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7:30.061"/>
    </inkml:context>
    <inkml:brush xml:id="br0">
      <inkml:brushProperty name="width" value="0.1" units="cm"/>
      <inkml:brushProperty name="height" value="0.1" units="cm"/>
      <inkml:brushProperty name="color" value="#E71224"/>
    </inkml:brush>
  </inkml:definitions>
  <inkml:trace contextRef="#ctx0" brushRef="#br0">1587 59 2303 0 0,'-10'-4'1196'0'0,"0"0"-1"0"0,-15-4 1 0 0,-6-1-1167 0 0,22 6 13 0 0,0 1-1 0 0,1 0 0 0 0,-1 0 0 0 0,-13 1 0 0 0,-7-2 393 0 0,-39-7 774 0 0,-1 3 0 0 0,-109 4 0 0 0,25 19-305 0 0,28-2-494 0 0,-164-4 1095 0 0,56-6-324 0 0,149 3-1570 0 0,-107 23-1 0 0,173-26-2888 0 0,1 2-1073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7:31.280"/>
    </inkml:context>
    <inkml:brush xml:id="br0">
      <inkml:brushProperty name="width" value="0.1" units="cm"/>
      <inkml:brushProperty name="height" value="0.1" units="cm"/>
      <inkml:brushProperty name="color" value="#E71224"/>
    </inkml:brush>
  </inkml:definitions>
  <inkml:trace contextRef="#ctx0" brushRef="#br0">957 97 4175 0 0,'-4'0'50'0'0,"0"-1"0"0"0,0 0 0 0 0,0 1 0 0 0,0-1 0 0 0,-5-2 0 0 0,5 1-28 0 0,0 1 0 0 0,0 0 0 0 0,0 0 0 0 0,0 1 0 0 0,-6-1 0 0 0,4 1 21 0 0,0 1 1 0 0,-1 0-1 0 0,1 1 0 0 0,0 0 0 0 0,0 0 0 0 0,-10 5 0 0 0,-10 2-38 0 0,5-2-8 0 0,-5 1 494 0 0,1-1 0 0 0,-1-1 1 0 0,-1-1-1 0 0,-44 3 0 0 0,41-9 68 0 0,1-2 0 0 0,-1-1-1 0 0,1-1 1 0 0,1-2 0 0 0,-37-12-1 0 0,-31-18 862 0 0,-18-5-260 0 0,79 32-950 0 0,-65-9 0 0 0,88 18-487 0 0,0 0 0 0 0,-16 1-1 0 0,14 0-170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7:32.590"/>
    </inkml:context>
    <inkml:brush xml:id="br0">
      <inkml:brushProperty name="width" value="0.1" units="cm"/>
      <inkml:brushProperty name="height" value="0.1" units="cm"/>
      <inkml:brushProperty name="color" value="#E71224"/>
    </inkml:brush>
  </inkml:definitions>
  <inkml:trace contextRef="#ctx0" brushRef="#br0">1285 31 4719 0 0,'-10'-3'296'0'0,"8"2"-257"0"0,-1 1 0 0 0,1-1-1 0 0,0 0 1 0 0,-1 1 0 0 0,1 0-1 0 0,-1-1 1 0 0,1 1 0 0 0,-1 0-1 0 0,1 0 1 0 0,-3 1 0 0 0,-48 3 911 0 0,3 8-852 0 0,30-6 191 0 0,-1-1 0 0 0,-33 2 1 0 0,-24-2 1383 0 0,1-3-1 0 0,-139-16 1 0 0,169 7-1356 0 0,-245-31 1485 0 0,234 34-2113 0 0,-1 2 1 0 0,-117 12-1 0 0,154-6-3012 0 0,-1 2-1085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7:33.250"/>
    </inkml:context>
    <inkml:brush xml:id="br0">
      <inkml:brushProperty name="width" value="0.1" units="cm"/>
      <inkml:brushProperty name="height" value="0.1" units="cm"/>
      <inkml:brushProperty name="color" value="#E71224"/>
    </inkml:brush>
  </inkml:definitions>
  <inkml:trace contextRef="#ctx0" brushRef="#br0">657 210 2759 0 0,'-57'-2'2376'0'0,"0"-3"-1"0"0,-90-21 1 0 0,121 20-1773 0 0,1-1 0 0 0,-47-21 0 0 0,-43-31 1293 0 0,15 8-646 0 0,48 28-2624 0 0,46 20 26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36:58.585"/>
    </inkml:context>
    <inkml:brush xml:id="br0">
      <inkml:brushProperty name="width" value="0.1" units="cm"/>
      <inkml:brushProperty name="height" value="0.1" units="cm"/>
      <inkml:brushProperty name="color" value="#E71224"/>
    </inkml:brush>
  </inkml:definitions>
  <inkml:trace contextRef="#ctx0" brushRef="#br0">663 813 1839 0 0,'21'-14'2824'0'0,"-14"12"-2710"0"0,0 0-1 0 0,-1 0 0 0 0,0 0 1 0 0,1 0-1 0 0,-1-1 0 0 0,0 0 1 0 0,0-1-1 0 0,0 0 0 0 0,-1 1 1 0 0,1-2-1 0 0,-1 1 0 0 0,5-5 1 0 0,98-116 1322 0 0,-100 116-1347 0 0,-1-1 1 0 0,0 0 0 0 0,-1 0-1 0 0,0-1 1 0 0,-1 0 0 0 0,0 0 0 0 0,0 0-1 0 0,-2-1 1 0 0,1 1 0 0 0,-1-1-1 0 0,-1 0 1 0 0,0 0 0 0 0,-1 0-1 0 0,0-16 1 0 0,5-37 622 0 0,-4 51-677 0 0,0 0 0 0 0,-1 0 1 0 0,-1 0-1 0 0,0 0 1 0 0,-2-14-1 0 0,0 18-17 0 0,1 1 0 0 0,-1 0 0 0 0,0-1 0 0 0,-1 1 0 0 0,0 0 0 0 0,-1 1 0 0 0,1-1 0 0 0,-2 1 0 0 0,1-1 1 0 0,-1 1-1 0 0,-1 1 0 0 0,-9-13 0 0 0,-2 4 33 0 0,-1 1 1 0 0,0 1 0 0 0,-1 1 0 0 0,-1 0 0 0 0,0 2 0 0 0,-33-15-1 0 0,18 8-41 0 0,22 10 7 0 0,-25-9 0 0 0,33 16-15 0 0,0-1 1 0 0,0 1-1 0 0,0 0 0 0 0,0 0 0 0 0,0 0 1 0 0,-1 1-1 0 0,1 0 0 0 0,-10 1 0 0 0,-2 2 9 0 0,1 1 1 0 0,-1 1-1 0 0,-23 11 0 0 0,-12 3 8 0 0,28-10-19 0 0,0 1 0 0 0,1 2 0 0 0,-37 23 0 0 0,-13 7 0 0 0,51-31 0 0 0,0 1 0 0 0,1 1 0 0 0,1 1 0 0 0,-21 18 0 0 0,29-21-4 0 0,1 0 0 0 0,0 1 0 0 0,0 0 0 0 0,2 1 0 0 0,0 0 0 0 0,0 1 0 0 0,1 0 0 0 0,-10 25 0 0 0,14-30 2 0 0,1 1 0 0 0,0 0-1 0 0,1 0 1 0 0,0 0-1 0 0,1 0 1 0 0,0 1 0 0 0,1-1-1 0 0,0 0 1 0 0,0 0-1 0 0,1 1 1 0 0,0-1 0 0 0,1 0-1 0 0,0 0 1 0 0,6 16-1 0 0,15 52-8 0 0,-16-49-5 0 0,22 55-1 0 0,-26-76 15 0 0,1 0 1 0 0,0-1-1 0 0,1 0 0 0 0,-1 1 1 0 0,2-1-1 0 0,-1-1 1 0 0,1 1-1 0 0,0-1 0 0 0,0 0 1 0 0,0 0-1 0 0,10 6 0 0 0,-1-2 2 0 0,7 4 0 0 0,25 12 0 0 0,-39-22 0 0 0,1 0 0 0 0,0-1 0 0 0,-1-1 0 0 0,1 1 0 0 0,0-1 0 0 0,17 1 0 0 0,-6-3 7 0 0,0-1 1 0 0,0-1-1 0 0,-1 0 0 0 0,1-2 0 0 0,-1 0 0 0 0,0-1 0 0 0,0-1 0 0 0,32-15 0 0 0,-34 12 7 0 0,-1 0 0 0 0,0-1-1 0 0,0-1 1 0 0,-1-1-1 0 0,0 0 1 0 0,-1-1 0 0 0,-1 0-1 0 0,0-1 1 0 0,13-19-1 0 0,-14 20-13 0 0,-10 11 5 0 0,0 0 1 0 0,0 0-1 0 0,0 0 0 0 0,0 0 1 0 0,-1 0-1 0 0,1-1 1 0 0,-1 1-1 0 0,1-1 0 0 0,1-3 1 0 0,-3 6-6 0 0,0 0 0 0 0,0-1 1 0 0,0 1-1 0 0,0 0 0 0 0,0 0 1 0 0,0 0-1 0 0,0 0 1 0 0,0 0-1 0 0,0 0 0 0 0,0 0 1 0 0,0 0-1 0 0,0 0 0 0 0,0 0 1 0 0,0 0-1 0 0,0 0 0 0 0,0-1 1 0 0,0 1-1 0 0,0 0 0 0 0,0 0 1 0 0,0 0-1 0 0,0 0 1 0 0,0 0-1 0 0,0 0 0 0 0,0 0 1 0 0,0 0-1 0 0,0 0 0 0 0,0 0 1 0 0,0-1-1 0 0,0 1 0 0 0,0 0 1 0 0,0 0-1 0 0,0 0 0 0 0,0 0 1 0 0,0 0-1 0 0,0 0 1 0 0,0 0-1 0 0,0 0 0 0 0,0 0 1 0 0,0 0-1 0 0,0 0 0 0 0,0 0 1 0 0,-1 0-1 0 0,1-1 0 0 0,0 1 1 0 0,0 0-1 0 0,0 0 0 0 0,0 0 1 0 0,0 0-1 0 0,0 0 0 0 0,0 0 1 0 0,0 0-1 0 0,0 0 1 0 0,0 0-1 0 0,-1 0 0 0 0,1 0 1 0 0,0 0-1 0 0,0 0 0 0 0,0 0 1 0 0,-7 4-31 0 0,-7 9-362 0 0,14-12 313 0 0,-12 9-455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7:34.548"/>
    </inkml:context>
    <inkml:brush xml:id="br0">
      <inkml:brushProperty name="width" value="0.1" units="cm"/>
      <inkml:brushProperty name="height" value="0.1" units="cm"/>
      <inkml:brushProperty name="color" value="#E71224"/>
    </inkml:brush>
  </inkml:definitions>
  <inkml:trace contextRef="#ctx0" brushRef="#br0">1142 27 1839 0 0,'-25'-11'2953'0'0,"16"9"-2722"0"0,1-1 0 0 0,0 1-1 0 0,-1 1 1 0 0,0-1 0 0 0,-15 1 0 0 0,-41-2 948 0 0,-25 1 624 0 0,82 3-1664 0 0,-414 5 3401 0 0,313-10-2439 0 0,-122 12-1 0 0,222-7-1097 0 0,-46 4 101 0 0,49-4-157 0 0,0 0 1 0 0,0 0-1 0 0,0 1 0 0 0,1 0 0 0 0,-1 0 0 0 0,-9 5 1 0 0,9-2-343 0 0,1 1-20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7:35.987"/>
    </inkml:context>
    <inkml:brush xml:id="br0">
      <inkml:brushProperty name="width" value="0.1" units="cm"/>
      <inkml:brushProperty name="height" value="0.1" units="cm"/>
      <inkml:brushProperty name="color" value="#E71224"/>
    </inkml:brush>
  </inkml:definitions>
  <inkml:trace contextRef="#ctx0" brushRef="#br0">1289 155 2527 0 0,'-5'-4'232'0'0,"-1"0"-1"0"0,1 0 0 0 0,-1 0 1 0 0,0 1-1 0 0,1 0 0 0 0,-2 0 0 0 0,-7-2 1 0 0,-12-6 661 0 0,-29-15 1090 0 0,-8-1-119 0 0,36 16-1323 0 0,-1 0-1 0 0,-1 2 1 0 0,1 1-1 0 0,-41-6 1 0 0,-41 7 282 0 0,-159 8 0 0 0,91 3 141 0 0,156-4-844 0 0,-126 3 466 0 0,115-1-538 0 0,1 2 0 0 0,-49 12 0 0 0,79-16-186 0 0,0 0 0 0 0,0 1 0 0 0,0-1 1 0 0,0 1-1 0 0,0 0 0 0 0,0 0 1 0 0,0 0-1 0 0,0 0 0 0 0,0 0 1 0 0,0 0-1 0 0,0 0 0 0 0,1 1 0 0 0,-1-1 1 0 0,1 1-1 0 0,-1-1 0 0 0,1 1 1 0 0,-2 1-1 0 0,0 5-1169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7:37.143"/>
    </inkml:context>
    <inkml:brush xml:id="br0">
      <inkml:brushProperty name="width" value="0.1" units="cm"/>
      <inkml:brushProperty name="height" value="0.1" units="cm"/>
      <inkml:brushProperty name="color" value="#E71224"/>
    </inkml:brush>
  </inkml:definitions>
  <inkml:trace contextRef="#ctx0" brushRef="#br0">1130 180 4951 0 0,'-12'-6'326'0'0,"0"-1"-1"0"0,0 2 0 0 0,-22-8 1 0 0,2 2 228 0 0,20 7-362 0 0,1 1 0 0 0,-1 1 0 0 0,-14-1-1 0 0,9 0 69 0 0,-196-16 3206 0 0,17 2-1599 0 0,21-6-731 0 0,22-2-166 0 0,108 16-766 0 0,-3-3-41 0 0,31 7-144 0 0,-1 1-1 0 0,1 1 1 0 0,-29-2-1 0 0,25 8-578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7:38.213"/>
    </inkml:context>
    <inkml:brush xml:id="br0">
      <inkml:brushProperty name="width" value="0.1" units="cm"/>
      <inkml:brushProperty name="height" value="0.1" units="cm"/>
      <inkml:brushProperty name="color" value="#E71224"/>
    </inkml:brush>
  </inkml:definitions>
  <inkml:trace contextRef="#ctx0" brushRef="#br0">1066 191 3223 0 0,'-78'-93'4215'0'0,"72"86"-4121"0"0,-1 0 0 0 0,0 1 0 0 0,0-1 0 0 0,-1 1 0 0 0,1 1 0 0 0,-1-1 0 0 0,0 1 0 0 0,-1 1 0 0 0,1 0 0 0 0,-1 0 0 0 0,-10-3 0 0 0,-2 0 418 0 0,-1 1-1 0 0,0 1 1 0 0,-34-3 0 0 0,-11 4 440 0 0,-79 6 0 0 0,32 1-206 0 0,44-2-290 0 0,1 2 0 0 0,0 4-1 0 0,-88 20 1 0 0,117-15-409 0 0,38-11-72 0 0,0 0 0 0 0,-1 0 0 0 0,1 0 0 0 0,0 0 1 0 0,0 1-1 0 0,0-1 0 0 0,0 1 0 0 0,0-1 1 0 0,0 1-1 0 0,0 0 0 0 0,0 0 0 0 0,1 0 1 0 0,-3 3-1 0 0,2 4-350 0 0,5 1-29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8:04.138"/>
    </inkml:context>
    <inkml:brush xml:id="br0">
      <inkml:brushProperty name="width" value="0.1" units="cm"/>
      <inkml:brushProperty name="height" value="0.1" units="cm"/>
      <inkml:brushProperty name="color" value="#E71224"/>
    </inkml:brush>
  </inkml:definitions>
  <inkml:trace contextRef="#ctx0" brushRef="#br0">1954 198 1983 0 0,'-3'-17'10'0'0,"2"14"74"0"0,1-1 0 0 0,-1 0-1 0 0,0 1 1 0 0,0-1 0 0 0,-3-6 0 0 0,3 9-16 0 0,0-1 0 0 0,0 1 1 0 0,0 0-1 0 0,0 0 1 0 0,0-1-1 0 0,0 1 1 0 0,-1 0-1 0 0,1 0 0 0 0,0 0 1 0 0,-1 0-1 0 0,1 1 1 0 0,0-1-1 0 0,-1 0 1 0 0,1 0-1 0 0,-1 1 1 0 0,0-1-1 0 0,-2 0 0 0 0,-1 0 153 0 0,1-1-1 0 0,-1-1 0 0 0,1 1 1 0 0,0 0-1 0 0,0-1 0 0 0,0 0 1 0 0,0 0-1 0 0,0 0 1 0 0,0-1-1 0 0,-3-3 0 0 0,5 4-97 0 0,-1 0 0 0 0,0 0-1 0 0,0 0 1 0 0,1 1 0 0 0,-1-1-1 0 0,-1 1 1 0 0,1 0 0 0 0,0 0-1 0 0,-1 0 1 0 0,1 0 0 0 0,-1 1-1 0 0,1-1 1 0 0,-1 1 0 0 0,0 0-1 0 0,0 0 1 0 0,-5 0 0 0 0,-14 0 358 0 0,0 0 0 0 0,0-2 0 0 0,-30-7 0 0 0,-17-10 752 0 0,49 12-904 0 0,1 2 0 0 0,-1 0 0 0 0,-1 2 0 0 0,1 0-1 0 0,-29-1 1 0 0,-13 8 56 0 0,-78 14-1 0 0,111-12-241 0 0,1-1-59 0 0,-43 7 383 0 0,-96 1 0 0 0,132-10-235 0 0,0 1 0 0 0,-40 10 0 0 0,-33 3 118 0 0,-20-1 28 0 0,-9 1-28 0 0,26-12-109 0 0,65-4-239 0 0,0 2-1 0 0,-67 13 1 0 0,106-13-189 0 0,0 0 1 0 0,0 1-1 0 0,0 0 1 0 0,-11 6-1 0 0,-12 10-3896 0 0,1 3-1211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8:35.621"/>
    </inkml:context>
    <inkml:brush xml:id="br0">
      <inkml:brushProperty name="width" value="0.1" units="cm"/>
      <inkml:brushProperty name="height" value="0.1" units="cm"/>
      <inkml:brushProperty name="color" value="#E71224"/>
    </inkml:brush>
  </inkml:definitions>
  <inkml:trace contextRef="#ctx0" brushRef="#br0">1870 1313 919 0 0,'-1'-3'387'0'0,"1"0"-1"0"0,-1 0 0 0 0,0 0 0 0 0,0 0 0 0 0,-1 0 0 0 0,1 0 0 0 0,-1 0 1 0 0,1 1-1 0 0,-5-6 0 0 0,-9-9 3016 0 0,5 7-2813 0 0,6 5-289 0 0,1 1 0 0 0,-1 0 1 0 0,0 1-1 0 0,-1-1 0 0 0,1 1 1 0 0,-8-5-1 0 0,-26-17 1706 0 0,16 10-983 0 0,18 13-901 0 0,-1 0 0 0 0,1 0-1 0 0,-1 1 1 0 0,0 0 0 0 0,1 0 0 0 0,-1 0-1 0 0,0 0 1 0 0,0 1 0 0 0,0 0-1 0 0,0 0 1 0 0,0 0 0 0 0,1 0 0 0 0,-8 2-1 0 0,9-1-92 0 0,1-1 0 0 0,-1 1 0 0 0,0-1 0 0 0,0 0 0 0 0,0 0 0 0 0,1 0 0 0 0,-5-1 0 0 0,-16 1 99 0 0,-2 3 177 0 0,-35 1-1 0 0,-14 1 423 0 0,66-4-616 0 0,0-1 1 0 0,-1 0-1 0 0,-11-2 0 0 0,-19 1 244 0 0,-7-1 133 0 0,11-1-97 0 0,3 1-20 0 0,24 1-296 0 0,0 0 0 0 0,0 1 0 0 0,-14 0 0 0 0,12 1-5 0 0,0-1 0 0 0,0 0 0 0 0,-10-2 0 0 0,10 1 32 0 0,0 1 0 0 0,-19 0 0 0 0,22 1-38 0 0,0-1 0 0 0,0-1-1 0 0,0 1 1 0 0,0-1 0 0 0,1-1-1 0 0,-1 1 1 0 0,0-1 0 0 0,-11-5-1 0 0,12 5-15 0 0,-1-1 0 0 0,0 1 0 0 0,0 0 0 0 0,0 1 0 0 0,0 0 0 0 0,0 0 0 0 0,0 0 1 0 0,-8 1-1 0 0,10 0-14 0 0,0 0 1 0 0,0-1 0 0 0,0 1-1 0 0,-9-3 1 0 0,-15-1 109 0 0,-14 2 100 0 0,27 1-206 0 0,-1 1 0 0 0,1 0 1 0 0,-19 3-1 0 0,26-2-9 0 0,-1-1 1 0 0,0 0-1 0 0,0 0 0 0 0,-12-3 0 0 0,-2 1 78 0 0,9 0 19 0 0,0-1 0 0 0,1 0-1 0 0,-1-1 1 0 0,-21-10-1 0 0,-22-5 167 0 0,47 16-259 0 0,1-1 0 0 0,-14-6-1 0 0,16 6-9 0 0,0 0-1 0 0,0 1 1 0 0,0 0 0 0 0,-15-3-1 0 0,-11-5 129 0 0,11 2-51 0 0,-14-1-3 0 0,-46-5 0 0 0,59 10 37 0 0,17 3-92 0 0,1 1 1 0 0,0-1 0 0 0,-1 1-1 0 0,-7 0 1 0 0,21 4-43 0 0,-6-3 0 0 0,-1 1 0 0 0,1-1 0 0 0,0 0 0 0 0,-1 1 0 0 0,1-1 0 0 0,0 0 0 0 0,-1 0 0 0 0,1 1 0 0 0,0-1 0 0 0,0 0 0 0 0,-1 0 0 0 0,1 0 0 0 0,0 0 0 0 0,0 0 0 0 0,-1 0 0 0 0,1 0 0 0 0,0 0 0 0 0,0 0 0 0 0,-1-1 0 0 0,1 1 0 0 0,0 0 0 0 0,0-1 0 0 0,17 1 0 0 0,-4 0 0 0 0,34-5-32 0 0,59 2 0 0 0,-99 3 32 0 0,1-1 0 0 0,-1 0 0 0 0,10-3 0 0 0,-11 2 0 0 0,0 1 0 0 0,0 0 0 0 0,0 0 0 0 0,1 0 0 0 0,6 1 0 0 0,71 0 0 0 0,-1 0 0 0 0,-5 1 0 0 0,-37 4 0 0 0,-18-3 0 0 0,33 8 0 0 0,-37-5 0 0 0,11 3 0 0 0,44 6 0 0 0,-54-11 0 0 0,-16-2 0 0 0,1 0 0 0 0,-1-1 0 0 0,0 1 0 0 0,0-1 0 0 0,1 0 0 0 0,-1 0 0 0 0,7-1 0 0 0,-9 0 0 0 0,0 1 0 0 0,-1 0 0 0 0,1 0 0 0 0,0 0 0 0 0,0 0 0 0 0,0 0 0 0 0,0 1 0 0 0,0-1 0 0 0,3 2 0 0 0,-3-1 0 0 0,0 0 0 0 0,0-1 0 0 0,0 1 0 0 0,0-1 0 0 0,0 1 0 0 0,0-1 0 0 0,0 0 0 0 0,4-1 0 0 0,3 0 0 0 0,-1 0 0 0 0,1 1 0 0 0,0 0 0 0 0,12 2 0 0 0,13 0 0 0 0,-19-2 0 0 0,15 0 0 0 0,32 4 0 0 0,-42-2 0 0 0,0-1 0 0 0,0-1 0 0 0,27-2 0 0 0,-42 1-9 0 0,1 1 1 0 0,-1 1-1 0 0,0-1 0 0 0,7 2 1 0 0,15 1-21 0 0,29 3 29 0 0,-38-4 0 0 0,30 1 0 0 0,-36-4 0 0 0,35 3 0 0 0,-16-2 0 0 0,-13-1 0 0 0,-14 0 0 0 0,1 0 0 0 0,-1 0 0 0 0,0 0 0 0 0,1-1 0 0 0,-1 1 0 0 0,6-4 0 0 0,26-6 0 0 0,9 5 0 0 0,-1 4 0 0 0,-29 2 0 0 0,25-6 0 0 0,-19 3 0 0 0,-19 2 0 0 0,0 1 0 0 0,0-1 0 0 0,0 1 0 0 0,0 0 0 0 0,0 0 0 0 0,6 0 0 0 0,-6 1 0 0 0,0-1 0 0 0,-1 0 0 0 0,1 0 0 0 0,0 0 0 0 0,0-1 0 0 0,5 0 0 0 0,10-1 0 0 0,0 0 0 0 0,-12 2 0 0 0,-4-1 0 0 0,1 1 0 0 0,-1 0 0 0 0,1 1 0 0 0,-1-1 0 0 0,1 0 0 0 0,-1 1 0 0 0,0-1 0 0 0,1 1 0 0 0,-1 0 0 0 0,0 0 0 0 0,0 0 0 0 0,3 1 0 0 0,-4-1 0 0 0,1-1 0 0 0,-1 1 0 0 0,0-1 0 0 0,1 0 0 0 0,-1 0 0 0 0,1 0 0 0 0,-1 0 0 0 0,0 0 0 0 0,1 0 0 0 0,-1 0 0 0 0,1 0 0 0 0,2-1 0 0 0,13 0 0 0 0,-9 0 0 0 0,-7 1 0 0 0,0-1 0 0 0,-1 1 0 0 0,1 0 0 0 0,-1 0 0 0 0,1-1 0 0 0,0 1 0 0 0,-1 0 0 0 0,1 0 0 0 0,0 0 0 0 0,-1 0 0 0 0,1 0 0 0 0,0 0 0 0 0,-1 0 0 0 0,1 0 0 0 0,0 0 0 0 0,-1 0 0 0 0,1 0 0 0 0,0 0 0 0 0,-1 1 0 0 0,1-1 0 0 0,0 0 0 0 0,0 0 0 0 0,1 0 0 0 0,-1 0 0 0 0,0 0 0 0 0,0-1 0 0 0,0 1 0 0 0,0 0 0 0 0,1-1 0 0 0,-1 1 0 0 0,0-1 0 0 0,0 0 0 0 0,0 1 0 0 0,0-1 0 0 0,1-1 0 0 0,2 0 0 0 0,-4 2 2 0 0,0 0-1 0 0,0 0 1 0 0,0 0-1 0 0,0 0 1 0 0,0 0-1 0 0,0 0 1 0 0,1-1-1 0 0,-1 1 0 0 0,0 0 1 0 0,0 0-1 0 0,0 0 1 0 0,0 0-1 0 0,0 0 1 0 0,0 0-1 0 0,0 0 1 0 0,1 0-1 0 0,-1 0 1 0 0,0-1-1 0 0,0 1 1 0 0,0 0-1 0 0,0 0 1 0 0,0 0-1 0 0,0 0 1 0 0,0 0-1 0 0,0-1 1 0 0,0 1-1 0 0,0 0 1 0 0,0 0-1 0 0,0 0 1 0 0,0 0-1 0 0,0 0 1 0 0,0-1-1 0 0,0 1 1 0 0,0 0-1 0 0,0 0 1 0 0,0 0-1 0 0,0 0 1 0 0,0 0-1 0 0,0-1 1 0 0,0 1-1 0 0,0 0 0 0 0,0 0 1 0 0,0 0-1 0 0,0 0 1 0 0,0 0-1 0 0,-1-1 1 0 0,2-4 67 0 0,5 0-15 0 0,-5 5-51 0 0,-1-1 0 0 0,1 0 0 0 0,0 1 0 0 0,0-1 0 0 0,0 0 0 0 0,-1 0 0 0 0,1 1 0 0 0,0-1 0 0 0,0 0 0 0 0,-1 0 0 0 0,1 0 0 0 0,-1 0 0 0 0,1 0 0 0 0,-1 0 0 0 0,1 0 0 0 0,-1 0 0 0 0,0 0 0 0 0,0 0 0 0 0,1 0 0 0 0,-1-1 0 0 0,-1-5 62 0 0,0 0-1 0 0,0 1 1 0 0,-1-1 0 0 0,0 1-1 0 0,0 0 1 0 0,-1-1-1 0 0,-5-10 1 0 0,-9-23 119 0 0,9 12-147 0 0,-16-35-1 0 0,9 24-34 0 0,9 20 10 0 0,1 0 0 0 0,1 0 0 0 0,1-1-1 0 0,-1-27 1 0 0,2 22-7 0 0,0-27 63 0 0,9-102-1 0 0,-6 145-66 0 0,1-12-1 0 0,0 11 0 0 0,-1 0 0 0 0,0 0 0 0 0,-1 0 0 0 0,0-1 0 0 0,-1 1 0 0 0,0 0 0 0 0,0 0 0 0 0,-1 0 0 0 0,0 0 0 0 0,-5-11 0 0 0,2 10 25 0 0,-2-1-1 0 0,-8-13 1 0 0,-3-2 25 0 0,16 24-34 0 0,0 0-1 0 0,-1 0 1 0 0,1 0 0 0 0,-1 0-1 0 0,0 1 1 0 0,0-1 0 0 0,0 1-1 0 0,0 0 1 0 0,0 0-1 0 0,0 0 1 0 0,-1 0 0 0 0,1 0-1 0 0,-6-1 1 0 0,-7-2 59 0 0,-29-6-1 0 0,25 7-9 0 0,-18-5 66 0 0,-1 3 0 0 0,0 1-1 0 0,-50 0 1 0 0,-99-5 162 0 0,0-1 33 0 0,181 11-322 0 0,-252 6 109 0 0,219-5-115 0 0,1-3 1 0 0,0-1-1 0 0,-55-12 0 0 0,-54-4 84 0 0,91 16-40 0 0,-197-6-31 0 0,97 0-11 0 0,117 9 0 0 0,14-1 0 0 0,0 1 0 0 0,0 1 0 0 0,0 1 0 0 0,-38 9 0 0 0,58-10 0 0 0,0 1 0 0 0,1-1 0 0 0,0 1 0 0 0,0 0 0 0 0,0 0 0 0 0,0 0 0 0 0,-6 4 0 0 0,9-4 0 0 0,1-1 0 0 0,-1 0 0 0 0,1 1 0 0 0,0 0 0 0 0,-1-1 0 0 0,1 1 0 0 0,0-1 0 0 0,0 1 0 0 0,0 0 0 0 0,0 0 0 0 0,0 0 0 0 0,1 0 0 0 0,-1 0 0 0 0,1 0 0 0 0,-1 0 0 0 0,1 0 0 0 0,0 0 0 0 0,-1 0 0 0 0,1 0 0 0 0,0 3 0 0 0,2 22 0 0 0,1 0 0 0 0,1 0 0 0 0,10 37 0 0 0,6 38 0 0 0,-11-43 0 0 0,3 29 0 0 0,-13 8 0 0 0,0-63 0 0 0,5 59 0 0 0,-1-74 0 0 0,1-1 0 0 0,1 1 0 0 0,1-1 0 0 0,8 18 0 0 0,-6-15 0 0 0,15 19-135 0 0,-7-5-3922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8:06.273"/>
    </inkml:context>
    <inkml:brush xml:id="br0">
      <inkml:brushProperty name="width" value="0.1" units="cm"/>
      <inkml:brushProperty name="height" value="0.1" units="cm"/>
      <inkml:brushProperty name="color" value="#E71224"/>
    </inkml:brush>
  </inkml:definitions>
  <inkml:trace contextRef="#ctx0" brushRef="#br0">1578 111 863 0 0,'-36'-11'739'0'0,"31"10"-476"0"0,0 1-1 0 0,1-2 0 0 0,-1 1 0 0 0,1 0 1 0 0,-1-1-1 0 0,1 0 0 0 0,0 0 1 0 0,-1 0-1 0 0,1-1 0 0 0,-7-4 0 0 0,3 1 102 0 0,0 0-1 0 0,-1 0 1 0 0,0 2-1 0 0,0-1 1 0 0,0 1-1 0 0,-20-6 0 0 0,-7-4 505 0 0,29 10-694 0 0,0 1 0 0 0,-1 0 0 0 0,0 1 0 0 0,1-1-1 0 0,-1 1 1 0 0,0 1 0 0 0,0-1 0 0 0,0 2 0 0 0,-13-1 0 0 0,-64 9 470 0 0,-232 13 1001 0 0,225-23-1036 0 0,-92 4 646 0 0,-48 7 36 0 0,174-11-906 0 0,1-2 0 0 0,-60-11 0 0 0,112 14-428 0 0,-12-3 195 0 0,-30-1 0 0 0,43 5-280 0 0,-1 0 0 0 0,0 0 0 0 0,1 0 0 0 0,-1 1 0 0 0,1-1 0 0 0,-1 1 0 0 0,1 1 0 0 0,-1-1 0 0 0,1 0 0 0 0,0 1 0 0 0,-7 3 0 0 0,3 0-1267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8:07.968"/>
    </inkml:context>
    <inkml:brush xml:id="br0">
      <inkml:brushProperty name="width" value="0.1" units="cm"/>
      <inkml:brushProperty name="height" value="0.1" units="cm"/>
      <inkml:brushProperty name="color" value="#E71224"/>
    </inkml:brush>
  </inkml:definitions>
  <inkml:trace contextRef="#ctx0" brushRef="#br0">1966 6 455 0 0,'0'-1'0'0'0,"-2"0"687"0"0,-23 3 3394 0 0,24-2-4022 0 0,0 0-1 0 0,0 0 0 0 0,1 0 0 0 0,-1 0 0 0 0,0 0 0 0 0,0 0 0 0 0,0 0 0 0 0,0 0 1 0 0,0-1-1 0 0,0 1 0 0 0,0 0 0 0 0,-2-1 0 0 0,2 0-7 0 0,1 1 1 0 0,-1-1-1 0 0,0 1 0 0 0,0 0 1 0 0,0 0-1 0 0,0-1 1 0 0,0 1-1 0 0,0 0 0 0 0,0 0 1 0 0,0 0-1 0 0,0 0 0 0 0,0 0 1 0 0,0 0-1 0 0,0 0 0 0 0,0 0 1 0 0,0 1-1 0 0,-1-1 0 0 0,-8 4 143 0 0,-1-1 0 0 0,0-1 0 0 0,1 0 0 0 0,-1 0 0 0 0,0-1 0 0 0,0 0 0 0 0,-16-2 0 0 0,5-2 223 0 0,20 2-371 0 0,-1 0 0 0 0,0 1-1 0 0,0-1 1 0 0,0 1 0 0 0,0 0 0 0 0,1 0-1 0 0,-6 0 1 0 0,-45 4 543 0 0,-194-2 1527 0 0,217 0-1815 0 0,1 1-1 0 0,-39 9 1 0 0,-9 1 101 0 0,-3-1-83 0 0,49-6-177 0 0,0-1 1 0 0,0-2-1 0 0,-38 0 0 0 0,-311-4 978 0 0,54 32-833 0 0,197-15-396 0 0,10 4-1257 0 0,64-6-3702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8:10.227"/>
    </inkml:context>
    <inkml:brush xml:id="br0">
      <inkml:brushProperty name="width" value="0.1" units="cm"/>
      <inkml:brushProperty name="height" value="0.1" units="cm"/>
      <inkml:brushProperty name="color" value="#E71224"/>
    </inkml:brush>
  </inkml:definitions>
  <inkml:trace contextRef="#ctx0" brushRef="#br0">1470 39 919 0 0,'5'-10'1231'0'0,"-3"6"-808"0"0,0 0 0 0 0,0 0 0 0 0,0 0 0 0 0,1 0 0 0 0,4-5-1 0 0,-12 18 7 0 0,5-8-431 0 0,-1 0 1 0 0,1 0-1 0 0,0 0 1 0 0,-1 0-1 0 0,1 0 1 0 0,-1-1-1 0 0,1 1 0 0 0,-1 0 1 0 0,1 0-1 0 0,-1-1 1 0 0,1 1-1 0 0,-1 0 0 0 0,0 0 1 0 0,0-1-1 0 0,1 1 1 0 0,-1-1-1 0 0,-1 2 0 0 0,-7 1 226 0 0,0 0 0 0 0,0 0 0 0 0,0-1 0 0 0,-16 2 0 0 0,-8 6 426 0 0,28-8-600 0 0,1 0 0 0 0,-1 0 0 0 0,0-1 0 0 0,0 1 0 0 0,1-1 0 0 0,-11 0 0 0 0,-6-1 33 0 0,-107-3 1229 0 0,112 3-993 0 0,1 0 1 0 0,-21 4-1 0 0,22-3-163 0 0,0 1-1 0 0,0-2 1 0 0,-19-1-1 0 0,-125-23 1222 0 0,22 5-411 0 0,-2 7-1 0 0,-203 8 0 0 0,312 5-1043 0 0,0 2 0 0 0,1 1 0 0 0,-1 1 0 0 0,1 1 0 0 0,0 2 0 0 0,-39 16 0 0 0,29-10-256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8:12.005"/>
    </inkml:context>
    <inkml:brush xml:id="br0">
      <inkml:brushProperty name="width" value="0.1" units="cm"/>
      <inkml:brushProperty name="height" value="0.1" units="cm"/>
      <inkml:brushProperty name="color" value="#E71224"/>
    </inkml:brush>
  </inkml:definitions>
  <inkml:trace contextRef="#ctx0" brushRef="#br0">1554 19 3623 0 0,'-7'-3'130'0'0,"-1"0"-1"0"0,1 1 0 0 0,-1 0 0 0 0,1 0 0 0 0,-1 1 0 0 0,-12-2 0 0 0,-51 2 824 0 0,44 2-658 0 0,-71-3 956 0 0,-74 2 585 0 0,-305 14 885 0 0,431-15-2518 0 0,-161 1 682 0 0,143 5-739 0 0,-124 29-1 0 0,82-6-3946 0 0,73-19-145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37:15.425"/>
    </inkml:context>
    <inkml:brush xml:id="br0">
      <inkml:brushProperty name="width" value="0.1" units="cm"/>
      <inkml:brushProperty name="height" value="0.1" units="cm"/>
      <inkml:brushProperty name="color" value="#E71224"/>
    </inkml:brush>
  </inkml:definitions>
  <inkml:trace contextRef="#ctx0" brushRef="#br0">604 862 455 0 0,'-1'0'53'0'0,"1"0"0"0"0,0 1 0 0 0,0-1-1 0 0,0 0 1 0 0,0 0 0 0 0,-1 0-1 0 0,1 1 1 0 0,0-1 0 0 0,0 0 0 0 0,0 0-1 0 0,-1 0 1 0 0,1 0 0 0 0,0 0-1 0 0,0 1 1 0 0,-1-1 0 0 0,1 0 0 0 0,0 0-1 0 0,0 0 1 0 0,-1 0 0 0 0,1 0-1 0 0,0 0 1 0 0,0 0 0 0 0,-1 0 0 0 0,1 0-1 0 0,0 0 1 0 0,-1 0 0 0 0,1 0-1 0 0,0 0 1 0 0,0 0 0 0 0,-1 0-1 0 0,1 0 1 0 0,0-1 0 0 0,0 1 0 0 0,-1 0-1 0 0,1 0 1 0 0,0 0 0 0 0,0 0-1 0 0,0 0 1 0 0,-1-1 0 0 0,1 1 0 0 0,0 0-1 0 0,0 0 1 0 0,0 0 0 0 0,-1-1-1 0 0,1 1 1 0 0,0 0 0 0 0,0 0 0 0 0,0 0-1 0 0,0-1 1 0 0,0 1 0 0 0,0 0-1 0 0,0 0 1 0 0,-1-1 0 0 0,1 1 0 0 0,0 0-1 0 0,0 0 1 0 0,0-1 0 0 0,0 1-1 0 0,0-1 1 0 0,0 0 59 0 0,0 0 1 0 0,0 0-1 0 0,-1 0 1 0 0,1-1-1 0 0,0 1 0 0 0,0 0 1 0 0,0 0-1 0 0,0 0 0 0 0,1-1 1 0 0,-1 1-1 0 0,0 0 0 0 0,0 0 1 0 0,1 0-1 0 0,0-2 0 0 0,7-9 286 0 0,1 0-1 0 0,14-14 0 0 0,-2 3 237 0 0,-16 18-473 0 0,1-1 1 0 0,0 1 0 0 0,0 0-1 0 0,1 0 1 0 0,-1 1 0 0 0,1 0-1 0 0,0 0 1 0 0,0 1 0 0 0,12-5-1 0 0,13-6 101 0 0,-22 8-141 0 0,0-1 0 0 0,0-1 0 0 0,-1 1 0 0 0,0-2 0 0 0,0 1 0 0 0,13-18 0 0 0,-13 16 64 0 0,44-37 474 0 0,-45 38-631 0 0,1-1-1 0 0,-1 0 1 0 0,-1 0-1 0 0,0-1 1 0 0,6-13-1 0 0,23-59 105 0 0,-26 58-58 0 0,-7 19-66 0 0,-1 0 1 0 0,0 0 0 0 0,0 0-1 0 0,0 0 1 0 0,-1-1 0 0 0,0 1-1 0 0,0 0 1 0 0,0-1 0 0 0,-1 1-1 0 0,0-1 1 0 0,0 1 0 0 0,-1-1-1 0 0,0 1 1 0 0,0 0 0 0 0,-3-12-1 0 0,-4-4 15 0 0,-6-40 1 0 0,4 18-7 0 0,8 38-17 0 0,1 1 0 0 0,-2 0 0 0 0,1 0 0 0 0,-1 1 0 0 0,1-1 0 0 0,-1 0 0 0 0,0 1 0 0 0,-1 0 0 0 0,1-1 0 0 0,-8-5 0 0 0,0 0 0 0 0,0 1 0 0 0,-23-14 0 0 0,21 15 14 0 0,-1 0 0 0 0,1 1 0 0 0,-1 1-1 0 0,0 0 1 0 0,-26-6 0 0 0,30 10-4 0 0,0 1 0 0 0,-1-1 0 0 0,1 2-1 0 0,0 0 1 0 0,-1 0 0 0 0,1 1 0 0 0,0 0 0 0 0,0 0 0 0 0,-15 5 0 0 0,-106 25 2 0 0,58-16-14 0 0,40-9 2 0 0,25-5 0 0 0,0 0 0 0 0,0 1 0 0 0,1-1 0 0 0,-1 1 0 0 0,1 1 0 0 0,0 0 0 0 0,-1 0 0 0 0,-7 5 0 0 0,-23 13 0 0 0,-1-1 0 0 0,0-2 0 0 0,-45 14 0 0 0,74-29-1 0 0,-4 2-12 0 0,0 0 0 0 0,-12 8 0 0 0,22-11 10 0 0,0 0 0 0 0,0 1 0 0 0,0 0 0 0 0,1-1 0 0 0,0 1 1 0 0,-1 1-1 0 0,1-1 0 0 0,0 0 0 0 0,0 1 0 0 0,-4 7 0 0 0,1-2 3 0 0,1 0 0 0 0,0 0 0 0 0,1 1 0 0 0,0 0 0 0 0,0 0 0 0 0,1 0 0 0 0,0 1 0 0 0,1-1 0 0 0,0 1 0 0 0,-1 16 0 0 0,4-6-14 0 0,1 0 0 0 0,0 0 0 0 0,2 0 0 0 0,6 23 1 0 0,32 80 21 0 0,-38-113-11 0 0,14 49 3 0 0,-13-43 0 0 0,0 0 0 0 0,0 0 0 0 0,2-1 0 0 0,11 21 0 0 0,-12-26 0 0 0,1 0 0 0 0,1-1 0 0 0,0 0 0 0 0,0 0 0 0 0,1-1 0 0 0,20 17 0 0 0,-23-22 0 0 0,0 0 0 0 0,1 0 0 0 0,0 0 0 0 0,0-1 0 0 0,0 0 0 0 0,0 0 0 0 0,0 0 0 0 0,1-1 0 0 0,-1 0 0 0 0,1-1 0 0 0,-1 0 0 0 0,16 0 0 0 0,2-2 75 0 0,1-1-1 0 0,-1-2 0 0 0,0-1 0 0 0,0-1 0 0 0,33-12 1 0 0,-50 16 4 0 0,-1 0 0 0 0,1 0-1 0 0,0 1 1 0 0,8-1 0 0 0,-14 2-273 0 0,1 0 0 0 0,-1 0-1 0 0,0 0 1 0 0,1 0-1 0 0,-1 0 1 0 0,0 1 0 0 0,0-1-1 0 0,1 1 1 0 0,-1-1-1 0 0,0 1 1 0 0,0 0 0 0 0,0 0-1 0 0,0 0 1 0 0,0 0 0 0 0,0 0-1 0 0,0 0 1 0 0,0 0-1 0 0,2 3 1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8:12.865"/>
    </inkml:context>
    <inkml:brush xml:id="br0">
      <inkml:brushProperty name="width" value="0.1" units="cm"/>
      <inkml:brushProperty name="height" value="0.1" units="cm"/>
      <inkml:brushProperty name="color" value="#E71224"/>
    </inkml:brush>
  </inkml:definitions>
  <inkml:trace contextRef="#ctx0" brushRef="#br0">1691 119 919 0 0,'0'0'56'0'0,"0"0"0"0"0,1-1 0 0 0,-1 1 0 0 0,0 0 0 0 0,0-1 0 0 0,0 1 0 0 0,0 0 0 0 0,0-1 0 0 0,1 1 0 0 0,-1-1-1 0 0,0 1 1 0 0,0 0 0 0 0,0-1 0 0 0,0 1 0 0 0,0-1 0 0 0,0 1 0 0 0,0-1 0 0 0,0 1 0 0 0,0 0 0 0 0,0-1-1 0 0,-1 1 1 0 0,1-1 0 0 0,0 1 0 0 0,0 0 0 0 0,0-1 0 0 0,0 1 0 0 0,-1 0 0 0 0,1-1 0 0 0,0 1 0 0 0,0 0-1 0 0,-1-1 1 0 0,1 1 0 0 0,0 0 0 0 0,0-1 0 0 0,-1 1 0 0 0,1 0 0 0 0,0 0 0 0 0,-1-1 0 0 0,1 1 0 0 0,-1 0 0 0 0,1 0-1 0 0,0 0 1 0 0,-1 0 0 0 0,1 0 0 0 0,-1-1 0 0 0,1 1 0 0 0,-23-9 2253 0 0,22 9-2358 0 0,-6-2 331 0 0,1 1 0 0 0,-1 0-1 0 0,1 1 1 0 0,-13 0 0 0 0,10 0 5 0 0,-4 1 108 0 0,0 0-1 0 0,-23 6 1 0 0,-16 2 125 0 0,44-9-456 0 0,-19 3 564 0 0,-54-3 0 0 0,-2-6 159 0 0,-42-5-70 0 0,6 1-34 0 0,-13-2-22 0 0,-7-5 46 0 0,-65-11 146 0 0,135 16-623 0 0,-1 4-1 0 0,-135 1 0 0 0,180 7-499 0 0,0 0-1 0 0,0 2 1 0 0,0 0-1 0 0,0 2 1 0 0,-45 13 0 0 0,50-8-3189 0 0,5 4-1084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8:14.734"/>
    </inkml:context>
    <inkml:brush xml:id="br0">
      <inkml:brushProperty name="width" value="0.1" units="cm"/>
      <inkml:brushProperty name="height" value="0.1" units="cm"/>
      <inkml:brushProperty name="color" value="#E71224"/>
    </inkml:brush>
  </inkml:definitions>
  <inkml:trace contextRef="#ctx0" brushRef="#br0">3186 272 4287 0 0,'0'-4'7'0'0,"-1"-1"291"0"0,1 1 0 0 0,0-1-1 0 0,1 1 1 0 0,-1 0 0 0 0,1-1 0 0 0,0 1-1 0 0,0 0 1 0 0,0-1 0 0 0,2-4-1 0 0,-1 6-190 0 0,-1-1-1 0 0,-1 1 0 0 0,1-1 0 0 0,0 1 0 0 0,-1-1 0 0 0,0 1 0 0 0,0-1 0 0 0,0 1 1 0 0,0-1-1 0 0,0 1 0 0 0,-1-1 0 0 0,0 1 0 0 0,1 0 0 0 0,-1-1 0 0 0,0 1 0 0 0,-1 0 0 0 0,1 0 1 0 0,-1-1-1 0 0,1 1 0 0 0,-1 0 0 0 0,0 0 0 0 0,0 1 0 0 0,0-1 0 0 0,-1 0 0 0 0,1 1 1 0 0,-1-1-1 0 0,1 1 0 0 0,-1 0 0 0 0,0 0 0 0 0,0 0 0 0 0,-5-3 0 0 0,-4 1 134 0 0,-1 0 0 0 0,0 1-1 0 0,-1 1 1 0 0,1 0 0 0 0,-21-1-1 0 0,-18-2-35 0 0,-258-57 2653 0 0,184 45-1992 0 0,77 11-489 0 0,-67 1 0 0 0,2 0-538 0 0,106 5-217 0 0,-5 0-83 0 0</inkml:trace>
  <inkml:trace contextRef="#ctx0" brushRef="#br0" timeOffset="1">1705 113 4895 0 0,'1'-3'128'0'0,"0"0"-1"0"0,-1 1 1 0 0,0-1 0 0 0,1 0-1 0 0,-1 0 1 0 0,0 1-1 0 0,0-1 1 0 0,-1 0-1 0 0,0-4 1 0 0,0 0 276 0 0,2 6-360 0 0,-1 0-1 0 0,0 1 0 0 0,0-1 1 0 0,0 1-1 0 0,0-1 0 0 0,0 0 0 0 0,0 1 1 0 0,0-1-1 0 0,0 0 0 0 0,0 1 1 0 0,0-1-1 0 0,0 0 0 0 0,0 1 0 0 0,-1-1 1 0 0,1 1-1 0 0,0-1 0 0 0,0 0 1 0 0,-1 1-1 0 0,1-1 0 0 0,0 1 0 0 0,-1-1 1 0 0,1 1-1 0 0,-1-1 0 0 0,1 1 1 0 0,0-1-1 0 0,-1 1 0 0 0,1-1 0 0 0,-1 1 1 0 0,1 0-1 0 0,-1-1 0 0 0,0 1 1 0 0,1 0-1 0 0,-1-1 0 0 0,1 1 1 0 0,-1 0-1 0 0,0 0 0 0 0,1 0 0 0 0,-1 0 1 0 0,1-1-1 0 0,-1 1 0 0 0,0 0 1 0 0,1 0-1 0 0,-1 0 0 0 0,0 0 0 0 0,1 0 1 0 0,-1 0-1 0 0,0 1 0 0 0,1-1 1 0 0,-1 0-1 0 0,1 0 0 0 0,-2 1 0 0 0,-5 2 89 0 0,0 0 0 0 0,0 0-1 0 0,0 1 1 0 0,-6 5-1 0 0,-14 6 92 0 0,8-10 28 0 0,0-1 0 0 0,-25 3-1 0 0,-16 3 250 0 0,45-8-329 0 0,-1 0 0 0 0,-31 0-1 0 0,27-1-22 0 0,-25 2 0 0 0,15 1 78 0 0,-33-2-1 0 0,-15 2 231 0 0,-238 20 1165 0 0,259-24-1178 0 0,-63-9 0 0 0,13 0 95 0 0,-22-8 54 0 0,95 11-476 0 0,1 1 0 0 0,-1 2 0 0 0,-45 0 0 0 0,45 6-40 0 0,-37 7 0 0 0,56-7-292 0 0,1 1 0 0 0,0 0 0 0 0,0 1 0 0 0,0 0 0 0 0,-14 9 0 0 0,4-1-941 0 0,1-1-54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8:16.096"/>
    </inkml:context>
    <inkml:brush xml:id="br0">
      <inkml:brushProperty name="width" value="0.1" units="cm"/>
      <inkml:brushProperty name="height" value="0.1" units="cm"/>
      <inkml:brushProperty name="color" value="#E71224"/>
    </inkml:brush>
  </inkml:definitions>
  <inkml:trace contextRef="#ctx0" brushRef="#br0">972 193 4111 0 0,'-1'-1'54'0'0,"0"0"-1"0"0,0 0 0 0 0,0 0 1 0 0,0 0-1 0 0,0-1 0 0 0,0 2 1 0 0,0-1-1 0 0,-1 0 0 0 0,1 0 1 0 0,0 0-1 0 0,-3 0 0 0 0,-8-8 790 0 0,-2-8 13 0 0,-7-6 866 0 0,20 23-1650 0 0,0-1 1 0 0,-1 0 0 0 0,1 0-1 0 0,0 0 1 0 0,-1 1-1 0 0,1-1 1 0 0,0 1 0 0 0,-1-1-1 0 0,1 1 1 0 0,-1 0-1 0 0,1-1 1 0 0,-1 1 0 0 0,1 0-1 0 0,-1 0 1 0 0,1 0 0 0 0,-1 0-1 0 0,1 0 1 0 0,-3 1-1 0 0,-5 0 161 0 0,-1 0 0 0 0,0-1 0 0 0,-19-2 0 0 0,-2 0 491 0 0,-57 2 476 0 0,64 2-960 0 0,-1-2 0 0 0,1-2 0 0 0,-1 0 0 0 0,1-1 0 0 0,-37-10 0 0 0,15 1 222 0 0,-36-11 316 0 0,17 4 319 0 0,0 2-1 0 0,-80-10 1 0 0,137 26-1248 0 0,-49-5 1459 0 0,29 7-2871 0 0,25 0 710 0 0,0-1 1 0 0,0 1-1 0 0,0 0 1 0 0,1 0-1 0 0,-1 0 1 0 0,-4 2-1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8:17.554"/>
    </inkml:context>
    <inkml:brush xml:id="br0">
      <inkml:brushProperty name="width" value="0.1" units="cm"/>
      <inkml:brushProperty name="height" value="0.1" units="cm"/>
      <inkml:brushProperty name="color" value="#E71224"/>
    </inkml:brush>
  </inkml:definitions>
  <inkml:trace contextRef="#ctx0" brushRef="#br0">1409 108 3223 0 0,'-15'-5'1056'0'0,"-1"1"0"0"0,-31-4 0 0 0,-4 1-144 0 0,10 1 3 0 0,-56-1 1 0 0,-31 5 1732 0 0,-157 2-775 0 0,196-7-1110 0 0,1-3 0 0 0,-107-26-1 0 0,163 30 42 0 0,-1 2 0 0 0,0 1 0 0 0,-33 1 0 0 0,-45 9-3886 0 0,103-6 2772 0 0,-1 1-1 0 0,1 0 1 0 0,-1 0 0 0 0,1 0 0 0 0,0 2 0 0 0,-9 4 0 0 0,2-1-1253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8:18.175"/>
    </inkml:context>
    <inkml:brush xml:id="br0">
      <inkml:brushProperty name="width" value="0.1" units="cm"/>
      <inkml:brushProperty name="height" value="0.1" units="cm"/>
      <inkml:brushProperty name="color" value="#E71224"/>
    </inkml:brush>
  </inkml:definitions>
  <inkml:trace contextRef="#ctx0" brushRef="#br0">2117 2 5759 0 0,'-3'0'-17'0'0,"0"1"-1"0"0,0-1 1 0 0,0 0-1 0 0,0 0 1 0 0,0 0-1 0 0,0 0 1 0 0,-5-1-1 0 0,-9-1-115 0 0,7 3 234 0 0,0 1 0 0 0,0-1 0 0 0,0 2 0 0 0,0-1-1 0 0,0 1 1 0 0,-10 5 0 0 0,-34 9 340 0 0,34-12-8 0 0,-26 10 1 0 0,-14 3 321 0 0,19-9-153 0 0,-47 5-1 0 0,26-8-55 0 0,-69 5 377 0 0,99-9-683 0 0,1 1 0 0 0,0 2 0 0 0,-46 13 0 0 0,-3 0 79 0 0,56-14-243 0 0,-154 25 655 0 0,143-25-544 0 0,0-2-1 0 0,0-1 1 0 0,-39-5-1 0 0,-6-5 366 0 0,-135-32-1 0 0,-31-19-106 0 0,174 47-761 0 0,-105-6 0 0 0,110 17-64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8:19.989"/>
    </inkml:context>
    <inkml:brush xml:id="br0">
      <inkml:brushProperty name="width" value="0.1" units="cm"/>
      <inkml:brushProperty name="height" value="0.1" units="cm"/>
      <inkml:brushProperty name="color" value="#E71224"/>
    </inkml:brush>
  </inkml:definitions>
  <inkml:trace contextRef="#ctx0" brushRef="#br0">1784 89 1839 0 0,'-4'-8'-26'0'0,"4"6"310"0"0,-2-1-1 0 0,1 1 0 0 0,0 0 1 0 0,0 0-1 0 0,-1-1 0 0 0,1 1 1 0 0,-1 0-1 0 0,0 0 0 0 0,1 0 1 0 0,-1 0-1 0 0,0 1 0 0 0,-3-3 1 0 0,-11-7 335 0 0,13 8-483 0 0,-1 0-1 0 0,1 1 1 0 0,-1-1-1 0 0,0 1 1 0 0,0 0-1 0 0,0 0 0 0 0,0 0 1 0 0,0 1-1 0 0,0-1 1 0 0,-5 0-1 0 0,-30-14 1066 0 0,34 16-1121 0 0,1 0-1 0 0,-1-1 0 0 0,1 2 0 0 0,0-1 1 0 0,-1 0-1 0 0,1 1 0 0 0,0 0 0 0 0,-1 0 0 0 0,1 0 1 0 0,0 1-1 0 0,-5 1 0 0 0,-4 4-17 0 0,1 0 0 0 0,-14 10 0 0 0,-19 11 28 0 0,21-17 103 0 0,-1-2 1 0 0,0 0-1 0 0,-45 9 0 0 0,30-12 1 0 0,-1-1-1 0 0,-72 0 1 0 0,31-3 257 0 0,11-2 11 0 0,38 0-185 0 0,-44 5 0 0 0,35 1-185 0 0,-63 6 152 0 0,61-9-122 0 0,-39 0 100 0 0,1-4 29 0 0,-54-2 225 0 0,37-12-172 0 0,59 9-234 0 0,0 0-1 0 0,-56 1 1 0 0,87 5-183 0 0,0 1 0 0 0,1 0 0 0 0,-1 0 0 0 0,0 1 0 0 0,1 0 0 0 0,0 0 0 0 0,-1 1-1 0 0,1 0 1 0 0,0 0 0 0 0,0 1 0 0 0,-11 8 0 0 0,-4 4-1226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8:48.566"/>
    </inkml:context>
    <inkml:brush xml:id="br0">
      <inkml:brushProperty name="width" value="0.1" units="cm"/>
      <inkml:brushProperty name="height" value="0.1" units="cm"/>
      <inkml:brushProperty name="color" value="#E71224"/>
    </inkml:brush>
  </inkml:definitions>
  <inkml:trace contextRef="#ctx0" brushRef="#br0">1186 214 5671 0 0,'-5'-2'101'0'0,"0"-1"-1"0"0,0 1 0 0 0,0 0 0 0 0,0 0 0 0 0,0 1 0 0 0,0-1 0 0 0,0 1 0 0 0,-10-1 1 0 0,-46 1 445 0 0,44 1-376 0 0,-82-4 1385 0 0,-47 1 2066 0 0,-67 8-997 0 0,183-5-2023 0 0,-94 6 418 0 0,117-6-993 0 0,0 0 0 0 0,0-1 0 0 0,0 0 0 0 0,1 0 1 0 0,-11-3-1 0 0,11 3 3 0 0,-1-1 0 0 0,0 2 0 0 0,1-1 0 0 0,-1 1 0 0 0,0 0 0 0 0,-9 1 0 0 0,-19 1 149 0 0,17-3-84 0 0,2 0 25 0 0,1 0-1 0 0,-1-1 1 0 0,-17-5-1 0 0,6 3 90 0 0,24 4-163 0 0,-1-1 0 0 0,0 1-1 0 0,0-1 1 0 0,0 0 0 0 0,0 0 0 0 0,1 0 0 0 0,-1 0 0 0 0,0-1-1 0 0,-5-2 1 0 0,-9-4 179 0 0,-2-1 32 0 0,6 0-85 0 0,13 9-156 0 0,-1-1 1 0 0,1 0-1 0 0,0 1 1 0 0,-1-1-1 0 0,1 0 1 0 0,0 0-1 0 0,0 1 1 0 0,0-1-1 0 0,0 0 0 0 0,-1 0 1 0 0,1 0-1 0 0,1 0 1 0 0,-1-1-1 0 0,0 1 1 0 0,0 0-1 0 0,0 0 0 0 0,0-1 1 0 0,1 1-1 0 0,-1 0 1 0 0,1-1-1 0 0,-1 1 1 0 0,1 0-1 0 0,-1-3 1 0 0,2 3-10 0 0,-1 0 1 0 0,1 1-1 0 0,0-1 1 0 0,0 1-1 0 0,0-1 1 0 0,-1 1-1 0 0,1-1 1 0 0,0 1-1 0 0,0 0 1 0 0,0-1-1 0 0,0 1 1 0 0,0 0-1 0 0,0 0 1 0 0,0-1-1 0 0,-1 1 1 0 0,1 0-1 0 0,0 0 1 0 0,0 0-1 0 0,1 0 1 0 0,0 0-7 0 0,18-3 0 0 0,0 0 0 0 0,0 1 0 0 0,0 1 0 0 0,39 4 0 0 0,3-1 0 0 0,43 3-29 0 0,-67-1 15 0 0,0-3-1 0 0,68-5 1 0 0,93-18 14 0 0,-81 10 0 0 0,-60 9 0 0 0,0 2 0 0 0,84 9 0 0 0,-79-3 0 0 0,0-2 64 0 0,-54-4-44 0 0,-23-2 98 0 0,3 1-80 0 0,-405-71 1829 0 0,353 68-1647 0 0,-101 7 1 0 0,-88 19-126 0 0,231-20-50 0 0,0 1 0 0 0,1 1 1 0 0,-36 9-1 0 0,56-12-45 0 0,-1 0 0 0 0,1 0 0 0 0,0 0 0 0 0,0 0-1 0 0,0 0 1 0 0,-1 0 0 0 0,1 1 0 0 0,0-1 0 0 0,0 0 0 0 0,0 0 0 0 0,-1 0-1 0 0,1 0 1 0 0,0 0 0 0 0,0 0 0 0 0,0 0 0 0 0,0 0 0 0 0,-1 1-1 0 0,1-1 1 0 0,0 0 0 0 0,0 0 0 0 0,0 0 0 0 0,0 0 0 0 0,0 1 0 0 0,-1-1-1 0 0,1 0 1 0 0,0 0 0 0 0,0 0 0 0 0,0 0 0 0 0,0 1 0 0 0,0-1-1 0 0,0 0 1 0 0,0 0 0 0 0,0 0 0 0 0,0 1 0 0 0,0-1 0 0 0,0 0 0 0 0,0 0-1 0 0,0 0 1 0 0,0 1 0 0 0,7 5-15 0 0,11 3-24 0 0,10-1 17 0 0,0 0 1 0 0,36 4-1 0 0,-27-8 16 0 0,60 1 1 0 0,-19-3 5 0 0,36-1-64 0 0,225 1 64 0 0,-201-5 0 0 0,-44 0 0 0 0,29-3 0 0 0,-172 12 72 0 0,28-2-44 0 0,-34 2 0 0 0,-85 1-14 0 0,85-2 126 0 0,-91-5-1 0 0,32-9 163 0 0,-281-26 958 0 0,198 21-1170 0 0,166 10-608 0 0,1 1 0 0 0,-1 2-1 0 0,0 1 1 0 0,-37 6 0 0 0,36-1-740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8:22.045"/>
    </inkml:context>
    <inkml:brush xml:id="br0">
      <inkml:brushProperty name="width" value="0.1" units="cm"/>
      <inkml:brushProperty name="height" value="0.1" units="cm"/>
      <inkml:brushProperty name="color" value="#E71224"/>
    </inkml:brush>
  </inkml:definitions>
  <inkml:trace contextRef="#ctx0" brushRef="#br0">2600 41 3567 0 0,'0'-1'166'0'0,"-3"-1"254"0"0,3 2-388 0 0,-1-1-1 0 0,1 1 0 0 0,0 0 1 0 0,0 0-1 0 0,-1 0 0 0 0,1-1 1 0 0,0 1-1 0 0,0 0 0 0 0,0 0 1 0 0,0 0-1 0 0,-1-1 0 0 0,1 1 0 0 0,0 0 1 0 0,0-1-1 0 0,0 1 0 0 0,0 0 1 0 0,0 0-1 0 0,0-1 0 0 0,-1 1 1 0 0,1 0-1 0 0,0-1 0 0 0,0 1 1 0 0,0 0-1 0 0,0 0 0 0 0,0-1 1 0 0,0 1-1 0 0,0 0 0 0 0,1-1 1 0 0,-1-6 332 0 0,0 6-305 0 0,-5-9 1855 0 0,-10 6-562 0 0,13 3-1239 0 0,0 0 0 0 0,0 0-1 0 0,0 0 1 0 0,0 0 0 0 0,0 1 0 0 0,0-1-1 0 0,0 1 1 0 0,0-1 0 0 0,-1 1-1 0 0,1 0 1 0 0,0 0 0 0 0,0 0-1 0 0,-5 0 1 0 0,-30 9 393 0 0,1-1-262 0 0,-111-1 1829 0 0,-3 0-482 0 0,-27 6-415 0 0,-30 17-106 0 0,45 0-894 0 0,-2-7 1 0 0,-168 1 0 0 0,266-24-23 0 0,-108-16-1 0 0,-64-26 339 0 0,-11-1-140 0 0,-3 16-259 0 0,143 26-5474 0 0,69 2-370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8:24.492"/>
    </inkml:context>
    <inkml:brush xml:id="br0">
      <inkml:brushProperty name="width" value="0.1" units="cm"/>
      <inkml:brushProperty name="height" value="0.1" units="cm"/>
      <inkml:brushProperty name="color" value="#E71224"/>
    </inkml:brush>
  </inkml:definitions>
  <inkml:trace contextRef="#ctx0" brushRef="#br0">1326 109 919 0 0,'-41'-18'561'0'0,"32"13"357"0"0,0 1 0 0 0,0 0 0 0 0,0 0 0 0 0,-13-2 0 0 0,-139-30 1715 0 0,148 33-2472 0 0,-1 1 0 0 0,0 1 0 0 0,1 0 0 0 0,-1 1 0 0 0,0 0 0 0 0,1 1 0 0 0,-1 1-1 0 0,-24 5 1 0 0,10 0 214 0 0,0-2-1 0 0,0 0 1 0 0,-1-3-1 0 0,-49 0 0 0 0,15-6 638 0 0,-65-12 0 0 0,-172-18 770 0 0,276 33-1790 0 0,0 1 0 0 0,0 1 0 0 0,0 1 0 0 0,-36 9 0 0 0,44-7-1583 0 0,1 0 0 0 0,-17 9-1 0 0,15-5-3152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8:25.598"/>
    </inkml:context>
    <inkml:brush xml:id="br0">
      <inkml:brushProperty name="width" value="0.1" units="cm"/>
      <inkml:brushProperty name="height" value="0.1" units="cm"/>
      <inkml:brushProperty name="color" value="#E71224"/>
    </inkml:brush>
  </inkml:definitions>
  <inkml:trace contextRef="#ctx0" brushRef="#br0">1740 5 919 0 0,'-20'-2'4406'0'0,"15"1"-4048"0"0,1 0 0 0 0,0 1 0 0 0,-1-1 0 0 0,1 1 0 0 0,0 0 0 0 0,-6 1 0 0 0,-147 27 2817 0 0,114-21-2663 0 0,-50 10 300 0 0,-22 9 91 0 0,-151 14-1 0 0,165-23-341 0 0,59-9-373 0 0,-50 4-1 0 0,-191-10 825 0 0,51-3-168 0 0,121 8-1261 0 0,39 0-2997 0 0,39-4 483 0 0,-10 1-739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37:38.085"/>
    </inkml:context>
    <inkml:brush xml:id="br0">
      <inkml:brushProperty name="width" value="0.1" units="cm"/>
      <inkml:brushProperty name="height" value="0.1" units="cm"/>
      <inkml:brushProperty name="color" value="#E71224"/>
    </inkml:brush>
  </inkml:definitions>
  <inkml:trace contextRef="#ctx0" brushRef="#br0">497 84 1375 0 0,'4'-5'75'0'0,"0"0"-1"0"0,0 0 0 0 0,0 0 0 0 0,0 1 0 0 0,1-1 0 0 0,0 1 1 0 0,10-6-1 0 0,-14 9-36 0 0,0 1-1 0 0,1-1 1 0 0,-1 0 0 0 0,0 0 0 0 0,0 1-1 0 0,0-1 1 0 0,0 0 0 0 0,0 0 0 0 0,0 0-1 0 0,0 0 1 0 0,0 0 0 0 0,0 0 0 0 0,-1-1-1 0 0,1 1 1 0 0,0 0 0 0 0,0-3 0 0 0,-1 3-19 0 0,1 1 1 0 0,-1-1-1 0 0,0 0 1 0 0,0 0-1 0 0,0 0 1 0 0,0 0-1 0 0,0 0 0 0 0,0 1 1 0 0,-1-1-1 0 0,1 0 1 0 0,0 0-1 0 0,0 0 1 0 0,-1 0-1 0 0,1 1 1 0 0,0-1-1 0 0,-1 0 1 0 0,1 0-1 0 0,-1 1 1 0 0,1-1-1 0 0,-1 0 1 0 0,1 1-1 0 0,-1-1 1 0 0,0 0-1 0 0,1 1 1 0 0,-1-1-1 0 0,-1 0 1 0 0,0 1 38 0 0,1 0 1 0 0,-1 0-1 0 0,0 1 0 0 0,1-1 1 0 0,-1 0-1 0 0,1 1 1 0 0,-1 0-1 0 0,1-1 1 0 0,-1 1-1 0 0,1 0 0 0 0,-1 0 1 0 0,1-1-1 0 0,0 1 1 0 0,-2 2-1 0 0,-8 3 152 0 0,-28 16 235 0 0,30-15-332 0 0,-1-1 0 0 0,-14 6 0 0 0,-39 20 351 0 0,12-5-24 0 0,30-15-160 0 0,-1 1 0 0 0,2 1 0 0 0,0 0 0 0 0,-30 30 0 0 0,21-19 28 0 0,28-24-296 0 0,0-1 0 0 0,1 1 1 0 0,-1-1-1 0 0,0 1 0 0 0,0-1 0 0 0,1 1 0 0 0,-1 0 0 0 0,0-1 0 0 0,1 1 0 0 0,-1 0 0 0 0,1 0 0 0 0,-1-1 0 0 0,1 1 0 0 0,0 0 0 0 0,-1 0 0 0 0,1 0 0 0 0,0 0 0 0 0,-1-1 0 0 0,1 1 0 0 0,0 0 0 0 0,0 0 0 0 0,0 0 0 0 0,0 0 0 0 0,0 0 0 0 0,0 0 0 0 0,0 0 0 0 0,0 0 0 0 0,0 0 1 0 0,0 0-1 0 0,0-1 0 0 0,1 1 0 0 0,-1 0 0 0 0,1 2 0 0 0,-1-3 8 0 0,1 0 1 0 0,-1 0 0 0 0,0 1-1 0 0,1-1 1 0 0,-1 0 0 0 0,0 0-1 0 0,1 0 1 0 0,-1 0 0 0 0,0 1-1 0 0,1-1 1 0 0,-1 0 0 0 0,1 0-1 0 0,-1 0 1 0 0,0 0 0 0 0,1 0-1 0 0,-1 0 1 0 0,1 0 0 0 0,-1 0-1 0 0,0 0 1 0 0,1 0 0 0 0,-1 0 0 0 0,0 0-1 0 0,1-1 1 0 0,-1 1 0 0 0,1 0-1 0 0,-1 0 1 0 0,0 0 0 0 0,1 0-1 0 0,-1-1 1 0 0,0 1 0 0 0,1 0-1 0 0,-1 0 1 0 0,0 0 0 0 0,0-1-1 0 0,1 1 1 0 0,-1 0 0 0 0,1-1-1 0 0,19-17 618 0 0,-6 7-212 0 0,-11 8-399 0 0,1 0 1 0 0,-1 0-1 0 0,0 0 0 0 0,0 0 0 0 0,0 0 1 0 0,0-1-1 0 0,0 1 0 0 0,-1-1 0 0 0,1 0 1 0 0,-1 1-1 0 0,0-1 0 0 0,0 0 1 0 0,-1-1-1 0 0,1 1 0 0 0,-1 0 0 0 0,2-8 1 0 0,-1-4 76 0 0,1-1 1 0 0,-2 1-1 0 0,0-19 0 0 0,-1 31-95 0 0,0 0 1 0 0,-1 0-1 0 0,1 1 0 0 0,-1-1 0 0 0,0 0 0 0 0,-2-7 0 0 0,3 9-5 0 0,-1 0-1 0 0,0 1 0 0 0,0-1 1 0 0,0 1-1 0 0,0 0 1 0 0,0-1-1 0 0,0 1 0 0 0,0 0 1 0 0,0 0-1 0 0,-1-1 0 0 0,1 1 1 0 0,0 0-1 0 0,-1 0 0 0 0,1 0 1 0 0,-1 1-1 0 0,1-1 1 0 0,-1 0-1 0 0,-2 0 0 0 0,4 0-3 0 0,-1 1 0 0 0,0 0 0 0 0,0-1 0 0 0,1 1 0 0 0,-1 0 0 0 0,0-1 0 0 0,1 1 0 0 0,-1-1 0 0 0,1 1 0 0 0,-1-1 0 0 0,0 0 0 0 0,1 1 0 0 0,-1-1 0 0 0,1 1 0 0 0,0-1 0 0 0,-1 0 0 0 0,1 0 0 0 0,-1 1 0 0 0,1-1 0 0 0,0 0 0 0 0,0 0 0 0 0,-1 1 0 0 0,1-1 0 0 0,0 0 0 0 0,0 0 0 0 0,0 1 0 0 0,0-1 0 0 0,0 0 0 0 0,0 0 0 0 0,0 0 0 0 0,0 1 0 0 0,0-2 0 0 0,-16 18 0 0 0,3 0-10 0 0,-29 37-52 0 0,15-18 62 0 0,20-27 0 0 0,0 1 0 0 0,0 0 0 0 0,1 0 0 0 0,-7 15 0 0 0,12-22 6 0 0,0 0-1 0 0,0 0 0 0 0,0 1 1 0 0,1-1-1 0 0,-1 0 0 0 0,1 1 1 0 0,-1-1-1 0 0,1 0 0 0 0,0 1 1 0 0,0-1-1 0 0,0 1 0 0 0,0-1 1 0 0,0 0-1 0 0,1 1 0 0 0,-1-1 1 0 0,1 0-1 0 0,1 5 0 0 0,-1-6 0 0 0,0 0-1 0 0,0 1 0 0 0,0-1 0 0 0,0 0 1 0 0,0 0-1 0 0,0 1 0 0 0,0-1 1 0 0,0 0-1 0 0,1 0 0 0 0,-1 0 0 0 0,0-1 1 0 0,1 1-1 0 0,-1 0 0 0 0,1 0 1 0 0,-1-1-1 0 0,1 1 0 0 0,-1-1 0 0 0,1 1 1 0 0,0-1-1 0 0,-1 0 0 0 0,1 0 1 0 0,-1 1-1 0 0,1-1 0 0 0,0 0 0 0 0,-1-1 1 0 0,1 1-1 0 0,2 0 0 0 0,-2-1 6 0 0,6 1 40 0 0,0-1 0 0 0,1 0 0 0 0,-1 0 0 0 0,0-1-1 0 0,0 0 1 0 0,0 0 0 0 0,0-1 0 0 0,0 0 0 0 0,-1 0 0 0 0,1-1-1 0 0,11-8 1 0 0,-10 5-27 0 0,-1 0 0 0 0,0 0-1 0 0,-1-1 1 0 0,0 0-1 0 0,0 0 1 0 0,-1 0 0 0 0,6-11-1 0 0,-10 16-15 0 0,0 0 0 0 0,0 0-1 0 0,-1-1 1 0 0,0 1-1 0 0,0 0 1 0 0,1 0 0 0 0,-2-1-1 0 0,1 1 1 0 0,0-1 0 0 0,-1 1-1 0 0,0-1 1 0 0,0 1-1 0 0,0-1 1 0 0,0 1 0 0 0,0-1-1 0 0,-1 1 1 0 0,1 0 0 0 0,-1-1-1 0 0,0 1 1 0 0,0-1-1 0 0,0 1 1 0 0,-1 0 0 0 0,1 0-1 0 0,-5-6 1 0 0,3 5-3 0 0,-1 1 0 0 0,1 0 0 0 0,-1 0 0 0 0,0 0 0 0 0,0 1 1 0 0,0-1-1 0 0,-1 1 0 0 0,1 0 0 0 0,-1 0 0 0 0,1 1 0 0 0,-1-1 0 0 0,-6 0 0 0 0,6 1-6 0 0,0 1 0 0 0,0 0-1 0 0,1 0 1 0 0,-1 1-1 0 0,0-1 1 0 0,0 1 0 0 0,1 0-1 0 0,-1 1 1 0 0,1-1-1 0 0,-1 1 1 0 0,1 0 0 0 0,0 0-1 0 0,-1 0 1 0 0,-4 4-1 0 0,-1 0-4 0 0,-1 1 0 0 0,2 1 0 0 0,-1 0 0 0 0,-11 12-1 0 0,16-13-2 0 0,-1 0 0 0 0,1 0-1 0 0,0 0 1 0 0,1 0 0 0 0,0 1-1 0 0,0 0 1 0 0,-5 16 0 0 0,8-21 6 0 0,0-1 0 0 0,0 1 0 0 0,0 0 0 0 0,1 0 1 0 0,-1 0-1 0 0,1 1 0 0 0,0-1 0 0 0,0 0 0 0 0,0 0 1 0 0,0 0-1 0 0,0 0 0 0 0,1 0 0 0 0,0 0 1 0 0,-1 0-1 0 0,1 0 0 0 0,0 0 0 0 0,0 0 0 0 0,1-1 1 0 0,-1 1-1 0 0,1 0 0 0 0,-1-1 0 0 0,1 1 0 0 0,0-1 1 0 0,0 1-1 0 0,4 3 0 0 0,-2-4 6 0 0,-1 1 1 0 0,2-1-1 0 0,-1 0 1 0 0,0 0-1 0 0,0 0 1 0 0,1-1-1 0 0,-1 1 1 0 0,1-1-1 0 0,-1 0 1 0 0,10 0-1 0 0,-6 0 38 0 0,0-1-1 0 0,0 0 1 0 0,0 0 0 0 0,0-1 0 0 0,12-2-1 0 0,-8-1 98 0 0,-1 0-1 0 0,21-12 0 0 0,-10 6 3 0 0,-17 7-106 0 0,0 0-1 0 0,0 0 1 0 0,0 0-1 0 0,-1 0 1 0 0,1-1-1 0 0,-1 1 0 0 0,0-1 1 0 0,0-1-1 0 0,0 1 1 0 0,0 0-1 0 0,-1-1 1 0 0,0 0-1 0 0,0 0 1 0 0,0 0-1 0 0,3-8 1 0 0,-5 9-22 0 0,0 1 1 0 0,0-1 0 0 0,0 0 0 0 0,0 1 0 0 0,-1-1 0 0 0,1 0-1 0 0,-1 1 1 0 0,0-1 0 0 0,0 0 0 0 0,-1 1 0 0 0,1-1-1 0 0,-1 0 1 0 0,1 1 0 0 0,-1-1 0 0 0,0 0 0 0 0,-1 1 0 0 0,1 0-1 0 0,-1-1 1 0 0,1 1 0 0 0,-1 0 0 0 0,0-1 0 0 0,0 1 0 0 0,0 0-1 0 0,-1 1 1 0 0,-2-4 0 0 0,0 2-6 0 0,1 0 0 0 0,-1 0-1 0 0,0 1 1 0 0,0-1 0 0 0,0 1 0 0 0,-1 0 0 0 0,1 1-1 0 0,-1-1 1 0 0,1 1 0 0 0,-1 0 0 0 0,0 1 0 0 0,0-1 0 0 0,0 1-1 0 0,0 1 1 0 0,0-1 0 0 0,0 1 0 0 0,0 0 0 0 0,0 0-1 0 0,0 0 1 0 0,0 1 0 0 0,-11 3 0 0 0,10-3-11 0 0,0 1 0 0 0,0 1-1 0 0,0 0 1 0 0,0 0 0 0 0,1 0 0 0 0,0 1 0 0 0,-1-1-1 0 0,1 1 1 0 0,0 1 0 0 0,1 0 0 0 0,-1-1 0 0 0,1 1 0 0 0,0 1-1 0 0,0-1 1 0 0,1 1 0 0 0,0 0 0 0 0,-6 10 0 0 0,6-7-2 0 0,0 1 0 0 0,1-1 1 0 0,0 1-1 0 0,0 0 0 0 0,1 0 1 0 0,1 0-1 0 0,-1 0 0 0 0,2 0 1 0 0,0 14-1 0 0,0-18 4 0 0,0 0 0 0 0,1-1 1 0 0,0 1-1 0 0,0-1 0 0 0,0 1 0 0 0,1 0 0 0 0,-1-1 0 0 0,1 0 1 0 0,1 1-1 0 0,-1-1 0 0 0,1 0 0 0 0,0 0 0 0 0,0-1 1 0 0,0 1-1 0 0,1-1 0 0 0,0 1 0 0 0,8 7 0 0 0,-10-11 7 0 0,0 1 0 0 0,0-1 0 0 0,0 1 0 0 0,0-1-1 0 0,1 0 1 0 0,-1 0 0 0 0,0 0 0 0 0,1 0 0 0 0,-1-1 0 0 0,1 1-1 0 0,-1 0 1 0 0,0-1 0 0 0,1 0 0 0 0,-1 1 0 0 0,1-1 0 0 0,0 0-1 0 0,-1 0 1 0 0,1-1 0 0 0,-1 1 0 0 0,1-1 0 0 0,-1 1 0 0 0,0-1-1 0 0,1 0 1 0 0,-1 1 0 0 0,0-1 0 0 0,1 0 0 0 0,-1-1-1 0 0,0 1 1 0 0,0 0 0 0 0,4-4 0 0 0,0 0 11 0 0,-1 0 0 0 0,0-1 0 0 0,1 0 0 0 0,-2 0 0 0 0,1 0 0 0 0,-1 0 0 0 0,0-1 0 0 0,5-12 0 0 0,-6 14 2 0 0,-2 0 1 0 0,1 0-1 0 0,0 0 1 0 0,-1-1-1 0 0,0 1 1 0 0,0 0-1 0 0,-1-1 1 0 0,0 1-1 0 0,1 0 1 0 0,-2-1-1 0 0,1 1 1 0 0,-1 0-1 0 0,-1-6 1 0 0,2 9-15 0 0,-1-1 0 0 0,0 0 0 0 0,0 1 0 0 0,0-1 0 0 0,0 1 1 0 0,0 0-1 0 0,-1-1 0 0 0,1 1 0 0 0,-1 0 0 0 0,0 0 0 0 0,1 0 1 0 0,-1 0-1 0 0,0 0 0 0 0,0 0 0 0 0,0 1 0 0 0,-1-1 1 0 0,1 1-1 0 0,0-1 0 0 0,-1 1 0 0 0,1 0 0 0 0,0 0 0 0 0,-1 0 1 0 0,1 0-1 0 0,-1 0 0 0 0,0 0 0 0 0,-4 0 0 0 0,3 1-2 0 0,0 0-1 0 0,0 0 0 0 0,1 1 1 0 0,-1-1-1 0 0,0 1 1 0 0,1 0-1 0 0,-1 0 0 0 0,1 0 1 0 0,-1 0-1 0 0,1 1 0 0 0,-1 0 1 0 0,1-1-1 0 0,0 1 0 0 0,0 0 1 0 0,0 1-1 0 0,0-1 1 0 0,-3 3-1 0 0,-2 2-21 0 0,1 0 0 0 0,0 1 0 0 0,1 0 0 0 0,-12 17 0 0 0,12-14 6 0 0,0 1 0 0 0,0 1 0 0 0,1-1 0 0 0,0 1 0 0 0,1 0 0 0 0,-4 25 0 0 0,7-32 14 0 0,0 0 0 0 0,0 0 0 0 0,1 1 1 0 0,0-1-1 0 0,0 0 0 0 0,1 0 1 0 0,-1 0-1 0 0,1 0 0 0 0,0 0 1 0 0,1 0-1 0 0,0-1 0 0 0,0 1 1 0 0,0 0-1 0 0,0-1 0 0 0,1 1 1 0 0,0-1-1 0 0,5 8 0 0 0,-6-11 3 0 0,0 0 1 0 0,0 0-1 0 0,0-1 0 0 0,0 1 0 0 0,0-1 0 0 0,0 1 0 0 0,0-1 0 0 0,1 0 0 0 0,-1 0 1 0 0,0 0-1 0 0,1 0 0 0 0,-1 0 0 0 0,1 0 0 0 0,-1-1 0 0 0,1 1 0 0 0,-1-1 0 0 0,1 0 1 0 0,0 0-1 0 0,-1 0 0 0 0,1 0 0 0 0,-1 0 0 0 0,1 0 0 0 0,-1-1 0 0 0,1 1 0 0 0,-1-1 0 0 0,1 0 1 0 0,-1 0-1 0 0,1 0 0 0 0,2-2 0 0 0,1 1 14 0 0,-1-2 0 0 0,1 1 1 0 0,-1 0-1 0 0,0-1 0 0 0,-1 0 0 0 0,1 0 1 0 0,-1 0-1 0 0,1-1 0 0 0,-1 0 0 0 0,0 0 1 0 0,4-7-1 0 0,-4 5 5 0 0,0 0 0 0 0,-1-1 1 0 0,0 0-1 0 0,0 0 0 0 0,0 0 0 0 0,1-10 1 0 0,-4 15-16 0 0,1 0 0 0 0,-1 0 0 0 0,0 0 0 0 0,0 0 0 0 0,0 0 0 0 0,0 0 1 0 0,0-1-1 0 0,-1 1 0 0 0,1 0 0 0 0,-1 0 0 0 0,0 1 0 0 0,0-1 0 0 0,0 0 0 0 0,0 0 1 0 0,-1 0-1 0 0,1 1 0 0 0,-1-1 0 0 0,0 0 0 0 0,0 1 0 0 0,-2-3 0 0 0,3 4-15 0 0,-1 0-1 0 0,1 0 0 0 0,0 0 1 0 0,-1 0-1 0 0,1 0 0 0 0,-1 0 1 0 0,1 0-1 0 0,-1 1 1 0 0,0-1-1 0 0,1 0 0 0 0,-1 1 1 0 0,0 0-1 0 0,0-1 0 0 0,1 1 1 0 0,-1 0-1 0 0,0 0 0 0 0,1 0 1 0 0,-1 0-1 0 0,0 0 0 0 0,0 1 1 0 0,1-1-1 0 0,-1 0 1 0 0,0 1-1 0 0,1-1 0 0 0,-4 2 1 0 0,-1 1-88 0 0,0 0 1 0 0,0 0-1 0 0,0 1 0 0 0,-11 8 1 0 0,-3 4-379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9:06.049"/>
    </inkml:context>
    <inkml:brush xml:id="br0">
      <inkml:brushProperty name="width" value="0.1" units="cm"/>
      <inkml:brushProperty name="height" value="0.1" units="cm"/>
      <inkml:brushProperty name="color" value="#E71224"/>
    </inkml:brush>
  </inkml:definitions>
  <inkml:trace contextRef="#ctx0" brushRef="#br0">2251 37 1151 0 0,'2'-5'390'0'0,"-2"5"-376"0"0,0 0-1 0 0,0-1 0 0 0,0 1 0 0 0,0 0 0 0 0,0 0 0 0 0,0-1 0 0 0,0 1 1 0 0,0 0-1 0 0,0 0 0 0 0,0-1 0 0 0,0 1 0 0 0,0 0 0 0 0,0 0 0 0 0,1 0 1 0 0,-1-1-1 0 0,0 1 0 0 0,0 0 0 0 0,0 0 0 0 0,0-1 0 0 0,0 1 0 0 0,1 0 1 0 0,-1 0-1 0 0,0 0 0 0 0,0 0 0 0 0,0-1 0 0 0,0 1 0 0 0,1 0 0 0 0,-1 0 0 0 0,0 0 1 0 0,0 0-1 0 0,0 0 0 0 0,1 0 0 0 0,-1-1 0 0 0,0 1 0 0 0,0 0 0 0 0,1 0 1 0 0,-1 0-1 0 0,0 0 0 0 0,0 0 0 0 0,1 0 0 0 0,-1 0 0 0 0,0 0 0 0 0,0 0 1 0 0,1 0-1 0 0,-1 0 0 0 0,0 0 0 0 0,0 0 0 0 0,1 0 0 0 0,-1 1 0 0 0,0-1 0 0 0,0 0 1 0 0,1 0-1 0 0,-1 0 0 0 0,0 0 0 0 0,0 0 0 0 0,0 0 0 0 0,1 1 0 0 0,7 1-828 0 0,-5 0 962 0 0,-10 3 1956 0 0,6-5-1895 0 0,0 0 0 0 0,0 0 0 0 0,0 1 0 0 0,0-1-1 0 0,0 0 1 0 0,0 0 0 0 0,0 0 0 0 0,0 0 0 0 0,0 0 0 0 0,0 0 0 0 0,0-1-1 0 0,0 1 1 0 0,0 0 0 0 0,1 0 0 0 0,-1-1 0 0 0,0 1 0 0 0,0 0 0 0 0,0-1-1 0 0,0 1 1 0 0,0-1 0 0 0,1 1 0 0 0,-1-1 0 0 0,0 0 0 0 0,0 1 0 0 0,1-1-1 0 0,-1 0 1 0 0,-1-1 0 0 0,1 1-54 0 0,0 0-1 0 0,0 0 1 0 0,-1 0 0 0 0,1 0 0 0 0,-1 0-1 0 0,1 0 1 0 0,-1 0 0 0 0,1 0-1 0 0,-1 1 1 0 0,1-1 0 0 0,-1 0-1 0 0,0 1 1 0 0,1 0 0 0 0,-4-1-1 0 0,-15 2 246 0 0,0 2-1 0 0,0 0 1 0 0,0 1-1 0 0,1 1 0 0 0,-23 9 1 0 0,-13 3 76 0 0,-63 8 601 0 0,43-9-554 0 0,48-12-333 0 0,1 0 0 0 0,-52 0 0 0 0,17-6 364 0 0,39 1-303 0 0,-1 2 0 0 0,1 0 0 0 0,0 2 0 0 0,-32 7 0 0 0,38-7-165 0 0,-1 0 1 0 0,0-1 0 0 0,0 0 0 0 0,-21-1 0 0 0,-33 2 441 0 0,14 3 4 0 0,25-3-265 0 0,0 2-1 0 0,-33 8 1 0 0,58-12-264 0 0,1-1 0 0 0,0 1 0 0 0,0-1 0 0 0,-1 0 0 0 0,-5-1 0 0 0,-8 0-4 0 0,-5 0 2 0 0,1-2 0 0 0,-29-5 0 0 0,15 1 0 0 0,19 4 76 0 0,1 1 1 0 0,0 0-1 0 0,-1 2 0 0 0,1 0 0 0 0,-1 1 0 0 0,-30 5 1 0 0,46-5-76 0 0,-22 5 28 0 0,-1-1 0 0 0,0-1 0 0 0,0-1 0 0 0,-45-2 0 0 0,-5-2 18 0 0,50 1-20 0 0,0 0 0 0 0,-34-6 0 0 0,27 1 20 0 0,19 3-7 0 0,1 0 0 0 0,0 0-1 0 0,-1-2 1 0 0,-13-4 0 0 0,19 4-9 0 0,-1 0 0 0 0,0 0 1 0 0,0 1-1 0 0,-1 1 1 0 0,1 0-1 0 0,-1 0 0 0 0,1 0 1 0 0,-18 1-1 0 0,43 7-31 0 0,14 2 0 0 0,22 1-63 0 0,-11-1 60 0 0,2-2 0 0 0,48 2 0 0 0,-37-8 3 0 0,91-12 0 0 0,269-37 0 0 0,-400 48 0 0 0,0 0 0 0 0,-1 2 0 0 0,16 1 0 0 0,-23-1 1 0 0,-13-3-3 0 0,-14 0 14 0 0,11 2 21 0 0,-1 1 1 0 0,1-1-1 0 0,-19-3 1 0 0,-11 0 45 0 0,-70 0 182 0 0,-46 1-39 0 0,16 1-48 0 0,50-1-95 0 0,-85-4-33 0 0,77 2-28 0 0,92 3-18 0 0,-136 2 0 0 0,118 1 0 0 0,4-1 0 0 0,1 1 0 0 0,-22 5 0 0 0,43-4-20 0 0,9 3-24 0 0,13 4-20 0 0,-14-7 62 0 0,22 7-55 0 0,-1-2 0 0 0,1-1 0 0 0,0-1-1 0 0,50 2 1 0 0,-40-4-9 0 0,17-2 15 0 0,144-14-84 0 0,-146 4 140 0 0,241-22-94 0 0,-239 27 89 0 0,30 0 0 0 0,2 0 0 0 0,-57 3 0 0 0,64-4 0 0 0,284-49-100 0 0,-220 23-6829 0 0,-131 24 262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9:23.779"/>
    </inkml:context>
    <inkml:brush xml:id="br0">
      <inkml:brushProperty name="width" value="0.1" units="cm"/>
      <inkml:brushProperty name="height" value="0.1" units="cm"/>
      <inkml:brushProperty name="color" value="#E71224"/>
    </inkml:brush>
  </inkml:definitions>
  <inkml:trace contextRef="#ctx0" brushRef="#br0">880 1440 455 0 0,'-2'-6'77'0'0,"-4"-18"840"0"0,2 15 2816 0 0,-6-14-3569 0 0,7 16 180 0 0,-8-19 65 0 0,7 15 181 0 0,0 0-1 0 0,-12-20 1 0 0,14 28-423 0 0,-1 0 1 0 0,1 0-1 0 0,-1 0 1 0 0,1 0 0 0 0,-1 1-1 0 0,0-1 1 0 0,0 1-1 0 0,0-1 1 0 0,0 1 0 0 0,-1 0-1 0 0,1 0 1 0 0,0 1-1 0 0,-5-2 1 0 0,-9-4 335 0 0,0 1-1 0 0,-1 1 1 0 0,1 1 0 0 0,-27-3-1 0 0,40 6-427 0 0,0 1 0 0 0,0-1-1 0 0,0 0 1 0 0,0 0 0 0 0,1 0 0 0 0,-1 0-1 0 0,0-1 1 0 0,1 1 0 0 0,-1-1-1 0 0,-3-3 1 0 0,-2-1 447 0 0,1-1 1 0 0,-11-11-1 0 0,18 17-439 0 0,-1-1 42 0 0,0 1 0 0 0,1-1-1 0 0,-1 1 1 0 0,0 0-1 0 0,0 0 1 0 0,0 0 0 0 0,0 0-1 0 0,0 0 1 0 0,0 0 0 0 0,0 1-1 0 0,0-1 1 0 0,0 1-1 0 0,-3-1 1 0 0,-10-2 570 0 0,14 2-597 0 0,0 1-1 0 0,-1-1 0 0 0,1 0 1 0 0,-1 1-1 0 0,1-1 0 0 0,0 0 1 0 0,-1 0-1 0 0,1 0 0 0 0,0 0 1 0 0,0 0-1 0 0,0 0 0 0 0,0 0 1 0 0,0 0-1 0 0,0 0 0 0 0,-1-2 1 0 0,16 67 2439 0 0,-12-56-2435 0 0,0 1-1 0 0,1-1 1 0 0,0 0 0 0 0,0 0-1 0 0,1 0 1 0 0,0-1 0 0 0,1 1-1 0 0,-1-1 1 0 0,1 0 0 0 0,1 0-1 0 0,-1-1 1 0 0,1 0 0 0 0,0 0 0 0 0,1 0-1 0 0,0 0 1 0 0,13 8 0 0 0,-7-6 55 0 0,1-1 0 0 0,-1 0 1 0 0,1 0-1 0 0,1-2 1 0 0,-1 0-1 0 0,1 0 0 0 0,0-1 1 0 0,25 3-1 0 0,-20-7-46 0 0,-1-1-1 0 0,0 0 1 0 0,1-2-1 0 0,-1 0 1 0 0,35-10-1 0 0,-7 1 140 0 0,15 2 223 0 0,122-6 0 0 0,-115 14-215 0 0,98 10 1 0 0,-87-4-67 0 0,-57-2-127 0 0,-1-1 0 0 0,33-2 0 0 0,17 0 65 0 0,-40 1-67 0 0,1-2 0 0 0,57-10 0 0 0,17-1 159 0 0,-2 14 56 0 0,-40 0-79 0 0,-10 3-63 0 0,-39-2-89 0 0,0 0 1 0 0,23-2 0 0 0,67 1 119 0 0,14 9 117 0 0,-50-2-198 0 0,-5-1-44 0 0,-36-3-17 0 0,-1-1-1 0 0,0-1 0 0 0,31-3 0 0 0,-20-4 12 0 0,16-2 45 0 0,62 16-6 0 0,-112-8-75 0 0,43-3 0 0 0,-37 1 6 0 0,0-1-1 0 0,0-1 1 0 0,0 0-1 0 0,0 0 1 0 0,0-1 0 0 0,-1 0-1 0 0,1-1 1 0 0,14-9-1 0 0,20-8 9 0 0,-22 11 13 0 0,0 0-1 0 0,-1-2 1 0 0,40-29-1 0 0,53-57 148 0 0,-42 35-126 0 0,-62 53-47 0 0,0 1 1 0 0,-1-1-1 0 0,0-1 0 0 0,-1 0 1 0 0,9-13-1 0 0,32-69 52 0 0,-38 71-50 0 0,49-113 62 0 0,-23 48-66 0 0,-35 81 1 0 0,0-1 0 0 0,0 0 0 0 0,-1 1 0 0 0,0-1 0 0 0,-1 0 0 0 0,1 0 0 0 0,-1 0 0 0 0,-1 0 0 0 0,0-1 0 0 0,0 1 0 0 0,0 0 0 0 0,-1 0 0 0 0,-3-11 0 0 0,-18-104 64 0 0,20 116-64 0 0,0 0 0 0 0,-1 0 0 0 0,0 0 0 0 0,0 1 0 0 0,0-1 0 0 0,0 1 0 0 0,-1-1 0 0 0,0 1 0 0 0,-1 0 0 0 0,1 1 0 0 0,-1-1 0 0 0,0 1 0 0 0,-1 0 0 0 0,1 0 0 0 0,-1 1 0 0 0,0-1 0 0 0,-12-6 0 0 0,-7-1 0 0 0,0 1 0 0 0,-1 1 0 0 0,-38-10 0 0 0,22 8 0 0 0,-82-20 0 0 0,38 11 0 0 0,32 8 0 0 0,-1 2 0 0 0,-56-3 0 0 0,-114 3 0 0 0,186 9 0 0 0,-128 2 0 0 0,-47-2 0 0 0,-32-8 0 0 0,154 7 0 0 0,63 2 0 0 0,-603-42 0 0 0,420 30 0 0 0,72 7 0 0 0,-7 1 0 0 0,-27-2 0 0 0,118 0 0 0 0,35 3 0 0 0,0 2 0 0 0,-1 0 0 0 0,1 1 0 0 0,0 1 0 0 0,-24 3 0 0 0,37-2 0 0 0,0-1 0 0 0,0 1 0 0 0,-13-3 0 0 0,-4 1 0 0 0,-91-5 0 0 0,108 6 0 0 0,0 0 0 0 0,0 1 0 0 0,0 0 0 0 0,-1 0 0 0 0,1 0 0 0 0,-11 5 0 0 0,10-3 0 0 0,0-1 0 0 0,0 0 0 0 0,0-1 0 0 0,-11 1 0 0 0,12-1 0 0 0,1 1 0 0 0,0-1 0 0 0,-1 2 0 0 0,1-1 0 0 0,0 1 0 0 0,0 0 0 0 0,0 0 0 0 0,1 1 0 0 0,-11 6 0 0 0,12-7 0 0 0,2 0 0 0 0,-1 0 0 0 0,0 0 0 0 0,1 1 0 0 0,0-1 0 0 0,0 1 0 0 0,0-1 0 0 0,0 1 0 0 0,0 0 0 0 0,1 0 0 0 0,0 1 0 0 0,-2 4 0 0 0,-4 8 0 0 0,-6 25 0 0 0,8-17 0 0 0,1 1 0 0 0,1-1 0 0 0,1 1 0 0 0,2 49 0 0 0,0-32 0 0 0,0-17 0 0 0,1-1 0 0 0,4 26 0 0 0,2 5 0 0 0,-4-33 0 0 0,1 0 0 0 0,1 0 0 0 0,0-1 0 0 0,12 33 0 0 0,8 25 0 0 0,-8-32 0 0 0,-7-14 0 0 0,-7-27 0 0 0,-1 0 0 0 0,1 1 0 0 0,-2-1 0 0 0,1 1 0 0 0,-1-1 0 0 0,-1 12 0 0 0,-7 46 0 0 0,7-64 0 0 0,0 5-42 0 0,-1-1 1 0 0,0 1-1 0 0,0-1 0 0 0,-1 0 1 0 0,0 0-1 0 0,0 0 0 0 0,0 0 0 0 0,-6 7 1 0 0,-4 6-241 0 0,-36 49-4557 0 0,27-43-4297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9:38.614"/>
    </inkml:context>
    <inkml:brush xml:id="br0">
      <inkml:brushProperty name="width" value="0.1" units="cm"/>
      <inkml:brushProperty name="height" value="0.1" units="cm"/>
      <inkml:brushProperty name="color" value="#E71224"/>
    </inkml:brush>
  </inkml:definitions>
  <inkml:trace contextRef="#ctx0" brushRef="#br0">1711 1422 919 0 0,'-18'-7'4782'0'0,"10"6"-4288"0"0,7 1-477 0 0,1-1 1 0 0,-1 1 0 0 0,1 0-1 0 0,-1 0 1 0 0,1 0-1 0 0,-1 0 1 0 0,0 0 0 0 0,1 0-1 0 0,-1 0 1 0 0,1 0 0 0 0,-1 0-1 0 0,1 0 1 0 0,-1 0-1 0 0,1 0 1 0 0,-1 0 0 0 0,0 0-1 0 0,1 0 1 0 0,-1 0-1 0 0,1 1 1 0 0,-1-1 0 0 0,1 0-1 0 0,-1 0 1 0 0,1 1 0 0 0,-1-1-1 0 0,0 1 1 0 0,-1 0 136 0 0,0-1 1 0 0,-1 1-1 0 0,1-1 0 0 0,-1 1 1 0 0,1-1-1 0 0,-1 0 0 0 0,1 0 1 0 0,-1 0-1 0 0,1 0 1 0 0,-1-1-1 0 0,1 1 0 0 0,-4-1 1 0 0,-9-1 472 0 0,9 1-408 0 0,1 1-1 0 0,-1-1 1 0 0,1 0-1 0 0,-7-3 1 0 0,-18-2 256 0 0,-235 10 1480 0 0,196 0-1500 0 0,-166 17 1183 0 0,138-15-1244 0 0,90-5-361 0 0,-249 17 1455 0 0,72-6-469 0 0,81-15 85 0 0,23-2-1502 0 0,15 11 1064 0 0,48-4-468 0 0,-8 1 288 0 0,25-4-477 0 0,0 1 1 0 0,0 0 0 0 0,0 0-1 0 0,0 0 1 0 0,0 0 0 0 0,0 0-1 0 0,0 0 1 0 0,0 0 0 0 0,0 0-1 0 0,0 0 1 0 0,0 0 0 0 0,0 0-1 0 0,0 0 1 0 0,0 0 0 0 0,0 0-1 0 0,0 0 1 0 0,0 0 0 0 0,0 0-1 0 0,0 0 1 0 0,0 0 0 0 0,0 0-1 0 0,0 0 1 0 0,0 0 0 0 0,0-1-1 0 0,0 1 1 0 0,0 0 0 0 0,0 0-1 0 0,0 0 1 0 0,0 0 0 0 0,0 0-1 0 0,0 0 1 0 0,0 0 0 0 0,0 0-1 0 0,-1 0 1 0 0,1 0 0 0 0,0 0-1 0 0,0 0 1 0 0,0 0 0 0 0,0 0-1 0 0,0 0 1 0 0,0 0 0 0 0,0 0-1 0 0,14-5 328 0 0,24-4 104 0 0,1 1 1 0 0,67-5-1 0 0,80 11-30 0 0,-19 8-57 0 0,178-16-1 0 0,-17-3 108 0 0,-96 3-322 0 0,-163 4-52 0 0,0-4-1 0 0,115-30 1 0 0,-179 38-78 0 0,24-8 22 0 0,-28 10-25 0 0,0-1 0 0 0,-1 1 1 0 0,1 0-1 0 0,0-1 0 0 0,0 1 1 0 0,-1-1-1 0 0,1 1 0 0 0,0 0 0 0 0,0-1 1 0 0,-1 0-1 0 0,1 1 0 0 0,-1-1 1 0 0,1 1-1 0 0,0-1 0 0 0,-1 0 1 0 0,1 1-1 0 0,-1-1 0 0 0,1 0 1 0 0,-1 0-1 0 0,0 1 0 0 0,1-1 1 0 0,-1 0-1 0 0,0 0 0 0 0,0 0 1 0 0,1 1-1 0 0,-1-1 0 0 0,0 0 0 0 0,0-1 1 0 0,-1 1 0 0 0,1 0 0 0 0,-1 0 1 0 0,1 0-1 0 0,-1 1 0 0 0,1-1 1 0 0,-1 0-1 0 0,0 1 0 0 0,0-1 1 0 0,1 1-1 0 0,-1-1 0 0 0,0 0 1 0 0,0 1-1 0 0,0 0 0 0 0,1-1 1 0 0,-1 1-1 0 0,0-1 0 0 0,0 1 1 0 0,-1 0-1 0 0,-21-6 64 0 0,16 4-41 0 0,-164-31 113 0 0,37 7-126 0 0,-136-13 147 0 0,141 23-136 0 0,-214-2 72 0 0,211 16-83 0 0,-32-2-17 0 0,127 3 0 0 0,0 2 0 0 0,0 1 0 0 0,1 2 0 0 0,-48 12 0 0 0,63-11 4 0 0,3-1 26 0 0,-26 9 0 0 0,43-12-30 0 0,-1 0 0 0 0,1-1 0 0 0,-1 1 0 0 0,1 0 0 0 0,0-1 0 0 0,-1 1 0 0 0,1 0 0 0 0,0 0 0 0 0,-1 0 0 0 0,1 0 0 0 0,0 1 0 0 0,0-1 0 0 0,0 0 0 0 0,0 0 0 0 0,0 1 0 0 0,0-1 0 0 0,1 0 0 0 0,-1 1 0 0 0,0-1 0 0 0,1 1 0 0 0,-2 2 0 0 0,31 9 0 0 0,-15-6 0 0 0,-1 0 0 0 0,1-1 0 0 0,0-1 0 0 0,1 0 0 0 0,-1-1 0 0 0,26 4 0 0 0,93 4 0 0 0,-37-6 0 0 0,14 9 0 0 0,-53-6 0 0 0,1-3 0 0 0,114-1 0 0 0,3-12 0 0 0,-139 8 0 0 0,-1 2 0 0 0,68 14 0 0 0,-76-13 0 0 0,1 0 0 0 0,0-2 0 0 0,0-1 0 0 0,47-5 0 0 0,-57 3 0 0 0,80-13 0 0 0,-3 11 0 0 0,-93 4 1 0 0,-1-1 0 0 0,0 0 0 0 0,1 0-1 0 0,-1-1 1 0 0,0 1 0 0 0,0 0 0 0 0,1 0 0 0 0,-1 0-1 0 0,0-1 1 0 0,0 1 0 0 0,0-1 0 0 0,1 1 0 0 0,-1-1-1 0 0,0 1 1 0 0,0-1 0 0 0,0 0 0 0 0,0 0 0 0 0,0 1-1 0 0,0-1 1 0 0,0 0 0 0 0,0 0 0 0 0,-1 0 0 0 0,1 0-1 0 0,0 0 1 0 0,0 0 0 0 0,-1 0 0 0 0,1 0 0 0 0,-1-1-1 0 0,1 1 1 0 0,-1 0 0 0 0,1-2 0 0 0,0-3 9 0 0,0-1-1 0 0,0 1 1 0 0,-1 0 0 0 0,0 0 0 0 0,-2-10 0 0 0,2-16 44 0 0,8-17 84 0 0,-4 35-101 0 0,-2 0-1 0 0,0 0 0 0 0,0-1 1 0 0,-2-26-1 0 0,-2 4 130 0 0,1-1 0 0 0,3 1 0 0 0,0-1 0 0 0,12-52 0 0 0,0 2 59 0 0,12-56 88 0 0,-11 85-178 0 0,11-39 67 0 0,-4 6-179 0 0,-3 14 30 0 0,-17 70-53 0 0,-1 0 0 0 0,0 0 0 0 0,0 0 0 0 0,-1 0 1 0 0,0 0-1 0 0,0-1 0 0 0,-1 1 0 0 0,0 0 0 0 0,0 0 0 0 0,-1 0 0 0 0,-4-14 0 0 0,-3 0 21 0 0,0 0 0 0 0,-22-36 0 0 0,29 53-18 0 0,-1 0 0 0 0,0 1 0 0 0,-1-1 0 0 0,1 1 0 0 0,-1 0 0 0 0,0 0-1 0 0,0 0 1 0 0,0 1 0 0 0,0 0 0 0 0,-6-4 0 0 0,7 5-1 0 0,0 1 0 0 0,0 0 0 0 0,-1-1 0 0 0,1 1-1 0 0,0 0 1 0 0,-1 1 0 0 0,1-1 0 0 0,0 0 0 0 0,-1 1 0 0 0,1 0 0 0 0,-1 0 0 0 0,1 0 0 0 0,0 0-1 0 0,-1 1 1 0 0,1-1 0 0 0,-7 3 0 0 0,-17 3-2 0 0,-29 5 0 0 0,32-8 0 0 0,0 2 0 0 0,-27 9 0 0 0,-2 2-7 0 0,0-1 0 0 0,-74 9 0 0 0,-113 3-27 0 0,97-14 25 0 0,112-10 16 0 0,-1-1-1 0 0,1-2 1 0 0,-1-1 0 0 0,1-2-1 0 0,-1-1 1 0 0,1-1 0 0 0,-46-15-1 0 0,-121-38 8 0 0,46 14-17 0 0,129 37 3 0 0,5 1 0 0 0,1 1 0 0 0,-1 0 0 0 0,0 2 0 0 0,-29-3 0 0 0,41 5 0 0 0,-31 4 0 0 0,35-3 0 0 0,1 1 0 0 0,-1-1 0 0 0,0 1 0 0 0,0 0 0 0 0,1-1 0 0 0,-1 1 0 0 0,0 0 0 0 0,1 0 0 0 0,-1 0 0 0 0,1 0 0 0 0,-1 0 0 0 0,1 0 0 0 0,0 1 0 0 0,-1-1 0 0 0,1 0 0 0 0,0 1 0 0 0,-2 2 0 0 0,1 1-2 0 0,-1 1 1 0 0,1 0-1 0 0,0 0 0 0 0,0 0 1 0 0,1 0-1 0 0,0 0 0 0 0,0 0 1 0 0,0 1-1 0 0,1 11 0 0 0,1 6-14 0 0,6 29 0 0 0,-5-43 12 0 0,10 74-21 0 0,-3 0 0 0 0,-4 153 0 0 0,-27 17 25 0 0,17-196 0 0 0,-31 191-95 0 0,24-194-1346 0 0,-20 53 0 0 0,-4-1-1147 0 0,16-50 849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51:54.160"/>
    </inkml:context>
    <inkml:brush xml:id="br0">
      <inkml:brushProperty name="width" value="0.1" units="cm"/>
      <inkml:brushProperty name="height" value="0.1" units="cm"/>
      <inkml:brushProperty name="color" value="#E71224"/>
    </inkml:brush>
  </inkml:definitions>
  <inkml:trace contextRef="#ctx0" brushRef="#br0">5237 1438 919 0 0,'2'-1'136'0'0,"0"1"0"0"0,0 0-1 0 0,1 0 1 0 0,-1-1 0 0 0,0 1-1 0 0,0-1 1 0 0,0 1-1 0 0,0-1 1 0 0,0 0 0 0 0,0 0-1 0 0,0 0 1 0 0,0 0-1 0 0,-1 0 1 0 0,1-1 0 0 0,0 1-1 0 0,-1 0 1 0 0,1-1-1 0 0,-1 1 1 0 0,1-1 0 0 0,-1 0-1 0 0,0 1 1 0 0,1-1 0 0 0,-1 0-1 0 0,0 0 1 0 0,0 0-1 0 0,0 0 1 0 0,-1 0 0 0 0,1 0-1 0 0,0 0 1 0 0,0-4-1 0 0,1-7 2538 0 0,-4 27-278 0 0,2-11-2256 0 0,-1 1 0 0 0,1-1 0 0 0,-1 1 0 0 0,0-1 0 0 0,0 1 0 0 0,0-1-1 0 0,-1 0 1 0 0,1 0 0 0 0,-1 1 0 0 0,-3 4 0 0 0,4-6-50 0 0,0-1 1 0 0,0 1-1 0 0,-1 0 1 0 0,1-1-1 0 0,-1 1 1 0 0,1-1-1 0 0,-1 1 1 0 0,1-1-1 0 0,-1 0 1 0 0,0 0-1 0 0,0 1 1 0 0,0-1-1 0 0,1 0 1 0 0,-1-1-1 0 0,0 1 1 0 0,0 0-1 0 0,0-1 1 0 0,0 1-1 0 0,-5 0 1 0 0,6-1 15 0 0,0 1 0 0 0,-1-1 1 0 0,1 1-1 0 0,0-1 0 0 0,-1 1 1 0 0,1-1-1 0 0,0 1 1 0 0,0 0-1 0 0,0 0 0 0 0,0 0 1 0 0,-2 1-1 0 0,-14 8 631 0 0,13-9-646 0 0,1 0 1 0 0,-1 1-1 0 0,0-1 1 0 0,1 1-1 0 0,-6 4 1 0 0,-17 7 506 0 0,7-9-268 0 0,-1-1 0 0 0,1-1 0 0 0,-1 0 0 0 0,1-2 0 0 0,-1 0 0 0 0,-38-6 0 0 0,46 5-250 0 0,-2-1 42 0 0,-17-1 466 0 0,-58-12 0 0 0,84 14-529 0 0,0 0 1 0 0,0 1 0 0 0,1-1-1 0 0,-1 1 1 0 0,-8 2-1 0 0,-14-2 144 0 0,-46-2 473 0 0,52 2-534 0 0,-54 7 171 0 0,56-4-220 0 0,-1-1 1 0 0,-37-2 0 0 0,25-1 31 0 0,-51 5 1 0 0,5 0 116 0 0,39-3-105 0 0,18-1-52 0 0,-1 0 1 0 0,-39-5-1 0 0,36 2 103 0 0,-38-1 0 0 0,20 2-67 0 0,-8-4 102 0 0,35 3-105 0 0,-1 2 0 0 0,-32-1 0 0 0,23 4-82 0 0,-124 12 141 0 0,121-10-131 0 0,1-2 0 0 0,-37-1 0 0 0,40-1-3 0 0,-18 0 26 0 0,9 1 86 0 0,-57-6 0 0 0,-30-3 78 0 0,14 1-160 0 0,71 5 53 0 0,-67 3 0 0 0,27 2-35 0 0,34-2-44 0 0,18 0 27 0 0,-43-4 0 0 0,42 1-41 0 0,1 1 1 0 0,-37 4-1 0 0,37-2 0 0 0,0 0-1 0 0,-35-4 1 0 0,46 3-23 0 0,0-1 0 0 0,0 2 0 0 0,-16 1 0 0 0,13 0 5 0 0,-26-1 0 0 0,0-4-4 0 0,9 0 17 0 0,-57 2 0 0 0,63 4-6 0 0,1 1 1 0 0,-41 11-1 0 0,43-9 1 0 0,-26 2 0 0 0,7-2-2 0 0,-59 4 116 0 0,92-9-138 0 0,5 0 17 0 0,-1 0 0 0 0,1-1 0 0 0,0 1 0 0 0,-1-1 0 0 0,1-1 0 0 0,0 1-1 0 0,-9-2 1 0 0,-46-7 64 0 0,32 7-30 0 0,5 0-15 0 0,17 2-25 0 0,0 0-1 0 0,0-1 1 0 0,0 1-1 0 0,0-2 1 0 0,-10-2 0 0 0,9 2 4 0 0,0 0 0 0 0,0 0 0 0 0,0 1-1 0 0,0 0 1 0 0,-11-1 0 0 0,-21-3 80 0 0,-1-6 1 0 0,35 9-76 0 0,0 1 0 0 0,0-1 0 0 0,0 1 0 0 0,-8 0 0 0 0,8 0-2 0 0,0 0 0 0 0,0 1 0 0 0,-1-2 0 0 0,-5-1 0 0 0,8 2-8 0 0,0 0-1 0 0,0 0 0 0 0,0 1 1 0 0,0-1-1 0 0,1 1 0 0 0,-7 0 0 0 0,-13-3 17 0 0,10 0-15 0 0,-1 0 0 0 0,1 1 1 0 0,-1 1-1 0 0,1 0 0 0 0,-1 0 0 0 0,-14 2 0 0 0,-8 2 34 0 0,0-1-1 0 0,-50-5 1 0 0,74 3-35 0 0,0 1 1 0 0,0-1-1 0 0,1 2 0 0 0,-1 0 0 0 0,-19 5 1 0 0,-6 1 5 0 0,-170 23-14 0 0,173-26 0 0 0,21-3 0 0 0,0 0 0 0 0,-1-1 0 0 0,1 0 0 0 0,-14-2 0 0 0,-54-2 28 0 0,49 3-10 0 0,-33-5 0 0 0,-22-14-18 0 0,84 19 0 0 0,-26-3 0 0 0,0-2 0 0 0,-40-11 0 0 0,39 12 0 0 0,25 4 0 0 0,0 0 0 0 0,0-1 0 0 0,1 1 0 0 0,-1-1 0 0 0,0 0 0 0 0,-6-2 0 0 0,-91-33 64 0 0,85 28-64 0 0,-22-14 0 0 0,24 13 0 0 0,-30-14 0 0 0,41 22 0 0 0,1-1 0 0 0,0 1 0 0 0,0-1 0 0 0,0 1 0 0 0,0-1 0 0 0,0 0 0 0 0,0 0 0 0 0,0 0 0 0 0,-2-3 0 0 0,3 3 0 0 0,0 0 0 0 0,-1 0 0 0 0,1 0 0 0 0,-1 1 0 0 0,1-1 0 0 0,-1 1 0 0 0,0-1 0 0 0,0 1 0 0 0,1 0 0 0 0,-1-1 0 0 0,0 1 0 0 0,-3-1 0 0 0,3 2 0 0 0,0-1 0 0 0,0 0 0 0 0,1 1 0 0 0,-1-1 0 0 0,0 0 0 0 0,1 0 0 0 0,-1 0 0 0 0,0 0 0 0 0,1 0 0 0 0,0 0 0 0 0,-1 0 0 0 0,1 0 0 0 0,0-1 0 0 0,-1 1 0 0 0,-1-3 0 0 0,-9-26 0 0 0,11 26 0 0 0,0 0 0 0 0,-1 1 0 0 0,1-1 0 0 0,-1 0 0 0 0,0 0 0 0 0,0 1 0 0 0,0-1 0 0 0,0 1 0 0 0,-3-4 0 0 0,2 3 5 0 0,1 0 0 0 0,-1 0 0 0 0,1 0 0 0 0,1-1 0 0 0,-1 1-1 0 0,0-1 1 0 0,1 1 0 0 0,0-1 0 0 0,0 0 0 0 0,0 1 0 0 0,0-7 0 0 0,0-1 0 0 0,-29-112 6 0 0,26 108-1 0 0,2-1 0 0 0,0 0 0 0 0,1 1 0 0 0,1-30 0 0 0,0 21-7 0 0,7-58-3 0 0,-1-1 0 0 0,-4 49 0 0 0,1 0 0 0 0,1 1 0 0 0,11-41 0 0 0,-7 50 0 0 0,0 0 0 0 0,13-25 0 0 0,-11 25 0 0 0,-3 10 0 0 0,0-1 0 0 0,1 1 0 0 0,19-27 0 0 0,-23 36 0 0 0,2 0 0 0 0,-1 0 0 0 0,1 0 0 0 0,0 1 0 0 0,0 0 0 0 0,0 0 0 0 0,1 0 0 0 0,-1 1 0 0 0,1 0 0 0 0,11-4 0 0 0,8-1 0 0 0,0 3 0 0 0,0 0 0 0 0,1 1 0 0 0,-1 2 0 0 0,34-1 0 0 0,-32 2 0 0 0,1 2 0 0 0,0 2 0 0 0,-1 0 0 0 0,1 2 0 0 0,36 10 0 0 0,34 4 0 0 0,220-1 0 0 0,-186-13 0 0 0,-48-1 0 0 0,0-4 0 0 0,161-21 0 0 0,-160 9 0 0 0,105-1 0 0 0,-93 6 0 0 0,170-37 0 0 0,-197 31 0 0 0,266-47 0 0 0,-288 54 0 0 0,28-4 0 0 0,57-9 0 0 0,-90 15 0 0 0,108-15 0 0 0,156-3 0 0 0,-247 21 0 0 0,75-10 0 0 0,-39 3 0 0 0,2-2 0 0 0,50-2 0 0 0,-86 12 0 0 0,-13 0 0 0 0,71 8 0 0 0,-83-2 0 0 0,2 1 0 0 0,0-2 0 0 0,52-1 0 0 0,26-3 0 0 0,-45 2 0 0 0,98 10 0 0 0,-36 0 0 0 0,17 5 0 0 0,-94-14 0 0 0,104 4 0 0 0,97-3 0 0 0,-241-3 0 0 0,0 1 0 0 0,0 1 0 0 0,0 1 0 0 0,31 11 0 0 0,-36-11 0 0 0,-4-2 0 0 0,26 9 0 0 0,42 8 0 0 0,-54-14 0 0 0,-19-4 0 0 0,1 1 0 0 0,0-1 0 0 0,-1 0 0 0 0,1 0 0 0 0,0-1 0 0 0,0 1 0 0 0,0-1 0 0 0,0 0 0 0 0,0-1 0 0 0,7 0 0 0 0,-7 1 0 0 0,-5-1 0 0 0,0 1 0 0 0,0 0 0 0 0,0 0 0 0 0,0 0 0 0 0,0-1 0 0 0,0 1 0 0 0,0 0 0 0 0,0 0 0 0 0,0-1 0 0 0,0 1 0 0 0,0 0 0 0 0,0 0 0 0 0,0-1 0 0 0,0 1 0 0 0,0 0 0 0 0,0 0 0 0 0,0-1 0 0 0,0 1 0 0 0,0 0 0 0 0,-1 0 0 0 0,1-1 0 0 0,0 1 0 0 0,0 0 0 0 0,0 0 0 0 0,0 0 0 0 0,0-1 0 0 0,-1 1 0 0 0,1 0 0 0 0,0 0 0 0 0,-1-1 0 0 0,0 0 0 0 0,0 0 0 0 0,0 1 0 0 0,-1-1 0 0 0,1 0 0 0 0,-1 0 0 0 0,1 1 0 0 0,0-1 0 0 0,-1 1 0 0 0,1-1 0 0 0,-1 1 0 0 0,1 0 0 0 0,-1 0 0 0 0,1-1 0 0 0,-1 1 0 0 0,0 0 0 0 0,1 0 0 0 0,-1 0 0 0 0,1 1 0 0 0,-1-1 0 0 0,1 0 0 0 0,-1 1 0 0 0,1-1 0 0 0,-1 1 0 0 0,1-1 0 0 0,0 1 0 0 0,-1 0 0 0 0,1-1 0 0 0,0 1 0 0 0,-1 0 0 0 0,1 0 0 0 0,-1 1 0 0 0,1-1 0 0 0,1 0 0 0 0,0 0 0 0 0,0 0 0 0 0,0 0 0 0 0,0 0 0 0 0,0-1 0 0 0,0 1 0 0 0,0 0 0 0 0,0 0 0 0 0,0 0 0 0 0,0 0 0 0 0,1 0 0 0 0,-1 0 0 0 0,0 0 0 0 0,1 0 0 0 0,-1 0 0 0 0,0 0 0 0 0,1-1 0 0 0,-1 1 0 0 0,2 1 0 0 0,0 2 0 0 0,0 5 0 0 0,1-1 0 0 0,1-1 0 0 0,0 1 0 0 0,0 0 0 0 0,0-1 0 0 0,1 0 0 0 0,0 0 0 0 0,7 7 0 0 0,-6-7 0 0 0,-1 0 0 0 0,1 0 0 0 0,-1 0 0 0 0,-1 1 0 0 0,0-1 0 0 0,0 1 0 0 0,5 14 0 0 0,21 126 0 0 0,-25-125 0 0 0,0 0 0 0 0,-1 0 0 0 0,-2 0 0 0 0,0 1 0 0 0,-2-1 0 0 0,-3 39 0 0 0,0-35 0 0 0,0 5 0 0 0,-8 37 0 0 0,8-48-5 0 0,0 0-1 0 0,0 29 1 0 0,3-31-5 0 0,-2 1-1 0 0,-6 34 1 0 0,6-48 9 0 0,0 1-1 0 0,0 0 1 0 0,-1-1-1 0 0,1 0 1 0 0,-2 0 0 0 0,1 0-1 0 0,-1 0 1 0 0,0 0-1 0 0,0-1 1 0 0,0 1 0 0 0,-10 8-1 0 0,2-5 2 0 0,0-1 0 0 0,0-1 0 0 0,-1 0 0 0 0,0 0 0 0 0,0-1 0 0 0,-18 5 0 0 0,-6 4 0 0 0,19-6-650 0 0,0 2 0 0 0,0 0 0 0 0,2 1 0 0 0,-1 1 0 0 0,-21 21 0 0 0,-22 17-1696 0 0,31-31 56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51:58.800"/>
    </inkml:context>
    <inkml:brush xml:id="br0">
      <inkml:brushProperty name="width" value="0.1" units="cm"/>
      <inkml:brushProperty name="height" value="0.1" units="cm"/>
      <inkml:brushProperty name="color" value="#E71224"/>
    </inkml:brush>
  </inkml:definitions>
  <inkml:trace contextRef="#ctx0" brushRef="#br0">3942 1201 3367 0 0,'-4'-32'403'0'0,"4"31"-317"0"0,0 0-1 0 0,0 0 1 0 0,-1 0-1 0 0,1 0 1 0 0,0-1 0 0 0,-1 1-1 0 0,1 0 1 0 0,0 0-1 0 0,-1 0 1 0 0,1 0-1 0 0,-1 0 1 0 0,0 0-1 0 0,1 1 1 0 0,-1-1 0 0 0,0 0-1 0 0,0 0 1 0 0,1 0-1 0 0,-1 0 1 0 0,0 1-1 0 0,0-1 1 0 0,0 0 0 0 0,0 1-1 0 0,0-1 1 0 0,0 1-1 0 0,0-1 1 0 0,0 1-1 0 0,0 0 1 0 0,0-1 0 0 0,0 1-1 0 0,-1 0 1 0 0,1 0-1 0 0,0 0 1 0 0,0 0-1 0 0,-2 0 1 0 0,-6-1-85 0 0,0 1 0 0 0,1 0 0 0 0,-14 3 0 0 0,12-2 237 0 0,-116 18 1490 0 0,119-17-1671 0 0,1 0 0 0 0,-1 1 0 0 0,1-1 0 0 0,-1 2 0 0 0,1-1 0 0 0,0 0 0 0 0,-10 9 0 0 0,-11 6-22 0 0,8-8 127 0 0,-1 2 0 0 0,2 0 0 0 0,0 1-1 0 0,-21 19 1 0 0,39-31-105 0 0,-1 0-1 0 0,0-1 0 0 0,1 1 0 0 0,-1 0 0 0 0,0-1 1 0 0,1 1-1 0 0,-1 0 0 0 0,1 0 0 0 0,0 0 0 0 0,-1 0 1 0 0,1 0-1 0 0,0 0 0 0 0,-1-1 0 0 0,1 1 1 0 0,0 0-1 0 0,0 0 0 0 0,0 0 0 0 0,0 2 0 0 0,0-3-30 0 0,0 0-1 0 0,0 1 0 0 0,0-1 0 0 0,1 1 1 0 0,-1-1-1 0 0,0 1 0 0 0,0-1 0 0 0,1 1 1 0 0,-1-1-1 0 0,0 1 0 0 0,0-1 0 0 0,1 0 1 0 0,-1 1-1 0 0,1-1 0 0 0,-1 0 0 0 0,0 1 1 0 0,1-1-1 0 0,-1 0 0 0 0,1 0 0 0 0,-1 1 1 0 0,1-1-1 0 0,-1 0 0 0 0,1 0 0 0 0,-1 0 1 0 0,1 1-1 0 0,-1-1 0 0 0,1 0 0 0 0,-1 0 1 0 0,1 0-1 0 0,-1 0 0 0 0,1 0 0 0 0,-1 0 1 0 0,1 0-1 0 0,32-11 487 0 0,-27 11-456 0 0,0-1 0 0 0,0 1 0 0 0,0 1 0 0 0,0-1 0 0 0,10 3-1 0 0,17 1 151 0 0,-27-4-171 0 0,0 0 0 0 0,-1 1-1 0 0,1 0 1 0 0,-1 0 0 0 0,1 1-1 0 0,-1-1 1 0 0,0 1 0 0 0,0 0-1 0 0,6 3 1 0 0,3 2-6 0 0,21 1 36 0 0,-31-7-50 0 0,1 0-1 0 0,0 0 1 0 0,0 0-1 0 0,0 1 1 0 0,-1-1-1 0 0,1 1 1 0 0,6 3 0 0 0,-11-4-6 0 0,0-1 1 0 0,1 0-1 0 0,-1 0 0 0 0,0 0 1 0 0,0 0-1 0 0,1 0 1 0 0,-1 0-1 0 0,0 0 1 0 0,0 1-1 0 0,0-1 1 0 0,0 0-1 0 0,1 0 1 0 0,-1 0-1 0 0,0 0 1 0 0,0 1-1 0 0,0-1 1 0 0,0 0-1 0 0,0 0 0 0 0,0 0 1 0 0,1 1-1 0 0,-1-1 1 0 0,0 0-1 0 0,0 0 1 0 0,0 1-1 0 0,0-1 1 0 0,0 0-1 0 0,0 0 1 0 0,0 1-1 0 0,0-1 1 0 0,0 0-1 0 0,0 0 0 0 0,0 0 1 0 0,0 1-1 0 0,0-1 1 0 0,0 0-1 0 0,0 0 1 0 0,-1 1-1 0 0,-8 5 254 0 0,-20 2 99 0 0,24-7-265 0 0,-15 4 57 0 0,1 0 1 0 0,-1-1-1 0 0,0-1 1 0 0,0-1-1 0 0,-1-1 1 0 0,-21-1-1 0 0,-42-7 360 0 0,-1-4 0 0 0,-82-22 0 0 0,94 18-215 0 0,30 8-109 0 0,30 3-40 0 0,0 0 1 0 0,0 0 0 0 0,-19-11-1 0 0,22 10-81 0 0,0 0 0 0 0,-1 1-1 0 0,0 0 1 0 0,0 1 0 0 0,-18-4 0 0 0,15 5-65 0 0,-1-1 1 0 0,-15-6 0 0 0,16 5 18 0 0,1 0 1 0 0,-25-2 0 0 0,12 5 27 0 0,0 2 1 0 0,0 1-1 0 0,1 1 0 0 0,-45 10 1 0 0,43-7-64 0 0,-15 0 40 0 0,30-5 12 0 0,1 0 0 0 0,-1 1-1 0 0,1 0 1 0 0,-15 6 0 0 0,10-3-24 0 0,0 0 0 0 0,0-2 0 0 0,-30 4 0 0 0,23-6 77 0 0,1-1-1 0 0,0-1 1 0 0,-1 0 0 0 0,-28-7 0 0 0,-140-17 464 0 0,181 24-557 0 0,0 0 0 0 0,0 1 0 0 0,0 1 0 0 0,-10 1 0 0 0,-18 1 0 0 0,-4-2-3 0 0,18 0 72 0 0,0-1-1 0 0,-47-6 1 0 0,32-5 116 0 0,30 8-128 0 0,1 0 1 0 0,-1 1-1 0 0,0 0 0 0 0,0 0 1 0 0,-12 0-1 0 0,-104-6 281 0 0,90 6-245 0 0,23 1-32 0 0,1 0 0 0 0,-18 2 1 0 0,-131 7 244 0 0,110-5-134 0 0,34-1-119 0 0,0-1 0 0 0,-24-1 0 0 0,27-1-37 0 0,-1 1-1 0 0,-14 2 1 0 0,-11 1 12 0 0,14-2-1 0 0,1 2 0 0 0,-1 1 1 0 0,0 1-1 0 0,-37 12 0 0 0,21-5 18 0 0,-14 0 78 0 0,-67 7-1 0 0,109-18-69 0 0,-1-1 0 0 0,1 0-1 0 0,0-1 1 0 0,-17-3-1 0 0,-28 6 280 0 0,-54-11 116 0 0,98 7-405 0 0,1-1-1 0 0,-17-6 0 0 0,19 5-7 0 0,1 1-1 0 0,0 0 0 0 0,-1 1 0 0 0,1 0 0 0 0,-13 0 0 0 0,1 1 26 0 0,-38-6 0 0 0,24 1 19 0 0,-5 7-16 0 0,33-1-50 0 0,0 1 1 0 0,-1-1 0 0 0,-11-2-1 0 0,0 0 64 0 0,15 1-32 0 0,1 1 0 0 0,-1-1 0 0 0,0 0 1 0 0,1 0-1 0 0,-1 0 0 0 0,1-1 0 0 0,-1 1 0 0 0,1-1 0 0 0,-8-4 0 0 0,10 4-6 0 0,1 0 1 0 0,-1 0-1 0 0,0 0 0 0 0,1 0 0 0 0,0 0 1 0 0,-1-1-1 0 0,1 1 0 0 0,-1-3 0 0 0,-7-11 152 0 0,-13-21 187 0 0,12 17-228 0 0,2 6-54 0 0,2 0 0 0 0,0-1 0 0 0,0 0 0 0 0,1 0 0 0 0,1 0 0 0 0,1-1 0 0 0,-3-24 0 0 0,4 22-12 0 0,-11-34-1 0 0,8 34-20 0 0,-5-35 0 0 0,8 20 17 0 0,1 0 0 0 0,2 0-1 0 0,2 1 1 0 0,1-1-1 0 0,9-39 1 0 0,22-108 218 0 0,-23 95-287 0 0,11-16 65 0 0,-4 22-24 0 0,-18 76-52 0 0,0 0 0 0 0,0 0 0 0 0,0 0 0 0 0,1 0 0 0 0,0 0 0 0 0,0 1 0 0 0,-1-1 0 0 0,1 1 0 0 0,1-1 0 0 0,-1 1 0 0 0,0 0 0 0 0,1-1 0 0 0,4-2 0 0 0,0 0 0 0 0,-1 1 0 0 0,0 0 0 0 0,1 1 0 0 0,14-6 0 0 0,64-24 0 0 0,-54 27 0 0 0,0 1 0 0 0,1 1 0 0 0,-1 1 0 0 0,42 2 0 0 0,-3 0 0 0 0,-9-1 0 0 0,171-12 0 0 0,10-1 0 0 0,2 19 0 0 0,-200-3 0 0 0,129-3 0 0 0,41-5 0 0 0,-212 7 0 0 0,286-15 64 0 0,-118 26-64 0 0,0 0 0 0 0,132-27 0 0 0,-45 3 0 0 0,-255 13 0 0 0,159-6 11 0 0,63-12 42 0 0,-192 18-53 0 0,31 4 0 0 0,-12-1 0 0 0,-11-1 0 0 0,123 10 0 0 0,-134-8 0 0 0,50 15 0 0 0,-54-9 0 0 0,-1 0 0 0 0,45 26 0 0 0,-53-27 0 0 0,-11-5-3 0 0,-1-1 0 0 0,1 1 0 0 0,-1 0 0 0 0,0 0 0 0 0,0 1-1 0 0,-1-1 1 0 0,0 1 0 0 0,1 0 0 0 0,-1 0 0 0 0,2 6 0 0 0,9 12-16 0 0,-8-12 15 0 0,-1-1 0 0 0,8 22-1 0 0,-5-11 7 0 0,2 7-2 0 0,-1 0 0 0 0,-1 1 0 0 0,-1-1 0 0 0,-2 1 0 0 0,-1 0 0 0 0,0 41 0 0 0,-15 178 0 0 0,2-135 0 0 0,-1-26 0 0 0,2-19-114 0 0,6-45 7 0 0,-7 36 0 0 0,-9 12-1471 0 0,-14 73-2953 0 0,25-94 2896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53:01.688"/>
    </inkml:context>
    <inkml:brush xml:id="br0">
      <inkml:brushProperty name="width" value="0.1" units="cm"/>
      <inkml:brushProperty name="height" value="0.1" units="cm"/>
      <inkml:brushProperty name="color" value="#E71224"/>
    </inkml:brush>
  </inkml:definitions>
  <inkml:trace contextRef="#ctx0" brushRef="#br0">0 162 5759 0 0,'0'-2'97'0'0,"1"0"0"0"0,-1 0 0 0 0,1 0 0 0 0,-1 0 0 0 0,1 0 0 0 0,0 0 0 0 0,-1 0 0 0 0,1 0 0 0 0,0 0 0 0 0,1 0 0 0 0,-1 1-1 0 0,0-1 1 0 0,0 0 0 0 0,1 1 0 0 0,-1-1 0 0 0,1 1 0 0 0,-1-1 0 0 0,1 1 0 0 0,0 0 0 0 0,-1 0 0 0 0,1 0 0 0 0,0 0 0 0 0,0 0-1 0 0,0 0 1 0 0,0 0 0 0 0,0 0 0 0 0,2 0 0 0 0,5-1 191 0 0,-1-1 0 0 0,1 2-1 0 0,-1-1 1 0 0,1 1 0 0 0,12 0-1 0 0,-14 2-139 0 0,0-1-1 0 0,0 0 0 0 0,-1-1 1 0 0,1 1-1 0 0,0-1 1 0 0,-1 0-1 0 0,1-1 0 0 0,0 0 1 0 0,-1 0-1 0 0,0 0 0 0 0,1-1 1 0 0,-1 0-1 0 0,0 0 1 0 0,-1 0-1 0 0,1-1 0 0 0,6-5 1 0 0,18-20 825 0 0,-18 16-189 0 0,21-16 0 0 0,-32 29-746 0 0,0-1 1 0 0,1 1-1 0 0,-1 0 0 0 0,0-1 1 0 0,1 1-1 0 0,-1 0 0 0 0,0 0 1 0 0,1 0-1 0 0,-1 0 0 0 0,0 0 1 0 0,1 0-1 0 0,-1 0 0 0 0,1 0 1 0 0,-1 1-1 0 0,0-1 0 0 0,1 0 0 0 0,-1 1 1 0 0,0-1-1 0 0,2 2 0 0 0,-2-2-27 0 0,0 0 0 0 0,0 1-1 0 0,0-1 1 0 0,0 1 0 0 0,0-1-1 0 0,0 1 1 0 0,0 0 0 0 0,0-1 0 0 0,0 1-1 0 0,0 0 1 0 0,0 0 0 0 0,0-1-1 0 0,-1 1 1 0 0,1 0 0 0 0,0 0-1 0 0,-1 0 1 0 0,1 0 0 0 0,0 0-1 0 0,-1 0 1 0 0,1 0 0 0 0,0 2 159 0 0,3 26 569 0 0,0-10-656 0 0,-1-2 91 0 0,10 31 0 0 0,-11-42-165 0 0,0-1 1 0 0,1 1-1 0 0,-1-1 1 0 0,1 0-1 0 0,1 0 0 0 0,-1 0 1 0 0,1 0-1 0 0,0-1 1 0 0,6 7-1 0 0,-1-4 5 0 0,0 0 0 0 0,0 0-1 0 0,1-1 1 0 0,0 0 0 0 0,0-1-1 0 0,0 0 1 0 0,1 0 0 0 0,-1-1-1 0 0,17 3 1 0 0,-11-3 20 0 0,0-2-1 0 0,1 0 1 0 0,-1-1 0 0 0,0-1 0 0 0,1 0 0 0 0,16-3 0 0 0,2-3 169 0 0,47-14 1 0 0,-5 1 7 0 0,10 11-136 0 0,118-17-22 0 0,-202 25-34 0 0,1 0-1 0 0,-1-1 0 0 0,0 1 1 0 0,0 0-1 0 0,1 0 0 0 0,-1 1 1 0 0,0-1-1 0 0,0 1 1 0 0,1-1-1 0 0,-1 1 0 0 0,0 0 1 0 0,0 0-1 0 0,0 1 1 0 0,0-1-1 0 0,0 1 0 0 0,0-1 1 0 0,0 1-1 0 0,-1 0 0 0 0,1 0 1 0 0,-1 0-1 0 0,1 0 1 0 0,3 5-1 0 0,-3-2-169 0 0,1-1 1 0 0,-1 1-1 0 0,0 0 0 0 0,-1 0 1 0 0,4 6-1 0 0,5 30-4800 0 0,-6-11-793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5:38.689"/>
    </inkml:context>
    <inkml:brush xml:id="br0">
      <inkml:brushProperty name="width" value="0.1" units="cm"/>
      <inkml:brushProperty name="height" value="0.1" units="cm"/>
      <inkml:brushProperty name="color" value="#E71224"/>
    </inkml:brush>
  </inkml:definitions>
  <inkml:trace contextRef="#ctx0" brushRef="#br0">1334 78 1439 0 0,'9'-1'64'0'0,"-9"1"3"0"0,1 0 0 0 0,0 0 0 0 0,-1 0 0 0 0,1 0 0 0 0,0 0 0 0 0,0 0 0 0 0,-1 0 1 0 0,1 0-1 0 0,0 0 0 0 0,-1 0 0 0 0,1-1 0 0 0,0 1 0 0 0,-1 0 0 0 0,1 0 0 0 0,0-1 0 0 0,-1 1 1 0 0,1-1-1 0 0,-1 1 0 0 0,1 0 0 0 0,-1-1 0 0 0,1 1 0 0 0,-1-1 0 0 0,1 1 0 0 0,-1-1 0 0 0,1-1 0 0 0,5-4 467 0 0,-2-2 1656 0 0,-5 8-2120 0 0,1-1 0 0 0,-1 1 0 0 0,1-1 1 0 0,-1 1-1 0 0,1-1 0 0 0,-1 1 0 0 0,1 0 0 0 0,-1-1 0 0 0,0 1 0 0 0,1 0 0 0 0,-1-1 1 0 0,0 1-1 0 0,1 0 0 0 0,-1 0 0 0 0,0 0 0 0 0,0 0 0 0 0,1 0 0 0 0,-2 0 0 0 0,-53-13 2351 0 0,-39-5-347 0 0,-15 6-591 0 0,-173 5-1 0 0,217 7-1020 0 0,-275 8 1408 0 0,307-7-1767 0 0,-96 0 126 0 0,-90 6-2013 0 0,190-3 836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5:39.615"/>
    </inkml:context>
    <inkml:brush xml:id="br0">
      <inkml:brushProperty name="width" value="0.1" units="cm"/>
      <inkml:brushProperty name="height" value="0.1" units="cm"/>
      <inkml:brushProperty name="color" value="#E71224"/>
    </inkml:brush>
  </inkml:definitions>
  <inkml:trace contextRef="#ctx0" brushRef="#br0">1228 78 1839 0 0,'-17'-8'763'0'0,"0"1"0"0"0,0 0-1 0 0,-1 2 1 0 0,0 0 0 0 0,-20-3-1 0 0,-105-10 1615 0 0,54 7-474 0 0,35 6-1242 0 0,-1 2-1 0 0,1 2 0 0 0,0 3 0 0 0,-1 2 0 0 0,-56 13 1 0 0,-98 11 419 0 0,-24 6-1566 0 0,208-28-3198 0 0,4 2-1284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5:40.638"/>
    </inkml:context>
    <inkml:brush xml:id="br0">
      <inkml:brushProperty name="width" value="0.1" units="cm"/>
      <inkml:brushProperty name="height" value="0.1" units="cm"/>
      <inkml:brushProperty name="color" value="#E71224"/>
    </inkml:brush>
  </inkml:definitions>
  <inkml:trace contextRef="#ctx0" brushRef="#br0">2260 27 2759 0 0,'-6'-2'508'0'0,"-1"0"0"0"0,1 0-1 0 0,-1 1 1 0 0,1 0-1 0 0,-1 0 1 0 0,1 0-1 0 0,-13 1 1 0 0,-47 9 73 0 0,50-6-528 0 0,-1 0 1 0 0,1-2 0 0 0,-19 1-1 0 0,-108-20 2440 0 0,82 9-1418 0 0,17 4-513 0 0,0 3-1 0 0,-54 3 1 0 0,-87 15 521 0 0,80-5-595 0 0,101-10-469 0 0,-188 10 786 0 0,20-14-141 0 0,-222 10 623 0 0,33 39-1020 0 0,321-39-817 0 0,1 3 0 0 0,-65 23 0 0 0,45-11-5154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5:42.829"/>
    </inkml:context>
    <inkml:brush xml:id="br0">
      <inkml:brushProperty name="width" value="0.1" units="cm"/>
      <inkml:brushProperty name="height" value="0.1" units="cm"/>
      <inkml:brushProperty name="color" value="#E71224"/>
    </inkml:brush>
  </inkml:definitions>
  <inkml:trace contextRef="#ctx0" brushRef="#br0">1580 23 4143 0 0,'-48'-22'2268'0'0,"37"22"674"0"0,-10 4-3239 0 0,16-3 512 0 0,-9 1-60 0 0,1-1 0 0 0,-1 0-1 0 0,-21-3 1 0 0,-1 1 626 0 0,16 1-399 0 0,0 0 0 0 0,-1 2-1 0 0,-33 6 1 0 0,-18 10-104 0 0,-117 23 647 0 0,167-38-766 0 0,-196 28 1449 0 0,148-24-946 0 0,-81-3 1 0 0,-135-32 479 0 0,162 13-1222 0 0,7-5-2954 0 0,98 18 1632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37:41.237"/>
    </inkml:context>
    <inkml:brush xml:id="br0">
      <inkml:brushProperty name="width" value="0.1" units="cm"/>
      <inkml:brushProperty name="height" value="0.1" units="cm"/>
      <inkml:brushProperty name="color" value="#E71224"/>
    </inkml:brush>
  </inkml:definitions>
  <inkml:trace contextRef="#ctx0" brushRef="#br0">850 275 2127 0 0,'3'-7'202'0'0,"-1"0"-1"0"0,0 0 0 0 0,0-1 1 0 0,0 1-1 0 0,-1-1 1 0 0,0 1-1 0 0,0-1 0 0 0,-1 0 1 0 0,0 1-1 0 0,-1-1 0 0 0,-2-13 1 0 0,2 11-45 0 0,-1 1 1 0 0,-1 0-1 0 0,1-1 1 0 0,-2 1-1 0 0,1 0 1 0 0,-1 0 0 0 0,-1 1-1 0 0,1-1 1 0 0,-7-7-1 0 0,7 12-90 0 0,0 0 0 0 0,0 0 0 0 0,-1 0 0 0 0,0 1 0 0 0,1-1 0 0 0,-1 1 0 0 0,0 0 0 0 0,0 1 0 0 0,-1-1 0 0 0,1 1 0 0 0,-11-3 0 0 0,-7 0 135 0 0,-35-5 0 0 0,50 9-172 0 0,-62-8 391 0 0,-84 2 0 0 0,138 8-370 0 0,-1 0 0 0 0,1 1-1 0 0,0 1 1 0 0,-1 0 0 0 0,1 2-1 0 0,1 0 1 0 0,-1 0 0 0 0,1 2-1 0 0,0 0 1 0 0,0 0 0 0 0,-25 18-1 0 0,19-7-50 0 0,0 0 0 0 0,0 1 0 0 0,2 1 0 0 0,1 1 0 0 0,0 1 0 0 0,2 0 0 0 0,0 1 0 0 0,-15 31 0 0 0,23-38-5 0 0,1 0-1 0 0,1 0 0 0 0,1 0 0 0 0,0 1 1 0 0,1 0-1 0 0,0-1 0 0 0,2 2 0 0 0,0-1 1 0 0,0 27-1 0 0,3-29 9 0 0,0 0 0 0 0,1 0 0 0 0,0 0 1 0 0,1 0-1 0 0,1-1 0 0 0,1 0 0 0 0,0 1 1 0 0,0-2-1 0 0,1 1 0 0 0,1-1 0 0 0,10 16 1 0 0,2-2 152 0 0,45 49 1 0 0,-52-64-92 0 0,1 0 0 0 0,0-1 1 0 0,0-1-1 0 0,1 0 1 0 0,26 13-1 0 0,3-3 28 0 0,0-1 0 0 0,1-3 0 0 0,1-2 0 0 0,53 11 0 0 0,-93-24-92 0 0,20 4 49 0 0,31 2-1 0 0,-48-6-37 0 0,1-1-1 0 0,0-1 1 0 0,-1 1-1 0 0,1-1 1 0 0,-1-1-1 0 0,1 0 1 0 0,11-3-1 0 0,2-4 17 0 0,1-1 1 0 0,-1-1-1 0 0,-1-1 0 0 0,0 0 0 0 0,-1-2 0 0 0,0 0 0 0 0,-1-1 1 0 0,22-24-1 0 0,-32 30-7 0 0,-2 0 1 0 0,1-1 0 0 0,-1 0-1 0 0,0-1 1 0 0,-1 0 0 0 0,-1 1-1 0 0,7-18 1 0 0,-9 19-6 0 0,0 0-1 0 0,0-1 1 0 0,-1 1 0 0 0,0-1 0 0 0,0 0-1 0 0,-1 1 1 0 0,-1-1 0 0 0,1 0 0 0 0,-3-18-1 0 0,0 20-12 0 0,0-1 0 0 0,-1 1 1 0 0,0 0-1 0 0,0 0 0 0 0,-1 0 0 0 0,0 1 0 0 0,-1-1 0 0 0,1 1 0 0 0,-1 0 0 0 0,-1 0 0 0 0,1 0 0 0 0,-1 1 0 0 0,0 0 0 0 0,-1 0 0 0 0,-8-6 0 0 0,3 3-14 0 0,0 1 0 0 0,-1 1 0 0 0,0 0-1 0 0,-1 1 1 0 0,1 0 0 0 0,-1 1 0 0 0,0 0 0 0 0,-17-2-1 0 0,11 3-498 0 0,-1-1-144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5:43.845"/>
    </inkml:context>
    <inkml:brush xml:id="br0">
      <inkml:brushProperty name="width" value="0.1" units="cm"/>
      <inkml:brushProperty name="height" value="0.1" units="cm"/>
      <inkml:brushProperty name="color" value="#E71224"/>
    </inkml:brush>
  </inkml:definitions>
  <inkml:trace contextRef="#ctx0" brushRef="#br0">1733 1 4607 0 0,'-32'4'803'0'0,"0"0"0"0"0,-1-2 0 0 0,-53-4 0 0 0,60 1 477 0 0,-52 6 0 0 0,56-4-914 0 0,-1-1 0 0 0,-23-2-1 0 0,22 0 31 0 0,-38 2-1 0 0,-139 13 2102 0 0,-310-21 0 0 0,405 2-1804 0 0,-191 16 0 0 0,273-7-1072 0 0,0 1 0 0 0,0 0-1 0 0,-34 13 1 0 0,34-8-1056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5:45.490"/>
    </inkml:context>
    <inkml:brush xml:id="br0">
      <inkml:brushProperty name="width" value="0.1" units="cm"/>
      <inkml:brushProperty name="height" value="0.1" units="cm"/>
      <inkml:brushProperty name="color" value="#E71224"/>
    </inkml:brush>
  </inkml:definitions>
  <inkml:trace contextRef="#ctx0" brushRef="#br0">1103 55 6967 0 0,'-34'-15'800'0'0,"25"13"-531"0"0,0-1-1 0 0,-1 1 1 0 0,1 0-1 0 0,-1 1 1 0 0,1 0-1 0 0,-1 1 1 0 0,-11 0 0 0 0,16 0-112 0 0,-9 0 66 0 0,-9 0 456 0 0,0 0 1 0 0,0 1 0 0 0,1 1-1 0 0,-42 10 1 0 0,45-8-470 0 0,-1 0 0 0 0,1-2 0 0 0,-1 0 1 0 0,0-2-1 0 0,-28-2 0 0 0,0 1 180 0 0,-42-3 453 0 0,-129-23 1 0 0,151 17-551 0 0,31 5-646 0 0,1 1 0 0 0,-1 2 1 0 0,-51 3-1 0 0,68 2-848 0 0,1 4-57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5:46.516"/>
    </inkml:context>
    <inkml:brush xml:id="br0">
      <inkml:brushProperty name="width" value="0.1" units="cm"/>
      <inkml:brushProperty name="height" value="0.1" units="cm"/>
      <inkml:brushProperty name="color" value="#E71224"/>
    </inkml:brush>
  </inkml:definitions>
  <inkml:trace contextRef="#ctx0" brushRef="#br0">1199 7 4607 0 0,'-5'-1'278'0'0,"-1"0"-1"0"0,0 1 0 0 0,0-1 0 0 0,0 1 0 0 0,0 1 1 0 0,0-1-1 0 0,0 1 0 0 0,0 0 0 0 0,0 1 0 0 0,-7 2 1 0 0,6-2-155 0 0,-1 0 1 0 0,1 0 0 0 0,0-1 0 0 0,-1 0 0 0 0,1 0 0 0 0,-11 0-1 0 0,-206-9 3918 0 0,77 4-2334 0 0,90 2-1026 0 0,-367-6 2564 0 0,295 20-3484 0 0,64-8-2262 0 0,47-2 1195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5:47.275"/>
    </inkml:context>
    <inkml:brush xml:id="br0">
      <inkml:brushProperty name="width" value="0.1" units="cm"/>
      <inkml:brushProperty name="height" value="0.1" units="cm"/>
      <inkml:brushProperty name="color" value="#E71224"/>
    </inkml:brush>
  </inkml:definitions>
  <inkml:trace contextRef="#ctx0" brushRef="#br0">1492 7 5815 0 0,'-3'-2'79'0'0,"0"1"0"0"0,0 0 0 0 0,0 0 0 0 0,-1 1 0 0 0,1-1 0 0 0,0 1 0 0 0,-5-1 0 0 0,-7 10 659 0 0,3-5-559 0 0,3 0-145 0 0,-1-1-1 0 0,1 0 1 0 0,-1-1-1 0 0,0 0 1 0 0,0 0-1 0 0,0-1 1 0 0,0 0 0 0 0,-14-1-1 0 0,-38-3 921 0 0,0 3-1 0 0,0 3 1 0 0,-64 12-1 0 0,80-10-762 0 0,-109 9 865 0 0,-13 10 98 0 0,-67 7 296 0 0,151-26-1498 0 0,0-4-1 0 0,-85-10 1 0 0,128 7-3637 0 0,2 4-1265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5:49.763"/>
    </inkml:context>
    <inkml:brush xml:id="br0">
      <inkml:brushProperty name="width" value="0.1" units="cm"/>
      <inkml:brushProperty name="height" value="0.1" units="cm"/>
      <inkml:brushProperty name="color" value="#E71224"/>
    </inkml:brush>
  </inkml:definitions>
  <inkml:trace contextRef="#ctx0" brushRef="#br0">1419 164 5927 0 0,'-6'-3'246'0'0,"0"0"0"0"0,1 0 0 0 0,-1-1 0 0 0,1 1 0 0 0,-1-1 0 0 0,1 0 0 0 0,0-1 0 0 0,1 1 0 0 0,-7-8 0 0 0,1-1 49 0 0,0 0 0 0 0,-1 1-1 0 0,0 0 1 0 0,-1 1 0 0 0,-19-14-1 0 0,25 21-109 0 0,-1 0 0 0 0,1 0 0 0 0,-1 1-1 0 0,0-1 1 0 0,0 2 0 0 0,0-1 0 0 0,0 1 0 0 0,-1 0-1 0 0,1 0 1 0 0,0 1 0 0 0,-1 0 0 0 0,0 1 0 0 0,1-1 0 0 0,-9 2-1 0 0,-408 25 3248 0 0,204 1-1406 0 0,105-1-1004 0 0,57-11-1695 0 0,-47 12 267 0 0,-9 3 282 0 0,38-16-3143 0 0,48-10-563 0 0,8 0-182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5:50.704"/>
    </inkml:context>
    <inkml:brush xml:id="br0">
      <inkml:brushProperty name="width" value="0.1" units="cm"/>
      <inkml:brushProperty name="height" value="0.1" units="cm"/>
      <inkml:brushProperty name="color" value="#E71224"/>
    </inkml:brush>
  </inkml:definitions>
  <inkml:trace contextRef="#ctx0" brushRef="#br0">1939 0 2959 0 0,'-3'1'185'0'0,"-1"0"-1"0"0,0 0 1 0 0,0 0-1 0 0,1-1 1 0 0,-1 0 0 0 0,0 0-1 0 0,-4 0 1 0 0,-19 2 1202 0 0,-1 3-304 0 0,19-3-767 0 0,-1 0-1 0 0,1 0 0 0 0,-14 6 0 0 0,0 0 332 0 0,1 0 0 0 0,-38 7 0 0 0,-17 4 243 0 0,-140 34 1059 0 0,118-32-1089 0 0,-154 23 452 0 0,209-41-861 0 0,-68-5-1 0 0,62 0-223 0 0,-11-1 30 0 0,0-3 0 0 0,1-3-1 0 0,-72-20 1 0 0,86 18-55 0 0,-1 2 1 0 0,-76-6-1 0 0,100 14-204 0 0,0 1-1 0 0,-1 1 0 0 0,1 2 1 0 0,0 0-1 0 0,0 1 1 0 0,0 1-1 0 0,-29 11 1 0 0,3 2-262 0 0,0 1-22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6:22.405"/>
    </inkml:context>
    <inkml:brush xml:id="br0">
      <inkml:brushProperty name="width" value="0.1" units="cm"/>
      <inkml:brushProperty name="height" value="0.1" units="cm"/>
      <inkml:brushProperty name="color" value="#E71224"/>
    </inkml:brush>
  </inkml:definitions>
  <inkml:trace contextRef="#ctx0" brushRef="#br0">23 25 1783 0 0,'-3'1'71'0'0,"3"-1"-66"0"0,0 0 1 0 0,-1 0-1 0 0,1 0 0 0 0,0 0 0 0 0,-1 0 1 0 0,1 0-1 0 0,-1 0 0 0 0,1 1 1 0 0,0-1-1 0 0,-1 0 0 0 0,1 0 0 0 0,0 0 1 0 0,-1 0-1 0 0,1 0 0 0 0,0 1 1 0 0,-1-1-1 0 0,1 0 0 0 0,0 0 0 0 0,-1 1 1 0 0,1-1-1 0 0,0 0 0 0 0,0 0 1 0 0,-1 1-1 0 0,1-1 0 0 0,0 1 0 0 0,-1-1 36 0 0,1 0 0 0 0,0 1 0 0 0,0-1 0 0 0,0 0 0 0 0,0 0 0 0 0,-1 1 0 0 0,1-1 0 0 0,0 0 0 0 0,0 0 0 0 0,0 0 0 0 0,0 1 0 0 0,0-1 0 0 0,0 0 0 0 0,0 1 0 0 0,0-1 0 0 0,0 0 0 0 0,0 0 0 0 0,0 1 0 0 0,0-1 0 0 0,0 0 0 0 0,0 0 0 0 0,0 1 0 0 0,0-1 0 0 0,0 0 0 0 0,0 0 0 0 0,0 1 0 0 0,0-1 0 0 0,0 0 0 0 0,0 1 0 0 0,2-2 37 0 0,-1-6 424 0 0,-3-23 2680 0 0,2 30-3160 0 0,0 0-1 0 0,0 0 0 0 0,0 0 0 0 0,0 1 0 0 0,0-1 1 0 0,0 0-1 0 0,0 0 0 0 0,0 0 0 0 0,0 0 0 0 0,0 0 1 0 0,-1 0-1 0 0,1 0 0 0 0,0 0 0 0 0,0 0 0 0 0,0 0 1 0 0,0 0-1 0 0,0 0 0 0 0,0 0 0 0 0,0 0 0 0 0,0 0 1 0 0,0 0-1 0 0,0 0 0 0 0,-1 0 0 0 0,1 0 0 0 0,0 0 1 0 0,0 0-1 0 0,0 0 0 0 0,0 0 0 0 0,0 0 0 0 0,0 0 1 0 0,0 0-1 0 0,0 0 0 0 0,0 0 0 0 0,-1 0 0 0 0,1 0 1 0 0,0 0-1 0 0,0 0 0 0 0,0 0 0 0 0,0 0 0 0 0,0 0 1 0 0,0 0-1 0 0,0 0 0 0 0,0 0 0 0 0,0 0 0 0 0,0-1 1 0 0,0 1-1 0 0,0 0 0 0 0,-1 0 0 0 0,1 0 0 0 0,0 0 1 0 0,0 0-1 0 0,0 0 0 0 0,-4 8 317 0 0,3-6-326 0 0,1 1 1 0 0,-1-1-1 0 0,1 0 1 0 0,0 0 0 0 0,0 1-1 0 0,0-1 1 0 0,0 0-1 0 0,0 0 1 0 0,1 1-1 0 0,-1-1 1 0 0,1 0 0 0 0,-1 0-1 0 0,1 0 1 0 0,0 0-1 0 0,0 0 1 0 0,0 0 0 0 0,0 0-1 0 0,0 0 1 0 0,2 3-1 0 0,3 2-692 0 0,-1-1 0 0 0,1 1 0 0 0,11 9-1 0 0,-7-6-1887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6:23.012"/>
    </inkml:context>
    <inkml:brush xml:id="br0">
      <inkml:brushProperty name="width" value="0.1" units="cm"/>
      <inkml:brushProperty name="height" value="0.1" units="cm"/>
      <inkml:brushProperty name="color" value="#E71224"/>
    </inkml:brush>
  </inkml:definitions>
  <inkml:trace contextRef="#ctx0" brushRef="#br0">1678 120 2303 0 0,'-6'-3'3757'0'0,"6"2"-3725"0"0,-1 1 0 0 0,1 0 0 0 0,0 0 0 0 0,0 0 0 0 0,0-1 0 0 0,0 1 0 0 0,-1 0 0 0 0,1 0 0 0 0,0 0 0 0 0,0 0 0 0 0,-1 0 0 0 0,1 0 0 0 0,0-1 0 0 0,0 1 0 0 0,0 0 0 0 0,-1 0 0 0 0,1 0 0 0 0,0 0 0 0 0,0 0 0 0 0,-1 0 0 0 0,1 0-1 0 0,0 0 1 0 0,0 0 0 0 0,-1 0 0 0 0,1 0 0 0 0,0 0 0 0 0,0 0 0 0 0,-1 0 0 0 0,1 1 0 0 0,0-1 0 0 0,0 0 0 0 0,-1 0 0 0 0,1 0 0 0 0,0 0 0 0 0,0 0 0 0 0,0 0 0 0 0,-1 0 0 0 0,1 1 0 0 0,0-1 0 0 0,0 0 0 0 0,0 0 0 0 0,0 0 0 0 0,0 1 0 0 0,-1-1 0 0 0,1 0 0 0 0,0 0 0 0 0,0 0 0 0 0,0 1 0 0 0,0-1 0 0 0,0 0 0 0 0,0 0 0 0 0,0 1 0 0 0,0-1-1 0 0,0 0 1 0 0,0 0 0 0 0,0 1 0 0 0,0-1 0 0 0,0 0 0 0 0,0 0 0 0 0,0 1 0 0 0,0-1 0 0 0,0 0 0 0 0,0 0 0 0 0,0 0 0 0 0,0 1 0 0 0,0-1 0 0 0,0 0 0 0 0,-3 0 134 0 0,1-1 0 0 0,-1 0 0 0 0,0 0 0 0 0,0 0 0 0 0,1 0 0 0 0,-1 0 0 0 0,0 0-1 0 0,-3-4 1 0 0,3 3 72 0 0,0 0 0 0 0,0 0 0 0 0,-1 1 0 0 0,1-1 0 0 0,0 1 0 0 0,-1 0 0 0 0,1 0 0 0 0,0 0 0 0 0,-5-1 0 0 0,4 1-31 0 0,3 1-178 0 0,0 0 1 0 0,-1 0-1 0 0,1 1 1 0 0,0-1-1 0 0,0 0 1 0 0,0 0-1 0 0,0 1 1 0 0,-1-1-1 0 0,1 1 0 0 0,0-1 1 0 0,0 1-1 0 0,0-1 1 0 0,0 1-1 0 0,0 0 1 0 0,0 0-1 0 0,1-1 0 0 0,-3 2 1 0 0,3-1-4 0 0,-1 0-1 0 0,0 0 1 0 0,0 0 0 0 0,0 0 0 0 0,0-1-1 0 0,0 1 1 0 0,0 0 0 0 0,0-1 0 0 0,0 1-1 0 0,0-1 1 0 0,0 1 0 0 0,0-1-1 0 0,0 1 1 0 0,0-1 0 0 0,0 0 0 0 0,-1 0-1 0 0,1 0 1 0 0,0 1 0 0 0,0-1 0 0 0,0 0-1 0 0,0 0 1 0 0,-1-1 0 0 0,1 1 0 0 0,-2 0-1 0 0,-3-3 150 0 0,-1 2-1 0 0,1-1 0 0 0,0 1 0 0 0,-1 0 1 0 0,1 0-1 0 0,-13 1 0 0 0,-4-2 22 0 0,-107-15 1050 0 0,118 15-1216 0 0,0 0 0 0 0,-17-7 1 0 0,3 1 144 0 0,-3-2 129 0 0,18 7-101 0 0,0-1 0 0 0,-20-2-1 0 0,1-1 34 0 0,23 5-202 0 0,1 0 1 0 0,0 1 0 0 0,-1 0 0 0 0,-8 0 0 0 0,-43-2 71 0 0,-23 2 73 0 0,7 2 377 0 0,-119-13 1 0 0,-9 0 333 0 0,152 12-600 0 0,-1 2 0 0 0,-91 16 0 0 0,121-13-450 0 0,1 0-1 0 0,0 1 1 0 0,0 2-1 0 0,0 0 1 0 0,1 1-1 0 0,0 0 0 0 0,0 2 1 0 0,1 0-1 0 0,-23 20 1 0 0,8-1-699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5:18.229"/>
    </inkml:context>
    <inkml:brush xml:id="br0">
      <inkml:brushProperty name="width" value="0.1" units="cm"/>
      <inkml:brushProperty name="height" value="0.1" units="cm"/>
      <inkml:brushProperty name="color" value="#E71224"/>
    </inkml:brush>
  </inkml:definitions>
  <inkml:trace contextRef="#ctx0" brushRef="#br0">3070 74 1375 0 0,'-1'0'13'0'0,"-6"0"68"0"0,7-3-41 0 0,4-5 181 0 0,11 2 522 0 0,-15 6-692 0 0,0 0 0 0 0,1 0 1 0 0,-1 0-1 0 0,0 0 0 0 0,0-1 0 0 0,0 1 1 0 0,1 0-1 0 0,-1 0 0 0 0,0 0 0 0 0,0-1 1 0 0,0 1-1 0 0,0 0 0 0 0,0 0 0 0 0,0-1 0 0 0,1 1 1 0 0,-1 0-1 0 0,0 0 0 0 0,0-1 0 0 0,0 1 1 0 0,0 0-1 0 0,0-1 0 0 0,0 1 0 0 0,0 0 1 0 0,0 0-1 0 0,0-1 0 0 0,0 1 0 0 0,0 0 1 0 0,0 0-1 0 0,0-1 0 0 0,0 1 0 0 0,-1 0 1 0 0,1 0-1 0 0,0-1 0 0 0,0 1 0 0 0,0 0 1 0 0,0 0-1 0 0,0-1 0 0 0,-1 1 0 0 0,1 0 1 0 0,0 0-1 0 0,0 0 0 0 0,0-1 0 0 0,-1 1 1 0 0,1 0-1 0 0,0 0 0 0 0,0 0 0 0 0,0 0 1 0 0,-1-1-1 0 0,1 1 0 0 0,0 0 0 0 0,0 0 1 0 0,-1 0-1 0 0,1 0 0 0 0,0 0 0 0 0,0 0 1 0 0,-1 0-1 0 0,1 0 0 0 0,-1 0 0 0 0,-20-4 638 0 0,17 4-459 0 0,-13-1 441 0 0,1 0 0 0 0,0 1-1 0 0,-1 1 1 0 0,1 1 0 0 0,0 0-1 0 0,-22 6 1 0 0,7-2 368 0 0,-1-2 0 0 0,-62 1 0 0 0,82-5-772 0 0,-1-1 1 0 0,1-1-1 0 0,-1 0 0 0 0,1-1 0 0 0,0 0 0 0 0,0-1 0 0 0,0 0 0 0 0,0 0 1 0 0,1-2-1 0 0,-12-6 0 0 0,15 8-144 0 0,-1 0 0 0 0,0 1-1 0 0,0 0 1 0 0,0 0 0 0 0,0 1 0 0 0,0 0 0 0 0,-12 0-1 0 0,-67-1 422 0 0,83 3-519 0 0,-42 0 99 0 0,0 3 0 0 0,-64 12 1 0 0,22-1 198 0 0,68-11-243 0 0,7 0-34 0 0,-1-1 0 0 0,-17 1 0 0 0,23-2-35 0 0,-1 0-1 0 0,1 1 1 0 0,0 0 0 0 0,0 0-1 0 0,-12 6 1 0 0,-18 4 53 0 0,36-11-63 0 0,-16 4 15 0 0,0-1 0 0 0,1-1-1 0 0,-29 0 1 0 0,-4 0-4 0 0,4-8 144 0 0,12 2 18 0 0,-58 1 0 0 0,11 5-102 0 0,28-2-14 0 0,-81 13 0 0 0,37 10 45 0 0,45-10-50 0 0,-39 9 90 0 0,6-7-18 0 0,-26 17-81 0 0,47-13-24 0 0,36-14 21 0 0,0-1-1 0 0,0-1 1 0 0,-39-1 0 0 0,26-1-8 0 0,12-1 100 0 0,1 0-1 0 0,0-3 1 0 0,0 0-1 0 0,-52-12 1 0 0,44 8-30 0 0,1 1 1 0 0,-50 0 0 0 0,32 2-95 0 0,-93-9 428 0 0,139 11-345 0 0,1 1 1 0 0,-1 0-1 0 0,1 0 0 0 0,-13 2 0 0 0,-1 7-1234 0 0,-1 9-4751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5:20.423"/>
    </inkml:context>
    <inkml:brush xml:id="br0">
      <inkml:brushProperty name="width" value="0.1" units="cm"/>
      <inkml:brushProperty name="height" value="0.1" units="cm"/>
      <inkml:brushProperty name="color" value="#E71224"/>
    </inkml:brush>
  </inkml:definitions>
  <inkml:trace contextRef="#ctx0" brushRef="#br0">1568 167 1839 0 0,'-8'0'4428'0'0,"8"0"-4411"0"0,0 0 1 0 0,0 0-1 0 0,0 0 0 0 0,0 1 0 0 0,-1-1 0 0 0,1 0 0 0 0,0 0 0 0 0,0 0 0 0 0,0 0 0 0 0,0 0 0 0 0,-1 0 0 0 0,1 0 0 0 0,0 0 0 0 0,0 0 0 0 0,0 0 0 0 0,-1 0 0 0 0,1 0 0 0 0,0 0 0 0 0,0 0 0 0 0,0 0 1 0 0,-1 0-1 0 0,1 0 0 0 0,0 0 0 0 0,0 0 0 0 0,0 0 0 0 0,-1 0 0 0 0,1 0 0 0 0,0 0 0 0 0,0 0 0 0 0,0 0 0 0 0,0 0 0 0 0,-1-1 0 0 0,-8-10 1000 0 0,6 8-831 0 0,0 0 0 0 0,0 1 0 0 0,0 0 0 0 0,-1 0 0 0 0,1 0-1 0 0,-1 0 1 0 0,0 0 0 0 0,0 1 0 0 0,1 0 0 0 0,-8-2 0 0 0,6 1 0 0 0,-32-8 1018 0 0,-38-7 0 0 0,23 7-1044 0 0,-76-10 2884 0 0,56 11-2463 0 0,-129-8 568 0 0,74 9-480 0 0,-394-24 1066 0 0,436 28-1765 0 0,-73 1-2379 0 0,119 4 1143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37:57.562"/>
    </inkml:context>
    <inkml:brush xml:id="br0">
      <inkml:brushProperty name="width" value="0.1" units="cm"/>
      <inkml:brushProperty name="height" value="0.1" units="cm"/>
      <inkml:brushProperty name="color" value="#E71224"/>
    </inkml:brush>
  </inkml:definitions>
  <inkml:trace contextRef="#ctx0" brushRef="#br0">580 755 2183 0 0,'0'0'11'0'0,"-1"0"-1"0"0,1 0 1 0 0,0 1-1 0 0,-1-1 0 0 0,1 0 1 0 0,0 0-1 0 0,0 1 0 0 0,-1-1 1 0 0,1 0-1 0 0,0 1 0 0 0,0-1 1 0 0,-1 0-1 0 0,1 1 0 0 0,0-1 1 0 0,0 1-1 0 0,0-1 1 0 0,0 0-1 0 0,-1 1 0 0 0,1-1 1 0 0,0 1-1 0 0,0-1 0 0 0,0 0 1 0 0,0 1-1 0 0,0-1 0 0 0,0 1 1 0 0,0-1-1 0 0,0 1 1 0 0,0-1-1 0 0,0 0 0 0 0,1 1 1 0 0,-1-1-1 0 0,0 1 0 0 0,0-1 1 0 0,0 0-1 0 0,0 1 0 0 0,1-1 1 0 0,-1 0-1 0 0,1 1 0 0 0,6 17 346 0 0,-7-16-302 0 0,1-1 0 0 0,1 1 0 0 0,-1-1 0 0 0,0 1 0 0 0,0-1 0 0 0,0 1-1 0 0,1-1 1 0 0,-1 0 0 0 0,1 1 0 0 0,-1-1 0 0 0,1 0 0 0 0,0 0-1 0 0,-1 0 1 0 0,1 0 0 0 0,0-1 0 0 0,-1 1 0 0 0,1 0 0 0 0,0-1 0 0 0,3 1-1 0 0,-2-1 61 0 0,1 0-1 0 0,-1 0 1 0 0,1 0-1 0 0,-1 0 1 0 0,1-1-1 0 0,-1 0 1 0 0,1 0-1 0 0,-1 0 1 0 0,6-2-1 0 0,0-2 29 0 0,-1 1-1 0 0,0-2 0 0 0,0 1 0 0 0,0-1 0 0 0,-1 0 1 0 0,1-1-1 0 0,-2 1 0 0 0,1-1 0 0 0,6-10 0 0 0,-7 9 37 0 0,-2-1 0 0 0,1 0 0 0 0,-1 0 0 0 0,5-14 0 0 0,6-15 348 0 0,-11 30-462 0 0,1 0-1 0 0,-2-1 0 0 0,1 1 0 0 0,-1-1 1 0 0,-1 0-1 0 0,0 0 0 0 0,0 0 1 0 0,0 0-1 0 0,-1-1 0 0 0,-1-14 0 0 0,-1-1 24 0 0,-2 0 0 0 0,0-1 0 0 0,-2 2 0 0 0,-1-1 0 0 0,-1 0 0 0 0,-16-39-1 0 0,-6-10 75 0 0,-2-4-70 0 0,24 62-78 0 0,-1 1-1 0 0,0 0 1 0 0,-1 1-1 0 0,-1 0 0 0 0,-18-20 1 0 0,23 29-13 0 0,0 0 0 0 0,-1 0 0 0 0,0 1 0 0 0,0 0 0 0 0,0 0 0 0 0,0 0 0 0 0,0 1 1 0 0,-1 0-1 0 0,0 0 0 0 0,1 0 0 0 0,-1 1 0 0 0,0 0 0 0 0,0 1 0 0 0,-1-1 0 0 0,-10 1 0 0 0,1 0 0 0 0,0 2 0 0 0,0 0 0 0 0,-1 2 0 0 0,2-1 0 0 0,-1 2 0 0 0,0 0 0 0 0,1 1 0 0 0,0 1 0 0 0,0 1 0 0 0,-20 10 0 0 0,6 0 0 0 0,1 2 0 0 0,1 1 0 0 0,0 1 0 0 0,-27 27 0 0 0,35-29-26 0 0,-33 40 0 0 0,45-48 23 0 0,1 0 1 0 0,0 0-1 0 0,0 1 0 0 0,1 0 0 0 0,1 0 0 0 0,-4 13 0 0 0,3-5 3 0 0,1-1 0 0 0,0 1-1 0 0,2 1 1 0 0,1-1 0 0 0,0 0 0 0 0,2 35-1 0 0,1-40-5 0 0,1-1 0 0 0,1 0-1 0 0,0 1 1 0 0,1-2 0 0 0,0 1-1 0 0,1 0 1 0 0,1-1-1 0 0,0 0 1 0 0,0 0 0 0 0,11 14-1 0 0,-3-6 6 0 0,1-1-1 0 0,29 29 1 0 0,-33-39 9 0 0,-1-1 0 0 0,1-1 1 0 0,0 0-1 0 0,1 0 0 0 0,0-1 0 0 0,18 8 1 0 0,-18-10 20 0 0,0-1 0 0 0,1 0 1 0 0,-1-1-1 0 0,1 0 0 0 0,0-1 1 0 0,0 0-1 0 0,0-1 0 0 0,0-1 1 0 0,0 0-1 0 0,0 0 0 0 0,0-2 1 0 0,0 0-1 0 0,0 0 0 0 0,0-1 1 0 0,-1 0-1 0 0,1-1 0 0 0,-1-1 1 0 0,0 0-1 0 0,0-1 0 0 0,-1 0 1 0 0,1 0-1 0 0,-2-2 0 0 0,1 1 1 0 0,-1-1-1 0 0,13-12 0 0 0,5-5 62 0 0,-17 16-58 0 0,-1 0 0 0 0,0 0 0 0 0,0-1 0 0 0,-1 0 0 0 0,0-1 0 0 0,-1 0 0 0 0,9-15 0 0 0,-29 45-3117 0 0,6-6-171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5:21.258"/>
    </inkml:context>
    <inkml:brush xml:id="br0">
      <inkml:brushProperty name="width" value="0.1" units="cm"/>
      <inkml:brushProperty name="height" value="0.1" units="cm"/>
      <inkml:brushProperty name="color" value="#E71224"/>
    </inkml:brush>
  </inkml:definitions>
  <inkml:trace contextRef="#ctx0" brushRef="#br0">1665 145 2303 0 0,'-16'-14'-215'0'0,"6"7"1794"0"0,0-1-1 0 0,0 2 1 0 0,-1-1-1 0 0,-16-6 1 0 0,22 11-1466 0 0,2 1-107 0 0,1 0 0 0 0,-1 0 1 0 0,1 0-1 0 0,0 0 1 0 0,-1-1-1 0 0,1 1 0 0 0,0-1 1 0 0,0 1-1 0 0,0-1 1 0 0,0 0-1 0 0,0 1 1 0 0,1-1-1 0 0,-3-3 0 0 0,-1-1 119 0 0,1 1 0 0 0,-1 0-1 0 0,0 0 1 0 0,-1 0 0 0 0,1 0 0 0 0,-1 1-1 0 0,0 0 1 0 0,0 0 0 0 0,0 1-1 0 0,-1 0 1 0 0,1 0 0 0 0,-1 0 0 0 0,0 1-1 0 0,1 0 1 0 0,-1 0 0 0 0,-13-1-1 0 0,1 2 263 0 0,0 1 0 0 0,-1 1 0 0 0,-31 6 0 0 0,-56 18 273 0 0,92-21-556 0 0,-22 3 224 0 0,-1-1 0 0 0,0-2 1 0 0,-60-1-1 0 0,18-1 375 0 0,-98-2 89 0 0,8 0-549 0 0,12 0 50 0 0,88 1-38 0 0,31-2-146 0 0,0 3 1 0 0,0 0-1 0 0,-40 10 0 0 0,-1 6-465 0 0,46-9-4590 0 0,13-3-796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5:22.512"/>
    </inkml:context>
    <inkml:brush xml:id="br0">
      <inkml:brushProperty name="width" value="0.1" units="cm"/>
      <inkml:brushProperty name="height" value="0.1" units="cm"/>
      <inkml:brushProperty name="color" value="#E71224"/>
    </inkml:brush>
  </inkml:definitions>
  <inkml:trace contextRef="#ctx0" brushRef="#br0">1057 309 6335 0 0,'-5'-6'110'0'0,"0"1"-1"0"0,-1 0 1 0 0,1 0 0 0 0,-1 0-1 0 0,-11-6 1 0 0,0-1 163 0 0,-65-59 1026 0 0,60 52-659 0 0,16 13-397 0 0,0 0 1 0 0,-1 1-1 0 0,1 0 0 0 0,-1 0 1 0 0,0 1-1 0 0,0-1 1 0 0,-1 2-1 0 0,1-1 1 0 0,-1 1-1 0 0,0 0 1 0 0,-14-3-1 0 0,-133-23 1397 0 0,-21 13-466 0 0,12 2-19 0 0,-101-35-1925 0 0,257 47 559 0 0,-16-2-1128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5:23.030"/>
    </inkml:context>
    <inkml:brush xml:id="br0">
      <inkml:brushProperty name="width" value="0.1" units="cm"/>
      <inkml:brushProperty name="height" value="0.1" units="cm"/>
      <inkml:brushProperty name="color" value="#E71224"/>
    </inkml:brush>
  </inkml:definitions>
  <inkml:trace contextRef="#ctx0" brushRef="#br0">1285 73 3679 0 0,'-14'-4'1365'0'0,"-1"1"0"0"0,0 1 0 0 0,-24-2 0 0 0,-4 1-853 0 0,-3 0-195 0 0,31 3-145 0 0,-26-4-1 0 0,-100-16 3273 0 0,-217-5 0 0 0,296 23-2814 0 0,-2-1-100 0 0,-119 11 1 0 0,145-3-1347 0 0,0 2-1 0 0,0 2 1 0 0,-57 21 0 0 0,56-14-562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5:23.847"/>
    </inkml:context>
    <inkml:brush xml:id="br0">
      <inkml:brushProperty name="width" value="0.1" units="cm"/>
      <inkml:brushProperty name="height" value="0.1" units="cm"/>
      <inkml:brushProperty name="color" value="#E71224"/>
    </inkml:brush>
  </inkml:definitions>
  <inkml:trace contextRef="#ctx0" brushRef="#br0">1518 86 6647 0 0,'-33'-24'1147'0'0,"29"21"-944"0"0,1 2 0 0 0,-1-1 0 0 0,1 0 0 0 0,-1 1 0 0 0,0-1 0 0 0,0 1 0 0 0,0 0-1 0 0,0 0 1 0 0,-7 0 0 0 0,-13-6-203 0 0,7 2 0 0 0,-19-6 323 0 0,27 8-132 0 0,1 1 1 0 0,-1-1 0 0 0,-16-1 0 0 0,-27-2 1377 0 0,-25 0-117 0 0,48 7-959 0 0,-46 9 0 0 0,8-1-126 0 0,17-3-98 0 0,-49 3 358 0 0,-22-4 93 0 0,27 0-185 0 0,29-3-251 0 0,-138 6 465 0 0,79-2-400 0 0,-72 9-1579 0 0,164-10-3071 0 0,5 0-1421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5:25.423"/>
    </inkml:context>
    <inkml:brush xml:id="br0">
      <inkml:brushProperty name="width" value="0.1" units="cm"/>
      <inkml:brushProperty name="height" value="0.1" units="cm"/>
      <inkml:brushProperty name="color" value="#E71224"/>
    </inkml:brush>
  </inkml:definitions>
  <inkml:trace contextRef="#ctx0" brushRef="#br0">1179 98 6703 0 0,'-3'-4'144'0'0,"0"1"-1"0"0,0-1 0 0 0,0 0 0 0 0,0 0 1 0 0,-3-8-1 0 0,-10-15 391 0 0,13 23-447 0 0,-1 0 0 0 0,0 0 0 0 0,0 0 0 0 0,0 0 0 0 0,0 1 0 0 0,-6-4 0 0 0,8 5 20 0 0,-1 1 0 0 0,1 0 0 0 0,0 0 0 0 0,-1 0 0 0 0,1 0 0 0 0,0 1-1 0 0,-1-1 1 0 0,1 1 0 0 0,-1-1 0 0 0,1 1 0 0 0,-1 0 0 0 0,1 0 0 0 0,-1 0 0 0 0,1 0 0 0 0,-1 0-1 0 0,-2 1 1 0 0,-21 5 732 0 0,12-3-495 0 0,-1 1-1 0 0,-20 8 1 0 0,2 0-37 0 0,23-9-198 0 0,-1 1 0 0 0,1 0 0 0 0,-16 10-1 0 0,13-7 12 0 0,0 0 0 0 0,-1-1-1 0 0,-29 8 1 0 0,-2 2 88 0 0,-37 10 211 0 0,72-23-329 0 0,-1 0 0 0 0,0-1 1 0 0,0-1-1 0 0,0 0 0 0 0,-13-1 1 0 0,-57-4 423 0 0,69 3-436 0 0,-91-13 1745 0 0,-144-39 0 0 0,126 25-2011 0 0,89 21-270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9:43.190"/>
    </inkml:context>
    <inkml:brush xml:id="br0">
      <inkml:brushProperty name="width" value="0.1" units="cm"/>
      <inkml:brushProperty name="height" value="0.1" units="cm"/>
      <inkml:brushProperty name="color" value="#E71224"/>
    </inkml:brush>
  </inkml:definitions>
  <inkml:trace contextRef="#ctx0" brushRef="#br0">0 0 14743 0 0,'7'0'320'0'0,"-3"2"72"0"0,2 0 16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9:45.530"/>
    </inkml:context>
    <inkml:brush xml:id="br0">
      <inkml:brushProperty name="width" value="0.1" units="cm"/>
      <inkml:brushProperty name="height" value="0.1" units="cm"/>
      <inkml:brushProperty name="color" value="#E71224"/>
    </inkml:brush>
  </inkml:definitions>
  <inkml:trace contextRef="#ctx0" brushRef="#br0">3644 1369 919 0 0,'4'-4'-25'0'0,"8"-9"4688"0"0,-12 13-4588 0 0,1-1 1 0 0,-1 1-1 0 0,0 0 1 0 0,0 0-1 0 0,1-1 1 0 0,-1 1 0 0 0,0 0-1 0 0,0 0 1 0 0,1-1-1 0 0,-1 1 1 0 0,0 0-1 0 0,1 0 1 0 0,-1 0-1 0 0,0-1 1 0 0,1 1-1 0 0,-1 0 1 0 0,1 0-1 0 0,-1 0 1 0 0,0 0-1 0 0,1 0 1 0 0,-1 0-1 0 0,0 0 1 0 0,1 0-1 0 0,-1 0 1 0 0,1 0-1 0 0,-1 0 1 0 0,0 0-1 0 0,1 0 1 0 0,-1 0-1 0 0,1 1-49 0 0,-1-1 1 0 0,0 1-1 0 0,0 0 0 0 0,0-1 1 0 0,0 1-1 0 0,0-1 0 0 0,0 1 1 0 0,0 0-1 0 0,0-1 0 0 0,0 1 1 0 0,0-1-1 0 0,-1 1 0 0 0,1 0 1 0 0,0-1-1 0 0,0 1 0 0 0,-1-1 1 0 0,1 1-1 0 0,0-1 0 0 0,0 1 1 0 0,-1-1-1 0 0,1 1 0 0 0,-1-1 1 0 0,1 1-1 0 0,0-1 0 0 0,-1 0 1 0 0,1 1-1 0 0,-1-1 1 0 0,1 0-1 0 0,-1 1 0 0 0,1-1 1 0 0,-1 0-1 0 0,0 1 0 0 0,-19 12 940 0 0,8-10-233 0 0,0 0 0 0 0,0-1 0 0 0,0 0 0 0 0,-17 0 0 0 0,-22 4 295 0 0,30 1-783 0 0,18-5-212 0 0,0-1 1 0 0,0 0 0 0 0,0 0 0 0 0,-1 0 0 0 0,1 0-1 0 0,-4 1 1 0 0,-43 1 735 0 0,22-1-116 0 0,0 0 0 0 0,-44 11 0 0 0,41-7-116 0 0,-57 5 1 0 0,54-7-285 0 0,-4-2 85 0 0,-1-1 0 0 0,0-1 0 0 0,-42-7 0 0 0,-86-13 910 0 0,147 18-1056 0 0,-27 3 0 0 0,-4-1-24 0 0,6-3 80 0 0,1-2 0 0 0,0-2 0 0 0,-50-15 0 0 0,55 13-64 0 0,-18-6 128 0 0,36 8-253 0 0,0 1 1 0 0,-1 1-1 0 0,-33-3 0 0 0,-68 1 25 0 0,39 4-24 0 0,-60-3 203 0 0,37 3-96 0 0,29 3-4 0 0,36 1-134 0 0,-19 0 44 0 0,-65-3 230 0 0,80-1-225 0 0,-15-3 92 0 0,-112 5-1 0 0,158 2-125 0 0,0-2 1 0 0,-19-2-1 0 0,-16 0 75 0 0,-246 5 276 0 0,276-1-362 0 0,1 1 0 0 0,-36 8-1 0 0,36-5-4 0 0,-1-2 0 0 0,-35 2-1 0 0,33-3-7 0 0,-1 0 0 0 0,-31 9-1 0 0,36-8-14 0 0,0 1 38 0 0,0-2-1 0 0,-22 1 1 0 0,37-3-43 0 0,-1 0 0 0 0,0 1 0 0 0,1-1 0 0 0,-1 1 0 0 0,0 0 0 0 0,1 0 0 0 0,-1 0 0 0 0,1 0 0 0 0,-5 3 0 0 0,2 6 0 0 0,0 2 0 0 0,6-12 0 0 0,0 0 0 0 0,-1 0 0 0 0,1 1 0 0 0,0-1 0 0 0,-1 0 0 0 0,1 0 0 0 0,0 0 0 0 0,-1 1 0 0 0,1-1 0 0 0,0 0 0 0 0,-1 0 0 0 0,1 0 0 0 0,0 0 0 0 0,-1 0 0 0 0,1 0 0 0 0,0 0 0 0 0,-1 0 0 0 0,1 0 0 0 0,-1 0 0 0 0,1 0 0 0 0,0 0 0 0 0,-1 0 0 0 0,1 0 0 0 0,0 0 0 0 0,-1 0 0 0 0,1 0 0 0 0,0 0 0 0 0,-1 0 0 0 0,1-1 0 0 0,0 1 0 0 0,-1 0 0 0 0,-11-3 64 0 0,-42 10 0 0 0,39-8-64 0 0,12 0 0 0 0,0 1 0 0 0,0-1 0 0 0,0 1 0 0 0,-1 0 0 0 0,1 0 0 0 0,0 1 0 0 0,0-1 0 0 0,0 1 0 0 0,0-1 0 0 0,-3 2 0 0 0,-19-3 0 0 0,15-1 0 0 0,-2 3 0 0 0,11 0 4 0 0,-1-1 0 0 0,1 0 1 0 0,-1 0-1 0 0,1 0 0 0 0,-1 0 0 0 0,1 0 0 0 0,-1 0 0 0 0,1-1 1 0 0,-1 1-1 0 0,1 0 0 0 0,0-1 0 0 0,-1 1 0 0 0,-1-2 0 0 0,-13-1 13 0 0,11 3-9 0 0,1-1 0 0 0,-1 1 0 0 0,0-1 0 0 0,0 0 0 0 0,0 0 0 0 0,0-1 0 0 0,-4-1 0 0 0,7 2 1 0 0,0 0-1 0 0,0 0 0 0 0,1 1 0 0 0,-1-2 0 0 0,0 1 0 0 0,1 0 0 0 0,-1 0 0 0 0,1 0 0 0 0,-1-1 0 0 0,1 1 1 0 0,-1 0-1 0 0,1-1 0 0 0,0 0 0 0 0,0 1 0 0 0,0-1 0 0 0,0 0 0 0 0,0 1 0 0 0,0-1 0 0 0,0 0 0 0 0,0-2 0 0 0,-9-27 183 0 0,8 25-153 0 0,-1 0 0 0 0,2 0-1 0 0,-1-1 1 0 0,-1-9-1 0 0,2-3 57 0 0,2 0 0 0 0,0 1 0 0 0,6-31 0 0 0,-4 33-51 0 0,-1 0 0 0 0,0 0-1 0 0,-1 0 1 0 0,-1 0-1 0 0,-2-27 1 0 0,-7 0 5 0 0,5 26-5 0 0,0 1-1 0 0,1-1 0 0 0,1 0 0 0 0,1 1 1 0 0,0-1-1 0 0,3-24 0 0 0,0 20-4 0 0,-1-1 1 0 0,0 0-1 0 0,-2 1 1 0 0,-6-39-1 0 0,4 24-12 0 0,2 1-1 0 0,1-1 1 0 0,2 0-1 0 0,12-70 1 0 0,-12 87-19 0 0,-1 1 0 0 0,-1-1 0 0 0,-1 0 1 0 0,-2-19-1 0 0,0 14 12 0 0,1-39 1 0 0,3 56-18 0 0,-1 0 1 0 0,1 0 0 0 0,0 0-1 0 0,1 0 1 0 0,-1 0 0 0 0,1 0-1 0 0,1 1 1 0 0,-1-1 0 0 0,1 0-1 0 0,0 1 1 0 0,1 0 0 0 0,0 0-1 0 0,0 0 1 0 0,0 0 0 0 0,0 1-1 0 0,1-1 1 0 0,0 1 0 0 0,0 0-1 0 0,8-5 1 0 0,5-1-3 0 0,0 0 0 0 0,1 2 0 0 0,0 0 0 0 0,1 2 0 0 0,-1 0 0 0 0,1 1 0 0 0,1 0 0 0 0,39-3 0 0 0,5 6 0 0 0,-20 2 0 0 0,3 0 0 0 0,83 9 0 0 0,5 0 0 0 0,47-13 0 0 0,102 2 0 0 0,-182 11 0 0 0,89 4 0 0 0,-19-16 0 0 0,18 1 0 0 0,39 11 0 0 0,-174-7 0 0 0,-6-1 0 0 0,70-9 0 0 0,50-18 0 0 0,-119 19 0 0 0,214-30 0 0 0,-185 31 0 0 0,107 5 0 0 0,-120 6 0 0 0,-28 0 0 0 0,55-4 0 0 0,-57 0 0 0 0,0 1 0 0 0,71 12 0 0 0,-5 0 0 0 0,-38-3 0 0 0,-23-1 0 0 0,80 27 0 0 0,-92-25 0 0 0,-16-6-6 0 0,-1 2 0 0 0,0 0 1 0 0,0 0-1 0 0,-1 1 0 0 0,0 1 0 0 0,0 0 0 0 0,-1 1 1 0 0,0 0-1 0 0,-1 0 0 0 0,10 13 0 0 0,-15-16 4 0 0,0 1-1 0 0,-1 0 1 0 0,0-1 0 0 0,0 1-1 0 0,-1 0 1 0 0,1 1 0 0 0,-2-1-1 0 0,4 14 1 0 0,-1 7-17 0 0,2 34-1 0 0,13 261 8 0 0,-20-304-152 0 0,-1 0-1 0 0,0 0 1 0 0,-2 0 0 0 0,0 0-1 0 0,-1 0 1 0 0,-1-1-1 0 0,-9 21 1 0 0,-62 127-2785 0 0,41-98 1548 0 0,8-11-4380 0 0,0 2-1565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5:35.492"/>
    </inkml:context>
    <inkml:brush xml:id="br0">
      <inkml:brushProperty name="width" value="0.1" units="cm"/>
      <inkml:brushProperty name="height" value="0.1" units="cm"/>
      <inkml:brushProperty name="color" value="#E71224"/>
    </inkml:brush>
  </inkml:definitions>
  <inkml:trace contextRef="#ctx0" brushRef="#br0">765 0 919 0 0,'-25'1'5443'0'0,"16"0"-4946"0"0,1 0 1 0 0,-1 0-1 0 0,0 1 1 0 0,0 0 0 0 0,-9 4-1 0 0,-11 4 55 0 0,-43 7 0 0 0,32-9-128 0 0,12-3 157 0 0,0-1-1 0 0,-1-2 1 0 0,0-1-1 0 0,-50-5 1 0 0,59 3-312 0 0,-9-1 66 0 0,-1 1 0 0 0,1 2-1 0 0,-1 1 1 0 0,1 1 0 0 0,-33 7-1 0 0,47-6-338 0 0,9-2-53 0 0,0-1-1 0 0,-1 1 1 0 0,1 0 0 0 0,0 0 0 0 0,0 1 0 0 0,0-1-1 0 0,0 1 1 0 0,1 1 0 0 0,-1-1 0 0 0,1 1 0 0 0,0 0-1 0 0,-8 8 1 0 0,-3 4-1027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5:36.015"/>
    </inkml:context>
    <inkml:brush xml:id="br0">
      <inkml:brushProperty name="width" value="0.1" units="cm"/>
      <inkml:brushProperty name="height" value="0.1" units="cm"/>
      <inkml:brushProperty name="color" value="#E71224"/>
    </inkml:brush>
  </inkml:definitions>
  <inkml:trace contextRef="#ctx0" brushRef="#br0">804 46 3967 0 0,'-4'-2'143'0'0,"0"1"0"0"0,0 1-1 0 0,0-1 1 0 0,0 1-1 0 0,0-1 1 0 0,-1 1-1 0 0,1 0 1 0 0,0 0-1 0 0,-5 1 1 0 0,-15 0 158 0 0,-163-22 2275 0 0,68 6 353 0 0,20 10-1196 0 0,60 3-1122 0 0,2 3-402 0 0,1 1 0 0 0,-50 9 0 0 0,20-2-2844 0 0,32-4-310 0 0,3 2-150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5T23:45:36.978"/>
    </inkml:context>
    <inkml:brush xml:id="br0">
      <inkml:brushProperty name="width" value="0.1" units="cm"/>
      <inkml:brushProperty name="height" value="0.1" units="cm"/>
      <inkml:brushProperty name="color" value="#E71224"/>
    </inkml:brush>
  </inkml:definitions>
  <inkml:trace contextRef="#ctx0" brushRef="#br0">1652 151 3367 0 0,'0'1'14'0'0,"0"-1"0"0"0,0 0 0 0 0,0 1 0 0 0,-1-1 0 0 0,1 0 0 0 0,0 1 0 0 0,0-1 0 0 0,0 0-1 0 0,-1 1 1 0 0,1-1 0 0 0,0 0 0 0 0,0 0 0 0 0,-1 1 0 0 0,1-1 0 0 0,0 0 0 0 0,0 0 0 0 0,-1 0 0 0 0,1 1-1 0 0,0-1 1 0 0,-1 0 0 0 0,1 0 0 0 0,0 0 0 0 0,-1 0 0 0 0,1 0 0 0 0,0 0 0 0 0,-1 1 0 0 0,1-1-1 0 0,0 0 1 0 0,-1 0 0 0 0,1 0 0 0 0,-1 0 0 0 0,-16 0 297 0 0,8 0-136 0 0,-3 0 50 0 0,-1 0 0 0 0,1-1 0 0 0,0 0 0 0 0,-14-3 0 0 0,-11-1 1247 0 0,-15-7 236 0 0,40 10-1413 0 0,-3-1 29 0 0,-1-1 1 0 0,-21-7-1 0 0,14 3-94 0 0,1 2 0 0 0,-1 1-1 0 0,0 1 1 0 0,-1 0 0 0 0,1 2 0 0 0,-38 1-1 0 0,48 1-79 0 0,0-2 0 0 0,0 0 0 0 0,-12-3 0 0 0,-20-3 210 0 0,-35-1-7 0 0,-97-9 182 0 0,-203-15 1825 0 0,324 28-2068 0 0,-1 3-1 0 0,-100 8 1 0 0,132-2-672 0 0,2 1 0 0 0,-1 2 0 0 0,-29 11 0 0 0,21-6-5039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9D154-6379-676F-F723-14457D532C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126B73-FD40-00E8-5803-FACE7EFD37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FAE34A-8C39-E698-2F5E-A150E7DE9EB6}"/>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F0A4E146-65A2-D8C5-0EFA-6C64C3DE2F1D}"/>
              </a:ext>
            </a:extLst>
          </p:cNvPr>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3978750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BDAF7-BEC1-63C5-E0F6-AC40BAC3C0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54B3AD-A7FA-B3A5-FA40-B7D337FFD4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0C40BA-06FF-51E8-1314-7B16DE22538A}"/>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2949D153-7937-C41B-0150-5E53E5B3278B}"/>
              </a:ext>
            </a:extLst>
          </p:cNvPr>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1428748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5928B-4211-77B4-551D-7D3F9067BF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CDC9F-24A9-883A-4459-6DF31FF1E4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0F6AB8-E8D0-9C43-0BE3-4EE334A7F0C2}"/>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73A08E7D-BB5F-B858-C8AD-D298AEFDE564}"/>
              </a:ext>
            </a:extLst>
          </p:cNvPr>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3635683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592F5-D91C-1358-0C75-41B9779E58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2F7CD7-A528-3D5E-1A86-55A4F50921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24727E-6CF1-0F9C-456F-B3CC3A76264F}"/>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BB8D57C0-619C-F0B6-313E-1CEC830B978A}"/>
              </a:ext>
            </a:extLst>
          </p:cNvPr>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1451440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9F1D6-A01E-1B7D-0C40-C0CAB2D7B0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D29F78-E470-A01B-ADA7-998DCA7B1D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CF0EC3-E571-D77B-F55F-2C4C8A922B23}"/>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BA4EE8F1-4585-A54A-D83A-2BA2C0803277}"/>
              </a:ext>
            </a:extLst>
          </p:cNvPr>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845426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B4D6E-D153-97AB-3962-8A4F0DBA57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CE5CF0-5F9D-E26F-98D3-FDAE65C644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297B95-B68B-9036-9873-A568E027007F}"/>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70112770-0E7D-2718-8FD7-67DD728EDEA7}"/>
              </a:ext>
            </a:extLst>
          </p:cNvPr>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1824442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835462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0BD77-E153-9B0A-87A3-BF98CA6472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8FD432-72E0-4DE2-A556-957046AE10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4098C7-908A-D291-11BF-7F074D33BE93}"/>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FAAFA5E0-0136-96D5-2DEF-9DD9D6B8C698}"/>
              </a:ext>
            </a:extLst>
          </p:cNvPr>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790277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623986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2/5/2025</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2/5/2025</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2/5/2025</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2/5/2025</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2/5/2025</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2/5/2025</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2/5/2025</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2/5/2025</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2/5/2025</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2/5/2025</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2/5/2025</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2/5/2025</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211.xml"/><Relationship Id="rId3" Type="http://schemas.openxmlformats.org/officeDocument/2006/relationships/image" Target="../media/image3.png"/><Relationship Id="rId7" Type="http://schemas.openxmlformats.org/officeDocument/2006/relationships/image" Target="../media/image21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ustomXml" Target="../ink/ink210.xml"/><Relationship Id="rId5" Type="http://schemas.openxmlformats.org/officeDocument/2006/relationships/image" Target="../media/image214.png"/><Relationship Id="rId4" Type="http://schemas.openxmlformats.org/officeDocument/2006/relationships/customXml" Target="../ink/ink209.xml"/><Relationship Id="rId9" Type="http://schemas.openxmlformats.org/officeDocument/2006/relationships/image" Target="../media/image216.png"/></Relationships>
</file>

<file path=ppt/slides/_rels/slide11.xml.rels><?xml version="1.0" encoding="UTF-8" standalone="yes"?>
<Relationships xmlns="http://schemas.openxmlformats.org/package/2006/relationships"><Relationship Id="rId8" Type="http://schemas.openxmlformats.org/officeDocument/2006/relationships/customXml" Target="../ink/ink214.xml"/><Relationship Id="rId13" Type="http://schemas.openxmlformats.org/officeDocument/2006/relationships/image" Target="../media/image221.png"/><Relationship Id="rId3" Type="http://schemas.openxmlformats.org/officeDocument/2006/relationships/image" Target="../media/image3.png"/><Relationship Id="rId7" Type="http://schemas.openxmlformats.org/officeDocument/2006/relationships/image" Target="../media/image218.png"/><Relationship Id="rId12" Type="http://schemas.openxmlformats.org/officeDocument/2006/relationships/customXml" Target="../ink/ink216.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ustomXml" Target="../ink/ink213.xml"/><Relationship Id="rId11" Type="http://schemas.openxmlformats.org/officeDocument/2006/relationships/image" Target="../media/image220.png"/><Relationship Id="rId5" Type="http://schemas.openxmlformats.org/officeDocument/2006/relationships/image" Target="../media/image217.png"/><Relationship Id="rId15" Type="http://schemas.openxmlformats.org/officeDocument/2006/relationships/image" Target="../media/image222.png"/><Relationship Id="rId10" Type="http://schemas.openxmlformats.org/officeDocument/2006/relationships/customXml" Target="../ink/ink215.xml"/><Relationship Id="rId4" Type="http://schemas.openxmlformats.org/officeDocument/2006/relationships/customXml" Target="../ink/ink212.xml"/><Relationship Id="rId9" Type="http://schemas.openxmlformats.org/officeDocument/2006/relationships/image" Target="../media/image219.png"/><Relationship Id="rId14" Type="http://schemas.openxmlformats.org/officeDocument/2006/relationships/customXml" Target="../ink/ink217.xml"/></Relationships>
</file>

<file path=ppt/slides/_rels/slide12.xml.rels><?xml version="1.0" encoding="UTF-8" standalone="yes"?>
<Relationships xmlns="http://schemas.openxmlformats.org/package/2006/relationships"><Relationship Id="rId8" Type="http://schemas.openxmlformats.org/officeDocument/2006/relationships/customXml" Target="../ink/ink220.xml"/><Relationship Id="rId13" Type="http://schemas.openxmlformats.org/officeDocument/2006/relationships/image" Target="../media/image227.png"/><Relationship Id="rId3" Type="http://schemas.openxmlformats.org/officeDocument/2006/relationships/image" Target="../media/image3.png"/><Relationship Id="rId7" Type="http://schemas.openxmlformats.org/officeDocument/2006/relationships/image" Target="../media/image224.png"/><Relationship Id="rId12" Type="http://schemas.openxmlformats.org/officeDocument/2006/relationships/customXml" Target="../ink/ink222.xml"/><Relationship Id="rId17" Type="http://schemas.openxmlformats.org/officeDocument/2006/relationships/image" Target="../media/image229.png"/><Relationship Id="rId2" Type="http://schemas.openxmlformats.org/officeDocument/2006/relationships/notesSlide" Target="../notesSlides/notesSlide12.xml"/><Relationship Id="rId16" Type="http://schemas.openxmlformats.org/officeDocument/2006/relationships/customXml" Target="../ink/ink224.xml"/><Relationship Id="rId1" Type="http://schemas.openxmlformats.org/officeDocument/2006/relationships/slideLayout" Target="../slideLayouts/slideLayout1.xml"/><Relationship Id="rId6" Type="http://schemas.openxmlformats.org/officeDocument/2006/relationships/customXml" Target="../ink/ink219.xml"/><Relationship Id="rId11" Type="http://schemas.openxmlformats.org/officeDocument/2006/relationships/image" Target="../media/image226.png"/><Relationship Id="rId5" Type="http://schemas.openxmlformats.org/officeDocument/2006/relationships/image" Target="../media/image223.png"/><Relationship Id="rId15" Type="http://schemas.openxmlformats.org/officeDocument/2006/relationships/image" Target="../media/image228.png"/><Relationship Id="rId10" Type="http://schemas.openxmlformats.org/officeDocument/2006/relationships/customXml" Target="../ink/ink221.xml"/><Relationship Id="rId4" Type="http://schemas.openxmlformats.org/officeDocument/2006/relationships/customXml" Target="../ink/ink218.xml"/><Relationship Id="rId9" Type="http://schemas.openxmlformats.org/officeDocument/2006/relationships/image" Target="../media/image225.png"/><Relationship Id="rId14" Type="http://schemas.openxmlformats.org/officeDocument/2006/relationships/customXml" Target="../ink/ink223.xml"/></Relationships>
</file>

<file path=ppt/slides/_rels/slide13.xml.rels><?xml version="1.0" encoding="UTF-8" standalone="yes"?>
<Relationships xmlns="http://schemas.openxmlformats.org/package/2006/relationships"><Relationship Id="rId8" Type="http://schemas.openxmlformats.org/officeDocument/2006/relationships/customXml" Target="../ink/ink227.xml"/><Relationship Id="rId3" Type="http://schemas.openxmlformats.org/officeDocument/2006/relationships/image" Target="../media/image3.png"/><Relationship Id="rId7" Type="http://schemas.openxmlformats.org/officeDocument/2006/relationships/image" Target="../media/image23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ustomXml" Target="../ink/ink226.xml"/><Relationship Id="rId5" Type="http://schemas.openxmlformats.org/officeDocument/2006/relationships/image" Target="../media/image230.png"/><Relationship Id="rId4" Type="http://schemas.openxmlformats.org/officeDocument/2006/relationships/customXml" Target="../ink/ink225.xml"/><Relationship Id="rId9" Type="http://schemas.openxmlformats.org/officeDocument/2006/relationships/image" Target="../media/image23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customXml" Target="../ink/ink5.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8.png"/><Relationship Id="rId14" Type="http://schemas.openxmlformats.org/officeDocument/2006/relationships/customXml" Target="../ink/ink6.xml"/></Relationships>
</file>

<file path=ppt/slides/_rels/slide5.xml.rels><?xml version="1.0" encoding="UTF-8" standalone="yes"?>
<Relationships xmlns="http://schemas.openxmlformats.org/package/2006/relationships"><Relationship Id="rId8" Type="http://schemas.openxmlformats.org/officeDocument/2006/relationships/customXml" Target="../ink/ink9.xml"/><Relationship Id="rId13" Type="http://schemas.openxmlformats.org/officeDocument/2006/relationships/image" Target="../media/image16.png"/><Relationship Id="rId18" Type="http://schemas.openxmlformats.org/officeDocument/2006/relationships/customXml" Target="../ink/ink14.xml"/><Relationship Id="rId3" Type="http://schemas.openxmlformats.org/officeDocument/2006/relationships/image" Target="../media/image3.png"/><Relationship Id="rId7" Type="http://schemas.openxmlformats.org/officeDocument/2006/relationships/image" Target="../media/image13.png"/><Relationship Id="rId12" Type="http://schemas.openxmlformats.org/officeDocument/2006/relationships/customXml" Target="../ink/ink11.xml"/><Relationship Id="rId17" Type="http://schemas.openxmlformats.org/officeDocument/2006/relationships/image" Target="../media/image18.png"/><Relationship Id="rId2" Type="http://schemas.openxmlformats.org/officeDocument/2006/relationships/notesSlide" Target="../notesSlides/notesSlide5.xml"/><Relationship Id="rId16" Type="http://schemas.openxmlformats.org/officeDocument/2006/relationships/customXml" Target="../ink/ink13.xml"/><Relationship Id="rId1" Type="http://schemas.openxmlformats.org/officeDocument/2006/relationships/slideLayout" Target="../slideLayouts/slideLayout1.xml"/><Relationship Id="rId6" Type="http://schemas.openxmlformats.org/officeDocument/2006/relationships/customXml" Target="../ink/ink8.xml"/><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image" Target="../media/image17.png"/><Relationship Id="rId10" Type="http://schemas.openxmlformats.org/officeDocument/2006/relationships/customXml" Target="../ink/ink10.xml"/><Relationship Id="rId19" Type="http://schemas.openxmlformats.org/officeDocument/2006/relationships/image" Target="../media/image19.png"/><Relationship Id="rId4" Type="http://schemas.openxmlformats.org/officeDocument/2006/relationships/customXml" Target="../ink/ink7.xml"/><Relationship Id="rId9" Type="http://schemas.openxmlformats.org/officeDocument/2006/relationships/image" Target="../media/image14.png"/><Relationship Id="rId14" Type="http://schemas.openxmlformats.org/officeDocument/2006/relationships/customXml" Target="../ink/ink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17" Type="http://schemas.openxmlformats.org/officeDocument/2006/relationships/image" Target="../media/image76.png"/><Relationship Id="rId299" Type="http://schemas.openxmlformats.org/officeDocument/2006/relationships/image" Target="../media/image167.png"/><Relationship Id="rId21" Type="http://schemas.openxmlformats.org/officeDocument/2006/relationships/image" Target="../media/image28.png"/><Relationship Id="rId63" Type="http://schemas.openxmlformats.org/officeDocument/2006/relationships/image" Target="../media/image49.png"/><Relationship Id="rId159" Type="http://schemas.openxmlformats.org/officeDocument/2006/relationships/image" Target="../media/image97.png"/><Relationship Id="rId324" Type="http://schemas.openxmlformats.org/officeDocument/2006/relationships/customXml" Target="../ink/ink175.xml"/><Relationship Id="rId366" Type="http://schemas.openxmlformats.org/officeDocument/2006/relationships/customXml" Target="../ink/ink196.xml"/><Relationship Id="rId170" Type="http://schemas.openxmlformats.org/officeDocument/2006/relationships/customXml" Target="../ink/ink98.xml"/><Relationship Id="rId226" Type="http://schemas.openxmlformats.org/officeDocument/2006/relationships/customXml" Target="../ink/ink126.xml"/><Relationship Id="rId268" Type="http://schemas.openxmlformats.org/officeDocument/2006/relationships/customXml" Target="../ink/ink147.xml"/><Relationship Id="rId32" Type="http://schemas.openxmlformats.org/officeDocument/2006/relationships/customXml" Target="../ink/ink29.xml"/><Relationship Id="rId74" Type="http://schemas.openxmlformats.org/officeDocument/2006/relationships/customXml" Target="../ink/ink50.xml"/><Relationship Id="rId128" Type="http://schemas.openxmlformats.org/officeDocument/2006/relationships/customXml" Target="../ink/ink77.xml"/><Relationship Id="rId335" Type="http://schemas.openxmlformats.org/officeDocument/2006/relationships/image" Target="../media/image185.png"/><Relationship Id="rId5" Type="http://schemas.openxmlformats.org/officeDocument/2006/relationships/image" Target="../media/image20.png"/><Relationship Id="rId181" Type="http://schemas.openxmlformats.org/officeDocument/2006/relationships/image" Target="../media/image108.png"/><Relationship Id="rId237" Type="http://schemas.openxmlformats.org/officeDocument/2006/relationships/image" Target="../media/image136.png"/><Relationship Id="rId279" Type="http://schemas.openxmlformats.org/officeDocument/2006/relationships/image" Target="../media/image157.png"/><Relationship Id="rId43" Type="http://schemas.openxmlformats.org/officeDocument/2006/relationships/image" Target="../media/image39.png"/><Relationship Id="rId139" Type="http://schemas.openxmlformats.org/officeDocument/2006/relationships/image" Target="../media/image87.png"/><Relationship Id="rId290" Type="http://schemas.openxmlformats.org/officeDocument/2006/relationships/customXml" Target="../ink/ink158.xml"/><Relationship Id="rId304" Type="http://schemas.openxmlformats.org/officeDocument/2006/relationships/customXml" Target="../ink/ink165.xml"/><Relationship Id="rId346" Type="http://schemas.openxmlformats.org/officeDocument/2006/relationships/customXml" Target="../ink/ink186.xml"/><Relationship Id="rId85" Type="http://schemas.openxmlformats.org/officeDocument/2006/relationships/image" Target="../media/image60.png"/><Relationship Id="rId150" Type="http://schemas.openxmlformats.org/officeDocument/2006/relationships/customXml" Target="../ink/ink88.xml"/><Relationship Id="rId192" Type="http://schemas.openxmlformats.org/officeDocument/2006/relationships/customXml" Target="../ink/ink109.xml"/><Relationship Id="rId206" Type="http://schemas.openxmlformats.org/officeDocument/2006/relationships/customXml" Target="../ink/ink116.xml"/><Relationship Id="rId248" Type="http://schemas.openxmlformats.org/officeDocument/2006/relationships/customXml" Target="../ink/ink137.xml"/><Relationship Id="rId12" Type="http://schemas.openxmlformats.org/officeDocument/2006/relationships/customXml" Target="../ink/ink19.xml"/><Relationship Id="rId108" Type="http://schemas.openxmlformats.org/officeDocument/2006/relationships/customXml" Target="../ink/ink67.xml"/><Relationship Id="rId315" Type="http://schemas.openxmlformats.org/officeDocument/2006/relationships/image" Target="../media/image175.png"/><Relationship Id="rId357" Type="http://schemas.openxmlformats.org/officeDocument/2006/relationships/image" Target="../media/image196.png"/><Relationship Id="rId54" Type="http://schemas.openxmlformats.org/officeDocument/2006/relationships/customXml" Target="../ink/ink40.xml"/><Relationship Id="rId96" Type="http://schemas.openxmlformats.org/officeDocument/2006/relationships/customXml" Target="../ink/ink61.xml"/><Relationship Id="rId161" Type="http://schemas.openxmlformats.org/officeDocument/2006/relationships/image" Target="../media/image98.png"/><Relationship Id="rId217" Type="http://schemas.openxmlformats.org/officeDocument/2006/relationships/image" Target="../media/image126.png"/><Relationship Id="rId259" Type="http://schemas.openxmlformats.org/officeDocument/2006/relationships/image" Target="../media/image147.png"/><Relationship Id="rId23" Type="http://schemas.openxmlformats.org/officeDocument/2006/relationships/image" Target="../media/image29.png"/><Relationship Id="rId119" Type="http://schemas.openxmlformats.org/officeDocument/2006/relationships/image" Target="../media/image77.png"/><Relationship Id="rId270" Type="http://schemas.openxmlformats.org/officeDocument/2006/relationships/customXml" Target="../ink/ink148.xml"/><Relationship Id="rId326" Type="http://schemas.openxmlformats.org/officeDocument/2006/relationships/customXml" Target="../ink/ink176.xml"/><Relationship Id="rId65" Type="http://schemas.openxmlformats.org/officeDocument/2006/relationships/image" Target="../media/image50.png"/><Relationship Id="rId130" Type="http://schemas.openxmlformats.org/officeDocument/2006/relationships/customXml" Target="../ink/ink78.xml"/><Relationship Id="rId368" Type="http://schemas.openxmlformats.org/officeDocument/2006/relationships/customXml" Target="../ink/ink197.xml"/><Relationship Id="rId172" Type="http://schemas.openxmlformats.org/officeDocument/2006/relationships/customXml" Target="../ink/ink99.xml"/><Relationship Id="rId228" Type="http://schemas.openxmlformats.org/officeDocument/2006/relationships/customXml" Target="../ink/ink127.xml"/><Relationship Id="rId281" Type="http://schemas.openxmlformats.org/officeDocument/2006/relationships/image" Target="../media/image158.png"/><Relationship Id="rId337" Type="http://schemas.openxmlformats.org/officeDocument/2006/relationships/image" Target="../media/image186.png"/><Relationship Id="rId34" Type="http://schemas.openxmlformats.org/officeDocument/2006/relationships/customXml" Target="../ink/ink30.xml"/><Relationship Id="rId76" Type="http://schemas.openxmlformats.org/officeDocument/2006/relationships/customXml" Target="../ink/ink51.xml"/><Relationship Id="rId141" Type="http://schemas.openxmlformats.org/officeDocument/2006/relationships/image" Target="../media/image88.png"/><Relationship Id="rId7" Type="http://schemas.openxmlformats.org/officeDocument/2006/relationships/image" Target="../media/image21.png"/><Relationship Id="rId183" Type="http://schemas.openxmlformats.org/officeDocument/2006/relationships/image" Target="../media/image109.png"/><Relationship Id="rId239" Type="http://schemas.openxmlformats.org/officeDocument/2006/relationships/image" Target="../media/image137.png"/><Relationship Id="rId250" Type="http://schemas.openxmlformats.org/officeDocument/2006/relationships/customXml" Target="../ink/ink138.xml"/><Relationship Id="rId292" Type="http://schemas.openxmlformats.org/officeDocument/2006/relationships/customXml" Target="../ink/ink159.xml"/><Relationship Id="rId306" Type="http://schemas.openxmlformats.org/officeDocument/2006/relationships/customXml" Target="../ink/ink166.xml"/><Relationship Id="rId45" Type="http://schemas.openxmlformats.org/officeDocument/2006/relationships/image" Target="../media/image40.png"/><Relationship Id="rId87" Type="http://schemas.openxmlformats.org/officeDocument/2006/relationships/image" Target="../media/image61.png"/><Relationship Id="rId110" Type="http://schemas.openxmlformats.org/officeDocument/2006/relationships/customXml" Target="../ink/ink68.xml"/><Relationship Id="rId348" Type="http://schemas.openxmlformats.org/officeDocument/2006/relationships/customXml" Target="../ink/ink187.xml"/><Relationship Id="rId152" Type="http://schemas.openxmlformats.org/officeDocument/2006/relationships/customXml" Target="../ink/ink89.xml"/><Relationship Id="rId194" Type="http://schemas.openxmlformats.org/officeDocument/2006/relationships/customXml" Target="../ink/ink110.xml"/><Relationship Id="rId208" Type="http://schemas.openxmlformats.org/officeDocument/2006/relationships/customXml" Target="../ink/ink117.xml"/><Relationship Id="rId261" Type="http://schemas.openxmlformats.org/officeDocument/2006/relationships/image" Target="../media/image148.png"/><Relationship Id="rId14" Type="http://schemas.openxmlformats.org/officeDocument/2006/relationships/customXml" Target="../ink/ink20.xml"/><Relationship Id="rId56" Type="http://schemas.openxmlformats.org/officeDocument/2006/relationships/customXml" Target="../ink/ink41.xml"/><Relationship Id="rId317" Type="http://schemas.openxmlformats.org/officeDocument/2006/relationships/image" Target="../media/image176.png"/><Relationship Id="rId359" Type="http://schemas.openxmlformats.org/officeDocument/2006/relationships/image" Target="../media/image197.png"/><Relationship Id="rId98" Type="http://schemas.openxmlformats.org/officeDocument/2006/relationships/customXml" Target="../ink/ink62.xml"/><Relationship Id="rId121" Type="http://schemas.openxmlformats.org/officeDocument/2006/relationships/image" Target="../media/image78.png"/><Relationship Id="rId163" Type="http://schemas.openxmlformats.org/officeDocument/2006/relationships/image" Target="../media/image99.png"/><Relationship Id="rId219" Type="http://schemas.openxmlformats.org/officeDocument/2006/relationships/image" Target="../media/image127.png"/><Relationship Id="rId370" Type="http://schemas.openxmlformats.org/officeDocument/2006/relationships/customXml" Target="../ink/ink198.xml"/><Relationship Id="rId230" Type="http://schemas.openxmlformats.org/officeDocument/2006/relationships/customXml" Target="../ink/ink128.xml"/><Relationship Id="rId25" Type="http://schemas.openxmlformats.org/officeDocument/2006/relationships/image" Target="../media/image30.png"/><Relationship Id="rId67" Type="http://schemas.openxmlformats.org/officeDocument/2006/relationships/image" Target="../media/image51.png"/><Relationship Id="rId272" Type="http://schemas.openxmlformats.org/officeDocument/2006/relationships/customXml" Target="../ink/ink149.xml"/><Relationship Id="rId328" Type="http://schemas.openxmlformats.org/officeDocument/2006/relationships/customXml" Target="../ink/ink177.xml"/><Relationship Id="rId132" Type="http://schemas.openxmlformats.org/officeDocument/2006/relationships/customXml" Target="../ink/ink79.xml"/><Relationship Id="rId174" Type="http://schemas.openxmlformats.org/officeDocument/2006/relationships/customXml" Target="../ink/ink100.xml"/><Relationship Id="rId241" Type="http://schemas.openxmlformats.org/officeDocument/2006/relationships/image" Target="../media/image138.png"/><Relationship Id="rId15" Type="http://schemas.openxmlformats.org/officeDocument/2006/relationships/image" Target="../media/image25.png"/><Relationship Id="rId36" Type="http://schemas.openxmlformats.org/officeDocument/2006/relationships/customXml" Target="../ink/ink31.xml"/><Relationship Id="rId57" Type="http://schemas.openxmlformats.org/officeDocument/2006/relationships/image" Target="../media/image46.png"/><Relationship Id="rId262" Type="http://schemas.openxmlformats.org/officeDocument/2006/relationships/customXml" Target="../ink/ink144.xml"/><Relationship Id="rId283" Type="http://schemas.openxmlformats.org/officeDocument/2006/relationships/image" Target="../media/image159.png"/><Relationship Id="rId318" Type="http://schemas.openxmlformats.org/officeDocument/2006/relationships/customXml" Target="../ink/ink172.xml"/><Relationship Id="rId339" Type="http://schemas.openxmlformats.org/officeDocument/2006/relationships/image" Target="../media/image187.png"/><Relationship Id="rId78" Type="http://schemas.openxmlformats.org/officeDocument/2006/relationships/customXml" Target="../ink/ink52.xml"/><Relationship Id="rId99" Type="http://schemas.openxmlformats.org/officeDocument/2006/relationships/image" Target="../media/image67.png"/><Relationship Id="rId101" Type="http://schemas.openxmlformats.org/officeDocument/2006/relationships/image" Target="../media/image68.png"/><Relationship Id="rId122" Type="http://schemas.openxmlformats.org/officeDocument/2006/relationships/customXml" Target="../ink/ink74.xml"/><Relationship Id="rId143" Type="http://schemas.openxmlformats.org/officeDocument/2006/relationships/image" Target="../media/image89.png"/><Relationship Id="rId164" Type="http://schemas.openxmlformats.org/officeDocument/2006/relationships/customXml" Target="../ink/ink95.xml"/><Relationship Id="rId185" Type="http://schemas.openxmlformats.org/officeDocument/2006/relationships/image" Target="../media/image110.png"/><Relationship Id="rId350" Type="http://schemas.openxmlformats.org/officeDocument/2006/relationships/customXml" Target="../ink/ink188.xml"/><Relationship Id="rId371" Type="http://schemas.openxmlformats.org/officeDocument/2006/relationships/image" Target="../media/image203.png"/><Relationship Id="rId9" Type="http://schemas.openxmlformats.org/officeDocument/2006/relationships/image" Target="../media/image22.png"/><Relationship Id="rId210" Type="http://schemas.openxmlformats.org/officeDocument/2006/relationships/customXml" Target="../ink/ink118.xml"/><Relationship Id="rId26" Type="http://schemas.openxmlformats.org/officeDocument/2006/relationships/customXml" Target="../ink/ink26.xml"/><Relationship Id="rId231" Type="http://schemas.openxmlformats.org/officeDocument/2006/relationships/image" Target="../media/image133.png"/><Relationship Id="rId252" Type="http://schemas.openxmlformats.org/officeDocument/2006/relationships/customXml" Target="../ink/ink139.xml"/><Relationship Id="rId273" Type="http://schemas.openxmlformats.org/officeDocument/2006/relationships/image" Target="../media/image154.png"/><Relationship Id="rId294" Type="http://schemas.openxmlformats.org/officeDocument/2006/relationships/customXml" Target="../ink/ink160.xml"/><Relationship Id="rId308" Type="http://schemas.openxmlformats.org/officeDocument/2006/relationships/customXml" Target="../ink/ink167.xml"/><Relationship Id="rId329" Type="http://schemas.openxmlformats.org/officeDocument/2006/relationships/image" Target="../media/image182.png"/><Relationship Id="rId47" Type="http://schemas.openxmlformats.org/officeDocument/2006/relationships/image" Target="../media/image41.png"/><Relationship Id="rId68" Type="http://schemas.openxmlformats.org/officeDocument/2006/relationships/customXml" Target="../ink/ink47.xml"/><Relationship Id="rId89" Type="http://schemas.openxmlformats.org/officeDocument/2006/relationships/image" Target="../media/image62.png"/><Relationship Id="rId112" Type="http://schemas.openxmlformats.org/officeDocument/2006/relationships/customXml" Target="../ink/ink69.xml"/><Relationship Id="rId133" Type="http://schemas.openxmlformats.org/officeDocument/2006/relationships/image" Target="../media/image84.png"/><Relationship Id="rId154" Type="http://schemas.openxmlformats.org/officeDocument/2006/relationships/customXml" Target="../ink/ink90.xml"/><Relationship Id="rId175" Type="http://schemas.openxmlformats.org/officeDocument/2006/relationships/image" Target="../media/image105.png"/><Relationship Id="rId340" Type="http://schemas.openxmlformats.org/officeDocument/2006/relationships/customXml" Target="../ink/ink183.xml"/><Relationship Id="rId361" Type="http://schemas.openxmlformats.org/officeDocument/2006/relationships/image" Target="../media/image198.png"/><Relationship Id="rId196" Type="http://schemas.openxmlformats.org/officeDocument/2006/relationships/customXml" Target="../ink/ink111.xml"/><Relationship Id="rId200" Type="http://schemas.openxmlformats.org/officeDocument/2006/relationships/customXml" Target="../ink/ink113.xml"/><Relationship Id="rId16" Type="http://schemas.openxmlformats.org/officeDocument/2006/relationships/customXml" Target="../ink/ink21.xml"/><Relationship Id="rId221" Type="http://schemas.openxmlformats.org/officeDocument/2006/relationships/image" Target="../media/image128.png"/><Relationship Id="rId242" Type="http://schemas.openxmlformats.org/officeDocument/2006/relationships/customXml" Target="../ink/ink134.xml"/><Relationship Id="rId263" Type="http://schemas.openxmlformats.org/officeDocument/2006/relationships/image" Target="../media/image149.png"/><Relationship Id="rId284" Type="http://schemas.openxmlformats.org/officeDocument/2006/relationships/customXml" Target="../ink/ink155.xml"/><Relationship Id="rId319" Type="http://schemas.openxmlformats.org/officeDocument/2006/relationships/image" Target="../media/image177.png"/><Relationship Id="rId37" Type="http://schemas.openxmlformats.org/officeDocument/2006/relationships/image" Target="../media/image36.png"/><Relationship Id="rId58" Type="http://schemas.openxmlformats.org/officeDocument/2006/relationships/customXml" Target="../ink/ink42.xml"/><Relationship Id="rId79" Type="http://schemas.openxmlformats.org/officeDocument/2006/relationships/image" Target="../media/image57.png"/><Relationship Id="rId102" Type="http://schemas.openxmlformats.org/officeDocument/2006/relationships/customXml" Target="../ink/ink64.xml"/><Relationship Id="rId123" Type="http://schemas.openxmlformats.org/officeDocument/2006/relationships/image" Target="../media/image79.png"/><Relationship Id="rId144" Type="http://schemas.openxmlformats.org/officeDocument/2006/relationships/customXml" Target="../ink/ink85.xml"/><Relationship Id="rId330" Type="http://schemas.openxmlformats.org/officeDocument/2006/relationships/customXml" Target="../ink/ink178.xml"/><Relationship Id="rId90" Type="http://schemas.openxmlformats.org/officeDocument/2006/relationships/customXml" Target="../ink/ink58.xml"/><Relationship Id="rId165" Type="http://schemas.openxmlformats.org/officeDocument/2006/relationships/image" Target="../media/image100.png"/><Relationship Id="rId186" Type="http://schemas.openxmlformats.org/officeDocument/2006/relationships/customXml" Target="../ink/ink106.xml"/><Relationship Id="rId351" Type="http://schemas.openxmlformats.org/officeDocument/2006/relationships/image" Target="../media/image193.png"/><Relationship Id="rId211" Type="http://schemas.openxmlformats.org/officeDocument/2006/relationships/image" Target="../media/image123.png"/><Relationship Id="rId232" Type="http://schemas.openxmlformats.org/officeDocument/2006/relationships/customXml" Target="../ink/ink129.xml"/><Relationship Id="rId253" Type="http://schemas.openxmlformats.org/officeDocument/2006/relationships/image" Target="../media/image144.png"/><Relationship Id="rId274" Type="http://schemas.openxmlformats.org/officeDocument/2006/relationships/customXml" Target="../ink/ink150.xml"/><Relationship Id="rId295" Type="http://schemas.openxmlformats.org/officeDocument/2006/relationships/image" Target="../media/image165.png"/><Relationship Id="rId309" Type="http://schemas.openxmlformats.org/officeDocument/2006/relationships/image" Target="../media/image172.png"/><Relationship Id="rId27" Type="http://schemas.openxmlformats.org/officeDocument/2006/relationships/image" Target="../media/image31.png"/><Relationship Id="rId48" Type="http://schemas.openxmlformats.org/officeDocument/2006/relationships/customXml" Target="../ink/ink37.xml"/><Relationship Id="rId69" Type="http://schemas.openxmlformats.org/officeDocument/2006/relationships/image" Target="../media/image52.png"/><Relationship Id="rId113" Type="http://schemas.openxmlformats.org/officeDocument/2006/relationships/image" Target="../media/image74.png"/><Relationship Id="rId134" Type="http://schemas.openxmlformats.org/officeDocument/2006/relationships/customXml" Target="../ink/ink80.xml"/><Relationship Id="rId320" Type="http://schemas.openxmlformats.org/officeDocument/2006/relationships/customXml" Target="../ink/ink173.xml"/><Relationship Id="rId80" Type="http://schemas.openxmlformats.org/officeDocument/2006/relationships/customXml" Target="../ink/ink53.xml"/><Relationship Id="rId155" Type="http://schemas.openxmlformats.org/officeDocument/2006/relationships/image" Target="../media/image95.png"/><Relationship Id="rId176" Type="http://schemas.openxmlformats.org/officeDocument/2006/relationships/customXml" Target="../ink/ink101.xml"/><Relationship Id="rId197" Type="http://schemas.openxmlformats.org/officeDocument/2006/relationships/image" Target="../media/image116.png"/><Relationship Id="rId341" Type="http://schemas.openxmlformats.org/officeDocument/2006/relationships/image" Target="../media/image188.png"/><Relationship Id="rId362" Type="http://schemas.openxmlformats.org/officeDocument/2006/relationships/customXml" Target="../ink/ink194.xml"/><Relationship Id="rId201" Type="http://schemas.openxmlformats.org/officeDocument/2006/relationships/image" Target="../media/image118.png"/><Relationship Id="rId222" Type="http://schemas.openxmlformats.org/officeDocument/2006/relationships/customXml" Target="../ink/ink124.xml"/><Relationship Id="rId243" Type="http://schemas.openxmlformats.org/officeDocument/2006/relationships/image" Target="../media/image139.png"/><Relationship Id="rId264" Type="http://schemas.openxmlformats.org/officeDocument/2006/relationships/customXml" Target="../ink/ink145.xml"/><Relationship Id="rId285" Type="http://schemas.openxmlformats.org/officeDocument/2006/relationships/image" Target="../media/image160.png"/><Relationship Id="rId17" Type="http://schemas.openxmlformats.org/officeDocument/2006/relationships/image" Target="../media/image26.png"/><Relationship Id="rId38" Type="http://schemas.openxmlformats.org/officeDocument/2006/relationships/customXml" Target="../ink/ink32.xml"/><Relationship Id="rId59" Type="http://schemas.openxmlformats.org/officeDocument/2006/relationships/image" Target="../media/image47.png"/><Relationship Id="rId103" Type="http://schemas.openxmlformats.org/officeDocument/2006/relationships/image" Target="../media/image69.png"/><Relationship Id="rId124" Type="http://schemas.openxmlformats.org/officeDocument/2006/relationships/customXml" Target="../ink/ink75.xml"/><Relationship Id="rId310" Type="http://schemas.openxmlformats.org/officeDocument/2006/relationships/customXml" Target="../ink/ink168.xml"/><Relationship Id="rId70" Type="http://schemas.openxmlformats.org/officeDocument/2006/relationships/customXml" Target="../ink/ink48.xml"/><Relationship Id="rId91" Type="http://schemas.openxmlformats.org/officeDocument/2006/relationships/image" Target="../media/image63.png"/><Relationship Id="rId145" Type="http://schemas.openxmlformats.org/officeDocument/2006/relationships/image" Target="../media/image90.png"/><Relationship Id="rId166" Type="http://schemas.openxmlformats.org/officeDocument/2006/relationships/customXml" Target="../ink/ink96.xml"/><Relationship Id="rId187" Type="http://schemas.openxmlformats.org/officeDocument/2006/relationships/image" Target="../media/image111.png"/><Relationship Id="rId331" Type="http://schemas.openxmlformats.org/officeDocument/2006/relationships/image" Target="../media/image183.png"/><Relationship Id="rId352" Type="http://schemas.openxmlformats.org/officeDocument/2006/relationships/customXml" Target="../ink/ink189.xml"/><Relationship Id="rId1" Type="http://schemas.openxmlformats.org/officeDocument/2006/relationships/slideLayout" Target="../slideLayouts/slideLayout1.xml"/><Relationship Id="rId212" Type="http://schemas.openxmlformats.org/officeDocument/2006/relationships/customXml" Target="../ink/ink119.xml"/><Relationship Id="rId233" Type="http://schemas.openxmlformats.org/officeDocument/2006/relationships/image" Target="../media/image134.png"/><Relationship Id="rId254" Type="http://schemas.openxmlformats.org/officeDocument/2006/relationships/customXml" Target="../ink/ink140.xml"/><Relationship Id="rId28" Type="http://schemas.openxmlformats.org/officeDocument/2006/relationships/customXml" Target="../ink/ink27.xml"/><Relationship Id="rId49" Type="http://schemas.openxmlformats.org/officeDocument/2006/relationships/image" Target="../media/image42.png"/><Relationship Id="rId114" Type="http://schemas.openxmlformats.org/officeDocument/2006/relationships/customXml" Target="../ink/ink70.xml"/><Relationship Id="rId275" Type="http://schemas.openxmlformats.org/officeDocument/2006/relationships/image" Target="../media/image155.png"/><Relationship Id="rId296" Type="http://schemas.openxmlformats.org/officeDocument/2006/relationships/customXml" Target="../ink/ink161.xml"/><Relationship Id="rId300" Type="http://schemas.openxmlformats.org/officeDocument/2006/relationships/customXml" Target="../ink/ink163.xml"/><Relationship Id="rId60" Type="http://schemas.openxmlformats.org/officeDocument/2006/relationships/customXml" Target="../ink/ink43.xml"/><Relationship Id="rId81" Type="http://schemas.openxmlformats.org/officeDocument/2006/relationships/image" Target="../media/image58.png"/><Relationship Id="rId135" Type="http://schemas.openxmlformats.org/officeDocument/2006/relationships/image" Target="../media/image85.png"/><Relationship Id="rId156" Type="http://schemas.openxmlformats.org/officeDocument/2006/relationships/customXml" Target="../ink/ink91.xml"/><Relationship Id="rId177" Type="http://schemas.openxmlformats.org/officeDocument/2006/relationships/image" Target="../media/image106.png"/><Relationship Id="rId198" Type="http://schemas.openxmlformats.org/officeDocument/2006/relationships/customXml" Target="../ink/ink112.xml"/><Relationship Id="rId321" Type="http://schemas.openxmlformats.org/officeDocument/2006/relationships/image" Target="../media/image178.png"/><Relationship Id="rId342" Type="http://schemas.openxmlformats.org/officeDocument/2006/relationships/customXml" Target="../ink/ink184.xml"/><Relationship Id="rId363" Type="http://schemas.openxmlformats.org/officeDocument/2006/relationships/image" Target="../media/image199.png"/><Relationship Id="rId202" Type="http://schemas.openxmlformats.org/officeDocument/2006/relationships/customXml" Target="../ink/ink114.xml"/><Relationship Id="rId223" Type="http://schemas.openxmlformats.org/officeDocument/2006/relationships/image" Target="../media/image129.png"/><Relationship Id="rId244" Type="http://schemas.openxmlformats.org/officeDocument/2006/relationships/customXml" Target="../ink/ink135.xml"/><Relationship Id="rId18" Type="http://schemas.openxmlformats.org/officeDocument/2006/relationships/customXml" Target="../ink/ink22.xml"/><Relationship Id="rId39" Type="http://schemas.openxmlformats.org/officeDocument/2006/relationships/image" Target="../media/image37.png"/><Relationship Id="rId265" Type="http://schemas.openxmlformats.org/officeDocument/2006/relationships/image" Target="../media/image150.png"/><Relationship Id="rId286" Type="http://schemas.openxmlformats.org/officeDocument/2006/relationships/customXml" Target="../ink/ink156.xml"/><Relationship Id="rId50" Type="http://schemas.openxmlformats.org/officeDocument/2006/relationships/customXml" Target="../ink/ink38.xml"/><Relationship Id="rId104" Type="http://schemas.openxmlformats.org/officeDocument/2006/relationships/customXml" Target="../ink/ink65.xml"/><Relationship Id="rId125" Type="http://schemas.openxmlformats.org/officeDocument/2006/relationships/image" Target="../media/image80.png"/><Relationship Id="rId146" Type="http://schemas.openxmlformats.org/officeDocument/2006/relationships/customXml" Target="../ink/ink86.xml"/><Relationship Id="rId167" Type="http://schemas.openxmlformats.org/officeDocument/2006/relationships/image" Target="../media/image101.png"/><Relationship Id="rId188" Type="http://schemas.openxmlformats.org/officeDocument/2006/relationships/customXml" Target="../ink/ink107.xml"/><Relationship Id="rId311" Type="http://schemas.openxmlformats.org/officeDocument/2006/relationships/image" Target="../media/image173.png"/><Relationship Id="rId332" Type="http://schemas.openxmlformats.org/officeDocument/2006/relationships/customXml" Target="../ink/ink179.xml"/><Relationship Id="rId353" Type="http://schemas.openxmlformats.org/officeDocument/2006/relationships/image" Target="../media/image194.png"/><Relationship Id="rId71" Type="http://schemas.openxmlformats.org/officeDocument/2006/relationships/image" Target="../media/image53.png"/><Relationship Id="rId92" Type="http://schemas.openxmlformats.org/officeDocument/2006/relationships/customXml" Target="../ink/ink59.xml"/><Relationship Id="rId213" Type="http://schemas.openxmlformats.org/officeDocument/2006/relationships/image" Target="../media/image124.png"/><Relationship Id="rId234" Type="http://schemas.openxmlformats.org/officeDocument/2006/relationships/customXml" Target="../ink/ink130.xml"/><Relationship Id="rId2" Type="http://schemas.openxmlformats.org/officeDocument/2006/relationships/notesSlide" Target="../notesSlides/notesSlide7.xml"/><Relationship Id="rId29" Type="http://schemas.openxmlformats.org/officeDocument/2006/relationships/image" Target="../media/image32.png"/><Relationship Id="rId255" Type="http://schemas.openxmlformats.org/officeDocument/2006/relationships/image" Target="../media/image145.png"/><Relationship Id="rId276" Type="http://schemas.openxmlformats.org/officeDocument/2006/relationships/customXml" Target="../ink/ink151.xml"/><Relationship Id="rId297" Type="http://schemas.openxmlformats.org/officeDocument/2006/relationships/image" Target="../media/image166.png"/><Relationship Id="rId40" Type="http://schemas.openxmlformats.org/officeDocument/2006/relationships/customXml" Target="../ink/ink33.xml"/><Relationship Id="rId115" Type="http://schemas.openxmlformats.org/officeDocument/2006/relationships/image" Target="../media/image75.png"/><Relationship Id="rId136" Type="http://schemas.openxmlformats.org/officeDocument/2006/relationships/customXml" Target="../ink/ink81.xml"/><Relationship Id="rId157" Type="http://schemas.openxmlformats.org/officeDocument/2006/relationships/image" Target="../media/image96.png"/><Relationship Id="rId178" Type="http://schemas.openxmlformats.org/officeDocument/2006/relationships/customXml" Target="../ink/ink102.xml"/><Relationship Id="rId301" Type="http://schemas.openxmlformats.org/officeDocument/2006/relationships/image" Target="../media/image168.png"/><Relationship Id="rId322" Type="http://schemas.openxmlformats.org/officeDocument/2006/relationships/customXml" Target="../ink/ink174.xml"/><Relationship Id="rId343" Type="http://schemas.openxmlformats.org/officeDocument/2006/relationships/image" Target="../media/image189.png"/><Relationship Id="rId364" Type="http://schemas.openxmlformats.org/officeDocument/2006/relationships/customXml" Target="../ink/ink195.xml"/><Relationship Id="rId61" Type="http://schemas.openxmlformats.org/officeDocument/2006/relationships/image" Target="../media/image48.png"/><Relationship Id="rId82" Type="http://schemas.openxmlformats.org/officeDocument/2006/relationships/customXml" Target="../ink/ink54.xml"/><Relationship Id="rId199" Type="http://schemas.openxmlformats.org/officeDocument/2006/relationships/image" Target="../media/image117.png"/><Relationship Id="rId203" Type="http://schemas.openxmlformats.org/officeDocument/2006/relationships/image" Target="../media/image119.png"/><Relationship Id="rId19" Type="http://schemas.openxmlformats.org/officeDocument/2006/relationships/image" Target="../media/image27.png"/><Relationship Id="rId224" Type="http://schemas.openxmlformats.org/officeDocument/2006/relationships/customXml" Target="../ink/ink125.xml"/><Relationship Id="rId245" Type="http://schemas.openxmlformats.org/officeDocument/2006/relationships/image" Target="../media/image140.png"/><Relationship Id="rId266" Type="http://schemas.openxmlformats.org/officeDocument/2006/relationships/customXml" Target="../ink/ink146.xml"/><Relationship Id="rId287" Type="http://schemas.openxmlformats.org/officeDocument/2006/relationships/image" Target="../media/image161.png"/><Relationship Id="rId30" Type="http://schemas.openxmlformats.org/officeDocument/2006/relationships/customXml" Target="../ink/ink28.xml"/><Relationship Id="rId105" Type="http://schemas.openxmlformats.org/officeDocument/2006/relationships/image" Target="../media/image70.png"/><Relationship Id="rId126" Type="http://schemas.openxmlformats.org/officeDocument/2006/relationships/customXml" Target="../ink/ink76.xml"/><Relationship Id="rId147" Type="http://schemas.openxmlformats.org/officeDocument/2006/relationships/image" Target="../media/image91.png"/><Relationship Id="rId168" Type="http://schemas.openxmlformats.org/officeDocument/2006/relationships/customXml" Target="../ink/ink97.xml"/><Relationship Id="rId312" Type="http://schemas.openxmlformats.org/officeDocument/2006/relationships/customXml" Target="../ink/ink169.xml"/><Relationship Id="rId333" Type="http://schemas.openxmlformats.org/officeDocument/2006/relationships/image" Target="../media/image184.png"/><Relationship Id="rId354" Type="http://schemas.openxmlformats.org/officeDocument/2006/relationships/customXml" Target="../ink/ink190.xml"/><Relationship Id="rId51" Type="http://schemas.openxmlformats.org/officeDocument/2006/relationships/image" Target="../media/image43.png"/><Relationship Id="rId72" Type="http://schemas.openxmlformats.org/officeDocument/2006/relationships/customXml" Target="../ink/ink49.xml"/><Relationship Id="rId93" Type="http://schemas.openxmlformats.org/officeDocument/2006/relationships/image" Target="../media/image64.png"/><Relationship Id="rId189" Type="http://schemas.openxmlformats.org/officeDocument/2006/relationships/image" Target="../media/image112.png"/><Relationship Id="rId3" Type="http://schemas.openxmlformats.org/officeDocument/2006/relationships/image" Target="../media/image3.png"/><Relationship Id="rId214" Type="http://schemas.openxmlformats.org/officeDocument/2006/relationships/customXml" Target="../ink/ink120.xml"/><Relationship Id="rId235" Type="http://schemas.openxmlformats.org/officeDocument/2006/relationships/image" Target="../media/image135.png"/><Relationship Id="rId256" Type="http://schemas.openxmlformats.org/officeDocument/2006/relationships/customXml" Target="../ink/ink141.xml"/><Relationship Id="rId277" Type="http://schemas.openxmlformats.org/officeDocument/2006/relationships/image" Target="../media/image156.png"/><Relationship Id="rId298" Type="http://schemas.openxmlformats.org/officeDocument/2006/relationships/customXml" Target="../ink/ink162.xml"/><Relationship Id="rId116" Type="http://schemas.openxmlformats.org/officeDocument/2006/relationships/customXml" Target="../ink/ink71.xml"/><Relationship Id="rId137" Type="http://schemas.openxmlformats.org/officeDocument/2006/relationships/image" Target="../media/image86.png"/><Relationship Id="rId158" Type="http://schemas.openxmlformats.org/officeDocument/2006/relationships/customXml" Target="../ink/ink92.xml"/><Relationship Id="rId302" Type="http://schemas.openxmlformats.org/officeDocument/2006/relationships/customXml" Target="../ink/ink164.xml"/><Relationship Id="rId323" Type="http://schemas.openxmlformats.org/officeDocument/2006/relationships/image" Target="../media/image179.png"/><Relationship Id="rId344" Type="http://schemas.openxmlformats.org/officeDocument/2006/relationships/customXml" Target="../ink/ink185.xml"/><Relationship Id="rId20" Type="http://schemas.openxmlformats.org/officeDocument/2006/relationships/customXml" Target="../ink/ink23.xml"/><Relationship Id="rId41" Type="http://schemas.openxmlformats.org/officeDocument/2006/relationships/image" Target="../media/image38.png"/><Relationship Id="rId62" Type="http://schemas.openxmlformats.org/officeDocument/2006/relationships/customXml" Target="../ink/ink44.xml"/><Relationship Id="rId83" Type="http://schemas.openxmlformats.org/officeDocument/2006/relationships/image" Target="../media/image59.png"/><Relationship Id="rId179" Type="http://schemas.openxmlformats.org/officeDocument/2006/relationships/image" Target="../media/image107.png"/><Relationship Id="rId365" Type="http://schemas.openxmlformats.org/officeDocument/2006/relationships/image" Target="../media/image200.png"/><Relationship Id="rId190" Type="http://schemas.openxmlformats.org/officeDocument/2006/relationships/customXml" Target="../ink/ink108.xml"/><Relationship Id="rId204" Type="http://schemas.openxmlformats.org/officeDocument/2006/relationships/customXml" Target="../ink/ink115.xml"/><Relationship Id="rId225" Type="http://schemas.openxmlformats.org/officeDocument/2006/relationships/image" Target="../media/image130.png"/><Relationship Id="rId246" Type="http://schemas.openxmlformats.org/officeDocument/2006/relationships/customXml" Target="../ink/ink136.xml"/><Relationship Id="rId267" Type="http://schemas.openxmlformats.org/officeDocument/2006/relationships/image" Target="../media/image151.png"/><Relationship Id="rId288" Type="http://schemas.openxmlformats.org/officeDocument/2006/relationships/customXml" Target="../ink/ink157.xml"/><Relationship Id="rId106" Type="http://schemas.openxmlformats.org/officeDocument/2006/relationships/customXml" Target="../ink/ink66.xml"/><Relationship Id="rId127" Type="http://schemas.openxmlformats.org/officeDocument/2006/relationships/image" Target="../media/image81.png"/><Relationship Id="rId313" Type="http://schemas.openxmlformats.org/officeDocument/2006/relationships/image" Target="../media/image174.png"/><Relationship Id="rId10" Type="http://schemas.openxmlformats.org/officeDocument/2006/relationships/customXml" Target="../ink/ink18.xml"/><Relationship Id="rId31" Type="http://schemas.openxmlformats.org/officeDocument/2006/relationships/image" Target="../media/image33.png"/><Relationship Id="rId52" Type="http://schemas.openxmlformats.org/officeDocument/2006/relationships/customXml" Target="../ink/ink39.xml"/><Relationship Id="rId73" Type="http://schemas.openxmlformats.org/officeDocument/2006/relationships/image" Target="../media/image54.png"/><Relationship Id="rId94" Type="http://schemas.openxmlformats.org/officeDocument/2006/relationships/customXml" Target="../ink/ink60.xml"/><Relationship Id="rId148" Type="http://schemas.openxmlformats.org/officeDocument/2006/relationships/customXml" Target="../ink/ink87.xml"/><Relationship Id="rId169" Type="http://schemas.openxmlformats.org/officeDocument/2006/relationships/image" Target="../media/image102.png"/><Relationship Id="rId334" Type="http://schemas.openxmlformats.org/officeDocument/2006/relationships/customXml" Target="../ink/ink180.xml"/><Relationship Id="rId355" Type="http://schemas.openxmlformats.org/officeDocument/2006/relationships/image" Target="../media/image195.png"/><Relationship Id="rId4" Type="http://schemas.openxmlformats.org/officeDocument/2006/relationships/customXml" Target="../ink/ink15.xml"/><Relationship Id="rId180" Type="http://schemas.openxmlformats.org/officeDocument/2006/relationships/customXml" Target="../ink/ink103.xml"/><Relationship Id="rId215" Type="http://schemas.openxmlformats.org/officeDocument/2006/relationships/image" Target="../media/image125.png"/><Relationship Id="rId236" Type="http://schemas.openxmlformats.org/officeDocument/2006/relationships/customXml" Target="../ink/ink131.xml"/><Relationship Id="rId257" Type="http://schemas.openxmlformats.org/officeDocument/2006/relationships/image" Target="../media/image146.png"/><Relationship Id="rId278" Type="http://schemas.openxmlformats.org/officeDocument/2006/relationships/customXml" Target="../ink/ink152.xml"/><Relationship Id="rId303" Type="http://schemas.openxmlformats.org/officeDocument/2006/relationships/image" Target="../media/image169.png"/><Relationship Id="rId42" Type="http://schemas.openxmlformats.org/officeDocument/2006/relationships/customXml" Target="../ink/ink34.xml"/><Relationship Id="rId84" Type="http://schemas.openxmlformats.org/officeDocument/2006/relationships/customXml" Target="../ink/ink55.xml"/><Relationship Id="rId138" Type="http://schemas.openxmlformats.org/officeDocument/2006/relationships/customXml" Target="../ink/ink82.xml"/><Relationship Id="rId345" Type="http://schemas.openxmlformats.org/officeDocument/2006/relationships/image" Target="../media/image190.png"/><Relationship Id="rId191" Type="http://schemas.openxmlformats.org/officeDocument/2006/relationships/image" Target="../media/image113.png"/><Relationship Id="rId205" Type="http://schemas.openxmlformats.org/officeDocument/2006/relationships/image" Target="../media/image120.png"/><Relationship Id="rId247" Type="http://schemas.openxmlformats.org/officeDocument/2006/relationships/image" Target="../media/image141.png"/><Relationship Id="rId107" Type="http://schemas.openxmlformats.org/officeDocument/2006/relationships/image" Target="../media/image71.png"/><Relationship Id="rId289" Type="http://schemas.openxmlformats.org/officeDocument/2006/relationships/image" Target="../media/image162.png"/><Relationship Id="rId11" Type="http://schemas.openxmlformats.org/officeDocument/2006/relationships/image" Target="../media/image23.png"/><Relationship Id="rId53" Type="http://schemas.openxmlformats.org/officeDocument/2006/relationships/image" Target="../media/image44.png"/><Relationship Id="rId149" Type="http://schemas.openxmlformats.org/officeDocument/2006/relationships/image" Target="../media/image92.png"/><Relationship Id="rId314" Type="http://schemas.openxmlformats.org/officeDocument/2006/relationships/customXml" Target="../ink/ink170.xml"/><Relationship Id="rId356" Type="http://schemas.openxmlformats.org/officeDocument/2006/relationships/customXml" Target="../ink/ink191.xml"/><Relationship Id="rId95" Type="http://schemas.openxmlformats.org/officeDocument/2006/relationships/image" Target="../media/image65.png"/><Relationship Id="rId160" Type="http://schemas.openxmlformats.org/officeDocument/2006/relationships/customXml" Target="../ink/ink93.xml"/><Relationship Id="rId216" Type="http://schemas.openxmlformats.org/officeDocument/2006/relationships/customXml" Target="../ink/ink121.xml"/><Relationship Id="rId258" Type="http://schemas.openxmlformats.org/officeDocument/2006/relationships/customXml" Target="../ink/ink142.xml"/><Relationship Id="rId22" Type="http://schemas.openxmlformats.org/officeDocument/2006/relationships/customXml" Target="../ink/ink24.xml"/><Relationship Id="rId64" Type="http://schemas.openxmlformats.org/officeDocument/2006/relationships/customXml" Target="../ink/ink45.xml"/><Relationship Id="rId118" Type="http://schemas.openxmlformats.org/officeDocument/2006/relationships/customXml" Target="../ink/ink72.xml"/><Relationship Id="rId325" Type="http://schemas.openxmlformats.org/officeDocument/2006/relationships/image" Target="../media/image180.png"/><Relationship Id="rId367" Type="http://schemas.openxmlformats.org/officeDocument/2006/relationships/image" Target="../media/image201.png"/><Relationship Id="rId171" Type="http://schemas.openxmlformats.org/officeDocument/2006/relationships/image" Target="../media/image103.png"/><Relationship Id="rId227" Type="http://schemas.openxmlformats.org/officeDocument/2006/relationships/image" Target="../media/image131.png"/><Relationship Id="rId269" Type="http://schemas.openxmlformats.org/officeDocument/2006/relationships/image" Target="../media/image152.png"/><Relationship Id="rId33" Type="http://schemas.openxmlformats.org/officeDocument/2006/relationships/image" Target="../media/image34.png"/><Relationship Id="rId129" Type="http://schemas.openxmlformats.org/officeDocument/2006/relationships/image" Target="../media/image82.png"/><Relationship Id="rId280" Type="http://schemas.openxmlformats.org/officeDocument/2006/relationships/customXml" Target="../ink/ink153.xml"/><Relationship Id="rId336" Type="http://schemas.openxmlformats.org/officeDocument/2006/relationships/customXml" Target="../ink/ink181.xml"/><Relationship Id="rId75" Type="http://schemas.openxmlformats.org/officeDocument/2006/relationships/image" Target="../media/image55.png"/><Relationship Id="rId140" Type="http://schemas.openxmlformats.org/officeDocument/2006/relationships/customXml" Target="../ink/ink83.xml"/><Relationship Id="rId182" Type="http://schemas.openxmlformats.org/officeDocument/2006/relationships/customXml" Target="../ink/ink104.xml"/><Relationship Id="rId6" Type="http://schemas.openxmlformats.org/officeDocument/2006/relationships/customXml" Target="../ink/ink16.xml"/><Relationship Id="rId238" Type="http://schemas.openxmlformats.org/officeDocument/2006/relationships/customXml" Target="../ink/ink132.xml"/><Relationship Id="rId291" Type="http://schemas.openxmlformats.org/officeDocument/2006/relationships/image" Target="../media/image163.png"/><Relationship Id="rId305" Type="http://schemas.openxmlformats.org/officeDocument/2006/relationships/image" Target="../media/image170.png"/><Relationship Id="rId347" Type="http://schemas.openxmlformats.org/officeDocument/2006/relationships/image" Target="../media/image191.png"/><Relationship Id="rId44" Type="http://schemas.openxmlformats.org/officeDocument/2006/relationships/customXml" Target="../ink/ink35.xml"/><Relationship Id="rId86" Type="http://schemas.openxmlformats.org/officeDocument/2006/relationships/customXml" Target="../ink/ink56.xml"/><Relationship Id="rId151" Type="http://schemas.openxmlformats.org/officeDocument/2006/relationships/image" Target="../media/image93.png"/><Relationship Id="rId193" Type="http://schemas.openxmlformats.org/officeDocument/2006/relationships/image" Target="../media/image114.png"/><Relationship Id="rId207" Type="http://schemas.openxmlformats.org/officeDocument/2006/relationships/image" Target="../media/image121.png"/><Relationship Id="rId249" Type="http://schemas.openxmlformats.org/officeDocument/2006/relationships/image" Target="../media/image142.png"/><Relationship Id="rId13" Type="http://schemas.openxmlformats.org/officeDocument/2006/relationships/image" Target="../media/image24.png"/><Relationship Id="rId109" Type="http://schemas.openxmlformats.org/officeDocument/2006/relationships/image" Target="../media/image72.png"/><Relationship Id="rId260" Type="http://schemas.openxmlformats.org/officeDocument/2006/relationships/customXml" Target="../ink/ink143.xml"/><Relationship Id="rId316" Type="http://schemas.openxmlformats.org/officeDocument/2006/relationships/customXml" Target="../ink/ink171.xml"/><Relationship Id="rId55" Type="http://schemas.openxmlformats.org/officeDocument/2006/relationships/image" Target="../media/image45.png"/><Relationship Id="rId97" Type="http://schemas.openxmlformats.org/officeDocument/2006/relationships/image" Target="../media/image66.png"/><Relationship Id="rId120" Type="http://schemas.openxmlformats.org/officeDocument/2006/relationships/customXml" Target="../ink/ink73.xml"/><Relationship Id="rId358" Type="http://schemas.openxmlformats.org/officeDocument/2006/relationships/customXml" Target="../ink/ink192.xml"/><Relationship Id="rId162" Type="http://schemas.openxmlformats.org/officeDocument/2006/relationships/customXml" Target="../ink/ink94.xml"/><Relationship Id="rId218" Type="http://schemas.openxmlformats.org/officeDocument/2006/relationships/customXml" Target="../ink/ink122.xml"/><Relationship Id="rId271" Type="http://schemas.openxmlformats.org/officeDocument/2006/relationships/image" Target="../media/image153.png"/><Relationship Id="rId24" Type="http://schemas.openxmlformats.org/officeDocument/2006/relationships/customXml" Target="../ink/ink25.xml"/><Relationship Id="rId66" Type="http://schemas.openxmlformats.org/officeDocument/2006/relationships/customXml" Target="../ink/ink46.xml"/><Relationship Id="rId131" Type="http://schemas.openxmlformats.org/officeDocument/2006/relationships/image" Target="../media/image83.png"/><Relationship Id="rId327" Type="http://schemas.openxmlformats.org/officeDocument/2006/relationships/image" Target="../media/image181.png"/><Relationship Id="rId369" Type="http://schemas.openxmlformats.org/officeDocument/2006/relationships/image" Target="../media/image202.png"/><Relationship Id="rId173" Type="http://schemas.openxmlformats.org/officeDocument/2006/relationships/image" Target="../media/image104.png"/><Relationship Id="rId229" Type="http://schemas.openxmlformats.org/officeDocument/2006/relationships/image" Target="../media/image132.png"/><Relationship Id="rId240" Type="http://schemas.openxmlformats.org/officeDocument/2006/relationships/customXml" Target="../ink/ink133.xml"/><Relationship Id="rId35" Type="http://schemas.openxmlformats.org/officeDocument/2006/relationships/image" Target="../media/image35.png"/><Relationship Id="rId77" Type="http://schemas.openxmlformats.org/officeDocument/2006/relationships/image" Target="../media/image56.png"/><Relationship Id="rId100" Type="http://schemas.openxmlformats.org/officeDocument/2006/relationships/customXml" Target="../ink/ink63.xml"/><Relationship Id="rId282" Type="http://schemas.openxmlformats.org/officeDocument/2006/relationships/customXml" Target="../ink/ink154.xml"/><Relationship Id="rId338" Type="http://schemas.openxmlformats.org/officeDocument/2006/relationships/customXml" Target="../ink/ink182.xml"/><Relationship Id="rId8" Type="http://schemas.openxmlformats.org/officeDocument/2006/relationships/customXml" Target="../ink/ink17.xml"/><Relationship Id="rId142" Type="http://schemas.openxmlformats.org/officeDocument/2006/relationships/customXml" Target="../ink/ink84.xml"/><Relationship Id="rId184" Type="http://schemas.openxmlformats.org/officeDocument/2006/relationships/customXml" Target="../ink/ink105.xml"/><Relationship Id="rId251" Type="http://schemas.openxmlformats.org/officeDocument/2006/relationships/image" Target="../media/image143.png"/><Relationship Id="rId46" Type="http://schemas.openxmlformats.org/officeDocument/2006/relationships/customXml" Target="../ink/ink36.xml"/><Relationship Id="rId293" Type="http://schemas.openxmlformats.org/officeDocument/2006/relationships/image" Target="../media/image164.png"/><Relationship Id="rId307" Type="http://schemas.openxmlformats.org/officeDocument/2006/relationships/image" Target="../media/image171.png"/><Relationship Id="rId349" Type="http://schemas.openxmlformats.org/officeDocument/2006/relationships/image" Target="../media/image192.png"/><Relationship Id="rId88" Type="http://schemas.openxmlformats.org/officeDocument/2006/relationships/customXml" Target="../ink/ink57.xml"/><Relationship Id="rId111" Type="http://schemas.openxmlformats.org/officeDocument/2006/relationships/image" Target="../media/image73.png"/><Relationship Id="rId153" Type="http://schemas.openxmlformats.org/officeDocument/2006/relationships/image" Target="../media/image94.png"/><Relationship Id="rId195" Type="http://schemas.openxmlformats.org/officeDocument/2006/relationships/image" Target="../media/image115.png"/><Relationship Id="rId209" Type="http://schemas.openxmlformats.org/officeDocument/2006/relationships/image" Target="../media/image122.png"/><Relationship Id="rId360" Type="http://schemas.openxmlformats.org/officeDocument/2006/relationships/customXml" Target="../ink/ink193.xml"/><Relationship Id="rId220" Type="http://schemas.openxmlformats.org/officeDocument/2006/relationships/customXml" Target="../ink/ink123.xml"/></Relationships>
</file>

<file path=ppt/slides/_rels/slide8.xml.rels><?xml version="1.0" encoding="UTF-8" standalone="yes"?>
<Relationships xmlns="http://schemas.openxmlformats.org/package/2006/relationships"><Relationship Id="rId8" Type="http://schemas.openxmlformats.org/officeDocument/2006/relationships/customXml" Target="../ink/ink201.xml"/><Relationship Id="rId13" Type="http://schemas.openxmlformats.org/officeDocument/2006/relationships/image" Target="../media/image208.png"/><Relationship Id="rId18" Type="http://schemas.openxmlformats.org/officeDocument/2006/relationships/customXml" Target="../ink/ink206.xml"/><Relationship Id="rId3" Type="http://schemas.openxmlformats.org/officeDocument/2006/relationships/image" Target="../media/image3.png"/><Relationship Id="rId21" Type="http://schemas.openxmlformats.org/officeDocument/2006/relationships/image" Target="../media/image212.png"/><Relationship Id="rId7" Type="http://schemas.openxmlformats.org/officeDocument/2006/relationships/image" Target="../media/image205.png"/><Relationship Id="rId12" Type="http://schemas.openxmlformats.org/officeDocument/2006/relationships/customXml" Target="../ink/ink203.xml"/><Relationship Id="rId17" Type="http://schemas.openxmlformats.org/officeDocument/2006/relationships/image" Target="../media/image210.png"/><Relationship Id="rId2" Type="http://schemas.openxmlformats.org/officeDocument/2006/relationships/notesSlide" Target="../notesSlides/notesSlide8.xml"/><Relationship Id="rId16" Type="http://schemas.openxmlformats.org/officeDocument/2006/relationships/customXml" Target="../ink/ink205.xml"/><Relationship Id="rId20" Type="http://schemas.openxmlformats.org/officeDocument/2006/relationships/customXml" Target="../ink/ink207.xml"/><Relationship Id="rId1" Type="http://schemas.openxmlformats.org/officeDocument/2006/relationships/slideLayout" Target="../slideLayouts/slideLayout1.xml"/><Relationship Id="rId6" Type="http://schemas.openxmlformats.org/officeDocument/2006/relationships/customXml" Target="../ink/ink200.xml"/><Relationship Id="rId11" Type="http://schemas.openxmlformats.org/officeDocument/2006/relationships/image" Target="../media/image207.png"/><Relationship Id="rId5" Type="http://schemas.openxmlformats.org/officeDocument/2006/relationships/image" Target="../media/image204.png"/><Relationship Id="rId15" Type="http://schemas.openxmlformats.org/officeDocument/2006/relationships/image" Target="../media/image209.png"/><Relationship Id="rId23" Type="http://schemas.openxmlformats.org/officeDocument/2006/relationships/image" Target="../media/image213.png"/><Relationship Id="rId10" Type="http://schemas.openxmlformats.org/officeDocument/2006/relationships/customXml" Target="../ink/ink202.xml"/><Relationship Id="rId19" Type="http://schemas.openxmlformats.org/officeDocument/2006/relationships/image" Target="../media/image211.png"/><Relationship Id="rId4" Type="http://schemas.openxmlformats.org/officeDocument/2006/relationships/customXml" Target="../ink/ink199.xml"/><Relationship Id="rId9" Type="http://schemas.openxmlformats.org/officeDocument/2006/relationships/image" Target="../media/image206.png"/><Relationship Id="rId14" Type="http://schemas.openxmlformats.org/officeDocument/2006/relationships/customXml" Target="../ink/ink204.xml"/><Relationship Id="rId22" Type="http://schemas.openxmlformats.org/officeDocument/2006/relationships/customXml" Target="../ink/ink20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ס:א-יא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60:1-11</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8E5B485-D47D-B9A1-2F1F-87108E9EA16D}"/>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58BB7A6-308D-A6B7-1FC1-4EA689A784AC}"/>
              </a:ext>
            </a:extLst>
          </p:cNvPr>
          <p:cNvSpPr/>
          <p:nvPr/>
        </p:nvSpPr>
        <p:spPr>
          <a:xfrm>
            <a:off x="0" y="0"/>
            <a:ext cx="12192000" cy="6808063"/>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21AD23B-AF90-1229-E74B-6B06D2B5CA7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1D2DB6AB-07D9-A97C-6135-711852920097}"/>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D92CC0A9-2634-6FF7-F1D1-07842CF973A7}"/>
              </a:ext>
            </a:extLst>
          </p:cNvPr>
          <p:cNvSpPr txBox="1"/>
          <p:nvPr/>
        </p:nvSpPr>
        <p:spPr>
          <a:xfrm>
            <a:off x="193675" y="195624"/>
            <a:ext cx="11804650" cy="5909310"/>
          </a:xfrm>
          <a:prstGeom prst="rect">
            <a:avLst/>
          </a:prstGeom>
          <a:noFill/>
        </p:spPr>
        <p:txBody>
          <a:bodyPr wrap="square">
            <a:spAutoFit/>
          </a:bodyPr>
          <a:lstStyle/>
          <a:p>
            <a:pPr rtl="0"/>
            <a:r>
              <a:rPr lang="en-US" sz="2000" b="1" i="0" u="none" strike="noStrike">
                <a:solidFill>
                  <a:srgbClr val="FFC000"/>
                </a:solidFill>
                <a:effectLst/>
                <a:latin typeface="Arial" panose="020B0604020202020204" pitchFamily="34" charset="0"/>
              </a:rPr>
              <a:t>Targum Jonathan son of Uziel Isaiah 60:1-11</a:t>
            </a:r>
            <a:endParaRPr lang="en-US" sz="2000" b="0">
              <a:solidFill>
                <a:srgbClr val="FFC000"/>
              </a:solidFill>
              <a:effectLst/>
            </a:endParaRPr>
          </a:p>
          <a:p>
            <a:pPr rtl="0"/>
            <a:r>
              <a:rPr lang="en-US" sz="1800" b="0" i="0" u="none" strike="noStrike">
                <a:solidFill>
                  <a:srgbClr val="FFC000"/>
                </a:solidFill>
                <a:effectLst/>
                <a:latin typeface="Arial" panose="020B0604020202020204" pitchFamily="34" charset="0"/>
              </a:rPr>
              <a:t>60:1 Arise, shine, O Jerusalem, for the time of thy redemption is come, and the glory of the Lord is revealed upon thee. 60:2 For, behold, the darkness shall cover the earth, and gross darkness the kingdoms: but in thee the Shekinah of the Lord shall dwell, and His glory shall be revealed upon thee. 60:3 And the Gentiles shall come to thy light, and kings to thy brightness. 60:4 Lift up thine eyes, O Jerusalem, roundabout, and see all the children of the people of thy captivity, who are gathered together: thy sons shall come from far into thy midst, and thy daughters shall be carried upon the arms. 60:5 Then thou shalt see and be enlightened, and thou shalt be struck with awe, and thine heart shall be enlarged on account of the terror of sinners, for the riches of the west shall be transferred unto thee; the treasures of the nations shall be brought unto thee. 60:6 A multitude of Arabians shall cover thee roundabout, the dromedaries of Midian and Holad, all of them from Sheba shall come: they shall be laden with gold and frankincense, and those that are coming with them, shall shew forth the praises of the Lord. </a:t>
            </a:r>
            <a:r>
              <a:rPr lang="en-US" sz="1800" b="0" i="0" u="none" strike="noStrike">
                <a:solidFill>
                  <a:srgbClr val="92D050"/>
                </a:solidFill>
                <a:effectLst/>
                <a:latin typeface="Arial" panose="020B0604020202020204" pitchFamily="34" charset="0"/>
              </a:rPr>
              <a:t>60:7 All the sheep of the Arabians shall be gathered unto thee, the rams of Nebaioth shall minister unto thee: they shall be offered up with acceptance upon mine altar, and I will glorify the house of my glory. 60:8 Who are these that are coming openly like swift clouds, and tarry not? the captives of Israel, who are gathered together, come to their land, lo, as doves which return to their dove-houses. 60:9 Surely, the isles shall wait for my WORD, and those that embark in the ships of the sea, the hand that stretcheth out their sails shall be first, to bring thy sons from far, their silver and their gold with them, unto the name of the Lord thy God, and to the Holy One of Israel, because He hath glorified thee. 60:10 And the sons of the nations shall build up thy walls, and their kings shall minister unto thee: for in my wrath I smote thee, but in my favour have I had mercy on thee. 60:11 Thy gates shall be open continually; they shall not be shut day nor night; that men may bring unto thee the treasures of the nations, and their kings in chains. (TgJ)</a:t>
            </a:r>
            <a:endParaRPr lang="en-US" b="0">
              <a:solidFill>
                <a:srgbClr val="92D05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2E8078E3-EFEA-B64A-66B8-7F27F7FCC622}"/>
                  </a:ext>
                </a:extLst>
              </p14:cNvPr>
              <p14:cNvContentPartPr/>
              <p14:nvPr/>
            </p14:nvContentPartPr>
            <p14:xfrm>
              <a:off x="421956" y="1384508"/>
              <a:ext cx="788040" cy="42480"/>
            </p14:xfrm>
          </p:contentPart>
        </mc:Choice>
        <mc:Fallback>
          <p:pic>
            <p:nvPicPr>
              <p:cNvPr id="3" name="Ink 2">
                <a:extLst>
                  <a:ext uri="{FF2B5EF4-FFF2-40B4-BE49-F238E27FC236}">
                    <a16:creationId xmlns:a16="http://schemas.microsoft.com/office/drawing/2014/main" id="{2E8078E3-EFEA-B64A-66B8-7F27F7FCC622}"/>
                  </a:ext>
                </a:extLst>
              </p:cNvPr>
              <p:cNvPicPr/>
              <p:nvPr/>
            </p:nvPicPr>
            <p:blipFill>
              <a:blip r:embed="rId5"/>
              <a:stretch>
                <a:fillRect/>
              </a:stretch>
            </p:blipFill>
            <p:spPr>
              <a:xfrm>
                <a:off x="404316" y="1366868"/>
                <a:ext cx="8236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0CFA7F7-FF5A-E47B-6190-1F1B8262FB6E}"/>
                  </a:ext>
                </a:extLst>
              </p14:cNvPr>
              <p14:cNvContentPartPr/>
              <p14:nvPr/>
            </p14:nvContentPartPr>
            <p14:xfrm>
              <a:off x="530676" y="3273068"/>
              <a:ext cx="26640" cy="6840"/>
            </p14:xfrm>
          </p:contentPart>
        </mc:Choice>
        <mc:Fallback>
          <p:pic>
            <p:nvPicPr>
              <p:cNvPr id="4" name="Ink 3">
                <a:extLst>
                  <a:ext uri="{FF2B5EF4-FFF2-40B4-BE49-F238E27FC236}">
                    <a16:creationId xmlns:a16="http://schemas.microsoft.com/office/drawing/2014/main" id="{C0CFA7F7-FF5A-E47B-6190-1F1B8262FB6E}"/>
                  </a:ext>
                </a:extLst>
              </p:cNvPr>
              <p:cNvPicPr/>
              <p:nvPr/>
            </p:nvPicPr>
            <p:blipFill>
              <a:blip r:embed="rId7"/>
              <a:stretch>
                <a:fillRect/>
              </a:stretch>
            </p:blipFill>
            <p:spPr>
              <a:xfrm>
                <a:off x="513036" y="3255068"/>
                <a:ext cx="6228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34B53189-484E-6C06-9E8C-5E20BE7AD55E}"/>
                  </a:ext>
                </a:extLst>
              </p14:cNvPr>
              <p14:cNvContentPartPr/>
              <p14:nvPr/>
            </p14:nvContentPartPr>
            <p14:xfrm>
              <a:off x="3469716" y="4683548"/>
              <a:ext cx="9000" cy="3960"/>
            </p14:xfrm>
          </p:contentPart>
        </mc:Choice>
        <mc:Fallback>
          <p:pic>
            <p:nvPicPr>
              <p:cNvPr id="7" name="Ink 6">
                <a:extLst>
                  <a:ext uri="{FF2B5EF4-FFF2-40B4-BE49-F238E27FC236}">
                    <a16:creationId xmlns:a16="http://schemas.microsoft.com/office/drawing/2014/main" id="{34B53189-484E-6C06-9E8C-5E20BE7AD55E}"/>
                  </a:ext>
                </a:extLst>
              </p:cNvPr>
              <p:cNvPicPr/>
              <p:nvPr/>
            </p:nvPicPr>
            <p:blipFill>
              <a:blip r:embed="rId9"/>
              <a:stretch>
                <a:fillRect/>
              </a:stretch>
            </p:blipFill>
            <p:spPr>
              <a:xfrm>
                <a:off x="3451716" y="4665908"/>
                <a:ext cx="44640" cy="39600"/>
              </a:xfrm>
              <a:prstGeom prst="rect">
                <a:avLst/>
              </a:prstGeom>
            </p:spPr>
          </p:pic>
        </mc:Fallback>
      </mc:AlternateContent>
    </p:spTree>
    <p:extLst>
      <p:ext uri="{BB962C8B-B14F-4D97-AF65-F5344CB8AC3E}">
        <p14:creationId xmlns:p14="http://schemas.microsoft.com/office/powerpoint/2010/main" val="2022858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2426D27-112B-ED6E-C630-93AF3BFCA1F9}"/>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91838E0-7AEE-8201-5B2C-DC82EDD02C4E}"/>
              </a:ext>
            </a:extLst>
          </p:cNvPr>
          <p:cNvSpPr/>
          <p:nvPr/>
        </p:nvSpPr>
        <p:spPr>
          <a:xfrm>
            <a:off x="0" y="0"/>
            <a:ext cx="9715500" cy="6808063"/>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58012BE-BE18-8969-834F-28997C84912E}"/>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4019F303-126B-BDB1-D206-501A84C47A8D}"/>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4" name="Table 3">
            <a:extLst>
              <a:ext uri="{FF2B5EF4-FFF2-40B4-BE49-F238E27FC236}">
                <a16:creationId xmlns:a16="http://schemas.microsoft.com/office/drawing/2014/main" id="{17ADCB23-DCAC-B7AA-7B2A-E3BCD1493745}"/>
              </a:ext>
            </a:extLst>
          </p:cNvPr>
          <p:cNvGraphicFramePr>
            <a:graphicFrameLocks noGrp="1"/>
          </p:cNvGraphicFramePr>
          <p:nvPr>
            <p:extLst>
              <p:ext uri="{D42A27DB-BD31-4B8C-83A1-F6EECF244321}">
                <p14:modId xmlns:p14="http://schemas.microsoft.com/office/powerpoint/2010/main" val="2907780563"/>
              </p:ext>
            </p:extLst>
          </p:nvPr>
        </p:nvGraphicFramePr>
        <p:xfrm>
          <a:off x="586581" y="134994"/>
          <a:ext cx="8720138" cy="6350000"/>
        </p:xfrm>
        <a:graphic>
          <a:graphicData uri="http://schemas.openxmlformats.org/drawingml/2006/table">
            <a:tbl>
              <a:tblPr/>
              <a:tblGrid>
                <a:gridCol w="2664619">
                  <a:extLst>
                    <a:ext uri="{9D8B030D-6E8A-4147-A177-3AD203B41FA5}">
                      <a16:colId xmlns:a16="http://schemas.microsoft.com/office/drawing/2014/main" val="3768504645"/>
                    </a:ext>
                  </a:extLst>
                </a:gridCol>
                <a:gridCol w="2946400">
                  <a:extLst>
                    <a:ext uri="{9D8B030D-6E8A-4147-A177-3AD203B41FA5}">
                      <a16:colId xmlns:a16="http://schemas.microsoft.com/office/drawing/2014/main" val="877778713"/>
                    </a:ext>
                  </a:extLst>
                </a:gridCol>
                <a:gridCol w="3109119">
                  <a:extLst>
                    <a:ext uri="{9D8B030D-6E8A-4147-A177-3AD203B41FA5}">
                      <a16:colId xmlns:a16="http://schemas.microsoft.com/office/drawing/2014/main" val="1413673259"/>
                    </a:ext>
                  </a:extLst>
                </a:gridCol>
              </a:tblGrid>
              <a:tr h="0">
                <a:tc>
                  <a:txBody>
                    <a:bodyPr/>
                    <a:lstStyle/>
                    <a:p>
                      <a:pPr algn="r" rtl="1" fontAlgn="b"/>
                      <a:r>
                        <a:rPr lang="he-IL" sz="2000" b="1" i="0" u="none" strike="noStrike">
                          <a:solidFill>
                            <a:srgbClr val="00B0F0"/>
                          </a:solidFill>
                          <a:effectLst/>
                          <a:latin typeface="Arial" panose="020B0604020202020204" pitchFamily="34" charset="0"/>
                          <a:cs typeface="+mj-cs"/>
                        </a:rPr>
                        <a:t>﻿ספר ישעיה פרק ס</a:t>
                      </a:r>
                      <a:endParaRPr lang="he-IL" sz="3600">
                        <a:solidFill>
                          <a:srgbClr val="00B0F0"/>
                        </a:solidFill>
                        <a:effectLst/>
                        <a:cs typeface="+mj-cs"/>
                      </a:endParaRPr>
                    </a:p>
                  </a:txBody>
                  <a:tcPr marL="63500" marR="63500" marT="63500" marB="6350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b"/>
                      <a:r>
                        <a:rPr lang="he-IL" sz="2000" b="1" i="0" u="none" strike="noStrike">
                          <a:solidFill>
                            <a:srgbClr val="00B0F0"/>
                          </a:solidFill>
                          <a:effectLst/>
                          <a:latin typeface="Arial" panose="020B0604020202020204" pitchFamily="34" charset="0"/>
                          <a:cs typeface="+mj-cs"/>
                        </a:rPr>
                        <a:t>לוגוס</a:t>
                      </a:r>
                      <a:endParaRPr lang="he-IL" sz="3600">
                        <a:solidFill>
                          <a:srgbClr val="00B0F0"/>
                        </a:solidFill>
                        <a:effectLst/>
                        <a:cs typeface="+mj-cs"/>
                      </a:endParaRPr>
                    </a:p>
                  </a:txBody>
                  <a:tcPr marL="63500" marR="63500" marT="63500" marB="635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b"/>
                      <a:r>
                        <a:rPr lang="he-IL" sz="2000" b="1" i="0" u="none" strike="noStrike">
                          <a:solidFill>
                            <a:srgbClr val="00B0F0"/>
                          </a:solidFill>
                          <a:effectLst/>
                          <a:latin typeface="Arial" panose="020B0604020202020204" pitchFamily="34" charset="0"/>
                          <a:cs typeface="+mj-cs"/>
                        </a:rPr>
                        <a:t>ספריה</a:t>
                      </a:r>
                      <a:endParaRPr lang="he-IL" sz="3600">
                        <a:solidFill>
                          <a:srgbClr val="00B0F0"/>
                        </a:solidFill>
                        <a:effectLst/>
                        <a:cs typeface="+mj-cs"/>
                      </a:endParaRPr>
                    </a:p>
                  </a:txBody>
                  <a:tcPr marL="63500" marR="63500" marT="63500" marB="635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3945710"/>
                  </a:ext>
                </a:extLst>
              </a:tr>
              <a:tr h="0">
                <a:tc>
                  <a:txBody>
                    <a:bodyPr/>
                    <a:lstStyle/>
                    <a:p>
                      <a:pPr algn="r" rtl="0" fontAlgn="t"/>
                      <a:r>
                        <a:rPr lang="he-IL" sz="2000" b="0" i="0" u="none" strike="noStrike">
                          <a:solidFill>
                            <a:srgbClr val="00B0F0"/>
                          </a:solidFill>
                          <a:effectLst/>
                          <a:latin typeface="Arial" panose="020B0604020202020204" pitchFamily="34" charset="0"/>
                          <a:cs typeface="+mj-cs"/>
                        </a:rPr>
                        <a:t>א</a:t>
                      </a:r>
                      <a:r>
                        <a:rPr lang="he-IL" sz="2000" b="0" i="0" u="none" strike="noStrike">
                          <a:solidFill>
                            <a:schemeClr val="bg1"/>
                          </a:solidFill>
                          <a:effectLst/>
                          <a:latin typeface="Arial" panose="020B0604020202020204" pitchFamily="34" charset="0"/>
                          <a:cs typeface="+mj-cs"/>
                        </a:rPr>
                        <a:t>   קוּמִי אוֹרִי כִּי-בָא אוֹרֵךְ וּכְבוֹד יְהֹוָה עָלַיִךְ זָרָח: </a:t>
                      </a:r>
                      <a:r>
                        <a:rPr lang="he-IL" sz="2000" b="0" i="0" u="none" strike="noStrike">
                          <a:solidFill>
                            <a:srgbClr val="00B0F0"/>
                          </a:solidFill>
                          <a:effectLst/>
                          <a:latin typeface="Arial" panose="020B0604020202020204" pitchFamily="34" charset="0"/>
                          <a:cs typeface="+mj-cs"/>
                        </a:rPr>
                        <a:t>ב</a:t>
                      </a:r>
                      <a:r>
                        <a:rPr lang="he-IL" sz="2000" b="0" i="0" u="none" strike="noStrike">
                          <a:solidFill>
                            <a:schemeClr val="bg1"/>
                          </a:solidFill>
                          <a:effectLst/>
                          <a:latin typeface="Arial" panose="020B0604020202020204" pitchFamily="34" charset="0"/>
                          <a:cs typeface="+mj-cs"/>
                        </a:rPr>
                        <a:t>   כִּי-הִנֵּה הַחֹשֶׁךְ יְכַסֶּה-אֶרֶץ וַעֲרָפֶל לְאֻמִּים וְעָלַיִךְ יִזְרַח יְהֹוָה וּכְבוֹדוֹ עָלַיִךְ יֵרָאֶה: </a:t>
                      </a:r>
                      <a:r>
                        <a:rPr lang="he-IL" sz="2000" b="0" i="0" u="none" strike="noStrike">
                          <a:solidFill>
                            <a:srgbClr val="00B0F0"/>
                          </a:solidFill>
                          <a:effectLst/>
                          <a:latin typeface="Arial" panose="020B0604020202020204" pitchFamily="34" charset="0"/>
                          <a:cs typeface="+mj-cs"/>
                        </a:rPr>
                        <a:t>ג</a:t>
                      </a:r>
                      <a:r>
                        <a:rPr lang="he-IL" sz="2000" b="0" i="0" u="none" strike="noStrike">
                          <a:solidFill>
                            <a:schemeClr val="bg1"/>
                          </a:solidFill>
                          <a:effectLst/>
                          <a:latin typeface="Arial" panose="020B0604020202020204" pitchFamily="34" charset="0"/>
                          <a:cs typeface="+mj-cs"/>
                        </a:rPr>
                        <a:t>   וְהָלְכוּ גוֹיִם לְאוֹרֵךְ וּמְלָכִים לְנֹגַהּ זַרְחֵךְ: </a:t>
                      </a:r>
                      <a:r>
                        <a:rPr lang="he-IL" sz="2000" b="0" i="0" u="none" strike="noStrike">
                          <a:solidFill>
                            <a:srgbClr val="00B0F0"/>
                          </a:solidFill>
                          <a:effectLst/>
                          <a:latin typeface="Arial" panose="020B0604020202020204" pitchFamily="34" charset="0"/>
                          <a:cs typeface="+mj-cs"/>
                        </a:rPr>
                        <a:t>ד</a:t>
                      </a:r>
                      <a:r>
                        <a:rPr lang="he-IL" sz="2000" b="0" i="0" u="none" strike="noStrike">
                          <a:solidFill>
                            <a:schemeClr val="bg1"/>
                          </a:solidFill>
                          <a:effectLst/>
                          <a:latin typeface="Arial" panose="020B0604020202020204" pitchFamily="34" charset="0"/>
                          <a:cs typeface="+mj-cs"/>
                        </a:rPr>
                        <a:t>   שְֹאִי-סָבִיב עֵינַיִךְ וּרְאִי כֻּלָּם נִקְבְּצוּ </a:t>
                      </a:r>
                      <a:r>
                        <a:rPr lang="he-IL" sz="2000" b="1" i="0" u="none" strike="noStrike">
                          <a:solidFill>
                            <a:schemeClr val="bg1"/>
                          </a:solidFill>
                          <a:effectLst/>
                          <a:latin typeface="Arial" panose="020B0604020202020204" pitchFamily="34" charset="0"/>
                          <a:cs typeface="+mj-cs"/>
                        </a:rPr>
                        <a:t>בָאוּ-לָךְ בָּנַיִךְ מֵרָחוֹק</a:t>
                      </a:r>
                      <a:r>
                        <a:rPr lang="he-IL" sz="2000" b="0" i="0" u="none" strike="noStrike">
                          <a:solidFill>
                            <a:schemeClr val="bg1"/>
                          </a:solidFill>
                          <a:effectLst/>
                          <a:latin typeface="Arial" panose="020B0604020202020204" pitchFamily="34" charset="0"/>
                          <a:cs typeface="+mj-cs"/>
                        </a:rPr>
                        <a:t> יָבֹאוּ וּבְנֹתַיִךְ עַל-צַד תֵּאָמַנָה: </a:t>
                      </a:r>
                      <a:r>
                        <a:rPr lang="he-IL" sz="2000" b="0" i="0" u="none" strike="noStrike">
                          <a:solidFill>
                            <a:srgbClr val="00B0F0"/>
                          </a:solidFill>
                          <a:effectLst/>
                          <a:latin typeface="Arial" panose="020B0604020202020204" pitchFamily="34" charset="0"/>
                          <a:cs typeface="+mj-cs"/>
                        </a:rPr>
                        <a:t>ה</a:t>
                      </a:r>
                      <a:r>
                        <a:rPr lang="he-IL" sz="2000" b="0" i="0" u="none" strike="noStrike">
                          <a:solidFill>
                            <a:schemeClr val="bg1"/>
                          </a:solidFill>
                          <a:effectLst/>
                          <a:latin typeface="Arial" panose="020B0604020202020204" pitchFamily="34" charset="0"/>
                          <a:cs typeface="+mj-cs"/>
                        </a:rPr>
                        <a:t>   אָז תִּרְאִי וְנָהַרְתְּ וּפָחַד וְרָחַב לְבָבֵךְ כִּי-יֵהָפֵךְ עָלַיִךְ הֲמוֹן יָם חֵיל גּוֹיִם יָבֹאוּ לָךְ: </a:t>
                      </a:r>
                      <a:r>
                        <a:rPr lang="he-IL" sz="2000" b="0" i="0" u="none" strike="noStrike">
                          <a:solidFill>
                            <a:srgbClr val="00B0F0"/>
                          </a:solidFill>
                          <a:effectLst/>
                          <a:latin typeface="Arial" panose="020B0604020202020204" pitchFamily="34" charset="0"/>
                          <a:cs typeface="+mj-cs"/>
                        </a:rPr>
                        <a:t>ו</a:t>
                      </a:r>
                      <a:r>
                        <a:rPr lang="he-IL" sz="2000" b="0" i="0" u="none" strike="noStrike">
                          <a:solidFill>
                            <a:schemeClr val="bg1"/>
                          </a:solidFill>
                          <a:effectLst/>
                          <a:latin typeface="Arial" panose="020B0604020202020204" pitchFamily="34" charset="0"/>
                          <a:cs typeface="+mj-cs"/>
                        </a:rPr>
                        <a:t>   שִׁפְעַת גְּמַלִּים תְּכַסֵּךְ בִּכְרֵי מִדְיָן וְעֵיפָה כֻּלָּם מִשְּׁבָא יָבֹאוּ זָהָב וּלְבוֹנָה יִשָּׂאוּ וּתְהִלּוֹת יְהֹוָה יְבַשֵּׂרוּ: </a:t>
                      </a:r>
                      <a:endParaRPr lang="he-IL" sz="3600">
                        <a:solidFill>
                          <a:schemeClr val="bg1"/>
                        </a:solidFill>
                        <a:effectLst/>
                        <a:cs typeface="+mj-cs"/>
                      </a:endParaRPr>
                    </a:p>
                  </a:txBody>
                  <a:tcPr marL="63500" marR="63500" marT="63500" marB="6350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2000" b="0" i="0" u="none" strike="noStrike">
                          <a:solidFill>
                            <a:srgbClr val="00B0F0"/>
                          </a:solidFill>
                          <a:effectLst/>
                          <a:latin typeface="Arial" panose="020B0604020202020204" pitchFamily="34" charset="0"/>
                          <a:cs typeface="+mj-cs"/>
                        </a:rPr>
                        <a:t>א</a:t>
                      </a:r>
                      <a:r>
                        <a:rPr lang="he-IL" sz="2000" b="0" i="0" u="none" strike="noStrike">
                          <a:solidFill>
                            <a:schemeClr val="bg1"/>
                          </a:solidFill>
                          <a:effectLst/>
                          <a:latin typeface="Arial" panose="020B0604020202020204" pitchFamily="34" charset="0"/>
                          <a:cs typeface="+mj-cs"/>
                        </a:rPr>
                        <a:t>      קוּמִי אַנהַרִי יְרוּשלַם אְרֵי מְטָא זְמָן פֻרקָנִיך וִיקָרָא דַיוי עְלַך יִתגְלֵי׃ </a:t>
                      </a:r>
                      <a:r>
                        <a:rPr lang="he-IL" sz="2000" b="0" i="0" u="none" strike="noStrike">
                          <a:solidFill>
                            <a:srgbClr val="00B0F0"/>
                          </a:solidFill>
                          <a:effectLst/>
                          <a:latin typeface="Arial" panose="020B0604020202020204" pitchFamily="34" charset="0"/>
                          <a:cs typeface="+mj-cs"/>
                        </a:rPr>
                        <a:t>ב</a:t>
                      </a:r>
                      <a:r>
                        <a:rPr lang="he-IL" sz="2000" b="0" i="0" u="none" strike="noStrike">
                          <a:solidFill>
                            <a:schemeClr val="bg1"/>
                          </a:solidFill>
                          <a:effectLst/>
                          <a:latin typeface="Arial" panose="020B0604020202020204" pitchFamily="34" charset="0"/>
                          <a:cs typeface="+mj-cs"/>
                        </a:rPr>
                        <a:t>      אְרֵי הָא חְשֹוכָא יִחפֵי אַרעָא וְקַבלָא לְמַלכְוָתָא וּבִיך יַשרֵי </a:t>
                      </a:r>
                      <a:r>
                        <a:rPr lang="he-IL" sz="2000" b="1" i="0" u="none" strike="noStrike">
                          <a:solidFill>
                            <a:srgbClr val="FFC000"/>
                          </a:solidFill>
                          <a:effectLst/>
                          <a:latin typeface="Arial" panose="020B0604020202020204" pitchFamily="34" charset="0"/>
                          <a:cs typeface="+mj-cs"/>
                        </a:rPr>
                        <a:t>שְכִינְתֵיה</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יוי וִיקָרֵיה עְלַך יִתגְלֵי׃ </a:t>
                      </a:r>
                      <a:r>
                        <a:rPr lang="he-IL" sz="2000" b="0" i="0" u="none" strike="noStrike">
                          <a:solidFill>
                            <a:srgbClr val="00B0F0"/>
                          </a:solidFill>
                          <a:effectLst/>
                          <a:latin typeface="Arial" panose="020B0604020202020204" pitchFamily="34" charset="0"/>
                          <a:cs typeface="+mj-cs"/>
                        </a:rPr>
                        <a:t>ג</a:t>
                      </a:r>
                      <a:r>
                        <a:rPr lang="he-IL" sz="2000" b="0" i="0" u="none" strike="noStrike">
                          <a:solidFill>
                            <a:schemeClr val="bg1"/>
                          </a:solidFill>
                          <a:effectLst/>
                          <a:latin typeface="Arial" panose="020B0604020202020204" pitchFamily="34" charset="0"/>
                          <a:cs typeface="+mj-cs"/>
                        </a:rPr>
                        <a:t>      וִיהָכוּן עַמְמַיָא לְנֵיהֹורִיך וּמַלכַיָא לָקֳבֵיל זֵיהֹורִיך׃ </a:t>
                      </a:r>
                      <a:r>
                        <a:rPr lang="he-IL" sz="2000" b="0" i="0" u="none" strike="noStrike">
                          <a:solidFill>
                            <a:srgbClr val="00B0F0"/>
                          </a:solidFill>
                          <a:effectLst/>
                          <a:latin typeface="Arial" panose="020B0604020202020204" pitchFamily="34" charset="0"/>
                          <a:cs typeface="+mj-cs"/>
                        </a:rPr>
                        <a:t>ד</a:t>
                      </a:r>
                      <a:r>
                        <a:rPr lang="he-IL" sz="2000" b="0" i="0" u="none" strike="noStrike">
                          <a:solidFill>
                            <a:schemeClr val="bg1"/>
                          </a:solidFill>
                          <a:effectLst/>
                          <a:latin typeface="Arial" panose="020B0604020202020204" pitchFamily="34" charset="0"/>
                          <a:cs typeface="+mj-cs"/>
                        </a:rPr>
                        <a:t>      זְקוּפִי יְרוּשלַם סְחֹור סְחֹור עֵינַך וּחזַא </a:t>
                      </a:r>
                      <a:r>
                        <a:rPr lang="he-IL" sz="2000" b="1" i="0" u="none" strike="noStrike">
                          <a:solidFill>
                            <a:srgbClr val="FFFF00"/>
                          </a:solidFill>
                          <a:effectLst/>
                          <a:latin typeface="Arial" panose="020B0604020202020204" pitchFamily="34" charset="0"/>
                          <a:cs typeface="+mj-cs"/>
                        </a:rPr>
                        <a:t>כָל בְנֵי עַם גָלְווָתִיך</a:t>
                      </a:r>
                      <a:r>
                        <a:rPr lang="he-IL" sz="2000" b="0" i="0" u="none" strike="noStrike">
                          <a:solidFill>
                            <a:srgbClr val="FFFF00"/>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מִתכַנשִין וְאָתַן לְגַוִיך בְנַך מֵירַחִיק יֵיתֹון וּבנָתַך עַל גִססִין יִתנַסבָן׃ </a:t>
                      </a:r>
                      <a:r>
                        <a:rPr lang="he-IL" sz="2000" b="0" i="0" u="none" strike="noStrike">
                          <a:solidFill>
                            <a:srgbClr val="00B0F0"/>
                          </a:solidFill>
                          <a:effectLst/>
                          <a:latin typeface="Arial" panose="020B0604020202020204" pitchFamily="34" charset="0"/>
                          <a:cs typeface="+mj-cs"/>
                        </a:rPr>
                        <a:t>ה</a:t>
                      </a:r>
                      <a:r>
                        <a:rPr lang="he-IL" sz="2000" b="0" i="0" u="none" strike="noStrike">
                          <a:solidFill>
                            <a:schemeClr val="bg1"/>
                          </a:solidFill>
                          <a:effectLst/>
                          <a:latin typeface="Arial" panose="020B0604020202020204" pitchFamily="34" charset="0"/>
                          <a:cs typeface="+mj-cs"/>
                        </a:rPr>
                        <a:t>      בְכֵין תִחזַן וְתִנהְרִין וְתִדחְלִין וְיַפתֵי לִבִיך בְדַחלַת חִטאִין אְרֵי </a:t>
                      </a:r>
                      <a:r>
                        <a:rPr lang="he-IL" sz="2000" b="1" i="0" u="none" strike="noStrike">
                          <a:solidFill>
                            <a:srgbClr val="92D050"/>
                          </a:solidFill>
                          <a:effectLst/>
                          <a:latin typeface="Arial" panose="020B0604020202020204" pitchFamily="34" charset="0"/>
                          <a:cs typeface="+mj-cs"/>
                        </a:rPr>
                        <a:t>אִתחַלַף לִיך עֹותַר מַערְבַא</a:t>
                      </a:r>
                      <a:r>
                        <a:rPr lang="he-IL" sz="2000" b="0" i="0" u="none" strike="noStrike">
                          <a:solidFill>
                            <a:srgbClr val="92D050"/>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נִכסֵי עַמְמַיָא יִתָעְלוּן לְגַוִיך׃ </a:t>
                      </a:r>
                      <a:r>
                        <a:rPr lang="he-IL" sz="2000" b="0" i="0" u="none" strike="noStrike">
                          <a:solidFill>
                            <a:srgbClr val="00B0F0"/>
                          </a:solidFill>
                          <a:effectLst/>
                          <a:latin typeface="Arial" panose="020B0604020202020204" pitchFamily="34" charset="0"/>
                          <a:cs typeface="+mj-cs"/>
                        </a:rPr>
                        <a:t>ו</a:t>
                      </a:r>
                      <a:r>
                        <a:rPr lang="he-IL" sz="2000" b="0" i="0" u="none" strike="noStrike">
                          <a:solidFill>
                            <a:schemeClr val="bg1"/>
                          </a:solidFill>
                          <a:effectLst/>
                          <a:latin typeface="Arial" panose="020B0604020202020204" pitchFamily="34" charset="0"/>
                          <a:cs typeface="+mj-cs"/>
                        </a:rPr>
                        <a:t>      שְיָרַת עַרבָאֵי תִחפֵי סַחרָנַך הוּגנֵי מִדיָן וַחְוָלַד כֻלְהֹון מִשְבָא יֵיתֹון דְהַב וּלבֹונָה יְהֹון טְעִינִין וּדאָתַן עִמְהֹון בְתֻשבְחָתָא דַיוי יְהֹון מִשתָעַן׃ </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2000" b="0" i="0" u="none" strike="noStrike">
                          <a:solidFill>
                            <a:srgbClr val="00B0F0"/>
                          </a:solidFill>
                          <a:effectLst/>
                          <a:latin typeface="Arial" panose="020B0604020202020204" pitchFamily="34" charset="0"/>
                          <a:cs typeface="+mj-cs"/>
                        </a:rPr>
                        <a:t>א</a:t>
                      </a:r>
                      <a:r>
                        <a:rPr lang="he-IL" sz="2000" b="0" i="0" u="none" strike="noStrike">
                          <a:solidFill>
                            <a:schemeClr val="bg1"/>
                          </a:solidFill>
                          <a:effectLst/>
                          <a:latin typeface="Arial" panose="020B0604020202020204" pitchFamily="34" charset="0"/>
                          <a:cs typeface="+mj-cs"/>
                        </a:rPr>
                        <a:t>      קוּמִי אַנהַרִי יְרוּשלַם אְרֵי מְטָא זְמָן פֻרקָנִיך וִיקָרָא דַיוי עְלַך יִתגְלֵי׃ </a:t>
                      </a:r>
                      <a:r>
                        <a:rPr lang="he-IL" sz="2000" b="0" i="0" u="none" strike="noStrike">
                          <a:solidFill>
                            <a:srgbClr val="00B0F0"/>
                          </a:solidFill>
                          <a:effectLst/>
                          <a:latin typeface="Arial" panose="020B0604020202020204" pitchFamily="34" charset="0"/>
                          <a:cs typeface="+mj-cs"/>
                        </a:rPr>
                        <a:t>ב</a:t>
                      </a:r>
                      <a:r>
                        <a:rPr lang="he-IL" sz="2000" b="0" i="0" u="none" strike="noStrike">
                          <a:solidFill>
                            <a:schemeClr val="bg1"/>
                          </a:solidFill>
                          <a:effectLst/>
                          <a:latin typeface="Arial" panose="020B0604020202020204" pitchFamily="34" charset="0"/>
                          <a:cs typeface="+mj-cs"/>
                        </a:rPr>
                        <a:t>      אְרֵי הָא חְשֹוכָא יִחפֵי אַרעָא וְקַבלָא לְמַלכְוָתָא וּבִיך יַשרֵי </a:t>
                      </a:r>
                      <a:r>
                        <a:rPr lang="he-IL" sz="2000" b="1" i="0" u="none" strike="noStrike">
                          <a:solidFill>
                            <a:srgbClr val="FFC000"/>
                          </a:solidFill>
                          <a:effectLst/>
                          <a:latin typeface="Arial" panose="020B0604020202020204" pitchFamily="34" charset="0"/>
                          <a:cs typeface="+mj-cs"/>
                        </a:rPr>
                        <a:t>שְכִינְתֵיה</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יוי וִיקָרֵיה עְלַך יִתגְלֵי׃ </a:t>
                      </a:r>
                      <a:r>
                        <a:rPr lang="he-IL" sz="2000" b="0" i="0" u="none" strike="noStrike">
                          <a:solidFill>
                            <a:srgbClr val="00B0F0"/>
                          </a:solidFill>
                          <a:effectLst/>
                          <a:latin typeface="Arial" panose="020B0604020202020204" pitchFamily="34" charset="0"/>
                          <a:cs typeface="+mj-cs"/>
                        </a:rPr>
                        <a:t>ג</a:t>
                      </a:r>
                      <a:r>
                        <a:rPr lang="he-IL" sz="2000" b="0" i="0" u="none" strike="noStrike">
                          <a:solidFill>
                            <a:schemeClr val="bg1"/>
                          </a:solidFill>
                          <a:effectLst/>
                          <a:latin typeface="Arial" panose="020B0604020202020204" pitchFamily="34" charset="0"/>
                          <a:cs typeface="+mj-cs"/>
                        </a:rPr>
                        <a:t>      וִיהָכוּן עַמְמַיָא לְנֵיהֹורִיך וּמַלכַיָא לָקֳבֵיל זֵיהֹורִיך׃ </a:t>
                      </a:r>
                      <a:r>
                        <a:rPr lang="he-IL" sz="2000" b="0" i="0" u="none" strike="noStrike">
                          <a:solidFill>
                            <a:srgbClr val="00B0F0"/>
                          </a:solidFill>
                          <a:effectLst/>
                          <a:latin typeface="Arial" panose="020B0604020202020204" pitchFamily="34" charset="0"/>
                          <a:cs typeface="+mj-cs"/>
                        </a:rPr>
                        <a:t>ד</a:t>
                      </a:r>
                      <a:r>
                        <a:rPr lang="he-IL" sz="2000" b="0" i="0" u="none" strike="noStrike">
                          <a:solidFill>
                            <a:schemeClr val="bg1"/>
                          </a:solidFill>
                          <a:effectLst/>
                          <a:latin typeface="Arial" panose="020B0604020202020204" pitchFamily="34" charset="0"/>
                          <a:cs typeface="+mj-cs"/>
                        </a:rPr>
                        <a:t>      זְקוּפִי יְרוּשלַם סְחֹור סְחֹור עֵינַך וּחזַא </a:t>
                      </a:r>
                      <a:r>
                        <a:rPr lang="he-IL" sz="2000" b="1" i="0" u="none" strike="noStrike">
                          <a:solidFill>
                            <a:srgbClr val="FFFF00"/>
                          </a:solidFill>
                          <a:effectLst/>
                          <a:latin typeface="Arial" panose="020B0604020202020204" pitchFamily="34" charset="0"/>
                          <a:cs typeface="+mj-cs"/>
                        </a:rPr>
                        <a:t>כָל</a:t>
                      </a:r>
                      <a:r>
                        <a:rPr lang="he-IL" sz="2000" b="1" i="0" u="none" strike="noStrike">
                          <a:solidFill>
                            <a:schemeClr val="bg1"/>
                          </a:solidFill>
                          <a:effectLst/>
                          <a:latin typeface="Arial" panose="020B0604020202020204" pitchFamily="34" charset="0"/>
                          <a:cs typeface="+mj-cs"/>
                        </a:rPr>
                        <a:t> </a:t>
                      </a:r>
                      <a:r>
                        <a:rPr lang="he-IL" sz="2000" b="1" i="0" u="none" strike="noStrike">
                          <a:solidFill>
                            <a:srgbClr val="FFFF00"/>
                          </a:solidFill>
                          <a:effectLst/>
                          <a:latin typeface="Arial" panose="020B0604020202020204" pitchFamily="34" charset="0"/>
                          <a:cs typeface="+mj-cs"/>
                        </a:rPr>
                        <a:t>בְנֵי עַם גָלְווָתִיך</a:t>
                      </a:r>
                      <a:r>
                        <a:rPr lang="he-IL" sz="2000" b="0" i="0" u="none" strike="noStrike">
                          <a:solidFill>
                            <a:srgbClr val="FFFF00"/>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מִתכַנשִין וְאָתַן לְגַוִיך בְנַך מֵירַחִיק יֵיתֹון וּבנָתַך עַל גִססִין יִתנַסבָן׃ </a:t>
                      </a:r>
                      <a:r>
                        <a:rPr lang="he-IL" sz="2000" b="0" i="0" u="none" strike="noStrike">
                          <a:solidFill>
                            <a:srgbClr val="00B0F0"/>
                          </a:solidFill>
                          <a:effectLst/>
                          <a:latin typeface="Arial" panose="020B0604020202020204" pitchFamily="34" charset="0"/>
                          <a:cs typeface="+mj-cs"/>
                        </a:rPr>
                        <a:t>ה</a:t>
                      </a:r>
                      <a:r>
                        <a:rPr lang="he-IL" sz="2000" b="0" i="0" u="none" strike="noStrike">
                          <a:solidFill>
                            <a:schemeClr val="bg1"/>
                          </a:solidFill>
                          <a:effectLst/>
                          <a:latin typeface="Arial" panose="020B0604020202020204" pitchFamily="34" charset="0"/>
                          <a:cs typeface="+mj-cs"/>
                        </a:rPr>
                        <a:t>      בְכֵין תִחזַן וְתִנהְרִין וְתִדחְלִין וְיַפתֵי לִבִיך בְדַחלַת חִטאִין אְרֵי </a:t>
                      </a:r>
                      <a:r>
                        <a:rPr lang="he-IL" sz="2000" b="1" i="0" u="none" strike="noStrike">
                          <a:solidFill>
                            <a:srgbClr val="92D050"/>
                          </a:solidFill>
                          <a:effectLst/>
                          <a:latin typeface="Arial" panose="020B0604020202020204" pitchFamily="34" charset="0"/>
                          <a:cs typeface="+mj-cs"/>
                        </a:rPr>
                        <a:t>אִתחַלַף לִיך עֹותַר מַערְבַא</a:t>
                      </a:r>
                      <a:r>
                        <a:rPr lang="he-IL" sz="2000" b="0" i="0" u="none" strike="noStrike">
                          <a:solidFill>
                            <a:srgbClr val="92D050"/>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נִכסֵי עַמְמַיָא יִתָעְלוּן לְגַוִיך׃ </a:t>
                      </a:r>
                      <a:r>
                        <a:rPr lang="he-IL" sz="2000" b="0" i="0" u="none" strike="noStrike">
                          <a:solidFill>
                            <a:srgbClr val="00B0F0"/>
                          </a:solidFill>
                          <a:effectLst/>
                          <a:latin typeface="Arial" panose="020B0604020202020204" pitchFamily="34" charset="0"/>
                          <a:cs typeface="+mj-cs"/>
                        </a:rPr>
                        <a:t>ו</a:t>
                      </a:r>
                      <a:r>
                        <a:rPr lang="he-IL" sz="2000" b="0" i="0" u="none" strike="noStrike">
                          <a:solidFill>
                            <a:schemeClr val="bg1"/>
                          </a:solidFill>
                          <a:effectLst/>
                          <a:latin typeface="Arial" panose="020B0604020202020204" pitchFamily="34" charset="0"/>
                          <a:cs typeface="+mj-cs"/>
                        </a:rPr>
                        <a:t>      שְיָרַת עַרבָאֵי תִחפֵי סַחרָנַך הוּגנֵי מִדיָן וַחְוָלַד כֻלְהֹון מִשְבָא יֵיתֹון דְהַב וּלבֹונָה יְהֹון טְעִינִין וּדאָתַן עִמְהֹון בְתֻשבְחָתָא דַיוי יְהֹון מִשתָעַן׃ </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8575531"/>
                  </a:ext>
                </a:extLst>
              </a:tr>
            </a:tbl>
          </a:graphicData>
        </a:graphic>
      </p:graphicFrame>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3E2AA3D9-5325-970C-8B63-FF1723E40066}"/>
                  </a:ext>
                </a:extLst>
              </p14:cNvPr>
              <p14:cNvContentPartPr/>
              <p14:nvPr/>
            </p14:nvContentPartPr>
            <p14:xfrm>
              <a:off x="8386956" y="1814708"/>
              <a:ext cx="982800" cy="372600"/>
            </p14:xfrm>
          </p:contentPart>
        </mc:Choice>
        <mc:Fallback>
          <p:pic>
            <p:nvPicPr>
              <p:cNvPr id="3" name="Ink 2">
                <a:extLst>
                  <a:ext uri="{FF2B5EF4-FFF2-40B4-BE49-F238E27FC236}">
                    <a16:creationId xmlns:a16="http://schemas.microsoft.com/office/drawing/2014/main" id="{3E2AA3D9-5325-970C-8B63-FF1723E40066}"/>
                  </a:ext>
                </a:extLst>
              </p:cNvPr>
              <p:cNvPicPr/>
              <p:nvPr/>
            </p:nvPicPr>
            <p:blipFill>
              <a:blip r:embed="rId5"/>
              <a:stretch>
                <a:fillRect/>
              </a:stretch>
            </p:blipFill>
            <p:spPr>
              <a:xfrm>
                <a:off x="8369316" y="1796708"/>
                <a:ext cx="1018440" cy="408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2101740F-2889-C081-3A41-BDECB5B12B57}"/>
                  </a:ext>
                </a:extLst>
              </p14:cNvPr>
              <p14:cNvContentPartPr/>
              <p14:nvPr/>
            </p14:nvContentPartPr>
            <p14:xfrm>
              <a:off x="6270156" y="2767268"/>
              <a:ext cx="430920" cy="326160"/>
            </p14:xfrm>
          </p:contentPart>
        </mc:Choice>
        <mc:Fallback>
          <p:pic>
            <p:nvPicPr>
              <p:cNvPr id="5" name="Ink 4">
                <a:extLst>
                  <a:ext uri="{FF2B5EF4-FFF2-40B4-BE49-F238E27FC236}">
                    <a16:creationId xmlns:a16="http://schemas.microsoft.com/office/drawing/2014/main" id="{2101740F-2889-C081-3A41-BDECB5B12B57}"/>
                  </a:ext>
                </a:extLst>
              </p:cNvPr>
              <p:cNvPicPr/>
              <p:nvPr/>
            </p:nvPicPr>
            <p:blipFill>
              <a:blip r:embed="rId7"/>
              <a:stretch>
                <a:fillRect/>
              </a:stretch>
            </p:blipFill>
            <p:spPr>
              <a:xfrm>
                <a:off x="6252156" y="2749268"/>
                <a:ext cx="466560" cy="361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82DBF23F-F5A8-F4CD-DF3B-59BC97E7EC2F}"/>
                  </a:ext>
                </a:extLst>
              </p14:cNvPr>
              <p14:cNvContentPartPr/>
              <p14:nvPr/>
            </p14:nvContentPartPr>
            <p14:xfrm>
              <a:off x="7860636" y="3037268"/>
              <a:ext cx="1412640" cy="388080"/>
            </p14:xfrm>
          </p:contentPart>
        </mc:Choice>
        <mc:Fallback>
          <p:pic>
            <p:nvPicPr>
              <p:cNvPr id="7" name="Ink 6">
                <a:extLst>
                  <a:ext uri="{FF2B5EF4-FFF2-40B4-BE49-F238E27FC236}">
                    <a16:creationId xmlns:a16="http://schemas.microsoft.com/office/drawing/2014/main" id="{82DBF23F-F5A8-F4CD-DF3B-59BC97E7EC2F}"/>
                  </a:ext>
                </a:extLst>
              </p:cNvPr>
              <p:cNvPicPr/>
              <p:nvPr/>
            </p:nvPicPr>
            <p:blipFill>
              <a:blip r:embed="rId9"/>
              <a:stretch>
                <a:fillRect/>
              </a:stretch>
            </p:blipFill>
            <p:spPr>
              <a:xfrm>
                <a:off x="7842996" y="3019268"/>
                <a:ext cx="1448280" cy="423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CFA643BB-1090-2FB1-D85E-297430433C75}"/>
                  </a:ext>
                </a:extLst>
              </p14:cNvPr>
              <p14:cNvContentPartPr/>
              <p14:nvPr/>
            </p14:nvContentPartPr>
            <p14:xfrm>
              <a:off x="6539796" y="4258028"/>
              <a:ext cx="1155600" cy="344880"/>
            </p14:xfrm>
          </p:contentPart>
        </mc:Choice>
        <mc:Fallback>
          <p:pic>
            <p:nvPicPr>
              <p:cNvPr id="9" name="Ink 8">
                <a:extLst>
                  <a:ext uri="{FF2B5EF4-FFF2-40B4-BE49-F238E27FC236}">
                    <a16:creationId xmlns:a16="http://schemas.microsoft.com/office/drawing/2014/main" id="{CFA643BB-1090-2FB1-D85E-297430433C75}"/>
                  </a:ext>
                </a:extLst>
              </p:cNvPr>
              <p:cNvPicPr/>
              <p:nvPr/>
            </p:nvPicPr>
            <p:blipFill>
              <a:blip r:embed="rId11"/>
              <a:stretch>
                <a:fillRect/>
              </a:stretch>
            </p:blipFill>
            <p:spPr>
              <a:xfrm>
                <a:off x="6522156" y="4240388"/>
                <a:ext cx="1191240" cy="380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076170E8-8269-47DA-6633-F53E405EB922}"/>
                  </a:ext>
                </a:extLst>
              </p14:cNvPr>
              <p14:cNvContentPartPr/>
              <p14:nvPr/>
            </p14:nvContentPartPr>
            <p14:xfrm>
              <a:off x="8019396" y="4520828"/>
              <a:ext cx="1379520" cy="438120"/>
            </p14:xfrm>
          </p:contentPart>
        </mc:Choice>
        <mc:Fallback>
          <p:pic>
            <p:nvPicPr>
              <p:cNvPr id="10" name="Ink 9">
                <a:extLst>
                  <a:ext uri="{FF2B5EF4-FFF2-40B4-BE49-F238E27FC236}">
                    <a16:creationId xmlns:a16="http://schemas.microsoft.com/office/drawing/2014/main" id="{076170E8-8269-47DA-6633-F53E405EB922}"/>
                  </a:ext>
                </a:extLst>
              </p:cNvPr>
              <p:cNvPicPr/>
              <p:nvPr/>
            </p:nvPicPr>
            <p:blipFill>
              <a:blip r:embed="rId13"/>
              <a:stretch>
                <a:fillRect/>
              </a:stretch>
            </p:blipFill>
            <p:spPr>
              <a:xfrm>
                <a:off x="8001756" y="4503188"/>
                <a:ext cx="1415160" cy="473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1B792B48-B8D9-371B-8E1B-7CB145287624}"/>
                  </a:ext>
                </a:extLst>
              </p14:cNvPr>
              <p14:cNvContentPartPr/>
              <p14:nvPr/>
            </p14:nvContentPartPr>
            <p14:xfrm>
              <a:off x="1704996" y="4847348"/>
              <a:ext cx="1534320" cy="444960"/>
            </p14:xfrm>
          </p:contentPart>
        </mc:Choice>
        <mc:Fallback>
          <p:pic>
            <p:nvPicPr>
              <p:cNvPr id="11" name="Ink 10">
                <a:extLst>
                  <a:ext uri="{FF2B5EF4-FFF2-40B4-BE49-F238E27FC236}">
                    <a16:creationId xmlns:a16="http://schemas.microsoft.com/office/drawing/2014/main" id="{1B792B48-B8D9-371B-8E1B-7CB145287624}"/>
                  </a:ext>
                </a:extLst>
              </p:cNvPr>
              <p:cNvPicPr/>
              <p:nvPr/>
            </p:nvPicPr>
            <p:blipFill>
              <a:blip r:embed="rId15"/>
              <a:stretch>
                <a:fillRect/>
              </a:stretch>
            </p:blipFill>
            <p:spPr>
              <a:xfrm>
                <a:off x="1687356" y="4829708"/>
                <a:ext cx="1569960" cy="480600"/>
              </a:xfrm>
              <a:prstGeom prst="rect">
                <a:avLst/>
              </a:prstGeom>
            </p:spPr>
          </p:pic>
        </mc:Fallback>
      </mc:AlternateContent>
    </p:spTree>
    <p:extLst>
      <p:ext uri="{BB962C8B-B14F-4D97-AF65-F5344CB8AC3E}">
        <p14:creationId xmlns:p14="http://schemas.microsoft.com/office/powerpoint/2010/main" val="238598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B015F4F-AFAF-3589-7CC3-A8C0D0AA6DEA}"/>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E129536-7795-D1B8-8496-1132AB6157EF}"/>
              </a:ext>
            </a:extLst>
          </p:cNvPr>
          <p:cNvSpPr/>
          <p:nvPr/>
        </p:nvSpPr>
        <p:spPr>
          <a:xfrm>
            <a:off x="0" y="0"/>
            <a:ext cx="9715500" cy="6808063"/>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D295DA2-8A7E-2A2A-8AAC-24E1A7C97D33}"/>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1CCA240B-74EA-BF57-CBCA-997CFC0EFA36}"/>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761F3A8A-D08D-1E0E-BBDA-745576A24555}"/>
              </a:ext>
            </a:extLst>
          </p:cNvPr>
          <p:cNvGraphicFramePr>
            <a:graphicFrameLocks noGrp="1"/>
          </p:cNvGraphicFramePr>
          <p:nvPr>
            <p:extLst>
              <p:ext uri="{D42A27DB-BD31-4B8C-83A1-F6EECF244321}">
                <p14:modId xmlns:p14="http://schemas.microsoft.com/office/powerpoint/2010/main" val="3038203179"/>
              </p:ext>
            </p:extLst>
          </p:nvPr>
        </p:nvGraphicFramePr>
        <p:xfrm>
          <a:off x="491331" y="165799"/>
          <a:ext cx="8732838" cy="6350000"/>
        </p:xfrm>
        <a:graphic>
          <a:graphicData uri="http://schemas.openxmlformats.org/drawingml/2006/table">
            <a:tbl>
              <a:tblPr/>
              <a:tblGrid>
                <a:gridCol w="2547938">
                  <a:extLst>
                    <a:ext uri="{9D8B030D-6E8A-4147-A177-3AD203B41FA5}">
                      <a16:colId xmlns:a16="http://schemas.microsoft.com/office/drawing/2014/main" val="2427683426"/>
                    </a:ext>
                  </a:extLst>
                </a:gridCol>
                <a:gridCol w="3124200">
                  <a:extLst>
                    <a:ext uri="{9D8B030D-6E8A-4147-A177-3AD203B41FA5}">
                      <a16:colId xmlns:a16="http://schemas.microsoft.com/office/drawing/2014/main" val="631944112"/>
                    </a:ext>
                  </a:extLst>
                </a:gridCol>
                <a:gridCol w="3060700">
                  <a:extLst>
                    <a:ext uri="{9D8B030D-6E8A-4147-A177-3AD203B41FA5}">
                      <a16:colId xmlns:a16="http://schemas.microsoft.com/office/drawing/2014/main" val="2434288550"/>
                    </a:ext>
                  </a:extLst>
                </a:gridCol>
              </a:tblGrid>
              <a:tr h="0">
                <a:tc>
                  <a:txBody>
                    <a:bodyPr/>
                    <a:lstStyle/>
                    <a:p>
                      <a:pPr algn="r" rtl="1" fontAlgn="b"/>
                      <a:r>
                        <a:rPr lang="he-IL" sz="2000" b="1" i="0" u="none" strike="noStrike">
                          <a:solidFill>
                            <a:srgbClr val="00B0F0"/>
                          </a:solidFill>
                          <a:effectLst/>
                          <a:latin typeface="Arial" panose="020B0604020202020204" pitchFamily="34" charset="0"/>
                          <a:cs typeface="+mj-cs"/>
                        </a:rPr>
                        <a:t>﻿ספר ישעיה פרק ס</a:t>
                      </a:r>
                      <a:endParaRPr lang="he-IL" sz="3600">
                        <a:solidFill>
                          <a:srgbClr val="00B0F0"/>
                        </a:solidFill>
                        <a:effectLst/>
                        <a:cs typeface="+mj-cs"/>
                      </a:endParaRPr>
                    </a:p>
                  </a:txBody>
                  <a:tcPr marL="63500" marR="63500" marT="63500" marB="6350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b"/>
                      <a:r>
                        <a:rPr lang="he-IL" sz="2000" b="1" i="0" u="none" strike="noStrike">
                          <a:solidFill>
                            <a:srgbClr val="00B0F0"/>
                          </a:solidFill>
                          <a:effectLst/>
                          <a:latin typeface="Arial" panose="020B0604020202020204" pitchFamily="34" charset="0"/>
                          <a:cs typeface="+mj-cs"/>
                        </a:rPr>
                        <a:t>לוגוס</a:t>
                      </a:r>
                      <a:endParaRPr lang="he-IL" sz="3600">
                        <a:solidFill>
                          <a:srgbClr val="00B0F0"/>
                        </a:solidFill>
                        <a:effectLst/>
                        <a:cs typeface="+mj-cs"/>
                      </a:endParaRPr>
                    </a:p>
                  </a:txBody>
                  <a:tcPr marL="63500" marR="63500" marT="63500" marB="635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b"/>
                      <a:r>
                        <a:rPr lang="he-IL" sz="2000" b="1" i="0" u="none" strike="noStrike">
                          <a:solidFill>
                            <a:srgbClr val="00B0F0"/>
                          </a:solidFill>
                          <a:effectLst/>
                          <a:latin typeface="Arial" panose="020B0604020202020204" pitchFamily="34" charset="0"/>
                          <a:cs typeface="+mj-cs"/>
                        </a:rPr>
                        <a:t>ספריה</a:t>
                      </a:r>
                      <a:endParaRPr lang="he-IL" sz="3600">
                        <a:solidFill>
                          <a:srgbClr val="00B0F0"/>
                        </a:solidFill>
                        <a:effectLst/>
                        <a:cs typeface="+mj-cs"/>
                      </a:endParaRPr>
                    </a:p>
                  </a:txBody>
                  <a:tcPr marL="63500" marR="63500" marT="63500" marB="635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0831788"/>
                  </a:ext>
                </a:extLst>
              </a:tr>
              <a:tr h="0">
                <a:tc>
                  <a:txBody>
                    <a:bodyPr/>
                    <a:lstStyle/>
                    <a:p>
                      <a:pPr algn="r" rtl="0" fontAlgn="t"/>
                      <a:r>
                        <a:rPr lang="he-IL" sz="2000" b="0" i="0" u="none" strike="noStrike">
                          <a:solidFill>
                            <a:srgbClr val="00B0F0"/>
                          </a:solidFill>
                          <a:effectLst/>
                          <a:latin typeface="Arial" panose="020B0604020202020204" pitchFamily="34" charset="0"/>
                          <a:cs typeface="+mj-cs"/>
                        </a:rPr>
                        <a:t>ז</a:t>
                      </a:r>
                      <a:r>
                        <a:rPr lang="he-IL" sz="2000" b="0" i="0" u="none" strike="noStrike">
                          <a:solidFill>
                            <a:schemeClr val="bg1"/>
                          </a:solidFill>
                          <a:effectLst/>
                          <a:latin typeface="Arial" panose="020B0604020202020204" pitchFamily="34" charset="0"/>
                          <a:cs typeface="+mj-cs"/>
                        </a:rPr>
                        <a:t>   כָּל-צֹאן קֵדָר יִקָּבְצוּ לָךְ אֵילֵי נְבָיוֹת יְשָׁרְתוּנֶךְ יַעֲלוּ עַל-רָצוֹן מִזְבְּחִי וּבֵית תִּפְאַרְתִּי אֲפָאֵר: </a:t>
                      </a:r>
                      <a:r>
                        <a:rPr lang="he-IL" sz="2000" b="0" i="0" u="none" strike="noStrike">
                          <a:solidFill>
                            <a:srgbClr val="00B0F0"/>
                          </a:solidFill>
                          <a:effectLst/>
                          <a:latin typeface="Arial" panose="020B0604020202020204" pitchFamily="34" charset="0"/>
                          <a:cs typeface="+mj-cs"/>
                        </a:rPr>
                        <a:t>ח</a:t>
                      </a:r>
                      <a:r>
                        <a:rPr lang="he-IL" sz="2000" b="0" i="0" u="none" strike="noStrike">
                          <a:solidFill>
                            <a:schemeClr val="bg1"/>
                          </a:solidFill>
                          <a:effectLst/>
                          <a:latin typeface="Arial" panose="020B0604020202020204" pitchFamily="34" charset="0"/>
                          <a:cs typeface="+mj-cs"/>
                        </a:rPr>
                        <a:t>   מִי-אֵלֶּה כָּעָב תְּעוּפֶינָה וְכַיּוֹנִים אֶל-אֲרֻבֹּתֵיהֶם: </a:t>
                      </a:r>
                      <a:r>
                        <a:rPr lang="he-IL" sz="2000" b="0" i="0" u="none" strike="noStrike">
                          <a:solidFill>
                            <a:srgbClr val="00B0F0"/>
                          </a:solidFill>
                          <a:effectLst/>
                          <a:latin typeface="Arial" panose="020B0604020202020204" pitchFamily="34" charset="0"/>
                          <a:cs typeface="+mj-cs"/>
                        </a:rPr>
                        <a:t>ט</a:t>
                      </a:r>
                      <a:r>
                        <a:rPr lang="he-IL" sz="2000" b="0" i="0" u="none" strike="noStrike">
                          <a:solidFill>
                            <a:schemeClr val="bg1"/>
                          </a:solidFill>
                          <a:effectLst/>
                          <a:latin typeface="Arial" panose="020B0604020202020204" pitchFamily="34" charset="0"/>
                          <a:cs typeface="+mj-cs"/>
                        </a:rPr>
                        <a:t>   כִּי-לִי | אִיִּים יְקַוּוּ וָאֳנִיּוֹת תַּרְשִׁישׁ בָּרִאשֹׁנָה לְהָבִיא בָנַיִךְ מֵרָחוֹק כַּסְפָּם וּזְהָבָם אִתָּם לְשֵׁם יְהֹוָה אֱלֹהַיִךְ וְלִקְדוֹשׁ יִשְֹרָאֵל כִּי פֵאֲרָךְ: </a:t>
                      </a:r>
                      <a:r>
                        <a:rPr lang="he-IL" sz="2000" b="0" i="0" u="none" strike="noStrike">
                          <a:solidFill>
                            <a:srgbClr val="00B0F0"/>
                          </a:solidFill>
                          <a:effectLst/>
                          <a:latin typeface="Arial" panose="020B0604020202020204" pitchFamily="34" charset="0"/>
                          <a:cs typeface="+mj-cs"/>
                        </a:rPr>
                        <a:t>י</a:t>
                      </a:r>
                      <a:r>
                        <a:rPr lang="he-IL" sz="2000" b="0" i="0" u="none" strike="noStrike">
                          <a:solidFill>
                            <a:schemeClr val="bg1"/>
                          </a:solidFill>
                          <a:effectLst/>
                          <a:latin typeface="Arial" panose="020B0604020202020204" pitchFamily="34" charset="0"/>
                          <a:cs typeface="+mj-cs"/>
                        </a:rPr>
                        <a:t>   וּבָנוּ בְנֵי-נֵכָר חֹמֹתַיִךְ וּמַלְכֵיהֶם יְשָׁרְתוּנֶךְ כִּי בְקִצְפִּי הִכִּיתִיךְ וּבִרְצוֹנִי רִחַמְתִּיךְ: </a:t>
                      </a:r>
                      <a:r>
                        <a:rPr lang="he-IL" sz="2000" b="0" i="0" u="none" strike="noStrike">
                          <a:solidFill>
                            <a:srgbClr val="00B0F0"/>
                          </a:solidFill>
                          <a:effectLst/>
                          <a:latin typeface="Arial" panose="020B0604020202020204" pitchFamily="34" charset="0"/>
                          <a:cs typeface="+mj-cs"/>
                        </a:rPr>
                        <a:t>יא</a:t>
                      </a:r>
                      <a:r>
                        <a:rPr lang="he-IL" sz="2000" b="0" i="0" u="none" strike="noStrike">
                          <a:solidFill>
                            <a:schemeClr val="bg1"/>
                          </a:solidFill>
                          <a:effectLst/>
                          <a:latin typeface="Arial" panose="020B0604020202020204" pitchFamily="34" charset="0"/>
                          <a:cs typeface="+mj-cs"/>
                        </a:rPr>
                        <a:t>   וּפִתְּחוּ שְׁעָרַיִךְ תָּמִיד יוֹמָם וָלַיְלָה לֹא יִסָּגֵרוּ לְהָבִיא אֵלַיִךְ חֵיל גּוֹיִם וּמַלְכֵיהֶם נְהוּגִים: </a:t>
                      </a:r>
                      <a:endParaRPr lang="he-IL" sz="3600">
                        <a:solidFill>
                          <a:schemeClr val="bg1"/>
                        </a:solidFill>
                        <a:effectLst/>
                        <a:cs typeface="+mj-cs"/>
                      </a:endParaRPr>
                    </a:p>
                  </a:txBody>
                  <a:tcPr marL="63500" marR="63500" marT="63500" marB="6350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2000" b="0" i="0" u="none" strike="noStrike">
                          <a:solidFill>
                            <a:srgbClr val="00B0F0"/>
                          </a:solidFill>
                          <a:effectLst/>
                          <a:latin typeface="Arial" panose="020B0604020202020204" pitchFamily="34" charset="0"/>
                          <a:cs typeface="+mj-cs"/>
                        </a:rPr>
                        <a:t>ז</a:t>
                      </a:r>
                      <a:r>
                        <a:rPr lang="he-IL" sz="2000" b="0" i="0" u="none" strike="noStrike">
                          <a:solidFill>
                            <a:schemeClr val="bg1"/>
                          </a:solidFill>
                          <a:effectLst/>
                          <a:latin typeface="Arial" panose="020B0604020202020204" pitchFamily="34" charset="0"/>
                          <a:cs typeface="+mj-cs"/>
                        </a:rPr>
                        <a:t>      כָל עָן עַרבָאֵי יִתכַנשָן לְגַוִיך דִכרֵי נְבָט יְשַמְשוּנִיך יִתַסקוּן לְרַעְוָא עַל מַדבְחִי וּבֵית תוּשבַחתִי אְשַבַח׃ </a:t>
                      </a:r>
                      <a:r>
                        <a:rPr lang="he-IL" sz="2000" b="0" i="0" u="none" strike="noStrike">
                          <a:solidFill>
                            <a:srgbClr val="00B0F0"/>
                          </a:solidFill>
                          <a:effectLst/>
                          <a:latin typeface="Arial" panose="020B0604020202020204" pitchFamily="34" charset="0"/>
                          <a:cs typeface="+mj-cs"/>
                        </a:rPr>
                        <a:t>ח</a:t>
                      </a:r>
                      <a:r>
                        <a:rPr lang="he-IL" sz="2000" b="0" i="0" u="none" strike="noStrike">
                          <a:solidFill>
                            <a:schemeClr val="bg1"/>
                          </a:solidFill>
                          <a:effectLst/>
                          <a:latin typeface="Arial" panose="020B0604020202020204" pitchFamily="34" charset="0"/>
                          <a:cs typeface="+mj-cs"/>
                        </a:rPr>
                        <a:t>      מַן אִלֵין דְאָתַן בִגלַי כַעְנָנִין קַלִילִין וְלָא לְאִתעַכָבָא גָלְוָתָא דְיִשרָאֵל דְמִתכַנשִין וְאָתַן לַאְרַעהֹון הָא כְיֹונִין דְתָיְבָן לְגֹו שֹובַכֵיהֹון׃ </a:t>
                      </a:r>
                      <a:r>
                        <a:rPr lang="he-IL" sz="2000" b="0" i="0" u="none" strike="noStrike">
                          <a:solidFill>
                            <a:srgbClr val="00B0F0"/>
                          </a:solidFill>
                          <a:effectLst/>
                          <a:latin typeface="Arial" panose="020B0604020202020204" pitchFamily="34" charset="0"/>
                          <a:cs typeface="+mj-cs"/>
                        </a:rPr>
                        <a:t>ט</a:t>
                      </a:r>
                      <a:r>
                        <a:rPr lang="he-IL" sz="2000" b="0" i="0" u="none" strike="noStrike">
                          <a:solidFill>
                            <a:schemeClr val="bg1"/>
                          </a:solidFill>
                          <a:effectLst/>
                          <a:latin typeface="Arial" panose="020B0604020202020204" pitchFamily="34" charset="0"/>
                          <a:cs typeface="+mj-cs"/>
                        </a:rPr>
                        <a:t>      אְרֵי לְמֵימְרִי נְגָוָון יְסַבְרוּן וְנָחְתֵי סְפִינֵי יַמָא אֵידַא פָרְסָא קִלעַהָא בְקַדמֵיתָא לְאֵיתָאָה בְנַך מֵרַחִיק כַספְהֹון וְדַהבְהֹון עִמְהֹון לִשמָא דַיוי אְלָהִיך וּלקַדִישָא דְיִשרָאֵל אְרֵי שַבְחַך׃ </a:t>
                      </a:r>
                      <a:r>
                        <a:rPr lang="he-IL" sz="2000" b="0" i="0" u="none" strike="noStrike">
                          <a:solidFill>
                            <a:srgbClr val="00B0F0"/>
                          </a:solidFill>
                          <a:effectLst/>
                          <a:latin typeface="Arial" panose="020B0604020202020204" pitchFamily="34" charset="0"/>
                          <a:cs typeface="+mj-cs"/>
                        </a:rPr>
                        <a:t>י</a:t>
                      </a:r>
                      <a:r>
                        <a:rPr lang="he-IL" sz="2000" b="0" i="0" u="none" strike="noStrike">
                          <a:solidFill>
                            <a:schemeClr val="bg1"/>
                          </a:solidFill>
                          <a:effectLst/>
                          <a:latin typeface="Arial" panose="020B0604020202020204" pitchFamily="34" charset="0"/>
                          <a:cs typeface="+mj-cs"/>
                        </a:rPr>
                        <a:t>     וְיִבנֹון בְנֵי עַמְמַיָא שוּרַך וּמַלכֵיהֹון יְשַמְשוּנִיך אְרֵי בְרוּגזִי אַלקִיתִיך וּבִרעוּתִי אְרַחֵים עְלַך׃ </a:t>
                      </a:r>
                      <a:r>
                        <a:rPr lang="he-IL" sz="2000" b="0" i="0" u="none" strike="noStrike">
                          <a:solidFill>
                            <a:srgbClr val="00B0F0"/>
                          </a:solidFill>
                          <a:effectLst/>
                          <a:latin typeface="Arial" panose="020B0604020202020204" pitchFamily="34" charset="0"/>
                          <a:cs typeface="+mj-cs"/>
                        </a:rPr>
                        <a:t>יא</a:t>
                      </a:r>
                      <a:r>
                        <a:rPr lang="he-IL" sz="2000" b="0" i="0" u="none" strike="noStrike">
                          <a:solidFill>
                            <a:schemeClr val="bg1"/>
                          </a:solidFill>
                          <a:effectLst/>
                          <a:latin typeface="Arial" panose="020B0604020202020204" pitchFamily="34" charset="0"/>
                          <a:cs typeface="+mj-cs"/>
                        </a:rPr>
                        <a:t>     וְיִתפַתְחוּן תַרעַך תְדִירָא יִימַם וְלֵילֵי לָא יִתאַחְדוּן לְאַעָלָא לְגַוִיך נִכסֵי עַמְמַיָא וּמַלכֵיהֹון זְקִיקִין׃</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2000" b="0" i="0" u="none" strike="noStrike">
                          <a:solidFill>
                            <a:srgbClr val="00B0F0"/>
                          </a:solidFill>
                          <a:effectLst/>
                          <a:latin typeface="Arial" panose="020B0604020202020204" pitchFamily="34" charset="0"/>
                          <a:cs typeface="+mj-cs"/>
                        </a:rPr>
                        <a:t>ז</a:t>
                      </a:r>
                      <a:r>
                        <a:rPr lang="he-IL" sz="2000" b="0" i="0" u="none" strike="noStrike">
                          <a:solidFill>
                            <a:schemeClr val="bg1"/>
                          </a:solidFill>
                          <a:effectLst/>
                          <a:latin typeface="Arial" panose="020B0604020202020204" pitchFamily="34" charset="0"/>
                          <a:cs typeface="+mj-cs"/>
                        </a:rPr>
                        <a:t>      כָל עָן עַרבָאֵי יִתכַנשָן לְגַוִיך דִכרֵי נְבָט יְשַמְשוּנִיך יִתַסקוּן לְרַעְוָא עַל מַדבְחִי וּבֵית תוּשבַחתִי אְשַבַח׃ </a:t>
                      </a:r>
                      <a:r>
                        <a:rPr lang="he-IL" sz="2000" b="0" i="0" u="none" strike="noStrike">
                          <a:solidFill>
                            <a:srgbClr val="00B0F0"/>
                          </a:solidFill>
                          <a:effectLst/>
                          <a:latin typeface="Arial" panose="020B0604020202020204" pitchFamily="34" charset="0"/>
                          <a:cs typeface="+mj-cs"/>
                        </a:rPr>
                        <a:t>ח</a:t>
                      </a:r>
                      <a:r>
                        <a:rPr lang="he-IL" sz="2000" b="0" i="0" u="none" strike="noStrike">
                          <a:solidFill>
                            <a:schemeClr val="bg1"/>
                          </a:solidFill>
                          <a:effectLst/>
                          <a:latin typeface="Arial" panose="020B0604020202020204" pitchFamily="34" charset="0"/>
                          <a:cs typeface="+mj-cs"/>
                        </a:rPr>
                        <a:t>      מַן אִלֵין דְאָתַן בִגלַי כַעְנָנִין קַלִילִין וְלָא לְאִתעַכָבָא גָלְוָתָא דְיִשרָאֵל דְמִתכַנשִין וְאָתַן לַאְרַעהֹון הָא כְיֹונִין דְתָיְבָן לְגֹו שֹובַכֵיהֹון׃ </a:t>
                      </a:r>
                      <a:r>
                        <a:rPr lang="he-IL" sz="2000" b="0" i="0" u="none" strike="noStrike">
                          <a:solidFill>
                            <a:srgbClr val="00B0F0"/>
                          </a:solidFill>
                          <a:effectLst/>
                          <a:latin typeface="Arial" panose="020B0604020202020204" pitchFamily="34" charset="0"/>
                          <a:cs typeface="+mj-cs"/>
                        </a:rPr>
                        <a:t>ט</a:t>
                      </a:r>
                      <a:r>
                        <a:rPr lang="he-IL" sz="2000" b="0" i="0" u="none" strike="noStrike">
                          <a:solidFill>
                            <a:schemeClr val="bg1"/>
                          </a:solidFill>
                          <a:effectLst/>
                          <a:latin typeface="Arial" panose="020B0604020202020204" pitchFamily="34" charset="0"/>
                          <a:cs typeface="+mj-cs"/>
                        </a:rPr>
                        <a:t>      אְרֵי לְמֵימְרִי נְגָוָון יְסַבְרוּן וְנָחְתֵי סְפִינֵי יַמָא אֵידַא פָרְסָא קִלעַהָא בְקַדמֵיתָא לְאֵיתָאָה בְנַך מֵרַחִיק כַספְהֹון וְדַהבְהֹון עִמְהֹון לִשמָא דַיוי אְלָהִיך וּלקַדִישָא דְיִשרָאֵל אְרֵי שַבְחַך׃ </a:t>
                      </a:r>
                      <a:r>
                        <a:rPr lang="he-IL" sz="2000" b="0" i="0" u="none" strike="noStrike">
                          <a:solidFill>
                            <a:srgbClr val="00B0F0"/>
                          </a:solidFill>
                          <a:effectLst/>
                          <a:latin typeface="Arial" panose="020B0604020202020204" pitchFamily="34" charset="0"/>
                          <a:cs typeface="+mj-cs"/>
                        </a:rPr>
                        <a:t>י</a:t>
                      </a:r>
                      <a:r>
                        <a:rPr lang="he-IL" sz="2000" b="0" i="0" u="none" strike="noStrike">
                          <a:solidFill>
                            <a:schemeClr val="bg1"/>
                          </a:solidFill>
                          <a:effectLst/>
                          <a:latin typeface="Arial" panose="020B0604020202020204" pitchFamily="34" charset="0"/>
                          <a:cs typeface="+mj-cs"/>
                        </a:rPr>
                        <a:t>     וְיִבנֹון בְנֵי עַמְמַיָא שוּרַך וּמַלכֵיהֹון יְשַמְשוּנִיך אְרֵי בְרוּגזִי אַלקִיתִיך וּבִרעוּתִי אְרַחֵים עְלַך׃ </a:t>
                      </a:r>
                      <a:r>
                        <a:rPr lang="he-IL" sz="2000" b="0" i="0" u="none" strike="noStrike">
                          <a:solidFill>
                            <a:srgbClr val="00B0F0"/>
                          </a:solidFill>
                          <a:effectLst/>
                          <a:latin typeface="Arial" panose="020B0604020202020204" pitchFamily="34" charset="0"/>
                          <a:cs typeface="+mj-cs"/>
                        </a:rPr>
                        <a:t>יא</a:t>
                      </a:r>
                      <a:r>
                        <a:rPr lang="he-IL" sz="2000" b="0" i="0" u="none" strike="noStrike">
                          <a:solidFill>
                            <a:schemeClr val="bg1"/>
                          </a:solidFill>
                          <a:effectLst/>
                          <a:latin typeface="Arial" panose="020B0604020202020204" pitchFamily="34" charset="0"/>
                          <a:cs typeface="+mj-cs"/>
                        </a:rPr>
                        <a:t>     וְיִתפַתְחוּן תַרעַך תְדִירָא יִימַם וְלֵילֵי לָא יִתאַחְדוּן לְאַעָלָא לְגַוִיך נִכסֵי עַמְמַיָא וּמַלכֵיהֹון זְקִיקִין׃</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6263035"/>
                  </a:ext>
                </a:extLst>
              </a:tr>
            </a:tbl>
          </a:graphicData>
        </a:graphic>
      </p:graphicFrame>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C0EABEEA-469B-09D1-2814-EC58FD9AB4D7}"/>
                  </a:ext>
                </a:extLst>
              </p14:cNvPr>
              <p14:cNvContentPartPr/>
              <p14:nvPr/>
            </p14:nvContentPartPr>
            <p14:xfrm>
              <a:off x="7595316" y="616268"/>
              <a:ext cx="871200" cy="406080"/>
            </p14:xfrm>
          </p:contentPart>
        </mc:Choice>
        <mc:Fallback>
          <p:pic>
            <p:nvPicPr>
              <p:cNvPr id="4" name="Ink 3">
                <a:extLst>
                  <a:ext uri="{FF2B5EF4-FFF2-40B4-BE49-F238E27FC236}">
                    <a16:creationId xmlns:a16="http://schemas.microsoft.com/office/drawing/2014/main" id="{C0EABEEA-469B-09D1-2814-EC58FD9AB4D7}"/>
                  </a:ext>
                </a:extLst>
              </p:cNvPr>
              <p:cNvPicPr/>
              <p:nvPr/>
            </p:nvPicPr>
            <p:blipFill>
              <a:blip r:embed="rId5"/>
              <a:stretch>
                <a:fillRect/>
              </a:stretch>
            </p:blipFill>
            <p:spPr>
              <a:xfrm>
                <a:off x="7577676" y="598268"/>
                <a:ext cx="906840" cy="441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F412DB7A-832B-BC6A-CA81-EB39BE9F16E8}"/>
                  </a:ext>
                </a:extLst>
              </p14:cNvPr>
              <p14:cNvContentPartPr/>
              <p14:nvPr/>
            </p14:nvContentPartPr>
            <p14:xfrm>
              <a:off x="8352396" y="920828"/>
              <a:ext cx="853200" cy="375840"/>
            </p14:xfrm>
          </p:contentPart>
        </mc:Choice>
        <mc:Fallback>
          <p:pic>
            <p:nvPicPr>
              <p:cNvPr id="5" name="Ink 4">
                <a:extLst>
                  <a:ext uri="{FF2B5EF4-FFF2-40B4-BE49-F238E27FC236}">
                    <a16:creationId xmlns:a16="http://schemas.microsoft.com/office/drawing/2014/main" id="{F412DB7A-832B-BC6A-CA81-EB39BE9F16E8}"/>
                  </a:ext>
                </a:extLst>
              </p:cNvPr>
              <p:cNvPicPr/>
              <p:nvPr/>
            </p:nvPicPr>
            <p:blipFill>
              <a:blip r:embed="rId7"/>
              <a:stretch>
                <a:fillRect/>
              </a:stretch>
            </p:blipFill>
            <p:spPr>
              <a:xfrm>
                <a:off x="8334756" y="902828"/>
                <a:ext cx="888840" cy="411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3B2C15AF-2E79-7E3B-40B4-B6BB2EB2EE06}"/>
                  </a:ext>
                </a:extLst>
              </p14:cNvPr>
              <p14:cNvContentPartPr/>
              <p14:nvPr/>
            </p14:nvContentPartPr>
            <p14:xfrm>
              <a:off x="6355476" y="1520948"/>
              <a:ext cx="702000" cy="419040"/>
            </p14:xfrm>
          </p:contentPart>
        </mc:Choice>
        <mc:Fallback>
          <p:pic>
            <p:nvPicPr>
              <p:cNvPr id="7" name="Ink 6">
                <a:extLst>
                  <a:ext uri="{FF2B5EF4-FFF2-40B4-BE49-F238E27FC236}">
                    <a16:creationId xmlns:a16="http://schemas.microsoft.com/office/drawing/2014/main" id="{3B2C15AF-2E79-7E3B-40B4-B6BB2EB2EE06}"/>
                  </a:ext>
                </a:extLst>
              </p:cNvPr>
              <p:cNvPicPr/>
              <p:nvPr/>
            </p:nvPicPr>
            <p:blipFill>
              <a:blip r:embed="rId9"/>
              <a:stretch>
                <a:fillRect/>
              </a:stretch>
            </p:blipFill>
            <p:spPr>
              <a:xfrm>
                <a:off x="6337476" y="1502948"/>
                <a:ext cx="737640" cy="454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BC297ADB-0030-8497-76CC-EFCEFCF41114}"/>
                  </a:ext>
                </a:extLst>
              </p14:cNvPr>
              <p14:cNvContentPartPr/>
              <p14:nvPr/>
            </p14:nvContentPartPr>
            <p14:xfrm>
              <a:off x="8485236" y="1852868"/>
              <a:ext cx="757080" cy="341280"/>
            </p14:xfrm>
          </p:contentPart>
        </mc:Choice>
        <mc:Fallback>
          <p:pic>
            <p:nvPicPr>
              <p:cNvPr id="9" name="Ink 8">
                <a:extLst>
                  <a:ext uri="{FF2B5EF4-FFF2-40B4-BE49-F238E27FC236}">
                    <a16:creationId xmlns:a16="http://schemas.microsoft.com/office/drawing/2014/main" id="{BC297ADB-0030-8497-76CC-EFCEFCF41114}"/>
                  </a:ext>
                </a:extLst>
              </p:cNvPr>
              <p:cNvPicPr/>
              <p:nvPr/>
            </p:nvPicPr>
            <p:blipFill>
              <a:blip r:embed="rId11"/>
              <a:stretch>
                <a:fillRect/>
              </a:stretch>
            </p:blipFill>
            <p:spPr>
              <a:xfrm>
                <a:off x="8467236" y="1834868"/>
                <a:ext cx="792720" cy="376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38FAF52E-791B-5714-98C6-76B3BAF98C4D}"/>
                  </a:ext>
                </a:extLst>
              </p14:cNvPr>
              <p14:cNvContentPartPr/>
              <p14:nvPr/>
            </p14:nvContentPartPr>
            <p14:xfrm>
              <a:off x="7763436" y="3036548"/>
              <a:ext cx="917640" cy="379440"/>
            </p14:xfrm>
          </p:contentPart>
        </mc:Choice>
        <mc:Fallback>
          <p:pic>
            <p:nvPicPr>
              <p:cNvPr id="10" name="Ink 9">
                <a:extLst>
                  <a:ext uri="{FF2B5EF4-FFF2-40B4-BE49-F238E27FC236}">
                    <a16:creationId xmlns:a16="http://schemas.microsoft.com/office/drawing/2014/main" id="{38FAF52E-791B-5714-98C6-76B3BAF98C4D}"/>
                  </a:ext>
                </a:extLst>
              </p:cNvPr>
              <p:cNvPicPr/>
              <p:nvPr/>
            </p:nvPicPr>
            <p:blipFill>
              <a:blip r:embed="rId13"/>
              <a:stretch>
                <a:fillRect/>
              </a:stretch>
            </p:blipFill>
            <p:spPr>
              <a:xfrm>
                <a:off x="7745436" y="3018908"/>
                <a:ext cx="953280" cy="415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07EF9D2E-1E78-3121-7ED6-5571786AD29F}"/>
                  </a:ext>
                </a:extLst>
              </p14:cNvPr>
              <p14:cNvContentPartPr/>
              <p14:nvPr/>
            </p14:nvContentPartPr>
            <p14:xfrm>
              <a:off x="6222636" y="5484188"/>
              <a:ext cx="3215520" cy="1057680"/>
            </p14:xfrm>
          </p:contentPart>
        </mc:Choice>
        <mc:Fallback>
          <p:pic>
            <p:nvPicPr>
              <p:cNvPr id="11" name="Ink 10">
                <a:extLst>
                  <a:ext uri="{FF2B5EF4-FFF2-40B4-BE49-F238E27FC236}">
                    <a16:creationId xmlns:a16="http://schemas.microsoft.com/office/drawing/2014/main" id="{07EF9D2E-1E78-3121-7ED6-5571786AD29F}"/>
                  </a:ext>
                </a:extLst>
              </p:cNvPr>
              <p:cNvPicPr/>
              <p:nvPr/>
            </p:nvPicPr>
            <p:blipFill>
              <a:blip r:embed="rId15"/>
              <a:stretch>
                <a:fillRect/>
              </a:stretch>
            </p:blipFill>
            <p:spPr>
              <a:xfrm>
                <a:off x="6204996" y="5466548"/>
                <a:ext cx="3251160" cy="1093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6CC5A679-219A-25C4-CCCF-090127DF4928}"/>
                  </a:ext>
                </a:extLst>
              </p14:cNvPr>
              <p14:cNvContentPartPr/>
              <p14:nvPr/>
            </p14:nvContentPartPr>
            <p14:xfrm>
              <a:off x="3134196" y="559388"/>
              <a:ext cx="3100320" cy="1047600"/>
            </p14:xfrm>
          </p:contentPart>
        </mc:Choice>
        <mc:Fallback>
          <p:pic>
            <p:nvPicPr>
              <p:cNvPr id="12" name="Ink 11">
                <a:extLst>
                  <a:ext uri="{FF2B5EF4-FFF2-40B4-BE49-F238E27FC236}">
                    <a16:creationId xmlns:a16="http://schemas.microsoft.com/office/drawing/2014/main" id="{6CC5A679-219A-25C4-CCCF-090127DF4928}"/>
                  </a:ext>
                </a:extLst>
              </p:cNvPr>
              <p:cNvPicPr/>
              <p:nvPr/>
            </p:nvPicPr>
            <p:blipFill>
              <a:blip r:embed="rId17"/>
              <a:stretch>
                <a:fillRect/>
              </a:stretch>
            </p:blipFill>
            <p:spPr>
              <a:xfrm>
                <a:off x="3116556" y="541748"/>
                <a:ext cx="3135960" cy="1083240"/>
              </a:xfrm>
              <a:prstGeom prst="rect">
                <a:avLst/>
              </a:prstGeom>
            </p:spPr>
          </p:pic>
        </mc:Fallback>
      </mc:AlternateContent>
    </p:spTree>
    <p:extLst>
      <p:ext uri="{BB962C8B-B14F-4D97-AF65-F5344CB8AC3E}">
        <p14:creationId xmlns:p14="http://schemas.microsoft.com/office/powerpoint/2010/main" val="3579781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9993C24-0F5B-5489-DAD9-C974ED3F0E7E}"/>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BA1767A-0084-C6EF-A904-7DA1088A9436}"/>
              </a:ext>
            </a:extLst>
          </p:cNvPr>
          <p:cNvSpPr/>
          <p:nvPr/>
        </p:nvSpPr>
        <p:spPr>
          <a:xfrm>
            <a:off x="0" y="1"/>
            <a:ext cx="8991600" cy="514350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7065AE5-C4E2-A0E5-7605-8818939102B4}"/>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A36D380F-C245-539C-62D8-CD39124C1E1C}"/>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B4A99AC1-238E-CD0C-8A12-6DF1E6C23580}"/>
              </a:ext>
            </a:extLst>
          </p:cNvPr>
          <p:cNvSpPr txBox="1"/>
          <p:nvPr/>
        </p:nvSpPr>
        <p:spPr>
          <a:xfrm>
            <a:off x="482600" y="258445"/>
            <a:ext cx="8318500" cy="4247317"/>
          </a:xfrm>
          <a:prstGeom prst="rect">
            <a:avLst/>
          </a:prstGeom>
          <a:noFill/>
        </p:spPr>
        <p:txBody>
          <a:bodyPr wrap="square">
            <a:spAutoFit/>
          </a:bodyPr>
          <a:lstStyle/>
          <a:p>
            <a:pPr rtl="0"/>
            <a:r>
              <a:rPr lang="en-US" sz="1800" b="1" i="0" u="none" strike="noStrike">
                <a:solidFill>
                  <a:srgbClr val="FFC000"/>
                </a:solidFill>
                <a:effectLst/>
                <a:latin typeface="Arial" panose="020B0604020202020204" pitchFamily="34" charset="0"/>
              </a:rPr>
              <a:t>Revelation 21:24–26  </a:t>
            </a:r>
            <a:endParaRPr lang="en-US" b="0">
              <a:solidFill>
                <a:srgbClr val="FFC000"/>
              </a:solidFill>
              <a:effectLst/>
            </a:endParaRPr>
          </a:p>
          <a:p>
            <a:pPr rtl="0"/>
            <a:r>
              <a:rPr lang="en-US" sz="1800" b="0" i="0" u="none" strike="noStrike">
                <a:solidFill>
                  <a:srgbClr val="FFC000"/>
                </a:solidFill>
                <a:effectLst/>
                <a:latin typeface="Arial" panose="020B0604020202020204" pitchFamily="34" charset="0"/>
              </a:rPr>
              <a:t>21:24 The nations will walk by its light, and the kings of the earth will bring their glory into it. 21:25 In the daytime (for there will be no night there) its gates will never be closed; 21:26 and they will bring the glory and the honor of the nations into it; (NASB)</a:t>
            </a:r>
            <a:endParaRPr lang="en-US" b="0">
              <a:solidFill>
                <a:srgbClr val="FFC000"/>
              </a:solidFill>
              <a:effectLst/>
            </a:endParaRPr>
          </a:p>
          <a:p>
            <a:pPr rtl="0"/>
            <a:br>
              <a:rPr lang="en-US" b="0">
                <a:solidFill>
                  <a:srgbClr val="FFC000"/>
                </a:solidFill>
                <a:effectLst/>
              </a:rPr>
            </a:br>
            <a:r>
              <a:rPr lang="en-US" sz="1800" b="1" i="0" u="none" strike="noStrike">
                <a:solidFill>
                  <a:srgbClr val="92D050"/>
                </a:solidFill>
                <a:effectLst/>
                <a:latin typeface="Arial" panose="020B0604020202020204" pitchFamily="34" charset="0"/>
              </a:rPr>
              <a:t>1 Peter 2:12  </a:t>
            </a:r>
            <a:endParaRPr lang="en-US" b="0">
              <a:solidFill>
                <a:srgbClr val="92D050"/>
              </a:solidFill>
              <a:effectLst/>
            </a:endParaRPr>
          </a:p>
          <a:p>
            <a:pPr rtl="0"/>
            <a:r>
              <a:rPr lang="en-US" sz="1800" b="0" i="0" u="none" strike="noStrike">
                <a:solidFill>
                  <a:srgbClr val="92D050"/>
                </a:solidFill>
                <a:effectLst/>
                <a:latin typeface="Arial" panose="020B0604020202020204" pitchFamily="34" charset="0"/>
              </a:rPr>
              <a:t>2:12 Keep your behavior excellent among the Gentiles, so that in the thing in which they slander you as evildoers, they may because of your good deeds, as they observe them, glorify God in the day of visitation. (NASB)</a:t>
            </a:r>
            <a:endParaRPr lang="en-US" b="0">
              <a:solidFill>
                <a:srgbClr val="92D050"/>
              </a:solidFill>
              <a:effectLst/>
            </a:endParaRPr>
          </a:p>
          <a:p>
            <a:pPr rtl="0"/>
            <a:br>
              <a:rPr lang="en-US" b="0">
                <a:solidFill>
                  <a:srgbClr val="FFC000"/>
                </a:solidFill>
                <a:effectLst/>
              </a:rPr>
            </a:br>
            <a:r>
              <a:rPr lang="en-US" sz="1800" b="1" i="0" u="none" strike="noStrike">
                <a:solidFill>
                  <a:srgbClr val="00B0F0"/>
                </a:solidFill>
                <a:effectLst/>
                <a:latin typeface="Arial" panose="020B0604020202020204" pitchFamily="34" charset="0"/>
              </a:rPr>
              <a:t>Philippians 2:10–11  </a:t>
            </a:r>
            <a:endParaRPr lang="en-US" b="0">
              <a:solidFill>
                <a:srgbClr val="00B0F0"/>
              </a:solidFill>
              <a:effectLst/>
            </a:endParaRPr>
          </a:p>
          <a:p>
            <a:pPr rtl="0"/>
            <a:r>
              <a:rPr lang="en-US" sz="1800" b="0" i="0" u="none" strike="noStrike">
                <a:solidFill>
                  <a:srgbClr val="00B0F0"/>
                </a:solidFill>
                <a:effectLst/>
                <a:latin typeface="Arial" panose="020B0604020202020204" pitchFamily="34" charset="0"/>
              </a:rPr>
              <a:t>2:10 so that at the name of Jesus EVERY KNEE WILL BOW, of those who are in heaven and on earth and under the earth, 2:11 and that every tongue will confess that Jesus Christ is Lord, to the glory of God the Father. (NASB)</a:t>
            </a:r>
            <a:endParaRPr lang="en-US" b="0">
              <a:solidFill>
                <a:srgbClr val="00B0F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74857745-4F3F-0975-C071-E56A33DEA874}"/>
                  </a:ext>
                </a:extLst>
              </p14:cNvPr>
              <p14:cNvContentPartPr/>
              <p14:nvPr/>
            </p14:nvContentPartPr>
            <p14:xfrm>
              <a:off x="286956" y="299108"/>
              <a:ext cx="178200" cy="177120"/>
            </p14:xfrm>
          </p:contentPart>
        </mc:Choice>
        <mc:Fallback>
          <p:pic>
            <p:nvPicPr>
              <p:cNvPr id="3" name="Ink 2">
                <a:extLst>
                  <a:ext uri="{FF2B5EF4-FFF2-40B4-BE49-F238E27FC236}">
                    <a16:creationId xmlns:a16="http://schemas.microsoft.com/office/drawing/2014/main" id="{74857745-4F3F-0975-C071-E56A33DEA874}"/>
                  </a:ext>
                </a:extLst>
              </p:cNvPr>
              <p:cNvPicPr/>
              <p:nvPr/>
            </p:nvPicPr>
            <p:blipFill>
              <a:blip r:embed="rId5"/>
              <a:stretch>
                <a:fillRect/>
              </a:stretch>
            </p:blipFill>
            <p:spPr>
              <a:xfrm>
                <a:off x="268956" y="281108"/>
                <a:ext cx="2138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D511F9F6-51B0-9580-A553-BF5D2EA51D35}"/>
                  </a:ext>
                </a:extLst>
              </p14:cNvPr>
              <p14:cNvContentPartPr/>
              <p14:nvPr/>
            </p14:nvContentPartPr>
            <p14:xfrm>
              <a:off x="224676" y="1962308"/>
              <a:ext cx="200160" cy="206640"/>
            </p14:xfrm>
          </p:contentPart>
        </mc:Choice>
        <mc:Fallback>
          <p:pic>
            <p:nvPicPr>
              <p:cNvPr id="4" name="Ink 3">
                <a:extLst>
                  <a:ext uri="{FF2B5EF4-FFF2-40B4-BE49-F238E27FC236}">
                    <a16:creationId xmlns:a16="http://schemas.microsoft.com/office/drawing/2014/main" id="{D511F9F6-51B0-9580-A553-BF5D2EA51D35}"/>
                  </a:ext>
                </a:extLst>
              </p:cNvPr>
              <p:cNvPicPr/>
              <p:nvPr/>
            </p:nvPicPr>
            <p:blipFill>
              <a:blip r:embed="rId7"/>
              <a:stretch>
                <a:fillRect/>
              </a:stretch>
            </p:blipFill>
            <p:spPr>
              <a:xfrm>
                <a:off x="206676" y="1944308"/>
                <a:ext cx="23580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254127EB-7D8D-2C0C-0AD2-CDCBA0F5CB3C}"/>
                  </a:ext>
                </a:extLst>
              </p14:cNvPr>
              <p14:cNvContentPartPr/>
              <p14:nvPr/>
            </p14:nvContentPartPr>
            <p14:xfrm>
              <a:off x="213516" y="3330308"/>
              <a:ext cx="217440" cy="201240"/>
            </p14:xfrm>
          </p:contentPart>
        </mc:Choice>
        <mc:Fallback>
          <p:pic>
            <p:nvPicPr>
              <p:cNvPr id="5" name="Ink 4">
                <a:extLst>
                  <a:ext uri="{FF2B5EF4-FFF2-40B4-BE49-F238E27FC236}">
                    <a16:creationId xmlns:a16="http://schemas.microsoft.com/office/drawing/2014/main" id="{254127EB-7D8D-2C0C-0AD2-CDCBA0F5CB3C}"/>
                  </a:ext>
                </a:extLst>
              </p:cNvPr>
              <p:cNvPicPr/>
              <p:nvPr/>
            </p:nvPicPr>
            <p:blipFill>
              <a:blip r:embed="rId9"/>
              <a:stretch>
                <a:fillRect/>
              </a:stretch>
            </p:blipFill>
            <p:spPr>
              <a:xfrm>
                <a:off x="195876" y="3312308"/>
                <a:ext cx="253080" cy="236880"/>
              </a:xfrm>
              <a:prstGeom prst="rect">
                <a:avLst/>
              </a:prstGeom>
            </p:spPr>
          </p:pic>
        </mc:Fallback>
      </mc:AlternateContent>
    </p:spTree>
    <p:extLst>
      <p:ext uri="{BB962C8B-B14F-4D97-AF65-F5344CB8AC3E}">
        <p14:creationId xmlns:p14="http://schemas.microsoft.com/office/powerpoint/2010/main" val="732696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81613"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1795784"/>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60:1-11</a:t>
            </a:r>
          </a:p>
          <a:p>
            <a:pPr algn="ctr"/>
            <a:r>
              <a:rPr lang="he-IL" sz="8800" b="1">
                <a:ln w="15875">
                  <a:solidFill>
                    <a:schemeClr val="tx1"/>
                  </a:solidFill>
                  <a:prstDash val="solid"/>
                </a:ln>
                <a:solidFill>
                  <a:srgbClr val="FFFF00"/>
                </a:solidFill>
                <a:cs typeface="+mj-cs"/>
              </a:rPr>
              <a:t>ישעיהו ס:א-יא</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2068041" y="4400483"/>
            <a:ext cx="8415317" cy="1200329"/>
          </a:xfrm>
          <a:prstGeom prst="rect">
            <a:avLst/>
          </a:prstGeom>
          <a:noFill/>
          <a:ln>
            <a:noFill/>
          </a:ln>
        </p:spPr>
        <p:txBody>
          <a:bodyPr wrap="none" rtlCol="0">
            <a:spAutoFit/>
          </a:bodyPr>
          <a:lstStyle/>
          <a:p>
            <a:pPr algn="ctr"/>
            <a:r>
              <a:rPr lang="en-US" sz="3600" b="1">
                <a:ln>
                  <a:solidFill>
                    <a:schemeClr val="tx1"/>
                  </a:solidFill>
                </a:ln>
                <a:solidFill>
                  <a:srgbClr val="FFFF00"/>
                </a:solidFill>
              </a:rPr>
              <a:t>When Nations and Kings will Come to Zion </a:t>
            </a:r>
          </a:p>
          <a:p>
            <a:pPr algn="ctr"/>
            <a:r>
              <a:rPr lang="en-US" sz="3600" b="1">
                <a:ln>
                  <a:solidFill>
                    <a:schemeClr val="tx1"/>
                  </a:solidFill>
                </a:ln>
                <a:solidFill>
                  <a:srgbClr val="FFFF00"/>
                </a:solidFill>
              </a:rPr>
              <a:t>and God's People</a:t>
            </a: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5496BA4-DB01-54DC-4920-11B93F2C7328}"/>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BBA4D7C-E2E3-74E1-DAF7-5030F858F1CE}"/>
              </a:ext>
            </a:extLst>
          </p:cNvPr>
          <p:cNvSpPr/>
          <p:nvPr/>
        </p:nvSpPr>
        <p:spPr>
          <a:xfrm>
            <a:off x="0" y="0"/>
            <a:ext cx="9296400" cy="6808063"/>
          </a:xfrm>
          <a:prstGeom prst="roundRect">
            <a:avLst/>
          </a:prstGeom>
          <a:solidFill>
            <a:schemeClr val="tx1">
              <a:alpha val="8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645B119-68E2-7E32-BDC5-68956304BCF6}"/>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ACB618E8-FC1D-F252-C0D0-CB2F4F587233}"/>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F18E428A-88B4-07F0-611C-E329ECB31142}"/>
              </a:ext>
            </a:extLst>
          </p:cNvPr>
          <p:cNvSpPr txBox="1"/>
          <p:nvPr/>
        </p:nvSpPr>
        <p:spPr>
          <a:xfrm>
            <a:off x="339620" y="287957"/>
            <a:ext cx="8740775" cy="5632311"/>
          </a:xfrm>
          <a:prstGeom prst="rect">
            <a:avLst/>
          </a:prstGeom>
          <a:noFill/>
        </p:spPr>
        <p:txBody>
          <a:bodyPr wrap="square">
            <a:spAutoFit/>
          </a:bodyPr>
          <a:lstStyle/>
          <a:p>
            <a:pPr algn="ctr" rtl="0"/>
            <a:r>
              <a:rPr lang="en-US" sz="2000" b="1" i="0" u="none" strike="noStrike">
                <a:solidFill>
                  <a:srgbClr val="FFC000"/>
                </a:solidFill>
                <a:effectLst/>
                <a:latin typeface="Arial" panose="020B0604020202020204" pitchFamily="34" charset="0"/>
              </a:rPr>
              <a:t>Key Eschatological Themes in Isaiah 60</a:t>
            </a:r>
            <a:endParaRPr lang="en-US" sz="2000" b="0">
              <a:solidFill>
                <a:srgbClr val="FFC000"/>
              </a:solidFill>
              <a:effectLst/>
            </a:endParaRPr>
          </a:p>
          <a:p>
            <a:pPr rtl="0"/>
            <a:br>
              <a:rPr lang="en-US" b="0">
                <a:solidFill>
                  <a:srgbClr val="92D050"/>
                </a:solidFill>
                <a:effectLst/>
              </a:rPr>
            </a:br>
            <a:r>
              <a:rPr lang="en-US" sz="1800" b="1" i="0" u="none" strike="noStrike">
                <a:solidFill>
                  <a:srgbClr val="92D050"/>
                </a:solidFill>
                <a:effectLst/>
                <a:latin typeface="Arial" panose="020B0604020202020204" pitchFamily="34" charset="0"/>
              </a:rPr>
              <a:t>Everlasting Light and Glory</a:t>
            </a:r>
            <a:endParaRPr lang="en-US" b="0">
              <a:solidFill>
                <a:srgbClr val="92D050"/>
              </a:solidFill>
              <a:effectLst/>
            </a:endParaRPr>
          </a:p>
          <a:p>
            <a:pPr marL="285750" indent="-285750" rtl="0" fontAlgn="base">
              <a:buFont typeface="Arial" panose="020B0604020202020204" pitchFamily="34" charset="0"/>
              <a:buChar char="•"/>
            </a:pPr>
            <a:r>
              <a:rPr lang="en-US" sz="1800" b="0" i="0" u="none" strike="noStrike">
                <a:solidFill>
                  <a:srgbClr val="00B0F0"/>
                </a:solidFill>
                <a:effectLst/>
                <a:latin typeface="Arial" panose="020B0604020202020204" pitchFamily="34" charset="0"/>
              </a:rPr>
              <a:t>Verses 1-2</a:t>
            </a:r>
            <a:r>
              <a:rPr lang="en-US" sz="1800" b="0" i="0" u="none" strike="noStrike">
                <a:solidFill>
                  <a:srgbClr val="FFC000"/>
                </a:solidFill>
                <a:effectLst/>
                <a:latin typeface="Arial" panose="020B0604020202020204" pitchFamily="34" charset="0"/>
              </a:rPr>
              <a:t>: The imagery of God's light shining upon Zion, contrasted with the surrounding darkness, symbolizes the divine presence and guidance that will be everlasting.</a:t>
            </a:r>
          </a:p>
          <a:p>
            <a:pPr marL="285750" indent="-285750" rtl="0" fontAlgn="base">
              <a:buFont typeface="Arial" panose="020B0604020202020204" pitchFamily="34" charset="0"/>
              <a:buChar char="•"/>
            </a:pPr>
            <a:r>
              <a:rPr lang="en-US" sz="1800" b="0" i="0" u="none" strike="noStrike">
                <a:solidFill>
                  <a:srgbClr val="00B0F0"/>
                </a:solidFill>
                <a:effectLst/>
                <a:latin typeface="Arial" panose="020B0604020202020204" pitchFamily="34" charset="0"/>
              </a:rPr>
              <a:t>Verse 19</a:t>
            </a:r>
            <a:r>
              <a:rPr lang="en-US" sz="1800" b="0" i="0" u="none" strike="noStrike">
                <a:solidFill>
                  <a:srgbClr val="FFC000"/>
                </a:solidFill>
                <a:effectLst/>
                <a:latin typeface="Arial" panose="020B0604020202020204" pitchFamily="34" charset="0"/>
              </a:rPr>
              <a:t>: "The sun will no more be your light by day, nor will the brightness of the moon shine on you, for the Lord will be your everlasting light, and your God will be your glory." This indicates a future where God's glory and presence replace natural sources of light, pointing to an eternal, unending state. There are parallels to the book of Revelation in regards to the sun and moon in the world to come.</a:t>
            </a:r>
          </a:p>
          <a:p>
            <a:pPr rtl="0"/>
            <a:br>
              <a:rPr lang="en-US" b="0">
                <a:solidFill>
                  <a:srgbClr val="92D050"/>
                </a:solidFill>
                <a:effectLst/>
              </a:rPr>
            </a:br>
            <a:r>
              <a:rPr lang="en-US" sz="1800" b="1" i="0" u="none" strike="noStrike">
                <a:solidFill>
                  <a:srgbClr val="92D050"/>
                </a:solidFill>
                <a:effectLst/>
                <a:latin typeface="Arial" panose="020B0604020202020204" pitchFamily="34" charset="0"/>
              </a:rPr>
              <a:t>Eternal Peace and Righteousness</a:t>
            </a:r>
            <a:endParaRPr lang="en-US" b="0">
              <a:solidFill>
                <a:srgbClr val="92D050"/>
              </a:solidFill>
              <a:effectLst/>
            </a:endParaRPr>
          </a:p>
          <a:p>
            <a:pPr marL="285750" indent="-285750" rtl="0" fontAlgn="base">
              <a:buFont typeface="Arial" panose="020B0604020202020204" pitchFamily="34" charset="0"/>
              <a:buChar char="•"/>
            </a:pPr>
            <a:r>
              <a:rPr lang="en-US" sz="1800" b="0" i="0" u="none" strike="noStrike">
                <a:solidFill>
                  <a:srgbClr val="00B0F0"/>
                </a:solidFill>
                <a:effectLst/>
                <a:latin typeface="Arial" panose="020B0604020202020204" pitchFamily="34" charset="0"/>
              </a:rPr>
              <a:t>Verse 17</a:t>
            </a:r>
            <a:r>
              <a:rPr lang="en-US" sz="1800" b="0" i="0" u="none" strike="noStrike">
                <a:solidFill>
                  <a:srgbClr val="FFC000"/>
                </a:solidFill>
                <a:effectLst/>
                <a:latin typeface="Arial" panose="020B0604020202020204" pitchFamily="34" charset="0"/>
              </a:rPr>
              <a:t>: "I will make peace your governor and well-being your ruler." This verse envisions a time of perfect peace and righteousness, governed by God's justice, which extends beyond the temporal world into eternity.</a:t>
            </a:r>
          </a:p>
          <a:p>
            <a:pPr marL="285750" indent="-285750" rtl="0" fontAlgn="base">
              <a:buFont typeface="Arial" panose="020B0604020202020204" pitchFamily="34" charset="0"/>
              <a:buChar char="•"/>
            </a:pPr>
            <a:r>
              <a:rPr lang="en-US" sz="1800" b="0" i="0" u="none" strike="noStrike">
                <a:solidFill>
                  <a:srgbClr val="00B0F0"/>
                </a:solidFill>
                <a:effectLst/>
                <a:latin typeface="Arial" panose="020B0604020202020204" pitchFamily="34" charset="0"/>
              </a:rPr>
              <a:t>Verses 21-22</a:t>
            </a:r>
            <a:r>
              <a:rPr lang="en-US" sz="1800" b="0" i="0" u="none" strike="noStrike">
                <a:solidFill>
                  <a:srgbClr val="FFC000"/>
                </a:solidFill>
                <a:effectLst/>
                <a:latin typeface="Arial" panose="020B0604020202020204" pitchFamily="34" charset="0"/>
              </a:rPr>
              <a:t>: The promise that "then all your people will be righteous" and "the least of you will become a thousand" suggests a transformation of the community into one that is entirely righteous and abundant, reflecting the eternal kingdom of God.</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55425C38-2F3B-2CC0-F578-A3034E334F6D}"/>
                  </a:ext>
                </a:extLst>
              </p14:cNvPr>
              <p14:cNvContentPartPr/>
              <p14:nvPr/>
            </p14:nvContentPartPr>
            <p14:xfrm>
              <a:off x="156996" y="903188"/>
              <a:ext cx="231480" cy="231120"/>
            </p14:xfrm>
          </p:contentPart>
        </mc:Choice>
        <mc:Fallback>
          <p:pic>
            <p:nvPicPr>
              <p:cNvPr id="3" name="Ink 2">
                <a:extLst>
                  <a:ext uri="{FF2B5EF4-FFF2-40B4-BE49-F238E27FC236}">
                    <a16:creationId xmlns:a16="http://schemas.microsoft.com/office/drawing/2014/main" id="{55425C38-2F3B-2CC0-F578-A3034E334F6D}"/>
                  </a:ext>
                </a:extLst>
              </p:cNvPr>
              <p:cNvPicPr/>
              <p:nvPr/>
            </p:nvPicPr>
            <p:blipFill>
              <a:blip r:embed="rId5"/>
              <a:stretch>
                <a:fillRect/>
              </a:stretch>
            </p:blipFill>
            <p:spPr>
              <a:xfrm>
                <a:off x="139356" y="885548"/>
                <a:ext cx="26712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48DFC90-FBA6-60DC-B0CE-DB037C056345}"/>
                  </a:ext>
                </a:extLst>
              </p14:cNvPr>
              <p14:cNvContentPartPr/>
              <p14:nvPr/>
            </p14:nvContentPartPr>
            <p14:xfrm>
              <a:off x="337716" y="1899668"/>
              <a:ext cx="300240" cy="462240"/>
            </p14:xfrm>
          </p:contentPart>
        </mc:Choice>
        <mc:Fallback>
          <p:pic>
            <p:nvPicPr>
              <p:cNvPr id="4" name="Ink 3">
                <a:extLst>
                  <a:ext uri="{FF2B5EF4-FFF2-40B4-BE49-F238E27FC236}">
                    <a16:creationId xmlns:a16="http://schemas.microsoft.com/office/drawing/2014/main" id="{C48DFC90-FBA6-60DC-B0CE-DB037C056345}"/>
                  </a:ext>
                </a:extLst>
              </p:cNvPr>
              <p:cNvPicPr/>
              <p:nvPr/>
            </p:nvPicPr>
            <p:blipFill>
              <a:blip r:embed="rId7"/>
              <a:stretch>
                <a:fillRect/>
              </a:stretch>
            </p:blipFill>
            <p:spPr>
              <a:xfrm>
                <a:off x="319716" y="1881668"/>
                <a:ext cx="335880" cy="497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47BAC9FE-0800-C76D-FF92-F4B468475B8F}"/>
                  </a:ext>
                </a:extLst>
              </p14:cNvPr>
              <p14:cNvContentPartPr/>
              <p14:nvPr/>
            </p14:nvContentPartPr>
            <p14:xfrm>
              <a:off x="212436" y="1150508"/>
              <a:ext cx="422280" cy="334440"/>
            </p14:xfrm>
          </p:contentPart>
        </mc:Choice>
        <mc:Fallback>
          <p:pic>
            <p:nvPicPr>
              <p:cNvPr id="7" name="Ink 6">
                <a:extLst>
                  <a:ext uri="{FF2B5EF4-FFF2-40B4-BE49-F238E27FC236}">
                    <a16:creationId xmlns:a16="http://schemas.microsoft.com/office/drawing/2014/main" id="{47BAC9FE-0800-C76D-FF92-F4B468475B8F}"/>
                  </a:ext>
                </a:extLst>
              </p:cNvPr>
              <p:cNvPicPr/>
              <p:nvPr/>
            </p:nvPicPr>
            <p:blipFill>
              <a:blip r:embed="rId9"/>
              <a:stretch>
                <a:fillRect/>
              </a:stretch>
            </p:blipFill>
            <p:spPr>
              <a:xfrm>
                <a:off x="194436" y="1132508"/>
                <a:ext cx="457920" cy="370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2416200B-9860-9CEB-EC29-E3410C18BE07}"/>
                  </a:ext>
                </a:extLst>
              </p14:cNvPr>
              <p14:cNvContentPartPr/>
              <p14:nvPr/>
            </p14:nvContentPartPr>
            <p14:xfrm>
              <a:off x="114156" y="3769508"/>
              <a:ext cx="226800" cy="121680"/>
            </p14:xfrm>
          </p:contentPart>
        </mc:Choice>
        <mc:Fallback>
          <p:pic>
            <p:nvPicPr>
              <p:cNvPr id="9" name="Ink 8">
                <a:extLst>
                  <a:ext uri="{FF2B5EF4-FFF2-40B4-BE49-F238E27FC236}">
                    <a16:creationId xmlns:a16="http://schemas.microsoft.com/office/drawing/2014/main" id="{2416200B-9860-9CEB-EC29-E3410C18BE07}"/>
                  </a:ext>
                </a:extLst>
              </p:cNvPr>
              <p:cNvPicPr/>
              <p:nvPr/>
            </p:nvPicPr>
            <p:blipFill>
              <a:blip r:embed="rId11"/>
              <a:stretch>
                <a:fillRect/>
              </a:stretch>
            </p:blipFill>
            <p:spPr>
              <a:xfrm>
                <a:off x="96156" y="3751508"/>
                <a:ext cx="2624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DFCB96B8-C302-5B17-B39C-52814E6155B7}"/>
                  </a:ext>
                </a:extLst>
              </p14:cNvPr>
              <p14:cNvContentPartPr/>
              <p14:nvPr/>
            </p14:nvContentPartPr>
            <p14:xfrm>
              <a:off x="283356" y="3889748"/>
              <a:ext cx="342720" cy="322560"/>
            </p14:xfrm>
          </p:contentPart>
        </mc:Choice>
        <mc:Fallback>
          <p:pic>
            <p:nvPicPr>
              <p:cNvPr id="10" name="Ink 9">
                <a:extLst>
                  <a:ext uri="{FF2B5EF4-FFF2-40B4-BE49-F238E27FC236}">
                    <a16:creationId xmlns:a16="http://schemas.microsoft.com/office/drawing/2014/main" id="{DFCB96B8-C302-5B17-B39C-52814E6155B7}"/>
                  </a:ext>
                </a:extLst>
              </p:cNvPr>
              <p:cNvPicPr/>
              <p:nvPr/>
            </p:nvPicPr>
            <p:blipFill>
              <a:blip r:embed="rId13"/>
              <a:stretch>
                <a:fillRect/>
              </a:stretch>
            </p:blipFill>
            <p:spPr>
              <a:xfrm>
                <a:off x="265716" y="3872108"/>
                <a:ext cx="378360" cy="358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4AAB17E9-A05B-C618-A0FC-06592B6CA80E}"/>
                  </a:ext>
                </a:extLst>
              </p14:cNvPr>
              <p14:cNvContentPartPr/>
              <p14:nvPr/>
            </p14:nvContentPartPr>
            <p14:xfrm>
              <a:off x="257076" y="4717028"/>
              <a:ext cx="366480" cy="330840"/>
            </p14:xfrm>
          </p:contentPart>
        </mc:Choice>
        <mc:Fallback>
          <p:pic>
            <p:nvPicPr>
              <p:cNvPr id="11" name="Ink 10">
                <a:extLst>
                  <a:ext uri="{FF2B5EF4-FFF2-40B4-BE49-F238E27FC236}">
                    <a16:creationId xmlns:a16="http://schemas.microsoft.com/office/drawing/2014/main" id="{4AAB17E9-A05B-C618-A0FC-06592B6CA80E}"/>
                  </a:ext>
                </a:extLst>
              </p:cNvPr>
              <p:cNvPicPr/>
              <p:nvPr/>
            </p:nvPicPr>
            <p:blipFill>
              <a:blip r:embed="rId15"/>
              <a:stretch>
                <a:fillRect/>
              </a:stretch>
            </p:blipFill>
            <p:spPr>
              <a:xfrm>
                <a:off x="239076" y="4699388"/>
                <a:ext cx="402120" cy="366480"/>
              </a:xfrm>
              <a:prstGeom prst="rect">
                <a:avLst/>
              </a:prstGeom>
            </p:spPr>
          </p:pic>
        </mc:Fallback>
      </mc:AlternateContent>
    </p:spTree>
    <p:extLst>
      <p:ext uri="{BB962C8B-B14F-4D97-AF65-F5344CB8AC3E}">
        <p14:creationId xmlns:p14="http://schemas.microsoft.com/office/powerpoint/2010/main" val="1121988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C2E8503-B2FF-C618-3ED5-57ED08A9A094}"/>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FB1EF2E-0CEC-1003-27D1-EF61277A652D}"/>
              </a:ext>
            </a:extLst>
          </p:cNvPr>
          <p:cNvSpPr/>
          <p:nvPr/>
        </p:nvSpPr>
        <p:spPr>
          <a:xfrm>
            <a:off x="0" y="0"/>
            <a:ext cx="10985500" cy="6808063"/>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73010EF-65BC-BA8D-721D-409749F760C5}"/>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5CC3A7B0-8984-9CA2-8B73-1CEA25C77542}"/>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F2441255-02E1-4815-EF25-6BED792551FF}"/>
              </a:ext>
            </a:extLst>
          </p:cNvPr>
          <p:cNvSpPr txBox="1"/>
          <p:nvPr/>
        </p:nvSpPr>
        <p:spPr>
          <a:xfrm>
            <a:off x="228600" y="224023"/>
            <a:ext cx="10566400" cy="5940088"/>
          </a:xfrm>
          <a:prstGeom prst="rect">
            <a:avLst/>
          </a:prstGeom>
          <a:noFill/>
        </p:spPr>
        <p:txBody>
          <a:bodyPr wrap="square">
            <a:spAutoFit/>
          </a:bodyPr>
          <a:lstStyle/>
          <a:p>
            <a:pPr algn="ctr" rtl="0"/>
            <a:r>
              <a:rPr lang="en-US" sz="2000" b="1" i="0" u="none" strike="noStrike">
                <a:solidFill>
                  <a:srgbClr val="FFC000"/>
                </a:solidFill>
                <a:effectLst/>
                <a:latin typeface="Arial" panose="020B0604020202020204" pitchFamily="34" charset="0"/>
              </a:rPr>
              <a:t>Key Eschatological Themes in Isaiah 60</a:t>
            </a:r>
            <a:endParaRPr lang="en-US" sz="2000" b="0">
              <a:solidFill>
                <a:srgbClr val="FFC000"/>
              </a:solidFill>
              <a:effectLst/>
            </a:endParaRPr>
          </a:p>
          <a:p>
            <a:pPr rtl="0"/>
            <a:br>
              <a:rPr lang="en-US" b="0">
                <a:solidFill>
                  <a:srgbClr val="92D050"/>
                </a:solidFill>
                <a:effectLst/>
              </a:rPr>
            </a:br>
            <a:r>
              <a:rPr lang="en-US" sz="1800" b="1" i="0" u="none" strike="noStrike">
                <a:solidFill>
                  <a:srgbClr val="92D050"/>
                </a:solidFill>
                <a:effectLst/>
                <a:latin typeface="Arial" panose="020B0604020202020204" pitchFamily="34" charset="0"/>
              </a:rPr>
              <a:t>Universal Recognition and Worship</a:t>
            </a:r>
            <a:endParaRPr lang="en-US" b="0">
              <a:solidFill>
                <a:srgbClr val="92D050"/>
              </a:solidFill>
              <a:effectLst/>
            </a:endParaRPr>
          </a:p>
          <a:p>
            <a:pPr marL="285750" indent="-285750" rtl="0" fontAlgn="base">
              <a:buFont typeface="Arial" panose="020B0604020202020204" pitchFamily="34" charset="0"/>
              <a:buChar char="•"/>
            </a:pPr>
            <a:r>
              <a:rPr lang="en-US" sz="1800" b="0" i="0" u="none" strike="noStrike">
                <a:solidFill>
                  <a:srgbClr val="00B0F0"/>
                </a:solidFill>
                <a:effectLst/>
                <a:latin typeface="Arial" panose="020B0604020202020204" pitchFamily="34" charset="0"/>
              </a:rPr>
              <a:t>Verse 3</a:t>
            </a:r>
            <a:r>
              <a:rPr lang="en-US" sz="1800" b="0" i="0" u="none" strike="noStrike">
                <a:solidFill>
                  <a:srgbClr val="FFC000"/>
                </a:solidFill>
                <a:effectLst/>
                <a:latin typeface="Arial" panose="020B0604020202020204" pitchFamily="34" charset="0"/>
              </a:rPr>
              <a:t>: "Nations will come to your light, and kings to the brightness of your dawn." This points to a future where all nations acknowledge and worship the God of Israel, a theme that is often associated with the messianic age and the ultimate fulfillment of God's kingdom.</a:t>
            </a:r>
          </a:p>
          <a:p>
            <a:pPr marL="285750" indent="-285750" rtl="0" fontAlgn="base">
              <a:buFont typeface="Arial" panose="020B0604020202020204" pitchFamily="34" charset="0"/>
              <a:buChar char="•"/>
            </a:pPr>
            <a:r>
              <a:rPr lang="en-US" sz="1800" b="0" i="0" u="none" strike="noStrike">
                <a:solidFill>
                  <a:srgbClr val="00B0F0"/>
                </a:solidFill>
                <a:effectLst/>
                <a:latin typeface="Arial" panose="020B0604020202020204" pitchFamily="34" charset="0"/>
              </a:rPr>
              <a:t>Verses 4-6</a:t>
            </a:r>
            <a:r>
              <a:rPr lang="en-US" sz="1800" b="0" i="0" u="none" strike="noStrike">
                <a:solidFill>
                  <a:srgbClr val="FFC000"/>
                </a:solidFill>
                <a:effectLst/>
                <a:latin typeface="Arial" panose="020B0604020202020204" pitchFamily="34" charset="0"/>
              </a:rPr>
              <a:t>: The gathering of exiles and the wealth of nations being brought to Zion reflects a global recognition of God's sovereignty and the central role of Jerusalem in the eschatological future.</a:t>
            </a:r>
          </a:p>
          <a:p>
            <a:pPr rtl="0"/>
            <a:br>
              <a:rPr lang="en-US" b="0">
                <a:solidFill>
                  <a:srgbClr val="92D050"/>
                </a:solidFill>
                <a:effectLst/>
              </a:rPr>
            </a:br>
            <a:r>
              <a:rPr lang="en-US" sz="1800" b="1" i="0" u="none" strike="noStrike">
                <a:solidFill>
                  <a:srgbClr val="92D050"/>
                </a:solidFill>
                <a:effectLst/>
                <a:latin typeface="Arial" panose="020B0604020202020204" pitchFamily="34" charset="0"/>
              </a:rPr>
              <a:t>Permanent Joy and Prosperity</a:t>
            </a:r>
            <a:endParaRPr lang="en-US" b="0">
              <a:solidFill>
                <a:srgbClr val="92D050"/>
              </a:solidFill>
              <a:effectLst/>
            </a:endParaRPr>
          </a:p>
          <a:p>
            <a:pPr marL="285750" indent="-285750" rtl="0" fontAlgn="base">
              <a:buFont typeface="Arial" panose="020B0604020202020204" pitchFamily="34" charset="0"/>
              <a:buChar char="•"/>
            </a:pPr>
            <a:r>
              <a:rPr lang="en-US" sz="1800" b="0" i="0" u="none" strike="noStrike">
                <a:solidFill>
                  <a:srgbClr val="00B0F0"/>
                </a:solidFill>
                <a:effectLst/>
                <a:latin typeface="Arial" panose="020B0604020202020204" pitchFamily="34" charset="0"/>
              </a:rPr>
              <a:t>Verses 15-16</a:t>
            </a:r>
            <a:r>
              <a:rPr lang="en-US" sz="1800" b="0" i="0" u="none" strike="noStrike">
                <a:solidFill>
                  <a:srgbClr val="FFC000"/>
                </a:solidFill>
                <a:effectLst/>
                <a:latin typeface="Arial" panose="020B0604020202020204" pitchFamily="34" charset="0"/>
              </a:rPr>
              <a:t>: The transformation from a state of abandonment to a source of joy and pride among generations signifies the eternal prosperity and honor bestowed upon God's people.</a:t>
            </a:r>
          </a:p>
          <a:p>
            <a:pPr marL="285750" indent="-285750" rtl="0" fontAlgn="base">
              <a:buFont typeface="Arial" panose="020B0604020202020204" pitchFamily="34" charset="0"/>
              <a:buChar char="•"/>
            </a:pPr>
            <a:r>
              <a:rPr lang="en-US" sz="1800" b="0" i="0" u="none" strike="noStrike">
                <a:solidFill>
                  <a:srgbClr val="00B0F0"/>
                </a:solidFill>
                <a:effectLst/>
                <a:latin typeface="Arial" panose="020B0604020202020204" pitchFamily="34" charset="0"/>
              </a:rPr>
              <a:t>Verse 18</a:t>
            </a:r>
            <a:r>
              <a:rPr lang="en-US" sz="1800" b="0" i="0" u="none" strike="noStrike">
                <a:solidFill>
                  <a:srgbClr val="FFC000"/>
                </a:solidFill>
                <a:effectLst/>
                <a:latin typeface="Arial" panose="020B0604020202020204" pitchFamily="34" charset="0"/>
              </a:rPr>
              <a:t>: "No longer will violence be heard in your land, nor ruin or destruction within your borders, but you will call your walls Salvation and your gates Praise." This describes an enduring state of security and worship, free from violence and destruction, characteristic of the eternal peace in God's kingdom.</a:t>
            </a:r>
          </a:p>
          <a:p>
            <a:pPr rtl="0"/>
            <a:br>
              <a:rPr lang="en-US" b="0">
                <a:solidFill>
                  <a:srgbClr val="92D050"/>
                </a:solidFill>
                <a:effectLst/>
              </a:rPr>
            </a:br>
            <a:r>
              <a:rPr lang="en-US" sz="1800" b="1" i="0" u="none" strike="noStrike">
                <a:solidFill>
                  <a:srgbClr val="92D050"/>
                </a:solidFill>
                <a:effectLst/>
                <a:latin typeface="Arial" panose="020B0604020202020204" pitchFamily="34" charset="0"/>
              </a:rPr>
              <a:t>God's Everlasting Covenant</a:t>
            </a:r>
            <a:endParaRPr lang="en-US" b="0">
              <a:solidFill>
                <a:srgbClr val="92D050"/>
              </a:solidFill>
              <a:effectLst/>
            </a:endParaRPr>
          </a:p>
          <a:p>
            <a:pPr marL="285750" indent="-285750" rtl="0" fontAlgn="base">
              <a:buFont typeface="Arial" panose="020B0604020202020204" pitchFamily="34" charset="0"/>
              <a:buChar char="•"/>
            </a:pPr>
            <a:r>
              <a:rPr lang="en-US" sz="1800" b="0" i="0" u="none" strike="noStrike">
                <a:solidFill>
                  <a:srgbClr val="00B0F0"/>
                </a:solidFill>
                <a:effectLst/>
                <a:latin typeface="Arial" panose="020B0604020202020204" pitchFamily="34" charset="0"/>
              </a:rPr>
              <a:t>Verse 21</a:t>
            </a:r>
            <a:r>
              <a:rPr lang="en-US" sz="1800" b="0" i="0" u="none" strike="noStrike">
                <a:solidFill>
                  <a:srgbClr val="FFC000"/>
                </a:solidFill>
                <a:effectLst/>
                <a:latin typeface="Arial" panose="020B0604020202020204" pitchFamily="34" charset="0"/>
              </a:rPr>
              <a:t>: "They are the shoot I have planted, the work of my hands, for the display of my splendor." This highlights God's everlasting covenant with His people, ensuring their perpetual growth and display of His glory, aligning with the eternal nature of the world to come.</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3EAD6ADA-4B1A-8962-5643-5AFF24D96022}"/>
                  </a:ext>
                </a:extLst>
              </p14:cNvPr>
              <p14:cNvContentPartPr/>
              <p14:nvPr/>
            </p14:nvContentPartPr>
            <p14:xfrm>
              <a:off x="114156" y="916148"/>
              <a:ext cx="201600" cy="164880"/>
            </p14:xfrm>
          </p:contentPart>
        </mc:Choice>
        <mc:Fallback>
          <p:pic>
            <p:nvPicPr>
              <p:cNvPr id="3" name="Ink 2">
                <a:extLst>
                  <a:ext uri="{FF2B5EF4-FFF2-40B4-BE49-F238E27FC236}">
                    <a16:creationId xmlns:a16="http://schemas.microsoft.com/office/drawing/2014/main" id="{3EAD6ADA-4B1A-8962-5643-5AFF24D96022}"/>
                  </a:ext>
                </a:extLst>
              </p:cNvPr>
              <p:cNvPicPr/>
              <p:nvPr/>
            </p:nvPicPr>
            <p:blipFill>
              <a:blip r:embed="rId5"/>
              <a:stretch>
                <a:fillRect/>
              </a:stretch>
            </p:blipFill>
            <p:spPr>
              <a:xfrm>
                <a:off x="96516" y="898508"/>
                <a:ext cx="23724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4D83369E-DFB1-6F31-4CC2-5197E7F53E3F}"/>
                  </a:ext>
                </a:extLst>
              </p14:cNvPr>
              <p14:cNvContentPartPr/>
              <p14:nvPr/>
            </p14:nvContentPartPr>
            <p14:xfrm>
              <a:off x="190476" y="1139348"/>
              <a:ext cx="349920" cy="344880"/>
            </p14:xfrm>
          </p:contentPart>
        </mc:Choice>
        <mc:Fallback>
          <p:pic>
            <p:nvPicPr>
              <p:cNvPr id="4" name="Ink 3">
                <a:extLst>
                  <a:ext uri="{FF2B5EF4-FFF2-40B4-BE49-F238E27FC236}">
                    <a16:creationId xmlns:a16="http://schemas.microsoft.com/office/drawing/2014/main" id="{4D83369E-DFB1-6F31-4CC2-5197E7F53E3F}"/>
                  </a:ext>
                </a:extLst>
              </p:cNvPr>
              <p:cNvPicPr/>
              <p:nvPr/>
            </p:nvPicPr>
            <p:blipFill>
              <a:blip r:embed="rId7"/>
              <a:stretch>
                <a:fillRect/>
              </a:stretch>
            </p:blipFill>
            <p:spPr>
              <a:xfrm>
                <a:off x="172476" y="1121708"/>
                <a:ext cx="385560" cy="380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F72EB97B-92D2-FD84-ADED-4DAA85958C98}"/>
                  </a:ext>
                </a:extLst>
              </p14:cNvPr>
              <p14:cNvContentPartPr/>
              <p14:nvPr/>
            </p14:nvContentPartPr>
            <p14:xfrm>
              <a:off x="200196" y="1876268"/>
              <a:ext cx="291600" cy="312120"/>
            </p14:xfrm>
          </p:contentPart>
        </mc:Choice>
        <mc:Fallback>
          <p:pic>
            <p:nvPicPr>
              <p:cNvPr id="7" name="Ink 6">
                <a:extLst>
                  <a:ext uri="{FF2B5EF4-FFF2-40B4-BE49-F238E27FC236}">
                    <a16:creationId xmlns:a16="http://schemas.microsoft.com/office/drawing/2014/main" id="{F72EB97B-92D2-FD84-ADED-4DAA85958C98}"/>
                  </a:ext>
                </a:extLst>
              </p:cNvPr>
              <p:cNvPicPr/>
              <p:nvPr/>
            </p:nvPicPr>
            <p:blipFill>
              <a:blip r:embed="rId9"/>
              <a:stretch>
                <a:fillRect/>
              </a:stretch>
            </p:blipFill>
            <p:spPr>
              <a:xfrm>
                <a:off x="182556" y="1858268"/>
                <a:ext cx="327240" cy="347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F30F448A-F83C-9EDD-0E68-2F38DA60B8AC}"/>
                  </a:ext>
                </a:extLst>
              </p14:cNvPr>
              <p14:cNvContentPartPr/>
              <p14:nvPr/>
            </p14:nvContentPartPr>
            <p14:xfrm>
              <a:off x="57276" y="2809028"/>
              <a:ext cx="198360" cy="181440"/>
            </p14:xfrm>
          </p:contentPart>
        </mc:Choice>
        <mc:Fallback>
          <p:pic>
            <p:nvPicPr>
              <p:cNvPr id="9" name="Ink 8">
                <a:extLst>
                  <a:ext uri="{FF2B5EF4-FFF2-40B4-BE49-F238E27FC236}">
                    <a16:creationId xmlns:a16="http://schemas.microsoft.com/office/drawing/2014/main" id="{F30F448A-F83C-9EDD-0E68-2F38DA60B8AC}"/>
                  </a:ext>
                </a:extLst>
              </p:cNvPr>
              <p:cNvPicPr/>
              <p:nvPr/>
            </p:nvPicPr>
            <p:blipFill>
              <a:blip r:embed="rId11"/>
              <a:stretch>
                <a:fillRect/>
              </a:stretch>
            </p:blipFill>
            <p:spPr>
              <a:xfrm>
                <a:off x="39636" y="2791388"/>
                <a:ext cx="23400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BB64E439-5D1A-4D10-97B3-D0C7ADF147FD}"/>
                  </a:ext>
                </a:extLst>
              </p14:cNvPr>
              <p14:cNvContentPartPr/>
              <p14:nvPr/>
            </p14:nvContentPartPr>
            <p14:xfrm>
              <a:off x="258516" y="3091268"/>
              <a:ext cx="218160" cy="206280"/>
            </p14:xfrm>
          </p:contentPart>
        </mc:Choice>
        <mc:Fallback>
          <p:pic>
            <p:nvPicPr>
              <p:cNvPr id="10" name="Ink 9">
                <a:extLst>
                  <a:ext uri="{FF2B5EF4-FFF2-40B4-BE49-F238E27FC236}">
                    <a16:creationId xmlns:a16="http://schemas.microsoft.com/office/drawing/2014/main" id="{BB64E439-5D1A-4D10-97B3-D0C7ADF147FD}"/>
                  </a:ext>
                </a:extLst>
              </p:cNvPr>
              <p:cNvPicPr/>
              <p:nvPr/>
            </p:nvPicPr>
            <p:blipFill>
              <a:blip r:embed="rId13"/>
              <a:stretch>
                <a:fillRect/>
              </a:stretch>
            </p:blipFill>
            <p:spPr>
              <a:xfrm>
                <a:off x="240516" y="3073268"/>
                <a:ext cx="25380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1B69BB0A-424F-869E-AEB3-D9472CD95B40}"/>
                  </a:ext>
                </a:extLst>
              </p14:cNvPr>
              <p14:cNvContentPartPr/>
              <p14:nvPr/>
            </p14:nvContentPartPr>
            <p14:xfrm>
              <a:off x="257076" y="3572228"/>
              <a:ext cx="214200" cy="281880"/>
            </p14:xfrm>
          </p:contentPart>
        </mc:Choice>
        <mc:Fallback>
          <p:pic>
            <p:nvPicPr>
              <p:cNvPr id="11" name="Ink 10">
                <a:extLst>
                  <a:ext uri="{FF2B5EF4-FFF2-40B4-BE49-F238E27FC236}">
                    <a16:creationId xmlns:a16="http://schemas.microsoft.com/office/drawing/2014/main" id="{1B69BB0A-424F-869E-AEB3-D9472CD95B40}"/>
                  </a:ext>
                </a:extLst>
              </p:cNvPr>
              <p:cNvPicPr/>
              <p:nvPr/>
            </p:nvPicPr>
            <p:blipFill>
              <a:blip r:embed="rId15"/>
              <a:stretch>
                <a:fillRect/>
              </a:stretch>
            </p:blipFill>
            <p:spPr>
              <a:xfrm>
                <a:off x="239436" y="3554228"/>
                <a:ext cx="249840" cy="317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A66F0195-7B8D-E614-76F0-ECC8BBA92B2A}"/>
                  </a:ext>
                </a:extLst>
              </p14:cNvPr>
              <p14:cNvContentPartPr/>
              <p14:nvPr/>
            </p14:nvContentPartPr>
            <p14:xfrm>
              <a:off x="127116" y="4990268"/>
              <a:ext cx="194040" cy="158400"/>
            </p14:xfrm>
          </p:contentPart>
        </mc:Choice>
        <mc:Fallback>
          <p:pic>
            <p:nvPicPr>
              <p:cNvPr id="12" name="Ink 11">
                <a:extLst>
                  <a:ext uri="{FF2B5EF4-FFF2-40B4-BE49-F238E27FC236}">
                    <a16:creationId xmlns:a16="http://schemas.microsoft.com/office/drawing/2014/main" id="{A66F0195-7B8D-E614-76F0-ECC8BBA92B2A}"/>
                  </a:ext>
                </a:extLst>
              </p:cNvPr>
              <p:cNvPicPr/>
              <p:nvPr/>
            </p:nvPicPr>
            <p:blipFill>
              <a:blip r:embed="rId17"/>
              <a:stretch>
                <a:fillRect/>
              </a:stretch>
            </p:blipFill>
            <p:spPr>
              <a:xfrm>
                <a:off x="109476" y="4972628"/>
                <a:ext cx="2296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DA2422CE-450F-122F-6634-CCBEB115411A}"/>
                  </a:ext>
                </a:extLst>
              </p14:cNvPr>
              <p14:cNvContentPartPr/>
              <p14:nvPr/>
            </p14:nvContentPartPr>
            <p14:xfrm>
              <a:off x="210276" y="5141828"/>
              <a:ext cx="308160" cy="437760"/>
            </p14:xfrm>
          </p:contentPart>
        </mc:Choice>
        <mc:Fallback>
          <p:pic>
            <p:nvPicPr>
              <p:cNvPr id="13" name="Ink 12">
                <a:extLst>
                  <a:ext uri="{FF2B5EF4-FFF2-40B4-BE49-F238E27FC236}">
                    <a16:creationId xmlns:a16="http://schemas.microsoft.com/office/drawing/2014/main" id="{DA2422CE-450F-122F-6634-CCBEB115411A}"/>
                  </a:ext>
                </a:extLst>
              </p:cNvPr>
              <p:cNvPicPr/>
              <p:nvPr/>
            </p:nvPicPr>
            <p:blipFill>
              <a:blip r:embed="rId19"/>
              <a:stretch>
                <a:fillRect/>
              </a:stretch>
            </p:blipFill>
            <p:spPr>
              <a:xfrm>
                <a:off x="192276" y="5123828"/>
                <a:ext cx="343800" cy="473400"/>
              </a:xfrm>
              <a:prstGeom prst="rect">
                <a:avLst/>
              </a:prstGeom>
            </p:spPr>
          </p:pic>
        </mc:Fallback>
      </mc:AlternateContent>
    </p:spTree>
    <p:extLst>
      <p:ext uri="{BB962C8B-B14F-4D97-AF65-F5344CB8AC3E}">
        <p14:creationId xmlns:p14="http://schemas.microsoft.com/office/powerpoint/2010/main" val="2762936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808063"/>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0"/>
            <a:ext cx="8985059" cy="6571030"/>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ס</a:t>
            </a:r>
          </a:p>
          <a:p>
            <a:pPr algn="r"/>
            <a:r>
              <a:rPr lang="he-IL" sz="2900">
                <a:solidFill>
                  <a:srgbClr val="FFFF00"/>
                </a:solidFill>
                <a:cs typeface="+mj-cs"/>
              </a:rPr>
              <a:t>﻿א   קוּמִי אוֹרִי כִּי-בָא אוֹרֵךְ וּכְבוֹד יְהֹוָה עָלַיִךְ זָרָח: ב   כִּי-הִנֵּה הַחֹשֶׁךְ יְכַסֶּה-אֶרֶץ וַעֲרָפֶל לְאֻמִּים וְעָלַיִךְ יִזְרַח יְהֹוָה וּכְבוֹדוֹ עָלַיִךְ יֵרָאֶה: ג   וְהָלְכוּ גוֹיִם לְאוֹרֵךְ וּמְלָכִים לְנֹגַהּ זַרְחֵךְ: ד   שְֹאִי-סָבִיב עֵינַיִךְ וּרְאִי כֻּלָּם נִקְבְּצוּ בָאוּ-לָךְ בָּנַיִךְ מֵרָחוֹק יָבֹאוּ וּבְנֹתַיִךְ עַל-צַד תֵּאָמַנָה: ה   אָז תִּרְאִי וְנָהַרְתְּ וּפָחַד וְרָחַב לְבָבֵךְ כִּי-יֵהָפֵךְ עָלַיִךְ הֲמוֹן יָם חֵיל גּוֹיִם יָבֹאוּ לָךְ: ו   שִׁפְעַת גְּמַלִּים תְּכַסֵּךְ בִּכְרֵי מִדְיָן וְעֵיפָה כֻּלָּם מִשְּׁבָא יָבֹאוּ זָהָב וּלְבוֹנָה יִשָּׂאוּ וּתְהִלּוֹת יְהֹוָה יְבַשֵּׂרוּ: </a:t>
            </a:r>
            <a:r>
              <a:rPr lang="he-IL" sz="2900">
                <a:solidFill>
                  <a:srgbClr val="FFC000"/>
                </a:solidFill>
                <a:cs typeface="+mj-cs"/>
              </a:rPr>
              <a:t>ז   כָּל-צֹאן קֵדָר יִקָּבְצוּ לָךְ אֵילֵי נְבָיוֹת יְשָׁרְתוּנֶךְ יַעֲלוּ עַל-רָצוֹן מִזְבְּחִי וּבֵית תִּפְאַרְתִּי אֲפָאֵר: ח   מִי-אֵלֶּה כָּעָב תְּעוּפֶינָה וְכַיּוֹנִים אֶל-אֲרֻבֹּתֵיהֶם: ט   כִּי-לִי | אִיִּים יְקַוּוּ וָאֳנִיּוֹת תַּרְשִׁישׁ בָּרִאשֹׁנָה לְהָבִיא בָנַיִךְ מֵרָחוֹק כַּסְפָּם וּזְהָבָם אִתָּם לְשֵׁם יְהֹוָה אֱלֹהַיִךְ וְלִקְדוֹשׁ יִשְֹרָאֵל כִּי פֵאֲרָךְ: י   וּבָנוּ בְנֵי-נֵכָר חֹמֹתַיִךְ וּמַלְכֵיהֶם יְשָׁרְתוּנֶךְ כִּי בְקִצְפִּי הִכִּיתִיךְ וּבִרְצוֹנִי רִחַמְתִּיךְ: יא   וּפִתְּחוּ שְׁעָרַיִךְ תָּמִיד יוֹמָם וָלַיְלָה לֹא יִסָּגֵרוּ לְהָבִיא אֵלַיִךְ חֵיל גּוֹיִם וּמַלְכֵיהֶם נְהוּגִים:</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B01DA495-2FD9-F49E-EF97-7C76476E3451}"/>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35" name="Ink 34">
                <a:extLst>
                  <a:ext uri="{FF2B5EF4-FFF2-40B4-BE49-F238E27FC236}">
                    <a16:creationId xmlns:a16="http://schemas.microsoft.com/office/drawing/2014/main" id="{64624B2C-9B98-7ADE-8A5B-8F090C3FD3C7}"/>
                  </a:ext>
                </a:extLst>
              </p14:cNvPr>
              <p14:cNvContentPartPr/>
              <p14:nvPr/>
            </p14:nvContentPartPr>
            <p14:xfrm>
              <a:off x="6120396" y="1155548"/>
              <a:ext cx="1865160" cy="563760"/>
            </p14:xfrm>
          </p:contentPart>
        </mc:Choice>
        <mc:Fallback>
          <p:pic>
            <p:nvPicPr>
              <p:cNvPr id="35" name="Ink 34">
                <a:extLst>
                  <a:ext uri="{FF2B5EF4-FFF2-40B4-BE49-F238E27FC236}">
                    <a16:creationId xmlns:a16="http://schemas.microsoft.com/office/drawing/2014/main" id="{64624B2C-9B98-7ADE-8A5B-8F090C3FD3C7}"/>
                  </a:ext>
                </a:extLst>
              </p:cNvPr>
              <p:cNvPicPr/>
              <p:nvPr/>
            </p:nvPicPr>
            <p:blipFill>
              <a:blip r:embed="rId5"/>
              <a:stretch>
                <a:fillRect/>
              </a:stretch>
            </p:blipFill>
            <p:spPr>
              <a:xfrm>
                <a:off x="6102756" y="1137908"/>
                <a:ext cx="1900800" cy="599400"/>
              </a:xfrm>
              <a:prstGeom prst="rect">
                <a:avLst/>
              </a:prstGeom>
            </p:spPr>
          </p:pic>
        </mc:Fallback>
      </mc:AlternateContent>
      <p:grpSp>
        <p:nvGrpSpPr>
          <p:cNvPr id="48" name="Group 47">
            <a:extLst>
              <a:ext uri="{FF2B5EF4-FFF2-40B4-BE49-F238E27FC236}">
                <a16:creationId xmlns:a16="http://schemas.microsoft.com/office/drawing/2014/main" id="{212F924A-F335-FCB0-EF67-239E78435D31}"/>
              </a:ext>
            </a:extLst>
          </p:cNvPr>
          <p:cNvGrpSpPr/>
          <p:nvPr/>
        </p:nvGrpSpPr>
        <p:grpSpPr>
          <a:xfrm>
            <a:off x="5598756" y="2046188"/>
            <a:ext cx="3565080" cy="171720"/>
            <a:chOff x="5598756" y="2046188"/>
            <a:chExt cx="3565080" cy="171720"/>
          </a:xfrm>
        </p:grpSpPr>
        <mc:AlternateContent xmlns:mc="http://schemas.openxmlformats.org/markup-compatibility/2006">
          <mc:Choice xmlns:p14="http://schemas.microsoft.com/office/powerpoint/2010/main" Requires="p14">
            <p:contentPart p14:bwMode="auto" r:id="rId6">
              <p14:nvContentPartPr>
                <p14:cNvPr id="40" name="Ink 39">
                  <a:extLst>
                    <a:ext uri="{FF2B5EF4-FFF2-40B4-BE49-F238E27FC236}">
                      <a16:creationId xmlns:a16="http://schemas.microsoft.com/office/drawing/2014/main" id="{4C13EC4F-618E-AE9C-99B1-36B215F21D41}"/>
                    </a:ext>
                  </a:extLst>
                </p14:cNvPr>
                <p14:cNvContentPartPr/>
                <p14:nvPr/>
              </p14:nvContentPartPr>
              <p14:xfrm>
                <a:off x="8572716" y="2070668"/>
                <a:ext cx="591120" cy="39960"/>
              </p14:xfrm>
            </p:contentPart>
          </mc:Choice>
          <mc:Fallback>
            <p:pic>
              <p:nvPicPr>
                <p:cNvPr id="40" name="Ink 39">
                  <a:extLst>
                    <a:ext uri="{FF2B5EF4-FFF2-40B4-BE49-F238E27FC236}">
                      <a16:creationId xmlns:a16="http://schemas.microsoft.com/office/drawing/2014/main" id="{4C13EC4F-618E-AE9C-99B1-36B215F21D41}"/>
                    </a:ext>
                  </a:extLst>
                </p:cNvPr>
                <p:cNvPicPr/>
                <p:nvPr/>
              </p:nvPicPr>
              <p:blipFill>
                <a:blip r:embed="rId7"/>
                <a:stretch>
                  <a:fillRect/>
                </a:stretch>
              </p:blipFill>
              <p:spPr>
                <a:xfrm>
                  <a:off x="8555076" y="2053028"/>
                  <a:ext cx="6267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1" name="Ink 40">
                  <a:extLst>
                    <a:ext uri="{FF2B5EF4-FFF2-40B4-BE49-F238E27FC236}">
                      <a16:creationId xmlns:a16="http://schemas.microsoft.com/office/drawing/2014/main" id="{C70FC6A2-5002-F08F-350C-7C585CD15B7B}"/>
                    </a:ext>
                  </a:extLst>
                </p14:cNvPr>
                <p14:cNvContentPartPr/>
                <p14:nvPr/>
              </p14:nvContentPartPr>
              <p14:xfrm>
                <a:off x="7819956" y="2136188"/>
                <a:ext cx="627120" cy="81720"/>
              </p14:xfrm>
            </p:contentPart>
          </mc:Choice>
          <mc:Fallback>
            <p:pic>
              <p:nvPicPr>
                <p:cNvPr id="41" name="Ink 40">
                  <a:extLst>
                    <a:ext uri="{FF2B5EF4-FFF2-40B4-BE49-F238E27FC236}">
                      <a16:creationId xmlns:a16="http://schemas.microsoft.com/office/drawing/2014/main" id="{C70FC6A2-5002-F08F-350C-7C585CD15B7B}"/>
                    </a:ext>
                  </a:extLst>
                </p:cNvPr>
                <p:cNvPicPr/>
                <p:nvPr/>
              </p:nvPicPr>
              <p:blipFill>
                <a:blip r:embed="rId9"/>
                <a:stretch>
                  <a:fillRect/>
                </a:stretch>
              </p:blipFill>
              <p:spPr>
                <a:xfrm>
                  <a:off x="7801956" y="2118188"/>
                  <a:ext cx="6627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3" name="Ink 42">
                  <a:extLst>
                    <a:ext uri="{FF2B5EF4-FFF2-40B4-BE49-F238E27FC236}">
                      <a16:creationId xmlns:a16="http://schemas.microsoft.com/office/drawing/2014/main" id="{CF6F6B99-131D-4BF9-B12A-D099A93B2C69}"/>
                    </a:ext>
                  </a:extLst>
                </p14:cNvPr>
                <p14:cNvContentPartPr/>
                <p14:nvPr/>
              </p14:nvContentPartPr>
              <p14:xfrm>
                <a:off x="6730596" y="2113148"/>
                <a:ext cx="1038240" cy="40320"/>
              </p14:xfrm>
            </p:contentPart>
          </mc:Choice>
          <mc:Fallback>
            <p:pic>
              <p:nvPicPr>
                <p:cNvPr id="43" name="Ink 42">
                  <a:extLst>
                    <a:ext uri="{FF2B5EF4-FFF2-40B4-BE49-F238E27FC236}">
                      <a16:creationId xmlns:a16="http://schemas.microsoft.com/office/drawing/2014/main" id="{CF6F6B99-131D-4BF9-B12A-D099A93B2C69}"/>
                    </a:ext>
                  </a:extLst>
                </p:cNvPr>
                <p:cNvPicPr/>
                <p:nvPr/>
              </p:nvPicPr>
              <p:blipFill>
                <a:blip r:embed="rId11"/>
                <a:stretch>
                  <a:fillRect/>
                </a:stretch>
              </p:blipFill>
              <p:spPr>
                <a:xfrm>
                  <a:off x="6712956" y="2095508"/>
                  <a:ext cx="10738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5" name="Ink 44">
                  <a:extLst>
                    <a:ext uri="{FF2B5EF4-FFF2-40B4-BE49-F238E27FC236}">
                      <a16:creationId xmlns:a16="http://schemas.microsoft.com/office/drawing/2014/main" id="{D41260DE-0267-FCE4-66A3-B852F154864A}"/>
                    </a:ext>
                  </a:extLst>
                </p14:cNvPr>
                <p14:cNvContentPartPr/>
                <p14:nvPr/>
              </p14:nvContentPartPr>
              <p14:xfrm>
                <a:off x="6262956" y="2046188"/>
                <a:ext cx="531000" cy="43920"/>
              </p14:xfrm>
            </p:contentPart>
          </mc:Choice>
          <mc:Fallback>
            <p:pic>
              <p:nvPicPr>
                <p:cNvPr id="45" name="Ink 44">
                  <a:extLst>
                    <a:ext uri="{FF2B5EF4-FFF2-40B4-BE49-F238E27FC236}">
                      <a16:creationId xmlns:a16="http://schemas.microsoft.com/office/drawing/2014/main" id="{D41260DE-0267-FCE4-66A3-B852F154864A}"/>
                    </a:ext>
                  </a:extLst>
                </p:cNvPr>
                <p:cNvPicPr/>
                <p:nvPr/>
              </p:nvPicPr>
              <p:blipFill>
                <a:blip r:embed="rId13"/>
                <a:stretch>
                  <a:fillRect/>
                </a:stretch>
              </p:blipFill>
              <p:spPr>
                <a:xfrm>
                  <a:off x="6245316" y="2028548"/>
                  <a:ext cx="5666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7" name="Ink 46">
                  <a:extLst>
                    <a:ext uri="{FF2B5EF4-FFF2-40B4-BE49-F238E27FC236}">
                      <a16:creationId xmlns:a16="http://schemas.microsoft.com/office/drawing/2014/main" id="{D14B6850-5257-28DA-BDE6-FDB64100DCFB}"/>
                    </a:ext>
                  </a:extLst>
                </p14:cNvPr>
                <p14:cNvContentPartPr/>
                <p14:nvPr/>
              </p14:nvContentPartPr>
              <p14:xfrm>
                <a:off x="5598756" y="2080028"/>
                <a:ext cx="511200" cy="52560"/>
              </p14:xfrm>
            </p:contentPart>
          </mc:Choice>
          <mc:Fallback>
            <p:pic>
              <p:nvPicPr>
                <p:cNvPr id="47" name="Ink 46">
                  <a:extLst>
                    <a:ext uri="{FF2B5EF4-FFF2-40B4-BE49-F238E27FC236}">
                      <a16:creationId xmlns:a16="http://schemas.microsoft.com/office/drawing/2014/main" id="{D14B6850-5257-28DA-BDE6-FDB64100DCFB}"/>
                    </a:ext>
                  </a:extLst>
                </p:cNvPr>
                <p:cNvPicPr/>
                <p:nvPr/>
              </p:nvPicPr>
              <p:blipFill>
                <a:blip r:embed="rId15"/>
                <a:stretch>
                  <a:fillRect/>
                </a:stretch>
              </p:blipFill>
              <p:spPr>
                <a:xfrm>
                  <a:off x="5581116" y="2062028"/>
                  <a:ext cx="546840" cy="88200"/>
                </a:xfrm>
                <a:prstGeom prst="rect">
                  <a:avLst/>
                </a:prstGeom>
              </p:spPr>
            </p:pic>
          </mc:Fallback>
        </mc:AlternateContent>
      </p:grpSp>
      <p:grpSp>
        <p:nvGrpSpPr>
          <p:cNvPr id="57" name="Group 56">
            <a:extLst>
              <a:ext uri="{FF2B5EF4-FFF2-40B4-BE49-F238E27FC236}">
                <a16:creationId xmlns:a16="http://schemas.microsoft.com/office/drawing/2014/main" id="{363004EA-B215-49F2-9B8B-87C05D73CC6C}"/>
              </a:ext>
            </a:extLst>
          </p:cNvPr>
          <p:cNvGrpSpPr/>
          <p:nvPr/>
        </p:nvGrpSpPr>
        <p:grpSpPr>
          <a:xfrm>
            <a:off x="951156" y="2038988"/>
            <a:ext cx="3911040" cy="126000"/>
            <a:chOff x="951156" y="2038988"/>
            <a:chExt cx="3911040" cy="126000"/>
          </a:xfrm>
        </p:grpSpPr>
        <mc:AlternateContent xmlns:mc="http://schemas.openxmlformats.org/markup-compatibility/2006">
          <mc:Choice xmlns:p14="http://schemas.microsoft.com/office/powerpoint/2010/main" Requires="p14">
            <p:contentPart p14:bwMode="auto" r:id="rId16">
              <p14:nvContentPartPr>
                <p14:cNvPr id="49" name="Ink 48">
                  <a:extLst>
                    <a:ext uri="{FF2B5EF4-FFF2-40B4-BE49-F238E27FC236}">
                      <a16:creationId xmlns:a16="http://schemas.microsoft.com/office/drawing/2014/main" id="{0A3B6610-6E38-D7A8-B9CB-9BE92A14AA58}"/>
                    </a:ext>
                  </a:extLst>
                </p14:cNvPr>
                <p14:cNvContentPartPr/>
                <p14:nvPr/>
              </p14:nvContentPartPr>
              <p14:xfrm>
                <a:off x="4807476" y="2090468"/>
                <a:ext cx="3960" cy="3960"/>
              </p14:xfrm>
            </p:contentPart>
          </mc:Choice>
          <mc:Fallback>
            <p:pic>
              <p:nvPicPr>
                <p:cNvPr id="49" name="Ink 48">
                  <a:extLst>
                    <a:ext uri="{FF2B5EF4-FFF2-40B4-BE49-F238E27FC236}">
                      <a16:creationId xmlns:a16="http://schemas.microsoft.com/office/drawing/2014/main" id="{0A3B6610-6E38-D7A8-B9CB-9BE92A14AA58}"/>
                    </a:ext>
                  </a:extLst>
                </p:cNvPr>
                <p:cNvPicPr/>
                <p:nvPr/>
              </p:nvPicPr>
              <p:blipFill>
                <a:blip r:embed="rId17"/>
                <a:stretch>
                  <a:fillRect/>
                </a:stretch>
              </p:blipFill>
              <p:spPr>
                <a:xfrm>
                  <a:off x="4789836" y="2072828"/>
                  <a:ext cx="396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0" name="Ink 49">
                  <a:extLst>
                    <a:ext uri="{FF2B5EF4-FFF2-40B4-BE49-F238E27FC236}">
                      <a16:creationId xmlns:a16="http://schemas.microsoft.com/office/drawing/2014/main" id="{17999ED0-F1B9-B2FF-F79F-615980A4DB4F}"/>
                    </a:ext>
                  </a:extLst>
                </p14:cNvPr>
                <p14:cNvContentPartPr/>
                <p14:nvPr/>
              </p14:nvContentPartPr>
              <p14:xfrm>
                <a:off x="4427316" y="2044028"/>
                <a:ext cx="434880" cy="42120"/>
              </p14:xfrm>
            </p:contentPart>
          </mc:Choice>
          <mc:Fallback>
            <p:pic>
              <p:nvPicPr>
                <p:cNvPr id="50" name="Ink 49">
                  <a:extLst>
                    <a:ext uri="{FF2B5EF4-FFF2-40B4-BE49-F238E27FC236}">
                      <a16:creationId xmlns:a16="http://schemas.microsoft.com/office/drawing/2014/main" id="{17999ED0-F1B9-B2FF-F79F-615980A4DB4F}"/>
                    </a:ext>
                  </a:extLst>
                </p:cNvPr>
                <p:cNvPicPr/>
                <p:nvPr/>
              </p:nvPicPr>
              <p:blipFill>
                <a:blip r:embed="rId19"/>
                <a:stretch>
                  <a:fillRect/>
                </a:stretch>
              </p:blipFill>
              <p:spPr>
                <a:xfrm>
                  <a:off x="4409676" y="2026388"/>
                  <a:ext cx="4705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1" name="Ink 50">
                  <a:extLst>
                    <a:ext uri="{FF2B5EF4-FFF2-40B4-BE49-F238E27FC236}">
                      <a16:creationId xmlns:a16="http://schemas.microsoft.com/office/drawing/2014/main" id="{34F01FCF-87FD-6637-8071-C6C3E868AE0C}"/>
                    </a:ext>
                  </a:extLst>
                </p14:cNvPr>
                <p14:cNvContentPartPr/>
                <p14:nvPr/>
              </p14:nvContentPartPr>
              <p14:xfrm>
                <a:off x="3638196" y="2068508"/>
                <a:ext cx="621360" cy="37440"/>
              </p14:xfrm>
            </p:contentPart>
          </mc:Choice>
          <mc:Fallback>
            <p:pic>
              <p:nvPicPr>
                <p:cNvPr id="51" name="Ink 50">
                  <a:extLst>
                    <a:ext uri="{FF2B5EF4-FFF2-40B4-BE49-F238E27FC236}">
                      <a16:creationId xmlns:a16="http://schemas.microsoft.com/office/drawing/2014/main" id="{34F01FCF-87FD-6637-8071-C6C3E868AE0C}"/>
                    </a:ext>
                  </a:extLst>
                </p:cNvPr>
                <p:cNvPicPr/>
                <p:nvPr/>
              </p:nvPicPr>
              <p:blipFill>
                <a:blip r:embed="rId21"/>
                <a:stretch>
                  <a:fillRect/>
                </a:stretch>
              </p:blipFill>
              <p:spPr>
                <a:xfrm>
                  <a:off x="3620556" y="2050868"/>
                  <a:ext cx="6570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52" name="Ink 51">
                  <a:extLst>
                    <a:ext uri="{FF2B5EF4-FFF2-40B4-BE49-F238E27FC236}">
                      <a16:creationId xmlns:a16="http://schemas.microsoft.com/office/drawing/2014/main" id="{BC766DAA-F1EC-C865-FA37-50DDF1CDE734}"/>
                    </a:ext>
                  </a:extLst>
                </p14:cNvPr>
                <p14:cNvContentPartPr/>
                <p14:nvPr/>
              </p14:nvContentPartPr>
              <p14:xfrm>
                <a:off x="2828196" y="2080748"/>
                <a:ext cx="661680" cy="38160"/>
              </p14:xfrm>
            </p:contentPart>
          </mc:Choice>
          <mc:Fallback>
            <p:pic>
              <p:nvPicPr>
                <p:cNvPr id="52" name="Ink 51">
                  <a:extLst>
                    <a:ext uri="{FF2B5EF4-FFF2-40B4-BE49-F238E27FC236}">
                      <a16:creationId xmlns:a16="http://schemas.microsoft.com/office/drawing/2014/main" id="{BC766DAA-F1EC-C865-FA37-50DDF1CDE734}"/>
                    </a:ext>
                  </a:extLst>
                </p:cNvPr>
                <p:cNvPicPr/>
                <p:nvPr/>
              </p:nvPicPr>
              <p:blipFill>
                <a:blip r:embed="rId23"/>
                <a:stretch>
                  <a:fillRect/>
                </a:stretch>
              </p:blipFill>
              <p:spPr>
                <a:xfrm>
                  <a:off x="2810196" y="2062748"/>
                  <a:ext cx="6973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54" name="Ink 53">
                  <a:extLst>
                    <a:ext uri="{FF2B5EF4-FFF2-40B4-BE49-F238E27FC236}">
                      <a16:creationId xmlns:a16="http://schemas.microsoft.com/office/drawing/2014/main" id="{A5995778-8CC2-D88F-E102-3DF5D79686E0}"/>
                    </a:ext>
                  </a:extLst>
                </p14:cNvPr>
                <p14:cNvContentPartPr/>
                <p14:nvPr/>
              </p14:nvContentPartPr>
              <p14:xfrm>
                <a:off x="2301876" y="2038988"/>
                <a:ext cx="490680" cy="126000"/>
              </p14:xfrm>
            </p:contentPart>
          </mc:Choice>
          <mc:Fallback>
            <p:pic>
              <p:nvPicPr>
                <p:cNvPr id="54" name="Ink 53">
                  <a:extLst>
                    <a:ext uri="{FF2B5EF4-FFF2-40B4-BE49-F238E27FC236}">
                      <a16:creationId xmlns:a16="http://schemas.microsoft.com/office/drawing/2014/main" id="{A5995778-8CC2-D88F-E102-3DF5D79686E0}"/>
                    </a:ext>
                  </a:extLst>
                </p:cNvPr>
                <p:cNvPicPr/>
                <p:nvPr/>
              </p:nvPicPr>
              <p:blipFill>
                <a:blip r:embed="rId25"/>
                <a:stretch>
                  <a:fillRect/>
                </a:stretch>
              </p:blipFill>
              <p:spPr>
                <a:xfrm>
                  <a:off x="2283876" y="2021348"/>
                  <a:ext cx="5263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5" name="Ink 54">
                  <a:extLst>
                    <a:ext uri="{FF2B5EF4-FFF2-40B4-BE49-F238E27FC236}">
                      <a16:creationId xmlns:a16="http://schemas.microsoft.com/office/drawing/2014/main" id="{4B833A3F-8D21-38AD-EC85-0176DF9AF240}"/>
                    </a:ext>
                  </a:extLst>
                </p14:cNvPr>
                <p14:cNvContentPartPr/>
                <p14:nvPr/>
              </p14:nvContentPartPr>
              <p14:xfrm>
                <a:off x="1617876" y="2046188"/>
                <a:ext cx="576360" cy="50760"/>
              </p14:xfrm>
            </p:contentPart>
          </mc:Choice>
          <mc:Fallback>
            <p:pic>
              <p:nvPicPr>
                <p:cNvPr id="55" name="Ink 54">
                  <a:extLst>
                    <a:ext uri="{FF2B5EF4-FFF2-40B4-BE49-F238E27FC236}">
                      <a16:creationId xmlns:a16="http://schemas.microsoft.com/office/drawing/2014/main" id="{4B833A3F-8D21-38AD-EC85-0176DF9AF240}"/>
                    </a:ext>
                  </a:extLst>
                </p:cNvPr>
                <p:cNvPicPr/>
                <p:nvPr/>
              </p:nvPicPr>
              <p:blipFill>
                <a:blip r:embed="rId27"/>
                <a:stretch>
                  <a:fillRect/>
                </a:stretch>
              </p:blipFill>
              <p:spPr>
                <a:xfrm>
                  <a:off x="1599876" y="2028188"/>
                  <a:ext cx="6120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6" name="Ink 55">
                  <a:extLst>
                    <a:ext uri="{FF2B5EF4-FFF2-40B4-BE49-F238E27FC236}">
                      <a16:creationId xmlns:a16="http://schemas.microsoft.com/office/drawing/2014/main" id="{C4AF5A0B-812F-4239-298B-1237171456F1}"/>
                    </a:ext>
                  </a:extLst>
                </p14:cNvPr>
                <p14:cNvContentPartPr/>
                <p14:nvPr/>
              </p14:nvContentPartPr>
              <p14:xfrm>
                <a:off x="951156" y="2074988"/>
                <a:ext cx="663120" cy="34200"/>
              </p14:xfrm>
            </p:contentPart>
          </mc:Choice>
          <mc:Fallback>
            <p:pic>
              <p:nvPicPr>
                <p:cNvPr id="56" name="Ink 55">
                  <a:extLst>
                    <a:ext uri="{FF2B5EF4-FFF2-40B4-BE49-F238E27FC236}">
                      <a16:creationId xmlns:a16="http://schemas.microsoft.com/office/drawing/2014/main" id="{C4AF5A0B-812F-4239-298B-1237171456F1}"/>
                    </a:ext>
                  </a:extLst>
                </p:cNvPr>
                <p:cNvPicPr/>
                <p:nvPr/>
              </p:nvPicPr>
              <p:blipFill>
                <a:blip r:embed="rId29"/>
                <a:stretch>
                  <a:fillRect/>
                </a:stretch>
              </p:blipFill>
              <p:spPr>
                <a:xfrm>
                  <a:off x="933516" y="2056988"/>
                  <a:ext cx="698760" cy="69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93" name="Ink 92">
                <a:extLst>
                  <a:ext uri="{FF2B5EF4-FFF2-40B4-BE49-F238E27FC236}">
                    <a16:creationId xmlns:a16="http://schemas.microsoft.com/office/drawing/2014/main" id="{52B5875A-C36D-D761-0E81-8B5790C282B6}"/>
                  </a:ext>
                </a:extLst>
              </p14:cNvPr>
              <p14:cNvContentPartPr/>
              <p14:nvPr/>
            </p14:nvContentPartPr>
            <p14:xfrm>
              <a:off x="8715996" y="2940068"/>
              <a:ext cx="425160" cy="32400"/>
            </p14:xfrm>
          </p:contentPart>
        </mc:Choice>
        <mc:Fallback>
          <p:pic>
            <p:nvPicPr>
              <p:cNvPr id="93" name="Ink 92">
                <a:extLst>
                  <a:ext uri="{FF2B5EF4-FFF2-40B4-BE49-F238E27FC236}">
                    <a16:creationId xmlns:a16="http://schemas.microsoft.com/office/drawing/2014/main" id="{52B5875A-C36D-D761-0E81-8B5790C282B6}"/>
                  </a:ext>
                </a:extLst>
              </p:cNvPr>
              <p:cNvPicPr/>
              <p:nvPr/>
            </p:nvPicPr>
            <p:blipFill>
              <a:blip r:embed="rId31"/>
              <a:stretch>
                <a:fillRect/>
              </a:stretch>
            </p:blipFill>
            <p:spPr>
              <a:xfrm>
                <a:off x="8698356" y="2922428"/>
                <a:ext cx="4608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8" name="Ink 57">
                <a:extLst>
                  <a:ext uri="{FF2B5EF4-FFF2-40B4-BE49-F238E27FC236}">
                    <a16:creationId xmlns:a16="http://schemas.microsoft.com/office/drawing/2014/main" id="{8C04F61F-1D42-61A0-A4CC-81643C8E63EA}"/>
                  </a:ext>
                </a:extLst>
              </p14:cNvPr>
              <p14:cNvContentPartPr/>
              <p14:nvPr/>
            </p14:nvContentPartPr>
            <p14:xfrm>
              <a:off x="8723916" y="2580788"/>
              <a:ext cx="474480" cy="61200"/>
            </p14:xfrm>
          </p:contentPart>
        </mc:Choice>
        <mc:Fallback>
          <p:pic>
            <p:nvPicPr>
              <p:cNvPr id="58" name="Ink 57">
                <a:extLst>
                  <a:ext uri="{FF2B5EF4-FFF2-40B4-BE49-F238E27FC236}">
                    <a16:creationId xmlns:a16="http://schemas.microsoft.com/office/drawing/2014/main" id="{8C04F61F-1D42-61A0-A4CC-81643C8E63EA}"/>
                  </a:ext>
                </a:extLst>
              </p:cNvPr>
              <p:cNvPicPr/>
              <p:nvPr/>
            </p:nvPicPr>
            <p:blipFill>
              <a:blip r:embed="rId33"/>
              <a:stretch>
                <a:fillRect/>
              </a:stretch>
            </p:blipFill>
            <p:spPr>
              <a:xfrm>
                <a:off x="8706276" y="2563148"/>
                <a:ext cx="5101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9" name="Ink 58">
                <a:extLst>
                  <a:ext uri="{FF2B5EF4-FFF2-40B4-BE49-F238E27FC236}">
                    <a16:creationId xmlns:a16="http://schemas.microsoft.com/office/drawing/2014/main" id="{8B79B893-FB43-0105-D4B5-1728DD96E47B}"/>
                  </a:ext>
                </a:extLst>
              </p14:cNvPr>
              <p14:cNvContentPartPr/>
              <p14:nvPr/>
            </p14:nvContentPartPr>
            <p14:xfrm>
              <a:off x="8448876" y="2645228"/>
              <a:ext cx="119880" cy="6120"/>
            </p14:xfrm>
          </p:contentPart>
        </mc:Choice>
        <mc:Fallback>
          <p:pic>
            <p:nvPicPr>
              <p:cNvPr id="59" name="Ink 58">
                <a:extLst>
                  <a:ext uri="{FF2B5EF4-FFF2-40B4-BE49-F238E27FC236}">
                    <a16:creationId xmlns:a16="http://schemas.microsoft.com/office/drawing/2014/main" id="{8B79B893-FB43-0105-D4B5-1728DD96E47B}"/>
                  </a:ext>
                </a:extLst>
              </p:cNvPr>
              <p:cNvPicPr/>
              <p:nvPr/>
            </p:nvPicPr>
            <p:blipFill>
              <a:blip r:embed="rId35"/>
              <a:stretch>
                <a:fillRect/>
              </a:stretch>
            </p:blipFill>
            <p:spPr>
              <a:xfrm>
                <a:off x="8430876" y="2627588"/>
                <a:ext cx="1555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61" name="Ink 60">
                <a:extLst>
                  <a:ext uri="{FF2B5EF4-FFF2-40B4-BE49-F238E27FC236}">
                    <a16:creationId xmlns:a16="http://schemas.microsoft.com/office/drawing/2014/main" id="{8BB5CA4B-E82A-E63F-6F02-4B9CB329C6A6}"/>
                  </a:ext>
                </a:extLst>
              </p14:cNvPr>
              <p14:cNvContentPartPr/>
              <p14:nvPr/>
            </p14:nvContentPartPr>
            <p14:xfrm>
              <a:off x="7714116" y="2598428"/>
              <a:ext cx="503280" cy="12600"/>
            </p14:xfrm>
          </p:contentPart>
        </mc:Choice>
        <mc:Fallback>
          <p:pic>
            <p:nvPicPr>
              <p:cNvPr id="61" name="Ink 60">
                <a:extLst>
                  <a:ext uri="{FF2B5EF4-FFF2-40B4-BE49-F238E27FC236}">
                    <a16:creationId xmlns:a16="http://schemas.microsoft.com/office/drawing/2014/main" id="{8BB5CA4B-E82A-E63F-6F02-4B9CB329C6A6}"/>
                  </a:ext>
                </a:extLst>
              </p:cNvPr>
              <p:cNvPicPr/>
              <p:nvPr/>
            </p:nvPicPr>
            <p:blipFill>
              <a:blip r:embed="rId37"/>
              <a:stretch>
                <a:fillRect/>
              </a:stretch>
            </p:blipFill>
            <p:spPr>
              <a:xfrm>
                <a:off x="7696476" y="2580788"/>
                <a:ext cx="5389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63" name="Ink 62">
                <a:extLst>
                  <a:ext uri="{FF2B5EF4-FFF2-40B4-BE49-F238E27FC236}">
                    <a16:creationId xmlns:a16="http://schemas.microsoft.com/office/drawing/2014/main" id="{828F086F-D0DE-79A5-FAD8-312223BABE4D}"/>
                  </a:ext>
                </a:extLst>
              </p14:cNvPr>
              <p14:cNvContentPartPr/>
              <p14:nvPr/>
            </p14:nvContentPartPr>
            <p14:xfrm>
              <a:off x="6779916" y="2544428"/>
              <a:ext cx="832680" cy="27360"/>
            </p14:xfrm>
          </p:contentPart>
        </mc:Choice>
        <mc:Fallback>
          <p:pic>
            <p:nvPicPr>
              <p:cNvPr id="63" name="Ink 62">
                <a:extLst>
                  <a:ext uri="{FF2B5EF4-FFF2-40B4-BE49-F238E27FC236}">
                    <a16:creationId xmlns:a16="http://schemas.microsoft.com/office/drawing/2014/main" id="{828F086F-D0DE-79A5-FAD8-312223BABE4D}"/>
                  </a:ext>
                </a:extLst>
              </p:cNvPr>
              <p:cNvPicPr/>
              <p:nvPr/>
            </p:nvPicPr>
            <p:blipFill>
              <a:blip r:embed="rId39"/>
              <a:stretch>
                <a:fillRect/>
              </a:stretch>
            </p:blipFill>
            <p:spPr>
              <a:xfrm>
                <a:off x="6761916" y="2526428"/>
                <a:ext cx="8683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64" name="Ink 63">
                <a:extLst>
                  <a:ext uri="{FF2B5EF4-FFF2-40B4-BE49-F238E27FC236}">
                    <a16:creationId xmlns:a16="http://schemas.microsoft.com/office/drawing/2014/main" id="{367B0C2A-7204-272B-DBA4-AD359F426BC2}"/>
                  </a:ext>
                </a:extLst>
              </p14:cNvPr>
              <p14:cNvContentPartPr/>
              <p14:nvPr/>
            </p14:nvContentPartPr>
            <p14:xfrm>
              <a:off x="6284196" y="2613188"/>
              <a:ext cx="360720" cy="22320"/>
            </p14:xfrm>
          </p:contentPart>
        </mc:Choice>
        <mc:Fallback>
          <p:pic>
            <p:nvPicPr>
              <p:cNvPr id="64" name="Ink 63">
                <a:extLst>
                  <a:ext uri="{FF2B5EF4-FFF2-40B4-BE49-F238E27FC236}">
                    <a16:creationId xmlns:a16="http://schemas.microsoft.com/office/drawing/2014/main" id="{367B0C2A-7204-272B-DBA4-AD359F426BC2}"/>
                  </a:ext>
                </a:extLst>
              </p:cNvPr>
              <p:cNvPicPr/>
              <p:nvPr/>
            </p:nvPicPr>
            <p:blipFill>
              <a:blip r:embed="rId41"/>
              <a:stretch>
                <a:fillRect/>
              </a:stretch>
            </p:blipFill>
            <p:spPr>
              <a:xfrm>
                <a:off x="6266556" y="2595188"/>
                <a:ext cx="3963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66" name="Ink 65">
                <a:extLst>
                  <a:ext uri="{FF2B5EF4-FFF2-40B4-BE49-F238E27FC236}">
                    <a16:creationId xmlns:a16="http://schemas.microsoft.com/office/drawing/2014/main" id="{85941C99-D260-6540-60BF-7EF35F967914}"/>
                  </a:ext>
                </a:extLst>
              </p14:cNvPr>
              <p14:cNvContentPartPr/>
              <p14:nvPr/>
            </p14:nvContentPartPr>
            <p14:xfrm>
              <a:off x="5253876" y="2577548"/>
              <a:ext cx="759960" cy="58320"/>
            </p14:xfrm>
          </p:contentPart>
        </mc:Choice>
        <mc:Fallback>
          <p:pic>
            <p:nvPicPr>
              <p:cNvPr id="66" name="Ink 65">
                <a:extLst>
                  <a:ext uri="{FF2B5EF4-FFF2-40B4-BE49-F238E27FC236}">
                    <a16:creationId xmlns:a16="http://schemas.microsoft.com/office/drawing/2014/main" id="{85941C99-D260-6540-60BF-7EF35F967914}"/>
                  </a:ext>
                </a:extLst>
              </p:cNvPr>
              <p:cNvPicPr/>
              <p:nvPr/>
            </p:nvPicPr>
            <p:blipFill>
              <a:blip r:embed="rId43"/>
              <a:stretch>
                <a:fillRect/>
              </a:stretch>
            </p:blipFill>
            <p:spPr>
              <a:xfrm>
                <a:off x="5235876" y="2559908"/>
                <a:ext cx="7956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68" name="Ink 67">
                <a:extLst>
                  <a:ext uri="{FF2B5EF4-FFF2-40B4-BE49-F238E27FC236}">
                    <a16:creationId xmlns:a16="http://schemas.microsoft.com/office/drawing/2014/main" id="{8B2703B0-78F3-778F-CF3F-00D477BD9F6C}"/>
                  </a:ext>
                </a:extLst>
              </p14:cNvPr>
              <p14:cNvContentPartPr/>
              <p14:nvPr/>
            </p14:nvContentPartPr>
            <p14:xfrm>
              <a:off x="4818996" y="2523548"/>
              <a:ext cx="210600" cy="35640"/>
            </p14:xfrm>
          </p:contentPart>
        </mc:Choice>
        <mc:Fallback>
          <p:pic>
            <p:nvPicPr>
              <p:cNvPr id="68" name="Ink 67">
                <a:extLst>
                  <a:ext uri="{FF2B5EF4-FFF2-40B4-BE49-F238E27FC236}">
                    <a16:creationId xmlns:a16="http://schemas.microsoft.com/office/drawing/2014/main" id="{8B2703B0-78F3-778F-CF3F-00D477BD9F6C}"/>
                  </a:ext>
                </a:extLst>
              </p:cNvPr>
              <p:cNvPicPr/>
              <p:nvPr/>
            </p:nvPicPr>
            <p:blipFill>
              <a:blip r:embed="rId45"/>
              <a:stretch>
                <a:fillRect/>
              </a:stretch>
            </p:blipFill>
            <p:spPr>
              <a:xfrm>
                <a:off x="4800996" y="2505548"/>
                <a:ext cx="2462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69" name="Ink 68">
                <a:extLst>
                  <a:ext uri="{FF2B5EF4-FFF2-40B4-BE49-F238E27FC236}">
                    <a16:creationId xmlns:a16="http://schemas.microsoft.com/office/drawing/2014/main" id="{C0DB3B86-D822-8954-E8E4-BB21D2E3C864}"/>
                  </a:ext>
                </a:extLst>
              </p14:cNvPr>
              <p14:cNvContentPartPr/>
              <p14:nvPr/>
            </p14:nvContentPartPr>
            <p14:xfrm>
              <a:off x="4395996" y="2478188"/>
              <a:ext cx="284400" cy="50040"/>
            </p14:xfrm>
          </p:contentPart>
        </mc:Choice>
        <mc:Fallback>
          <p:pic>
            <p:nvPicPr>
              <p:cNvPr id="69" name="Ink 68">
                <a:extLst>
                  <a:ext uri="{FF2B5EF4-FFF2-40B4-BE49-F238E27FC236}">
                    <a16:creationId xmlns:a16="http://schemas.microsoft.com/office/drawing/2014/main" id="{C0DB3B86-D822-8954-E8E4-BB21D2E3C864}"/>
                  </a:ext>
                </a:extLst>
              </p:cNvPr>
              <p:cNvPicPr/>
              <p:nvPr/>
            </p:nvPicPr>
            <p:blipFill>
              <a:blip r:embed="rId47"/>
              <a:stretch>
                <a:fillRect/>
              </a:stretch>
            </p:blipFill>
            <p:spPr>
              <a:xfrm>
                <a:off x="4377996" y="2460548"/>
                <a:ext cx="3200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70" name="Ink 69">
                <a:extLst>
                  <a:ext uri="{FF2B5EF4-FFF2-40B4-BE49-F238E27FC236}">
                    <a16:creationId xmlns:a16="http://schemas.microsoft.com/office/drawing/2014/main" id="{4BCC5C16-89F8-8AF8-0141-1AAAE943712A}"/>
                  </a:ext>
                </a:extLst>
              </p14:cNvPr>
              <p14:cNvContentPartPr/>
              <p14:nvPr/>
            </p14:nvContentPartPr>
            <p14:xfrm>
              <a:off x="3531996" y="2530748"/>
              <a:ext cx="781200" cy="32760"/>
            </p14:xfrm>
          </p:contentPart>
        </mc:Choice>
        <mc:Fallback>
          <p:pic>
            <p:nvPicPr>
              <p:cNvPr id="70" name="Ink 69">
                <a:extLst>
                  <a:ext uri="{FF2B5EF4-FFF2-40B4-BE49-F238E27FC236}">
                    <a16:creationId xmlns:a16="http://schemas.microsoft.com/office/drawing/2014/main" id="{4BCC5C16-89F8-8AF8-0141-1AAAE943712A}"/>
                  </a:ext>
                </a:extLst>
              </p:cNvPr>
              <p:cNvPicPr/>
              <p:nvPr/>
            </p:nvPicPr>
            <p:blipFill>
              <a:blip r:embed="rId49"/>
              <a:stretch>
                <a:fillRect/>
              </a:stretch>
            </p:blipFill>
            <p:spPr>
              <a:xfrm>
                <a:off x="3513996" y="2513108"/>
                <a:ext cx="8168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72" name="Ink 71">
                <a:extLst>
                  <a:ext uri="{FF2B5EF4-FFF2-40B4-BE49-F238E27FC236}">
                    <a16:creationId xmlns:a16="http://schemas.microsoft.com/office/drawing/2014/main" id="{60009487-0892-45DA-F67B-01F82B528AE4}"/>
                  </a:ext>
                </a:extLst>
              </p14:cNvPr>
              <p14:cNvContentPartPr/>
              <p14:nvPr/>
            </p14:nvContentPartPr>
            <p14:xfrm>
              <a:off x="2588796" y="2482508"/>
              <a:ext cx="230040" cy="56880"/>
            </p14:xfrm>
          </p:contentPart>
        </mc:Choice>
        <mc:Fallback>
          <p:pic>
            <p:nvPicPr>
              <p:cNvPr id="72" name="Ink 71">
                <a:extLst>
                  <a:ext uri="{FF2B5EF4-FFF2-40B4-BE49-F238E27FC236}">
                    <a16:creationId xmlns:a16="http://schemas.microsoft.com/office/drawing/2014/main" id="{60009487-0892-45DA-F67B-01F82B528AE4}"/>
                  </a:ext>
                </a:extLst>
              </p:cNvPr>
              <p:cNvPicPr/>
              <p:nvPr/>
            </p:nvPicPr>
            <p:blipFill>
              <a:blip r:embed="rId51"/>
              <a:stretch>
                <a:fillRect/>
              </a:stretch>
            </p:blipFill>
            <p:spPr>
              <a:xfrm>
                <a:off x="2570796" y="2464508"/>
                <a:ext cx="2656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73" name="Ink 72">
                <a:extLst>
                  <a:ext uri="{FF2B5EF4-FFF2-40B4-BE49-F238E27FC236}">
                    <a16:creationId xmlns:a16="http://schemas.microsoft.com/office/drawing/2014/main" id="{9694F0A3-F9A6-B368-1A1D-6ADA9B777C4D}"/>
                  </a:ext>
                </a:extLst>
              </p14:cNvPr>
              <p14:cNvContentPartPr/>
              <p14:nvPr/>
            </p14:nvContentPartPr>
            <p14:xfrm>
              <a:off x="2010996" y="2491148"/>
              <a:ext cx="443520" cy="31320"/>
            </p14:xfrm>
          </p:contentPart>
        </mc:Choice>
        <mc:Fallback>
          <p:pic>
            <p:nvPicPr>
              <p:cNvPr id="73" name="Ink 72">
                <a:extLst>
                  <a:ext uri="{FF2B5EF4-FFF2-40B4-BE49-F238E27FC236}">
                    <a16:creationId xmlns:a16="http://schemas.microsoft.com/office/drawing/2014/main" id="{9694F0A3-F9A6-B368-1A1D-6ADA9B777C4D}"/>
                  </a:ext>
                </a:extLst>
              </p:cNvPr>
              <p:cNvPicPr/>
              <p:nvPr/>
            </p:nvPicPr>
            <p:blipFill>
              <a:blip r:embed="rId53"/>
              <a:stretch>
                <a:fillRect/>
              </a:stretch>
            </p:blipFill>
            <p:spPr>
              <a:xfrm>
                <a:off x="1993356" y="2473148"/>
                <a:ext cx="4791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75" name="Ink 74">
                <a:extLst>
                  <a:ext uri="{FF2B5EF4-FFF2-40B4-BE49-F238E27FC236}">
                    <a16:creationId xmlns:a16="http://schemas.microsoft.com/office/drawing/2014/main" id="{68DE237C-4C7B-1363-380F-DF7DB5E64EEE}"/>
                  </a:ext>
                </a:extLst>
              </p14:cNvPr>
              <p14:cNvContentPartPr/>
              <p14:nvPr/>
            </p14:nvContentPartPr>
            <p14:xfrm>
              <a:off x="969516" y="2534348"/>
              <a:ext cx="737280" cy="102600"/>
            </p14:xfrm>
          </p:contentPart>
        </mc:Choice>
        <mc:Fallback>
          <p:pic>
            <p:nvPicPr>
              <p:cNvPr id="75" name="Ink 74">
                <a:extLst>
                  <a:ext uri="{FF2B5EF4-FFF2-40B4-BE49-F238E27FC236}">
                    <a16:creationId xmlns:a16="http://schemas.microsoft.com/office/drawing/2014/main" id="{68DE237C-4C7B-1363-380F-DF7DB5E64EEE}"/>
                  </a:ext>
                </a:extLst>
              </p:cNvPr>
              <p:cNvPicPr/>
              <p:nvPr/>
            </p:nvPicPr>
            <p:blipFill>
              <a:blip r:embed="rId55"/>
              <a:stretch>
                <a:fillRect/>
              </a:stretch>
            </p:blipFill>
            <p:spPr>
              <a:xfrm>
                <a:off x="951876" y="2516708"/>
                <a:ext cx="7729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95" name="Ink 94">
                <a:extLst>
                  <a:ext uri="{FF2B5EF4-FFF2-40B4-BE49-F238E27FC236}">
                    <a16:creationId xmlns:a16="http://schemas.microsoft.com/office/drawing/2014/main" id="{1133A1A7-5A30-0394-97D0-73485D1F28CD}"/>
                  </a:ext>
                </a:extLst>
              </p14:cNvPr>
              <p14:cNvContentPartPr/>
              <p14:nvPr/>
            </p14:nvContentPartPr>
            <p14:xfrm>
              <a:off x="7851636" y="2493308"/>
              <a:ext cx="1442160" cy="480240"/>
            </p14:xfrm>
          </p:contentPart>
        </mc:Choice>
        <mc:Fallback>
          <p:pic>
            <p:nvPicPr>
              <p:cNvPr id="95" name="Ink 94">
                <a:extLst>
                  <a:ext uri="{FF2B5EF4-FFF2-40B4-BE49-F238E27FC236}">
                    <a16:creationId xmlns:a16="http://schemas.microsoft.com/office/drawing/2014/main" id="{1133A1A7-5A30-0394-97D0-73485D1F28CD}"/>
                  </a:ext>
                </a:extLst>
              </p:cNvPr>
              <p:cNvPicPr/>
              <p:nvPr/>
            </p:nvPicPr>
            <p:blipFill>
              <a:blip r:embed="rId57"/>
              <a:stretch>
                <a:fillRect/>
              </a:stretch>
            </p:blipFill>
            <p:spPr>
              <a:xfrm>
                <a:off x="7833636" y="2475668"/>
                <a:ext cx="1477800" cy="5158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77" name="Ink 76">
                <a:extLst>
                  <a:ext uri="{FF2B5EF4-FFF2-40B4-BE49-F238E27FC236}">
                    <a16:creationId xmlns:a16="http://schemas.microsoft.com/office/drawing/2014/main" id="{C6B4B02B-5801-8D28-E7E7-83C919E1DF28}"/>
                  </a:ext>
                </a:extLst>
              </p14:cNvPr>
              <p14:cNvContentPartPr/>
              <p14:nvPr/>
            </p14:nvContentPartPr>
            <p14:xfrm>
              <a:off x="8684316" y="2983628"/>
              <a:ext cx="528120" cy="73800"/>
            </p14:xfrm>
          </p:contentPart>
        </mc:Choice>
        <mc:Fallback>
          <p:pic>
            <p:nvPicPr>
              <p:cNvPr id="77" name="Ink 76">
                <a:extLst>
                  <a:ext uri="{FF2B5EF4-FFF2-40B4-BE49-F238E27FC236}">
                    <a16:creationId xmlns:a16="http://schemas.microsoft.com/office/drawing/2014/main" id="{C6B4B02B-5801-8D28-E7E7-83C919E1DF28}"/>
                  </a:ext>
                </a:extLst>
              </p:cNvPr>
              <p:cNvPicPr/>
              <p:nvPr/>
            </p:nvPicPr>
            <p:blipFill>
              <a:blip r:embed="rId59"/>
              <a:stretch>
                <a:fillRect/>
              </a:stretch>
            </p:blipFill>
            <p:spPr>
              <a:xfrm>
                <a:off x="8666676" y="2965988"/>
                <a:ext cx="5637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78" name="Ink 77">
                <a:extLst>
                  <a:ext uri="{FF2B5EF4-FFF2-40B4-BE49-F238E27FC236}">
                    <a16:creationId xmlns:a16="http://schemas.microsoft.com/office/drawing/2014/main" id="{753050A4-AE2B-641B-A23E-56FD03937F09}"/>
                  </a:ext>
                </a:extLst>
              </p14:cNvPr>
              <p14:cNvContentPartPr/>
              <p14:nvPr/>
            </p14:nvContentPartPr>
            <p14:xfrm>
              <a:off x="7914636" y="2926388"/>
              <a:ext cx="597240" cy="106920"/>
            </p14:xfrm>
          </p:contentPart>
        </mc:Choice>
        <mc:Fallback>
          <p:pic>
            <p:nvPicPr>
              <p:cNvPr id="78" name="Ink 77">
                <a:extLst>
                  <a:ext uri="{FF2B5EF4-FFF2-40B4-BE49-F238E27FC236}">
                    <a16:creationId xmlns:a16="http://schemas.microsoft.com/office/drawing/2014/main" id="{753050A4-AE2B-641B-A23E-56FD03937F09}"/>
                  </a:ext>
                </a:extLst>
              </p:cNvPr>
              <p:cNvPicPr/>
              <p:nvPr/>
            </p:nvPicPr>
            <p:blipFill>
              <a:blip r:embed="rId61"/>
              <a:stretch>
                <a:fillRect/>
              </a:stretch>
            </p:blipFill>
            <p:spPr>
              <a:xfrm>
                <a:off x="7896636" y="2908748"/>
                <a:ext cx="6328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79" name="Ink 78">
                <a:extLst>
                  <a:ext uri="{FF2B5EF4-FFF2-40B4-BE49-F238E27FC236}">
                    <a16:creationId xmlns:a16="http://schemas.microsoft.com/office/drawing/2014/main" id="{E881D325-82A7-6407-301B-A4ABF631EEFF}"/>
                  </a:ext>
                </a:extLst>
              </p14:cNvPr>
              <p14:cNvContentPartPr/>
              <p14:nvPr/>
            </p14:nvContentPartPr>
            <p14:xfrm>
              <a:off x="7151076" y="2933228"/>
              <a:ext cx="672120" cy="77400"/>
            </p14:xfrm>
          </p:contentPart>
        </mc:Choice>
        <mc:Fallback>
          <p:pic>
            <p:nvPicPr>
              <p:cNvPr id="79" name="Ink 78">
                <a:extLst>
                  <a:ext uri="{FF2B5EF4-FFF2-40B4-BE49-F238E27FC236}">
                    <a16:creationId xmlns:a16="http://schemas.microsoft.com/office/drawing/2014/main" id="{E881D325-82A7-6407-301B-A4ABF631EEFF}"/>
                  </a:ext>
                </a:extLst>
              </p:cNvPr>
              <p:cNvPicPr/>
              <p:nvPr/>
            </p:nvPicPr>
            <p:blipFill>
              <a:blip r:embed="rId63"/>
              <a:stretch>
                <a:fillRect/>
              </a:stretch>
            </p:blipFill>
            <p:spPr>
              <a:xfrm>
                <a:off x="7133436" y="2915228"/>
                <a:ext cx="7077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80" name="Ink 79">
                <a:extLst>
                  <a:ext uri="{FF2B5EF4-FFF2-40B4-BE49-F238E27FC236}">
                    <a16:creationId xmlns:a16="http://schemas.microsoft.com/office/drawing/2014/main" id="{42D939F2-E79A-802B-BA2A-23F74B26B713}"/>
                  </a:ext>
                </a:extLst>
              </p14:cNvPr>
              <p14:cNvContentPartPr/>
              <p14:nvPr/>
            </p14:nvContentPartPr>
            <p14:xfrm>
              <a:off x="6835716" y="2909828"/>
              <a:ext cx="275040" cy="21240"/>
            </p14:xfrm>
          </p:contentPart>
        </mc:Choice>
        <mc:Fallback>
          <p:pic>
            <p:nvPicPr>
              <p:cNvPr id="80" name="Ink 79">
                <a:extLst>
                  <a:ext uri="{FF2B5EF4-FFF2-40B4-BE49-F238E27FC236}">
                    <a16:creationId xmlns:a16="http://schemas.microsoft.com/office/drawing/2014/main" id="{42D939F2-E79A-802B-BA2A-23F74B26B713}"/>
                  </a:ext>
                </a:extLst>
              </p:cNvPr>
              <p:cNvPicPr/>
              <p:nvPr/>
            </p:nvPicPr>
            <p:blipFill>
              <a:blip r:embed="rId65"/>
              <a:stretch>
                <a:fillRect/>
              </a:stretch>
            </p:blipFill>
            <p:spPr>
              <a:xfrm>
                <a:off x="6817716" y="2892188"/>
                <a:ext cx="3106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81" name="Ink 80">
                <a:extLst>
                  <a:ext uri="{FF2B5EF4-FFF2-40B4-BE49-F238E27FC236}">
                    <a16:creationId xmlns:a16="http://schemas.microsoft.com/office/drawing/2014/main" id="{469B4A9C-223C-8FC3-323B-065879ADEC39}"/>
                  </a:ext>
                </a:extLst>
              </p14:cNvPr>
              <p14:cNvContentPartPr/>
              <p14:nvPr/>
            </p14:nvContentPartPr>
            <p14:xfrm>
              <a:off x="6105996" y="2990468"/>
              <a:ext cx="571320" cy="33120"/>
            </p14:xfrm>
          </p:contentPart>
        </mc:Choice>
        <mc:Fallback>
          <p:pic>
            <p:nvPicPr>
              <p:cNvPr id="81" name="Ink 80">
                <a:extLst>
                  <a:ext uri="{FF2B5EF4-FFF2-40B4-BE49-F238E27FC236}">
                    <a16:creationId xmlns:a16="http://schemas.microsoft.com/office/drawing/2014/main" id="{469B4A9C-223C-8FC3-323B-065879ADEC39}"/>
                  </a:ext>
                </a:extLst>
              </p:cNvPr>
              <p:cNvPicPr/>
              <p:nvPr/>
            </p:nvPicPr>
            <p:blipFill>
              <a:blip r:embed="rId67"/>
              <a:stretch>
                <a:fillRect/>
              </a:stretch>
            </p:blipFill>
            <p:spPr>
              <a:xfrm>
                <a:off x="6087996" y="2972828"/>
                <a:ext cx="6069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82" name="Ink 81">
                <a:extLst>
                  <a:ext uri="{FF2B5EF4-FFF2-40B4-BE49-F238E27FC236}">
                    <a16:creationId xmlns:a16="http://schemas.microsoft.com/office/drawing/2014/main" id="{0BDADD0C-B367-5314-E8E4-B0412B319402}"/>
                  </a:ext>
                </a:extLst>
              </p14:cNvPr>
              <p14:cNvContentPartPr/>
              <p14:nvPr/>
            </p14:nvContentPartPr>
            <p14:xfrm>
              <a:off x="5655996" y="2949788"/>
              <a:ext cx="344520" cy="54000"/>
            </p14:xfrm>
          </p:contentPart>
        </mc:Choice>
        <mc:Fallback>
          <p:pic>
            <p:nvPicPr>
              <p:cNvPr id="82" name="Ink 81">
                <a:extLst>
                  <a:ext uri="{FF2B5EF4-FFF2-40B4-BE49-F238E27FC236}">
                    <a16:creationId xmlns:a16="http://schemas.microsoft.com/office/drawing/2014/main" id="{0BDADD0C-B367-5314-E8E4-B0412B319402}"/>
                  </a:ext>
                </a:extLst>
              </p:cNvPr>
              <p:cNvPicPr/>
              <p:nvPr/>
            </p:nvPicPr>
            <p:blipFill>
              <a:blip r:embed="rId69"/>
              <a:stretch>
                <a:fillRect/>
              </a:stretch>
            </p:blipFill>
            <p:spPr>
              <a:xfrm>
                <a:off x="5638356" y="2932148"/>
                <a:ext cx="3801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83" name="Ink 82">
                <a:extLst>
                  <a:ext uri="{FF2B5EF4-FFF2-40B4-BE49-F238E27FC236}">
                    <a16:creationId xmlns:a16="http://schemas.microsoft.com/office/drawing/2014/main" id="{E48560BB-BC17-7D43-0A24-350F9CD0BBCA}"/>
                  </a:ext>
                </a:extLst>
              </p14:cNvPr>
              <p14:cNvContentPartPr/>
              <p14:nvPr/>
            </p14:nvContentPartPr>
            <p14:xfrm>
              <a:off x="4838436" y="2978588"/>
              <a:ext cx="462600" cy="23760"/>
            </p14:xfrm>
          </p:contentPart>
        </mc:Choice>
        <mc:Fallback>
          <p:pic>
            <p:nvPicPr>
              <p:cNvPr id="83" name="Ink 82">
                <a:extLst>
                  <a:ext uri="{FF2B5EF4-FFF2-40B4-BE49-F238E27FC236}">
                    <a16:creationId xmlns:a16="http://schemas.microsoft.com/office/drawing/2014/main" id="{E48560BB-BC17-7D43-0A24-350F9CD0BBCA}"/>
                  </a:ext>
                </a:extLst>
              </p:cNvPr>
              <p:cNvPicPr/>
              <p:nvPr/>
            </p:nvPicPr>
            <p:blipFill>
              <a:blip r:embed="rId71"/>
              <a:stretch>
                <a:fillRect/>
              </a:stretch>
            </p:blipFill>
            <p:spPr>
              <a:xfrm>
                <a:off x="4820436" y="2960948"/>
                <a:ext cx="4982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84" name="Ink 83">
                <a:extLst>
                  <a:ext uri="{FF2B5EF4-FFF2-40B4-BE49-F238E27FC236}">
                    <a16:creationId xmlns:a16="http://schemas.microsoft.com/office/drawing/2014/main" id="{FCF75DAE-DB04-258C-3A39-D64FAC264500}"/>
                  </a:ext>
                </a:extLst>
              </p14:cNvPr>
              <p14:cNvContentPartPr/>
              <p14:nvPr/>
            </p14:nvContentPartPr>
            <p14:xfrm>
              <a:off x="4306356" y="2976428"/>
              <a:ext cx="236880" cy="75960"/>
            </p14:xfrm>
          </p:contentPart>
        </mc:Choice>
        <mc:Fallback>
          <p:pic>
            <p:nvPicPr>
              <p:cNvPr id="84" name="Ink 83">
                <a:extLst>
                  <a:ext uri="{FF2B5EF4-FFF2-40B4-BE49-F238E27FC236}">
                    <a16:creationId xmlns:a16="http://schemas.microsoft.com/office/drawing/2014/main" id="{FCF75DAE-DB04-258C-3A39-D64FAC264500}"/>
                  </a:ext>
                </a:extLst>
              </p:cNvPr>
              <p:cNvPicPr/>
              <p:nvPr/>
            </p:nvPicPr>
            <p:blipFill>
              <a:blip r:embed="rId73"/>
              <a:stretch>
                <a:fillRect/>
              </a:stretch>
            </p:blipFill>
            <p:spPr>
              <a:xfrm>
                <a:off x="4288356" y="2958428"/>
                <a:ext cx="2725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86" name="Ink 85">
                <a:extLst>
                  <a:ext uri="{FF2B5EF4-FFF2-40B4-BE49-F238E27FC236}">
                    <a16:creationId xmlns:a16="http://schemas.microsoft.com/office/drawing/2014/main" id="{88C05778-2E14-0DBC-3937-A5F57641727B}"/>
                  </a:ext>
                </a:extLst>
              </p14:cNvPr>
              <p14:cNvContentPartPr/>
              <p14:nvPr/>
            </p14:nvContentPartPr>
            <p14:xfrm>
              <a:off x="3893076" y="2926388"/>
              <a:ext cx="411480" cy="15840"/>
            </p14:xfrm>
          </p:contentPart>
        </mc:Choice>
        <mc:Fallback>
          <p:pic>
            <p:nvPicPr>
              <p:cNvPr id="86" name="Ink 85">
                <a:extLst>
                  <a:ext uri="{FF2B5EF4-FFF2-40B4-BE49-F238E27FC236}">
                    <a16:creationId xmlns:a16="http://schemas.microsoft.com/office/drawing/2014/main" id="{88C05778-2E14-0DBC-3937-A5F57641727B}"/>
                  </a:ext>
                </a:extLst>
              </p:cNvPr>
              <p:cNvPicPr/>
              <p:nvPr/>
            </p:nvPicPr>
            <p:blipFill>
              <a:blip r:embed="rId75"/>
              <a:stretch>
                <a:fillRect/>
              </a:stretch>
            </p:blipFill>
            <p:spPr>
              <a:xfrm>
                <a:off x="3875076" y="2908388"/>
                <a:ext cx="4471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88" name="Ink 87">
                <a:extLst>
                  <a:ext uri="{FF2B5EF4-FFF2-40B4-BE49-F238E27FC236}">
                    <a16:creationId xmlns:a16="http://schemas.microsoft.com/office/drawing/2014/main" id="{19B39DA7-5F2B-92B1-33B7-C52903D3246E}"/>
                  </a:ext>
                </a:extLst>
              </p14:cNvPr>
              <p14:cNvContentPartPr/>
              <p14:nvPr/>
            </p14:nvContentPartPr>
            <p14:xfrm>
              <a:off x="3286116" y="2931068"/>
              <a:ext cx="464400" cy="55800"/>
            </p14:xfrm>
          </p:contentPart>
        </mc:Choice>
        <mc:Fallback>
          <p:pic>
            <p:nvPicPr>
              <p:cNvPr id="88" name="Ink 87">
                <a:extLst>
                  <a:ext uri="{FF2B5EF4-FFF2-40B4-BE49-F238E27FC236}">
                    <a16:creationId xmlns:a16="http://schemas.microsoft.com/office/drawing/2014/main" id="{19B39DA7-5F2B-92B1-33B7-C52903D3246E}"/>
                  </a:ext>
                </a:extLst>
              </p:cNvPr>
              <p:cNvPicPr/>
              <p:nvPr/>
            </p:nvPicPr>
            <p:blipFill>
              <a:blip r:embed="rId77"/>
              <a:stretch>
                <a:fillRect/>
              </a:stretch>
            </p:blipFill>
            <p:spPr>
              <a:xfrm>
                <a:off x="3268116" y="2913428"/>
                <a:ext cx="5000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89" name="Ink 88">
                <a:extLst>
                  <a:ext uri="{FF2B5EF4-FFF2-40B4-BE49-F238E27FC236}">
                    <a16:creationId xmlns:a16="http://schemas.microsoft.com/office/drawing/2014/main" id="{1787B543-2D03-8108-8961-2708490A84F6}"/>
                  </a:ext>
                </a:extLst>
              </p14:cNvPr>
              <p14:cNvContentPartPr/>
              <p14:nvPr/>
            </p14:nvContentPartPr>
            <p14:xfrm>
              <a:off x="2763396" y="2966708"/>
              <a:ext cx="406800" cy="64800"/>
            </p14:xfrm>
          </p:contentPart>
        </mc:Choice>
        <mc:Fallback>
          <p:pic>
            <p:nvPicPr>
              <p:cNvPr id="89" name="Ink 88">
                <a:extLst>
                  <a:ext uri="{FF2B5EF4-FFF2-40B4-BE49-F238E27FC236}">
                    <a16:creationId xmlns:a16="http://schemas.microsoft.com/office/drawing/2014/main" id="{1787B543-2D03-8108-8961-2708490A84F6}"/>
                  </a:ext>
                </a:extLst>
              </p:cNvPr>
              <p:cNvPicPr/>
              <p:nvPr/>
            </p:nvPicPr>
            <p:blipFill>
              <a:blip r:embed="rId79"/>
              <a:stretch>
                <a:fillRect/>
              </a:stretch>
            </p:blipFill>
            <p:spPr>
              <a:xfrm>
                <a:off x="2745756" y="2949068"/>
                <a:ext cx="4424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91" name="Ink 90">
                <a:extLst>
                  <a:ext uri="{FF2B5EF4-FFF2-40B4-BE49-F238E27FC236}">
                    <a16:creationId xmlns:a16="http://schemas.microsoft.com/office/drawing/2014/main" id="{E252A104-6BC6-D543-57FB-EE31F1D2ABD1}"/>
                  </a:ext>
                </a:extLst>
              </p14:cNvPr>
              <p14:cNvContentPartPr/>
              <p14:nvPr/>
            </p14:nvContentPartPr>
            <p14:xfrm>
              <a:off x="2189916" y="2924588"/>
              <a:ext cx="383760" cy="69120"/>
            </p14:xfrm>
          </p:contentPart>
        </mc:Choice>
        <mc:Fallback>
          <p:pic>
            <p:nvPicPr>
              <p:cNvPr id="91" name="Ink 90">
                <a:extLst>
                  <a:ext uri="{FF2B5EF4-FFF2-40B4-BE49-F238E27FC236}">
                    <a16:creationId xmlns:a16="http://schemas.microsoft.com/office/drawing/2014/main" id="{E252A104-6BC6-D543-57FB-EE31F1D2ABD1}"/>
                  </a:ext>
                </a:extLst>
              </p:cNvPr>
              <p:cNvPicPr/>
              <p:nvPr/>
            </p:nvPicPr>
            <p:blipFill>
              <a:blip r:embed="rId81"/>
              <a:stretch>
                <a:fillRect/>
              </a:stretch>
            </p:blipFill>
            <p:spPr>
              <a:xfrm>
                <a:off x="2171916" y="2906588"/>
                <a:ext cx="4194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97" name="Ink 96">
                <a:extLst>
                  <a:ext uri="{FF2B5EF4-FFF2-40B4-BE49-F238E27FC236}">
                    <a16:creationId xmlns:a16="http://schemas.microsoft.com/office/drawing/2014/main" id="{6E1E6B5E-E7A0-B328-91E8-8B8F87E215F6}"/>
                  </a:ext>
                </a:extLst>
              </p14:cNvPr>
              <p14:cNvContentPartPr/>
              <p14:nvPr/>
            </p14:nvContentPartPr>
            <p14:xfrm>
              <a:off x="871956" y="2898668"/>
              <a:ext cx="703440" cy="71640"/>
            </p14:xfrm>
          </p:contentPart>
        </mc:Choice>
        <mc:Fallback>
          <p:pic>
            <p:nvPicPr>
              <p:cNvPr id="97" name="Ink 96">
                <a:extLst>
                  <a:ext uri="{FF2B5EF4-FFF2-40B4-BE49-F238E27FC236}">
                    <a16:creationId xmlns:a16="http://schemas.microsoft.com/office/drawing/2014/main" id="{6E1E6B5E-E7A0-B328-91E8-8B8F87E215F6}"/>
                  </a:ext>
                </a:extLst>
              </p:cNvPr>
              <p:cNvPicPr/>
              <p:nvPr/>
            </p:nvPicPr>
            <p:blipFill>
              <a:blip r:embed="rId83"/>
              <a:stretch>
                <a:fillRect/>
              </a:stretch>
            </p:blipFill>
            <p:spPr>
              <a:xfrm>
                <a:off x="854316" y="2880668"/>
                <a:ext cx="7390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16" name="Ink 115">
                <a:extLst>
                  <a:ext uri="{FF2B5EF4-FFF2-40B4-BE49-F238E27FC236}">
                    <a16:creationId xmlns:a16="http://schemas.microsoft.com/office/drawing/2014/main" id="{FAF552C4-EAB0-699F-14C5-FFC9A947B910}"/>
                  </a:ext>
                </a:extLst>
              </p14:cNvPr>
              <p14:cNvContentPartPr/>
              <p14:nvPr/>
            </p14:nvContentPartPr>
            <p14:xfrm>
              <a:off x="8468676" y="2974988"/>
              <a:ext cx="803520" cy="473040"/>
            </p14:xfrm>
          </p:contentPart>
        </mc:Choice>
        <mc:Fallback>
          <p:pic>
            <p:nvPicPr>
              <p:cNvPr id="116" name="Ink 115">
                <a:extLst>
                  <a:ext uri="{FF2B5EF4-FFF2-40B4-BE49-F238E27FC236}">
                    <a16:creationId xmlns:a16="http://schemas.microsoft.com/office/drawing/2014/main" id="{FAF552C4-EAB0-699F-14C5-FFC9A947B910}"/>
                  </a:ext>
                </a:extLst>
              </p:cNvPr>
              <p:cNvPicPr/>
              <p:nvPr/>
            </p:nvPicPr>
            <p:blipFill>
              <a:blip r:embed="rId85"/>
              <a:stretch>
                <a:fillRect/>
              </a:stretch>
            </p:blipFill>
            <p:spPr>
              <a:xfrm>
                <a:off x="8450676" y="2957348"/>
                <a:ext cx="839160" cy="508680"/>
              </a:xfrm>
              <a:prstGeom prst="rect">
                <a:avLst/>
              </a:prstGeom>
            </p:spPr>
          </p:pic>
        </mc:Fallback>
      </mc:AlternateContent>
      <p:grpSp>
        <p:nvGrpSpPr>
          <p:cNvPr id="119" name="Group 118">
            <a:extLst>
              <a:ext uri="{FF2B5EF4-FFF2-40B4-BE49-F238E27FC236}">
                <a16:creationId xmlns:a16="http://schemas.microsoft.com/office/drawing/2014/main" id="{C3BB1D5A-E3A4-D4E4-AE56-4C8817F3B754}"/>
              </a:ext>
            </a:extLst>
          </p:cNvPr>
          <p:cNvGrpSpPr/>
          <p:nvPr/>
        </p:nvGrpSpPr>
        <p:grpSpPr>
          <a:xfrm>
            <a:off x="1338876" y="3284228"/>
            <a:ext cx="7863480" cy="217800"/>
            <a:chOff x="1338876" y="3284228"/>
            <a:chExt cx="7863480" cy="217800"/>
          </a:xfrm>
        </p:grpSpPr>
        <mc:AlternateContent xmlns:mc="http://schemas.openxmlformats.org/markup-compatibility/2006">
          <mc:Choice xmlns:p14="http://schemas.microsoft.com/office/powerpoint/2010/main" Requires="p14">
            <p:contentPart p14:bwMode="auto" r:id="rId86">
              <p14:nvContentPartPr>
                <p14:cNvPr id="98" name="Ink 97">
                  <a:extLst>
                    <a:ext uri="{FF2B5EF4-FFF2-40B4-BE49-F238E27FC236}">
                      <a16:creationId xmlns:a16="http://schemas.microsoft.com/office/drawing/2014/main" id="{A6B7A7CA-C630-F344-E871-1FB828369CE3}"/>
                    </a:ext>
                  </a:extLst>
                </p14:cNvPr>
                <p14:cNvContentPartPr/>
                <p14:nvPr/>
              </p14:nvContentPartPr>
              <p14:xfrm>
                <a:off x="8633916" y="3462068"/>
                <a:ext cx="568440" cy="39960"/>
              </p14:xfrm>
            </p:contentPart>
          </mc:Choice>
          <mc:Fallback>
            <p:pic>
              <p:nvPicPr>
                <p:cNvPr id="98" name="Ink 97">
                  <a:extLst>
                    <a:ext uri="{FF2B5EF4-FFF2-40B4-BE49-F238E27FC236}">
                      <a16:creationId xmlns:a16="http://schemas.microsoft.com/office/drawing/2014/main" id="{A6B7A7CA-C630-F344-E871-1FB828369CE3}"/>
                    </a:ext>
                  </a:extLst>
                </p:cNvPr>
                <p:cNvPicPr/>
                <p:nvPr/>
              </p:nvPicPr>
              <p:blipFill>
                <a:blip r:embed="rId87"/>
                <a:stretch>
                  <a:fillRect/>
                </a:stretch>
              </p:blipFill>
              <p:spPr>
                <a:xfrm>
                  <a:off x="8615916" y="3444428"/>
                  <a:ext cx="6040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99" name="Ink 98">
                  <a:extLst>
                    <a:ext uri="{FF2B5EF4-FFF2-40B4-BE49-F238E27FC236}">
                      <a16:creationId xmlns:a16="http://schemas.microsoft.com/office/drawing/2014/main" id="{4C27CF98-A5F7-5928-8173-2286A8520082}"/>
                    </a:ext>
                  </a:extLst>
                </p14:cNvPr>
                <p14:cNvContentPartPr/>
                <p14:nvPr/>
              </p14:nvContentPartPr>
              <p14:xfrm>
                <a:off x="7719156" y="3367028"/>
                <a:ext cx="707760" cy="55800"/>
              </p14:xfrm>
            </p:contentPart>
          </mc:Choice>
          <mc:Fallback>
            <p:pic>
              <p:nvPicPr>
                <p:cNvPr id="99" name="Ink 98">
                  <a:extLst>
                    <a:ext uri="{FF2B5EF4-FFF2-40B4-BE49-F238E27FC236}">
                      <a16:creationId xmlns:a16="http://schemas.microsoft.com/office/drawing/2014/main" id="{4C27CF98-A5F7-5928-8173-2286A8520082}"/>
                    </a:ext>
                  </a:extLst>
                </p:cNvPr>
                <p:cNvPicPr/>
                <p:nvPr/>
              </p:nvPicPr>
              <p:blipFill>
                <a:blip r:embed="rId89"/>
                <a:stretch>
                  <a:fillRect/>
                </a:stretch>
              </p:blipFill>
              <p:spPr>
                <a:xfrm>
                  <a:off x="7701516" y="3349388"/>
                  <a:ext cx="7434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01" name="Ink 100">
                  <a:extLst>
                    <a:ext uri="{FF2B5EF4-FFF2-40B4-BE49-F238E27FC236}">
                      <a16:creationId xmlns:a16="http://schemas.microsoft.com/office/drawing/2014/main" id="{C250A836-C726-B81C-D482-88C44589DC4C}"/>
                    </a:ext>
                  </a:extLst>
                </p14:cNvPr>
                <p14:cNvContentPartPr/>
                <p14:nvPr/>
              </p14:nvContentPartPr>
              <p14:xfrm>
                <a:off x="7051356" y="3419948"/>
                <a:ext cx="537480" cy="25200"/>
              </p14:xfrm>
            </p:contentPart>
          </mc:Choice>
          <mc:Fallback>
            <p:pic>
              <p:nvPicPr>
                <p:cNvPr id="101" name="Ink 100">
                  <a:extLst>
                    <a:ext uri="{FF2B5EF4-FFF2-40B4-BE49-F238E27FC236}">
                      <a16:creationId xmlns:a16="http://schemas.microsoft.com/office/drawing/2014/main" id="{C250A836-C726-B81C-D482-88C44589DC4C}"/>
                    </a:ext>
                  </a:extLst>
                </p:cNvPr>
                <p:cNvPicPr/>
                <p:nvPr/>
              </p:nvPicPr>
              <p:blipFill>
                <a:blip r:embed="rId91"/>
                <a:stretch>
                  <a:fillRect/>
                </a:stretch>
              </p:blipFill>
              <p:spPr>
                <a:xfrm>
                  <a:off x="7033356" y="3401948"/>
                  <a:ext cx="5731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02" name="Ink 101">
                  <a:extLst>
                    <a:ext uri="{FF2B5EF4-FFF2-40B4-BE49-F238E27FC236}">
                      <a16:creationId xmlns:a16="http://schemas.microsoft.com/office/drawing/2014/main" id="{4BB73A9D-F0D7-4403-243F-1A4EF19BD7A5}"/>
                    </a:ext>
                  </a:extLst>
                </p14:cNvPr>
                <p14:cNvContentPartPr/>
                <p14:nvPr/>
              </p14:nvContentPartPr>
              <p14:xfrm>
                <a:off x="6349716" y="3415988"/>
                <a:ext cx="559800" cy="32760"/>
              </p14:xfrm>
            </p:contentPart>
          </mc:Choice>
          <mc:Fallback>
            <p:pic>
              <p:nvPicPr>
                <p:cNvPr id="102" name="Ink 101">
                  <a:extLst>
                    <a:ext uri="{FF2B5EF4-FFF2-40B4-BE49-F238E27FC236}">
                      <a16:creationId xmlns:a16="http://schemas.microsoft.com/office/drawing/2014/main" id="{4BB73A9D-F0D7-4403-243F-1A4EF19BD7A5}"/>
                    </a:ext>
                  </a:extLst>
                </p:cNvPr>
                <p:cNvPicPr/>
                <p:nvPr/>
              </p:nvPicPr>
              <p:blipFill>
                <a:blip r:embed="rId93"/>
                <a:stretch>
                  <a:fillRect/>
                </a:stretch>
              </p:blipFill>
              <p:spPr>
                <a:xfrm>
                  <a:off x="6331716" y="3398348"/>
                  <a:ext cx="5954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04" name="Ink 103">
                  <a:extLst>
                    <a:ext uri="{FF2B5EF4-FFF2-40B4-BE49-F238E27FC236}">
                      <a16:creationId xmlns:a16="http://schemas.microsoft.com/office/drawing/2014/main" id="{3A829D4C-23B1-7F0D-0471-CB739E5B6B1D}"/>
                    </a:ext>
                  </a:extLst>
                </p14:cNvPr>
                <p14:cNvContentPartPr/>
                <p14:nvPr/>
              </p14:nvContentPartPr>
              <p14:xfrm>
                <a:off x="5598756" y="3404828"/>
                <a:ext cx="609480" cy="43200"/>
              </p14:xfrm>
            </p:contentPart>
          </mc:Choice>
          <mc:Fallback>
            <p:pic>
              <p:nvPicPr>
                <p:cNvPr id="104" name="Ink 103">
                  <a:extLst>
                    <a:ext uri="{FF2B5EF4-FFF2-40B4-BE49-F238E27FC236}">
                      <a16:creationId xmlns:a16="http://schemas.microsoft.com/office/drawing/2014/main" id="{3A829D4C-23B1-7F0D-0471-CB739E5B6B1D}"/>
                    </a:ext>
                  </a:extLst>
                </p:cNvPr>
                <p:cNvPicPr/>
                <p:nvPr/>
              </p:nvPicPr>
              <p:blipFill>
                <a:blip r:embed="rId95"/>
                <a:stretch>
                  <a:fillRect/>
                </a:stretch>
              </p:blipFill>
              <p:spPr>
                <a:xfrm>
                  <a:off x="5581116" y="3387188"/>
                  <a:ext cx="6451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05" name="Ink 104">
                  <a:extLst>
                    <a:ext uri="{FF2B5EF4-FFF2-40B4-BE49-F238E27FC236}">
                      <a16:creationId xmlns:a16="http://schemas.microsoft.com/office/drawing/2014/main" id="{C279EBFB-EC91-C2A1-4282-20321ED236B0}"/>
                    </a:ext>
                  </a:extLst>
                </p14:cNvPr>
                <p14:cNvContentPartPr/>
                <p14:nvPr/>
              </p14:nvContentPartPr>
              <p14:xfrm>
                <a:off x="4281156" y="3319868"/>
                <a:ext cx="1151280" cy="97920"/>
              </p14:xfrm>
            </p:contentPart>
          </mc:Choice>
          <mc:Fallback>
            <p:pic>
              <p:nvPicPr>
                <p:cNvPr id="105" name="Ink 104">
                  <a:extLst>
                    <a:ext uri="{FF2B5EF4-FFF2-40B4-BE49-F238E27FC236}">
                      <a16:creationId xmlns:a16="http://schemas.microsoft.com/office/drawing/2014/main" id="{C279EBFB-EC91-C2A1-4282-20321ED236B0}"/>
                    </a:ext>
                  </a:extLst>
                </p:cNvPr>
                <p:cNvPicPr/>
                <p:nvPr/>
              </p:nvPicPr>
              <p:blipFill>
                <a:blip r:embed="rId97"/>
                <a:stretch>
                  <a:fillRect/>
                </a:stretch>
              </p:blipFill>
              <p:spPr>
                <a:xfrm>
                  <a:off x="4263516" y="3302228"/>
                  <a:ext cx="11869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06" name="Ink 105">
                  <a:extLst>
                    <a:ext uri="{FF2B5EF4-FFF2-40B4-BE49-F238E27FC236}">
                      <a16:creationId xmlns:a16="http://schemas.microsoft.com/office/drawing/2014/main" id="{8BEA9C72-46E5-F041-73B6-472D14ACB275}"/>
                    </a:ext>
                  </a:extLst>
                </p14:cNvPr>
                <p14:cNvContentPartPr/>
                <p14:nvPr/>
              </p14:nvContentPartPr>
              <p14:xfrm>
                <a:off x="3692916" y="3284228"/>
                <a:ext cx="350280" cy="69840"/>
              </p14:xfrm>
            </p:contentPart>
          </mc:Choice>
          <mc:Fallback>
            <p:pic>
              <p:nvPicPr>
                <p:cNvPr id="106" name="Ink 105">
                  <a:extLst>
                    <a:ext uri="{FF2B5EF4-FFF2-40B4-BE49-F238E27FC236}">
                      <a16:creationId xmlns:a16="http://schemas.microsoft.com/office/drawing/2014/main" id="{8BEA9C72-46E5-F041-73B6-472D14ACB275}"/>
                    </a:ext>
                  </a:extLst>
                </p:cNvPr>
                <p:cNvPicPr/>
                <p:nvPr/>
              </p:nvPicPr>
              <p:blipFill>
                <a:blip r:embed="rId99"/>
                <a:stretch>
                  <a:fillRect/>
                </a:stretch>
              </p:blipFill>
              <p:spPr>
                <a:xfrm>
                  <a:off x="3674916" y="3266588"/>
                  <a:ext cx="3859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07" name="Ink 106">
                  <a:extLst>
                    <a:ext uri="{FF2B5EF4-FFF2-40B4-BE49-F238E27FC236}">
                      <a16:creationId xmlns:a16="http://schemas.microsoft.com/office/drawing/2014/main" id="{2C3E3762-56AC-06B4-F064-29CBBC8FACB3}"/>
                    </a:ext>
                  </a:extLst>
                </p14:cNvPr>
                <p14:cNvContentPartPr/>
                <p14:nvPr/>
              </p14:nvContentPartPr>
              <p14:xfrm>
                <a:off x="3042396" y="3339308"/>
                <a:ext cx="507600" cy="38880"/>
              </p14:xfrm>
            </p:contentPart>
          </mc:Choice>
          <mc:Fallback>
            <p:pic>
              <p:nvPicPr>
                <p:cNvPr id="107" name="Ink 106">
                  <a:extLst>
                    <a:ext uri="{FF2B5EF4-FFF2-40B4-BE49-F238E27FC236}">
                      <a16:creationId xmlns:a16="http://schemas.microsoft.com/office/drawing/2014/main" id="{2C3E3762-56AC-06B4-F064-29CBBC8FACB3}"/>
                    </a:ext>
                  </a:extLst>
                </p:cNvPr>
                <p:cNvPicPr/>
                <p:nvPr/>
              </p:nvPicPr>
              <p:blipFill>
                <a:blip r:embed="rId101"/>
                <a:stretch>
                  <a:fillRect/>
                </a:stretch>
              </p:blipFill>
              <p:spPr>
                <a:xfrm>
                  <a:off x="3024396" y="3321668"/>
                  <a:ext cx="5432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08" name="Ink 107">
                  <a:extLst>
                    <a:ext uri="{FF2B5EF4-FFF2-40B4-BE49-F238E27FC236}">
                      <a16:creationId xmlns:a16="http://schemas.microsoft.com/office/drawing/2014/main" id="{30C22337-2AF4-8576-40DA-7FE1262FE456}"/>
                    </a:ext>
                  </a:extLst>
                </p14:cNvPr>
                <p14:cNvContentPartPr/>
                <p14:nvPr/>
              </p14:nvContentPartPr>
              <p14:xfrm>
                <a:off x="2093436" y="3320948"/>
                <a:ext cx="762120" cy="72360"/>
              </p14:xfrm>
            </p:contentPart>
          </mc:Choice>
          <mc:Fallback>
            <p:pic>
              <p:nvPicPr>
                <p:cNvPr id="108" name="Ink 107">
                  <a:extLst>
                    <a:ext uri="{FF2B5EF4-FFF2-40B4-BE49-F238E27FC236}">
                      <a16:creationId xmlns:a16="http://schemas.microsoft.com/office/drawing/2014/main" id="{30C22337-2AF4-8576-40DA-7FE1262FE456}"/>
                    </a:ext>
                  </a:extLst>
                </p:cNvPr>
                <p:cNvPicPr/>
                <p:nvPr/>
              </p:nvPicPr>
              <p:blipFill>
                <a:blip r:embed="rId103"/>
                <a:stretch>
                  <a:fillRect/>
                </a:stretch>
              </p:blipFill>
              <p:spPr>
                <a:xfrm>
                  <a:off x="2075436" y="3302948"/>
                  <a:ext cx="7977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10" name="Ink 109">
                  <a:extLst>
                    <a:ext uri="{FF2B5EF4-FFF2-40B4-BE49-F238E27FC236}">
                      <a16:creationId xmlns:a16="http://schemas.microsoft.com/office/drawing/2014/main" id="{572FBFB0-D83C-F129-CC9F-26C32FF42737}"/>
                    </a:ext>
                  </a:extLst>
                </p14:cNvPr>
                <p14:cNvContentPartPr/>
                <p14:nvPr/>
              </p14:nvContentPartPr>
              <p14:xfrm>
                <a:off x="1338876" y="3375308"/>
                <a:ext cx="642600" cy="63720"/>
              </p14:xfrm>
            </p:contentPart>
          </mc:Choice>
          <mc:Fallback>
            <p:pic>
              <p:nvPicPr>
                <p:cNvPr id="110" name="Ink 109">
                  <a:extLst>
                    <a:ext uri="{FF2B5EF4-FFF2-40B4-BE49-F238E27FC236}">
                      <a16:creationId xmlns:a16="http://schemas.microsoft.com/office/drawing/2014/main" id="{572FBFB0-D83C-F129-CC9F-26C32FF42737}"/>
                    </a:ext>
                  </a:extLst>
                </p:cNvPr>
                <p:cNvPicPr/>
                <p:nvPr/>
              </p:nvPicPr>
              <p:blipFill>
                <a:blip r:embed="rId105"/>
                <a:stretch>
                  <a:fillRect/>
                </a:stretch>
              </p:blipFill>
              <p:spPr>
                <a:xfrm>
                  <a:off x="1320876" y="3357308"/>
                  <a:ext cx="6782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18" name="Ink 117">
                  <a:extLst>
                    <a:ext uri="{FF2B5EF4-FFF2-40B4-BE49-F238E27FC236}">
                      <a16:creationId xmlns:a16="http://schemas.microsoft.com/office/drawing/2014/main" id="{95C20CEC-A188-C894-E48C-D2F5B4DEB93E}"/>
                    </a:ext>
                  </a:extLst>
                </p14:cNvPr>
                <p14:cNvContentPartPr/>
                <p14:nvPr/>
              </p14:nvContentPartPr>
              <p14:xfrm>
                <a:off x="7079796" y="3368468"/>
                <a:ext cx="502560" cy="77400"/>
              </p14:xfrm>
            </p:contentPart>
          </mc:Choice>
          <mc:Fallback>
            <p:pic>
              <p:nvPicPr>
                <p:cNvPr id="118" name="Ink 117">
                  <a:extLst>
                    <a:ext uri="{FF2B5EF4-FFF2-40B4-BE49-F238E27FC236}">
                      <a16:creationId xmlns:a16="http://schemas.microsoft.com/office/drawing/2014/main" id="{95C20CEC-A188-C894-E48C-D2F5B4DEB93E}"/>
                    </a:ext>
                  </a:extLst>
                </p:cNvPr>
                <p:cNvPicPr/>
                <p:nvPr/>
              </p:nvPicPr>
              <p:blipFill>
                <a:blip r:embed="rId107"/>
                <a:stretch>
                  <a:fillRect/>
                </a:stretch>
              </p:blipFill>
              <p:spPr>
                <a:xfrm>
                  <a:off x="7062156" y="3350468"/>
                  <a:ext cx="538200" cy="113040"/>
                </a:xfrm>
                <a:prstGeom prst="rect">
                  <a:avLst/>
                </a:prstGeom>
              </p:spPr>
            </p:pic>
          </mc:Fallback>
        </mc:AlternateContent>
      </p:grpSp>
      <p:grpSp>
        <p:nvGrpSpPr>
          <p:cNvPr id="121" name="Group 120">
            <a:extLst>
              <a:ext uri="{FF2B5EF4-FFF2-40B4-BE49-F238E27FC236}">
                <a16:creationId xmlns:a16="http://schemas.microsoft.com/office/drawing/2014/main" id="{659E0AC8-3C55-FD0E-1FD4-140ED52D1C92}"/>
              </a:ext>
            </a:extLst>
          </p:cNvPr>
          <p:cNvGrpSpPr/>
          <p:nvPr/>
        </p:nvGrpSpPr>
        <p:grpSpPr>
          <a:xfrm>
            <a:off x="6939036" y="3809468"/>
            <a:ext cx="2239560" cy="125280"/>
            <a:chOff x="6939036" y="3809468"/>
            <a:chExt cx="2239560" cy="125280"/>
          </a:xfrm>
        </p:grpSpPr>
        <mc:AlternateContent xmlns:mc="http://schemas.openxmlformats.org/markup-compatibility/2006">
          <mc:Choice xmlns:p14="http://schemas.microsoft.com/office/powerpoint/2010/main" Requires="p14">
            <p:contentPart p14:bwMode="auto" r:id="rId108">
              <p14:nvContentPartPr>
                <p14:cNvPr id="112" name="Ink 111">
                  <a:extLst>
                    <a:ext uri="{FF2B5EF4-FFF2-40B4-BE49-F238E27FC236}">
                      <a16:creationId xmlns:a16="http://schemas.microsoft.com/office/drawing/2014/main" id="{F3069A4F-1ACF-7DC4-EC0D-3B951099B5B0}"/>
                    </a:ext>
                  </a:extLst>
                </p14:cNvPr>
                <p14:cNvContentPartPr/>
                <p14:nvPr/>
              </p14:nvContentPartPr>
              <p14:xfrm>
                <a:off x="8241876" y="3814868"/>
                <a:ext cx="936000" cy="55080"/>
              </p14:xfrm>
            </p:contentPart>
          </mc:Choice>
          <mc:Fallback>
            <p:pic>
              <p:nvPicPr>
                <p:cNvPr id="112" name="Ink 111">
                  <a:extLst>
                    <a:ext uri="{FF2B5EF4-FFF2-40B4-BE49-F238E27FC236}">
                      <a16:creationId xmlns:a16="http://schemas.microsoft.com/office/drawing/2014/main" id="{F3069A4F-1ACF-7DC4-EC0D-3B951099B5B0}"/>
                    </a:ext>
                  </a:extLst>
                </p:cNvPr>
                <p:cNvPicPr/>
                <p:nvPr/>
              </p:nvPicPr>
              <p:blipFill>
                <a:blip r:embed="rId109"/>
                <a:stretch>
                  <a:fillRect/>
                </a:stretch>
              </p:blipFill>
              <p:spPr>
                <a:xfrm>
                  <a:off x="8223876" y="3797228"/>
                  <a:ext cx="9716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13" name="Ink 112">
                  <a:extLst>
                    <a:ext uri="{FF2B5EF4-FFF2-40B4-BE49-F238E27FC236}">
                      <a16:creationId xmlns:a16="http://schemas.microsoft.com/office/drawing/2014/main" id="{A8A4EFF8-A28A-1FEE-F174-428CED6AF6BE}"/>
                    </a:ext>
                  </a:extLst>
                </p14:cNvPr>
                <p14:cNvContentPartPr/>
                <p14:nvPr/>
              </p14:nvContentPartPr>
              <p14:xfrm>
                <a:off x="7684596" y="3857708"/>
                <a:ext cx="477360" cy="39240"/>
              </p14:xfrm>
            </p:contentPart>
          </mc:Choice>
          <mc:Fallback>
            <p:pic>
              <p:nvPicPr>
                <p:cNvPr id="113" name="Ink 112">
                  <a:extLst>
                    <a:ext uri="{FF2B5EF4-FFF2-40B4-BE49-F238E27FC236}">
                      <a16:creationId xmlns:a16="http://schemas.microsoft.com/office/drawing/2014/main" id="{A8A4EFF8-A28A-1FEE-F174-428CED6AF6BE}"/>
                    </a:ext>
                  </a:extLst>
                </p:cNvPr>
                <p:cNvPicPr/>
                <p:nvPr/>
              </p:nvPicPr>
              <p:blipFill>
                <a:blip r:embed="rId111"/>
                <a:stretch>
                  <a:fillRect/>
                </a:stretch>
              </p:blipFill>
              <p:spPr>
                <a:xfrm>
                  <a:off x="7666956" y="3840068"/>
                  <a:ext cx="5130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14" name="Ink 113">
                  <a:extLst>
                    <a:ext uri="{FF2B5EF4-FFF2-40B4-BE49-F238E27FC236}">
                      <a16:creationId xmlns:a16="http://schemas.microsoft.com/office/drawing/2014/main" id="{7D537148-F10A-B5D4-432D-26996FD129B1}"/>
                    </a:ext>
                  </a:extLst>
                </p14:cNvPr>
                <p14:cNvContentPartPr/>
                <p14:nvPr/>
              </p14:nvContentPartPr>
              <p14:xfrm>
                <a:off x="6939036" y="3870308"/>
                <a:ext cx="626400" cy="64440"/>
              </p14:xfrm>
            </p:contentPart>
          </mc:Choice>
          <mc:Fallback>
            <p:pic>
              <p:nvPicPr>
                <p:cNvPr id="114" name="Ink 113">
                  <a:extLst>
                    <a:ext uri="{FF2B5EF4-FFF2-40B4-BE49-F238E27FC236}">
                      <a16:creationId xmlns:a16="http://schemas.microsoft.com/office/drawing/2014/main" id="{7D537148-F10A-B5D4-432D-26996FD129B1}"/>
                    </a:ext>
                  </a:extLst>
                </p:cNvPr>
                <p:cNvPicPr/>
                <p:nvPr/>
              </p:nvPicPr>
              <p:blipFill>
                <a:blip r:embed="rId113"/>
                <a:stretch>
                  <a:fillRect/>
                </a:stretch>
              </p:blipFill>
              <p:spPr>
                <a:xfrm>
                  <a:off x="6921396" y="3852308"/>
                  <a:ext cx="6620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20" name="Ink 119">
                  <a:extLst>
                    <a:ext uri="{FF2B5EF4-FFF2-40B4-BE49-F238E27FC236}">
                      <a16:creationId xmlns:a16="http://schemas.microsoft.com/office/drawing/2014/main" id="{D4DA1CEC-3137-F3D0-5449-CE6CADCC89F0}"/>
                    </a:ext>
                  </a:extLst>
                </p14:cNvPr>
                <p14:cNvContentPartPr/>
                <p14:nvPr/>
              </p14:nvContentPartPr>
              <p14:xfrm>
                <a:off x="8359596" y="3809468"/>
                <a:ext cx="819000" cy="61200"/>
              </p14:xfrm>
            </p:contentPart>
          </mc:Choice>
          <mc:Fallback>
            <p:pic>
              <p:nvPicPr>
                <p:cNvPr id="120" name="Ink 119">
                  <a:extLst>
                    <a:ext uri="{FF2B5EF4-FFF2-40B4-BE49-F238E27FC236}">
                      <a16:creationId xmlns:a16="http://schemas.microsoft.com/office/drawing/2014/main" id="{D4DA1CEC-3137-F3D0-5449-CE6CADCC89F0}"/>
                    </a:ext>
                  </a:extLst>
                </p:cNvPr>
                <p:cNvPicPr/>
                <p:nvPr/>
              </p:nvPicPr>
              <p:blipFill>
                <a:blip r:embed="rId115"/>
                <a:stretch>
                  <a:fillRect/>
                </a:stretch>
              </p:blipFill>
              <p:spPr>
                <a:xfrm>
                  <a:off x="8341596" y="3791828"/>
                  <a:ext cx="854640" cy="96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6">
            <p14:nvContentPartPr>
              <p14:cNvPr id="122" name="Ink 121">
                <a:extLst>
                  <a:ext uri="{FF2B5EF4-FFF2-40B4-BE49-F238E27FC236}">
                    <a16:creationId xmlns:a16="http://schemas.microsoft.com/office/drawing/2014/main" id="{0877253B-9B40-296C-DBD8-7683DE6057C8}"/>
                  </a:ext>
                </a:extLst>
              </p14:cNvPr>
              <p14:cNvContentPartPr/>
              <p14:nvPr/>
            </p14:nvContentPartPr>
            <p14:xfrm>
              <a:off x="7532676" y="714188"/>
              <a:ext cx="1351800" cy="518400"/>
            </p14:xfrm>
          </p:contentPart>
        </mc:Choice>
        <mc:Fallback>
          <p:pic>
            <p:nvPicPr>
              <p:cNvPr id="122" name="Ink 121">
                <a:extLst>
                  <a:ext uri="{FF2B5EF4-FFF2-40B4-BE49-F238E27FC236}">
                    <a16:creationId xmlns:a16="http://schemas.microsoft.com/office/drawing/2014/main" id="{0877253B-9B40-296C-DBD8-7683DE6057C8}"/>
                  </a:ext>
                </a:extLst>
              </p:cNvPr>
              <p:cNvPicPr/>
              <p:nvPr/>
            </p:nvPicPr>
            <p:blipFill>
              <a:blip r:embed="rId117"/>
              <a:stretch>
                <a:fillRect/>
              </a:stretch>
            </p:blipFill>
            <p:spPr>
              <a:xfrm>
                <a:off x="7515036" y="696548"/>
                <a:ext cx="1387440" cy="5540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24" name="Ink 123">
                <a:extLst>
                  <a:ext uri="{FF2B5EF4-FFF2-40B4-BE49-F238E27FC236}">
                    <a16:creationId xmlns:a16="http://schemas.microsoft.com/office/drawing/2014/main" id="{2F85F05A-CF99-CA93-9F85-E4A19BBA116B}"/>
                  </a:ext>
                </a:extLst>
              </p14:cNvPr>
              <p14:cNvContentPartPr/>
              <p14:nvPr/>
            </p14:nvContentPartPr>
            <p14:xfrm>
              <a:off x="6033276" y="691508"/>
              <a:ext cx="712080" cy="531000"/>
            </p14:xfrm>
          </p:contentPart>
        </mc:Choice>
        <mc:Fallback>
          <p:pic>
            <p:nvPicPr>
              <p:cNvPr id="124" name="Ink 123">
                <a:extLst>
                  <a:ext uri="{FF2B5EF4-FFF2-40B4-BE49-F238E27FC236}">
                    <a16:creationId xmlns:a16="http://schemas.microsoft.com/office/drawing/2014/main" id="{2F85F05A-CF99-CA93-9F85-E4A19BBA116B}"/>
                  </a:ext>
                </a:extLst>
              </p:cNvPr>
              <p:cNvPicPr/>
              <p:nvPr/>
            </p:nvPicPr>
            <p:blipFill>
              <a:blip r:embed="rId119"/>
              <a:stretch>
                <a:fillRect/>
              </a:stretch>
            </p:blipFill>
            <p:spPr>
              <a:xfrm>
                <a:off x="6015636" y="673508"/>
                <a:ext cx="747720" cy="5666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29" name="Ink 128">
                <a:extLst>
                  <a:ext uri="{FF2B5EF4-FFF2-40B4-BE49-F238E27FC236}">
                    <a16:creationId xmlns:a16="http://schemas.microsoft.com/office/drawing/2014/main" id="{8669F999-4D74-FA4E-AC57-E89F386804BB}"/>
                  </a:ext>
                </a:extLst>
              </p14:cNvPr>
              <p14:cNvContentPartPr/>
              <p14:nvPr/>
            </p14:nvContentPartPr>
            <p14:xfrm>
              <a:off x="884916" y="684308"/>
              <a:ext cx="2138400" cy="554400"/>
            </p14:xfrm>
          </p:contentPart>
        </mc:Choice>
        <mc:Fallback>
          <p:pic>
            <p:nvPicPr>
              <p:cNvPr id="129" name="Ink 128">
                <a:extLst>
                  <a:ext uri="{FF2B5EF4-FFF2-40B4-BE49-F238E27FC236}">
                    <a16:creationId xmlns:a16="http://schemas.microsoft.com/office/drawing/2014/main" id="{8669F999-4D74-FA4E-AC57-E89F386804BB}"/>
                  </a:ext>
                </a:extLst>
              </p:cNvPr>
              <p:cNvPicPr/>
              <p:nvPr/>
            </p:nvPicPr>
            <p:blipFill>
              <a:blip r:embed="rId121"/>
              <a:stretch>
                <a:fillRect/>
              </a:stretch>
            </p:blipFill>
            <p:spPr>
              <a:xfrm>
                <a:off x="867276" y="666308"/>
                <a:ext cx="2174040" cy="5900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31" name="Ink 130">
                <a:extLst>
                  <a:ext uri="{FF2B5EF4-FFF2-40B4-BE49-F238E27FC236}">
                    <a16:creationId xmlns:a16="http://schemas.microsoft.com/office/drawing/2014/main" id="{EDBCA7DB-B3A8-0D71-E9A5-A9D982126278}"/>
                  </a:ext>
                </a:extLst>
              </p14:cNvPr>
              <p14:cNvContentPartPr/>
              <p14:nvPr/>
            </p14:nvContentPartPr>
            <p14:xfrm>
              <a:off x="7876836" y="1182548"/>
              <a:ext cx="1459800" cy="506160"/>
            </p14:xfrm>
          </p:contentPart>
        </mc:Choice>
        <mc:Fallback>
          <p:pic>
            <p:nvPicPr>
              <p:cNvPr id="131" name="Ink 130">
                <a:extLst>
                  <a:ext uri="{FF2B5EF4-FFF2-40B4-BE49-F238E27FC236}">
                    <a16:creationId xmlns:a16="http://schemas.microsoft.com/office/drawing/2014/main" id="{EDBCA7DB-B3A8-0D71-E9A5-A9D982126278}"/>
                  </a:ext>
                </a:extLst>
              </p:cNvPr>
              <p:cNvPicPr/>
              <p:nvPr/>
            </p:nvPicPr>
            <p:blipFill>
              <a:blip r:embed="rId123"/>
              <a:stretch>
                <a:fillRect/>
              </a:stretch>
            </p:blipFill>
            <p:spPr>
              <a:xfrm>
                <a:off x="7858836" y="1164908"/>
                <a:ext cx="1495440" cy="541800"/>
              </a:xfrm>
              <a:prstGeom prst="rect">
                <a:avLst/>
              </a:prstGeom>
            </p:spPr>
          </p:pic>
        </mc:Fallback>
      </mc:AlternateContent>
      <p:grpSp>
        <p:nvGrpSpPr>
          <p:cNvPr id="136" name="Group 135">
            <a:extLst>
              <a:ext uri="{FF2B5EF4-FFF2-40B4-BE49-F238E27FC236}">
                <a16:creationId xmlns:a16="http://schemas.microsoft.com/office/drawing/2014/main" id="{0F3A6D05-6E88-B519-E979-08E0CFE6CCC1}"/>
              </a:ext>
            </a:extLst>
          </p:cNvPr>
          <p:cNvGrpSpPr/>
          <p:nvPr/>
        </p:nvGrpSpPr>
        <p:grpSpPr>
          <a:xfrm>
            <a:off x="1848276" y="1551548"/>
            <a:ext cx="7290000" cy="176040"/>
            <a:chOff x="1848276" y="1551548"/>
            <a:chExt cx="7290000" cy="176040"/>
          </a:xfrm>
        </p:grpSpPr>
        <mc:AlternateContent xmlns:mc="http://schemas.openxmlformats.org/markup-compatibility/2006">
          <mc:Choice xmlns:p14="http://schemas.microsoft.com/office/powerpoint/2010/main" Requires="p14">
            <p:contentPart p14:bwMode="auto" r:id="rId124">
              <p14:nvContentPartPr>
                <p14:cNvPr id="133" name="Ink 132">
                  <a:extLst>
                    <a:ext uri="{FF2B5EF4-FFF2-40B4-BE49-F238E27FC236}">
                      <a16:creationId xmlns:a16="http://schemas.microsoft.com/office/drawing/2014/main" id="{320EF379-2993-C0B5-64C8-405195AE558F}"/>
                    </a:ext>
                  </a:extLst>
                </p14:cNvPr>
                <p14:cNvContentPartPr/>
                <p14:nvPr/>
              </p14:nvContentPartPr>
              <p14:xfrm>
                <a:off x="1882836" y="1551548"/>
                <a:ext cx="447480" cy="112680"/>
              </p14:xfrm>
            </p:contentPart>
          </mc:Choice>
          <mc:Fallback>
            <p:pic>
              <p:nvPicPr>
                <p:cNvPr id="133" name="Ink 132">
                  <a:extLst>
                    <a:ext uri="{FF2B5EF4-FFF2-40B4-BE49-F238E27FC236}">
                      <a16:creationId xmlns:a16="http://schemas.microsoft.com/office/drawing/2014/main" id="{320EF379-2993-C0B5-64C8-405195AE558F}"/>
                    </a:ext>
                  </a:extLst>
                </p:cNvPr>
                <p:cNvPicPr/>
                <p:nvPr/>
              </p:nvPicPr>
              <p:blipFill>
                <a:blip r:embed="rId125"/>
                <a:stretch>
                  <a:fillRect/>
                </a:stretch>
              </p:blipFill>
              <p:spPr>
                <a:xfrm>
                  <a:off x="1864836" y="1533908"/>
                  <a:ext cx="4831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20" name="Ink 19">
                  <a:extLst>
                    <a:ext uri="{FF2B5EF4-FFF2-40B4-BE49-F238E27FC236}">
                      <a16:creationId xmlns:a16="http://schemas.microsoft.com/office/drawing/2014/main" id="{EC3F3D53-BB4A-831C-A87A-E7928D526CC6}"/>
                    </a:ext>
                  </a:extLst>
                </p14:cNvPr>
                <p14:cNvContentPartPr/>
                <p14:nvPr/>
              </p14:nvContentPartPr>
              <p14:xfrm>
                <a:off x="8645436" y="1669988"/>
                <a:ext cx="492840" cy="28440"/>
              </p14:xfrm>
            </p:contentPart>
          </mc:Choice>
          <mc:Fallback>
            <p:pic>
              <p:nvPicPr>
                <p:cNvPr id="20" name="Ink 19">
                  <a:extLst>
                    <a:ext uri="{FF2B5EF4-FFF2-40B4-BE49-F238E27FC236}">
                      <a16:creationId xmlns:a16="http://schemas.microsoft.com/office/drawing/2014/main" id="{EC3F3D53-BB4A-831C-A87A-E7928D526CC6}"/>
                    </a:ext>
                  </a:extLst>
                </p:cNvPr>
                <p:cNvPicPr/>
                <p:nvPr/>
              </p:nvPicPr>
              <p:blipFill>
                <a:blip r:embed="rId127"/>
                <a:stretch>
                  <a:fillRect/>
                </a:stretch>
              </p:blipFill>
              <p:spPr>
                <a:xfrm>
                  <a:off x="8627796" y="1651988"/>
                  <a:ext cx="5284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21" name="Ink 20">
                  <a:extLst>
                    <a:ext uri="{FF2B5EF4-FFF2-40B4-BE49-F238E27FC236}">
                      <a16:creationId xmlns:a16="http://schemas.microsoft.com/office/drawing/2014/main" id="{4824F922-372D-2ED5-CDD8-5082E1AB5788}"/>
                    </a:ext>
                  </a:extLst>
                </p14:cNvPr>
                <p14:cNvContentPartPr/>
                <p14:nvPr/>
              </p14:nvContentPartPr>
              <p14:xfrm>
                <a:off x="8051796" y="1660268"/>
                <a:ext cx="442080" cy="35640"/>
              </p14:xfrm>
            </p:contentPart>
          </mc:Choice>
          <mc:Fallback>
            <p:pic>
              <p:nvPicPr>
                <p:cNvPr id="21" name="Ink 20">
                  <a:extLst>
                    <a:ext uri="{FF2B5EF4-FFF2-40B4-BE49-F238E27FC236}">
                      <a16:creationId xmlns:a16="http://schemas.microsoft.com/office/drawing/2014/main" id="{4824F922-372D-2ED5-CDD8-5082E1AB5788}"/>
                    </a:ext>
                  </a:extLst>
                </p:cNvPr>
                <p:cNvPicPr/>
                <p:nvPr/>
              </p:nvPicPr>
              <p:blipFill>
                <a:blip r:embed="rId129"/>
                <a:stretch>
                  <a:fillRect/>
                </a:stretch>
              </p:blipFill>
              <p:spPr>
                <a:xfrm>
                  <a:off x="8033796" y="1642268"/>
                  <a:ext cx="4777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23" name="Ink 22">
                  <a:extLst>
                    <a:ext uri="{FF2B5EF4-FFF2-40B4-BE49-F238E27FC236}">
                      <a16:creationId xmlns:a16="http://schemas.microsoft.com/office/drawing/2014/main" id="{5EC6C227-A865-96FD-88B5-406E91C98B47}"/>
                    </a:ext>
                  </a:extLst>
                </p14:cNvPr>
                <p14:cNvContentPartPr/>
                <p14:nvPr/>
              </p14:nvContentPartPr>
              <p14:xfrm>
                <a:off x="7095276" y="1668548"/>
                <a:ext cx="813600" cy="59040"/>
              </p14:xfrm>
            </p:contentPart>
          </mc:Choice>
          <mc:Fallback>
            <p:pic>
              <p:nvPicPr>
                <p:cNvPr id="23" name="Ink 22">
                  <a:extLst>
                    <a:ext uri="{FF2B5EF4-FFF2-40B4-BE49-F238E27FC236}">
                      <a16:creationId xmlns:a16="http://schemas.microsoft.com/office/drawing/2014/main" id="{5EC6C227-A865-96FD-88B5-406E91C98B47}"/>
                    </a:ext>
                  </a:extLst>
                </p:cNvPr>
                <p:cNvPicPr/>
                <p:nvPr/>
              </p:nvPicPr>
              <p:blipFill>
                <a:blip r:embed="rId131"/>
                <a:stretch>
                  <a:fillRect/>
                </a:stretch>
              </p:blipFill>
              <p:spPr>
                <a:xfrm>
                  <a:off x="7077636" y="1650908"/>
                  <a:ext cx="8492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25" name="Ink 24">
                  <a:extLst>
                    <a:ext uri="{FF2B5EF4-FFF2-40B4-BE49-F238E27FC236}">
                      <a16:creationId xmlns:a16="http://schemas.microsoft.com/office/drawing/2014/main" id="{33E4CF9C-588E-3C20-B018-2C184F6E4CFE}"/>
                    </a:ext>
                  </a:extLst>
                </p14:cNvPr>
                <p14:cNvContentPartPr/>
                <p14:nvPr/>
              </p14:nvContentPartPr>
              <p14:xfrm>
                <a:off x="6382116" y="1639748"/>
                <a:ext cx="569160" cy="43560"/>
              </p14:xfrm>
            </p:contentPart>
          </mc:Choice>
          <mc:Fallback>
            <p:pic>
              <p:nvPicPr>
                <p:cNvPr id="25" name="Ink 24">
                  <a:extLst>
                    <a:ext uri="{FF2B5EF4-FFF2-40B4-BE49-F238E27FC236}">
                      <a16:creationId xmlns:a16="http://schemas.microsoft.com/office/drawing/2014/main" id="{33E4CF9C-588E-3C20-B018-2C184F6E4CFE}"/>
                    </a:ext>
                  </a:extLst>
                </p:cNvPr>
                <p:cNvPicPr/>
                <p:nvPr/>
              </p:nvPicPr>
              <p:blipFill>
                <a:blip r:embed="rId133"/>
                <a:stretch>
                  <a:fillRect/>
                </a:stretch>
              </p:blipFill>
              <p:spPr>
                <a:xfrm>
                  <a:off x="6364116" y="1622108"/>
                  <a:ext cx="6048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26" name="Ink 25">
                  <a:extLst>
                    <a:ext uri="{FF2B5EF4-FFF2-40B4-BE49-F238E27FC236}">
                      <a16:creationId xmlns:a16="http://schemas.microsoft.com/office/drawing/2014/main" id="{381C710F-6822-AD29-3874-532DAC0D250A}"/>
                    </a:ext>
                  </a:extLst>
                </p14:cNvPr>
                <p14:cNvContentPartPr/>
                <p14:nvPr/>
              </p14:nvContentPartPr>
              <p14:xfrm>
                <a:off x="5387436" y="1694108"/>
                <a:ext cx="624240" cy="20160"/>
              </p14:xfrm>
            </p:contentPart>
          </mc:Choice>
          <mc:Fallback>
            <p:pic>
              <p:nvPicPr>
                <p:cNvPr id="26" name="Ink 25">
                  <a:extLst>
                    <a:ext uri="{FF2B5EF4-FFF2-40B4-BE49-F238E27FC236}">
                      <a16:creationId xmlns:a16="http://schemas.microsoft.com/office/drawing/2014/main" id="{381C710F-6822-AD29-3874-532DAC0D250A}"/>
                    </a:ext>
                  </a:extLst>
                </p:cNvPr>
                <p:cNvPicPr/>
                <p:nvPr/>
              </p:nvPicPr>
              <p:blipFill>
                <a:blip r:embed="rId135"/>
                <a:stretch>
                  <a:fillRect/>
                </a:stretch>
              </p:blipFill>
              <p:spPr>
                <a:xfrm>
                  <a:off x="5369436" y="1676468"/>
                  <a:ext cx="6598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28" name="Ink 27">
                  <a:extLst>
                    <a:ext uri="{FF2B5EF4-FFF2-40B4-BE49-F238E27FC236}">
                      <a16:creationId xmlns:a16="http://schemas.microsoft.com/office/drawing/2014/main" id="{C1536684-03A3-CC09-90AD-BC043BBF439D}"/>
                    </a:ext>
                  </a:extLst>
                </p14:cNvPr>
                <p14:cNvContentPartPr/>
                <p14:nvPr/>
              </p14:nvContentPartPr>
              <p14:xfrm>
                <a:off x="4929516" y="1646588"/>
                <a:ext cx="397440" cy="20160"/>
              </p14:xfrm>
            </p:contentPart>
          </mc:Choice>
          <mc:Fallback>
            <p:pic>
              <p:nvPicPr>
                <p:cNvPr id="28" name="Ink 27">
                  <a:extLst>
                    <a:ext uri="{FF2B5EF4-FFF2-40B4-BE49-F238E27FC236}">
                      <a16:creationId xmlns:a16="http://schemas.microsoft.com/office/drawing/2014/main" id="{C1536684-03A3-CC09-90AD-BC043BBF439D}"/>
                    </a:ext>
                  </a:extLst>
                </p:cNvPr>
                <p:cNvPicPr/>
                <p:nvPr/>
              </p:nvPicPr>
              <p:blipFill>
                <a:blip r:embed="rId137"/>
                <a:stretch>
                  <a:fillRect/>
                </a:stretch>
              </p:blipFill>
              <p:spPr>
                <a:xfrm>
                  <a:off x="4911516" y="1628948"/>
                  <a:ext cx="4330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29" name="Ink 28">
                  <a:extLst>
                    <a:ext uri="{FF2B5EF4-FFF2-40B4-BE49-F238E27FC236}">
                      <a16:creationId xmlns:a16="http://schemas.microsoft.com/office/drawing/2014/main" id="{4E48073F-FB01-106D-ECA6-8F59C9638B6C}"/>
                    </a:ext>
                  </a:extLst>
                </p14:cNvPr>
                <p14:cNvContentPartPr/>
                <p14:nvPr/>
              </p14:nvContentPartPr>
              <p14:xfrm>
                <a:off x="4216716" y="1634708"/>
                <a:ext cx="432000" cy="8280"/>
              </p14:xfrm>
            </p:contentPart>
          </mc:Choice>
          <mc:Fallback>
            <p:pic>
              <p:nvPicPr>
                <p:cNvPr id="29" name="Ink 28">
                  <a:extLst>
                    <a:ext uri="{FF2B5EF4-FFF2-40B4-BE49-F238E27FC236}">
                      <a16:creationId xmlns:a16="http://schemas.microsoft.com/office/drawing/2014/main" id="{4E48073F-FB01-106D-ECA6-8F59C9638B6C}"/>
                    </a:ext>
                  </a:extLst>
                </p:cNvPr>
                <p:cNvPicPr/>
                <p:nvPr/>
              </p:nvPicPr>
              <p:blipFill>
                <a:blip r:embed="rId139"/>
                <a:stretch>
                  <a:fillRect/>
                </a:stretch>
              </p:blipFill>
              <p:spPr>
                <a:xfrm>
                  <a:off x="4199076" y="1617068"/>
                  <a:ext cx="4676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30" name="Ink 29">
                  <a:extLst>
                    <a:ext uri="{FF2B5EF4-FFF2-40B4-BE49-F238E27FC236}">
                      <a16:creationId xmlns:a16="http://schemas.microsoft.com/office/drawing/2014/main" id="{D54F5ABC-7397-4614-9325-24E1C114ADA7}"/>
                    </a:ext>
                  </a:extLst>
                </p14:cNvPr>
                <p14:cNvContentPartPr/>
                <p14:nvPr/>
              </p14:nvContentPartPr>
              <p14:xfrm>
                <a:off x="3507156" y="1616348"/>
                <a:ext cx="537480" cy="45720"/>
              </p14:xfrm>
            </p:contentPart>
          </mc:Choice>
          <mc:Fallback>
            <p:pic>
              <p:nvPicPr>
                <p:cNvPr id="30" name="Ink 29">
                  <a:extLst>
                    <a:ext uri="{FF2B5EF4-FFF2-40B4-BE49-F238E27FC236}">
                      <a16:creationId xmlns:a16="http://schemas.microsoft.com/office/drawing/2014/main" id="{D54F5ABC-7397-4614-9325-24E1C114ADA7}"/>
                    </a:ext>
                  </a:extLst>
                </p:cNvPr>
                <p:cNvPicPr/>
                <p:nvPr/>
              </p:nvPicPr>
              <p:blipFill>
                <a:blip r:embed="rId141"/>
                <a:stretch>
                  <a:fillRect/>
                </a:stretch>
              </p:blipFill>
              <p:spPr>
                <a:xfrm>
                  <a:off x="3489156" y="1598348"/>
                  <a:ext cx="5731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32" name="Ink 31">
                  <a:extLst>
                    <a:ext uri="{FF2B5EF4-FFF2-40B4-BE49-F238E27FC236}">
                      <a16:creationId xmlns:a16="http://schemas.microsoft.com/office/drawing/2014/main" id="{F2FD1D05-0ACE-8B30-B4FC-9C40E2FEBC98}"/>
                    </a:ext>
                  </a:extLst>
                </p14:cNvPr>
                <p14:cNvContentPartPr/>
                <p14:nvPr/>
              </p14:nvContentPartPr>
              <p14:xfrm>
                <a:off x="2677716" y="1614908"/>
                <a:ext cx="511200" cy="62640"/>
              </p14:xfrm>
            </p:contentPart>
          </mc:Choice>
          <mc:Fallback>
            <p:pic>
              <p:nvPicPr>
                <p:cNvPr id="32" name="Ink 31">
                  <a:extLst>
                    <a:ext uri="{FF2B5EF4-FFF2-40B4-BE49-F238E27FC236}">
                      <a16:creationId xmlns:a16="http://schemas.microsoft.com/office/drawing/2014/main" id="{F2FD1D05-0ACE-8B30-B4FC-9C40E2FEBC98}"/>
                    </a:ext>
                  </a:extLst>
                </p:cNvPr>
                <p:cNvPicPr/>
                <p:nvPr/>
              </p:nvPicPr>
              <p:blipFill>
                <a:blip r:embed="rId143"/>
                <a:stretch>
                  <a:fillRect/>
                </a:stretch>
              </p:blipFill>
              <p:spPr>
                <a:xfrm>
                  <a:off x="2659716" y="1596908"/>
                  <a:ext cx="5468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33" name="Ink 32">
                  <a:extLst>
                    <a:ext uri="{FF2B5EF4-FFF2-40B4-BE49-F238E27FC236}">
                      <a16:creationId xmlns:a16="http://schemas.microsoft.com/office/drawing/2014/main" id="{1A82FBEF-7ED5-0B84-DAA8-9BA3541E17D1}"/>
                    </a:ext>
                  </a:extLst>
                </p14:cNvPr>
                <p14:cNvContentPartPr/>
                <p14:nvPr/>
              </p14:nvContentPartPr>
              <p14:xfrm>
                <a:off x="1848276" y="1631828"/>
                <a:ext cx="698400" cy="70560"/>
              </p14:xfrm>
            </p:contentPart>
          </mc:Choice>
          <mc:Fallback>
            <p:pic>
              <p:nvPicPr>
                <p:cNvPr id="33" name="Ink 32">
                  <a:extLst>
                    <a:ext uri="{FF2B5EF4-FFF2-40B4-BE49-F238E27FC236}">
                      <a16:creationId xmlns:a16="http://schemas.microsoft.com/office/drawing/2014/main" id="{1A82FBEF-7ED5-0B84-DAA8-9BA3541E17D1}"/>
                    </a:ext>
                  </a:extLst>
                </p:cNvPr>
                <p:cNvPicPr/>
                <p:nvPr/>
              </p:nvPicPr>
              <p:blipFill>
                <a:blip r:embed="rId145"/>
                <a:stretch>
                  <a:fillRect/>
                </a:stretch>
              </p:blipFill>
              <p:spPr>
                <a:xfrm>
                  <a:off x="1830276" y="1613828"/>
                  <a:ext cx="734040" cy="106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6">
            <p14:nvContentPartPr>
              <p14:cNvPr id="37" name="Ink 36">
                <a:extLst>
                  <a:ext uri="{FF2B5EF4-FFF2-40B4-BE49-F238E27FC236}">
                    <a16:creationId xmlns:a16="http://schemas.microsoft.com/office/drawing/2014/main" id="{B944EAEB-4B33-4080-A13F-91F993E695DA}"/>
                  </a:ext>
                </a:extLst>
              </p14:cNvPr>
              <p14:cNvContentPartPr/>
              <p14:nvPr/>
            </p14:nvContentPartPr>
            <p14:xfrm>
              <a:off x="1276236" y="1528148"/>
              <a:ext cx="20160" cy="36360"/>
            </p14:xfrm>
          </p:contentPart>
        </mc:Choice>
        <mc:Fallback>
          <p:pic>
            <p:nvPicPr>
              <p:cNvPr id="37" name="Ink 36">
                <a:extLst>
                  <a:ext uri="{FF2B5EF4-FFF2-40B4-BE49-F238E27FC236}">
                    <a16:creationId xmlns:a16="http://schemas.microsoft.com/office/drawing/2014/main" id="{B944EAEB-4B33-4080-A13F-91F993E695DA}"/>
                  </a:ext>
                </a:extLst>
              </p:cNvPr>
              <p:cNvPicPr/>
              <p:nvPr/>
            </p:nvPicPr>
            <p:blipFill>
              <a:blip r:embed="rId147"/>
              <a:stretch>
                <a:fillRect/>
              </a:stretch>
            </p:blipFill>
            <p:spPr>
              <a:xfrm>
                <a:off x="1258596" y="1510508"/>
                <a:ext cx="558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38" name="Ink 37">
                <a:extLst>
                  <a:ext uri="{FF2B5EF4-FFF2-40B4-BE49-F238E27FC236}">
                    <a16:creationId xmlns:a16="http://schemas.microsoft.com/office/drawing/2014/main" id="{12EB2946-A7F4-19C7-9A65-366EC735516F}"/>
                  </a:ext>
                </a:extLst>
              </p14:cNvPr>
              <p14:cNvContentPartPr/>
              <p14:nvPr/>
            </p14:nvContentPartPr>
            <p14:xfrm>
              <a:off x="718596" y="1571708"/>
              <a:ext cx="604440" cy="55440"/>
            </p14:xfrm>
          </p:contentPart>
        </mc:Choice>
        <mc:Fallback>
          <p:pic>
            <p:nvPicPr>
              <p:cNvPr id="38" name="Ink 37">
                <a:extLst>
                  <a:ext uri="{FF2B5EF4-FFF2-40B4-BE49-F238E27FC236}">
                    <a16:creationId xmlns:a16="http://schemas.microsoft.com/office/drawing/2014/main" id="{12EB2946-A7F4-19C7-9A65-366EC735516F}"/>
                  </a:ext>
                </a:extLst>
              </p:cNvPr>
              <p:cNvPicPr/>
              <p:nvPr/>
            </p:nvPicPr>
            <p:blipFill>
              <a:blip r:embed="rId149"/>
              <a:stretch>
                <a:fillRect/>
              </a:stretch>
            </p:blipFill>
            <p:spPr>
              <a:xfrm>
                <a:off x="700956" y="1553708"/>
                <a:ext cx="6400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4" name="Ink 3">
                <a:extLst>
                  <a:ext uri="{FF2B5EF4-FFF2-40B4-BE49-F238E27FC236}">
                    <a16:creationId xmlns:a16="http://schemas.microsoft.com/office/drawing/2014/main" id="{B9411FA3-7C28-F7E4-AD77-AB9E067691FD}"/>
                  </a:ext>
                </a:extLst>
              </p14:cNvPr>
              <p14:cNvContentPartPr/>
              <p14:nvPr/>
            </p14:nvContentPartPr>
            <p14:xfrm>
              <a:off x="7550676" y="1147988"/>
              <a:ext cx="1110600" cy="90360"/>
            </p14:xfrm>
          </p:contentPart>
        </mc:Choice>
        <mc:Fallback>
          <p:pic>
            <p:nvPicPr>
              <p:cNvPr id="4" name="Ink 3">
                <a:extLst>
                  <a:ext uri="{FF2B5EF4-FFF2-40B4-BE49-F238E27FC236}">
                    <a16:creationId xmlns:a16="http://schemas.microsoft.com/office/drawing/2014/main" id="{B9411FA3-7C28-F7E4-AD77-AB9E067691FD}"/>
                  </a:ext>
                </a:extLst>
              </p:cNvPr>
              <p:cNvPicPr/>
              <p:nvPr/>
            </p:nvPicPr>
            <p:blipFill>
              <a:blip r:embed="rId151"/>
              <a:stretch>
                <a:fillRect/>
              </a:stretch>
            </p:blipFill>
            <p:spPr>
              <a:xfrm>
                <a:off x="7532676" y="1130348"/>
                <a:ext cx="11462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5" name="Ink 4">
                <a:extLst>
                  <a:ext uri="{FF2B5EF4-FFF2-40B4-BE49-F238E27FC236}">
                    <a16:creationId xmlns:a16="http://schemas.microsoft.com/office/drawing/2014/main" id="{BB606DC0-79B6-4D37-A20D-3F725A5A72E9}"/>
                  </a:ext>
                </a:extLst>
              </p14:cNvPr>
              <p14:cNvContentPartPr/>
              <p14:nvPr/>
            </p14:nvContentPartPr>
            <p14:xfrm>
              <a:off x="6859836" y="1173188"/>
              <a:ext cx="564840" cy="60840"/>
            </p14:xfrm>
          </p:contentPart>
        </mc:Choice>
        <mc:Fallback>
          <p:pic>
            <p:nvPicPr>
              <p:cNvPr id="5" name="Ink 4">
                <a:extLst>
                  <a:ext uri="{FF2B5EF4-FFF2-40B4-BE49-F238E27FC236}">
                    <a16:creationId xmlns:a16="http://schemas.microsoft.com/office/drawing/2014/main" id="{BB606DC0-79B6-4D37-A20D-3F725A5A72E9}"/>
                  </a:ext>
                </a:extLst>
              </p:cNvPr>
              <p:cNvPicPr/>
              <p:nvPr/>
            </p:nvPicPr>
            <p:blipFill>
              <a:blip r:embed="rId153"/>
              <a:stretch>
                <a:fillRect/>
              </a:stretch>
            </p:blipFill>
            <p:spPr>
              <a:xfrm>
                <a:off x="6841836" y="1155548"/>
                <a:ext cx="6004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7" name="Ink 6">
                <a:extLst>
                  <a:ext uri="{FF2B5EF4-FFF2-40B4-BE49-F238E27FC236}">
                    <a16:creationId xmlns:a16="http://schemas.microsoft.com/office/drawing/2014/main" id="{432FBAF9-1BB3-D07B-BB94-9C6C964272EE}"/>
                  </a:ext>
                </a:extLst>
              </p14:cNvPr>
              <p14:cNvContentPartPr/>
              <p14:nvPr/>
            </p14:nvContentPartPr>
            <p14:xfrm>
              <a:off x="6055956" y="1200188"/>
              <a:ext cx="599400" cy="52560"/>
            </p14:xfrm>
          </p:contentPart>
        </mc:Choice>
        <mc:Fallback>
          <p:pic>
            <p:nvPicPr>
              <p:cNvPr id="7" name="Ink 6">
                <a:extLst>
                  <a:ext uri="{FF2B5EF4-FFF2-40B4-BE49-F238E27FC236}">
                    <a16:creationId xmlns:a16="http://schemas.microsoft.com/office/drawing/2014/main" id="{432FBAF9-1BB3-D07B-BB94-9C6C964272EE}"/>
                  </a:ext>
                </a:extLst>
              </p:cNvPr>
              <p:cNvPicPr/>
              <p:nvPr/>
            </p:nvPicPr>
            <p:blipFill>
              <a:blip r:embed="rId155"/>
              <a:stretch>
                <a:fillRect/>
              </a:stretch>
            </p:blipFill>
            <p:spPr>
              <a:xfrm>
                <a:off x="6038316" y="1182188"/>
                <a:ext cx="6350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 name="Ink 9">
                <a:extLst>
                  <a:ext uri="{FF2B5EF4-FFF2-40B4-BE49-F238E27FC236}">
                    <a16:creationId xmlns:a16="http://schemas.microsoft.com/office/drawing/2014/main" id="{02E2DAEC-903E-7291-875A-640D5028DC47}"/>
                  </a:ext>
                </a:extLst>
              </p14:cNvPr>
              <p14:cNvContentPartPr/>
              <p14:nvPr/>
            </p14:nvContentPartPr>
            <p14:xfrm>
              <a:off x="5487156" y="1188308"/>
              <a:ext cx="380520" cy="111240"/>
            </p14:xfrm>
          </p:contentPart>
        </mc:Choice>
        <mc:Fallback>
          <p:pic>
            <p:nvPicPr>
              <p:cNvPr id="10" name="Ink 9">
                <a:extLst>
                  <a:ext uri="{FF2B5EF4-FFF2-40B4-BE49-F238E27FC236}">
                    <a16:creationId xmlns:a16="http://schemas.microsoft.com/office/drawing/2014/main" id="{02E2DAEC-903E-7291-875A-640D5028DC47}"/>
                  </a:ext>
                </a:extLst>
              </p:cNvPr>
              <p:cNvPicPr/>
              <p:nvPr/>
            </p:nvPicPr>
            <p:blipFill>
              <a:blip r:embed="rId157"/>
              <a:stretch>
                <a:fillRect/>
              </a:stretch>
            </p:blipFill>
            <p:spPr>
              <a:xfrm>
                <a:off x="5469516" y="1170668"/>
                <a:ext cx="4161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 name="Ink 10">
                <a:extLst>
                  <a:ext uri="{FF2B5EF4-FFF2-40B4-BE49-F238E27FC236}">
                    <a16:creationId xmlns:a16="http://schemas.microsoft.com/office/drawing/2014/main" id="{F6606269-FD8A-87BB-2F7F-C473686ED87E}"/>
                  </a:ext>
                </a:extLst>
              </p14:cNvPr>
              <p14:cNvContentPartPr/>
              <p14:nvPr/>
            </p14:nvContentPartPr>
            <p14:xfrm>
              <a:off x="4771476" y="1182188"/>
              <a:ext cx="462600" cy="27360"/>
            </p14:xfrm>
          </p:contentPart>
        </mc:Choice>
        <mc:Fallback>
          <p:pic>
            <p:nvPicPr>
              <p:cNvPr id="11" name="Ink 10">
                <a:extLst>
                  <a:ext uri="{FF2B5EF4-FFF2-40B4-BE49-F238E27FC236}">
                    <a16:creationId xmlns:a16="http://schemas.microsoft.com/office/drawing/2014/main" id="{F6606269-FD8A-87BB-2F7F-C473686ED87E}"/>
                  </a:ext>
                </a:extLst>
              </p:cNvPr>
              <p:cNvPicPr/>
              <p:nvPr/>
            </p:nvPicPr>
            <p:blipFill>
              <a:blip r:embed="rId159"/>
              <a:stretch>
                <a:fillRect/>
              </a:stretch>
            </p:blipFill>
            <p:spPr>
              <a:xfrm>
                <a:off x="4753836" y="1164188"/>
                <a:ext cx="4982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2" name="Ink 11">
                <a:extLst>
                  <a:ext uri="{FF2B5EF4-FFF2-40B4-BE49-F238E27FC236}">
                    <a16:creationId xmlns:a16="http://schemas.microsoft.com/office/drawing/2014/main" id="{A9BFF6F6-3661-7B4A-59E0-91CE99953031}"/>
                  </a:ext>
                </a:extLst>
              </p14:cNvPr>
              <p14:cNvContentPartPr/>
              <p14:nvPr/>
            </p14:nvContentPartPr>
            <p14:xfrm>
              <a:off x="4048596" y="1212788"/>
              <a:ext cx="546480" cy="31320"/>
            </p14:xfrm>
          </p:contentPart>
        </mc:Choice>
        <mc:Fallback>
          <p:pic>
            <p:nvPicPr>
              <p:cNvPr id="12" name="Ink 11">
                <a:extLst>
                  <a:ext uri="{FF2B5EF4-FFF2-40B4-BE49-F238E27FC236}">
                    <a16:creationId xmlns:a16="http://schemas.microsoft.com/office/drawing/2014/main" id="{A9BFF6F6-3661-7B4A-59E0-91CE99953031}"/>
                  </a:ext>
                </a:extLst>
              </p:cNvPr>
              <p:cNvPicPr/>
              <p:nvPr/>
            </p:nvPicPr>
            <p:blipFill>
              <a:blip r:embed="rId161"/>
              <a:stretch>
                <a:fillRect/>
              </a:stretch>
            </p:blipFill>
            <p:spPr>
              <a:xfrm>
                <a:off x="4030956" y="1194788"/>
                <a:ext cx="5821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4" name="Ink 13">
                <a:extLst>
                  <a:ext uri="{FF2B5EF4-FFF2-40B4-BE49-F238E27FC236}">
                    <a16:creationId xmlns:a16="http://schemas.microsoft.com/office/drawing/2014/main" id="{F6A8EBD3-5B36-73D6-62D0-2C42AB3AE03F}"/>
                  </a:ext>
                </a:extLst>
              </p14:cNvPr>
              <p14:cNvContentPartPr/>
              <p14:nvPr/>
            </p14:nvContentPartPr>
            <p14:xfrm>
              <a:off x="3441636" y="1212788"/>
              <a:ext cx="424440" cy="54360"/>
            </p14:xfrm>
          </p:contentPart>
        </mc:Choice>
        <mc:Fallback>
          <p:pic>
            <p:nvPicPr>
              <p:cNvPr id="14" name="Ink 13">
                <a:extLst>
                  <a:ext uri="{FF2B5EF4-FFF2-40B4-BE49-F238E27FC236}">
                    <a16:creationId xmlns:a16="http://schemas.microsoft.com/office/drawing/2014/main" id="{F6A8EBD3-5B36-73D6-62D0-2C42AB3AE03F}"/>
                  </a:ext>
                </a:extLst>
              </p:cNvPr>
              <p:cNvPicPr/>
              <p:nvPr/>
            </p:nvPicPr>
            <p:blipFill>
              <a:blip r:embed="rId163"/>
              <a:stretch>
                <a:fillRect/>
              </a:stretch>
            </p:blipFill>
            <p:spPr>
              <a:xfrm>
                <a:off x="3423996" y="1195148"/>
                <a:ext cx="4600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6" name="Ink 125">
                <a:extLst>
                  <a:ext uri="{FF2B5EF4-FFF2-40B4-BE49-F238E27FC236}">
                    <a16:creationId xmlns:a16="http://schemas.microsoft.com/office/drawing/2014/main" id="{3259F069-C2B2-E72C-847C-645000F87CA8}"/>
                  </a:ext>
                </a:extLst>
              </p14:cNvPr>
              <p14:cNvContentPartPr/>
              <p14:nvPr/>
            </p14:nvContentPartPr>
            <p14:xfrm>
              <a:off x="5858676" y="1156988"/>
              <a:ext cx="6120" cy="1800"/>
            </p14:xfrm>
          </p:contentPart>
        </mc:Choice>
        <mc:Fallback>
          <p:pic>
            <p:nvPicPr>
              <p:cNvPr id="126" name="Ink 125">
                <a:extLst>
                  <a:ext uri="{FF2B5EF4-FFF2-40B4-BE49-F238E27FC236}">
                    <a16:creationId xmlns:a16="http://schemas.microsoft.com/office/drawing/2014/main" id="{3259F069-C2B2-E72C-847C-645000F87CA8}"/>
                  </a:ext>
                </a:extLst>
              </p:cNvPr>
              <p:cNvPicPr/>
              <p:nvPr/>
            </p:nvPicPr>
            <p:blipFill>
              <a:blip r:embed="rId165"/>
              <a:stretch>
                <a:fillRect/>
              </a:stretch>
            </p:blipFill>
            <p:spPr>
              <a:xfrm>
                <a:off x="5840676" y="1138988"/>
                <a:ext cx="417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7" name="Ink 126">
                <a:extLst>
                  <a:ext uri="{FF2B5EF4-FFF2-40B4-BE49-F238E27FC236}">
                    <a16:creationId xmlns:a16="http://schemas.microsoft.com/office/drawing/2014/main" id="{CAE336F8-E78D-CD31-3711-55EE37C09EAB}"/>
                  </a:ext>
                </a:extLst>
              </p14:cNvPr>
              <p14:cNvContentPartPr/>
              <p14:nvPr/>
            </p14:nvContentPartPr>
            <p14:xfrm>
              <a:off x="4582836" y="661988"/>
              <a:ext cx="1442520" cy="524520"/>
            </p14:xfrm>
          </p:contentPart>
        </mc:Choice>
        <mc:Fallback>
          <p:pic>
            <p:nvPicPr>
              <p:cNvPr id="127" name="Ink 126">
                <a:extLst>
                  <a:ext uri="{FF2B5EF4-FFF2-40B4-BE49-F238E27FC236}">
                    <a16:creationId xmlns:a16="http://schemas.microsoft.com/office/drawing/2014/main" id="{CAE336F8-E78D-CD31-3711-55EE37C09EAB}"/>
                  </a:ext>
                </a:extLst>
              </p:cNvPr>
              <p:cNvPicPr/>
              <p:nvPr/>
            </p:nvPicPr>
            <p:blipFill>
              <a:blip r:embed="rId167"/>
              <a:stretch>
                <a:fillRect/>
              </a:stretch>
            </p:blipFill>
            <p:spPr>
              <a:xfrm>
                <a:off x="4565196" y="644348"/>
                <a:ext cx="1478160" cy="5601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6" name="Ink 15">
                <a:extLst>
                  <a:ext uri="{FF2B5EF4-FFF2-40B4-BE49-F238E27FC236}">
                    <a16:creationId xmlns:a16="http://schemas.microsoft.com/office/drawing/2014/main" id="{313261F3-2473-8BFB-1FC3-9F937CC03360}"/>
                  </a:ext>
                </a:extLst>
              </p14:cNvPr>
              <p14:cNvContentPartPr/>
              <p14:nvPr/>
            </p14:nvContentPartPr>
            <p14:xfrm>
              <a:off x="2502036" y="1163468"/>
              <a:ext cx="275760" cy="48240"/>
            </p14:xfrm>
          </p:contentPart>
        </mc:Choice>
        <mc:Fallback>
          <p:pic>
            <p:nvPicPr>
              <p:cNvPr id="16" name="Ink 15">
                <a:extLst>
                  <a:ext uri="{FF2B5EF4-FFF2-40B4-BE49-F238E27FC236}">
                    <a16:creationId xmlns:a16="http://schemas.microsoft.com/office/drawing/2014/main" id="{313261F3-2473-8BFB-1FC3-9F937CC03360}"/>
                  </a:ext>
                </a:extLst>
              </p:cNvPr>
              <p:cNvPicPr/>
              <p:nvPr/>
            </p:nvPicPr>
            <p:blipFill>
              <a:blip r:embed="rId169"/>
              <a:stretch>
                <a:fillRect/>
              </a:stretch>
            </p:blipFill>
            <p:spPr>
              <a:xfrm>
                <a:off x="2484396" y="1145468"/>
                <a:ext cx="3114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7" name="Ink 16">
                <a:extLst>
                  <a:ext uri="{FF2B5EF4-FFF2-40B4-BE49-F238E27FC236}">
                    <a16:creationId xmlns:a16="http://schemas.microsoft.com/office/drawing/2014/main" id="{33E909EE-1DB5-CCEA-E066-20EFB5BB5D6B}"/>
                  </a:ext>
                </a:extLst>
              </p14:cNvPr>
              <p14:cNvContentPartPr/>
              <p14:nvPr/>
            </p14:nvContentPartPr>
            <p14:xfrm>
              <a:off x="2092716" y="1244828"/>
              <a:ext cx="289440" cy="16560"/>
            </p14:xfrm>
          </p:contentPart>
        </mc:Choice>
        <mc:Fallback>
          <p:pic>
            <p:nvPicPr>
              <p:cNvPr id="17" name="Ink 16">
                <a:extLst>
                  <a:ext uri="{FF2B5EF4-FFF2-40B4-BE49-F238E27FC236}">
                    <a16:creationId xmlns:a16="http://schemas.microsoft.com/office/drawing/2014/main" id="{33E909EE-1DB5-CCEA-E066-20EFB5BB5D6B}"/>
                  </a:ext>
                </a:extLst>
              </p:cNvPr>
              <p:cNvPicPr/>
              <p:nvPr/>
            </p:nvPicPr>
            <p:blipFill>
              <a:blip r:embed="rId171"/>
              <a:stretch>
                <a:fillRect/>
              </a:stretch>
            </p:blipFill>
            <p:spPr>
              <a:xfrm>
                <a:off x="2074716" y="1226828"/>
                <a:ext cx="3250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8" name="Ink 17">
                <a:extLst>
                  <a:ext uri="{FF2B5EF4-FFF2-40B4-BE49-F238E27FC236}">
                    <a16:creationId xmlns:a16="http://schemas.microsoft.com/office/drawing/2014/main" id="{D29530D6-75E7-554A-A846-B36D64191C83}"/>
                  </a:ext>
                </a:extLst>
              </p14:cNvPr>
              <p14:cNvContentPartPr/>
              <p14:nvPr/>
            </p14:nvContentPartPr>
            <p14:xfrm>
              <a:off x="1269036" y="1162028"/>
              <a:ext cx="594720" cy="57240"/>
            </p14:xfrm>
          </p:contentPart>
        </mc:Choice>
        <mc:Fallback>
          <p:pic>
            <p:nvPicPr>
              <p:cNvPr id="18" name="Ink 17">
                <a:extLst>
                  <a:ext uri="{FF2B5EF4-FFF2-40B4-BE49-F238E27FC236}">
                    <a16:creationId xmlns:a16="http://schemas.microsoft.com/office/drawing/2014/main" id="{D29530D6-75E7-554A-A846-B36D64191C83}"/>
                  </a:ext>
                </a:extLst>
              </p:cNvPr>
              <p:cNvPicPr/>
              <p:nvPr/>
            </p:nvPicPr>
            <p:blipFill>
              <a:blip r:embed="rId173"/>
              <a:stretch>
                <a:fillRect/>
              </a:stretch>
            </p:blipFill>
            <p:spPr>
              <a:xfrm>
                <a:off x="1251396" y="1144388"/>
                <a:ext cx="6303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34" name="Ink 133">
                <a:extLst>
                  <a:ext uri="{FF2B5EF4-FFF2-40B4-BE49-F238E27FC236}">
                    <a16:creationId xmlns:a16="http://schemas.microsoft.com/office/drawing/2014/main" id="{33EF64A5-0A56-7CC9-3FC3-E7E6DDE84072}"/>
                  </a:ext>
                </a:extLst>
              </p14:cNvPr>
              <p14:cNvContentPartPr/>
              <p14:nvPr/>
            </p14:nvContentPartPr>
            <p14:xfrm>
              <a:off x="1776996" y="1131068"/>
              <a:ext cx="4407480" cy="574200"/>
            </p14:xfrm>
          </p:contentPart>
        </mc:Choice>
        <mc:Fallback>
          <p:pic>
            <p:nvPicPr>
              <p:cNvPr id="134" name="Ink 133">
                <a:extLst>
                  <a:ext uri="{FF2B5EF4-FFF2-40B4-BE49-F238E27FC236}">
                    <a16:creationId xmlns:a16="http://schemas.microsoft.com/office/drawing/2014/main" id="{33EF64A5-0A56-7CC9-3FC3-E7E6DDE84072}"/>
                  </a:ext>
                </a:extLst>
              </p:cNvPr>
              <p:cNvPicPr/>
              <p:nvPr/>
            </p:nvPicPr>
            <p:blipFill>
              <a:blip r:embed="rId175"/>
              <a:stretch>
                <a:fillRect/>
              </a:stretch>
            </p:blipFill>
            <p:spPr>
              <a:xfrm>
                <a:off x="1759356" y="1113428"/>
                <a:ext cx="4443120" cy="6098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37" name="Ink 136">
                <a:extLst>
                  <a:ext uri="{FF2B5EF4-FFF2-40B4-BE49-F238E27FC236}">
                    <a16:creationId xmlns:a16="http://schemas.microsoft.com/office/drawing/2014/main" id="{E70C2DA1-814A-AA5B-8123-0599977FAD66}"/>
                  </a:ext>
                </a:extLst>
              </p14:cNvPr>
              <p14:cNvContentPartPr/>
              <p14:nvPr/>
            </p14:nvContentPartPr>
            <p14:xfrm>
              <a:off x="1719036" y="1132148"/>
              <a:ext cx="4480200" cy="595080"/>
            </p14:xfrm>
          </p:contentPart>
        </mc:Choice>
        <mc:Fallback>
          <p:pic>
            <p:nvPicPr>
              <p:cNvPr id="137" name="Ink 136">
                <a:extLst>
                  <a:ext uri="{FF2B5EF4-FFF2-40B4-BE49-F238E27FC236}">
                    <a16:creationId xmlns:a16="http://schemas.microsoft.com/office/drawing/2014/main" id="{E70C2DA1-814A-AA5B-8123-0599977FAD66}"/>
                  </a:ext>
                </a:extLst>
              </p:cNvPr>
              <p:cNvPicPr/>
              <p:nvPr/>
            </p:nvPicPr>
            <p:blipFill>
              <a:blip r:embed="rId177"/>
              <a:stretch>
                <a:fillRect/>
              </a:stretch>
            </p:blipFill>
            <p:spPr>
              <a:xfrm>
                <a:off x="1701036" y="1114508"/>
                <a:ext cx="4515840" cy="630720"/>
              </a:xfrm>
              <a:prstGeom prst="rect">
                <a:avLst/>
              </a:prstGeom>
            </p:spPr>
          </p:pic>
        </mc:Fallback>
      </mc:AlternateContent>
      <p:grpSp>
        <p:nvGrpSpPr>
          <p:cNvPr id="140" name="Group 139">
            <a:extLst>
              <a:ext uri="{FF2B5EF4-FFF2-40B4-BE49-F238E27FC236}">
                <a16:creationId xmlns:a16="http://schemas.microsoft.com/office/drawing/2014/main" id="{509C5041-094B-EE64-51F8-5A2B27416DE7}"/>
              </a:ext>
            </a:extLst>
          </p:cNvPr>
          <p:cNvGrpSpPr/>
          <p:nvPr/>
        </p:nvGrpSpPr>
        <p:grpSpPr>
          <a:xfrm>
            <a:off x="927756" y="739388"/>
            <a:ext cx="975600" cy="464760"/>
            <a:chOff x="927756" y="739388"/>
            <a:chExt cx="975600" cy="464760"/>
          </a:xfrm>
        </p:grpSpPr>
        <mc:AlternateContent xmlns:mc="http://schemas.openxmlformats.org/markup-compatibility/2006">
          <mc:Choice xmlns:p14="http://schemas.microsoft.com/office/powerpoint/2010/main" Requires="p14">
            <p:contentPart p14:bwMode="auto" r:id="rId178">
              <p14:nvContentPartPr>
                <p14:cNvPr id="138" name="Ink 137">
                  <a:extLst>
                    <a:ext uri="{FF2B5EF4-FFF2-40B4-BE49-F238E27FC236}">
                      <a16:creationId xmlns:a16="http://schemas.microsoft.com/office/drawing/2014/main" id="{F96C18B0-71C6-3FF6-801A-1712A83BB527}"/>
                    </a:ext>
                  </a:extLst>
                </p14:cNvPr>
                <p14:cNvContentPartPr/>
                <p14:nvPr/>
              </p14:nvContentPartPr>
              <p14:xfrm>
                <a:off x="1889316" y="1174628"/>
                <a:ext cx="3240" cy="1080"/>
              </p14:xfrm>
            </p:contentPart>
          </mc:Choice>
          <mc:Fallback>
            <p:pic>
              <p:nvPicPr>
                <p:cNvPr id="138" name="Ink 137">
                  <a:extLst>
                    <a:ext uri="{FF2B5EF4-FFF2-40B4-BE49-F238E27FC236}">
                      <a16:creationId xmlns:a16="http://schemas.microsoft.com/office/drawing/2014/main" id="{F96C18B0-71C6-3FF6-801A-1712A83BB527}"/>
                    </a:ext>
                  </a:extLst>
                </p:cNvPr>
                <p:cNvPicPr/>
                <p:nvPr/>
              </p:nvPicPr>
              <p:blipFill>
                <a:blip r:embed="rId179"/>
                <a:stretch>
                  <a:fillRect/>
                </a:stretch>
              </p:blipFill>
              <p:spPr>
                <a:xfrm>
                  <a:off x="1871316" y="1156628"/>
                  <a:ext cx="388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9" name="Ink 138">
                  <a:extLst>
                    <a:ext uri="{FF2B5EF4-FFF2-40B4-BE49-F238E27FC236}">
                      <a16:creationId xmlns:a16="http://schemas.microsoft.com/office/drawing/2014/main" id="{5CE1AF4F-C580-880D-77F9-6DF74A77DE6E}"/>
                    </a:ext>
                  </a:extLst>
                </p14:cNvPr>
                <p14:cNvContentPartPr/>
                <p14:nvPr/>
              </p14:nvContentPartPr>
              <p14:xfrm>
                <a:off x="927756" y="739388"/>
                <a:ext cx="975600" cy="464760"/>
              </p14:xfrm>
            </p:contentPart>
          </mc:Choice>
          <mc:Fallback>
            <p:pic>
              <p:nvPicPr>
                <p:cNvPr id="139" name="Ink 138">
                  <a:extLst>
                    <a:ext uri="{FF2B5EF4-FFF2-40B4-BE49-F238E27FC236}">
                      <a16:creationId xmlns:a16="http://schemas.microsoft.com/office/drawing/2014/main" id="{5CE1AF4F-C580-880D-77F9-6DF74A77DE6E}"/>
                    </a:ext>
                  </a:extLst>
                </p:cNvPr>
                <p:cNvPicPr/>
                <p:nvPr/>
              </p:nvPicPr>
              <p:blipFill>
                <a:blip r:embed="rId181"/>
                <a:stretch>
                  <a:fillRect/>
                </a:stretch>
              </p:blipFill>
              <p:spPr>
                <a:xfrm>
                  <a:off x="909756" y="721388"/>
                  <a:ext cx="1011240" cy="500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2">
            <p14:nvContentPartPr>
              <p14:cNvPr id="141" name="Ink 140">
                <a:extLst>
                  <a:ext uri="{FF2B5EF4-FFF2-40B4-BE49-F238E27FC236}">
                    <a16:creationId xmlns:a16="http://schemas.microsoft.com/office/drawing/2014/main" id="{1B3B3C0A-827F-F731-302A-F6016437EFF5}"/>
                  </a:ext>
                </a:extLst>
              </p14:cNvPr>
              <p14:cNvContentPartPr/>
              <p14:nvPr/>
            </p14:nvContentPartPr>
            <p14:xfrm>
              <a:off x="7050276" y="1151588"/>
              <a:ext cx="1055520" cy="516960"/>
            </p14:xfrm>
          </p:contentPart>
        </mc:Choice>
        <mc:Fallback>
          <p:pic>
            <p:nvPicPr>
              <p:cNvPr id="141" name="Ink 140">
                <a:extLst>
                  <a:ext uri="{FF2B5EF4-FFF2-40B4-BE49-F238E27FC236}">
                    <a16:creationId xmlns:a16="http://schemas.microsoft.com/office/drawing/2014/main" id="{1B3B3C0A-827F-F731-302A-F6016437EFF5}"/>
                  </a:ext>
                </a:extLst>
              </p:cNvPr>
              <p:cNvPicPr/>
              <p:nvPr/>
            </p:nvPicPr>
            <p:blipFill>
              <a:blip r:embed="rId183"/>
              <a:stretch>
                <a:fillRect/>
              </a:stretch>
            </p:blipFill>
            <p:spPr>
              <a:xfrm>
                <a:off x="7032276" y="1133948"/>
                <a:ext cx="1091160" cy="5526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42" name="Ink 141">
                <a:extLst>
                  <a:ext uri="{FF2B5EF4-FFF2-40B4-BE49-F238E27FC236}">
                    <a16:creationId xmlns:a16="http://schemas.microsoft.com/office/drawing/2014/main" id="{2CE83A04-A779-36DB-D297-2D2E45C9D50F}"/>
                  </a:ext>
                </a:extLst>
              </p14:cNvPr>
              <p14:cNvContentPartPr/>
              <p14:nvPr/>
            </p14:nvContentPartPr>
            <p14:xfrm>
              <a:off x="8581716" y="1555148"/>
              <a:ext cx="828000" cy="644760"/>
            </p14:xfrm>
          </p:contentPart>
        </mc:Choice>
        <mc:Fallback>
          <p:pic>
            <p:nvPicPr>
              <p:cNvPr id="142" name="Ink 141">
                <a:extLst>
                  <a:ext uri="{FF2B5EF4-FFF2-40B4-BE49-F238E27FC236}">
                    <a16:creationId xmlns:a16="http://schemas.microsoft.com/office/drawing/2014/main" id="{2CE83A04-A779-36DB-D297-2D2E45C9D50F}"/>
                  </a:ext>
                </a:extLst>
              </p:cNvPr>
              <p:cNvPicPr/>
              <p:nvPr/>
            </p:nvPicPr>
            <p:blipFill>
              <a:blip r:embed="rId185"/>
              <a:stretch>
                <a:fillRect/>
              </a:stretch>
            </p:blipFill>
            <p:spPr>
              <a:xfrm>
                <a:off x="8564076" y="1537508"/>
                <a:ext cx="863640" cy="6804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46" name="Ink 145">
                <a:extLst>
                  <a:ext uri="{FF2B5EF4-FFF2-40B4-BE49-F238E27FC236}">
                    <a16:creationId xmlns:a16="http://schemas.microsoft.com/office/drawing/2014/main" id="{31B007E7-ECC5-C69D-5408-96725BFBF14C}"/>
                  </a:ext>
                </a:extLst>
              </p14:cNvPr>
              <p14:cNvContentPartPr/>
              <p14:nvPr/>
            </p14:nvContentPartPr>
            <p14:xfrm>
              <a:off x="6025356" y="2620388"/>
              <a:ext cx="18000" cy="16560"/>
            </p14:xfrm>
          </p:contentPart>
        </mc:Choice>
        <mc:Fallback>
          <p:pic>
            <p:nvPicPr>
              <p:cNvPr id="146" name="Ink 145">
                <a:extLst>
                  <a:ext uri="{FF2B5EF4-FFF2-40B4-BE49-F238E27FC236}">
                    <a16:creationId xmlns:a16="http://schemas.microsoft.com/office/drawing/2014/main" id="{31B007E7-ECC5-C69D-5408-96725BFBF14C}"/>
                  </a:ext>
                </a:extLst>
              </p:cNvPr>
              <p:cNvPicPr/>
              <p:nvPr/>
            </p:nvPicPr>
            <p:blipFill>
              <a:blip r:embed="rId187"/>
              <a:stretch>
                <a:fillRect/>
              </a:stretch>
            </p:blipFill>
            <p:spPr>
              <a:xfrm>
                <a:off x="6007356" y="2602388"/>
                <a:ext cx="536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47" name="Ink 146">
                <a:extLst>
                  <a:ext uri="{FF2B5EF4-FFF2-40B4-BE49-F238E27FC236}">
                    <a16:creationId xmlns:a16="http://schemas.microsoft.com/office/drawing/2014/main" id="{B663CA9F-AD77-91BD-7C72-D09759F957D1}"/>
                  </a:ext>
                </a:extLst>
              </p14:cNvPr>
              <p14:cNvContentPartPr/>
              <p14:nvPr/>
            </p14:nvContentPartPr>
            <p14:xfrm>
              <a:off x="5144436" y="2057348"/>
              <a:ext cx="1050840" cy="610200"/>
            </p14:xfrm>
          </p:contentPart>
        </mc:Choice>
        <mc:Fallback>
          <p:pic>
            <p:nvPicPr>
              <p:cNvPr id="147" name="Ink 146">
                <a:extLst>
                  <a:ext uri="{FF2B5EF4-FFF2-40B4-BE49-F238E27FC236}">
                    <a16:creationId xmlns:a16="http://schemas.microsoft.com/office/drawing/2014/main" id="{B663CA9F-AD77-91BD-7C72-D09759F957D1}"/>
                  </a:ext>
                </a:extLst>
              </p:cNvPr>
              <p:cNvPicPr/>
              <p:nvPr/>
            </p:nvPicPr>
            <p:blipFill>
              <a:blip r:embed="rId189"/>
              <a:stretch>
                <a:fillRect/>
              </a:stretch>
            </p:blipFill>
            <p:spPr>
              <a:xfrm>
                <a:off x="5126436" y="2039708"/>
                <a:ext cx="1086480" cy="6458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48" name="Ink 147">
                <a:extLst>
                  <a:ext uri="{FF2B5EF4-FFF2-40B4-BE49-F238E27FC236}">
                    <a16:creationId xmlns:a16="http://schemas.microsoft.com/office/drawing/2014/main" id="{6BA7E7AB-4C1A-EE87-7C6D-A2305EAF4BEF}"/>
                  </a:ext>
                </a:extLst>
              </p14:cNvPr>
              <p14:cNvContentPartPr/>
              <p14:nvPr/>
            </p14:nvContentPartPr>
            <p14:xfrm>
              <a:off x="8570556" y="2543348"/>
              <a:ext cx="784080" cy="383400"/>
            </p14:xfrm>
          </p:contentPart>
        </mc:Choice>
        <mc:Fallback>
          <p:pic>
            <p:nvPicPr>
              <p:cNvPr id="148" name="Ink 147">
                <a:extLst>
                  <a:ext uri="{FF2B5EF4-FFF2-40B4-BE49-F238E27FC236}">
                    <a16:creationId xmlns:a16="http://schemas.microsoft.com/office/drawing/2014/main" id="{6BA7E7AB-4C1A-EE87-7C6D-A2305EAF4BEF}"/>
                  </a:ext>
                </a:extLst>
              </p:cNvPr>
              <p:cNvPicPr/>
              <p:nvPr/>
            </p:nvPicPr>
            <p:blipFill>
              <a:blip r:embed="rId191"/>
              <a:stretch>
                <a:fillRect/>
              </a:stretch>
            </p:blipFill>
            <p:spPr>
              <a:xfrm>
                <a:off x="8552556" y="2525348"/>
                <a:ext cx="819720" cy="419040"/>
              </a:xfrm>
              <a:prstGeom prst="rect">
                <a:avLst/>
              </a:prstGeom>
            </p:spPr>
          </p:pic>
        </mc:Fallback>
      </mc:AlternateContent>
      <p:grpSp>
        <p:nvGrpSpPr>
          <p:cNvPr id="150" name="Group 149">
            <a:extLst>
              <a:ext uri="{FF2B5EF4-FFF2-40B4-BE49-F238E27FC236}">
                <a16:creationId xmlns:a16="http://schemas.microsoft.com/office/drawing/2014/main" id="{BDE778A4-6464-35C5-DB58-A6FC5D0F4258}"/>
              </a:ext>
            </a:extLst>
          </p:cNvPr>
          <p:cNvGrpSpPr/>
          <p:nvPr/>
        </p:nvGrpSpPr>
        <p:grpSpPr>
          <a:xfrm>
            <a:off x="7070796" y="2025668"/>
            <a:ext cx="1573560" cy="975600"/>
            <a:chOff x="7070796" y="2025668"/>
            <a:chExt cx="1573560" cy="975600"/>
          </a:xfrm>
        </p:grpSpPr>
        <mc:AlternateContent xmlns:mc="http://schemas.openxmlformats.org/markup-compatibility/2006">
          <mc:Choice xmlns:p14="http://schemas.microsoft.com/office/powerpoint/2010/main" Requires="p14">
            <p:contentPart p14:bwMode="auto" r:id="rId192">
              <p14:nvContentPartPr>
                <p14:cNvPr id="143" name="Ink 142">
                  <a:extLst>
                    <a:ext uri="{FF2B5EF4-FFF2-40B4-BE49-F238E27FC236}">
                      <a16:creationId xmlns:a16="http://schemas.microsoft.com/office/drawing/2014/main" id="{6D115CB6-069D-2DA1-4A11-19C1C953F3C1}"/>
                    </a:ext>
                  </a:extLst>
                </p14:cNvPr>
                <p14:cNvContentPartPr/>
                <p14:nvPr/>
              </p14:nvContentPartPr>
              <p14:xfrm>
                <a:off x="7617996" y="2553068"/>
                <a:ext cx="112680" cy="22320"/>
              </p14:xfrm>
            </p:contentPart>
          </mc:Choice>
          <mc:Fallback>
            <p:pic>
              <p:nvPicPr>
                <p:cNvPr id="143" name="Ink 142">
                  <a:extLst>
                    <a:ext uri="{FF2B5EF4-FFF2-40B4-BE49-F238E27FC236}">
                      <a16:creationId xmlns:a16="http://schemas.microsoft.com/office/drawing/2014/main" id="{6D115CB6-069D-2DA1-4A11-19C1C953F3C1}"/>
                    </a:ext>
                  </a:extLst>
                </p:cNvPr>
                <p:cNvPicPr/>
                <p:nvPr/>
              </p:nvPicPr>
              <p:blipFill>
                <a:blip r:embed="rId193"/>
                <a:stretch>
                  <a:fillRect/>
                </a:stretch>
              </p:blipFill>
              <p:spPr>
                <a:xfrm>
                  <a:off x="7599996" y="2535068"/>
                  <a:ext cx="1483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44" name="Ink 143">
                  <a:extLst>
                    <a:ext uri="{FF2B5EF4-FFF2-40B4-BE49-F238E27FC236}">
                      <a16:creationId xmlns:a16="http://schemas.microsoft.com/office/drawing/2014/main" id="{52EF8F2A-EE92-F676-AE86-29FC7338BF9D}"/>
                    </a:ext>
                  </a:extLst>
                </p14:cNvPr>
                <p14:cNvContentPartPr/>
                <p14:nvPr/>
              </p14:nvContentPartPr>
              <p14:xfrm>
                <a:off x="7648956" y="2025668"/>
                <a:ext cx="689040" cy="563760"/>
              </p14:xfrm>
            </p:contentPart>
          </mc:Choice>
          <mc:Fallback>
            <p:pic>
              <p:nvPicPr>
                <p:cNvPr id="144" name="Ink 143">
                  <a:extLst>
                    <a:ext uri="{FF2B5EF4-FFF2-40B4-BE49-F238E27FC236}">
                      <a16:creationId xmlns:a16="http://schemas.microsoft.com/office/drawing/2014/main" id="{52EF8F2A-EE92-F676-AE86-29FC7338BF9D}"/>
                    </a:ext>
                  </a:extLst>
                </p:cNvPr>
                <p:cNvPicPr/>
                <p:nvPr/>
              </p:nvPicPr>
              <p:blipFill>
                <a:blip r:embed="rId195"/>
                <a:stretch>
                  <a:fillRect/>
                </a:stretch>
              </p:blipFill>
              <p:spPr>
                <a:xfrm>
                  <a:off x="7630956" y="2007668"/>
                  <a:ext cx="724680" cy="5994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49" name="Ink 148">
                  <a:extLst>
                    <a:ext uri="{FF2B5EF4-FFF2-40B4-BE49-F238E27FC236}">
                      <a16:creationId xmlns:a16="http://schemas.microsoft.com/office/drawing/2014/main" id="{8A75BED4-5690-00B3-2ED8-A945A7ADFAFA}"/>
                    </a:ext>
                  </a:extLst>
                </p14:cNvPr>
                <p14:cNvContentPartPr/>
                <p14:nvPr/>
              </p14:nvContentPartPr>
              <p14:xfrm>
                <a:off x="7070796" y="2486108"/>
                <a:ext cx="1573560" cy="515160"/>
              </p14:xfrm>
            </p:contentPart>
          </mc:Choice>
          <mc:Fallback>
            <p:pic>
              <p:nvPicPr>
                <p:cNvPr id="149" name="Ink 148">
                  <a:extLst>
                    <a:ext uri="{FF2B5EF4-FFF2-40B4-BE49-F238E27FC236}">
                      <a16:creationId xmlns:a16="http://schemas.microsoft.com/office/drawing/2014/main" id="{8A75BED4-5690-00B3-2ED8-A945A7ADFAFA}"/>
                    </a:ext>
                  </a:extLst>
                </p:cNvPr>
                <p:cNvPicPr/>
                <p:nvPr/>
              </p:nvPicPr>
              <p:blipFill>
                <a:blip r:embed="rId197"/>
                <a:stretch>
                  <a:fillRect/>
                </a:stretch>
              </p:blipFill>
              <p:spPr>
                <a:xfrm>
                  <a:off x="7053156" y="2468108"/>
                  <a:ext cx="1609200" cy="550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8">
            <p14:nvContentPartPr>
              <p14:cNvPr id="151" name="Ink 150">
                <a:extLst>
                  <a:ext uri="{FF2B5EF4-FFF2-40B4-BE49-F238E27FC236}">
                    <a16:creationId xmlns:a16="http://schemas.microsoft.com/office/drawing/2014/main" id="{E7A15EAA-AF27-E47D-D840-D51198A5B609}"/>
                  </a:ext>
                </a:extLst>
              </p14:cNvPr>
              <p14:cNvContentPartPr/>
              <p14:nvPr/>
            </p14:nvContentPartPr>
            <p14:xfrm>
              <a:off x="3782916" y="2462348"/>
              <a:ext cx="555480" cy="549720"/>
            </p14:xfrm>
          </p:contentPart>
        </mc:Choice>
        <mc:Fallback>
          <p:pic>
            <p:nvPicPr>
              <p:cNvPr id="151" name="Ink 150">
                <a:extLst>
                  <a:ext uri="{FF2B5EF4-FFF2-40B4-BE49-F238E27FC236}">
                    <a16:creationId xmlns:a16="http://schemas.microsoft.com/office/drawing/2014/main" id="{E7A15EAA-AF27-E47D-D840-D51198A5B609}"/>
                  </a:ext>
                </a:extLst>
              </p:cNvPr>
              <p:cNvPicPr/>
              <p:nvPr/>
            </p:nvPicPr>
            <p:blipFill>
              <a:blip r:embed="rId199"/>
              <a:stretch>
                <a:fillRect/>
              </a:stretch>
            </p:blipFill>
            <p:spPr>
              <a:xfrm>
                <a:off x="3765276" y="2444708"/>
                <a:ext cx="591120" cy="5853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52" name="Ink 151">
                <a:extLst>
                  <a:ext uri="{FF2B5EF4-FFF2-40B4-BE49-F238E27FC236}">
                    <a16:creationId xmlns:a16="http://schemas.microsoft.com/office/drawing/2014/main" id="{1551DCF7-B551-A9A0-96EA-FB10CC7DD5D3}"/>
                  </a:ext>
                </a:extLst>
              </p14:cNvPr>
              <p14:cNvContentPartPr/>
              <p14:nvPr/>
            </p14:nvContentPartPr>
            <p14:xfrm>
              <a:off x="2910636" y="2962028"/>
              <a:ext cx="606240" cy="521280"/>
            </p14:xfrm>
          </p:contentPart>
        </mc:Choice>
        <mc:Fallback>
          <p:pic>
            <p:nvPicPr>
              <p:cNvPr id="152" name="Ink 151">
                <a:extLst>
                  <a:ext uri="{FF2B5EF4-FFF2-40B4-BE49-F238E27FC236}">
                    <a16:creationId xmlns:a16="http://schemas.microsoft.com/office/drawing/2014/main" id="{1551DCF7-B551-A9A0-96EA-FB10CC7DD5D3}"/>
                  </a:ext>
                </a:extLst>
              </p:cNvPr>
              <p:cNvPicPr/>
              <p:nvPr/>
            </p:nvPicPr>
            <p:blipFill>
              <a:blip r:embed="rId201"/>
              <a:stretch>
                <a:fillRect/>
              </a:stretch>
            </p:blipFill>
            <p:spPr>
              <a:xfrm>
                <a:off x="2892636" y="2944028"/>
                <a:ext cx="641880" cy="5569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53" name="Ink 152">
                <a:extLst>
                  <a:ext uri="{FF2B5EF4-FFF2-40B4-BE49-F238E27FC236}">
                    <a16:creationId xmlns:a16="http://schemas.microsoft.com/office/drawing/2014/main" id="{5841EF87-A5F2-40A0-D3D0-EB2696B56F54}"/>
                  </a:ext>
                </a:extLst>
              </p14:cNvPr>
              <p14:cNvContentPartPr/>
              <p14:nvPr/>
            </p14:nvContentPartPr>
            <p14:xfrm>
              <a:off x="2023596" y="2966708"/>
              <a:ext cx="893520" cy="443880"/>
            </p14:xfrm>
          </p:contentPart>
        </mc:Choice>
        <mc:Fallback>
          <p:pic>
            <p:nvPicPr>
              <p:cNvPr id="153" name="Ink 152">
                <a:extLst>
                  <a:ext uri="{FF2B5EF4-FFF2-40B4-BE49-F238E27FC236}">
                    <a16:creationId xmlns:a16="http://schemas.microsoft.com/office/drawing/2014/main" id="{5841EF87-A5F2-40A0-D3D0-EB2696B56F54}"/>
                  </a:ext>
                </a:extLst>
              </p:cNvPr>
              <p:cNvPicPr/>
              <p:nvPr/>
            </p:nvPicPr>
            <p:blipFill>
              <a:blip r:embed="rId203"/>
              <a:stretch>
                <a:fillRect/>
              </a:stretch>
            </p:blipFill>
            <p:spPr>
              <a:xfrm>
                <a:off x="2005956" y="2949068"/>
                <a:ext cx="929160" cy="4795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65" name="Ink 164">
                <a:extLst>
                  <a:ext uri="{FF2B5EF4-FFF2-40B4-BE49-F238E27FC236}">
                    <a16:creationId xmlns:a16="http://schemas.microsoft.com/office/drawing/2014/main" id="{E41CE85F-2A0D-7DED-980F-4C12A5904A4B}"/>
                  </a:ext>
                </a:extLst>
              </p14:cNvPr>
              <p14:cNvContentPartPr/>
              <p14:nvPr/>
            </p14:nvContentPartPr>
            <p14:xfrm>
              <a:off x="921276" y="3807308"/>
              <a:ext cx="1130040" cy="119880"/>
            </p14:xfrm>
          </p:contentPart>
        </mc:Choice>
        <mc:Fallback>
          <p:pic>
            <p:nvPicPr>
              <p:cNvPr id="165" name="Ink 164">
                <a:extLst>
                  <a:ext uri="{FF2B5EF4-FFF2-40B4-BE49-F238E27FC236}">
                    <a16:creationId xmlns:a16="http://schemas.microsoft.com/office/drawing/2014/main" id="{E41CE85F-2A0D-7DED-980F-4C12A5904A4B}"/>
                  </a:ext>
                </a:extLst>
              </p:cNvPr>
              <p:cNvPicPr/>
              <p:nvPr/>
            </p:nvPicPr>
            <p:blipFill>
              <a:blip r:embed="rId205"/>
              <a:stretch>
                <a:fillRect/>
              </a:stretch>
            </p:blipFill>
            <p:spPr>
              <a:xfrm>
                <a:off x="903276" y="3789308"/>
                <a:ext cx="11656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76" name="Ink 175">
                <a:extLst>
                  <a:ext uri="{FF2B5EF4-FFF2-40B4-BE49-F238E27FC236}">
                    <a16:creationId xmlns:a16="http://schemas.microsoft.com/office/drawing/2014/main" id="{87EE26E9-3691-2A4C-BD8B-17F8121B358A}"/>
                  </a:ext>
                </a:extLst>
              </p14:cNvPr>
              <p14:cNvContentPartPr/>
              <p14:nvPr/>
            </p14:nvContentPartPr>
            <p14:xfrm>
              <a:off x="3880476" y="3372428"/>
              <a:ext cx="2479320" cy="553680"/>
            </p14:xfrm>
          </p:contentPart>
        </mc:Choice>
        <mc:Fallback>
          <p:pic>
            <p:nvPicPr>
              <p:cNvPr id="176" name="Ink 175">
                <a:extLst>
                  <a:ext uri="{FF2B5EF4-FFF2-40B4-BE49-F238E27FC236}">
                    <a16:creationId xmlns:a16="http://schemas.microsoft.com/office/drawing/2014/main" id="{87EE26E9-3691-2A4C-BD8B-17F8121B358A}"/>
                  </a:ext>
                </a:extLst>
              </p:cNvPr>
              <p:cNvPicPr/>
              <p:nvPr/>
            </p:nvPicPr>
            <p:blipFill>
              <a:blip r:embed="rId207"/>
              <a:stretch>
                <a:fillRect/>
              </a:stretch>
            </p:blipFill>
            <p:spPr>
              <a:xfrm>
                <a:off x="3862836" y="3354428"/>
                <a:ext cx="2514960" cy="5893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78" name="Ink 177">
                <a:extLst>
                  <a:ext uri="{FF2B5EF4-FFF2-40B4-BE49-F238E27FC236}">
                    <a16:creationId xmlns:a16="http://schemas.microsoft.com/office/drawing/2014/main" id="{4B5E0246-C66D-AE6B-6BBB-9FC75C7483D6}"/>
                  </a:ext>
                </a:extLst>
              </p14:cNvPr>
              <p14:cNvContentPartPr/>
              <p14:nvPr/>
            </p14:nvContentPartPr>
            <p14:xfrm>
              <a:off x="6842916" y="4225988"/>
              <a:ext cx="648360" cy="107280"/>
            </p14:xfrm>
          </p:contentPart>
        </mc:Choice>
        <mc:Fallback>
          <p:pic>
            <p:nvPicPr>
              <p:cNvPr id="178" name="Ink 177">
                <a:extLst>
                  <a:ext uri="{FF2B5EF4-FFF2-40B4-BE49-F238E27FC236}">
                    <a16:creationId xmlns:a16="http://schemas.microsoft.com/office/drawing/2014/main" id="{4B5E0246-C66D-AE6B-6BBB-9FC75C7483D6}"/>
                  </a:ext>
                </a:extLst>
              </p:cNvPr>
              <p:cNvPicPr/>
              <p:nvPr/>
            </p:nvPicPr>
            <p:blipFill>
              <a:blip r:embed="rId209"/>
              <a:stretch>
                <a:fillRect/>
              </a:stretch>
            </p:blipFill>
            <p:spPr>
              <a:xfrm>
                <a:off x="6825276" y="4208348"/>
                <a:ext cx="6840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79" name="Ink 178">
                <a:extLst>
                  <a:ext uri="{FF2B5EF4-FFF2-40B4-BE49-F238E27FC236}">
                    <a16:creationId xmlns:a16="http://schemas.microsoft.com/office/drawing/2014/main" id="{B9D925ED-A19B-B0EA-5DA0-544A9F7CE6DD}"/>
                  </a:ext>
                </a:extLst>
              </p14:cNvPr>
              <p14:cNvContentPartPr/>
              <p14:nvPr/>
            </p14:nvContentPartPr>
            <p14:xfrm>
              <a:off x="7638876" y="4282868"/>
              <a:ext cx="624240" cy="52560"/>
            </p14:xfrm>
          </p:contentPart>
        </mc:Choice>
        <mc:Fallback>
          <p:pic>
            <p:nvPicPr>
              <p:cNvPr id="179" name="Ink 178">
                <a:extLst>
                  <a:ext uri="{FF2B5EF4-FFF2-40B4-BE49-F238E27FC236}">
                    <a16:creationId xmlns:a16="http://schemas.microsoft.com/office/drawing/2014/main" id="{B9D925ED-A19B-B0EA-5DA0-544A9F7CE6DD}"/>
                  </a:ext>
                </a:extLst>
              </p:cNvPr>
              <p:cNvPicPr/>
              <p:nvPr/>
            </p:nvPicPr>
            <p:blipFill>
              <a:blip r:embed="rId211"/>
              <a:stretch>
                <a:fillRect/>
              </a:stretch>
            </p:blipFill>
            <p:spPr>
              <a:xfrm>
                <a:off x="7621236" y="4264868"/>
                <a:ext cx="659880" cy="88200"/>
              </a:xfrm>
              <a:prstGeom prst="rect">
                <a:avLst/>
              </a:prstGeom>
            </p:spPr>
          </p:pic>
        </mc:Fallback>
      </mc:AlternateContent>
      <p:grpSp>
        <p:nvGrpSpPr>
          <p:cNvPr id="186" name="Group 185">
            <a:extLst>
              <a:ext uri="{FF2B5EF4-FFF2-40B4-BE49-F238E27FC236}">
                <a16:creationId xmlns:a16="http://schemas.microsoft.com/office/drawing/2014/main" id="{79CDD6AB-4CAC-A386-5073-786E59D44C03}"/>
              </a:ext>
            </a:extLst>
          </p:cNvPr>
          <p:cNvGrpSpPr/>
          <p:nvPr/>
        </p:nvGrpSpPr>
        <p:grpSpPr>
          <a:xfrm>
            <a:off x="4194036" y="4241468"/>
            <a:ext cx="5040720" cy="128880"/>
            <a:chOff x="4194036" y="4241468"/>
            <a:chExt cx="5040720" cy="128880"/>
          </a:xfrm>
        </p:grpSpPr>
        <mc:AlternateContent xmlns:mc="http://schemas.openxmlformats.org/markup-compatibility/2006">
          <mc:Choice xmlns:p14="http://schemas.microsoft.com/office/powerpoint/2010/main" Requires="p14">
            <p:contentPart p14:bwMode="auto" r:id="rId212">
              <p14:nvContentPartPr>
                <p14:cNvPr id="166" name="Ink 165">
                  <a:extLst>
                    <a:ext uri="{FF2B5EF4-FFF2-40B4-BE49-F238E27FC236}">
                      <a16:creationId xmlns:a16="http://schemas.microsoft.com/office/drawing/2014/main" id="{D746F2F4-A986-271C-7597-A55FD4D95C0B}"/>
                    </a:ext>
                  </a:extLst>
                </p14:cNvPr>
                <p14:cNvContentPartPr/>
                <p14:nvPr/>
              </p14:nvContentPartPr>
              <p14:xfrm>
                <a:off x="8687556" y="4273148"/>
                <a:ext cx="547200" cy="27000"/>
              </p14:xfrm>
            </p:contentPart>
          </mc:Choice>
          <mc:Fallback>
            <p:pic>
              <p:nvPicPr>
                <p:cNvPr id="166" name="Ink 165">
                  <a:extLst>
                    <a:ext uri="{FF2B5EF4-FFF2-40B4-BE49-F238E27FC236}">
                      <a16:creationId xmlns:a16="http://schemas.microsoft.com/office/drawing/2014/main" id="{D746F2F4-A986-271C-7597-A55FD4D95C0B}"/>
                    </a:ext>
                  </a:extLst>
                </p:cNvPr>
                <p:cNvPicPr/>
                <p:nvPr/>
              </p:nvPicPr>
              <p:blipFill>
                <a:blip r:embed="rId213"/>
                <a:stretch>
                  <a:fillRect/>
                </a:stretch>
              </p:blipFill>
              <p:spPr>
                <a:xfrm>
                  <a:off x="8669556" y="4255508"/>
                  <a:ext cx="5828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67" name="Ink 166">
                  <a:extLst>
                    <a:ext uri="{FF2B5EF4-FFF2-40B4-BE49-F238E27FC236}">
                      <a16:creationId xmlns:a16="http://schemas.microsoft.com/office/drawing/2014/main" id="{1123AF0B-5652-FBB9-7830-625B863005AF}"/>
                    </a:ext>
                  </a:extLst>
                </p14:cNvPr>
                <p14:cNvContentPartPr/>
                <p14:nvPr/>
              </p14:nvContentPartPr>
              <p14:xfrm>
                <a:off x="8310276" y="4272788"/>
                <a:ext cx="327240" cy="50400"/>
              </p14:xfrm>
            </p:contentPart>
          </mc:Choice>
          <mc:Fallback>
            <p:pic>
              <p:nvPicPr>
                <p:cNvPr id="167" name="Ink 166">
                  <a:extLst>
                    <a:ext uri="{FF2B5EF4-FFF2-40B4-BE49-F238E27FC236}">
                      <a16:creationId xmlns:a16="http://schemas.microsoft.com/office/drawing/2014/main" id="{1123AF0B-5652-FBB9-7830-625B863005AF}"/>
                    </a:ext>
                  </a:extLst>
                </p:cNvPr>
                <p:cNvPicPr/>
                <p:nvPr/>
              </p:nvPicPr>
              <p:blipFill>
                <a:blip r:embed="rId215"/>
                <a:stretch>
                  <a:fillRect/>
                </a:stretch>
              </p:blipFill>
              <p:spPr>
                <a:xfrm>
                  <a:off x="8292276" y="4254788"/>
                  <a:ext cx="3628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68" name="Ink 167">
                  <a:extLst>
                    <a:ext uri="{FF2B5EF4-FFF2-40B4-BE49-F238E27FC236}">
                      <a16:creationId xmlns:a16="http://schemas.microsoft.com/office/drawing/2014/main" id="{7D44E35B-2768-3615-247B-B6CAB08D61A1}"/>
                    </a:ext>
                  </a:extLst>
                </p14:cNvPr>
                <p14:cNvContentPartPr/>
                <p14:nvPr/>
              </p14:nvContentPartPr>
              <p14:xfrm>
                <a:off x="7676676" y="4310948"/>
                <a:ext cx="573480" cy="34920"/>
              </p14:xfrm>
            </p:contentPart>
          </mc:Choice>
          <mc:Fallback>
            <p:pic>
              <p:nvPicPr>
                <p:cNvPr id="168" name="Ink 167">
                  <a:extLst>
                    <a:ext uri="{FF2B5EF4-FFF2-40B4-BE49-F238E27FC236}">
                      <a16:creationId xmlns:a16="http://schemas.microsoft.com/office/drawing/2014/main" id="{7D44E35B-2768-3615-247B-B6CAB08D61A1}"/>
                    </a:ext>
                  </a:extLst>
                </p:cNvPr>
                <p:cNvPicPr/>
                <p:nvPr/>
              </p:nvPicPr>
              <p:blipFill>
                <a:blip r:embed="rId217"/>
                <a:stretch>
                  <a:fillRect/>
                </a:stretch>
              </p:blipFill>
              <p:spPr>
                <a:xfrm>
                  <a:off x="7659036" y="4292948"/>
                  <a:ext cx="6091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69" name="Ink 168">
                  <a:extLst>
                    <a:ext uri="{FF2B5EF4-FFF2-40B4-BE49-F238E27FC236}">
                      <a16:creationId xmlns:a16="http://schemas.microsoft.com/office/drawing/2014/main" id="{FD9F9CFB-0B2C-32D1-AD6A-34F778DA5F85}"/>
                    </a:ext>
                  </a:extLst>
                </p14:cNvPr>
                <p14:cNvContentPartPr/>
                <p14:nvPr/>
              </p14:nvContentPartPr>
              <p14:xfrm>
                <a:off x="6856956" y="4281788"/>
                <a:ext cx="611280" cy="56520"/>
              </p14:xfrm>
            </p:contentPart>
          </mc:Choice>
          <mc:Fallback>
            <p:pic>
              <p:nvPicPr>
                <p:cNvPr id="169" name="Ink 168">
                  <a:extLst>
                    <a:ext uri="{FF2B5EF4-FFF2-40B4-BE49-F238E27FC236}">
                      <a16:creationId xmlns:a16="http://schemas.microsoft.com/office/drawing/2014/main" id="{FD9F9CFB-0B2C-32D1-AD6A-34F778DA5F85}"/>
                    </a:ext>
                  </a:extLst>
                </p:cNvPr>
                <p:cNvPicPr/>
                <p:nvPr/>
              </p:nvPicPr>
              <p:blipFill>
                <a:blip r:embed="rId219"/>
                <a:stretch>
                  <a:fillRect/>
                </a:stretch>
              </p:blipFill>
              <p:spPr>
                <a:xfrm>
                  <a:off x="6838956" y="4263788"/>
                  <a:ext cx="6469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71" name="Ink 170">
                  <a:extLst>
                    <a:ext uri="{FF2B5EF4-FFF2-40B4-BE49-F238E27FC236}">
                      <a16:creationId xmlns:a16="http://schemas.microsoft.com/office/drawing/2014/main" id="{D89F48C6-F870-D1D4-4CD1-959E919412A0}"/>
                    </a:ext>
                  </a:extLst>
                </p14:cNvPr>
                <p14:cNvContentPartPr/>
                <p14:nvPr/>
              </p14:nvContentPartPr>
              <p14:xfrm>
                <a:off x="6203556" y="4281428"/>
                <a:ext cx="497880" cy="29160"/>
              </p14:xfrm>
            </p:contentPart>
          </mc:Choice>
          <mc:Fallback>
            <p:pic>
              <p:nvPicPr>
                <p:cNvPr id="171" name="Ink 170">
                  <a:extLst>
                    <a:ext uri="{FF2B5EF4-FFF2-40B4-BE49-F238E27FC236}">
                      <a16:creationId xmlns:a16="http://schemas.microsoft.com/office/drawing/2014/main" id="{D89F48C6-F870-D1D4-4CD1-959E919412A0}"/>
                    </a:ext>
                  </a:extLst>
                </p:cNvPr>
                <p:cNvPicPr/>
                <p:nvPr/>
              </p:nvPicPr>
              <p:blipFill>
                <a:blip r:embed="rId221"/>
                <a:stretch>
                  <a:fillRect/>
                </a:stretch>
              </p:blipFill>
              <p:spPr>
                <a:xfrm>
                  <a:off x="6185916" y="4263428"/>
                  <a:ext cx="5335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72" name="Ink 171">
                  <a:extLst>
                    <a:ext uri="{FF2B5EF4-FFF2-40B4-BE49-F238E27FC236}">
                      <a16:creationId xmlns:a16="http://schemas.microsoft.com/office/drawing/2014/main" id="{32EAEF0E-BA9F-4FD6-C4BC-E55DCFFB99A0}"/>
                    </a:ext>
                  </a:extLst>
                </p14:cNvPr>
                <p14:cNvContentPartPr/>
                <p14:nvPr/>
              </p14:nvContentPartPr>
              <p14:xfrm>
                <a:off x="5305356" y="4307708"/>
                <a:ext cx="745920" cy="62640"/>
              </p14:xfrm>
            </p:contentPart>
          </mc:Choice>
          <mc:Fallback>
            <p:pic>
              <p:nvPicPr>
                <p:cNvPr id="172" name="Ink 171">
                  <a:extLst>
                    <a:ext uri="{FF2B5EF4-FFF2-40B4-BE49-F238E27FC236}">
                      <a16:creationId xmlns:a16="http://schemas.microsoft.com/office/drawing/2014/main" id="{32EAEF0E-BA9F-4FD6-C4BC-E55DCFFB99A0}"/>
                    </a:ext>
                  </a:extLst>
                </p:cNvPr>
                <p:cNvPicPr/>
                <p:nvPr/>
              </p:nvPicPr>
              <p:blipFill>
                <a:blip r:embed="rId223"/>
                <a:stretch>
                  <a:fillRect/>
                </a:stretch>
              </p:blipFill>
              <p:spPr>
                <a:xfrm>
                  <a:off x="5287356" y="4290068"/>
                  <a:ext cx="7815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74" name="Ink 173">
                  <a:extLst>
                    <a:ext uri="{FF2B5EF4-FFF2-40B4-BE49-F238E27FC236}">
                      <a16:creationId xmlns:a16="http://schemas.microsoft.com/office/drawing/2014/main" id="{C63F8EFE-3507-9193-183C-12395F1F76BF}"/>
                    </a:ext>
                  </a:extLst>
                </p14:cNvPr>
                <p14:cNvContentPartPr/>
                <p14:nvPr/>
              </p14:nvContentPartPr>
              <p14:xfrm>
                <a:off x="4283676" y="4310948"/>
                <a:ext cx="724320" cy="28440"/>
              </p14:xfrm>
            </p:contentPart>
          </mc:Choice>
          <mc:Fallback>
            <p:pic>
              <p:nvPicPr>
                <p:cNvPr id="174" name="Ink 173">
                  <a:extLst>
                    <a:ext uri="{FF2B5EF4-FFF2-40B4-BE49-F238E27FC236}">
                      <a16:creationId xmlns:a16="http://schemas.microsoft.com/office/drawing/2014/main" id="{C63F8EFE-3507-9193-183C-12395F1F76BF}"/>
                    </a:ext>
                  </a:extLst>
                </p:cNvPr>
                <p:cNvPicPr/>
                <p:nvPr/>
              </p:nvPicPr>
              <p:blipFill>
                <a:blip r:embed="rId225"/>
                <a:stretch>
                  <a:fillRect/>
                </a:stretch>
              </p:blipFill>
              <p:spPr>
                <a:xfrm>
                  <a:off x="4265676" y="4292948"/>
                  <a:ext cx="7599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82" name="Ink 181">
                  <a:extLst>
                    <a:ext uri="{FF2B5EF4-FFF2-40B4-BE49-F238E27FC236}">
                      <a16:creationId xmlns:a16="http://schemas.microsoft.com/office/drawing/2014/main" id="{AB26CA05-4939-32E9-D214-8736E665423B}"/>
                    </a:ext>
                  </a:extLst>
                </p14:cNvPr>
                <p14:cNvContentPartPr/>
                <p14:nvPr/>
              </p14:nvContentPartPr>
              <p14:xfrm>
                <a:off x="5120316" y="4241468"/>
                <a:ext cx="950760" cy="93960"/>
              </p14:xfrm>
            </p:contentPart>
          </mc:Choice>
          <mc:Fallback>
            <p:pic>
              <p:nvPicPr>
                <p:cNvPr id="182" name="Ink 181">
                  <a:extLst>
                    <a:ext uri="{FF2B5EF4-FFF2-40B4-BE49-F238E27FC236}">
                      <a16:creationId xmlns:a16="http://schemas.microsoft.com/office/drawing/2014/main" id="{AB26CA05-4939-32E9-D214-8736E665423B}"/>
                    </a:ext>
                  </a:extLst>
                </p:cNvPr>
                <p:cNvPicPr/>
                <p:nvPr/>
              </p:nvPicPr>
              <p:blipFill>
                <a:blip r:embed="rId227"/>
                <a:stretch>
                  <a:fillRect/>
                </a:stretch>
              </p:blipFill>
              <p:spPr>
                <a:xfrm>
                  <a:off x="5102676" y="4223468"/>
                  <a:ext cx="9864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83" name="Ink 182">
                  <a:extLst>
                    <a:ext uri="{FF2B5EF4-FFF2-40B4-BE49-F238E27FC236}">
                      <a16:creationId xmlns:a16="http://schemas.microsoft.com/office/drawing/2014/main" id="{D905B828-1A95-CBC1-EFC9-838A404D1E9B}"/>
                    </a:ext>
                  </a:extLst>
                </p14:cNvPr>
                <p14:cNvContentPartPr/>
                <p14:nvPr/>
              </p14:nvContentPartPr>
              <p14:xfrm>
                <a:off x="6110316" y="4273868"/>
                <a:ext cx="529920" cy="55800"/>
              </p14:xfrm>
            </p:contentPart>
          </mc:Choice>
          <mc:Fallback>
            <p:pic>
              <p:nvPicPr>
                <p:cNvPr id="183" name="Ink 182">
                  <a:extLst>
                    <a:ext uri="{FF2B5EF4-FFF2-40B4-BE49-F238E27FC236}">
                      <a16:creationId xmlns:a16="http://schemas.microsoft.com/office/drawing/2014/main" id="{D905B828-1A95-CBC1-EFC9-838A404D1E9B}"/>
                    </a:ext>
                  </a:extLst>
                </p:cNvPr>
                <p:cNvPicPr/>
                <p:nvPr/>
              </p:nvPicPr>
              <p:blipFill>
                <a:blip r:embed="rId229"/>
                <a:stretch>
                  <a:fillRect/>
                </a:stretch>
              </p:blipFill>
              <p:spPr>
                <a:xfrm>
                  <a:off x="6092676" y="4255868"/>
                  <a:ext cx="5655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85" name="Ink 184">
                  <a:extLst>
                    <a:ext uri="{FF2B5EF4-FFF2-40B4-BE49-F238E27FC236}">
                      <a16:creationId xmlns:a16="http://schemas.microsoft.com/office/drawing/2014/main" id="{61771FEC-B886-F23A-B05B-2B34FC2E7E05}"/>
                    </a:ext>
                  </a:extLst>
                </p14:cNvPr>
                <p14:cNvContentPartPr/>
                <p14:nvPr/>
              </p14:nvContentPartPr>
              <p14:xfrm>
                <a:off x="4194036" y="4277828"/>
                <a:ext cx="1711080" cy="70200"/>
              </p14:xfrm>
            </p:contentPart>
          </mc:Choice>
          <mc:Fallback>
            <p:pic>
              <p:nvPicPr>
                <p:cNvPr id="185" name="Ink 184">
                  <a:extLst>
                    <a:ext uri="{FF2B5EF4-FFF2-40B4-BE49-F238E27FC236}">
                      <a16:creationId xmlns:a16="http://schemas.microsoft.com/office/drawing/2014/main" id="{61771FEC-B886-F23A-B05B-2B34FC2E7E05}"/>
                    </a:ext>
                  </a:extLst>
                </p:cNvPr>
                <p:cNvPicPr/>
                <p:nvPr/>
              </p:nvPicPr>
              <p:blipFill>
                <a:blip r:embed="rId231"/>
                <a:stretch>
                  <a:fillRect/>
                </a:stretch>
              </p:blipFill>
              <p:spPr>
                <a:xfrm>
                  <a:off x="4176396" y="4259828"/>
                  <a:ext cx="1746720" cy="105840"/>
                </a:xfrm>
                <a:prstGeom prst="rect">
                  <a:avLst/>
                </a:prstGeom>
              </p:spPr>
            </p:pic>
          </mc:Fallback>
        </mc:AlternateContent>
      </p:grpSp>
      <p:grpSp>
        <p:nvGrpSpPr>
          <p:cNvPr id="193" name="Group 192">
            <a:extLst>
              <a:ext uri="{FF2B5EF4-FFF2-40B4-BE49-F238E27FC236}">
                <a16:creationId xmlns:a16="http://schemas.microsoft.com/office/drawing/2014/main" id="{BA5D192B-5509-91FF-66A7-8B065A79EAC1}"/>
              </a:ext>
            </a:extLst>
          </p:cNvPr>
          <p:cNvGrpSpPr/>
          <p:nvPr/>
        </p:nvGrpSpPr>
        <p:grpSpPr>
          <a:xfrm>
            <a:off x="1089396" y="4265588"/>
            <a:ext cx="2598480" cy="67320"/>
            <a:chOff x="1089396" y="4265588"/>
            <a:chExt cx="2598480" cy="67320"/>
          </a:xfrm>
        </p:grpSpPr>
        <mc:AlternateContent xmlns:mc="http://schemas.openxmlformats.org/markup-compatibility/2006">
          <mc:Choice xmlns:p14="http://schemas.microsoft.com/office/powerpoint/2010/main" Requires="p14">
            <p:contentPart p14:bwMode="auto" r:id="rId232">
              <p14:nvContentPartPr>
                <p14:cNvPr id="187" name="Ink 186">
                  <a:extLst>
                    <a:ext uri="{FF2B5EF4-FFF2-40B4-BE49-F238E27FC236}">
                      <a16:creationId xmlns:a16="http://schemas.microsoft.com/office/drawing/2014/main" id="{0FB1E145-9071-5609-0A09-26787BF99EDB}"/>
                    </a:ext>
                  </a:extLst>
                </p14:cNvPr>
                <p14:cNvContentPartPr/>
                <p14:nvPr/>
              </p14:nvContentPartPr>
              <p14:xfrm>
                <a:off x="3460716" y="4281428"/>
                <a:ext cx="227160" cy="38520"/>
              </p14:xfrm>
            </p:contentPart>
          </mc:Choice>
          <mc:Fallback>
            <p:pic>
              <p:nvPicPr>
                <p:cNvPr id="187" name="Ink 186">
                  <a:extLst>
                    <a:ext uri="{FF2B5EF4-FFF2-40B4-BE49-F238E27FC236}">
                      <a16:creationId xmlns:a16="http://schemas.microsoft.com/office/drawing/2014/main" id="{0FB1E145-9071-5609-0A09-26787BF99EDB}"/>
                    </a:ext>
                  </a:extLst>
                </p:cNvPr>
                <p:cNvPicPr/>
                <p:nvPr/>
              </p:nvPicPr>
              <p:blipFill>
                <a:blip r:embed="rId233"/>
                <a:stretch>
                  <a:fillRect/>
                </a:stretch>
              </p:blipFill>
              <p:spPr>
                <a:xfrm>
                  <a:off x="3443076" y="4263428"/>
                  <a:ext cx="2628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88" name="Ink 187">
                  <a:extLst>
                    <a:ext uri="{FF2B5EF4-FFF2-40B4-BE49-F238E27FC236}">
                      <a16:creationId xmlns:a16="http://schemas.microsoft.com/office/drawing/2014/main" id="{AD5BCE11-4152-61B7-8A5B-24CE1FA30D44}"/>
                    </a:ext>
                  </a:extLst>
                </p14:cNvPr>
                <p14:cNvContentPartPr/>
                <p14:nvPr/>
              </p14:nvContentPartPr>
              <p14:xfrm>
                <a:off x="2855916" y="4265588"/>
                <a:ext cx="459000" cy="48600"/>
              </p14:xfrm>
            </p:contentPart>
          </mc:Choice>
          <mc:Fallback>
            <p:pic>
              <p:nvPicPr>
                <p:cNvPr id="188" name="Ink 187">
                  <a:extLst>
                    <a:ext uri="{FF2B5EF4-FFF2-40B4-BE49-F238E27FC236}">
                      <a16:creationId xmlns:a16="http://schemas.microsoft.com/office/drawing/2014/main" id="{AD5BCE11-4152-61B7-8A5B-24CE1FA30D44}"/>
                    </a:ext>
                  </a:extLst>
                </p:cNvPr>
                <p:cNvPicPr/>
                <p:nvPr/>
              </p:nvPicPr>
              <p:blipFill>
                <a:blip r:embed="rId235"/>
                <a:stretch>
                  <a:fillRect/>
                </a:stretch>
              </p:blipFill>
              <p:spPr>
                <a:xfrm>
                  <a:off x="2838276" y="4247588"/>
                  <a:ext cx="4946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90" name="Ink 189">
                  <a:extLst>
                    <a:ext uri="{FF2B5EF4-FFF2-40B4-BE49-F238E27FC236}">
                      <a16:creationId xmlns:a16="http://schemas.microsoft.com/office/drawing/2014/main" id="{487E368B-CB2A-ED0D-503E-DC724F11448D}"/>
                    </a:ext>
                  </a:extLst>
                </p14:cNvPr>
                <p14:cNvContentPartPr/>
                <p14:nvPr/>
              </p14:nvContentPartPr>
              <p14:xfrm>
                <a:off x="1909836" y="4305548"/>
                <a:ext cx="697680" cy="27360"/>
              </p14:xfrm>
            </p:contentPart>
          </mc:Choice>
          <mc:Fallback>
            <p:pic>
              <p:nvPicPr>
                <p:cNvPr id="190" name="Ink 189">
                  <a:extLst>
                    <a:ext uri="{FF2B5EF4-FFF2-40B4-BE49-F238E27FC236}">
                      <a16:creationId xmlns:a16="http://schemas.microsoft.com/office/drawing/2014/main" id="{487E368B-CB2A-ED0D-503E-DC724F11448D}"/>
                    </a:ext>
                  </a:extLst>
                </p:cNvPr>
                <p:cNvPicPr/>
                <p:nvPr/>
              </p:nvPicPr>
              <p:blipFill>
                <a:blip r:embed="rId237"/>
                <a:stretch>
                  <a:fillRect/>
                </a:stretch>
              </p:blipFill>
              <p:spPr>
                <a:xfrm>
                  <a:off x="1892196" y="4287908"/>
                  <a:ext cx="7333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92" name="Ink 191">
                  <a:extLst>
                    <a:ext uri="{FF2B5EF4-FFF2-40B4-BE49-F238E27FC236}">
                      <a16:creationId xmlns:a16="http://schemas.microsoft.com/office/drawing/2014/main" id="{85C4E0D4-B7B3-3F9B-7ABF-21A97EC0279B}"/>
                    </a:ext>
                  </a:extLst>
                </p14:cNvPr>
                <p14:cNvContentPartPr/>
                <p14:nvPr/>
              </p14:nvContentPartPr>
              <p14:xfrm>
                <a:off x="1089396" y="4290788"/>
                <a:ext cx="941400" cy="25200"/>
              </p14:xfrm>
            </p:contentPart>
          </mc:Choice>
          <mc:Fallback>
            <p:pic>
              <p:nvPicPr>
                <p:cNvPr id="192" name="Ink 191">
                  <a:extLst>
                    <a:ext uri="{FF2B5EF4-FFF2-40B4-BE49-F238E27FC236}">
                      <a16:creationId xmlns:a16="http://schemas.microsoft.com/office/drawing/2014/main" id="{85C4E0D4-B7B3-3F9B-7ABF-21A97EC0279B}"/>
                    </a:ext>
                  </a:extLst>
                </p:cNvPr>
                <p:cNvPicPr/>
                <p:nvPr/>
              </p:nvPicPr>
              <p:blipFill>
                <a:blip r:embed="rId239"/>
                <a:stretch>
                  <a:fillRect/>
                </a:stretch>
              </p:blipFill>
              <p:spPr>
                <a:xfrm>
                  <a:off x="1071396" y="4273148"/>
                  <a:ext cx="977040" cy="60840"/>
                </a:xfrm>
                <a:prstGeom prst="rect">
                  <a:avLst/>
                </a:prstGeom>
              </p:spPr>
            </p:pic>
          </mc:Fallback>
        </mc:AlternateContent>
      </p:grpSp>
      <p:grpSp>
        <p:nvGrpSpPr>
          <p:cNvPr id="199" name="Group 198">
            <a:extLst>
              <a:ext uri="{FF2B5EF4-FFF2-40B4-BE49-F238E27FC236}">
                <a16:creationId xmlns:a16="http://schemas.microsoft.com/office/drawing/2014/main" id="{A24B2DE3-CC3D-3024-6915-B7D5C3E683A4}"/>
              </a:ext>
            </a:extLst>
          </p:cNvPr>
          <p:cNvGrpSpPr/>
          <p:nvPr/>
        </p:nvGrpSpPr>
        <p:grpSpPr>
          <a:xfrm>
            <a:off x="6748596" y="4699748"/>
            <a:ext cx="2472120" cy="99720"/>
            <a:chOff x="6748596" y="4699748"/>
            <a:chExt cx="2472120" cy="99720"/>
          </a:xfrm>
        </p:grpSpPr>
        <mc:AlternateContent xmlns:mc="http://schemas.openxmlformats.org/markup-compatibility/2006">
          <mc:Choice xmlns:p14="http://schemas.microsoft.com/office/powerpoint/2010/main" Requires="p14">
            <p:contentPart p14:bwMode="auto" r:id="rId240">
              <p14:nvContentPartPr>
                <p14:cNvPr id="194" name="Ink 193">
                  <a:extLst>
                    <a:ext uri="{FF2B5EF4-FFF2-40B4-BE49-F238E27FC236}">
                      <a16:creationId xmlns:a16="http://schemas.microsoft.com/office/drawing/2014/main" id="{BDBF1ABF-2998-EF7E-1F34-F250D988FD33}"/>
                    </a:ext>
                  </a:extLst>
                </p14:cNvPr>
                <p14:cNvContentPartPr/>
                <p14:nvPr/>
              </p14:nvContentPartPr>
              <p14:xfrm>
                <a:off x="8253756" y="4746908"/>
                <a:ext cx="966960" cy="40680"/>
              </p14:xfrm>
            </p:contentPart>
          </mc:Choice>
          <mc:Fallback>
            <p:pic>
              <p:nvPicPr>
                <p:cNvPr id="194" name="Ink 193">
                  <a:extLst>
                    <a:ext uri="{FF2B5EF4-FFF2-40B4-BE49-F238E27FC236}">
                      <a16:creationId xmlns:a16="http://schemas.microsoft.com/office/drawing/2014/main" id="{BDBF1ABF-2998-EF7E-1F34-F250D988FD33}"/>
                    </a:ext>
                  </a:extLst>
                </p:cNvPr>
                <p:cNvPicPr/>
                <p:nvPr/>
              </p:nvPicPr>
              <p:blipFill>
                <a:blip r:embed="rId241"/>
                <a:stretch>
                  <a:fillRect/>
                </a:stretch>
              </p:blipFill>
              <p:spPr>
                <a:xfrm>
                  <a:off x="8235756" y="4728908"/>
                  <a:ext cx="10026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95" name="Ink 194">
                  <a:extLst>
                    <a:ext uri="{FF2B5EF4-FFF2-40B4-BE49-F238E27FC236}">
                      <a16:creationId xmlns:a16="http://schemas.microsoft.com/office/drawing/2014/main" id="{319A9D2A-B5E6-74B0-9A9D-6E333A3C6105}"/>
                    </a:ext>
                  </a:extLst>
                </p14:cNvPr>
                <p14:cNvContentPartPr/>
                <p14:nvPr/>
              </p14:nvContentPartPr>
              <p14:xfrm>
                <a:off x="8040636" y="4699748"/>
                <a:ext cx="266400" cy="28080"/>
              </p14:xfrm>
            </p:contentPart>
          </mc:Choice>
          <mc:Fallback>
            <p:pic>
              <p:nvPicPr>
                <p:cNvPr id="195" name="Ink 194">
                  <a:extLst>
                    <a:ext uri="{FF2B5EF4-FFF2-40B4-BE49-F238E27FC236}">
                      <a16:creationId xmlns:a16="http://schemas.microsoft.com/office/drawing/2014/main" id="{319A9D2A-B5E6-74B0-9A9D-6E333A3C6105}"/>
                    </a:ext>
                  </a:extLst>
                </p:cNvPr>
                <p:cNvPicPr/>
                <p:nvPr/>
              </p:nvPicPr>
              <p:blipFill>
                <a:blip r:embed="rId243"/>
                <a:stretch>
                  <a:fillRect/>
                </a:stretch>
              </p:blipFill>
              <p:spPr>
                <a:xfrm>
                  <a:off x="8022996" y="4682108"/>
                  <a:ext cx="3020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96" name="Ink 195">
                  <a:extLst>
                    <a:ext uri="{FF2B5EF4-FFF2-40B4-BE49-F238E27FC236}">
                      <a16:creationId xmlns:a16="http://schemas.microsoft.com/office/drawing/2014/main" id="{54538419-8201-81D3-AE50-1036DF465916}"/>
                    </a:ext>
                  </a:extLst>
                </p14:cNvPr>
                <p14:cNvContentPartPr/>
                <p14:nvPr/>
              </p14:nvContentPartPr>
              <p14:xfrm>
                <a:off x="6768756" y="4760948"/>
                <a:ext cx="1084320" cy="38520"/>
              </p14:xfrm>
            </p:contentPart>
          </mc:Choice>
          <mc:Fallback>
            <p:pic>
              <p:nvPicPr>
                <p:cNvPr id="196" name="Ink 195">
                  <a:extLst>
                    <a:ext uri="{FF2B5EF4-FFF2-40B4-BE49-F238E27FC236}">
                      <a16:creationId xmlns:a16="http://schemas.microsoft.com/office/drawing/2014/main" id="{54538419-8201-81D3-AE50-1036DF465916}"/>
                    </a:ext>
                  </a:extLst>
                </p:cNvPr>
                <p:cNvPicPr/>
                <p:nvPr/>
              </p:nvPicPr>
              <p:blipFill>
                <a:blip r:embed="rId245"/>
                <a:stretch>
                  <a:fillRect/>
                </a:stretch>
              </p:blipFill>
              <p:spPr>
                <a:xfrm>
                  <a:off x="6751116" y="4743308"/>
                  <a:ext cx="11199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98" name="Ink 197">
                  <a:extLst>
                    <a:ext uri="{FF2B5EF4-FFF2-40B4-BE49-F238E27FC236}">
                      <a16:creationId xmlns:a16="http://schemas.microsoft.com/office/drawing/2014/main" id="{A9D1D962-37E3-0A1E-4A6D-3879AB08C976}"/>
                    </a:ext>
                  </a:extLst>
                </p14:cNvPr>
                <p14:cNvContentPartPr/>
                <p14:nvPr/>
              </p14:nvContentPartPr>
              <p14:xfrm>
                <a:off x="6748596" y="4715948"/>
                <a:ext cx="1029600" cy="60480"/>
              </p14:xfrm>
            </p:contentPart>
          </mc:Choice>
          <mc:Fallback>
            <p:pic>
              <p:nvPicPr>
                <p:cNvPr id="198" name="Ink 197">
                  <a:extLst>
                    <a:ext uri="{FF2B5EF4-FFF2-40B4-BE49-F238E27FC236}">
                      <a16:creationId xmlns:a16="http://schemas.microsoft.com/office/drawing/2014/main" id="{A9D1D962-37E3-0A1E-4A6D-3879AB08C976}"/>
                    </a:ext>
                  </a:extLst>
                </p:cNvPr>
                <p:cNvPicPr/>
                <p:nvPr/>
              </p:nvPicPr>
              <p:blipFill>
                <a:blip r:embed="rId247"/>
                <a:stretch>
                  <a:fillRect/>
                </a:stretch>
              </p:blipFill>
              <p:spPr>
                <a:xfrm>
                  <a:off x="6730596" y="4698308"/>
                  <a:ext cx="1065240" cy="96120"/>
                </a:xfrm>
                <a:prstGeom prst="rect">
                  <a:avLst/>
                </a:prstGeom>
              </p:spPr>
            </p:pic>
          </mc:Fallback>
        </mc:AlternateContent>
      </p:grpSp>
      <p:grpSp>
        <p:nvGrpSpPr>
          <p:cNvPr id="212" name="Group 211">
            <a:extLst>
              <a:ext uri="{FF2B5EF4-FFF2-40B4-BE49-F238E27FC236}">
                <a16:creationId xmlns:a16="http://schemas.microsoft.com/office/drawing/2014/main" id="{A5AB96B8-F65B-4EBE-21B5-E12DFF832294}"/>
              </a:ext>
            </a:extLst>
          </p:cNvPr>
          <p:cNvGrpSpPr/>
          <p:nvPr/>
        </p:nvGrpSpPr>
        <p:grpSpPr>
          <a:xfrm>
            <a:off x="7971876" y="5161268"/>
            <a:ext cx="1233360" cy="43200"/>
            <a:chOff x="7971876" y="5161268"/>
            <a:chExt cx="1233360" cy="43200"/>
          </a:xfrm>
        </p:grpSpPr>
        <mc:AlternateContent xmlns:mc="http://schemas.openxmlformats.org/markup-compatibility/2006">
          <mc:Choice xmlns:p14="http://schemas.microsoft.com/office/powerpoint/2010/main" Requires="p14">
            <p:contentPart p14:bwMode="auto" r:id="rId248">
              <p14:nvContentPartPr>
                <p14:cNvPr id="210" name="Ink 209">
                  <a:extLst>
                    <a:ext uri="{FF2B5EF4-FFF2-40B4-BE49-F238E27FC236}">
                      <a16:creationId xmlns:a16="http://schemas.microsoft.com/office/drawing/2014/main" id="{1FDB285C-EE1C-43B6-6447-EA14F50F2630}"/>
                    </a:ext>
                  </a:extLst>
                </p14:cNvPr>
                <p14:cNvContentPartPr/>
                <p14:nvPr/>
              </p14:nvContentPartPr>
              <p14:xfrm>
                <a:off x="8539956" y="5161268"/>
                <a:ext cx="665280" cy="43200"/>
              </p14:xfrm>
            </p:contentPart>
          </mc:Choice>
          <mc:Fallback>
            <p:pic>
              <p:nvPicPr>
                <p:cNvPr id="210" name="Ink 209">
                  <a:extLst>
                    <a:ext uri="{FF2B5EF4-FFF2-40B4-BE49-F238E27FC236}">
                      <a16:creationId xmlns:a16="http://schemas.microsoft.com/office/drawing/2014/main" id="{1FDB285C-EE1C-43B6-6447-EA14F50F2630}"/>
                    </a:ext>
                  </a:extLst>
                </p:cNvPr>
                <p:cNvPicPr/>
                <p:nvPr/>
              </p:nvPicPr>
              <p:blipFill>
                <a:blip r:embed="rId249"/>
                <a:stretch>
                  <a:fillRect/>
                </a:stretch>
              </p:blipFill>
              <p:spPr>
                <a:xfrm>
                  <a:off x="8521956" y="5143268"/>
                  <a:ext cx="7009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211" name="Ink 210">
                  <a:extLst>
                    <a:ext uri="{FF2B5EF4-FFF2-40B4-BE49-F238E27FC236}">
                      <a16:creationId xmlns:a16="http://schemas.microsoft.com/office/drawing/2014/main" id="{BF5EC95C-13E5-E6AB-71FE-576231D63EC4}"/>
                    </a:ext>
                  </a:extLst>
                </p14:cNvPr>
                <p14:cNvContentPartPr/>
                <p14:nvPr/>
              </p14:nvContentPartPr>
              <p14:xfrm>
                <a:off x="7971876" y="5187188"/>
                <a:ext cx="357120" cy="15120"/>
              </p14:xfrm>
            </p:contentPart>
          </mc:Choice>
          <mc:Fallback>
            <p:pic>
              <p:nvPicPr>
                <p:cNvPr id="211" name="Ink 210">
                  <a:extLst>
                    <a:ext uri="{FF2B5EF4-FFF2-40B4-BE49-F238E27FC236}">
                      <a16:creationId xmlns:a16="http://schemas.microsoft.com/office/drawing/2014/main" id="{BF5EC95C-13E5-E6AB-71FE-576231D63EC4}"/>
                    </a:ext>
                  </a:extLst>
                </p:cNvPr>
                <p:cNvPicPr/>
                <p:nvPr/>
              </p:nvPicPr>
              <p:blipFill>
                <a:blip r:embed="rId251"/>
                <a:stretch>
                  <a:fillRect/>
                </a:stretch>
              </p:blipFill>
              <p:spPr>
                <a:xfrm>
                  <a:off x="7953876" y="5169548"/>
                  <a:ext cx="392760" cy="50760"/>
                </a:xfrm>
                <a:prstGeom prst="rect">
                  <a:avLst/>
                </a:prstGeom>
              </p:spPr>
            </p:pic>
          </mc:Fallback>
        </mc:AlternateContent>
      </p:grpSp>
      <p:grpSp>
        <p:nvGrpSpPr>
          <p:cNvPr id="215" name="Group 214">
            <a:extLst>
              <a:ext uri="{FF2B5EF4-FFF2-40B4-BE49-F238E27FC236}">
                <a16:creationId xmlns:a16="http://schemas.microsoft.com/office/drawing/2014/main" id="{C8DF5FBF-AB46-ABD4-DB84-701A052C4925}"/>
              </a:ext>
            </a:extLst>
          </p:cNvPr>
          <p:cNvGrpSpPr/>
          <p:nvPr/>
        </p:nvGrpSpPr>
        <p:grpSpPr>
          <a:xfrm>
            <a:off x="6243876" y="5158748"/>
            <a:ext cx="1453680" cy="64800"/>
            <a:chOff x="6243876" y="5158748"/>
            <a:chExt cx="1453680" cy="64800"/>
          </a:xfrm>
        </p:grpSpPr>
        <mc:AlternateContent xmlns:mc="http://schemas.openxmlformats.org/markup-compatibility/2006">
          <mc:Choice xmlns:p14="http://schemas.microsoft.com/office/powerpoint/2010/main" Requires="p14">
            <p:contentPart p14:bwMode="auto" r:id="rId252">
              <p14:nvContentPartPr>
                <p14:cNvPr id="213" name="Ink 212">
                  <a:extLst>
                    <a:ext uri="{FF2B5EF4-FFF2-40B4-BE49-F238E27FC236}">
                      <a16:creationId xmlns:a16="http://schemas.microsoft.com/office/drawing/2014/main" id="{AB79FDB4-42FB-E09D-4CD3-834A241C00F0}"/>
                    </a:ext>
                  </a:extLst>
                </p14:cNvPr>
                <p14:cNvContentPartPr/>
                <p14:nvPr/>
              </p14:nvContentPartPr>
              <p14:xfrm>
                <a:off x="7052076" y="5158748"/>
                <a:ext cx="645480" cy="64800"/>
              </p14:xfrm>
            </p:contentPart>
          </mc:Choice>
          <mc:Fallback>
            <p:pic>
              <p:nvPicPr>
                <p:cNvPr id="213" name="Ink 212">
                  <a:extLst>
                    <a:ext uri="{FF2B5EF4-FFF2-40B4-BE49-F238E27FC236}">
                      <a16:creationId xmlns:a16="http://schemas.microsoft.com/office/drawing/2014/main" id="{AB79FDB4-42FB-E09D-4CD3-834A241C00F0}"/>
                    </a:ext>
                  </a:extLst>
                </p:cNvPr>
                <p:cNvPicPr/>
                <p:nvPr/>
              </p:nvPicPr>
              <p:blipFill>
                <a:blip r:embed="rId253"/>
                <a:stretch>
                  <a:fillRect/>
                </a:stretch>
              </p:blipFill>
              <p:spPr>
                <a:xfrm>
                  <a:off x="7034436" y="5140748"/>
                  <a:ext cx="6811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214" name="Ink 213">
                  <a:extLst>
                    <a:ext uri="{FF2B5EF4-FFF2-40B4-BE49-F238E27FC236}">
                      <a16:creationId xmlns:a16="http://schemas.microsoft.com/office/drawing/2014/main" id="{6A6B67F9-1746-3C94-26C9-2D1EC3B06799}"/>
                    </a:ext>
                  </a:extLst>
                </p14:cNvPr>
                <p14:cNvContentPartPr/>
                <p14:nvPr/>
              </p14:nvContentPartPr>
              <p14:xfrm>
                <a:off x="6243876" y="5181428"/>
                <a:ext cx="574920" cy="28440"/>
              </p14:xfrm>
            </p:contentPart>
          </mc:Choice>
          <mc:Fallback>
            <p:pic>
              <p:nvPicPr>
                <p:cNvPr id="214" name="Ink 213">
                  <a:extLst>
                    <a:ext uri="{FF2B5EF4-FFF2-40B4-BE49-F238E27FC236}">
                      <a16:creationId xmlns:a16="http://schemas.microsoft.com/office/drawing/2014/main" id="{6A6B67F9-1746-3C94-26C9-2D1EC3B06799}"/>
                    </a:ext>
                  </a:extLst>
                </p:cNvPr>
                <p:cNvPicPr/>
                <p:nvPr/>
              </p:nvPicPr>
              <p:blipFill>
                <a:blip r:embed="rId255"/>
                <a:stretch>
                  <a:fillRect/>
                </a:stretch>
              </p:blipFill>
              <p:spPr>
                <a:xfrm>
                  <a:off x="6226236" y="5163428"/>
                  <a:ext cx="610560" cy="64080"/>
                </a:xfrm>
                <a:prstGeom prst="rect">
                  <a:avLst/>
                </a:prstGeom>
              </p:spPr>
            </p:pic>
          </mc:Fallback>
        </mc:AlternateContent>
      </p:grpSp>
      <p:grpSp>
        <p:nvGrpSpPr>
          <p:cNvPr id="228" name="Group 227">
            <a:extLst>
              <a:ext uri="{FF2B5EF4-FFF2-40B4-BE49-F238E27FC236}">
                <a16:creationId xmlns:a16="http://schemas.microsoft.com/office/drawing/2014/main" id="{90C62AB2-BB03-965A-20EF-65D42D43F77F}"/>
              </a:ext>
            </a:extLst>
          </p:cNvPr>
          <p:cNvGrpSpPr/>
          <p:nvPr/>
        </p:nvGrpSpPr>
        <p:grpSpPr>
          <a:xfrm>
            <a:off x="570996" y="5127428"/>
            <a:ext cx="5511600" cy="142560"/>
            <a:chOff x="570996" y="5127428"/>
            <a:chExt cx="5511600" cy="142560"/>
          </a:xfrm>
        </p:grpSpPr>
        <mc:AlternateContent xmlns:mc="http://schemas.openxmlformats.org/markup-compatibility/2006">
          <mc:Choice xmlns:p14="http://schemas.microsoft.com/office/powerpoint/2010/main" Requires="p14">
            <p:contentPart p14:bwMode="auto" r:id="rId256">
              <p14:nvContentPartPr>
                <p14:cNvPr id="216" name="Ink 215">
                  <a:extLst>
                    <a:ext uri="{FF2B5EF4-FFF2-40B4-BE49-F238E27FC236}">
                      <a16:creationId xmlns:a16="http://schemas.microsoft.com/office/drawing/2014/main" id="{78064270-B5F2-824A-580E-B0614154E127}"/>
                    </a:ext>
                  </a:extLst>
                </p14:cNvPr>
                <p14:cNvContentPartPr/>
                <p14:nvPr/>
              </p14:nvContentPartPr>
              <p14:xfrm>
                <a:off x="5262516" y="5152988"/>
                <a:ext cx="820080" cy="69840"/>
              </p14:xfrm>
            </p:contentPart>
          </mc:Choice>
          <mc:Fallback>
            <p:pic>
              <p:nvPicPr>
                <p:cNvPr id="216" name="Ink 215">
                  <a:extLst>
                    <a:ext uri="{FF2B5EF4-FFF2-40B4-BE49-F238E27FC236}">
                      <a16:creationId xmlns:a16="http://schemas.microsoft.com/office/drawing/2014/main" id="{78064270-B5F2-824A-580E-B0614154E127}"/>
                    </a:ext>
                  </a:extLst>
                </p:cNvPr>
                <p:cNvPicPr/>
                <p:nvPr/>
              </p:nvPicPr>
              <p:blipFill>
                <a:blip r:embed="rId257"/>
                <a:stretch>
                  <a:fillRect/>
                </a:stretch>
              </p:blipFill>
              <p:spPr>
                <a:xfrm>
                  <a:off x="5244876" y="5134988"/>
                  <a:ext cx="8557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17" name="Ink 216">
                  <a:extLst>
                    <a:ext uri="{FF2B5EF4-FFF2-40B4-BE49-F238E27FC236}">
                      <a16:creationId xmlns:a16="http://schemas.microsoft.com/office/drawing/2014/main" id="{D8C40B0E-AE43-7218-72FC-C6E059AA213D}"/>
                    </a:ext>
                  </a:extLst>
                </p14:cNvPr>
                <p14:cNvContentPartPr/>
                <p14:nvPr/>
              </p14:nvContentPartPr>
              <p14:xfrm>
                <a:off x="4642596" y="5127428"/>
                <a:ext cx="495000" cy="39600"/>
              </p14:xfrm>
            </p:contentPart>
          </mc:Choice>
          <mc:Fallback>
            <p:pic>
              <p:nvPicPr>
                <p:cNvPr id="217" name="Ink 216">
                  <a:extLst>
                    <a:ext uri="{FF2B5EF4-FFF2-40B4-BE49-F238E27FC236}">
                      <a16:creationId xmlns:a16="http://schemas.microsoft.com/office/drawing/2014/main" id="{D8C40B0E-AE43-7218-72FC-C6E059AA213D}"/>
                    </a:ext>
                  </a:extLst>
                </p:cNvPr>
                <p:cNvPicPr/>
                <p:nvPr/>
              </p:nvPicPr>
              <p:blipFill>
                <a:blip r:embed="rId259"/>
                <a:stretch>
                  <a:fillRect/>
                </a:stretch>
              </p:blipFill>
              <p:spPr>
                <a:xfrm>
                  <a:off x="4624596" y="5109428"/>
                  <a:ext cx="5306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18" name="Ink 217">
                  <a:extLst>
                    <a:ext uri="{FF2B5EF4-FFF2-40B4-BE49-F238E27FC236}">
                      <a16:creationId xmlns:a16="http://schemas.microsoft.com/office/drawing/2014/main" id="{DF58A9F2-A841-442C-4DBC-2DF39BBCDF79}"/>
                    </a:ext>
                  </a:extLst>
                </p14:cNvPr>
                <p14:cNvContentPartPr/>
                <p14:nvPr/>
              </p14:nvContentPartPr>
              <p14:xfrm>
                <a:off x="4033116" y="5149028"/>
                <a:ext cx="477360" cy="52200"/>
              </p14:xfrm>
            </p:contentPart>
          </mc:Choice>
          <mc:Fallback>
            <p:pic>
              <p:nvPicPr>
                <p:cNvPr id="218" name="Ink 217">
                  <a:extLst>
                    <a:ext uri="{FF2B5EF4-FFF2-40B4-BE49-F238E27FC236}">
                      <a16:creationId xmlns:a16="http://schemas.microsoft.com/office/drawing/2014/main" id="{DF58A9F2-A841-442C-4DBC-2DF39BBCDF79}"/>
                    </a:ext>
                  </a:extLst>
                </p:cNvPr>
                <p:cNvPicPr/>
                <p:nvPr/>
              </p:nvPicPr>
              <p:blipFill>
                <a:blip r:embed="rId261"/>
                <a:stretch>
                  <a:fillRect/>
                </a:stretch>
              </p:blipFill>
              <p:spPr>
                <a:xfrm>
                  <a:off x="4015476" y="5131388"/>
                  <a:ext cx="5130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19" name="Ink 218">
                  <a:extLst>
                    <a:ext uri="{FF2B5EF4-FFF2-40B4-BE49-F238E27FC236}">
                      <a16:creationId xmlns:a16="http://schemas.microsoft.com/office/drawing/2014/main" id="{70BC6473-4F3A-B207-F748-A3ADAEC8A16E}"/>
                    </a:ext>
                  </a:extLst>
                </p14:cNvPr>
                <p14:cNvContentPartPr/>
                <p14:nvPr/>
              </p14:nvContentPartPr>
              <p14:xfrm>
                <a:off x="3356676" y="5142908"/>
                <a:ext cx="494280" cy="44640"/>
              </p14:xfrm>
            </p:contentPart>
          </mc:Choice>
          <mc:Fallback>
            <p:pic>
              <p:nvPicPr>
                <p:cNvPr id="219" name="Ink 218">
                  <a:extLst>
                    <a:ext uri="{FF2B5EF4-FFF2-40B4-BE49-F238E27FC236}">
                      <a16:creationId xmlns:a16="http://schemas.microsoft.com/office/drawing/2014/main" id="{70BC6473-4F3A-B207-F748-A3ADAEC8A16E}"/>
                    </a:ext>
                  </a:extLst>
                </p:cNvPr>
                <p:cNvPicPr/>
                <p:nvPr/>
              </p:nvPicPr>
              <p:blipFill>
                <a:blip r:embed="rId263"/>
                <a:stretch>
                  <a:fillRect/>
                </a:stretch>
              </p:blipFill>
              <p:spPr>
                <a:xfrm>
                  <a:off x="3338676" y="5124908"/>
                  <a:ext cx="5299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21" name="Ink 220">
                  <a:extLst>
                    <a:ext uri="{FF2B5EF4-FFF2-40B4-BE49-F238E27FC236}">
                      <a16:creationId xmlns:a16="http://schemas.microsoft.com/office/drawing/2014/main" id="{B7FB207F-95DA-BFBA-AB76-FD2EC9F2A1CD}"/>
                    </a:ext>
                  </a:extLst>
                </p14:cNvPr>
                <p14:cNvContentPartPr/>
                <p14:nvPr/>
              </p14:nvContentPartPr>
              <p14:xfrm>
                <a:off x="2340756" y="5151188"/>
                <a:ext cx="910440" cy="88560"/>
              </p14:xfrm>
            </p:contentPart>
          </mc:Choice>
          <mc:Fallback>
            <p:pic>
              <p:nvPicPr>
                <p:cNvPr id="221" name="Ink 220">
                  <a:extLst>
                    <a:ext uri="{FF2B5EF4-FFF2-40B4-BE49-F238E27FC236}">
                      <a16:creationId xmlns:a16="http://schemas.microsoft.com/office/drawing/2014/main" id="{B7FB207F-95DA-BFBA-AB76-FD2EC9F2A1CD}"/>
                    </a:ext>
                  </a:extLst>
                </p:cNvPr>
                <p:cNvPicPr/>
                <p:nvPr/>
              </p:nvPicPr>
              <p:blipFill>
                <a:blip r:embed="rId265"/>
                <a:stretch>
                  <a:fillRect/>
                </a:stretch>
              </p:blipFill>
              <p:spPr>
                <a:xfrm>
                  <a:off x="2322756" y="5133548"/>
                  <a:ext cx="9460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22" name="Ink 221">
                  <a:extLst>
                    <a:ext uri="{FF2B5EF4-FFF2-40B4-BE49-F238E27FC236}">
                      <a16:creationId xmlns:a16="http://schemas.microsoft.com/office/drawing/2014/main" id="{5E0BBC42-745C-2F88-013B-9F37769822FD}"/>
                    </a:ext>
                  </a:extLst>
                </p14:cNvPr>
                <p14:cNvContentPartPr/>
                <p14:nvPr/>
              </p14:nvContentPartPr>
              <p14:xfrm>
                <a:off x="1359396" y="5169188"/>
                <a:ext cx="1057320" cy="100800"/>
              </p14:xfrm>
            </p:contentPart>
          </mc:Choice>
          <mc:Fallback>
            <p:pic>
              <p:nvPicPr>
                <p:cNvPr id="222" name="Ink 221">
                  <a:extLst>
                    <a:ext uri="{FF2B5EF4-FFF2-40B4-BE49-F238E27FC236}">
                      <a16:creationId xmlns:a16="http://schemas.microsoft.com/office/drawing/2014/main" id="{5E0BBC42-745C-2F88-013B-9F37769822FD}"/>
                    </a:ext>
                  </a:extLst>
                </p:cNvPr>
                <p:cNvPicPr/>
                <p:nvPr/>
              </p:nvPicPr>
              <p:blipFill>
                <a:blip r:embed="rId267"/>
                <a:stretch>
                  <a:fillRect/>
                </a:stretch>
              </p:blipFill>
              <p:spPr>
                <a:xfrm>
                  <a:off x="1341396" y="5151188"/>
                  <a:ext cx="10929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24" name="Ink 223">
                  <a:extLst>
                    <a:ext uri="{FF2B5EF4-FFF2-40B4-BE49-F238E27FC236}">
                      <a16:creationId xmlns:a16="http://schemas.microsoft.com/office/drawing/2014/main" id="{1F640DCD-2FCF-6E56-DB84-56A443FB8100}"/>
                    </a:ext>
                  </a:extLst>
                </p14:cNvPr>
                <p14:cNvContentPartPr/>
                <p14:nvPr/>
              </p14:nvContentPartPr>
              <p14:xfrm>
                <a:off x="570996" y="5149028"/>
                <a:ext cx="839880" cy="83160"/>
              </p14:xfrm>
            </p:contentPart>
          </mc:Choice>
          <mc:Fallback>
            <p:pic>
              <p:nvPicPr>
                <p:cNvPr id="224" name="Ink 223">
                  <a:extLst>
                    <a:ext uri="{FF2B5EF4-FFF2-40B4-BE49-F238E27FC236}">
                      <a16:creationId xmlns:a16="http://schemas.microsoft.com/office/drawing/2014/main" id="{1F640DCD-2FCF-6E56-DB84-56A443FB8100}"/>
                    </a:ext>
                  </a:extLst>
                </p:cNvPr>
                <p:cNvPicPr/>
                <p:nvPr/>
              </p:nvPicPr>
              <p:blipFill>
                <a:blip r:embed="rId269"/>
                <a:stretch>
                  <a:fillRect/>
                </a:stretch>
              </p:blipFill>
              <p:spPr>
                <a:xfrm>
                  <a:off x="553356" y="5131388"/>
                  <a:ext cx="875520" cy="118800"/>
                </a:xfrm>
                <a:prstGeom prst="rect">
                  <a:avLst/>
                </a:prstGeom>
              </p:spPr>
            </p:pic>
          </mc:Fallback>
        </mc:AlternateContent>
      </p:grpSp>
      <p:grpSp>
        <p:nvGrpSpPr>
          <p:cNvPr id="227" name="Group 226">
            <a:extLst>
              <a:ext uri="{FF2B5EF4-FFF2-40B4-BE49-F238E27FC236}">
                <a16:creationId xmlns:a16="http://schemas.microsoft.com/office/drawing/2014/main" id="{49CF7DEA-A58C-DA0F-67F8-A7FC46A2673C}"/>
              </a:ext>
            </a:extLst>
          </p:cNvPr>
          <p:cNvGrpSpPr/>
          <p:nvPr/>
        </p:nvGrpSpPr>
        <p:grpSpPr>
          <a:xfrm>
            <a:off x="8244756" y="5526308"/>
            <a:ext cx="1072080" cy="122040"/>
            <a:chOff x="8244756" y="5526308"/>
            <a:chExt cx="1072080" cy="122040"/>
          </a:xfrm>
        </p:grpSpPr>
        <mc:AlternateContent xmlns:mc="http://schemas.openxmlformats.org/markup-compatibility/2006">
          <mc:Choice xmlns:p14="http://schemas.microsoft.com/office/powerpoint/2010/main" Requires="p14">
            <p:contentPart p14:bwMode="auto" r:id="rId270">
              <p14:nvContentPartPr>
                <p14:cNvPr id="225" name="Ink 224">
                  <a:extLst>
                    <a:ext uri="{FF2B5EF4-FFF2-40B4-BE49-F238E27FC236}">
                      <a16:creationId xmlns:a16="http://schemas.microsoft.com/office/drawing/2014/main" id="{46329CBF-3E1C-405C-EF60-856C87844C7A}"/>
                    </a:ext>
                  </a:extLst>
                </p14:cNvPr>
                <p14:cNvContentPartPr/>
                <p14:nvPr/>
              </p14:nvContentPartPr>
              <p14:xfrm>
                <a:off x="8901036" y="5526308"/>
                <a:ext cx="415800" cy="51120"/>
              </p14:xfrm>
            </p:contentPart>
          </mc:Choice>
          <mc:Fallback>
            <p:pic>
              <p:nvPicPr>
                <p:cNvPr id="225" name="Ink 224">
                  <a:extLst>
                    <a:ext uri="{FF2B5EF4-FFF2-40B4-BE49-F238E27FC236}">
                      <a16:creationId xmlns:a16="http://schemas.microsoft.com/office/drawing/2014/main" id="{46329CBF-3E1C-405C-EF60-856C87844C7A}"/>
                    </a:ext>
                  </a:extLst>
                </p:cNvPr>
                <p:cNvPicPr/>
                <p:nvPr/>
              </p:nvPicPr>
              <p:blipFill>
                <a:blip r:embed="rId271"/>
                <a:stretch>
                  <a:fillRect/>
                </a:stretch>
              </p:blipFill>
              <p:spPr>
                <a:xfrm>
                  <a:off x="8883036" y="5508308"/>
                  <a:ext cx="4514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26" name="Ink 225">
                  <a:extLst>
                    <a:ext uri="{FF2B5EF4-FFF2-40B4-BE49-F238E27FC236}">
                      <a16:creationId xmlns:a16="http://schemas.microsoft.com/office/drawing/2014/main" id="{1624CE29-2AA3-D154-E531-B75CC6CE2786}"/>
                    </a:ext>
                  </a:extLst>
                </p14:cNvPr>
                <p14:cNvContentPartPr/>
                <p14:nvPr/>
              </p14:nvContentPartPr>
              <p14:xfrm>
                <a:off x="8244756" y="5596868"/>
                <a:ext cx="614160" cy="51480"/>
              </p14:xfrm>
            </p:contentPart>
          </mc:Choice>
          <mc:Fallback>
            <p:pic>
              <p:nvPicPr>
                <p:cNvPr id="226" name="Ink 225">
                  <a:extLst>
                    <a:ext uri="{FF2B5EF4-FFF2-40B4-BE49-F238E27FC236}">
                      <a16:creationId xmlns:a16="http://schemas.microsoft.com/office/drawing/2014/main" id="{1624CE29-2AA3-D154-E531-B75CC6CE2786}"/>
                    </a:ext>
                  </a:extLst>
                </p:cNvPr>
                <p:cNvPicPr/>
                <p:nvPr/>
              </p:nvPicPr>
              <p:blipFill>
                <a:blip r:embed="rId273"/>
                <a:stretch>
                  <a:fillRect/>
                </a:stretch>
              </p:blipFill>
              <p:spPr>
                <a:xfrm>
                  <a:off x="8227116" y="5579228"/>
                  <a:ext cx="649800" cy="87120"/>
                </a:xfrm>
                <a:prstGeom prst="rect">
                  <a:avLst/>
                </a:prstGeom>
              </p:spPr>
            </p:pic>
          </mc:Fallback>
        </mc:AlternateContent>
      </p:grpSp>
      <p:grpSp>
        <p:nvGrpSpPr>
          <p:cNvPr id="230" name="Group 229">
            <a:extLst>
              <a:ext uri="{FF2B5EF4-FFF2-40B4-BE49-F238E27FC236}">
                <a16:creationId xmlns:a16="http://schemas.microsoft.com/office/drawing/2014/main" id="{F5B74AB3-1FC7-36A9-9F21-F6D1DDB1CD00}"/>
              </a:ext>
            </a:extLst>
          </p:cNvPr>
          <p:cNvGrpSpPr/>
          <p:nvPr/>
        </p:nvGrpSpPr>
        <p:grpSpPr>
          <a:xfrm>
            <a:off x="1021716" y="4675988"/>
            <a:ext cx="5011920" cy="139680"/>
            <a:chOff x="1021716" y="4675988"/>
            <a:chExt cx="5011920" cy="139680"/>
          </a:xfrm>
        </p:grpSpPr>
        <mc:AlternateContent xmlns:mc="http://schemas.openxmlformats.org/markup-compatibility/2006">
          <mc:Choice xmlns:p14="http://schemas.microsoft.com/office/powerpoint/2010/main" Requires="p14">
            <p:contentPart p14:bwMode="auto" r:id="rId274">
              <p14:nvContentPartPr>
                <p14:cNvPr id="200" name="Ink 199">
                  <a:extLst>
                    <a:ext uri="{FF2B5EF4-FFF2-40B4-BE49-F238E27FC236}">
                      <a16:creationId xmlns:a16="http://schemas.microsoft.com/office/drawing/2014/main" id="{1457A969-B1D6-AB7C-519C-E4106F2418D4}"/>
                    </a:ext>
                  </a:extLst>
                </p14:cNvPr>
                <p14:cNvContentPartPr/>
                <p14:nvPr/>
              </p14:nvContentPartPr>
              <p14:xfrm>
                <a:off x="5461596" y="4701548"/>
                <a:ext cx="572040" cy="32400"/>
              </p14:xfrm>
            </p:contentPart>
          </mc:Choice>
          <mc:Fallback>
            <p:pic>
              <p:nvPicPr>
                <p:cNvPr id="200" name="Ink 199">
                  <a:extLst>
                    <a:ext uri="{FF2B5EF4-FFF2-40B4-BE49-F238E27FC236}">
                      <a16:creationId xmlns:a16="http://schemas.microsoft.com/office/drawing/2014/main" id="{1457A969-B1D6-AB7C-519C-E4106F2418D4}"/>
                    </a:ext>
                  </a:extLst>
                </p:cNvPr>
                <p:cNvPicPr/>
                <p:nvPr/>
              </p:nvPicPr>
              <p:blipFill>
                <a:blip r:embed="rId275"/>
                <a:stretch>
                  <a:fillRect/>
                </a:stretch>
              </p:blipFill>
              <p:spPr>
                <a:xfrm>
                  <a:off x="5443596" y="4683908"/>
                  <a:ext cx="6076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01" name="Ink 200">
                  <a:extLst>
                    <a:ext uri="{FF2B5EF4-FFF2-40B4-BE49-F238E27FC236}">
                      <a16:creationId xmlns:a16="http://schemas.microsoft.com/office/drawing/2014/main" id="{F85D49BB-F7B3-DCBC-3EF9-F6816C2BCDE5}"/>
                    </a:ext>
                  </a:extLst>
                </p14:cNvPr>
                <p14:cNvContentPartPr/>
                <p14:nvPr/>
              </p14:nvContentPartPr>
              <p14:xfrm>
                <a:off x="4633596" y="4753748"/>
                <a:ext cx="484560" cy="46800"/>
              </p14:xfrm>
            </p:contentPart>
          </mc:Choice>
          <mc:Fallback>
            <p:pic>
              <p:nvPicPr>
                <p:cNvPr id="201" name="Ink 200">
                  <a:extLst>
                    <a:ext uri="{FF2B5EF4-FFF2-40B4-BE49-F238E27FC236}">
                      <a16:creationId xmlns:a16="http://schemas.microsoft.com/office/drawing/2014/main" id="{F85D49BB-F7B3-DCBC-3EF9-F6816C2BCDE5}"/>
                    </a:ext>
                  </a:extLst>
                </p:cNvPr>
                <p:cNvPicPr/>
                <p:nvPr/>
              </p:nvPicPr>
              <p:blipFill>
                <a:blip r:embed="rId277"/>
                <a:stretch>
                  <a:fillRect/>
                </a:stretch>
              </p:blipFill>
              <p:spPr>
                <a:xfrm>
                  <a:off x="4615956" y="4736108"/>
                  <a:ext cx="5202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02" name="Ink 201">
                  <a:extLst>
                    <a:ext uri="{FF2B5EF4-FFF2-40B4-BE49-F238E27FC236}">
                      <a16:creationId xmlns:a16="http://schemas.microsoft.com/office/drawing/2014/main" id="{CA230A42-C4E7-1439-57A2-E2A1188E886B}"/>
                    </a:ext>
                  </a:extLst>
                </p14:cNvPr>
                <p14:cNvContentPartPr/>
                <p14:nvPr/>
              </p14:nvContentPartPr>
              <p14:xfrm>
                <a:off x="4000356" y="4748708"/>
                <a:ext cx="453960" cy="23400"/>
              </p14:xfrm>
            </p:contentPart>
          </mc:Choice>
          <mc:Fallback>
            <p:pic>
              <p:nvPicPr>
                <p:cNvPr id="202" name="Ink 201">
                  <a:extLst>
                    <a:ext uri="{FF2B5EF4-FFF2-40B4-BE49-F238E27FC236}">
                      <a16:creationId xmlns:a16="http://schemas.microsoft.com/office/drawing/2014/main" id="{CA230A42-C4E7-1439-57A2-E2A1188E886B}"/>
                    </a:ext>
                  </a:extLst>
                </p:cNvPr>
                <p:cNvPicPr/>
                <p:nvPr/>
              </p:nvPicPr>
              <p:blipFill>
                <a:blip r:embed="rId279"/>
                <a:stretch>
                  <a:fillRect/>
                </a:stretch>
              </p:blipFill>
              <p:spPr>
                <a:xfrm>
                  <a:off x="3982356" y="4731068"/>
                  <a:ext cx="48960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04" name="Ink 203">
                  <a:extLst>
                    <a:ext uri="{FF2B5EF4-FFF2-40B4-BE49-F238E27FC236}">
                      <a16:creationId xmlns:a16="http://schemas.microsoft.com/office/drawing/2014/main" id="{FF3B3D3A-7AF9-02B6-FB4B-35946E36A19F}"/>
                    </a:ext>
                  </a:extLst>
                </p14:cNvPr>
                <p14:cNvContentPartPr/>
                <p14:nvPr/>
              </p14:nvContentPartPr>
              <p14:xfrm>
                <a:off x="3102516" y="4718468"/>
                <a:ext cx="761400" cy="97200"/>
              </p14:xfrm>
            </p:contentPart>
          </mc:Choice>
          <mc:Fallback>
            <p:pic>
              <p:nvPicPr>
                <p:cNvPr id="204" name="Ink 203">
                  <a:extLst>
                    <a:ext uri="{FF2B5EF4-FFF2-40B4-BE49-F238E27FC236}">
                      <a16:creationId xmlns:a16="http://schemas.microsoft.com/office/drawing/2014/main" id="{FF3B3D3A-7AF9-02B6-FB4B-35946E36A19F}"/>
                    </a:ext>
                  </a:extLst>
                </p:cNvPr>
                <p:cNvPicPr/>
                <p:nvPr/>
              </p:nvPicPr>
              <p:blipFill>
                <a:blip r:embed="rId281"/>
                <a:stretch>
                  <a:fillRect/>
                </a:stretch>
              </p:blipFill>
              <p:spPr>
                <a:xfrm>
                  <a:off x="3084876" y="4700468"/>
                  <a:ext cx="7970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06" name="Ink 205">
                  <a:extLst>
                    <a:ext uri="{FF2B5EF4-FFF2-40B4-BE49-F238E27FC236}">
                      <a16:creationId xmlns:a16="http://schemas.microsoft.com/office/drawing/2014/main" id="{1C34BCC2-9029-2315-E4DE-983B92FC29B6}"/>
                    </a:ext>
                  </a:extLst>
                </p14:cNvPr>
                <p14:cNvContentPartPr/>
                <p14:nvPr/>
              </p14:nvContentPartPr>
              <p14:xfrm>
                <a:off x="2095596" y="4702988"/>
                <a:ext cx="893160" cy="91080"/>
              </p14:xfrm>
            </p:contentPart>
          </mc:Choice>
          <mc:Fallback>
            <p:pic>
              <p:nvPicPr>
                <p:cNvPr id="206" name="Ink 205">
                  <a:extLst>
                    <a:ext uri="{FF2B5EF4-FFF2-40B4-BE49-F238E27FC236}">
                      <a16:creationId xmlns:a16="http://schemas.microsoft.com/office/drawing/2014/main" id="{1C34BCC2-9029-2315-E4DE-983B92FC29B6}"/>
                    </a:ext>
                  </a:extLst>
                </p:cNvPr>
                <p:cNvPicPr/>
                <p:nvPr/>
              </p:nvPicPr>
              <p:blipFill>
                <a:blip r:embed="rId283"/>
                <a:stretch>
                  <a:fillRect/>
                </a:stretch>
              </p:blipFill>
              <p:spPr>
                <a:xfrm>
                  <a:off x="2077596" y="4685348"/>
                  <a:ext cx="9288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08" name="Ink 207">
                  <a:extLst>
                    <a:ext uri="{FF2B5EF4-FFF2-40B4-BE49-F238E27FC236}">
                      <a16:creationId xmlns:a16="http://schemas.microsoft.com/office/drawing/2014/main" id="{40CCB030-8394-7396-6227-C5DB64059446}"/>
                    </a:ext>
                  </a:extLst>
                </p14:cNvPr>
                <p14:cNvContentPartPr/>
                <p14:nvPr/>
              </p14:nvContentPartPr>
              <p14:xfrm>
                <a:off x="1021716" y="4756268"/>
                <a:ext cx="978120" cy="39240"/>
              </p14:xfrm>
            </p:contentPart>
          </mc:Choice>
          <mc:Fallback>
            <p:pic>
              <p:nvPicPr>
                <p:cNvPr id="208" name="Ink 207">
                  <a:extLst>
                    <a:ext uri="{FF2B5EF4-FFF2-40B4-BE49-F238E27FC236}">
                      <a16:creationId xmlns:a16="http://schemas.microsoft.com/office/drawing/2014/main" id="{40CCB030-8394-7396-6227-C5DB64059446}"/>
                    </a:ext>
                  </a:extLst>
                </p:cNvPr>
                <p:cNvPicPr/>
                <p:nvPr/>
              </p:nvPicPr>
              <p:blipFill>
                <a:blip r:embed="rId285"/>
                <a:stretch>
                  <a:fillRect/>
                </a:stretch>
              </p:blipFill>
              <p:spPr>
                <a:xfrm>
                  <a:off x="1004076" y="4738628"/>
                  <a:ext cx="10137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29" name="Ink 228">
                  <a:extLst>
                    <a:ext uri="{FF2B5EF4-FFF2-40B4-BE49-F238E27FC236}">
                      <a16:creationId xmlns:a16="http://schemas.microsoft.com/office/drawing/2014/main" id="{4A5CBBE6-60AA-01E2-B1EC-CDD7F3B9462A}"/>
                    </a:ext>
                  </a:extLst>
                </p14:cNvPr>
                <p14:cNvContentPartPr/>
                <p14:nvPr/>
              </p14:nvContentPartPr>
              <p14:xfrm>
                <a:off x="4696596" y="4675988"/>
                <a:ext cx="325440" cy="100440"/>
              </p14:xfrm>
            </p:contentPart>
          </mc:Choice>
          <mc:Fallback>
            <p:pic>
              <p:nvPicPr>
                <p:cNvPr id="229" name="Ink 228">
                  <a:extLst>
                    <a:ext uri="{FF2B5EF4-FFF2-40B4-BE49-F238E27FC236}">
                      <a16:creationId xmlns:a16="http://schemas.microsoft.com/office/drawing/2014/main" id="{4A5CBBE6-60AA-01E2-B1EC-CDD7F3B9462A}"/>
                    </a:ext>
                  </a:extLst>
                </p:cNvPr>
                <p:cNvPicPr/>
                <p:nvPr/>
              </p:nvPicPr>
              <p:blipFill>
                <a:blip r:embed="rId287"/>
                <a:stretch>
                  <a:fillRect/>
                </a:stretch>
              </p:blipFill>
              <p:spPr>
                <a:xfrm>
                  <a:off x="4678956" y="4658348"/>
                  <a:ext cx="361080" cy="136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8">
            <p14:nvContentPartPr>
              <p14:cNvPr id="245" name="Ink 244">
                <a:extLst>
                  <a:ext uri="{FF2B5EF4-FFF2-40B4-BE49-F238E27FC236}">
                    <a16:creationId xmlns:a16="http://schemas.microsoft.com/office/drawing/2014/main" id="{3C958972-4F79-2D35-4BFE-2E5BA3B37B6B}"/>
                  </a:ext>
                </a:extLst>
              </p14:cNvPr>
              <p14:cNvContentPartPr/>
              <p14:nvPr/>
            </p14:nvContentPartPr>
            <p14:xfrm>
              <a:off x="600516" y="5574908"/>
              <a:ext cx="1029240" cy="30960"/>
            </p14:xfrm>
          </p:contentPart>
        </mc:Choice>
        <mc:Fallback>
          <p:pic>
            <p:nvPicPr>
              <p:cNvPr id="245" name="Ink 244">
                <a:extLst>
                  <a:ext uri="{FF2B5EF4-FFF2-40B4-BE49-F238E27FC236}">
                    <a16:creationId xmlns:a16="http://schemas.microsoft.com/office/drawing/2014/main" id="{3C958972-4F79-2D35-4BFE-2E5BA3B37B6B}"/>
                  </a:ext>
                </a:extLst>
              </p:cNvPr>
              <p:cNvPicPr/>
              <p:nvPr/>
            </p:nvPicPr>
            <p:blipFill>
              <a:blip r:embed="rId289"/>
              <a:stretch>
                <a:fillRect/>
              </a:stretch>
            </p:blipFill>
            <p:spPr>
              <a:xfrm>
                <a:off x="582516" y="5556908"/>
                <a:ext cx="10648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46" name="Ink 245">
                <a:extLst>
                  <a:ext uri="{FF2B5EF4-FFF2-40B4-BE49-F238E27FC236}">
                    <a16:creationId xmlns:a16="http://schemas.microsoft.com/office/drawing/2014/main" id="{640CE456-B535-441B-A594-F1371488CACD}"/>
                  </a:ext>
                </a:extLst>
              </p14:cNvPr>
              <p14:cNvContentPartPr/>
              <p14:nvPr/>
            </p14:nvContentPartPr>
            <p14:xfrm>
              <a:off x="8428356" y="6000068"/>
              <a:ext cx="838440" cy="24480"/>
            </p14:xfrm>
          </p:contentPart>
        </mc:Choice>
        <mc:Fallback>
          <p:pic>
            <p:nvPicPr>
              <p:cNvPr id="246" name="Ink 245">
                <a:extLst>
                  <a:ext uri="{FF2B5EF4-FFF2-40B4-BE49-F238E27FC236}">
                    <a16:creationId xmlns:a16="http://schemas.microsoft.com/office/drawing/2014/main" id="{640CE456-B535-441B-A594-F1371488CACD}"/>
                  </a:ext>
                </a:extLst>
              </p:cNvPr>
              <p:cNvPicPr/>
              <p:nvPr/>
            </p:nvPicPr>
            <p:blipFill>
              <a:blip r:embed="rId291"/>
              <a:stretch>
                <a:fillRect/>
              </a:stretch>
            </p:blipFill>
            <p:spPr>
              <a:xfrm>
                <a:off x="8410356" y="5982068"/>
                <a:ext cx="8740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47" name="Ink 246">
                <a:extLst>
                  <a:ext uri="{FF2B5EF4-FFF2-40B4-BE49-F238E27FC236}">
                    <a16:creationId xmlns:a16="http://schemas.microsoft.com/office/drawing/2014/main" id="{35356984-7F36-77D5-CB3F-125E4F4097B1}"/>
                  </a:ext>
                </a:extLst>
              </p14:cNvPr>
              <p14:cNvContentPartPr/>
              <p14:nvPr/>
            </p14:nvContentPartPr>
            <p14:xfrm>
              <a:off x="7331076" y="6034988"/>
              <a:ext cx="857520" cy="69480"/>
            </p14:xfrm>
          </p:contentPart>
        </mc:Choice>
        <mc:Fallback>
          <p:pic>
            <p:nvPicPr>
              <p:cNvPr id="247" name="Ink 246">
                <a:extLst>
                  <a:ext uri="{FF2B5EF4-FFF2-40B4-BE49-F238E27FC236}">
                    <a16:creationId xmlns:a16="http://schemas.microsoft.com/office/drawing/2014/main" id="{35356984-7F36-77D5-CB3F-125E4F4097B1}"/>
                  </a:ext>
                </a:extLst>
              </p:cNvPr>
              <p:cNvPicPr/>
              <p:nvPr/>
            </p:nvPicPr>
            <p:blipFill>
              <a:blip r:embed="rId293"/>
              <a:stretch>
                <a:fillRect/>
              </a:stretch>
            </p:blipFill>
            <p:spPr>
              <a:xfrm>
                <a:off x="7313076" y="6016988"/>
                <a:ext cx="893160" cy="105120"/>
              </a:xfrm>
              <a:prstGeom prst="rect">
                <a:avLst/>
              </a:prstGeom>
            </p:spPr>
          </p:pic>
        </mc:Fallback>
      </mc:AlternateContent>
      <p:grpSp>
        <p:nvGrpSpPr>
          <p:cNvPr id="267" name="Group 266">
            <a:extLst>
              <a:ext uri="{FF2B5EF4-FFF2-40B4-BE49-F238E27FC236}">
                <a16:creationId xmlns:a16="http://schemas.microsoft.com/office/drawing/2014/main" id="{3E0A2C13-F4AB-0E3C-385F-848DE238B903}"/>
              </a:ext>
            </a:extLst>
          </p:cNvPr>
          <p:cNvGrpSpPr/>
          <p:nvPr/>
        </p:nvGrpSpPr>
        <p:grpSpPr>
          <a:xfrm>
            <a:off x="5327316" y="6430628"/>
            <a:ext cx="3871440" cy="143280"/>
            <a:chOff x="5327316" y="6430628"/>
            <a:chExt cx="3871440" cy="143280"/>
          </a:xfrm>
        </p:grpSpPr>
        <mc:AlternateContent xmlns:mc="http://schemas.openxmlformats.org/markup-compatibility/2006">
          <mc:Choice xmlns:p14="http://schemas.microsoft.com/office/powerpoint/2010/main" Requires="p14">
            <p:contentPart p14:bwMode="auto" r:id="rId294">
              <p14:nvContentPartPr>
                <p14:cNvPr id="260" name="Ink 259">
                  <a:extLst>
                    <a:ext uri="{FF2B5EF4-FFF2-40B4-BE49-F238E27FC236}">
                      <a16:creationId xmlns:a16="http://schemas.microsoft.com/office/drawing/2014/main" id="{C1A7BAB7-EE6E-F061-2B15-AD553E813BF5}"/>
                    </a:ext>
                  </a:extLst>
                </p14:cNvPr>
                <p14:cNvContentPartPr/>
                <p14:nvPr/>
              </p14:nvContentPartPr>
              <p14:xfrm>
                <a:off x="8674956" y="6459068"/>
                <a:ext cx="523800" cy="67320"/>
              </p14:xfrm>
            </p:contentPart>
          </mc:Choice>
          <mc:Fallback>
            <p:pic>
              <p:nvPicPr>
                <p:cNvPr id="260" name="Ink 259">
                  <a:extLst>
                    <a:ext uri="{FF2B5EF4-FFF2-40B4-BE49-F238E27FC236}">
                      <a16:creationId xmlns:a16="http://schemas.microsoft.com/office/drawing/2014/main" id="{C1A7BAB7-EE6E-F061-2B15-AD553E813BF5}"/>
                    </a:ext>
                  </a:extLst>
                </p:cNvPr>
                <p:cNvPicPr/>
                <p:nvPr/>
              </p:nvPicPr>
              <p:blipFill>
                <a:blip r:embed="rId295"/>
                <a:stretch>
                  <a:fillRect/>
                </a:stretch>
              </p:blipFill>
              <p:spPr>
                <a:xfrm>
                  <a:off x="8656956" y="6441428"/>
                  <a:ext cx="5594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62" name="Ink 261">
                  <a:extLst>
                    <a:ext uri="{FF2B5EF4-FFF2-40B4-BE49-F238E27FC236}">
                      <a16:creationId xmlns:a16="http://schemas.microsoft.com/office/drawing/2014/main" id="{A489A89A-1384-3F3D-7D62-2D13DE1AE3D3}"/>
                    </a:ext>
                  </a:extLst>
                </p14:cNvPr>
                <p14:cNvContentPartPr/>
                <p14:nvPr/>
              </p14:nvContentPartPr>
              <p14:xfrm>
                <a:off x="7608276" y="6460508"/>
                <a:ext cx="881280" cy="81360"/>
              </p14:xfrm>
            </p:contentPart>
          </mc:Choice>
          <mc:Fallback>
            <p:pic>
              <p:nvPicPr>
                <p:cNvPr id="262" name="Ink 261">
                  <a:extLst>
                    <a:ext uri="{FF2B5EF4-FFF2-40B4-BE49-F238E27FC236}">
                      <a16:creationId xmlns:a16="http://schemas.microsoft.com/office/drawing/2014/main" id="{A489A89A-1384-3F3D-7D62-2D13DE1AE3D3}"/>
                    </a:ext>
                  </a:extLst>
                </p:cNvPr>
                <p:cNvPicPr/>
                <p:nvPr/>
              </p:nvPicPr>
              <p:blipFill>
                <a:blip r:embed="rId297"/>
                <a:stretch>
                  <a:fillRect/>
                </a:stretch>
              </p:blipFill>
              <p:spPr>
                <a:xfrm>
                  <a:off x="7590636" y="6442508"/>
                  <a:ext cx="9169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63" name="Ink 262">
                  <a:extLst>
                    <a:ext uri="{FF2B5EF4-FFF2-40B4-BE49-F238E27FC236}">
                      <a16:creationId xmlns:a16="http://schemas.microsoft.com/office/drawing/2014/main" id="{7346E353-D187-89EE-EEFE-D2F6EC00CBCA}"/>
                    </a:ext>
                  </a:extLst>
                </p14:cNvPr>
                <p14:cNvContentPartPr/>
                <p14:nvPr/>
              </p14:nvContentPartPr>
              <p14:xfrm>
                <a:off x="7637076" y="6430628"/>
                <a:ext cx="951120" cy="97560"/>
              </p14:xfrm>
            </p:contentPart>
          </mc:Choice>
          <mc:Fallback>
            <p:pic>
              <p:nvPicPr>
                <p:cNvPr id="263" name="Ink 262">
                  <a:extLst>
                    <a:ext uri="{FF2B5EF4-FFF2-40B4-BE49-F238E27FC236}">
                      <a16:creationId xmlns:a16="http://schemas.microsoft.com/office/drawing/2014/main" id="{7346E353-D187-89EE-EEFE-D2F6EC00CBCA}"/>
                    </a:ext>
                  </a:extLst>
                </p:cNvPr>
                <p:cNvPicPr/>
                <p:nvPr/>
              </p:nvPicPr>
              <p:blipFill>
                <a:blip r:embed="rId299"/>
                <a:stretch>
                  <a:fillRect/>
                </a:stretch>
              </p:blipFill>
              <p:spPr>
                <a:xfrm>
                  <a:off x="7619436" y="6412628"/>
                  <a:ext cx="9867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65" name="Ink 264">
                  <a:extLst>
                    <a:ext uri="{FF2B5EF4-FFF2-40B4-BE49-F238E27FC236}">
                      <a16:creationId xmlns:a16="http://schemas.microsoft.com/office/drawing/2014/main" id="{76B357D4-3E88-FF7E-3A8A-33CB53685873}"/>
                    </a:ext>
                  </a:extLst>
                </p14:cNvPr>
                <p14:cNvContentPartPr/>
                <p14:nvPr/>
              </p14:nvContentPartPr>
              <p14:xfrm>
                <a:off x="6583716" y="6466628"/>
                <a:ext cx="828360" cy="61200"/>
              </p14:xfrm>
            </p:contentPart>
          </mc:Choice>
          <mc:Fallback>
            <p:pic>
              <p:nvPicPr>
                <p:cNvPr id="265" name="Ink 264">
                  <a:extLst>
                    <a:ext uri="{FF2B5EF4-FFF2-40B4-BE49-F238E27FC236}">
                      <a16:creationId xmlns:a16="http://schemas.microsoft.com/office/drawing/2014/main" id="{76B357D4-3E88-FF7E-3A8A-33CB53685873}"/>
                    </a:ext>
                  </a:extLst>
                </p:cNvPr>
                <p:cNvPicPr/>
                <p:nvPr/>
              </p:nvPicPr>
              <p:blipFill>
                <a:blip r:embed="rId301"/>
                <a:stretch>
                  <a:fillRect/>
                </a:stretch>
              </p:blipFill>
              <p:spPr>
                <a:xfrm>
                  <a:off x="6566076" y="6448628"/>
                  <a:ext cx="8640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66" name="Ink 265">
                  <a:extLst>
                    <a:ext uri="{FF2B5EF4-FFF2-40B4-BE49-F238E27FC236}">
                      <a16:creationId xmlns:a16="http://schemas.microsoft.com/office/drawing/2014/main" id="{7EEFEAE0-9245-D112-D439-641CCA0C6EA5}"/>
                    </a:ext>
                  </a:extLst>
                </p14:cNvPr>
                <p14:cNvContentPartPr/>
                <p14:nvPr/>
              </p14:nvContentPartPr>
              <p14:xfrm>
                <a:off x="5327316" y="6505868"/>
                <a:ext cx="1247400" cy="68040"/>
              </p14:xfrm>
            </p:contentPart>
          </mc:Choice>
          <mc:Fallback>
            <p:pic>
              <p:nvPicPr>
                <p:cNvPr id="266" name="Ink 265">
                  <a:extLst>
                    <a:ext uri="{FF2B5EF4-FFF2-40B4-BE49-F238E27FC236}">
                      <a16:creationId xmlns:a16="http://schemas.microsoft.com/office/drawing/2014/main" id="{7EEFEAE0-9245-D112-D439-641CCA0C6EA5}"/>
                    </a:ext>
                  </a:extLst>
                </p:cNvPr>
                <p:cNvPicPr/>
                <p:nvPr/>
              </p:nvPicPr>
              <p:blipFill>
                <a:blip r:embed="rId303"/>
                <a:stretch>
                  <a:fillRect/>
                </a:stretch>
              </p:blipFill>
              <p:spPr>
                <a:xfrm>
                  <a:off x="5309316" y="6488228"/>
                  <a:ext cx="1283040" cy="103680"/>
                </a:xfrm>
                <a:prstGeom prst="rect">
                  <a:avLst/>
                </a:prstGeom>
              </p:spPr>
            </p:pic>
          </mc:Fallback>
        </mc:AlternateContent>
      </p:grpSp>
      <p:grpSp>
        <p:nvGrpSpPr>
          <p:cNvPr id="273" name="Group 272">
            <a:extLst>
              <a:ext uri="{FF2B5EF4-FFF2-40B4-BE49-F238E27FC236}">
                <a16:creationId xmlns:a16="http://schemas.microsoft.com/office/drawing/2014/main" id="{C98F68A8-1831-F2ED-506B-A0B5DC66DCAA}"/>
              </a:ext>
            </a:extLst>
          </p:cNvPr>
          <p:cNvGrpSpPr/>
          <p:nvPr/>
        </p:nvGrpSpPr>
        <p:grpSpPr>
          <a:xfrm>
            <a:off x="497556" y="5547548"/>
            <a:ext cx="7148880" cy="587520"/>
            <a:chOff x="497556" y="5547548"/>
            <a:chExt cx="7148880" cy="587520"/>
          </a:xfrm>
        </p:grpSpPr>
        <mc:AlternateContent xmlns:mc="http://schemas.openxmlformats.org/markup-compatibility/2006">
          <mc:Choice xmlns:p14="http://schemas.microsoft.com/office/powerpoint/2010/main" Requires="p14">
            <p:contentPart p14:bwMode="auto" r:id="rId304">
              <p14:nvContentPartPr>
                <p14:cNvPr id="231" name="Ink 230">
                  <a:extLst>
                    <a:ext uri="{FF2B5EF4-FFF2-40B4-BE49-F238E27FC236}">
                      <a16:creationId xmlns:a16="http://schemas.microsoft.com/office/drawing/2014/main" id="{E7366206-1BD8-FAB0-283C-B0BAC639139D}"/>
                    </a:ext>
                  </a:extLst>
                </p14:cNvPr>
                <p14:cNvContentPartPr/>
                <p14:nvPr/>
              </p14:nvContentPartPr>
              <p14:xfrm>
                <a:off x="7179876" y="5605148"/>
                <a:ext cx="466560" cy="23760"/>
              </p14:xfrm>
            </p:contentPart>
          </mc:Choice>
          <mc:Fallback>
            <p:pic>
              <p:nvPicPr>
                <p:cNvPr id="231" name="Ink 230">
                  <a:extLst>
                    <a:ext uri="{FF2B5EF4-FFF2-40B4-BE49-F238E27FC236}">
                      <a16:creationId xmlns:a16="http://schemas.microsoft.com/office/drawing/2014/main" id="{E7366206-1BD8-FAB0-283C-B0BAC639139D}"/>
                    </a:ext>
                  </a:extLst>
                </p:cNvPr>
                <p:cNvPicPr/>
                <p:nvPr/>
              </p:nvPicPr>
              <p:blipFill>
                <a:blip r:embed="rId305"/>
                <a:stretch>
                  <a:fillRect/>
                </a:stretch>
              </p:blipFill>
              <p:spPr>
                <a:xfrm>
                  <a:off x="7161876" y="5587148"/>
                  <a:ext cx="5022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32" name="Ink 231">
                  <a:extLst>
                    <a:ext uri="{FF2B5EF4-FFF2-40B4-BE49-F238E27FC236}">
                      <a16:creationId xmlns:a16="http://schemas.microsoft.com/office/drawing/2014/main" id="{EB8D28D6-5795-9F98-84A3-EC74DC2C7407}"/>
                    </a:ext>
                  </a:extLst>
                </p14:cNvPr>
                <p14:cNvContentPartPr/>
                <p14:nvPr/>
              </p14:nvContentPartPr>
              <p14:xfrm>
                <a:off x="6723396" y="5592548"/>
                <a:ext cx="342360" cy="27360"/>
              </p14:xfrm>
            </p:contentPart>
          </mc:Choice>
          <mc:Fallback>
            <p:pic>
              <p:nvPicPr>
                <p:cNvPr id="232" name="Ink 231">
                  <a:extLst>
                    <a:ext uri="{FF2B5EF4-FFF2-40B4-BE49-F238E27FC236}">
                      <a16:creationId xmlns:a16="http://schemas.microsoft.com/office/drawing/2014/main" id="{EB8D28D6-5795-9F98-84A3-EC74DC2C7407}"/>
                    </a:ext>
                  </a:extLst>
                </p:cNvPr>
                <p:cNvPicPr/>
                <p:nvPr/>
              </p:nvPicPr>
              <p:blipFill>
                <a:blip r:embed="rId307"/>
                <a:stretch>
                  <a:fillRect/>
                </a:stretch>
              </p:blipFill>
              <p:spPr>
                <a:xfrm>
                  <a:off x="6705396" y="5574548"/>
                  <a:ext cx="3780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33" name="Ink 232">
                  <a:extLst>
                    <a:ext uri="{FF2B5EF4-FFF2-40B4-BE49-F238E27FC236}">
                      <a16:creationId xmlns:a16="http://schemas.microsoft.com/office/drawing/2014/main" id="{C52A6047-D08F-9ED3-5482-4E7F0161B429}"/>
                    </a:ext>
                  </a:extLst>
                </p14:cNvPr>
                <p14:cNvContentPartPr/>
                <p14:nvPr/>
              </p14:nvContentPartPr>
              <p14:xfrm>
                <a:off x="6213996" y="5572748"/>
                <a:ext cx="382680" cy="67320"/>
              </p14:xfrm>
            </p:contentPart>
          </mc:Choice>
          <mc:Fallback>
            <p:pic>
              <p:nvPicPr>
                <p:cNvPr id="233" name="Ink 232">
                  <a:extLst>
                    <a:ext uri="{FF2B5EF4-FFF2-40B4-BE49-F238E27FC236}">
                      <a16:creationId xmlns:a16="http://schemas.microsoft.com/office/drawing/2014/main" id="{C52A6047-D08F-9ED3-5482-4E7F0161B429}"/>
                    </a:ext>
                  </a:extLst>
                </p:cNvPr>
                <p:cNvPicPr/>
                <p:nvPr/>
              </p:nvPicPr>
              <p:blipFill>
                <a:blip r:embed="rId309"/>
                <a:stretch>
                  <a:fillRect/>
                </a:stretch>
              </p:blipFill>
              <p:spPr>
                <a:xfrm>
                  <a:off x="6195996" y="5555108"/>
                  <a:ext cx="4183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35" name="Ink 234">
                  <a:extLst>
                    <a:ext uri="{FF2B5EF4-FFF2-40B4-BE49-F238E27FC236}">
                      <a16:creationId xmlns:a16="http://schemas.microsoft.com/office/drawing/2014/main" id="{2DCBF09E-AEBB-4A7B-BF3D-211377A09198}"/>
                    </a:ext>
                  </a:extLst>
                </p14:cNvPr>
                <p14:cNvContentPartPr/>
                <p14:nvPr/>
              </p14:nvContentPartPr>
              <p14:xfrm>
                <a:off x="6075756" y="5574908"/>
                <a:ext cx="1080" cy="360"/>
              </p14:xfrm>
            </p:contentPart>
          </mc:Choice>
          <mc:Fallback>
            <p:pic>
              <p:nvPicPr>
                <p:cNvPr id="235" name="Ink 234">
                  <a:extLst>
                    <a:ext uri="{FF2B5EF4-FFF2-40B4-BE49-F238E27FC236}">
                      <a16:creationId xmlns:a16="http://schemas.microsoft.com/office/drawing/2014/main" id="{2DCBF09E-AEBB-4A7B-BF3D-211377A09198}"/>
                    </a:ext>
                  </a:extLst>
                </p:cNvPr>
                <p:cNvPicPr/>
                <p:nvPr/>
              </p:nvPicPr>
              <p:blipFill>
                <a:blip r:embed="rId311"/>
                <a:stretch>
                  <a:fillRect/>
                </a:stretch>
              </p:blipFill>
              <p:spPr>
                <a:xfrm>
                  <a:off x="6058116" y="5556908"/>
                  <a:ext cx="367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36" name="Ink 235">
                  <a:extLst>
                    <a:ext uri="{FF2B5EF4-FFF2-40B4-BE49-F238E27FC236}">
                      <a16:creationId xmlns:a16="http://schemas.microsoft.com/office/drawing/2014/main" id="{0780799E-AA75-704E-E626-F1DF385BC743}"/>
                    </a:ext>
                  </a:extLst>
                </p14:cNvPr>
                <p14:cNvContentPartPr/>
                <p14:nvPr/>
              </p14:nvContentPartPr>
              <p14:xfrm>
                <a:off x="5344956" y="5591108"/>
                <a:ext cx="699120" cy="36000"/>
              </p14:xfrm>
            </p:contentPart>
          </mc:Choice>
          <mc:Fallback>
            <p:pic>
              <p:nvPicPr>
                <p:cNvPr id="236" name="Ink 235">
                  <a:extLst>
                    <a:ext uri="{FF2B5EF4-FFF2-40B4-BE49-F238E27FC236}">
                      <a16:creationId xmlns:a16="http://schemas.microsoft.com/office/drawing/2014/main" id="{0780799E-AA75-704E-E626-F1DF385BC743}"/>
                    </a:ext>
                  </a:extLst>
                </p:cNvPr>
                <p:cNvPicPr/>
                <p:nvPr/>
              </p:nvPicPr>
              <p:blipFill>
                <a:blip r:embed="rId313"/>
                <a:stretch>
                  <a:fillRect/>
                </a:stretch>
              </p:blipFill>
              <p:spPr>
                <a:xfrm>
                  <a:off x="5326956" y="5573108"/>
                  <a:ext cx="7347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38" name="Ink 237">
                  <a:extLst>
                    <a:ext uri="{FF2B5EF4-FFF2-40B4-BE49-F238E27FC236}">
                      <a16:creationId xmlns:a16="http://schemas.microsoft.com/office/drawing/2014/main" id="{45D37E6B-2B34-99D5-A0F0-0A941AEA2925}"/>
                    </a:ext>
                  </a:extLst>
                </p14:cNvPr>
                <p14:cNvContentPartPr/>
                <p14:nvPr/>
              </p14:nvContentPartPr>
              <p14:xfrm>
                <a:off x="3999636" y="5606588"/>
                <a:ext cx="1036080" cy="59040"/>
              </p14:xfrm>
            </p:contentPart>
          </mc:Choice>
          <mc:Fallback>
            <p:pic>
              <p:nvPicPr>
                <p:cNvPr id="238" name="Ink 237">
                  <a:extLst>
                    <a:ext uri="{FF2B5EF4-FFF2-40B4-BE49-F238E27FC236}">
                      <a16:creationId xmlns:a16="http://schemas.microsoft.com/office/drawing/2014/main" id="{45D37E6B-2B34-99D5-A0F0-0A941AEA2925}"/>
                    </a:ext>
                  </a:extLst>
                </p:cNvPr>
                <p:cNvPicPr/>
                <p:nvPr/>
              </p:nvPicPr>
              <p:blipFill>
                <a:blip r:embed="rId315"/>
                <a:stretch>
                  <a:fillRect/>
                </a:stretch>
              </p:blipFill>
              <p:spPr>
                <a:xfrm>
                  <a:off x="3981636" y="5588948"/>
                  <a:ext cx="10717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40" name="Ink 239">
                  <a:extLst>
                    <a:ext uri="{FF2B5EF4-FFF2-40B4-BE49-F238E27FC236}">
                      <a16:creationId xmlns:a16="http://schemas.microsoft.com/office/drawing/2014/main" id="{5181025F-61FA-176C-21D9-9B6F3E07971A}"/>
                    </a:ext>
                  </a:extLst>
                </p14:cNvPr>
                <p14:cNvContentPartPr/>
                <p14:nvPr/>
              </p14:nvContentPartPr>
              <p14:xfrm>
                <a:off x="3074796" y="5643668"/>
                <a:ext cx="914040" cy="44640"/>
              </p14:xfrm>
            </p:contentPart>
          </mc:Choice>
          <mc:Fallback>
            <p:pic>
              <p:nvPicPr>
                <p:cNvPr id="240" name="Ink 239">
                  <a:extLst>
                    <a:ext uri="{FF2B5EF4-FFF2-40B4-BE49-F238E27FC236}">
                      <a16:creationId xmlns:a16="http://schemas.microsoft.com/office/drawing/2014/main" id="{5181025F-61FA-176C-21D9-9B6F3E07971A}"/>
                    </a:ext>
                  </a:extLst>
                </p:cNvPr>
                <p:cNvPicPr/>
                <p:nvPr/>
              </p:nvPicPr>
              <p:blipFill>
                <a:blip r:embed="rId317"/>
                <a:stretch>
                  <a:fillRect/>
                </a:stretch>
              </p:blipFill>
              <p:spPr>
                <a:xfrm>
                  <a:off x="3056796" y="5625668"/>
                  <a:ext cx="9496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42" name="Ink 241">
                  <a:extLst>
                    <a:ext uri="{FF2B5EF4-FFF2-40B4-BE49-F238E27FC236}">
                      <a16:creationId xmlns:a16="http://schemas.microsoft.com/office/drawing/2014/main" id="{C5DFAF53-48C0-7C31-9054-039F8754FDDB}"/>
                    </a:ext>
                  </a:extLst>
                </p14:cNvPr>
                <p14:cNvContentPartPr/>
                <p14:nvPr/>
              </p14:nvContentPartPr>
              <p14:xfrm>
                <a:off x="2648196" y="5588228"/>
                <a:ext cx="208080" cy="40680"/>
              </p14:xfrm>
            </p:contentPart>
          </mc:Choice>
          <mc:Fallback>
            <p:pic>
              <p:nvPicPr>
                <p:cNvPr id="242" name="Ink 241">
                  <a:extLst>
                    <a:ext uri="{FF2B5EF4-FFF2-40B4-BE49-F238E27FC236}">
                      <a16:creationId xmlns:a16="http://schemas.microsoft.com/office/drawing/2014/main" id="{C5DFAF53-48C0-7C31-9054-039F8754FDDB}"/>
                    </a:ext>
                  </a:extLst>
                </p:cNvPr>
                <p:cNvPicPr/>
                <p:nvPr/>
              </p:nvPicPr>
              <p:blipFill>
                <a:blip r:embed="rId319"/>
                <a:stretch>
                  <a:fillRect/>
                </a:stretch>
              </p:blipFill>
              <p:spPr>
                <a:xfrm>
                  <a:off x="2630556" y="5570588"/>
                  <a:ext cx="2437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43" name="Ink 242">
                  <a:extLst>
                    <a:ext uri="{FF2B5EF4-FFF2-40B4-BE49-F238E27FC236}">
                      <a16:creationId xmlns:a16="http://schemas.microsoft.com/office/drawing/2014/main" id="{AE90C909-BB71-EB7D-5DD4-D8C711AC3EF8}"/>
                    </a:ext>
                  </a:extLst>
                </p14:cNvPr>
                <p14:cNvContentPartPr/>
                <p14:nvPr/>
              </p14:nvContentPartPr>
              <p14:xfrm>
                <a:off x="1598796" y="5551868"/>
                <a:ext cx="944280" cy="70560"/>
              </p14:xfrm>
            </p:contentPart>
          </mc:Choice>
          <mc:Fallback>
            <p:pic>
              <p:nvPicPr>
                <p:cNvPr id="243" name="Ink 242">
                  <a:extLst>
                    <a:ext uri="{FF2B5EF4-FFF2-40B4-BE49-F238E27FC236}">
                      <a16:creationId xmlns:a16="http://schemas.microsoft.com/office/drawing/2014/main" id="{AE90C909-BB71-EB7D-5DD4-D8C711AC3EF8}"/>
                    </a:ext>
                  </a:extLst>
                </p:cNvPr>
                <p:cNvPicPr/>
                <p:nvPr/>
              </p:nvPicPr>
              <p:blipFill>
                <a:blip r:embed="rId321"/>
                <a:stretch>
                  <a:fillRect/>
                </a:stretch>
              </p:blipFill>
              <p:spPr>
                <a:xfrm>
                  <a:off x="1580796" y="5534228"/>
                  <a:ext cx="9799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48" name="Ink 247">
                  <a:extLst>
                    <a:ext uri="{FF2B5EF4-FFF2-40B4-BE49-F238E27FC236}">
                      <a16:creationId xmlns:a16="http://schemas.microsoft.com/office/drawing/2014/main" id="{7998587D-1190-81BA-0483-012EFD6FEE7F}"/>
                    </a:ext>
                  </a:extLst>
                </p14:cNvPr>
                <p14:cNvContentPartPr/>
                <p14:nvPr/>
              </p14:nvContentPartPr>
              <p14:xfrm>
                <a:off x="6423876" y="6044708"/>
                <a:ext cx="43560" cy="10440"/>
              </p14:xfrm>
            </p:contentPart>
          </mc:Choice>
          <mc:Fallback>
            <p:pic>
              <p:nvPicPr>
                <p:cNvPr id="248" name="Ink 247">
                  <a:extLst>
                    <a:ext uri="{FF2B5EF4-FFF2-40B4-BE49-F238E27FC236}">
                      <a16:creationId xmlns:a16="http://schemas.microsoft.com/office/drawing/2014/main" id="{7998587D-1190-81BA-0483-012EFD6FEE7F}"/>
                    </a:ext>
                  </a:extLst>
                </p:cNvPr>
                <p:cNvPicPr/>
                <p:nvPr/>
              </p:nvPicPr>
              <p:blipFill>
                <a:blip r:embed="rId323"/>
                <a:stretch>
                  <a:fillRect/>
                </a:stretch>
              </p:blipFill>
              <p:spPr>
                <a:xfrm>
                  <a:off x="6405876" y="6026708"/>
                  <a:ext cx="792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49" name="Ink 248">
                  <a:extLst>
                    <a:ext uri="{FF2B5EF4-FFF2-40B4-BE49-F238E27FC236}">
                      <a16:creationId xmlns:a16="http://schemas.microsoft.com/office/drawing/2014/main" id="{87ADD203-774B-92AF-3BAE-C137DDF669DB}"/>
                    </a:ext>
                  </a:extLst>
                </p14:cNvPr>
                <p14:cNvContentPartPr/>
                <p14:nvPr/>
              </p14:nvContentPartPr>
              <p14:xfrm>
                <a:off x="5807916" y="6031388"/>
                <a:ext cx="632160" cy="51480"/>
              </p14:xfrm>
            </p:contentPart>
          </mc:Choice>
          <mc:Fallback>
            <p:pic>
              <p:nvPicPr>
                <p:cNvPr id="249" name="Ink 248">
                  <a:extLst>
                    <a:ext uri="{FF2B5EF4-FFF2-40B4-BE49-F238E27FC236}">
                      <a16:creationId xmlns:a16="http://schemas.microsoft.com/office/drawing/2014/main" id="{87ADD203-774B-92AF-3BAE-C137DDF669DB}"/>
                    </a:ext>
                  </a:extLst>
                </p:cNvPr>
                <p:cNvPicPr/>
                <p:nvPr/>
              </p:nvPicPr>
              <p:blipFill>
                <a:blip r:embed="rId325"/>
                <a:stretch>
                  <a:fillRect/>
                </a:stretch>
              </p:blipFill>
              <p:spPr>
                <a:xfrm>
                  <a:off x="5790276" y="6013748"/>
                  <a:ext cx="6678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51" name="Ink 250">
                  <a:extLst>
                    <a:ext uri="{FF2B5EF4-FFF2-40B4-BE49-F238E27FC236}">
                      <a16:creationId xmlns:a16="http://schemas.microsoft.com/office/drawing/2014/main" id="{12A0F4C4-22CF-352C-DA40-AEBBDCA48FAA}"/>
                    </a:ext>
                  </a:extLst>
                </p14:cNvPr>
                <p14:cNvContentPartPr/>
                <p14:nvPr/>
              </p14:nvContentPartPr>
              <p14:xfrm>
                <a:off x="4872996" y="6098348"/>
                <a:ext cx="710280" cy="27720"/>
              </p14:xfrm>
            </p:contentPart>
          </mc:Choice>
          <mc:Fallback>
            <p:pic>
              <p:nvPicPr>
                <p:cNvPr id="251" name="Ink 250">
                  <a:extLst>
                    <a:ext uri="{FF2B5EF4-FFF2-40B4-BE49-F238E27FC236}">
                      <a16:creationId xmlns:a16="http://schemas.microsoft.com/office/drawing/2014/main" id="{12A0F4C4-22CF-352C-DA40-AEBBDCA48FAA}"/>
                    </a:ext>
                  </a:extLst>
                </p:cNvPr>
                <p:cNvPicPr/>
                <p:nvPr/>
              </p:nvPicPr>
              <p:blipFill>
                <a:blip r:embed="rId327"/>
                <a:stretch>
                  <a:fillRect/>
                </a:stretch>
              </p:blipFill>
              <p:spPr>
                <a:xfrm>
                  <a:off x="4854996" y="6080708"/>
                  <a:ext cx="7459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53" name="Ink 252">
                  <a:extLst>
                    <a:ext uri="{FF2B5EF4-FFF2-40B4-BE49-F238E27FC236}">
                      <a16:creationId xmlns:a16="http://schemas.microsoft.com/office/drawing/2014/main" id="{81474C15-C0C0-39EB-045B-2EAF6CDE99E1}"/>
                    </a:ext>
                  </a:extLst>
                </p14:cNvPr>
                <p14:cNvContentPartPr/>
                <p14:nvPr/>
              </p14:nvContentPartPr>
              <p14:xfrm>
                <a:off x="4235076" y="6060908"/>
                <a:ext cx="392400" cy="49320"/>
              </p14:xfrm>
            </p:contentPart>
          </mc:Choice>
          <mc:Fallback>
            <p:pic>
              <p:nvPicPr>
                <p:cNvPr id="253" name="Ink 252">
                  <a:extLst>
                    <a:ext uri="{FF2B5EF4-FFF2-40B4-BE49-F238E27FC236}">
                      <a16:creationId xmlns:a16="http://schemas.microsoft.com/office/drawing/2014/main" id="{81474C15-C0C0-39EB-045B-2EAF6CDE99E1}"/>
                    </a:ext>
                  </a:extLst>
                </p:cNvPr>
                <p:cNvPicPr/>
                <p:nvPr/>
              </p:nvPicPr>
              <p:blipFill>
                <a:blip r:embed="rId329"/>
                <a:stretch>
                  <a:fillRect/>
                </a:stretch>
              </p:blipFill>
              <p:spPr>
                <a:xfrm>
                  <a:off x="4217436" y="6042908"/>
                  <a:ext cx="4280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54" name="Ink 253">
                  <a:extLst>
                    <a:ext uri="{FF2B5EF4-FFF2-40B4-BE49-F238E27FC236}">
                      <a16:creationId xmlns:a16="http://schemas.microsoft.com/office/drawing/2014/main" id="{7E1DF128-E5C5-B324-7A90-369C0E8C0A66}"/>
                    </a:ext>
                  </a:extLst>
                </p14:cNvPr>
                <p14:cNvContentPartPr/>
                <p14:nvPr/>
              </p14:nvContentPartPr>
              <p14:xfrm>
                <a:off x="3560436" y="6027428"/>
                <a:ext cx="386280" cy="53280"/>
              </p14:xfrm>
            </p:contentPart>
          </mc:Choice>
          <mc:Fallback>
            <p:pic>
              <p:nvPicPr>
                <p:cNvPr id="254" name="Ink 253">
                  <a:extLst>
                    <a:ext uri="{FF2B5EF4-FFF2-40B4-BE49-F238E27FC236}">
                      <a16:creationId xmlns:a16="http://schemas.microsoft.com/office/drawing/2014/main" id="{7E1DF128-E5C5-B324-7A90-369C0E8C0A66}"/>
                    </a:ext>
                  </a:extLst>
                </p:cNvPr>
                <p:cNvPicPr/>
                <p:nvPr/>
              </p:nvPicPr>
              <p:blipFill>
                <a:blip r:embed="rId331"/>
                <a:stretch>
                  <a:fillRect/>
                </a:stretch>
              </p:blipFill>
              <p:spPr>
                <a:xfrm>
                  <a:off x="3542796" y="6009788"/>
                  <a:ext cx="4219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56" name="Ink 255">
                  <a:extLst>
                    <a:ext uri="{FF2B5EF4-FFF2-40B4-BE49-F238E27FC236}">
                      <a16:creationId xmlns:a16="http://schemas.microsoft.com/office/drawing/2014/main" id="{D448F1CC-2233-A338-345C-CD46CEBD263F}"/>
                    </a:ext>
                  </a:extLst>
                </p14:cNvPr>
                <p14:cNvContentPartPr/>
                <p14:nvPr/>
              </p14:nvContentPartPr>
              <p14:xfrm>
                <a:off x="2594556" y="6083948"/>
                <a:ext cx="765720" cy="51120"/>
              </p14:xfrm>
            </p:contentPart>
          </mc:Choice>
          <mc:Fallback>
            <p:pic>
              <p:nvPicPr>
                <p:cNvPr id="256" name="Ink 255">
                  <a:extLst>
                    <a:ext uri="{FF2B5EF4-FFF2-40B4-BE49-F238E27FC236}">
                      <a16:creationId xmlns:a16="http://schemas.microsoft.com/office/drawing/2014/main" id="{D448F1CC-2233-A338-345C-CD46CEBD263F}"/>
                    </a:ext>
                  </a:extLst>
                </p:cNvPr>
                <p:cNvPicPr/>
                <p:nvPr/>
              </p:nvPicPr>
              <p:blipFill>
                <a:blip r:embed="rId333"/>
                <a:stretch>
                  <a:fillRect/>
                </a:stretch>
              </p:blipFill>
              <p:spPr>
                <a:xfrm>
                  <a:off x="2576916" y="6066308"/>
                  <a:ext cx="8013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57" name="Ink 256">
                  <a:extLst>
                    <a:ext uri="{FF2B5EF4-FFF2-40B4-BE49-F238E27FC236}">
                      <a16:creationId xmlns:a16="http://schemas.microsoft.com/office/drawing/2014/main" id="{6869B7BF-8A79-31E0-A8F4-9AFA4913F5C8}"/>
                    </a:ext>
                  </a:extLst>
                </p14:cNvPr>
                <p14:cNvContentPartPr/>
                <p14:nvPr/>
              </p14:nvContentPartPr>
              <p14:xfrm>
                <a:off x="1512036" y="5979548"/>
                <a:ext cx="1070640" cy="146880"/>
              </p14:xfrm>
            </p:contentPart>
          </mc:Choice>
          <mc:Fallback>
            <p:pic>
              <p:nvPicPr>
                <p:cNvPr id="257" name="Ink 256">
                  <a:extLst>
                    <a:ext uri="{FF2B5EF4-FFF2-40B4-BE49-F238E27FC236}">
                      <a16:creationId xmlns:a16="http://schemas.microsoft.com/office/drawing/2014/main" id="{6869B7BF-8A79-31E0-A8F4-9AFA4913F5C8}"/>
                    </a:ext>
                  </a:extLst>
                </p:cNvPr>
                <p:cNvPicPr/>
                <p:nvPr/>
              </p:nvPicPr>
              <p:blipFill>
                <a:blip r:embed="rId335"/>
                <a:stretch>
                  <a:fillRect/>
                </a:stretch>
              </p:blipFill>
              <p:spPr>
                <a:xfrm>
                  <a:off x="1494396" y="5961908"/>
                  <a:ext cx="11062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59" name="Ink 258">
                  <a:extLst>
                    <a:ext uri="{FF2B5EF4-FFF2-40B4-BE49-F238E27FC236}">
                      <a16:creationId xmlns:a16="http://schemas.microsoft.com/office/drawing/2014/main" id="{DCF2B24A-D9EB-F3A0-04CE-E54D2E45E8E9}"/>
                    </a:ext>
                  </a:extLst>
                </p14:cNvPr>
                <p14:cNvContentPartPr/>
                <p14:nvPr/>
              </p14:nvContentPartPr>
              <p14:xfrm>
                <a:off x="497556" y="6002948"/>
                <a:ext cx="891360" cy="31680"/>
              </p14:xfrm>
            </p:contentPart>
          </mc:Choice>
          <mc:Fallback>
            <p:pic>
              <p:nvPicPr>
                <p:cNvPr id="259" name="Ink 258">
                  <a:extLst>
                    <a:ext uri="{FF2B5EF4-FFF2-40B4-BE49-F238E27FC236}">
                      <a16:creationId xmlns:a16="http://schemas.microsoft.com/office/drawing/2014/main" id="{DCF2B24A-D9EB-F3A0-04CE-E54D2E45E8E9}"/>
                    </a:ext>
                  </a:extLst>
                </p:cNvPr>
                <p:cNvPicPr/>
                <p:nvPr/>
              </p:nvPicPr>
              <p:blipFill>
                <a:blip r:embed="rId337"/>
                <a:stretch>
                  <a:fillRect/>
                </a:stretch>
              </p:blipFill>
              <p:spPr>
                <a:xfrm>
                  <a:off x="479916" y="5984948"/>
                  <a:ext cx="9270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68" name="Ink 267">
                  <a:extLst>
                    <a:ext uri="{FF2B5EF4-FFF2-40B4-BE49-F238E27FC236}">
                      <a16:creationId xmlns:a16="http://schemas.microsoft.com/office/drawing/2014/main" id="{1293DB0C-5D15-07E6-2E89-B9C44B5BDEB5}"/>
                    </a:ext>
                  </a:extLst>
                </p14:cNvPr>
                <p14:cNvContentPartPr/>
                <p14:nvPr/>
              </p14:nvContentPartPr>
              <p14:xfrm>
                <a:off x="4802076" y="5547548"/>
                <a:ext cx="1881360" cy="582120"/>
              </p14:xfrm>
            </p:contentPart>
          </mc:Choice>
          <mc:Fallback>
            <p:pic>
              <p:nvPicPr>
                <p:cNvPr id="268" name="Ink 267">
                  <a:extLst>
                    <a:ext uri="{FF2B5EF4-FFF2-40B4-BE49-F238E27FC236}">
                      <a16:creationId xmlns:a16="http://schemas.microsoft.com/office/drawing/2014/main" id="{1293DB0C-5D15-07E6-2E89-B9C44B5BDEB5}"/>
                    </a:ext>
                  </a:extLst>
                </p:cNvPr>
                <p:cNvPicPr/>
                <p:nvPr/>
              </p:nvPicPr>
              <p:blipFill>
                <a:blip r:embed="rId339"/>
                <a:stretch>
                  <a:fillRect/>
                </a:stretch>
              </p:blipFill>
              <p:spPr>
                <a:xfrm>
                  <a:off x="4784436" y="5529908"/>
                  <a:ext cx="1917000" cy="6177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70" name="Ink 269">
                  <a:extLst>
                    <a:ext uri="{FF2B5EF4-FFF2-40B4-BE49-F238E27FC236}">
                      <a16:creationId xmlns:a16="http://schemas.microsoft.com/office/drawing/2014/main" id="{501B39B9-0F1C-A1B7-F240-F50E29673FD8}"/>
                    </a:ext>
                  </a:extLst>
                </p14:cNvPr>
                <p14:cNvContentPartPr/>
                <p14:nvPr/>
              </p14:nvContentPartPr>
              <p14:xfrm>
                <a:off x="4155876" y="5590388"/>
                <a:ext cx="850680" cy="542520"/>
              </p14:xfrm>
            </p:contentPart>
          </mc:Choice>
          <mc:Fallback>
            <p:pic>
              <p:nvPicPr>
                <p:cNvPr id="270" name="Ink 269">
                  <a:extLst>
                    <a:ext uri="{FF2B5EF4-FFF2-40B4-BE49-F238E27FC236}">
                      <a16:creationId xmlns:a16="http://schemas.microsoft.com/office/drawing/2014/main" id="{501B39B9-0F1C-A1B7-F240-F50E29673FD8}"/>
                    </a:ext>
                  </a:extLst>
                </p:cNvPr>
                <p:cNvPicPr/>
                <p:nvPr/>
              </p:nvPicPr>
              <p:blipFill>
                <a:blip r:embed="rId341"/>
                <a:stretch>
                  <a:fillRect/>
                </a:stretch>
              </p:blipFill>
              <p:spPr>
                <a:xfrm>
                  <a:off x="4138236" y="5572748"/>
                  <a:ext cx="886320" cy="5781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71" name="Ink 270">
                  <a:extLst>
                    <a:ext uri="{FF2B5EF4-FFF2-40B4-BE49-F238E27FC236}">
                      <a16:creationId xmlns:a16="http://schemas.microsoft.com/office/drawing/2014/main" id="{27682186-9D48-5B9C-5F8F-A932F169FA49}"/>
                    </a:ext>
                  </a:extLst>
                </p14:cNvPr>
                <p14:cNvContentPartPr/>
                <p14:nvPr/>
              </p14:nvContentPartPr>
              <p14:xfrm>
                <a:off x="2609676" y="5577788"/>
                <a:ext cx="1651680" cy="505800"/>
              </p14:xfrm>
            </p:contentPart>
          </mc:Choice>
          <mc:Fallback>
            <p:pic>
              <p:nvPicPr>
                <p:cNvPr id="271" name="Ink 270">
                  <a:extLst>
                    <a:ext uri="{FF2B5EF4-FFF2-40B4-BE49-F238E27FC236}">
                      <a16:creationId xmlns:a16="http://schemas.microsoft.com/office/drawing/2014/main" id="{27682186-9D48-5B9C-5F8F-A932F169FA49}"/>
                    </a:ext>
                  </a:extLst>
                </p:cNvPr>
                <p:cNvPicPr/>
                <p:nvPr/>
              </p:nvPicPr>
              <p:blipFill>
                <a:blip r:embed="rId343"/>
                <a:stretch>
                  <a:fillRect/>
                </a:stretch>
              </p:blipFill>
              <p:spPr>
                <a:xfrm>
                  <a:off x="2592036" y="5560148"/>
                  <a:ext cx="1687320" cy="5414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72" name="Ink 271">
                  <a:extLst>
                    <a:ext uri="{FF2B5EF4-FFF2-40B4-BE49-F238E27FC236}">
                      <a16:creationId xmlns:a16="http://schemas.microsoft.com/office/drawing/2014/main" id="{C1AD7BD5-A15B-A932-2DB1-9AD851A442EE}"/>
                    </a:ext>
                  </a:extLst>
                </p14:cNvPr>
                <p14:cNvContentPartPr/>
                <p14:nvPr/>
              </p14:nvContentPartPr>
              <p14:xfrm>
                <a:off x="1387836" y="5551148"/>
                <a:ext cx="1473480" cy="538920"/>
              </p14:xfrm>
            </p:contentPart>
          </mc:Choice>
          <mc:Fallback>
            <p:pic>
              <p:nvPicPr>
                <p:cNvPr id="272" name="Ink 271">
                  <a:extLst>
                    <a:ext uri="{FF2B5EF4-FFF2-40B4-BE49-F238E27FC236}">
                      <a16:creationId xmlns:a16="http://schemas.microsoft.com/office/drawing/2014/main" id="{C1AD7BD5-A15B-A932-2DB1-9AD851A442EE}"/>
                    </a:ext>
                  </a:extLst>
                </p:cNvPr>
                <p:cNvPicPr/>
                <p:nvPr/>
              </p:nvPicPr>
              <p:blipFill>
                <a:blip r:embed="rId345"/>
                <a:stretch>
                  <a:fillRect/>
                </a:stretch>
              </p:blipFill>
              <p:spPr>
                <a:xfrm>
                  <a:off x="1370196" y="5533508"/>
                  <a:ext cx="1509120" cy="574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6">
            <p14:nvContentPartPr>
              <p14:cNvPr id="274" name="Ink 273">
                <a:extLst>
                  <a:ext uri="{FF2B5EF4-FFF2-40B4-BE49-F238E27FC236}">
                    <a16:creationId xmlns:a16="http://schemas.microsoft.com/office/drawing/2014/main" id="{30FA0BE1-115C-9D1A-404A-C06E40FA7713}"/>
                  </a:ext>
                </a:extLst>
              </p14:cNvPr>
              <p14:cNvContentPartPr/>
              <p14:nvPr/>
            </p14:nvContentPartPr>
            <p14:xfrm>
              <a:off x="5337396" y="3409868"/>
              <a:ext cx="544320" cy="437400"/>
            </p14:xfrm>
          </p:contentPart>
        </mc:Choice>
        <mc:Fallback>
          <p:pic>
            <p:nvPicPr>
              <p:cNvPr id="274" name="Ink 273">
                <a:extLst>
                  <a:ext uri="{FF2B5EF4-FFF2-40B4-BE49-F238E27FC236}">
                    <a16:creationId xmlns:a16="http://schemas.microsoft.com/office/drawing/2014/main" id="{30FA0BE1-115C-9D1A-404A-C06E40FA7713}"/>
                  </a:ext>
                </a:extLst>
              </p:cNvPr>
              <p:cNvPicPr/>
              <p:nvPr/>
            </p:nvPicPr>
            <p:blipFill>
              <a:blip r:embed="rId347"/>
              <a:stretch>
                <a:fillRect/>
              </a:stretch>
            </p:blipFill>
            <p:spPr>
              <a:xfrm>
                <a:off x="5319756" y="3392228"/>
                <a:ext cx="579960" cy="473040"/>
              </a:xfrm>
              <a:prstGeom prst="rect">
                <a:avLst/>
              </a:prstGeom>
            </p:spPr>
          </p:pic>
        </mc:Fallback>
      </mc:AlternateContent>
      <p:grpSp>
        <p:nvGrpSpPr>
          <p:cNvPr id="279" name="Group 278">
            <a:extLst>
              <a:ext uri="{FF2B5EF4-FFF2-40B4-BE49-F238E27FC236}">
                <a16:creationId xmlns:a16="http://schemas.microsoft.com/office/drawing/2014/main" id="{A9E83661-0B8F-3458-F0F2-A7CF7381AB85}"/>
              </a:ext>
            </a:extLst>
          </p:cNvPr>
          <p:cNvGrpSpPr/>
          <p:nvPr/>
        </p:nvGrpSpPr>
        <p:grpSpPr>
          <a:xfrm>
            <a:off x="2231316" y="3370628"/>
            <a:ext cx="4103280" cy="543240"/>
            <a:chOff x="2231316" y="3370628"/>
            <a:chExt cx="4103280" cy="543240"/>
          </a:xfrm>
        </p:grpSpPr>
        <mc:AlternateContent xmlns:mc="http://schemas.openxmlformats.org/markup-compatibility/2006">
          <mc:Choice xmlns:p14="http://schemas.microsoft.com/office/powerpoint/2010/main" Requires="p14">
            <p:contentPart p14:bwMode="auto" r:id="rId348">
              <p14:nvContentPartPr>
                <p14:cNvPr id="276" name="Ink 275">
                  <a:extLst>
                    <a:ext uri="{FF2B5EF4-FFF2-40B4-BE49-F238E27FC236}">
                      <a16:creationId xmlns:a16="http://schemas.microsoft.com/office/drawing/2014/main" id="{FAF86E6A-CDF4-BAFD-D084-8477A04B9FF2}"/>
                    </a:ext>
                  </a:extLst>
                </p14:cNvPr>
                <p14:cNvContentPartPr/>
                <p14:nvPr/>
              </p14:nvContentPartPr>
              <p14:xfrm>
                <a:off x="3332916" y="3891188"/>
                <a:ext cx="20880" cy="12600"/>
              </p14:xfrm>
            </p:contentPart>
          </mc:Choice>
          <mc:Fallback>
            <p:pic>
              <p:nvPicPr>
                <p:cNvPr id="276" name="Ink 275">
                  <a:extLst>
                    <a:ext uri="{FF2B5EF4-FFF2-40B4-BE49-F238E27FC236}">
                      <a16:creationId xmlns:a16="http://schemas.microsoft.com/office/drawing/2014/main" id="{FAF86E6A-CDF4-BAFD-D084-8477A04B9FF2}"/>
                    </a:ext>
                  </a:extLst>
                </p:cNvPr>
                <p:cNvPicPr/>
                <p:nvPr/>
              </p:nvPicPr>
              <p:blipFill>
                <a:blip r:embed="rId349"/>
                <a:stretch>
                  <a:fillRect/>
                </a:stretch>
              </p:blipFill>
              <p:spPr>
                <a:xfrm>
                  <a:off x="3315276" y="3873188"/>
                  <a:ext cx="565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54" name="Ink 153">
                  <a:extLst>
                    <a:ext uri="{FF2B5EF4-FFF2-40B4-BE49-F238E27FC236}">
                      <a16:creationId xmlns:a16="http://schemas.microsoft.com/office/drawing/2014/main" id="{041F6D5B-878D-9C7A-DC82-72F989DE30C0}"/>
                    </a:ext>
                  </a:extLst>
                </p14:cNvPr>
                <p14:cNvContentPartPr/>
                <p14:nvPr/>
              </p14:nvContentPartPr>
              <p14:xfrm>
                <a:off x="5490036" y="3808028"/>
                <a:ext cx="844560" cy="82440"/>
              </p14:xfrm>
            </p:contentPart>
          </mc:Choice>
          <mc:Fallback>
            <p:pic>
              <p:nvPicPr>
                <p:cNvPr id="154" name="Ink 153">
                  <a:extLst>
                    <a:ext uri="{FF2B5EF4-FFF2-40B4-BE49-F238E27FC236}">
                      <a16:creationId xmlns:a16="http://schemas.microsoft.com/office/drawing/2014/main" id="{041F6D5B-878D-9C7A-DC82-72F989DE30C0}"/>
                    </a:ext>
                  </a:extLst>
                </p:cNvPr>
                <p:cNvPicPr/>
                <p:nvPr/>
              </p:nvPicPr>
              <p:blipFill>
                <a:blip r:embed="rId351"/>
                <a:stretch>
                  <a:fillRect/>
                </a:stretch>
              </p:blipFill>
              <p:spPr>
                <a:xfrm>
                  <a:off x="5472396" y="3790388"/>
                  <a:ext cx="8802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55" name="Ink 154">
                  <a:extLst>
                    <a:ext uri="{FF2B5EF4-FFF2-40B4-BE49-F238E27FC236}">
                      <a16:creationId xmlns:a16="http://schemas.microsoft.com/office/drawing/2014/main" id="{D2649C02-1E92-F319-A3AA-8B35D58CE66D}"/>
                    </a:ext>
                  </a:extLst>
                </p14:cNvPr>
                <p14:cNvContentPartPr/>
                <p14:nvPr/>
              </p14:nvContentPartPr>
              <p14:xfrm>
                <a:off x="4957236" y="3840428"/>
                <a:ext cx="354240" cy="24480"/>
              </p14:xfrm>
            </p:contentPart>
          </mc:Choice>
          <mc:Fallback>
            <p:pic>
              <p:nvPicPr>
                <p:cNvPr id="155" name="Ink 154">
                  <a:extLst>
                    <a:ext uri="{FF2B5EF4-FFF2-40B4-BE49-F238E27FC236}">
                      <a16:creationId xmlns:a16="http://schemas.microsoft.com/office/drawing/2014/main" id="{D2649C02-1E92-F319-A3AA-8B35D58CE66D}"/>
                    </a:ext>
                  </a:extLst>
                </p:cNvPr>
                <p:cNvPicPr/>
                <p:nvPr/>
              </p:nvPicPr>
              <p:blipFill>
                <a:blip r:embed="rId353"/>
                <a:stretch>
                  <a:fillRect/>
                </a:stretch>
              </p:blipFill>
              <p:spPr>
                <a:xfrm>
                  <a:off x="4939596" y="3822428"/>
                  <a:ext cx="3898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56" name="Ink 155">
                  <a:extLst>
                    <a:ext uri="{FF2B5EF4-FFF2-40B4-BE49-F238E27FC236}">
                      <a16:creationId xmlns:a16="http://schemas.microsoft.com/office/drawing/2014/main" id="{0EE58851-7CAF-C143-A4A2-9586DFFD60B1}"/>
                    </a:ext>
                  </a:extLst>
                </p14:cNvPr>
                <p14:cNvContentPartPr/>
                <p14:nvPr/>
              </p14:nvContentPartPr>
              <p14:xfrm>
                <a:off x="3986316" y="3837548"/>
                <a:ext cx="799560" cy="76320"/>
              </p14:xfrm>
            </p:contentPart>
          </mc:Choice>
          <mc:Fallback>
            <p:pic>
              <p:nvPicPr>
                <p:cNvPr id="156" name="Ink 155">
                  <a:extLst>
                    <a:ext uri="{FF2B5EF4-FFF2-40B4-BE49-F238E27FC236}">
                      <a16:creationId xmlns:a16="http://schemas.microsoft.com/office/drawing/2014/main" id="{0EE58851-7CAF-C143-A4A2-9586DFFD60B1}"/>
                    </a:ext>
                  </a:extLst>
                </p:cNvPr>
                <p:cNvPicPr/>
                <p:nvPr/>
              </p:nvPicPr>
              <p:blipFill>
                <a:blip r:embed="rId355"/>
                <a:stretch>
                  <a:fillRect/>
                </a:stretch>
              </p:blipFill>
              <p:spPr>
                <a:xfrm>
                  <a:off x="3968316" y="3819548"/>
                  <a:ext cx="8352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58" name="Ink 157">
                  <a:extLst>
                    <a:ext uri="{FF2B5EF4-FFF2-40B4-BE49-F238E27FC236}">
                      <a16:creationId xmlns:a16="http://schemas.microsoft.com/office/drawing/2014/main" id="{12A11522-5B5E-48DF-54BA-415FD6BB3FD2}"/>
                    </a:ext>
                  </a:extLst>
                </p14:cNvPr>
                <p14:cNvContentPartPr/>
                <p14:nvPr/>
              </p14:nvContentPartPr>
              <p14:xfrm>
                <a:off x="3946356" y="3370628"/>
                <a:ext cx="813960" cy="459000"/>
              </p14:xfrm>
            </p:contentPart>
          </mc:Choice>
          <mc:Fallback>
            <p:pic>
              <p:nvPicPr>
                <p:cNvPr id="158" name="Ink 157">
                  <a:extLst>
                    <a:ext uri="{FF2B5EF4-FFF2-40B4-BE49-F238E27FC236}">
                      <a16:creationId xmlns:a16="http://schemas.microsoft.com/office/drawing/2014/main" id="{12A11522-5B5E-48DF-54BA-415FD6BB3FD2}"/>
                    </a:ext>
                  </a:extLst>
                </p:cNvPr>
                <p:cNvPicPr/>
                <p:nvPr/>
              </p:nvPicPr>
              <p:blipFill>
                <a:blip r:embed="rId357"/>
                <a:stretch>
                  <a:fillRect/>
                </a:stretch>
              </p:blipFill>
              <p:spPr>
                <a:xfrm>
                  <a:off x="3928356" y="3352628"/>
                  <a:ext cx="849600" cy="4946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60" name="Ink 159">
                  <a:extLst>
                    <a:ext uri="{FF2B5EF4-FFF2-40B4-BE49-F238E27FC236}">
                      <a16:creationId xmlns:a16="http://schemas.microsoft.com/office/drawing/2014/main" id="{9DB0250F-31C0-689E-5B99-E38D9676155D}"/>
                    </a:ext>
                  </a:extLst>
                </p14:cNvPr>
                <p14:cNvContentPartPr/>
                <p14:nvPr/>
              </p14:nvContentPartPr>
              <p14:xfrm>
                <a:off x="3528396" y="3835748"/>
                <a:ext cx="321840" cy="32760"/>
              </p14:xfrm>
            </p:contentPart>
          </mc:Choice>
          <mc:Fallback>
            <p:pic>
              <p:nvPicPr>
                <p:cNvPr id="160" name="Ink 159">
                  <a:extLst>
                    <a:ext uri="{FF2B5EF4-FFF2-40B4-BE49-F238E27FC236}">
                      <a16:creationId xmlns:a16="http://schemas.microsoft.com/office/drawing/2014/main" id="{9DB0250F-31C0-689E-5B99-E38D9676155D}"/>
                    </a:ext>
                  </a:extLst>
                </p:cNvPr>
                <p:cNvPicPr/>
                <p:nvPr/>
              </p:nvPicPr>
              <p:blipFill>
                <a:blip r:embed="rId359"/>
                <a:stretch>
                  <a:fillRect/>
                </a:stretch>
              </p:blipFill>
              <p:spPr>
                <a:xfrm>
                  <a:off x="3510396" y="3818108"/>
                  <a:ext cx="3574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61" name="Ink 160">
                  <a:extLst>
                    <a:ext uri="{FF2B5EF4-FFF2-40B4-BE49-F238E27FC236}">
                      <a16:creationId xmlns:a16="http://schemas.microsoft.com/office/drawing/2014/main" id="{2364CB2E-17F0-2BBD-A88F-3872B530DC5C}"/>
                    </a:ext>
                  </a:extLst>
                </p14:cNvPr>
                <p14:cNvContentPartPr/>
                <p14:nvPr/>
              </p14:nvContentPartPr>
              <p14:xfrm>
                <a:off x="2971836" y="3859508"/>
                <a:ext cx="534600" cy="30600"/>
              </p14:xfrm>
            </p:contentPart>
          </mc:Choice>
          <mc:Fallback>
            <p:pic>
              <p:nvPicPr>
                <p:cNvPr id="161" name="Ink 160">
                  <a:extLst>
                    <a:ext uri="{FF2B5EF4-FFF2-40B4-BE49-F238E27FC236}">
                      <a16:creationId xmlns:a16="http://schemas.microsoft.com/office/drawing/2014/main" id="{2364CB2E-17F0-2BBD-A88F-3872B530DC5C}"/>
                    </a:ext>
                  </a:extLst>
                </p:cNvPr>
                <p:cNvPicPr/>
                <p:nvPr/>
              </p:nvPicPr>
              <p:blipFill>
                <a:blip r:embed="rId361"/>
                <a:stretch>
                  <a:fillRect/>
                </a:stretch>
              </p:blipFill>
              <p:spPr>
                <a:xfrm>
                  <a:off x="2954196" y="3841508"/>
                  <a:ext cx="5702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63" name="Ink 162">
                  <a:extLst>
                    <a:ext uri="{FF2B5EF4-FFF2-40B4-BE49-F238E27FC236}">
                      <a16:creationId xmlns:a16="http://schemas.microsoft.com/office/drawing/2014/main" id="{C5BF3710-0D00-B785-36C7-54DDA45FBB98}"/>
                    </a:ext>
                  </a:extLst>
                </p14:cNvPr>
                <p14:cNvContentPartPr/>
                <p14:nvPr/>
              </p14:nvContentPartPr>
              <p14:xfrm>
                <a:off x="2231316" y="3848708"/>
                <a:ext cx="613080" cy="50040"/>
              </p14:xfrm>
            </p:contentPart>
          </mc:Choice>
          <mc:Fallback>
            <p:pic>
              <p:nvPicPr>
                <p:cNvPr id="163" name="Ink 162">
                  <a:extLst>
                    <a:ext uri="{FF2B5EF4-FFF2-40B4-BE49-F238E27FC236}">
                      <a16:creationId xmlns:a16="http://schemas.microsoft.com/office/drawing/2014/main" id="{C5BF3710-0D00-B785-36C7-54DDA45FBB98}"/>
                    </a:ext>
                  </a:extLst>
                </p:cNvPr>
                <p:cNvPicPr/>
                <p:nvPr/>
              </p:nvPicPr>
              <p:blipFill>
                <a:blip r:embed="rId363"/>
                <a:stretch>
                  <a:fillRect/>
                </a:stretch>
              </p:blipFill>
              <p:spPr>
                <a:xfrm>
                  <a:off x="2213676" y="3830708"/>
                  <a:ext cx="648720" cy="85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4">
            <p14:nvContentPartPr>
              <p14:cNvPr id="277" name="Ink 276">
                <a:extLst>
                  <a:ext uri="{FF2B5EF4-FFF2-40B4-BE49-F238E27FC236}">
                    <a16:creationId xmlns:a16="http://schemas.microsoft.com/office/drawing/2014/main" id="{FBF74AD9-C35F-93D1-8EC0-0FBCC514AC88}"/>
                  </a:ext>
                </a:extLst>
              </p14:cNvPr>
              <p14:cNvContentPartPr/>
              <p14:nvPr/>
            </p14:nvContentPartPr>
            <p14:xfrm>
              <a:off x="2806236" y="3329588"/>
              <a:ext cx="756360" cy="649080"/>
            </p14:xfrm>
          </p:contentPart>
        </mc:Choice>
        <mc:Fallback>
          <p:pic>
            <p:nvPicPr>
              <p:cNvPr id="277" name="Ink 276">
                <a:extLst>
                  <a:ext uri="{FF2B5EF4-FFF2-40B4-BE49-F238E27FC236}">
                    <a16:creationId xmlns:a16="http://schemas.microsoft.com/office/drawing/2014/main" id="{FBF74AD9-C35F-93D1-8EC0-0FBCC514AC88}"/>
                  </a:ext>
                </a:extLst>
              </p:cNvPr>
              <p:cNvPicPr/>
              <p:nvPr/>
            </p:nvPicPr>
            <p:blipFill>
              <a:blip r:embed="rId365"/>
              <a:stretch>
                <a:fillRect/>
              </a:stretch>
            </p:blipFill>
            <p:spPr>
              <a:xfrm>
                <a:off x="2788236" y="3311588"/>
                <a:ext cx="792000" cy="6847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80" name="Ink 279">
                <a:extLst>
                  <a:ext uri="{FF2B5EF4-FFF2-40B4-BE49-F238E27FC236}">
                    <a16:creationId xmlns:a16="http://schemas.microsoft.com/office/drawing/2014/main" id="{26685EF0-F882-160C-0DF6-5C782934FF82}"/>
                  </a:ext>
                </a:extLst>
              </p14:cNvPr>
              <p14:cNvContentPartPr/>
              <p14:nvPr/>
            </p14:nvContentPartPr>
            <p14:xfrm>
              <a:off x="5297796" y="3337148"/>
              <a:ext cx="1133280" cy="590040"/>
            </p14:xfrm>
          </p:contentPart>
        </mc:Choice>
        <mc:Fallback>
          <p:pic>
            <p:nvPicPr>
              <p:cNvPr id="280" name="Ink 279">
                <a:extLst>
                  <a:ext uri="{FF2B5EF4-FFF2-40B4-BE49-F238E27FC236}">
                    <a16:creationId xmlns:a16="http://schemas.microsoft.com/office/drawing/2014/main" id="{26685EF0-F882-160C-0DF6-5C782934FF82}"/>
                  </a:ext>
                </a:extLst>
              </p:cNvPr>
              <p:cNvPicPr/>
              <p:nvPr/>
            </p:nvPicPr>
            <p:blipFill>
              <a:blip r:embed="rId367"/>
              <a:stretch>
                <a:fillRect/>
              </a:stretch>
            </p:blipFill>
            <p:spPr>
              <a:xfrm>
                <a:off x="5279796" y="3319508"/>
                <a:ext cx="1168920" cy="62568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81" name="Ink 280">
                <a:extLst>
                  <a:ext uri="{FF2B5EF4-FFF2-40B4-BE49-F238E27FC236}">
                    <a16:creationId xmlns:a16="http://schemas.microsoft.com/office/drawing/2014/main" id="{248790B1-81E0-2155-8287-64E144A90695}"/>
                  </a:ext>
                </a:extLst>
              </p14:cNvPr>
              <p14:cNvContentPartPr/>
              <p14:nvPr/>
            </p14:nvContentPartPr>
            <p14:xfrm>
              <a:off x="911556" y="3374948"/>
              <a:ext cx="1245960" cy="536040"/>
            </p14:xfrm>
          </p:contentPart>
        </mc:Choice>
        <mc:Fallback>
          <p:pic>
            <p:nvPicPr>
              <p:cNvPr id="281" name="Ink 280">
                <a:extLst>
                  <a:ext uri="{FF2B5EF4-FFF2-40B4-BE49-F238E27FC236}">
                    <a16:creationId xmlns:a16="http://schemas.microsoft.com/office/drawing/2014/main" id="{248790B1-81E0-2155-8287-64E144A90695}"/>
                  </a:ext>
                </a:extLst>
              </p:cNvPr>
              <p:cNvPicPr/>
              <p:nvPr/>
            </p:nvPicPr>
            <p:blipFill>
              <a:blip r:embed="rId369"/>
              <a:stretch>
                <a:fillRect/>
              </a:stretch>
            </p:blipFill>
            <p:spPr>
              <a:xfrm>
                <a:off x="893556" y="3357308"/>
                <a:ext cx="1281600" cy="57168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82" name="Ink 281">
                <a:extLst>
                  <a:ext uri="{FF2B5EF4-FFF2-40B4-BE49-F238E27FC236}">
                    <a16:creationId xmlns:a16="http://schemas.microsoft.com/office/drawing/2014/main" id="{D0E71159-B0B0-9CD8-4504-274437E39322}"/>
                  </a:ext>
                </a:extLst>
              </p14:cNvPr>
              <p14:cNvContentPartPr/>
              <p14:nvPr/>
            </p14:nvContentPartPr>
            <p14:xfrm>
              <a:off x="6768756" y="3805868"/>
              <a:ext cx="2554920" cy="631800"/>
            </p14:xfrm>
          </p:contentPart>
        </mc:Choice>
        <mc:Fallback>
          <p:pic>
            <p:nvPicPr>
              <p:cNvPr id="282" name="Ink 281">
                <a:extLst>
                  <a:ext uri="{FF2B5EF4-FFF2-40B4-BE49-F238E27FC236}">
                    <a16:creationId xmlns:a16="http://schemas.microsoft.com/office/drawing/2014/main" id="{D0E71159-B0B0-9CD8-4504-274437E39322}"/>
                  </a:ext>
                </a:extLst>
              </p:cNvPr>
              <p:cNvPicPr/>
              <p:nvPr/>
            </p:nvPicPr>
            <p:blipFill>
              <a:blip r:embed="rId371"/>
              <a:stretch>
                <a:fillRect/>
              </a:stretch>
            </p:blipFill>
            <p:spPr>
              <a:xfrm>
                <a:off x="6750756" y="3787868"/>
                <a:ext cx="2590560" cy="667440"/>
              </a:xfrm>
              <a:prstGeom prst="rect">
                <a:avLst/>
              </a:prstGeom>
            </p:spPr>
          </p:pic>
        </mc:Fallback>
      </mc:AlternateContent>
    </p:spTree>
    <p:extLst>
      <p:ext uri="{BB962C8B-B14F-4D97-AF65-F5344CB8AC3E}">
        <p14:creationId xmlns:p14="http://schemas.microsoft.com/office/powerpoint/2010/main" val="4081184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3D22260-9760-90F1-BA08-55F1F293098B}"/>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6FCA3C9-234E-0E35-8326-7FEBF1EF66B4}"/>
              </a:ext>
            </a:extLst>
          </p:cNvPr>
          <p:cNvSpPr/>
          <p:nvPr/>
        </p:nvSpPr>
        <p:spPr>
          <a:xfrm>
            <a:off x="0" y="0"/>
            <a:ext cx="10515600" cy="6808063"/>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5746447-93C4-1F0E-7B93-BBB9AEE4C52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7C1239EE-720B-352A-6EF5-DEE74C249FC5}"/>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40D6A7EF-7888-CDEE-A152-967C99804EFE}"/>
              </a:ext>
            </a:extLst>
          </p:cNvPr>
          <p:cNvSpPr txBox="1"/>
          <p:nvPr/>
        </p:nvSpPr>
        <p:spPr>
          <a:xfrm>
            <a:off x="349250" y="224023"/>
            <a:ext cx="10064750" cy="5909310"/>
          </a:xfrm>
          <a:prstGeom prst="rect">
            <a:avLst/>
          </a:prstGeom>
          <a:noFill/>
        </p:spPr>
        <p:txBody>
          <a:bodyPr wrap="square">
            <a:spAutoFit/>
          </a:bodyPr>
          <a:lstStyle/>
          <a:p>
            <a:pPr rtl="0"/>
            <a:r>
              <a:rPr lang="en-US" sz="1800" b="1" i="0" u="none" strike="noStrike">
                <a:solidFill>
                  <a:srgbClr val="92D050"/>
                </a:solidFill>
                <a:effectLst/>
                <a:latin typeface="Arial" panose="020B0604020202020204" pitchFamily="34" charset="0"/>
              </a:rPr>
              <a:t>Burnt Offerings (Olah)</a:t>
            </a:r>
            <a:r>
              <a:rPr lang="en-US" sz="1800" b="0" i="0" u="none" strike="noStrike">
                <a:solidFill>
                  <a:srgbClr val="92D05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Rams were used as burnt offerings, which were completely consumed by fire on the altar as a pleasing aroma to the LORD. This type of offering symbolized atonement and total dedication to God.</a:t>
            </a:r>
            <a:endParaRPr lang="en-US" b="0">
              <a:solidFill>
                <a:srgbClr val="FFC000"/>
              </a:solidFill>
              <a:effectLst/>
            </a:endParaRPr>
          </a:p>
          <a:p>
            <a:pPr marL="285750" indent="-285750" rtl="0" fontAlgn="base">
              <a:buFont typeface="Arial" panose="020B0604020202020204" pitchFamily="34" charset="0"/>
              <a:buChar char="•"/>
            </a:pPr>
            <a:r>
              <a:rPr lang="en-US" sz="1800" b="0" i="0" u="none" strike="noStrike">
                <a:solidFill>
                  <a:srgbClr val="00B0F0"/>
                </a:solidFill>
                <a:effectLst/>
                <a:latin typeface="Arial" panose="020B0604020202020204" pitchFamily="34" charset="0"/>
              </a:rPr>
              <a:t>Leviticus 1:10-13 - "If the offering is a burnt offering from the flock, from either the sheep or the goats, you are to offer a male without defect."</a:t>
            </a:r>
          </a:p>
          <a:p>
            <a:pPr rtl="0"/>
            <a:br>
              <a:rPr lang="en-US" b="0">
                <a:solidFill>
                  <a:srgbClr val="FFC000"/>
                </a:solidFill>
                <a:effectLst/>
              </a:rPr>
            </a:br>
            <a:r>
              <a:rPr lang="en-US" sz="1800" b="1" i="0" u="none" strike="noStrike">
                <a:solidFill>
                  <a:srgbClr val="92D050"/>
                </a:solidFill>
                <a:effectLst/>
                <a:latin typeface="Arial" panose="020B0604020202020204" pitchFamily="34" charset="0"/>
              </a:rPr>
              <a:t>Peace Offerings (Shelem)</a:t>
            </a:r>
            <a:r>
              <a:rPr lang="en-US" sz="1800" b="0" i="0" u="none" strike="noStrike">
                <a:solidFill>
                  <a:srgbClr val="92D05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Rams could also be offered as peace offerings, symbolizing thanksgiving, fellowship, and the acknowledgment of God's provisions.</a:t>
            </a:r>
            <a:endParaRPr lang="en-US" b="0">
              <a:solidFill>
                <a:srgbClr val="FFC000"/>
              </a:solidFill>
              <a:effectLst/>
            </a:endParaRPr>
          </a:p>
          <a:p>
            <a:pPr marL="285750" indent="-285750" rtl="0" fontAlgn="base">
              <a:buFont typeface="Arial" panose="020B0604020202020204" pitchFamily="34" charset="0"/>
              <a:buChar char="•"/>
            </a:pPr>
            <a:r>
              <a:rPr lang="en-US" sz="1800" b="0" i="0" u="none" strike="noStrike">
                <a:solidFill>
                  <a:srgbClr val="00B0F0"/>
                </a:solidFill>
                <a:effectLst/>
                <a:latin typeface="Arial" panose="020B0604020202020204" pitchFamily="34" charset="0"/>
              </a:rPr>
              <a:t>Leviticus 3:6-11 - "If he offers an animal from the flock as a fellowship offering to the LORD, he is to offer a male or female without defect."</a:t>
            </a:r>
          </a:p>
          <a:p>
            <a:pPr rtl="0"/>
            <a:br>
              <a:rPr lang="en-US" b="0">
                <a:solidFill>
                  <a:srgbClr val="FFC000"/>
                </a:solidFill>
                <a:effectLst/>
              </a:rPr>
            </a:br>
            <a:r>
              <a:rPr lang="en-US" sz="1800" b="1" i="0" u="none" strike="noStrike">
                <a:solidFill>
                  <a:srgbClr val="92D050"/>
                </a:solidFill>
                <a:effectLst/>
                <a:latin typeface="Arial" panose="020B0604020202020204" pitchFamily="34" charset="0"/>
              </a:rPr>
              <a:t>Guilt Offerings (Asham)</a:t>
            </a:r>
            <a:r>
              <a:rPr lang="en-US" sz="1800" b="0" i="0" u="none" strike="noStrike">
                <a:solidFill>
                  <a:srgbClr val="92D05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The guilt offering was required for specific transgressions and sins that caused harm, emphasizing restitution and forgiveness.</a:t>
            </a:r>
            <a:endParaRPr lang="en-US" b="0">
              <a:solidFill>
                <a:srgbClr val="FFC000"/>
              </a:solidFill>
              <a:effectLst/>
            </a:endParaRPr>
          </a:p>
          <a:p>
            <a:pPr marL="285750" indent="-285750" rtl="0" fontAlgn="base">
              <a:buFont typeface="Arial" panose="020B0604020202020204" pitchFamily="34" charset="0"/>
              <a:buChar char="•"/>
            </a:pPr>
            <a:r>
              <a:rPr lang="en-US" sz="1800" b="0" i="0" u="none" strike="noStrike">
                <a:solidFill>
                  <a:srgbClr val="00B0F0"/>
                </a:solidFill>
                <a:effectLst/>
                <a:latin typeface="Arial" panose="020B0604020202020204" pitchFamily="34" charset="0"/>
              </a:rPr>
              <a:t>Leviticus 5:15-16 - "When anyone is unfaithful to the LORD by sinning unintentionally in regard to any of the LORD’s holy things, they are to bring to the LORD as a penalty a ram from the flock, one without defect and of the proper value in silver, according to the sanctuary shekel."</a:t>
            </a:r>
          </a:p>
          <a:p>
            <a:pPr rtl="0"/>
            <a:br>
              <a:rPr lang="en-US" b="0">
                <a:solidFill>
                  <a:srgbClr val="FFC000"/>
                </a:solidFill>
                <a:effectLst/>
              </a:rPr>
            </a:br>
            <a:r>
              <a:rPr lang="en-US" sz="1800" b="1" i="0" u="none" strike="noStrike">
                <a:solidFill>
                  <a:srgbClr val="92D050"/>
                </a:solidFill>
                <a:effectLst/>
                <a:latin typeface="Arial" panose="020B0604020202020204" pitchFamily="34" charset="0"/>
              </a:rPr>
              <a:t>Consecration Offerings</a:t>
            </a:r>
            <a:r>
              <a:rPr lang="en-US" sz="1800" b="0" i="0" u="none" strike="noStrike">
                <a:solidFill>
                  <a:srgbClr val="92D05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During the consecration of priests, rams were used as part of the ordination ceremony, symbolizing purification and dedication to God's service.</a:t>
            </a:r>
            <a:endParaRPr lang="en-US" b="0">
              <a:solidFill>
                <a:srgbClr val="FFC000"/>
              </a:solidFill>
              <a:effectLst/>
            </a:endParaRPr>
          </a:p>
          <a:p>
            <a:pPr marL="285750" indent="-285750" rtl="0" fontAlgn="base">
              <a:buFont typeface="Arial" panose="020B0604020202020204" pitchFamily="34" charset="0"/>
              <a:buChar char="•"/>
            </a:pPr>
            <a:r>
              <a:rPr lang="en-US" sz="1800" b="0" i="0" u="none" strike="noStrike">
                <a:solidFill>
                  <a:srgbClr val="00B0F0"/>
                </a:solidFill>
                <a:effectLst/>
                <a:latin typeface="Arial" panose="020B0604020202020204" pitchFamily="34" charset="0"/>
              </a:rPr>
              <a:t>Exodus 29:15-18 - "Take one of the rams, and Aaron and his sons shall lay their hands on its head. Slaughter it and take the blood and splash it against the sides of the altar."</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9A3274E4-26DC-235B-C1B5-91417A2AC6C7}"/>
                  </a:ext>
                </a:extLst>
              </p14:cNvPr>
              <p14:cNvContentPartPr/>
              <p14:nvPr/>
            </p14:nvContentPartPr>
            <p14:xfrm>
              <a:off x="191556" y="357068"/>
              <a:ext cx="159120" cy="155160"/>
            </p14:xfrm>
          </p:contentPart>
        </mc:Choice>
        <mc:Fallback>
          <p:pic>
            <p:nvPicPr>
              <p:cNvPr id="3" name="Ink 2">
                <a:extLst>
                  <a:ext uri="{FF2B5EF4-FFF2-40B4-BE49-F238E27FC236}">
                    <a16:creationId xmlns:a16="http://schemas.microsoft.com/office/drawing/2014/main" id="{9A3274E4-26DC-235B-C1B5-91417A2AC6C7}"/>
                  </a:ext>
                </a:extLst>
              </p:cNvPr>
              <p:cNvPicPr/>
              <p:nvPr/>
            </p:nvPicPr>
            <p:blipFill>
              <a:blip r:embed="rId5"/>
              <a:stretch>
                <a:fillRect/>
              </a:stretch>
            </p:blipFill>
            <p:spPr>
              <a:xfrm>
                <a:off x="173916" y="339068"/>
                <a:ext cx="1947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079835F-BBD1-1D53-B868-8A77FA00E7D8}"/>
                  </a:ext>
                </a:extLst>
              </p14:cNvPr>
              <p14:cNvContentPartPr/>
              <p14:nvPr/>
            </p14:nvContentPartPr>
            <p14:xfrm>
              <a:off x="131436" y="1968788"/>
              <a:ext cx="168840" cy="173520"/>
            </p14:xfrm>
          </p:contentPart>
        </mc:Choice>
        <mc:Fallback>
          <p:pic>
            <p:nvPicPr>
              <p:cNvPr id="4" name="Ink 3">
                <a:extLst>
                  <a:ext uri="{FF2B5EF4-FFF2-40B4-BE49-F238E27FC236}">
                    <a16:creationId xmlns:a16="http://schemas.microsoft.com/office/drawing/2014/main" id="{E079835F-BBD1-1D53-B868-8A77FA00E7D8}"/>
                  </a:ext>
                </a:extLst>
              </p:cNvPr>
              <p:cNvPicPr/>
              <p:nvPr/>
            </p:nvPicPr>
            <p:blipFill>
              <a:blip r:embed="rId7"/>
              <a:stretch>
                <a:fillRect/>
              </a:stretch>
            </p:blipFill>
            <p:spPr>
              <a:xfrm>
                <a:off x="113796" y="1951148"/>
                <a:ext cx="2044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E0A0E2F2-81D8-378D-FABA-F497709D2239}"/>
                  </a:ext>
                </a:extLst>
              </p14:cNvPr>
              <p14:cNvContentPartPr/>
              <p14:nvPr/>
            </p14:nvContentPartPr>
            <p14:xfrm>
              <a:off x="4621716" y="3173708"/>
              <a:ext cx="15120" cy="12960"/>
            </p14:xfrm>
          </p:contentPart>
        </mc:Choice>
        <mc:Fallback>
          <p:pic>
            <p:nvPicPr>
              <p:cNvPr id="7" name="Ink 6">
                <a:extLst>
                  <a:ext uri="{FF2B5EF4-FFF2-40B4-BE49-F238E27FC236}">
                    <a16:creationId xmlns:a16="http://schemas.microsoft.com/office/drawing/2014/main" id="{E0A0E2F2-81D8-378D-FABA-F497709D2239}"/>
                  </a:ext>
                </a:extLst>
              </p:cNvPr>
              <p:cNvPicPr/>
              <p:nvPr/>
            </p:nvPicPr>
            <p:blipFill>
              <a:blip r:embed="rId9"/>
              <a:stretch>
                <a:fillRect/>
              </a:stretch>
            </p:blipFill>
            <p:spPr>
              <a:xfrm>
                <a:off x="4604076" y="3156068"/>
                <a:ext cx="507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79A034A0-78AC-45FE-238D-2EA71F09367B}"/>
                  </a:ext>
                </a:extLst>
              </p14:cNvPr>
              <p14:cNvContentPartPr/>
              <p14:nvPr/>
            </p14:nvContentPartPr>
            <p14:xfrm>
              <a:off x="734796" y="1318988"/>
              <a:ext cx="1807560" cy="63720"/>
            </p14:xfrm>
          </p:contentPart>
        </mc:Choice>
        <mc:Fallback>
          <p:pic>
            <p:nvPicPr>
              <p:cNvPr id="9" name="Ink 8">
                <a:extLst>
                  <a:ext uri="{FF2B5EF4-FFF2-40B4-BE49-F238E27FC236}">
                    <a16:creationId xmlns:a16="http://schemas.microsoft.com/office/drawing/2014/main" id="{79A034A0-78AC-45FE-238D-2EA71F09367B}"/>
                  </a:ext>
                </a:extLst>
              </p:cNvPr>
              <p:cNvPicPr/>
              <p:nvPr/>
            </p:nvPicPr>
            <p:blipFill>
              <a:blip r:embed="rId11"/>
              <a:stretch>
                <a:fillRect/>
              </a:stretch>
            </p:blipFill>
            <p:spPr>
              <a:xfrm>
                <a:off x="716796" y="1300988"/>
                <a:ext cx="18432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AF61F6AC-2072-3CC5-B5AF-9CE9960570D1}"/>
                  </a:ext>
                </a:extLst>
              </p14:cNvPr>
              <p14:cNvContentPartPr/>
              <p14:nvPr/>
            </p14:nvContentPartPr>
            <p14:xfrm>
              <a:off x="724356" y="2726228"/>
              <a:ext cx="1689120" cy="71640"/>
            </p14:xfrm>
          </p:contentPart>
        </mc:Choice>
        <mc:Fallback>
          <p:pic>
            <p:nvPicPr>
              <p:cNvPr id="10" name="Ink 9">
                <a:extLst>
                  <a:ext uri="{FF2B5EF4-FFF2-40B4-BE49-F238E27FC236}">
                    <a16:creationId xmlns:a16="http://schemas.microsoft.com/office/drawing/2014/main" id="{AF61F6AC-2072-3CC5-B5AF-9CE9960570D1}"/>
                  </a:ext>
                </a:extLst>
              </p:cNvPr>
              <p:cNvPicPr/>
              <p:nvPr/>
            </p:nvPicPr>
            <p:blipFill>
              <a:blip r:embed="rId13"/>
              <a:stretch>
                <a:fillRect/>
              </a:stretch>
            </p:blipFill>
            <p:spPr>
              <a:xfrm>
                <a:off x="706716" y="2708228"/>
                <a:ext cx="17247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894FA649-9887-8E09-7FEB-CD913D954034}"/>
                  </a:ext>
                </a:extLst>
              </p14:cNvPr>
              <p14:cNvContentPartPr/>
              <p14:nvPr/>
            </p14:nvContentPartPr>
            <p14:xfrm>
              <a:off x="43956" y="3277748"/>
              <a:ext cx="264960" cy="302400"/>
            </p14:xfrm>
          </p:contentPart>
        </mc:Choice>
        <mc:Fallback>
          <p:pic>
            <p:nvPicPr>
              <p:cNvPr id="11" name="Ink 10">
                <a:extLst>
                  <a:ext uri="{FF2B5EF4-FFF2-40B4-BE49-F238E27FC236}">
                    <a16:creationId xmlns:a16="http://schemas.microsoft.com/office/drawing/2014/main" id="{894FA649-9887-8E09-7FEB-CD913D954034}"/>
                  </a:ext>
                </a:extLst>
              </p:cNvPr>
              <p:cNvPicPr/>
              <p:nvPr/>
            </p:nvPicPr>
            <p:blipFill>
              <a:blip r:embed="rId15"/>
              <a:stretch>
                <a:fillRect/>
              </a:stretch>
            </p:blipFill>
            <p:spPr>
              <a:xfrm>
                <a:off x="25956" y="3259748"/>
                <a:ext cx="300600" cy="338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A49C6182-603F-8298-1B94-6594AC89EF2A}"/>
                  </a:ext>
                </a:extLst>
              </p14:cNvPr>
              <p14:cNvContentPartPr/>
              <p14:nvPr/>
            </p14:nvContentPartPr>
            <p14:xfrm>
              <a:off x="831636" y="4080188"/>
              <a:ext cx="1562760" cy="118080"/>
            </p14:xfrm>
          </p:contentPart>
        </mc:Choice>
        <mc:Fallback>
          <p:pic>
            <p:nvPicPr>
              <p:cNvPr id="12" name="Ink 11">
                <a:extLst>
                  <a:ext uri="{FF2B5EF4-FFF2-40B4-BE49-F238E27FC236}">
                    <a16:creationId xmlns:a16="http://schemas.microsoft.com/office/drawing/2014/main" id="{A49C6182-603F-8298-1B94-6594AC89EF2A}"/>
                  </a:ext>
                </a:extLst>
              </p:cNvPr>
              <p:cNvPicPr/>
              <p:nvPr/>
            </p:nvPicPr>
            <p:blipFill>
              <a:blip r:embed="rId17"/>
              <a:stretch>
                <a:fillRect/>
              </a:stretch>
            </p:blipFill>
            <p:spPr>
              <a:xfrm>
                <a:off x="813996" y="4062188"/>
                <a:ext cx="15984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C51626B3-0360-0D6A-58C6-FAC28EE7FF0E}"/>
                  </a:ext>
                </a:extLst>
              </p14:cNvPr>
              <p14:cNvContentPartPr/>
              <p14:nvPr/>
            </p14:nvContentPartPr>
            <p14:xfrm>
              <a:off x="7910676" y="4057508"/>
              <a:ext cx="1343520" cy="91440"/>
            </p14:xfrm>
          </p:contentPart>
        </mc:Choice>
        <mc:Fallback>
          <p:pic>
            <p:nvPicPr>
              <p:cNvPr id="13" name="Ink 12">
                <a:extLst>
                  <a:ext uri="{FF2B5EF4-FFF2-40B4-BE49-F238E27FC236}">
                    <a16:creationId xmlns:a16="http://schemas.microsoft.com/office/drawing/2014/main" id="{C51626B3-0360-0D6A-58C6-FAC28EE7FF0E}"/>
                  </a:ext>
                </a:extLst>
              </p:cNvPr>
              <p:cNvPicPr/>
              <p:nvPr/>
            </p:nvPicPr>
            <p:blipFill>
              <a:blip r:embed="rId19"/>
              <a:stretch>
                <a:fillRect/>
              </a:stretch>
            </p:blipFill>
            <p:spPr>
              <a:xfrm>
                <a:off x="7893036" y="4039868"/>
                <a:ext cx="13791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D95D2912-083B-EDDF-AA82-754A4E14FEFC}"/>
                  </a:ext>
                </a:extLst>
              </p14:cNvPr>
              <p14:cNvContentPartPr/>
              <p14:nvPr/>
            </p14:nvContentPartPr>
            <p14:xfrm>
              <a:off x="77076" y="4919348"/>
              <a:ext cx="301320" cy="258840"/>
            </p14:xfrm>
          </p:contentPart>
        </mc:Choice>
        <mc:Fallback>
          <p:pic>
            <p:nvPicPr>
              <p:cNvPr id="14" name="Ink 13">
                <a:extLst>
                  <a:ext uri="{FF2B5EF4-FFF2-40B4-BE49-F238E27FC236}">
                    <a16:creationId xmlns:a16="http://schemas.microsoft.com/office/drawing/2014/main" id="{D95D2912-083B-EDDF-AA82-754A4E14FEFC}"/>
                  </a:ext>
                </a:extLst>
              </p:cNvPr>
              <p:cNvPicPr/>
              <p:nvPr/>
            </p:nvPicPr>
            <p:blipFill>
              <a:blip r:embed="rId21"/>
              <a:stretch>
                <a:fillRect/>
              </a:stretch>
            </p:blipFill>
            <p:spPr>
              <a:xfrm>
                <a:off x="59436" y="4901348"/>
                <a:ext cx="33696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F4FD51A2-E20C-BB23-996A-E588A8C62A76}"/>
                  </a:ext>
                </a:extLst>
              </p14:cNvPr>
              <p14:cNvContentPartPr/>
              <p14:nvPr/>
            </p14:nvContentPartPr>
            <p14:xfrm>
              <a:off x="789876" y="5716028"/>
              <a:ext cx="1608840" cy="120240"/>
            </p14:xfrm>
          </p:contentPart>
        </mc:Choice>
        <mc:Fallback>
          <p:pic>
            <p:nvPicPr>
              <p:cNvPr id="15" name="Ink 14">
                <a:extLst>
                  <a:ext uri="{FF2B5EF4-FFF2-40B4-BE49-F238E27FC236}">
                    <a16:creationId xmlns:a16="http://schemas.microsoft.com/office/drawing/2014/main" id="{F4FD51A2-E20C-BB23-996A-E588A8C62A76}"/>
                  </a:ext>
                </a:extLst>
              </p:cNvPr>
              <p:cNvPicPr/>
              <p:nvPr/>
            </p:nvPicPr>
            <p:blipFill>
              <a:blip r:embed="rId23"/>
              <a:stretch>
                <a:fillRect/>
              </a:stretch>
            </p:blipFill>
            <p:spPr>
              <a:xfrm>
                <a:off x="771876" y="5698388"/>
                <a:ext cx="1644480" cy="155880"/>
              </a:xfrm>
              <a:prstGeom prst="rect">
                <a:avLst/>
              </a:prstGeom>
            </p:spPr>
          </p:pic>
        </mc:Fallback>
      </mc:AlternateContent>
    </p:spTree>
    <p:extLst>
      <p:ext uri="{BB962C8B-B14F-4D97-AF65-F5344CB8AC3E}">
        <p14:creationId xmlns:p14="http://schemas.microsoft.com/office/powerpoint/2010/main" val="3329359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24638</TotalTime>
  <Words>2354</Words>
  <Application>Microsoft Office PowerPoint</Application>
  <PresentationFormat>Widescreen</PresentationFormat>
  <Paragraphs>109</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149</cp:revision>
  <dcterms:created xsi:type="dcterms:W3CDTF">2021-02-18T19:11:41Z</dcterms:created>
  <dcterms:modified xsi:type="dcterms:W3CDTF">2025-02-06T02:05:07Z</dcterms:modified>
</cp:coreProperties>
</file>