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ink/ink1.xml" ContentType="application/inkml+xml"/>
  <Override PartName="/ppt/ink/ink2.xml" ContentType="application/inkml+xml"/>
  <Override PartName="/ppt/ink/ink3.xml" ContentType="application/inkml+xml"/>
  <Override PartName="/ppt/ink/ink4.xml" ContentType="application/inkml+xml"/>
  <Override PartName="/ppt/ink/ink5.xml" ContentType="application/inkml+xml"/>
  <Override PartName="/ppt/ink/ink6.xml" ContentType="application/inkml+xml"/>
  <Override PartName="/ppt/ink/ink7.xml" ContentType="application/inkml+xml"/>
  <Override PartName="/ppt/notesSlides/notesSlide5.xml" ContentType="application/vnd.openxmlformats-officedocument.presentationml.notesSlide+xml"/>
  <Override PartName="/ppt/ink/ink8.xml" ContentType="application/inkml+xml"/>
  <Override PartName="/ppt/ink/ink9.xml" ContentType="application/inkml+xml"/>
  <Override PartName="/ppt/ink/ink10.xml" ContentType="application/inkml+xml"/>
  <Override PartName="/ppt/notesSlides/notesSlide6.xml" ContentType="application/vnd.openxmlformats-officedocument.presentationml.notesSlide+xml"/>
  <Override PartName="/ppt/ink/ink11.xml" ContentType="application/inkml+xml"/>
  <Override PartName="/ppt/ink/ink12.xml" ContentType="application/inkml+xml"/>
  <Override PartName="/ppt/ink/ink13.xml" ContentType="application/inkml+xml"/>
  <Override PartName="/ppt/ink/ink14.xml" ContentType="application/inkml+xml"/>
  <Override PartName="/ppt/ink/ink15.xml" ContentType="application/inkml+xml"/>
  <Override PartName="/ppt/ink/ink16.xml" ContentType="application/inkml+xml"/>
  <Override PartName="/ppt/ink/ink17.xml" ContentType="application/inkml+xml"/>
  <Override PartName="/ppt/notesSlides/notesSlide7.xml" ContentType="application/vnd.openxmlformats-officedocument.presentationml.notesSlide+xml"/>
  <Override PartName="/ppt/notesSlides/notesSlide8.xml" ContentType="application/vnd.openxmlformats-officedocument.presentationml.notesSlide+xml"/>
  <Override PartName="/ppt/ink/ink18.xml" ContentType="application/inkml+xml"/>
  <Override PartName="/ppt/ink/ink19.xml" ContentType="application/inkml+xml"/>
  <Override PartName="/ppt/ink/ink20.xml" ContentType="application/inkml+xml"/>
  <Override PartName="/ppt/ink/ink21.xml" ContentType="application/inkml+xml"/>
  <Override PartName="/ppt/ink/ink22.xml" ContentType="application/inkml+xml"/>
  <Override PartName="/ppt/ink/ink23.xml" ContentType="application/inkml+xml"/>
  <Override PartName="/ppt/ink/ink24.xml" ContentType="application/inkml+xml"/>
  <Override PartName="/ppt/ink/ink25.xml" ContentType="application/inkml+xml"/>
  <Override PartName="/ppt/ink/ink26.xml" ContentType="application/inkml+xml"/>
  <Override PartName="/ppt/ink/ink27.xml" ContentType="application/inkml+xml"/>
  <Override PartName="/ppt/ink/ink28.xml" ContentType="application/inkml+xml"/>
  <Override PartName="/ppt/ink/ink29.xml" ContentType="application/inkml+xml"/>
  <Override PartName="/ppt/ink/ink30.xml" ContentType="application/inkml+xml"/>
  <Override PartName="/ppt/ink/ink31.xml" ContentType="application/inkml+xml"/>
  <Override PartName="/ppt/ink/ink32.xml" ContentType="application/inkml+xml"/>
  <Override PartName="/ppt/ink/ink33.xml" ContentType="application/inkml+xml"/>
  <Override PartName="/ppt/ink/ink34.xml" ContentType="application/inkml+xml"/>
  <Override PartName="/ppt/ink/ink35.xml" ContentType="application/inkml+xml"/>
  <Override PartName="/ppt/ink/ink36.xml" ContentType="application/inkml+xml"/>
  <Override PartName="/ppt/ink/ink37.xml" ContentType="application/inkml+xml"/>
  <Override PartName="/ppt/ink/ink38.xml" ContentType="application/inkml+xml"/>
  <Override PartName="/ppt/ink/ink39.xml" ContentType="application/inkml+xml"/>
  <Override PartName="/ppt/ink/ink40.xml" ContentType="application/inkml+xml"/>
  <Override PartName="/ppt/ink/ink41.xml" ContentType="application/inkml+xml"/>
  <Override PartName="/ppt/ink/ink42.xml" ContentType="application/inkml+xml"/>
  <Override PartName="/ppt/ink/ink43.xml" ContentType="application/inkml+xml"/>
  <Override PartName="/ppt/ink/ink44.xml" ContentType="application/inkml+xml"/>
  <Override PartName="/ppt/ink/ink45.xml" ContentType="application/inkml+xml"/>
  <Override PartName="/ppt/ink/ink46.xml" ContentType="application/inkml+xml"/>
  <Override PartName="/ppt/ink/ink47.xml" ContentType="application/inkml+xml"/>
  <Override PartName="/ppt/ink/ink48.xml" ContentType="application/inkml+xml"/>
  <Override PartName="/ppt/ink/ink49.xml" ContentType="application/inkml+xml"/>
  <Override PartName="/ppt/ink/ink50.xml" ContentType="application/inkml+xml"/>
  <Override PartName="/ppt/ink/ink51.xml" ContentType="application/inkml+xml"/>
  <Override PartName="/ppt/ink/ink52.xml" ContentType="application/inkml+xml"/>
  <Override PartName="/ppt/ink/ink53.xml" ContentType="application/inkml+xml"/>
  <Override PartName="/ppt/ink/ink54.xml" ContentType="application/inkml+xml"/>
  <Override PartName="/ppt/ink/ink55.xml" ContentType="application/inkml+xml"/>
  <Override PartName="/ppt/ink/ink56.xml" ContentType="application/inkml+xml"/>
  <Override PartName="/ppt/ink/ink57.xml" ContentType="application/inkml+xml"/>
  <Override PartName="/ppt/ink/ink58.xml" ContentType="application/inkml+xml"/>
  <Override PartName="/ppt/ink/ink59.xml" ContentType="application/inkml+xml"/>
  <Override PartName="/ppt/ink/ink60.xml" ContentType="application/inkml+xml"/>
  <Override PartName="/ppt/ink/ink61.xml" ContentType="application/inkml+xml"/>
  <Override PartName="/ppt/ink/ink62.xml" ContentType="application/inkml+xml"/>
  <Override PartName="/ppt/ink/ink63.xml" ContentType="application/inkml+xml"/>
  <Override PartName="/ppt/ink/ink64.xml" ContentType="application/inkml+xml"/>
  <Override PartName="/ppt/ink/ink65.xml" ContentType="application/inkml+xml"/>
  <Override PartName="/ppt/ink/ink66.xml" ContentType="application/inkml+xml"/>
  <Override PartName="/ppt/ink/ink67.xml" ContentType="application/inkml+xml"/>
  <Override PartName="/ppt/ink/ink68.xml" ContentType="application/inkml+xml"/>
  <Override PartName="/ppt/ink/ink69.xml" ContentType="application/inkml+xml"/>
  <Override PartName="/ppt/ink/ink70.xml" ContentType="application/inkml+xml"/>
  <Override PartName="/ppt/ink/ink71.xml" ContentType="application/inkml+xml"/>
  <Override PartName="/ppt/ink/ink72.xml" ContentType="application/inkml+xml"/>
  <Override PartName="/ppt/ink/ink73.xml" ContentType="application/inkml+xml"/>
  <Override PartName="/ppt/ink/ink74.xml" ContentType="application/inkml+xml"/>
  <Override PartName="/ppt/ink/ink75.xml" ContentType="application/inkml+xml"/>
  <Override PartName="/ppt/ink/ink76.xml" ContentType="application/inkml+xml"/>
  <Override PartName="/ppt/ink/ink77.xml" ContentType="application/inkml+xml"/>
  <Override PartName="/ppt/ink/ink78.xml" ContentType="application/inkml+xml"/>
  <Override PartName="/ppt/ink/ink79.xml" ContentType="application/inkml+xml"/>
  <Override PartName="/ppt/ink/ink80.xml" ContentType="application/inkml+xml"/>
  <Override PartName="/ppt/ink/ink81.xml" ContentType="application/inkml+xml"/>
  <Override PartName="/ppt/ink/ink82.xml" ContentType="application/inkml+xml"/>
  <Override PartName="/ppt/ink/ink83.xml" ContentType="application/inkml+xml"/>
  <Override PartName="/ppt/ink/ink84.xml" ContentType="application/inkml+xml"/>
  <Override PartName="/ppt/ink/ink85.xml" ContentType="application/inkml+xml"/>
  <Override PartName="/ppt/ink/ink86.xml" ContentType="application/inkml+xml"/>
  <Override PartName="/ppt/ink/ink87.xml" ContentType="application/inkml+xml"/>
  <Override PartName="/ppt/ink/ink88.xml" ContentType="application/inkml+xml"/>
  <Override PartName="/ppt/ink/ink89.xml" ContentType="application/inkml+xml"/>
  <Override PartName="/ppt/ink/ink90.xml" ContentType="application/inkml+xml"/>
  <Override PartName="/ppt/ink/ink91.xml" ContentType="application/inkml+xml"/>
  <Override PartName="/ppt/ink/ink92.xml" ContentType="application/inkml+xml"/>
  <Override PartName="/ppt/ink/ink93.xml" ContentType="application/inkml+xml"/>
  <Override PartName="/ppt/ink/ink94.xml" ContentType="application/inkml+xml"/>
  <Override PartName="/ppt/ink/ink95.xml" ContentType="application/inkml+xml"/>
  <Override PartName="/ppt/ink/ink96.xml" ContentType="application/inkml+xml"/>
  <Override PartName="/ppt/ink/ink97.xml" ContentType="application/inkml+xml"/>
  <Override PartName="/ppt/ink/ink98.xml" ContentType="application/inkml+xml"/>
  <Override PartName="/ppt/ink/ink99.xml" ContentType="application/inkml+xml"/>
  <Override PartName="/ppt/ink/ink100.xml" ContentType="application/inkml+xml"/>
  <Override PartName="/ppt/ink/ink101.xml" ContentType="application/inkml+xml"/>
  <Override PartName="/ppt/ink/ink102.xml" ContentType="application/inkml+xml"/>
  <Override PartName="/ppt/ink/ink103.xml" ContentType="application/inkml+xml"/>
  <Override PartName="/ppt/ink/ink104.xml" ContentType="application/inkml+xml"/>
  <Override PartName="/ppt/ink/ink105.xml" ContentType="application/inkml+xml"/>
  <Override PartName="/ppt/ink/ink106.xml" ContentType="application/inkml+xml"/>
  <Override PartName="/ppt/ink/ink107.xml" ContentType="application/inkml+xml"/>
  <Override PartName="/ppt/ink/ink108.xml" ContentType="application/inkml+xml"/>
  <Override PartName="/ppt/ink/ink109.xml" ContentType="application/inkml+xml"/>
  <Override PartName="/ppt/ink/ink110.xml" ContentType="application/inkml+xml"/>
  <Override PartName="/ppt/ink/ink111.xml" ContentType="application/inkml+xml"/>
  <Override PartName="/ppt/ink/ink112.xml" ContentType="application/inkml+xml"/>
  <Override PartName="/ppt/ink/ink113.xml" ContentType="application/inkml+xml"/>
  <Override PartName="/ppt/ink/ink114.xml" ContentType="application/inkml+xml"/>
  <Override PartName="/ppt/ink/ink115.xml" ContentType="application/inkml+xml"/>
  <Override PartName="/ppt/ink/ink116.xml" ContentType="application/inkml+xml"/>
  <Override PartName="/ppt/ink/ink117.xml" ContentType="application/inkml+xml"/>
  <Override PartName="/ppt/ink/ink118.xml" ContentType="application/inkml+xml"/>
  <Override PartName="/ppt/ink/ink119.xml" ContentType="application/inkml+xml"/>
  <Override PartName="/ppt/ink/ink120.xml" ContentType="application/inkml+xml"/>
  <Override PartName="/ppt/ink/ink121.xml" ContentType="application/inkml+xml"/>
  <Override PartName="/ppt/ink/ink122.xml" ContentType="application/inkml+xml"/>
  <Override PartName="/ppt/ink/ink123.xml" ContentType="application/inkml+xml"/>
  <Override PartName="/ppt/ink/ink124.xml" ContentType="application/inkml+xml"/>
  <Override PartName="/ppt/ink/ink125.xml" ContentType="application/inkml+xml"/>
  <Override PartName="/ppt/ink/ink126.xml" ContentType="application/inkml+xml"/>
  <Override PartName="/ppt/ink/ink127.xml" ContentType="application/inkml+xml"/>
  <Override PartName="/ppt/ink/ink128.xml" ContentType="application/inkml+xml"/>
  <Override PartName="/ppt/ink/ink129.xml" ContentType="application/inkml+xml"/>
  <Override PartName="/ppt/ink/ink130.xml" ContentType="application/inkml+xml"/>
  <Override PartName="/ppt/ink/ink131.xml" ContentType="application/inkml+xml"/>
  <Override PartName="/ppt/ink/ink132.xml" ContentType="application/inkml+xml"/>
  <Override PartName="/ppt/ink/ink133.xml" ContentType="application/inkml+xml"/>
  <Override PartName="/ppt/ink/ink134.xml" ContentType="application/inkml+xml"/>
  <Override PartName="/ppt/ink/ink135.xml" ContentType="application/inkml+xml"/>
  <Override PartName="/ppt/ink/ink136.xml" ContentType="application/inkml+xml"/>
  <Override PartName="/ppt/ink/ink137.xml" ContentType="application/inkml+xml"/>
  <Override PartName="/ppt/ink/ink138.xml" ContentType="application/inkml+xml"/>
  <Override PartName="/ppt/ink/ink139.xml" ContentType="application/inkml+xml"/>
  <Override PartName="/ppt/ink/ink140.xml" ContentType="application/inkml+xml"/>
  <Override PartName="/ppt/ink/ink141.xml" ContentType="application/inkml+xml"/>
  <Override PartName="/ppt/ink/ink142.xml" ContentType="application/inkml+xml"/>
  <Override PartName="/ppt/ink/ink143.xml" ContentType="application/inkml+xml"/>
  <Override PartName="/ppt/ink/ink144.xml" ContentType="application/inkml+xml"/>
  <Override PartName="/ppt/ink/ink145.xml" ContentType="application/inkml+xml"/>
  <Override PartName="/ppt/ink/ink146.xml" ContentType="application/inkml+xml"/>
  <Override PartName="/ppt/ink/ink147.xml" ContentType="application/inkml+xml"/>
  <Override PartName="/ppt/ink/ink148.xml" ContentType="application/inkml+xml"/>
  <Override PartName="/ppt/ink/ink149.xml" ContentType="application/inkml+xml"/>
  <Override PartName="/ppt/ink/ink150.xml" ContentType="application/inkml+xml"/>
  <Override PartName="/ppt/ink/ink151.xml" ContentType="application/inkml+xml"/>
  <Override PartName="/ppt/ink/ink152.xml" ContentType="application/inkml+xml"/>
  <Override PartName="/ppt/ink/ink153.xml" ContentType="application/inkml+xml"/>
  <Override PartName="/ppt/ink/ink154.xml" ContentType="application/inkml+xml"/>
  <Override PartName="/ppt/ink/ink155.xml" ContentType="application/inkml+xml"/>
  <Override PartName="/ppt/ink/ink156.xml" ContentType="application/inkml+xml"/>
  <Override PartName="/ppt/ink/ink157.xml" ContentType="application/inkml+xml"/>
  <Override PartName="/ppt/ink/ink158.xml" ContentType="application/inkml+xml"/>
  <Override PartName="/ppt/ink/ink159.xml" ContentType="application/inkml+xml"/>
  <Override PartName="/ppt/ink/ink160.xml" ContentType="application/inkml+xml"/>
  <Override PartName="/ppt/ink/ink161.xml" ContentType="application/inkml+xml"/>
  <Override PartName="/ppt/ink/ink162.xml" ContentType="application/inkml+xml"/>
  <Override PartName="/ppt/ink/ink163.xml" ContentType="application/inkml+xml"/>
  <Override PartName="/ppt/ink/ink164.xml" ContentType="application/inkml+xml"/>
  <Override PartName="/ppt/ink/ink165.xml" ContentType="application/inkml+xml"/>
  <Override PartName="/ppt/ink/ink166.xml" ContentType="application/inkml+xml"/>
  <Override PartName="/ppt/ink/ink167.xml" ContentType="application/inkml+xml"/>
  <Override PartName="/ppt/ink/ink168.xml" ContentType="application/inkml+xml"/>
  <Override PartName="/ppt/ink/ink169.xml" ContentType="application/inkml+xml"/>
  <Override PartName="/ppt/ink/ink170.xml" ContentType="application/inkml+xml"/>
  <Override PartName="/ppt/ink/ink171.xml" ContentType="application/inkml+xml"/>
  <Override PartName="/ppt/ink/ink172.xml" ContentType="application/inkml+xml"/>
  <Override PartName="/ppt/ink/ink173.xml" ContentType="application/inkml+xml"/>
  <Override PartName="/ppt/ink/ink174.xml" ContentType="application/inkml+xml"/>
  <Override PartName="/ppt/ink/ink175.xml" ContentType="application/inkml+xml"/>
  <Override PartName="/ppt/ink/ink176.xml" ContentType="application/inkml+xml"/>
  <Override PartName="/ppt/ink/ink177.xml" ContentType="application/inkml+xml"/>
  <Override PartName="/ppt/ink/ink178.xml" ContentType="application/inkml+xml"/>
  <Override PartName="/ppt/ink/ink179.xml" ContentType="application/inkml+xml"/>
  <Override PartName="/ppt/ink/ink180.xml" ContentType="application/inkml+xml"/>
  <Override PartName="/ppt/ink/ink181.xml" ContentType="application/inkml+xml"/>
  <Override PartName="/ppt/ink/ink182.xml" ContentType="application/inkml+xml"/>
  <Override PartName="/ppt/ink/ink183.xml" ContentType="application/inkml+xml"/>
  <Override PartName="/ppt/ink/ink184.xml" ContentType="application/inkml+xml"/>
  <Override PartName="/ppt/ink/ink185.xml" ContentType="application/inkml+xml"/>
  <Override PartName="/ppt/ink/ink186.xml" ContentType="application/inkml+xml"/>
  <Override PartName="/ppt/ink/ink187.xml" ContentType="application/inkml+xml"/>
  <Override PartName="/ppt/ink/ink188.xml" ContentType="application/inkml+xml"/>
  <Override PartName="/ppt/ink/ink189.xml" ContentType="application/inkml+xml"/>
  <Override PartName="/ppt/ink/ink190.xml" ContentType="application/inkml+xml"/>
  <Override PartName="/ppt/ink/ink191.xml" ContentType="application/inkml+xml"/>
  <Override PartName="/ppt/ink/ink192.xml" ContentType="application/inkml+xml"/>
  <Override PartName="/ppt/ink/ink193.xml" ContentType="application/inkml+xml"/>
  <Override PartName="/ppt/ink/ink194.xml" ContentType="application/inkml+xml"/>
  <Override PartName="/ppt/ink/ink195.xml" ContentType="application/inkml+xml"/>
  <Override PartName="/ppt/ink/ink196.xml" ContentType="application/inkml+xml"/>
  <Override PartName="/ppt/ink/ink197.xml" ContentType="application/inkml+xml"/>
  <Override PartName="/ppt/ink/ink198.xml" ContentType="application/inkml+xml"/>
  <Override PartName="/ppt/ink/ink199.xml" ContentType="application/inkml+xml"/>
  <Override PartName="/ppt/ink/ink200.xml" ContentType="application/inkml+xml"/>
  <Override PartName="/ppt/ink/ink201.xml" ContentType="application/inkml+xml"/>
  <Override PartName="/ppt/ink/ink202.xml" ContentType="application/inkml+xml"/>
  <Override PartName="/ppt/ink/ink203.xml" ContentType="application/inkml+xml"/>
  <Override PartName="/ppt/ink/ink204.xml" ContentType="application/inkml+xml"/>
  <Override PartName="/ppt/ink/ink205.xml" ContentType="application/inkml+xml"/>
  <Override PartName="/ppt/ink/ink206.xml" ContentType="application/inkml+xml"/>
  <Override PartName="/ppt/ink/ink207.xml" ContentType="application/inkml+xml"/>
  <Override PartName="/ppt/ink/ink208.xml" ContentType="application/inkml+xml"/>
  <Override PartName="/ppt/ink/ink209.xml" ContentType="application/inkml+xml"/>
  <Override PartName="/ppt/ink/ink210.xml" ContentType="application/inkml+xml"/>
  <Override PartName="/ppt/ink/ink211.xml" ContentType="application/inkml+xml"/>
  <Override PartName="/ppt/ink/ink212.xml" ContentType="application/inkml+xml"/>
  <Override PartName="/ppt/ink/ink213.xml" ContentType="application/inkml+xml"/>
  <Override PartName="/ppt/ink/ink214.xml" ContentType="application/inkml+xml"/>
  <Override PartName="/ppt/ink/ink215.xml" ContentType="application/inkml+xml"/>
  <Override PartName="/ppt/ink/ink216.xml" ContentType="application/inkml+xml"/>
  <Override PartName="/ppt/ink/ink217.xml" ContentType="application/inkml+xml"/>
  <Override PartName="/ppt/ink/ink218.xml" ContentType="application/inkml+xml"/>
  <Override PartName="/ppt/ink/ink219.xml" ContentType="application/inkml+xml"/>
  <Override PartName="/ppt/ink/ink220.xml" ContentType="application/inkml+xml"/>
  <Override PartName="/ppt/ink/ink221.xml" ContentType="application/inkml+xml"/>
  <Override PartName="/ppt/ink/ink222.xml" ContentType="application/inkml+xml"/>
  <Override PartName="/ppt/ink/ink223.xml" ContentType="application/inkml+xml"/>
  <Override PartName="/ppt/ink/ink224.xml" ContentType="application/inkml+xml"/>
  <Override PartName="/ppt/ink/ink225.xml" ContentType="application/inkml+xml"/>
  <Override PartName="/ppt/notesSlides/notesSlide9.xml" ContentType="application/vnd.openxmlformats-officedocument.presentationml.notesSlide+xml"/>
  <Override PartName="/ppt/ink/ink226.xml" ContentType="application/inkml+xml"/>
  <Override PartName="/ppt/ink/ink227.xml" ContentType="application/inkml+xml"/>
  <Override PartName="/ppt/ink/ink228.xml" ContentType="application/inkml+xml"/>
  <Override PartName="/ppt/ink/ink229.xml" ContentType="application/inkml+xml"/>
  <Override PartName="/ppt/ink/ink230.xml" ContentType="application/inkml+xml"/>
  <Override PartName="/ppt/ink/ink231.xml" ContentType="application/inkml+xml"/>
  <Override PartName="/ppt/ink/ink232.xml" ContentType="application/inkml+xml"/>
  <Override PartName="/ppt/ink/ink233.xml" ContentType="application/inkml+xml"/>
  <Override PartName="/ppt/ink/ink234.xml" ContentType="application/inkml+xml"/>
  <Override PartName="/ppt/ink/ink235.xml" ContentType="application/inkml+xml"/>
  <Override PartName="/ppt/ink/ink236.xml" ContentType="application/inkml+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ink/ink237.xml" ContentType="application/inkml+xml"/>
  <Override PartName="/ppt/ink/ink238.xml" ContentType="application/inkml+xml"/>
  <Override PartName="/ppt/notesSlides/notesSlide12.xml" ContentType="application/vnd.openxmlformats-officedocument.presentationml.notesSlide+xml"/>
  <Override PartName="/ppt/ink/ink239.xml" ContentType="application/inkml+xml"/>
  <Override PartName="/ppt/ink/ink240.xml" ContentType="application/inkml+xml"/>
  <Override PartName="/ppt/ink/ink241.xml" ContentType="application/inkml+xml"/>
  <Override PartName="/ppt/ink/ink242.xml" ContentType="application/inkml+xml"/>
  <Override PartName="/ppt/ink/ink243.xml" ContentType="application/inkml+xml"/>
  <Override PartName="/ppt/ink/ink244.xml" ContentType="application/inkml+xml"/>
  <Override PartName="/ppt/ink/ink245.xml" ContentType="application/inkml+xml"/>
  <Override PartName="/ppt/ink/ink246.xml" ContentType="application/inkml+xml"/>
  <Override PartName="/ppt/ink/ink247.xml" ContentType="application/inkml+xml"/>
  <Override PartName="/ppt/ink/ink248.xml" ContentType="application/inkml+xml"/>
  <Override PartName="/ppt/ink/ink249.xml" ContentType="application/inkml+xml"/>
  <Override PartName="/ppt/notesSlides/notesSlide13.xml" ContentType="application/vnd.openxmlformats-officedocument.presentationml.notesSlide+xml"/>
  <Override PartName="/ppt/ink/ink250.xml" ContentType="application/inkml+xml"/>
  <Override PartName="/ppt/ink/ink251.xml" ContentType="application/inkml+xml"/>
  <Override PartName="/ppt/ink/ink252.xml" ContentType="application/inkml+xml"/>
  <Override PartName="/ppt/ink/ink253.xml" ContentType="application/inkml+xml"/>
  <Override PartName="/ppt/ink/ink254.xml" ContentType="application/inkml+xml"/>
  <Override PartName="/ppt/ink/ink255.xml" ContentType="application/inkml+xml"/>
  <Override PartName="/ppt/ink/ink256.xml" ContentType="application/inkml+xml"/>
  <Override PartName="/ppt/ink/ink257.xml" ContentType="application/inkml+xml"/>
  <Override PartName="/ppt/ink/ink258.xml" ContentType="application/inkml+xml"/>
  <Override PartName="/ppt/ink/ink259.xml" ContentType="application/inkml+xml"/>
  <Override PartName="/ppt/ink/ink260.xml" ContentType="application/inkml+xml"/>
  <Override PartName="/ppt/ink/ink261.xml" ContentType="application/inkml+xml"/>
  <Override PartName="/ppt/ink/ink262.xml" ContentType="application/inkml+xml"/>
  <Override PartName="/ppt/ink/ink263.xml" ContentType="application/inkml+xml"/>
  <Override PartName="/ppt/ink/ink264.xml" ContentType="application/inkml+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5"/>
  </p:notesMasterIdLst>
  <p:sldIdLst>
    <p:sldId id="281" r:id="rId2"/>
    <p:sldId id="265" r:id="rId3"/>
    <p:sldId id="268" r:id="rId4"/>
    <p:sldId id="283" r:id="rId5"/>
    <p:sldId id="284" r:id="rId6"/>
    <p:sldId id="285" r:id="rId7"/>
    <p:sldId id="272" r:id="rId8"/>
    <p:sldId id="282" r:id="rId9"/>
    <p:sldId id="286" r:id="rId10"/>
    <p:sldId id="271" r:id="rId11"/>
    <p:sldId id="287" r:id="rId12"/>
    <p:sldId id="288" r:id="rId13"/>
    <p:sldId id="289"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89A51"/>
    <a:srgbClr val="4E1A04"/>
    <a:srgbClr val="CD6205"/>
    <a:srgbClr val="080808"/>
    <a:srgbClr val="818181"/>
    <a:srgbClr val="787878"/>
    <a:srgbClr val="000000"/>
    <a:srgbClr val="5D411F"/>
    <a:srgbClr val="88784C"/>
    <a:srgbClr val="73562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32BE4A7-02AD-4E14-A45D-7A938E584B5E}" v="3" dt="2025-01-30T02:47:20.81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989" autoAdjust="0"/>
    <p:restoredTop sz="75135" autoAdjust="0"/>
  </p:normalViewPr>
  <p:slideViewPr>
    <p:cSldViewPr snapToGrid="0">
      <p:cViewPr varScale="1">
        <p:scale>
          <a:sx n="75" d="100"/>
          <a:sy n="75" d="100"/>
        </p:scale>
        <p:origin x="1080" y="294"/>
      </p:cViewPr>
      <p:guideLst/>
    </p:cSldViewPr>
  </p:slideViewPr>
  <p:outlineViewPr>
    <p:cViewPr>
      <p:scale>
        <a:sx n="33" d="100"/>
        <a:sy n="33" d="100"/>
      </p:scale>
      <p:origin x="0" y="0"/>
    </p:cViewPr>
  </p:outlineViewPr>
  <p:notesTextViewPr>
    <p:cViewPr>
      <p:scale>
        <a:sx n="175" d="100"/>
        <a:sy n="175"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21" Type="http://schemas.microsoft.com/office/2015/10/relationships/revisionInfo" Target="revisionInfo.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20"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Duane Miller" userId="086b8d4e5ca37aec" providerId="LiveId" clId="{732BE4A7-02AD-4E14-A45D-7A938E584B5E}"/>
    <pc:docChg chg="modSld">
      <pc:chgData name="Duane Miller" userId="086b8d4e5ca37aec" providerId="LiveId" clId="{732BE4A7-02AD-4E14-A45D-7A938E584B5E}" dt="2025-01-30T12:43:22.479" v="143" actId="207"/>
      <pc:docMkLst>
        <pc:docMk/>
      </pc:docMkLst>
      <pc:sldChg chg="setBg">
        <pc:chgData name="Duane Miller" userId="086b8d4e5ca37aec" providerId="LiveId" clId="{732BE4A7-02AD-4E14-A45D-7A938E584B5E}" dt="2025-01-30T02:47:20.811" v="2"/>
        <pc:sldMkLst>
          <pc:docMk/>
          <pc:sldMk cId="2832398454" sldId="265"/>
        </pc:sldMkLst>
      </pc:sldChg>
      <pc:sldChg chg="modSp mod setBg">
        <pc:chgData name="Duane Miller" userId="086b8d4e5ca37aec" providerId="LiveId" clId="{732BE4A7-02AD-4E14-A45D-7A938E584B5E}" dt="2025-01-30T02:47:56.887" v="21" actId="207"/>
        <pc:sldMkLst>
          <pc:docMk/>
          <pc:sldMk cId="2153912712" sldId="268"/>
        </pc:sldMkLst>
        <pc:spChg chg="mod">
          <ac:chgData name="Duane Miller" userId="086b8d4e5ca37aec" providerId="LiveId" clId="{732BE4A7-02AD-4E14-A45D-7A938E584B5E}" dt="2025-01-30T02:47:56.887" v="21" actId="207"/>
          <ac:spMkLst>
            <pc:docMk/>
            <pc:sldMk cId="2153912712" sldId="268"/>
            <ac:spMk id="7" creationId="{4426F626-7A1A-43A8-B380-D11D76D34155}"/>
          </ac:spMkLst>
        </pc:spChg>
      </pc:sldChg>
      <pc:sldChg chg="modSp mod setBg">
        <pc:chgData name="Duane Miller" userId="086b8d4e5ca37aec" providerId="LiveId" clId="{732BE4A7-02AD-4E14-A45D-7A938E584B5E}" dt="2025-01-30T12:42:48.897" v="108" actId="207"/>
        <pc:sldMkLst>
          <pc:docMk/>
          <pc:sldMk cId="1512310284" sldId="271"/>
        </pc:sldMkLst>
        <pc:spChg chg="mod">
          <ac:chgData name="Duane Miller" userId="086b8d4e5ca37aec" providerId="LiveId" clId="{732BE4A7-02AD-4E14-A45D-7A938E584B5E}" dt="2025-01-30T12:42:48.897" v="108" actId="207"/>
          <ac:spMkLst>
            <pc:docMk/>
            <pc:sldMk cId="1512310284" sldId="271"/>
            <ac:spMk id="7" creationId="{4426F626-7A1A-43A8-B380-D11D76D34155}"/>
          </ac:spMkLst>
        </pc:spChg>
      </pc:sldChg>
      <pc:sldChg chg="modSp mod setBg">
        <pc:chgData name="Duane Miller" userId="086b8d4e5ca37aec" providerId="LiveId" clId="{732BE4A7-02AD-4E14-A45D-7A938E584B5E}" dt="2025-01-30T12:42:15.227" v="71" actId="207"/>
        <pc:sldMkLst>
          <pc:docMk/>
          <pc:sldMk cId="2799131102" sldId="272"/>
        </pc:sldMkLst>
        <pc:spChg chg="mod">
          <ac:chgData name="Duane Miller" userId="086b8d4e5ca37aec" providerId="LiveId" clId="{732BE4A7-02AD-4E14-A45D-7A938E584B5E}" dt="2025-01-30T12:42:15.227" v="71" actId="207"/>
          <ac:spMkLst>
            <pc:docMk/>
            <pc:sldMk cId="2799131102" sldId="272"/>
            <ac:spMk id="7" creationId="{4426F626-7A1A-43A8-B380-D11D76D34155}"/>
          </ac:spMkLst>
        </pc:spChg>
      </pc:sldChg>
      <pc:sldChg chg="modSp mod setBg modNotesTx">
        <pc:chgData name="Duane Miller" userId="086b8d4e5ca37aec" providerId="LiveId" clId="{732BE4A7-02AD-4E14-A45D-7A938E584B5E}" dt="2025-01-30T12:42:29.710" v="86" actId="207"/>
        <pc:sldMkLst>
          <pc:docMk/>
          <pc:sldMk cId="4081184703" sldId="282"/>
        </pc:sldMkLst>
        <pc:spChg chg="mod">
          <ac:chgData name="Duane Miller" userId="086b8d4e5ca37aec" providerId="LiveId" clId="{732BE4A7-02AD-4E14-A45D-7A938E584B5E}" dt="2025-01-30T12:42:29.710" v="86" actId="207"/>
          <ac:spMkLst>
            <pc:docMk/>
            <pc:sldMk cId="4081184703" sldId="282"/>
            <ac:spMk id="6" creationId="{B2FD387F-92CC-4779-81C3-06BBC90B104F}"/>
          </ac:spMkLst>
        </pc:spChg>
      </pc:sldChg>
      <pc:sldChg chg="modSp mod setBg">
        <pc:chgData name="Duane Miller" userId="086b8d4e5ca37aec" providerId="LiveId" clId="{732BE4A7-02AD-4E14-A45D-7A938E584B5E}" dt="2025-01-30T02:48:06.081" v="31" actId="207"/>
        <pc:sldMkLst>
          <pc:docMk/>
          <pc:sldMk cId="4187380072" sldId="283"/>
        </pc:sldMkLst>
        <pc:spChg chg="mod">
          <ac:chgData name="Duane Miller" userId="086b8d4e5ca37aec" providerId="LiveId" clId="{732BE4A7-02AD-4E14-A45D-7A938E584B5E}" dt="2025-01-30T02:48:06.081" v="31" actId="207"/>
          <ac:spMkLst>
            <pc:docMk/>
            <pc:sldMk cId="4187380072" sldId="283"/>
            <ac:spMk id="6" creationId="{A36474BB-19D2-F47C-4D92-62571608FCA8}"/>
          </ac:spMkLst>
        </pc:spChg>
      </pc:sldChg>
      <pc:sldChg chg="modSp mod setBg">
        <pc:chgData name="Duane Miller" userId="086b8d4e5ca37aec" providerId="LiveId" clId="{732BE4A7-02AD-4E14-A45D-7A938E584B5E}" dt="2025-01-30T12:41:50.081" v="44" actId="207"/>
        <pc:sldMkLst>
          <pc:docMk/>
          <pc:sldMk cId="1448479593" sldId="284"/>
        </pc:sldMkLst>
        <pc:spChg chg="mod">
          <ac:chgData name="Duane Miller" userId="086b8d4e5ca37aec" providerId="LiveId" clId="{732BE4A7-02AD-4E14-A45D-7A938E584B5E}" dt="2025-01-30T12:41:50.081" v="44" actId="207"/>
          <ac:spMkLst>
            <pc:docMk/>
            <pc:sldMk cId="1448479593" sldId="284"/>
            <ac:spMk id="6" creationId="{16061697-BCD0-9BC1-A881-83FEEEC967AD}"/>
          </ac:spMkLst>
        </pc:spChg>
      </pc:sldChg>
      <pc:sldChg chg="modSp mod setBg">
        <pc:chgData name="Duane Miller" userId="086b8d4e5ca37aec" providerId="LiveId" clId="{732BE4A7-02AD-4E14-A45D-7A938E584B5E}" dt="2025-01-30T12:41:59.408" v="60" actId="207"/>
        <pc:sldMkLst>
          <pc:docMk/>
          <pc:sldMk cId="3767909308" sldId="285"/>
        </pc:sldMkLst>
        <pc:spChg chg="mod">
          <ac:chgData name="Duane Miller" userId="086b8d4e5ca37aec" providerId="LiveId" clId="{732BE4A7-02AD-4E14-A45D-7A938E584B5E}" dt="2025-01-30T12:41:59.408" v="60" actId="207"/>
          <ac:spMkLst>
            <pc:docMk/>
            <pc:sldMk cId="3767909308" sldId="285"/>
            <ac:spMk id="6" creationId="{DE530D31-B3AA-B4BF-E2E6-6D813B500EDF}"/>
          </ac:spMkLst>
        </pc:spChg>
      </pc:sldChg>
      <pc:sldChg chg="modSp mod setBg">
        <pc:chgData name="Duane Miller" userId="086b8d4e5ca37aec" providerId="LiveId" clId="{732BE4A7-02AD-4E14-A45D-7A938E584B5E}" dt="2025-01-30T12:42:39.720" v="97" actId="207"/>
        <pc:sldMkLst>
          <pc:docMk/>
          <pc:sldMk cId="1142836631" sldId="286"/>
        </pc:sldMkLst>
        <pc:spChg chg="mod">
          <ac:chgData name="Duane Miller" userId="086b8d4e5ca37aec" providerId="LiveId" clId="{732BE4A7-02AD-4E14-A45D-7A938E584B5E}" dt="2025-01-30T12:42:39.720" v="97" actId="207"/>
          <ac:spMkLst>
            <pc:docMk/>
            <pc:sldMk cId="1142836631" sldId="286"/>
            <ac:spMk id="6" creationId="{6D1A45FC-9D6D-5BE9-B4F2-E7C7DEDD2825}"/>
          </ac:spMkLst>
        </pc:spChg>
      </pc:sldChg>
      <pc:sldChg chg="modSp mod setBg">
        <pc:chgData name="Duane Miller" userId="086b8d4e5ca37aec" providerId="LiveId" clId="{732BE4A7-02AD-4E14-A45D-7A938E584B5E}" dt="2025-01-30T12:42:58.018" v="119" actId="207"/>
        <pc:sldMkLst>
          <pc:docMk/>
          <pc:sldMk cId="3067175864" sldId="287"/>
        </pc:sldMkLst>
        <pc:spChg chg="mod">
          <ac:chgData name="Duane Miller" userId="086b8d4e5ca37aec" providerId="LiveId" clId="{732BE4A7-02AD-4E14-A45D-7A938E584B5E}" dt="2025-01-30T12:42:58.018" v="119" actId="207"/>
          <ac:spMkLst>
            <pc:docMk/>
            <pc:sldMk cId="3067175864" sldId="287"/>
            <ac:spMk id="6" creationId="{89ECCF34-210E-402F-1667-704AE6233480}"/>
          </ac:spMkLst>
        </pc:spChg>
      </pc:sldChg>
      <pc:sldChg chg="modSp mod setBg modNotesTx">
        <pc:chgData name="Duane Miller" userId="086b8d4e5ca37aec" providerId="LiveId" clId="{732BE4A7-02AD-4E14-A45D-7A938E584B5E}" dt="2025-01-30T12:43:09.561" v="130" actId="207"/>
        <pc:sldMkLst>
          <pc:docMk/>
          <pc:sldMk cId="939937072" sldId="288"/>
        </pc:sldMkLst>
        <pc:spChg chg="mod">
          <ac:chgData name="Duane Miller" userId="086b8d4e5ca37aec" providerId="LiveId" clId="{732BE4A7-02AD-4E14-A45D-7A938E584B5E}" dt="2025-01-30T12:43:09.561" v="130" actId="207"/>
          <ac:spMkLst>
            <pc:docMk/>
            <pc:sldMk cId="939937072" sldId="288"/>
            <ac:spMk id="6" creationId="{92AE5FA1-0F98-F8C9-099F-C4FFB6E54A3F}"/>
          </ac:spMkLst>
        </pc:spChg>
      </pc:sldChg>
      <pc:sldChg chg="modSp mod setBg modNotesTx">
        <pc:chgData name="Duane Miller" userId="086b8d4e5ca37aec" providerId="LiveId" clId="{732BE4A7-02AD-4E14-A45D-7A938E584B5E}" dt="2025-01-30T12:43:22.479" v="143" actId="207"/>
        <pc:sldMkLst>
          <pc:docMk/>
          <pc:sldMk cId="523821707" sldId="289"/>
        </pc:sldMkLst>
        <pc:spChg chg="mod">
          <ac:chgData name="Duane Miller" userId="086b8d4e5ca37aec" providerId="LiveId" clId="{732BE4A7-02AD-4E14-A45D-7A938E584B5E}" dt="2025-01-30T12:43:22.479" v="143" actId="207"/>
          <ac:spMkLst>
            <pc:docMk/>
            <pc:sldMk cId="523821707" sldId="289"/>
            <ac:spMk id="6" creationId="{9BED6316-2B33-3F38-3208-B635E7ED5191}"/>
          </ac:spMkLst>
        </pc:spChg>
      </pc:sldChg>
    </pc:docChg>
  </pc:docChgLst>
</pc:chgInfo>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1-29T23:32:34.643"/>
    </inkml:context>
    <inkml:brush xml:id="br0">
      <inkml:brushProperty name="width" value="0.1" units="cm"/>
      <inkml:brushProperty name="height" value="0.1" units="cm"/>
      <inkml:brushProperty name="color" value="#E71224"/>
    </inkml:brush>
  </inkml:definitions>
  <inkml:trace contextRef="#ctx0" brushRef="#br0">2 9 1727 0 0,'-2'-2'456'0'0,"23"8"1080"0"0,-15-5-1341 0 0,-1 0 0 0 0,1 0 0 0 0,0 1 0 0 0,-1 0 0 0 0,1 0 0 0 0,-1 0 0 0 0,1 1 0 0 0,-1-1 0 0 0,5 5 0 0 0,24 9 198 0 0,-18-11-275 0 0,0 0 0 0 0,0-2 0 0 0,1 0 0 0 0,-1 0-1 0 0,1-2 1 0 0,0 0 0 0 0,0-1 0 0 0,0-1 0 0 0,17-2 0 0 0,-20 2 136 0 0,0 0 0 0 0,23 3 0 0 0,-21 0-62 0 0,27-2-1 0 0,3-3-1 0 0,-25 3-82 0 0,30-6-1 0 0,131-22 336 0 0,-168 26-407 0 0,26 0 0 0 0,8 0 9 0 0,-23-2-39 0 0,85-15 52 0 0,-94 17-35 0 0,1 0-1 0 0,0 1 0 0 0,0 1 0 0 0,0 1 0 0 0,28 4 1 0 0,29 0 43 0 0,-53-4-66 0 0,37 7 0 0 0,-27-2 0 0 0,21-1 0 0 0,69-2 0 0 0,4 6 102 0 0,-74-4-76 0 0,230 1 31 0 0,-209-6-50 0 0,-3 4-7 0 0,-48-2 0 0 0,0 0 0 0 0,0-2 0 0 0,22-2 0 0 0,120-14 0 0 0,-134 15 16 0 0,0 1 0 0 0,1 2 0 0 0,29 5 0 0 0,86 23 48 0 0,-115-24-54 0 0,0-1 0 0 0,36 0 0 0 0,12 2 88 0 0,86 10 30 0 0,-11-7-128 0 0,-101-8 0 0 0,70 6 76 0 0,-41-2-71 0 0,97-4 0 0 0,308 3 445 0 0,-324 2-439 0 0,321-19 359 0 0,-253 1-255 0 0,-52 9-49 0 0,97-5 60 0 0,109-18-126 0 0,317 23 128 0 0,-444 2-128 0 0,-23 3 0 0 0,-91 2 0 0 0,-45-3 0 0 0,75-3 0 0 0,-61-2 0 0 0,75 2 17 0 0,175 2 30 0 0,-61 1 17 0 0,-219-11-45 0 0,1 0 16 0 0,-13 6-28 0 0,-18 0 39 0 0,0 2-1 0 0,56 6 1 0 0,-94-2-120 0 0,0 0 1 0 0,1 0 0 0 0,-1 1-1 0 0,17 8 1 0 0,-3 1-158 0 0</inkml:trace>
</inkml:ink>
</file>

<file path=ppt/ink/ink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1-29T23:35:33.950"/>
    </inkml:context>
    <inkml:brush xml:id="br0">
      <inkml:brushProperty name="width" value="0.1" units="cm"/>
      <inkml:brushProperty name="height" value="0.1" units="cm"/>
      <inkml:brushProperty name="color" value="#E71224"/>
    </inkml:brush>
  </inkml:definitions>
  <inkml:trace contextRef="#ctx0" brushRef="#br0">773 1171 1583 0 0,'0'-1'-9'0'0,"0"1"15"0"0,0-1-1 0 0,0 1 1 0 0,0 0-1 0 0,0-1 1 0 0,0 1 0 0 0,0-1-1 0 0,0 1 1 0 0,0 0-1 0 0,0-1 1 0 0,0 1 0 0 0,0 0-1 0 0,0-1 1 0 0,0 1-1 0 0,0-1 1 0 0,0 1-1 0 0,0 0 1 0 0,0-1 0 0 0,0 1-1 0 0,0-1 1 0 0,-1 1-1 0 0,1 0 1 0 0,0-1 0 0 0,0 1-1 0 0,-1 0 1 0 0,1-1-1 0 0,0 1 1 0 0,0 0-1 0 0,-1 0 1 0 0,1-1 0 0 0,0 1-1 0 0,-1-1 1 0 0,-1 3 46 0 0,0 0 0 0 0,0-1 0 0 0,0 1 0 0 0,1 0 0 0 0,-1 0 0 0 0,0 0 0 0 0,1 0 0 0 0,-3 4 0 0 0,3-4-34 0 0,-38 45-18 0 0,33-39 45 0 0,-1 0 0 0 0,0-1-1 0 0,-1 0 1 0 0,1 0 0 0 0,-1-1-1 0 0,-1 0 1 0 0,-16 10 0 0 0,18-14 22 0 0,-2 2-14 0 0,6-1-29 0 0,-1-1 1 0 0,1 0-1 0 0,0 0 0 0 0,-1 0 1 0 0,1-1-1 0 0,-1 1 1 0 0,0-1-1 0 0,1 0 0 0 0,-7 2 1 0 0,-2 0 504 0 0,6-1 737 0 0,-3 1 771 0 0,15-1-409 0 0,25-4-902 0 0,-10-1-478 0 0,1 1-1 0 0,25 0 1 0 0,12 0 61 0 0,0 1-160 0 0,-42 2-115 0 0,1-1 0 0 0,24-4 0 0 0,-7-2 56 0 0,-1 0 244 0 0,69-4-1 0 0,-90 11-314 0 0,0 1 0 0 0,21 4 0 0 0,-19-3-12 0 0,19 5 4 0 0,28 5 32 0 0,-30-9-39 0 0,40 12 0 0 0,-45-8 14 0 0,1-2 1 0 0,38 3 0 0 0,82-8 303 0 0,-121-3-152 0 0,0 0 0 0 0,-1-3 0 0 0,41-10 0 0 0,-34 5-59 0 0,0 2 0 0 0,1 1 0 0 0,0 2 0 0 0,64-2 0 0 0,-68 6-88 0 0,-1-1 1 0 0,0-2-1 0 0,1-1 1 0 0,32-11-1 0 0,-39 11 16 0 0,33-3 0 0 0,-33 5 13 0 0,40-9 0 0 0,100-24 5 0 0,-67 17-40 0 0,-9 4 62 0 0,21-5 34 0 0,-83 12-79 0 0,26-12-1 0 0,21-8 28 0 0,-69 27-51 0 0,-1 0 1 0 0,1 0-1 0 0,0-1 0 0 0,-1 1 0 0 0,1-1 0 0 0,-1 0 0 0 0,1 0 0 0 0,-1 0 1 0 0,0 0-1 0 0,1 0 0 0 0,-1-1 0 0 0,-1 1 0 0 0,1 0 0 0 0,3-5 1 0 0,1-6 92 0 0,11-25 0 0 0,-11 25-86 0 0,-1-1 12 0 0,-1 0-1 0 0,-1 0 1 0 0,0-1 0 0 0,-1 0-1 0 0,0 0 1 0 0,-1-26-1 0 0,-1 11 36 0 0,-6-39 0 0 0,4 57-45 0 0,0 0-1 0 0,-1 0 0 0 0,0 0 0 0 0,-1 0 1 0 0,0 1-1 0 0,-7-12 0 0 0,2 10 0 0 0,0 0 0 0 0,-1 0 0 0 0,-1 1 0 0 0,0 0-1 0 0,-14-11 1 0 0,-3-3 3 0 0,5 2-21 0 0,-30-44 0 0 0,43 55 0 0 0,5 6 0 0 0,0 0 0 0 0,0 0 0 0 0,0 0 0 0 0,1-1 0 0 0,0 1 0 0 0,-3-11 0 0 0,-5-11-3 0 0,9 22 17 0 0,-1-1 1 0 0,2 0-1 0 0,-3-9 0 0 0,-1-8-11 0 0,-1 0 1 0 0,-19-48-1 0 0,11 29-3 0 0,12 34 0 0 0,-1 0 0 0 0,1-1 0 0 0,-2 2 0 0 0,1-1 0 0 0,-1 0 0 0 0,-10-12 0 0 0,10 15 0 0 0,-1 0 0 0 0,1 1 0 0 0,-2 0 0 0 0,1 0 0 0 0,-1 0 0 0 0,0 1 0 0 0,0 0 0 0 0,0 0 0 0 0,-1 1 0 0 0,0 0 0 0 0,0 0 0 0 0,0 1 0 0 0,0 0 0 0 0,0 0 0 0 0,-1 1 0 0 0,1 0 0 0 0,-1 1 0 0 0,0 0 0 0 0,1 0 0 0 0,-10 1 0 0 0,-63-1 0 0 0,-73 1 54 0 0,20 0-43 0 0,11-2-12 0 0,-128 10 1 0 0,17 1 0 0 0,161-8 32 0 0,-105-10 0 0 0,10-1-32 0 0,55 5 0 0 0,64 4 6 0 0,-1 1 0 0 0,-52 7 0 0 0,-97 23 27 0 0,32-5-20 0 0,131-20-13 0 0,-78 11 0 0 0,98-13 0 0 0,0 1 0 0 0,1 1 0 0 0,0 0 0 0 0,-29 15 0 0 0,35-14 0 0 0,0 0 0 0 0,0 0 0 0 0,0 1 0 0 0,1 0 0 0 0,0 0 0 0 0,1 1 0 0 0,0 0 0 0 0,0 0 0 0 0,0 1 0 0 0,1 0 0 0 0,1 0 0 0 0,-1 0 0 0 0,2 1 0 0 0,-6 12 0 0 0,6 1-10 0 0,0 1 0 0 0,1 0 0 0 0,1 0 0 0 0,1 0 0 0 0,4 31-1 0 0,-2 2 0 0 0,2 25-10 0 0,3-1 0 0 0,26 120-1 0 0,-9-111 22 0 0,-10-42 0 0 0,-5-24 0 0 0,2 0 0 0 0,0-1 0 0 0,1 0 0 0 0,24 36 0 0 0,-31-53 0 0 0,-1 0 0 0 0,1-1 0 0 0,0 1 0 0 0,0-1 0 0 0,8 8 0 0 0,-12-14 0 0 0,1 1 0 0 0,-1 0 0 0 0,1-1 0 0 0,-1 1 0 0 0,1 0 0 0 0,-1-1 0 0 0,0 1 0 0 0,1 0 0 0 0,-1-1 0 0 0,0 1 0 0 0,1-1 0 0 0,-1 1 0 0 0,0-1 0 0 0,1 1 0 0 0,-1-1 0 0 0,0 1 0 0 0,0-1 0 0 0,0 1 0 0 0,1-1 0 0 0,-1 1 0 0 0,0-1 0 0 0,0 0 0 0 0,0 0 0 0 0,5-16 0 0 0,-11-42 64 0 0,16 96-196 0 0,-8-18-75 0 0,2 13-3926 0 0,0-14-307 0 0</inkml:trace>
</inkml:ink>
</file>

<file path=ppt/ink/ink1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1-29T23:48:41.093"/>
    </inkml:context>
    <inkml:brush xml:id="br0">
      <inkml:brushProperty name="width" value="0.1" units="cm"/>
      <inkml:brushProperty name="height" value="0.1" units="cm"/>
      <inkml:brushProperty name="color" value="#66CC00"/>
    </inkml:brush>
  </inkml:definitions>
  <inkml:trace contextRef="#ctx0" brushRef="#br0">2096 1686 1207 0 0,'0'0'5'0'0,"0"0"0"0"0,0 0 0 0 0,0 0-1 0 0,0 0 1 0 0,0 0 0 0 0,0 0-1 0 0,0 0 1 0 0,0 0 0 0 0,0 0 0 0 0,0 0-1 0 0,-1 0 1 0 0,1 0 0 0 0,0 0-1 0 0,0 0 1 0 0,0 0 0 0 0,0 0 0 0 0,0 0-1 0 0,0 0 1 0 0,0 0 0 0 0,0 0-1 0 0,0 0 1 0 0,0 0 0 0 0,0 0 0 0 0,0 0-1 0 0,0 0 1 0 0,0 0 0 0 0,0 0-1 0 0,0 0 1 0 0,0 0 0 0 0,0 0-1 0 0,0 0 1 0 0,0 0 0 0 0,0 0 0 0 0,0 0-1 0 0,-1 0 1 0 0,1 0 0 0 0,0 0-1 0 0,0 0 1 0 0,0 0 0 0 0,0 0 0 0 0,0 1-1 0 0,0-1 1 0 0,0 0 0 0 0,0 0-1 0 0,0 0 1 0 0,0 0 0 0 0,0 0 0 0 0,0 0-1 0 0,0 0 1 0 0,0 0 0 0 0,0 0-1 0 0,0 0 1 0 0,0 0 0 0 0,0 0-1 0 0,0 0 1 0 0,0 0 0 0 0,0 0 0 0 0,0 0-1 0 0,0 0 1 0 0,-3-5 770 0 0,2 4-665 0 0,1 0 1 0 0,0 1 0 0 0,-1-1 0 0 0,1 0 0 0 0,-1 1 0 0 0,1-1-1 0 0,0 0 1 0 0,-1 1 0 0 0,0-1 0 0 0,1 1 0 0 0,-1-1 0 0 0,1 1-1 0 0,-1-1 1 0 0,0 1 0 0 0,1-1 0 0 0,-2 0 0 0 0,-8-2 885 0 0,-2-1-166 0 0,-10 8 91 0 0,19-3-848 0 0,1 0 0 0 0,-1-1-1 0 0,0 1 1 0 0,0-1 0 0 0,0 1 0 0 0,1-1-1 0 0,-1 0 1 0 0,0 0 0 0 0,-3-1-1 0 0,-98-20 2560 0 0,86 19-2364 0 0,-1 2 0 0 0,0 0-1 0 0,0 1 1 0 0,1 1-1 0 0,-1 0 1 0 0,-29 9 0 0 0,-22 3 161 0 0,45-12 20 0 0,-42 0 1 0 0,2-2 244 0 0,44 3-530 0 0,1 0 0 0 0,0 2-1 0 0,-32 10 1 0 0,-23 6 59 0 0,55-16-111 0 0,-1-2 0 0 0,0 0 0 0 0,0 0 0 0 0,0-2 0 0 0,0-1 0 0 0,-39-5 0 0 0,-22-5 578 0 0,-51-7 241 0 0,132 17-926 0 0,-55-10 295 0 0,18 2-16 0 0,-45-12 257 0 0,55 13-375 0 0,0 0 1 0 0,-31-2-1 0 0,-77-5 440 0 0,120 12-547 0 0,11 1-42 0 0,0 1-1 0 0,0-1 1 0 0,0 1-1 0 0,0 0 1 0 0,-10 1-1 0 0,-2 1 35 0 0,0-1 0 0 0,0 0 0 0 0,0-2 0 0 0,-29-3 0 0 0,46 4-50 0 0,-91-12 451 0 0,67 11-319 0 0,20 1-128 0 0,0 0 0 0 0,0 0 1 0 0,0 0-1 0 0,0-1 1 0 0,0 1-1 0 0,0-1 1 0 0,-6-2-1 0 0,-15-1 76 0 0,24 4-62 0 0,-1 0 0 0 0,0 0 0 0 0,0 1 1 0 0,1-2-1 0 0,-1 1 0 0 0,0 0 0 0 0,0 0 1 0 0,1-1-1 0 0,-1 1 0 0 0,0 0 0 0 0,1-1 1 0 0,-1 0-1 0 0,0 1 0 0 0,1-1 0 0 0,-1 0 1 0 0,1 0-1 0 0,-1 0 0 0 0,1 0 0 0 0,0 0 1 0 0,-1 0-1 0 0,1 0 0 0 0,0-1 0 0 0,0 1 0 0 0,0 0 1 0 0,0-1-1 0 0,-2-2 0 0 0,0-6 183 0 0,-1 0 0 0 0,2 0-1 0 0,-3-19 1 0 0,2 14-60 0 0,2 12-105 0 0,0 0 1 0 0,0-1 0 0 0,1 1 0 0 0,0 0 0 0 0,-1-1-1 0 0,1 1 1 0 0,1-6 0 0 0,1-6 41 0 0,-2-1 1 0 0,0 0 0 0 0,-2-19-1 0 0,0-12 45 0 0,2 32-51 0 0,1-23 110 0 0,-2-1 0 0 0,-1 1 0 0 0,-2 0-1 0 0,-12-50 1 0 0,-33-128 710 0 0,43 184-850 0 0,2 0-1 0 0,2-1 0 0 0,1 0 0 0 0,3-36 0 0 0,-2 53-42 0 0,-2-28 0 0 0,1 33 0 0 0,0 0 0 0 0,1 0 0 0 0,0 0 0 0 0,1 0 0 0 0,2-11 0 0 0,-1 12 0 0 0,-2 8 0 0 0,0-1 0 0 0,1 0 0 0 0,-1 1 0 0 0,1-1 0 0 0,0 1 0 0 0,-1-1 0 0 0,1 1 0 0 0,0-1 0 0 0,0 1 0 0 0,1 0 0 0 0,-1-1 0 0 0,0 1 0 0 0,1 0 0 0 0,-1 0 0 0 0,1 0 0 0 0,0 0 0 0 0,0 0 0 0 0,0 0 0 0 0,0 1 0 0 0,0-1 0 0 0,0 1 0 0 0,0-1 0 0 0,0 1 0 0 0,4-2 0 0 0,14-4 0 0 0,-1 1 0 0 0,1 0 0 0 0,0 2 0 0 0,24-3 0 0 0,34-7 0 0 0,-44 6 0 0 0,49-3 0 0 0,25-6 0 0 0,155-59 0 0 0,-95 24 0 0 0,17 5 0 0 0,40-12 0 0 0,-74 17 385 0 0,2 7 0 0 0,167-16 0 0 0,-101 27-1492 0 0,9 7 1107 0 0,-216 17-1 0 0,0 1 0 0 0,1-1 1 0 0,-1 2-1 0 0,0 0 0 0 0,0 0 0 0 0,0 2 0 0 0,0-1 1 0 0,-1 1-1 0 0,1 1 0 0 0,-1 0 0 0 0,0 0 0 0 0,12 9 0 0 0,-19-11-4 0 0,-1 1-1 0 0,0-1 0 0 0,0 0 1 0 0,0 1-1 0 0,0-1 0 0 0,-1 1 0 0 0,1 0 1 0 0,-1 0-1 0 0,0 0 0 0 0,0 0 1 0 0,-1 0-1 0 0,1 1 0 0 0,-1-1 0 0 0,0 0 1 0 0,0 1-1 0 0,0-1 0 0 0,0 6 1 0 0,0 10-20 0 0,-1 0 1 0 0,-3 31 0 0 0,2-34 10 0 0,-8 56-5 0 0,-3 1 0 0 0,-24 76 0 0 0,13-57 1 0 0,-91 285-35 0 0,2-83-40 0 0,1-49-2026 0 0,43-105-3358 0 0,50-101-938 0 0</inkml:trace>
</inkml:ink>
</file>

<file path=ppt/ink/ink1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1-29T23:49:34.196"/>
    </inkml:context>
    <inkml:brush xml:id="br0">
      <inkml:brushProperty name="width" value="0.1" units="cm"/>
      <inkml:brushProperty name="height" value="0.1" units="cm"/>
      <inkml:brushProperty name="color" value="#66CC00"/>
    </inkml:brush>
  </inkml:definitions>
  <inkml:trace contextRef="#ctx0" brushRef="#br0">146 1357 1207 0 0,'2'-20'278'0'0,"-2"17"-108"0"0,1 1 1 0 0,-1-1 0 0 0,0 1-1 0 0,0-1 1 0 0,1 1-1 0 0,-2-1 1 0 0,1 1-1 0 0,0-1 1 0 0,-1 1 0 0 0,1-1-1 0 0,-1 1 1 0 0,1-1-1 0 0,-1 1 1 0 0,0-1 0 0 0,-2-3-1 0 0,-26-47 3346 0 0,29 52-3411 0 0,0 0 0 0 0,-1 0 1 0 0,1 0-1 0 0,0 0 0 0 0,0 0 0 0 0,0 0 0 0 0,0 0 0 0 0,0 0 1 0 0,0 0-1 0 0,0 0 0 0 0,1 0 0 0 0,-1 0 0 0 0,0 0 0 0 0,0 0 1 0 0,1 0-1 0 0,-1 0 0 0 0,1 0 0 0 0,-1 0 0 0 0,1 0 0 0 0,-1 0 1 0 0,1 0-1 0 0,0 1 0 0 0,-1-1 0 0 0,1 0 0 0 0,0 0 0 0 0,1 0 1 0 0,23-23 1358 0 0,-24 24-1411 0 0,2-2 38 0 0,4-4 299 0 0,0 0-1 0 0,1 1 1 0 0,-1 0-1 0 0,11-5 1 0 0,-16 9-337 0 0,0 1 0 0 0,0-1 0 0 0,-1 0 0 0 0,1 1 1 0 0,0-1-1 0 0,0 1 0 0 0,0 0 0 0 0,0-1 0 0 0,0 1 1 0 0,-1 0-1 0 0,1 0 0 0 0,0 0 0 0 0,0 0 0 0 0,0 1 1 0 0,0-1-1 0 0,0 0 0 0 0,-1 1 0 0 0,1 0 0 0 0,0-1 1 0 0,0 1-1 0 0,0 0 0 0 0,-1 0 0 0 0,1 0 0 0 0,-1 0 1 0 0,1 0-1 0 0,-1 0 0 0 0,2 2 0 0 0,9 7 37 0 0,-1 0 0 0 0,1-1 0 0 0,0 0 0 0 0,1 0 0 0 0,23 10 0 0 0,-5-9 166 0 0,-24-8-185 0 0,0 0 0 0 0,-1 0 0 0 0,13 6 0 0 0,-14-5-32 0 0,0-1 0 0 0,0-1 0 0 0,0 1-1 0 0,1-1 1 0 0,7 1 0 0 0,-3 0 30 0 0,26 6 157 0 0,-20-5-105 0 0,0 0 0 0 0,1-1-1 0 0,29 0 1 0 0,8 0 64 0 0,-34-1-79 0 0,0-1-1 0 0,38-5 0 0 0,-37 3-5 0 0,12-3 103 0 0,-23 2-136 0 0,1 2 0 0 0,16-2 0 0 0,39-1-6 0 0,-44 2 7 0 0,41 0 1 0 0,-41 3-62 0 0,27-4 0 0 0,-36 2 2 0 0,0 0-1 0 0,0 1 1 0 0,1 0-1 0 0,-1 0 1 0 0,0 2 0 0 0,25 5-1 0 0,-10-1 7 0 0,0-1 0 0 0,0-1 1 0 0,42 1-1 0 0,-14-2 72 0 0,-41-1-25 0 0,31 5 0 0 0,-32-4-52 0 0,1-1-1 0 0,0 0 0 0 0,0-1 1 0 0,0-1-1 0 0,0-1 0 0 0,0 0 1 0 0,17-3-1 0 0,-10-2 12 0 0,0-1-1 0 0,28-12 1 0 0,-31 11 24 0 0,1 1 7 0 0,1 1 0 0 0,28-4 0 0 0,-33 7-16 0 0,-7 1 29 0 0,1-1 0 0 0,-1 0 1 0 0,0-1-1 0 0,0 0 0 0 0,0 0 1 0 0,0-1-1 0 0,-1 0 0 0 0,0 0 1 0 0,0-1-1 0 0,0 0 0 0 0,10-11 1 0 0,-13 12-30 0 0,0 1 1 0 0,-1-1 0 0 0,0 0-1 0 0,0 0 1 0 0,0-1 0 0 0,-1 1 0 0 0,1-1-1 0 0,-1 0 1 0 0,-1 0 0 0 0,1 0-1 0 0,-1 0 1 0 0,2-7 0 0 0,-1 0-10 0 0,0-1 0 0 0,-1 1 0 0 0,0-1 0 0 0,-1 1 0 0 0,0-1-1 0 0,-1 1 1 0 0,-1-1 0 0 0,0 0 0 0 0,-4-15 0 0 0,0 5-24 0 0,-3-12 17 0 0,-1 0 1 0 0,-19-45-1 0 0,13 46 9 0 0,3 4 4 0 0,-2 0 0 0 0,-31-48 0 0 0,36 68-11 0 0,0 0-1 0 0,-15-14 0 0 0,13 15-21 0 0,-19-24 0 0 0,27 30 9 0 0,-55-70 49 0 0,49 62-58 0 0,-2 1-1 0 0,0 1 0 0 0,0 0 1 0 0,-15-10-1 0 0,-33-26 1 0 0,39 29 0 0 0,-27-18 0 0 0,-29-20 64 0 0,29 22 11 0 0,38 27-48 0 0,0 0 1 0 0,0-1-1 0 0,-12-13 0 0 0,14 12 23 0 0,-1 1-1 0 0,1 1 1 0 0,-1 0 0 0 0,-18-11-1 0 0,-79-32 39 0 0,97 46-88 0 0,1 0 0 0 0,-1 1 0 0 0,1 0 0 0 0,-1 0 0 0 0,0 1 0 0 0,0 0 0 0 0,-13 0 0 0 0,-17-3 0 0 0,-90-6 0 0 0,81 5 0 0 0,0 3 0 0 0,-1 1 0 0 0,-68 8 0 0 0,72-4 0 0 0,18-3 0 0 0,-38-3 0 0 0,40 1 0 0 0,-1 1 0 0 0,-24 2 0 0 0,33 0 0 0 0,8 1 0 0 0,0-2 0 0 0,1 1 0 0 0,-10-1 0 0 0,-4-2 0 0 0,-1 1 0 0 0,-22 2 0 0 0,37-1 0 0 0,0 1 0 0 0,0 0 0 0 0,0 1 0 0 0,0-1 0 0 0,1 1 0 0 0,-1 1 0 0 0,0-1 0 0 0,1 1 0 0 0,-1 0 0 0 0,-5 5 0 0 0,-7 6 0 0 0,2 0 0 0 0,0 1 0 0 0,0 0 0 0 0,2 2 0 0 0,-24 32 0 0 0,30-33-1 0 0,0 1-1 0 0,2 1 1 0 0,0-1 0 0 0,1 1-1 0 0,-5 29 1 0 0,2-13-44 0 0,3-4 42 0 0,1 0 1 0 0,1 0-1 0 0,1 41 0 0 0,-1 9 3 0 0,3-62 0 0 0,2-1 0 0 0,0 1 0 0 0,1-1 0 0 0,6 25 0 0 0,3 23 0 0 0,-1 195 117 0 0,-10-248-73 0 0,-1 1-1 0 0,0 0 0 0 0,-1 0 0 0 0,-4 18 0 0 0,4-27 16 0 0,0 0 0 0 0,0 1 0 0 0,0-1 0 0 0,0-1 0 0 0,0 1 0 0 0,-1 0 0 0 0,-5 5 0 0 0,1-4-38 0 0,0 2-385 0 0</inkml:trace>
</inkml:ink>
</file>

<file path=ppt/ink/ink1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1-29T23:48:07.507"/>
    </inkml:context>
    <inkml:brush xml:id="br0">
      <inkml:brushProperty name="width" value="0.1" units="cm"/>
      <inkml:brushProperty name="height" value="0.1" units="cm"/>
      <inkml:brushProperty name="color" value="#66CC00"/>
    </inkml:brush>
  </inkml:definitions>
  <inkml:trace contextRef="#ctx0" brushRef="#br0">5 43 455 0 0,'-1'5'5892'0'0,"7"-9"-5338"0"0,-6 4-573 0 0,1-1 0 0 0,0 1-1 0 0,-1 0 1 0 0,1-1-1 0 0,-1 1 1 0 0,1 0-1 0 0,-1-1 1 0 0,1 1 0 0 0,-1-1-1 0 0,1 1 1 0 0,-1-1-1 0 0,1 1 1 0 0,-1-1-1 0 0,1 0 1 0 0,-1 1-1 0 0,0-1 1 0 0,1 1 0 0 0,-1-1-1 0 0,0 0 1 0 0,0 1-1 0 0,1-1 1 0 0,-1 0-1 0 0,0 1 1 0 0,0-1 0 0 0,0 0-1 0 0,0 1 1 0 0,0-1-1 0 0,0 0 1 0 0,0 1-1 0 0,0-1 1 0 0,0 0 0 0 0,0 1-1 0 0,0-1 1 0 0,-1 0-1 0 0,1 1 1 0 0,0-1-1 0 0,0 0 1 0 0,-1 1-1 0 0,1-1 1 0 0,0 0 0 0 0,-1 1-1 0 0,1-1 1 0 0,-1 1-1 0 0,1-1 1 0 0,-1 0-1 0 0,-10-10-1652 0 0,8 6 1288 0 0</inkml:trace>
</inkml:ink>
</file>

<file path=ppt/ink/ink1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1-29T23:48:10.167"/>
    </inkml:context>
    <inkml:brush xml:id="br0">
      <inkml:brushProperty name="width" value="0.1" units="cm"/>
      <inkml:brushProperty name="height" value="0.1" units="cm"/>
      <inkml:brushProperty name="color" value="#66CC00"/>
    </inkml:brush>
  </inkml:definitions>
  <inkml:trace contextRef="#ctx0" brushRef="#br0">354 1199 3823 0 0,'5'-4'653'0'0,"-6"7"577"0"0,1-2-1130 0 0,0 0 0 0 0,-1 0 0 0 0,1-1-1 0 0,0 1 1 0 0,0 0 0 0 0,0 0-1 0 0,0 0 1 0 0,0 0 0 0 0,0 0-1 0 0,0-1 1 0 0,0 1 0 0 0,0 0-1 0 0,1 1 1 0 0,2 19 1022 0 0,-3-19-991 0 0,0 0 0 0 0,0 0 0 0 0,0 0-1 0 0,1 0 1 0 0,-1 0 0 0 0,0 0 0 0 0,1 0 0 0 0,-1 0 0 0 0,1 0 0 0 0,1 2-1 0 0,0-3 7 0 0,-1 0 1 0 0,1 0-1 0 0,-1 0 0 0 0,1 0 0 0 0,0 0 0 0 0,-1-1 0 0 0,1 1 0 0 0,0-1 0 0 0,0 1 1 0 0,-1-1-1 0 0,4 1 0 0 0,-3-1-27 0 0,0 0 1 0 0,1 1-1 0 0,-1 0 0 0 0,0-1 1 0 0,0 1-1 0 0,0 0 0 0 0,0 0 1 0 0,3 1-1 0 0,-3 0 9 0 0,0-1 0 0 0,0 0-1 0 0,0 0 1 0 0,0 0 0 0 0,0 0 0 0 0,0-1 0 0 0,1 1-1 0 0,-1 0 1 0 0,0-1 0 0 0,1 0 0 0 0,-1 1 0 0 0,0-1-1 0 0,5 0 1 0 0,31-6 1354 0 0,-26 3-1136 0 0,15 3 301 0 0,-11 2-436 0 0,9 1 111 0 0,-21-3-249 0 0,0 1 1 0 0,-1 0 0 0 0,1-1-1 0 0,0 0 1 0 0,-1 1 0 0 0,1-2-1 0 0,0 1 1 0 0,-1 0 0 0 0,1-1 0 0 0,6-1-1 0 0,-7 1-10 0 0,1 0 0 0 0,-1 1 0 0 0,1-1 0 0 0,0 1 0 0 0,-1 0 0 0 0,1 0 0 0 0,-1 0 0 0 0,1 1 0 0 0,3 0 0 0 0,-2 0 21 0 0,0-1-1 0 0,0 0 1 0 0,0 1-1 0 0,9-2 0 0 0,11-3 222 0 0,1 1 0 0 0,30 2 0 0 0,57-3 352 0 0,-107 4-617 0 0,1 0-1 0 0,-1 1 0 0 0,0-1 1 0 0,0 1-1 0 0,7 2 1 0 0,-6-1 12 0 0,-1 0 1 0 0,1-1-1 0 0,0 0 1 0 0,12-1-1 0 0,9-1 88 0 0,0-1 35 0 0,-1 0 0 0 0,32-8 1 0 0,-53 9-154 0 0,0 0 0 0 0,0 0 1 0 0,0 1-1 0 0,10 1 0 0 0,12-1 57 0 0,10-3-47 0 0,-20 2 8 0 0,0 0 1 0 0,0-2-1 0 0,26-6 1 0 0,62-15 429 0 0,-80 19-334 0 0,11-2-30 0 0,-10 3-33 0 0,-24 4-61 0 0,0 0-1 0 0,1 0 0 0 0,-1 0 1 0 0,0-1-1 0 0,0 0 0 0 0,0 1 0 0 0,4-2 1 0 0,-1 0 25 0 0,0 0 1 0 0,-1 1 0 0 0,1-1-1 0 0,0 2 1 0 0,0-1-1 0 0,9 1 1 0 0,-7-1 4 0 0,-1 1 1 0 0,1-1-1 0 0,10-2 0 0 0,-8 1-13 0 0,0 1 0 0 0,1 0 0 0 0,-1 0 0 0 0,14 2 0 0 0,-7-1 4 0 0,101-6 177 0 0,-91 8-96 0 0,-23-2-100 0 0,-1 1 0 0 0,1-1 1 0 0,-1 0-1 0 0,1 1 0 0 0,0-2 1 0 0,-1 1-1 0 0,7-1 0 0 0,-3 0-3 0 0,1 0 0 0 0,0 1 1 0 0,0 0-1 0 0,10 2 0 0 0,-11-1 19 0 0,1 0 0 0 0,-1 0 1 0 0,1-1-1 0 0,0 0 0 0 0,0 0 1 0 0,-1-1-1 0 0,10-1 0 0 0,-13 1-13 0 0,-1 1 0 0 0,1-1 0 0 0,0 1 0 0 0,-1 0-1 0 0,1 0 1 0 0,5 2 0 0 0,-5-2 4 0 0,0 1 0 0 0,0-1 1 0 0,1 0-1 0 0,-1 0 0 0 0,5-1 0 0 0,6-2 19 0 0,0 2 0 0 0,23-1 0 0 0,-21 2 28 0 0,27-4 0 0 0,-30 2-30 0 0,0 1-1 0 0,0 1 1 0 0,1 0-1 0 0,16 3 1 0 0,20 1 28 0 0,22 2 26 0 0,-47-2-26 0 0,-24-3-52 0 0,1 0 1 0 0,-1 0-1 0 0,1-1 1 0 0,-1 1-1 0 0,1-1 1 0 0,-1 0-1 0 0,1 0 1 0 0,0 0-1 0 0,-1 0 0 0 0,1 0 1 0 0,-1 0-1 0 0,5-2 1 0 0,-7 2-4 0 0,1 0 0 0 0,-1 0 0 0 0,0 0 0 0 0,1 0 0 0 0,-1 0 0 0 0,0 0 0 0 0,1 0 0 0 0,-1 0 0 0 0,0 0 0 0 0,1 0 0 0 0,-1 0 0 0 0,0 0 0 0 0,1 0 0 0 0,-1 0 0 0 0,0 1 0 0 0,1-1 0 0 0,-1 0 0 0 0,0 0 0 0 0,1 0 0 0 0,-1 0 0 0 0,0 1 0 0 0,0-1 0 0 0,1 0 0 0 0,-1 0-1 0 0,0 1 1 0 0,0-1 0 0 0,0 0 0 0 0,1 1 0 0 0,-1-1-1 0 0,0 0-1 0 0,0 0 0 0 0,0 1 0 0 0,1-1 0 0 0,-1 0 0 0 0,0 0 1 0 0,0 0-1 0 0,0 0 0 0 0,0 1 0 0 0,1-1 0 0 0,-1 0 0 0 0,0 0 0 0 0,0 0 1 0 0,0 0-1 0 0,1 0 0 0 0,-1 0 0 0 0,0 1 0 0 0,0-1 0 0 0,1 0 1 0 0,-1 0-1 0 0,0 0 0 0 0,0 0 0 0 0,0 0 0 0 0,1 0 0 0 0,-1 0 1 0 0,0 0-1 0 0,0 0 0 0 0,1 0 0 0 0,-1 0 0 0 0,0 0 0 0 0,0 0 0 0 0,1 0 1 0 0,-1 0-1 0 0,0-1 0 0 0,0 1 0 0 0,1 0 0 0 0,-1 0 0 0 0,0 0 1 0 0,0 0-1 0 0,0 0 0 0 0,1 0 0 0 0,-1-1 0 0 0,0 1 0 0 0,0 0 0 0 0,0 0 1 0 0,0 0-1 0 0,1-1 0 0 0,-1 1 0 0 0,0-1 13 0 0,1 1 0 0 0,-1-1 0 0 0,1 1 1 0 0,-1-1-1 0 0,1 1 0 0 0,0 0 0 0 0,-1-1 0 0 0,1 1 0 0 0,-1 0 0 0 0,1-1 0 0 0,0 1 1 0 0,-1 0-1 0 0,1 0 0 0 0,0-1 0 0 0,1 1 0 0 0,-2 0-7 0 0,1 0 0 0 0,-1 0 0 0 0,1 0 0 0 0,-1 0 0 0 0,0-1 0 0 0,1 1 0 0 0,-1 0 0 0 0,1 0 0 0 0,-1 0 0 0 0,1-1 0 0 0,-1 1 0 0 0,0 0 0 0 0,1 0 0 0 0,-1-1 0 0 0,0 1 0 0 0,1 0 0 0 0,-1-1 0 0 0,0 1 0 0 0,1-1 0 0 0,-1 1 0 0 0,0 0 0 0 0,0-1 0 0 0,1 1 0 0 0,-1-1 0 0 0,0 1 0 0 0,0-1 0 0 0,14-14 156 0 0,-13 14-148 0 0,1 0 1 0 0,-1 0-1 0 0,0 0 1 0 0,1 0-1 0 0,-1-1 1 0 0,0 1-1 0 0,0 0 1 0 0,0-1-1 0 0,0 1 1 0 0,0-1 0 0 0,1-2-1 0 0,16-30 167 0 0,-7 3 210 0 0,11-56-1 0 0,2-6-11 0 0,23-50-24 0 0,2-21-144 0 0,-33 116-147 0 0,-12 39-47 0 0,0-1-1 0 0,-1 1 1 0 0,0-1 0 0 0,-1 1 0 0 0,0-1-1 0 0,1-17 1 0 0,-2 11 11 0 0,0 0 0 0 0,2 0 0 0 0,7-29 0 0 0,-6 32-8 0 0,0 1 1 0 0,-2-1 0 0 0,0 0-1 0 0,0 0 1 0 0,-1 0-1 0 0,-1-19 1 0 0,-1 27-19 0 0,0 0 0 0 0,0 0 0 0 0,0 0 0 0 0,-1 0 0 0 0,0 1 0 0 0,0-1-1 0 0,0 1 1 0 0,-1-1 0 0 0,-4-6 0 0 0,-3-2 15 0 0,-20-19-1 0 0,1-1-4 0 0,20 23-12 0 0,8 7 0 0 0,-1 0 0 0 0,0 1 0 0 0,0-1 0 0 0,0 1 0 0 0,0 0 0 0 0,0 0 0 0 0,0-1 0 0 0,-1 1 0 0 0,1 0 0 0 0,-1 1 0 0 0,1-1 0 0 0,-1 0 0 0 0,0 1 0 0 0,0 0 0 0 0,0 0 0 0 0,0-1 0 0 0,-6 0 0 0 0,-23-2 0 0 0,0 1 0 0 0,-1 1 0 0 0,-37 3 0 0 0,7 1 0 0 0,33-2 0 0 0,-48 7 0 0 0,-2 1 0 0 0,3-1 0 0 0,26 2 0 0 0,-119 15 0 0 0,157-24 0 0 0,-1-1 0 0 0,0 0 0 0 0,1-1 0 0 0,-1 0 0 0 0,-25-9 0 0 0,19 5 0 0 0,-32-4 0 0 0,-5 3 0 0 0,-100-27 0 0 0,116 25 0 0 0,0 2 0 0 0,-1 2 0 0 0,1 1 0 0 0,-62 3 0 0 0,-72-11 0 0 0,3-1 0 0 0,74 15 0 0 0,-92-3 0 0 0,175 0 0 0 0,-1 1 0 0 0,1 1 0 0 0,-1 0 0 0 0,-18 5 0 0 0,-58 18 0 0 0,84-21 0 0 0,-13 3 0 0 0,11-4 0 0 0,0 1 0 0 0,0 0 0 0 0,0 0 0 0 0,1 1 0 0 0,0 1 0 0 0,-1 0 0 0 0,-15 11 0 0 0,-3 6 0 0 0,-31 29 0 0 0,55-46-2 0 0,0-1 0 0 0,1 1 0 0 0,-1-1-1 0 0,1 1 1 0 0,1 0 0 0 0,-1 0 0 0 0,1 1 0 0 0,-3 5 0 0 0,-10 49-32 0 0,5-18 23 0 0,3-13-1 0 0,1 0 0 0 0,-1 31 0 0 0,-8 39-16 0 0,1-29 7 0 0,3 0-1 0 0,-3 103 1 0 0,0-23 21 0 0,0 38 0 0 0,13-181-172 0 0,1 0-1 0 0,-1 0 1 0 0,0 0 0 0 0,-1 1 0 0 0,0-1-1 0 0,0-1 1 0 0,0 1 0 0 0,-1 0-1 0 0,-6 10 1 0 0,1-4-496 0 0,0 0 0 0 0,-1-1-1 0 0,-18 18 1 0 0,10-13-1304 0 0</inkml:trace>
</inkml:ink>
</file>

<file path=ppt/ink/ink1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1-29T23:49:38.215"/>
    </inkml:context>
    <inkml:brush xml:id="br0">
      <inkml:brushProperty name="width" value="0.1" units="cm"/>
      <inkml:brushProperty name="height" value="0.1" units="cm"/>
      <inkml:brushProperty name="color" value="#66CC00"/>
    </inkml:brush>
  </inkml:definitions>
  <inkml:trace contextRef="#ctx0" brushRef="#br0">1920 1208 919 0 0,'1'-3'67'0'0,"1"0"-1"0"0,-1 1 0 0 0,1 0 0 0 0,-1-1 0 0 0,1 1 0 0 0,0 0 0 0 0,2-3 0 0 0,10-12 1557 0 0,-6 3-946 0 0,9-16 492 0 0,-16 29-1076 0 0,0 0 0 0 0,-1-1 0 0 0,1 1 0 0 0,-1-1 0 0 0,1 1 0 0 0,-1-1 0 0 0,0 1 0 0 0,0-1 0 0 0,0 1-1 0 0,0-1 1 0 0,0 0 0 0 0,0 1 0 0 0,0-1 0 0 0,0 1 0 0 0,-1-1 0 0 0,1 1 0 0 0,-1-3 0 0 0,1 3-70 0 0,-1 1 0 0 0,1 0 0 0 0,0 0 0 0 0,0 0 0 0 0,0 0 0 0 0,-1 0 0 0 0,1 0 0 0 0,0 0 0 0 0,0 0 0 0 0,0 0 0 0 0,-1-1 0 0 0,1 1 0 0 0,0 0 0 0 0,0 0 0 0 0,0 0 0 0 0,-1 0 0 0 0,1 0 0 0 0,0 0 0 0 0,0 1 0 0 0,0-1 0 0 0,-1 0 0 0 0,1 0 0 0 0,0 0 0 0 0,0 0 0 0 0,0 0 0 0 0,-1 0 0 0 0,1 0 0 0 0,0 0 1 0 0,0 0-1 0 0,0 0 0 0 0,0 1 0 0 0,-1-1 0 0 0,1 0 0 0 0,0 0 0 0 0,0 0 0 0 0,0 0 0 0 0,0 0 0 0 0,0 1 0 0 0,0-1 0 0 0,-1 0 0 0 0,1 0 0 0 0,-10 12 489 0 0,3-5-446 0 0,3-3-49 0 0,0 0-1 0 0,1 0 0 0 0,-1 0 1 0 0,-4 8-1 0 0,5-7-11 0 0,0 0 0 0 0,-1 0 0 0 0,0 0 0 0 0,-6 5-1 0 0,9-8 10 0 0,-1-1 0 0 0,1-1 0 0 0,0 1 0 0 0,-1 0 0 0 0,1 0 0 0 0,0 0 0 0 0,-1-1 0 0 0,1 1 0 0 0,-1-1 0 0 0,0 1 0 0 0,1-1 0 0 0,-1 1 0 0 0,1-1 0 0 0,-1 0 0 0 0,1 0 0 0 0,-1 0 0 0 0,0 0 0 0 0,1 0 0 0 0,-1 0 0 0 0,0 0 0 0 0,-1-1 0 0 0,-7-4 387 0 0,9 5-363 0 0,1-1 1 0 0,-1 1 0 0 0,0 0 0 0 0,1-1 0 0 0,-1 1 0 0 0,0 0 0 0 0,0-1 0 0 0,1 1 0 0 0,-1 0-1 0 0,0 0 1 0 0,0 0 0 0 0,0 0 0 0 0,1 0 0 0 0,-1 0 0 0 0,0 0 0 0 0,0 0 0 0 0,1 0 0 0 0,-1 0-1 0 0,-1 0 1 0 0,-68 18 682 0 0,-19 3 158 0 0,-17-1-234 0 0,-82 11 382 0 0,143-26-703 0 0,-32 2 222 0 0,-35-17 746 0 0,78 12-1016 0 0,25-1-216 0 0,-1 0 0 0 0,1-1 0 0 0,-13 0 0 0 0,-112-15 1009 0 0,125 13-1000 0 0,0 0 0 0 0,-16-6 1 0 0,-1-2 42 0 0,14 8-58 0 0,0-1 0 0 0,0 1 0 0 0,0 1 0 0 0,-1 0 1 0 0,1 1-1 0 0,0 0 0 0 0,0 1 0 0 0,0 0 0 0 0,-17 4 0 0 0,20-4-35 0 0,-1 0 0 0 0,1-1-1 0 0,-1 0 1 0 0,1-1 0 0 0,-1 0 0 0 0,1-1-1 0 0,0 0 1 0 0,-13-4 0 0 0,-33-5 275 0 0,28 9-154 0 0,14 2-101 0 0,-1-1 0 0 0,1-1 0 0 0,0 0 0 0 0,-13-5 0 0 0,-51-13 606 0 0,40 8-476 0 0,-25-6 95 0 0,58 17-254 0 0,-1 1 1 0 0,1 0-1 0 0,0 0 0 0 0,-1 0 0 0 0,1 1 0 0 0,0-1 1 0 0,-9 3-1 0 0,9-2-4 0 0,0 0 0 0 0,0 0-1 0 0,0 0 1 0 0,0-1 0 0 0,-1 1 0 0 0,1-1 0 0 0,0-1 0 0 0,0 1-1 0 0,-5-1 1 0 0,-50-9 458 0 0,53 8-405 0 0,5 2-43 0 0,0 0 1 0 0,0 0 0 0 0,0 0 0 0 0,0 0 0 0 0,1 0-1 0 0,-1 0 1 0 0,0 0 0 0 0,0 0 0 0 0,1-1-1 0 0,-1 1 1 0 0,0 0 0 0 0,0-1 0 0 0,1 1 0 0 0,-1 0-1 0 0,0-1 1 0 0,0 1 0 0 0,1-1 0 0 0,-1 1-1 0 0,1-1 1 0 0,-1 0 0 0 0,1 1 0 0 0,-1-1 0 0 0,0 1-1 0 0,1-1 1 0 0,0 0 0 0 0,-1 0 0 0 0,1 1-1 0 0,0-1 1 0 0,-1 0 0 0 0,1 0 0 0 0,0 1 0 0 0,-1-1-1 0 0,1 0 1 0 0,0 0 0 0 0,0 0 0 0 0,0 1-1 0 0,0-2 1 0 0,0-4 93 0 0,-1-1 0 0 0,0 1-1 0 0,0 0 1 0 0,0 0 0 0 0,-4-8-1 0 0,-2-13 169 0 0,6 21-237 0 0,1 0-1 0 0,0-1 1 0 0,0 1-1 0 0,1-1 1 0 0,0 1-1 0 0,2-12 1 0 0,3-24 152 0 0,-8-13 72 0 0,1 27-85 0 0,2-42 1 0 0,2 44-79 0 0,0 10-55 0 0,-1 0 0 0 0,-1 1 0 0 0,-1-1 0 0 0,0 0 0 0 0,-1 0 0 0 0,0 1 0 0 0,-2-1 0 0 0,-5-21 0 0 0,-39-81 154 0 0,38 87-191 0 0,-5-11 55 0 0,-1 18-30 0 0,11 19-29 0 0,1 0 0 0 0,-1 0 0 0 0,1-1-1 0 0,-4-9 1 0 0,6 14-6 0 0,1-1 0 0 0,-1 0 0 0 0,1 1 0 0 0,-1-1 0 0 0,1 1 0 0 0,0-1 0 0 0,0 0 0 0 0,-1 0 0 0 0,1 1 0 0 0,0-1 0 0 0,1 0 0 0 0,-1 1 0 0 0,0-1 0 0 0,0 0 0 0 0,1 1 0 0 0,-1-1 0 0 0,1 1 0 0 0,-1-1 0 0 0,1 0 0 0 0,0 1 0 0 0,0-1 0 0 0,-1 1 0 0 0,1 0 0 0 0,0-1 0 0 0,0 1 0 0 0,1 0 0 0 0,-1-1 0 0 0,0 1 0 0 0,0 0 0 0 0,3-2 0 0 0,0-1 0 0 0,0 0 0 0 0,-1 0 0 0 0,1-1 0 0 0,3-6 0 0 0,1-1 0 0 0,5-4 0 0 0,20-21 0 0 0,-29 32 0 0 0,0 0 0 0 0,1 1 0 0 0,-1 0 0 0 0,1 0 0 0 0,0 0 0 0 0,1 0 0 0 0,-1 1 0 0 0,1 0 0 0 0,-1 0 0 0 0,1 0 0 0 0,0 1 0 0 0,0 0 0 0 0,0 0 0 0 0,12-2 0 0 0,40 0 0 0 0,-40 4 0 0 0,0-1 0 0 0,1-1 0 0 0,23-7 0 0 0,37-9 0 0 0,-7 4 0 0 0,-46 9 15 0 0,0 1 0 0 0,44-2 0 0 0,0 0 4 0 0,24-3-19 0 0,-9 5 0 0 0,-24 3 0 0 0,-53 0 0 0 0,5 0 0 0 0,-1 1 0 0 0,1 0 0 0 0,18 2 0 0 0,32 2 0 0 0,-56-4 0 0 0,1 0 0 0 0,0 0 0 0 0,0-1 0 0 0,9-2 0 0 0,22-1 0 0 0,-16 3 0 0 0,35-7 0 0 0,-31 4 0 0 0,126-27 0 0 0,-96 21 0 0 0,-12 2 0 0 0,85-3 0 0 0,-111 11 0 0 0,132-4 0 0 0,-119 3 0 0 0,57 6 0 0 0,-74-2 0 0 0,0 0 0 0 0,0 1 0 0 0,22 10 0 0 0,-27-10 0 0 0,-7-3 0 0 0,0 1 0 0 0,0-1 0 0 0,-1 1 0 0 0,1 0 0 0 0,-1-1 0 0 0,1 1 0 0 0,-1 0 0 0 0,0 1 0 0 0,0-1 0 0 0,0 0 0 0 0,3 5 0 0 0,16 32 0 0 0,-17-31 0 0 0,43 90 0 0 0,-36-76-15 0 0,0 1-1 0 0,-2 0 1 0 0,9 38-1 0 0,8 75-171 0 0,-22-75-2337 0 0,-4-38-1835 0 0,1 11-2789 0 0</inkml:trace>
</inkml:ink>
</file>

<file path=ppt/ink/ink1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1-29T23:49:50.737"/>
    </inkml:context>
    <inkml:brush xml:id="br0">
      <inkml:brushProperty name="width" value="0.1" units="cm"/>
      <inkml:brushProperty name="height" value="0.1" units="cm"/>
      <inkml:brushProperty name="color" value="#66CC00"/>
    </inkml:brush>
  </inkml:definitions>
  <inkml:trace contextRef="#ctx0" brushRef="#br0">1952 208 919 0 0,'-6'7'4159'0'0,"5"-6"-3964"0"0,1-1 0 0 0,-1 0 0 0 0,1 0 0 0 0,-1 0 0 0 0,0 0-1 0 0,-4 0 320 0 0,-1-1 0 0 0,1 0-1 0 0,-1 0 1 0 0,1-1 0 0 0,-6-1-1 0 0,-18-5 564 0 0,-45-8 679 0 0,53 11-1389 0 0,0 0 0 0 0,0 1 1 0 0,-34-1-1 0 0,24 3-15 0 0,0-1-1 0 0,0-2 0 0 0,-31-8 0 0 0,-9-2 62 0 0,55 11-338 0 0,0 0 0 0 0,1-2 0 0 0,-17-6 1 0 0,14 4 89 0 0,-28-7 1 0 0,-17-4 293 0 0,41 12-365 0 0,1 0 0 0 0,-1 2 0 0 0,-35-5-1 0 0,50 10-70 0 0,-11-2 52 0 0,-1 1 0 0 0,1 1 0 0 0,0 1 1 0 0,-29 4-1 0 0,33-3-116 0 0,11-2 247 0 0,-1 1 0 0 0,1-1-1 0 0,0 1 1 0 0,-1 0-1 0 0,1 0 1 0 0,0 0-1 0 0,0 0 1 0 0,-5 3-1 0 0,7-4-255 0 0,1 0 1 0 0,0 1-1 0 0,-1-1 0 0 0,1 0 1 0 0,0 1-1 0 0,-1-1 0 0 0,1 0 0 0 0,0 1 1 0 0,-1-1-1 0 0,1 0 0 0 0,0 1 0 0 0,0-1 1 0 0,0 0-1 0 0,-1 1 0 0 0,1-1 1 0 0,0 1-1 0 0,0-1 0 0 0,0 0 0 0 0,0 1 1 0 0,0-1-1 0 0,0 1 0 0 0,0-1 0 0 0,0 1 1 0 0,0-1-1 0 0,0 0 0 0 0,0 1 1 0 0,0-1-1 0 0,0 1 0 0 0,8 13-149 0 0,16 6 391 0 0,-14-15-144 0 0,0 0 1 0 0,-1 0-1 0 0,2-1 1 0 0,-1-1-1 0 0,0 1 1 0 0,1-2-1 0 0,-1 0 1 0 0,1 0-1 0 0,0-1 1 0 0,16 1-1 0 0,241-18 1040 0 0,-87-11-901 0 0,-109 14-150 0 0,63-13 23 0 0,-65 11 7 0 0,0 2-1 0 0,73-2 1 0 0,19 19 4 0 0,20-1-2 0 0,-177-4-75 0 0,7 0 20 0 0,0 1-1 0 0,0 0 1 0 0,1 0-1 0 0,-1 1 0 0 0,23 5 1 0 0,-43-6 55 0 0,0 0 0 0 0,0 1 1 0 0,-11 3-1 0 0,-24 1 86 0 0,11-3-53 0 0,-5 0 94 0 0,-57-3-1 0 0,22-2-71 0 0,-123 10 0 0 0,35 2 12 0 0,-87 14-6 0 0,15 0-68 0 0,85-19 0 0 0,37-1-34 0 0,-110 16 0 0 0,-431 48 46 0 0,595-62-42 0 0,-60 13 0 0 0,111-17-32 0 0,1-1 0 0 0,1 1 0 0 0,0-1 0 0 0,0 1 0 0 0,0 0 0 0 0,-1 0 0 0 0,1 1 0 0 0,0-1 0 0 0,-5 3 0 0 0,8-4 0 0 0,0 0 0 0 0,0 0 0 0 0,0 0 0 0 0,0 1 0 0 0,0-1 0 0 0,0 0 0 0 0,0 0 0 0 0,0 0 0 0 0,0 0 0 0 0,0 0 0 0 0,-1 0 0 0 0,1 0 0 0 0,0 0 0 0 0,0 0 0 0 0,0 1 0 0 0,0-1 0 0 0,0 0 0 0 0,0 0 0 0 0,0 0 0 0 0,0 0 0 0 0,0 0 0 0 0,0 0 0 0 0,0 0 0 0 0,0 1 0 0 0,0-1 0 0 0,0 0 0 0 0,0 0 0 0 0,0 0 0 0 0,0 0 0 0 0,0 0 0 0 0,0 0 0 0 0,0 0 0 0 0,0 1 0 0 0,0-1 0 0 0,0 0 0 0 0,0 0 0 0 0,1 0 0 0 0,-1 0 0 0 0,0 0 0 0 0,0 0 0 0 0,0 0 0 0 0,0 0 0 0 0,0 1 0 0 0,0-1 0 0 0,0 0 0 0 0,0 0 0 0 0,8 5 0 0 0,9 2 0 0 0,7-1 26 0 0,0-1-1 0 0,1-1 1 0 0,31 2-1 0 0,-4-1 1 0 0,110 11-21 0 0,33 4 54 0 0,-116-13-22 0 0,0-3 0 0 0,108-9 1 0 0,26-1-22 0 0,-83 10 6 0 0,162 2 74 0 0,-258-6-75 0 0,-1-3 0 0 0,1 0 0 0 0,57-15 1 0 0,-71 12 68 0 0,0-2 1 0 0,28-14 0 0 0,-47 22-82 0 0,0-1 0 0 0,-1 1 0 0 0,1-1 0 0 0,0 1 1 0 0,0-1-1 0 0,0 1 0 0 0,-1-1 0 0 0,1 1 0 0 0,0-1 0 0 0,-1 0 1 0 0,1 1-1 0 0,0-1 0 0 0,-1 0 0 0 0,1 0 0 0 0,-1 0 0 0 0,1 1 1 0 0,-1-1-1 0 0,1 0 0 0 0,-1 0 0 0 0,0 0 0 0 0,0 0 0 0 0,1 0 1 0 0,-1 0-1 0 0,0 0 0 0 0,0-1 0 0 0,0 0 6 0 0,0 0 0 0 0,-1 0 1 0 0,1 0-1 0 0,-1 0 0 0 0,0 0 0 0 0,0 0 0 0 0,1 0 1 0 0,-1 0-1 0 0,-1 0 0 0 0,1 0 0 0 0,-2-2 0 0 0,-2-2 24 0 0,-1-1 0 0 0,0 1-1 0 0,0 1 1 0 0,-14-11-1 0 0,6 8-1 0 0,-1 0-1 0 0,0 0 1 0 0,-1 2-1 0 0,-28-9 1 0 0,-68-11 28 0 0,13 10-64 0 0,-102-3-1 0 0,-101 13 63 0 0,-24 32-846 0 0,114 13-6912 0 0,130-18 1229 0 0</inkml:trace>
</inkml:ink>
</file>

<file path=ppt/ink/ink1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1-29T23:50:27.435"/>
    </inkml:context>
    <inkml:brush xml:id="br0">
      <inkml:brushProperty name="width" value="0.1" units="cm"/>
      <inkml:brushProperty name="height" value="0.1" units="cm"/>
      <inkml:brushProperty name="color" value="#66CC00"/>
    </inkml:brush>
  </inkml:definitions>
  <inkml:trace contextRef="#ctx0" brushRef="#br0">414 140 1983 0 0,'-2'-1'30'0'0,"0"-1"-1"0"0,-1 1 0 0 0,1 0 0 0 0,0-1 0 0 0,-1 1 0 0 0,1 1 0 0 0,-1-1 0 0 0,0 0 0 0 0,1 0 0 0 0,-1 1 0 0 0,0 0 0 0 0,-3-1 0 0 0,-13-2 376 0 0,3 0-100 0 0,6 1 16 0 0,1 0-1 0 0,0-1 0 0 0,0 0 0 0 0,0 0 0 0 0,0-1 0 0 0,1 0 1 0 0,-13-8-1 0 0,17 8-116 0 0,-1 1 0 0 0,0 1 0 0 0,0-1 0 0 0,0 1 1 0 0,-1-1-1 0 0,1 2 0 0 0,0-1 0 0 0,-1 0 0 0 0,0 1 0 0 0,-8-1 0 0 0,2 2 68 0 0,0 0 0 0 0,1 1 0 0 0,-1 0 0 0 0,-14 4 0 0 0,-11 5 191 0 0,28-6-192 0 0,0-2 0 0 0,-1 1 0 0 0,1-1 0 0 0,-18 1-1 0 0,14-6 229 0 0,13 3-471 0 0,0 0-1 0 0,-1 0 1 0 0,1 0-1 0 0,0 0 1 0 0,0 0-1 0 0,-1-1 1 0 0,1 1-1 0 0,0 0 1 0 0,0 0-1 0 0,0 0 1 0 0,-1 0-1 0 0,1 0 1 0 0,0 0-1 0 0,0 0 1 0 0,-1 0-1 0 0,1-1 1 0 0,0 1-1 0 0,0 0 1 0 0,0 0-1 0 0,0 0 1 0 0,-1-1-1 0 0,1 1 1 0 0,0 0-1 0 0,0 0 1 0 0,0 0-1 0 0,0-1 1 0 0,0 1 0 0 0,0 0-1 0 0,-1 0 1 0 0,1 0-1 0 0,0-1 1 0 0,0 1-1 0 0,0 0 1 0 0,0 0-1 0 0,0-1 1 0 0,0 1-1 0 0,0 0 1 0 0,0 0-1 0 0,0-1 1 0 0,0 1-1 0 0,0 0 1 0 0,0 0-1 0 0,0-1 1 0 0,0 1-1 0 0,1 0 1 0 0,-1-1-1 0 0,1 1 48 0 0,0-1-1 0 0,0 1 0 0 0,1-1 1 0 0,-1 1-1 0 0,0 0 1 0 0,0-1-1 0 0,1 1 0 0 0,-1 0 1 0 0,0 0-1 0 0,0 0 1 0 0,1 0-1 0 0,-1 0 0 0 0,0 0 1 0 0,1 1-1 0 0,1-1 1 0 0,21 6 105 0 0,-12-2-72 0 0,29 9 527 0 0,-1-2-1 0 0,81 10 1 0 0,-95-18-275 0 0,0-2 1 0 0,47-4-1 0 0,-46 1-118 0 0,42 2 1 0 0,-25 1-141 0 0,20 2 38 0 0,-39 0-43 0 0,31-3-1 0 0,-32 0 74 0 0,45 5-1 0 0,-13 1 52 0 0,165-4 359 0 0,-134-3-338 0 0,17 0-30 0 0,161-24 0 0 0,-233 22-111 0 0,0 1 0 0 0,0 2 0 0 0,64 8 1 0 0,-19-1-33 0 0,-43-7 33 0 0,1-1 1 0 0,57-10-1 0 0,181-36 383 0 0,-240 43-441 0 0,-1 1 0 0 0,0 1-1 0 0,1 2 1 0 0,35 4 0 0 0,-39-3-27 0 0,0-2 1 0 0,46-7-1 0 0,-26 3 44 0 0,138-8 231 0 0,24-7-211 0 0,-111 9 7 0 0,154 1-1 0 0,-73 7-78 0 0,-113-1 19 0 0,91 7-1 0 0,-82 0-27 0 0,9 1 0 0 0,16 0 0 0 0,-96-4 0 0 0,20 4 0 0 0,32 8 0 0 0,72 23 11 0 0,-145-46 181 0 0,2 8-180 0 0,0 0 0 0 0,-1 0 0 0 0,1 1 0 0 0,-24 0 0 0 0,-58 5 55 0 0,46 0-53 0 0,-38 4-14 0 0,-139 30 0 0 0,-31 4 0 0 0,-339 24 64 0 0,305-44-64 0 0,58-7 0 0 0,-175 18 64 0 0,230-41-64 0 0,91 2 0 0 0,-50 0 0 0 0,-118-9 0 0 0,48-16 23 0 0,4 0 23 0 0,171 30-47 0 0,0 0 0 0 0,0 3 0 0 0,0 0 0 0 0,-47 9 0 0 0,42-1-266 0 0,-1 1 0 0 0,2 2-1 0 0,0 1 1 0 0,0 2 0 0 0,1 2 0 0 0,-40 26 0 0 0,24-13-1383 0 0,-3-2-430 0 0</inkml:trace>
</inkml:ink>
</file>

<file path=ppt/ink/ink1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1-29T23:50:13.938"/>
    </inkml:context>
    <inkml:brush xml:id="br0">
      <inkml:brushProperty name="width" value="0.1" units="cm"/>
      <inkml:brushProperty name="height" value="0.1" units="cm"/>
      <inkml:brushProperty name="color" value="#66CC00"/>
    </inkml:brush>
  </inkml:definitions>
  <inkml:trace contextRef="#ctx0" brushRef="#br0">1562 100 1375 0 0,'0'0'114'0'0,"0"0"-1"0"0,0-1 1 0 0,0 1-1 0 0,0-1 0 0 0,0 1 1 0 0,0 0-1 0 0,0-1 0 0 0,0 1 1 0 0,0-1-1 0 0,0 1 0 0 0,0 0 1 0 0,0-1-1 0 0,-1 1 0 0 0,1 0 1 0 0,0-1-1 0 0,0 1 0 0 0,0 0 1 0 0,-1-1-1 0 0,1 1 0 0 0,0 0 1 0 0,0 0-1 0 0,-1-1 1 0 0,1 1-1 0 0,0 0 0 0 0,-1 0 1 0 0,1 0-1 0 0,0-1 0 0 0,-1 1 1 0 0,1 0-1 0 0,0 0 0 0 0,-1 0 1 0 0,1 0-1 0 0,-1 0 0 0 0,1 0 1 0 0,0-1-1 0 0,-1 1 0 0 0,0 0 1 0 0,-20 5 1608 0 0,-23 17-499 0 0,41-20-910 0 0,-21 14 543 0 0,20-13-657 0 0,-1 0 1 0 0,0 0-1 0 0,1 0 0 0 0,-1 0 1 0 0,0-1-1 0 0,0 0 1 0 0,0 0-1 0 0,-8 2 0 0 0,4-2 185 0 0,9-1-333 0 0,-1-1-1 0 0,0 0 1 0 0,0 1 0 0 0,0-1-1 0 0,1 0 1 0 0,-1 0 0 0 0,0 0-1 0 0,0 1 1 0 0,0-1 0 0 0,0 0 0 0 0,0 0-1 0 0,0-1 1 0 0,1 1 0 0 0,-1 0-1 0 0,-1 0 1 0 0,-79-16 5804 0 0,48 16-6390 0 0,13 1 583 0 0,12-1 36 0 0,1 1 0 0 0,-1 0 0 0 0,1 0 1 0 0,0 0-1 0 0,-1 1 0 0 0,-10 4 0 0 0,5-2 23 0 0,0 0 0 0 0,0-1-1 0 0,-1 0 1 0 0,-19 0-1 0 0,21-2-63 0 0,-91 6 447 0 0,36-3-156 0 0,0-4 10 0 0,44-1-200 0 0,1 2 0 0 0,-31 3 0 0 0,-71 12 222 0 0,114-15-304 0 0,0-1 0 0 0,0 0 1 0 0,0-1-1 0 0,0 0 1 0 0,0-1-1 0 0,-17-4 1 0 0,-55-26 610 0 0,32 12-424 0 0,-3-3-9 0 0,42 19-206 0 0,-1-2-1 0 0,1 0 1 0 0,1 0-1 0 0,-1-1 0 0 0,1 0 1 0 0,-13-12-1 0 0,12 9 1 0 0,-1 1 0 0 0,0 1 0 0 0,0 0-1 0 0,-15-7 1 0 0,17 11-25 0 0,0 0 0 0 0,-1 1 1 0 0,1 0-1 0 0,0 1 0 0 0,-1 0 0 0 0,-19-1 0 0 0,26 4-9 0 0,0 0 0 0 0,0-1 0 0 0,0 1 0 0 0,0 1 0 0 0,0-1 0 0 0,0 1 0 0 0,1-1 0 0 0,-1 1 0 0 0,1 0 0 0 0,-1 0 0 0 0,-6 5 0 0 0,8-4 2 0 0,0 0-1 0 0,1-1 0 0 0,-1 1 1 0 0,0 0-1 0 0,1 0 1 0 0,-1 0-1 0 0,1 0 0 0 0,0 0 1 0 0,-1 5-1 0 0,-6 36-52 0 0,2-10-140 0 0,-1 1-1578 0 0,-3 43 0 0 0,8-67 1038 0 0,-3 37-6236 0 0</inkml:trace>
</inkml:ink>
</file>

<file path=ppt/ink/ink1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1-29T23:50:15.923"/>
    </inkml:context>
    <inkml:brush xml:id="br0">
      <inkml:brushProperty name="width" value="0.1" units="cm"/>
      <inkml:brushProperty name="height" value="0.1" units="cm"/>
      <inkml:brushProperty name="color" value="#66CC00"/>
    </inkml:brush>
  </inkml:definitions>
  <inkml:trace contextRef="#ctx0" brushRef="#br0">449 1462 1839 0 0,'-3'-3'133'0'0,"1"1"0"0"0,-1-1 0 0 0,-1 0-1 0 0,1 1 1 0 0,0 0 0 0 0,-1-1-1 0 0,1 1 1 0 0,-1 1 0 0 0,1-1 0 0 0,-1 0-1 0 0,0 1 1 0 0,-5-1 0 0 0,-84-25 3432 0 0,92 27-3373 0 0,0 0-1 0 0,0 0 0 0 0,1 0 1 0 0,-1 0-1 0 0,0-1 1 0 0,0 1-1 0 0,0 0 1 0 0,1 0-1 0 0,-1-1 1 0 0,0 1-1 0 0,1-1 1 0 0,-1 1-1 0 0,0-1 1 0 0,1 1-1 0 0,-1-1 1 0 0,0 1-1 0 0,1-1 0 0 0,-1 1 1 0 0,1-1-1 0 0,-1 0 1 0 0,0-1-1 0 0,1 2-38 0 0,1-1-1 0 0,-1 0 0 0 0,1 0 0 0 0,-1 0 1 0 0,1 1-1 0 0,-1-1 0 0 0,1 0 1 0 0,-1 1-1 0 0,1-1 0 0 0,-1 1 0 0 0,1-1 1 0 0,0 1-1 0 0,-1-1 0 0 0,1 1 0 0 0,0-1 1 0 0,0 1-1 0 0,0-1 0 0 0,-1 1 1 0 0,1 0-1 0 0,0 0 0 0 0,0-1 0 0 0,1 1 1 0 0,3-1 121 0 0,0 1 0 0 0,0-1 0 0 0,0 1 0 0 0,0 1 1 0 0,0-1-1 0 0,0 1 0 0 0,7 1 0 0 0,4 0 103 0 0,12 3 86 0 0,0 0-1 0 0,27 10 1 0 0,-26-7-145 0 0,49 8 0 0 0,-30-11 130 0 0,82-2 0 0 0,73-3 515 0 0,-95 0-788 0 0,11-2-9 0 0,-95 2-54 0 0,0 0 0 0 0,0 2 0 0 0,0 1 0 0 0,29 6 0 0 0,-20-4 15 0 0,47 2 0 0 0,-47-5-93 0 0,156 3 235 0 0,-176-5-266 0 0,-2 0 16 0 0,-1-1 0 0 0,1 0-1 0 0,0 0 1 0 0,-1-1 0 0 0,0 0-1 0 0,1-1 1 0 0,-1 0 0 0 0,11-5 0 0 0,-15 4-3 0 0,1 1 1 0 0,-1-1 0 0 0,0 0-1 0 0,0 0 1 0 0,-1 0 0 0 0,1-1-1 0 0,-1 0 1 0 0,0 0 0 0 0,-1-1-1 0 0,1 1 1 0 0,-1-1 0 0 0,7-12-1 0 0,2-6 146 0 0,-1 4-90 0 0,-1 0 0 0 0,-1-1 0 0 0,-1 0 0 0 0,-1-1 0 0 0,11-43 0 0 0,14-77 26 0 0,-19 87-79 0 0,-4 13 76 0 0,9-84-1 0 0,-17 98-52 0 0,-2 0-1 0 0,-1 0 0 0 0,-1-1 1 0 0,-5-28-1 0 0,3 31-6 0 0,2 0 0 0 0,2-48-1 0 0,-1-13 2 0 0,-1 56-4 0 0,-2 0 0 0 0,-1 0 0 0 0,-17-54 0 0 0,19 76-32 0 0,-1 1 0 0 0,0-1 0 0 0,-1 1 0 0 0,0 0 0 0 0,0 1 0 0 0,0-1 0 0 0,-1 1 0 0 0,0 0 0 0 0,-9-7 0 0 0,2 2 0 0 0,0 1 0 0 0,-1 1 0 0 0,-31-18 0 0 0,23 18 0 0 0,-1 0 0 0 0,0 2 0 0 0,-41-10 0 0 0,-17 1 0 0 0,-58-13 0 0 0,100 22 0 0 0,0 1 0 0 0,-59-1 0 0 0,72 7 0 0 0,0 0 0 0 0,1 2 0 0 0,-1 2 0 0 0,-26 4 0 0 0,-14 3 0 0 0,-180 9 0 0 0,113-7 0 0 0,113-9 0 0 0,1 1 0 0 0,1 1 0 0 0,-1 1 0 0 0,-35 16 0 0 0,-98 44 0 0 0,9-6 0 0 0,108-50 0 0 0,27-9 0 0 0,1 1 0 0 0,0 0 0 0 0,-10 4 0 0 0,7-1-9 0 0,-1 0 0 0 0,1 1 0 0 0,0 0 0 0 0,0 1 0 0 0,1 0 0 0 0,-1 1-1 0 0,2-1 1 0 0,-1 2 0 0 0,1-1 0 0 0,0 1 0 0 0,1 1 0 0 0,0-1 0 0 0,1 1 0 0 0,0 1 0 0 0,0-1 0 0 0,1 1 0 0 0,1 0-1 0 0,-1 0 1 0 0,2 0 0 0 0,0 0 0 0 0,-2 14 0 0 0,-3 61-34 0 0,3 0 1 0 0,14 161-1 0 0,-3-192 43 0 0,-2-29 0 0 0,-2 0 0 0 0,0 1 0 0 0,-1 0 0 0 0,-7 49 0 0 0,3-59-430 0 0,-2-1-1 0 0,-10 27 1 0 0,-8 5-6955 0 0,11-24 693 0 0</inkml:trace>
</inkml:ink>
</file>

<file path=ppt/ink/ink1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1-29T23:50:17.706"/>
    </inkml:context>
    <inkml:brush xml:id="br0">
      <inkml:brushProperty name="width" value="0.1" units="cm"/>
      <inkml:brushProperty name="height" value="0.1" units="cm"/>
      <inkml:brushProperty name="color" value="#66CC00"/>
    </inkml:brush>
  </inkml:definitions>
  <inkml:trace contextRef="#ctx0" brushRef="#br0">2268 1426 4143 0 0,'-1'-2'201'0'0,"0"1"-1"0"0,-1-1 0 0 0,1 1 0 0 0,0 0 1 0 0,-1-1-1 0 0,1 1 0 0 0,-1 0 1 0 0,1 0-1 0 0,-1 0 0 0 0,0 0 0 0 0,1 0 1 0 0,-1 0-1 0 0,0 0 0 0 0,0 1 0 0 0,0-1 1 0 0,1 1-1 0 0,-1-1 0 0 0,0 1 0 0 0,-3-1 1 0 0,-2 1-118 0 0,0-1 0 0 0,0 1 0 0 0,0 1 0 0 0,-1-1 0 0 0,-10 4 0 0 0,12-3-49 0 0,-1 0 0 0 0,1 0 0 0 0,-1-1 0 0 0,1 1-1 0 0,-1-1 1 0 0,0-1 0 0 0,-9-1 0 0 0,0-2 308 0 0,-1 1 0 0 0,0 0 0 0 0,0 1 0 0 0,0 1 0 0 0,0 0 0 0 0,0 1-1 0 0,1 1 1 0 0,-25 5 0 0 0,-71 12 462 0 0,63-11-595 0 0,1-2 0 0 0,-83-3-1 0 0,103-2-114 0 0,-19-1 122 0 0,-50 2 463 0 0,16 5-10 0 0,-87-4-1 0 0,-93-18 2492 0 0,221 11-3564 0 0,-75-17-1 0 0,-15-2 668 0 0,81 21-101 0 0,-98 6 1 0 0,115-3-53 0 0,-1-1 0 0 0,-34-6 0 0 0,36 4 129 0 0,-1 0-1 0 0,-40 2 0 0 0,66 2-206 0 0,-5 0 7 0 0,-1 0 1 0 0,1-1-1 0 0,-19-3 0 0 0,27 3-16 0 0,0-1 0 0 0,0 1 1 0 0,0-1-1 0 0,0 0 0 0 0,0 0 0 0 0,1 0 0 0 0,-1-1 0 0 0,0 1 1 0 0,1-1-1 0 0,-1 1 0 0 0,1-1 0 0 0,-1 0 0 0 0,1 0 1 0 0,0 0-1 0 0,0 0 0 0 0,0-1 0 0 0,0 1 0 0 0,-3-4 1 0 0,2 1 45 0 0,0-1 0 0 0,0 1 1 0 0,0-1-1 0 0,1 1 0 0 0,0-1 1 0 0,0 0-1 0 0,0 0 0 0 0,1 0 1 0 0,-1 0-1 0 0,2 0 0 0 0,-1 0 1 0 0,1 0-1 0 0,-1 0 0 0 0,2-1 1 0 0,-1 1-1 0 0,2-8 0 0 0,3-19 180 0 0,-2 0-1 0 0,0-37 1 0 0,-2 12-16 0 0,2-23 41 0 0,-3 0 1 0 0,-17-132 0 0 0,11 174-208 0 0,-12-93 169 0 0,16 111-200 0 0,2 0 1 0 0,0 0-1 0 0,1 0 1 0 0,6-27-1 0 0,-1-4-36 0 0,-6 39 0 0 0,2 0 0 0 0,4-23 0 0 0,-4 31 0 0 0,-1 1 0 0 0,1-1 0 0 0,0 1 0 0 0,0 0 0 0 0,0 0 0 0 0,1 0 0 0 0,-1 0 0 0 0,1 0 0 0 0,0 1 0 0 0,0-1 0 0 0,6-5 0 0 0,-4 6 0 0 0,-1 0 0 0 0,1 0 0 0 0,0 0 0 0 0,0 0 0 0 0,0 1 0 0 0,0-1 0 0 0,0 1 0 0 0,0 1 0 0 0,1-1 0 0 0,-1 1 0 0 0,1 0 0 0 0,-1 0 0 0 0,9 0 0 0 0,6 1 0 0 0,0 1 0 0 0,30 6 0 0 0,7 0 0 0 0,77 3 17 0 0,-32-2 18 0 0,144-6 1 0 0,32-39 156 0 0,-3-23 447 0 0,-214 47 1549 0 0,30-3-3422 0 0,-38 7-486 0 0,-10 4 1700 0 0,44-1-1 0 0,10 0 29 0 0,75-21-8 0 0,-147 23-8 0 0,1 1 0 0 0,0 2 0 0 0,0 0 0 0 0,0 2 0 0 0,0 1 0 0 0,-1 1 0 0 0,42 10 0 0 0,-59-11 39 0 0,1 1 1 0 0,-1 0-1 0 0,0 0 0 0 0,0 1 0 0 0,0 0 1 0 0,-1 0-1 0 0,1 1 0 0 0,-1 0 1 0 0,0 0-1 0 0,10 11 0 0 0,-8-5-101 0 0,-2 1 0 0 0,0 0-1 0 0,0 1 1 0 0,-1 0 0 0 0,7 20-1 0 0,15 71 85 0 0,-20-68-306 0 0,-1 0 0 0 0,-2 1 0 0 0,-2 0 0 0 0,-1 0 0 0 0,-1 0 0 0 0,-6 38 0 0 0,-3-14-1977 0 0,-4 2-4906 0 0</inkml:trace>
</inkml:ink>
</file>

<file path=ppt/ink/ink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1-29T23:39:31.005"/>
    </inkml:context>
    <inkml:brush xml:id="br0">
      <inkml:brushProperty name="width" value="0.1" units="cm"/>
      <inkml:brushProperty name="height" value="0.1" units="cm"/>
      <inkml:brushProperty name="color" value="#E71224"/>
    </inkml:brush>
  </inkml:definitions>
  <inkml:trace contextRef="#ctx0" brushRef="#br0">663 124 1639 0 0,'-3'-4'78'0'0,"0"1"0"0"0,0-1-1 0 0,0 0 1 0 0,0-1-1 0 0,1 1 1 0 0,-1 0-1 0 0,-1-6 1 0 0,2 7 328 0 0,-1-4-106 0 0,-1 1 1 0 0,0-1-1 0 0,0 1 0 0 0,-1 0 0 0 0,1 0 1 0 0,-1 0-1 0 0,-1 1 0 0 0,1-1 0 0 0,-10-5 1 0 0,12 8-253 0 0,0 2 0 0 0,0-1 0 0 0,0 0 1 0 0,-1 1-1 0 0,1-1 0 0 0,-1 1 1 0 0,1 0-1 0 0,-1 0 0 0 0,1 0 1 0 0,-1 0-1 0 0,0 1 0 0 0,1 0 1 0 0,-1 0-1 0 0,0 0 0 0 0,1 0 1 0 0,-1 0-1 0 0,0 1 0 0 0,1-1 0 0 0,-1 1 1 0 0,1 0-1 0 0,-6 2 0 0 0,-3 1 10 0 0,-1 0-1 0 0,0-1 0 0 0,0-1 0 0 0,-17 2 0 0 0,15-3 133 0 0,-1 2-1 0 0,-21 5 1 0 0,1 3 142 0 0,19-7-154 0 0,0 1-1 0 0,0 0 0 0 0,1 2 0 0 0,0 0 1 0 0,-26 16-1 0 0,22-8-107 0 0,1 1-1 0 0,0 1 1 0 0,1 1 0 0 0,1 1-1 0 0,0 0 1 0 0,2 1 0 0 0,-25 41-1 0 0,37-54-52 0 0,-1-1 0 0 0,1 1 0 0 0,0-1 0 0 0,1 1 0 0 0,-1 0 1 0 0,2 0-1 0 0,-1 0 0 0 0,1 1 0 0 0,-1 10 0 0 0,1-14 23 0 0,1 0 1 0 0,1 0-1 0 0,-1 0 1 0 0,0 0-1 0 0,1 0 1 0 0,0 0-1 0 0,0 0 1 0 0,0 0-1 0 0,0 0 1 0 0,1-1-1 0 0,-1 1 1 0 0,1 0-1 0 0,0-1 1 0 0,0 1-1 0 0,1-1 1 0 0,-1 0-1 0 0,1 0 1 0 0,4 5-1 0 0,17 11 160 0 0,1-1 0 0 0,1-1 0 0 0,0-1 0 0 0,44 19 0 0 0,-62-31-150 0 0,0 0-1 0 0,1-1 0 0 0,-1 0 1 0 0,1-1-1 0 0,0 0 0 0 0,-1 0 1 0 0,1-1-1 0 0,0 0 0 0 0,0-1 1 0 0,0 0-1 0 0,0 0 0 0 0,0-1 1 0 0,14-2-1 0 0,9-7 194 0 0,-1-2-1 0 0,57-29 1 0 0,-78 36-216 0 0,8-4 8 0 0,-1-1 0 0 0,0 0 1 0 0,-1-2-1 0 0,0 0 0 0 0,0 0 1 0 0,-2-1-1 0 0,1-1 0 0 0,-2-1 1 0 0,0 0-1 0 0,-1-1 0 0 0,19-31 1 0 0,-12 18 9 0 0,-14 22-20 0 0,0 0 0 0 0,-1 0-1 0 0,1 0 1 0 0,-2 0 0 0 0,1-1-1 0 0,2-9 1 0 0,-5 15-22 0 0,-1 0 1 0 0,0 0 0 0 0,1-1 0 0 0,-1 1-1 0 0,0 0 1 0 0,0 0 0 0 0,-1-1 0 0 0,1 1-1 0 0,0 0 1 0 0,-1 0 0 0 0,1 0 0 0 0,-1 0-1 0 0,0 0 1 0 0,0-1 0 0 0,0 1-1 0 0,0 0 1 0 0,0 1 0 0 0,0-1 0 0 0,0 0-1 0 0,-1 0 1 0 0,1 0 0 0 0,-1 1 0 0 0,1-1-1 0 0,-1 1 1 0 0,0-1 0 0 0,1 1 0 0 0,-5-3-1 0 0,0 1 0 0 0,0-1 0 0 0,0 1-1 0 0,0 0 1 0 0,-1 1 0 0 0,1-1-1 0 0,-1 1 1 0 0,1 1 0 0 0,-1-1-1 0 0,-8 0 1 0 0,-11 0 15 0 0,-28 1-1 0 0,35 1-15 0 0,-3 1-10 0 0,0 1 0 0 0,0 1 0 0 0,0 0 0 0 0,0 2 0 0 0,0 1 0 0 0,1 0 0 0 0,0 2 0 0 0,-31 15 0 0 0,-13 7 10 0 0,32-15-6 0 0,1 1 0 0 0,-52 34 0 0 0,73-42-7 0 0,1 1 0 0 0,0 0 1 0 0,0 1-1 0 0,0 0 0 0 0,2 0 1 0 0,-1 1-1 0 0,1 0 0 0 0,1 1 1 0 0,0 0-1 0 0,-7 16 0 0 0,13-25 11 0 0,0 0 0 0 0,0 0 0 0 0,1 0 0 0 0,-1 1 0 0 0,1-1 0 0 0,-1 0 0 0 0,1 0 0 0 0,0 1 0 0 0,1-1 0 0 0,-1 0 0 0 0,0 1 0 0 0,1-1 0 0 0,0 0 0 0 0,0 0 0 0 0,0 0 0 0 0,0 0 0 0 0,0 0 0 0 0,1 0 0 0 0,-1 0 0 0 0,4 4 0 0 0,-2-3 0 0 0,0 1 0 0 0,0-1 0 0 0,1-1 0 0 0,0 1 0 0 0,0 0 0 0 0,0-1 0 0 0,0 0 0 0 0,0 0 0 0 0,1 0 0 0 0,-1 0 0 0 0,1-1 0 0 0,6 3 0 0 0,16 8 0 0 0,-22-11 0 0 0,0 1 0 0 0,0-1 0 0 0,0 0 0 0 0,1 0 0 0 0,-1 0 0 0 0,0-1 0 0 0,1 0 0 0 0,-1 0 0 0 0,8 1 0 0 0,-5-2 12 0 0,-1 0 0 0 0,1-1-1 0 0,0 0 1 0 0,0 0 0 0 0,0 0-1 0 0,0-1 1 0 0,-1 0 0 0 0,1-1-1 0 0,-1 0 1 0 0,1 0 0 0 0,-1 0-1 0 0,0-1 1 0 0,0 0 0 0 0,-1 0 0 0 0,1-1-1 0 0,-1 0 1 0 0,0 0 0 0 0,0-1-1 0 0,-1 1 1 0 0,8-11 0 0 0,-1 1-18 0 0,49-73 93 0 0,-54 76-77 0 0,-1-1-1 0 0,0 0 1 0 0,-1 0-1 0 0,0 0 1 0 0,5-24-1 0 0,-7 21 5 0 0,0 0-1 0 0,-2-1 0 0 0,1-26 1 0 0,-2 37-14 0 0,0 1 1 0 0,-1-1 0 0 0,0 1-1 0 0,0 0 1 0 0,0-1 0 0 0,-1 1-1 0 0,0 0 1 0 0,0 0 0 0 0,0 0-1 0 0,0 0 1 0 0,-1 0 0 0 0,0 1-1 0 0,0-1 1 0 0,0 1 0 0 0,-4-5-1 0 0,5 7 0 0 0,0 1 0 0 0,1-1 0 0 0,-1 1 0 0 0,0 0 0 0 0,0 0 0 0 0,0-1 0 0 0,0 1 0 0 0,0 0 0 0 0,0 1 0 0 0,0-1 0 0 0,0 0 0 0 0,0 1 0 0 0,0-1 0 0 0,-1 1 0 0 0,1-1 0 0 0,0 1 0 0 0,0 0 0 0 0,-1 0 0 0 0,1 0 0 0 0,0 0 0 0 0,0 1 0 0 0,0-1 0 0 0,-1 1 0 0 0,1-1 0 0 0,0 1 0 0 0,0 0 0 0 0,0-1 0 0 0,-3 3 0 0 0,-5 3 0 0 0,0 0 0 0 0,0 0 0 0 0,1 1 0 0 0,-12 12 0 0 0,3-3 0 0 0,7-8-4 0 0,0 1-1 0 0,1 1 1 0 0,0-1-1 0 0,1 2 0 0 0,0-1 1 0 0,1 1-1 0 0,0 0 1 0 0,1 1-1 0 0,0 0 1 0 0,0 0-1 0 0,2 1 0 0 0,-1 0 1 0 0,-4 19-1 0 0,7-23 5 0 0,1-1 0 0 0,0 1 0 0 0,1 0 0 0 0,0 0 0 0 0,0 0 0 0 0,1-1 0 0 0,1 15 0 0 0,-1-21 0 0 0,1 1 0 0 0,-1-1 0 0 0,1 0 0 0 0,0 1 0 0 0,0-1 0 0 0,0 0 0 0 0,0 1 0 0 0,0-1 0 0 0,0 0 0 0 0,0 0 0 0 0,1 0 0 0 0,-1 0 0 0 0,1 0 0 0 0,0 0 0 0 0,0 0 0 0 0,-1-1 0 0 0,1 1 0 0 0,0 0 0 0 0,0-1 0 0 0,1 0 0 0 0,-1 1 0 0 0,0-1 0 0 0,0 0 0 0 0,0 0 0 0 0,1-1 0 0 0,-1 1 0 0 0,1 0 0 0 0,-1-1 0 0 0,1 1 0 0 0,4-1 0 0 0,3 1 10 0 0,1-2 1 0 0,0 0-1 0 0,-1 0 0 0 0,0-1 0 0 0,1 0 1 0 0,12-4-1 0 0,13-3-18 0 0,-23 6 12 0 0,-1 0 0 0 0,0 0 1 0 0,0-2-1 0 0,0 1 0 0 0,0-1 0 0 0,-1-1 0 0 0,1 0 0 0 0,-1-1 0 0 0,-1 0 0 0 0,0-1 0 0 0,0 0 1 0 0,17-17-1 0 0,-25 23-2 0 0,0-1 0 0 0,0 1 0 0 0,-1 0 0 0 0,1-1 0 0 0,-1 1 0 0 0,0-1 0 0 0,1 1 0 0 0,-1-1 0 0 0,0 1 0 0 0,-1-1 0 0 0,1 0 0 0 0,0 0 0 0 0,-1 1 0 0 0,1-1 1 0 0,-1 0-1 0 0,0 0 0 0 0,0 0 0 0 0,0 1 0 0 0,-1-1 0 0 0,1 0 0 0 0,-2-4 0 0 0,1 4-1 0 0,0 0 1 0 0,-1 1-1 0 0,1-1 1 0 0,-1 1-1 0 0,0-1 0 0 0,1 1 1 0 0,-1 0-1 0 0,0 0 1 0 0,-1 0-1 0 0,1 0 0 0 0,0 0 1 0 0,0 0-1 0 0,-1 1 1 0 0,1-1-1 0 0,-1 1 0 0 0,0-1 1 0 0,1 1-1 0 0,-1 0 1 0 0,0 0-1 0 0,-4-1 0 0 0,-1 0-3 0 0,0 1 0 0 0,0 0 0 0 0,0 0 0 0 0,0 0 0 0 0,-1 1 0 0 0,1 0 0 0 0,0 1 0 0 0,0 0 0 0 0,-16 3 0 0 0,11 0-5 0 0,1 1 0 0 0,0-1-1 0 0,0 2 1 0 0,0 0 0 0 0,-18 12-1 0 0,6-1-5 0 0,2 2 1 0 0,0 0-1 0 0,0 1 0 0 0,-33 44 0 0 0,48-56 13 0 0,1 1 0 0 0,0-1 0 0 0,-4 11 0 0 0,8-16 0 0 0,1 1 0 0 0,-1-1 0 0 0,1 1 0 0 0,0 0 0 0 0,0 0 0 0 0,0-1 0 0 0,0 1 0 0 0,1 0 0 0 0,-1 0 0 0 0,1 0 0 0 0,1 5 0 0 0,-1-9 0 0 0,0 1 0 0 0,0 0 0 0 0,0-1 0 0 0,0 1 0 0 0,0-1 0 0 0,0 1 0 0 0,1 0 0 0 0,-1-1 0 0 0,0 1 0 0 0,1-1 0 0 0,-1 1 0 0 0,0-1 0 0 0,1 1 0 0 0,-1-1 0 0 0,0 1 0 0 0,1-1 0 0 0,-1 1 0 0 0,1-1 0 0 0,-1 1 0 0 0,1-1 0 0 0,-1 0 0 0 0,1 1 0 0 0,0-1 0 0 0,-1 0 0 0 0,1 1 0 0 0,-1-1 0 0 0,1 0 0 0 0,0 0 0 0 0,-1 0 0 0 0,1 0 0 0 0,0 1 0 0 0,-1-1 0 0 0,1 0 0 0 0,-1 0 0 0 0,1 0 0 0 0,0 0 0 0 0,-1 0 0 0 0,1-1 0 0 0,0 1 0 0 0,-1 0 0 0 0,1 0 0 0 0,0 0 0 0 0,-1 0 0 0 0,1-1 0 0 0,-1 1 0 0 0,1 0 0 0 0,-1-1 0 0 0,2 0 0 0 0,3-1 0 0 0,0-1 0 0 0,0 0 0 0 0,9-7 0 0 0,-5 1 13 0 0,0 0 0 0 0,0 0-1 0 0,-1-1 1 0 0,6-11 0 0 0,11-11 41 0 0,-20 26-50 0 0,0 0 1 0 0,-1 0-1 0 0,0 0 1 0 0,-1-1-1 0 0,1 0 1 0 0,-1 1-1 0 0,-1-1 1 0 0,1 0-1 0 0,2-14 1 0 0,-4 18-4 0 0,-1 1 0 0 0,1-1 0 0 0,-1 1 0 0 0,0-1 0 0 0,0 0 0 0 0,0 1 0 0 0,0-1 0 0 0,-1 1-1 0 0,1-1 1 0 0,-1 0 0 0 0,0 1 0 0 0,1-1 0 0 0,-1 1 0 0 0,0 0 0 0 0,0-1 0 0 0,-1 1 0 0 0,1 0 0 0 0,0-1 0 0 0,-1 1 0 0 0,1 0 0 0 0,-1 0 0 0 0,0 0 0 0 0,0 0 0 0 0,0 1 0 0 0,0-1 0 0 0,0 0-1 0 0,0 1 1 0 0,0-1 0 0 0,0 1 0 0 0,-5-2 0 0 0,5 2-8 0 0,-1 0-1 0 0,1 1 1 0 0,-1-1 0 0 0,0 0-1 0 0,1 1 1 0 0,-1 0 0 0 0,0 0-1 0 0,0 0 1 0 0,1 0-1 0 0,-1 0 1 0 0,0 0 0 0 0,0 1-1 0 0,1-1 1 0 0,-1 1-1 0 0,0 0 1 0 0,1 0 0 0 0,-1 0-1 0 0,1 0 1 0 0,-1 0-1 0 0,1 0 1 0 0,-4 4 0 0 0,-4 2-289 0 0,0 1 1 0 0,1 0 0 0 0,-13 15 0 0 0,12-13-224 0 0,-12 13-3947 0 0</inkml:trace>
</inkml:ink>
</file>

<file path=ppt/ink/ink1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1-29T23:50:58.095"/>
    </inkml:context>
    <inkml:brush xml:id="br0">
      <inkml:brushProperty name="width" value="0.1" units="cm"/>
      <inkml:brushProperty name="height" value="0.1" units="cm"/>
      <inkml:brushProperty name="color" value="#66CC00"/>
    </inkml:brush>
  </inkml:definitions>
  <inkml:trace contextRef="#ctx0" brushRef="#br0">298 1368 1375 0 0,'-3'-4'538'0'0,"1"0"-1"0"0,0-1 0 0 0,0 1 1 0 0,1 0-1 0 0,-1-1 0 0 0,1 0 1 0 0,-1-8-1 0 0,2 12-452 0 0,0 1-1 0 0,0-1 0 0 0,0 1 1 0 0,0 0-1 0 0,0-1 1 0 0,0 1-1 0 0,0-1 0 0 0,0 1 1 0 0,0 0-1 0 0,0-1 1 0 0,0 1-1 0 0,0-1 1 0 0,-1 1-1 0 0,1 0 0 0 0,0-1 1 0 0,0 1-1 0 0,0-1 1 0 0,-1 1-1 0 0,1 0 1 0 0,0-1-1 0 0,0 1 0 0 0,-1 0 1 0 0,1 0-1 0 0,0-1 1 0 0,-1 1-1 0 0,1 0 1 0 0,0 0-1 0 0,-1-1 0 0 0,1 1 1 0 0,0 0-1 0 0,-1 0 1 0 0,1 0-1 0 0,-1-1 1 0 0,1 1-1 0 0,0 0 0 0 0,-1 0 1 0 0,1 0-1 0 0,-1 0 1 0 0,1 0-1 0 0,0 0 1 0 0,-1 0-1 0 0,1 0 0 0 0,-1 0 1 0 0,1 0-1 0 0,-1 0 1 0 0,1 0-1 0 0,0 0 1 0 0,-1 1-1 0 0,1-1 0 0 0,-1 0 1 0 0,1 0-1 0 0,0 0 1 0 0,-1 1-1 0 0,-1-1 70 0 0,1 1 1 0 0,-1 0-1 0 0,1 0 0 0 0,-1 0 1 0 0,1 0-1 0 0,-1 0 0 0 0,1 0 1 0 0,0 0-1 0 0,0 0 0 0 0,-1 1 1 0 0,1-1-1 0 0,-1 2 0 0 0,2-3 22 0 0,18 4 4451 0 0,17 9-3390 0 0,-33-12-1185 0 0,1 0 0 0 0,-1 0-1 0 0,1-1 1 0 0,0 1 0 0 0,-1-1-1 0 0,1 1 1 0 0,-1-1 0 0 0,1 0-1 0 0,0 0 1 0 0,-1 0 0 0 0,1 0 0 0 0,0 0-1 0 0,2-1 1 0 0,37-12 556 0 0,-34 9-455 0 0,-1 2 0 0 0,1-1 0 0 0,12-1 0 0 0,-5 3-22 0 0,0 1-1 0 0,28 3 0 0 0,8 0-65 0 0,-22-2 13 0 0,21-1 58 0 0,-38 0-97 0 0,0 0 0 0 0,0 2 0 0 0,0-1 0 0 0,0 1 0 0 0,12 4 0 0 0,-3-1-7 0 0,262 35 451 0 0,-184-29-283 0 0,82 7 154 0 0,212 18 324 0 0,-282-33-484 0 0,48 3 52 0 0,181 4-35 0 0,-262-10-97 0 0,192 10 78 0 0,-180-9-166 0 0,79-1 87 0 0,42-2 72 0 0,1 0-61 0 0,153 1 4 0 0,-182 21-132 0 0,-111-10 38 0 0,82 0 0 0 0,-75-11-6 0 0,-22-1 22 0 0,72 8 0 0 0,-6 1 20 0 0,-77-7-25 0 0,53 9 0 0 0,116 9 17 0 0,-190-17-60 0 0,192 23 902 0 0,-103-8 327 0 0,112-9-1855 0 0,-45-4-527 0 0,-156-2 1168 0 0,-1-1 1 0 0,0-1-1 0 0,1-1 0 0 0,-1-2 1 0 0,0 0-1 0 0,0-1 0 0 0,30-12 1 0 0,28-8 178 0 0,138-25 0 0 0,-189 42-172 0 0,0 0 1 0 0,44-19 0 0 0,-59 20 7 0 0,-1 2-12 0 0,-1-1-1 0 0,-1-1 0 0 0,1-1 0 0 0,-1 0 0 0 0,0 0 1 0 0,-1-1-1 0 0,0-1 0 0 0,-1 0 0 0 0,11-12 0 0 0,-1-4 67 0 0,20-34 0 0 0,-30 44-51 0 0,-2 1-5 0 0,0 0 0 0 0,-1-1 0 0 0,-1 0 0 0 0,6-22 1 0 0,14-70 91 0 0,-23 77-57 0 0,-2 0 1 0 0,-1 1-1 0 0,-1-1 0 0 0,-5-36 0 0 0,1 20-25 0 0,-13-74 29 0 0,-1 6-21 0 0,15 94-48 0 0,-1 1 0 0 0,-2 0 0 0 0,0 0 0 0 0,-1 0 0 0 0,0 1 0 0 0,-12-19 0 0 0,-9-28 0 0 0,24 58 0 0 0,-1 0 0 0 0,1 0 0 0 0,-1 0 0 0 0,0 0 0 0 0,-1 1 0 0 0,0 0 0 0 0,0 0 0 0 0,0 1 0 0 0,-1 0 0 0 0,0 0 0 0 0,0 0 0 0 0,-15-8 0 0 0,-8-3 0 0 0,0 2 0 0 0,-35-12 0 0 0,62 26 0 0 0,-58-20 29 0 0,-106-21 0 0 0,113 29-23 0 0,-179-35-6 0 0,164 35 0 0 0,-111-7 0 0 0,-73 14 0 0 0,100 4 0 0 0,-269-5 64 0 0,78-1-64 0 0,170 2 0 0 0,-244 4 0 0 0,206 26 0 0 0,135-13 0 0 0,-63 3 0 0 0,-258-6 0 0 0,65-13 0 0 0,-141-7 0 0 0,-25-11 74 0 0,450 21-84 0 0,-222 6 10 0 0,142 3 0 0 0,-78 8 0 0 0,100 2 0 0 0,77-14 0 0 0,17-1 0 0 0,1 0 0 0 0,-1-1 0 0 0,-19-1 0 0 0,-32 0 0 0 0,26 1 0 0 0,8 1 0 0 0,0 1 0 0 0,0 1 0 0 0,-38 11 0 0 0,-3 0 0 0 0,57-11 0 0 0,0 1 0 0 0,0 0 0 0 0,1 0 0 0 0,-1 2 0 0 0,-16 10 0 0 0,-21 9 0 0 0,37-19 0 0 0,0 0 0 0 0,-27 17 0 0 0,35-19 0 0 0,0 0 0 0 0,0 1 0 0 0,0-1 0 0 0,1 1 0 0 0,0 0 0 0 0,0 1 0 0 0,-8 12 0 0 0,-22 44 0 0 0,30-55-8 0 0,0 1 0 0 0,1-1 0 0 0,1 1 0 0 0,-1 0 0 0 0,1 0 0 0 0,1 1 0 0 0,-3 18 0 0 0,-6 17 8 0 0,5-26 0 0 0,-2 7 0 0 0,0 0 0 0 0,2 0 0 0 0,1 1 0 0 0,-3 40 0 0 0,20 91 0 0 0,-3-70 0 0 0,-6-65 0 0 0,9 35 0 0 0,-8-40 0 0 0,0 0 0 0 0,-1 1 0 0 0,1 25 0 0 0,-6-7-174 0 0,-8 50 0 0 0,0-5-1146 0 0,0 145-3481 0 0,12-163 3102 0 0</inkml:trace>
</inkml:ink>
</file>

<file path=ppt/ink/ink1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1-29T23:56:41.095"/>
    </inkml:context>
    <inkml:brush xml:id="br0">
      <inkml:brushProperty name="width" value="0.1" units="cm"/>
      <inkml:brushProperty name="height" value="0.1" units="cm"/>
      <inkml:brushProperty name="color" value="#66CC00"/>
    </inkml:brush>
  </inkml:definitions>
  <inkml:trace contextRef="#ctx0" brushRef="#br0">1 44 1839 0 0,'0'-10'755'0'0,"-1"9"-570"0"0,1-1-1 0 0,0 1 1 0 0,0-1 0 0 0,0 1-1 0 0,0 0 1 0 0,1-1-1 0 0,-1 1 1 0 0,0-1 0 0 0,0 1-1 0 0,1 0 1 0 0,-1 0 0 0 0,1-1-1 0 0,-1 1 1 0 0,2-2-1 0 0,5-7 38 0 0,-7 10-254 0 0,0 0 1 0 0,0 0-1 0 0,0 0 1 0 0,0 0 0 0 0,0 0-1 0 0,1-1 1 0 0,-1 1-1 0 0,0 0 1 0 0,0 0 0 0 0,0 0-1 0 0,0 0 1 0 0,1 0-1 0 0,-1 0 1 0 0,0 0 0 0 0,0-1-1 0 0,0 1 1 0 0,0 0-1 0 0,1 0 1 0 0,-1 0-1 0 0,0 0 1 0 0,0 0 0 0 0,0 0-1 0 0,1 0 1 0 0,-1 0-1 0 0,0 0 1 0 0,0 0 0 0 0,0 0-1 0 0,1 0 1 0 0,-1 0-1 0 0,0 0 1 0 0,0 0 0 0 0,0 1-1 0 0,1-1 1 0 0,-1 0-1 0 0,0 0 1 0 0,0 0 0 0 0,0 0-1 0 0,0 0 1 0 0,1 0-1 0 0,-1 0 1 0 0,0 1 0 0 0,0-1-1 0 0,0 0 1 0 0,0 0-1 0 0,0 0 1 0 0,0 0-1 0 0,1 0 1 0 0,-1 1 0 0 0,0-1-1 0 0,0 0 1 0 0,0 0-1 0 0</inkml:trace>
</inkml:ink>
</file>

<file path=ppt/ink/ink1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1-29T23:56:04.061"/>
    </inkml:context>
    <inkml:brush xml:id="br0">
      <inkml:brushProperty name="width" value="0.1" units="cm"/>
      <inkml:brushProperty name="height" value="0.1" units="cm"/>
      <inkml:brushProperty name="color" value="#66CC00"/>
    </inkml:brush>
  </inkml:definitions>
  <inkml:trace contextRef="#ctx0" brushRef="#br0">522 1345 2471 0 0,'-4'-1'144'0'0,"1"1"-1"0"0,-1-1 0 0 0,1 0 0 0 0,-1 0 0 0 0,1 0 0 0 0,-7-4 0 0 0,8 4 174 0 0,-1 0-1 0 0,1 0 1 0 0,0 0 0 0 0,-1 0-1 0 0,1 0 1 0 0,-1 0-1 0 0,1 1 1 0 0,-1-1 0 0 0,1 1-1 0 0,-1-1 1 0 0,0 1-1 0 0,1 0 1 0 0,-9-1 3790 0 0,18-8-3292 0 0,-5 6-601 0 0,0 1 0 0 0,1 0-1 0 0,-1-1 1 0 0,1 1 0 0 0,0 0-1 0 0,0 0 1 0 0,-1 0-1 0 0,1 1 1 0 0,0-1 0 0 0,1 1-1 0 0,-1 0 1 0 0,0-1 0 0 0,0 1-1 0 0,0 1 1 0 0,1-1 0 0 0,5 0-1 0 0,9 0 794 0 0,1-1-1 0 0,31-7 1 0 0,-31 5-366 0 0,0 0 1 0 0,33-1-1 0 0,-5 6-301 0 0,42-1 32 0 0,-83-1-349 0 0,-1 2 0 0 0,1-1 0 0 0,-1 0 0 0 0,6 2 0 0 0,-6-1 5 0 0,0 0 0 0 0,-1-1 1 0 0,1 1-1 0 0,-1-1 0 0 0,10-1 0 0 0,-9 1 10 0 0,1 0-1 0 0,-1 0 0 0 0,0 0 1 0 0,0 1-1 0 0,7 1 1 0 0,7 1 45 0 0,0-1 26 0 0,24 8-1 0 0,5 0 7 0 0,35 8 29 0 0,24 3 81 0 0,-69-14-110 0 0,-23-4-58 0 0,1-1 0 0 0,25 2 0 0 0,-9-4 9 0 0,-8 1 52 0 0,-1-1 1 0 0,30-5-1 0 0,-32 2-25 0 0,0 1 0 0 0,0 2 0 0 0,0 0-1 0 0,28 3 1 0 0,96 5 127 0 0,-136-8-184 0 0,1-1 0 0 0,-1 1 0 0 0,1-2-1 0 0,-1 1 1 0 0,0-1 0 0 0,16-6 0 0 0,-12 4 35 0 0,0 1-1 0 0,18-3 1 0 0,-5 4 13 0 0,0 1 1 0 0,45 4-1 0 0,49 5 44 0 0,-96-4-111 0 0,-16-3-5 0 0,0 0 0 0 0,0 0-1 0 0,15-1 1 0 0,-16 0-5 0 0,0 0 1 0 0,0 1-1 0 0,0 0 0 0 0,0 0 1 0 0,10 3-1 0 0,13 3 13 0 0,45 2 33 0 0,-56-9-21 0 0,0 0 0 0 0,-1-1 0 0 0,1-1 0 0 0,0-1 0 0 0,21-6 0 0 0,-31 7-11 0 0,-1-1-1 0 0,1 0 1 0 0,-1 0-1 0 0,0-1 1 0 0,-1 0-1 0 0,1-1 1 0 0,0 1-1 0 0,-1-1 0 0 0,0-1 1 0 0,-1 1-1 0 0,1-1 1 0 0,-1-1-1 0 0,0 1 1 0 0,0-1-1 0 0,-1 0 1 0 0,0 0-1 0 0,0 0 0 0 0,-1-1 1 0 0,0 0-1 0 0,0 0 1 0 0,-1 0-1 0 0,0 0 1 0 0,3-13-1 0 0,-1-40 97 0 0,-2 15-42 0 0,-2 35-75 0 0,-1 0 0 0 0,-1 0 0 0 0,-2-16 0 0 0,2 16 0 0 0,-1 0 0 0 0,2 1 0 0 0,0-20 0 0 0,4 1 13 0 0,-2 0 0 0 0,-1-1-1 0 0,-2 1 1 0 0,-4-38 0 0 0,0 45 23 0 0,-1-1-1 0 0,-10-22 1 0 0,6 16-15 0 0,3 11-9 0 0,-16-30 0 0 0,16 36-6 0 0,1 1 1 0 0,1-1 0 0 0,0-1 0 0 0,0 1-1 0 0,-4-25 1 0 0,5 3 28 0 0,2-51-1 0 0,-3-23 25 0 0,-8 45-59 0 0,4 24 0 0 0,-12-30 0 0 0,21 66 0 0 0,-1 0 0 0 0,0 1 0 0 0,0-1 0 0 0,0 0 0 0 0,0 1 0 0 0,-1-1 0 0 0,1 1 0 0 0,0-1 0 0 0,-1 1 0 0 0,0-1 0 0 0,0 1 0 0 0,0 0 0 0 0,0 0 0 0 0,0 0 0 0 0,0 0 0 0 0,0 1 0 0 0,-1-1 0 0 0,1 0 0 0 0,-1 1 0 0 0,1 0 0 0 0,-1-1 0 0 0,-2 0 0 0 0,-2 0 0 0 0,1 1 0 0 0,-1 0 0 0 0,0 0 0 0 0,0 0 0 0 0,0 1 0 0 0,0 0 0 0 0,0 0 0 0 0,-7 2 0 0 0,-74 4 0 0 0,42-5 0 0 0,31-2 0 0 0,-27 3 0 0 0,-69 5 0 0 0,40-4 0 0 0,-126 14 0 0 0,-6-11 0 0 0,149-6 0 0 0,37-1 0 0 0,0-1 0 0 0,0-1 0 0 0,-20-5 0 0 0,0-1 0 0 0,7 3 0 0 0,-45-8 0 0 0,40 10 0 0 0,-167-12 0 0 0,98 10 0 0 0,0 0 0 0 0,56 6 0 0 0,11 1 0 0 0,-64-7 0 0 0,58 1 0 0 0,0 1 0 0 0,-87 3 0 0 0,109 2 0 0 0,-17 2 0 0 0,1 0 0 0 0,-58 14 0 0 0,42-1 0 0 0,-59 26 0 0 0,103-38-109 0 0,-1 1 0 0 0,2 0 0 0 0,-1 0 0 0 0,1 1 0 0 0,-1 0 1 0 0,2 0-1 0 0,-1 1 0 0 0,1 0 0 0 0,0 0 0 0 0,0 1 0 0 0,1 0 0 0 0,-6 9 0 0 0,8-11 11 0 0,0 1 0 0 0,1 1 0 0 0,0-1 0 0 0,0 0 0 0 0,0 1 0 0 0,1 0 0 0 0,0-1 0 0 0,1 1 0 0 0,0 0 0 0 0,0 0 0 0 0,0 0 0 0 0,1 0 0 0 0,0 0 0 0 0,1 0 0 0 0,2 13 0 0 0,-2-15 26 0 0,0-1-1 0 0,1 1 1 0 0,-1-1 0 0 0,1 1-1 0 0,0-1 1 0 0,0 0-1 0 0,1 0 1 0 0,0 0 0 0 0,0 0-1 0 0,0 0 1 0 0,0-1-1 0 0,1 1 1 0 0,-1-1 0 0 0,1 0-1 0 0,1 0 1 0 0,-1 0-1 0 0,0-1 1 0 0,1 0 0 0 0,5 4-1 0 0,15 7 98 0 0,-1 2-1 0 0,0 1 1 0 0,27 24 0 0 0,-40-32 2 0 0,7 5 77 0 0,10 10 196 0 0,-26-22-289 0 0,-1-1 0 0 0,0 1 0 0 0,0 0-1 0 0,0 0 1 0 0,0 0 0 0 0,0 0 0 0 0,0 0 0 0 0,0 0-1 0 0,0 0 1 0 0,-1 0 0 0 0,1 0 0 0 0,-1 0 0 0 0,1 0-1 0 0,-1 4 1 0 0,3 21 70 0 0,-2-23-68 0 0,-1 0 1 0 0,1 0-1 0 0,-1-1 0 0 0,0 1 1 0 0,0 0-1 0 0,0 0 1 0 0,-1 5-1 0 0,1-7-10 0 0,-1 0-1 0 0,0 0 0 0 0,0 0 1 0 0,0 0-1 0 0,0 0 1 0 0,0 0-1 0 0,-1 0 0 0 0,1 0 1 0 0,0 0-1 0 0,-1-1 1 0 0,0 1-1 0 0,1 0 1 0 0,-3 1-1 0 0,-29 20 60 0 0,3-3-30 0 0,14-6-450 0 0,1 1 0 0 0,0 0 0 0 0,0 1 0 0 0,2 1 0 0 0,0 0 0 0 0,1 1 0 0 0,-13 26 0 0 0,9-9-1070 0 0</inkml:trace>
</inkml:ink>
</file>

<file path=ppt/ink/ink1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1-29T23:56:06.643"/>
    </inkml:context>
    <inkml:brush xml:id="br0">
      <inkml:brushProperty name="width" value="0.1" units="cm"/>
      <inkml:brushProperty name="height" value="0.1" units="cm"/>
      <inkml:brushProperty name="color" value="#66CC00"/>
    </inkml:brush>
  </inkml:definitions>
  <inkml:trace contextRef="#ctx0" brushRef="#br0">239 28 455 0 0,'-13'-13'2727'0'0,"11"12"-2462"0"0,1 0-1 0 0,-1 0 1 0 0,1 0 0 0 0,-1 0-1 0 0,1-1 1 0 0,0 1 0 0 0,-1-1-1 0 0,1 1 1 0 0,-1-3 0 0 0,1 5-65 0 0,1-1 1 0 0,-1 1-1 0 0,1-1 1 0 0,-1 1-1 0 0,1 0 1 0 0,-1-1-1 0 0,1 1 1 0 0,-1-1-1 0 0,1 1 1 0 0,0 0-1 0 0,-1-1 1 0 0,1 1-1 0 0,0 0 0 0 0,0-1 1 0 0,-1 1-1 0 0,1 0 1 0 0,0 0-1 0 0,0-1 1 0 0,0 2-1 0 0,-1-1-127 0 0,1 0-1 0 0,0-1 0 0 0,0 1 1 0 0,0-1-1 0 0,-1 1 0 0 0,1 0 0 0 0,0 0 1 0 0,0-1-1 0 0,0 1 0 0 0,0 0 0 0 0,0-1 1 0 0,0 1-1 0 0,0 0 0 0 0,0-1 1 0 0,0 1-1 0 0,1 0 0 0 0,-1-1 0 0 0,0 1 1 0 0,0 0-1 0 0,0-1 0 0 0,1 1 1 0 0,-1 0-1 0 0,0-1 0 0 0,1 1 0 0 0,-1-1 1 0 0,1 1-1 0 0,-1-1 0 0 0,1 1 0 0 0,-1-1 1 0 0,1 1-1 0 0,0 0 0 0 0,33 19 2208 0 0,-6-9-1666 0 0,-19-7-402 0 0,1 0 0 0 0,15 3 0 0 0,60 7 838 0 0,-45-9-662 0 0,-18-2-259 0 0,0 0 1 0 0,1-2-1 0 0,-1-1 0 0 0,1 0 0 0 0,-1-2 0 0 0,31-5 0 0 0,34-9 246 0 0,20-5 82 0 0,-85 16-369 0 0,0 2 0 0 0,34-1 0 0 0,-6 0-4 0 0,256-6 429 0 0,-218 11-378 0 0,14-7 83 0 0,-50 2-21 0 0,-42 3-127 0 0,43-2 199 0 0,66 4 1 0 0,-39 13-126 0 0,35-2 7 0 0,-91-9-101 0 0,28 2 17 0 0,-35-4-21 0 0,0 1 1 0 0,24 5-1 0 0,-17-1-28 0 0,0 2-1 0 0,33 14 1 0 0,-41-14-1 0 0,-1 1 1 0 0,0 0-1 0 0,16 14 0 0 0,-15-11-19 0 0,35 20-1 0 0,-24-19 6 0 0,-4-2 22 0 0,27 18 1 0 0,-42-24-11 0 0,52 38 154 0 0,-53-37-143 0 0,0 1 0 0 0,0 0 0 0 0,-1 0 0 0 0,0 0 0 0 0,-1 0 0 0 0,6 9 0 0 0,27 49 109 0 0,-27-45-81 0 0,-1-1 1 0 0,-1 2-1 0 0,-1-1 1 0 0,-1 1-1 0 0,-1 0 1 0 0,6 37-1 0 0,7 44 40 0 0,-3-24-41 0 0,-15-66-38 0 0,0-1 1 0 0,-1 0-1 0 0,-1 1 1 0 0,1-1-1 0 0,-2 0 1 0 0,0 0-1 0 0,0 0 1 0 0,-1 0-1 0 0,0 0 1 0 0,-1 0-1 0 0,0-1 1 0 0,-1 0-1 0 0,0 1 1 0 0,-1-2-1 0 0,0 1 1 0 0,0-1-1 0 0,-1 0 1 0 0,0 0-1 0 0,-1-1 1 0 0,-11 10-1 0 0,-12 14 5 0 0,21-21-9 0 0,-1 0 0 0 0,0-1 0 0 0,-14 10 0 0 0,14-12-1 0 0,1 0-1 0 0,-12 13 0 0 0,14-13 0 0 0,-1 0 0 0 0,-1 0 0 0 0,-15 10 0 0 0,-73 29-9 0 0,60-31 11 0 0,-36 11 42 0 0,50-15-42 0 0,-1-2-1 0 0,1 0 1 0 0,-2-2 0 0 0,0 0-1 0 0,-32 4 1 0 0,37-8-11 0 0,0 2 0 0 0,-31 11 0 0 0,-22 6 0 0 0,1-2 20 0 0,52-14-9 0 0,-1-1 0 0 0,0 0 0 0 0,-38 3 0 0 0,10-3 6 0 0,0 2-1 0 0,-55 15 0 0 0,51-10-8 0 0,-82 10-1 0 0,-36 4 69 0 0,128-19-35 0 0,12-4 11 0 0,-1 0-1 0 0,0-3 0 0 0,-53-3 1 0 0,-96-20 137 0 0,-45-23 142 0 0,210 42-326 0 0,-138-34 59 0 0,139 33-59 0 0,-1 1 0 0 0,0 1 0 0 0,0 1-1 0 0,-26 0 1 0 0,33 2-272 0 0,1 0 0 0 0,0 1 0 0 0,0 0 0 0 0,-1 0 0 0 0,1 1 0 0 0,1 0 0 0 0,-1 0 0 0 0,0 1 0 0 0,-15 9 0 0 0,-2 7-1023 0 0</inkml:trace>
</inkml:ink>
</file>

<file path=ppt/ink/ink1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1-29T23:56:46.335"/>
    </inkml:context>
    <inkml:brush xml:id="br0">
      <inkml:brushProperty name="width" value="0.1" units="cm"/>
      <inkml:brushProperty name="height" value="0.1" units="cm"/>
      <inkml:brushProperty name="color" value="#66CC00"/>
    </inkml:brush>
  </inkml:definitions>
  <inkml:trace contextRef="#ctx0" brushRef="#br0">5111 1330 1375 0 0,'-19'10'3927'0'0,"5"1"-2953"0"0,6-4-389 0 0,0-1 0 0 0,-15 8 0 0 0,17-10 7 0 0,5-3-540 0 0,0 0 1 0 0,0-1 0 0 0,1 1 0 0 0,-1 0 0 0 0,0-1 0 0 0,0 1-1 0 0,0-1 1 0 0,0 1 0 0 0,0-1 0 0 0,0 0 0 0 0,0 1 0 0 0,-1-1 0 0 0,1 0-1 0 0,0 0 1 0 0,0 0 0 0 0,0 0 0 0 0,0 0 0 0 0,0 0 0 0 0,-2 0-1 0 0,3 0-30 0 0,-1 0 0 0 0,1 0 0 0 0,-1-1 0 0 0,1 1 0 0 0,0 0-1 0 0,-1 0 1 0 0,1 0 0 0 0,-1 0 0 0 0,1 0 0 0 0,-1 0 0 0 0,1 0-1 0 0,0 1 1 0 0,-1-1 0 0 0,1 0 0 0 0,-1 0 0 0 0,1 0 0 0 0,-1 0-1 0 0,1 0 1 0 0,0 1 0 0 0,-1-1 0 0 0,1 0 0 0 0,0 0-1 0 0,-1 1 1 0 0,0-1 0 0 0,1 1 7 0 0,-1-1 0 0 0,1 1 0 0 0,-1-1-1 0 0,1 0 1 0 0,-1 0 0 0 0,1 1 0 0 0,-1-1-1 0 0,1 0 1 0 0,-1 0 0 0 0,0 1 0 0 0,1-1 0 0 0,-1 0-1 0 0,1 0 1 0 0,-1 0 0 0 0,0 0 0 0 0,1 0 0 0 0,-1 0-1 0 0,1 0 1 0 0,-1 0 0 0 0,0 0 0 0 0,1 0 0 0 0,-2-1-1 0 0,1 1 51 0 0,0 0 0 0 0,0-1 0 0 0,-1 1 0 0 0,1 0 0 0 0,0 0 0 0 0,-1 0 0 0 0,1 0 0 0 0,0 0 0 0 0,-1 0-1 0 0,1 0 1 0 0,0 1 0 0 0,-1-1 0 0 0,1 0 0 0 0,0 1 0 0 0,-2 0 0 0 0,-13 2 744 0 0,15-3-778 0 0,0 0 1 0 0,1 0-1 0 0,-1-1 1 0 0,1 1-1 0 0,-1 0 1 0 0,0 0-1 0 0,1-1 1 0 0,-1 1-1 0 0,1 0 1 0 0,-1-1-1 0 0,1 1 1 0 0,-1-1-1 0 0,1 1 1 0 0,-1 0-1 0 0,1-1 1 0 0,-1 1-1 0 0,1-1 1 0 0,0 0-1 0 0,-1 1 1 0 0,1-1-1 0 0,-1 0-11 0 0,0 0 0 0 0,1-1 0 0 0,-1 2 0 0 0,0-1 0 0 0,0 0 0 0 0,0 0 0 0 0,0 0 1 0 0,0 0-1 0 0,0 0 0 0 0,0 1 0 0 0,0-1 0 0 0,0 0 0 0 0,-1 0 0 0 0,1 0 26 0 0,0 0-1 0 0,0 0 1 0 0,0 0 0 0 0,0 0 0 0 0,0 0 0 0 0,0 0 0 0 0,0 0 0 0 0,1-1 0 0 0,-1 1 0 0 0,0 0 0 0 0,1-1 0 0 0,-1 1 0 0 0,1 0 0 0 0,-1-1 0 0 0,1 1-1 0 0,0-3 1 0 0,-1 2 23 0 0,1-1 0 0 0,-1 1-1 0 0,0 0 1 0 0,0-1 0 0 0,0 1-1 0 0,0 0 1 0 0,0-1 0 0 0,-3-1-1 0 0,3 1-15 0 0,-1 1 0 0 0,-1 0 0 0 0,1 0-1 0 0,0 0 1 0 0,0 0 0 0 0,-1 0 0 0 0,1 0 0 0 0,-1 1-1 0 0,1-1 1 0 0,-1 1 0 0 0,0 0 0 0 0,0-1-1 0 0,0 1 1 0 0,1 1 0 0 0,-1-1 0 0 0,0 0 0 0 0,0 1-1 0 0,0-1 1 0 0,0 1 0 0 0,0 0 0 0 0,0 0-1 0 0,-6 1 1 0 0,-21 5 0 0 0,2-1 205 0 0,-33 11 0 0 0,25-5 359 0 0,-72 12-1 0 0,93-22-346 0 0,0 0-1 0 0,-26-3 0 0 0,-1 0-61 0 0,-48 9-4 0 0,23 1-70 0 0,35-7-118 0 0,-1 3 1 0 0,-34 7 0 0 0,-27 3 162 0 0,81-14-107 0 0,0 0 1 0 0,1-1-1 0 0,-1-1 1 0 0,0 0-1 0 0,0-1 1 0 0,1 0-1 0 0,-1-1 1 0 0,1 0-1 0 0,-15-8 0 0 0,-21-6 143 0 0,19 8-119 0 0,8 2-78 0 0,1 1 1 0 0,-1 1-1 0 0,0 1 0 0 0,-1 1 1 0 0,-41-2-1 0 0,-52 11-32 0 0,88-3 0 0 0,-9 0 66 0 0,-1-1 0 0 0,1-2 1 0 0,0-2-1 0 0,-41-8 0 0 0,54 8-9 0 0,0 1 1 0 0,-35 1-1 0 0,42 1-48 0 0,-26 5 16 0 0,35-4-19 0 0,-1 1 1 0 0,0-2-1 0 0,0 1 1 0 0,0-1 0 0 0,-10-1-1 0 0,-120-17 522 0 0,0-6-272 0 0,114 21-230 0 0,0 1-1 0 0,0 1 1 0 0,0 1 0 0 0,-41 5-1 0 0,55-4-17 0 0,1-1 1 0 0,-19-2-1 0 0,-17 0 31 0 0,-74 12-39 0 0,102-8 4 0 0,0-2-1 0 0,-34-2 1 0 0,-4-4 60 0 0,40 5-50 0 0,0 1-1 0 0,0 1 1 0 0,-22 3 0 0 0,29-3-5 0 0,-27-3 39 0 0,11 1 32 0 0,-83-4 5 0 0,93 4-85 0 0,12 0 0 0 0,0 1 0 0 0,0 0 0 0 0,0-1 0 0 0,-1 1 0 0 0,1 0 0 0 0,0 1 0 0 0,0-1 0 0 0,0 0 0 0 0,0 0 0 0 0,0 1 0 0 0,-3 0 0 0 0,1 1 0 0 0,-1-1 0 0 0,0 0 0 0 0,0-1 0 0 0,0 1 0 0 0,0-1 0 0 0,1 0 0 0 0,-1 0 0 0 0,0 0 0 0 0,0-1 0 0 0,-5-1 0 0 0,-18 0 0 0 0,7 0 25 0 0,-7 0 14 0 0,13 1-12 0 0,13 1-23 0 0,1 0-1 0 0,-1-1 1 0 0,0 1 0 0 0,0 0 0 0 0,1 0-1 0 0,-1 0 1 0 0,0 0 0 0 0,1 0-1 0 0,-3 1 1 0 0,-2 0 9 0 0,0 0 0 0 0,0-1-1 0 0,0 0 1 0 0,0 0 0 0 0,0 0 0 0 0,-7-2-1 0 0,-15-1 27 0 0,-50-1 169 0 0,38 3-136 0 0,-43-8-1 0 0,53 5-22 0 0,21 3-29 0 0,-1 1 0 0 0,1 0 0 0 0,-19 4-1 0 0,-12-1 30 0 0,20-2-49 0 0,-24 4 0 0 0,24-2 0 0 0,-24 0 0 0 0,-21 2 64 0 0,43-4-64 0 0,1 1 0 0 0,-37 9 0 0 0,9-1 0 0 0,-34 2 0 0 0,66-11 0 0 0,-27 3 0 0 0,1 1 0 0 0,-49 13 0 0 0,77-14 0 0 0,0-1 0 0 0,-1-1 0 0 0,1 0 0 0 0,0-1 0 0 0,-1-1 0 0 0,1 0 0 0 0,-29-5 0 0 0,38 5 0 0 0,-1-1 0 0 0,0 1 0 0 0,1 1 0 0 0,-9 0 0 0 0,8 0 0 0 0,0 0 0 0 0,1-1 0 0 0,-1 0 0 0 0,-8-1 0 0 0,-6 1 22 0 0,18 0-18 0 0,0 0 0 0 0,0 0 1 0 0,0 0-1 0 0,0 0 0 0 0,0 0 0 0 0,0-1 0 0 0,0 1 1 0 0,0-1-1 0 0,-2-1 0 0 0,-8 0-4 0 0,12 2 0 0 0,0 0 0 0 0,0 0 0 0 0,0 0 0 0 0,0 0 0 0 0,0 0 0 0 0,0 0 0 0 0,0 0 0 0 0,0-1 0 0 0,0 1 0 0 0,0 0 0 0 0,0-1 0 0 0,0 1 0 0 0,0 0 0 0 0,0-1 0 0 0,0 1 0 0 0,0-1 0 0 0,0 0 0 0 0,-1 0 0 0 0,-2 0 10 0 0,0 0 0 0 0,-1 1 0 0 0,1-1 0 0 0,0 1 0 0 0,-7 1 0 0 0,7-1-6 0 0,-15 0-4 0 0,5 0 0 0 0,-1 0 0 0 0,0 0 0 0 0,-27-6 0 0 0,4 1-1 0 0,31 5 4 0 0,0 0-1 0 0,0-1 0 0 0,1 0 1 0 0,-14-4-1 0 0,3-1 51 0 0,10 4-44 0 0,0-1 0 0 0,1 1 0 0 0,-1-1 0 0 0,1 0-1 0 0,-10-7 1 0 0,12 6 42 0 0,-1 0-1 0 0,0-1 1 0 0,1 1-1 0 0,0-1 1 0 0,-4-7-1 0 0,1 4-22 0 0,5 5-20 0 0,-1 0 1 0 0,1 1-1 0 0,-1-1 0 0 0,0 1 0 0 0,0 0 1 0 0,0 0-1 0 0,0 0 0 0 0,-7-2 0 0 0,6 2 1 0 0,1 0 0 0 0,-1 0 0 0 0,0 0 0 0 0,1 0 0 0 0,-5-4 0 0 0,-6-1 21 0 0,12 7-27 0 0,1-1 1 0 0,-1 1-1 0 0,0-1 1 0 0,1 0-1 0 0,-1 1 0 0 0,1-1 1 0 0,0 0-1 0 0,-1 0 1 0 0,-1-1-1 0 0,-7-8 4 0 0,5 6 1 0 0,0-1 0 0 0,1 0 0 0 0,0 1 0 0 0,0-2 1 0 0,0 1-1 0 0,-5-9 0 0 0,8 11-5 0 0,0 1 0 0 0,0-1 0 0 0,0 1 0 0 0,0-1 0 0 0,0 0 0 0 0,1 1 0 0 0,-1-1 0 0 0,1 0 0 0 0,-1 0 0 0 0,1 1 0 0 0,0-1 0 0 0,0 0 0 0 0,1 0 0 0 0,-1 1 0 0 0,0-1 0 0 0,1 0 0 0 0,0 0 0 0 0,0 1 0 0 0,-1-1 0 0 0,4-4 0 0 0,-2 0-2 0 0,-1 2-1 0 0,0 1 0 0 0,-1-1 0 0 0,1 0 0 0 0,-1 0 0 0 0,0 0 0 0 0,-2-9 0 0 0,1-8 0 0 0,1 12 20 0 0,-2-1 0 0 0,-3-18 1 0 0,-2-8-18 0 0,-21-171 61 0 0,27 201-59 0 0,1 0 0 0 0,0 0 0 0 0,0 0 0 0 0,1-1 0 0 0,0 1 0 0 0,0 0 0 0 0,1 1 0 0 0,2-10-1 0 0,4-4 9 0 0,13-26-1 0 0,-18 41-17 0 0,8-24 5 0 0,-10 22 0 0 0,1 1 0 0 0,1 0 0 0 0,5-12 0 0 0,-3 8 0 0 0,0 0 0 0 0,-1 0 0 0 0,3-12 0 0 0,10-23 0 0 0,-3 21 0 0 0,5-13 0 0 0,-7 17 0 0 0,-10 17 0 0 0,-1 1 0 0 0,1-1 0 0 0,0 0 0 0 0,-1 0 0 0 0,1 0 0 0 0,1-5 0 0 0,8-31 0 0 0,-7 29 0 0 0,-1-1 0 0 0,0 1 0 0 0,-1-1 0 0 0,0 0 0 0 0,1-17 0 0 0,-3 24 0 0 0,1 0 0 0 0,-1 1 0 0 0,1-1 0 0 0,-1 1 0 0 0,1-1 0 0 0,2-5 0 0 0,-2 8 0 0 0,-1 0 0 0 0,1-1 0 0 0,0 1 0 0 0,-1 0 0 0 0,1 0 0 0 0,0-1 0 0 0,-1 1 0 0 0,1 0 0 0 0,0 0 0 0 0,0 0 0 0 0,0 0 0 0 0,0 0 0 0 0,0 0 0 0 0,0 1 0 0 0,0-1 0 0 0,1 0 0 0 0,-1 0 0 0 0,0 1 0 0 0,3-2 0 0 0,24-10 0 0 0,-10 4 0 0 0,168-53 0 0 0,-140 52 0 0 0,0 1 0 0 0,84-2 0 0 0,-113 9 0 0 0,46-1 0 0 0,112 12 0 0 0,164 16 0 0 0,-170-1 0 0 0,-94-22 0 0 0,78-6 0 0 0,35 1 0 0 0,-79 2 0 0 0,-49 0 0 0 0,-10-1 0 0 0,45 1 0 0 0,29 16 0 0 0,-26-3 0 0 0,-24-7 0 0 0,121-5 0 0 0,-158-1 0 0 0,0 1 0 0 0,48 9 0 0 0,-79-9 0 0 0,22 3 0 0 0,46 15 0 0 0,-64-16 0 0 0,0-2 0 0 0,0 1 0 0 0,18-1 0 0 0,2 1 0 0 0,92 5 0 0 0,-11-2 0 0 0,-61 0 0 0 0,0-3 0 0 0,0-3 0 0 0,1-1 0 0 0,-1-3 0 0 0,67-14 0 0 0,44-14 64 0 0,-116 29-64 0 0,83 2 0 0 0,-74 2 0 0 0,-38 2 0 0 0,-1 0 0 0 0,1 0 0 0 0,0 2 0 0 0,25 8 0 0 0,11 3 0 0 0,-21-8 0 0 0,-11-2 0 0 0,-1-1 0 0 0,1 0 0 0 0,31 0 0 0 0,-27-3 0 0 0,54-3 0 0 0,-46-1 0 0 0,99-11 0 0 0,-10-12 0 0 0,-106 22 0 0 0,0-1 0 0 0,-1 0 0 0 0,25-12 0 0 0,8-3 0 0 0,53-22 0 0 0,-90 39 0 0 0,0-1 0 0 0,0 1 0 0 0,1 1 0 0 0,-1 0 0 0 0,1 0 0 0 0,17 0 0 0 0,-25 2 0 0 0,5 0-9 0 0,0 0-1 0 0,-1 1 1 0 0,1-1 0 0 0,0 1 0 0 0,-1 1 0 0 0,13 3 0 0 0,17 3 9 0 0,-32-8 0 0 0,-1 1 0 0 0,1-1 0 0 0,-1 1 0 0 0,1 1 0 0 0,-1-1 0 0 0,1 1 0 0 0,-1-1 0 0 0,0 1 0 0 0,1 0 0 0 0,-1 1 0 0 0,5 3 0 0 0,7 6 0 0 0,20 19 0 0 0,-6-6 0 0 0,-24-20 0 0 0,3 3 0 0 0,1-1 0 0 0,0 0 0 0 0,1-1 0 0 0,17 9 0 0 0,-13-7 0 0 0,-1 1 0 0 0,1 0 0 0 0,-2 1 0 0 0,15 13 0 0 0,-21-17 0 0 0,0 0 0 0 0,-1 1 0 0 0,0-1 0 0 0,7 13 0 0 0,-10-16 0 0 0,-1 0 0 0 0,1 0 0 0 0,0-1 0 0 0,0 1 0 0 0,0-1 0 0 0,0 0 0 0 0,0 0 0 0 0,0 0 0 0 0,1 0 0 0 0,5 2 0 0 0,9 5 0 0 0,-16-7 0 0 0,0 0 0 0 0,0-1 0 0 0,0 1 0 0 0,0 0-1 0 0,0 0 1 0 0,0 0 0 0 0,0 0 0 0 0,-1 0 0 0 0,1 1 0 0 0,-1-1 0 0 0,1 1-1 0 0,-1-1 1 0 0,0 1 0 0 0,0-1 0 0 0,0 1 0 0 0,-1-1 0 0 0,1 1 0 0 0,0 4-1 0 0,0 5-12 0 0,0 1-1 0 0,-1-1 0 0 0,-2 13 1 0 0,1 3 6 0 0,-1-7 7 0 0,0 0 0 0 0,-1 1 0 0 0,-11 35 0 0 0,0 1 0 0 0,9-39-9 0 0,-1 0 1 0 0,-9 22-1 0 0,7-23-34 0 0,2 0-1 0 0,-7 28 1 0 0,6-18-214 0 0,-2-1 0 0 0,-1 0 0 0 0,-21 41 0 0 0,20-44 33 0 0,-33 65-1787 0 0,17-42 198 0 0</inkml:trace>
</inkml:ink>
</file>

<file path=ppt/ink/ink1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1-29T23:58:01.246"/>
    </inkml:context>
    <inkml:brush xml:id="br0">
      <inkml:brushProperty name="width" value="0.1" units="cm"/>
      <inkml:brushProperty name="height" value="0.1" units="cm"/>
      <inkml:brushProperty name="color" value="#66CC00"/>
    </inkml:brush>
  </inkml:definitions>
  <inkml:trace contextRef="#ctx0" brushRef="#br0">8 1105 7279 0 0,'-1'1'34'0'0,"0"0"-1"0"0,1 0 0 0 0,-1 0 1 0 0,0 0-1 0 0,1 0 0 0 0,-1 0 1 0 0,1 0-1 0 0,-1 1 0 0 0,1-1 1 0 0,0 0-1 0 0,-1 0 0 0 0,1 1 1 0 0,0-1-1 0 0,0 0 0 0 0,0 0 0 0 0,0 1 1 0 0,0-1-1 0 0,0 0 0 0 0,0 1 1 0 0,1-1-1 0 0,-1 0 0 0 0,0 0 1 0 0,1 1-1 0 0,-1-1 0 0 0,1 0 1 0 0,-1 0-1 0 0,1 0 0 0 0,0 0 1 0 0,0 1-1 0 0,3 5 142 0 0,1 0-1 0 0,0 0 1 0 0,7 7 0 0 0,-9-10 40 0 0,-1-2-66 0 0,0 0 1 0 0,0 0 0 0 0,0 0 0 0 0,0 0 0 0 0,-1 1-1 0 0,1-1 1 0 0,-1 1 0 0 0,0-1 0 0 0,0 1 0 0 0,0-1-1 0 0,0 1 1 0 0,1 4 0 0 0,-2-5 39 0 0,0 0 1 0 0,-1 0-1 0 0,1 0 0 0 0,0 0 0 0 0,-1 0 1 0 0,1 0-1 0 0,-1 0 0 0 0,0 0 1 0 0,0 0-1 0 0,1 0 0 0 0,-1-1 1 0 0,0 1-1 0 0,-1 0 0 0 0,1-1 0 0 0,0 1 1 0 0,0 0-1 0 0,-1-1 0 0 0,-2 2 1 0 0,3-1 202 0 0,-1 1 1 0 0,1-1 0 0 0,0 0 0 0 0,0 1 0 0 0,0-1 0 0 0,0 1 0 0 0,0-1 0 0 0,0 1 0 0 0,0-1-1 0 0,1 1 1 0 0,-1 0 0 0 0,1-1 0 0 0,0 1 0 0 0,0 5 0 0 0,19-14 1872 0 0,-4-3-1698 0 0,0 0-1 0 0,28-11 0 0 0,14-8-18 0 0,111-81 408 0 0,-65 39-667 0 0,301-167 467 0 0,-155 93-327 0 0,-102 56-265 0 0,165-72 0 0 0,-234 125-136 0 0,-2-3 0 0 0,-1-4 0 0 0,-3-2-1 0 0,105-85 1 0 0,-144 103-25 0 0,-24 20 11 0 0,0 0 1 0 0,0-1-1 0 0,-1 0 0 0 0,0-1 0 0 0,-1 0 1 0 0,1 0-1 0 0,5-10 0 0 0,-12 18-8 0 0,-1-1-1 0 0,0 0 0 0 0,0 1 0 0 0,1-1 0 0 0,-1 0 0 0 0,0 0 0 0 0,0 1 0 0 0,0-1 1 0 0,0 0-1 0 0,0 0 0 0 0,0 1 0 0 0,0-1 0 0 0,0 0 0 0 0,0 0 0 0 0,0 1 0 0 0,0-1 1 0 0,-1 0-1 0 0,1 0 0 0 0,0 1 0 0 0,0-1 0 0 0,-1 0 0 0 0,1 1 0 0 0,-1-1 1 0 0,1 0-1 0 0,0 1 0 0 0,-1-1 0 0 0,1 1 0 0 0,-1-1 0 0 0,1 1 0 0 0,-1-1 0 0 0,0 1 1 0 0,1-1-1 0 0,-1 1 0 0 0,1-1 0 0 0,-1 1 0 0 0,0 0 0 0 0,0-1 0 0 0,1 1 1 0 0,-2-1-1 0 0,-15-5-2680 0 0</inkml:trace>
</inkml:ink>
</file>

<file path=ppt/ink/ink1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1-29T23:58:02.143"/>
    </inkml:context>
    <inkml:brush xml:id="br0">
      <inkml:brushProperty name="width" value="0.1" units="cm"/>
      <inkml:brushProperty name="height" value="0.1" units="cm"/>
      <inkml:brushProperty name="color" value="#66CC00"/>
    </inkml:brush>
  </inkml:definitions>
  <inkml:trace contextRef="#ctx0" brushRef="#br0">567 103 8983 0 0,'-17'-18'1154'0'0,"0"2"-1"0"0,-1 0 1 0 0,-26-16-1 0 0,43 31-1088 0 0,-17-8 799 0 0,-1-2 1335 0 0,22 15-1858 0 0,-1-1 1 0 0,0 1 0 0 0,0 0 0 0 0,0 0 0 0 0,0-1 0 0 0,-1 1 0 0 0,1 0 0 0 0,-1 1 0 0 0,0-1 0 0 0,0 0 0 0 0,0 8-1 0 0,0 0-198 0 0,0 1 0 0 0,-1-1-1 0 0,-2 15 1 0 0,-2-6 62 0 0,-2 0 0 0 0,0-1 0 0 0,-1 1 0 0 0,-1-2 0 0 0,-1 1 0 0 0,-16 27-1 0 0,-20 24 932 0 0,-66 81 0 0 0,60-86-591 0 0,-50 85 0 0 0,91-133-433 0 0,-1 0 0 0 0,-1-1 0 0 0,-23 26 0 0 0,27-30 153 0 0,8-13-259 0 0,-1 1-1 0 0,1-1 0 0 0,0 1 1 0 0,-1-1-1 0 0,1 1 1 0 0,0-1-1 0 0,0 1 1 0 0,-1-1-1 0 0,1 1 1 0 0,0-1-1 0 0,0 1 1 0 0,0-1-1 0 0,0 1 1 0 0,-1-1-1 0 0,1 1 1 0 0,0-1-1 0 0,0 1 0 0 0,0-1 1 0 0,0 1-1 0 0,0-1 1 0 0,0 1-1 0 0,1-1 1 0 0,-1 1-1 0 0,0-1 1 0 0,0 2-1 0 0,11 13 51 0 0,18 7-40 0 0,-28-22-15 0 0,12 8 9 0 0,1-1 1 0 0,1 0 0 0 0,-1-2-1 0 0,1 1 1 0 0,0-2 0 0 0,1 0-1 0 0,-1 0 1 0 0,1-2-1 0 0,0 0 1 0 0,16 0 0 0 0,23-2 96 0 0,85-12 0 0 0,-94 7-34 0 0,219-22 208 0 0,327-35 319 0 0,-189 37-442 0 0,-264 19-97 0 0,-106 8-7 0 0,-25-2-33 0 0,1 1-1 0 0,-1-1 1 0 0,12-1 0 0 0,-19 1-11 0 0,0 0-1 0 0,1 0 1 0 0,-1 0-1 0 0,0 0 1 0 0,1 0 0 0 0,-1 1-1 0 0,0-1 1 0 0,0 0-1 0 0,1 1 1 0 0,-1-1 0 0 0,0 1-1 0 0,0-1 1 0 0,0 1-1 0 0,0 0 1 0 0,0-1 0 0 0,0 1-1 0 0,0 0 1 0 0,0 0-1 0 0,2 1 1 0 0,-13-8 2 0 0,9 4-290 0 0,0 1 0 0 0,0-1-1 0 0,1 0 1 0 0,-1 0 0 0 0,1 0 0 0 0,-1 0-1 0 0,1 0 1 0 0,0 0 0 0 0,-1 1 0 0 0,1-1-1 0 0,0 0 1 0 0,0 0 0 0 0,1 0 0 0 0,-1 0-1 0 0,1-3 1 0 0</inkml:trace>
</inkml:ink>
</file>

<file path=ppt/ink/ink1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1-29T23:56:52.541"/>
    </inkml:context>
    <inkml:brush xml:id="br0">
      <inkml:brushProperty name="width" value="0.1" units="cm"/>
      <inkml:brushProperty name="height" value="0.1" units="cm"/>
      <inkml:brushProperty name="color" value="#66CC00"/>
    </inkml:brush>
  </inkml:definitions>
  <inkml:trace contextRef="#ctx0" brushRef="#br0">2875 129 4775 0 0,'12'-18'440'0'0,"-12"17"-387"0"0,0 1 0 0 0,1-1 0 0 0,-1 1 1 0 0,0-1-1 0 0,1 1 0 0 0,-1 0 0 0 0,0-1 0 0 0,1 1 1 0 0,-1 0-1 0 0,1-1 0 0 0,-1 1 0 0 0,0 0 0 0 0,1 0 1 0 0,-1-1-1 0 0,1 1 0 0 0,-1 0 0 0 0,1 0 0 0 0,-1 0 1 0 0,1 0-1 0 0,-1 0 0 0 0,1 0 0 0 0,-1 0 1 0 0,1 0-1 0 0,-1 0 0 0 0,1 0 0 0 0,-1 0 0 0 0,1 0 1 0 0,-1 0-1 0 0,1 0 0 0 0,-1 0 0 0 0,1 0 0 0 0,-1 0 1 0 0,1 1-1 0 0,-1-1 0 0 0,1 0 0 0 0,0 1 0 0 0,-7 0 720 0 0,1 0 0 0 0,-1 0-1 0 0,1-1 1 0 0,-1 1-1 0 0,0-1 1 0 0,-6-1-1 0 0,4 0-600 0 0,0 1 1 0 0,0-1-1 0 0,0 1 0 0 0,0 0 0 0 0,0 1 0 0 0,0 0 0 0 0,0 1 0 0 0,-14 3 0 0 0,-3 1-33 0 0,-125 10 845 0 0,122-14-712 0 0,-147 12 1776 0 0,150-10-1830 0 0,-125 13 1167 0 0,131-15-1079 0 0,-32 9 1 0 0,0 0-135 0 0,28-6-85 0 0,-34 11 0 0 0,33-8-1 0 0,-26 4 0 0 0,-16 0 98 0 0,-99 15 430 0 0,140-23-545 0 0,1-2-1 0 0,-1-1 1 0 0,0-1-1 0 0,0-1 1 0 0,0-1 0 0 0,-42-9-1 0 0,51 8 1 0 0,1 1-1 0 0,-19-1 1 0 0,23 3-50 0 0,-1-1 0 0 0,1 0 1 0 0,0-1-1 0 0,0 0 0 0 0,-21-8 1 0 0,22 7 16 0 0,0-1 1 0 0,-1 2 0 0 0,-15-3 0 0 0,15 3 20 0 0,1 0 0 0 0,0 0 0 0 0,-15-6 0 0 0,21 6-40 0 0,-1 1 0 0 0,0 0-1 0 0,0 0 1 0 0,0 0-1 0 0,0 1 1 0 0,-9 0-1 0 0,-20-3 92 0 0,-36-6-45 0 0,41 6-51 0 0,-131-19 116 0 0,44-1 19 0 0,93 19-100 0 0,16 4-20 0 0,-1-1 0 0 0,1-1 0 0 0,0 0 0 0 0,-1 0 0 0 0,1 0 0 0 0,0-1 0 0 0,0 0 0 0 0,1 0 0 0 0,-9-5 0 0 0,6 2 22 0 0,0 0 0 0 0,-15-6 0 0 0,-6-3 49 0 0,23 12-78 0 0,-1-1 0 0 0,0 1 0 0 0,0 1 0 0 0,-1-1-1 0 0,-13-1 1 0 0,-17-5 68 0 0,37 8-86 0 0,-31-10 68 0 0,0 1 0 0 0,-54-9 0 0 0,50 15-47 0 0,-58-8 82 0 0,93 12-105 0 0,0 0 0 0 0,-1 0 0 0 0,1 0 0 0 0,0 0 0 0 0,0 0 0 0 0,0 1 0 0 0,0-1 0 0 0,0 1 0 0 0,0 0 0 0 0,1 0 0 0 0,-1-1 0 0 0,0 1 0 0 0,0 0 0 0 0,0 0 0 0 0,1 1 0 0 0,-3 1 0 0 0,-1 0 0 0 0,1 1 0 0 0,-1 1 0 0 0,1-1 0 0 0,-4 6 0 0 0,-9 19 0 0 0,12-20 0 0 0,0 1 0 0 0,1-1 0 0 0,0 1 0 0 0,0 0 0 0 0,1 0 0 0 0,0 0 0 0 0,-1 15 0 0 0,-3 4 0 0 0,5-21 0 0 0,1 0 0 0 0,0 0 0 0 0,1 0 0 0 0,-1 0 0 0 0,1 0 0 0 0,1 0 0 0 0,0 0 0 0 0,0 0 0 0 0,0 0 0 0 0,1 0 0 0 0,0 0 0 0 0,5 10 0 0 0,-5-14 3 0 0,-1 1 0 0 0,0-1 0 0 0,0 0-1 0 0,-1 0 1 0 0,1 0 0 0 0,-1 1 0 0 0,0-1 0 0 0,0 0 0 0 0,0 0 0 0 0,0 1-1 0 0,-2 5 1 0 0,-2 5 28 0 0,-11 27 1 0 0,10-28-17 0 0,-7 25 1 0 0,10-32-12 0 0,-1 0 0 0 0,0 0 0 0 0,0 0 0 0 0,0 0 0 0 0,-1-1 0 0 0,0 1 0 0 0,-8 9 0 0 0,7-10 0 0 0,1 0 0 0 0,0 0 0 0 0,0 1 0 0 0,0 0 0 0 0,1-1 0 0 0,0 1 0 0 0,-4 13 0 0 0,4-5 9 0 0,0 1-1 0 0,1-1 1 0 0,1 1-1 0 0,1 25 1 0 0,1-34 11 0 0,0 1 1 0 0,0-1-1 0 0,1 0 1 0 0,0 0-1 0 0,0 0 1 0 0,1-1-1 0 0,0 1 1 0 0,0 0-1 0 0,1-1 1 0 0,-1 0-1 0 0,1 0 1 0 0,7 7-1 0 0,9 9 44 0 0,2-1 0 0 0,34 26-1 0 0,-47-40-40 0 0,1-1-1 0 0,1 0 1 0 0,0 0-1 0 0,-1-1 1 0 0,21 6-1 0 0,19 10 60 0 0,-42-17 496 0 0,4 2-392 0 0,0-1 0 0 0,0 1 0 0 0,0-2 0 0 0,18 5 0 0 0,76 11 502 0 0,-89-17-718 0 0,-1 0-73 0 0,1 0-1 0 0,16-1 0 0 0,-23 0-124 0 0,-1-1 1 0 0,0 2-1 0 0,0-1 0 0 0,0 1 0 0 0,0 1 1 0 0,10 5-1 0 0,-13-7 198 0 0,32 19 26 0 0,-29-16 0 0 0,0 1 0 0 0,0-2 0 0 0,18 7 0 0 0,-17-7 0 0 0,1 1 0 0 0,18 10 0 0 0,-18-9 0 0 0,0 0 0 0 0,15 5 0 0 0,68 28 42 0 0,-21-7-36 0 0,-48-23-11 0 0,0 0-1 0 0,52 10 1 0 0,82-7 59 0 0,-105-10-33 0 0,122 4 176 0 0,-7 2-186 0 0,-103-7 45 0 0,-44-2-57 0 0,0 1 1 0 0,0 1-1 0 0,42 8 0 0 0,-24-1 1 0 0,2-3 0 0 0,-1-1 0 0 0,48-1 0 0 0,1 0 0 0 0,91 5 53 0 0,-43-7-30 0 0,-114-2 5 0 0,0-2 0 0 0,0-1 0 0 0,39-11 0 0 0,-46 9 17 0 0,0-1 0 0 0,19-12 0 0 0,-22 12-10 0 0,0 0 1 0 0,0 1-1 0 0,22-7 0 0 0,-35 12-47 0 0,-1 1 1 0 0,1 0-1 0 0,-1 0 1 0 0,1-1-1 0 0,-1 1 0 0 0,1 0 1 0 0,-1 0-1 0 0,1 0 0 0 0,-1 0 1 0 0,1 0-1 0 0,-1 0 0 0 0,1 0 1 0 0,-1 0-1 0 0,1 0 1 0 0,-1 0-1 0 0,1 0 0 0 0,-1 0 1 0 0,1 0-1 0 0,-1 0 0 0 0,1 0 1 0 0,-1 0-1 0 0,1 1 0 0 0,-1-1 1 0 0,1 0-1 0 0,-1 0 1 0 0,1 1-1 0 0,-1-1 0 0 0,1 0 1 0 0,-1 1-1 0 0,0-1 0 0 0,1 0 1 0 0,0 1-1 0 0,-1 0-49 0 0,0 0 0 0 0,0 0 0 0 0,0 0 0 0 0,-1 1 0 0 0,1-1 0 0 0,0 0 0 0 0,0 0 0 0 0,-1 0 0 0 0,1 0 0 0 0,0 0 0 0 0,-1 0 0 0 0,1 0 0 0 0,-1 0 0 0 0,0 1 0 0 0,-26 34-1940 0 0,12-20 184 0 0,-3 0-338 0 0</inkml:trace>
</inkml:ink>
</file>

<file path=ppt/ink/ink1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1-29T23:56:54.935"/>
    </inkml:context>
    <inkml:brush xml:id="br0">
      <inkml:brushProperty name="width" value="0.1" units="cm"/>
      <inkml:brushProperty name="height" value="0.1" units="cm"/>
      <inkml:brushProperty name="color" value="#66CC00"/>
    </inkml:brush>
  </inkml:definitions>
  <inkml:trace contextRef="#ctx0" brushRef="#br0">4792 1138 2759 0 0,'1'-1'62'0'0,"-1"-1"0"0"0,1 0-1 0 0,0 1 1 0 0,-1-1 0 0 0,1 0-1 0 0,0 1 1 0 0,0-1-1 0 0,0 1 1 0 0,0-1 0 0 0,0 1-1 0 0,1 0 1 0 0,-1-1-1 0 0,0 1 1 0 0,1 0 0 0 0,-1 0-1 0 0,1 0 1 0 0,-1 0-1 0 0,1 0 1 0 0,-1 0 0 0 0,1 0-1 0 0,0 1 1 0 0,-1-1-1 0 0,1 0 1 0 0,2 1 0 0 0,-1-1-129 0 0,0 0 1 0 0,0-1 0 0 0,0 1 0 0 0,0-1-1 0 0,-1 1 1 0 0,1-1 0 0 0,0 0 0 0 0,2-2-1 0 0,-4 3 110 0 0,-1 1 0 0 0,0-1-1 0 0,1 1 1 0 0,-1-1-1 0 0,0 1 1 0 0,1-1-1 0 0,-1 1 1 0 0,0-1-1 0 0,0 1 1 0 0,1-1-1 0 0,-1 1 1 0 0,0-1-1 0 0,0 1 1 0 0,0-1 0 0 0,0 1-1 0 0,0-1 1 0 0,0 1-1 0 0,0-1 1 0 0,0 0-1 0 0,0 1 1 0 0,0-1-1 0 0,0 1 1 0 0,0-1-1 0 0,0 0 1 0 0,-5-1 1607 0 0,-2 8-468 0 0,-4 6-839 0 0,0-1-1 0 0,-1 0 1 0 0,-1 0-1 0 0,-25 16 0 0 0,33-24-161 0 0,0-1-1 0 0,-1 1 1 0 0,1-1-1 0 0,0-1 1 0 0,0 1-1 0 0,-1-1 1 0 0,1 0-1 0 0,-1 0 1 0 0,1 0-1 0 0,-7-1 1 0 0,-10 0 515 0 0,-27-5 0 0 0,17 2-314 0 0,-192-26 2058 0 0,194 25-2107 0 0,1-2-1 0 0,0 0 0 0 0,-34-13 0 0 0,46 13-181 0 0,-10-3 50 0 0,12 4-56 0 0,0 0 1 0 0,0 1-1 0 0,-1 1 1 0 0,-22-3-1 0 0,-123-7 423 0 0,65 4-328 0 0,-109 3 0 0 0,67 19-65 0 0,-6 0-14 0 0,-74 13 19 0 0,71-5-80 0 0,-146 23 28 0 0,143-4-84 0 0,22-4 40 0 0,-98 18 34 0 0,183-46-29 0 0,-1-2 0 0 0,-47 1 0 0 0,-57 8 238 0 0,-17 7-92 0 0,72-19-95 0 0,62-4-77 0 0,-24-1 100 0 0,-58-11 0 0 0,-15-1 151 0 0,-39-1-104 0 0,77 11-83 0 0,-107 9-1 0 0,23 16-51 0 0,63-9-22 0 0,-81-10 56 0 0,149-2-42 0 0,28 1-5 0 0,10-1-47 0 0,0 0 1 0 0,1 0-1 0 0,-1 0 0 0 0,0-1 1 0 0,-7-1-1 0 0,11 2 14 0 0,-1-1 0 0 0,0 1 0 0 0,1-1 0 0 0,-1 0 0 0 0,1 0-1 0 0,0 0 1 0 0,-1 0 0 0 0,1 0 0 0 0,0 0 0 0 0,-1 0 0 0 0,1 0 0 0 0,0-1 0 0 0,0 1 0 0 0,0 0 0 0 0,0-1 0 0 0,0 1 0 0 0,0-1 0 0 0,1 1 0 0 0,-2-4-1 0 0,-1-5 89 0 0,1 0-1 0 0,0 0 0 0 0,1 0 0 0 0,0-1 0 0 0,1 1 0 0 0,0 0 1 0 0,2-14-1 0 0,-1-8 9 0 0,-1-48 298 0 0,-16-135-1 0 0,7 140-331 0 0,7 47-35 0 0,-1 0 0 0 0,-12-46 0 0 0,-64-154 25 0 0,24 71-34 0 0,49 141-47 0 0,3 7 0 0 0,0 0 0 0 0,0-1 0 0 0,1 1 0 0 0,-2-15 0 0 0,4 20 0 0 0,0 1 0 0 0,0 0 0 0 0,0 0 0 0 0,0 0 0 0 0,1 0 0 0 0,0 0 0 0 0,-1 0 0 0 0,1-1 0 0 0,0 2 0 0 0,1-1 0 0 0,-1 0 0 0 0,0 0 0 0 0,1 0 0 0 0,0 0 0 0 0,-1 1 0 0 0,1-1 0 0 0,0 1 0 0 0,3-3 0 0 0,3-2 0 0 0,0 0 0 0 0,1 1 0 0 0,0-1 0 0 0,-1 2 0 0 0,2 0 0 0 0,-1 0 0 0 0,1 0 0 0 0,0 1 0 0 0,0 1 0 0 0,0 0 0 0 0,12-2 0 0 0,13-1 0 0 0,69-3 0 0 0,-95 9 0 0 0,173 2 0 0 0,-57 1 0 0 0,293-19 0 0 0,-204 15 0 0 0,-2 0 0 0 0,35-23 0 0 0,76-3 0 0 0,-213 26 0 0 0,271-12 0 0 0,-90 10 0 0 0,-2 25 0 0 0,-230-17 0 0 0,209 9 0 0 0,34 2 0 0 0,-215-6 0 0 0,106 8 0 0 0,-132-14 0 0 0,72-7 0 0 0,88-3 1140 0 0,-86 5-771 0 0,-96-1-984 0 0,151-7-319 0 0,-185 9 925 0 0,68-5 35 0 0,-66 5-74 0 0,0 1-1 0 0,1-1 1 0 0,-1 1-1 0 0,0 1 1 0 0,0-1-1 0 0,0 1 1 0 0,13 5-1 0 0,-17-5-30 0 0,0 0 0 0 0,-1 0 0 0 0,1 0 0 0 0,0 0 0 0 0,-1 1 0 0 0,0-1 0 0 0,1 1 0 0 0,-1 0 0 0 0,0-1 0 0 0,-1 1 0 0 0,1 0 0 0 0,0 0 0 0 0,-1 0 0 0 0,2 5 0 0 0,2 5-954 0 0,-1 1 0 0 0,2 14 1 0 0,-5-27 909 0 0,5 30-1788 0 0</inkml:trace>
</inkml:ink>
</file>

<file path=ppt/ink/ink1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1-29T23:58:47.265"/>
    </inkml:context>
    <inkml:brush xml:id="br0">
      <inkml:brushProperty name="width" value="0.1" units="cm"/>
      <inkml:brushProperty name="height" value="0.1" units="cm"/>
      <inkml:brushProperty name="color" value="#66CC00"/>
    </inkml:brush>
  </inkml:definitions>
  <inkml:trace contextRef="#ctx0" brushRef="#br0">1741 196 2303 0 0,'-9'-5'462'0'0,"-1"0"0"0"0,0 1 0 0 0,0 0-1 0 0,-1 0 1 0 0,1 1 0 0 0,-20-3-1 0 0,-14 1-181 0 0,4 0-172 0 0,0 1 1 0 0,-41 2 0 0 0,23 3 203 0 0,-58-8 1 0 0,-21-1 66 0 0,-296 21-29 0 0,210-3 882 0 0,422-19-789 0 0,6-1-390 0 0,112 5 105 0 0,-292 4-134 0 0,140-9 257 0 0,107 2 392 0 0,-136 9-487 0 0,-28 0-89 0 0,-70-2-54 0 0,1-2-1 0 0,37-7 1 0 0,13-1 85 0 0,-57 5-21 0 0,-80 3 223 0 0,-263 4-153 0 0,307-1-172 0 0,-285-21 36 0 0,-57 0-8 0 0,66 8-13 0 0,35 0 9 0 0,176 13-21 0 0,-107 13-1 0 0,-50 3-7 0 0,171-14 0 0 0,-31-4 0 0 0,79 3 0 0 0,1-1 0 0 0,0 1 0 0 0,0-1 0 0 0,0 0 0 0 0,-7-2 0 0 0,33-1 0 0 0,341-6 0 0 0,84 2 0 0 0,-69-1 0 0 0,-168 1 0 0 0,73 9 0 0 0,14 0 0 0 0,1 6 75 0 0,-247-4 32 0 0,-86-11-16 0 0,0 3 0 0 0,0 0 0 0 0,-44 3 0 0 0,-2-1 3 0 0,-152-7-30 0 0,-498 11 0 0 0,577 1-40 0 0,-65 3 44 0 0,175-3-61 0 0,0 3 0 0 0,-78 20-1 0 0,13 10-3530 0 0,63-19-352 0 0</inkml:trace>
</inkml:ink>
</file>

<file path=ppt/ink/ink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1-29T23:39:44.128"/>
    </inkml:context>
    <inkml:brush xml:id="br0">
      <inkml:brushProperty name="width" value="0.1" units="cm"/>
      <inkml:brushProperty name="height" value="0.1" units="cm"/>
      <inkml:brushProperty name="color" value="#E71224"/>
    </inkml:brush>
  </inkml:definitions>
  <inkml:trace contextRef="#ctx0" brushRef="#br0">13 54 1439 0 0,'0'2'57'0'0,"-1"-1"-1"0"0,1 1 0 0 0,0 0 0 0 0,-1-1 1 0 0,1 1-1 0 0,-1 0 0 0 0,0-1 0 0 0,0 1 0 0 0,-1 2 1 0 0,-3 4 716 0 0,5-7-723 0 0,0-1 0 0 0,0 0-1 0 0,0 0 1 0 0,0 1-1 0 0,0-1 1 0 0,0 0 0 0 0,0 0-1 0 0,0 1 1 0 0,0-1-1 0 0,0 0 1 0 0,0 0 0 0 0,0 1-1 0 0,0-1 1 0 0,0 0-1 0 0,0 0 1 0 0,0 1 0 0 0,0-1-1 0 0,0 0 1 0 0,0 0-1 0 0,0 1 1 0 0,0-1 0 0 0,1 0-1 0 0,-1 0 1 0 0,0 1-1 0 0,0-1 1 0 0,0 0 0 0 0,0 0-1 0 0,1 0 1 0 0,-1 0-1 0 0,0 1 1 0 0,0-1 0 0 0,0 0-1 0 0,1 0 1 0 0,-1 0-1 0 0,0 0 1 0 0,1 1 0 0 0,14 1 929 0 0,20-7 21 0 0,-32 5-799 0 0,15-3 419 0 0,35-1 0 0 0,-38 4-534 0 0,-1-2-1 0 0,25-5 0 0 0,-27 4 107 0 0,13 5 134 0 0,-5 0-182 0 0,173 6 738 0 0,-177-8-829 0 0,1 0-1 0 0,-1-1 1 0 0,0-1-1 0 0,0-1 1 0 0,19-4-1 0 0,39-7 113 0 0,-63 13-119 0 0,-1-1 0 0 0,19-6-1 0 0,0-1 21 0 0,1 0 21 0 0,-22 6-66 0 0,0 1 0 0 0,-1 0 0 0 0,14-2 0 0 0,-5 2 1 0 0,-8 1-9 0 0,0 0 0 0 0,0 0 0 0 0,11 2 0 0 0,87 9-13 0 0,-80-7 0 0 0,-19-3 0 0 0,1 1 0 0 0,-1 0 0 0 0,0 0 0 0 0,14 5 0 0 0,-14-4 0 0 0,0 0 0 0 0,1 0 0 0 0,14 1 0 0 0,-14-3 0 0 0,-1 1 0 0 0,0 0 0 0 0,0 1 0 0 0,14 4 0 0 0,-9-2 34 0 0,1 0 0 0 0,0-1 0 0 0,0-1 0 0 0,0 0 0 0 0,24 0-1 0 0,6 1 20 0 0,-16-1-33 0 0,51-4-1 0 0,-20 0 6 0 0,-40 1-11 0 0,-1-1-1 0 0,19-4 0 0 0,16-2 11 0 0,-24 3-24 0 0,-22 3 0 0 0,1 1 0 0 0,0-1 0 0 0,12 1 0 0 0,45-3 0 0 0,-43 2 0 0 0,-1 1 0 0 0,1 1 0 0 0,39 5 0 0 0,-25 0 0 0 0,-20-4 0 0 0,-1 1 0 0 0,19 6 0 0 0,-20-5 5 0 0,-1 0-1 0 0,0-1 1 0 0,1 0 0 0 0,-1-1-1 0 0,1 0 1 0 0,20-2-1 0 0,-12-1 7 0 0,1-2 0 0 0,40-11-1 0 0,-28 6-10 0 0,52-7 0 0 0,-38 4 0 0 0,-40 11 0 0 0,-1 0 0 0 0,1 1 0 0 0,0 0 0 0 0,-1 0 0 0 0,1 0 0 0 0,11 4 0 0 0,-12-3 8 0 0,0 0 0 0 0,1-1 0 0 0,-1 0 0 0 0,0 0 0 0 0,0 0 0 0 0,0-1 0 0 0,11-2 0 0 0,-6 1 14 0 0,0 0-1 0 0,19 0 0 0 0,-30 2-16 0 0,0 0-1 0 0,0 0 0 0 0,0 0 0 0 0,0 1 1 0 0,0-1-1 0 0,0 0 0 0 0,0 1 1 0 0,0-1-1 0 0,0 1 0 0 0,0-1 1 0 0,0 1-1 0 0,0-1 0 0 0,0 1 0 0 0,0 0 1 0 0,0-1-1 0 0,0 1 0 0 0,-1 0 1 0 0,1 0-1 0 0,0 0 0 0 0,-1-1 0 0 0,1 1 1 0 0,0 0-1 0 0,-1 0 0 0 0,1 0 1 0 0,-1 0-1 0 0,1 0 0 0 0,-1 0 0 0 0,1 2 1 0 0,0 2-128 0 0,0-1 0 0 0,0 1 0 0 0,0 0 0 0 0,-1 0 0 0 0,0 6 0 0 0,0-1-456 0 0</inkml:trace>
</inkml:ink>
</file>

<file path=ppt/ink/ink1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1-30T00:06:09.192"/>
    </inkml:context>
    <inkml:brush xml:id="br0">
      <inkml:brushProperty name="width" value="0.1" units="cm"/>
      <inkml:brushProperty name="height" value="0.1" units="cm"/>
      <inkml:brushProperty name="color" value="#F4F91B"/>
    </inkml:brush>
  </inkml:definitions>
  <inkml:trace contextRef="#ctx0" brushRef="#br0">826 1417 1839 0 0,'-5'-2'32'0'0,"-1"1"-1"0"0,1-1 0 0 0,0 1 0 0 0,-1 0 0 0 0,1 1 0 0 0,-1-1 0 0 0,1 1 0 0 0,-11 1 1 0 0,8 0 66 0 0,0-1 0 0 0,0 0 1 0 0,-9-2-1 0 0,-23 0 1708 0 0,32 1-1307 0 0,-8 1 676 0 0,16 0-1140 0 0,0 0-1 0 0,-1 0 0 0 0,1 0 1 0 0,0 0-1 0 0,0 0 0 0 0,-1 0 1 0 0,1 0-1 0 0,0 0 0 0 0,-1 0 1 0 0,1 0-1 0 0,0 0 0 0 0,-1 1 1 0 0,1-1-1 0 0,0 0 0 0 0,0 0 1 0 0,-1 0-1 0 0,1 1 0 0 0,0-1 1 0 0,0 0-1 0 0,-1 0 1 0 0,1 0-1 0 0,0 1 0 0 0,0-1 1 0 0,0 0-1 0 0,0 1 0 0 0,-1-1 1 0 0,1 0-1 0 0,0 0 0 0 0,0 1 1 0 0,0-1-1 0 0,0 0 0 0 0,0 1 1 0 0,0-1-1 0 0,0 1 0 0 0,0-1 8 0 0,0 0-1 0 0,0 1 0 0 0,1-1 0 0 0,-1 0 0 0 0,0 0 0 0 0,1 1 1 0 0,-1-1-1 0 0,0 0 0 0 0,1 0 0 0 0,-1 1 0 0 0,0-1 0 0 0,1 0 1 0 0,-1 0-1 0 0,0 0 0 0 0,1 0 0 0 0,-1 0 0 0 0,1 0 0 0 0,-1 0 1 0 0,0 0-1 0 0,1 0 0 0 0,-1 0 0 0 0,1 0 0 0 0,-1 0 1 0 0,0 0-1 0 0,2 0 0 0 0,15-1 825 0 0,-12 1-571 0 0,6 0 235 0 0,-4-1-320 0 0,0 1 0 0 0,-1 0 1 0 0,1 1-1 0 0,-1-1 1 0 0,1 1-1 0 0,-1 0 0 0 0,1 1 1 0 0,11 4-1 0 0,-16-5-154 0 0,0-1 1 0 0,0 1-1 0 0,0-1 1 0 0,0 1-1 0 0,1-1 1 0 0,-1 0-1 0 0,4 0 1 0 0,14 3 288 0 0,-14-1-230 0 0,0-1 0 0 0,0 0 0 0 0,1 0 0 0 0,-1 0 0 0 0,0-1 0 0 0,1 0 0 0 0,-1 0 0 0 0,0-1 0 0 0,10-1 0 0 0,-7 0 111 0 0,0 1 1 0 0,19 1 0 0 0,-13 0-92 0 0,1 0 0 0 0,0-1 0 0 0,27-5 1 0 0,-23 3 142 0 0,31-1 1 0 0,-1 5 145 0 0,35 0-106 0 0,-39-4-233 0 0,-7 1 172 0 0,70-11 1 0 0,-58 7 16 0 0,-25 2-24 0 0,0 1 0 0 0,30 0 0 0 0,0 0-146 0 0,83-9-40 0 0,-48 10 10 0 0,-63 5-43 0 0,2 0 2 0 0,147-18 371 0 0,-163 15-362 0 0,0-1 1 0 0,-1 2-1 0 0,24 3 0 0 0,20 1 65 0 0,-31-4-92 0 0,0 2 0 0 0,33 7-1 0 0,19 2 81 0 0,-56-10-55 0 0,-8 0-29 0 0,1 0 0 0 0,-1-2 0 0 0,0 1 0 0 0,0-2 0 0 0,0 0 0 0 0,26-5 0 0 0,-21 2 80 0 0,36-3 0 0 0,-15 3 26 0 0,-13 1 2 0 0,44 2 0 0 0,-42 1-112 0 0,32-4 14 0 0,-43 2 26 0 0,0 1 1 0 0,1 0-1 0 0,23 3 1 0 0,2 4 43 0 0,58-1-1 0 0,39 6 217 0 0,-105-7-270 0 0,36-2 40 0 0,-59-2-90 0 0,83-4 137 0 0,-4 0-37 0 0,42 2-34 0 0,15 4 75 0 0,-69 2-61 0 0,0-3 0 0 0,118-14-1 0 0,-102 9 7 0 0,-93 4-74 0 0,74 6 12 0 0,-54-2 42 0 0,-109-14 243 0 0,-25 18-245 0 0,66-4-38 0 0,-10 1-13 0 0,-58-3 0 0 0,-78-5 40 0 0,144 3-27 0 0,-175-3-2 0 0,177 3-11 0 0,1 1 0 0 0,0-2 0 0 0,1-1 0 0 0,-53-11 0 0 0,29-3 0 0 0,-108-17 0 0 0,138 29 0 0 0,-97-6 0 0 0,-246 8 0 0 0,244 8 0 0 0,98-4 0 0 0,-63 0 0 0 0,90-2 0 0 0,-23-3 0 0 0,1 2 0 0 0,-1 1 0 0 0,-64 10 0 0 0,0 3 0 0 0,-2 1 0 0 0,55-3 0 0 0,25-6 0 0 0,-37 5 0 0 0,-8 3 0 0 0,45-12 0 0 0,0-1 0 0 0,0-1 0 0 0,0 0 0 0 0,-21-5 0 0 0,-3-4 0 0 0,-62-10 64 0 0,68 20-64 0 0,16 2 0 0 0,-23-4 27 0 0,32 1-10 0 0,-1 0 0 0 0,1 1 0 0 0,-1 0 0 0 0,1 1-1 0 0,-26 6 1 0 0,28-5-12 0 0,0 0-1 0 0,0-1 1 0 0,0 0-1 0 0,-21-1 1 0 0,-24 2 100 0 0,13-2-41 0 0,34 0-44 0 0,-1 0-1 0 0,1 0 1 0 0,0-1-1 0 0,-10-1 1 0 0,-21-2 21 0 0,33 5-31 0 0,-1-1 0 0 0,1 1 0 0 0,-1 1 0 0 0,-10 3 0 0 0,3-1-7 0 0,12-4 2 0 0,0 0 0 0 0,0 0 0 0 0,0 0 0 0 0,0 0 0 0 0,0-1 0 0 0,0 1 0 0 0,-4-2 0 0 0,-14-1 19 0 0,7 4-24 0 0,13 0 0 0 0,-1-1 0 0 0,0 0 0 0 0,0 0 0 0 0,1 1 0 0 0,-1-1 0 0 0,0 0 0 0 0,1-1 0 0 0,-1 1 0 0 0,0 0 0 0 0,0 0 0 0 0,-1-1 0 0 0,-39-8 76 0 0,37 7-55 0 0,-1 0 0 0 0,0 1-1 0 0,0 0 1 0 0,0 0 0 0 0,1 1 0 0 0,-1-1-1 0 0,0 1 1 0 0,0 0 0 0 0,0 1 0 0 0,0 0-1 0 0,0 0 1 0 0,0 0 0 0 0,0 0 0 0 0,1 1-1 0 0,-12 5 1 0 0,-22 3-21 0 0,16-6 0 0 0,12 0 0 0 0,0 0 0 0 0,-17 10 0 0 0,18-9 0 0 0,-16 5 0 0 0,23-8 0 0 0,0-2 24 0 0,0 0 1 0 0,0 0-1 0 0,0 0 0 0 0,0 0 1 0 0,0-1-1 0 0,0 1 0 0 0,0-1 1 0 0,-4-1-1 0 0,-19-2 88 0 0,-14-2 69 0 0,39 6-181 0 0,-1-1 0 0 0,5-7 0 0 0,9-4 0 0 0,-12 12 1 0 0,0-1 0 0 0,0 0-1 0 0,0 1 1 0 0,0-1 0 0 0,0 0 0 0 0,0 1 0 0 0,0-1-1 0 0,0 0 1 0 0,0 1 0 0 0,0-1 0 0 0,0 0 0 0 0,0 1-1 0 0,-1-1 1 0 0,1 0 0 0 0,0 1 0 0 0,0-1-1 0 0,-1 1 1 0 0,1-1 0 0 0,0 1 0 0 0,-1-1 0 0 0,1 1-1 0 0,-1-1 1 0 0,1 1 0 0 0,-1-1 0 0 0,1 1 0 0 0,-1-1-1 0 0,1 1 1 0 0,-1-1 0 0 0,1 1 0 0 0,-1 0-1 0 0,-1-1 1 0 0,-21-11 35 0 0,18 10-33 0 0,0 0 1 0 0,1 1 0 0 0,-1 0 0 0 0,1 0 0 0 0,-1 0 0 0 0,1 1 0 0 0,-1 0 0 0 0,1 0 0 0 0,-1 0 0 0 0,1 0 0 0 0,-1 1 0 0 0,0-1 0 0 0,1 1 0 0 0,0 0 0 0 0,-1 1 0 0 0,-7 2 0 0 0,8-2-4 0 0,1-1 0 0 0,-1 0 0 0 0,0 1 0 0 0,1 0 0 0 0,-1 0 0 0 0,1 0 0 0 0,0 0 0 0 0,-1 1 0 0 0,1-1 0 0 0,-5 6 0 0 0,6-6 0 0 0,2 0 0 0 0,-18-14 0 0 0,15 10 19 0 0,1-1-1 0 0,-1 0 0 0 0,1 1 1 0 0,0-1-1 0 0,0 0 1 0 0,0 0-1 0 0,0 0 1 0 0,0-1-1 0 0,1 1 1 0 0,-1 0-1 0 0,1-1 0 0 0,0 1 1 0 0,-1-5-1 0 0,-4-8 64 0 0,-16-31 239 0 0,20 42-288 0 0,0 0-1 0 0,1 0 1 0 0,0 0-1 0 0,0 0 1 0 0,0-1-1 0 0,1 1 1 0 0,0 0-1 0 0,0-9 0 0 0,0 7 17 0 0,0 1-1 0 0,0-1 0 0 0,0 0 0 0 0,-1 1 1 0 0,-2-10-1 0 0,1 10-17 0 0,1-1 1 0 0,0 1-1 0 0,1 0 1 0 0,0-1-1 0 0,0 1 1 0 0,0 0-1 0 0,1-1 0 0 0,-1 1 1 0 0,2 0-1 0 0,3-12 1 0 0,-3 8-7 0 0,0 1-1 0 0,0-1 1 0 0,0-13 0 0 0,-3 18-18 0 0,1-1 0 0 0,-1 0-1 0 0,-3-10 1 0 0,2 10 13 0 0,1 0 1 0 0,-1 0-1 0 0,2 0 0 0 0,-1-6 0 0 0,1 5-13 0 0,1 0 1 0 0,0 0-1 0 0,1-1 0 0 0,0 1 0 0 0,0 0 0 0 0,6-12 1 0 0,-4 10-4 0 0,-1 0 1 0 0,4-18-1 0 0,-4 13 5 0 0,-2 12 0 0 0,-1 0 1 0 0,1 0-1 0 0,-1-1 0 0 0,0 1 0 0 0,1 0 0 0 0,-1-1 0 0 0,0 1 0 0 0,-1-1 1 0 0,1 1-1 0 0,0 0 0 0 0,-1-1 0 0 0,-1-3 0 0 0,0 0-2 0 0,-1 0 0 0 0,0 0 0 0 0,0 1-1 0 0,-5-8 1 0 0,-12-20 23 0 0,14 18 17 0 0,1 0 1 0 0,0 0-1 0 0,-5-28 0 0 0,6 18-35 0 0,2 13-12 0 0,0-1 0 0 0,0-17-1 0 0,0 18 17 0 0,0 0 0 0 0,0 0 0 0 0,-6-16 0 0 0,7 25-16 0 0,-1-4 7 0 0,0-1 0 0 0,0 0 0 0 0,1 1 1 0 0,0-1-1 0 0,0 0 0 0 0,0 0 0 0 0,1 0 0 0 0,2-14 0 0 0,3-27-5 0 0,-4 34 6 0 0,1 0-1 0 0,0-1 0 0 0,1 1 1 0 0,0 0-1 0 0,1 0 0 0 0,7-16 0 0 0,-8 25 0 0 0,1 0-1 0 0,-1 1 0 0 0,1-1 0 0 0,0 1 0 0 0,1 0 0 0 0,-1 0 0 0 0,1 0 0 0 0,9-7 1 0 0,6-2 5 0 0,22-13 1 0 0,-36 24-19 0 0,8-4 6 0 0,0 1 0 0 0,1 1 0 0 0,0 0 0 0 0,0 1 0 0 0,22-3 0 0 0,-19 4 0 0 0,9-3 0 0 0,-10 2 0 0 0,-1 1 0 0 0,34-2 0 0 0,143-6 0 0 0,-13-3 0 0 0,-112 8 0 0 0,148-16 0 0 0,-171 15 0 0 0,-21 2 0 0 0,1 2 0 0 0,-1 0 0 0 0,33 2 0 0 0,-40 1 0 0 0,31-2 0 0 0,-31 0 0 0 0,32 2 0 0 0,7 2 0 0 0,-30-1 0 0 0,41 6 0 0 0,1 4 0 0 0,47 11 0 0 0,-95-18 0 0 0,26 1 0 0 0,14 4 0 0 0,47 8 0 0 0,-52-9 0 0 0,-41-7 0 0 0,1 0 0 0 0,-1 0 0 0 0,1-2 0 0 0,-1 1 0 0 0,28-7 0 0 0,71-23 0 0 0,-55 12 0 0 0,-34 11 0 0 0,5-1 0 0 0,0 0 0 0 0,1 2 0 0 0,31-2 0 0 0,-15 3 0 0 0,-30 3 0 0 0,1 1 0 0 0,0 0 0 0 0,18 2 0 0 0,-24 0 0 0 0,8 0 0 0 0,28 7 0 0 0,-46-7 0 0 0,0-1 0 0 0,0 1 0 0 0,0-1 0 0 0,0 1 0 0 0,0-1 0 0 0,0 1 0 0 0,0 0 0 0 0,0-1 0 0 0,0 1 0 0 0,0 0 0 0 0,-1 0 0 0 0,1-1 0 0 0,1 2 0 0 0,-2-1 0 0 0,0-1 0 0 0,0 0 0 0 0,0 1 0 0 0,1-1 0 0 0,-1 0 0 0 0,0 1 0 0 0,0-1 0 0 0,0 1 0 0 0,0-1 0 0 0,0 0 0 0 0,0 1 0 0 0,0-1 0 0 0,0 1 0 0 0,0-1 0 0 0,0 0 0 0 0,0 1 0 0 0,0-1 0 0 0,0 1 0 0 0,0-1 0 0 0,0 0 0 0 0,0 1 0 0 0,0-1 0 0 0,0 1 0 0 0,0-1 0 0 0,-1 0 0 0 0,1 1 0 0 0,0-1 0 0 0,0 0 0 0 0,0 1 0 0 0,-1-1 0 0 0,1 0 0 0 0,0 0 0 0 0,-1 1 0 0 0,1-1 0 0 0,0 0 0 0 0,-1 1 0 0 0,1-1 0 0 0,0 0 0 0 0,-1 0 0 0 0,1 0 0 0 0,0 0 0 0 0,-1 1 0 0 0,1-1 0 0 0,-1 0 0 0 0,0 1 0 0 0,1-1 0 0 0,-1 0 0 0 0,0 1 0 0 0,1-1 0 0 0,-1 1 0 0 0,1 0 0 0 0,-1-1 0 0 0,1 1 0 0 0,-1-1 0 0 0,1 1 0 0 0,0 0 0 0 0,-1-1 0 0 0,1 1 0 0 0,0 0 0 0 0,-1-1 0 0 0,1 1 0 0 0,0 0 0 0 0,0-1 0 0 0,-1 1 0 0 0,1 0 0 0 0,0 0 0 0 0,0-1 0 0 0,0 1 0 0 0,0 0 0 0 0,0 0 0 0 0,0-1 0 0 0,0 1 0 0 0,1 0 0 0 0,-1 0 0 0 0,0-1 0 0 0,0 1 0 0 0,1 1 0 0 0,0 1 0 0 0,0-1 0 0 0,1 1 0 0 0,-1 0 0 0 0,1 0 0 0 0,-1-1 0 0 0,1 1 0 0 0,0-1 0 0 0,4 5 0 0 0,-5-6 0 0 0,0 0 0 0 0,0 0 0 0 0,-1 0 0 0 0,1 0 0 0 0,0 1 0 0 0,0-1 0 0 0,-1 0 0 0 0,1 0 0 0 0,-1 1 0 0 0,1-1 0 0 0,-1 1 0 0 0,0-1 0 0 0,1 0 0 0 0,-1 1 0 0 0,0 1 0 0 0,0-2 0 0 0,0 0 0 0 0,0 0 0 0 0,0-1 0 0 0,0 1 0 0 0,0 0 0 0 0,0 0 0 0 0,1 0 0 0 0,-1-1 0 0 0,0 1 0 0 0,1 0 0 0 0,-1 0 0 0 0,0 0 0 0 0,1-1 0 0 0,-1 1 0 0 0,1 0 0 0 0,-1-1 0 0 0,1 1 0 0 0,-1 0 0 0 0,1-1 0 0 0,-1 1 0 0 0,1-1 0 0 0,0 1 0 0 0,-1-1 0 0 0,1 1 0 0 0,0-1 0 0 0,-1 1 0 0 0,1-1 0 0 0,0 0 0 0 0,0 1 0 0 0,0-1 0 0 0,-1 0 0 0 0,1 0 0 0 0,0 0 0 0 0,0 1 0 0 0,1-1 0 0 0,23 8 0 0 0,-6-4 0 0 0,-15-3 0 0 0,0 1 0 0 0,0-2 0 0 0,0 1 0 0 0,1 0 0 0 0,-1-1 0 0 0,0 0 0 0 0,0 0 0 0 0,0 0 0 0 0,7-1 0 0 0,-7 1 0 0 0,1 0 0 0 0,-1 0 0 0 0,0 0 0 0 0,1 0 0 0 0,-1 1 0 0 0,0 0 0 0 0,1 0 0 0 0,-1 0 0 0 0,6 3 0 0 0,3 0 0 0 0,9 1 0 0 0,0-1 0 0 0,30 2 0 0 0,-49-5 0 0 0,33 2 0 0 0,0 0 0 0 0,69-6 0 0 0,-90 2 0 0 0,1 1 0 0 0,-1 0 0 0 0,23 5 0 0 0,-28-4 0 0 0,37-5 0 0 0,-41 4 0 0 0,0-1 0 0 0,0 0 0 0 0,0 0 0 0 0,0 0 0 0 0,0-1 0 0 0,0 0 0 0 0,0 0 0 0 0,-1-1 0 0 0,9-4 0 0 0,13-5 0 0 0,32-9 0 0 0,16-7 0 0 0,-14 7 0 0 0,-15 7 0 0 0,-27 6 0 0 0,1 2 0 0 0,1 0 0 0 0,38-5 0 0 0,-32 8 0 0 0,-1 2 0 0 0,1 1 0 0 0,-1 0 0 0 0,34 6 0 0 0,-21 1 0 0 0,55 15 0 0 0,-47-11 0 0 0,-35-9 0 0 0,0 0 0 0 0,-1 1 0 0 0,1 0 0 0 0,16 8 0 0 0,-16-4 0 0 0,0 1 0 0 0,0 0 0 0 0,-1 0 0 0 0,15 16 0 0 0,1-1 0 0 0,-9-10 0 0 0,0-1 0 0 0,1-1 0 0 0,24 11 0 0 0,-33-17 0 0 0,6 2 0 0 0,29 9 0 0 0,2 0 0 0 0,-9-6 0 0 0,-2-2 0 0 0,-7 5 0 0 0,55 32 0 0 0,-51-27 0 0 0,-26-14 0 0 0,0 1 0 0 0,-1 0 0 0 0,1 0 0 0 0,-1 0 0 0 0,0 1 0 0 0,0-1 0 0 0,0 1 0 0 0,-1 1 0 0 0,0-1 0 0 0,0 1 0 0 0,5 10 0 0 0,0 4 0 0 0,-1 1 0 0 0,10 36 0 0 0,-12-36 0 0 0,3 13-8 0 0,12 59 0 0 0,-20-78 1 0 0,-1-1 0 0 0,0 1 0 0 0,-1 0 0 0 0,-1 0 1 0 0,0 0-1 0 0,-5 20 0 0 0,0-10 7 0 0,-1-1 0 0 0,-1 0 0 0 0,-2 0 0 0 0,0 0 0 0 0,-15 22 0 0 0,3-4-236 0 0,2 2 0 0 0,-17 51 0 0 0,-20 95-3387 0 0,35-109 1384 0 0,5-25 281 0 0</inkml:trace>
</inkml:ink>
</file>

<file path=ppt/ink/ink1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1-30T00:06:13.619"/>
    </inkml:context>
    <inkml:brush xml:id="br0">
      <inkml:brushProperty name="width" value="0.1" units="cm"/>
      <inkml:brushProperty name="height" value="0.1" units="cm"/>
      <inkml:brushProperty name="color" value="#F4F91B"/>
    </inkml:brush>
  </inkml:definitions>
  <inkml:trace contextRef="#ctx0" brushRef="#br0">2007 89 1983 0 0,'-3'-3'178'0'0,"-1"0"-1"0"0,0 1 0 0 0,1-1 1 0 0,-1 1-1 0 0,0 0 0 0 0,0 0 0 0 0,0 1 1 0 0,0-1-1 0 0,0 1 0 0 0,-1 0 1 0 0,1 0-1 0 0,0 0 0 0 0,-9 0 0 0 0,0-1 469 0 0,-6-1-28 0 0,1 0-1 0 0,0 1 0 0 0,-1 1 1 0 0,1 1-1 0 0,-23 3 0 0 0,23-2-349 0 0,0 0 0 0 0,0-1 0 0 0,1-2 0 0 0,-24-3 0 0 0,16 2 88 0 0,-331-24 1964 0 0,266 27-1920 0 0,-80 0 264 0 0,-105-11 313 0 0,174 3-657 0 0,-122 7 0 0 0,191 3-316 0 0,1 1 0 0 0,-1 2 1 0 0,1 1-1 0 0,0 2 1 0 0,0 1-1 0 0,1 1 0 0 0,0 1 1 0 0,-30 17-1 0 0,-32 26-536 0 0,48-27 184 0 0</inkml:trace>
</inkml:ink>
</file>

<file path=ppt/ink/ink1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1-30T00:06:35.890"/>
    </inkml:context>
    <inkml:brush xml:id="br0">
      <inkml:brushProperty name="width" value="0.1" units="cm"/>
      <inkml:brushProperty name="height" value="0.1" units="cm"/>
      <inkml:brushProperty name="color" value="#F4F91B"/>
    </inkml:brush>
  </inkml:definitions>
  <inkml:trace contextRef="#ctx0" brushRef="#br0">3190 0 1375 0 0,'-30'5'1870'0'0,"14"-1"-1372"0"0,0-2 0 0 0,-27 3-1 0 0,-17 1 739 0 0,39-3-926 0 0,1-1 0 0 0,-38-1 1 0 0,-1 0 151 0 0,-201 7 1652 0 0,241-8-1963 0 0,-26-3 1 0 0,-4 0 55 0 0,-267 15 549 0 0,175-5-456 0 0,30 2 47 0 0,63-4-60 0 0,-83-1 1 0 0,-28-19 790 0 0,140 14-1014 0 0,-6-2-16 0 0,0 2 0 0 0,-47 4 0 0 0,40 0-28 0 0,-32-1 0 0 0,-6 0 4 0 0,-41 4-24 0 0,-117 12 0 0 0,106 0 50 0 0,-84 9 159 0 0,164-24-160 0 0,0-2 1 0 0,-83-9-1 0 0,50-1 208 0 0,19 3-98 0 0,0-3 0 0 0,-56-16 1 0 0,104 23-159 0 0,0-1 0 0 0,-1 1 0 0 0,1 1 0 0 0,0 0 0 0 0,-1 0 0 0 0,1 1 0 0 0,-1-1 0 0 0,1 2 0 0 0,-13 1 0 0 0,21-2 0 0 0,-1 0 0 0 0,1 0 0 0 0,0 0-1 0 0,-1 0 1 0 0,1 0 0 0 0,0 0 0 0 0,-1 0 0 0 0,1 0-1 0 0,-1 1 1 0 0,1-1 0 0 0,0 0 0 0 0,-1 0 0 0 0,1 0-1 0 0,0 0 1 0 0,-1 1 0 0 0,1-1 0 0 0,0 0 0 0 0,-1 0-1 0 0,1 1 1 0 0,0-1 0 0 0,0 0 0 0 0,-1 0 0 0 0,1 1-1 0 0,0-1 1 0 0,0 0 0 0 0,-1 1 0 0 0,1-1 0 0 0,0 0-1 0 0,0 1 1 0 0,0-1 0 0 0,0 1 0 0 0,0-1 0 0 0,0 0-1 0 0,0 1 1 0 0,-1 0 0 0 0,2-1 1 0 0,-1 1 1 0 0,0-1-1 0 0,0 1 1 0 0,1 0-1 0 0,-1-1 1 0 0,1 1-1 0 0,-1-1 0 0 0,0 1 1 0 0,1-1-1 0 0,-1 1 1 0 0,1-1-1 0 0,-1 0 1 0 0,1 1-1 0 0,-1-1 0 0 0,1 1 1 0 0,-1-1-1 0 0,1 0 1 0 0,-1 0-1 0 0,2 1 1 0 0,11 3 82 0 0,1 0 1 0 0,-1-2 0 0 0,1 1 0 0 0,-1-1 0 0 0,1-1 0 0 0,17-1 0 0 0,-11 0 12 0 0,40 6 0 0 0,-15 1-27 0 0,0-3 0 0 0,88-3 0 0 0,-65-2-39 0 0,54 1-21 0 0,237-4 42 0 0,255 1 11 0 0,-168 1 19 0 0,-3-36 16 0 0,-409 33-103 0 0,285-30 146 0 0,-187 35-107 0 0,-117 1-97 0 0,1 1 0 0 0,-1 0 0 0 0,-1 1 0 0 0,1 1 0 0 0,0 1-1 0 0,23 10 1 0 0,-16-2-406 0 0,-3 4-32 0 0</inkml:trace>
</inkml:ink>
</file>

<file path=ppt/ink/ink1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1-30T00:07:09.055"/>
    </inkml:context>
    <inkml:brush xml:id="br0">
      <inkml:brushProperty name="width" value="0.1" units="cm"/>
      <inkml:brushProperty name="height" value="0.1" units="cm"/>
      <inkml:brushProperty name="color" value="#F4F91B"/>
    </inkml:brush>
  </inkml:definitions>
  <inkml:trace contextRef="#ctx0" brushRef="#br0">1776 86 919 0 0,'-7'-3'3718'0'0,"-14"0"-2596"0"0,0-1-513 0 0,0 0 1 0 0,0 2-1 0 0,0 1 0 0 0,-32 1 0 0 0,23 1-149 0 0,-1 0 165 0 0,-59 11 1 0 0,65-7-413 0 0,0-1 0 0 0,0-2-1 0 0,-45 0 1 0 0,-56-8 1113 0 0,-107 12-692 0 0,175-1-545 0 0,1 2 0 0 0,-58 16 0 0 0,92-17-25 0 0,-1-1-1 0 0,1 0 1 0 0,-1-2-1 0 0,0-1 1 0 0,0-1-1 0 0,0-1 1 0 0,0-1-1 0 0,-47-8 1 0 0,61 7 8 0 0,-10-2 60 0 0,1-1 0 0 0,0 0 0 0 0,0-2 0 0 0,-31-15 0 0 0,-8-14 67 0 0,35 21 7 0 0,-42-21 0 0 0,58 34-158 0 0,0 0 1 0 0,1 0-1 0 0,-1 0 1 0 0,-13 0-1 0 0,11 4-19 0 0,16 2 18 0 0,21-2 183 0 0,-22-2-196 0 0,0 0 0 0 0,-1 0 0 0 0,1 1 0 0 0,6 1 0 0 0,71 14 230 0 0,-43-9-76 0 0,-16-4-110 0 0,1-1-1 0 0,-1-2 0 0 0,1 0 1 0 0,-1-1-1 0 0,39-8 0 0 0,-39 6-33 0 0,-3 1 67 0 0,25 1 0 0 0,6 0 63 0 0,-8-3-36 0 0,-10 1-34 0 0,0 1-1 0 0,62 4 0 0 0,-58 3-38 0 0,12 1 0 0 0,78 18 1 0 0,-90-15 66 0 0,74 7 0 0 0,19 2 64 0 0,-111-12-168 0 0,1-2 0 0 0,0 0 0 0 0,1-2 0 0 0,37 1 0 0 0,12-4 165 0 0,0 4-1 0 0,72 11 0 0 0,-94-8-157 0 0,-31-5 10 0 0,31-2 0 0 0,-32 0-7 0 0,0 0 0 0 0,19 3 0 0 0,-36-2-36 0 0,2 0 4 0 0,0 0 0 0 0,0 1 1 0 0,0-1-1 0 0,0 1 0 0 0,-1-1 0 0 0,1 1 0 0 0,0-1 0 0 0,0 1 1 0 0,-1 0-1 0 0,1 0 0 0 0,2 1 0 0 0,-37 6 264 0 0,6-3-197 0 0,0-2 0 0 0,0-1 0 0 0,-1-1 0 0 0,-40-4 0 0 0,-1 1 4 0 0,-4 5-18 0 0,-87 16-1 0 0,98-9-9 0 0,0-4 0 0 0,-87-1 0 0 0,9-7 15 0 0,-214 22 0 0 0,330-17-64 0 0,-1-2 0 0 0,0 0 0 0 0,0-2 0 0 0,0-1 0 0 0,-30-6 0 0 0,17 1 16 0 0,0-2 0 0 0,1-2 0 0 0,-54-23 0 0 0,67 23-7 0 0,-2 1 0 0 0,1 1 1 0 0,-1 1-1 0 0,0 1 0 0 0,-1 1 0 0 0,-33-2 0 0 0,47 6-9 0 0,0 1 0 0 0,0-2 0 0 0,0 1 0 0 0,0-2 0 0 0,-23-9 0 0 0,25 9 0 0 0,10 3 0 0 0,5 3 0 0 0,51 22 0 0 0,33 4 0 0 0,44 10 0 0 0,-64-27 0 0 0,1-4 0 0 0,108-1 0 0 0,395-39 0 0 0,-485 22 7 0 0,89-7 28 0 0,-138 16-28 0 0,0 1 1 0 0,62 9-1 0 0,-70-4-7 0 0,146 17 0 0 0,-143-19 0 0 0,1-1 0 0 0,0-2 0 0 0,40-6 0 0 0,4 2 0 0 0,1 0 0 0 0,-71 4 0 0 0,1-1 0 0 0,-1 0 0 0 0,1 0 0 0 0,-1-1 0 0 0,0 0 0 0 0,13-7 0 0 0,-10 2 12 0 0,2-1 21 0 0,-11 10-19 0 0,-5 8-9 0 0,-77 158-2662 0 0,64-125 698 0 0</inkml:trace>
</inkml:ink>
</file>

<file path=ppt/ink/ink1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1-30T00:07:24.959"/>
    </inkml:context>
    <inkml:brush xml:id="br0">
      <inkml:brushProperty name="width" value="0.1" units="cm"/>
      <inkml:brushProperty name="height" value="0.1" units="cm"/>
      <inkml:brushProperty name="color" value="#F4F91B"/>
    </inkml:brush>
  </inkml:definitions>
  <inkml:trace contextRef="#ctx0" brushRef="#br0">1830 127 455 0 0,'-26'1'1198'0'0,"19"0"-505"0"0,1 0 1 0 0,-1-1-1 0 0,0 0 0 0 0,-8-1 0 0 0,9-1-229 0 0,0 0-1 0 0,-1 0 0 0 0,2 0 1 0 0,-1-1-1 0 0,0 0 0 0 0,-10-7 1 0 0,-8-5 435 0 0,2 2-408 0 0,17 10-384 0 0,0 0 0 0 0,0 0 1 0 0,0 1-1 0 0,0 0 0 0 0,-1-1 0 0 0,-7-1 0 0 0,-20-1 363 0 0,0 0-1 0 0,-65 1 0 0 0,-17 13 451 0 0,64-4-640 0 0,40-4-215 0 0,3 0 1 0 0,0 0 0 0 0,0 0 0 0 0,0-1 0 0 0,0-1 0 0 0,0 1 0 0 0,0-1-1 0 0,-13-3 1 0 0,2-1 177 0 0,0 1-1 0 0,0 1 0 0 0,-25-1 1 0 0,25 2-210 0 0,-50 6 84 0 0,24-5 17 0 0,-74 6 0 0 0,6 1 40 0 0,15-14 281 0 0,0-1-60 0 0,78 8-313 0 0,0-1-1 0 0,1-1 1 0 0,-23-7-1 0 0,-28-3 193 0 0,46 10-227 0 0,1 2 0 0 0,-1 1 0 0 0,-32 3 0 0 0,27-1-47 0 0,14-1 0 0 0,-27 4 0 0 0,-2 3 0 0 0,31-7 0 0 0,0 1 0 0 0,0 1 0 0 0,0 0 0 0 0,0 1 0 0 0,-14 6 0 0 0,27-10 0 0 0,-2 1 0 0 0,1-1 0 0 0,-1 1 0 0 0,1 0 0 0 0,0 0 0 0 0,-1-1 0 0 0,1 1 0 0 0,0 0 0 0 0,0 0 0 0 0,0 0 0 0 0,0 0 0 0 0,-1 1 0 0 0,2-1 0 0 0,-1 0 0 0 0,-2 3 0 0 0,3-4 2 0 0,1 1-1 0 0,-1-1 1 0 0,0 0-1 0 0,0 1 1 0 0,0-1-1 0 0,1 1 1 0 0,-1-1-1 0 0,0 0 0 0 0,1 1 1 0 0,-1-1-1 0 0,0 0 1 0 0,1 1-1 0 0,-1-1 1 0 0,0 0-1 0 0,1 0 1 0 0,-1 1-1 0 0,1-1 1 0 0,-1 0-1 0 0,0 0 1 0 0,1 0-1 0 0,-1 1 0 0 0,1-1 1 0 0,-1 0-1 0 0,1 0 1 0 0,-1 0-1 0 0,1 0 1 0 0,-1 0-1 0 0,1 0 1 0 0,0 0-1 0 0,17 1 87 0 0,-16-1-92 0 0,7-1 4 0 0,8 3 0 0 0,-9 0 0 0 0,-1 0 0 0 0,0-1 0 0 0,1 0-1 0 0,-1 0 1 0 0,12-1 0 0 0,5 1 12 0 0,47 2 44 0 0,-48-4-39 0 0,0 2 0 0 0,26 4 0 0 0,-36-3-14 0 0,0-1 1 0 0,21-1 0 0 0,7 0-5 0 0,79-1 51 0 0,7 2 4 0 0,-8 1-54 0 0,-4 0 0 0 0,-67 2 10 0 0,181 6 108 0 0,-59-2-118 0 0,-107-3 0 0 0,-2 1 24 0 0,25 2 16 0 0,0-2-40 0 0,-85-6 0 0 0,-1-1 1 0 0,0 1 1 0 0,1 0-1 0 0,-1-1 0 0 0,0 1 0 0 0,0-1 1 0 0,0 1-1 0 0,0 0 0 0 0,0-1 0 0 0,0 1 1 0 0,-1 0-1 0 0,1-1 0 0 0,0 1 0 0 0,0 0 1 0 0,0-1-1 0 0,0 1 0 0 0,0 0 0 0 0,0-1 1 0 0,-1 1-1 0 0,1 0 0 0 0,0 0 0 0 0,0-1 1 0 0,0 1-1 0 0,-1 0 0 0 0,1 0 0 0 0,0-1 1 0 0,0 1-1 0 0,-1 0 0 0 0,1 0 0 0 0,0-1 1 0 0,-1 1-1 0 0,1 0 0 0 0,0 0 0 0 0,-10-7 170 0 0,-7 0 1011 0 0,9 3-1265 0 0,0 0-1 0 0,-1 1 1 0 0,1 0 0 0 0,-1 0 0 0 0,-10-1 0 0 0,5 3 10 0 0,-1 0 1 0 0,1 1 0 0 0,-1 0-1 0 0,-17 4 1 0 0,-59 13-135 0 0,54-9 185 0 0,-87 23-2784 0 0,-234 90 0 0 0,276-88-2430 0 0</inkml:trace>
</inkml:ink>
</file>

<file path=ppt/ink/ink1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1-30T00:07:56.292"/>
    </inkml:context>
    <inkml:brush xml:id="br0">
      <inkml:brushProperty name="width" value="0.1" units="cm"/>
      <inkml:brushProperty name="height" value="0.1" units="cm"/>
      <inkml:brushProperty name="color" value="#F4F91B"/>
    </inkml:brush>
  </inkml:definitions>
  <inkml:trace contextRef="#ctx0" brushRef="#br0">635 92 3623 0 0,'-29'-10'404'0'0,"-48"-5"868"0"0,-198-37 2691 0 0,255 48-3839 0 0,-9 0 80 0 0,-34-3 1 0 0,52 7-268 0 0,0 0 0 0 0,1 1 0 0 0,-1 0 0 0 0,0 1 0 0 0,1 0 0 0 0,-19 7 0 0 0,5-1-2178 0 0,0 2-809 0 0</inkml:trace>
</inkml:ink>
</file>

<file path=ppt/ink/ink1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1-30T00:08:08.983"/>
    </inkml:context>
    <inkml:brush xml:id="br0">
      <inkml:brushProperty name="width" value="0.1" units="cm"/>
      <inkml:brushProperty name="height" value="0.1" units="cm"/>
      <inkml:brushProperty name="color" value="#F4F91B"/>
    </inkml:brush>
  </inkml:definitions>
  <inkml:trace contextRef="#ctx0" brushRef="#br0">1244 159 919 0 0,'-31'-17'2366'0'0,"21"11"-1950"0"0,0 0 1 0 0,0 0 0 0 0,-1 2 0 0 0,0-1 0 0 0,0 1 0 0 0,0 1 0 0 0,0 0 0 0 0,0 0 0 0 0,-18-1 0 0 0,6 3 159 0 0,-26-5 1 0 0,-6 0 93 0 0,28 4-463 0 0,-5 0 106 0 0,0 0-1 0 0,-1 3 1 0 0,-35 4-1 0 0,40-1-178 0 0,0-1 0 0 0,-1-1 0 0 0,1-2 0 0 0,-1 0 0 0 0,1-2-1 0 0,-55-11 1 0 0,-10-3 298 0 0,57 7-252 0 0,0 2-1 0 0,-1 2 0 0 0,1 1 0 0 0,-53 2 0 0 0,57 5-155 0 0,20-2 3 0 0,-1 1 0 0 0,1-2 0 0 0,-1 1 0 0 0,0-2 0 0 0,0 0 0 0 0,1 0 0 0 0,-17-5 0 0 0,22 4 50 0 0,-14-8 289 0 0,13 5-6 0 0,4 2 175 0 0,7 2-95 0 0,15 0-218 0 0,0-3-36 0 0,1 1 0 0 0,-1 0 0 0 0,37 1 0 0 0,55 10 202 0 0,9 0-256 0 0,-10 0 81 0 0,-1 0-18 0 0,-47-3 4 0 0,-44-2-151 0 0,0-2 1 0 0,19 0-1 0 0,-16-1-48 0 0,27 3 0 0 0,6 1 0 0 0,-15-3 261 0 0,39 8 0 0 0,-10-1 1331 0 0,47-2-1616 0 0,98 12-1442 0 0,-121-19 1694 0 0,109-14 0 0 0,-195 15-228 0 0,114-16 104 0 0,-62 7 12 0 0,89-3 0 0 0,-103 12-102 0 0,-13-1 11 0 0,42 4 0 0 0,199 12-25 0 0,-184-17 0 0 0,-29 0 0 0 0,79 8 0 0 0,-102-2 0 0 0,68 10 0 0 0,-23 3 7 0 0,-23-4 16 0 0,95 10 1 0 0,-60-26-14 0 0,-32-2-10 0 0,-42 3 0 0 0,0 1 0 0 0,22 0 0 0 0,74 9 0 0 0,81-8 0 0 0,-8-2 118 0 0,-175 2-105 0 0,-1-1 1 0 0,1 2-1 0 0,0-1 1 0 0,15 4 0 0 0,-25-3-14 0 0,0-1 0 0 0,0 0-1 0 0,0 1 1 0 0,0-1 0 0 0,0 1 0 0 0,0 0 0 0 0,0 0 0 0 0,0-1 0 0 0,0 1 0 0 0,0 1 0 0 0,-1-1 0 0 0,1 0 0 0 0,0 0 0 0 0,-1 1 0 0 0,1-1 0 0 0,-1 0 0 0 0,0 1 0 0 0,1 0 0 0 0,-1-1 0 0 0,0 1 0 0 0,0 0 0 0 0,0 0 0 0 0,0-1 0 0 0,0 1 0 0 0,0 0 0 0 0,-1 0-1 0 0,1 0 1 0 0,-1 0 0 0 0,1 0 0 0 0,-1 0 0 0 0,0 0 0 0 0,0 0 0 0 0,0 3 0 0 0,0 0-184 0 0,-1 1 0 0 0,0 0 1 0 0,-1 0-1 0 0,1-1 0 0 0,-5 10 0 0 0,-7 13-4085 0 0,-6 6-1583 0 0</inkml:trace>
</inkml:ink>
</file>

<file path=ppt/ink/ink1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1-30T00:08:26.670"/>
    </inkml:context>
    <inkml:brush xml:id="br0">
      <inkml:brushProperty name="width" value="0.1" units="cm"/>
      <inkml:brushProperty name="height" value="0.1" units="cm"/>
      <inkml:brushProperty name="color" value="#F4F91B"/>
    </inkml:brush>
  </inkml:definitions>
  <inkml:trace contextRef="#ctx0" brushRef="#br0">1515 122 455 0 0,'0'-4'579'0'0,"-1"0"-1"0"0,0-1 0 0 0,0 1 0 0 0,0 0 0 0 0,0 0 0 0 0,-1 0 1 0 0,-3-6-1 0 0,4 8-491 0 0,-1 0 1 0 0,1 0-1 0 0,-1 0 1 0 0,0 1-1 0 0,0-1 1 0 0,1 0-1 0 0,-1 1 1 0 0,-1 0-1 0 0,1-1 0 0 0,0 1 1 0 0,0 0-1 0 0,0 0 1 0 0,-1 0-1 0 0,1 0 1 0 0,0 1-1 0 0,-1-1 1 0 0,1 1-1 0 0,-1-1 1 0 0,-2 1-1 0 0,-8-1 80 0 0,1 1 0 0 0,-22 1 0 0 0,7 1 69 0 0,-106 4 582 0 0,13-2-195 0 0,-62-2 136 0 0,-131-14-71 0 0,266 10-563 0 0,24 2 40 0 0,-44-7 1 0 0,45 3-79 0 0,-12-3 91 0 0,0 2-1 0 0,-51-3 1 0 0,66 7-141 0 0,0 0-1 0 0,0-2 0 0 0,-24-6 0 0 0,0 0 18 0 0,28 7-200 0 0,0 0 0 0 0,0 2 0 0 0,1 0 0 0 0,-1 1 0 0 0,0 0 0 0 0,0 1 0 0 0,-25 7 0 0 0,14-1-977 0 0</inkml:trace>
</inkml:ink>
</file>

<file path=ppt/ink/ink1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1-30T00:08:27.600"/>
    </inkml:context>
    <inkml:brush xml:id="br0">
      <inkml:brushProperty name="width" value="0.1" units="cm"/>
      <inkml:brushProperty name="height" value="0.1" units="cm"/>
      <inkml:brushProperty name="color" value="#F4F91B"/>
    </inkml:brush>
  </inkml:definitions>
  <inkml:trace contextRef="#ctx0" brushRef="#br0">975 100 1839 0 0,'4'-8'523'0'0,"-1"0"0"0"0,0 0-1 0 0,0-1 1 0 0,-1 1 0 0 0,0-1-1 0 0,0 1 1 0 0,-1-1 0 0 0,0-9-1 0 0,-1 18-480 0 0,0-1-1 0 0,0 1 1 0 0,0-1 0 0 0,0 1-1 0 0,0-1 1 0 0,0 1-1 0 0,0-1 1 0 0,0 1-1 0 0,0-1 1 0 0,0 1-1 0 0,0-1 1 0 0,0 1-1 0 0,0-1 1 0 0,0 1-1 0 0,0 0 1 0 0,0-1-1 0 0,-1 1 1 0 0,1-1-1 0 0,0 1 1 0 0,0-1 0 0 0,0 1-1 0 0,-1 0 1 0 0,1-1-1 0 0,0 1 1 0 0,-1 0-1 0 0,1-1 1 0 0,0 1-1 0 0,-1 0 1 0 0,1-1-1 0 0,0 1 1 0 0,-1 0-1 0 0,1 0 1 0 0,-1-1-1 0 0,1 1 1 0 0,-1 0 0 0 0,1 0-1 0 0,0 0 1 0 0,-2-1-1 0 0,-17 9 1063 0 0,4-1-924 0 0,-7-2 86 0 0,1 0 0 0 0,-1-2-1 0 0,0 0 1 0 0,-36-1-1 0 0,-167-7 596 0 0,-42 0-545 0 0,183 8-517 0 0,-99 15-1 0 0,135-11-84 0 0</inkml:trace>
</inkml:ink>
</file>

<file path=ppt/ink/ink1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1-30T00:08:28.461"/>
    </inkml:context>
    <inkml:brush xml:id="br0">
      <inkml:brushProperty name="width" value="0.1" units="cm"/>
      <inkml:brushProperty name="height" value="0.1" units="cm"/>
      <inkml:brushProperty name="color" value="#F4F91B"/>
    </inkml:brush>
  </inkml:definitions>
  <inkml:trace contextRef="#ctx0" brushRef="#br0">1281 137 1839 0 0,'-78'-13'3760'0'0,"-165"-29"312"0"0,-103-28-1360 0 0,310 65-2663 0 0,0 1-1 0 0,1 2 1 0 0,-1 1-1 0 0,0 2 1 0 0,0 2-1 0 0,0 1 0 0 0,0 1 1 0 0,1 2-1 0 0,0 2 1 0 0,1 1-1 0 0,-46 20 1 0 0,-16 11-724 0 0,49-20 232 0 0</inkml:trace>
</inkml:ink>
</file>

<file path=ppt/ink/ink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1-29T23:40:04.595"/>
    </inkml:context>
    <inkml:brush xml:id="br0">
      <inkml:brushProperty name="width" value="0.1" units="cm"/>
      <inkml:brushProperty name="height" value="0.1" units="cm"/>
      <inkml:brushProperty name="color" value="#E71224"/>
    </inkml:brush>
  </inkml:definitions>
  <inkml:trace contextRef="#ctx0" brushRef="#br0">1033 1280 2127 0 0,'4'-1'41'0'0,"0"0"0"0"0,-1-1 0 0 0,0 1 0 0 0,1-1 0 0 0,-1 0 0 0 0,0 0 0 0 0,5-4 0 0 0,0 0 551 0 0,7-3-224 0 0,-3 1 83 0 0,0 0 1 0 0,11-10 0 0 0,-21 16-337 0 0,1-1 0 0 0,-1 1 0 0 0,1-1 0 0 0,-1 1 0 0 0,0-1 1 0 0,0 0-1 0 0,0 0 0 0 0,-1 0 0 0 0,1 0 0 0 0,-1 0 1 0 0,1 0-1 0 0,-1-1 0 0 0,1-5 0 0 0,1-8 202 0 0,-2 1 0 0 0,0-1-1 0 0,-1 1 1 0 0,0-1 0 0 0,-1 0 0 0 0,-5-21-1 0 0,-8-19 312 0 0,-3-17 8 0 0,-11-169 180 0 0,-7 54-533 0 0,32 179-276 0 0,0 1 0 0 0,0 0 1 0 0,-1 0-1 0 0,0 0 0 0 0,-1 0 0 0 0,0 0 1 0 0,-9-10-1 0 0,-3-2-9 0 0,-27-25 1 0 0,30 32 10 0 0,-13-16 22 0 0,-32-45 0 0 0,43 53 23 0 0,0 0-1 0 0,-1 1 1 0 0,-2 1 0 0 0,0 1-1 0 0,-32-26 1 0 0,40 38-51 0 0,-1 1 1 0 0,1 0-1 0 0,-1 1 0 0 0,0 0 1 0 0,0 1-1 0 0,0 0 0 0 0,-1 1 1 0 0,1 0-1 0 0,-1 1 0 0 0,0 0 1 0 0,0 1-1 0 0,0 1 0 0 0,0 0 1 0 0,0 1-1 0 0,1 0 0 0 0,-1 1 1 0 0,0 0-1 0 0,1 1 0 0 0,-13 4 1 0 0,6 0 0 0 0,0 0 0 0 0,1 1 0 0 0,0 1 1 0 0,0 1-1 0 0,1 0 0 0 0,0 1 0 0 0,1 1 0 0 0,0 1 1 0 0,1 0-1 0 0,1 1 0 0 0,-21 25 0 0 0,14-10-4 0 0,1 1 0 0 0,1 1 0 0 0,-29 65 0 0 0,23-31 0 0 0,-19 74 0 0 0,27-79 1 0 0,-21 87 1 0 0,34-124-5 0 0,0 0 0 0 0,2 1 0 0 0,1 0 0 0 0,2 32 0 0 0,0-40-3 0 0,0 0-1 0 0,1-1 0 0 0,1 1 1 0 0,0 0-1 0 0,1-1 0 0 0,1 0 1 0 0,0 0-1 0 0,13 24 0 0 0,27 46 7 0 0,-35-62 0 0 0,1-2 0 0 0,1 1 0 0 0,27 37 0 0 0,-34-55 0 0 0,0 1 0 0 0,0-1 0 0 0,0 0 0 0 0,1 0 0 0 0,-1-1 0 0 0,1 1 0 0 0,0-1 0 0 0,0-1 0 0 0,0 1 0 0 0,0-1 0 0 0,1 0 0 0 0,-1 0 0 0 0,1-1 0 0 0,-1 0 0 0 0,1 0 0 0 0,-1 0 0 0 0,1-1 0 0 0,8-1 0 0 0,14 0 0 0 0,-1-2 0 0 0,52-13 0 0 0,-76 15 0 0 0,29-6 8 0 0,-1-2 0 0 0,0-2 0 0 0,-1-1 0 0 0,0-1 0 0 0,-1-1 0 0 0,-1-2 0 0 0,53-37 0 0 0,20-30-8 0 0,-89 71 0 0 0,-1 0 0 0 0,-1-1 0 0 0,0 0 0 0 0,0-1 0 0 0,13-23 0 0 0,-21 29 7 0 0,0 1 0 0 0,0-1 0 0 0,-1 0-1 0 0,0 1 1 0 0,0-1 0 0 0,-1 0-1 0 0,0 0 1 0 0,-1 0 0 0 0,1 0 0 0 0,-2 0-1 0 0,1 0 1 0 0,-1 0 0 0 0,0 0 0 0 0,-1 0-1 0 0,0 0 1 0 0,0 0 0 0 0,0 1 0 0 0,-7-13-1 0 0,8 18 0 0 0,-1-1 0 0 0,0 1-1 0 0,-1-1 1 0 0,1 1 0 0 0,0 0-1 0 0,0 0 1 0 0,-1 0 0 0 0,0 0-1 0 0,1 0 1 0 0,-1 1 0 0 0,0-1-1 0 0,0 1 1 0 0,0 0 0 0 0,-3-2-1 0 0,1 2-141 0 0,-1 0 0 0 0,1 0 0 0 0,-1 0 0 0 0,1 0 0 0 0,-1 1 0 0 0,1 0-1 0 0,-8 0 1 0 0,-9 2-3692 0 0</inkml:trace>
</inkml:ink>
</file>

<file path=ppt/ink/ink1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1-30T00:08:38.837"/>
    </inkml:context>
    <inkml:brush xml:id="br0">
      <inkml:brushProperty name="width" value="0.1" units="cm"/>
      <inkml:brushProperty name="height" value="0.1" units="cm"/>
      <inkml:brushProperty name="color" value="#F4F91B"/>
    </inkml:brush>
  </inkml:definitions>
  <inkml:trace contextRef="#ctx0" brushRef="#br0">2320 1626 4951 0 0,'-6'-3'220'0'0,"1"0"0"0"0,-1 0-1 0 0,1 0 1 0 0,0-1 0 0 0,0 0-1 0 0,-6-5 1 0 0,-68-62 3034 0 0,69 64-3044 0 0,1 1 0 0 0,-1 0 0 0 0,-1 0 0 0 0,1 1 0 0 0,-1 1 0 0 0,0 0 0 0 0,0 0 0 0 0,0 1 0 0 0,-1 0-1 0 0,-14-1 1 0 0,-11 1 233 0 0,-72 3-1 0 0,42 2-188 0 0,44-2-154 0 0,-206-4 1184 0 0,107 3-479 0 0,73 2-279 0 0,1-2 1 0 0,-56-8-1 0 0,45-2 97 0 0,-88-26 0 0 0,119 27-510 0 0,22 7-74 0 0,-1 0 1 0 0,0 0-1 0 0,0 1 1 0 0,0 0-1 0 0,0 0 1 0 0,0 1-1 0 0,0 0 0 0 0,-1 0 1 0 0,1 1-1 0 0,0 0 1 0 0,-11 1-1 0 0,8 0-15 0 0,0-1-1 0 0,-1 1 0 0 0,1-2 1 0 0,-1 0-1 0 0,-15-3 1 0 0,-28-1 427 0 0,40 6-234 0 0,14-1-208 0 0,0 0 0 0 0,0 0 0 0 0,0 0 1 0 0,-1 0-1 0 0,1 0 0 0 0,0 0 0 0 0,0 0 1 0 0,0 0-1 0 0,-1 0 0 0 0,1 0 0 0 0,0 0 1 0 0,0 0-1 0 0,0 0 0 0 0,-1 0 1 0 0,1 0-1 0 0,0 0 0 0 0,0 0 0 0 0,0 0 1 0 0,-1 0-1 0 0,1 0 0 0 0,0 0 0 0 0,0 1 1 0 0,0-1-1 0 0,-1 0 0 0 0,1 0 0 0 0,0 0 1 0 0,0 0-1 0 0,0 0 0 0 0,0 1 1 0 0,0-1-1 0 0,-1 0 0 0 0,1 0 0 0 0,0 0 1 0 0,0 0-1 0 0,0 1 0 0 0,0-1 0 0 0,0 0 1 0 0,0 0-1 0 0,0 0 0 0 0,0 1 0 0 0,0-1 1 0 0,0 0-1 0 0,0 1 0 0 0,8 10 293 0 0,6 5-65 0 0,-12-15-215 0 0,18 14 247 0 0,31 18 1 0 0,-44-29-236 0 0,1 0 1 0 0,0-1 0 0 0,0 0 0 0 0,0 0-1 0 0,0-1 1 0 0,1 0 0 0 0,15 1 0 0 0,14-1 332 0 0,49-6 0 0 0,58 1 337 0 0,41-4-349 0 0,182-16 786 0 0,-348 23-1091 0 0,53 0 71 0 0,0-2 0 0 0,83-14 0 0 0,-13-15 1217 0 0,87-12-286 0 0,-95 26-1119 0 0,-55 6-689 0 0,94-1 0 0 0,261 20 884 0 0,-366-4-121 0 0,152 0 114 0 0,-199-5-115 0 0,36-2 103 0 0,92 7 0 0 0,56 10-45 0 0,-205-14-64 0 0,71 3 100 0 0,107 18 0 0 0,-129-13-45 0 0,1-4 0 0 0,82-1 1 0 0,-6-1 34 0 0,21 10-47 0 0,85 2 42 0 0,-187-16 36 0 0,-1-2 1 0 0,62-14-1 0 0,-95 16-123 0 0,10-2 33 0 0,1-2 0 0 0,30-10 0 0 0,-46 13-9 0 0,-1 0 1 0 0,1 0 0 0 0,0-1 0 0 0,-1 0 0 0 0,0 0 0 0 0,0 0 0 0 0,0-1 0 0 0,-1 0 0 0 0,0 0 0 0 0,0 0-1 0 0,9-12 1 0 0,2-9 79 0 0,-2 0-1 0 0,-1 0 0 0 0,0-1 0 0 0,-2-1 0 0 0,-2 0 1 0 0,0-1-1 0 0,-2 0 0 0 0,5-39 0 0 0,8-79 118 0 0,-10 78-159 0 0,0-91 0 0 0,-10 151-63 0 0,1-26 19 0 0,-1 0-1 0 0,-7-47 1 0 0,5 66-6 0 0,-2 1 0 0 0,1-1 0 0 0,-2 1 1 0 0,0 0-1 0 0,-1 0 0 0 0,0 0 0 0 0,-13-20 0 0 0,15 30-10 0 0,0 0 0 0 0,0 1 0 0 0,-1-1 0 0 0,1 1 0 0 0,-1 0 0 0 0,0 0 0 0 0,-1 0 0 0 0,1 1 0 0 0,-1-1 0 0 0,-6-2 0 0 0,-2 0 0 0 0,0 0 0 0 0,-1 1 0 0 0,-15-3 0 0 0,-75-15 0 0 0,-108-29 0 0 0,30 1 0 0 0,134 38 0 0 0,-2 1 0 0 0,-77-6 0 0 0,-54 5 0 0 0,141 11 0 0 0,-255-8 0 0 0,146 5 0 0 0,-136-2 0 0 0,36 1 0 0 0,-85 1 0 0 0,27 7 0 0 0,127-9 0 0 0,28 0 0 0 0,-82 7 0 0 0,98-2 0 0 0,-97 2 0 0 0,108-2 0 0 0,3 0 0 0 0,48 4 0 0 0,-133 10 0 0 0,-208 10 0 0 0,217-29 0 0 0,130 7 0 0 0,51 1 0 0 0,-1-1 0 0 0,-33-3 0 0 0,13-3 0 0 0,23 5 0 0 0,0-2 0 0 0,-29-7 0 0 0,17 2 0 0 0,-1 1 0 0 0,0 2 0 0 0,0 1 0 0 0,0 1 0 0 0,-37 1 0 0 0,63 2 0 0 0,-1 0 0 0 0,1 0 0 0 0,-1 1 0 0 0,0 0 0 0 0,1-1 0 0 0,-1 1 0 0 0,1 1 0 0 0,-1-1 0 0 0,1 0 0 0 0,0 1 0 0 0,0 0 0 0 0,0 0 0 0 0,-1 0 0 0 0,2 0 0 0 0,-1 0 0 0 0,0 0 0 0 0,0 1 0 0 0,1-1 0 0 0,-1 1 0 0 0,1 0 0 0 0,0 0 0 0 0,0 0 0 0 0,-2 4 0 0 0,-3 7 0 0 0,0 1 0 0 0,2-1 0 0 0,-1 1 0 0 0,-3 19 0 0 0,1-4 0 0 0,3-10 0 0 0,2 0 0 0 0,0-1 0 0 0,1 1 0 0 0,1 0 0 0 0,3 36 0 0 0,-1-28 0 0 0,0-1 0 0 0,-5 32 0 0 0,-4-20 0 0 0,-1 0 0 0 0,-17 46 0 0 0,13-46 0 0 0,-23 73 0 0 0,34-102 0 0 0,0-1 0 0 0,1 1 0 0 0,0-1 0 0 0,0 1 0 0 0,1 0 0 0 0,0-1 0 0 0,1 1 0 0 0,0-1 0 0 0,0 1 0 0 0,6 17 0 0 0,3 0 0 0 0,0 1 0 0 0,19 31 0 0 0,-22-45 0 0 0,-1-1-21 0 0,-1 1 0 0 0,0 0 0 0 0,-1 0 0 0 0,0 1-1 0 0,-1-1 1 0 0,2 24 0 0 0,-3 91-986 0 0,-3-59 162 0 0,7 140-2864 0 0,-4-130 2082 0 0</inkml:trace>
</inkml:ink>
</file>

<file path=ppt/ink/ink1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1-30T00:08:48.533"/>
    </inkml:context>
    <inkml:brush xml:id="br0">
      <inkml:brushProperty name="width" value="0.1" units="cm"/>
      <inkml:brushProperty name="height" value="0.1" units="cm"/>
      <inkml:brushProperty name="color" value="#F4F91B"/>
    </inkml:brush>
  </inkml:definitions>
  <inkml:trace contextRef="#ctx0" brushRef="#br0">1303 46 1087 0 0,'-1'-1'24'0'0,"1"1"-1"0"0,-1-1 1 0 0,0 1-1 0 0,1-1 0 0 0,-1 1 1 0 0,0-1-1 0 0,0 1 1 0 0,1 0-1 0 0,-1-1 0 0 0,0 1 1 0 0,0 0-1 0 0,0 0 1 0 0,1-1-1 0 0,-1 1 0 0 0,0 0 1 0 0,0 0-1 0 0,0 0 0 0 0,-1 0 1 0 0,-11-3 1011 0 0,10 1-859 0 0,0 1 0 0 0,0-1 0 0 0,0 0 0 0 0,-1 1 0 0 0,1-1 0 0 0,-1 1 0 0 0,1 0 0 0 0,-1 0 0 0 0,1 0 0 0 0,-1 1 0 0 0,1-1 0 0 0,-1 1 0 0 0,0 0 0 0 0,-5 1 0 0 0,-25-2 584 0 0,20 0-378 0 0,1 1 1 0 0,-1 0 0 0 0,1 1-1 0 0,-1 0 1 0 0,-16 5-1 0 0,11-2-159 0 0,0 0 1 0 0,0-1-1 0 0,0-2 1 0 0,0 0-1 0 0,-23-1 0 0 0,-96-16 1120 0 0,42 3-494 0 0,-8 4-378 0 0,-107 5-1 0 0,166 6-546 0 0,0 2 0 0 0,1 2 0 0 0,-1 1-1 0 0,1 3 1 0 0,-42 15 0 0 0,42-9-429 0 0,-2-2-21 0 0</inkml:trace>
</inkml:ink>
</file>

<file path=ppt/ink/ink1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1-30T00:08:49.934"/>
    </inkml:context>
    <inkml:brush xml:id="br0">
      <inkml:brushProperty name="width" value="0.1" units="cm"/>
      <inkml:brushProperty name="height" value="0.1" units="cm"/>
      <inkml:brushProperty name="color" value="#F4F91B"/>
    </inkml:brush>
  </inkml:definitions>
  <inkml:trace contextRef="#ctx0" brushRef="#br0">1197 81 1839 0 0,'0'-1'15'0'0,"0"1"0"0"0,-1-1 0 0 0,1 0 0 0 0,0 1-1 0 0,-1-1 1 0 0,1 1 0 0 0,0-1 0 0 0,-1 1 0 0 0,1-1 0 0 0,0 1-1 0 0,-1-1 1 0 0,1 1 0 0 0,-1 0 0 0 0,1-1 0 0 0,-1 1-1 0 0,1 0 1 0 0,-1-1 0 0 0,1 1 0 0 0,-1 0 0 0 0,1-1-1 0 0,-1 1 1 0 0,1 0 0 0 0,-1 0 0 0 0,0 0 0 0 0,1 0-1 0 0,-1 0 1 0 0,1-1 0 0 0,-1 1 0 0 0,0 0 0 0 0,1 0-1 0 0,-1 0 1 0 0,0 1 0 0 0,1-1 0 0 0,-1 0 0 0 0,1 0-1 0 0,-2 1 1 0 0,-10 0 93 0 0,-36-2 1039 0 0,0-1 0 0 0,-58-12-1 0 0,-111-19 1107 0 0,182 28-1994 0 0,-44-5 154 0 0,-1 5 0 0 0,1 2 0 0 0,-82 9 0 0 0,-103 32-3342 0 0,215-28-146 0 0</inkml:trace>
</inkml:ink>
</file>

<file path=ppt/ink/ink1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1-30T00:08:50.969"/>
    </inkml:context>
    <inkml:brush xml:id="br0">
      <inkml:brushProperty name="width" value="0.1" units="cm"/>
      <inkml:brushProperty name="height" value="0.1" units="cm"/>
      <inkml:brushProperty name="color" value="#F4F91B"/>
    </inkml:brush>
  </inkml:definitions>
  <inkml:trace contextRef="#ctx0" brushRef="#br0">3489 111 455 0 0,'-29'-4'937'0'0,"6"2"-342"0"0,-17-7-42 0 0,-140-21 3398 0 0,36 14-2748 0 0,-27-7-196 0 0,7 0-150 0 0,121 20-656 0 0,-81 3-1 0 0,-137 30-92 0 0,149-13-2897 0 0,47-7-346 0 0</inkml:trace>
  <inkml:trace contextRef="#ctx0" brushRef="#br0" timeOffset="1.01">1334 223 2303 0 0,'-7'-6'511'0'0,"-1"0"0"0"0,1 0 0 0 0,-1 1 0 0 0,0 0-1 0 0,0 0 1 0 0,-11-4 0 0 0,-56-19 1002 0 0,65 25-1386 0 0,-11-3 251 0 0,0 0-1 0 0,0 2 1 0 0,-42-3-1 0 0,-67 7 449 0 0,-117-6-314 0 0,13-2-120 0 0,168 14-640 0 0,1 2 0 0 0,0 3 0 0 0,1 3-1 0 0,-82 29 1 0 0,105-29-3207 0 0</inkml:trace>
</inkml:ink>
</file>

<file path=ppt/ink/ink1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1-30T00:08:52.086"/>
    </inkml:context>
    <inkml:brush xml:id="br0">
      <inkml:brushProperty name="width" value="0.1" units="cm"/>
      <inkml:brushProperty name="height" value="0.1" units="cm"/>
      <inkml:brushProperty name="color" value="#F4F91B"/>
    </inkml:brush>
  </inkml:definitions>
  <inkml:trace contextRef="#ctx0" brushRef="#br0">1075 245 2759 0 0,'-59'-41'1731'0'0,"6"9"819"0"0,-103-58 28 0 0,127 76-2343 0 0,0 1 0 0 0,-2 1 0 0 0,-49-12 0 0 0,49 17-146 0 0,-1 2 0 0 0,0 1 1 0 0,1 2-1 0 0,-1 1 0 0 0,0 1 0 0 0,0 2 0 0 0,-55 10 0 0 0,28 0-1158 0 0,1 3-1 0 0,-105 42 0 0 0,114-37-2393 0 0</inkml:trace>
</inkml:ink>
</file>

<file path=ppt/ink/ink1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1-30T00:08:52.890"/>
    </inkml:context>
    <inkml:brush xml:id="br0">
      <inkml:brushProperty name="width" value="0.1" units="cm"/>
      <inkml:brushProperty name="height" value="0.1" units="cm"/>
      <inkml:brushProperty name="color" value="#F4F91B"/>
    </inkml:brush>
  </inkml:definitions>
  <inkml:trace contextRef="#ctx0" brushRef="#br0">1615 99 455 0 0,'-2'-10'0'0'0,"1"3"0"0"0,0 1 0 0 0,0-1 0 0 0,-1 1 0 0 0,0 0 0 0 0,0 0 0 0 0,0 0 0 0 0,-6-9 0 0 0,7 14 338 0 0,0 1 0 0 0,-1-1 0 0 0,1 0 0 0 0,0 0 0 0 0,-1 1 0 0 0,0-1 0 0 0,1 1-1 0 0,-1 0 1 0 0,1-1 0 0 0,-1 1 0 0 0,1 0 0 0 0,-1 0 0 0 0,0 0 0 0 0,-1 0-1 0 0,-5-1 555 0 0,-69-6-208 0 0,1 1-710 0 0,8-1 893 0 0,1 4 1 0 0,-79 6-1 0 0,65 0 483 0 0,27 1-1331 0 0,-69 13 1 0 0,28-2-585 0 0,-524 85 444 0 0,588-93-1330 0 0,-44 16 1 0 0,25-2-1772 0 0</inkml:trace>
</inkml:ink>
</file>

<file path=ppt/ink/ink1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1-30T00:08:53.230"/>
    </inkml:context>
    <inkml:brush xml:id="br0">
      <inkml:brushProperty name="width" value="0.1" units="cm"/>
      <inkml:brushProperty name="height" value="0.1" units="cm"/>
      <inkml:brushProperty name="color" value="#F4F91B"/>
    </inkml:brush>
  </inkml:definitions>
  <inkml:trace contextRef="#ctx0" brushRef="#br0">1230 48 2271 0 0,'19'-6'304'0'0,"5"6"256"0"0,-24-1-506 0 0,0 1-1 0 0,0 0 0 0 0,0 0 0 0 0,1 0 0 0 0,-1 0 1 0 0,0 0-1 0 0,0 0 0 0 0,0 0 0 0 0,0-1 1 0 0,0 1-1 0 0,1 0 0 0 0,-1 0 0 0 0,0 0 0 0 0,0 0 1 0 0,0-1-1 0 0,0 1 0 0 0,0 0 0 0 0,0 0 0 0 0,0 0 1 0 0,1 0-1 0 0,-1-1 0 0 0,0 1 0 0 0,0 0 0 0 0,0 0 1 0 0,0 0-1 0 0,0-1 0 0 0,0 1 0 0 0,0 0 0 0 0,0 0 1 0 0,0-1-1 0 0,0 1 0 0 0,0 0 0 0 0,0 0 0 0 0,0 0 1 0 0,-1-1-1 0 0,1 1 0 0 0,0 0 0 0 0,0 0 1 0 0,0 0-1 0 0,0 0 0 0 0,0-1 0 0 0,0 1 0 0 0,0 0 1 0 0,-1 0-1 0 0,1 0 0 0 0,0-1 13 0 0,0 0-1 0 0,-1 1 1 0 0,1-1 0 0 0,0 0-1 0 0,-1 1 1 0 0,1-1 0 0 0,-1 1 0 0 0,1-1-1 0 0,-1 1 1 0 0,1-1 0 0 0,-1 1-1 0 0,1 0 1 0 0,-1-1 0 0 0,1 1 0 0 0,-1-1-1 0 0,0 1 1 0 0,1 0 0 0 0,-2-1-1 0 0,-24-5 719 0 0,14 3-536 0 0,0 0-1 0 0,0 1 1 0 0,-1 1-1 0 0,-23-1 1 0 0,-26 2 284 0 0,24-1-270 0 0,-45-2 181 0 0,46 1-204 0 0,0 1 0 0 0,-56 7 0 0 0,-112 14 375 0 0,131-14-476 0 0,-3-1-15 0 0,35-3-79 0 0,0 1 0 0 0,0 3 0 0 0,-54 13 0 0 0,81-15-67 0 0,-74 26 195 0 0,77-25-289 0 0,0 1 0 0 0,1 0 0 0 0,-1 1 1 0 0,2 0-1 0 0,-15 11 0 0 0,4 1-2635 0 0,4-1-923 0 0</inkml:trace>
</inkml:ink>
</file>

<file path=ppt/ink/ink1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1-30T00:08:53.871"/>
    </inkml:context>
    <inkml:brush xml:id="br0">
      <inkml:brushProperty name="width" value="0.1" units="cm"/>
      <inkml:brushProperty name="height" value="0.1" units="cm"/>
      <inkml:brushProperty name="color" value="#F4F91B"/>
    </inkml:brush>
  </inkml:definitions>
  <inkml:trace contextRef="#ctx0" brushRef="#br0">963 45 4895 0 0,'-23'-43'472'0'0,"4"41"-2"0"0,-74 9-444 0 0,57-4 82 0 0,-38 0 0 0 0,10-2 671 0 0,-68 9 0 0 0,62-3-402 0 0,-110 15 359 0 0,-53 3-1208 0 0,194-23-2495 0 0</inkml:trace>
</inkml:ink>
</file>

<file path=ppt/ink/ink1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1-30T00:08:54.561"/>
    </inkml:context>
    <inkml:brush xml:id="br0">
      <inkml:brushProperty name="width" value="0.1" units="cm"/>
      <inkml:brushProperty name="height" value="0.1" units="cm"/>
      <inkml:brushProperty name="color" value="#F4F91B"/>
    </inkml:brush>
  </inkml:definitions>
  <inkml:trace contextRef="#ctx0" brushRef="#br0">2029 1 4231 0 0,'-13'0'148'0'0,"0"1"0"0"0,-15 4 0 0 0,-9 1 51 0 0,-84 11 515 0 0,63-7-312 0 0,-98 4-1 0 0,-45-25 636 0 0,153 8-728 0 0,-53 4 373 0 0,0 0-31 0 0,-18-7 260 0 0,-121 11 1 0 0,76-2-626 0 0,102-4-128 0 0,-1 2 1 0 0,-90 15 0 0 0,114-7-210 0 0,1 2 0 0 0,0 1 0 0 0,1 2-1 0 0,0 1 1 0 0,1 2 0 0 0,-45 29 0 0 0,36-19-399 0 0</inkml:trace>
</inkml:ink>
</file>

<file path=ppt/ink/ink1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1-30T00:08:56.020"/>
    </inkml:context>
    <inkml:brush xml:id="br0">
      <inkml:brushProperty name="width" value="0.1" units="cm"/>
      <inkml:brushProperty name="height" value="0.1" units="cm"/>
      <inkml:brushProperty name="color" value="#F4F91B"/>
    </inkml:brush>
  </inkml:definitions>
  <inkml:trace contextRef="#ctx0" brushRef="#br0">1270 101 1495 0 0,'-11'1'117'0'0,"0"0"-1"0"0,0 1 1 0 0,-17 4-1 0 0,17-3 72 0 0,-1 0-1 0 0,1-1 1 0 0,-18 1-1 0 0,-182-16 3906 0 0,166 9-3680 0 0,5-1-70 0 0,1-1-1 0 0,-39-12 1 0 0,-74-29 671 0 0,144 44-954 0 0,-16-4 36 0 0,0 1-1 0 0,-1 1 1 0 0,0 1 0 0 0,0 2-1 0 0,0 0 1 0 0,-29 3-1 0 0,-152 21-155 0 0,198-21 53 0 0,-110 20-3043 0 0,79-14 90 0 0</inkml:trace>
</inkml:ink>
</file>

<file path=ppt/ink/ink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1-29T23:40:24.865"/>
    </inkml:context>
    <inkml:brush xml:id="br0">
      <inkml:brushProperty name="width" value="0.1" units="cm"/>
      <inkml:brushProperty name="height" value="0.1" units="cm"/>
      <inkml:brushProperty name="color" value="#E71224"/>
    </inkml:brush>
  </inkml:definitions>
  <inkml:trace contextRef="#ctx0" brushRef="#br0">23 0 719 0 0,'-18'2'64'0'0,"18"-1"-39"0"0,-1-1 0 0 0,1 0 0 0 0,0 0-1 0 0,-1 1 1 0 0,1-1 0 0 0,0 0-1 0 0,0 0 1 0 0,-1 1 0 0 0,1-1-1 0 0,0 0 1 0 0,0 1 0 0 0,0-1-1 0 0,-1 0 1 0 0,1 1 0 0 0,0-1-1 0 0,0 0 1 0 0,0 1 0 0 0,0-1-1 0 0,0 0 1 0 0,0 1 0 0 0,0-1 0 0 0,0 1-1 0 0,-1-1 1 0 0,1 0 0 0 0,1 1-1 0 0,-1-1 1 0 0,0 0 0 0 0,0 1-1 0 0,0-1 1 0 0,0 1 0 0 0,0-1-1 0 0,0 0 1 0 0,0 1 0 0 0,0-1-1 0 0,1 0 1 0 0,-1 1 0 0 0,0-1-1 0 0,0 0 1 0 0,0 1 0 0 0,1-1-1 0 0,7 12 1076 0 0,31-5 1155 0 0,-36-7-2203 0 0,1 0-1 0 0,-1 1 1 0 0,1 0 0 0 0,-1 0-1 0 0,0 0 1 0 0,1 0 0 0 0,-1 0-1 0 0,6 4 1 0 0,-5-3-22 0 0,-1 0 1 0 0,1 0-1 0 0,0-1 0 0 0,0 1 0 0 0,8 0 1 0 0,-1 0 65 0 0,0-1 1 0 0,0 0-1 0 0,0-1 1 0 0,0 0 0 0 0,0-1-1 0 0,18-4 1 0 0,-16 3 50 0 0,0 0 1 0 0,15 0-1 0 0,19-4 28 0 0,-20 2-5 0 0,42-2 0 0 0,4 0 130 0 0,51-5-43 0 0,-102 8-243 0 0,-1 1 0 0 0,0 1 0 0 0,1 0-1 0 0,-1 2 1 0 0,0 0 0 0 0,1 2 0 0 0,-1 0 0 0 0,29 9-1 0 0,-19-2-13 0 0,22 7 0 0 0,78 14 0 0 0,-96-28 19 0 0,1-1 0 0 0,-1-2-1 0 0,64-8 1 0 0,-79 6-30 0 0,70-10 70 0 0,-47 5-36 0 0,1 3 0 0 0,71 0 0 0 0,90 28 41 0 0,-74-7-64 0 0,-88-15 0 0 0,-31-2 0 0 0,0 1 0 0 0,0 0 0 0 0,15 3 0 0 0,4 3 0 0 0,1-2 0 0 0,0-1 0 0 0,1-2 0 0 0,63-3 0 0 0,-80-1 23 0 0,-1 0 0 0 0,1 0-1 0 0,0-2 1 0 0,-1 0 0 0 0,30-11-1 0 0,6-13 287 0 0,-36 20-215 0 0,0-1 1 0 0,28-9-1 0 0,-38 16-62 0 0,1 0 1 0 0,-1 1-1 0 0,1 0 0 0 0,-1 0 0 0 0,1 0 0 0 0,0 1 0 0 0,-1 0 0 0 0,11 1 0 0 0,-13 0-213 0 0,1-1-1 0 0,-1 1 1 0 0,0 0 0 0 0,1 0-1 0 0,-1 1 1 0 0,0-1 0 0 0,0 1-1 0 0,0-1 1 0 0,0 1-1 0 0,0 0 1 0 0,0 0 0 0 0,0 1-1 0 0,0-1 1 0 0,-1 0-1 0 0,3 4 1 0 0,4 6-2606 0 0</inkml:trace>
</inkml:ink>
</file>

<file path=ppt/ink/ink1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1-30T00:08:56.875"/>
    </inkml:context>
    <inkml:brush xml:id="br0">
      <inkml:brushProperty name="width" value="0.1" units="cm"/>
      <inkml:brushProperty name="height" value="0.1" units="cm"/>
      <inkml:brushProperty name="color" value="#F4F91B"/>
    </inkml:brush>
  </inkml:definitions>
  <inkml:trace contextRef="#ctx0" brushRef="#br0">1271 112 2303 0 0,'-1'0'105'0'0,"0"-1"-1"0"0,1 1 0 0 0,-1-1 0 0 0,0 0 0 0 0,0 1 0 0 0,1 0 0 0 0,-1-1 0 0 0,0 1 0 0 0,0-1 0 0 0,0 1 0 0 0,0 0 0 0 0,1 0 0 0 0,-1-1 0 0 0,0 1 1 0 0,0 0-1 0 0,0 0 0 0 0,-2 0 0 0 0,-29-5 213 0 0,20 3 126 0 0,-79-17 2007 0 0,-15-4-1070 0 0,-127-7-1168 0 0,-2 11-1 0 0,-261 11 1 0 0,448 10-3583 0 0</inkml:trace>
</inkml:ink>
</file>

<file path=ppt/ink/ink1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1-30T00:08:58.069"/>
    </inkml:context>
    <inkml:brush xml:id="br0">
      <inkml:brushProperty name="width" value="0.1" units="cm"/>
      <inkml:brushProperty name="height" value="0.1" units="cm"/>
      <inkml:brushProperty name="color" value="#F4F91B"/>
    </inkml:brush>
  </inkml:definitions>
  <inkml:trace contextRef="#ctx0" brushRef="#br0">1526 49 1375 0 0,'0'0'92'0'0,"1"0"-1"0"0,-1 0 0 0 0,0 0 0 0 0,1 0 0 0 0,-1 0 0 0 0,1 0 1 0 0,-1 0-1 0 0,1 0 0 0 0,-1 0 0 0 0,0 0 0 0 0,1 0 0 0 0,-1 1 0 0 0,1-1 1 0 0,-1 0-1 0 0,1 0 0 0 0,-1 0 0 0 0,0 1 0 0 0,1-1 0 0 0,-1 0 0 0 0,0 0 1 0 0,1 1-1 0 0,-3 6 296 0 0,-15 6-124 0 0,2-8 141 0 0,0-1-1 0 0,0 0 1 0 0,0-1-1 0 0,-1 0 1 0 0,1-2-1 0 0,-25 1 0 0 0,16-4-48 0 0,-9 0 64 0 0,23 2-342 0 0,0 0 0 0 0,1-1 1 0 0,-1 0-1 0 0,0 0 1 0 0,-10-4-1 0 0,8 2 60 0 0,-1 1 0 0 0,-22-1 1 0 0,-211-14 1231 0 0,1-20-586 0 0,200 30-689 0 0,-8 0 41 0 0,-1 2 0 0 0,-87 5 0 0 0,-106 21-211 0 0,214-18 26 0 0,-34 5-773 0 0,0 2-2849 0 0</inkml:trace>
</inkml:ink>
</file>

<file path=ppt/ink/ink1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1-30T00:08:59.462"/>
    </inkml:context>
    <inkml:brush xml:id="br0">
      <inkml:brushProperty name="width" value="0.1" units="cm"/>
      <inkml:brushProperty name="height" value="0.1" units="cm"/>
      <inkml:brushProperty name="color" value="#F4F91B"/>
    </inkml:brush>
  </inkml:definitions>
  <inkml:trace contextRef="#ctx0" brushRef="#br0">1375 50 1375 0 0,'-4'-1'304'0'0,"-1"-1"0"0"0,1 1-1 0 0,0-1 1 0 0,-1 1 0 0 0,1 1-1 0 0,-1-1 1 0 0,1 1-1 0 0,-6 0 1 0 0,-10-2-142 0 0,-16-2 624 0 0,0 2 0 0 0,0 2 0 0 0,-1 1 0 0 0,-64 10-1 0 0,56-7-322 0 0,-1-2 0 0 0,1-3 0 0 0,-72-8 0 0 0,44 3-27 0 0,-79-9 121 0 0,-74-4-174 0 0,173 18-371 0 0,1 1-1 0 0,-70 11 1 0 0,30 11-2423 0 0,83-20 1433 0 0,-22 8-2496 0 0</inkml:trace>
</inkml:ink>
</file>

<file path=ppt/ink/ink1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1-30T00:09:00.971"/>
    </inkml:context>
    <inkml:brush xml:id="br0">
      <inkml:brushProperty name="width" value="0.1" units="cm"/>
      <inkml:brushProperty name="height" value="0.1" units="cm"/>
      <inkml:brushProperty name="color" value="#F4F91B"/>
    </inkml:brush>
  </inkml:definitions>
  <inkml:trace contextRef="#ctx0" brushRef="#br0">822 73 863 0 0,'-9'-1'22'0'0,"8"1"-19"0"0,0 0 1 0 0,0 0-1 0 0,0 0 0 0 0,0-1 1 0 0,0 1-1 0 0,0 0 1 0 0,1 0-1 0 0,-1 0 0 0 0,0 1 1 0 0,0-1-1 0 0,0 0 0 0 0,0 0 1 0 0,0 0-1 0 0,-1 1 0 0 0,-1-1 121 0 0,1 0-1 0 0,-1 0 0 0 0,1-1 1 0 0,0 1-1 0 0,-1-1 0 0 0,1 0 1 0 0,-1 0-1 0 0,-2-1 0 0 0,-1 0 241 0 0,-6-2 559 0 0,0-1 1 0 0,-21-13 0 0 0,23 13-301 0 0,0-1 1 0 0,0 1-1 0 0,0 1 0 0 0,-19-6 1 0 0,5 7-94 0 0,1 0 0 0 0,-1 1 1 0 0,-39 3-1 0 0,18 0-37 0 0,-27 1-343 0 0,0 3 0 0 0,1 3 0 0 0,-130 31 0 0 0,156-28-950 0 0</inkml:trace>
</inkml:ink>
</file>

<file path=ppt/ink/ink1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1-30T00:09:01.797"/>
    </inkml:context>
    <inkml:brush xml:id="br0">
      <inkml:brushProperty name="width" value="0.1" units="cm"/>
      <inkml:brushProperty name="height" value="0.1" units="cm"/>
      <inkml:brushProperty name="color" value="#F4F91B"/>
    </inkml:brush>
  </inkml:definitions>
  <inkml:trace contextRef="#ctx0" brushRef="#br0">1636 133 919 0 0,'-1'0'117'0'0,"0"-1"0"0"0,0 1 0 0 0,0 0 0 0 0,0-1-1 0 0,-1 1 1 0 0,1 0 0 0 0,0 0 0 0 0,0 0-1 0 0,0 0 1 0 0,0 0 0 0 0,0 0 0 0 0,-2 0-1 0 0,-11 0 1401 0 0,-69-10 1133 0 0,24 4-1497 0 0,-276-48 1840 0 0,176 28-2114 0 0,-251-9 1 0 0,162 38-507 0 0,193 1-1630 0 0,1 2 0 0 0,-83 21 0 0 0,72-7-2663 0 0</inkml:trace>
</inkml:ink>
</file>

<file path=ppt/ink/ink1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1-30T00:09:03.670"/>
    </inkml:context>
    <inkml:brush xml:id="br0">
      <inkml:brushProperty name="width" value="0.1" units="cm"/>
      <inkml:brushProperty name="height" value="0.1" units="cm"/>
      <inkml:brushProperty name="color" value="#F4F91B"/>
    </inkml:brush>
  </inkml:definitions>
  <inkml:trace contextRef="#ctx0" brushRef="#br0">1324 66 1295 0 0,'-24'-9'381'0'0,"14"5"-3"0"0,1 0-1 0 0,-20-3 1 0 0,24 6-189 0 0,-1 1 0 0 0,1 0 0 0 0,0 0 0 0 0,-8 1 0 0 0,-20 0 724 0 0,14-4 215 0 0,-24-9 0 0 0,30 8-716 0 0,0 0 0 0 0,0 1 0 0 0,-1 1 0 0 0,-22-2 0 0 0,-64 5 513 0 0,-62 0-18 0 0,38-7-435 0 0,-86-1-104 0 0,110 13-838 0 0,-177 31 0 0 0,216-26-70 0 0</inkml:trace>
</inkml:ink>
</file>

<file path=ppt/ink/ink1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1-30T00:09:07.342"/>
    </inkml:context>
    <inkml:brush xml:id="br0">
      <inkml:brushProperty name="width" value="0.1" units="cm"/>
      <inkml:brushProperty name="height" value="0.1" units="cm"/>
      <inkml:brushProperty name="color" value="#F4F91B"/>
    </inkml:brush>
  </inkml:definitions>
  <inkml:trace contextRef="#ctx0" brushRef="#br0">97 19 431 0 0,'0'0'9'0'0,"1"-1"-1"0"0,-1 1 1 0 0,0 0-1 0 0,0 0 1 0 0,1 0-1 0 0,-1 0 1 0 0,0 0-1 0 0,0 0 1 0 0,0 0-1 0 0,0 0 0 0 0,1 0 1 0 0,-1 0-1 0 0,0-1 1 0 0,0 1-1 0 0,0 0 1 0 0,0 0-1 0 0,1 0 1 0 0,-1 0-1 0 0,0-1 1 0 0,0 1-1 0 0,0 0 0 0 0,0 0 1 0 0,0 0-1 0 0,0-1 1 0 0,0 1-1 0 0,0 0 1 0 0,0 0-1 0 0,1 0 1 0 0,-1-1-1 0 0,0 1 1 0 0,0 0-1 0 0,0 0 0 0 0,0 0 1 0 0,0-1-1 0 0,0 1 1 0 0,0 0-1 0 0,-1 0 1 0 0,1 0-1 0 0,0-1 1 0 0,0 1-1 0 0,0 0 1 0 0,-10 2 525 0 0,-2 1-50 0 0,7-4-130 0 0,1 1 1 0 0,0-1 0 0 0,-1 0-1 0 0,1 0 1 0 0,0 0-1 0 0,-4-3 1 0 0,4 3-43 0 0,0-1 1 0 0,0 1 0 0 0,-1 0-1 0 0,1 0 1 0 0,0 0 0 0 0,-5 0-1 0 0,9 1-306 0 0,-1 0 0 0 0,1 0-1 0 0,0 0 1 0 0,-1 0-1 0 0,1 0 1 0 0,-1 0 0 0 0,1 0-1 0 0,-1 1 1 0 0,1-1-1 0 0,0 0 1 0 0,-1 0 0 0 0,1 0-1 0 0,-1 0 1 0 0,1 1-1 0 0,0-1 1 0 0,-1 0 0 0 0,1 0-1 0 0,0 1 1 0 0,-1-1-1 0 0,1 0 1 0 0,0 0 0 0 0,0 1-1 0 0,-1-1 1 0 0,1 0 0 0 0,0 1-1 0 0,0-1 1 0 0,-1 1-1 0 0,1-1 1 0 0,0 0 0 0 0,0 1-1 0 0,0 16 139 0 0,13 14-436 0 0,-9-25 118 0 0</inkml:trace>
</inkml:ink>
</file>

<file path=ppt/ink/ink1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1-30T00:09:08.270"/>
    </inkml:context>
    <inkml:brush xml:id="br0">
      <inkml:brushProperty name="width" value="0.1" units="cm"/>
      <inkml:brushProperty name="height" value="0.1" units="cm"/>
      <inkml:brushProperty name="color" value="#F4F91B"/>
    </inkml:brush>
  </inkml:definitions>
  <inkml:trace contextRef="#ctx0" brushRef="#br0">1165 98 1375 0 0,'2'-6'3541'0'0,"-2"6"-3484"0"0,0 0 0 0 0,1 0 0 0 0,-2-1 18 0 0,0 1-1 0 0,0-1 1 0 0,1 1-1 0 0,-1 0 0 0 0,0-1 1 0 0,0 1-1 0 0,0 0 1 0 0,1 0-1 0 0,-1 0 0 0 0,0 0 1 0 0,0 0-1 0 0,0-1 1 0 0,0 2-1 0 0,1-1 0 0 0,-1 0 1 0 0,0 0-1 0 0,0 0 1 0 0,0 0-1 0 0,0 1 0 0 0,-6 1 145 0 0,1-1-1 0 0,0 1 1 0 0,0-1-1 0 0,-1 0 0 0 0,1 0 1 0 0,0-1-1 0 0,-10 0 1 0 0,-12 1 153 0 0,-7 2 130 0 0,-46-4-1 0 0,23 0-88 0 0,11 1 252 0 0,-77-11 0 0 0,-36-28 845 0 0,103 23-1038 0 0,-60-10 0 0 0,98 23-452 0 0,1 1 0 0 0,-1 0-1 0 0,1 2 1 0 0,-1 0 0 0 0,1 1-1 0 0,-1 1 1 0 0,1 0 0 0 0,0 2 0 0 0,0 0-1 0 0,0 1 1 0 0,0 1 0 0 0,-17 8-1 0 0,-57 33-708 0 0,56-25 298 0 0</inkml:trace>
</inkml:ink>
</file>

<file path=ppt/ink/ink1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1-30T00:09:09.770"/>
    </inkml:context>
    <inkml:brush xml:id="br0">
      <inkml:brushProperty name="width" value="0.1" units="cm"/>
      <inkml:brushProperty name="height" value="0.1" units="cm"/>
      <inkml:brushProperty name="color" value="#F4F91B"/>
    </inkml:brush>
  </inkml:definitions>
  <inkml:trace contextRef="#ctx0" brushRef="#br0">1605 80 455 0 0,'-1'0'220'0'0,"1"1"-1"0"0,-1 0 0 0 0,0-1 0 0 0,1 1 0 0 0,0 0 0 0 0,-1 0 0 0 0,1-1 0 0 0,-1 1 0 0 0,1 0 0 0 0,0 0 0 0 0,0 0 0 0 0,-1-1 0 0 0,1 1 0 0 0,0 0 0 0 0,0 0 0 0 0,0 0 0 0 0,0 0 0 0 0,0-1 0 0 0,0 2 0 0 0,0 0-139 0 0,0 0-1 0 0,0 0 1 0 0,-1 0 0 0 0,1-1-1 0 0,0 1 1 0 0,-1 0 0 0 0,1 0-1 0 0,-1-1 1 0 0,0 1 0 0 0,0 0-1 0 0,1-1 1 0 0,-1 1 0 0 0,-2 2-1 0 0,2-4 57 0 0,-1 1-1 0 0,1 0 0 0 0,-1-1 1 0 0,1 1-1 0 0,-1-1 1 0 0,0 0-1 0 0,1 1 0 0 0,-1-1 1 0 0,1 0-1 0 0,-1 0 0 0 0,0 0 1 0 0,1 0-1 0 0,-1 0 0 0 0,-2-1 1 0 0,-27-7 1173 0 0,11 2-713 0 0,-172-30 1415 0 0,173 33-1829 0 0,1 0-1 0 0,-1 2 1 0 0,-33 2-1 0 0,-5-1 74 0 0,-195-3 597 0 0,56 1-296 0 0,107-4-239 0 0,-116-24 0 0 0,31 4-116 0 0,160 24-217 0 0,0 2 0 0 0,-1-1 0 0 0,1 2 0 0 0,0 0 0 0 0,-23 5 0 0 0,8 1-1305 0 0,-47 19-1 0 0,49-16-3230 0 0</inkml:trace>
</inkml:ink>
</file>

<file path=ppt/ink/ink1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1-30T00:09:11.169"/>
    </inkml:context>
    <inkml:brush xml:id="br0">
      <inkml:brushProperty name="width" value="0.1" units="cm"/>
      <inkml:brushProperty name="height" value="0.1" units="cm"/>
      <inkml:brushProperty name="color" value="#F4F91B"/>
    </inkml:brush>
  </inkml:definitions>
  <inkml:trace contextRef="#ctx0" brushRef="#br0">1332 91 455 0 0,'-1'1'14'0'0,"0"0"-1"0"0,0 0 0 0 0,0 0 0 0 0,0 0 0 0 0,0 0 0 0 0,-1-1 0 0 0,1 1 0 0 0,0 0 0 0 0,0-1 0 0 0,-1 1 0 0 0,1-1 0 0 0,0 1 0 0 0,-1-1 0 0 0,1 0 0 0 0,-1 0 0 0 0,1 1 0 0 0,0-1 0 0 0,-1 0 0 0 0,1 0 0 0 0,-1 0 0 0 0,1-1 0 0 0,0 1 0 0 0,-1 0 0 0 0,1 0 0 0 0,-3-2 0 0 0,0 0 340 0 0,-1 0 0 0 0,0 0 0 0 0,1-1-1 0 0,-1 0 1 0 0,-4-4 0 0 0,6 4 231 0 0,-4-1-226 0 0,1 0-1 0 0,0 1 0 0 0,-1-1 0 0 0,0 1 0 0 0,1 1 0 0 0,-1-1 0 0 0,0 1 0 0 0,-1 0 0 0 0,1 1 0 0 0,-11-1 0 0 0,-1 0 14 0 0,1 0-1 0 0,-1 2 1 0 0,0 0-1 0 0,0 1 1 0 0,-31 6-1 0 0,20-2-145 0 0,0-2 0 0 0,0 0 1 0 0,0-2-1 0 0,-55-6 0 0 0,-118-29 681 0 0,200 34-897 0 0,-43-9 144 0 0,-2 2 0 0 0,1 2-1 0 0,-78 2 1 0 0,99 5-161 0 0,-1 0-1 0 0,1 2 1 0 0,1 1 0 0 0,-1 1 0 0 0,1 1-1 0 0,0 1 1 0 0,0 1 0 0 0,-28 15-1 0 0,-10 13-1223 0 0,31-17-2744 0 0</inkml:trace>
</inkml:ink>
</file>

<file path=ppt/ink/ink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1-29T23:40:32.928"/>
    </inkml:context>
    <inkml:brush xml:id="br0">
      <inkml:brushProperty name="width" value="0.1" units="cm"/>
      <inkml:brushProperty name="height" value="0.1" units="cm"/>
      <inkml:brushProperty name="color" value="#E71224"/>
    </inkml:brush>
  </inkml:definitions>
  <inkml:trace contextRef="#ctx0" brushRef="#br0">882 277 1839 0 0,'6'-31'34'0'0,"-4"22"156"0"0,0 0 0 0 0,0 0 0 0 0,-1-1 0 0 0,0 1 1 0 0,-1-1-1 0 0,0 1 0 0 0,-2-15 0 0 0,0 16-85 0 0,-1 0 1 0 0,1 0-1 0 0,-1 0 0 0 0,-1 1 0 0 0,0-1 0 0 0,0 1 1 0 0,0 0-1 0 0,-1 0 0 0 0,0 1 0 0 0,0-1 1 0 0,-1 1-1 0 0,0 0 0 0 0,0 1 0 0 0,0-1 0 0 0,-1 1 1 0 0,0 1-1 0 0,0-1 0 0 0,0 1 0 0 0,0 0 1 0 0,-1 1-1 0 0,1-1 0 0 0,-1 2 0 0 0,-10-4 0 0 0,2 2-18 0 0,0 0-1 0 0,0 1 1 0 0,-1 1-1 0 0,0 0 1 0 0,1 1 0 0 0,-1 1-1 0 0,0 1 1 0 0,-32 5-1 0 0,17 2-55 0 0,0 2 0 0 0,-41 18 0 0 0,22-9-33 0 0,29-12 34 0 0,1 1 1 0 0,0 2 0 0 0,-21 11-1 0 0,17-5 84 0 0,1 0-1 0 0,0 2 0 0 0,2 1 0 0 0,-27 27 0 0 0,39-35-57 0 0,-7 6 34 0 0,2 0 0 0 0,1 1 1 0 0,-18 29-1 0 0,26-37-63 0 0,0 1 1 0 0,0 0-1 0 0,2 1 0 0 0,-1 0 1 0 0,1-1-1 0 0,1 1 0 0 0,0 0 1 0 0,-1 19-1 0 0,0 19 152 0 0,3 1 1 0 0,2 0-1 0 0,2-1 0 0 0,13 64 1 0 0,-12-97-83 0 0,2 0 0 0 0,0 0 1 0 0,1 0-1 0 0,10 19 1 0 0,0-1 77 0 0,-4-10-122 0 0,0-2 1 0 0,2 1-1 0 0,0-1 0 0 0,2-1 0 0 0,30 31 0 0 0,-21-27 14 0 0,2-1 1 0 0,0-2-1 0 0,39 24 0 0 0,-53-39-55 0 0,0-1 0 0 0,0 0 0 0 0,1-1-1 0 0,0-1 1 0 0,0-1 0 0 0,0 0-1 0 0,24 3 1 0 0,-15-4 89 0 0,0-2 0 0 0,0 0 0 0 0,0-2-1 0 0,31-4 1 0 0,-19-2-19 0 0,0-1-1 0 0,0-2 0 0 0,-1-1 1 0 0,-1-2-1 0 0,0-1 0 0 0,0-2 1 0 0,38-25-1 0 0,-4 5 69 0 0,11-6-21 0 0,-70 36-104 0 0,0-1 1 0 0,0 1-1 0 0,-1-1 1 0 0,0-1-1 0 0,14-15 1 0 0,-18 18-14 0 0,-1 0 1 0 0,1-1-1 0 0,-1 1 0 0 0,-1-1 0 0 0,1 0 1 0 0,-1 1-1 0 0,0-1 0 0 0,0 0 1 0 0,0-1-1 0 0,-1 1 0 0 0,0 0 0 0 0,0 0 1 0 0,-1 0-1 0 0,0-1 0 0 0,0 1 1 0 0,0 0-1 0 0,-1-1 0 0 0,0 1 0 0 0,-2-8 1 0 0,-4-8 60 0 0,0 0 0 0 0,-2 0 0 0 0,-21-38 0 0 0,8 16 48 0 0,6 13 9 0 0,-19-32 0 0 0,28 53-97 0 0,1 0-1 0 0,-2 1 0 0 0,1 0 0 0 0,-2 0 1 0 0,1 0-1 0 0,-17-12 0 0 0,20 18-76 0 0,-1 0 0 0 0,1 0 0 0 0,-1 0 0 0 0,0 0-1 0 0,0 1 1 0 0,0 0 0 0 0,0 0 0 0 0,0 1 0 0 0,-1 0 0 0 0,1 0-1 0 0,0 0 1 0 0,-1 1 0 0 0,1 0 0 0 0,-1 0 0 0 0,-10 2 0 0 0,-5 2-388 0 0</inkml:trace>
</inkml:ink>
</file>

<file path=ppt/ink/ink1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1-30T00:09:12.582"/>
    </inkml:context>
    <inkml:brush xml:id="br0">
      <inkml:brushProperty name="width" value="0.1" units="cm"/>
      <inkml:brushProperty name="height" value="0.1" units="cm"/>
      <inkml:brushProperty name="color" value="#F4F91B"/>
    </inkml:brush>
  </inkml:definitions>
  <inkml:trace contextRef="#ctx0" brushRef="#br0">1517 47 3423 0 0,'-14'-14'720'0'0,"10"11"-502"0"0,1 0-1 0 0,-1 0 0 0 0,0 0 1 0 0,0 0-1 0 0,0 1 0 0 0,0-1 1 0 0,0 1-1 0 0,-1 0 0 0 0,1 0 1 0 0,-1 1-1 0 0,1-1 0 0 0,-1 1 1 0 0,1 0-1 0 0,-1 1 0 0 0,0-1 0 0 0,-7 1 1 0 0,-4 0 78 0 0,0 2-1 0 0,0 0 1 0 0,-25 8 0 0 0,25-6-230 0 0,0-1 1 0 0,-1 0 0 0 0,-21 1-1 0 0,-282 2 1966 0 0,88-16-1554 0 0,34 0-108 0 0,159 9-346 0 0,0 3 0 0 0,0 1 0 0 0,0 2 0 0 0,0 1 0 0 0,0 2 0 0 0,1 2 0 0 0,-54 22 0 0 0,-7 9-796 0 0,65-23 328 0 0</inkml:trace>
</inkml:ink>
</file>

<file path=ppt/ink/ink1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1-30T00:09:14.300"/>
    </inkml:context>
    <inkml:brush xml:id="br0">
      <inkml:brushProperty name="width" value="0.1" units="cm"/>
      <inkml:brushProperty name="height" value="0.1" units="cm"/>
      <inkml:brushProperty name="color" value="#F4F91B"/>
    </inkml:brush>
  </inkml:definitions>
  <inkml:trace contextRef="#ctx0" brushRef="#br0">1736 68 455 0 0,'2'-1'354'0'0,"1"1"-1"0"0,0-1 0 0 0,-1 0 0 0 0,1 0 0 0 0,-1 0 0 0 0,1 0 0 0 0,-1 0 0 0 0,0-1 1 0 0,1 1-1 0 0,-1-1 0 0 0,0 1 0 0 0,3-5 0 0 0,-5 6-296 0 0,-1 0-1 0 0,1-1 1 0 0,-1 1-1 0 0,1 0 1 0 0,-1 0-1 0 0,1-1 1 0 0,-1 1-1 0 0,1 0 1 0 0,-1 0-1 0 0,1 0 1 0 0,-1-1-1 0 0,1 1 1 0 0,-1 0-1 0 0,0 0 1 0 0,1 0-1 0 0,-1 0 1 0 0,1 0-1 0 0,-1 0 1 0 0,0 0-1 0 0,1 1 1 0 0,-1-1-1 0 0,1 0 1 0 0,-1 0-1 0 0,1 0 1 0 0,-1 0-1 0 0,0 1 1 0 0,-18 5 330 0 0,11-4-195 0 0,1 1-1 0 0,-1-1 0 0 0,1 0 0 0 0,-1-1 0 0 0,0 0 0 0 0,1 0 0 0 0,-1-1 1 0 0,0 0-1 0 0,0 0 0 0 0,-13-2 0 0 0,-7-1 184 0 0,1 1 0 0 0,-1 1-1 0 0,0 2 1 0 0,-47 7 0 0 0,37-3-131 0 0,-56-1-1 0 0,-442-43 1523 0 0,438 24-1652 0 0,54 7-73 0 0,0 2 0 0 0,-67-1 0 0 0,5 15-588 0 0,-148 30 1 0 0,225-33 59 0 0,-21 5-2473 0 0,3 4-879 0 0</inkml:trace>
</inkml:ink>
</file>

<file path=ppt/ink/ink1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1-30T00:09:14.896"/>
    </inkml:context>
    <inkml:brush xml:id="br0">
      <inkml:brushProperty name="width" value="0.1" units="cm"/>
      <inkml:brushProperty name="height" value="0.1" units="cm"/>
      <inkml:brushProperty name="color" value="#F4F91B"/>
    </inkml:brush>
  </inkml:definitions>
  <inkml:trace contextRef="#ctx0" brushRef="#br0">1650 83 1839 0 0,'8'-13'51'0'0,"-6"10"201"0"0,0 0 0 0 0,0-1 0 0 0,0 1 0 0 0,0-1 0 0 0,0 1 0 0 0,-1-1 0 0 0,2-4 0 0 0,-4 7-202 0 0,1 0 0 0 0,0 0 0 0 0,-1 0 0 0 0,1 0 0 0 0,0 0 1 0 0,-1 0-1 0 0,1 0 0 0 0,-1 1 0 0 0,0-1 0 0 0,1 0 0 0 0,-1 0 0 0 0,1 0 0 0 0,-1 1 0 0 0,0-1 0 0 0,0 0 0 0 0,0 1 0 0 0,1-1 0 0 0,-1 1 1 0 0,0-1-1 0 0,0 1 0 0 0,0-1 0 0 0,0 1 0 0 0,0 0 0 0 0,0-1 0 0 0,0 1 0 0 0,0 0 0 0 0,0 0 0 0 0,0 0 0 0 0,0 0 0 0 0,-1 0 0 0 0,-35-3 1015 0 0,33 3-925 0 0,-11 2 189 0 0,1-1 0 0 0,-1 2-1 0 0,-24 7 1 0 0,4-1-54 0 0,-18 0 39 0 0,0-1 1 0 0,0-3 0 0 0,0-2-1 0 0,-1-2 1 0 0,1-2 0 0 0,-66-12-1 0 0,-447-28 1190 0 0,463 34-1423 0 0,47 2-49 0 0,-88 4-1 0 0,131 2-72 0 0,0 1-1 0 0,0 0 0 0 0,0 1 1 0 0,0 0-1 0 0,1 1 0 0 0,-1 1 0 0 0,1 0 1 0 0,0 0-1 0 0,0 1 0 0 0,-21 15 1 0 0,9 1-229 0 0</inkml:trace>
</inkml:ink>
</file>

<file path=ppt/ink/ink1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1-30T00:09:15.581"/>
    </inkml:context>
    <inkml:brush xml:id="br0">
      <inkml:brushProperty name="width" value="0.1" units="cm"/>
      <inkml:brushProperty name="height" value="0.1" units="cm"/>
      <inkml:brushProperty name="color" value="#F4F91B"/>
    </inkml:brush>
  </inkml:definitions>
  <inkml:trace contextRef="#ctx0" brushRef="#br0">906 178 2759 0 0,'-7'-6'382'0'0,"0"1"0"0"0,0 0-1 0 0,0 0 1 0 0,0 1-1 0 0,-17-7 1 0 0,-8 4 1592 0 0,-356-93 1293 0 0,332 88-2791 0 0,-80-8 0 0 0,109 18-999 0 0,0 1 0 0 0,0 2 1 0 0,0 0-1 0 0,1 2 1 0 0,-33 8-1 0 0,18 0-2960 0 0</inkml:trace>
</inkml:ink>
</file>

<file path=ppt/ink/ink1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1-30T00:09:17.031"/>
    </inkml:context>
    <inkml:brush xml:id="br0">
      <inkml:brushProperty name="width" value="0.1" units="cm"/>
      <inkml:brushProperty name="height" value="0.1" units="cm"/>
      <inkml:brushProperty name="color" value="#F4F91B"/>
    </inkml:brush>
  </inkml:definitions>
  <inkml:trace contextRef="#ctx0" brushRef="#br0">1385 7 455 0 0,'1'0'96'0'0,"0"0"-1"0"0,1-1 1 0 0,-1 2-1 0 0,0-1 0 0 0,0 0 1 0 0,0 0-1 0 0,0 0 0 0 0,0 0 1 0 0,0 1-1 0 0,0-1 0 0 0,0 0 1 0 0,0 1-1 0 0,2 0 0 0 0,-3 0-48 0 0,0-1 0 0 0,0 0 0 0 0,0 0 0 0 0,1 0 0 0 0,-1 1 0 0 0,0-1 0 0 0,0 0 0 0 0,0 0 0 0 0,0 1 0 0 0,0-1 0 0 0,0 0 0 0 0,0 1 0 0 0,0-1 0 0 0,0 0 0 0 0,0 0 0 0 0,0 1 0 0 0,0-1 0 0 0,0 0 0 0 0,0 0 0 0 0,0 1 0 0 0,0-1 0 0 0,0 0 0 0 0,0 1 0 0 0,0-1 0 0 0,0 0 0 0 0,0 0 0 0 0,0 1 0 0 0,0-1 0 0 0,-1 0 0 0 0,1 0 0 0 0,0 1 0 0 0,-1 1 148 0 0,-1-1 0 0 0,1 1 0 0 0,-1-1 0 0 0,1 1 0 0 0,-1-1 0 0 0,0 0 0 0 0,0 1 0 0 0,1-1 0 0 0,-1 0 0 0 0,-3 1 0 0 0,-7 2 162 0 0,-1 0-1 0 0,1-1 1 0 0,-1 0-1 0 0,1-1 1 0 0,-1-1-1 0 0,-14 0 0 0 0,-79-6 415 0 0,86 4-557 0 0,-176-21 1125 0 0,-59-2-367 0 0,149 23-899 0 0,0 5 0 0 0,0 5 0 0 0,-160 34 0 0 0,184-21-1124 0 0,47-10-2725 0 0</inkml:trace>
</inkml:ink>
</file>

<file path=ppt/ink/ink1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1-30T00:09:17.733"/>
    </inkml:context>
    <inkml:brush xml:id="br0">
      <inkml:brushProperty name="width" value="0.1" units="cm"/>
      <inkml:brushProperty name="height" value="0.1" units="cm"/>
      <inkml:brushProperty name="color" value="#F4F91B"/>
    </inkml:brush>
  </inkml:definitions>
  <inkml:trace contextRef="#ctx0" brushRef="#br0">2716 71 455 0 0,'0'0'110'0'0,"1"-1"-1"0"0,-1 1 0 0 0,0-1 0 0 0,0 1 1 0 0,0-1-1 0 0,1 0 0 0 0,-1 1 0 0 0,0-1 1 0 0,0 0-1 0 0,0 1 0 0 0,0-1 0 0 0,0 0 0 0 0,0 1 1 0 0,0-1-1 0 0,0 0 0 0 0,-1 1 0 0 0,1-1 1 0 0,0 1-1 0 0,0-1 0 0 0,0 0 0 0 0,-1 1 0 0 0,1-1 1 0 0,0 1-1 0 0,-1-1 0 0 0,1 1 0 0 0,-1-1 1 0 0,0-1 26 0 0,-1 0 1 0 0,1 1-1 0 0,-1 0 1 0 0,0-1-1 0 0,0 1 1 0 0,0 0-1 0 0,1 0 1 0 0,-4-1 0 0 0,-3-2 203 0 0,-1 1 1 0 0,-15-3-1 0 0,-12-3 278 0 0,1 2-1 0 0,-2 1 0 0 0,1 2 1 0 0,-65 2-1 0 0,56 5-671 0 0,-1 3-1 0 0,1 1 1 0 0,0 2-1 0 0,-51 18 1 0 0,74-19-265 0 0</inkml:trace>
  <inkml:trace contextRef="#ctx0" brushRef="#br0" timeOffset="1">1589 88 2303 0 0,'-3'-2'132'0'0,"0"0"0"0"0,0 0 0 0 0,1 0 0 0 0,-1 1 0 0 0,0-1 0 0 0,-1 1 0 0 0,1 0 0 0 0,0 0 0 0 0,0 0 0 0 0,-4 0-1 0 0,-9-4 962 0 0,-19-5-112 0 0,0 1-1 0 0,-52-6 0 0 0,-75 1 146 0 0,138 12-985 0 0,-378-4 985 0 0,293 15-1049 0 0,-172 36 0 0 0,-47 15-615 0 0,255-44 212 0 0</inkml:trace>
</inkml:ink>
</file>

<file path=ppt/ink/ink1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1-30T00:10:08.660"/>
    </inkml:context>
    <inkml:brush xml:id="br0">
      <inkml:brushProperty name="width" value="0.1" units="cm"/>
      <inkml:brushProperty name="height" value="0.1" units="cm"/>
      <inkml:brushProperty name="color" value="#F4F91B"/>
    </inkml:brush>
  </inkml:definitions>
  <inkml:trace contextRef="#ctx0" brushRef="#br0">467 1728 1783 0 0,'22'-25'2272'0'0,"-21"24"-2219"0"0,2-3 211 0 0,0 0-1 0 0,0 0 1 0 0,1 0-1 0 0,-1 0 1 0 0,1 1-1 0 0,0 0 1 0 0,0-1-1 0 0,1 2 1 0 0,4-4-1 0 0,-7 5-178 0 0,-1 0 0 0 0,0 0-1 0 0,1 0 1 0 0,-1-1-1 0 0,0 1 1 0 0,0 0 0 0 0,0-1-1 0 0,0 1 1 0 0,0-1 0 0 0,0 1-1 0 0,0-1 1 0 0,0 1-1 0 0,-1-1 1 0 0,1 0 0 0 0,-1 1-1 0 0,1-1 1 0 0,0-2-1 0 0,-1 3-30 0 0,0 0 0 0 0,0 0 0 0 0,1 0 0 0 0,-1-1 0 0 0,0 1 0 0 0,0 0 0 0 0,0 0 0 0 0,0 0 0 0 0,0-1 0 0 0,0 1 0 0 0,0 0 0 0 0,-1 0-1 0 0,1 0 1 0 0,0-1 0 0 0,-1 1 0 0 0,1 0 0 0 0,-1 0 0 0 0,1 0 0 0 0,-1 0 0 0 0,0 0 0 0 0,1 0 0 0 0,-1 0 0 0 0,-1-2 0 0 0,-4 0-14 0 0,1 1 1 0 0,-1 0 0 0 0,0 0 0 0 0,1 0 0 0 0,-1 0-1 0 0,0 1 1 0 0,-7-1 0 0 0,-18-5 179 0 0,-16-2 618 0 0,12 2 264 0 0,27-1 1196 0 0,12 7-724 0 0,-1 3-1426 0 0,0 1-1 0 0,0-1 0 0 0,0 0 1 0 0,0 0-1 0 0,0-1 0 0 0,0 1 1 0 0,1-1-1 0 0,-1 1 0 0 0,1-1 1 0 0,-1 0-1 0 0,1 0 1 0 0,4 0-1 0 0,9 1 548 0 0,26-1-1 0 0,3 0 509 0 0,-38 0-1061 0 0,16 3 147 0 0,1-1 0 0 0,0-2 1 0 0,0 0-1 0 0,27-4 0 0 0,-13 0-40 0 0,1 1-1 0 0,44 5 0 0 0,2 0-4 0 0,93 5 246 0 0,-91-3-201 0 0,205-13 449 0 0,-189 2-495 0 0,32-8-56 0 0,-74 6-88 0 0,-35 7-53 0 0,0 1 0 0 0,0 1-1 0 0,-1 1 1 0 0,38 8 0 0 0,41 4 50 0 0,23-12 72 0 0,31-17 120 0 0,2 3-171 0 0,-72 2-71 0 0,-53 6-5 0 0,43-2 0 0 0,26 8 56 0 0,77-1 73 0 0,-91-6-133 0 0,63-5 54 0 0,-84 4-48 0 0,0 4-1 0 0,79 6 1 0 0,-82-1 42 0 0,0-3-1 0 0,67-9 0 0 0,139-24 108 0 0,-211 26-145 0 0,0 2-1 0 0,88 5 0 0 0,-123 2-1 0 0,151 4 27 0 0,0 0-50 0 0,-12-16 109 0 0,0 0-17 0 0,25 26-12 0 0,-50-1-23 0 0,-95-13-59 0 0,284 12 163 0 0,-90-12-119 0 0,-189 1-21 0 0,1 3-1 0 0,57 12 1 0 0,-105-17-43 0 0,42 4 16 0 0,0-1 0 0 0,0-3 0 0 0,60-5 0 0 0,-100 4-16 0 0,219-23 100 0 0,-127 12-72 0 0,59-16 100 0 0,-150 25-118 0 0,-1 0 0 0 0,1-1 0 0 0,0 0 0 0 0,-1 0-1 0 0,1-1 1 0 0,-1 1 0 0 0,0-1 0 0 0,0-1 0 0 0,0 1 0 0 0,-1-1 0 0 0,0 0 0 0 0,0 0 0 0 0,0 0-1 0 0,0-1 1 0 0,5-8 0 0 0,5-11 47 0 0,-1 0-1 0 0,17-41 1 0 0,-29 61-57 0 0,12-33 39 0 0,-3 0-1 0 0,0-1 0 0 0,8-72 1 0 0,-3 19-1 0 0,10-103-38 0 0,-19 131 0 0 0,21-178 0 0 0,-26 224 5 0 0,-1 0-1 0 0,-1-1 1 0 0,0 1-1 0 0,-2 0 1 0 0,0 0-1 0 0,-4-19 1 0 0,3 25-2 0 0,-1-1 0 0 0,0 1 1 0 0,-1 0-1 0 0,0 1 0 0 0,-1-1 0 0 0,0 1 0 0 0,-1 0 1 0 0,0 1-1 0 0,-12-15 0 0 0,11 17-3 0 0,0 0 0 0 0,-1 1 0 0 0,0 0 0 0 0,0 0 0 0 0,0 1 0 0 0,-20-9 0 0 0,-65-22 0 0 0,74 30 0 0 0,-31-9 0 0 0,-2 2 0 0 0,0 2 0 0 0,-60-5 0 0 0,-165 0 0 0 0,38 1 0 0 0,-114 0 0 0 0,105 39 0 0 0,157-11 0 0 0,-136-1 0 0 0,111-9 0 0 0,-196 30 0 0 0,304-31 0 0 0,-125 6 0 0 0,62-6 0 0 0,34-2 0 0 0,0-1 0 0 0,-55-11 0 0 0,89 12 0 0 0,-45-5 0 0 0,0 2 0 0 0,-68 2 0 0 0,-99 21 0 0 0,147-11 0 0 0,-63 10 0 0 0,73-10 0 0 0,-73 1 0 0 0,6-1 0 0 0,-38 5 0 0 0,-46 5 0 0 0,179-15 0 0 0,-32-2 0 0 0,2 0 0 0 0,32-1 0 0 0,-57-7 0 0 0,50 3 0 0 0,-52-2 0 0 0,1 5 0 0 0,-130 14 0 0 0,18 5 0 0 0,115-13 0 0 0,-95-8 0 0 0,-24 1 0 0 0,20 18 0 0 0,-57 1 0 0 0,52-32 0 0 0,0 1 0 0 0,7 24 0 0 0,67-2 0 0 0,45-4 0 0 0,-87 3 0 0 0,116-9 0 0 0,22 1 0 0 0,-30 2 0 0 0,42-1 0 0 0,0 1 0 0 0,0 0 0 0 0,0 1 0 0 0,0-1 0 0 0,1 1 0 0 0,-1 1 0 0 0,0-1 0 0 0,-9 6 0 0 0,4-1 0 0 0,3-2 0 0 0,1-1 0 0 0,-1 2 0 0 0,1-1 0 0 0,-12 13 0 0 0,-2 5 0 0 0,10-12 0 0 0,1 0 0 0 0,0 1 0 0 0,1 0 0 0 0,-15 26 0 0 0,-78 144-53 0 0,93-161 51 0 0,1 0-1 0 0,1 1 1 0 0,0 0 0 0 0,-5 42 0 0 0,11-53 2 0 0,0 1 0 0 0,1-1 0 0 0,1 1 0 0 0,0-1 0 0 0,0 1 0 0 0,6 18 0 0 0,23 67 0 0 0,-29-96 0 0 0,36 88 0 0 0,-24-62 0 0 0,-1 0 0 0 0,-2 1 0 0 0,8 29 0 0 0,-16-49 0 0 0,1 0 0 0 0,-1-1 0 0 0,2 0 0 0 0,7 13 0 0 0,-7-12 0 0 0,0 0 0 0 0,0 0 0 0 0,5 14 0 0 0,-2-2 0 0 0,-5-17 0 0 0,-1 1 0 0 0,1-1 0 0 0,-1 1 0 0 0,0 0 0 0 0,0-1 0 0 0,0 1 0 0 0,0 0 0 0 0,-1-1 0 0 0,1 1 0 0 0,-1 0 0 0 0,0 0 0 0 0,-1 5 0 0 0,-10 22-349 0 0,5-15-186 0 0,0 1 1 0 0,-3 19-1 0 0,-1 13-1956 0 0,4-22 543 0 0</inkml:trace>
</inkml:ink>
</file>

<file path=ppt/ink/ink1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1-30T00:10:28.722"/>
    </inkml:context>
    <inkml:brush xml:id="br0">
      <inkml:brushProperty name="width" value="0.1" units="cm"/>
      <inkml:brushProperty name="height" value="0.1" units="cm"/>
      <inkml:brushProperty name="color" value="#F4F91B"/>
    </inkml:brush>
  </inkml:definitions>
  <inkml:trace contextRef="#ctx0" brushRef="#br0">2910 1304 1375 0 0,'2'-2'22'0'0,"-1"-1"0"0"0,0 1 0 0 0,1-1 0 0 0,-1 1-1 0 0,0-1 1 0 0,1-5 0 0 0,-2 8 94 0 0,0-1 0 0 0,0 1 0 0 0,1-1 0 0 0,-1 1 1 0 0,0-1-1 0 0,0 0 0 0 0,0 1 0 0 0,0-1 0 0 0,0 1 0 0 0,0-1 0 0 0,0 1 0 0 0,-1-1 1 0 0,1 1-1 0 0,0-1 0 0 0,0 1 0 0 0,0-1 0 0 0,0 1 0 0 0,-1-1 0 0 0,1 1 0 0 0,0-1 0 0 0,0 1 1 0 0,-1 0-1 0 0,1-1 0 0 0,0 1 0 0 0,-1-1 0 0 0,1 1 0 0 0,-1 0 0 0 0,1-1 0 0 0,0 1 1 0 0,-1 0-1 0 0,1-1 0 0 0,-1 1 0 0 0,1 0 0 0 0,-1 0 0 0 0,1 0 0 0 0,-1-1 0 0 0,1 1 1 0 0,-1 0-1 0 0,0 0 0 0 0,-11-2 236 0 0,0 1 0 0 0,0 0 1 0 0,0 1-1 0 0,0 1 0 0 0,0-1 0 0 0,0 2 1 0 0,0 0-1 0 0,-18 5 0 0 0,-16 2 670 0 0,43-9-852 0 0,-1 1 0 0 0,0-1-1 0 0,0 0 1 0 0,1 0-1 0 0,-1 0 1 0 0,0-1 0 0 0,1 1-1 0 0,-1-1 1 0 0,0 0 0 0 0,-3-2-1 0 0,-26-7 1050 0 0,28 8-1090 0 0,0 0 0 0 0,0 0 0 0 0,0 1 1 0 0,0 0-1 0 0,-1 0 0 0 0,1 0 0 0 0,0 0 0 0 0,-1 1 0 0 0,-5 0 1 0 0,-53 7 404 0 0,3-1-91 0 0,-47 2 341 0 0,-24 0 104 0 0,94-5-656 0 0,-13 4-5 0 0,-1 3-1 0 0,-91 28 0 0 0,70-16-89 0 0,40-13-49 0 0,3 0-22 0 0,-1-1 0 0 0,-55 7 0 0 0,48-12 50 0 0,-9 1 74 0 0,-63-3 0 0 0,67-4-89 0 0,-1 2 0 0 0,1 2 1 0 0,0 2-1 0 0,-54 10 0 0 0,14 5-107 0 0,-138 26 130 0 0,188-40-114 0 0,23-4 3 0 0,1 1 1 0 0,0 0-1 0 0,-17 5 1 0 0,15-3-1 0 0,-1-1 1 0 0,1-1-1 0 0,-1 0 1 0 0,1 0-1 0 0,-14-2 1 0 0,9 1-21 0 0,-100-11 143 0 0,32 10 19 0 0,49 0-74 0 0,-1 3 0 0 0,-56 9 0 0 0,66-7-47 0 0,0-1 0 0 0,0-2 0 0 0,-45-1 0 0 0,58-1 8 0 0,0 0-1 0 0,0-1 1 0 0,0-1 0 0 0,1 1 0 0 0,-1-2 0 0 0,-21-9 0 0 0,29 11 0 0 0,1 0 0 0 0,-1-1-1 0 0,1 0 1 0 0,0 1 0 0 0,0-2-1 0 0,0 1 1 0 0,1 0-1 0 0,-1-1 1 0 0,1 1 0 0 0,0-1-1 0 0,0 0 1 0 0,0 0 0 0 0,0 0-1 0 0,1-1 1 0 0,0 1-1 0 0,0-1 1 0 0,0 1 0 0 0,0-1-1 0 0,1 0 1 0 0,-2-8 0 0 0,-2-16 110 0 0,2-1 0 0 0,0-50 0 0 0,4 63-77 0 0,0 0 1 0 0,2 0 0 0 0,0 1 0 0 0,1-1 0 0 0,0 1-1 0 0,10-20 1 0 0,18-31 133 0 0,6-13-72 0 0,-35 70-113 0 0,1 0 0 0 0,-2 0 0 0 0,1 0 0 0 0,-1 0 0 0 0,-1-1 1 0 0,1-13-1 0 0,-3 1 89 0 0,-2 1 1 0 0,-9-44 0 0 0,6 40-15 0 0,-3-38-1 0 0,8 44-80 0 0,-1 0-1 0 0,-1 0 0 0 0,0 0 1 0 0,-2 0-1 0 0,0 0 0 0 0,-1 1 1 0 0,-11-24-1 0 0,5 12-17 0 0,11 25 0 0 0,-2-1 0 0 0,1 1 0 0 0,-1 0 0 0 0,-5-10 0 0 0,-2 1 0 0 0,2 0 0 0 0,-1 0 0 0 0,2-1 0 0 0,0 0 0 0 0,1 0 0 0 0,1 0 0 0 0,-4-18 0 0 0,9 31 1 0 0,0 0 1 0 0,0 0-1 0 0,0 0 0 0 0,0 0 1 0 0,1 0-1 0 0,-1 0 0 0 0,1 0 0 0 0,0 0 1 0 0,0 0-1 0 0,0 0 0 0 0,0 0 0 0 0,1 0 1 0 0,-1 1-1 0 0,1-1 0 0 0,-1 0 1 0 0,1 1-1 0 0,0 0 0 0 0,0-1 0 0 0,0 1 1 0 0,1 0-1 0 0,-1 0 0 0 0,0 0 1 0 0,1 0-1 0 0,4-2 0 0 0,0-1 3 0 0,1 1 0 0 0,-1 0 0 0 0,1 0 0 0 0,0 1 0 0 0,0 0 0 0 0,0 0 0 0 0,15-2 0 0 0,59-11-4 0 0,32-4 0 0 0,-103 19 0 0 0,120-12 0 0 0,163 5 0 0 0,-183 8 41 0 0,152-19-1 0 0,-122 5-49 0 0,103 10 9 0 0,-107 4 0 0 0,142-28 0 0 0,-100 5 0 0 0,-69 12 0 0 0,77-6 75 0 0,-48-2 34 0 0,-104 13-90 0 0,-34 6-16 0 0,0 0 1 0 0,0-1 0 0 0,1 1-1 0 0,-1 0 1 0 0,0 0 0 0 0,0 0-1 0 0,1 0 1 0 0,-1 0-1 0 0,0 0 1 0 0,0 1 0 0 0,0-1-1 0 0,1 0 1 0 0,-1 1 0 0 0,0-1-1 0 0,0 1 1 0 0,0-1 0 0 0,0 1-1 0 0,0-1 1 0 0,2 2-1 0 0,-2-1-1 0 0,-1 0-1 0 0,0-1 0 0 0,0 1 1 0 0,1 0-1 0 0,-1 0 1 0 0,0-1-1 0 0,0 1 0 0 0,0 0 1 0 0,0 0-1 0 0,1-1 0 0 0,-1 1 1 0 0,0 0-1 0 0,-1 0 0 0 0,1-1 1 0 0,0 1-1 0 0,0 0 0 0 0,0 0 1 0 0,0 0-1 0 0,-1-1 1 0 0,1 1-1 0 0,0 0 0 0 0,-1-1 1 0 0,1 1-1 0 0,0 0 0 0 0,-1-1 1 0 0,1 1-1 0 0,-1 0 0 0 0,1-1 1 0 0,-1 1-1 0 0,1-1 0 0 0,-1 1 1 0 0,-1 0-1 0 0,-8 11-171 0 0,0 0 0 0 0,1 0-1 0 0,1 1 1 0 0,-9 17 0 0 0,1 9-6199 0 0,8-8-1043 0 0</inkml:trace>
</inkml:ink>
</file>

<file path=ppt/ink/ink1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1-30T00:13:45.882"/>
    </inkml:context>
    <inkml:brush xml:id="br0">
      <inkml:brushProperty name="width" value="0.1" units="cm"/>
      <inkml:brushProperty name="height" value="0.1" units="cm"/>
      <inkml:brushProperty name="color" value="#F4F91B"/>
    </inkml:brush>
  </inkml:definitions>
  <inkml:trace contextRef="#ctx0" brushRef="#br0">465 1387 2527 0 0,'-22'5'2267'0'0,"43"-13"1576"0"0,0 5-2749 0 0,-16 2-741 0 0,0 1-1 0 0,0-1 1 0 0,0 0 0 0 0,0 0-1 0 0,0 0 1 0 0,6-4-1 0 0,-5 3 357 0 0,-1 0-1 0 0,1 0 0 0 0,11-2 1 0 0,13-4 769 0 0,-22 5-1258 0 0,0 1 0 0 0,0 1-1 0 0,0-1 1 0 0,10 0 0 0 0,15-2 91 0 0,10-6 167 0 0,55-9 733 0 0,-84 17-1102 0 0,1 1-1 0 0,0 0 1 0 0,-1 1 0 0 0,27 4 0 0 0,-22-2-2 0 0,1-1 0 0 0,-1-1 0 0 0,21-2 0 0 0,10 0 214 0 0,17-1 135 0 0,-42 0-258 0 0,-1 2 1 0 0,29 3-1 0 0,26 0 268 0 0,-51-2-175 0 0,38 4 0 0 0,-21 6-191 0 0,-28-6-39 0 0,25 3-1 0 0,78-4 425 0 0,-21 8-229 0 0,-73-10-230 0 0,-17-1 49 0 0,0 1 0 0 0,-1-1 0 0 0,1-1 0 0 0,0 1-1 0 0,10-3 1 0 0,-11 1-27 0 0,2 0 50 0 0,1-1 0 0 0,0 0 1 0 0,-1-1-1 0 0,0 0 1 0 0,0 0-1 0 0,0-1 0 0 0,14-9 1 0 0,-16 8-60 0 0,-5 4-22 0 0,0 0 0 0 0,-1 0 0 0 0,1 0 0 0 0,-1 0 0 0 0,0 0 0 0 0,1 0 0 0 0,-1-1 0 0 0,0 1 0 0 0,3-6 0 0 0,50-103 714 0 0,-16 41-439 0 0,-31 49-219 0 0,-1 0 0 0 0,0 0 0 0 0,-2-1 0 0 0,-1 0 0 0 0,0 0 0 0 0,-2 0 0 0 0,1-31 0 0 0,-6 14-15 0 0,-1 1 0 0 0,-2 0-1 0 0,-10-37 1 0 0,0 2-25 0 0,9 35-10 0 0,-2-3 24 0 0,-3-53 0 0 0,10 67-26 0 0,1 0 1 0 0,6-54-1 0 0,-5 71-13 0 0,0 0 0 0 0,-1 0 0 0 0,0 0 0 0 0,0 0 0 0 0,-1 0 0 0 0,0 0 0 0 0,-5-13 0 0 0,2 11-8 0 0,-1 0 0 0 0,0 0 0 0 0,0 1 0 0 0,-16-21 0 0 0,5 9 0 0 0,14 18 0 0 0,-1 1 0 0 0,1 0 0 0 0,-1 1 0 0 0,0-1 0 0 0,0 1 0 0 0,-1 0 0 0 0,1 0 0 0 0,-1 0 0 0 0,0 0 0 0 0,0 1 0 0 0,-9-4 0 0 0,-8-1 0 0 0,-33-7 0 0 0,36 10 0 0 0,-159-32 0 0 0,108 28 0 0 0,-1 3 0 0 0,-88 5 0 0 0,-211 25 0 0 0,79-25 0 0 0,27-1 0 0 0,236 2 0 0 0,16-1 0 0 0,0 1 0 0 0,0 0 0 0 0,0 1 0 0 0,0 0 0 0 0,0 0 0 0 0,-21 8 0 0 0,22-5 0 0 0,0 0 0 0 0,1 0 0 0 0,0 1 0 0 0,0 0 0 0 0,-12 10 0 0 0,17-11 0 0 0,0-1 0 0 0,1 1 0 0 0,0 0 0 0 0,0 0 0 0 0,0 0 0 0 0,0 1 0 0 0,1-1 0 0 0,0 1 0 0 0,0 0 0 0 0,1 0 0 0 0,-3 7 0 0 0,0 9-11 0 0,0 0-1 0 0,2 0 1 0 0,-1 31-1 0 0,-2 11-6 0 0,-30 199 18 0 0,25-145 0 0 0,-5 23 0 0 0,-18 85 0 0 0,32-217 0 0 0,0-2 0 0 0,1 1 0 0 0,-1 0 0 0 0,1 0 0 0 0,0 0 0 0 0,1 1 0 0 0,0-1 0 0 0,2 13 0 0 0,-2-17 0 0 0,0-4 0 0 0,0 1 0 0 0,0-1 0 0 0,0 0 0 0 0,0 1 0 0 0,0-1 0 0 0,0 0 0 0 0,0 1 0 0 0,0-1 0 0 0,0 1 0 0 0,0-1 0 0 0,0 0 0 0 0,0 1 0 0 0,0-1 0 0 0,0 0 0 0 0,1 1 0 0 0,-1-1 0 0 0,0 0 0 0 0,0 1 0 0 0,0-1 0 0 0,1 0 0 0 0,-1 1 0 0 0,0-1 0 0 0,0 0 0 0 0,1 1 0 0 0,-1-1 0 0 0,0 0 0 0 0,0 0 0 0 0,1 0 0 0 0,-1 1 0 0 0,0-1 0 0 0,1 0 0 0 0,-1 0 0 0 0,0 0 0 0 0,1 0 0 0 0,-1 1 0 0 0,1-1 0 0 0,-1 0 0 0 0,0 0 0 0 0,1 0 0 0 0,-1 0 0 0 0,0 0 0 0 0,1 0 0 0 0,-1 0 0 0 0,1 0 0 0 0,0 0 0 0 0,1-1 0 0 0,4-2 2 0 0,-4 3 2 0 0,-1-1-1 0 0,0 1 0 0 0,1-1 0 0 0,-1 0 0 0 0,0 0 0 0 0,1 1 1 0 0,-1-1-1 0 0,0 0 0 0 0,0 0 0 0 0,0 0 0 0 0,0 0 1 0 0,0-1-1 0 0,0 1 0 0 0,0 0 0 0 0,2-3 0 0 0,21-22 8 0 0,-24 26-10 0 0,1 0-1 0 0,-1 0 0 0 0,1 0 1 0 0,-1 0-1 0 0,1 0 1 0 0,-1 0-1 0 0,1 0 1 0 0,-1 0-1 0 0,1 0 1 0 0,-1 0-1 0 0,1 0 1 0 0,-1 1-1 0 0,1-1 1 0 0,-1 0-1 0 0,1 0 0 0 0,-1 0 1 0 0,0 1-1 0 0,1-1 1 0 0,-1 0-1 0 0,1 0 1 0 0,-1 1-1 0 0,0-1 1 0 0,1 1-1 0 0,10 8-55 0 0,-7-5-54 0 0,0 1-1 0 0,-1 0 1 0 0,1 0 0 0 0,-1 0-1 0 0,0 1 1 0 0,-1-1 0 0 0,1 1 0 0 0,-1-1-1 0 0,2 9 1 0 0,10 56-2494 0 0,-13-63 2183 0 0,5 36-2457 0 0,0-2-4798 0 0</inkml:trace>
</inkml:ink>
</file>

<file path=ppt/ink/ink1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1-30T00:13:49.292"/>
    </inkml:context>
    <inkml:brush xml:id="br0">
      <inkml:brushProperty name="width" value="0.1" units="cm"/>
      <inkml:brushProperty name="height" value="0.1" units="cm"/>
      <inkml:brushProperty name="color" value="#F4F91B"/>
    </inkml:brush>
  </inkml:definitions>
  <inkml:trace contextRef="#ctx0" brushRef="#br0">504 1398 2415 0 0,'-3'-4'311'0'0,"-1"0"0"0"0,0 0-1 0 0,0 1 1 0 0,-1 0-1 0 0,1 0 1 0 0,-1 0-1 0 0,1 0 1 0 0,-7-2 0 0 0,8 4-214 0 0,-1 0 0 0 0,0 0 1 0 0,1 1-1 0 0,-1-1 1 0 0,0 1-1 0 0,0 0 0 0 0,0 0 1 0 0,1 0-1 0 0,-1 1 1 0 0,0-1-1 0 0,0 1 0 0 0,1 0 1 0 0,-5 1-1 0 0,-4 2 280 0 0,0 0 1 0 0,0 0-1 0 0,1 1 1 0 0,-18 11-1 0 0,27-15-234 0 0,-1 0 0 0 0,1 1 0 0 0,0 0 0 0 0,0 0 0 0 0,0 0 0 0 0,1-1 0 0 0,-1 2 0 0 0,0-1 0 0 0,1 0 1 0 0,-1 0-1 0 0,1 0 0 0 0,-2 4 0 0 0,3-4-55 0 0,-1 0 1 0 0,1 0 0 0 0,0-1-1 0 0,-1 1 1 0 0,1 0 0 0 0,0 0 0 0 0,0 0-1 0 0,1 0 1 0 0,-1 0 0 0 0,0-1-1 0 0,0 1 1 0 0,1 0 0 0 0,0 0-1 0 0,-1-1 1 0 0,1 1 0 0 0,0 0 0 0 0,-1 0-1 0 0,1-1 1 0 0,0 1 0 0 0,2 1-1 0 0,1 3 106 0 0,0 0 0 0 0,1 0 0 0 0,0-1 0 0 0,0 1 0 0 0,0-1-1 0 0,1 0 1 0 0,0-1 0 0 0,0 1 0 0 0,0-1 0 0 0,1-1 0 0 0,-1 1 0 0 0,1-1-1 0 0,0 0 1 0 0,0 0 0 0 0,0-1 0 0 0,0 0 0 0 0,0 0 0 0 0,0-1 0 0 0,1 0-1 0 0,-1 0 1 0 0,1 0 0 0 0,8-2 0 0 0,375-21 3027 0 0,-366 20-3114 0 0,130-16 515 0 0,-124 13-425 0 0,0-2 0 0 0,57-20 0 0 0,-29 7-33 0 0,0 3 0 0 0,1 3-1 0 0,1 2 1 0 0,73-5 0 0 0,-78 12-30 0 0,-1 2-1 0 0,71 6 1 0 0,-111-2-102 0 0,0 1 1 0 0,1 1-1 0 0,17 6 0 0 0,-59-86 1155 0 0,19 41-968 0 0,1 1 0 0 0,2-1 0 0 0,1-49 0 0 0,0 23-84 0 0,-1-17-18 0 0,3-1 0 0 0,11-78 1 0 0,-8 114 30 0 0,-2-1-1 0 0,-1 1 1 0 0,-15-86 0 0 0,15 120-118 0 0,-6-72 206 0 0,5 55-176 0 0,0 0 0 0 0,-11-47 0 0 0,11 66-60 0 0,0 1 0 0 0,0 0 0 0 0,-1 0 0 0 0,-1 0 0 0 0,1 0 0 0 0,-1 0 0 0 0,0 1 0 0 0,-1-1 0 0 0,1 1 0 0 0,-1 0 0 0 0,0 1 0 0 0,-1-1 0 0 0,0 1 0 0 0,1 0 0 0 0,-1 1 0 0 0,-1-1 0 0 0,1 1 0 0 0,-12-5 0 0 0,-18-7 0 0 0,0 2 0 0 0,-51-12 0 0 0,46 14 0 0 0,1 3 0 0 0,-63-8 0 0 0,73 13 0 0 0,7 2 0 0 0,-32 1 0 0 0,32 2 0 0 0,-36-5 0 0 0,-210-27 0 0 0,226 26 0 0 0,0 2 0 0 0,-64 3 0 0 0,-187 22 0 0 0,256-18 0 0 0,-47 5 0 0 0,-93 23 0 0 0,163-29 0 0 0,11-2 0 0 0,-1 0 0 0 0,1-1 0 0 0,-1 2 0 0 0,1-1 0 0 0,-1 0 0 0 0,1 1 0 0 0,0 0 0 0 0,0 0 0 0 0,0 0 0 0 0,0 1 0 0 0,0-1 0 0 0,0 1 0 0 0,1 0 0 0 0,-1 0 0 0 0,-3 4 0 0 0,5-3 0 0 0,0 0 0 0 0,-1 0 0 0 0,1 0 0 0 0,1 0 0 0 0,-1 0 0 0 0,1 1 0 0 0,-1-1 0 0 0,1 0 0 0 0,0 1 0 0 0,1-1 0 0 0,-1 1 0 0 0,1-1 0 0 0,0 7 0 0 0,1 7 0 0 0,1 0 0 0 0,5 20 0 0 0,1 4 0 0 0,0 34-14 0 0,-3 1-1 0 0,-3-1 1 0 0,-4 1 0 0 0,-13 84-1 0 0,10-99 15 0 0,3 105 0 0 0,3-88 0 0 0,0-38 0 0 0,1 0 0 0 0,3 0 0 0 0,10 44 0 0 0,-12-72 19 0 0,1-1 0 0 0,0 1 0 0 0,1-1 0 0 0,0 0 0 0 0,1 0 0 0 0,0-1 0 0 0,1 1 0 0 0,0-1 0 0 0,14 15-1 0 0,-20-25-14 0 0,-1-1 0 0 0,0 0 0 0 0,0 1 0 0 0,1-1 0 0 0,-1 0 0 0 0,0 0 0 0 0,1 1 0 0 0,-1-1-1 0 0,0 0 1 0 0,1 0 0 0 0,-1 0 0 0 0,0 0 0 0 0,1 1 0 0 0,-1-1 0 0 0,1 0 0 0 0,-1 0 0 0 0,0 0 0 0 0,1 0-1 0 0,-1 0 1 0 0,1 0 0 0 0,-1 0 0 0 0,0 0 0 0 0,1 0 0 0 0,-1 0 0 0 0,1 0 0 0 0,-1 0 0 0 0,0 0 0 0 0,1 0-1 0 0,0-1 1 0 0,8-10 233 0 0,-8 9-189 0 0,1-1 0 0 0,-1-1 0 0 0,0 1 1 0 0,0 0-1 0 0,0 0 0 0 0,0-5 0 0 0,-2 14-119 0 0,-1 0 0 0 0,-1 1 0 0 0,1-1 0 0 0,-1-1 0 0 0,0 1 0 0 0,-4 5 0 0 0,-7 16-455 0 0,-2 9-420 0 0,-36 89-2578 0 0,35-75 1609 0 0</inkml:trace>
</inkml:ink>
</file>

<file path=ppt/ink/ink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1-29T23:40:37.612"/>
    </inkml:context>
    <inkml:brush xml:id="br0">
      <inkml:brushProperty name="width" value="0.1" units="cm"/>
      <inkml:brushProperty name="height" value="0.1" units="cm"/>
      <inkml:brushProperty name="color" value="#E71224"/>
    </inkml:brush>
  </inkml:definitions>
  <inkml:trace contextRef="#ctx0" brushRef="#br0">0 14 1007 0 0,'2'0'7'0'0,"-1"0"0"0"0,1 1-1 0 0,-1-1 1 0 0,1 0 0 0 0,0 0-1 0 0,-1 0 1 0 0,1 0-1 0 0,0 0 1 0 0,-1 0 0 0 0,1 0-1 0 0,-1 0 1 0 0,1-1 0 0 0,0 1-1 0 0,2-2 1 0 0,6 0 48 0 0,79-4 212 0 0,-75 4-241 0 0,1 1 0 0 0,-1 1 1 0 0,0 0-1 0 0,0 1 0 0 0,1 1 1 0 0,-1 0-1 0 0,25 8 0 0 0,-9-2 470 0 0,60 9-1 0 0,-54-12-334 0 0,27 4-119 0 0,-32-6 5 0 0,43 11 0 0 0,-59-10-31 0 0,0 0-1 0 0,0-1 0 0 0,0-1 0 0 0,0-1 0 0 0,0 0 1 0 0,1-1-1 0 0,-1-1 0 0 0,0 0 0 0 0,25-5 0 0 0,37-5 324 0 0,-73 10-438 0 0</inkml:trace>
</inkml:ink>
</file>

<file path=ppt/ink/ink1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1-30T00:05:20.673"/>
    </inkml:context>
    <inkml:brush xml:id="br0">
      <inkml:brushProperty name="width" value="0.1" units="cm"/>
      <inkml:brushProperty name="height" value="0.1" units="cm"/>
      <inkml:brushProperty name="color" value="#F4F91B"/>
    </inkml:brush>
  </inkml:definitions>
  <inkml:trace contextRef="#ctx0" brushRef="#br0">1559 85 2127 0 0,'-2'0'116'0'0,"-7"0"302"0"0,0 0 0 0 0,0 0 0 0 0,0 1 0 0 0,0 0 0 0 0,-14 4 0 0 0,9-1 381 0 0,0-1-1 0 0,0 0 1 0 0,-1-1-1 0 0,-26-1 0 0 0,34-1-535 0 0,0-1 0 0 0,0 0 0 0 0,-10-3 0 0 0,-8-1 365 0 0,-9 2-174 0 0,-1 1 1 0 0,1 2-1 0 0,-35 5 0 0 0,24-1-186 0 0,-46-3-1 0 0,38-7 242 0 0,-83-19-1 0 0,34 5 75 0 0,48 10-297 0 0,6 1 187 0 0,-57-3 0 0 0,-41 10 137 0 0,-90-8-225 0 0,219 8-640 0 0,1 1 0 0 0,0 0 0 0 0,-1 0 0 0 0,1 2 0 0 0,-27 4 1 0 0,29-1-652 0 0</inkml:trace>
</inkml:ink>
</file>

<file path=ppt/ink/ink1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1-30T00:05:21.895"/>
    </inkml:context>
    <inkml:brush xml:id="br0">
      <inkml:brushProperty name="width" value="0.1" units="cm"/>
      <inkml:brushProperty name="height" value="0.1" units="cm"/>
      <inkml:brushProperty name="color" value="#F4F91B"/>
    </inkml:brush>
  </inkml:definitions>
  <inkml:trace contextRef="#ctx0" brushRef="#br0">1576 129 919 0 0,'-3'-2'264'0'0,"-1"1"0"0"0,1 0-1 0 0,-1 1 1 0 0,1-1-1 0 0,-1 0 1 0 0,0 1-1 0 0,1 0 1 0 0,-1 0-1 0 0,0 0 1 0 0,-3 1-1 0 0,3-1-43 0 0,0 1-1 0 0,0-1 0 0 0,0 0 1 0 0,1 0-1 0 0,-1-1 0 0 0,0 1 1 0 0,0-1-1 0 0,0 0 1 0 0,0 0-1 0 0,-4-2 0 0 0,-15-13 1728 0 0,20 13-1629 0 0,-1 1 0 0 0,1-1 0 0 0,-1 0 1 0 0,0 1-1 0 0,-7-4 0 0 0,-3 1 145 0 0,10 3-259 0 0,-1 0 0 0 0,1 1 0 0 0,0 0-1 0 0,-1-1 1 0 0,0 1 0 0 0,1 1 0 0 0,-9-2 0 0 0,-431 12 2486 0 0,311-14-2141 0 0,66 0-354 0 0,20 0 128 0 0,-88-20 0 0 0,105 18-166 0 0,-3-1 12 0 0,-95-16 289 0 0,96 20-445 0 0,0 1 1 0 0,0 2 0 0 0,-1 2 0 0 0,1 1-1 0 0,-31 6 1 0 0,-31 16-5020 0 0,53-11-204 0 0</inkml:trace>
</inkml:ink>
</file>

<file path=ppt/ink/ink1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1-30T00:05:23.638"/>
    </inkml:context>
    <inkml:brush xml:id="br0">
      <inkml:brushProperty name="width" value="0.1" units="cm"/>
      <inkml:brushProperty name="height" value="0.1" units="cm"/>
      <inkml:brushProperty name="color" value="#F4F91B"/>
    </inkml:brush>
  </inkml:definitions>
  <inkml:trace contextRef="#ctx0" brushRef="#br0">2100 103 1839 0 0,'0'-1'97'0'0,"0"-1"0"0"0,0 0-1 0 0,0 1 1 0 0,-1-1 0 0 0,1 0-1 0 0,-1 1 1 0 0,1-1-1 0 0,-1 1 1 0 0,0-1 0 0 0,0 1-1 0 0,1-1 1 0 0,-1 1 0 0 0,0-1-1 0 0,0 1 1 0 0,0 0 0 0 0,-1-1-1 0 0,1 1 1 0 0,0 0-1 0 0,0 0 1 0 0,-1 0 0 0 0,1 0-1 0 0,0 0 1 0 0,-1 0 0 0 0,1 0-1 0 0,-1 1 1 0 0,0-1-1 0 0,1 1 1 0 0,-1-1 0 0 0,1 1-1 0 0,-1-1 1 0 0,0 1 0 0 0,1 0-1 0 0,-1 0 1 0 0,-3 0-1 0 0,-2-1 180 0 0,0 1-1 0 0,-1 0 0 0 0,1 1 0 0 0,0 0 1 0 0,0 0-1 0 0,0 0 0 0 0,-8 3 0 0 0,-105 35 1853 0 0,92-30-1874 0 0,-1-1-1 0 0,0-1 0 0 0,0-2 1 0 0,0-1-1 0 0,-45 1 0 0 0,-77-8 1187 0 0,137 2-1336 0 0,-8 0 13 0 0,0-1-1 0 0,0-1 1 0 0,0 0 0 0 0,1-2 0 0 0,-35-12-1 0 0,3-1 101 0 0,34 13-35 0 0,-26-12-1 0 0,16 6 22 0 0,-1 1-1 0 0,0 2 0 0 0,0 1 1 0 0,-51-5-1 0 0,28 4 33 0 0,-14-1 61 0 0,-1 2 1 0 0,-133 5-1 0 0,-180 42-12 0 0,327-31-340 0 0,-84 16-6358 0 0,91-15 2864 0 0</inkml:trace>
</inkml:ink>
</file>

<file path=ppt/ink/ink1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1-30T00:05:24.913"/>
    </inkml:context>
    <inkml:brush xml:id="br0">
      <inkml:brushProperty name="width" value="0.1" units="cm"/>
      <inkml:brushProperty name="height" value="0.1" units="cm"/>
      <inkml:brushProperty name="color" value="#F4F91B"/>
    </inkml:brush>
  </inkml:definitions>
  <inkml:trace contextRef="#ctx0" brushRef="#br0">1399 54 1375 0 0,'-1'-3'429'0'0,"0"1"0"0"0,-1 0 0 0 0,1 0-1 0 0,-1 0 1 0 0,0 0 0 0 0,0 0 0 0 0,0 1-1 0 0,0-1 1 0 0,0 0 0 0 0,0 1 0 0 0,0-1-1 0 0,0 1 1 0 0,-3-1 0 0 0,-13-11 336 0 0,16 11-627 0 0,0 1-1 0 0,0-1 0 0 0,0 1 0 0 0,0 0 1 0 0,-1-1-1 0 0,1 1 0 0 0,0 0 1 0 0,-1 0-1 0 0,1 1 0 0 0,-1-1 0 0 0,1 0 1 0 0,-1 1-1 0 0,1-1 0 0 0,-1 1 0 0 0,-3 0 1 0 0,-6 0 67 0 0,1 1 0 0 0,-16 3 1 0 0,-3 0 13 0 0,-18-1 205 0 0,-71 8 318 0 0,91-9-656 0 0,0 0 0 0 0,0-1 0 0 0,-46-6 0 0 0,11 1 236 0 0,12 1-45 0 0,-258-3 1574 0 0,292 7-1778 0 0,-267-3 481 0 0,238-1-1297 0 0,-54 4 1 0 0,64 3-4400 0 0</inkml:trace>
</inkml:ink>
</file>

<file path=ppt/ink/ink1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1-30T00:05:26.470"/>
    </inkml:context>
    <inkml:brush xml:id="br0">
      <inkml:brushProperty name="width" value="0.1" units="cm"/>
      <inkml:brushProperty name="height" value="0.1" units="cm"/>
      <inkml:brushProperty name="color" value="#F4F91B"/>
    </inkml:brush>
  </inkml:definitions>
  <inkml:trace contextRef="#ctx0" brushRef="#br0">1642 94 455 0 0,'-2'-4'271'0'0,"-1"0"-1"0"0,1 1 0 0 0,-1-1 0 0 0,0 1 0 0 0,0 0 0 0 0,0 0 0 0 0,0 0 0 0 0,-1 0 0 0 0,1 1 0 0 0,-1-1 0 0 0,0 1 0 0 0,1 0 0 0 0,-1 0 0 0 0,-8-3 1 0 0,-18-10-43 0 0,21 10 130 0 0,0 0 0 0 0,0 1-1 0 0,-1 0 1 0 0,0 1 0 0 0,1 0-1 0 0,-1 0 1 0 0,0 1-1 0 0,0 1 1 0 0,0 0 0 0 0,-1 0-1 0 0,-18 1 1 0 0,-7 3-62 0 0,1 2 0 0 0,-38 10 0 0 0,35-7-122 0 0,-21 4 316 0 0,-1-3 0 0 0,-106 1 0 0 0,-121-29 834 0 0,139 6-960 0 0,-73 6-135 0 0,11 1-1682 0 0,165 3-1528 0 0,4 2-918 0 0</inkml:trace>
</inkml:ink>
</file>

<file path=ppt/ink/ink1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1-30T00:05:27.627"/>
    </inkml:context>
    <inkml:brush xml:id="br0">
      <inkml:brushProperty name="width" value="0.1" units="cm"/>
      <inkml:brushProperty name="height" value="0.1" units="cm"/>
      <inkml:brushProperty name="color" value="#F4F91B"/>
    </inkml:brush>
  </inkml:definitions>
  <inkml:trace contextRef="#ctx0" brushRef="#br0">1892 17 1375 0 0,'0'-2'4653'0'0,"0"2"-4633"0"0,-1 1 0 0 0,1-1-1 0 0,0 0 1 0 0,-1 0 0 0 0,1 1-1 0 0,0-1 1 0 0,-1 0 0 0 0,1 0-1 0 0,0 0 1 0 0,-1 1 0 0 0,1-1-1 0 0,0 0 1 0 0,-1 0 0 0 0,1 0-1 0 0,-1 0 1 0 0,1 0 0 0 0,0 0-1 0 0,-1 0 1 0 0,1 0 0 0 0,-1 0-1 0 0,1 0 1 0 0,0 0 0 0 0,-1 0-1 0 0,1 0 1 0 0,0 0 0 0 0,-1 0-1 0 0,1-1 1 0 0,-1 1 0 0 0,1 0-1 0 0,-1 0 1 0 0,-4-1 155 0 0,0 0-1 0 0,0 0 1 0 0,-1 1-1 0 0,1 0 1 0 0,-8 0 0 0 0,-2 1 180 0 0,-155 7 1502 0 0,-32 4-1250 0 0,46-6 487 0 0,-41-2-515 0 0,-46-7 50 0 0,-44-12 347 0 0,-102-11-608 0 0,355 26-967 0 0,1 1 0 0 0,-44 6 0 0 0,39-1-3884 0 0</inkml:trace>
</inkml:ink>
</file>

<file path=ppt/ink/ink1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1-30T00:05:29.307"/>
    </inkml:context>
    <inkml:brush xml:id="br0">
      <inkml:brushProperty name="width" value="0.1" units="cm"/>
      <inkml:brushProperty name="height" value="0.1" units="cm"/>
      <inkml:brushProperty name="color" value="#F4F91B"/>
    </inkml:brush>
  </inkml:definitions>
  <inkml:trace contextRef="#ctx0" brushRef="#br0">1772 30 455 0 0,'-5'1'471'0'0,"0"0"-1"0"0,0 0 0 0 0,0 1 0 0 0,1 0 1 0 0,-10 4-1 0 0,-5 1-149 0 0,-52 12 2559 0 0,66-18-2733 0 0,1 0-1 0 0,-1 0 1 0 0,0 0 0 0 0,1 0-1 0 0,-1-1 1 0 0,0 0 0 0 0,0 0-1 0 0,1 0 1 0 0,-1-1 0 0 0,0 1-1 0 0,1-1 1 0 0,-1 0 0 0 0,0-1-1 0 0,-7-2 1 0 0,1 0 140 0 0,0 1 0 0 0,-1 0-1 0 0,0 1 1 0 0,1 0 0 0 0,-18 0 0 0 0,-60 4 313 0 0,34 0-182 0 0,-87-9 0 0 0,-52-18 308 0 0,175 22-656 0 0,-54-6 126 0 0,0 3 0 0 0,0 4 0 0 0,-146 13 0 0 0,36 1-150 0 0,82-8-28 0 0,-122 5-4478 0 0,188-8 568 0 0</inkml:trace>
</inkml:ink>
</file>

<file path=ppt/ink/ink1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1-30T00:05:30.909"/>
    </inkml:context>
    <inkml:brush xml:id="br0">
      <inkml:brushProperty name="width" value="0.1" units="cm"/>
      <inkml:brushProperty name="height" value="0.1" units="cm"/>
      <inkml:brushProperty name="color" value="#F4F91B"/>
    </inkml:brush>
  </inkml:definitions>
  <inkml:trace contextRef="#ctx0" brushRef="#br0">1220 168 1783 0 0,'-4'1'127'0'0,"0"0"-1"0"0,0 0 0 0 0,1-1 0 0 0,-1 0 0 0 0,0 0 0 0 0,0 0 0 0 0,0 0 0 0 0,0 0 0 0 0,0-1 0 0 0,1 1 1 0 0,-1-1-1 0 0,0 0 0 0 0,0-1 0 0 0,1 1 0 0 0,-1 0 0 0 0,1-1 0 0 0,-1 0 0 0 0,1 0 0 0 0,0 0 0 0 0,-1 0 1 0 0,1-1-1 0 0,0 1 0 0 0,1-1 0 0 0,-1 0 0 0 0,-4-5 0 0 0,6 7-33 0 0,-1-2 74 0 0,1 1 0 0 0,-1-1-1 0 0,0 1 1 0 0,0 0 0 0 0,0 0 0 0 0,-1 0 0 0 0,1 0 0 0 0,-1 0-1 0 0,1 0 1 0 0,-4-1 0 0 0,-46-33 1626 0 0,46 32-1637 0 0,0-1-1 0 0,-1 2 1 0 0,1-1 0 0 0,-1 1-1 0 0,0 0 1 0 0,0 0-1 0 0,-8-1 1 0 0,-56-11 473 0 0,26 7-391 0 0,3 0 111 0 0,-1 2 0 0 0,0 2 0 0 0,0 2 0 0 0,-68 4-1 0 0,-117 10-180 0 0,137-9-219 0 0,-42 3-107 0 0,101-1-526 0 0,-42 11 0 0 0,48-9 77 0 0</inkml:trace>
</inkml:ink>
</file>

<file path=ppt/ink/ink1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1-30T00:05:32.801"/>
    </inkml:context>
    <inkml:brush xml:id="br0">
      <inkml:brushProperty name="width" value="0.1" units="cm"/>
      <inkml:brushProperty name="height" value="0.1" units="cm"/>
      <inkml:brushProperty name="color" value="#F4F91B"/>
    </inkml:brush>
  </inkml:definitions>
  <inkml:trace contextRef="#ctx0" brushRef="#br0">7 9 287 0 0,'2'0'18'0'0,"-5"-4"913"0"0,3 4-900 0 0,0 0 1 0 0,0 0 0 0 0,0 0 0 0 0,0-1 0 0 0,0 1-1 0 0,0 0 1 0 0,0 0 0 0 0,0 0 0 0 0,0 0 0 0 0,0-1-1 0 0,0 1 1 0 0,0 0 0 0 0,0 0 0 0 0,0 0 0 0 0,0-1-1 0 0,0 1 1 0 0,0 0 0 0 0,0 0 0 0 0,0 0 0 0 0,-1 0-1 0 0,1 0 1 0 0,0-1 0 0 0,0 1 0 0 0,0 0 0 0 0,0 0-1 0 0,0 0 1 0 0,-1 0 0 0 0,1 0 0 0 0,0 0 0 0 0,0 0-1 0 0,0 0 1 0 0,0 0 0 0 0,-1-1 0 0 0,1 1 0 0 0,0 0-1 0 0,0 0 1 0 0,0 0 0 0 0,-1 0 0 0 0,1 0 0 0 0,0 0-1 0 0,0 0 1 0 0,0 0 0 0 0,0 0 0 0 0,-1 0 0 0 0,1 0-1 0 0,0 1 1 0 0,6 2 358 0 0,-5-2-472 0 0,1 0 1 0 0,0-1-1 0 0,-1 1 1 0 0,1 0-1 0 0,-1 0 1 0 0,1 0-1 0 0,-1 0 1 0 0,0 0-1 0 0,1 1 1 0 0,-1-1-1 0 0,0 0 1 0 0,0 0-1 0 0,0 1 1 0 0,0-1-1 0 0,2 3 0 0 0,-9 5-806 0 0,3-8 422 0 0,1-11 3552 0 0,-10 4-2058 0 0,11 6-1028 0 0,2 1 0 0 0,3 0-1282 0 0</inkml:trace>
</inkml:ink>
</file>

<file path=ppt/ink/ink1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1-30T00:05:35.728"/>
    </inkml:context>
    <inkml:brush xml:id="br0">
      <inkml:brushProperty name="width" value="0.1" units="cm"/>
      <inkml:brushProperty name="height" value="0.1" units="cm"/>
      <inkml:brushProperty name="color" value="#F4F91B"/>
    </inkml:brush>
  </inkml:definitions>
  <inkml:trace contextRef="#ctx0" brushRef="#br0">676 150 919 0 0,'7'-16'-1'0'0,"2"1"0"0"0,0 0 0 0 0,0 1 0 0 0,2 0 0 0 0,0 1 0 0 0,20-20-1 0 0,-27 29 2 0 0,0 1 0 0 0,-1 1 0 0 0,1-1 0 0 0,0 0 0 0 0,0 1 0 0 0,1 0 0 0 0,-1 0 0 0 0,0 0 0 0 0,1 1 0 0 0,-1-1 0 0 0,1 1 0 0 0,0 0 0 0 0,-1 0 0 0 0,1 1 0 0 0,0-1 0 0 0,0 1 0 0 0,5 0 0 0 0,16 9-70 0 0,-25-9 69 0 0,-1 0 1 0 0,1 1-1 0 0,-1-1 1 0 0,1 0-1 0 0,-1 0 1 0 0,0 1-1 0 0,1-1 1 0 0,-1 0-1 0 0,1 0 1 0 0,-1 1-1 0 0,0-1 1 0 0,1 0-1 0 0,-1 1 1 0 0,1-1-1 0 0,-1 1 1 0 0,0-1-1 0 0,0 0 1 0 0,1 1-1 0 0,-1-1 1 0 0,0 1-1 0 0,0-1 1 0 0,1 1-1 0 0,-1-1 1 0 0,0 1-1 0 0,0-1 1 0 0,0 1-1 0 0,0-1 1 0 0,0 1-1 0 0,0-1 1 0 0,0 1-1 0 0,0-1 1 0 0,0 1-1 0 0,0-1 1 0 0,0 1-1 0 0,0-1 1 0 0,0 1-1 0 0,0-1 1 0 0,-1 1-1 0 0,1-1 1 0 0,0 1-1 0 0,0-1 1 0 0,-1 1-1 0 0,1-1 1 0 0,0 1-1 0 0,0-1 1 0 0,-1 0-1 0 0,1 1 0 0 0,0-1 1 0 0,-2 1-1 0 0,2-1 1 0 0,0 0 0 0 0,0 0 0 0 0,0 0 0 0 0,0 0 0 0 0,0 1 0 0 0,-1-1-1 0 0,1 0 1 0 0,0 0 0 0 0,0 0 0 0 0,0 0 0 0 0,0 0 0 0 0,0 0-1 0 0,0 0 1 0 0,0 1 0 0 0,0-1 0 0 0,-1 0 0 0 0,1 0 0 0 0,0 0 0 0 0,0 0-1 0 0,0 1 1 0 0,0-1 0 0 0,0 0 0 0 0,0 0 0 0 0,0 0 0 0 0,0 0 0 0 0,0 1-1 0 0,0-1 1 0 0,0 0 0 0 0,0 0 0 0 0,0 0 0 0 0,0 0 0 0 0,0 1-1 0 0,0-1 1 0 0,0 0 0 0 0,0 0 0 0 0,0 0 0 0 0,0 0 0 0 0,1 0 0 0 0,-1 1-1 0 0,0-1 1 0 0,0 0 0 0 0,0 0 0 0 0,0 0 0 0 0,0 0 0 0 0,0 0-1 0 0,1 1 1 0 0,9 1 269 0 0,13-3 661 0 0,-17 1-782 0 0,0 0 0 0 0,0 0 0 0 0,0 1-1 0 0,0 0 1 0 0,0 0 0 0 0,0 0 0 0 0,0 1 0 0 0,-1 0-1 0 0,1 0 1 0 0,6 3 0 0 0,-11-5-103 0 0,-1 1 0 0 0,0-1 0 0 0,0 0 0 0 0,0 0 0 0 0,0 0 0 0 0,1 0 0 0 0,-1 0 0 0 0,0 0 0 0 0,0 0 0 0 0,0 0 0 0 0,0 0 0 0 0,1 0 0 0 0,-1 0 0 0 0,0 1 0 0 0,0-1 0 0 0,0 0 0 0 0,0 0-1 0 0,0 0 1 0 0,0 0 0 0 0,0 0 0 0 0,1 1 0 0 0,-1-1 0 0 0,0 0 0 0 0,0 0 0 0 0,0 0 0 0 0,0 0 0 0 0,0 1 0 0 0,0-1 0 0 0,0 0 0 0 0,0 0 0 0 0,0 0 0 0 0,0 0 0 0 0,0 1 0 0 0,0-1 0 0 0,0 0 0 0 0,0 0 0 0 0,0 0 0 0 0,0 0 0 0 0,0 1 0 0 0,0-1 0 0 0,0 0 0 0 0,-8 6 1116 0 0,-14 1 107 0 0,8-3-896 0 0,0-1-1 0 0,0 2 0 0 0,0 0 1 0 0,1 0-1 0 0,-20 12 0 0 0,22-10-243 0 0,-2 0-1 0 0,1-1 0 0 0,-1 0 0 0 0,0-1 0 0 0,0 0 1 0 0,0-1-1 0 0,0 0 0 0 0,-1-2 0 0 0,-14 3 0 0 0,-137 0 2051 0 0,138-6-1902 0 0,1-1 1 0 0,-1-1-1 0 0,1-1 1 0 0,-31-10-1 0 0,34 7-272 0 0,1 1-1 0 0,-1 1 0 0 0,-1 1 1 0 0,1 1-1 0 0,0 1 0 0 0,-1 1 1 0 0,1 1-1 0 0,-1 1 0 0 0,-35 6 1 0 0,-15 8-4351 0 0,35-3-256 0 0</inkml:trace>
</inkml:ink>
</file>

<file path=ppt/ink/ink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1-29T23:40:58.710"/>
    </inkml:context>
    <inkml:brush xml:id="br0">
      <inkml:brushProperty name="width" value="0.1" units="cm"/>
      <inkml:brushProperty name="height" value="0.1" units="cm"/>
      <inkml:brushProperty name="color" value="#E71224"/>
    </inkml:brush>
  </inkml:definitions>
  <inkml:trace contextRef="#ctx0" brushRef="#br0">0 33 455 0 0,'28'19'320'0'0,"-25"-17"-257"0"0,-1-1-1 0 0,0 0 1 0 0,1 0-1 0 0,-1 1 1 0 0,0-1-1 0 0,1-1 1 0 0,0 1-1 0 0,-1 0 1 0 0,1-1-1 0 0,-1 1 1 0 0,1-1-1 0 0,0 0 1 0 0,2 0-1 0 0,19 4 349 0 0,-18-3-380 0 0,0-1 0 0 0,1 0 0 0 0,-1 0 0 0 0,11-2 0 0 0,-13 2-28 0 0,208-10 1025 0 0,-187 10-1016 0 0,47-2 94 0 0,-16-1-1 0 0,106 7 0 0 0,-91 6-105 0 0,-53-6 0 0 0,0-1 0 0 0,0-1 0 0 0,0 0 0 0 0,18-2 0 0 0,11 0 0 0 0,-31 0 0 0 0,0-1 0 0 0,22-2 0 0 0,63-19 93 0 0,-50 10 12 0 0,62-7-1 0 0,-96 19-27 0 0,0 0 0 0 0,0 2 0 0 0,25 4 1 0 0,10 1 39 0 0,16-7-36 0 0,-47-1-19 0 0,40 3 1 0 0,-27 2-5 0 0,0-2 1 0 0,62-5-1 0 0,67-18 97 0 0,-77 11-155 0 0,0 4 0 0 0,154 7 0 0 0,-148 0 0 0 0,-50-2 0 0 0,45 6 0 0 0,-49-1 6 0 0,130 20 52 0 0,-147-21-58 0 0,38 1 0 0 0,-38-4 0 0 0,33 6 0 0 0,-39-2 0 0 0</inkml:trace>
</inkml:ink>
</file>

<file path=ppt/ink/ink1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1-30T00:05:36.772"/>
    </inkml:context>
    <inkml:brush xml:id="br0">
      <inkml:brushProperty name="width" value="0.1" units="cm"/>
      <inkml:brushProperty name="height" value="0.1" units="cm"/>
      <inkml:brushProperty name="color" value="#F4F91B"/>
    </inkml:brush>
  </inkml:definitions>
  <inkml:trace contextRef="#ctx0" brushRef="#br0">2466 99 3423 0 0,'0'0'22'0'0,"1"0"-1"0"0,-1 0 1 0 0,1 0-1 0 0,-1 0 0 0 0,1 0 1 0 0,-1 0-1 0 0,1 0 1 0 0,-1-1-1 0 0,1 1 0 0 0,-1 0 1 0 0,1 0-1 0 0,-1 0 0 0 0,0-1 1 0 0,1 1-1 0 0,-1 0 1 0 0,1-1-1 0 0,-1 1 0 0 0,0 0 1 0 0,1-1-1 0 0,-1 1 1 0 0,0 0-1 0 0,1-1 0 0 0,-1 1 1 0 0,0-1-1 0 0,0 1 0 0 0,1-1 1 0 0,-1 1-1 0 0,0 0 1 0 0,0-1-1 0 0,1 0 0 0 0,7-14 1126 0 0,-8 14-1086 0 0,1 0-1 0 0,-1 0 1 0 0,1 0 0 0 0,-1 0 0 0 0,0 0 0 0 0,0 0 0 0 0,1 0 0 0 0,-1 0-1 0 0,0 0 1 0 0,0 0 0 0 0,0 0 0 0 0,0 0 0 0 0,0 0 0 0 0,0 0-1 0 0,0 0 1 0 0,-1 0 0 0 0,1 0 0 0 0,0 0 0 0 0,0 0 0 0 0,-1 0-1 0 0,1 0 1 0 0,-1 0 0 0 0,1 0 0 0 0,-1 0 0 0 0,1 0 0 0 0,-1 0 0 0 0,1 1-1 0 0,-1-1 1 0 0,0 0 0 0 0,0 0 0 0 0,1 1 0 0 0,-1-1 0 0 0,0 0-1 0 0,0 1 1 0 0,0-1 0 0 0,0 1 0 0 0,0-1 0 0 0,0 1 0 0 0,1 0 0 0 0,-1-1-1 0 0,0 1 1 0 0,0 0 0 0 0,-2-1 0 0 0,-5-1 256 0 0,-1 0 0 0 0,0 0 0 0 0,-16-1 0 0 0,19 2-120 0 0,-23 1 100 0 0,0 1-1 0 0,0 0 1 0 0,0 3-1 0 0,1 0 1 0 0,-34 10-1 0 0,-20 3 69 0 0,-25 10 56 0 0,72-17-151 0 0,-51 9-1 0 0,5-12 453 0 0,-110-4 0 0 0,38-1-350 0 0,38 1-149 0 0,-1-4-1 0 0,-117-17 0 0 0,161 4-101 0 0,-80-26 1 0 0,9 2-45 0 0,95 28-39 0 0,1 2 0 0 0,-69-3 1 0 0,85 11-77 0 0,0 1 0 0 0,0 1 0 0 0,1 1 0 0 0,-58 15 0 0 0,27-1-252 0 0,-36 10-3982 0 0,39-11-310 0 0</inkml:trace>
</inkml:ink>
</file>

<file path=ppt/ink/ink1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1-30T00:05:38.404"/>
    </inkml:context>
    <inkml:brush xml:id="br0">
      <inkml:brushProperty name="width" value="0.1" units="cm"/>
      <inkml:brushProperty name="height" value="0.1" units="cm"/>
      <inkml:brushProperty name="color" value="#F4F91B"/>
    </inkml:brush>
  </inkml:definitions>
  <inkml:trace contextRef="#ctx0" brushRef="#br0">1723 106 2303 0 0,'-5'-1'281'0'0,"0"0"-1"0"0,-1 0 1 0 0,1 0-1 0 0,0 1 1 0 0,-8 1-1 0 0,-17-2 172 0 0,12-2-266 0 0,1 0 1 0 0,-1-1-1 0 0,-23-9 0 0 0,29 9 215 0 0,-1 1-1 0 0,0 0 0 0 0,0 1 1 0 0,1 0-1 0 0,-27 0 0 0 0,3 0-34 0 0,13 2-29 0 0,-35 2 0 0 0,33 0-91 0 0,-55 8 510 0 0,50-5-414 0 0,-44 0-1 0 0,35-7-166 0 0,-1-2 1 0 0,1-2-1 0 0,0-2 0 0 0,-42-14 1 0 0,39 10 9 0 0,0 1 0 0 0,-1 3 0 0 0,-49-4 0 0 0,47 12-82 0 0,1 2 0 0 0,-87 14-1 0 0,-87 32-33 0 0,72-13-234 0 0,99-26-767 0 0,4 1-3100 0 0</inkml:trace>
</inkml:ink>
</file>

<file path=ppt/ink/ink1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1-30T00:05:51.403"/>
    </inkml:context>
    <inkml:brush xml:id="br0">
      <inkml:brushProperty name="width" value="0.1" units="cm"/>
      <inkml:brushProperty name="height" value="0.1" units="cm"/>
      <inkml:brushProperty name="color" value="#F4F91B"/>
    </inkml:brush>
  </inkml:definitions>
  <inkml:trace contextRef="#ctx0" brushRef="#br0">275 25 1375 0 0,'4'-5'136'0'0,"6"-1"2374"0"0,-12 8-2228 0 0,0-1-258 0 0,0 0 0 0 0,0 0 0 0 0,0-1 0 0 0,0 1 0 0 0,0-1 0 0 0,-1 1-1 0 0,1-1 1 0 0,0 0 0 0 0,0 0 0 0 0,0 0 0 0 0,-1 0 0 0 0,1 0 0 0 0,0-1-1 0 0,0 1 1 0 0,0-1 0 0 0,0 1 0 0 0,-1-1 0 0 0,-3-2 0 0 0,1 1 155 0 0,-1-1 0 0 0,0 2 0 0 0,0-1 1 0 0,0 0-1 0 0,-1 1 0 0 0,1 0 0 0 0,0 1 0 0 0,0-1 1 0 0,-10 2-1 0 0,-20-3-61 0 0,31 1 3 0 0,-1 1-1 0 0,1 0 0 0 0,-1 1 0 0 0,0-1 0 0 0,1 1 0 0 0,-8 2 0 0 0,-24 3 246 0 0,19 1-294 0 0,17-6-65 0 0,0 0 1 0 0,0-1-1 0 0,0 1 0 0 0,0 0 1 0 0,0-1-1 0 0,-1 1 0 0 0,1-1 1 0 0,0 0-1 0 0,0 1 1 0 0,0-1-1 0 0,0 0 0 0 0,0 0 1 0 0,-1 1-1 0 0,1-1 1 0 0,0 0-1 0 0,-2 0 0 0 0,3-1-7 0 0,-1 0 0 0 0,2-3 0 0 0,-13 30-673 0 0,10-22 290 0 0</inkml:trace>
</inkml:ink>
</file>

<file path=ppt/ink/ink1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1-30T00:05:53.542"/>
    </inkml:context>
    <inkml:brush xml:id="br0">
      <inkml:brushProperty name="width" value="0.1" units="cm"/>
      <inkml:brushProperty name="height" value="0.1" units="cm"/>
      <inkml:brushProperty name="color" value="#F4F91B"/>
    </inkml:brush>
  </inkml:definitions>
  <inkml:trace contextRef="#ctx0" brushRef="#br0">126 52 919 0 0,'-1'-2'164'0'0,"1"0"-1"0"0,0-1 0 0 0,-1 1 1 0 0,0 0-1 0 0,1 0 0 0 0,-1 0 0 0 0,0 0 1 0 0,0 0-1 0 0,0 0 0 0 0,-1 0 0 0 0,1 1 1 0 0,0-1-1 0 0,-1 0 0 0 0,1 1 0 0 0,-1-1 1 0 0,1 1-1 0 0,-1-1 0 0 0,0 1 0 0 0,1-1 1 0 0,-1 1-1 0 0,-2-1 0 0 0,1 0 9 0 0,0 1-1 0 0,0-1 0 0 0,0 1 1 0 0,0 0-1 0 0,0 0 0 0 0,0 0 1 0 0,0 0-1 0 0,0 0 0 0 0,-1 1 1 0 0,1-1-1 0 0,0 1 0 0 0,0 0 1 0 0,-7 1-1 0 0,-5-1 97 0 0,13 0-161 0 0,0 0 0 0 0,0 0 0 0 0,0 0 0 0 0,0 0 0 0 0,0 0 0 0 0,0 0 0 0 0,0 1 0 0 0,0-1 0 0 0,0 1 0 0 0,1-1 0 0 0,-1 1 0 0 0,0 0-1 0 0,-2 1 1 0 0,3-2-39 0 0,-1 20 604 0 0,15 3 716 0 0,-11-21-1264 0 0,0-1 0 0 0,0 1 0 0 0,0-1 0 0 0,0 1-1 0 0,1-1 1 0 0,-1 0 0 0 0,0 0 0 0 0,1 0 0 0 0,-1 0 0 0 0,1-1-1 0 0,0 1 1 0 0,-1 0 0 0 0,1-1 0 0 0,-1 0 0 0 0,1 0 0 0 0,0 0-1 0 0,-1 0 1 0 0,6-1 0 0 0,3 1 29 0 0,-8 0-42 0 0,0 0 1 0 0,-1 0-1 0 0,1-1 1 0 0,-1 0 0 0 0,1 1-1 0 0,-1-1 1 0 0,0 0 0 0 0,1 0-1 0 0,-1 0 1 0 0,0 0-1 0 0,1 0 1 0 0,-1-1 0 0 0,4-2-1 0 0,-4 3-63 0 0,0 1-1 0 0,0 0 1 0 0,0 0-1 0 0,0 0 1 0 0,-1 0 0 0 0,1 0-1 0 0,0 0 1 0 0,0 1-1 0 0,0-1 1 0 0,0 1-1 0 0,0-1 1 0 0,0 1-1 0 0,2 1 1 0 0,5 1 172 0 0,12 4 39 0 0,-5 0-205 0 0,104 21 1029 0 0,-101-26-852 0 0,24 2 1 0 0,-24-4-11 0 0,25 6 0 0 0,37 5 235 0 0,-73-11-399 0 0,0 1 0 0 0,0-1 0 0 0,0 0-1 0 0,0-1 1 0 0,-1 0 0 0 0,14-3 0 0 0,-1 0 94 0 0,47-2 213 0 0,8 0-76 0 0,-32 0-114 0 0,59 1 0 0 0,-71 5-146 0 0,-5-1 54 0 0,-1 1 0 0 0,46 7 1 0 0,-22-2 45 0 0,-17 0-63 0 0,-22-3-54 0 0,0-1-1 0 0,0 1 0 0 0,0-2 1 0 0,16 0-1 0 0,-18 0 9 0 0,1 0 0 0 0,-1 1-1 0 0,0-1 1 0 0,1 1 0 0 0,-1 1 0 0 0,14 4-1 0 0,16 2-21 0 0,88 3 57 0 0,-104-8-44 0 0,-1 0 1 0 0,1-2 0 0 0,0 0-1 0 0,0-2 1 0 0,-1 0 0 0 0,27-6-1 0 0,43-9 108 0 0,-48 11-59 0 0,21-5 20 0 0,-33 3-78 0 0,-19 5 20 0 0,0 0 0 0 0,18-7 0 0 0,-29 9-21 0 0,41-15 0 0 0,-39 15 0 0 0,0-1 0 0 0,1 0 0 0 0,-1 1 0 0 0,1 0 0 0 0,-1 0 0 0 0,1 0 0 0 0,-1 0 0 0 0,1 1 0 0 0,-1-1 0 0 0,5 2 0 0 0,9 2 0 0 0,-14-4 0 0 0,-1 0 0 0 0,0 1 0 0 0,1-1 0 0 0,-1 1 0 0 0,0 0 0 0 0,0-1 0 0 0,1 1 0 0 0,-1 0 0 0 0,0 0 0 0 0,0 1 0 0 0,2 0 0 0 0,-2-1 0 0 0,-1-2 0 0 0,-2 0 0 0 0,-20 3 0 0 0,6-4 15 0 0,0 0 0 0 0,0 1 0 0 0,-24 1 0 0 0,16 1-11 0 0,-75-6 7 0 0,-31 1 42 0 0,82 6-53 0 0,-57 5 0 0 0,-17 0 0 0 0,82-4 0 0 0,-4 1 0 0 0,-70-4 0 0 0,-38-6 0 0 0,-14 16 0 0 0,53-2 0 0 0,73-6 11 0 0,0-2 0 0 0,-1-1-1 0 0,1-3 1 0 0,1-1 0 0 0,-53-13-1 0 0,58 9 8 0 0,-2 3 0 0 0,-43-4 0 0 0,73 10-30 0 0,0 0 1 0 0,0 0-1 0 0,-1 1 1 0 0,1-1-1 0 0,0 1 1 0 0,0 1-1 0 0,0-1 1 0 0,1 1-1 0 0,-1-1 1 0 0,0 1 0 0 0,-7 5-1 0 0,-18 14-1447 0 0,5 3-4199 0 0,12-8-437 0 0</inkml:trace>
</inkml:ink>
</file>

<file path=ppt/ink/ink1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1-30T00:06:23.204"/>
    </inkml:context>
    <inkml:brush xml:id="br0">
      <inkml:brushProperty name="width" value="0.1" units="cm"/>
      <inkml:brushProperty name="height" value="0.1" units="cm"/>
      <inkml:brushProperty name="color" value="#F4F91B"/>
    </inkml:brush>
  </inkml:definitions>
  <inkml:trace contextRef="#ctx0" brushRef="#br0">1 220 3567 0 0,'0'-32'363'0'0,"-1"-16"2596"0"0,8-63-1 0 0,-7 109-2805 0 0,0 0-1 0 0,0 0 0 0 0,1 1 0 0 0,-1-1 1 0 0,1 0-1 0 0,-1 0 0 0 0,1 0 1 0 0,-1 0-1 0 0,1 1 0 0 0,0-1 0 0 0,0 0 1 0 0,0 1-1 0 0,2-4 0 0 0,-3 5-119 0 0,1 0-1 0 0,-1 0 0 0 0,0 0 1 0 0,0 0-1 0 0,1 0 0 0 0,-1 0 1 0 0,0 0-1 0 0,1-1 0 0 0,-1 1 1 0 0,0 0-1 0 0,1 0 0 0 0,-1 0 1 0 0,0 0-1 0 0,1 0 1 0 0,-1 0-1 0 0,0 1 0 0 0,1-1 1 0 0,-1 0-1 0 0,0 0 0 0 0,1 0 1 0 0,-1 0-1 0 0,0 0 0 0 0,1 0 1 0 0,-1 1-1 0 0,1-1 0 0 0,11 12 83 0 0,2 11 260 0 0,-12-19-289 0 0,0 0 0 0 0,1 0 0 0 0,-1 0 1 0 0,1 0-1 0 0,0 0 0 0 0,0-1 0 0 0,7 7 0 0 0,6 4 208 0 0,-13-11-224 0 0,-1 0-1 0 0,2 0 1 0 0,-1-1 0 0 0,0 1 0 0 0,7 3-1 0 0,131 66 1610 0 0,-134-69-1640 0 0,0 0 0 0 0,0-1 0 0 0,0 0 0 0 0,1 0 0 0 0,-1 0 1 0 0,1-1-1 0 0,12 1 0 0 0,56-3 1405 0 0,234 3-1304 0 0,-243 0-85 0 0,-15-1 153 0 0,0 2-1 0 0,90 17 1 0 0,-5 11-62 0 0,-115-27-92 0 0,1-1 0 0 0,-1-1 0 0 0,1-1-1 0 0,26-2 1 0 0,30 2 421 0 0,-20-3-99 0 0,-44 1-316 0 0,-1 0 1 0 0,28 3 0 0 0,-34-2-97 0 0,9 1 222 0 0,-16-1-202 0 0,-1 0 0 0 0,0 0 0 0 0,0 0 0 0 0,1 1 0 0 0,-1-1 0 0 0,0 0 0 0 0,0 0 0 0 0,0 0 0 0 0,1 1 0 0 0,-1-1 0 0 0,0 0 0 0 0,0 0 0 0 0,0 1 0 0 0,0-1 0 0 0,1 0 1 0 0,-1 0-1 0 0,0 1 0 0 0,0-1 0 0 0,0 0 0 0 0,0 0 0 0 0,0 1 0 0 0,0-1 0 0 0,0 0 0 0 0,0 1 0 0 0,0-1 0 0 0,0 0 0 0 0,0 0 0 0 0,0 1 0 0 0,0-1 0 0 0,0 0 0 0 0,0 1 1 0 0,0-1-1 0 0,0 0 0 0 0,0 0 0 0 0,-1 1 0 0 0,1-1 0 0 0,0 0 0 0 0,0 0 0 0 0,0 1 0 0 0,0-1 0 0 0,0 0 0 0 0,-1 0 0 0 0,1 1 0 0 0,0-1 0 0 0,0 0 0 0 0,-1 0 0 0 0,1 0 1 0 0,0 0-1 0 0,0 1 0 0 0,-1-1 0 0 0,1 0 0 0 0,0 0 0 0 0,-4 5-402 0 0,1-2-643 0 0,0 0-1 0 0,0 1 0 0 0,0-1 0 0 0,0 0 0 0 0,-4 2 0 0 0,-12 7-4524 0 0</inkml:trace>
</inkml:ink>
</file>

<file path=ppt/ink/ink1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1-30T00:06:23.808"/>
    </inkml:context>
    <inkml:brush xml:id="br0">
      <inkml:brushProperty name="width" value="0.1" units="cm"/>
      <inkml:brushProperty name="height" value="0.1" units="cm"/>
      <inkml:brushProperty name="color" value="#F4F91B"/>
    </inkml:brush>
  </inkml:definitions>
  <inkml:trace contextRef="#ctx0" brushRef="#br0">1601 90 4175 0 0,'-6'-3'248'0'0,"0"0"0"0"0,0 1 0 0 0,0 0 0 0 0,-1 0-1 0 0,1 1 1 0 0,0 0 0 0 0,-1 0 0 0 0,1 0 0 0 0,-10 1-1 0 0,-9-2 299 0 0,12 0-197 0 0,1 0-1 0 0,-1-1 0 0 0,1 0 0 0 0,0-1 0 0 0,-14-7 1 0 0,14 6-68 0 0,1 1 1 0 0,-1 1 0 0 0,0 0-1 0 0,0 0 1 0 0,-24-2 0 0 0,-63 3 314 0 0,71 2-444 0 0,-270-11 1715 0 0,155 4-1071 0 0,96 5-582 0 0,-252 1 567 0 0,263 5-757 0 0,1 1 0 0 0,-1 2-1 0 0,-38 14 1 0 0,-99 45-1633 0 0,121-44-3391 0 0</inkml:trace>
</inkml:ink>
</file>

<file path=ppt/ink/ink1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1-30T00:14:06.137"/>
    </inkml:context>
    <inkml:brush xml:id="br0">
      <inkml:brushProperty name="width" value="0.1" units="cm"/>
      <inkml:brushProperty name="height" value="0.1" units="cm"/>
      <inkml:brushProperty name="color" value="#F4F91B"/>
    </inkml:brush>
  </inkml:definitions>
  <inkml:trace contextRef="#ctx0" brushRef="#br0">3842 1326 919 0 0,'0'-1'211'0'0,"1"1"0"0"0,0 0 0 0 0,0 0 0 0 0,0 0-1 0 0,0-1 1 0 0,0 1 0 0 0,0 0 0 0 0,0-1-1 0 0,-1 1 1 0 0,1-1 0 0 0,0 1 0 0 0,0-1-1 0 0,-1 1 1 0 0,1-1 0 0 0,0 0 0 0 0,0 0-1 0 0,1-1 106 0 0,-1 1 0 0 0,1 0-1 0 0,-1 0 1 0 0,1 0 0 0 0,-1 0-1 0 0,1 0 1 0 0,0 0 0 0 0,3-1-1 0 0,-19-20 2572 0 0,8 16-2298 0 0,5 5-450 0 0,0-1 1 0 0,0 1-1 0 0,0 0 1 0 0,0 0-1 0 0,-1 0 1 0 0,1 0-1 0 0,0 0 1 0 0,-1 0-1 0 0,1 0 1 0 0,-1 1-1 0 0,1-1 1 0 0,-1 0-1 0 0,1 1 1 0 0,-4-1-1 0 0,-29-5 810 0 0,27 6-805 0 0,0-1 1 0 0,1 0 0 0 0,-1 0 0 0 0,0-1-1 0 0,1 0 1 0 0,-9-4 0 0 0,9 4-4 0 0,-1 0 1 0 0,1 0 0 0 0,0 1 0 0 0,0-1 0 0 0,-1 1 0 0 0,1 1 0 0 0,-1-1-1 0 0,1 1 1 0 0,-1 0 0 0 0,-12 2 0 0 0,-13 0 204 0 0,4-2-45 0 0,-1 2-1 0 0,0 0 0 0 0,-34 8 1 0 0,17-2-45 0 0,30-6-179 0 0,0 0 0 0 0,-22 8 1 0 0,17-4 108 0 0,0 0 0 0 0,-1-1 1 0 0,0-1-1 0 0,0-1 0 0 0,0-1 1 0 0,0-1-1 0 0,0 0 0 0 0,-45-7 1 0 0,62 6-123 0 0,-1-1-1 0 0,0-1 1 0 0,0 1 0 0 0,1-1 0 0 0,-1 0-1 0 0,1 0 1 0 0,0-1 0 0 0,-1 0-1 0 0,-7-5 1 0 0,10 6-28 0 0,-1-1 1 0 0,0 1-1 0 0,0 0 0 0 0,0 0 1 0 0,0 1-1 0 0,-1-1 0 0 0,1 1 1 0 0,-6-1-1 0 0,-39-5 109 0 0,26 4-125 0 0,-50-5 239 0 0,-112 2-1 0 0,-74 18 179 0 0,246-12-427 0 0,-59 8 65 0 0,-31 0 50 0 0,-14-5 67 0 0,36-5-119 0 0,33 0 136 0 0,-79 7 0 0 0,102-3-117 0 0,16-1 109 0 0,0-1 0 0 0,0 2-1 0 0,1-1 1 0 0,-10 4 0 0 0,7-3-369 0 0,0 1 1 0 0,0-2 0 0 0,-13 2-1 0 0,-16 1 14 0 0,25-1 214 0 0,7-1-30 0 0,-1-1 1 0 0,1 1-1 0 0,-11 5 0 0 0,-5 1 15 0 0,1 0 1 0 0,-1-2-1 0 0,-45 6 0 0 0,52-10-15 0 0,0-2 0 0 0,0 0-1 0 0,-1-1 1 0 0,-25-5 0 0 0,42 6-29 0 0,-116-6 116 0 0,105 5-117 0 0,1 1 0 0 0,-1 0 0 0 0,0 1 0 0 0,1 0 0 0 0,-20 5 0 0 0,19-3 0 0 0,4-1 0 0 0,0 0 0 0 0,1 0 0 0 0,-9 4 0 0 0,7-3 8 0 0,-1 0 0 0 0,1-1 0 0 0,0 1 0 0 0,-1-2 0 0 0,0 0 0 0 0,1 0 0 0 0,-15-1 0 0 0,-33-2 11 0 0,36 0-4 0 0,-1 2 0 0 0,-37 3 0 0 0,-28 15-15 0 0,32-6 0 0 0,49-10 4 0 0,0-1 1 0 0,-1 0-1 0 0,1 0 0 0 0,0-1 0 0 0,0 0 1 0 0,0 0-1 0 0,-1 0 0 0 0,1-1 1 0 0,0 0-1 0 0,0 0 0 0 0,0-1 0 0 0,0 1 1 0 0,0-1-1 0 0,-10-5 0 0 0,13 5-4 0 0,0 0 0 0 0,0 1 0 0 0,0 0 0 0 0,0 0 0 0 0,0 0 0 0 0,0 0 0 0 0,0 0 0 0 0,-5 0 0 0 0,3 0 0 0 0,0 1 0 0 0,1-1 0 0 0,-1-1 0 0 0,1 1 0 0 0,-7-3 0 0 0,10 3 0 0 0,0 1 0 0 0,0 0 0 0 0,-1 0 0 0 0,1 0 0 0 0,0 0 0 0 0,0 0 0 0 0,-1 0 0 0 0,1 0 0 0 0,0 0 0 0 0,0 0 0 0 0,0 1 0 0 0,0-1 0 0 0,-2 1 0 0 0,-10 1 0 0 0,5-2 26 0 0,-14 1-13 0 0,0-2-1 0 0,-33-5 1 0 0,43 1-13 0 0,11 4 0 0 0,-1 1 0 0 0,1-1 0 0 0,0 0 0 0 0,-1 1 0 0 0,1-1 0 0 0,0 1 0 0 0,-1 0 0 0 0,1-1 0 0 0,0 1 0 0 0,-3 0 0 0 0,-74-10 0 0 0,54 6 11 0 0,22 3 31 0 0,1 1-41 0 0,1 0-1 0 0,-1-1 1 0 0,1 1-1 0 0,-1 0 1 0 0,1-1-1 0 0,-1 1 1 0 0,1-1-1 0 0,-1 1 0 0 0,1 0 1 0 0,0-1-1 0 0,-1 0 1 0 0,1 1-1 0 0,0-1 1 0 0,-1 1-1 0 0,1-1 0 0 0,0 1 1 0 0,-1-1-1 0 0,1 0 1 0 0,-5-5 54 0 0,-7 0-43 0 0,9 5-12 0 0,1 0-1 0 0,-1 0 1 0 0,1 0 0 0 0,-1 0 0 0 0,1 1 0 0 0,-1-1 0 0 0,1 1 0 0 0,-6-1 0 0 0,-13-3 34 0 0,19 3-31 0 0,-1 0 0 0 0,1 0-1 0 0,0 1 1 0 0,-1-1 0 0 0,1 1 0 0 0,-1 0-1 0 0,0-1 1 0 0,1 1 0 0 0,-1 0-1 0 0,-4 1 1 0 0,-21 3-3 0 0,24-4 0 0 0,-1 0 0 0 0,1 1 0 0 0,0-1 0 0 0,-1 1 0 0 0,1 0 0 0 0,0 0 0 0 0,-1 1 0 0 0,-6 3 0 0 0,-18 6 0 0 0,25-10 0 0 0,0 0 0 0 0,0 0 0 0 0,1 1 0 0 0,-1-1 0 0 0,0 1 0 0 0,1 0 0 0 0,-1 0 0 0 0,1 0 0 0 0,-5 5 0 0 0,5-6 5 0 0,1 1 1 0 0,-1-1-1 0 0,1 0 0 0 0,-1 1 1 0 0,0-1-1 0 0,0 0 0 0 0,1 0 1 0 0,-1-1-1 0 0,0 1 0 0 0,0-1 1 0 0,-5 1-1 0 0,6-1-5 0 0,1-2 0 0 0,0 0 0 0 0,2 0 0 0 0,5-9 64 0 0,0 1-1 0 0,9-11 1 0 0,0-1 21 0 0,-13 18-59 0 0,0-1 0 0 0,0 0 0 0 0,0 0-1 0 0,-1 0 1 0 0,1 0 0 0 0,-2-1 0 0 0,1 1 0 0 0,0-8 0 0 0,2-13 68 0 0,-2 16-59 0 0,0 1 0 0 0,0-1 0 0 0,-1 0 0 0 0,-1 1 0 0 0,1-1 0 0 0,-3-9 0 0 0,2 16-29 0 0,1 0 1 0 0,0 0-1 0 0,0 0 0 0 0,0 0 0 0 0,1 1 1 0 0,-1-1-1 0 0,1 0 0 0 0,-1 0 1 0 0,3-4-1 0 0,-2 4 2 0 0,0 0 1 0 0,-1 0-1 0 0,1 0 1 0 0,0 0-1 0 0,-1 0 0 0 0,0 0 1 0 0,0 0-1 0 0,0-5 1 0 0,-2-9 22 0 0,0 0 0 0 0,2 0 0 0 0,1-20 1 0 0,0 2 77 0 0,-1 16-84 0 0,-2-41 25 0 0,1 46-39 0 0,1-1 1 0 0,2-20-1 0 0,0-5 19 0 0,2-80 34 0 0,-2 100-51 0 0,1 1 0 0 0,1-1 0 0 0,0 1-1 0 0,8-20 1 0 0,11-26-2 0 0,-18 51-1 0 0,0 0 0 0 0,2 0 1 0 0,9-16-1 0 0,8-17 2 0 0,-20 40-12 0 0,-1 0 0 0 0,1 0 0 0 0,0 0 0 0 0,0 0 0 0 0,1 0 0 0 0,0 1 0 0 0,0 0 0 0 0,1 0 0 0 0,-1 0 0 0 0,1 1 0 0 0,1 0 0 0 0,-1 0 0 0 0,1 0 0 0 0,0 1 0 0 0,0 0 0 0 0,0 1 0 0 0,0-1 0 0 0,0 1 0 0 0,11-2 0 0 0,11 0 0 0 0,1 2 0 0 0,47 2 0 0 0,1-1 0 0 0,132-20 650 0 0,89-2 507 0 0,-260 23-1292 0 0,129 6-1489 0 0,-122-3 1624 0 0,76-5 0 0 0,44-16 0 0 0,-159 19 0 0 0,358-25 0 0 0,-320 25 0 0 0,98 1 0 0 0,-102-1 0 0 0,0-2 0 0 0,76-14 0 0 0,-36 4 0 0 0,-65 10 0 0 0,198-20 0 0 0,-111 17 0 0 0,88-7 0 0 0,-68 1 0 0 0,135-18 0 0 0,-202 20 0 0 0,2 2 0 0 0,-1 3 0 0 0,94 5 0 0 0,-107 0 0 0 0,-17 0 0 0 0,48 7 0 0 0,-68-7 0 0 0,0 0 0 0 0,0 1 0 0 0,-1 0 0 0 0,1 1 0 0 0,0-1 0 0 0,-1 1 0 0 0,1 0 0 0 0,-1 1 0 0 0,0 0 0 0 0,0 0 0 0 0,9 8 0 0 0,-4-1 0 0 0,1 0 0 0 0,1-2 0 0 0,22 15 0 0 0,-31-21 0 0 0,-1-1 0 0 0,1 1 0 0 0,-1 0 0 0 0,1 0 0 0 0,-1 0 0 0 0,0 0 0 0 0,0 0 0 0 0,-1 1 0 0 0,1 0 0 0 0,3 6 0 0 0,1 3 0 0 0,-2 0 0 0 0,5 15 0 0 0,4 8 0 0 0,-8-17 0 0 0,0-1 0 0 0,-2 1 0 0 0,0 0 0 0 0,2 22 0 0 0,-4-23 0 0 0,1 14-16 0 0,-1 48-1 0 0,-3-47 2 0 0,5 43-1 0 0,19 156 16 0 0,-16-178 0 0 0,2 66 0 0 0,-19-11 0 0 0,9-104-17 0 0,-1-1-1 0 0,1 1 0 0 0,-1-1 1 0 0,0 0-1 0 0,0 0 1 0 0,0 0-1 0 0,0 0 1 0 0,-1 0-1 0 0,0 0 0 0 0,-4 4 1 0 0,-3 6-241 0 0,-87 144-4011 0 0,74-121 2549 0 0</inkml:trace>
</inkml:ink>
</file>

<file path=ppt/ink/ink1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1-30T00:06:52.171"/>
    </inkml:context>
    <inkml:brush xml:id="br0">
      <inkml:brushProperty name="width" value="0.1" units="cm"/>
      <inkml:brushProperty name="height" value="0.1" units="cm"/>
      <inkml:brushProperty name="color" value="#F4F91B"/>
    </inkml:brush>
  </inkml:definitions>
  <inkml:trace contextRef="#ctx0" brushRef="#br0">2057 75 2127 0 0,'2'-2'145'0'0,"-1"1"0"0"0,1-1 0 0 0,-1 1-1 0 0,0-1 1 0 0,1 0 0 0 0,-1 1 0 0 0,0-1-1 0 0,0 0 1 0 0,0 0 0 0 0,1-2-1 0 0,-5 3 6 0 0,1 0-1 0 0,-1 0 0 0 0,1 0 0 0 0,-1 0 0 0 0,1 1 0 0 0,-1-1 0 0 0,0 1 0 0 0,1 0 0 0 0,-1 0 0 0 0,-4 0 0 0 0,-55 6 1365 0 0,14-2-828 0 0,23-2-202 0 0,0-1-1 0 0,-1-1 1 0 0,-43-6-1 0 0,47 3-257 0 0,6 1 26 0 0,0-1 0 0 0,0-2 0 0 0,-21-7 0 0 0,20 6 63 0 0,-1 1 0 0 0,-21-5-1 0 0,-6 5 88 0 0,-1 1 0 0 0,-67 4 0 0 0,-90 18-54 0 0,149-12-230 0 0,-13-3 62 0 0,-1-2 0 0 0,-77-10-1 0 0,-39-1 13 0 0,97 12-87 0 0,-111 15 1 0 0,147-9-91 0 0,0 2 0 0 0,1 3 1 0 0,-74 27-1 0 0,98-28-329 0 0,-26 15 0 0 0,13-5-77 0 0</inkml:trace>
</inkml:ink>
</file>

<file path=ppt/ink/ink1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1-30T00:07:29.419"/>
    </inkml:context>
    <inkml:brush xml:id="br0">
      <inkml:brushProperty name="width" value="0.1" units="cm"/>
      <inkml:brushProperty name="height" value="0.1" units="cm"/>
      <inkml:brushProperty name="color" value="#F4F91B"/>
    </inkml:brush>
  </inkml:definitions>
  <inkml:trace contextRef="#ctx0" brushRef="#br0">520 81 919 0 0,'-27'-13'1259'0'0,"11"3"-625"0"0,10 6-354 0 0,0 0-1 0 0,0 0 1 0 0,-1 1-1 0 0,1 0 1 0 0,-1 0-1 0 0,0 0 1 0 0,0 1-1 0 0,0 0 1 0 0,-7-1-1 0 0,-133-15 1121 0 0,66 11-649 0 0,63 6-688 0 0,1 1 0 0 0,-1 0 1 0 0,1 2-1 0 0,-1 0 0 0 0,1 1 0 0 0,0 1 0 0 0,-24 8 0 0 0,40-13-61 0 0,1 2 0 0 0,-1-1 0 0 0,1 0 0 0 0,-1 0 0 0 0,1 0 0 0 0,-1 0-1 0 0,1 0 1 0 0,-1 0 0 0 0,1 0 0 0 0,-1 1 0 0 0,1-1 0 0 0,-1 0 0 0 0,1 0-1 0 0,-1 1 1 0 0,1-1 0 0 0,-1 0 0 0 0,1 1 0 0 0,0-1 0 0 0,-1 0 0 0 0,1 1 0 0 0,0-1-1 0 0,-1 1 1 0 0,1-1 0 0 0,0 1 0 0 0,-1-1 0 0 0,1 1 0 0 0,12 5-396 0 0,-5-4-28 0 0,2 1-2285 0 0</inkml:trace>
</inkml:ink>
</file>

<file path=ppt/ink/ink1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1-30T00:07:32.136"/>
    </inkml:context>
    <inkml:brush xml:id="br0">
      <inkml:brushProperty name="width" value="0.1" units="cm"/>
      <inkml:brushProperty name="height" value="0.1" units="cm"/>
      <inkml:brushProperty name="color" value="#F4F91B"/>
    </inkml:brush>
  </inkml:definitions>
  <inkml:trace contextRef="#ctx0" brushRef="#br0">86 27 455 0 0,'-19'-6'848'0'0,"18"5"-797"0"0,-1 0 0 0 0,1 1 0 0 0,-1-1 0 0 0,0 0 0 0 0,1 1 0 0 0,-1-1 0 0 0,0 1 0 0 0,1-1-1 0 0,-1 1 1 0 0,0 0 0 0 0,-3 0 0 0 0,-14-4 856 0 0,13-1-348 0 0,6 5-488 0 0,-1-1 1 0 0,1 1-1 0 0,0 0 1 0 0,0-1 0 0 0,-1 1-1 0 0,1 0 1 0 0,0-1-1 0 0,-1 1 1 0 0,1 0 0 0 0,-1-1-1 0 0,1 1 1 0 0,0 0 0 0 0,-1 0-1 0 0,1 0 1 0 0,-1-1-1 0 0,1 1 1 0 0,0 0 0 0 0,-1 0-1 0 0,1 0 1 0 0,-1 0 0 0 0,1 0-1 0 0,-1 0 1 0 0,1 0-1 0 0,-1 0 1 0 0,1 0 0 0 0,-1 0-1 0 0,1 0 1 0 0,0 0 0 0 0,-1 0-1 0 0,1 0 1 0 0,-1 1-1 0 0,1-1 1 0 0,-1 0 0 0 0,1 0-1 0 0,0 0 1 0 0,-1 1-1 0 0,1-1 1 0 0,-1 0 0 0 0,1 0-1 0 0,0 1 1 0 0,-1-1 0 0 0,1 0-1 0 0,0 1 1 0 0,0-1-1 0 0,-1 1 1 0 0,0 0-3 0 0,1 0 49 0 0,0 1 0 0 0,1-1 1 0 0,-1 1-1 0 0,0-1 0 0 0,0 1 0 0 0,0-1 0 0 0,1 0 0 0 0,-1 1 0 0 0,1-1 0 0 0,-1 1 0 0 0,1-1 0 0 0,0 0 0 0 0,-1 0 0 0 0,1 1 0 0 0,0-1 0 0 0,0 0 0 0 0,0 0 0 0 0,0 0 0 0 0,0 0 0 0 0,2 2 0 0 0,0-1-156 0 0,0 0 0 0 0,1-1 1 0 0,-1 1-1 0 0,1-1 0 0 0,6 3 0 0 0,-3-2 226 0 0,-5-1-161 0 0,0 0 0 0 0,0 0-1 0 0,0 0 1 0 0,0 1-1 0 0,-1-1 1 0 0,1 0-1 0 0,0 1 1 0 0,-1 0 0 0 0,1-1-1 0 0,-1 1 1 0 0,3 3-1 0 0,-3-3-20 0 0,1 0-1 0 0,0 1 1 0 0,0-1-1 0 0,0 0 1 0 0,0 0-1 0 0,1 0 0 0 0,-1-1 1 0 0,3 3-1 0 0,7 0 234 0 0,-1 0 0 0 0,1 0-1 0 0,0-1 1 0 0,0-1 0 0 0,23 2-1 0 0,18 4 866 0 0,-32-5-828 0 0,0-1 0 0 0,0 0 0 0 0,42-4 0 0 0,-14 1 116 0 0,48-4 256 0 0,7-2-248 0 0,4 0-64 0 0,-77 7-274 0 0,-3 0 43 0 0,31 3 0 0 0,-36-2-35 0 0,27-1 0 0 0,7 0 45 0 0,22 2 129 0 0,3 3 49 0 0,-54-5-178 0 0,35 6 0 0 0,-18-1 4 0 0,0-1 1 0 0,62-4-1 0 0,-43-1 133 0 0,74 12 51 0 0,-49-1-224 0 0,43-8 122 0 0,-82-3-18 0 0,96 12 1 0 0,-88-5-110 0 0,0-2 1 0 0,0-3-1 0 0,68-8 0 0 0,31 1 31 0 0,146 26 15 0 0,-239-14-101 0 0,4 2 24 0 0,-24-3-6 0 0,90 1 0 0 0,99-7 9 0 0,-105 3-28 0 0,-56 5-18 0 0,-69-7 6 0 0,-2 0-4 0 0,-1 1 0 0 0,1-1 0 0 0,-1 0 0 0 0,1 0 0 0 0,-1 0 0 0 0,1 0 0 0 0,-1 0 0 0 0,1 0 0 0 0,0 0 0 0 0,-1 0 0 0 0,1 0 0 0 0,-1 0 0 0 0,1 0 0 0 0,-1 0 0 0 0,1 0 0 0 0,-1 0 0 0 0,1 0 0 0 0,-1 0 0 0 0,1 0 0 0 0,-1-1 0 0 0,1 1 0 0 0,-1 0 0 0 0,1-1 0 0 0,-2 0 4 0 0,-1 0 0 0 0,0 1 0 0 0,1-1 0 0 0,-1 0 0 0 0,0 1 0 0 0,1-1 0 0 0,-1 1 0 0 0,0 0 0 0 0,1-1 0 0 0,-1 1 0 0 0,-3 0 0 0 0,3 0-4 0 0,-68-7 31 0 0,-74-10 62 0 0,32 8-95 0 0,88 8 0 0 0,-351-22 0 0 0,105 25 0 0 0,163 3 0 0 0,-12 0 0 0 0,-56 2 0 0 0,-257-11 0 0 0,70-7 0 0 0,-194 5 0 0 0,498 10 0 0 0,-103 4 0 0 0,122-8 0 0 0,0-2 0 0 0,-44-8 0 0 0,34 4 0 0 0,-88 0 0 0 0,136 6 0 0 0,-1 0 0 0 0,-1 0 0 0 0,1 0 0 0 0,0 0 0 0 0,-1 0 0 0 0,1 1 0 0 0,-1-1 0 0 0,1 1 0 0 0,0-1 0 0 0,0 1 0 0 0,-1 0 0 0 0,-3 2 0 0 0,31 10 0 0 0,-14-8-167 0 0,1 1 0 0 0,-1 0 0 0 0,0 0 0 0 0,-1 1 0 0 0,0 1 0 0 0,0 0 0 0 0,0 0 0 0 0,7 10 0 0 0,11 8-1590 0 0,-4-7-3919 0 0</inkml:trace>
</inkml:ink>
</file>

<file path=ppt/ink/ink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1-29T23:43:48.014"/>
    </inkml:context>
    <inkml:brush xml:id="br0">
      <inkml:brushProperty name="width" value="0.1" units="cm"/>
      <inkml:brushProperty name="height" value="0.1" units="cm"/>
      <inkml:brushProperty name="color" value="#E71224"/>
    </inkml:brush>
  </inkml:definitions>
  <inkml:trace contextRef="#ctx0" brushRef="#br0">1874 160 919 0 0,'-22'-9'80'0'0,"19"9"74"0"0,1-1 1 0 0,0 0-1 0 0,-1 1 1 0 0,1-1-1 0 0,0 0 0 0 0,0 0 1 0 0,0 0-1 0 0,-1-1 0 0 0,1 1 1 0 0,0 0-1 0 0,-2-3 0 0 0,-8-8 181 0 0,0 1 0 0 0,-1 1 0 0 0,0 0 0 0 0,-1 0-1 0 0,0 2 1 0 0,0 0 0 0 0,-1 0 0 0 0,0 1 0 0 0,-22-6-1 0 0,11 8 48 0 0,0 2 0 0 0,-1 1 0 0 0,1 1-1 0 0,-41 3 1 0 0,0 0-163 0 0,-226-10 415 0 0,-4 0 172 0 0,5 0-307 0 0,-4 0-315 0 0,244 8-605 0 0,-89 14-1 0 0,87-6-3034 0 0</inkml:trace>
</inkml:ink>
</file>

<file path=ppt/ink/ink1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1-30T00:05:41.435"/>
    </inkml:context>
    <inkml:brush xml:id="br0">
      <inkml:brushProperty name="width" value="0.1" units="cm"/>
      <inkml:brushProperty name="height" value="0.1" units="cm"/>
      <inkml:brushProperty name="color" value="#F4F91B"/>
    </inkml:brush>
  </inkml:definitions>
  <inkml:trace contextRef="#ctx0" brushRef="#br0">1608 68 2127 0 0,'-5'-4'306'0'0,"-1"-1"0"0"0,1 1 0 0 0,-1 0-1 0 0,0 1 1 0 0,1-1 0 0 0,-2 1 0 0 0,1 0-1 0 0,0 1 1 0 0,-12-4 0 0 0,-5 1 446 0 0,-36-4 0 0 0,10 2-218 0 0,22 3-162 0 0,-1 1-1 0 0,0 2 0 0 0,-38 2 0 0 0,-85 15-194 0 0,-11 0 257 0 0,110-14-223 0 0,-234 0 1274 0 0,265-4-1361 0 0,-226-10 574 0 0,151 11-637 0 0,-111 2-217 0 0,172 1 13 0 0</inkml:trace>
</inkml:ink>
</file>

<file path=ppt/ink/ink1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1-30T00:05:42.738"/>
    </inkml:context>
    <inkml:brush xml:id="br0">
      <inkml:brushProperty name="width" value="0.1" units="cm"/>
      <inkml:brushProperty name="height" value="0.1" units="cm"/>
      <inkml:brushProperty name="color" value="#F4F91B"/>
    </inkml:brush>
  </inkml:definitions>
  <inkml:trace contextRef="#ctx0" brushRef="#br0">1209 52 919 0 0,'1'-1'188'0'0,"-1"-1"-1"0"0,1 1 1 0 0,0-1-1 0 0,-1 1 0 0 0,1-1 1 0 0,0 1-1 0 0,0 0 0 0 0,0 0 1 0 0,0-1-1 0 0,0 1 0 0 0,0 0 1 0 0,0 0-1 0 0,0 0 0 0 0,6-6 2396 0 0,-41 6-1423 0 0,10 1-691 0 0,-1 0 1 0 0,-25 4-1 0 0,1 0-140 0 0,-1-1-1 0 0,-76-6 1 0 0,24 0 55 0 0,-83-6-8 0 0,0-3 136 0 0,132 6-384 0 0,0 3 0 0 0,0 2 0 0 0,-70 8 0 0 0,36 4-452 0 0,58-7-48 0 0</inkml:trace>
</inkml:ink>
</file>

<file path=ppt/ink/ink1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1-30T00:14:31.063"/>
    </inkml:context>
    <inkml:brush xml:id="br0">
      <inkml:brushProperty name="width" value="0.1" units="cm"/>
      <inkml:brushProperty name="height" value="0.1" units="cm"/>
      <inkml:brushProperty name="color" value="#F4F91B"/>
    </inkml:brush>
  </inkml:definitions>
  <inkml:trace contextRef="#ctx0" brushRef="#br0">886 1310 455 0 0,'4'-1'391'0'0,"0"0"-1"0"0,0 0 0 0 0,0-1 1 0 0,0 1-1 0 0,0-1 0 0 0,7-4 0 0 0,7-2 254 0 0,-10 5-425 0 0,-6 2-5 0 0,1 0-1 0 0,0 0 0 0 0,-1 0 1 0 0,1 0-1 0 0,-1-1 0 0 0,1 1 0 0 0,-1-1 1 0 0,1 1-1 0 0,3-2 1075 0 0,-6 3-1254 0 0,1 0 1 0 0,-1 0 0 0 0,0 0-1 0 0,0 0 1 0 0,0 0 0 0 0,0 0-1 0 0,0 0 1 0 0,0 0 0 0 0,0 0-1 0 0,0 0 1 0 0,0 0 0 0 0,1 0-1 0 0,0 0 590 0 0,-1-1-589 0 0,0 2 27 0 0,0-1 1 0 0,0 1-1 0 0,0-1 0 0 0,-1 1 1 0 0,1-1-1 0 0,0 1 1 0 0,0-1-1 0 0,0 1 1 0 0,-1-1-1 0 0,1 1 0 0 0,0-1 1 0 0,-1 0-1 0 0,1 1 1 0 0,0-1-1 0 0,-1 1 1 0 0,1-1-1 0 0,-1 0 0 0 0,1 1 1 0 0,-1-1-1 0 0,-16 7 474 0 0,-1-1-1 0 0,0 0 1 0 0,0-2-1 0 0,0 0 1 0 0,-1-1-1 0 0,-33 1 1 0 0,-24 5 315 0 0,-10 5-107 0 0,-89 25 146 0 0,96-28-70 0 0,62-8-630 0 0,0 0 0 0 0,0 0 0 0 0,0-2 0 0 0,0 0 0 0 0,-31-3 0 0 0,35 0 5 0 0,7 1-92 0 0,1 0 0 0 0,-1 0 0 0 0,1 1 0 0 0,-1-1 0 0 0,1 1 0 0 0,-1 0 0 0 0,0 1-1 0 0,1 0 1 0 0,-1 0 0 0 0,1 0 0 0 0,-11 3 0 0 0,8 0 64 0 0,0-1 0 0 0,0-1 0 0 0,-1 0 0 0 0,1 0 0 0 0,-1 0 0 0 0,0-1 0 0 0,-9 0 0 0 0,15-2-54 0 0,-1 0 1 0 0,1 0-1 0 0,-1 0 0 0 0,1 0 1 0 0,0-1-1 0 0,0 1 0 0 0,0-1 0 0 0,0 0 1 0 0,0 0-1 0 0,0 0 0 0 0,0 0 0 0 0,-3-4 1 0 0,-5-3 138 0 0,9 7-212 0 0,1 1-1 0 0,0 0 1 0 0,-1-1-1 0 0,1 1 0 0 0,0-1 1 0 0,0 0-1 0 0,0 1 1 0 0,0-1-1 0 0,0 0 0 0 0,1 0 1 0 0,-1 0-1 0 0,0 1 1 0 0,1-1-1 0 0,-1 0 0 0 0,1 0 1 0 0,0 0-1 0 0,0-4 1 0 0,2-39 534 0 0,1 19-311 0 0,-4 5 171 0 0,-2 1 1 0 0,0-1-1 0 0,-5-20 0 0 0,-4-19 278 0 0,10 50-618 0 0,1 0 1 0 0,0 0-1 0 0,1 0 0 0 0,0 0 0 0 0,0 0 0 0 0,1 0 0 0 0,0 0 0 0 0,5-16 0 0 0,-3 14-174 0 0,-1 1-1 0 0,1-16 1 0 0,4-21-363 0 0,5-9-581 0 0,-8 35 1104 0 0,0 1 1 0 0,2 0-1 0 0,12-31 0 0 0,-15 45-68 0 0,0 0 0 0 0,0 0 0 0 0,-1 0 0 0 0,0-1-1 0 0,0 1 1 0 0,0-9 0 0 0,6-28 54 0 0,-6 30-41 0 0,1 1-1 0 0,0-25 1 0 0,-13-190 475 0 0,2 67-236 0 0,8 156-264 0 0,-1 3 0 0 0,1 1 0 0 0,0 0 0 0 0,0 0 0 0 0,-1 0 0 0 0,1 0 0 0 0,0 0 0 0 0,0 0 0 0 0,0 0 0 0 0,1 0 0 0 0,-1 0 0 0 0,0 0 0 0 0,0 0 0 0 0,0 0 0 0 0,1 0 0 0 0,-1 0 0 0 0,1 0 0 0 0,-1 0 0 0 0,1 0 0 0 0,-1 0 0 0 0,1 0 0 0 0,-1 0 0 0 0,1 1 0 0 0,0-1 0 0 0,-1 0 0 0 0,1 0 0 0 0,0 1 0 0 0,0-1 0 0 0,0 0 0 0 0,0 1 0 0 0,-1-1 0 0 0,1 1 0 0 0,0-1 0 0 0,0 1 0 0 0,0-1 0 0 0,0 1 0 0 0,0 0 0 0 0,1-1 0 0 0,10-1 0 0 0,0 1 0 0 0,0 0 0 0 0,0 1 0 0 0,0 0 0 0 0,19 3 0 0 0,61 16 0 0 0,-61-11 0 0 0,43 5 0 0 0,4-5 0 0 0,109-3 0 0 0,372-14 0 0 0,-278-9 0 0 0,-188 6 15 0 0,107-7 34 0 0,-10 20-51 0 0,-103 2 8 0 0,105-11 1 0 0,-169 6 4 0 0,548-41 106 0 0,-301 25-64 0 0,-127 4-53 0 0,235 1 49 0 0,-206 9-34 0 0,27-8-15 0 0,-97 4 0 0 0,169 8 0 0 0,-42 16 0 0 0,-168-15 0 0 0,107-12 0 0 0,-101 4 0 0 0,101 2 0 0 0,66 21 0 0 0,-161-11 16 0 0,0-3 0 0 0,1-3 0 0 0,112-17 0 0 0,-132 11-16 0 0,0 2 0 0 0,1 2 0 0 0,66 6 0 0 0,-28 5 0 0 0,333 11 0 0 0,78-8 0 0 0,-331-3 0 0 0,-37-4 0 0 0,89 5 0 0 0,-108-7 38 0 0,-26-2-12 0 0,221-4-26 0 0,30-2 0 0 0,-271 6 0 0 0,115-2 0 0 0,114-11 64 0 0,-196 0-64 0 0,-41 10 0 0 0,-34 1 0 0 0,0 0 0 0 0,50 5 0 0 0,-61-2 0 0 0,19 2 0 0 0,-19-3 0 0 0,0 0 0 0 0,0 2 0 0 0,0 0 0 0 0,27 7 0 0 0,1 0 0 0 0,-27-5 0 0 0,1 1 0 0 0,-1 1 0 0 0,-1 0 0 0 0,1 1 0 0 0,21 12 0 0 0,-10-2 0 0 0,0 2 0 0 0,30 24 0 0 0,-51-35 0 0 0,0 0 0 0 0,-1 1 0 0 0,11 15 0 0 0,-10-13 0 0 0,0-1 0 0 0,14 14 0 0 0,-7-9 0 0 0,-1 1 0 0 0,14 20 0 0 0,0-2 0 0 0,-22-25 0 0 0,0 1 0 0 0,0-1 0 0 0,-1 1 0 0 0,-1 0 0 0 0,0 0 0 0 0,0 0 0 0 0,6 22 0 0 0,18 49 0 0 0,-13-15 0 0 0,-12-50 0 0 0,10 30 0 0 0,-10-37 0 0 0,-1-1 0 0 0,0 1 0 0 0,0 1 0 0 0,-1-1 0 0 0,0 0 0 0 0,-1 0 0 0 0,0 1 0 0 0,-1 18 0 0 0,-21 107 0 0 0,19-126 0 0 0,0-1 0 0 0,-1 1 0 0 0,0-1 0 0 0,-6 13 0 0 0,-4 9 0 0 0,2 0 0 0 0,-15 29 0 0 0,11-34 0 0 0,0-1 0 0 0,-2-1 0 0 0,-34 39 0 0 0,-65 60 0 0 0,96-99 16 0 0,-26 23 0 0 0,38-40-12 0 0,0 1 0 0 0,-1-1 0 0 0,0 0 0 0 0,0-1 0 0 0,0 0 0 0 0,-1 0 0 0 0,-9 3 0 0 0,4-3-4 0 0,1-1 0 0 0,-1 0 0 0 0,0-1 0 0 0,0 0 0 0 0,-25 0 0 0 0,-76 1 64 0 0,33-3-64 0 0,-85 10 0 0 0,60 6 0 0 0,82-12 0 0 0,-174 42 0 0 0,149-34 0 0 0,-92 11 0 0 0,88-16 0 0 0,16-2 0 0 0,-53-1 0 0 0,80-4 0 0 0,0 1 0 0 0,0 0 0 0 0,1 0 0 0 0,-18 7 0 0 0,-19 3 0 0 0,3-3 0 0 0,-142 20 0 0 0,-162 1 0 0 0,297-23 6 0 0,16-2 10 0 0,0-2-1 0 0,-44 0 1 0 0,-68 1-2 0 0,33 2-17 0 0,-203-28 3 0 0,298 20 0 0 0,0 2 0 0 0,-31 2 0 0 0,38-1 0 0 0,-100-1 0 0 0,8-2 0 0 0,60 3 0 0 0,-16 1 0 0 0,-17 2 0 0 0,54-3 0 0 0,0 0 0 0 0,0 1 0 0 0,-30 8 0 0 0,-9 3 0 0 0,-1-3 0 0 0,-104 4 0 0 0,135-13 0 0 0,-267 26 0 0 0,257-23 0 0 0,-74-4 0 0 0,49-2 0 0 0,-242-16 0 0 0,128 15 0 0 0,123 4 0 0 0,-105-11 0 0 0,51-5 0 0 0,-105-19 0 0 0,180 25 0 0 0,-91-25 0 0 0,100 26 0 0 0,0 2 0 0 0,-34-4 0 0 0,10 2 0 0 0,-6-2 0 0 0,-114-5 0 0 0,152 15 0 0 0,-98-2 0 0 0,29-6 0 0 0,-141 24 0 0 0,162-11 0 0 0,41-4 0 0 0,-42 8 0 0 0,40-5 0 0 0,1-2 0 0 0,-47 0 0 0 0,52-3 0 0 0,-5 0 0 0 0,-49-9 0 0 0,-3-1 0 0 0,60 8 0 0 0,0-1 0 0 0,0-1 0 0 0,-26-9 0 0 0,26 7 0 0 0,-1 1 0 0 0,1 1 0 0 0,-23-2 0 0 0,-11-2 0 0 0,37 8 16 0 0,-28-4 0 0 0,27 2 0 0 0,-29-1 0 0 0,-1 3-16 0 0,-46 1 0 0 0,66 1 0 0 0,-9 1 0 0 0,1 2 0 0 0,1-2 0 0 0,-1-1 0 0 0,-57-6 0 0 0,77 4 1 0 0,-181-19 62 0 0,-32-14-63 0 0,196 29 3 0 0,-14 0 18 0 0,0-3-1 0 0,-64-19 0 0 0,84 19 1 0 0,-38-5-1 0 0,3 0 3 0 0,-79-28 16 0 0,-30-8 59 0 0,141 43-84 0 0,1 1-1 0 0,0 1 1 0 0,-57 0 0 0 0,69 6-16 0 0,-1 0-1 0 0,1 1 1 0 0,0 1 0 0 0,0 1-1 0 0,0 0 1 0 0,1 1 0 0 0,-31 16-1 0 0,12-2-151 0 0,2 1-1 0 0,-50 39 0 0 0,67-45-209 0 0,0 0 0 0 0,1 1 0 0 0,0 1-1 0 0,2 0 1 0 0,0 1 0 0 0,1 1-1 0 0,-15 27 1 0 0,8-5-1420 0 0,1 1 1 0 0,-21 74-1 0 0,18-45-5324 0 0</inkml:trace>
</inkml:ink>
</file>

<file path=ppt/ink/ink1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1-30T00:06:38.938"/>
    </inkml:context>
    <inkml:brush xml:id="br0">
      <inkml:brushProperty name="width" value="0.1" units="cm"/>
      <inkml:brushProperty name="height" value="0.1" units="cm"/>
      <inkml:brushProperty name="color" value="#F4F91B"/>
    </inkml:brush>
  </inkml:definitions>
  <inkml:trace contextRef="#ctx0" brushRef="#br0">1120 94 1495 0 0,'-1'-1'58'0'0,"0"1"0"0"0,0 0-1 0 0,1-1 1 0 0,-1 1 0 0 0,0-1-1 0 0,1 1 1 0 0,-1-1 0 0 0,0 1-1 0 0,1-1 1 0 0,-1 0 0 0 0,1 1-1 0 0,-1-1 1 0 0,1 0-1 0 0,-1 1 1 0 0,1-1 0 0 0,0 0-1 0 0,-1 0 1 0 0,1 1 0 0 0,0-1-1 0 0,-1 0 1 0 0,1-1 0 0 0,-1 1 97 0 0,-3-4 389 0 0,0 1-1 0 0,0-1 1 0 0,-1 1-1 0 0,0 0 1 0 0,0 1-1 0 0,-9-6 1 0 0,-6-4 107 0 0,17 11-544 0 0,0 0 0 0 0,-1 0 0 0 0,0 0 0 0 0,1 0 0 0 0,-1 1 0 0 0,0-1 0 0 0,0 1 0 0 0,1 0 0 0 0,-1 1 0 0 0,0-1 0 0 0,0 1 0 0 0,-7-1-1 0 0,-4 2 163 0 0,0 0-1 0 0,-17 4 0 0 0,-8 1 145 0 0,-57-4 665 0 0,0-4-1 0 0,-125-19 0 0 0,160 17-810 0 0,0 2 0 0 0,-79 9-1 0 0,102-2-605 0 0,0 1-1 0 0,-52 17 1 0 0,52-13-243 0 0</inkml:trace>
</inkml:ink>
</file>

<file path=ppt/ink/ink1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1-30T00:06:40.275"/>
    </inkml:context>
    <inkml:brush xml:id="br0">
      <inkml:brushProperty name="width" value="0.1" units="cm"/>
      <inkml:brushProperty name="height" value="0.1" units="cm"/>
      <inkml:brushProperty name="color" value="#F4F91B"/>
    </inkml:brush>
  </inkml:definitions>
  <inkml:trace contextRef="#ctx0" brushRef="#br0">2099 36 455 0 0,'0'-1'125'0'0,"0"0"-1"0"0,0 0 0 0 0,0-1 0 0 0,-1 1 0 0 0,1 0 0 0 0,0 0 1 0 0,-1 0-1 0 0,1-1 0 0 0,-1 1 0 0 0,1 0 0 0 0,-1 0 0 0 0,1 0 1 0 0,-1 0-1 0 0,0 0 0 0 0,1 0 0 0 0,-1 0 0 0 0,0 0 0 0 0,0 0 0 0 0,0 1 1 0 0,0-1-1 0 0,0 0 0 0 0,0 0 0 0 0,0 1 0 0 0,0-1 0 0 0,0 1 1 0 0,0-1-1 0 0,0 1 0 0 0,-2-1 0 0 0,0 0 23 0 0,0 0 0 0 0,-1 0 0 0 0,1 1 0 0 0,0-1 0 0 0,0 1 0 0 0,0 0 0 0 0,-1 0 0 0 0,-4 1 0 0 0,-148 30 1984 0 0,118-23-1802 0 0,-16 1 228 0 0,-1-3 0 0 0,-1-2 1 0 0,1-2-1 0 0,-69-8 0 0 0,-127-14 792 0 0,95 10-940 0 0,-102-10 239 0 0,191 14-558 0 0,0 3-1 0 0,-95 7 0 0 0,-131 35 131 0 0,110-7-4024 0 0,115-19-368 0 0</inkml:trace>
</inkml:ink>
</file>

<file path=ppt/ink/ink1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1-30T00:06:40.981"/>
    </inkml:context>
    <inkml:brush xml:id="br0">
      <inkml:brushProperty name="width" value="0.1" units="cm"/>
      <inkml:brushProperty name="height" value="0.1" units="cm"/>
      <inkml:brushProperty name="color" value="#F4F91B"/>
    </inkml:brush>
  </inkml:definitions>
  <inkml:trace contextRef="#ctx0" brushRef="#br0">1120 51 1839 0 0,'0'-1'160'0'0,"0"0"0"0"0,0 0-1 0 0,0 0 1 0 0,0 0 0 0 0,-1 0-1 0 0,1 0 1 0 0,0 0-1 0 0,0 0 1 0 0,-1 0 0 0 0,1 1-1 0 0,-1-1 1 0 0,1 0 0 0 0,-1 0-1 0 0,1 0 1 0 0,-1 0-1 0 0,1 1 1 0 0,-1-1 0 0 0,0 0-1 0 0,1 0 1 0 0,-3 0 0 0 0,1-1-33 0 0,0 1 0 0 0,0 0 1 0 0,0 0-1 0 0,0 1 0 0 0,0-1 1 0 0,-1 0-1 0 0,1 1 1 0 0,-4-1-1 0 0,-5 0 54 0 0,1 1-1 0 0,0 0 1 0 0,-13 2 0 0 0,20-2 13 0 0,-68 10 1037 0 0,40-5-434 0 0,-55 2 1 0 0,1-8 28 0 0,0-4 0 0 0,-120-22 0 0 0,171 21-785 0 0,0 2 0 0 0,-1 2 0 0 0,1 1 0 0 0,-1 1 0 0 0,1 2 0 0 0,0 1 0 0 0,-60 15 0 0 0,7 1-338 0 0,42-9-70 0 0</inkml:trace>
</inkml:ink>
</file>

<file path=ppt/ink/ink1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1-30T00:06:41.853"/>
    </inkml:context>
    <inkml:brush xml:id="br0">
      <inkml:brushProperty name="width" value="0.1" units="cm"/>
      <inkml:brushProperty name="height" value="0.1" units="cm"/>
      <inkml:brushProperty name="color" value="#F4F91B"/>
    </inkml:brush>
  </inkml:definitions>
  <inkml:trace contextRef="#ctx0" brushRef="#br0">1813 41 2415 0 0,'4'4'1009'0'0,"-9"-7"-46"0"0,2 2-676 0 0,-18-3 1183 0 0,-1 0-313 0 0,12 2-1008 0 0,1 0 0 0 0,0 1 0 0 0,0 1 0 0 0,-1 0 0 0 0,1 0 1 0 0,-15 2-1 0 0,16-1-103 0 0,-260 6 2299 0 0,0-17-1492 0 0,207 7-669 0 0,-695-21 850 0 0,686 24-1118 0 0,-122 18-1 0 0,129-6-58 0 0</inkml:trace>
</inkml:ink>
</file>

<file path=ppt/ink/ink1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1-30T00:06:45.263"/>
    </inkml:context>
    <inkml:brush xml:id="br0">
      <inkml:brushProperty name="width" value="0.1" units="cm"/>
      <inkml:brushProperty name="height" value="0.1" units="cm"/>
      <inkml:brushProperty name="color" value="#F4F91B"/>
    </inkml:brush>
  </inkml:definitions>
  <inkml:trace contextRef="#ctx0" brushRef="#br0">1150 121 2303 0 0,'0'-2'164'0'0,"0"-1"-1"0"0,-1 0 0 0 0,1 1 1 0 0,-1-1-1 0 0,0 1 0 0 0,0-1 1 0 0,0 1-1 0 0,0-1 0 0 0,0 1 1 0 0,-1 0-1 0 0,1-1 0 0 0,-1 1 1 0 0,-1-2-1 0 0,-3 0 66 0 0,0 0-1 0 0,0 0 1 0 0,0 1-1 0 0,0 0 1 0 0,0 0-1 0 0,0 1 1 0 0,-1-1-1 0 0,0 1 1 0 0,-11-1-1 0 0,-11-5 359 0 0,10 1-181 0 0,0 0-31 0 0,0 1 0 0 0,-1 1 0 0 0,1 0-1 0 0,-35-2 1 0 0,-7 4 76 0 0,-158-2 283 0 0,55 10-376 0 0,-152 12-228 0 0,291-13-262 0 0,-33 10-1 0 0,20-3-202 0 0</inkml:trace>
</inkml:ink>
</file>

<file path=ppt/ink/ink1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1-30T00:06:46.282"/>
    </inkml:context>
    <inkml:brush xml:id="br0">
      <inkml:brushProperty name="width" value="0.1" units="cm"/>
      <inkml:brushProperty name="height" value="0.1" units="cm"/>
      <inkml:brushProperty name="color" value="#F4F91B"/>
    </inkml:brush>
  </inkml:definitions>
  <inkml:trace contextRef="#ctx0" brushRef="#br0">2514 8 1839 0 0,'0'-1'64'0'0,"-1"0"0"0"0,0 1 0 0 0,1-1 0 0 0,-1 1-1 0 0,0-1 1 0 0,0 1 0 0 0,1-1 0 0 0,-1 1-1 0 0,0-1 1 0 0,0 1 0 0 0,0 0 0 0 0,1-1-1 0 0,-1 1 1 0 0,0 0 0 0 0,0 0 0 0 0,0 0 0 0 0,0 0-1 0 0,0 0 1 0 0,0 0 0 0 0,1 0 0 0 0,-1 0-1 0 0,0 0 1 0 0,0 0 0 0 0,0 0 0 0 0,0 0-1 0 0,-1 1 1 0 0,-31 9 2437 0 0,20-6-2720 0 0,1-1 266 0 0,-124 30 1559 0 0,105-27-953 0 0,0-2 0 0 0,-47 1 0 0 0,-84-3 566 0 0,-191-6-374 0 0,247-2-617 0 0,-226-18 440 0 0,-138 11-119 0 0,364 13-503 0 0,8 1-59 0 0,0 4-1 0 0,1 4 1 0 0,-170 39 0 0 0,199-31-265 0 0</inkml:trace>
</inkml:ink>
</file>

<file path=ppt/ink/ink1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1-30T00:06:47.408"/>
    </inkml:context>
    <inkml:brush xml:id="br0">
      <inkml:brushProperty name="width" value="0.1" units="cm"/>
      <inkml:brushProperty name="height" value="0.1" units="cm"/>
      <inkml:brushProperty name="color" value="#F4F91B"/>
    </inkml:brush>
  </inkml:definitions>
  <inkml:trace contextRef="#ctx0" brushRef="#br0">1775 120 455 0 0,'1'-2'137'0'0,"0"1"0"0"0,0-1 0 0 0,0 0 0 0 0,0 0 0 0 0,0 0 0 0 0,0-1 0 0 0,0 1 0 0 0,0 0 0 0 0,-1 0-1 0 0,1 0 1 0 0,-1 0 0 0 0,0-1 0 0 0,0 1 0 0 0,0 0 0 0 0,0-1 0 0 0,0 1 0 0 0,0 0 0 0 0,0 0 0 0 0,-1-1-1 0 0,1 1 1 0 0,-1 0 0 0 0,0 0 0 0 0,1 0 0 0 0,-1 0 0 0 0,0 0 0 0 0,0 0 0 0 0,-1 0 0 0 0,1 0 0 0 0,0 0-1 0 0,-1 0 1 0 0,1 1 0 0 0,-1-1 0 0 0,-1-1 0 0 0,-7-4 126 0 0,-1 1 0 0 0,0 1 1 0 0,0 0-1 0 0,0 0 0 0 0,0 1 0 0 0,-1 1 0 0 0,1 0 1 0 0,-24-3-1 0 0,0 3 510 0 0,-62 1 1 0 0,-117 16-158 0 0,32-1-364 0 0,-441 0 1125 0 0,621-13-1376 0 0,-201 0 151 0 0,145 3-266 0 0,-87 15 1 0 0,103-10-757 0 0,0-2-2850 0 0</inkml:trace>
</inkml:ink>
</file>

<file path=ppt/ink/ink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1-29T23:43:58.556"/>
    </inkml:context>
    <inkml:brush xml:id="br0">
      <inkml:brushProperty name="width" value="0.1" units="cm"/>
      <inkml:brushProperty name="height" value="0.1" units="cm"/>
      <inkml:brushProperty name="color" value="#E71224"/>
    </inkml:brush>
  </inkml:definitions>
  <inkml:trace contextRef="#ctx0" brushRef="#br0">3976 39 455 0 0,'-48'-7'3449'0'0,"10"0"-2412"0"0,4 0-98 0 0,28 4-777 0 0,-1 2 1 0 0,0-1 0 0 0,0 1-1 0 0,-10 0 1 0 0,-31-4 426 0 0,36 3-340 0 0,0 1 1 0 0,-24-1-1 0 0,12 5-56 0 0,1 0 1 0 0,-1 1-1 0 0,-25 8 0 0 0,16-5-18 0 0,-52 6-1 0 0,32-6 31 0 0,27-5-5 0 0,1 0 0 0 0,-34-4 0 0 0,-15 2 320 0 0,2 6 22 0 0,-76 18 0 0 0,-39 3 0 0 0,110-22-177 0 0,1-4 0 0 0,-102-11 0 0 0,-40-10-148 0 0,-8 12-87 0 0,91 6-57 0 0,56 2-16 0 0,-21 0 3 0 0,55-4-53 0 0,-141-3 50 0 0,13 5 7 0 0,-14 18-64 0 0,152-12 0 0 0,-28 0 133 0 0,-105-7 0 0 0,39-1 95 0 0,77 0-117 0 0,34 2-37 0 0,-29 1-1 0 0,-70-1 109 0 0,-3 0-20 0 0,91 2-21 0 0,0-1-1 0 0,-1-2 0 0 0,-42-9 1 0 0,-24-2 135 0 0,65 7-164 0 0,27 5-96 0 0,-1 1 1 0 0,1 0-1 0 0,-1 0 0 0 0,1 0 0 0 0,-1 0 1 0 0,1 1-1 0 0,-8 0 0 0 0,-6 1-16 0 0,12-1 0 0 0,-1 1 0 0 0,1 0 0 0 0,0 0 0 0 0,-10 2 0 0 0,16-3 0 0 0,0 0 0 0 0,0 0 0 0 0,0 0 0 0 0,0 0 1 0 0,0 0-1 0 0,-1 0 0 0 0,1 0 0 0 0,0 1 0 0 0,0-1 0 0 0,0 0 0 0 0,0 0 0 0 0,0 0 0 0 0,0 0 0 0 0,-1 0 0 0 0,1 0 0 0 0,0 0 0 0 0,0 0 0 0 0,0 0 0 0 0,0 0 0 0 0,0 0 0 0 0,0 0 0 0 0,0 1 0 0 0,0-1 1 0 0,-1 0-1 0 0,1 0 0 0 0,0 0 0 0 0,0 0 0 0 0,0 0 0 0 0,0 0 0 0 0,0 1 0 0 0,0-1 0 0 0,0 0 0 0 0,0 0 0 0 0,0 0 0 0 0,0 0 0 0 0,0 0 0 0 0,0 0 0 0 0,0 1 0 0 0,0-1 0 0 0,0 0 0 0 0,0 0 1 0 0,0 0-1 0 0,0 0 0 0 0,0 0 0 0 0,0 1 0 0 0,0-1 0 0 0,8 6-5 0 0,15 4 36 0 0,-20-9-6 0 0,18 7-18 0 0,-5 0 6 0 0,0-2 1 0 0,1 0-1 0 0,0-1 1 0 0,35 5-1 0 0,20-6 45 0 0,121-11 0 0 0,-73 1 93 0 0,36 0-2 0 0,-16 5-74 0 0,48-2 42 0 0,98-12 93 0 0,212-26 324 0 0,-378 29-534 0 0,181 6 0 0 0,-243 8 5 0 0,238 13 54 0 0,-164-8-59 0 0,-13 0-18 0 0,-68-5 65 0 0,52 8-1 0 0,58 17 558 0 0,-123-18-1189 0 0,-28-6 582 0 0,-1-1-1 0 0,1 1 1 0 0,12 0-1 0 0,-2-2 4 0 0,1 1 0 0 0,-1 1 0 0 0,34 9 0 0 0,-48-11 0 0 0,0 1 0 0 0,-12 1 0 0 0,0-2 0 0 0,1 0 0 0 0,0 0 0 0 0,-1-1 0 0 0,1 1 0 0 0,0-1 0 0 0,-7-1 0 0 0,-14 0 0 0 0,-57 2-2 0 0,-32 2-156 0 0,11 8-1027 0 0,44-3-54 0 0</inkml:trace>
</inkml:ink>
</file>

<file path=ppt/ink/ink1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1-30T00:06:48.258"/>
    </inkml:context>
    <inkml:brush xml:id="br0">
      <inkml:brushProperty name="width" value="0.1" units="cm"/>
      <inkml:brushProperty name="height" value="0.1" units="cm"/>
      <inkml:brushProperty name="color" value="#F4F91B"/>
    </inkml:brush>
  </inkml:definitions>
  <inkml:trace contextRef="#ctx0" brushRef="#br0">2877 179 2183 0 0,'-80'0'312'0'0,"-120"-2"2775"0"0,145 3-2179 0 0,37 0-530 0 0,0-1 0 0 0,-27-2-1 0 0,-49-9 596 0 0,-139 2 0 0 0,118 5-539 0 0,0-4 0 0 0,-168-33 0 0 0,-242-27 309 0 0,326 48-502 0 0,115 11-188 0 0,0 4 0 0 0,0 3 0 0 0,0 4 0 0 0,-118 18-1 0 0,-67 29-3385 0 0,179-33-438 0 0</inkml:trace>
</inkml:ink>
</file>

<file path=ppt/ink/ink1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1-30T00:14:49.905"/>
    </inkml:context>
    <inkml:brush xml:id="br0">
      <inkml:brushProperty name="width" value="0.1" units="cm"/>
      <inkml:brushProperty name="height" value="0.1" units="cm"/>
      <inkml:brushProperty name="color" value="#F4F91B"/>
    </inkml:brush>
  </inkml:definitions>
  <inkml:trace contextRef="#ctx0" brushRef="#br0">8474 173 1839 0 0,'-30'-12'77'0'0,"-1"0"1342"0"0,-22 4 4898 0 0,-26 0-5686 0 0,72 7-371 0 0,-34-4 308 0 0,-1-2 0 0 0,-56-17 0 0 0,28 3 481 0 0,37 9-329 0 0,-1 3 0 0 0,-42-7 1 0 0,-267-6 803 0 0,60 35 152 0 0,88-2-828 0 0,78-6-180 0 0,-134 3 303 0 0,192-10-694 0 0,0-2 0 0 0,-73-14 0 0 0,104 13-127 0 0,-1 2 0 0 0,0 1 0 0 0,-46 2 0 0 0,-88 16 137 0 0,63-4-182 0 0,-294 17 299 0 0,179-15-172 0 0,128-12-57 0 0,-95-9 1 0 0,-101 1 280 0 0,39-13-266 0 0,88 4-103 0 0,-127 4 127 0 0,154 8-148 0 0,-20-3 9 0 0,-192-3 42 0 0,192 18-64 0 0,90-4-16 0 0,-71-3 1 0 0,42-3 69 0 0,0 4-1 0 0,-156 26 1 0 0,208-23-73 0 0,11-1-15 0 0,0-1 0 0 0,-1-2 0 0 0,1 0-1 0 0,-42-3 1 0 0,50 1-13 0 0,0-1-1 0 0,0 2 1 0 0,0 0-1 0 0,-24 6 1 0 0,18-3 12 0 0,-36 1 0 0 0,23-4-18 0 0,-44 9 0 0 0,18-3 0 0 0,32-1 0 0 0,23-5 0 0 0,0 1 0 0 0,1-1 0 0 0,-1-1 0 0 0,0 1 0 0 0,-13-1 0 0 0,4-2 23 0 0,0 2 0 0 0,-27 2 0 0 0,26 0-24 0 0,-1-1-1 0 0,-19-2 0 0 0,26 0 2 0 0,1 0 0 0 0,-17 1 0 0 0,21 0 0 0 0,0 0 0 0 0,1 0 0 0 0,-1-1 0 0 0,-6-1 0 0 0,0 0 0 0 0,-6 0 0 0 0,-28 2 0 0 0,-17-2 0 0 0,51 1 0 0 0,-1 1 0 0 0,0 1 0 0 0,0 0 0 0 0,-18 4 0 0 0,8-1 0 0 0,-21-3 0 0 0,24-2 0 0 0,-124 1 0 0 0,127 1 0 0 0,0 0 0 0 0,-21 4 0 0 0,29-3 0 0 0,7-1 0 0 0,1-1 0 0 0,-1 1 0 0 0,1-1 0 0 0,0 1 0 0 0,-1-1 0 0 0,1 0 0 0 0,-1 0 0 0 0,1 0 0 0 0,-1 0 0 0 0,1 0 0 0 0,-1 0 0 0 0,1 0 0 0 0,-4-1 0 0 0,-18-1 0 0 0,-9 0 32 0 0,26 2-26 0 0,0 0 1 0 0,1 0-1 0 0,-1-1 1 0 0,-5 0-1 0 0,-13-5-6 0 0,6 0 0 0 0,0 2 0 0 0,0 1 0 0 0,-35-3 0 0 0,-17 1 0 0 0,45 3 0 0 0,-47 1 0 0 0,35 2 0 0 0,1-2 0 0 0,-1-1 0 0 0,-62-13 0 0 0,70 11 11 0 0,8 1 6 0 0,1-1 1 0 0,-25-7 0 0 0,-2-5-12 0 0,-58-18 29 0 0,89 31-31 0 0,0 0 1 0 0,0 0 0 0 0,-1 2-1 0 0,-29 0 1 0 0,20 3-5 0 0,0 1 0 0 0,0 1 0 0 0,0 1 0 0 0,1 1 0 0 0,-40 15 0 0 0,51-14-11 0 0,0 1 1 0 0,0 0-1 0 0,1 1 0 0 0,0 0 1 0 0,-22 21-1 0 0,28-22 11 0 0,0 0 0 0 0,1 0 0 0 0,0 0 0 0 0,0 0 0 0 0,1 1 0 0 0,0 0 0 0 0,1 0 0 0 0,-6 17 0 0 0,5-7 0 0 0,0 0 0 0 0,1 1 0 0 0,-2 29 0 0 0,1 165-55 0 0,6-150 46 0 0,0-37 9 0 0,11 54 0 0 0,0 4 0 0 0,-9-31 19 0 0,2 0-1 0 0,3-1 1 0 0,16 57 0 0 0,-23-106-13 0 0,1 4 5 0 0,0 1 0 0 0,1-1 0 0 0,0 1 0 0 0,0-1 1 0 0,1 0-1 0 0,0 0 0 0 0,1-1 0 0 0,0 1 0 0 0,10 11 0 0 0,-5-8 16 0 0,0-1 0 0 0,1 0 1 0 0,1-1-1 0 0,16 10 0 0 0,-9-9-5 0 0,0-1-1 0 0,1 0 0 0 0,0-2 1 0 0,0 0-1 0 0,1-2 1 0 0,22 4-1 0 0,131 9 203 0 0,-100-13-190 0 0,144 8 113 0 0,110-12 24 0 0,-268-3-161 0 0,-33 2-9 0 0,333 0 73 0 0,-293 1-29 0 0,107-13 0 0 0,-83 4-18 0 0,250-11 37 0 0,-82 7 0 0 0,-54 0-29 0 0,106 0 47 0 0,-35 18-71 0 0,-35-10 27 0 0,-53-1-12 0 0,-61 6-17 0 0,294-10 46 0 0,-176-7 9 0 0,-41 8-64 0 0,31 7 36 0 0,-37 2-8 0 0,-154-2-28 0 0,331 3 0 0 0,-153 7 0 0 0,18-8 0 0 0,-48-3 0 0 0,-107 5 8 0 0,215 1 48 0 0,-174-2-56 0 0,-37 0 0 0 0,-13-2 0 0 0,123-2 0 0 0,-90 3 0 0 0,-42 0 0 0 0,52 7 32 0 0,2 0 0 0 0,-98-7-32 0 0,-8-1 0 0 0,29-2 0 0 0,-12-1 0 0 0,49 1 0 0 0,-11 2 0 0 0,20-2 0 0 0,-46 2 0 0 0,0-1 0 0 0,80-14 0 0 0,28-10 0 0 0,-113 13 20 0 0,-33 10-15 0 0,0-1 0 0 0,0 1 0 0 0,0 0 0 0 0,1 1 0 0 0,-1 0 0 0 0,0 0-1 0 0,1 0 1 0 0,9 1 0 0 0,-15 0-6 0 0,0 0 1 0 0,0 1-1 0 0,0-1 0 0 0,-1 1 1 0 0,1-1-1 0 0,0 1 0 0 0,0-1 1 0 0,0 1-1 0 0,0 0 1 0 0,0 0-1 0 0,-1-1 0 0 0,1 1 1 0 0,0 0-1 0 0,0 0 0 0 0,-1 0 1 0 0,1-1-1 0 0,-1 1 0 0 0,1 0 1 0 0,-1 0-1 0 0,1 0 0 0 0,-1 0 1 0 0,0 0-1 0 0,1 0 0 0 0,-1 0 1 0 0,0 0-1 0 0,0 0 0 0 0,0 1 1 0 0,0-1-1 0 0,0 0 0 0 0,0 2 1 0 0,-2 35-59 0 0,-3-12-136 0 0,-2 1-1 0 0,0-1 1 0 0,-20 44-1 0 0,-44 77-1968 0 0,10-34 605 0 0</inkml:trace>
</inkml:ink>
</file>

<file path=ppt/ink/ink1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1-30T00:16:36.624"/>
    </inkml:context>
    <inkml:brush xml:id="br0">
      <inkml:brushProperty name="width" value="0.1" units="cm"/>
      <inkml:brushProperty name="height" value="0.1" units="cm"/>
      <inkml:brushProperty name="color" value="#F4F91B"/>
    </inkml:brush>
  </inkml:definitions>
  <inkml:trace contextRef="#ctx0" brushRef="#br0">5938 1313 455 0 0,'3'-2'239'0'0,"0"0"-1"0"0,-1 0 0 0 0,1 1 1 0 0,0 0-1 0 0,0-1 0 0 0,0 1 0 0 0,1 0 1 0 0,-1 0-1 0 0,0 0 0 0 0,5 0 0 0 0,19-7 1709 0 0,21-14 1521 0 0,-42 20-3081 0 0,0 1 0 0 0,1 0 0 0 0,-1 0-1 0 0,1 0 1 0 0,-1 1 0 0 0,10 0 0 0 0,-13 0-356 0 0,12-1 343 0 0,1-1 1 0 0,0 0-1 0 0,17-5 1 0 0,-6 1 398 0 0,-26 6-742 0 0,-1 0 1 0 0,1-1 0 0 0,0 1-1 0 0,-1 0 1 0 0,1 0 0 0 0,0 0 0 0 0,0 0-1 0 0,-1 0 1 0 0,1 0 0 0 0,0 0-1 0 0,-1 1 1 0 0,1-1 0 0 0,0 0-1 0 0,0 0 1 0 0,-1 0 0 0 0,1 1 0 0 0,-1-1-1 0 0,1 0 1 0 0,0 1 0 0 0,-1-1-1 0 0,1 1 1 0 0,-1-1 0 0 0,1 1-1 0 0,-1-1 1 0 0,1 1 0 0 0,-1-1 0 0 0,1 1-1 0 0,-1-1 1 0 0,1 1 0 0 0,-1 0-1 0 0,0-1 1 0 0,1 1 0 0 0,-1 0 0 0 0,0-1-1 0 0,1 2 1 0 0,-28 0 1221 0 0,12-1-889 0 0,-1 1 0 0 0,0 0-1 0 0,-16 5 1 0 0,13-2-63 0 0,-25 2-1 0 0,-205 17 1631 0 0,206-23-1489 0 0,0-2 0 0 0,-49-9 0 0 0,23 3-125 0 0,40 6-202 0 0,-1 1 0 0 0,-43 6-1 0 0,30-2-101 0 0,-95 13 290 0 0,-28 2-126 0 0,27-7 251 0 0,60-10-261 0 0,-52 5 115 0 0,35-5-134 0 0,66-2-44 0 0,-54 5-1 0 0,49 1-42 0 0,-1-2 0 0 0,0-1 1 0 0,0-2-1 0 0,-47-5 0 0 0,62 3-11 0 0,0 0 0 0 0,-1 2 0 0 0,-34 5-1 0 0,-28 1 31 0 0,2-2 31 0 0,50-2-46 0 0,-45-2 0 0 0,44 0-51 0 0,26-1 3 0 0,0 1 1 0 0,0-1-1 0 0,-13-2 0 0 0,10 1-4 0 0,1 1 0 0 0,0 0 0 0 0,0 0 0 0 0,-16 3 0 0 0,-3 0-3 0 0,-15-2 65 0 0,-1-3 0 0 0,-48-7 0 0 0,-6-1 93 0 0,-96 13-44 0 0,10 1-97 0 0,92-8 63 0 0,-105-9 142 0 0,159 9-167 0 0,-1 2 0 0 0,-61 4 0 0 0,86-1-65 0 0,7 0 0 0 0,-1 0 0 0 0,1-1 0 0 0,-1 0 0 0 0,-12-3 0 0 0,8 2 0 0 0,-1 1 0 0 0,0 0 0 0 0,0 1 0 0 0,-25 4 0 0 0,13-2 0 0 0,-9 1 10 0 0,17 0 5 0 0,0-2 0 0 0,0 0 0 0 0,0-1-1 0 0,0-1 1 0 0,0-1 0 0 0,0 0-1 0 0,-26-6 1 0 0,8 0 37 0 0,1 1 0 0 0,0 2 0 0 0,-63 0-1 0 0,21 1-2 0 0,-108 4 15 0 0,1 0 0 0 0,86-6-47 0 0,-98-8 30 0 0,181 11-31 0 0,-1 0 0 0 0,1 2 0 0 0,-22 1 0 0 0,24 0-16 0 0,0-1 0 0 0,0-1 0 0 0,0 0 0 0 0,-12-2 0 0 0,21 2 9 0 0,-1 0 1 0 0,0 0-1 0 0,1 0 0 0 0,0-1 0 0 0,-1 1 1 0 0,1-1-1 0 0,0 0 0 0 0,0 1 1 0 0,0-2-1 0 0,0 1 0 0 0,0 0 0 0 0,0-1 1 0 0,0 1-1 0 0,1-1 0 0 0,-1 0 0 0 0,1 0 1 0 0,0 0-1 0 0,0 0 0 0 0,0 0 1 0 0,0 0-1 0 0,-1-5 0 0 0,-4-9 112 0 0,1-1 1 0 0,1-1-1 0 0,0 1 0 0 0,-3-36 1 0 0,-1-17 62 0 0,3 34-31 0 0,-1-51 0 0 0,-1-47-14 0 0,8 121-132 0 0,-1 3 13 0 0,1 0 1 0 0,1 0-1 0 0,0 0 0 0 0,0 0 0 0 0,5-18 0 0 0,4 18-20 0 0,-8 11 0 0 0,-1 1 0 0 0,2 6 0 0 0,-3-6 0 0 0,0 0 0 0 0,-1-1 0 0 0,1 1 0 0 0,-1-1 0 0 0,1 1 0 0 0,0-1 0 0 0,-1 1 0 0 0,1-1 0 0 0,-1 1 0 0 0,0-1 0 0 0,1 1 0 0 0,-1-1 0 0 0,1 0 0 0 0,-1 1 0 0 0,1-1 0 0 0,-1 0 0 0 0,0 0 0 0 0,1 1 0 0 0,-1-1 0 0 0,0 0 0 0 0,1 0 0 0 0,-1 0 0 0 0,0 0 0 0 0,1 0 0 0 0,-1 0 0 0 0,0 0 0 0 0,1 0 0 0 0,-2 0 0 0 0,2 0 0 0 0,0 0 0 0 0,-1 0 0 0 0,1 0 0 0 0,0 0 0 0 0,0 0 0 0 0,0 0 0 0 0,-1 0 0 0 0,1 0 0 0 0,0 0 0 0 0,0 0 0 0 0,-1 0 0 0 0,1 0 0 0 0,0 0 0 0 0,0 0 0 0 0,0 0 0 0 0,-1 0 0 0 0,1 0 0 0 0,0 0 0 0 0,0 0 0 0 0,0 0 0 0 0,-1 1 0 0 0,1-1 0 0 0,0 0 0 0 0,0 0 0 0 0,0 0 0 0 0,-1 0 0 0 0,1 1 0 0 0,0-1 0 0 0,0 0 0 0 0,0 0 0 0 0,0 0 0 0 0,0 0 0 0 0,0 1 0 0 0,0-1 0 0 0,-1 0 0 0 0,1 0 0 0 0,0 1 0 0 0,0-1 0 0 0,0 0 0 0 0,0 0 0 0 0,0 1 0 0 0,-3 9 0 0 0,0 0 0 0 0,1 1 0 0 0,0-1 0 0 0,0 1 0 0 0,1 0 0 0 0,0-1 0 0 0,2 22 0 0 0,0-13 0 0 0,5 148-125 0 0,-4-138 94 0 0,8 134-317 0 0,-8-152 326 0 0,-1-8 10 0 0,0 1 0 0 0,-1-1 0 0 0,1 0 1 0 0,-1 0-1 0 0,0 1 0 0 0,0-1 1 0 0,0 0-1 0 0,-1 7 0 0 0,-1-9 12 0 0,2-1 0 0 0,0 0 0 0 0,0 0 0 0 0,0 0 0 0 0,-1 0 0 0 0,1 0 0 0 0,0-1 0 0 0,0 1 0 0 0,0 0 0 0 0,0 0 0 0 0,-1 0 0 0 0,1 0 0 0 0,0-1 0 0 0,0 1 0 0 0,0 0 0 0 0,0 0 0 0 0,0 0 0 0 0,0-1 0 0 0,-1 1 0 0 0,1 0 0 0 0,0 0 0 0 0,0 0 0 0 0,0-1 0 0 0,0 1 0 0 0,0 0 0 0 0,0 0 0 0 0,0 0 0 0 0,0-1 0 0 0,0 1 0 0 0,0 0 0 0 0,0 0 0 0 0,0-1 0 0 0,0 1 0 0 0,0 0 0 0 0,1 0 0 0 0,-1 0 0 0 0,0-1 0 0 0,0 1 0 0 0,0 0 0 0 0,0 0 0 0 0,0 0 0 0 0,0-1 0 0 0,0 1 0 0 0,1 0 0 0 0,-1 0 0 0 0,5-9 0 0 0,-5 9 0 0 0,0 0 0 0 0,0 0 0 0 0,1-1 0 0 0,-1 1 0 0 0,0 0 0 0 0,0 0 0 0 0,0 0 0 0 0,1-1 0 0 0,-1 1 0 0 0,0 0 0 0 0,0 0 0 0 0,0-1 0 0 0,0 1 0 0 0,0 0 0 0 0,0-1 0 0 0,1 1 0 0 0,-1 0 0 0 0,0 0 0 0 0,0-1 0 0 0,0 1 0 0 0,0 0 0 0 0,0-1 0 0 0,0 1 0 0 0,0 0 0 0 0,0 0 0 0 0,0-1 0 0 0,0 1 0 0 0,-1 0 0 0 0,1-1 0 0 0,0 1 0 0 0,0 0 0 0 0,0 0 0 0 0,0-1 0 0 0,0 1 0 0 0,0 0 0 0 0,-1 0 0 0 0,1-1 0 0 0,0 1 0 0 0,0 0 0 0 0,0 0 0 0 0,-1-1 0 0 0,1 1 0 0 0,0 0 0 0 0,-1 0 0 0 0,1-2 0 0 0,-1 1 0 0 0,0 0 0 0 0,0-1 0 0 0,0 1 0 0 0,0 0 0 0 0,0 0 0 0 0,0 0 0 0 0,0 0 0 0 0,-3-2 0 0 0,-19-5-14 0 0,-1 1 0 0 0,-37-5 0 0 0,-11-3-8 0 0,-73-18 75 0 0,122 27-49 0 0,1 2-1 0 0,-1 0 0 0 0,-38 0 1 0 0,-69 8-7 0 0,111-2 13 0 0,0 1-1 0 0,0 1 0 0 0,-37 13 1 0 0,34-9 3 0 0,-43 8 0 0 0,50-15-13 0 0,0 0 0 0 0,0-1 0 0 0,1-1 0 0 0,-29-4 0 0 0,28 3 32 0 0,-27 0 0 0 0,41 2-30 0 0,0 0 1 0 0,0 0-1 0 0,0-1 0 0 0,0 1 1 0 0,0 0-1 0 0,1-1 0 0 0,-1 1 1 0 0,0-1-1 0 0,0 1 0 0 0,0-1 1 0 0,1 1-1 0 0,-1-1 0 0 0,0 0 1 0 0,1 1-1 0 0,-1-1 0 0 0,0 0 1 0 0,1 1-1 0 0,-1-1 0 0 0,1 0 1 0 0,-1 0-1 0 0,1 0 0 0 0,-1 1 0 0 0,1-1 1 0 0,0 0-1 0 0,-1 0 0 0 0,1 0 1 0 0,0-1-1 0 0,-6-31 98 0 0,5 25-84 0 0,-15-64 153 0 0,4 24-107 0 0,10 43-47 0 0,-21-122 339 0 0,17 4-216 0 0,3 42-73 0 0,-4-193 63 0 0,5 232-128 0 0,1 33 0 0 0,0 0 0 0 0,0 0 0 0 0,1 0 0 0 0,1-1 0 0 0,-1 1 0 0 0,1 0 0 0 0,1 0 0 0 0,0 0 0 0 0,0 0 0 0 0,5-13 0 0 0,-4 18 0 0 0,-1-1 0 0 0,1 1 0 0 0,0 0 0 0 0,0 0 0 0 0,0 0 0 0 0,1 1 0 0 0,-1-1 0 0 0,1 1 0 0 0,0 0 0 0 0,0 0 0 0 0,0 0 0 0 0,0 0 0 0 0,1 1 0 0 0,-1-1 0 0 0,1 1 0 0 0,0 0 0 0 0,-1 1 0 0 0,1-1 0 0 0,5 0 0 0 0,10-1 0 0 0,-1 0 0 0 0,1 2 0 0 0,33 1 0 0 0,15-1 0 0 0,-17-1 0 0 0,1 2 0 0 0,61 8 0 0 0,-4 1 0 0 0,-10-2 0 0 0,55 1 0 0 0,396-52 0 0 0,-396 34 0 0 0,-6 1 0 0 0,78-26 0 0 0,91-9 0 0 0,-123 38 0 0 0,-101 4 0 0 0,235-14 0 0 0,55 7 0 0 0,-358 9 0 0 0,303-8 0 0 0,-138 2 0 0 0,637 4 0 0 0,-421 39 0 0 0,-323-30 0 0 0,107-4 0 0 0,18 1 0 0 0,-192-3 0 0 0,134 16 0 0 0,-106-11 0 0 0,48 1 0 0 0,-18-2 0 0 0,127 3 0 0 0,-4-1 0 0 0,-133-3 0 0 0,-39-4 0 0 0,0 1 0 0 0,0 2 0 0 0,0 1 0 0 0,31 8 0 0 0,-55-11 0 0 0,0-1 0 0 0,0 1 0 0 0,0 0 0 0 0,0-1 0 0 0,0 1 0 0 0,0 0 0 0 0,0 0 0 0 0,0 0 0 0 0,0 0 0 0 0,0 0 0 0 0,0 0 0 0 0,-1 0 0 0 0,1 0 0 0 0,0 0 0 0 0,-1 0 0 0 0,1 0 0 0 0,-1 1 0 0 0,1-1 0 0 0,-1 0 0 0 0,0 0 0 0 0,1 1 0 0 0,-1-1 0 0 0,0 0 0 0 0,0 0 0 0 0,0 1 0 0 0,0-1 0 0 0,0 3 0 0 0,0 5 0 0 0,-1 0 0 0 0,-1 0 0 0 0,-1 9 0 0 0,0-5 0 0 0,-14 68 0 0 0,-3 22 0 0 0,10 14 0 0 0,21 136-60 0 0,-8-206 56 0 0,3 113 4 0 0,-5-155 0 0 0,-1 0 0 0 0,0 1 0 0 0,-1-1 0 0 0,1 0 0 0 0,-1 0 0 0 0,0 0 0 0 0,0 1 0 0 0,-1-1 0 0 0,0 0 0 0 0,0-1 0 0 0,0 1 0 0 0,0 0 0 0 0,-1 0 0 0 0,1-1 0 0 0,-6 6 0 0 0,-6 6 0 0 0,11-12 0 0 0,-1 0 0 0 0,0 0 0 0 0,0 0 0 0 0,0 0 0 0 0,-8 5 0 0 0,-2 0 0 0 0,12-7 0 0 0,0-1 0 0 0,0 1 0 0 0,0-1 0 0 0,0 0 0 0 0,0 0 0 0 0,0 1 0 0 0,-1-1 0 0 0,1-1 0 0 0,0 1 0 0 0,-1 0 0 0 0,1-1 0 0 0,-1 1 0 0 0,1-1 0 0 0,-1 1 0 0 0,1-1 0 0 0,-1 0 0 0 0,1 0 0 0 0,-1-1 0 0 0,-2 1 0 0 0,-1-1 13 0 0,1-1 0 0 0,-1 1-1 0 0,1-1 1 0 0,-10-5 0 0 0,14 7-13 0 0,1 0 0 0 0,-1 0 1 0 0,0 0-1 0 0,1 0 0 0 0,-1 0 0 0 0,0 0 0 0 0,0 1 0 0 0,1-1 0 0 0,-1 0 1 0 0,0 0-1 0 0,1 0 0 0 0,-1 1 0 0 0,0-1 0 0 0,1 0 0 0 0,-1 1 0 0 0,1-1 1 0 0,-1 1-1 0 0,0-1 0 0 0,1 0 0 0 0,-1 1 0 0 0,1-1 0 0 0,-1 1 0 0 0,1 0 1 0 0,-1 0-1 0 0,-12 15-19 0 0,-46 80-2414 0 0,36-56 73 0 0,-11 14-6312 0 0</inkml:trace>
</inkml:ink>
</file>

<file path=ppt/ink/ink1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1-30T00:16:40.407"/>
    </inkml:context>
    <inkml:brush xml:id="br0">
      <inkml:brushProperty name="width" value="0.1" units="cm"/>
      <inkml:brushProperty name="height" value="0.1" units="cm"/>
      <inkml:brushProperty name="color" value="#F4F91B"/>
    </inkml:brush>
  </inkml:definitions>
  <inkml:trace contextRef="#ctx0" brushRef="#br0">207 1283 2303 0 0,'-1'-2'176'0'0,"1"-1"-1"0"0,0 0 0 0 0,-1 0 0 0 0,1 0 0 0 0,1 0 0 0 0,-1 0 1 0 0,0 0-1 0 0,1 0 0 0 0,-1 0 0 0 0,1 0 0 0 0,0 0 0 0 0,0 1 0 0 0,2-4 1 0 0,21-35 2127 0 0,-20 34-2659 0 0,10-15 1110 0 0,-10 16-406 0 0,-1-1 1 0 0,1 1-1 0 0,0 0 1 0 0,1 0 0 0 0,-1 1-1 0 0,1-1 1 0 0,0 1-1 0 0,1 0 1 0 0,-1 1-1 0 0,1-1 1 0 0,9-5-1 0 0,-12 9-232 0 0,3-2 55 0 0,-1 0 1 0 0,1 0 0 0 0,0 1-1 0 0,0 0 1 0 0,0 0-1 0 0,0 1 1 0 0,7-2-1 0 0,13 0 183 0 0,-13 1-166 0 0,0 0-1 0 0,0 1 1 0 0,14 1-1 0 0,104 1 749 0 0,158 14 307 0 0,110-6-462 0 0,-119-3 587 0 0,-189-2-245 0 0,-15 5-1422 0 0,29 2-690 0 0,-45-3 658 0 0,133 2 493 0 0,-83-7-78 0 0,-90-2-67 0 0,0 0 0 0 0,-1 2 1 0 0,1 1-1 0 0,-1 0 0 0 0,0 2 1 0 0,0 0-1 0 0,33 16 0 0 0,-28-11 33 0 0,0-2-1 0 0,1 0 1 0 0,0-2-1 0 0,50 9 0 0 0,-26-9 140 0 0,81-1-1 0 0,-15-16 73 0 0,-35 2-44 0 0,-67 7-192 0 0,-1 0 1 0 0,0-1-1 0 0,0-1 1 0 0,-1 0 0 0 0,23-9-1 0 0,-28 10 8 0 0,0-1-1 0 0,1-1 0 0 0,-1 1 1 0 0,-1-1-1 0 0,1 0 1 0 0,0-1-1 0 0,-1 1 1 0 0,0-1-1 0 0,0 0 0 0 0,0 0 1 0 0,6-11-1 0 0,7-10 213 0 0,-12 18-185 0 0,-1 0 0 0 0,0 0 1 0 0,0 0-1 0 0,-1 0 0 0 0,0 0 0 0 0,0-1 1 0 0,4-16-1 0 0,23-81 271 0 0,-26 80-258 0 0,0 0 0 0 0,-2 0 0 0 0,-1 0 0 0 0,-3-39 0 0 0,-2 27 45 0 0,-2 0 0 0 0,-14-54 0 0 0,14 65 55 0 0,-3-49-1 0 0,-2-6 33 0 0,1 42-131 0 0,-2 1 1 0 0,-2 0 0 0 0,-1 1-1 0 0,-26-48 1 0 0,36 77-64 0 0,-1 1 0 0 0,-1 0 1 0 0,1-1-1 0 0,-1 2 0 0 0,-1-1 0 0 0,1 1 0 0 0,-1 0 0 0 0,0 0 1 0 0,-1 1-1 0 0,-9-7 0 0 0,3 5-9 0 0,-1 0 0 0 0,0 1 1 0 0,0 0-1 0 0,0 1 0 0 0,-20-4 0 0 0,-2 0-2 0 0,-1 2 0 0 0,0 2 0 0 0,0 1 0 0 0,-48 1 0 0 0,-97-4 0 0 0,-2 18 0 0 0,39-1 0 0 0,-269-26 0 0 0,113 20 0 0 0,173 2 0 0 0,-382-13 0 0 0,321 10-3 0 0,-73-6 70 0 0,228 1-67 0 0,1 1 0 0 0,-1 2 0 0 0,-57 7 0 0 0,86-6 0 0 0,0 0 0 0 0,0 0 1 0 0,0 1-1 0 0,0 0 0 0 0,-11 5 0 0 0,15-6-1 0 0,-1 1 0 0 0,0 0 0 0 0,0 0 1 0 0,1 0-1 0 0,-1 1 0 0 0,1-1 0 0 0,0 1 0 0 0,-1-1 0 0 0,1 1 0 0 0,0 0 0 0 0,1 0 0 0 0,-3 4 0 0 0,-1 4-13 0 0,1 0-1 0 0,0 0 0 0 0,1 1 0 0 0,1-1 0 0 0,-1 1 0 0 0,0 23 0 0 0,4 71 2 0 0,-1-105 13 0 0,15 182 241 0 0,-6-83 102 0 0,-9-85-320 0 0,0-1 1 0 0,-1 1-1 0 0,-1-1 0 0 0,-1 1 1 0 0,-7 24-1 0 0,-2 8-454 0 0,-4 64-2096 0 0,10-67 417 0 0</inkml:trace>
</inkml:ink>
</file>

<file path=ppt/ink/ink1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1-30T00:07:48.015"/>
    </inkml:context>
    <inkml:brush xml:id="br0">
      <inkml:brushProperty name="width" value="0.1" units="cm"/>
      <inkml:brushProperty name="height" value="0.1" units="cm"/>
      <inkml:brushProperty name="color" value="#F4F91B"/>
    </inkml:brush>
  </inkml:definitions>
  <inkml:trace contextRef="#ctx0" brushRef="#br0">810 239 455 0 0,'34'-71'5204'0'0,"-32"67"-5048"0"0,-1 0-1 0 0,1 0 0 0 0,-1 0 0 0 0,0 0 1 0 0,0 0-1 0 0,-1 0 0 0 0,1 0 1 0 0,-1-7-1 0 0,-1 9-84 0 0,1 0 0 0 0,-1 0 0 0 0,1 0 0 0 0,-1 0 0 0 0,0 0 0 0 0,0 0 0 0 0,0 0 0 0 0,0 0 1 0 0,0 0-1 0 0,0 1 0 0 0,-1-1 0 0 0,1 0 0 0 0,0 1 0 0 0,-1-1 0 0 0,0 1 0 0 0,1 0 0 0 0,-1-1 0 0 0,-3-1 0 0 0,-14-8 237 0 0,0 0 0 0 0,0 2-1 0 0,-1 0 1 0 0,0 1 0 0 0,-1 1-1 0 0,-36-8 1 0 0,11 7 9 0 0,-1 3 0 0 0,-50-1-1 0 0,70 6-258 0 0,0 1-1 0 0,0 2 1 0 0,-43 9-1 0 0,-77 29-130 0 0,85-23-108 0 0,-9 4-927 0 0,40-14 448 0 0</inkml:trace>
</inkml:ink>
</file>

<file path=ppt/ink/ink1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1-30T00:07:48.401"/>
    </inkml:context>
    <inkml:brush xml:id="br0">
      <inkml:brushProperty name="width" value="0.1" units="cm"/>
      <inkml:brushProperty name="height" value="0.1" units="cm"/>
      <inkml:brushProperty name="color" value="#F4F91B"/>
    </inkml:brush>
  </inkml:definitions>
  <inkml:trace contextRef="#ctx0" brushRef="#br0">1321 97 2815 0 0,'12'-6'289'0'0,"-12"6"-267"0"0,1-1 1 0 0,-1 1 0 0 0,0 0 0 0 0,0 0-1 0 0,0 0 1 0 0,0 0 0 0 0,0-1 0 0 0,0 1-1 0 0,0 0 1 0 0,1 0 0 0 0,-1 0 0 0 0,0-1-1 0 0,0 1 1 0 0,0 0 0 0 0,0 0 0 0 0,0-1 0 0 0,0 1-1 0 0,0 0 1 0 0,0 0 0 0 0,0 0 0 0 0,0-1-1 0 0,0 1 1 0 0,0 0 0 0 0,0 0 0 0 0,0 0-1 0 0,0-1 1 0 0,-1 1 0 0 0,1 0 0 0 0,0 0-1 0 0,0-1 1 0 0,-2-1 195 0 0,0 0 1 0 0,0 0-1 0 0,-1 0 0 0 0,1 0 0 0 0,0 1 0 0 0,-5-3 0 0 0,6 3-179 0 0,-7-3 195 0 0,1 0-1 0 0,-1 0 1 0 0,0 1-1 0 0,0 0 1 0 0,0 1-1 0 0,0 0 1 0 0,0 0-1 0 0,-11-1 1 0 0,-9 2 252 0 0,-33 1 0 0 0,7 0-73 0 0,9-1-156 0 0,-286-21 1109 0 0,280 14-1247 0 0,0 3 0 0 0,0 2 1 0 0,-77 5-1 0 0,-126 42-29 0 0,173-27-417 0 0,32-7-581 0 0,2-4-2654 0 0</inkml:trace>
</inkml:ink>
</file>

<file path=ppt/ink/ink1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1-30T00:07:49.265"/>
    </inkml:context>
    <inkml:brush xml:id="br0">
      <inkml:brushProperty name="width" value="0.1" units="cm"/>
      <inkml:brushProperty name="height" value="0.1" units="cm"/>
      <inkml:brushProperty name="color" value="#F4F91B"/>
    </inkml:brush>
  </inkml:definitions>
  <inkml:trace contextRef="#ctx0" brushRef="#br0">1537 35 3079 0 0,'-2'2'124'0'0,"-1"0"-1"0"0,0-1 0 0 0,0 1 0 0 0,0-1 0 0 0,0 0 1 0 0,0 0-1 0 0,0 0 0 0 0,0 0 0 0 0,0 0 0 0 0,-4 0 1 0 0,-11 3 270 0 0,4-1-168 0 0,0 1-1 0 0,0-2 1 0 0,0 0 0 0 0,0-1 0 0 0,0 0 0 0 0,-24-3 0 0 0,4 2 219 0 0,-195-13 1427 0 0,87 3-1208 0 0,-132-7 95 0 0,-176-6-342 0 0,277 31-3339 0 0,114-2-364 0 0</inkml:trace>
</inkml:ink>
</file>

<file path=ppt/ink/ink1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1-30T00:07:50.098"/>
    </inkml:context>
    <inkml:brush xml:id="br0">
      <inkml:brushProperty name="width" value="0.1" units="cm"/>
      <inkml:brushProperty name="height" value="0.1" units="cm"/>
      <inkml:brushProperty name="color" value="#F4F91B"/>
    </inkml:brush>
  </inkml:definitions>
  <inkml:trace contextRef="#ctx0" brushRef="#br0">1083 110 5351 0 0,'2'-6'170'0'0,"-1"3"-66"0"0,1 0 0 0 0,-1 0 0 0 0,0 0 0 0 0,0 0 0 0 0,-1-1 0 0 0,1 1 0 0 0,0 0 0 0 0,-1-5 0 0 0,-1 6-37 0 0,0-1 0 0 0,0 1 0 0 0,-1 0 1 0 0,1 0-1 0 0,-1-1 0 0 0,1 1 0 0 0,-1 0 0 0 0,0 0 1 0 0,0 1-1 0 0,1-1 0 0 0,-1 0 0 0 0,-4-2 0 0 0,-2-2 214 0 0,0 0 0 0 0,1 1-1 0 0,-10-4 1 0 0,9 6-93 0 0,0 0 0 0 0,-1 1 0 0 0,1 0 0 0 0,0 0 0 0 0,-1 1 0 0 0,1 0 0 0 0,-1 0 0 0 0,1 1 0 0 0,-14 1 0 0 0,-11 3 64 0 0,-37 9 0 0 0,10-2-82 0 0,-272 21 141 0 0,311-31-294 0 0,-28 4 30 0 0,-75 17 0 0 0,-44 22-363 0 0,138-36 80 0 0,-15 4-106 0 0</inkml:trace>
</inkml:ink>
</file>

<file path=ppt/ink/ink1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1-30T00:07:51.005"/>
    </inkml:context>
    <inkml:brush xml:id="br0">
      <inkml:brushProperty name="width" value="0.1" units="cm"/>
      <inkml:brushProperty name="height" value="0.1" units="cm"/>
      <inkml:brushProperty name="color" value="#F4F91B"/>
    </inkml:brush>
  </inkml:definitions>
  <inkml:trace contextRef="#ctx0" brushRef="#br0">1085 56 2759 0 0,'-16'-6'1099'0'0,"-2"1"-1"0"0,1 1 0 0 0,-34-5 0 0 0,-57 1-73 0 0,51 5-565 0 0,-48-5 72 0 0,-181-4 258 0 0,197 15-840 0 0,0 4-1 0 0,-103 22 0 0 0,136-15-109 0 0</inkml:trace>
</inkml:ink>
</file>

<file path=ppt/ink/ink1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1-30T00:07:51.422"/>
    </inkml:context>
    <inkml:brush xml:id="br0">
      <inkml:brushProperty name="width" value="0.1" units="cm"/>
      <inkml:brushProperty name="height" value="0.1" units="cm"/>
      <inkml:brushProperty name="color" value="#F4F91B"/>
    </inkml:brush>
  </inkml:definitions>
  <inkml:trace contextRef="#ctx0" brushRef="#br0">900 70 919 0 0,'-113'-20'3899'0'0,"-152"-20"-382"0"0,137 30-3215 0 0,-179 10-1 0 0,264 1-982 0 0,0-1-2297 0 0</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1-29T23:32:36.836"/>
    </inkml:context>
    <inkml:brush xml:id="br0">
      <inkml:brushProperty name="width" value="0.1" units="cm"/>
      <inkml:brushProperty name="height" value="0.1" units="cm"/>
      <inkml:brushProperty name="color" value="#E71224"/>
    </inkml:brush>
  </inkml:definitions>
  <inkml:trace contextRef="#ctx0" brushRef="#br0">0 190 919 0 0,'28'-11'760'0'0,"0"0"-1"0"0,51-11 0 0 0,-24 7-365 0 0,139-38 1492 0 0,-173 48-1615 0 0,39-4 0 0 0,1 1 69 0 0,30-8-42 0 0,1 5-1 0 0,0 4 0 0 0,156 8 1 0 0,-116-4-168 0 0,0 0-39 0 0,-16 3 75 0 0,-60-1 98 0 0,101 12-1 0 0,-43 1-60 0 0,172-4-1 0 0,-279-8-199 0 0,188 6 173 0 0,59-2 94 0 0,-86-4-213 0 0,55-3 84 0 0,-109-6-74 0 0,170-3 150 0 0,113-6-89 0 0,-353 14-93 0 0,13-3 21 0 0,1 4 0 0 0,63 3 0 0 0,-113 0-49 0 0,295 16 231 0 0,-283-16-247 0 0,24-1 37 0 0,1 3 0 0 0,63 9 0 0 0,-94-7-304 0 0,0 0 0 0 0,0 1 0 0 0,21 10 1 0 0,-16-6-1906 0 0,-1-1-906 0 0</inkml:trace>
</inkml:ink>
</file>

<file path=ppt/ink/ink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1-29T23:44:15.916"/>
    </inkml:context>
    <inkml:brush xml:id="br0">
      <inkml:brushProperty name="width" value="0.1" units="cm"/>
      <inkml:brushProperty name="height" value="0.1" units="cm"/>
      <inkml:brushProperty name="color" value="#E71224"/>
    </inkml:brush>
  </inkml:definitions>
  <inkml:trace contextRef="#ctx0" brushRef="#br0">529 1479 1727 0 0,'-13'-7'122'0'0,"5"2"273"0"0,-1 1-1 0 0,0 0 0 0 0,0 0 1 0 0,0 0-1 0 0,0 1 1 0 0,0 1-1 0 0,-1 0 1 0 0,-9-1-1 0 0,19 3-337 0 0,-1 0 0 0 0,1-1-1 0 0,-1 2 1 0 0,1-1 0 0 0,-1 0-1 0 0,1 0 1 0 0,-1 0 0 0 0,1 0-1 0 0,-1 0 1 0 0,1 0 0 0 0,0 0-1 0 0,-1 0 1 0 0,1 1 0 0 0,-1-1-1 0 0,1 0 1 0 0,0 0-1 0 0,-1 1 1 0 0,1-1 0 0 0,-1 0-1 0 0,1 1 1 0 0,0-1 0 0 0,0 0-1 0 0,-1 1 1 0 0,1-1 0 0 0,0 0-1 0 0,-1 1 1 0 0,1-1 0 0 0,0 1-1 0 0,0-1 1 0 0,0 0 0 0 0,0 1-1 0 0,-1-1 1 0 0,1 1 0 0 0,0-1-1 0 0,0 1 1 0 0,0-1 0 0 0,0 1-1 0 0,0-1 1 0 0,0 1-1 0 0,0-1 1 0 0,0 0 0 0 0,0 1-1 0 0,0-1 1 0 0,0 1 0 0 0,1-1-1 0 0,-1 1 1 0 0,0-1 0 0 0,0 1-1 0 0,0-1 1 0 0,1 1 0 0 0,-1 0 52 0 0,1 1 1 0 0,-1-1-1 0 0,1 0 1 0 0,0 1 0 0 0,0-1-1 0 0,-1 0 1 0 0,1 1-1 0 0,0-1 1 0 0,0 0 0 0 0,0 0-1 0 0,0 0 1 0 0,0 0-1 0 0,1 0 1 0 0,1 2 0 0 0,11 6 581 0 0,-13-8-660 0 0,0-1 1 0 0,0 1-1 0 0,0 0 1 0 0,0 0-1 0 0,0-1 0 0 0,0 1 1 0 0,0 0-1 0 0,0-1 0 0 0,0 1 1 0 0,0-1-1 0 0,0 0 0 0 0,0 1 1 0 0,0-1-1 0 0,0 0 1 0 0,1 0-1 0 0,-1 1 0 0 0,0-1 1 0 0,0 0-1 0 0,2 0 0 0 0,102-10 1525 0 0,-86 6-1372 0 0,1 2 0 0 0,-1 0 0 0 0,1 1 0 0 0,0 1-1 0 0,-1 1 1 0 0,1 1 0 0 0,20 4 0 0 0,-2 2 16 0 0,0-1 1 0 0,0-3-1 0 0,68 1 0 0 0,-70-3 48 0 0,0 2 0 0 0,45 11 0 0 0,-52-8-62 0 0,38 15 0 0 0,-37-12-81 0 0,31 8 0 0 0,-46-15-64 0 0,8 3 18 0 0,1-2-1 0 0,0-1 0 0 0,25 1 0 0 0,-29-3 22 0 0,30 6-1 0 0,-20-3-6 0 0,34 7 228 0 0,-37-6 247 0 0,0-1 0 0 0,0-1 0 0 0,42-1 1 0 0,-67-2-586 0 0,26-2-833 0 0,36-6-1 0 0,-43 6 915 0 0,0 0 0 0 0,0 1 0 0 0,39 3 0 0 0,1 1 70 0 0,-18-5-7 0 0,70-12 0 0 0,-82 9-57 0 0,56-4 70 0 0,87 2 0 0 0,-40 3 54 0 0,-80 2-158 0 0,84-8 172 0 0,-103 6-158 0 0,-20 3 32 0 0,0-1 0 0 0,22-5 0 0 0,112-32 416 0 0,-57 19-413 0 0,160-12 0 0 0,-227 31-65 0 0,-2-1 0 0 0,-1 1 0 0 0,30 3 0 0 0,124 9 195 0 0,-149-10-106 0 0,-1-1 0 0 0,29-3 0 0 0,-18 0-4 0 0,61-10 77 0 0,-3 0 45 0 0,-55 9-135 0 0,-24 2-17 0 0,0 0 1 0 0,22 2 0 0 0,60 2 69 0 0,61 5 14 0 0,-138-5-90 0 0,-16-1-38 0 0,0 0-1 0 0,0-1 1 0 0,0 1 0 0 0,0-1-1 0 0,7-1 1 0 0,-1 0-8 0 0,0 1 0 0 0,1 0 0 0 0,18 4 0 0 0,-1-1-3 0 0,9 3 0 0 0,-29-5 0 0 0,0 1 0 0 0,0-1 0 0 0,0 0 0 0 0,9-1 0 0 0,29-3 79 0 0,69-3-30 0 0,-16 6 5 0 0,-10 0-33 0 0,-6 0 74 0 0,-32 1-73 0 0,-4 1 22 0 0,25-1 40 0 0,-47-1-41 0 0,0 1-1 0 0,45 8 0 0 0,-66-8-41 0 0,3 0 12 0 0,0-1 0 0 0,0 0 0 0 0,0 0-1 0 0,0-1 1 0 0,0 0 0 0 0,0 0 0 0 0,0-1 0 0 0,-1 0-1 0 0,16-6 1 0 0,15-16 136 0 0,-32 21-110 0 0,-1 0 0 0 0,0 0 0 0 0,0-1-1 0 0,-1 1 1 0 0,1-1 0 0 0,-1 0-1 0 0,0 0 1 0 0,0-1 0 0 0,0 1-1 0 0,0-1 1 0 0,-1 0 0 0 0,0 0 0 0 0,0 0-1 0 0,0 0 1 0 0,-1 0 0 0 0,1-1-1 0 0,-1 1 1 0 0,0-1 0 0 0,1-7-1 0 0,1-8 95 0 0,0 0-1 0 0,-2 0 1 0 0,0-42-1 0 0,7-75 206 0 0,1 0-17 0 0,-3 23-52 0 0,-2 56-159 0 0,-4 51-99 0 0,-1 0 1 0 0,-1 0-1 0 0,1 0 0 0 0,-1 0 1 0 0,-1 0-1 0 0,1 0 0 0 0,-1 1 1 0 0,-1-1-1 0 0,1 0 1 0 0,-1 1-1 0 0,-1 0 0 0 0,1 0 1 0 0,-1 0-1 0 0,-7-10 0 0 0,0 1 29 0 0,1-1 0 0 0,1 0-1 0 0,1 0 1 0 0,0-1 0 0 0,1 0-1 0 0,1-1 1 0 0,-5-28 0 0 0,3 10 6 0 0,-12-35 0 0 0,9 38 36 0 0,-7-45 0 0 0,14 53-33 0 0,-14-48 0 0 0,15 64-39 0 0,-1 2-1 0 0,1-1 0 0 0,-2 0 0 0 0,1 1 0 0 0,-1 0 1 0 0,0 0-1 0 0,-1 0 0 0 0,-11-12 0 0 0,14 17-9 0 0,-1 0 0 0 0,0 1 0 0 0,0-1 0 0 0,0 1 0 0 0,0-1 0 0 0,0 1 0 0 0,0 1 0 0 0,-1-1 0 0 0,1 1 0 0 0,-1-1 0 0 0,1 1 0 0 0,-8 0 0 0 0,-7-1 0 0 0,-34 1 0 0 0,33 1 0 0 0,-61 3 18 0 0,-108 16 0 0 0,-77 29 25 0 0,229-41-42 0 0,-497 75 1556 0 0,509-80-1914 0 0,-247 16-944 0 0,-1-21 1402 0 0,143-8-101 0 0,-130-7 0 0 0,-195-7 0 0 0,455 25 0 0 0,-322-20 0 0 0,300 20 0 0 0,-376-14 0 0 0,248 0 18 0 0,-130-19 28 0 0,57 0-46 0 0,124 19 0 0 0,18 8 0 0 0,-14-2 0 0 0,-35-4 0 0 0,65 8 0 0 0,12 2 0 0 0,-81 5 0 0 0,-52 17 0 0 0,115-11 0 0 0,-22 8 0 0 0,39-5 0 0 0,38-9 0 0 0,1 1 0 0 0,0 0 0 0 0,0 1 0 0 0,1 1 0 0 0,-1 0 0 0 0,1 1 0 0 0,-17 11 0 0 0,28-16-1 0 0,0 1-1 0 0,1 0 0 0 0,-1 0 1 0 0,0 0-1 0 0,1 0 1 0 0,-1 0-1 0 0,1 0 0 0 0,0 1 1 0 0,0-1-1 0 0,1 1 1 0 0,-1-1-1 0 0,1 1 0 0 0,-1 0 1 0 0,1 0-1 0 0,0 0 1 0 0,1-1-1 0 0,-1 1 1 0 0,1 0-1 0 0,-1 0 0 0 0,1 0 1 0 0,1 5-1 0 0,0 7-7 0 0,1 1 0 0 0,1-1-1 0 0,8 26 1 0 0,-11-39 9 0 0,12 44-8 0 0,-2 0 0 0 0,-2 0 0 0 0,-3 1 0 0 0,-1 0 0 0 0,-3 0 0 0 0,-2 0 0 0 0,-11 78 0 0 0,3-57 8 0 0,-12 64 0 0 0,-11 38 0 0 0,-6 30 0 0 0,37-192-5 0 0,0 1 0 0 0,0-1 0 0 0,1 17 1 0 0,1-19-8 0 0,-1 0 1 0 0,0 0 0 0 0,-1 0 0 0 0,1 0-1 0 0,-1 0 1 0 0,-1 0 0 0 0,-2 8 0 0 0,1-4-495 0 0,0 0 1 0 0,-4 21 0 0 0,-2 11-2382 0 0,4-27 1163 0 0,-2 2-248 0 0</inkml:trace>
</inkml:ink>
</file>

<file path=ppt/ink/ink2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1-30T00:07:52.101"/>
    </inkml:context>
    <inkml:brush xml:id="br0">
      <inkml:brushProperty name="width" value="0.1" units="cm"/>
      <inkml:brushProperty name="height" value="0.1" units="cm"/>
      <inkml:brushProperty name="color" value="#F4F91B"/>
    </inkml:brush>
  </inkml:definitions>
  <inkml:trace contextRef="#ctx0" brushRef="#br0">1669 68 1375 0 0,'-39'-31'4112'0'0,"32"27"-4023"0"0,0-1-1 0 0,0 1 0 0 0,0 0 0 0 0,-1 1 0 0 0,1-1 0 0 0,-1 2 0 0 0,0-1 0 0 0,0 1 0 0 0,0 0 0 0 0,0 1 1 0 0,-1 0-1 0 0,-13 0 0 0 0,-158 14 1073 0 0,66-2-508 0 0,-155-3 627 0 0,95-10-948 0 0,-208 6 560 0 0,49 37-1814 0 0,270-31-2684 0 0</inkml:trace>
</inkml:ink>
</file>

<file path=ppt/ink/ink2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1-30T00:08:19.526"/>
    </inkml:context>
    <inkml:brush xml:id="br0">
      <inkml:brushProperty name="width" value="0.1" units="cm"/>
      <inkml:brushProperty name="height" value="0.1" units="cm"/>
      <inkml:brushProperty name="color" value="#F4F91B"/>
    </inkml:brush>
  </inkml:definitions>
  <inkml:trace contextRef="#ctx0" brushRef="#br0">1126 89 2071 0 0,'1'12'955'0'0,"-1"1"82"0"0,-3-17 709 0 0,-2-16-259 0 0,5 19-1449 0 0,0 0 1 0 0,0 0-1 0 0,0-1 0 0 0,0 1 0 0 0,0 0 0 0 0,0 0 0 0 0,-1 0 0 0 0,1 0 0 0 0,0-1 1 0 0,-1 1-1 0 0,1 0 0 0 0,-1 0 0 0 0,0 0 0 0 0,1 0 0 0 0,-1 0 0 0 0,0 0 0 0 0,1 0 0 0 0,-1 0 1 0 0,0 0-1 0 0,0 0 0 0 0,0 1 0 0 0,0-1 0 0 0,0 0 0 0 0,0 1 0 0 0,-2-2 0 0 0,1 0 67 0 0,-1 1 0 0 0,1-1 0 0 0,-1 0 0 0 0,1 0 0 0 0,0 0 0 0 0,0 0-1 0 0,0 0 1 0 0,0-1 0 0 0,0 1 0 0 0,1-1 0 0 0,-3-4 0 0 0,2 4-24 0 0,0-1 1 0 0,0 1 0 0 0,0 0 0 0 0,-1 0-1 0 0,1 1 1 0 0,-1-1 0 0 0,-3-3-1 0 0,4 5-48 0 0,0 0 0 0 0,-1 0-1 0 0,1 1 1 0 0,0-1 0 0 0,-1 1-1 0 0,1-1 1 0 0,-1 1 0 0 0,1 0-1 0 0,-1 0 1 0 0,1 0 0 0 0,-1 0 0 0 0,1 0-1 0 0,-1 0 1 0 0,1 1 0 0 0,-1-1-1 0 0,-3 2 1 0 0,-18 2 89 0 0,-60-2 520 0 0,-21 11 388 0 0,58-6-579 0 0,0-2 1 0 0,-83-1-1 0 0,-89-7 132 0 0,177 6-547 0 0,0 2 0 0 0,1 2 1 0 0,-50 14-1 0 0,3 14-476 0 0,72-28-32 0 0,-17 7-568 0 0</inkml:trace>
</inkml:ink>
</file>

<file path=ppt/ink/ink2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1-30T00:08:20.628"/>
    </inkml:context>
    <inkml:brush xml:id="br0">
      <inkml:brushProperty name="width" value="0.1" units="cm"/>
      <inkml:brushProperty name="height" value="0.1" units="cm"/>
      <inkml:brushProperty name="color" value="#F4F91B"/>
    </inkml:brush>
  </inkml:definitions>
  <inkml:trace contextRef="#ctx0" brushRef="#br0">1251 80 455 0 0,'-4'-1'517'0'0,"0"0"0"0"0,0 0 0 0 0,0-1 0 0 0,0 1 0 0 0,1-1-1 0 0,-1 0 1 0 0,-4-2 0 0 0,-1-1-260 0 0,-1 2 1 0 0,1-1-1 0 0,-1 1 0 0 0,0 1 1 0 0,0 0-1 0 0,0 0 0 0 0,-11 0 1 0 0,-6-2 212 0 0,-21-2 442 0 0,-63 1 0 0 0,11 1-288 0 0,-241-16 976 0 0,242 17-1585 0 0,-113 9-1 0 0,80 5-3287 0 0,76-7-131 0 0</inkml:trace>
</inkml:ink>
</file>

<file path=ppt/ink/ink2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1-30T00:08:22.070"/>
    </inkml:context>
    <inkml:brush xml:id="br0">
      <inkml:brushProperty name="width" value="0.1" units="cm"/>
      <inkml:brushProperty name="height" value="0.1" units="cm"/>
      <inkml:brushProperty name="color" value="#F4F91B"/>
    </inkml:brush>
  </inkml:definitions>
  <inkml:trace contextRef="#ctx0" brushRef="#br0">1304 173 1375 0 0,'-8'-2'952'0'0,"0"0"0"0"0,-1 1 0 0 0,-13-1-1 0 0,-3 0-448 0 0,-92-8 718 0 0,-53-8 536 0 0,90 8-777 0 0,41 6-449 0 0,-48-11 0 0 0,-43-21 224 0 0,-58-13-77 0 0,153 42-653 0 0,-1 1 0 0 0,1 2-1 0 0,-1 1 1 0 0,0 2 0 0 0,0 1 0 0 0,-42 6-1 0 0,-7 7-462 0 0,42-5-60 0 0</inkml:trace>
</inkml:ink>
</file>

<file path=ppt/ink/ink2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1-30T00:08:22.710"/>
    </inkml:context>
    <inkml:brush xml:id="br0">
      <inkml:brushProperty name="width" value="0.1" units="cm"/>
      <inkml:brushProperty name="height" value="0.1" units="cm"/>
      <inkml:brushProperty name="color" value="#F4F91B"/>
    </inkml:brush>
  </inkml:definitions>
  <inkml:trace contextRef="#ctx0" brushRef="#br0">2461 1 799 0 0,'2'2'312'0'0,"-6"4"445"0"0,-8 9 1024 0 0,8-10-1263 0 0,3-3-409 0 0,0-1-1 0 0,0 1 1 0 0,0 0-1 0 0,-1-1 0 0 0,1 1 1 0 0,0-1-1 0 0,-1 0 1 0 0,1 1-1 0 0,-1-1 0 0 0,1 0 1 0 0,-1 0-1 0 0,0 0 1 0 0,1 0-1 0 0,-1 0 0 0 0,0 0 1 0 0,0-1-1 0 0,0 1 1 0 0,1 0-1 0 0,-1-1 0 0 0,-3 1 1 0 0,-1 0 197 0 0,-92 24 1759 0 0,42-13-1654 0 0,43-10-342 0 0,-16 2 249 0 0,0-1-1 0 0,0-1 0 0 0,0-1 1 0 0,-1-2-1 0 0,-57-8 0 0 0,-194-27 1089 0 0,205 30-1258 0 0,-36-3 82 0 0,62 5-122 0 0,1 3 0 0 0,-1 1 0 0 0,-55 8 0 0 0,3-3-33 0 0,24-3-11 0 0,-37 6-4 0 0,-243 7 371 0 0,287-18-332 0 0,-1 4 1 0 0,-101 15-1 0 0,104-2-471 0 0,-118 39-1 0 0,133-33-50 0 0</inkml:trace>
</inkml:ink>
</file>

<file path=ppt/ink/ink2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1-30T00:08:24.374"/>
    </inkml:context>
    <inkml:brush xml:id="br0">
      <inkml:brushProperty name="width" value="0.1" units="cm"/>
      <inkml:brushProperty name="height" value="0.1" units="cm"/>
      <inkml:brushProperty name="color" value="#F4F91B"/>
    </inkml:brush>
  </inkml:definitions>
  <inkml:trace contextRef="#ctx0" brushRef="#br0">1693 154 1839 0 0,'-4'2'66'0'0,"0"-1"0"0"0,1 0-1 0 0,-1 1 1 0 0,0-2-1 0 0,0 1 1 0 0,0 0 0 0 0,0-1-1 0 0,0 0 1 0 0,-6 0-1 0 0,-13-8 1056 0 0,19 7-860 0 0,1-1 0 0 0,-1 1 1 0 0,1 0-1 0 0,-1 0 0 0 0,1 0 1 0 0,-1 1-1 0 0,-5-1 0 0 0,-2 1 61 0 0,7 0-240 0 0,0-1 0 0 0,0 1-1 0 0,1 1 1 0 0,-1-1 0 0 0,0 1 0 0 0,1-1 0 0 0,-1 1-1 0 0,0 0 1 0 0,-4 2 0 0 0,2-1-16 0 0,0 0-1 0 0,0 0 1 0 0,0-1 0 0 0,0 0-1 0 0,0 0 1 0 0,0-1 0 0 0,-10 0-1 0 0,-45-5 615 0 0,49 3-496 0 0,-126-10 1464 0 0,72 7-630 0 0,-109-21 0 0 0,-120-43 552 0 0,246 57-1488 0 0,-1 2 1 0 0,-1 1 0 0 0,0 4 0 0 0,0 1 0 0 0,0 2 0 0 0,0 3-1 0 0,-84 12 1 0 0,-64 28-739 0 0,155-29 24 0 0</inkml:trace>
</inkml:ink>
</file>

<file path=ppt/ink/ink2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1-30T00:08:33.144"/>
    </inkml:context>
    <inkml:brush xml:id="br0">
      <inkml:brushProperty name="width" value="0.1" units="cm"/>
      <inkml:brushProperty name="height" value="0.1" units="cm"/>
      <inkml:brushProperty name="color" value="#F4F91B"/>
    </inkml:brush>
  </inkml:definitions>
  <inkml:trace contextRef="#ctx0" brushRef="#br0">701 111 919 0 0,'-11'-14'-238'0'0,"9"12"459"0"0,1 0-1 0 0,-1 0 1 0 0,0 0-1 0 0,1 0 1 0 0,-1 0-1 0 0,0 0 1 0 0,0 1-1 0 0,-1-1 1 0 0,1 1-1 0 0,0-1 1 0 0,0 1-1 0 0,-1 0 1 0 0,1 0-1 0 0,-4-1 1 0 0,-38-12 75 0 0,34 10-217 0 0,-1 1 0 0 0,1 0 0 0 0,0 0 1 0 0,-17-1-1 0 0,-101-4 1046 0 0,9-8-324 0 0,81 9-221 0 0,-72-3 0 0 0,86 12-409 0 0,0 0 0 0 0,-42 11-1 0 0,53-10-59 0 0,-9 2 226 0 0,32-5 496 0 0,6 0 26 0 0,1 0-1 0 0,20 4 0 0 0,0 3-838 0 0,6 2 11 0 0,1-3-1 0 0,58 3 1 0 0,32-2 76 0 0,26 0 48 0 0,131-9-6 0 0,-199 9-95 0 0,35 0 9 0 0,-61-5 12 0 0,-100 0 136 0 0,-34 0-17 0 0,35-3-59 0 0,0 1-1 0 0,0 1 0 0 0,0 2 1 0 0,-60 14-1 0 0,62-10-106 0 0,0-2 0 0 0,-59 3-1 0 0,-63-10 50 0 0,41-1 9 0 0,46 1-74 0 0,-41 1-14 0 0,84 3 24 0 0,1-1-1 0 0,-44-5 0 0 0,58 3-21 0 0,4 1 0 0 0,-1-1 0 0 0,1 1 0 0 0,-1-1 0 0 0,1 0 0 0 0,0 0 0 0 0,-1 0 0 0 0,1-1 0 0 0,0 0 0 0 0,0 1 0 0 0,0-1 0 0 0,-5-4 0 0 0,11 7 0 0 0,0 0 0 0 0,1-1 0 0 0,-1 1 0 0 0,1-1 0 0 0,-1 0 0 0 0,0 1-1 0 0,1-1 1 0 0,-1 0 0 0 0,1 0 0 0 0,3-1 0 0 0,7 1 12 0 0,80 1 173 0 0,-17-1-47 0 0,109 4-10 0 0,-157-6-111 0 0,0 0 1 0 0,47-12 0 0 0,-2 0 65 0 0,-50 10-90 0 0,-11 2 22 0 0,1 0 1 0 0,0 1-1 0 0,20 0 1 0 0,-29 2-19 0 0,1-1-1 0 0,-1 1 1 0 0,1 0-1 0 0,-1 0 1 0 0,0 1 0 0 0,1-1-1 0 0,-1 1 1 0 0,0 0 0 0 0,0 0-1 0 0,0 0 1 0 0,0 1-1 0 0,0-1 1 0 0,6 7 0 0 0,15 17-1095 0 0,-11-10-98 0 0</inkml:trace>
</inkml:ink>
</file>

<file path=ppt/ink/ink2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1-30T00:08:34.580"/>
    </inkml:context>
    <inkml:brush xml:id="br0">
      <inkml:brushProperty name="width" value="0.1" units="cm"/>
      <inkml:brushProperty name="height" value="0.1" units="cm"/>
      <inkml:brushProperty name="color" value="#F4F91B"/>
    </inkml:brush>
  </inkml:definitions>
  <inkml:trace contextRef="#ctx0" brushRef="#br0">48 142 2527 0 0,'-4'-1'148'0'0,"0"-1"0"0"0,0 1 0 0 0,-1 0 0 0 0,1 0 0 0 0,0 0 0 0 0,0 0 0 0 0,-1 1 0 0 0,1 0 0 0 0,-5 0 0 0 0,19 2 4162 0 0,20 6-4120 0 0,-11-3 14 0 0,16 4 90 0 0,1-1-1 0 0,71 5 0 0 0,235-11 843 0 0,-228-2-887 0 0,0-6 0 0 0,0-5-1 0 0,133-29 1 0 0,-151 18-41 0 0,87-13 219 0 0,241-18 87 0 0,-387 50-506 0 0,0 1 0 0 0,0 1 0 0 0,0 3 0 0 0,0 1 0 0 0,0 1 0 0 0,-1 2 0 0 0,58 17 0 0 0,-42-7 19 0 0,98 16 0 0 0,17-14-17 0 0,-104-11-3 0 0,202 15 50 0 0,-204-18-57 0 0,-29-1 0 0 0,-1-2 0 0 0,38-2 0 0 0,-47-5 296 0 0,-21 6-279 0 0,0 0-1 0 0,0 0 0 0 0,0-1 1 0 0,0 1-1 0 0,0 0 1 0 0,0-1-1 0 0,-1 1 0 0 0,1-1 1 0 0,0 1-1 0 0,0-1 0 0 0,0 1 1 0 0,-1-1-1 0 0,1 0 1 0 0,0 1-1 0 0,-1-1 0 0 0,1 0 1 0 0,0 0-1 0 0,-1 1 1 0 0,1-1-1 0 0,0-1 0 0 0,-2 1-1 0 0,1 0 0 0 0,-1 0-1 0 0,0 1 1 0 0,0-1 0 0 0,1 0-1 0 0,-1 1 1 0 0,0-1-1 0 0,0 1 1 0 0,0-1 0 0 0,0 1-1 0 0,0-1 1 0 0,0 1 0 0 0,1 0-1 0 0,-1-1 1 0 0,0 1 0 0 0,-2 0-1 0 0,-18-7 34 0 0,19 7-45 0 0,1 0-2 0 0,-181-43 102 0 0,125 33-61 0 0,-73-5 0 0 0,90 13-42 0 0,-292-25 0 0 0,259 18 49 0 0,-1 4 0 0 0,0 3 0 0 0,0 3 1 0 0,-128 19-1 0 0,-382 35-39 0 0,387-45 9 0 0,-164 1 26 0 0,304-12 15 0 0,0 2 0 0 0,-81 12 0 0 0,108-8-243 0 0,0 2-1 0 0,1 0 1 0 0,-1 2 0 0 0,2 2-1 0 0,-1 0 1 0 0,-33 20-1 0 0,20-5-4632 0 0</inkml:trace>
</inkml:ink>
</file>

<file path=ppt/ink/ink2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1-30T00:06:54.238"/>
    </inkml:context>
    <inkml:brush xml:id="br0">
      <inkml:brushProperty name="width" value="0.1" units="cm"/>
      <inkml:brushProperty name="height" value="0.1" units="cm"/>
      <inkml:brushProperty name="color" value="#F4F91B"/>
    </inkml:brush>
  </inkml:definitions>
  <inkml:trace contextRef="#ctx0" brushRef="#br0">1424 63 919 0 0,'-21'-20'4085'0'0,"12"13"-3475"0"0,0-1 0 0 0,0 2 1 0 0,-21-12-1 0 0,28 17-519 0 0,0 0 1 0 0,0 1-1 0 0,0-1 1 0 0,-1 1-1 0 0,1 0 1 0 0,0-1-1 0 0,-1 1 1 0 0,1 0 0 0 0,0 0-1 0 0,0 1 1 0 0,-1-1-1 0 0,-3 1 1 0 0,-32 11 63 0 0,21-6-127 0 0,-28 6 213 0 0,-1-1 0 0 0,-1-3 0 0 0,1-2-1 0 0,-1-2 1 0 0,-81-3 0 0 0,-233-41 874 0 0,292 30-984 0 0,23 5-227 0 0,-1 1 1 0 0,0 3 0 0 0,0 1 0 0 0,0 3-1 0 0,0 1 1 0 0,-60 15 0 0 0,67-11-2564 0 0,0 1-861 0 0</inkml:trace>
</inkml:ink>
</file>

<file path=ppt/ink/ink2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1-30T00:06:55.470"/>
    </inkml:context>
    <inkml:brush xml:id="br0">
      <inkml:brushProperty name="width" value="0.1" units="cm"/>
      <inkml:brushProperty name="height" value="0.1" units="cm"/>
      <inkml:brushProperty name="color" value="#F4F91B"/>
    </inkml:brush>
  </inkml:definitions>
  <inkml:trace contextRef="#ctx0" brushRef="#br0">1788 146 455 0 0,'2'-2'66'0'0,"-1"0"0"0"0,0 0-1 0 0,0 1 1 0 0,0-1-1 0 0,0 0 1 0 0,-1 0-1 0 0,1 0 1 0 0,0 0-1 0 0,-1 0 1 0 0,1-1-1 0 0,-1 1 1 0 0,0 0-1 0 0,0 0 1 0 0,0-4-1 0 0,2-11 880 0 0,-2 16-875 0 0,1 0 0 0 0,-1 1 0 0 0,0-1 0 0 0,0 0 0 0 0,0 0 0 0 0,0 1-1 0 0,0-1 1 0 0,0 0 0 0 0,0 0 0 0 0,0 1 0 0 0,0-1 0 0 0,0 0 0 0 0,0 1 0 0 0,0-1-1 0 0,-1 0 1 0 0,1 0 0 0 0,0 1 0 0 0,-1-1 0 0 0,1 0 0 0 0,0 1 0 0 0,-1-1-1 0 0,1 1 1 0 0,-1-1 0 0 0,1 0 0 0 0,-1 1 0 0 0,1-1 0 0 0,-1 1 0 0 0,1-1-1 0 0,-1 1 1 0 0,1 0 0 0 0,-1-1 0 0 0,0 1 0 0 0,1-1 0 0 0,-1 1 0 0 0,0 0-1 0 0,1 0 1 0 0,-1-1 0 0 0,0 1 0 0 0,-1 0 0 0 0,-1-1 64 0 0,0 1 0 0 0,-1 0 0 0 0,1 0 0 0 0,0 0 0 0 0,0 0 0 0 0,-1 0 0 0 0,-4 1 0 0 0,-138 26 847 0 0,-91-9 909 0 0,185-18-1586 0 0,-1-2 0 0 0,-78-14 0 0 0,-31-20 382 0 0,76 16-150 0 0,-103-11 0 0 0,73 21-316 0 0,-198 9 0 0 0,253 7-489 0 0,-92 21 0 0 0,98-13-81 0 0</inkml:trace>
</inkml:ink>
</file>

<file path=ppt/ink/ink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1-29T23:44:22.494"/>
    </inkml:context>
    <inkml:brush xml:id="br0">
      <inkml:brushProperty name="width" value="0.1" units="cm"/>
      <inkml:brushProperty name="height" value="0.1" units="cm"/>
      <inkml:brushProperty name="color" value="#E71224"/>
    </inkml:brush>
  </inkml:definitions>
  <inkml:trace contextRef="#ctx0" brushRef="#br0">2869 1382 1839 0 0,'0'-16'411'0'0,"0"5"2821"0"0,-8 28-2563 0 0,8-16-577 0 0,-1-1 41 0 0,0-1 0 0 0,1 1-1 0 0,-1-1 1 0 0,0 0 0 0 0,0 1-1 0 0,1 0 1 0 0,-1-1 0 0 0,0 1-1 0 0,0-1 1 0 0,0 1 0 0 0,0 0-1 0 0,0 0 1 0 0,0-1 0 0 0,0 1-1 0 0,0 0 1 0 0,0 0 0 0 0,1 0-1 0 0,-1 0 1 0 0,0 0 0 0 0,0 0-1 0 0,-2 1 1 0 0,-25 0 647 0 0,5 3-339 0 0,-46 13-1 0 0,57-14-283 0 0,0-1 1 0 0,0-1-1 0 0,0 0 0 0 0,0-1 0 0 0,-1 0 0 0 0,-17-3 0 0 0,11 1 185 0 0,-30 2 0 0 0,44 0-298 0 0,-28 2 110 0 0,-1 1 1 0 0,1 2-1 0 0,-33 9 1 0 0,57-12-72 0 0,1-1 0 0 0,0 0 0 0 0,-1 0 1 0 0,-15-2-1 0 0,-10 2 207 0 0,-30 2 200 0 0,42-3-343 0 0,-1 1 0 0 0,-39 7 0 0 0,12 1 10 0 0,-52 4 1 0 0,31-6 10 0 0,58-5-151 0 0,-1 0 27 0 0,1-1 0 0 0,-25 0 0 0 0,-23-4 46 0 0,-71-7 145 0 0,98 7-31 0 0,-1 1-1 0 0,-69 6 1 0 0,84-4-145 0 0,0 0-1 0 0,-26-3 1 0 0,12-1 45 0 0,-72-2 268 0 0,83 6-277 0 0,-44 4 0 0 0,43-1-14 0 0,-42-1 1 0 0,42-3-64 0 0,13 0 7 0 0,-1 1 0 0 0,1-1 0 0 0,-20-5 0 0 0,21 4 8 0 0,1 1 1 0 0,0-1 0 0 0,-1 2-1 0 0,-11-1 1 0 0,-27-1 62 0 0,23-2-4 0 0,-44 2 1 0 0,11 0-73 0 0,-39 0 152 0 0,-8-1 211 0 0,44 4-214 0 0,20 1-84 0 0,22-2-36 0 0,6 0-14 0 0,0 0-1 0 0,1 0 1 0 0,-1-1-1 0 0,1-1 1 0 0,-14-3-1 0 0,-1 2 59 0 0,24 4-81 0 0,1-1 0 0 0,-1 0 1 0 0,0 0-1 0 0,1-1 0 0 0,-1 1 0 0 0,1-1 0 0 0,-1 1 0 0 0,0-1 0 0 0,1 0 1 0 0,-1 0-1 0 0,-2-1 0 0 0,-42-20 257 0 0,23 10-158 0 0,21 11-98 0 0,-1-1 1 0 0,1 1-1 0 0,0-1 1 0 0,-1 0 0 0 0,1 0-1 0 0,0-1 1 0 0,0 1 0 0 0,0 0-1 0 0,0-1 1 0 0,0 0 0 0 0,1 0-1 0 0,-1 0 1 0 0,-3-5 0 0 0,-13-32 248 0 0,1-1 0 0 0,-24-84 0 0 0,38 109-218 0 0,1 0-1 0 0,1 0 1 0 0,0 0-1 0 0,2-1 1 0 0,1-30 0 0 0,1 32-38 0 0,6-25 1 0 0,-4 25-8 0 0,2-27-1 0 0,-5 12 17 0 0,-2 0-1 0 0,-2 1 0 0 0,-10-50 1 0 0,7 44 5 0 0,1 0 0 0 0,-1-37 0 0 0,6 16 1 0 0,-1-5-3 0 0,2-1 0 0 0,16-100-1 0 0,-15 153-17 0 0,0 0 0 0 0,1 0 0 0 0,0 0 0 0 0,1 0 0 0 0,0 1 0 0 0,0-1 0 0 0,0 1 0 0 0,1 0 0 0 0,1 0 0 0 0,-1 1 0 0 0,1 0 0 0 0,1 0 0 0 0,-1 0 0 0 0,1 0 0 0 0,8-5 0 0 0,-10 8 0 0 0,1 1 0 0 0,-1 0 0 0 0,0 0 0 0 0,1 0 0 0 0,0 1 0 0 0,0-1 0 0 0,0 1 0 0 0,0 1 0 0 0,0-1 0 0 0,6 0 0 0 0,11 0 0 0 0,32 0 0 0 0,0 1 0 0 0,-6-1 0 0 0,69 6 0 0 0,-48-1 0 0 0,134 13 0 0 0,-123-9 0 0 0,-34-2 0 0 0,0-2 0 0 0,66-4 0 0 0,-64-3 0 0 0,123-16 0 0 0,-40 1 0 0 0,162-3 0 0 0,-208 16 0 0 0,20 0 0 0 0,-68 4 0 0 0,60-10 0 0 0,-8 0 0 0 0,28 10 0 0 0,-11 1 0 0 0,-68 1 0 0 0,-1 1 0 0 0,1 1 0 0 0,53 12 0 0 0,-68-10 0 0 0,0 0 0 0 0,0-1 0 0 0,0-2 0 0 0,1 0 0 0 0,27-4 0 0 0,-8-5 0 0 0,-42 8-1 0 0,0-1 1 0 0,0 1-1 0 0,0-1 0 0 0,0 1 1 0 0,0 0-1 0 0,0 0 0 0 0,0 0 1 0 0,0 0-1 0 0,0 0 0 0 0,0 0 1 0 0,0 0-1 0 0,0 1 0 0 0,0-1 1 0 0,0 1-1 0 0,0 0 0 0 0,3 1 1 0 0,-4-2-29 0 0,0 1 0 0 0,0 0 0 0 0,0-1 1 0 0,0 1-1 0 0,0 0 0 0 0,0 0 0 0 0,0 0 1 0 0,-1 0-1 0 0,1 0 0 0 0,0 0 1 0 0,-1 0-1 0 0,1 0 0 0 0,0 0 0 0 0,-1 0 1 0 0,1 0-1 0 0,-1 0 0 0 0,1 0 0 0 0,-1 1 1 0 0,0-1-1 0 0,0 0 0 0 0,1 0 1 0 0,-1 0-1 0 0,0 1 0 0 0,0-1 0 0 0,0 0 1 0 0,0 0-1 0 0,-1 3 0 0 0,-1 6-763 0 0,0 1 0 0 0,-1-1 0 0 0,-6 15 0 0 0,-1-1-792 0 0</inkml:trace>
</inkml:ink>
</file>

<file path=ppt/ink/ink2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1-30T00:07:36.636"/>
    </inkml:context>
    <inkml:brush xml:id="br0">
      <inkml:brushProperty name="width" value="0.1" units="cm"/>
      <inkml:brushProperty name="height" value="0.1" units="cm"/>
      <inkml:brushProperty name="color" value="#F4F91B"/>
    </inkml:brush>
  </inkml:definitions>
  <inkml:trace contextRef="#ctx0" brushRef="#br0">1827 72 919 0 0,'-34'6'4328'0'0,"-27"-12"-117"0"0,44 4-3710 0 0,0 0-1 0 0,-33 1 0 0 0,43 1-371 0 0,0 0-1 0 0,1 0 0 0 0,-13-3 1 0 0,-16-2 333 0 0,-167 0 1127 0 0,-85 1-338 0 0,235 6-1083 0 0,-5 1-4 0 0,-66-5 0 0 0,96 0-82 0 0,-205-24 572 0 0,179 16-547 0 0,0 3 0 0 0,-1 2-1 0 0,-84 3 1 0 0,-35 19-698 0 0,100-4-3715 0 0,24-3-656 0 0</inkml:trace>
</inkml:ink>
</file>

<file path=ppt/ink/ink2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1-30T00:07:37.738"/>
    </inkml:context>
    <inkml:brush xml:id="br0">
      <inkml:brushProperty name="width" value="0.1" units="cm"/>
      <inkml:brushProperty name="height" value="0.1" units="cm"/>
      <inkml:brushProperty name="color" value="#F4F91B"/>
    </inkml:brush>
  </inkml:definitions>
  <inkml:trace contextRef="#ctx0" brushRef="#br0">2201 60 2303 0 0,'0'-10'2280'0'0,"-2"4"-318"0"0,2 5-1933 0 0,0 1 1 0 0,-1 0 0 0 0,1-1 0 0 0,0 1 0 0 0,0 0 0 0 0,0-1 0 0 0,0 1 0 0 0,0 0 0 0 0,0-1-1 0 0,0 1 1 0 0,0 0 0 0 0,0-1 0 0 0,0 1 0 0 0,0 0 0 0 0,0-1 0 0 0,0 1 0 0 0,0 0 0 0 0,0-1-1 0 0,0 1 1 0 0,0 0 0 0 0,0-1 0 0 0,0 1 0 0 0,0 0 0 0 0,0-1 0 0 0,0 1 0 0 0,1 0 0 0 0,-1-1-1 0 0,0 1 1 0 0,0 0 0 0 0,0 0 0 0 0,1-1 0 0 0,-1 1 0 0 0,0 0 0 0 0,0 0 0 0 0,1 0 0 0 0,-1-1-1 0 0,0 1 1 0 0,1 0 0 0 0,-1 0 0 0 0,1-1 0 0 0,6-1 1412 0 0,-13 3-579 0 0,-164 9 1933 0 0,93-13-2338 0 0,-40 2 356 0 0,74 4-719 0 0,-45-4 0 0 0,72 1-35 0 0,-1 1-1 0 0,-29 5 1 0 0,3-1 91 0 0,-28 3 20 0 0,32-3-82 0 0,0-2 0 0 0,-59-3 0 0 0,34-4-3 0 0,-74-8 130 0 0,-298-27 924 0 0,308 34-1082 0 0,-107 0 35 0 0,195 7-138 0 0,1 1 0 0 0,0 2 0 0 0,-76 21 0 0 0,64-9-808 0 0,-3 2-273 0 0</inkml:trace>
</inkml:ink>
</file>

<file path=ppt/ink/ink2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1-30T00:07:39.854"/>
    </inkml:context>
    <inkml:brush xml:id="br0">
      <inkml:brushProperty name="width" value="0.1" units="cm"/>
      <inkml:brushProperty name="height" value="0.1" units="cm"/>
      <inkml:brushProperty name="color" value="#F4F91B"/>
    </inkml:brush>
  </inkml:definitions>
  <inkml:trace contextRef="#ctx0" brushRef="#br0">1041 72 4631 0 0,'-3'-10'184'0'0,"1"3"236"0"0,-1 0 1 0 0,1 1 0 0 0,-6-10 0 0 0,7 14-279 0 0,0 1 1 0 0,0-1 0 0 0,0 1 0 0 0,0-1 0 0 0,0 1 0 0 0,0 0-1 0 0,-1-1 1 0 0,1 1 0 0 0,0 0 0 0 0,-1 0 0 0 0,0 0 0 0 0,1 0-1 0 0,-1 0 1 0 0,1 0 0 0 0,-1 1 0 0 0,0-1 0 0 0,1 0 0 0 0,-4 0-1 0 0,-21-1 360 0 0,1 1-1 0 0,-1 0 0 0 0,1 3 0 0 0,-39 5 1 0 0,15-2-189 0 0,-202 27 484 0 0,59-6-615 0 0,-18 4-192 0 0,122-9-3771 0 0,51-11-183 0 0</inkml:trace>
</inkml:ink>
</file>

<file path=ppt/ink/ink2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1-30T00:07:40.191"/>
    </inkml:context>
    <inkml:brush xml:id="br0">
      <inkml:brushProperty name="width" value="0.1" units="cm"/>
      <inkml:brushProperty name="height" value="0.1" units="cm"/>
      <inkml:brushProperty name="color" value="#F4F91B"/>
    </inkml:brush>
  </inkml:definitions>
  <inkml:trace contextRef="#ctx0" brushRef="#br0">756 119 4487 0 0,'-220'-54'3510'0'0,"-33"-4"-548"0"0,226 54-2987 0 0,0 2-1 0 0,-1 2 1 0 0,1 0-1 0 0,0 2 1 0 0,-1 1-1 0 0,1 1 1 0 0,-32 9-1 0 0,26-5-530 0 0</inkml:trace>
</inkml:ink>
</file>

<file path=ppt/ink/ink2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1-30T00:07:40.861"/>
    </inkml:context>
    <inkml:brush xml:id="br0">
      <inkml:brushProperty name="width" value="0.1" units="cm"/>
      <inkml:brushProperty name="height" value="0.1" units="cm"/>
      <inkml:brushProperty name="color" value="#F4F91B"/>
    </inkml:brush>
  </inkml:definitions>
  <inkml:trace contextRef="#ctx0" brushRef="#br0">1195 69 1839 0 0,'0'0'39'0'0,"0"0"-1"0"0,0 0 1 0 0,0-1-1 0 0,0 1 0 0 0,0 0 1 0 0,0 0-1 0 0,0 0 1 0 0,0-1-1 0 0,0 1 0 0 0,0 0 1 0 0,0 0-1 0 0,0 0 1 0 0,0 0-1 0 0,0-1 0 0 0,0 1 1 0 0,0 0-1 0 0,0 0 1 0 0,0 0-1 0 0,0 0 0 0 0,0 0 1 0 0,0-1-1 0 0,0 1 0 0 0,-1 0 1 0 0,1 0-1 0 0,0 0 1 0 0,0 0-1 0 0,0 0 0 0 0,0-1 1 0 0,0 1-1 0 0,0 0 1 0 0,-1 0-1 0 0,1 0 0 0 0,0 0 1 0 0,0 0-1 0 0,0 0 1 0 0,0 0-1 0 0,-1 0 0 0 0,1 0 1 0 0,0 0-1 0 0,-12-1 876 0 0,-21 5-347 0 0,20-2-618 0 0,-21 1 111 0 0,-167 10 1586 0 0,108-16-270 0 0,1-5-1 0 0,-146-31 1 0 0,33 8-740 0 0,174 28-658 0 0,1 2 1 0 0,-1 2-1 0 0,0 1 1 0 0,-51 9-1 0 0,49-3-834 0 0,0-2-2855 0 0</inkml:trace>
</inkml:ink>
</file>

<file path=ppt/ink/ink2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1-30T00:07:41.765"/>
    </inkml:context>
    <inkml:brush xml:id="br0">
      <inkml:brushProperty name="width" value="0.1" units="cm"/>
      <inkml:brushProperty name="height" value="0.1" units="cm"/>
      <inkml:brushProperty name="color" value="#F4F91B"/>
    </inkml:brush>
  </inkml:definitions>
  <inkml:trace contextRef="#ctx0" brushRef="#br0">2522 0 2959 0 0,'0'0'57'0'0,"-1"1"-1"0"0,0-1 0 0 0,0 0 1 0 0,0 1-1 0 0,0-1 0 0 0,1 0 1 0 0,-1 1-1 0 0,0-1 0 0 0,0 1 1 0 0,1-1-1 0 0,-1 1 0 0 0,0 0 1 0 0,1-1-1 0 0,-1 1 0 0 0,0 0 1 0 0,1-1-1 0 0,-1 1 0 0 0,1 0 1 0 0,-1 1-1 0 0,-11 21 135 0 0,8-13-153 0 0,0-3 18 0 0,0 0-1 0 0,0-1 1 0 0,0 0-1 0 0,-1 0 1 0 0,-9 10-1 0 0,10-13 41 0 0,1-1 0 0 0,0 1 0 0 0,-1-1 0 0 0,1 0 0 0 0,-1-1 0 0 0,0 1 0 0 0,1-1 0 0 0,-1 1 0 0 0,0-1 0 0 0,0 0 0 0 0,0 0-1 0 0,-7 0 1 0 0,-252 3 2690 0 0,140-7-2068 0 0,-99 14 253 0 0,-2-1-350 0 0,-97-20 281 0 0,80 3-263 0 0,83 3-316 0 0,-120 9-120 0 0,170-1-155 0 0,27 0-107 0 0,-117 21 0 0 0,81 1-3594 0 0,49-6-363 0 0</inkml:trace>
</inkml:ink>
</file>

<file path=ppt/ink/ink2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1-30T00:07:45.134"/>
    </inkml:context>
    <inkml:brush xml:id="br0">
      <inkml:brushProperty name="width" value="0.1" units="cm"/>
      <inkml:brushProperty name="height" value="0.1" units="cm"/>
      <inkml:brushProperty name="color" value="#F4F91B"/>
    </inkml:brush>
  </inkml:definitions>
  <inkml:trace contextRef="#ctx0" brushRef="#br0">1729 215 455 0 0,'0'-7'674'0'0,"-1"-1"0"0"0,0 1 0 0 0,0-1 0 0 0,-1 1-1 0 0,0-1 1 0 0,0 1 0 0 0,-1 0 0 0 0,-6-13-1 0 0,7 18-587 0 0,0 0-1 0 0,-1-1 0 0 0,1 1 0 0 0,-1 0 0 0 0,0 1 0 0 0,1-1 1 0 0,-1 0-1 0 0,0 1 0 0 0,0-1 0 0 0,0 1 0 0 0,0 0 0 0 0,0 0 1 0 0,-1 0-1 0 0,1 1 0 0 0,0-1 0 0 0,-6 0 0 0 0,-6 0 150 0 0,0 1-1 0 0,-19 2 1 0 0,22-1-123 0 0,-133 16 2954 0 0,125-13-3578 0 0,-37 10 1 0 0,40-8 510 0 0,1-2 1 0 0,-1 0-1 0 0,-27 2 0 0 0,39-6 12 0 0,-11 2 79 0 0,-1-2-1 0 0,1 0 1 0 0,-1 0 0 0 0,1-2 0 0 0,-1 0-1 0 0,-22-6 1 0 0,-1-4 238 0 0,0 3-1 0 0,-47-6 1 0 0,60 11-223 0 0,-89-12 194 0 0,57 10 28 0 0,0-3 1 0 0,-69-20-1 0 0,75 13 3 0 0,-1 3-1 0 0,-100-12 0 0 0,121 23-529 0 0,0 1 0 0 0,-34 3-1 0 0,42 1-786 0 0,0 1-1 0 0,1 1 1 0 0,-32 10 0 0 0,17-1-3427 0 0</inkml:trace>
</inkml:ink>
</file>

<file path=ppt/ink/ink2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1-30T00:07:45.902"/>
    </inkml:context>
    <inkml:brush xml:id="br0">
      <inkml:brushProperty name="width" value="0.1" units="cm"/>
      <inkml:brushProperty name="height" value="0.1" units="cm"/>
      <inkml:brushProperty name="color" value="#F4F91B"/>
    </inkml:brush>
  </inkml:definitions>
  <inkml:trace contextRef="#ctx0" brushRef="#br0">1069 141 1375 0 0,'-14'0'1680'0'0,"0"-1"0"0"0,-20-4 0 0 0,-59-20-90 0 0,54 13-652 0 0,-33-12 164 0 0,-23-6 107 0 0,82 26-1065 0 0,-33-7 302 0 0,0 1 0 0 0,0 2 0 0 0,-54-2 0 0 0,54 9-270 0 0,1 3 0 0 0,-81 12 0 0 0,105-10-339 0 0,-1 1 1 0 0,1 1-1 0 0,0 1 0 0 0,1 1 1 0 0,-1 1-1 0 0,2 0 0 0 0,-36 24 1 0 0,16-5-4304 0 0</inkml:trace>
</inkml:ink>
</file>

<file path=ppt/ink/ink2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1-30T00:07:46.866"/>
    </inkml:context>
    <inkml:brush xml:id="br0">
      <inkml:brushProperty name="width" value="0.1" units="cm"/>
      <inkml:brushProperty name="height" value="0.1" units="cm"/>
      <inkml:brushProperty name="color" value="#F4F91B"/>
    </inkml:brush>
  </inkml:definitions>
  <inkml:trace contextRef="#ctx0" brushRef="#br0">1826 55 919 0 0,'0'-1'340'0'0,"1"0"-1"0"0,0 0 0 0 0,0 0 0 0 0,-1 0 1 0 0,1 0-1 0 0,0 0 0 0 0,-1 0 0 0 0,1-1 1 0 0,-1 1-1 0 0,1 0 0 0 0,-1-3 0 0 0,1 3-271 0 0,-1 0-1 0 0,0 0 1 0 0,0-1-1 0 0,0 1 1 0 0,0 0-1 0 0,0 0 1 0 0,0-1-1 0 0,0 1 0 0 0,0 0 1 0 0,-1 0-1 0 0,1-1 1 0 0,0 1-1 0 0,-1 0 1 0 0,1 0-1 0 0,-1 0 1 0 0,1 0-1 0 0,-1 0 1 0 0,0 0-1 0 0,1 0 0 0 0,-1 0 1 0 0,0 0-1 0 0,0 0 1 0 0,0 0-1 0 0,0 0 1 0 0,0 0-1 0 0,0 0 1 0 0,0 1-1 0 0,0-1 0 0 0,0 0 1 0 0,0 1-1 0 0,0-1 1 0 0,0 1-1 0 0,0-1 1 0 0,0 1-1 0 0,-1 0 1 0 0,-1-1-1 0 0,-7 0 175 0 0,0 0 1 0 0,0 0-1 0 0,0 1 1 0 0,0 0-1 0 0,-16 3 1 0 0,-168 12 1006 0 0,158-13-944 0 0,-91 10 589 0 0,-15 1-384 0 0,-193-31 241 0 0,286 13-586 0 0,-286 1 584 0 0,169 8-695 0 0,152-4-104 0 0,-137 4 266 0 0,122-2-670 0 0,0 2 0 0 0,0 1 0 0 0,-33 10-1 0 0,28-4-3897 0 0</inkml:trace>
</inkml:ink>
</file>

<file path=ppt/ink/ink2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1-30T00:18:14.638"/>
    </inkml:context>
    <inkml:brush xml:id="br0">
      <inkml:brushProperty name="width" value="0.1" units="cm"/>
      <inkml:brushProperty name="height" value="0.1" units="cm"/>
      <inkml:brushProperty name="color" value="#F4F91B"/>
    </inkml:brush>
  </inkml:definitions>
  <inkml:trace contextRef="#ctx0" brushRef="#br0">56 869 1839 0 0,'0'0'40'0'0,"0"-1"0"0"0,0 1 0 0 0,1 0 0 0 0,-1-1 0 0 0,0 1 0 0 0,0-1 0 0 0,0 1 0 0 0,1 0 0 0 0,-1-1 0 0 0,0 1 0 0 0,0-1 0 0 0,0 1 0 0 0,0-1 0 0 0,0 1-1 0 0,0 0 1 0 0,0-1 0 0 0,0 1 0 0 0,0-1 0 0 0,0 1 0 0 0,0-1 0 0 0,0 1 0 0 0,0-1 0 0 0,0 1 0 0 0,-1 0 0 0 0,1-1 0 0 0,0 1 0 0 0,0-1 0 0 0,0 1-1 0 0,-1 0 1 0 0,1-1 0 0 0,0 1 0 0 0,-1-1 0 0 0,-13-14 3131 0 0,2 1-2581 0 0,10 9-278 0 0,-1-1 0 0 0,2 0 0 0 0,-1 1 0 0 0,1-1 1 0 0,-1 0-1 0 0,1 0 0 0 0,1 1 0 0 0,-1-1 0 0 0,1 0 0 0 0,0 0 0 0 0,1 0 0 0 0,0-7 0 0 0,-1 13-312 0 0,1-3 100 0 0,0-1 0 0 0,-1 0 0 0 0,1 1 0 0 0,-1-1-1 0 0,0 0 1 0 0,0 0 0 0 0,0 0 0 0 0,-1 1-1 0 0,0-1 1 0 0,1 0 0 0 0,-3-3 0 0 0,3 6-96 0 0,0 1 0 0 0,0 0 0 0 0,0-1 1 0 0,0 1-1 0 0,-1-1 0 0 0,1 1 0 0 0,0 0 1 0 0,0-1-1 0 0,0 1 0 0 0,0-1 0 0 0,0 1 0 0 0,0-1 1 0 0,0 1-1 0 0,0 0 0 0 0,0-1 0 0 0,0 1 1 0 0,1-1-1 0 0,-1 1 0 0 0,0 0 0 0 0,0-1 1 0 0,0 1-1 0 0,0-1 0 0 0,1 1 0 0 0,-1 0 0 0 0,0-1 1 0 0,0 1-1 0 0,0 0 0 0 0,1-1 0 0 0,0 1 1 0 0,12-9 62 0 0,-12 8-61 0 0,0 1 1 0 0,0 0 0 0 0,0-1 0 0 0,0 0 0 0 0,0 1 0 0 0,0-1-1 0 0,0 0 1 0 0,0 1 0 0 0,0-1 0 0 0,0 0 0 0 0,-1 0-1 0 0,2-1 1 0 0,-1-2 20 0 0,0 1-1 0 0,-1-1 1 0 0,1 1-1 0 0,-1-1 1 0 0,0 1-1 0 0,0-1 0 0 0,0 1 1 0 0,0-1-1 0 0,-1 1 1 0 0,1-1-1 0 0,-1 1 1 0 0,0-1-1 0 0,0 1 1 0 0,-2-4-1 0 0,-5-22 361 0 0,7 18-276 0 0,1-1 0 0 0,-1 1-1 0 0,2 0 1 0 0,-1 0 0 0 0,2-1-1 0 0,-1 1 1 0 0,2 0 0 0 0,-1 0-1 0 0,2 0 1 0 0,-1 1 0 0 0,9-17-1 0 0,5-14 129 0 0,-14 31-197 0 0,1 0 0 0 0,1 1 0 0 0,-1-1 0 0 0,2 1 0 0 0,7-11 0 0 0,-11 17-14 0 0,0-1 1 0 0,0 1-1 0 0,0-1 1 0 0,0 0-1 0 0,0 1 0 0 0,-1-1 1 0 0,1 0-1 0 0,-1 0 0 0 0,0 0 1 0 0,-1 0-1 0 0,1-1 1 0 0,-1 1-1 0 0,1-8 0 0 0,-2-4 216 0 0,-1 0 0 0 0,-5-21-1 0 0,-1-15 760 0 0,8 45-610 0 0,0-6-362 0 0,-1 0-1 0 0,-1-1 1 0 0,0 1 0 0 0,0 0-1 0 0,-1 0 1 0 0,-9-22 0 0 0,12 33-36 0 0,-1 1 1 0 0,1 0-1 0 0,-1 0 1 0 0,0 0-1 0 0,1 0 1 0 0,-1 0 0 0 0,0 0-1 0 0,0 1 1 0 0,0-1-1 0 0,1 0 1 0 0,-1 0-1 0 0,0 0 1 0 0,0 1-1 0 0,0-1 1 0 0,0 0 0 0 0,0 1-1 0 0,-1-1 1 0 0,1 1-1 0 0,0 0 1 0 0,0-1-1 0 0,0 1 1 0 0,0 0 0 0 0,0-1-1 0 0,-1 1 1 0 0,1 0-1 0 0,0 0 1 0 0,0 0-1 0 0,0 0 1 0 0,-1 0 0 0 0,-1 1-1 0 0,-1 0-102 0 0,0 0 0 0 0,0 1 0 0 0,0 0 0 0 0,0-1 0 0 0,0 1 0 0 0,0 1 0 0 0,-3 2 0 0 0,-16 10-905 0 0</inkml:trace>
</inkml:ink>
</file>

<file path=ppt/ink/ink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1-29T23:44:25.602"/>
    </inkml:context>
    <inkml:brush xml:id="br0">
      <inkml:brushProperty name="width" value="0.1" units="cm"/>
      <inkml:brushProperty name="height" value="0.1" units="cm"/>
      <inkml:brushProperty name="color" value="#E71224"/>
    </inkml:brush>
  </inkml:definitions>
  <inkml:trace contextRef="#ctx0" brushRef="#br0">1084 1322 2879 0 0,'-5'-4'125'0'0,"0"1"-1"0"0,0 0 1 0 0,0 0-1 0 0,-1 1 0 0 0,1-1 1 0 0,-1 1-1 0 0,0 0 0 0 0,1 1 1 0 0,-1 0-1 0 0,-10-2 0 0 0,-16 2 105 0 0,0 2-1 0 0,1 0 1 0 0,-1 2-1 0 0,-38 9 1 0 0,45-8-52 0 0,-29 3 543 0 0,-84-2 0 0 0,30-2 376 0 0,47 6-724 0 0,44-6-250 0 0,-1 0 0 0 0,-22 0 0 0 0,29-4 1400 0 0,16 1-864 0 0,122 5 722 0 0,-90-7-1013 0 0,0-1 1 0 0,39-9-1 0 0,48-5 520 0 0,-65 13-714 0 0,66-1 130 0 0,40 2 299 0 0,-42-2-188 0 0,-78 5-331 0 0,208-4 186 0 0,-215 4-162 0 0,37 5 0 0 0,18 0 156 0 0,25 0-7 0 0,38-2-36 0 0,81-27 164 0 0,-206 20-300 0 0,123-8 227 0 0,14-3-136 0 0,-83 9-35 0 0,-26 3-70 0 0,-33 1-42 0 0,-20 2-11 0 0,0 0 0 0 0,1 0 0 0 0,-1-1 0 0 0,1 0 0 0 0,-1 0 0 0 0,0-1 0 0 0,0 0 1 0 0,10-4-1 0 0,-12 4-1 0 0,0 1 1 0 0,-1 0 0 0 0,1 0 0 0 0,0 0 0 0 0,5-1-1 0 0,-7 2-12 0 0,-1 0-1 0 0,1 0 0 0 0,-1 0 1 0 0,1 0-1 0 0,-1 0 1 0 0,1 0-1 0 0,-1-1 0 0 0,1 1 1 0 0,-1-1-1 0 0,1 1 0 0 0,-1-1 1 0 0,0 1-1 0 0,1-1 0 0 0,-1 0 1 0 0,0 0-1 0 0,0 0 0 0 0,1 0 1 0 0,-1 0-1 0 0,0 0 0 0 0,0 0 1 0 0,0 0-1 0 0,0 0 0 0 0,0 0 1 0 0,0 0-1 0 0,-1-1 0 0 0,1 1 1 0 0,0 0-1 0 0,-1-1 0 0 0,1 1 1 0 0,-1-1-1 0 0,1 1 1 0 0,-1-1-1 0 0,1-2 0 0 0,0-5 99 0 0,-1 0-1 0 0,0 0 1 0 0,0 0-1 0 0,-3-13 0 0 0,2 14-36 0 0,0 0 0 0 0,0 0-1 0 0,1-1 1 0 0,0 1-1 0 0,2-13 1 0 0,0 12-20 0 0,-1 1 1 0 0,-1-1-1 0 0,0-10 1 0 0,1-22 136 0 0,2 9-22 0 0,-1 0 0 0 0,-2 1-1 0 0,-2-1 1 0 0,-10-60 0 0 0,11 85-158 0 0,-14-140 119 0 0,6 43-50 0 0,3 9-8 0 0,5 58-4 0 0,-8-56 1 0 0,7 82-58 0 0,1 1 5 0 0,-1 0 0 0 0,0 1 0 0 0,0-1 1 0 0,-1 0-1 0 0,0 1 0 0 0,-1 0 0 0 0,0 0 1 0 0,-1 0-1 0 0,-6-10 0 0 0,-3 1 9 0 0,-1 1-1 0 0,-26-22 1 0 0,31 31-13 0 0,1 1-1 0 0,-1 0 0 0 0,-1 0 1 0 0,0 1-1 0 0,0 1 1 0 0,-14-6-1 0 0,-6 2-2 0 0,0 1 0 0 0,-1 1 0 0 0,1 2 0 0 0,-44-2 0 0 0,-74 0 0 0 0,-293 2 0 0 0,211 15 0 0 0,43 7 0 0 0,50-4 0 0 0,69-7 0 0 0,-88 4 0 0 0,-43-14 0 0 0,148 2 0 0 0,34 0 0 0 0,1 1 0 0 0,-1 1 0 0 0,-22 3 0 0 0,-19 6 0 0 0,-71 13 0 0 0,95-16 0 0 0,-44 2 0 0 0,34-4 0 0 0,6-1 0 0 0,-44-4 0 0 0,23-1 0 0 0,33 2 0 0 0,-27 4 0 0 0,-8-1 0 0 0,60-3 0 0 0,-1 0 0 0 0,0 1 0 0 0,1-1 0 0 0,-1 1 0 0 0,1-1 0 0 0,0 1 0 0 0,-1 0 0 0 0,1 0 0 0 0,0 0 0 0 0,-1 1 0 0 0,1-1 0 0 0,0 0 0 0 0,0 1 0 0 0,0 0 0 0 0,0-1 0 0 0,0 1 0 0 0,0 0 0 0 0,1 0 0 0 0,-1 0 0 0 0,1 0 0 0 0,-1 0 0 0 0,1 0 0 0 0,0 0 0 0 0,0 1 0 0 0,-1-1 0 0 0,2 0 0 0 0,-1 1 0 0 0,0-1 0 0 0,0 1 0 0 0,1-1 0 0 0,0 1 0 0 0,-1-1 0 0 0,1 1 0 0 0,0 0 0 0 0,0-1 0 0 0,0 1 0 0 0,1-1 0 0 0,-1 1 0 0 0,1-1 0 0 0,-1 1 0 0 0,1-1 0 0 0,1 5 0 0 0,7 25 0 0 0,-2 1 0 0 0,-2 0 0 0 0,3 64 0 0 0,-6-65 0 0 0,-2 80-70 0 0,-2-71 73 0 0,6 54 0 0 0,-4-94-3 0 0,19 120 0 0 0,-16-108 0 0 0,1 0 0 0 0,0 0 0 0 0,1 0 0 0 0,1 0 0 0 0,0-1 0 0 0,14 22 0 0 0,-17-30-6 0 0,-1 1 1 0 0,0 0-1 0 0,0-1 0 0 0,0 1 1 0 0,0 0-1 0 0,-1 0 0 0 0,1 0 0 0 0,-1 0 1 0 0,-1 0-1 0 0,1 1 0 0 0,-1-1 0 0 0,0 0 1 0 0,0 0-1 0 0,0 0 0 0 0,-1 1 1 0 0,-2 7-1 0 0,-2 9-607 0 0,-1-1 1 0 0,-14 33-1 0 0,13-37-304 0 0,-5 12-959 0 0</inkml:trace>
</inkml:ink>
</file>

<file path=ppt/ink/ink2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1-30T00:18:21.890"/>
    </inkml:context>
    <inkml:brush xml:id="br0">
      <inkml:brushProperty name="width" value="0.35" units="cm"/>
      <inkml:brushProperty name="height" value="2.1" units="cm"/>
      <inkml:brushProperty name="color" value="#33CCFF"/>
      <inkml:brushProperty name="inkEffects" value="pencil"/>
    </inkml:brush>
  </inkml:definitions>
  <inkml:trace contextRef="#ctx0" brushRef="#br0">1862 1561 4375 258619 47985,'0'-1'424'0'0,"-1"-2"-424"0"0,-1 0 744 0 0,1 0 968 0 0,1-3-216 0 0,1-2-360 0 0,2-6-224 0 0,1-4-288 0 0,2-2-64 0 0,0 0-80 0 0,0 0-32 0 0,-1 2-48 0 0,-1 1-8 0 0,-2 3-24 0 0,-1 2 8 0 0,-1 0-184 0 0,0 3 0 0 0,-1 0 0 0 0,-1 2 72 0 0,0 1 312 0 0,-2 1-288 0 0,0 1-8 0 0,0 1 0 0 0,-1 2 0 0 0,-1 1 208 0 0,0 1-104 0 0,-2 1-8 0 0,0 1-24 0 0,-1 0 24 0 0,0 1 40 0 0,0-1 0 0 0,-1 0 0 0 0,0-1-208 0 0,1 0-16 0 0,-1-2 192 0 0,-1 1 0 0 0,-2-2 0 0 0,-3 0 0 0 0,0 0-16 0 0,-1-1-24 0 0,1 1-184 0 0,2 1 0 0 0,1 0 0 0 0,1 1-32 0 0,1 0-16 0 0,0 0 0 0 0,-1 1 88 0 0,-1 0-120 0 0,-1 1 0 0 0,0 0 0 0 0,0 0 0 0 0,-2 0 80 0 0,-4 0 16 0 0,-2 0 32 0 0,-3 0-8 0 0,-4-1-8 0 0,-3 1-24 0 0,0 0-104 0 0,3-1 0 0 0,0 1 0 0 0,-4 1 32 0 0,-2 1 0 0 0,-2 1-24 0 0,1-1-72 0 0,3 0 0 0 0,4 1 64 0 0,3-2-64 0 0,3 0 0 0 0,3 0 0 0 0,1 0 72 0 0,2-1-72 0 0,2 0 0 0 0,0-1 96 0 0,1 0-96 0 0,0-2 96 0 0,-3 2 0 0 0,-1-2-96 0 0,0 1 96 0 0,2-2-96 0 0,0 0 88 0 0,0 0-8 0 0,-3 0-8 0 0,0 0-72 0 0,2 1 64 0 0,1 0-64 0 0,2-1 64 0 0,2 0-64 0 0,1 1 0 0 0,-2-2 64 0 0,-1 1-64 0 0,-2 0 64 0 0,-1 0 16 0 0,3 1-80 0 0,0 0 80 0 0,2 1-80 0 0,-2 0 72 0 0,1 0-72 0 0,1 1 0 0 0,0 0 72 0 0,-2 0-8 0 0,0 1-64 0 0,0-1 80 0 0,-2 1-16 0 0,2-1-64 0 0,1 0 64 0 0,0-1-64 0 0,-1 1 64 0 0,-1-1 8 0 0,-1 0-72 0 0,2 1 0 0 0,0-1 64 0 0,-2 0-64 0 0,0 0 0 0 0,2 0 64 0 0,1 1-64 0 0,2-1 0 0 0,1 0 0 0 0,-1 0 64 0 0,0 0-64 0 0,1 0 0 0 0,-3 0 0 0 0,1 0 0 0 0,1 0 0 0 0,1 0 0 0 0,2 0 0 0 0,-2 0 0 0 0,2 0 64 0 0,-1 0-64 0 0,1-1 0 0 0,-1 0 0 0 0,0-1 0 0 0,0-2 64 0 0,1 0 0 0 0,2-1-64 0 0,1 1 0 0 0,1-1 72 0 0,0-2 8 0 0,0-1-16 0 0,0-2 0 0 0,1-1-64 0 0,0 0 64 0 0,0 1-64 0 0,1 0 64 0 0,-1 2-64 0 0,1 0 64 0 0,-1 1-64 0 0,1-1 0 0 0,-1 0 64 0 0,1 1-64 0 0,-1-1 0 0 0,0 1 0 0 0,0-1 64 0 0,0-2-64 0 0,0-1 0 0 0,0-1 64 0 0,0-2-64 0 0,1 1 0 0 0,-1-2 64 0 0,0-1-64 0 0,-1-3 64 0 0,-1 0-64 0 0,-1-2 0 0 0,1 2 64 0 0,0 1-64 0 0,1-1 0 0 0,2-1 64 0 0,0-2 0 0 0,2 0-64 0 0,0 1 0 0 0,0 1 64 0 0,0 1-64 0 0,-1 0 0 0 0,1 1 0 0 0,-1-1 64 0 0,1-4-64 0 0,0 0 64 0 0,0 1-64 0 0,1 2 0 0 0,1 2 0 0 0,0-1 0 0 0,0 0 0 0 0,0 0 64 0 0,1-1-64 0 0,-1-1 0 0 0,1 1 0 0 0,0-2 0 0 0,0 0 0 0 0,-1 0 64 0 0,0-2-64 0 0,0-5 0 0 0,-1-3 0 0 0,1-3 64 0 0,0 1-64 0 0,1 2 64 0 0,0 4-64 0 0,1 1 0 0 0,1 2 0 0 0,-1 3 64 0 0,0 2-64 0 0,0 2 0 0 0,0-2 0 0 0,-1 1 0 0 0,1 1 0 0 0,0-1 0 0 0,0 2 0 0 0,0 2 0 0 0,2-2 64 0 0,0 2-64 0 0,1 1 0 0 0,1-1 0 0 0,1 1 0 0 0,1-1 0 0 0,1 1 0 0 0,5-3 0 0 0,2 0 0 0 0,2 1 0 0 0,-1 2 0 0 0,0 3 0 0 0,-2 1 0 0 0,0 2 0 0 0,-1 1 0 0 0,0 0 0 0 0,1 1 0 0 0,0 1 0 0 0,2-1 0 0 0,1 0 0 0 0,0 0 0 0 0,0 1 0 0 0,0 1 0 0 0,3-1 0 0 0,2 0 0 0 0,0 0 0 0 0,0 1 0 0 0,-2-1 0 0 0,0 2 0 0 0,4-1 0 0 0,0 2 0 0 0,1 0 0 0 0,3 1 0 0 0,5 0 0 0 0,6 1 0 0 0,2-1 0 0 0,-1 0 0 0 0,-6 0 0 0 0,-4-1 0 0 0,-6 1 0 0 0,-3-1 0 0 0,-2-1 0 0 0,-1 0 0 0 0,-1 0 0 0 0,5-2 0 0 0,6-1 0 0 0,6 1 0 0 0,0 0 0 0 0,-3 0 0 0 0,0 1 0 0 0,1 1 0 0 0,-1 0 0 0 0,-1 2 0 0 0,0 0 0 0 0,-3 3 0 0 0,-3-1 0 0 0,-5 1 0 0 0,0 0 0 0 0,0 0 0 0 0,2 1 0 0 0,-1 0 0 0 0,1 0 0 0 0,-2 0 0 0 0,-4 0 0 0 0,-1-1 0 0 0,-3 1 0 0 0,-2 0 0 0 0,0 0 0 0 0,-2 2 0 0 0,-1-1 0 0 0,0 1 0 0 0,-1 1 0 0 0,-1-1 0 0 0,0 0 0 0 0,0 1 0 0 0,0 1 0 0 0,0 2 0 0 0,0 2 0 0 0,-1 2 0 0 0,0 2 0 0 0,-2 2 0 0 0,0 1 0 0 0,-1 1 0 0 0,1 1 0 0 0,-1-2 0 0 0,-1-1 0 0 0,0-3 0 0 0,-1-1 0 0 0,-1-1 0 0 0,1-1 0 0 0,0 0 0 0 0,-1-1-64 0 0,0 1 64 0 0,0 0 0 0 0,0 0 0 0 0,0 0 0 0 0,-1 1 0 0 0,0 0 0 0 0,0 1 0 0 0,0 3 0 0 0,0 2 0 0 0,1 3 0 0 0,-1 1 0 0 0,1-1 0 0 0,1 2 0 0 0,-1 2 0 0 0,1 2 0 0 0,-1-1 0 0 0,1-1 0 0 0,1-2 0 0 0,-1-2 0 0 0,2-1 0 0 0,-1 0 0 0 0,1-1 0 0 0,0 1 0 0 0,1-2 0 0 0,0 3 0 0 0,0 0 0 0 0,1-2 0 0 0,-1-1 0 0 0,1-3 0 0 0,1 1 0 0 0,-1-1 0 0 0,1-1 0 0 0,-1 2 0 0 0,1 2 0 0 0,-1 2 0 0 0,0 2 0 0 0,-1-1 0 0 0,0 1 0 0 0,-2-4 0 0 0,0-2 0 0 0,-3-2 0 0 0,-1-2 0 0 0,0-1 0 0 0,0-1 0 0 0,-1-1 0 0 0,-1-1 0 0 0,0 2 0 0 0,-1-1 0 0 0,0-1 0 0 0,0 1 0 0 0,0-2 0 0 0,0 1 0 0 0,-1 0 0 0 0,-2 2 0 0 0,-2 2 0 0 0,-3 2 0 0 0,-3 3 0 0 0,-1 1 0 0 0,0-2 0 0 0,-3 0 0 0 0,-2-1 0 0 0,1-2 0 0 0,0-1 0 0 0,1-2 0 0 0,-2 1 0 0 0,-6 2 64 0 0,-5 2-64 0 0,-1 0 0 0 0,2-2 0 0 0,1 1 0 0 0,2-1 0 0 0,3-1 0 0 0,3-2 0 0 0,3 0 0 0 0,-4 0 0 0 0,-6 1 0 0 0,-7 1 0 0 0,-1-1 0 0 0,2-2 0 0 0,0-1 0 0 0,2-2 0 0 0,3-2 0 0 0,4-2 0 0 0,2-2 64 0 0,0-2-64 0 0,-1-2 0 0 0,1-1 0 0 0,2-1 0 0 0,0-1 0 0 0,-2 0 0 0 0,-3-1 64 0 0,-3-1-64 0 0,1 0 0 0 0,1 2 0 0 0,0-1 0 0 0,1 1 0 0 0,2 1 0 0 0,3 1 0 0 0,2-1 0 0 0,2 0 0 0 0,2 0 0 0 0,-3-3 0 0 0,-3-2 64 0 0,-1-3-64 0 0,1 1 0 0 0,1-1 0 0 0,2 2 0 0 0,-2-2 0 0 0,-5 1 0 0 0,-1 0 0 0 0,0 1 0 0 0,3 2 0 0 0,1 1 0 0 0,2-1 0 0 0,-2 0 0 0 0,3-1 0 0 0,1-1 0 0 0,2 0 0 0 0,-1-3 0 0 0,1-1 0 0 0,1 0 0 0 0,3 1 0 0 0,2-1 0 0 0,2 1 0 0 0,2 1 0 0 0,0-1 0 0 0,0 1 0 0 0,1 1 64 0 0,0-1-64 0 0,0 1 0 0 0,0 0 0 0 0,0 0 0 0 0,0-3 0 0 0,0-1 0 0 0,-1-3 0 0 0,1 0 0 0 0,1 1 0 0 0,2 2 0 0 0,1 1 0 0 0,2-1 0 0 0,1-3 0 0 0,2-2 0 0 0,2-4 0 0 0,2 0 64 0 0,0 1-64 0 0,1 2 0 0 0,1 0 0 0 0,2-3 0 0 0,0 1 0 0 0,0 1 0 0 0,0 1 0 0 0,0 2 0 0 0,3-2 0 0 0,3-2 0 0 0,0-2 0 0 0,4-4 0 0 0,2-5 0 0 0,4-5 0 0 0,0-1 0 0 0,-1 2 0 0 0,-2 5 0 0 0,-3 5 0 0 0,-2 5 0 0 0,-1 4 0 0 0,-1 2 0 0 0,2-1 0 0 0,4-1 0 0 0,3-1 0 0 0,1 0 0 0 0,-3 2 0 0 0,0 1 0 0 0,1 0 0 0 0,-2 2 0 0 0,-3 2 0 0 0,-2 3 0 0 0,-1 0 0 0 0,-2 2 0 0 0,0 2 0 0 0,0 1 0 0 0,1 0 0 0 0,1 1 0 0 0,0 0 0 0 0,4 1 0 0 0,4-1 0 0 0,5 2 0 0 0,2 2 0 0 0,1 2 0 0 0,-4 1 0 0 0,-3 2 0 0 0,-3 1 0 0 0,-2 1 0 0 0,-3 2 0 0 0,-1 0 0 0 0,2 0-64 0 0,4 1 64 0 0,7 2 0 0 0,4-1 0 0 0,-1-1 0 0 0,6-1 0 0 0,6-1 0 0 0,1-1 0 0 0,-4-2 0 0 0,-3-1 0 0 0,-4-1 0 0 0,1 0 0 0 0,-1 1 0 0 0,-3-1 0 0 0,-2 1 0 0 0,-2 0 0 0 0,2 2 0 0 0,6 0 0 0 0,-1 2 0 0 0,-1-1 0 0 0,0 0 0 0 0,1 0 0 0 0,-2 1 0 0 0,-1 0 0 0 0,-2 0 0 0 0,-5 1 0 0 0,-4-1 0 0 0,-5 0 0 0 0,-2 0 0 0 0,-2 0 0 0 0,0 3 0 0 0,0 2 0 0 0,0 2 0 0 0,-1 0 0 0 0,-1 0 0 0 0,-2-1 0 0 0,-1-1 0 0 0,-1 0 0 0 0,0-2 0 0 0,-1 1 0 0 0,0-1 0 0 0,1 3 0 0 0,0 3 0 0 0,0 0 0 0 0,-1 1 0 0 0,-1 0 0 0 0,0-1 0 0 0,-2 1 0 0 0,-1 0 0 0 0,0 2 0 0 0,-1 0 0 0 0,0 1 0 0 0,-1-1 0 0 0,0 3 0 0 0,-1 1 0 0 0,0 0 0 0 0,0 3 0 0 0,-1 5 0 0 0,-2 4 0 0 0,1-1 0 0 0,-1 0 0 0 0,0 1 0 0 0,0 2 0 0 0,-2 2 0 0 0,1-2 0 0 0,0-5 0 0 0,0-5 0 0 0,1-3 0 0 0,-1-2 0 0 0,-1 2 0 0 0,-2 1 0 0 0,0 0 0 0 0,0-1 0 0 0,0-2 0 0 0,2-1 0 0 0,-1 1 0 0 0,1 1 0 0 0,0-1 0 0 0,0-1 0 0 0,1-1 0 0 0,0-1 0 0 0,0-2 0 0 0,-3 2 0 0 0,-1-1 0 0 0,-2 1 0 0 0,-1-1 0 0 0,-1-2 0 0 0,-2 0 0 0 0,-1-1 0 0 0,1-1 0 0 0,0 0 0 0 0,-3 2 0 0 0,1-1 0 0 0,-1-1 0 0 0,-2 1 0 0 0,-3-1 0 0 0,-5-1 0 0 0,1-2 0 0 0,2-1 0 0 0,2-3 0 0 0,3-1 64 0 0,1-2-64 0 0,1-1 0 0 0,-6-1 0 0 0,-2-1 0 0 0,-2 0 0 0 0,-6-1 64 0 0,-8 0-64 0 0,-7-1 0 0 0,-4 0 0 0 0,-3-2 0 0 0,-1-2 0 0 0,-3-1 64 0 0,-3-1-64 0 0,-2-1 0 0 0,6-1 0 0 0,7 1 0 0 0,8 1 0 0 0,6 0 0 0 0,-1-2 0 0 0,-4-3 64 0 0,-1 0-64 0 0,2 0 0 0 0,4 0 0 0 0,3 1 0 0 0,2 0 0 0 0,3 0 0 0 0,2 1 0 0 0,2-1 0 0 0,2 0 0 0 0,2-1 0 0 0,0-2 64 0 0,1-3-64 0 0,2-1 0 0 0,0-3 0 0 0,-1-4 0 0 0,0-4 64 0 0,1-3-64 0 0,3 1 0 0 0,3 4 0 0 0,4 0 0 0 0,2-1 64 0 0,3-1-64 0 0,2-1 0 0 0,2 2 0 0 0,3 4 0 0 0,0 2 0 0 0,2 3 0 0 0,1-1 0 0 0,0 1 0 0 0,1 1 0 0 0,0 0 0 0 0,1 1 0 0 0,0 0 0 0 0,0 0 0 0 0,3-4 0 0 0,0-2 0 0 0,1 0 0 0 0,2-4 0 0 0,-1-1 0 0 0,0-1 0 0 0,-1 2 0 0 0,-1 0 0 0 0,0-3 0 0 0,1 0 0 0 0,-1 0 0 0 0,2-4 0 0 0,1 0 0 0 0,-1 2 0 0 0,3-1 0 0 0,4-2 0 0 0,4-2 0 0 0,0 3 0 0 0,-1 5 0 0 0,-2 4 0 0 0,-2 4 0 0 0,0 2 0 0 0,1 2 0 0 0,4-3 0 0 0,4 0 0 0 0,0 2 0 0 0,1 2 0 0 0,-1 1 0 0 0,2 1 0 0 0,4 0 0 0 0,0 1 0 0 0,-1 1 0 0 0,0 1 0 0 0,2 2 0 0 0,5 1 0 0 0,3 3 0 0 0,3 4 0 0 0,0 2 0 0 0,-4 2 0 0 0,1 2 0 0 0,1 2 0 0 0,-1 0 0 0 0,-3 0 0 0 0,1 0 0 0 0,-2-1 0 0 0,-2-1 0 0 0,4-1 0 0 0,0 0 0 0 0,-1-1 0 0 0,3 0 0 0 0,-1 1 0 0 0,-2 0 0 0 0,-1 1 0 0 0,2 2 0 0 0,0 1 0 0 0,0 2 0 0 0,-2 3 0 0 0,-2 1 0 0 0,-1 2 0 0 0,-6-1 0 0 0,-4-1 0 0 0,-2 0 0 0 0,1 2 0 0 0,1 2 0 0 0,0 1 0 0 0,0 1 0 0 0,-1-1 0 0 0,-3-1 0 0 0,-3-1 0 0 0,-1-1 0 0 0,0 3 0 0 0,1 3 0 0 0,-2 1 0 0 0,-2 0 0 0 0,-1 3 0 0 0,0 2 0 0 0,-2 1-64 0 0,0 3 64 0 0,1 6 0 0 0,0 0 0 0 0,-2-2 0 0 0,1 2 0 0 0,-1 2 0 0 0,-1-1 0 0 0,-2-5 0 0 0,-2 0 0 0 0,-1-2 0 0 0,-3 0 0 0 0,-2-4 0 0 0,-1-4 0 0 0,0-3 0 0 0,-2-3 0 0 0,1-3 0 0 0,0 0 0 0 0,0 1 0 0 0,-2 3 0 0 0,1 2 0 0 0,-1-1 0 0 0,0 2 0 0 0,0-1 0 0 0,-1-1 0 0 0,-1 1 0 0 0,-2 2 0 0 0,-4 4 0 0 0,-1 1 0 0 0,0-2 0 0 0,1-4 0 0 0,0-2 0 0 0,1-2 0 0 0,-1 1 0 0 0,-3 3 0 0 0,0 0 0 0 0,0-2 0 0 0,1-2 0 0 0,1-2 0 0 0,1-1 0 0 0,-1-3 0 0 0,-4 2 0 0 0,-2-1 0 0 0,-1-1 0 0 0,-1 0 0 0 0,-1-2 0 0 0,0 0 0 0 0,0-2 0 0 0,-5 1 0 0 0,-6 2 0 0 0,-1-1 0 0 0,0-1 0 0 0,-2 1 0 0 0,-4 0 0 0 0,-5 0 0 0 0,-6 1 0 0 0,-3 0 0 0 0,-2-1 64 0 0,3-2-64 0 0,7-3 0 0 0,7-1 0 0 0,6-3 0 0 0,0-2 0 0 0,1-2 0 0 0,2 0 0 0 0,3-2 0 0 0,1 1 0 0 0,2-1 0 0 0,1-1 0 0 0,0 1 0 0 0,-1-1 0 0 0,0 0 0 0 0,0 0 0 0 0,0 0 0 0 0,0 1 0 0 0,-2-3 64 0 0,-5-1-64 0 0,-1-1 0 0 0,1 0 0 0 0,-2-2 0 0 0,-1-3 64 0 0,-2-4-64 0 0,1-5 0 0 0,2-2 64 0 0,6 1-64 0 0,5 1 0 0 0,3 3 0 0 0,1-2 64 0 0,0-4-64 0 0,-2-5 64 0 0,1-1-64 0 0,2 3 72 0 0,4 1-72 0 0,1 4 0 0 0,2 2 0 0 0,0 2 0 0 0,1-1 64 0 0,0-5-64 0 0,0-3 0 0 0,2 0 0 0 0,3 3 0 0 0,2-1 0 0 0,3-2 0 0 0,2-1 64 0 0,3 0-64 0 0,1 3 0 0 0,3-2 0 0 0,3-2 0 0 0,2-4 0 0 0,2 2 0 0 0,0 1 0 0 0,0 3 0 0 0,-1 2 0 0 0,0-2 0 0 0,1 2 0 0 0,0 1 0 0 0,2-2 0 0 0,1-2 0 0 0,0 2 0 0 0,0 1 0 0 0,0 2 0 0 0,-1 1 0 0 0,0 2 0 0 0,1 1 0 0 0,1 1 0 0 0,1 0 0 0 0,2 1 0 0 0,2-1 0 0 0,2 0 0 0 0,6-3 0 0 0,6-3 0 0 0,2 1 0 0 0,-2 2 0 0 0,6 1 0 0 0,8 2 0 0 0,8 3 0 0 0,8 3 0 0 0,4 5 0 0 0,2 4-64 0 0,-6 4 64 0 0,-10 2 0 0 0,-3 3 0 0 0,-1 3 0 0 0,-4 1 0 0 0,-7 2 0 0 0,-2 3 0 0 0,-4 2 0 0 0,-6 2-112 0 0,-1 7-72 0 0,-4 4 96 0 0,-2 17-2064 0 0,-4 10 1376 0 0,-6 12-3200 0 0,-4-4-19343 0 0</inkml:trace>
</inkml:ink>
</file>

<file path=ppt/ink/ink2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1-30T00:18:46.801"/>
    </inkml:context>
    <inkml:brush xml:id="br0">
      <inkml:brushProperty name="width" value="0.35" units="cm"/>
      <inkml:brushProperty name="height" value="2.1" units="cm"/>
      <inkml:brushProperty name="color" value="#33CCFF"/>
      <inkml:brushProperty name="inkEffects" value="pencil"/>
    </inkml:brush>
  </inkml:definitions>
  <inkml:trace contextRef="#ctx0" brushRef="#br0">7389 397 1375 271800 46956,'0'0'128'0'0,"0"-1"-128"0"0,1 1 0 0 0,0-1 688 0 0,1 0 944 0 0,0 0-248 0 0,0-2-392 0 0,0-2 104 0 0,-1 0 184 0 0,-1-2-128 0 0,-1-1-192 0 0,-1-1-32 0 0,-2 0-496 0 0,0 2 0 0 0,-2 0 288 0 0,-2 0-200 0 0,-2 0-64 0 0,-3 2-80 0 0,1 0-192 0 0,-1 2-32 0 0,1 1 136 0 0,-1 1 0 0 0,1 1 0 0 0,-1 1 16 0 0,-1 1 16 0 0,0 0 32 0 0,1 0-144 0 0,0 1 0 0 0,3-1 0 0 0,0 1-16 0 0,0 0-8 0 0,1 0 0 0 0,-2 0 120 0 0,-2 0-96 0 0,-2-1 56 0 0,0 0 64 0 0,0-2 56 0 0,1-1 64 0 0,2-1-32 0 0,1-2-48 0 0,2 0-184 0 0,1 1-40 0 0,2-2 128 0 0,0 0-8 0 0,0 0-24 0 0,-1 0-8 0 0,-1 1-8 0 0,-2 0-40 0 0,1 2-120 0 0,-1 0 0 0 0,1 0 0 0 0,-1 1 32 0 0,0 0-96 0 0,0 0 96 0 0,0 0-32 0 0,0 0 32 0 0,-3 0 32 0 0,-1-1-32 0 0,-1 0-32 0 0,1 0 0 0 0,-1 0 64 0 0,-2 0-64 0 0,0 2 16 0 0,-3 0 0 0 0,-1 1 16 0 0,1 0 0 0 0,2 0-96 0 0,1 1 72 0 0,-2-1 8 0 0,-1 0-16 0 0,1 0 32 0 0,1-1-32 0 0,1 1 24 0 0,0-2-88 0 0,2 1 96 0 0,0-2 32 0 0,-2 1-40 0 0,-3-1-8 0 0,-1 1 0 0 0,-2 2 0 0 0,1 0-80 0 0,1-1 64 0 0,4 1-64 0 0,2 0 0 0 0,0 0 72 0 0,1 1 8 0 0,1-1-80 0 0,0 1 80 0 0,-3-1 16 0 0,-2 0 64 0 0,0-1-96 0 0,1 0 0 0 0,-2 0 0 0 0,-1-1 32 0 0,0 1 0 0 0,1-1-96 0 0,2 1 64 0 0,1 0-64 0 0,1 1 64 0 0,1-1-64 0 0,0 1 80 0 0,2 0-80 0 0,-3 0 80 0 0,-2-1-80 0 0,-4 1 64 0 0,-3 0-64 0 0,-2 1 0 0 0,-2 1 64 0 0,2 0-64 0 0,3 0 0 0 0,2 0 0 0 0,3-1 0 0 0,0 0 0 0 0,-2 0 0 0 0,-2 0 0 0 0,-3 0 0 0 0,-3 1 0 0 0,-1 0 64 0 0,1-1-64 0 0,5 0 0 0 0,3 0 0 0 0,2 0 64 0 0,1-1-64 0 0,-2 1 0 0 0,-2 0 0 0 0,-2 0 64 0 0,1 0-64 0 0,2 0 0 0 0,0-1 0 0 0,0 0 0 0 0,-2 0 0 0 0,-2-2 0 0 0,-1 1 0 0 0,1-1 0 0 0,3 0 0 0 0,3 1 0 0 0,3-1 64 0 0,-1-1-64 0 0,0 0 0 0 0,-3 0 64 0 0,0-1-64 0 0,1 1 0 0 0,2 0 0 0 0,2 1 0 0 0,1 0 0 0 0,1 1 0 0 0,1 0 64 0 0,1 1-64 0 0,1-1 0 0 0,-1 1 0 0 0,-1-1 0 0 0,-3-1 0 0 0,0 0 64 0 0,-2 0-64 0 0,0 0 0 0 0,1 0 0 0 0,1-1 0 0 0,-2 0 64 0 0,0 1-64 0 0,0 0 64 0 0,0 0-64 0 0,2 0 0 0 0,0 0 64 0 0,-1-1-64 0 0,-1-1 64 0 0,1 1 0 0 0,2-1-64 0 0,1 1 64 0 0,2 0-64 0 0,1 0 0 0 0,0 0 0 0 0,2 0 64 0 0,-1 0-64 0 0,0 0 0 0 0,0 0 0 0 0,-2-1 64 0 0,-1 1-64 0 0,-2-1 64 0 0,-2 0 8 0 0,0 0-72 0 0,0 0 72 0 0,0 0 8 0 0,2 1-80 0 0,2 0 64 0 0,0-1 0 0 0,-1 0-64 0 0,0 0 64 0 0,1 0-64 0 0,1-1 72 0 0,0 1-72 0 0,1-1 64 0 0,0 1-64 0 0,0 1 0 0 0,0 0 0 0 0,0 0 64 0 0,1 1-64 0 0,-1-1 0 0 0,-1 1 0 0 0,-1 1 0 0 0,-4-1 0 0 0,-1 0 64 0 0,-2 0-64 0 0,1 1 0 0 0,0-1 64 0 0,3 0-64 0 0,-1 1 0 0 0,1-1 64 0 0,1 1-64 0 0,0 0 0 0 0,-1-1 64 0 0,-2 0-64 0 0,0 0 64 0 0,0 1-64 0 0,-1-1 0 0 0,1 1 64 0 0,2 0-64 0 0,0-1 0 0 0,3 1 0 0 0,1 0 64 0 0,1 0-64 0 0,0 0 0 0 0,0 0 0 0 0,0 0 0 0 0,0 0 0 0 0,-2 0 64 0 0,-2 2-64 0 0,-2-1 64 0 0,-4 2-64 0 0,1-1 64 0 0,0 0-64 0 0,2-1 0 0 0,1 1 0 0 0,-1-1 0 0 0,0-1 64 0 0,1 1-64 0 0,0-1 0 0 0,0-1 72 0 0,-1 0 0 0 0,0 0-72 0 0,0 0 72 0 0,2 0-72 0 0,2 1 0 0 0,1 0 0 0 0,2 0 0 0 0,0 0 0 0 0,0 1 0 0 0,1-1 64 0 0,0-1-64 0 0,0 1 0 0 0,0-1 0 0 0,0 1 0 0 0,0 0 0 0 0,1-2 0 0 0,0 1 64 0 0,1-1-64 0 0,-1 0 0 0 0,-1 0 64 0 0,-1 0-64 0 0,1-1 0 0 0,-2 1 64 0 0,-1 1-64 0 0,-2 0 0 0 0,-3 0 64 0 0,-1 0-64 0 0,-2 0 0 0 0,0 0 64 0 0,3 0-64 0 0,2 0 0 0 0,1 0 0 0 0,2 0 64 0 0,0 0-64 0 0,1 0 0 0 0,0 0 0 0 0,-3 0 0 0 0,0-1 0 0 0,-1 1 64 0 0,-1 0-64 0 0,0-1 0 0 0,1 0 0 0 0,-1 1 64 0 0,0-1-64 0 0,-1 0 0 0 0,1 1 64 0 0,1-1-64 0 0,-2 0 0 0 0,-2 0 64 0 0,-1-1 8 0 0,-3 0-72 0 0,-2-1 72 0 0,1 1-72 0 0,2 1 80 0 0,2 0-80 0 0,3-1 64 0 0,-2 1-64 0 0,1 1 0 0 0,2-1 64 0 0,1 1-64 0 0,0 1 0 0 0,1 0 0 0 0,1 0 0 0 0,-2 0 64 0 0,-2 1-64 0 0,-3-1 0 0 0,1 1 0 0 0,2 0 0 0 0,0 0 0 0 0,0-1 64 0 0,1 0-64 0 0,-1 1 0 0 0,2 0 0 0 0,1 0 0 0 0,1 0 0 0 0,0 0 0 0 0,-1 0 64 0 0,-2 0-64 0 0,0 0 0 0 0,1-2 0 0 0,1 1 0 0 0,1-1 0 0 0,1 1 0 0 0,1-1 0 0 0,1 1 0 0 0,0 0 0 0 0,1 1 64 0 0,0-1-64 0 0,0 0 0 0 0,-2 0 0 0 0,-3-1 0 0 0,-4 0 0 0 0,-3 0 0 0 0,1-1 0 0 0,2 1 0 0 0,0 0 0 0 0,0 0 64 0 0,0 1-64 0 0,-3-1 0 0 0,0 0 64 0 0,1 1-64 0 0,1-1 0 0 0,-1 1 0 0 0,1 0 0 0 0,1 0 0 0 0,-1-1 0 0 0,0 1 0 0 0,0-1 0 0 0,2 2 0 0 0,-1-1 0 0 0,2 0 0 0 0,0 1 64 0 0,2-1-64 0 0,0 1 0 0 0,-3 0 0 0 0,-4 0 0 0 0,-3 1 0 0 0,-2 1 0 0 0,-3 1 0 0 0,1 1 0 0 0,0-1 0 0 0,4 0 0 0 0,3 0 0 0 0,3-1 0 0 0,0 1 0 0 0,1-1 0 0 0,0 1 0 0 0,1 0 0 0 0,1-1 0 0 0,-1 0 0 0 0,2-1 0 0 0,0 0 0 0 0,0 0 0 0 0,2-1 0 0 0,-2 0 0 0 0,-1 0 0 0 0,-2 0 0-504-3,-2-1 0 504 3,-2 0 0 0 0,-2-1 0 0 0,1 1 0 0 0,2-1 64 0 0,2 0-64-504 4,1 0 0 504-4,2 0 0 0 0,0 1 0 0 0,0 0 0 0 0,1 0 0 0 0,-1 1 0 0 0,-1 1 0 0 0,-1 1 0 0 0,-1-1 0 0 0,2 0 0 0 0,1 0 0 0 0,1 0 0 0 0,-2 0 0 0 0,-4 2 0 0 0,0 0 0 0 0,0-1 0 0 0,0 1 0 0 0,0 0 0 0 0,3-1 0 0 0,1 0 0 0 0,3 0 0 0 0,1 0 0 0 0,1-1 0 0 0,1-1 0 0 0,1 0 0 0 0,1 0 0 0 0,0-1 0 0 0,1 1 0 0 0,-2-1 64 0 0,0 0-64 0 0,0 0 0 0 0,0 0 0 0 0,0 0 0 0 0,-2 0 0 0 0,-3 0 0 0 0,1-1 0 0 0,0 0 0 0 0,2 1 0-492 3,0-1 0 492-3,2-1 0 0 0,1 1 0 0 0,0 1 0 0 0,1-1 0 0 0,0 1 0 0 0,0-1 0 0 0,0 1 0 0 0,-1-1 0 0 0,1 0 0 0 0,-1-1 0 0 0,-1-1 0 0 0,-2 0 0 0 0,0 1 0 0 0,1-1 0 0 0,0 1 0 0 0,0 0 0 0 0,0 0 0-503 0,-2-1 0 503 0,-1-1 0 0 0,-1 1 0 0 0,1-1 0 0 0,-2 0 0 0 0,0 0 0 0 0,0-1 0 0 0,1 0 0 0 0,0 0 0 0 0,-1 0 64 0 0,-1-2-64 0 0,-2 1 0-493-2,0 1 0 493 2,0 0 0 0 0,0 0 0 0 0,-1 2 0 0 0,2 0 0 0 0,2 0 0 0 0,2 1 0 0 0,1 1 0 0 0,3 0 0 0 0,-2 0 0 0 0,0-1 0 0 0,0 1 0 0 0,-1-1 0 0 0,0 1 0 0 0,2-1 0 0 0,0 0 0 0 0,0 0 0 0 0,0 1 0 0 0,1 0 0 0 0,0-1 0 0 0,1 0 0 0 0,-1 0 0 0 0,-1 0 0 0 0,1 0 0 0 0,-1 0 0 0 0,1 0 0 0 0,-1 1 0 0 0,0-1 0 0 0,1 1 0 0 0,-1 0 0 0 0,1 0 0 0 0,0-1 0 0 0,-1 1 0 0 0,-1-1 0 0 0,-1 1 0 0 0,0-1 0 0 0,2 1 0 0 0,0 0 0 0 0,2 1 0 0 0,-1 0 0 0 0,1 1 0 0 0,-1 1 0 0 0,1-1 0-503-4,0 0 0 503 4,0 0 0 0 0,0 0 0 0 0,0 1 0 0 0,-1 0 0 0 0,0 0 0 0 0,-1 1 0 0 0,1 0 0 0 0,0 0 0 0 0,0 0 0 0 0,1-1 0 0 0,1 1 0 0 0,0 0 0 0 0,1-1 0 0 0,-1 1 0 0 0,1-1 0 0 0,0 0 0 0 0,0 0 0 0 0,1 0 0 0 0,0 0 0 0 0,-1 0 0 0 0,1 0 0 0 0,-1 1 0 0 0,1-1 0 0 0,0 1 0-493 4,1-1 0 493-4,-1 1 0 0 0,0 1 0 0 0,0-1 0 0 0,0 0 0 0 0,0-1 0-505 1,1 1 0 505-1,-1 2 0 0 0,-1 1 0 0 0,-1 0 0 0 0,0 0 0 0 0,1 0 0 0 0,-1 1 0 0 0,0 0 0 0 0,1-1 0 0 0,1 0 0-493-1,0-1 0 493 1,-1 0 0 0 0,1-1 0 0 0,0 0 0 0 0,-1 0 0 0 0,0 2 0 0 0,0 0 0 0 0,-1 1 0 0 0,1 0 0 0 0,-1 0 0 0 0,1 0 0 0 0,1 0 0 0 0,-2 1 0 0 0,0 2 0 0 0,0 0 0 0 0,1-1 0 0 0,0 0 0 0 0,0-1 0 0 0,1 1 0 0 0,-1 1 0 0 0,1 0 0 0 0,0-1 0 0 0,1-1 0 0 0,0-1 0 0 0,0-1 0 0 0,0-1 0 0 0,1 1 0 0 0,0-1 0 0 0,0 0 0 0 0,0 1 0 0 0,0-1 0 0 0,-1 0 0 0 0,0 1 0 0 0,-2 1 0 0 0,-1 1 0 0 0,-1 1 0 0 0,1-1 0 0 0,0 0 0 0 0,0-1 0 0 0,2 0 0 0 0,0 0 0 0 0,0-1 0 0 0,1 2 0 0 0,0-1 0 0 0,-1 0 0 0 0,1 1 0 0 0,-1 1 0 0 0,0 1 0 0 0,-1 0 0 0 0,1 0 0 0 0,-1-3 0 0 0,2-1 0 0 0,0-1 0 0 0,0-1 0 0 0,1 0 0 0 0,0-1 0 0 0,0 0 0 0 0,1 0 0 0 0,0 0 0 0 0,0 1 0 0 0,0 1 0 0 0,0 1 0 0 0,0 1 0 0 0,-1 0 0 0 0,1-1 0 0 0,-1 2 0 0 0,0 0 0 0 0,1 0 0 0 0,0 0 0 0 0,0 0 0 0 0,1-1 0 0 0,0 0 0 0 0,1 1 0 0 0,0-1 0 0 0,1 0 0 0 0,1-1 0 0 0,-1 1 0 0 0,1-1 0 0 0,0 0 0 0 0,1 1 0 0 0,0 0 0 0 0,0 0 0 0 0,-1 0 0 0 0,0 0 0 0 0,0-2 0 0 0,-1 1 0 0 0,-1 2 0 0 0,0 0 0 0 0,0 0 0 0 0,0 2 0 0 0,1 0 0 0 0,0 0 0 0 0,0 1 0 0 0,1-2 0 0 0,-1 1 0 0 0,0-1 0 0 0,0-1 0 0 0,1 1 0 0 0,-1 0 0 0 0,1 1 0 0 0,-1-1 0 0 0,0-1 0 0 0,1 0 0 0 0,-1-1 0 0 0,0 1 0 0 0,0 0 0 0 0,0 1 0 0 0,0 1 0 0 0,-1 1 0-505-2,0-1 0 505 2,0 3 0 0 0,0 1 0 0 0,1 0 0 0 0,1 0 0 0 0,-1-3 0 0 0,2-1 0 0 0,0 1 0 0 0,0 1 0 0 0,-1-2 0 0 0,1 2 0 0 0,-1 2 0 0 0,-1 2 0 0 0,1 1 0 0 0,-1-1 0 0 0,0-3 0-495-5,0-1 0 495 5,0-1 0 0 0,0-2 0 0 0,1 0 0 0 0,0-1 0 0 0,0 0 0 0 0,1-1 0 0 0,0-1 0 0 0,1 1 0-506 2,0 0 0 506-2,1 0 0 0 0,0 1 0 0 0,1 0 0 0 0,0 0 0 0 0,-1 1 0 0 0,0-2 0 0 0,0 1 0 0 0,0 1 0 0 0,2 1 0 0 0,2 0 0 0 0,1 0 0 0 0,0-3 0 0 0,-1 0 0 0 0,0-1 0 0 0,2 0 0 0 0,2 0 0 0 0,3-1 0 0 0,1-1 0 0 0,0-2 0 0 0,-1 0 0 0 0,-1-1 0 0 0,3 0 0 0 0,3-2 0 0 0,4 0 0 0 0,0 0 0 0 0,-2 0 0 0 0,2 0 0 0 0,1 1 0 0 0,3 1 0 0 0,2-1 0 0 0,3 1 0 0 0,2 0 0 0 0,1 0 64 0 0,-1 0-64 0 0,-4 0 0 0 0,-3 1 0 0 0,-2-1 0 0 0,2 1 0 0 0,5 1 0 0 0,1-1 0 0 0,-2 0 0 0 0,-2-1 0 0 0,-3 0 0 0 0,-2 0 0 0 0,-2-1 0 0 0,1 0 0 0 0,0-1 0 0 0,-2-1 0 0 0,0 1 0 0 0,-1 0 0 0 0,-1-1 0 0 0,-1 1 0 0 0,1-1 0 0 0,-1 0 0 0 0,1 0 0 0 0,1-1 0 0 0,4 1 0 0 0,2 0 0 0 0,1 0 0 0 0,0 0 0 0 0,-2 0 0 0 0,3-1 0 0 0,1 2 0 0 0,-2-1 64 0 0,-3 1-64 0 0,-1-1 0 0 0,-2 1 0 0 0,-1 0 0 0 0,-1 1 0 0 0,-1 0 0 0 0,0 1 0 0 0,0 0 0 0 0,-1-1 0 0 0,1 0 0 0 0,4 3 0 0 0,2 0 0 0 0,1 0 0 0 0,-2 1 0 0 0,-1-1 0 0 0,-1-1 0 0 0,-1-1 0 0 0,0-1 0 0 0,1 1 0 0 0,0-1 0 0 0,0 0 0 0 0,5 1 0 0 0,4-1 0 0 0,-1 1 0 0 0,0-1 0 0 0,-1 0 0 0 0,-1-1 0 0 0,-1 1 0 0 0,-2-1 0 0 0,-1 1 0 0 0,5 0 0 0 0,1 0 0 0 0,1 0 0 0 0,0 0 0 0 0,0 1 0 0 0,5 1 0 0 0,7 0 0 0 0,1 1 0 0 0,-2-1 0 0 0,-4 0 0 0 0,-5-1 0 0 0,-4-1 0 0 0,-3 0 0 0 0,-1 0 0 0 0,-1-2 0 0 0,5 0 0 0 0,2 0 0 0 0,1 0 0 0 0,6-1 0 0 0,8 1 0 0 0,6 0 0 0 0,3 0 0 0 0,2 2 0 0 0,0 0 0 0 0,-5 1 0 0 0,-7 0 0 0 0,-6 1 0 0 0,-6 0 0 0 0,-3 1 0 0 0,-4-2 0 0 0,-2 1 0 0 0,-1 0 0 0 0,3 0 0 0 0,5 0 0 0 0,1 0 0 0 0,0-1 0 0 0,-1 0 0 0 0,-1 0 0 0 0,-2-1 0 0 0,0 1 0 0 0,-1-1 0 0 0,1 0 0 0 0,4 0 0 0 0,2-1 0 0 0,-1 2 0 0 0,2 0 0 0 0,-1 1 0 0 0,-2 1 0 0 0,1 2 0 0 0,-2 0 0 0 0,-1 0 0 0 0,-2 0 0 0 0,-3 0 0 0 0,4 0 0 0 0,4 2 0 0 0,4 0 0 0 0,-1 0 0 0 0,-4-2 0 0 0,0-1 0 0 0,-2-1 0 0 0,-2 0 0 0 0,-2-2 0 0 0,-2 0 0 0 0,-2-1 0 0 0,0 0 0 0 0,-1 0 0 0 0,0 0 0 0 0,1 1 0 0 0,0-1 0 0 0,0 1 0 0 0,0 0 0 0 0,1 0 0 0 0,-1 1 0 0 0,0-1 0 0 0,0 1 0 0 0,4 0 0 0 0,2 0 0 0 0,-1-1 0 0 0,4 0 0 0 0,1 1 0 0 0,-1-1 0 0 0,3 0 0 0 0,3 0 0 0 0,0-1 0 0 0,-3 0 0 0 0,0 0 0 0 0,0 0 0 0 0,2-1 0 0 0,2-1 0 0 0,-1 0 0 0 0,-3 0 0 0 0,-5-1 0 0 0,-1 0 0 0 0,-3 0 0 0 0,-1 1 0 0 0,-1-1 0 0 0,-1 1 0 0 0,3 0 0 0 0,1 1 0 0 0,0-1 0 0 0,-2 1 0 0 0,-1 1 0 0 0,-1 0 0 0 0,-1 0 0 0 0,3 2 0 0 0,4 1 0 0 0,3 1 0 0 0,0 1 0 0 0,-2-1 0 0 0,2 0 0 0 0,-1 0 0 0 0,-2-2 0 0 0,-1 0 0 0 0,2 0 0 0 0,3-1 0 0 0,2 0 0 0 0,2-2 0 0 0,3-1 0 0 0,-2-1 0 0 0,-2 0 0 0 0,-4 0 0 0 0,-4 1 64 0 0,-1 0-64 0 0,-3 0 0 0 0,-1 0 0 0 0,0 0 0 0 0,-2 1 0 0 0,1 0 0 0 0,3 1 0 0 0,2 0 0 0 0,-1 1 0 0 0,0-1 0 0 0,-2 0 0 0 0,4 1 0 0 0,4-1 0 0 0,4 1 0 0 0,3 1 0 0 0,2 1 0 0 0,0-1 0 0 0,0-1 0 0 0,0 0 0 0 0,-4-2 0 0 0,-5-1 0 0 0,-4 1 0 0 0,-3-2 0 0 0,-3 0 0 0 0,-1 0 0 0 0,-1-1 0 0 0,-1-1 0 0 0,5-1 0 0 0,0-2 0 0 0,0 0 0 0 0,1 0 0 0 0,2-3 0 0 0,1 0 0 0 0,1-2 0 0 0,-2 0 0 0 0,-4 1 0 0 0,-2-1 64 0 0,-2-2-64 0 0,-1-2 0 0 0,-1-2 0 0 0,2-1 0 0 0,-2 0 0 0 0,-1 3 0 0 0,-1-1 0 0 0,0 1 0 0 0,-2 0 0 0 0,-1 0 0 0 0,0 0 64 0 0,-1-1-64 0 0,-2 0 0 0 0,1 1 0 0 0,0 1 0 0 0,0-1 0 0 0,-1 0 0 0 0,3-4 0 0 0,0-3 0 0 0,0-1 0 0 0,-2 0 0 0 0,-2 2 0 0 0,1-3 0 0 0,0-3 0 0 0,-1 0 0 0 0,-1 2 0 0 0,-1 2 0 0 0,0 3 0 0 0,-1-3 0 0 0,0-1 0 0 0,-3-3 0 0 0,-1 2 0 0 0,-2 3 0 0 0,-3 1 0 0 0,-4 0 0 0 0,-3 3 0 0 0,-2 1 0 0 0,-1 3 0 0 0,-2 1 0 0 0,0 1 0 0 0,-2 1 0 0 0,-4-3 0 0 0,-3 0 0 0 0,-1 0 0 0 0,-1 0 0 0 0,-1 2 0 0 0,-4-1 0 0 0,-8-3 0 0 0,-8-2 0 0 0,-9-4 0 0 0,-8-2 0 0 0,-2 2 0 0 0,3 3 0 0 0,-3 2 0 0 0,4 4 0 0 0,5 2 0 0 0,-2 0 0 0 0,4 1 0 0 0,2 0 0 0 0,1 1 0 0 0,-1 1 0 0 0,-8-4 0 0 0,-13 0 0 0 0,-4 0 0 0 0,3 2 0 0 0,3 2 0 0 0,5 2 0 0 0,4 3 0 0 0,5 0 0 0 0,3 1 0 0 0,1 0 0 0 0,1 0 0 0 0,-1 1 0 0 0,-8-2 0 0 0,-4 0 0 0 0,2 1 0 0 0,-8 0 0 0 0,-1 0 0 0 0,1 2 0 0 0,4 1 0 0 0,4 1 0 0 0,-3 0 0 0 0,0 0 0 0 0,5 0 0 0 0,4-1 0 0 0,4 0 0 0 0,-5 0 0 0 0,1 0 0 0 0,2 1 0 0 0,5-1 0 0 0,3 2 0 0 0,3 0 0 0 0,2 0 0 0 0,0 0 0 0 0,2 1 0 0 0,-1 0 0 0 0,2 0 0 0 0,-6-1 0 0 0,0 1 0 0 0,2-2 0 0 0,3 1 0 0 0,2-1 0 0 0,2 0 0 0 0,2-1 0 0 0,1 1 0 0 0,1-1 0 0 0,-1 0 0 0 0,0 1 0 0 0,0-1 0 0 0,0 1 0 0 0,-1 0 0 0 0,0 0 0 0 0,-6 1 0 0 0,-3 0 0 0 0,0 1 0 0 0,-6-1 0 0 0,-7 0 0 0 0,0 0 0 0 0,4-1 0 0 0,0-1 0 0 0,2 0 0 0 0,5-1 0 0 0,-4 1 0 0 0,2-1 0 0 0,2 1 0 0 0,5 0 0 0 0,2 1 0 0 0,2-1 0 0 0,1 1 0 0 0,2 0 0 0 0,-1 0 0 0 0,1 1 0 0 0,-2 1 0 0 0,-2-1 0 0 0,0 1 0 0 0,-8 0 0 0 0,-9-1 0 0 0,-1-1 0 0 0,4 0 0 0 0,4-1 0 0 0,5-1 0 0 0,3 1 0 0 0,3-1 0 0 0,2 0 0 0 0,1-1 0 0 0,-5 0 0 0 0,-1 1 0 0 0,1 0 0 0 0,1 0 0 0 0,3 1 0 0 0,-5 2 0 0 0,-6 1 0 0 0,-6 2 0 0 0,-7 0 0 0 0,-3 0 0 0 0,3 0 0 0 0,8-2 0 0 0,8-1 0 0 0,6 0 0 0 0,5-2 0 0 0,1 0 0 0 0,2-1 0 0 0,1-1 0 0 0,-5-1 0 0 0,-7-2 0 0 0,-1 1 0 0 0,1 0 0 0 0,-3 1 0 0 0,-2 0 0 0 0,-3 1 0 0 0,-2 1 0 0 0,-3 0 0 0 0,-3 1 0 0 0,-1 0 0 0 0,1 0 0 0 0,0-1 0 0 0,6 0 0 0 0,7 0 0 0 0,5-1 0 0 0,5 1 0 0 0,2 0 0 0 0,3 0 0 0 0,0 1 0 0 0,0 2 0 0 0,-5 0 0 0 0,-4 2 0 0 0,-4 0 0 0 0,-3 2 0 0 0,-3 0 0 0 0,-3 1 0 0 0,-3 1 0 0 0,0 2 0 0 0,-2 2 0 0 0,6 1 0 0 0,7 0 0 0 0,7 0 0 0 0,6 0 0 0 0,2 2 0 0 0,4 0 0 0 0,3 0 0 0 0,4-1 0 0 0,2-1 0 0 0,1 0 0 0 0,2-1-64 0 0,0 1 64 0 0,0 1 0 0 0,0 0 0 0 0,0 1 0 0 0,0 1 0 0 0,1 0 0 0 0,0 0 0 0 0,0 2 0 0 0,-1 1 0 0 0,-3 4 0 0 0,1 0 0 0 0,-1-2 0 0 0,1-2 0 0 0,1-1 0 0 0,1-2 0 0 0,0-2 0 0 0,0 2 0 0 0,-1 3 0 0 0,1-1 0 0 0,0 0 0 0 0,2-2 0 0 0,0-2 0 0 0,0 1 0 0 0,1 0 0 0 0,1 0 0 0 0,0 0 0 0 0,1-1 0 0 0,1 0 0 0 0,0 0 0 0 0,0 0 0 0 0,0 0 0 0 0,1 0 0 0 0,0 0 0 0 0,1-1 0 0 0,1 2 0 0 0,1 2 0 0 0,2 4 0 0 0,1 0 0 0 0,2 2 0 0 0,2 4 0 0 0,2 0 0 0 0,1-1 0 0 0,1 1 0 0 0,2 1 0 0 0,-1-3 0 0 0,2 1 0 0 0,1-3 0 0 0,0-1 0 0 0,0-2 0 0 0,1-2 0 0 0,-1-2 0 0 0,1 0 0 0 0,0 0 0 0 0,2-1 0 0 0,1 0 0 0 0,1 0 0 0 0,3 0 0 0 0,2 1 0 0 0,0-1 0 0 0,-1-1 0 0 0,0-2 0 0 0,-1-2 0 0 0,1-1 0 0 0,0 0 0 0 0,2 0 0 0 0,6 0 0 0 0,4 0 0 0 0,2 1 0 0 0,6-1 0 0 0,8 1 0 0 0,1 0 0 0 0,-4-1 0 0 0,3 1 0 0 0,-2 0 0 0 0,-2-1 0 0 0,6 1 0 0 0,-1-1 0 0 0,-2-1 0 0 0,-2 0 0 0 0,-5-2 0 0 0,-3 0 0 0 0,-1-2 0 0 0,5-1 0 0 0,10-3 0 0 0,4-3 0 0 0,0 0 0 0 0,-3 1 0 0 0,-4 1 0 0 0,-2 1 0 0 0,-4 0 0 0 0,-1 1 0 0 0,-1 1 0 0 0,-2 0 0 0 0,1 1 0 0 0,1 0 0 0 0,0 0 0 0 0,6 0 0 0 0,10-1 0 0 0,11-2 0 0 0,1-1 0 0 0,-2-2 0 0 0,-4 0 0 0 0,-4-2 0 0 0,5 1 0 0 0,7 2 0 0 0,9 0 0 0 0,-1 2 0 0 0,-7 0 0 0 0,-8 1 0 0 0,-8 0 0 0 0,1 0 0 0 0,-1 0 0 0 0,-3-2 0 0 0,-3 0 0 0 0,-1 0 0 0 0,-1-1 0 0 0,-2 1 0 0 0,-1 0 0 0 0,-1 2 0 0 0,0 0 0 0 0,0 0 0 0 0,1 1 0 0 0,1 0 0 0 0,0 1 0 0 0,1-1 0 0 0,-2 0 0 0 0,-1 0 0 0 0,-1-1 0 0 0,0-1 0 0 0,1-1 0 0 0,1-1 0 0 0,1 0 0 0 0,0 0 0 0 0,8 1 0 0 0,4 0 0 0 0,0 1 0 0 0,5 1 0 0 0,0 0 0 0 0,-3 2 0 0 0,2-1 0 0 0,-4 1 0 0 0,-5 0 0 0 0,1-1 0 0 0,-1-1 0 0 0,-4 0 0 0 0,-3-1 0 0 0,-2 0 0 0 0,-1 0 0 0 0,-2 0 0 0 0,6 1 0 0 0,7 2 0 0 0,1 2 0 0 0,-2 0 0 0 0,-4 2 0 0 0,-4 0 0 0 0,-4 0 0 0 0,-3 0 0 0 0,-2-1 0 0 0,-2-2 0 0 0,-2 0 0 0 0,0-1 0 0 0,0-1 0 0 0,1 0 0 0 0,9 0 0 0 0,10 0 0 0 0,11 1 0 0 0,6 1 0 0 0,3 0 0 0 0,2 3 0 0 0,-6 1 0 0 0,-8 0 0 0 0,-9-1 0 0 0,-7 0 0 0 0,-6-2 0 0 0,-6 1 0 0 0,0-1 0 0 0,0-1 0 0 0,-1 0 0 0 0,-2-1 0 0 0,-1 0 0 0 0,0-1 0 0 0,-1-1 0 0 0,2-1 0 0 0,-1 0 0 0 0,2 0 0 0 0,0 0 0 0 0,8 0 0 0 0,1 0 0 0 0,-1 0 0 0 0,4 0 0 0 0,-3 0 0 0 0,-2 1 0 0 0,4 1 0 0 0,5-1 0 0 0,5-2 0 0 0,-4 1 0 0 0,-4-1 0 0 0,-3-1 0 0 0,2-2 0 0 0,-3 0 0 0 0,-3-1 0 0 0,-4-1 0 0 0,-2 1 0 0 0,3-1 0 0 0,4-3 0 0 0,-1-1 0 0 0,-3 0 0 0 0,-3-1 0 0 0,-4 1 0 0 0,-3 0 0 0 0,-2 0 64 0 0,1-2-64 0 0,-1 0 0 0 0,0 0 0 0 0,-3 1 0 0 0,-2 0 0 0 0,2-2 0 0 0,0-1 0 0 0,-2 0 0 0 0,0-3 0 0 0,-2 0 0 0 0,-2-1 0 0 0,1-1 64 0 0,-1-3-64 0 0,0-3 0 0 0,-1-2 0 0 0,-4 0 0 0 0,-2 3 0 0 0,-2 2 0 0 0,-3 2 0 0 0,-1 2 0 0 0,-2 1 0 0 0,0 1 0 0 0,-1 0 0 0 0,-1 0 0 0 0,-1 1 0 0 0,0 1 0 0 0,-1 0 0 0 0,-3-2 0 0 0,-2-3 0 0 0,-3-3 0 0 0,-3-4 0 0 0,-5-2 0 0 0,-3 1 0 0 0,0 1 0 0 0,-4 2 0 0 0,-4-1 0 0 0,-3 4 0 0 0,1 1 0 0 0,-2 0 0 0 0,-7 0 0 0 0,-7-3 0 0 0,-7 0 0 0 0,-1 2 0 0 0,2 2 0 0 0,5 2 0 0 0,5 2 0 0 0,2 2 0 0 0,3 0 0 0 0,2 0 0 0 0,-1 0 0 0 0,-1-1 0 0 0,-2-1 0 0 0,-1 1 0 0 0,-1 0 0 0 0,0 0 0 0 0,-1 1 0 0 0,-13-2 0 0 0,-18-4 0 0 0,-5 0 0 0 0,0 0 0 0 0,6 1 0 0 0,6 2 0 0 0,-5-1 0 0 0,1 1 0 0 0,3 0 0 0 0,3 2 0 0 0,3 2 0 0 0,3 2 0 0 0,2 0 0 0 0,-12 1 0 0 0,-5-1 0 0 0,1 1 0 0 0,3 2 0 0 0,5 0 0 0 0,2 1 0 0 0,2 0 0 0 0,1-1 0 0 0,3-1 0 0 0,-10-1 0 0 0,-13 2 0 0 0,-4 2 0 0 0,1 3 0 0 0,7 2 0 0 0,6 2 0 0 0,-3 0 0 0 0,3-1 0 0 0,4 0 0 0 0,-3-1 0 0 0,1-1 0 0 0,5 2 0 0 0,4 0 0 0 0,3 2 0 0 0,-7 4 0 0 0,-11 3 0 0 0,1 1 0 0 0,5-1 0 0 0,7 0 0 0 0,6-1 0 0 0,-2 0 0 0 0,1 1 0 0 0,3-1 0 0 0,3 0 0 0 0,3-1 0 0 0,-4 2 0 0 0,-2 0 0 0 0,3 0 0 0 0,-5 2 0 0 0,-1 0 0 0 0,2 2 0 0 0,3-1 0 0 0,4-1 0 0 0,4 0 0 0 0,3-1 0 0 0,3-1 0 0 0,2-1 0 0 0,-6 0 0 0 0,-2-1 0 0 0,0 0 0 0 0,-2 1 0 0 0,-5 1 0 0 0,-2 0 0 0 0,3 1 0 0 0,-4 0 0 0 0,-7 0 0 0 0,-7 2 0 0 0,-4 0 0 0 0,-3-1 0 0 0,4-2 0 0 0,9-1 0 0 0,1-2 0 0 0,5-1 0 0 0,5-1 0 0 0,-3-1 0 0 0,3 0 0 0 0,4 0 0 0 0,-3 1 0 0 0,2-1 0 0 0,2 1 0 0 0,3 0 0 0 0,4-1 0 0 0,-2 0 0 0 0,2 0 0 0 0,4-1 0 0 0,0 0 0 0 0,4 0 0 0 0,2-1 0 0 0,4 1 0 0 0,2-2 0 0 0,-3-1 0 0 0,-1 0 0 0 0,1-1 0 0 0,-6-1 0 0 0,-1 0 0 0 0,1 0 0 0 0,2 0 0 0 0,2 1 0 0 0,-2 2 0 0 0,-4 2 0 0 0,-7 1 0 0 0,0 2 0 0 0,1 1 0 0 0,-1 0 0 0 0,-4 0 0 0 0,0 0 0 0 0,-2 2 0 0 0,4-1 0 0 0,6-1 0 0 0,2 1 0 0 0,0 0 0 0 0,2 1 0 0 0,3-1-64 0 0,2-1 64 0 0,3 0 0 0 0,1-1 0 0 0,2 0 0 0 0,0-1 0 0 0,1 1 0 0 0,0 0 0 0 0,1 2 0 0 0,-2 2 0 0 0,1 2 0 0 0,1 0 0 0 0,-1 4-72 0 0,-1 2 72 0 0,-2 3 0 0 0,-1 3 0 0 0,3-1 0 0 0,4-2 0 0 0,3 2 0 0 0,2 2 0 0 0,3 1 0 0 0,3-2 0 0 0,3 0-64 0 0,2-1 64 0 0,2-1 0 0 0,3 3 0 0 0,1 0 0 0 0,2 0 0 0 0,2-2 0 0 0,0 0 0 0 0,2 2 0 0 0,5 4 0 0 0,1 3 0 0 0,2-2 0 0 0,-1-3 0 0 0,2-3 0 0 0,-1-4 0 0 0,5 0 0 0 0,2 0 0 0 0,2-1 0 0 0,0 0 0 0 0,2-1 0 0 0,1-1 0 0 0,1-1 0 0 0,8 2 0 0 0,4 0 0 0 0,1-2 0 0 0,0 0 0 0 0,-1-3 0 0 0,-2 0 0 0 0,0-2 0 0 0,-1 0 0 0 0,0-1 0 0 0,9 1 0 0 0,4-1 0 0 0,2-1 0 0 0,10 2 0 0 0,12 0 0 0 0,2-1 0 0 0,-2 0 0 0 0,-4-1 0 0 0,-5 0 0 0 0,-5-2 0 0 0,-5 0 0 0 0,8-1 0 0 0,2-2 0 0 0,2-1 0 0 0,1-2 0 0 0,0-1 0 0 0,0-1 0 0 0,-2 1 0 0 0,0 0 0 0 0,0 1 0 0 0,0 1 0 0 0,0 1 0 0 0,-1-1 0 0 0,1 0 0 0 0,1-2 0 0 0,3 0 0 0 0,16-1 0 0 0,20 0 0 0 0,18 2 0 0 0,1 2 0 0 0,-6 1 0 0 0,-11 1 0 0 0,-9-2 0 0 0,-6 1 0 0 0,-5-2 0 0 0,-3 0 0 0 0,-2 0 0 0 0,13 1 0 0 0,4 2 0 0 0,-1 0 0 0 0,-4 0 0 0 0,-3-1 0 0 0,14 1 0 0 0,4 0 0 0 0,-3 2 0 0 0,-5 0 0 0 0,-5 0 0 0 0,-3-2 0 0 0,-4 0 0 0 0,0-3 0 0 0,1-1 0 0 0,3-3 0 0 0,1 0 0 0 0,3 0 0 0 0,1 1 0 0 0,15 0 0 0 0,4 0 0 0 0,-3-2 0 0 0,12-1 0 0 0,-3 0 0 0 0,-8 2 0 0 0,0 2 0 0 0,-10 3 0 0 0,-14 1 0 0 0,-15 1 0 0 0,-13 0 0 0 0,-11 0 0 0 0,-8 2 0 0 0,-2 1 0 0 0,-6 3 0 0 0,-5 1 0 0 0,-9 2 0 0 0,-9 14-672 0 0,-11 10 440 0 0,-18 21-3992 0 0,-11 8-6128 0 0,-2-7-4791 0 0</inkml:trace>
</inkml:ink>
</file>

<file path=ppt/ink/ink2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1-30T00:19:12.192"/>
    </inkml:context>
    <inkml:brush xml:id="br0">
      <inkml:brushProperty name="width" value="0.35" units="cm"/>
      <inkml:brushProperty name="height" value="2.1" units="cm"/>
      <inkml:brushProperty name="color" value="#33CCFF"/>
      <inkml:brushProperty name="inkEffects" value="pencil"/>
    </inkml:brush>
  </inkml:definitions>
  <inkml:trace contextRef="#ctx0" brushRef="#br0">2597 1413 919 265107 40717,'3'-3'608'0'0,"1"-2"648"0"0,0-1 24 0 0,-1 0-632 0 0,0 1 0 0 0,-1 0 544 0 0,0 1-168 0 0,-1-1-64 0 0,0 1-112 0 0,-2-1-424 0 0,0 2-72 0 0,-1 0 304 0 0,-1 1-328 0 0,-1 1-8 0 0,-3 1 320 0 0,-3 1-320 0 0,-2 1-16 0 0,-2 0-8 0 0,-2 1 0 0 0,-2 1 0 0 0,-2 2-72 0 0,-5 1 176 0 0,-9 4-104 0 0,-3 1-216 0 0,1-1-8 0 0,-3 0 128 0 0,0-1-56 0 0,3-1 0 0 0,2-2 0 0 0,4-1 48 0 0,3 0 16 0 0,2-1 0 0 0,1 0 0 0 0,1 1-64 0 0,0 0-16 0 0,0 0 0 0 0,0-1 0 0 0,0 1-48 0 0,-1 0-16 0 0,0 0 0 0 0,0-1 0 0 0,-1 1 32 0 0,0 0 0 0 0,0-1 0 0 0,-6-1 152 0 0,-1 0-88 0 0,0-1 8 0 0,2-1 0 0 0,1-1 16 0 0,3-1 0 0 0,1-2 0 0 0,1 0 0 0 0,-1-1-64 0 0,-4 0 88 0 0,-7-1 16 0 0,-5 0 16 0 0,-5-1-48 0 0,1 2-64 0 0,4-1-64 0 0,7 2 0 0 0,6 0-64 0 0,7 2 96 0 0,4-1-32 0 0,4 1 0 0 0,0 1 64 0 0,3-1-64 0 0,2 1 8 0 0,3 0 0 0 0,2 1 0 0 0,2-1 0 0 0,1 0 0 0 0,0 0 0 0 0,1 0 0 0 0,0 0 0 0 0,2 0 32 0 0,0 0 8 0 0,3-1 0 0 0,1 0 0 0 0,3 0 32 0 0,1-1 8 0 0,2-1 0 0 0,1 1 0 0 0,1-1-32 0 0,4 0 104 0 0,5 0-24 0 0,2 1-120 0 0,0-1 0 0 0,5 0 64 0 0,2 1-80 0 0,0 0 0 0 0,-1 0 0 0 0,0 0 0 0 0,-2-2-64 0 0,-1 0 96 0 0,-2-2-32 0 0,1-1 0 0 0,-1 0 0 0 0,0-1 0 0 0,-1 0 0 0 0,1 0 0 0 0,-1-1 0 0 0,2 0 0 0 0,4-1 0 0 0,0 1 16 0 0,0 0-80 0 0,-2 2 80 0 0,-2 1-80 0 0,1 0 64 0 0,-1 1 0 0 0,-2 1-64 0 0,-2 1 0 0 0,-1 0 72 0 0,2 0-72 0 0,0 0 72 0 0,1 0-72 0 0,-1 1 0 0 0,0-1 96 0 0,0 0-32 0 0,1-1 0 0 0,-1 1-64 0 0,1 0 96 0 0,-1-1-32 0 0,1 1 0 0 0,5-2 24 0 0,5 0-8 0 0,6-4-8 0 0,1-1-72 0 0,-2 0 64 0 0,-3 0-64 0 0,-3 0 88 0 0,-2 0-24 0 0,-2 2-64 0 0,-1 0 96 0 0,0 1-96 0 0,-2 1 64 0 0,0 1-64 0 0,-1 0 0 0 0,-1 1 72 0 0,-2 0-72 0 0,0 1 64 0 0,0 0-64 0 0,-1 0 0 0 0,-1 0 64 0 0,1 0-64 0 0,0 0 0 0 0,0 1 0 0 0,1-1 0 0 0,-1 1 64 0 0,1 0-64 0 0,-1 0 0 0 0,1 0 0 0 0,-2 1 72 0 0,0-1-72 0 0,-1 1 64 0 0,-1 0-64 0 0,-1 0 80 0 0,0 0-80 0 0,-1 1 0 0 0,1 0 0 0 0,0 0 0 0 0,0 0 0 0 0,0 0 0 0 0,2 0 0 0 0,-1 0 0 0 0,2 0 0 0 0,0 1 0 0 0,4-1 0 0 0,2 0 0 0 0,1 1 0 0 0,1-1 0 0 0,-1-1 0 0 0,-1 1 0 0 0,1-1 0 0 0,0 0 0 0 0,-2 0 64 0 0,-2 0-64 0 0,-2 0 0 0 0,-2 0 0 0 0,0 0 0 0 0,-2 0 64 0 0,0-1-64 0 0,0 1 0 0 0,-1 0 0 0 0,0-1 0 0 0,0 1 0 0 0,-1 0 0 0 0,0 0 0 0 0,1 0 0 0 0,-1 1 0 0 0,0-1 0 0 0,0 1 0 0 0,-2 0 0 0 0,0-1 0 0 0,0 1 0 0 0,-1-1 0 0 0,0 1 64 0 0,-1-1-64 0 0,0 2 0 0 0,-1-1 0 0 0,0-1 0 0 0,0 0 0 0 0,-1 1 0 0 0,0-1 0 0 0,1 0 0 0 0,1 0 0 0 0,-1 1 0 0 0,-1-1 0 0 0,-1 1 0 0 0,-2 0 0 0 0,-2-1 0 0 0,-1 0 0 0 0,0 0 0 0 0,-1 1 0 0 0,-1-1 0 0 0,1 0 64 0 0,-1 0-64 0 0,0 0 0 0 0,-1-1 0 0 0,0 1 64 0 0,0-1-64 0 0,-1-1 0 0 0,1 0 0 0 0,-1 0 64 0 0,1-1-64 0 0,0-1 0 0 0,-1 0 72 0 0,2-1-72 0 0,0-1 96 0 0,0-1 0 0 0,0-2 0 0 0,-1 1-96 0 0,0-1 96 0 0,-1 1-96 0 0,0-1 72 0 0,0 1-72 0 0,-1 0 0 0 0,0-1 72 0 0,0-4-8 0 0,-2 0-64 0 0,1 0 0 0 0,-1 1 0 0 0,1 1 0 0 0,0 2 64 0 0,0 0-64 0 0,1 1 0 0 0,-1 1 72 0 0,0-1-72 0 0,0-1 0 0 0,-1 0 72 0 0,0-1-72 0 0,1 0 0 0 0,-1-1 0 0 0,0 1 64 0 0,-1-1-64 0 0,1-1 0 0 0,-1 1 0 0 0,1-2 0 0 0,-2-2 64 0 0,0-2-64 0 0,0 0 0 0 0,0 1 0 0 0,1 2 0 0 0,-1 2 0 0 0,1 1 0 0 0,-2 1 64 0 0,0 0-64 0 0,-3-3 0 0 0,-1 0 0 0 0,-1-1 0 0 0,1 1 0 0 0,0 1 0 0 0,1 1 0 0 0,0 0 0 0 0,0-1 0 0 0,0 1 0 0 0,1 0 0 0 0,0 0 0 0 0,0 0 0 0 0,1 0 0 0 0,0 0 0 0 0,0 0 0 0 0,1 1 64 0 0,0-1-64 0 0,1 1 0 0 0,-1 0 0 0 0,1 1 0 0 0,1-2 0 0 0,-2-2 0 0 0,1-1 0 0 0,-2 0 64 0 0,0-1-64 0 0,1 0 0 0 0,-2 2 0 0 0,0 0 0 0 0,-1 1 0 0 0,0 1 0 0 0,-2 1 0 0 0,-1 0 0 0 0,-1 1 0 0 0,-1-1 0 0 0,-2 0 0 0 0,-2-1 0 0 0,-1 0 0 0 0,1 1 0 0 0,0 1 0 0 0,-1 1 0 0 0,-1 1 0 0 0,-2 0 0 0 0,-1 1 0 0 0,-5-2 0 0 0,-2 1 0 0 0,1-1 0 0 0,-4 0 0 0 0,1 1 0 0 0,1 0 0 0 0,-3 0 0 0 0,0 1 0 0 0,0 1 0 0 0,-1 0 0 0 0,1 1 0 0 0,2-1 0 0 0,2 1 0 0 0,1-1 0 0 0,2 0 0 0 0,0-1 0 0 0,1 0 0 0 0,2-1 64 0 0,1 1-64 0 0,0 0 0 0 0,-1 0 64 0 0,0 0-64 0 0,-6-1 0 0 0,-6-3 0 0 0,-7-3 0 0 0,-1-1 0 0 0,4 0 0 0 0,3 2 0 0 0,4 0 0 0 0,4 2 0 0 0,3 2 0 0 0,1 1 0 0 0,1 1 0 0 0,1 1 0 0 0,0 0 0 0 0,-1 2 0 0 0,1 0 0 0 0,-6 1 0 0 0,-6-1 64 0 0,-1 1-64 0 0,3 1 0 0 0,-2-1 0 0 0,0 0 0 0 0,3-1 0 0 0,2 0 0 0 0,2-1 0 0 0,1 0 0 0 0,1-1 0 0 0,1 0 0 0 0,-2 1 0 0 0,-1 0 0 0 0,-1 1 0 0 0,-2-1 0 0 0,0 0 0 0 0,0 0 0 0 0,-1 0 0 0 0,0-1 0 0 0,0 0 0 0 0,0 0 0 0 0,0 0 0 0 0,0 1 0 0 0,1 1 0 0 0,-6-1 0 0 0,-1 0 0 0 0,0 1 0 0 0,1 1 0 0 0,3 1 0 0 0,3 1 0 0 0,2 0 0 0 0,2 0 0 0 0,2 0 0 0 0,1 1 0 0 0,1-2 0 0 0,0 0 0 0 0,2 0 0 0 0,-4 1 0 0 0,-4 0 0 0 0,-1 0 0 0 0,-1 0 0 0 0,-3-1 0 0 0,-1 1 0 0 0,0 0 0 0 0,-3 2 0 0 0,-6 2 0 0 0,1 3 0 0 0,4 0 0 0 0,3 1 0 0 0,3 0 0 0 0,-2 2 0 0 0,-1 0 0 0 0,1 1 0 0 0,-5 1 0 0 0,-1 0 0 0 0,2 1 0 0 0,2-1 0 0 0,4 1 0 0 0,2-2 0 0 0,3 0 0 0 0,3 0 0 0 0,1 0 0 0 0,3 0 0 0 0,2-2 0 0 0,2 0 0 0 0,0-1 0 0 0,2 0 0 0 0,-1 0 0 0 0,-4 3 0 0 0,-2 2 0 0 0,0 0 0 0 0,0-1 0 0 0,0 0 0 0 0,-1 4 0 0 0,1 1 0 0 0,0 0 0 0 0,0 3 0 0 0,3 0 0 0 0,2-2-64 0 0,2 1 64 0 0,1 3 0 0 0,3 4 0 0 0,3 0 0 0 0,2-1 0 0 0,3-1 0 0 0,2-3 0 0 0,0-3 0 0 0,3-1 0 0 0,0-1 0 0 0,1-1 0 0 0,2 3 0 0 0,3 4 0 0 0,2 4 0 0 0,1 0 0 0 0,1-1 0 0 0,-1-2 0 0 0,1-2 0 0 0,1 2 0 0 0,2 0 0 0 0,0-1 0 0 0,4 1 0 0 0,1 0 0 0 0,0-2 0 0 0,2 2 0 0 0,3 3 0 0 0,0-1 0 0 0,-4-4 0 0 0,-1-1 0 0 0,-3-3 0 0 0,-1-1 0 0 0,-1-3 0 0 0,0-1 0 0 0,0 0 0 0 0,1 0 0 0 0,0 0 0 0 0,1 0 0 0 0,5 1 0 0 0,2 0 0 0 0,2 1 0 0 0,-1-2 0 0 0,0-1 0 0 0,0-2 0 0 0,-2 0 0 0 0,0-2 0 0 0,-1 1 64 0 0,3 0-64 0 0,4 2 0 0 0,5 1 0 0 0,1 2 0 0 0,-2-1 0 0 0,-2 1 0 0 0,-3-2 0 0 0,-1 0 0 0 0,-1 0 0 0 0,0 0 0 0 0,1 0 0 0 0,6 1 0 0 0,1 0 0 0 0,1 0 0 0 0,-1-2 0 0 0,0-1 0 0 0,-1-3 0 0 0,1 0 0 0 0,0-2 0 0 0,1-1 64 0 0,1 0-64 0 0,3-1 0 0 0,1 0 0 0 0,2-1 0 0 0,-1 1 0 0 0,1 1 0 0 0,8 0 0 0 0,2 2 0 0 0,1 0 0 0 0,5 1 0 0 0,0 0 0 0 0,-4 1 0 0 0,-5-2 0 0 0,-4 0 64 0 0,-5-2-64 0 0,-2 0 0 0 0,-1-2 0 0 0,1 0 0 0 0,0-1 0 0 0,2-1 0 0 0,7-2 0 0 0,2 0 0 0 0,-1 0 0 0 0,4-1 0 0 0,2 0 0 0 0,-3 1 0 0 0,-2 0 0 0 0,-3 1 64 0 0,-2-1-64 0 0,-2 0 0 0 0,-3 0 0 0 0,-1 0 0 0 0,-1-2 0 0 0,0 0 0 0 0,-1-2 0 0 0,0 0 0 0 0,0-3 0 0 0,2 0 0 0 0,1-2 0 0 0,-1-1 0 0 0,1-1 0 0 0,-1-1 0 0 0,-1-1 0 0 0,1 1 64 0 0,4-2-64 0 0,1-1 0 0 0,0 1 0 0 0,-3 2 0 0 0,-2 0 0 0 0,-2 0 0 0 0,-4 2 0 0 0,-5 0 0 0 0,-3 1 0 0 0,-3-1 0 0 0,-1 0 64 0 0,-3-1-64 0 0,-1 0 0 0 0,2-2 0 0 0,2-5 0 0 0,3-6 0 0 0,0-1 0 0 0,-3 0 0 0 0,-3 1 0 0 0,-2 3 0 0 0,-3 3 0 0 0,-3 0 0 0 0,-2 2 0 0 0,-3 2 0 0 0,-3-3 0 0 0,-3 2 0 0 0,-2 0 0 0 0,-2 0 0 0 0,-1 1 0 0 0,-4-3 0 0 0,-1 1 0 0 0,-2 1 0 0 0,-1 1 0 0 0,-2 2 0 0 0,-2 2 0 0 0,-1 0 0 0 0,-1 0 0 0 0,-2 0 0 0 0,-1 1 0 0 0,0 0 0 0 0,-6-1 0 0 0,-3-1 0 0 0,-2 0 0 0 0,-1 0 0 0 0,1 0 0 0 0,-7-2 0 0 0,-3-2 0 0 0,-1 1 0 0 0,2 1 0 0 0,0 3 0 0 0,1 1 0 0 0,1 1 0 0 0,-2 2 0 0 0,1 0 0 0 0,0 0 0 0 0,-1-1 0 0 0,0-1 0 0 0,0-1 0 0 0,3-1 0 0 0,0 0 0 0 0,0-2 0 0 0,0 1 0 0 0,-7-3 0 0 0,-3 0 0 0 0,1 0 0 0 0,-6-1 0 0 0,-6-1 0 0 0,-4-1 0 0 0,2 0 0 0 0,7 2 0 0 0,7 3 0 0 0,6 2 0 0 0,5 1 0 0 0,3 2 0 0 0,2 0 0 0 0,1 2 0 0 0,0 0 0 0 0,1 1 0 0 0,0 1 0 0 0,0 0 0 0 0,0 1 0 0 0,-3 0 0 0 0,-1 0 0 0 0,-1 0 0 0 0,-3 0 0 0 0,0 2 0 0 0,-7-1 0 0 0,-1 1 0 0 0,-2 2 0 0 0,-8 0 0 0 0,-3 2 0 0 0,1 0 0 0 0,1 1 0 0 0,3 0 0 0 0,3 1 0 0 0,2-1 0 0 0,-4 0 0 0 0,0 1 0 0 0,1-2 0 0 0,3 1 0 0 0,3-1 0 0 0,2 0 0 0 0,4 0 0 0 0,-5 3 0 0 0,1 2 0 0 0,2 1 0 0 0,-4 4 0 0 0,1 2 0 0 0,1 2 0 0 0,4 2 0 0 0,3-1 0 0 0,3 1 0 0 0,2-2-64 0 0,-3 4 64 0 0,0 1 0 0 0,2 0 0 0 0,2 1 0 0 0,1 0 0 0 0,1 0 0 0 0,0 1 0 0 0,0 1 0 0 0,0 1 0 0 0,0 2 0 0 0,1 1 0 0 0,1 1 0 0 0,3 0 0 0 0,1 0 0 0 0,1-1-64 0 0,2-1 64 0 0,2-1 0 0 0,2-1 0 0 0,3-1 0 0 0,1-1 0 0 0,3 1 0 0 0,1-1 0 0 0,2-1 0 0 0,2 4 0 0 0,2-1 0 0 0,1 0 0 0 0,3 0 0 0 0,2-2 0 0 0,3-1 0 0 0,5 1 0 0 0,3-2 0 0 0,1 1 0 0 0,5 1 0 0 0,1 0 0 0 0,2-1 0 0 0,1-2 0 0 0,2 1 0 0 0,0 0 0 0 0,1 1 0 0 0,2 0 0-506-3,-1 1 0 506 3,2 0 0 0 0,-1-1 0 0 0,6 3 0 0 0,3 0 0 0 0,1-2 0 0 0,7 1 0 0 0,12 1 0 0 0,11 0 0 0 0,1-3 0 0 0,-3-1 0 0 0,2-2 0 0 0,-4-2 0 0 0,-4-3 0 0 0,3 0 0 0 0,7 0 0 0 0,0-1 0 0 0,-5-2 0 0 0,-4-2 0 0 0,-5-2 0 0 0,-2-2 0 0 0,-1-3 0 0 0,0-1 0 0 0,1-1 0 0 0,11-2 0 0 0,5 0 0 0 0,1 0 0 0 0,0-1 0 0 0,-3 1 0 0 0,-2 0 0 0 0,-3-1 0 0 0,8-2 0 0 0,1-1 0 0 0,-1-2 0 0 0,6-1 0 0 0,-1-1 0 0 0,-6 1 0 0 0,3-1 0 0 0,6-2 0 0 0,-2 1 0 0 0,-7-1 0 0 0,-6 1 0 0 0,-6-1 0 0 0,4-3 0 0 0,0 0 0 0 0,-1-1 0 0 0,-3 0 0 0 0,-3 0 0 0 0,-2 1 0 0 0,-3-1 0 0 0,-4 0 0 0 0,-2 0 64 0 0,3-2-64 0 0,-1 0 0 0 0,-3 1 0 0 0,-5 2 0 0 0,-4 1 0 0 0,-5 1 0 0 0,-3 0 0 0 0,-4 0 0 0 0,-2-2 0 0 0,-3 0 0 0 0,-2-2 0 0 0,-4-1 0 0 0,-3 0 0 0 0,-3 0 64 0 0,-3-2-64 0 0,-3-3 0 0 0,-3-2 0 0 0,-3 0 0 0 0,-2 1 0 0 0,-3 0 0 0 0,-4-1 0 0 0,-3 0 0 0 0,-3 1 0 0 0,-1 1 0 0 0,-1 2 0 0 0,-7-3 0 0 0,-8-4 0 0 0,-8-4 0 0 0,-2 1 0 0 0,1 2 0 0 0,4 3 0 0 0,1 5 0 0 0,3 3 0 0 0,-1 3 0 0 0,-1 2 0 0 0,0 1 0 0 0,-2 1 0 0 0,-2 0 0 0 0,-2 1 0 0 0,-1 0 0 0 0,-10-1 0 0 0,-6 0 0 0 0,1 0 0 0 0,-8 1 0 0 0,-1 1 0 0 0,5 1 0 0 0,-3 1 0 0 0,1 2 0 0 0,4 2 0 0 0,-7 2 0 0 0,-7 2 0 0 0,-7 0 0 0 0,-7 1 0 0 0,3 0 0 0 0,7 1 0 0 0,9-1 0 0 0,7 2 0 0 0,5 0 0 0 0,3 2 0 0 0,0 1 0 0 0,1 1 0 0 0,-2 1 0 0 0,0 1 0 0 0,-1 0 0 0 0,1 1 0 0 0,-1-1 0 0 0,0 0 0 0 0,2-1 0 0 0,1 1 0 0 0,1 0 0 0 0,2 0 0 0 0,-9 3 0 0 0,-3 1 0 0 0,1 1 0 0 0,-8 4 0 0 0,0 2 0 0 0,4 1 0 0 0,-2 2-64 0 0,2-1 64 0 0,4 0 0 0 0,-1 2 0 0 0,2 0 0 0 0,6-1 0 0 0,-1 3 0 0 0,-2 5 0 0 0,3 2 0 0 0,8-1 0 0 0,6-1 0 0 0,8-3 0 0 0,5-2 0 0 0,6-2-64 0 0,1 2 64 0 0,2 0 0 0 0,3 0 0 0 0,0 2 0 0 0,3-1 0 0 0,3-1 0 0 0,3 2 0 0 0,3 0 0 0 0,4 0 0 0 0,3 2 0 0 0,5 2 0 0 0,2-1 0 0 0,3-1 0 0 0,1-2 0 0 0,3 0 0 0 0,2 0 0 0 0,2 0 0 0 0,1-1 0 0 0,2 0 0 0 0,1-1 0 0 0,7 5 0 0 0,4 1 0 0 0,1-2 0 0 0,2-1 0-509 5,0-3 0 509-5,2-2 0 0 0,1-2 0 0 0,12 1 0 0 0,9 0 0 0 0,5-2 0 0 0,3-2 0 0 0,3-3 0 0 0,3-2 0 0 0,3-5 0-500-7,5-3 0 500 7,4-2 0 0 0,6-3 0 0 0,6-1 0 0 0,7-2 0 0 0,8-1 0 0 0,8-2 0 0 0,8-4 0 0 0,6-3 0 0 0,0-3 0 0 0,-3 0 0 0 0,-7 1 0 0 0,-10 2 0 0 0,-12 2 0 0 0,-12 2 0 0 0,-12 0 0 0 0,-10 0 0 0 0,-9-1 0 0 0,-8 1 0 0 0,2 2-1432 0 0,-6 3 904 0 0,-10 5-784 0 0,-12 5-152 0 0,-10 2-21487 0 0</inkml:trace>
</inkml:ink>
</file>

<file path=ppt/ink/ink2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1-30T00:19:16.625"/>
    </inkml:context>
    <inkml:brush xml:id="br0">
      <inkml:brushProperty name="width" value="0.35" units="cm"/>
      <inkml:brushProperty name="height" value="2.1" units="cm"/>
      <inkml:brushProperty name="color" value="#33CCFF"/>
      <inkml:brushProperty name="inkEffects" value="pencil"/>
    </inkml:brush>
  </inkml:definitions>
  <inkml:trace contextRef="#ctx0" brushRef="#br0">390 139 455 228109 67886,'0'-3'0'0'0,"1"-4"0"0"0,-1-2 0 0 0,1 0 240 0 0,0 1 256 0 0,-1 0-184 0 0,1-2-312 0 0,0-1 72 0 0,0 0 128 0 0,-1-1 256 0 0,-2 1 384 0 0,-1 0 528 0 0,-2 2-672 0 0,0 2-72 0 0,-3 1 592 0 0,-1 3-608 0 0,0 0-192 0 0,-2 2-48 0 0,1 1-8 0 0,0 0 0 0 0,0 1 48 0 0,0 0 8 0 0,1 0 0 0 0,-2 2 440 0 0,-3 0 40 0 0,1 1-448 0 0,-1 0-80 0 0,2 0-16 0 0,0 1 0 0 0,0 0 0 0 0,0 0-24 0 0,0 0-8 0 0,0 0 0 0 0,1 1 0 0 0,-1-1 40 0 0,0 1 8 0 0,0 0 0 0 0,1 0 0 0 0,0 1-16 0 0,-1 2 336 0 0,0 0-344 0 0,2 1 16 0 0,1-2 8 0 0,0 0 0 0 0,2-1 0 0 0,0 1-40 0 0,1 1 312 0 0,0 0-320 0 0,0 1-32 0 0,1 2 256 0 0,1 0-272 0 0,0-1-48 0 0,2 0 0 0 0,0-1-8 0 0,1 0 0 0 0,2 1-32 0 0,0 0-8 0 0,2 0 0 0 0,0 1 0 0 0,2-1-24 0 0,0 1-8 0 0,2-1 0 0 0,0 0 0 0 0,0 1-40 0 0,2-1-8 0 0,0 1 0 0 0,0-1 0 0 0,0 1-24 0 0,1 0-8 0 0,0 1 0 0 0,1 0 0 0 0,0 2 32 0 0,1 0 8 0 0,-1 1 0 0 0,1 1 0 0 0,-1 2 8 0 0,1 0 0 0 0,-1-1 0 0 0,1 1 0 0 0,-1 0-16 0 0,2 2 96 0 0,0 2-96 0 0,0-1 8 0 0,1 3 104 0 0,0 0-104 0 0,1 1-8 0 0,1 2 96 0 0,-1 0-96 0 0,-1-2-24 0 0,2 4 56 0 0,-2 0-64 0 0,-1-1-64 0 0,-1 4 96 0 0,-2 2 0 0 0,-2 0-32 0 0,-1 0 0 0 0,-1-1 0 0 0,-2 1 0 0 0,0-1 0 0 0,0 1 0 0 0,-1 0 0 0 0,-1 2 0 0 0,1 0 0 0 0,-2 2 0 0 0,1 1 0 0 0,-1 0 0 0 0,-1 0-64 0 0,0 8 80 0 0,-1 10 0 0 0,0 2-80 0 0,0-1 0 0 0,-1-5 64 0 0,-1-4-64 0 0,0 1 0 0 0,-1 4 64 0 0,-1-1 0 0 0,0-6-64 0 0,0 0 64 0 0,0-4 0 0 0,0-5-64 0 0,0-5 64 0 0,0-5-64 0 0,1-2 80 0 0,0-3-80 0 0,0-2 80 0 0,2 0-80 0 0,-1 6 0 0 0,0 2 64 0 0,1 1-64 0 0,-1 0 0 0 0,0-2 0 0 0,1-1 64 0 0,0-2-64 0 0,0 4 0 0 0,0 2 0 0 0,1 1 0 0 0,1-3 0 0 0,0-1 0 0 0,1-3 0 0 0,-1 1 64 0 0,0 2-64 0 0,0 2 64 0 0,-1-1-64 0 0,1-4 0 0 0,-1-2 0-508 4,-1-3 0 508-4,0 1 0 0 0,0 1 0 0 0,-2 0 0 0 0,1 0 0-509 1,-1-1 0 509-1,1-1 0 0 0,0-2 0 0 0,1 0 64-491-6,0-2-64 491 6,1-2 0 0 0,1-1 0-508-2,1-3 0 18 5,0-1 0 490-3,0-3 64 0 0,1-2-64 0 0,0-1 0-528 1,1-2 0 528-1,0-2 64-527-1,1-3-64 527 1,0-3 0 0 0,0-3 0 0 0,0-3 72 0 0,1-4-72 0 0,1-5 0 0 0,-1-3 72-490-2,0-4-72 490 2,0-2 0-509 2,-1-3 64 509-2,0 0-64 0 0,-1-1 0 0 0,-1-9 0 0 0,-1-4 0 0 0,0 0 0 0 0,0 0 0 0 0,0 2 64 0 0,0 2-64 0 0,0 1 0 0 0,0 1 0 0 0,-1 0 0 0 0,1 1 0 0 0,-1 1 0 0 0,0-7 0 0 0,0-1 0 0 0,-1 0 0 0 0,-1-7 0 0 0,-1-8 0 0 0,-2-2 0 0 0,1 3 0 0 0,-1 5 0 0 0,0 3 0 0 0,-1-4 0 0 0,1 0 0 0 0,-1 1 0 0 0,1 4 0 0 0,-1 2 0 0 0,0 2 0 0 0,-1 3 0 0 0,0 1 0 0 0,0 1 0 0 0,-1-6 0 0 0,-1-2 0 0 0,0 1 0 0 0,-1-3 0 0 0,0 1 0 0 0,0 2 0 0 0,2 2 0 0 0,0 3 0 0 0,2 3 0 0 0,-1 2 0 0 0,2 1 0 0 0,1 2 0 0 0,0 0 0 0 0,1 2 0 0 0,0-4 0 0 0,2 0 0 0 0,1 2 0 0 0,0 1 0 0 0,2 3 0 0 0,0 1 0 0 0,0 1 0 0 0,1 2 0 0 0,0 0 0 0 0,-1 2 0 0 0,1 2 0 0 0,-1 1 0 0 0,0 3 0 0 0,-1 2 0 0 0,0 3 0 0 0,0 1 0 0 0,-1 4 0 0 0,1 1 0 0 0,-1 3 0 0 0,1 1 0 0 0,-1 3 0 0 0,1 1 0 0 0,1 2 0 0 0,0 2-64 0 0,1 1 64 0 0,0 2 0 0 0,1 2 0 0 0,-1 3 0 0 0,2 1 0 0 0,0 3 0 0 0,4 8-64 0 0,1 4 64 0 0,2 4 0 0 0,-1 3 0 0 0,1 3 0 0 0,3 9 0 509-2,2 14 0-509 2,1 5 0 528 2,-2-1 0-528-2,-1-2 0 0 0,-1-4 0 0 0,-2-1 0 0 0,-2-2 0 0 0,1 9 0 489 1,0 4 0-489-1,0 0 0 0 0,0 5 0 0 0,0 1 0 0 0,-1-3 64 0 0,-1 5-64 0 0,0 12 0 0 0,-2 14 64 0 0,-2 0-64 0 0,-2-6 64 0 0,-2 3-64 0 0,-2-5 0 0 0,-2-9 64 0 0,-3 1-64 0 0,-1-4 0 0 0,0-7 80 0 0,-3 2-16 0 0,-1-2-64 0 0,-1-5 0 0 0,1-6 64 0 0,1-4-64 0 0,1-5 0 0 0,1-4 0 0 0,0 5 64 0 0,-2 6-64 0 0,2 4 0 0 0,0-4 0 0 0,2-7 0 0 0,1-4 0 0 0,3-7 64 0 0,0-9-64 0 0,1-6 0 0 0,1-8 0 0 0,0-6 0 0 0,1-4 0 0 0,0-5 0 0 0,1-3 0 0 0,-1-5 0 0 0,2-3 0 0 0,-1-4 64 0 0,1-4-64 0 0,1-5 0 0 0,0-11 0 0 0,0-19 0 0 0,1-22 0 0 0,-2-9 0 0 0,-1 0 0 0 0,-1 1 0 0 0,-1 3 0 0 0,-1 1 0 0 0,0 2 0 0 0,-1 0 0 0 0,1 0 0 0 0,0 1 0 0 0,0 0 0 0 0,0-12 0 0 0,1-5 0 0 0,-1-1 0 0 0,0-12-72 0 0,1-2 72 0 0,0 3-96 0 0,-1 5 96 0 0,0 6-96 0 0,-1 6 96 0 0,-2 5-88 0 0,0 5 88 0 0,-2 3-80 0 0,-2 3 80 0 0,0 1-64 0 0,-1 2 64 0 0,-1 0 0 0 0,0 2-72 0 0,-1 1 72 0 0,-4-8-64 0 0,-4-9 0 0 0,-1 1-32 0 0,1 7 96 0 0,1 7-96 0 0,2 10 96 0 0,1 8 0 0 0,3 7-72 0 0,1 7 72 0 0,0 5 0 0 0,2 4 0 0 0,2 4-72 0 0,1 2 72 0 0,2 4 0 0 0,0 2 0 0 0,2 3 0 0 0,2 2-64 0 0,1 2 64 0 0,0 4 0 0 0,2 3 0 0 0,2 4 0 0 0,0 3 0 0 0,4 8 0 0 0,3 12-64 0 0,1 7 64 0 0,1 5 0 0 0,2 12 0 0 0,0 5 0 0 0,0 3 0 0 0,0 11 0 0 0,1 5 0 0 0,-2 1 0 0 0,-2-2 0 0 0,-2-2 0 528-1,-1 13 0-528 1,-2 4 0 0 0,-1 0 72 0 0,-1-4-72 0 0,-1-1 64 0 0,-2-3-64 0 0,-2-3 0 0 0,-1 14 64 0 0,0 4 16 0 0,-1-2-80 0 0,0-4 80 0 0,0-6-80 0 0,-1 5 80 0 0,-2-1 0 0 0,0-6-16 0 0,-3 5 32 0 0,-2-3-32 0 0,-2-5 0 0 0,0-6-64 0 0,-1-6 96 0 0,0-6-32 0 0,1-4-64 0 0,0-3 96 0 0,0-1-96 0 0,-2 7 96 0 0,-2 1 0 0 0,2-1-96 0 0,0-4 96 0 0,1-5-96 0 0,2-4 80 0 0,0-5-80 0 0,0 1 80 0 0,1-3-80 0 0,1-5 0 0 0,-1-1 64 0 0,2-6-64 0 0,1-4 0 0 0,2-5 0 0 0,0-5 0 0 0,2-4-72 0 0,1-3 72 0 0,3-3-1920 0 0,2-2-5744 0 0,3-4-1400 0 0,0-1-2623 0 0</inkml:trace>
</inkml:ink>
</file>

<file path=ppt/ink/ink2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1-30T00:19:17.549"/>
    </inkml:context>
    <inkml:brush xml:id="br0">
      <inkml:brushProperty name="width" value="0.35" units="cm"/>
      <inkml:brushProperty name="height" value="2.1" units="cm"/>
      <inkml:brushProperty name="color" value="#33CCFF"/>
      <inkml:brushProperty name="inkEffects" value="pencil"/>
    </inkml:brush>
  </inkml:definitions>
  <inkml:trace contextRef="#ctx0" brushRef="#br0">0 51 3223 231947 56375,'4'-6'312'0'0,"7"-5"-312"0"0,6-1 824 0 0,3 0 1104 0 0,-3 3-8215 0 0</inkml:trace>
</inkml:ink>
</file>

<file path=ppt/ink/ink2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1-30T00:19:20.069"/>
    </inkml:context>
    <inkml:brush xml:id="br0">
      <inkml:brushProperty name="width" value="0.35" units="cm"/>
      <inkml:brushProperty name="height" value="2.1" units="cm"/>
      <inkml:brushProperty name="color" value="#33CCFF"/>
      <inkml:brushProperty name="inkEffects" value="pencil"/>
    </inkml:brush>
  </inkml:definitions>
  <inkml:trace contextRef="#ctx0" brushRef="#br0">1013 68 2303 233117 55853,'8'-5'224'0'0,"5"-2"-224"0"0,0 0 1640 0 0,0-2 2320 0 0,0-1-952 0 0,0-1-1496 0 0,-2 1-776 0 0,-4 3-120 0 0,-3 5 576 0 0,-5 6-48 0 0,-5 7-56 0 0,-3 5-544 0 0,-3 2-16 0 0,-4 4 512 0 0,-7 8-112 0 0,-2 3-544 0 0,-3 0-8 0 0,-4 5 368 0 0,-2 0-376 0 0,1 1 0 0 0,-5 7 320 0 0,-6 12-56 0 0,-3 4-320 0 0,1 1-64 0 0,1-2-16 0 0,4-1 0 0 0,2 0 0 0 0,3 0-72 0 0,2 1-8 0 0,1 2-8 0 0,2 1 0 0 0,2-1-24 0 0,3-1-8 0 0,1 0 0 0 0,0 2 0 0 0,1 1-24 0 0,-4 12 72 0 0,-1 5-80 0 0,2-1-8 0 0,-2 11 72 0 0,0 1-72 0 0,4-4 8 0 0,3-7 0 0 0,3-5 0 0 0,2-3 0 0 0,2-2 0 0 0,2-2 0 0 0,1-4 0 0 0,1-3 0 0 0,0-1-80 0 0,2-3 96 0 0,1-2-96 0 0,2-3 96 0 0,1-3-96 0 0,0-1 80 0 0,2-1-80 0 0,1 8 144 0 0,2 2-144 0 0,1-1 96 0 0,1-4-32 0 0,2-4 0 0 0,2 0 32 0 0,3-3-32 0 0,2-5-64 0 0,0-5 0 0 0,1-3 72 0 0,1-5-72 0 0,-1-2 0 0 0,2-2 64 0 0,-1-4-64 0 0,-1-3 64 0 0,-1-4-64 0 0,-1-5 80 0 0,-1-3-80 0 0,-1-3 72 0 0,-1-3-72 0 0,-1-3 64 0 0,0-1-64 0 0,-1-5 72 0 0,0-6 8 0 0,-1-6-80-500 2,-1-5 80 500-2,-2-3-80 0 0,0-2 80 0 0,-2-1-80 0 0,0-1 0 0 0,-2 0 64 0 0,0-2-64 0 0,-1 0 0-525 1,0-1 0 525-1,-2-10 0-513 3,1-6 0 513-3,1-1 0 0 0,0-2 0 0 0,1-1 0 0 0,1 0 0 0 0,1-1 0-501-6,2-1 0 501 6,0 1 0 0 0,1-9 0 0 0,1-2 0 0 0,0 2 0 0 0,3-6 0 0 0,4-7 0 0 0,5-10 0 0 0,6-7 0 0 0,4 4 0 0 0,1 9 0 0 0,2 9 0 0 0,0 9 0 0 0,0 8 0 0 0,1 7 0 0 0,1 4 0 0 0,-1 3 0 0 0,0 2 0 0 0,0 0 0 0 0,7-7 0 0 0,3-4 0 0 0,0 1 0 0 0,4-5 0 0 0,3-3 0 0 0,-4 4 0 0 0,-5 7 0 0 0,-5 7 0 0 0,-6 7 0 0 0,-6 7 0 0 0,-4 7 0 0 0,-5 6 0 0 0,-2 3 0 0 0,-1 3 0 0 0,-2 1 0 0 0,-1 0 0 0 0,-1 0 0 0 0,0 0 0 0 0,0 0 0 0 0,-1-1 64 0 0,-1 0-64 0 0,0 0 72 0 0,-2 0-72 0 0,1 0 0 0 0,-3 2 0 0 0,1 0 64 0 0,-2-1-64 0 0,0-1 0 0 0,-1 0 64 0 0,-2-1-64 0 0,0 1 0 0 0,-1 0 0 0 0,-2-1 64 0 0,-3 0-64 0 0,-1 2 0 0 0,-2 1 0 0 0,0 2 64 0 0,-5 1-64 0 0,-2 2 64 0 0,-1 2-64 0 0,0 2 0 0 0,0 3 0 0 0,1 3 0 0 0,-2 3 64 0 0,0 5-64 0 0,-1 4 0 0 0,0 3 64 0 0,1 4-64 0 0,-1 4 0 0 0,1 3 0 0 0,0 4 64 0 0,0 4-64 0 0,-2 13 0 0 0,-5 18 64 0 0,2 8-64 0 0,2 2 0 0 0,1 9 0 0 0,3 1 0 0 0,2-5 0 0 0,2 9 64 0 0,2 0-64 0 0,3-5 0 0 0,3-6 0 0 0,1-6 0 0 0,2-4 0 0 0,1-3 0 0 0,2-4 0 0 0,1-4 0 0 0,1-4 64 0 0,0-3-64 0 0,0-2 0 0 0,0-4 0 0 0,1-2 0 0 0,-1-2 64 0 0,1-5-64 0 0,0-4 0 0 0,0-1 72 0 0,0-4-72 0 0,1-3 0 0 0,0-6 64 0 0,1-3-64 0 0,0-4 0 0 0,1-2 0 0 0,0-1 64 0 0,0-2-64 0 0,0-3 0 0 0,1-3 64 0 0,-1-3-64 0 0,-1-2 0 0 0,1-2 64 0 0,-1-3-64 0 0,0-2 80 0 0,-1-4-80 0 0,1-4 96 0 0,-2-4-32 0 0,0-4-64 0 0,0-6 96 0 0,-1-4-96 0 0,0-7 64 0 0,-2-6-64 0 0,0-5 0 0 0,0-5 0 0 0,-1-3 64 0 0,0-2-64 0 0,-1-2 0 0 0,1 0 0 0 0,-2 1 0 0 0,2 1 0 0 0,-1 3 0 0 0,1 2 0 0 0,0-9 0 0 0,1-5 0 0 0,2-3 0 0 0,3-2 0 0 0,3 1 0 0 0,4 1 0 0 0,3 2 0 0 0,4 2 0 0 0,4 3 0 0 0,6-8 0 0 0,5-1 0 0 0,1 0 0 0 0,1 2 0 0 0,-1 1 0 0 0,6-6 0 0 0,-1 1 0 0 0,-3 5 0 0 0,-4 7 0 0 0,-4 8 0 0 0,-5 7 0 0 0,-2 6 0 0 0,-1 6 0 0 0,-2 3 0 0 0,0 4 0 0 0,0 3 0 0 0,0 2 0 0 0,-1 2 0 0 0,0 2 0 0 0,-1 0 0 0 0,3-1 0 0 0,2-4 0 0 0,0 0 0 0 0,0 1 0 0 0,-2 0 0 0 0,-1 2 0 0 0,-1-1 0 0 0,0 0 0 0 0,0 2 0 0 0,-3 4 0 0 0,-2 4 0 0 0,-4 4 0 0 0,-1 3 0 0 0,-3 2 0 0 0,0 2 0 0 0,-2 1 0 0 0,-1 1 0 0 0,-1 2 0 0 0,0 0 0 0 0,-2 1 0 0 0,-2 2 0 0 0,0 3 0 0 0,-3 3 0 0 0,-2 4-64 0 0,-2 3 64 0 0,-1 4 0 0 0,-2 4 0 0 0,0 3 0 0 0,-1 4 0 0 0,-1 3 0 0 0,0 3 0 0 0,-1 4-64 0 0,1 2 64 0 0,-1 2 0 0 0,0 5 0 0 0,-1 4 0 0 0,-2 6 0 0 0,-4 20 0 0 0,-1 10 0 0 0,1 3 0 0 0,3 0 0 0 0,2-4 0 0 0,3-4 0 0 0,3-3 0 0 0,1-3 0 0 0,3-2 0 0 0,1-3 0 0 0,2 0 0 0 0,1 1 0 0 0,2-1 0 0 0,1-1 0 0 0,3-3 0 0 0,1-3 0 0 0,1-6 0 0 0,0-6 0 0 0,2-4 0 0 0,-1-4 0 0 0,0-3 0 0 0,0-3 0 0 0,0-2 0 0 0,-1-2 0 0 0,1-3 0 0 0,0 1 0 0 0,0 2 0 0 0,-1-4 0 0 0,1-6 0 0 0,-1-6 0 0 0,1-6 64 0 0,0-5-64 0 0,0-6 0 0 0,1-3 0 0 0,-1-3 64 0 0,1-3-64 0 0,0-2 0 0 0,-1-3 72 0 0,1-3-72 0 0,0-4 64 0 0,0-3-64 0 0,0-6 64 0 0,0-5-64 0 0,1-6 0 0 0,0-7 0 0 0,-1-6 0 0 0,0-5 0 0 0,0-4 0 0 0,-1-4 64 0 0,-1-11-64 0 0,0-5 0 0 0,1 0 0 0 0,-1 0 0 0 0,0-1 0 0 0,0-16 0 0 0,1-7 0 0 0,1 2 0 0 0,1 4 0 0 0,0 5 0 0 0,1 9 0 0 0,2 6 0 0 0,0 7 0 0 0,3 4 0 0 0,1 3 0 0 0,2 1 0 0 0,2 1 0 0 0,1 1 0 0 0,7-9 0 0 0,3-4 0 0 0,2 2 0 0 0,1 5 0 0 0,1 6 0 0 0,-1 5 0 0 0,0 6 0 0 0,-1 4 0 0 0,-1 4 0 0 0,-1 3 0 0 0,-1 1 0 0 0,5-2 0 0 0,4-4 0 0 0,-1 2 0 0 0,-3 4 0 0 0,-2 4 0 0 0,-4 4 0 0 0,-6 6 0 0 0,-3 3 0 0 0,-4 1 0 0 0,-4 4 0 0 0,-2 3 0 0 0,-3 3-64 0 0,-1 5 64 0 0,-1 2 0 0 0,-1 4 0 0 0,-1 4 0 0 0,-2 5-64 0 0,-4 10 64 0 0,-3 7 0 0 0,-2 4 0 0 0,-2 4 0 0 0,-3 2 0 0 0,-8 12 0 0 0,-9 16 0 0 0,-9 20 0 0 0,-2 6 0 0 0,2 1 0 0 0,4-3 0 0 0,5-4 0 0 0,5-3 0 0 0,5-2 0 0 0,3-3 0 0 0,3-2-64 0 0,3-5 64 0 0,0-2 0 0 0,1-2 0 0 0,0-1 0 0 0,-2 15 0 0 0,-1 6 0 0 0,1 1 0 0 0,2-2 0 0 0,1-3 0 0 0,2-5 0 0 0,3-5 0 0 0,3-5 0 0 0,1-3 0 0 0,4-3 0 0 0,3 1 0 0 0,2 2 0 0 0,3-1 0 0 0,4 8 0 0 0,3 0 0 0 0,2-5 0 0 0,0-7 0 0 0,0-9 0 0 0,1-9 0 0 0,-1-7 0 0 0,0-7 0 0 0,0-5 64 0 0,-2-7-64 0 0,-2-4 0 0 0,0-5 64 0 0,-1-4 8 0 0,-1-4-72 0 0,0-4 72 0 0,-3-3-72 0 0,0-3 96 0 0,-2-10-8 0 0,-1-13-8 0 0,-3-18-16 0 0,-2-12-64 0 0,-2-7 0 0 0,-2-4 0 0 0,-1-5 0 0 0,-1-2 64 0 0,-2-3-64 0 0,1 1 0 0 0,0 1 0 0 0,0 3 0 0 0,0 2 0 0 0,1 1 0 0 0,0 4 0 0 0,0-13 0 0 0,-1-18 0 0 0,2-4 0 0 0,2 6 0 0 0,2 0 0 0 0,3 8 0 0 0,3 11-64 0 0,2 2 64 0 0,2 5-80 0 0,2 7 80 0 0,4-7-64 0 0,3-2 64 0 0,2 1-72 0 0,5-7 72 0 0,7-10-72 0 0,1 5 72 0 0,0 9 0 0 0,-1 11 0 0 0,-4 12 0 0 0,-3 10 0 0 0,-3 7-64 0 0,-3 6 64 0 0,-2 4 0 0 0,-3 2 0 0 0,-1 2-80 0 0,-2 2 80 0 0,-1 1-64 0 0,-2 2 64 0 0,0 1 0 0 0,0 2-64 0 0,-1 3 64 0 0,0 2 0 0 0,-1 3 0 0 0,0 1 0 0 0,0 1 0 0 0,-1 2-64 0 0,0 3 64 0 0,-1 2 0 0 0,0 2-72 0 0,-1 8 72 0 0,-1 6-72 0 0,-1 5 72 0 0,-4 12-64 0 0,-2 8 64 0 0,-2 5 0 0 0,-4 15 0 0 0,-4 20-64 0 0,-1 9 64 0 0,1 2 0 0 0,-1 18 0 0 0,-1 25 0 0 0,1 7 0 0 0,3-5 0 0 0,2-11 0 0 0,3-11 0 0 0,2-10 0 0 0,1-9 0 0 0,2-7 0 0 0,2-8 0 0 0,1-6 0 0 0,2-6 0 0 0,0-7 0 0 0,0-5 0 0 0,0-1 0 0 0,-1 1 64 0 0,-1-5-64 0 0,1-8 0 0 0,0-7 72 0 0,0-8-72 0 0,0-5 64 0 0,0-4-64 0 0,1-3 64 0 0,-1-2-64 0 0,0-1 0 0 0,0-1 0 0 0,0 1 0 0 0,0 0 0 0 0,-1-1 0 0 0,1-1 64 0 0,-1-2-64 0 0,0 0 0 0 0,-1-1 0 0 0,1 0 0 0 0,-1 0 0 0 0,0 0-112 0 0,0-1 16 0 0,0 0 0 0 0,1 0 0 0 0,1-1-480 0 0,0 0 264 0 0,2-2 0 0 0,4 1-3768 0 0,4 1-2864 0 0,2-1-1088 0 0,1-2-2295 0 0</inkml:trace>
</inkml:ink>
</file>

<file path=ppt/ink/ink2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1-30T00:10:54.754"/>
    </inkml:context>
    <inkml:brush xml:id="br0">
      <inkml:brushProperty name="width" value="0.1" units="cm"/>
      <inkml:brushProperty name="height" value="0.1" units="cm"/>
      <inkml:brushProperty name="color" value="#F4F91B"/>
    </inkml:brush>
  </inkml:definitions>
  <inkml:trace contextRef="#ctx0" brushRef="#br0">0 71 455 0 0,'1'-1'50'0'0,"0"-1"0"0"0,1 1 0 0 0,-1 0 0 0 0,0 0 0 0 0,0 0 0 0 0,1-1-1 0 0,-1 1 1 0 0,1 1 0 0 0,-1-1 0 0 0,1 0 0 0 0,-1 0 0 0 0,1 0-1 0 0,0 1 1 0 0,-1-1 0 0 0,1 1 0 0 0,0-1 0 0 0,1 1 0 0 0,35-1 1267 0 0,-6 0-1445 0 0,-6-4 761 0 0,-6 2 669 0 0,32-9 0 0 0,-45 10-1085 0 0,0 1-1 0 0,0 0 1 0 0,11 0-1 0 0,0 0-15 0 0,3-1 42 0 0,-10 1-19 0 0,0 0-1 0 0,0 0 1 0 0,20-7-1 0 0,23-3 984 0 0,-27 10-628 0 0,-5 1-301 0 0,-7-1-82 0 0,26 3 0 0 0,-8-1-78 0 0,12-5 84 0 0,-42 4-177 0 0,0 0-1 0 0,0 0 0 0 0,0 1 1 0 0,0-1-1 0 0,0 1 0 0 0,0 0 0 0 0,5 1 1 0 0,-5-1-8 0 0,0 0 0 0 0,0 0 1 0 0,0 0-1 0 0,0-1 0 0 0,0 1 1 0 0,0-1-1 0 0,0 0 1 0 0,-1 0-1 0 0,6 0 0 0 0,1-1 29 0 0,1 0 0 0 0,-1 1-1 0 0,0 0 1 0 0,18 2 0 0 0,-17 0 13 0 0,1-1-1 0 0,-1-1 1 0 0,15-1 0 0 0,8-1 138 0 0,-1 1 0 0 0,57 6 0 0 0,-49-3-68 0 0,130 9 429 0 0,-124-4-430 0 0,-34-4-84 0 0,0-1-1 0 0,24 2 0 0 0,54 1 41 0 0,-34-1-28 0 0,120 5 271 0 0,125 15-7 0 0,-208-14-229 0 0,102 13 151 0 0,-126-14-87 0 0,139 1 0 0 0,96-20 47 0 0,-203 13-151 0 0,-60 0-38 0 0,80 8 66 0 0,40 2 42 0 0,-25-21-15 0 0,-83 3-31 0 0,66 3 0 0 0,-38 6-58 0 0,198 17 94 0 0,-250-19-81 0 0,0 0-1 0 0,0-2 0 0 0,31-3 0 0 0,87-18 82 0 0,-2 0 35 0 0,-87 16-110 0 0,29-4 2 0 0,1 4-1 0 0,91 6 1 0 0,-118 2 53 0 0,110-8-1 0 0,141-15-26 0 0,-131 24-13 0 0,-46 2 86 0 0,145-24 70 0 0,-71 10 64 0 0,-184 8-249 0 0,69 1 48 0 0,142-5-4 0 0,71-28 62 0 0,-179 25-128 0 0,-65 6 0 0 0,172 5 0 0 0,-154 0 0 0 0,144-6 0 0 0,-77-1 0 0 0,-84 2 0 0 0,43 0 0 0 0,85 7 0 0 0,-96-1 0 0 0,173-13 0 0 0,-45 1 64 0 0,139 29 64 0 0,-342-21-121 0 0,0-1 0 0 0,0 0 0 0 0,0-2 0 0 0,0-1-1 0 0,25-6 1 0 0,-16 3 5 0 0,42-3-1 0 0,-42 7 10 0 0,24-1-345 0 0,-50 3 141 0 0,1 0 0 0 0,0 1-1 0 0,-1-1 1 0 0,1 1-1 0 0,-1 0 1 0 0,1 0 0 0 0,-1 1-1 0 0,8 3 1 0 0</inkml:trace>
</inkml:ink>
</file>

<file path=ppt/ink/ink2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1-30T00:11:01.473"/>
    </inkml:context>
    <inkml:brush xml:id="br0">
      <inkml:brushProperty name="width" value="0.1" units="cm"/>
      <inkml:brushProperty name="height" value="0.1" units="cm"/>
      <inkml:brushProperty name="color" value="#F4F91B"/>
    </inkml:brush>
  </inkml:definitions>
  <inkml:trace contextRef="#ctx0" brushRef="#br0">0 11 4143 0 0,'21'-6'368'0'0,"-3"2"-296"0"0,-2 4-72 0 0,-7 2-1824 0 0</inkml:trace>
</inkml:ink>
</file>

<file path=ppt/ink/ink2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1-30T00:11:03.306"/>
    </inkml:context>
    <inkml:brush xml:id="br0">
      <inkml:brushProperty name="width" value="0.1" units="cm"/>
      <inkml:brushProperty name="height" value="0.1" units="cm"/>
      <inkml:brushProperty name="color" value="#F4F91B"/>
    </inkml:brush>
  </inkml:definitions>
  <inkml:trace contextRef="#ctx0" brushRef="#br0">9 17 1495 0 0,'-1'2'178'0'0,"0"-1"0"0"0,0 1 0 0 0,0 0 0 0 0,0 0 0 0 0,0-1 0 0 0,1 1 0 0 0,-1 0 0 0 0,1 0 0 0 0,-1 0 0 0 0,1 0 0 0 0,-1 0 0 0 0,1 0 0 0 0,0 2 0 0 0,1-3-38 0 0,0 0 0 0 0,0-1 0 0 0,0 1-1 0 0,0-1 1 0 0,1 1 0 0 0,-1-1 0 0 0,0 1 0 0 0,0-1 0 0 0,0 0 0 0 0,0 0 0 0 0,1 1 0 0 0,-1-1 0 0 0,0 0 0 0 0,0 0 0 0 0,1 0 0 0 0,-1 0 0 0 0,0-1 0 0 0,2 1 0 0 0,82 0 1453 0 0,141 18-1 0 0,-193-14-1469 0 0,0-1 0 0 0,47-2-1 0 0,66-12 327 0 0,34-1 78 0 0,-110 9-278 0 0,110-20-1 0 0,-7 0-35 0 0,-139 20-139 0 0,-1 2 1 0 0,1 2 0 0 0,39 5-1 0 0,25 10 71 0 0,38 5 4 0 0,-92-16-129 0 0,87 6 34 0 0,-93-12-30 0 0,-25 0-35 0 0,1 0-1 0 0,-1 1 1 0 0,1 1-1 0 0,18 3 1 0 0,-29-4-254 0 0,-3-2-21 0 0</inkml:trace>
</inkml:ink>
</file>

<file path=ppt/ink/ink2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1-30T00:11:05.325"/>
    </inkml:context>
    <inkml:brush xml:id="br0">
      <inkml:brushProperty name="width" value="0.1" units="cm"/>
      <inkml:brushProperty name="height" value="0.1" units="cm"/>
      <inkml:brushProperty name="color" value="#F4F91B"/>
    </inkml:brush>
  </inkml:definitions>
  <inkml:trace contextRef="#ctx0" brushRef="#br0">0 287 455 0 0,'4'2'347'0'0,"-1"-1"-1"0"0,1 1 0 0 0,0-1 0 0 0,0 0 1 0 0,0 0-1 0 0,-1 0 0 0 0,7 1 0 0 0,1 0 648 0 0,163 38 991 0 0,-126-32-1533 0 0,81 5-1 0 0,-71-11-92 0 0,-16 1-58 0 0,0-2-1 0 0,42-6 0 0 0,-21-2-14 0 0,22-5 303 0 0,141 1 0 0 0,-10 17-343 0 0,-155-5-129 0 0,0-3 0 0 0,116-17 1 0 0,191-28 258 0 0,-367 47-374 0 0,179-9 211 0 0,3 0 28 0 0,84-10-28 0 0,-177 15-38 0 0,168 14-1 0 0,-112-1-86 0 0,235-9 360 0 0,-341-2-437 0 0,358-5 480 0 0,-46 7-295 0 0,-151-2-72 0 0,600-24 97 0 0,-203-3-93 0 0,59-12-11 0 0,-491 30-103 0 0,219-4 36 0 0,74-3 45 0 0,-111 1 13 0 0,212-29 31 0 0,-282 17-97 0 0,57 23 10 0 0,-205 8-40 0 0,100 7-12 0 0,-64 0 0 0 0,354 17 0 0 0,-311-25 39 0 0,-52-3-14 0 0,98-3-25 0 0,-2 1 0 0 0,-81 1 0 0 0,-5 0 0 0 0,190-1 0 0 0,-263 2 0 0 0,138-9 0 0 0,180 2 0 0 0,-375 10-133 0 0,0 2 0 0 0,0 2-1 0 0,0 2 1 0 0,59 18 0 0 0,-67-13-249 0 0</inkml:trace>
</inkml:ink>
</file>

<file path=ppt/ink/ink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1-29T23:45:25.518"/>
    </inkml:context>
    <inkml:brush xml:id="br0">
      <inkml:brushProperty name="width" value="0.1" units="cm"/>
      <inkml:brushProperty name="height" value="0.1" units="cm"/>
      <inkml:brushProperty name="color" value="#E71224"/>
    </inkml:brush>
  </inkml:definitions>
  <inkml:trace contextRef="#ctx0" brushRef="#br0">517 208 455 0 0,'-35'-14'-145'0'0,"28"11"895"0"0,-1 0-1 0 0,1 0 1 0 0,-10-2 0 0 0,-6-2-378 0 0,-34-13 0 0 0,37 12-163 0 0,0 0 0 0 0,-37-7-1 0 0,-122-15 818 0 0,128 17-28 0 0,49 13-927 0 0,0-1 0 0 0,-1 0 0 0 0,1 0 0 0 0,-1 0 0 0 0,1 0 0 0 0,0-1 0 0 0,0 1 0 0 0,0-1 0 0 0,0 1-1 0 0,-3-3 1 0 0,5 3-19 0 0,-1 1-1 0 0,1-1 1 0 0,-1 1-1 0 0,0-1 1 0 0,1 1-1 0 0,-1-1 1 0 0,1 1-1 0 0,-1-1 1 0 0,1 0-1 0 0,-1 1 1 0 0,1-1-1 0 0,0 0 0 0 0,-1 1 1 0 0,1-1-1 0 0,0 0 1 0 0,0 1-1 0 0,-1-1 1 0 0,1 0-1 0 0,0 0 1 0 0,0 0-1 0 0,0 1 1 0 0,0-1-1 0 0,0 0 1 0 0,0 0-1 0 0,0 1 1 0 0,0-1-1 0 0,0 0 1 0 0,1 0-1 0 0,-1 1 1 0 0,0-1-1 0 0,0 0 1 0 0,1 0-1 0 0,-1 1 0 0 0,0-1 1 0 0,1 0-1 0 0,-1 1 1 0 0,1-2-1 0 0,1 2 50 0 0,0-1-1 0 0,0 1 0 0 0,0 0 1 0 0,-1 0-1 0 0,1 0 0 0 0,0 0 0 0 0,0 0 1 0 0,3 0-1 0 0,0 1 35 0 0,229 11 1723 0 0,-180-8-1397 0 0,92-3-1 0 0,52-20 9 0 0,-156 13-390 0 0,-25 3-16 0 0,-1 1-1 0 0,0 0 1 0 0,0 1-1 0 0,32 2 1 0 0,-39-1-24 0 0,-8 0-31 0 0,0 0 0 0 0,0 0-1 0 0,1-1 1 0 0,-1 1-1 0 0,0 1 1 0 0,0-1 0 0 0,0 0-1 0 0,1 0 1 0 0,-1 0-1 0 0,0 1 1 0 0,0-1 0 0 0,2 1-1 0 0,-27-1 175 0 0,-31-9 193 0 0,24 3-204 0 0,1 2 0 0 0,-35-1 0 0 0,20 5-125 0 0,0 3 0 0 0,-53 8 0 0 0,-206 20 73 0 0,253-27-43 0 0,-2-2 233 0 0,43-3-218 0 0,9 1-77 0 0,0 0 1 0 0,0 0-1 0 0,0 0 0 0 0,0-1 1 0 0,0 1-1 0 0,0 0 1 0 0,0 0-1 0 0,0 1 0 0 0,0-1 1 0 0,0 0-1 0 0,-1 0 0 0 0,1 0 1 0 0,0 1-1 0 0,0-1 0 0 0,0 1 1 0 0,1-1-1 0 0,-3 1 1 0 0,29 11 70 0 0,16-4-17 0 0,1-2 0 0 0,0-2 1 0 0,53-1-1 0 0,-16-2-16 0 0,-41 0-52 0 0,-1-1 0 0 0,1-3 0 0 0,-1-1 0 0 0,0-2 0 0 0,56-16 0 0 0,-35 11 206 0 0,-17 4-64 0 0,-39 6-133 0 0,0 1 0 0 0,-1-1 1 0 0,1 1-1 0 0,0 0 0 0 0,0-1 0 0 0,0 2 0 0 0,0-1 0 0 0,0 0 0 0 0,-1 0 0 0 0,5 2 0 0 0,-7-2-27 0 0,0 1 0 0 0,0-1 0 0 0,0 0 0 0 0,0 1 0 0 0,0-1 0 0 0,0 1 0 0 0,-1-1 0 0 0,1 1 0 0 0,0-1 0 0 0,0 0 0 0 0,0 1 0 0 0,0-1 0 0 0,0 1 0 0 0,-1-1 0 0 0,1 0 0 0 0,0 1 0 0 0,0-1 0 0 0,-1 0 0 0 0,1 1 0 0 0,0-1 0 0 0,0 0 0 0 0,-1 0-1 0 0,1 1 1 0 0,0-1 0 0 0,-1 0 0 0 0,1 0 0 0 0,-1 1 0 0 0,-13 8-723 0 0,11-7 479 0 0,-26 14-4584 0 0,10-4 176 0 0</inkml:trace>
</inkml:ink>
</file>

<file path=ppt/ink/ink2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1-30T00:11:06.401"/>
    </inkml:context>
    <inkml:brush xml:id="br0">
      <inkml:brushProperty name="width" value="0.1" units="cm"/>
      <inkml:brushProperty name="height" value="0.1" units="cm"/>
      <inkml:brushProperty name="color" value="#F4F91B"/>
    </inkml:brush>
  </inkml:definitions>
  <inkml:trace contextRef="#ctx0" brushRef="#br0">13 16 1375 0 0,'-1'1'59'0'0,"0"-1"0"0"0,0 1-1 0 0,0-1 1 0 0,1 1 0 0 0,-1-1-1 0 0,0 1 1 0 0,1-1 0 0 0,-1 1-1 0 0,0 0 1 0 0,1-1 0 0 0,-1 1-1 0 0,1 0 1 0 0,-1 0-1 0 0,1-1 1 0 0,-1 1 0 0 0,1 0-1 0 0,0 0 1 0 0,-1 0 0 0 0,1 0-1 0 0,0 0 1 0 0,0-1 0 0 0,-1 1-1 0 0,1 0 1 0 0,0 0 0 0 0,0 0-1 0 0,0 0 1 0 0,0 0-1 0 0,1 1 1 0 0,-2 0 1 0 0,1 0-1 0 0,0 0 1 0 0,0 0 0 0 0,0 0-1 0 0,0 0 1 0 0,1 0 0 0 0,-1 0-1 0 0,1 0 1 0 0,-1 0 0 0 0,1 0-1 0 0,-1 0 1 0 0,1 0 0 0 0,2 2-1 0 0,-1-2 96 0 0,0 0-1 0 0,1-1 0 0 0,-1 1 0 0 0,1-1 0 0 0,-1 1 0 0 0,1-1 1 0 0,0 0-1 0 0,0 0 0 0 0,0 0 0 0 0,-1-1 0 0 0,1 1 0 0 0,4 0 0 0 0,39 0 1354 0 0,-38-1-1320 0 0,458-20 911 0 0,-274 9-674 0 0,25 3-161 0 0,108-19-88 0 0,81 10-67 0 0,-271 16-90 0 0,216-1-19 0 0,-69 23 0 0 0,-73-4 0 0 0,55-17-2 0 0,-26-1 15 0 0,-99 11 40 0 0,-98-6-53 0 0</inkml:trace>
</inkml:ink>
</file>

<file path=ppt/ink/ink2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1-30T00:11:08.655"/>
    </inkml:context>
    <inkml:brush xml:id="br0">
      <inkml:brushProperty name="width" value="0.1" units="cm"/>
      <inkml:brushProperty name="height" value="0.1" units="cm"/>
      <inkml:brushProperty name="color" value="#F4F91B"/>
    </inkml:brush>
  </inkml:definitions>
  <inkml:trace contextRef="#ctx0" brushRef="#br0">3 73 2303 0 0,'0'0'102'0'0,"-2"0"80"0"0,1 6 145 0 0,4 7 126 0 0,-1-12-383 0 0,-1 1 0 0 0,1-1 0 0 0,0 1 0 0 0,0-1 0 0 0,0 0 0 0 0,0 1 0 0 0,-1-1-1 0 0,2 0 1 0 0,-1 0 0 0 0,0 0 0 0 0,0-1 0 0 0,4 2 0 0 0,31 4 1514 0 0,-15-2-999 0 0,39 11 648 0 0,-29-7-874 0 0,38 6-1 0 0,-23-8-147 0 0,0-3 0 0 0,1-1 0 0 0,59-7 0 0 0,6-4 593 0 0,224 11 0 0 0,-245 1-662 0 0,0-4-1 0 0,120-16 0 0 0,132-15-122 0 0,0 29 16 0 0,-139 4-24 0 0,-1 0-12 0 0,-8 13 23 0 0,141 3 138 0 0,285-12 288 0 0,-250-11-310 0 0,49-2-10 0 0,-14-12-64 0 0,-19 10 16 0 0,-108 8-32 0 0,307-1 16 0 0,-423 5-64 0 0,-53-2 0 0 0,44 0 26 0 0,43 2 12 0 0,-161 0-36 0 0,70 3 29 0 0,120-9 0 0 0,22-7 67 0 0,-188 10-78 0 0,224 8 72 0 0,79-4 29 0 0,184 3-8 0 0,-465-2-109 0 0,164-6 20 0 0,-157-2-11 0 0,-1 4 1 0 0,90 12-1 0 0,-115-3-13 0 0,27 5 0 0 0,171 3 0 0 0,311-12 64 0 0,-344-16-32 0 0,-17 0 0 0 0,194 23 22 0 0,-108-17-41 0 0,2 1-16 0 0,-152 13 3 0 0,110 0 0 0 0,-45-15 0 0 0,194 1 0 0 0,-55-8 0 0 0,-192 3 0 0 0,18 3 24 0 0,78-5 16 0 0,-29-17-40 0 0,-70 6 0 0 0,124 4 0 0 0,-106 17 0 0 0,178 4 0 0 0,-158 18 0 0 0,-31 3 52 0 0,-102-15-40 0 0,-13-4-12 0 0,66-3 0 0 0,-59-2 0 0 0,167-18 0 0 0,-197 15 0 0 0,240-36 0 0 0,-189 30 0 0 0,-38 3 0 0 0,1 2 0 0 0,1 2 0 0 0,40 2 0 0 0,-73 2-737 0 0,0 0 0 0 0,-1 1-1 0 0,1-1 1 0 0,9 5 0 0 0,5 3-3457 0 0</inkml:trace>
</inkml:ink>
</file>

<file path=ppt/ink/ink2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1-30T00:11:11.722"/>
    </inkml:context>
    <inkml:brush xml:id="br0">
      <inkml:brushProperty name="width" value="0.1" units="cm"/>
      <inkml:brushProperty name="height" value="0.1" units="cm"/>
      <inkml:brushProperty name="color" value="#F4F91B"/>
    </inkml:brush>
  </inkml:definitions>
  <inkml:trace contextRef="#ctx0" brushRef="#br0">0 9 919 0 0,'16'-1'1008'0'0,"1"0"0"0"0,23-5-1 0 0,-37 6-897 0 0,0 0 0 0 0,0 0 1 0 0,-1 0-1 0 0,1 0 0 0 0,0 1 0 0 0,-1-1 0 0 0,1 1 1 0 0,0 0-1 0 0,-1 0 0 0 0,1 0 0 0 0,-1 0 0 0 0,1 0 1 0 0,-1 0-1 0 0,1 1 0 0 0,-1-1 0 0 0,3 4 0 0 0,25 16 413 0 0,33 18-1 0 0,-51-33-440 0 0,0-1 0 0 0,0 0-1 0 0,0 0 1 0 0,0-1-1 0 0,1-1 1 0 0,18 3-1 0 0,64 10 792 0 0,-54-7-285 0 0,71 4-1 0 0,240-10 165 0 0,-224-4-608 0 0,39 11-65 0 0,45-2 88 0 0,0-24-73 0 0,50-2 14 0 0,-203 16-87 0 0,231-8 278 0 0,-206 1-173 0 0,-41 4-56 0 0,63 0 1 0 0,-25 7-28 0 0,68 2 31 0 0,-58 2-76 0 0,81 8 15 0 0,-119-10 20 0 0,89-5-1 0 0,5 0 74 0 0,192 46 28 0 0,-295-38-130 0 0,-34-5-3 0 0,53 10 60 0 0,-1-3 0 0 0,1-3 0 0 0,68-2 1 0 0,286-2 444 0 0,-83 13-308 0 0,-88-18-175 0 0,2-1 82 0 0,-169 7-80 0 0,102-1 24 0 0,-88-1-51 0 0,-32 1 15 0 0,39-4 13 0 0,72 2 1 0 0,213 0 35 0 0,-1-28 4 0 0,-363 26-66 0 0,212-7 0 0 0,27-4 0 0 0,-168 1 0 0 0,44-4 11 0 0,-19 8 46 0 0,87-4-61 0 0,-130 13 5 0 0,-22 1 4 0 0,82-9 0 0 0,56-13 34 0 0,-44 5-25 0 0,-78 9 11 0 0,-1 2 0 0 0,99 8 0 0 0,-86-1 1 0 0,108-10 0 0 0,-156 5-25 0 0,25-1-1 0 0,50-5 0 0 0,162 11 0 0 0,-250-2 0 0 0,92 9 6 0 0,132-5-1 0 0,191-9 48 0 0,-329 11-53 0 0,-22-1 0 0 0,96-6 0 0 0,100-8 48 0 0,-142 6-32 0 0,39 9-16 0 0,-77 0 0 0 0,280 2 1 0 0,-234-6 52 0 0,157 4-43 0 0,-27-25 11 0 0,-33 1 12 0 0,-53 18-20 0 0,100-4-16 0 0,20-14 3 0 0,-108 21 0 0 0,-85 1 0 0 0,199-18 0 0 0,-280 10 0 0 0,1 1 0 0 0,48 4 0 0 0,68 14 0 0 0,-16-1 0 0 0,-57-7 0 0 0,38 2 0 0 0,76-12 39 0 0,-141 1-24 0 0,27 1-5 0 0,86 12 1 0 0,-147-10-27 0 0,-1 0 0 0 0,1 2 1 0 0,-1 0-1 0 0,0 1 0 0 0,-1 1 1 0 0,1 0-1 0 0,-1 1 0 0 0,0 1 0 0 0,17 12 1 0 0,-10-3-167 0 0</inkml:trace>
</inkml:ink>
</file>

<file path=ppt/ink/ink2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1-30T00:11:13.201"/>
    </inkml:context>
    <inkml:brush xml:id="br0">
      <inkml:brushProperty name="width" value="0.1" units="cm"/>
      <inkml:brushProperty name="height" value="0.1" units="cm"/>
      <inkml:brushProperty name="color" value="#F4F91B"/>
    </inkml:brush>
  </inkml:definitions>
  <inkml:trace contextRef="#ctx0" brushRef="#br0">0 287 1839 0 0,'13'-28'155'0'0,"0"-1"810"0"0,-8 21-234 0 0,-5 7-625 0 0,0 0 0 0 0,1 1-1 0 0,-1-1 1 0 0,0 0 0 0 0,1 1 0 0 0,-1-1 0 0 0,1 0-1 0 0,-1 1 1 0 0,1-1 0 0 0,0 0 0 0 0,-1 1 0 0 0,1-1 0 0 0,0 1-1 0 0,-1-1 1 0 0,1 1 0 0 0,1-1 0 0 0,3-2-39 0 0,0 1 1 0 0,1 0 0 0 0,-1 1-1 0 0,0-1 1 0 0,1 1-1 0 0,-1 0 1 0 0,1 0 0 0 0,10 0-1 0 0,1 2 382 0 0,28 5 0 0 0,-40-5-357 0 0,26 3 426 0 0,36-1 1 0 0,3 0 184 0 0,209 36 37 0 0,-186-27-204 0 0,150 2 0 0 0,-106-9-168 0 0,44 2 100 0 0,229-21 0 0 0,-372 11-424 0 0,294-14 403 0 0,-245 20-332 0 0,143-14-1 0 0,-8 3 5 0 0,-83 6-83 0 0,98 0 62 0 0,-122 4 45 0 0,132-16 0 0 0,246-13 43 0 0,-448 27-183 0 0,65-8 23 0 0,156-30 0 0 0,-123 15-14 0 0,40 9-14 0 0,-36 5 15 0 0,-36-5 10 0 0,112-9 7 0 0,-156 18-30 0 0,58-2 0 0 0,274-8 0 0 0,-264-4 0 0 0,16-1 0 0 0,-57 16 0 0 0,180 17 0 0 0,24-2 0 0 0,-94-8 0 0 0,-147 0 0 0 0,225 17 0 0 0,-198-12 0 0 0,155-4 0 0 0,44 2 44 0 0,-186 0-7 0 0,140-10 0 0 0,-154-7-33 0 0,-59 6 14 0 0,0 1 0 0 0,0 2 0 0 0,0 0 0 0 0,0 2 0 0 0,47 4 0 0 0,-68-3-161 0 0,0 0 0 0 0,0 0 1 0 0,0 0-1 0 0,0 0 0 0 0,0 1 1 0 0,0-1-1 0 0,3 3 0 0 0,5 2-4385 0 0</inkml:trace>
</inkml:ink>
</file>

<file path=ppt/ink/ink2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1-30T00:11:20.045"/>
    </inkml:context>
    <inkml:brush xml:id="br0">
      <inkml:brushProperty name="width" value="0.1" units="cm"/>
      <inkml:brushProperty name="height" value="0.1" units="cm"/>
      <inkml:brushProperty name="color" value="#F4F91B"/>
    </inkml:brush>
  </inkml:definitions>
  <inkml:trace contextRef="#ctx0" brushRef="#br0">1 123 5063 0 0,'34'-25'448'0'0,"3"1"-352"0"0,-2-1-96 0 0,-1 7 0 0 0,3 2 0 0 0,-6 5 0 0 0,-13 7 0 0 0,-8 4-2232 0 0</inkml:trace>
</inkml:ink>
</file>

<file path=ppt/ink/ink2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1-30T00:11:21.908"/>
    </inkml:context>
    <inkml:brush xml:id="br0">
      <inkml:brushProperty name="width" value="0.1" units="cm"/>
      <inkml:brushProperty name="height" value="0.1" units="cm"/>
      <inkml:brushProperty name="color" value="#F4F91B"/>
    </inkml:brush>
  </inkml:definitions>
  <inkml:trace contextRef="#ctx0" brushRef="#br0">85 4 919 0 0,'-1'0'103'0'0,"0"-1"0"0"0,0 1 0 0 0,0-1 0 0 0,0 1 0 0 0,0-1-1 0 0,0 1 1 0 0,0 0 0 0 0,0 0 0 0 0,0 0 0 0 0,0-1 0 0 0,0 1-1 0 0,0 0 1 0 0,0 0 0 0 0,-1 1 0 0 0,1-1 0 0 0,0 0 0 0 0,0 0-1 0 0,0 0 1 0 0,0 1 0 0 0,0-1 0 0 0,0 0 0 0 0,0 1 0 0 0,0-1-1 0 0,0 1 1 0 0,0-1 0 0 0,0 1 0 0 0,1 0 0 0 0,-2 0-1 0 0,-25 21 860 0 0,24-18-908 0 0,0-1-1 0 0,0 1 0 0 0,0 1 0 0 0,0-1 1 0 0,-3 7-1 0 0,5-9-17 0 0,0 0 0 0 0,0 0-1 0 0,1 0 1 0 0,-1 0 0 0 0,0 0 0 0 0,1 0 0 0 0,-1 1 0 0 0,1-1 0 0 0,0 0-1 0 0,0 0 1 0 0,0 1 0 0 0,0-1 0 0 0,0 0 0 0 0,1 4 0 0 0,0-4 68 0 0,0 0 1 0 0,1 0 0 0 0,-1 0-1 0 0,1 1 1 0 0,-1-1 0 0 0,1-1-1 0 0,0 1 1 0 0,0 0 0 0 0,0 0-1 0 0,0-1 1 0 0,0 1 0 0 0,0-1-1 0 0,0 1 1 0 0,0-1-1 0 0,1 0 1 0 0,-1 0 0 0 0,1 0-1 0 0,2 1 1 0 0,8 1 286 0 0,0 1-1 0 0,15 1 1 0 0,-24-4-297 0 0,67 8 1027 0 0,28 6-367 0 0,79 7-661 0 0,-154-20-101 0 0,22-1 8 0 0,1-2 0 0 0,87-14 0 0 0,-117 12 0 0 0,67-8 0 0 0,171 0 0 0 0,12 11 78 0 0,-226-1-14 0 0,54-7 0 0 0,-19 1-8 0 0,25-2 46 0 0,87-3 126 0 0,-160 12-224 0 0,184 4 110 0 0,-119-2-62 0 0,124-15 0 0 0,18 0-7 0 0,71 31 136 0 0,-59-17-42 0 0,-115-4-86 0 0,-54 2-31 0 0,-20-1 26 0 0,61 7 0 0 0,-10 4 26 0 0,191-10 1 0 0,-50-6 24 0 0,-178 10-58 0 0,104 15 0 0 0,62 5 10 0 0,1-21 20 0 0,-162-2-65 0 0,112 15 108 0 0,-75-3-46 0 0,-69-9-56 0 0,199 10 50 0 0,154 7 2 0 0,-322-11-64 0 0,113 10 0 0 0,-143-16 0 0 0,0-3 0 0 0,51-6 0 0 0,109-11 56 0 0,-145 13-48 0 0,135 6-8 0 0,-130 2 0 0 0,93-8 0 0 0,-99-2 5 0 0,228-14 54 0 0,-235 20-59 0 0,60 8 0 0 0,-105-7-4 0 0,33 5 24 0 0,1-1 0 0 0,-1-3 0 0 0,48-2 0 0 0,-72-3 48 0 0,-15 2-59 0 0,-1 0 1 0 0,1 1-1 0 0,0-1 0 0 0,0 1 0 0 0,-1-1 1 0 0,1 1-1 0 0,0 0 0 0 0,0 0 1 0 0,0-1-1 0 0,0 1 0 0 0,-1 1 0 0 0,1-1 1 0 0,0 0-1 0 0,0 0 0 0 0,0 1 1 0 0,0-1-1 0 0,-1 1 0 0 0,1 0 0 0 0,0-1 1 0 0,2 3-1 0 0,-3-2-24 0 0,0 1-1 0 0,-1 0 1 0 0,1 0 0 0 0,-1 0 0 0 0,1 0 0 0 0,-1 0-1 0 0,0 0 1 0 0,0 0 0 0 0,0 0 0 0 0,0 0-1 0 0,0 0 1 0 0,-1 4 0 0 0,1 5-328 0 0,1 3-7 0 0</inkml:trace>
</inkml:ink>
</file>

<file path=ppt/ink/ink2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1-30T00:11:25.135"/>
    </inkml:context>
    <inkml:brush xml:id="br0">
      <inkml:brushProperty name="width" value="0.1" units="cm"/>
      <inkml:brushProperty name="height" value="0.1" units="cm"/>
      <inkml:brushProperty name="color" value="#F4F91B"/>
    </inkml:brush>
  </inkml:definitions>
  <inkml:trace contextRef="#ctx0" brushRef="#br0">1 121 1727 0 0,'0'-2'19'0'0,"0"0"0"0"0,1 0 0 0 0,-1 0 0 0 0,1 0 0 0 0,-1 1 0 0 0,1-1 0 0 0,0 0-1 0 0,0 0 1 0 0,0 1 0 0 0,-1-1 0 0 0,2 1 0 0 0,-1-1 0 0 0,1-1 0 0 0,20-19 312 0 0,-14 15 87 0 0,-5 4-191 0 0,-1 1 0 0 0,2 0 0 0 0,-1 0 0 0 0,0 0-1 0 0,0 0 1 0 0,1 1 0 0 0,-1-1 0 0 0,0 1 0 0 0,1 0 0 0 0,0 0 0 0 0,-1 0 0 0 0,1 1 0 0 0,0-1 0 0 0,-1 1 0 0 0,7 0 0 0 0,8 0-34 0 0,-1 2 1 0 0,20 3 0 0 0,6 0-86 0 0,182-11 1123 0 0,-205 4-1082 0 0,271 6 1107 0 0,-238-1-1198 0 0,358-18 116 0 0,-200 1 96 0 0,-71 9 2 0 0,136-8 256 0 0,-137 4-392 0 0,151 12 0 0 0,254-3-72 0 0,-395-1-32 0 0,188 24 0 0 0,-222-16-32 0 0,128-10 0 0 0,-134-1 0 0 0,161 14 0 0 0,270 13 64 0 0,-253-8-64 0 0,-43 0 0 0 0,-150-15 0 0 0,47 2 0 0 0,-25 4 33 0 0,115 10 139 0 0,-168-9-109 0 0,100 25 0 0 0,-143-26-210 0 0,-1 1 0 0 0,1 1-1 0 0,-2 0 1 0 0,24 14 0 0 0,-10-3-3800 0 0</inkml:trace>
</inkml:ink>
</file>

<file path=ppt/ink/ink2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1-30T00:25:04.819"/>
    </inkml:context>
    <inkml:brush xml:id="br0">
      <inkml:brushProperty name="width" value="0.1" units="cm"/>
      <inkml:brushProperty name="height" value="0.1" units="cm"/>
      <inkml:brushProperty name="color" value="#F4F91B"/>
    </inkml:brush>
  </inkml:definitions>
  <inkml:trace contextRef="#ctx0" brushRef="#br0">1 1 455 0 0,'43'0'384'0'0,"-31"1"-252"0"0,0 0 0 0 0,16 5-1 0 0,-15-3-101 0 0,0 2 0 0 0,15 6-1 0 0,20 6-401 0 0,-35-14-28 0 0</inkml:trace>
</inkml:ink>
</file>

<file path=ppt/ink/ink2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1-30T00:25:09.104"/>
    </inkml:context>
    <inkml:brush xml:id="br0">
      <inkml:brushProperty name="width" value="0.1" units="cm"/>
      <inkml:brushProperty name="height" value="0.1" units="cm"/>
      <inkml:brushProperty name="color" value="#F4F91B"/>
    </inkml:brush>
  </inkml:definitions>
  <inkml:trace contextRef="#ctx0" brushRef="#br0">1 44 455 0 0,'20'-8'0'0'0,"-6"1"0"0"0,1 3 0 0 0,-5 2 0 0 0,-4 0 208 0 0,-2 2 0 0 0,4-2 0 0 0,2 0 0 0 0,7-2-208 0 0,5 2 0 0 0,3-2 0 0 0,1 2 0 0 0,-3 0 0 0 0,-1 0 0 0 0</inkml:trace>
</inkml:ink>
</file>

<file path=ppt/ink/ink2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1-30T00:26:11.405"/>
    </inkml:context>
    <inkml:brush xml:id="br0">
      <inkml:brushProperty name="width" value="0.1" units="cm"/>
      <inkml:brushProperty name="height" value="0.1" units="cm"/>
      <inkml:brushProperty name="color" value="#F4F91B"/>
    </inkml:brush>
  </inkml:definitions>
  <inkml:trace contextRef="#ctx0" brushRef="#br0">63 178 719 0 0,'-2'1'171'0'0,"-1"0"0"0"0,1 0 0 0 0,-1-1-1 0 0,0 1 1 0 0,1-1 0 0 0,-1 0 0 0 0,0 0-1 0 0,1 0 1 0 0,-1 0 0 0 0,-4-1 0 0 0,6 1-43 0 0,0 0 0 0 0,-1 0 0 0 0,1 0 0 0 0,0 0 1 0 0,0 0-1 0 0,0-1 0 0 0,1 1 0 0 0,-1-1 0 0 0,0 1 0 0 0,0 0 1 0 0,0-1-1 0 0,0 1 0 0 0,0-1 0 0 0,0 0 0 0 0,0 1 1 0 0,1-1-1 0 0,-1 0 0 0 0,0 0 0 0 0,1 1 0 0 0,-1-1 0 0 0,0 0 1 0 0,1 0-1 0 0,-1 0 0 0 0,1 0 0 0 0,-1 0 0 0 0,1 0 1 0 0,0 1-1 0 0,-1-1 0 0 0,1 0 0 0 0,0 0 0 0 0,-1-2 0 0 0,-2-9 1057 0 0,0 2-56 0 0,4 9-1100 0 0,-1 1 0 0 0,0 0 0 0 0,0-1 0 0 0,0 1 1 0 0,1 0-1 0 0,-1 0 0 0 0,0-1 0 0 0,0 1 0 0 0,1 0 0 0 0,-1 0 1 0 0,0-1-1 0 0,1 1 0 0 0,-1 0 0 0 0,0 0 0 0 0,1 0 0 0 0,-1 0 0 0 0,0-1 1 0 0,1 1-1 0 0,-1 0 0 0 0,0 0 0 0 0,1 0 0 0 0,-1 0 0 0 0,0 0 0 0 0,1 0 1 0 0,-1 0-1 0 0,1 0 0 0 0,-1 0 0 0 0,0 0 0 0 0,1 0 0 0 0,65 0 1307 0 0,127-2 240 0 0,-99 4-949 0 0,-1-9-336 0 0,-31 0 7 0 0,-32 3-127 0 0,51-12 0 0 0,10-3 3 0 0,-42 15-63 0 0,21-3 49 0 0,15-12 11 0 0,-45 10-2 0 0,0 1 0 0 0,44-2-1 0 0,-62 8-63 0 0,32-8 0 0 0,-42 7-86 0 0,0 1 1 0 0,0 0-1 0 0,0 0 0 0 0,0 1 1 0 0,1 1-1 0 0,-1 0 1 0 0,0 0-1 0 0,17 4 0 0 0,-16-1-60 0 0,-9-3-596 0 0,-1 1 1 0 0,0-1-1 0 0,0 1 1 0 0,0 0-1 0 0,0 0 1 0 0,6 3-1 0 0</inkml:trace>
</inkml:ink>
</file>

<file path=ppt/ink/ink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1-29T23:45:30.078"/>
    </inkml:context>
    <inkml:brush xml:id="br0">
      <inkml:brushProperty name="width" value="0.1" units="cm"/>
      <inkml:brushProperty name="height" value="0.1" units="cm"/>
      <inkml:brushProperty name="color" value="#E71224"/>
    </inkml:brush>
  </inkml:definitions>
  <inkml:trace contextRef="#ctx0" brushRef="#br0">3745 1420 2327 0 0,'0'0'102'0'0,"0"0"-1"0"0,2 1-80 0 0,0 0 17 0 0,20 5 2340 0 0,-21-6-2313 0 0,-1 0-1 0 0,0 0 1 0 0,1 0-1 0 0,-1 1 1 0 0,0-1-1 0 0,0 0 0 0 0,0 0 1 0 0,1 0-1 0 0,-1 0 1 0 0,0 1-1 0 0,0-1 1 0 0,1 0-1 0 0,-1 0 1 0 0,0 0-1 0 0,0 1 0 0 0,0-1 1 0 0,0 0-1 0 0,1 0 1 0 0,-1 1-1 0 0,0-1 1 0 0,0 0-1 0 0,0 0 0 0 0,0 1 1 0 0,0-1-1 0 0,0 0 1 0 0,0 0-1 0 0,0 1 1 0 0,0-1-1 0 0,0 0 1 0 0,0 1-1 0 0,0-1 0 0 0,0 0 1 0 0,0 0-1 0 0,0 1 1 0 0,0-1-1 0 0,0 0 1 0 0,0 1-1 0 0,0-1 0 0 0,0 0 1 0 0,-1 0-1 0 0,1 1 1 0 0,0-1-1 0 0,0 0 1 0 0,0 1-1 0 0,-16 12 1103 0 0,9-9-957 0 0,0 0 1 0 0,-1-1-1 0 0,-13 5 0 0 0,0 0 119 0 0,18-7-260 0 0,0 1-1 0 0,-1-1 1 0 0,1 0 0 0 0,-1 0 0 0 0,1 0-1 0 0,-1-1 1 0 0,-6 1 0 0 0,-4 1 163 0 0,0-1 0 0 0,1 2-1 0 0,-1 0 1 0 0,0 1 0 0 0,-16 6 0 0 0,18-6-194 0 0,-19 8 106 0 0,25-9-94 0 0,-1 0 1 0 0,0 0 0 0 0,0-1 0 0 0,0 0-1 0 0,0 0 1 0 0,-1 0 0 0 0,1-1-1 0 0,0 0 1 0 0,-1-1 0 0 0,1 0 0 0 0,-9 0-1 0 0,-2-3 408 0 0,-30 1 0 0 0,33 2-214 0 0,0-1 1 0 0,0 0 0 0 0,-17-5 0 0 0,-7-1-31 0 0,-1 1 0 0 0,1 3 0 0 0,-67 1 1 0 0,101 2-215 0 0,-7-1 47 0 0,0 0 0 0 0,0-1 0 0 0,-21-6 0 0 0,23 5-3 0 0,0 1 0 0 0,-1 0 0 0 0,0 0 0 0 0,1 1 0 0 0,-21 0 0 0 0,6 3 2 0 0,11-1 9 0 0,1 0 1 0 0,-1 1 0 0 0,-26 7-1 0 0,22-4-20 0 0,-1-1-1 0 0,-26 3 1 0 0,-18 3 51 0 0,49-6-38 0 0,-1-2 0 0 0,1 1 1 0 0,-1-2-1 0 0,0 0 0 0 0,1-1 1 0 0,-1 0-1 0 0,-23-5 0 0 0,-191-44 384 0 0,115 10-293 0 0,86 30-66 0 0,18 6-28 0 0,1 0 1 0 0,-1 0 0 0 0,-15-1 0 0 0,-54-8 93 0 0,55 7-111 0 0,0 2 1 0 0,-1 0-1 0 0,1 1 1 0 0,-26 3-1 0 0,-6 1 72 0 0,-63-4-1 0 0,43-3 108 0 0,-109 7-1 0 0,165-1-184 0 0,-24-2 0 0 0,6 0-2 0 0,-29-4 24 0 0,34 1 75 0 0,-112-9 361 0 0,123 10-416 0 0,1 1 0 0 0,-1 1 0 0 0,-27 3 0 0 0,-51 5 53 0 0,77-6-29 0 0,0-2 0 0 0,0 0 0 0 0,-38-7-1 0 0,32 3 46 0 0,-44-1-1 0 0,-9 2-4 0 0,17 8-128 0 0,43-2 0 0 0,-1-1 0 0 0,-26-2 0 0 0,-36 5 12 0 0,72-4 28 0 0,0 0-1 0 0,-22 4 1 0 0,12-1 19 0 0,-34 1-49 0 0,31-2-11 0 0,19-2 17 0 0,-1 1 1 0 0,1-1-1 0 0,-15-1 0 0 0,-30-2 140 0 0,43 3-168 0 0,9 0 16 0 0,0 0-1 0 0,0 0 1 0 0,0 0 0 0 0,0 0-1 0 0,1 0 1 0 0,-1 0 0 0 0,0 0-1 0 0,0 0 1 0 0,0 0-1 0 0,0 0 1 0 0,0 0 0 0 0,0 0-1 0 0,0 0 1 0 0,0 0-1 0 0,0 0 1 0 0,0 0 0 0 0,0 0-1 0 0,0 0 1 0 0,0 0 0 0 0,0 0-1 0 0,0 0 1 0 0,0-1-1 0 0,0 1 1 0 0,0 0 0 0 0,0 0-1 0 0,0 0 1 0 0,0 0 0 0 0,0 0-1 0 0,0 0 1 0 0,0 0-1 0 0,0 0 1 0 0,0 0 0 0 0,0 0-1 0 0,0 0 1 0 0,0 0-1 0 0,11-4 76 0 0,18 1-24 0 0,-19 3-47 0 0,0 1 0 0 0,0-2 1 0 0,1 1-1 0 0,18-5 0 0 0,7 0 15 0 0,178-15 41 0 0,83 9-64 0 0,-295 11 0 0 0,200 5 0 0 0,-150-4 0 0 0,61-6 0 0 0,-82 3 0 0 0,38-2 32 0 0,83 7 0 0 0,-105 1-32 0 0,1 0 0 0 0,0-1 0 0 0,82-8 0 0 0,-92 1 0 0 0,58-10 0 0 0,-73 10 0 0 0,-47 6 37 0 0,-42 7 0 0 0,-12 3 17 0 0,40-9-51 0 0,-227 20 58 0 0,18 12 3 0 0,150-17-64 0 0,-4 0 0 0 0,41-10-2 0 0,24-3 8 0 0,-43 1 1 0 0,12-8 46 0 0,-15 2 18 0 0,33 2-24 0 0,-130-2 27 0 0,143 3-73 0 0,30-2 5 0 0,0 0 0 0 0,0-1 1 0 0,0 1-1 0 0,0-1 0 0 0,1 0 1 0 0,-1-1-1 0 0,0 1 0 0 0,0-1 1 0 0,-11-3-1 0 0,2-1 71 0 0,12 4-57 0 0,0 0-1 0 0,0 0 1 0 0,0 0-1 0 0,0-1 0 0 0,0 1 1 0 0,0-1-1 0 0,1 1 1 0 0,-1-1-1 0 0,0 0 0 0 0,-2-3 1 0 0,-34-32 449 0 0,27 23-308 0 0,8 10-116 0 0,1-1 1 0 0,-1 1-1 0 0,1-1 0 0 0,0 1 1 0 0,0-1-1 0 0,0 0 1 0 0,0 0-1 0 0,1 0 0 0 0,0-1 1 0 0,0 1-1 0 0,-1-6 0 0 0,1-4 131 0 0,1 0 0 0 0,0-28 0 0 0,-1-13 107 0 0,-2 14-170 0 0,-8-101 143 0 0,12 91-55 0 0,-6-201 390 0 0,4 215-520 0 0,1 1-1 0 0,5-52 0 0 0,2 30-3 0 0,-3 21-69 0 0,9-46 1 0 0,-9 77 10 0 0,0 0-1 0 0,0 0 1 0 0,0 0 0 0 0,1 0 0 0 0,0 1-1 0 0,0-1 1 0 0,8-7 0 0 0,-6 6-15 0 0,-1 1 6 0 0,1 1 0 0 0,0-1 0 0 0,1 1 0 0 0,0 0 0 0 0,0 0 0 0 0,0 1 0 0 0,1 0 0 0 0,-1 0 0 0 0,16-6 0 0 0,-8 5 0 0 0,1 0 0 0 0,0 2 0 0 0,1-1 0 0 0,21-1 0 0 0,13-2 0 0 0,-9 1 0 0 0,73-3 0 0 0,157 2 0 0 0,-232 6 0 0 0,83-5-32 0 0,149-29 0 0 0,-178 23 32 0 0,0 3 0 0 0,113 3 0 0 0,36-14 0 0 0,-190 15 0 0 0,119-12 0 0 0,161-1 0 0 0,14 7 0 0 0,-328 12 0 0 0,57 0 0 0 0,141 16 0 0 0,-111-3 0 0 0,11 1 0 0 0,-85-8 0 0 0,81 11 0 0 0,-63-16 0 0 0,64-6 0 0 0,-80 2 0 0 0,0-1 0 0 0,0 2 0 0 0,58 4 0 0 0,-64 1 0 0 0,-9-2 0 0 0,-1 1 0 0 0,1 1 0 0 0,-1 0 0 0 0,1 2 0 0 0,30 11 0 0 0,-26-6 0 0 0,-14-7 0 0 0,-1 1 0 0 0,1-1 0 0 0,-1 2 0 0 0,0-1 0 0 0,0 1 0 0 0,-1 0 0 0 0,8 7 0 0 0,-4-2 0 0 0,-9-8 0 0 0,1 0 0 0 0,-1-1 0 0 0,0 1 0 0 0,0 0 0 0 0,-1 0 0 0 0,1 1 0 0 0,0-1 0 0 0,0 0 0 0 0,-1 1 0 0 0,0-1 0 0 0,1 0 0 0 0,-1 1 0 0 0,0 0 0 0 0,0-1 0 0 0,0 1 0 0 0,-1 0 0 0 0,1-1 0 0 0,-1 1 0 0 0,1 0 0 0 0,-1 5 0 0 0,-1 37 0 0 0,0-15 0 0 0,4 46 0 0 0,4-9 0 0 0,-6-47 1 0 0,-3 27-1 0 0,1-8-12 0 0,-4 29-46 0 0,2-47 60 0 0,1 0-1 0 0,2 24 1 0 0,10 73-2 0 0,-10-105 0 0 0,0 1 0 0 0,-1-1 0 0 0,0 0 0 0 0,0 0 0 0 0,-6 19 0 0 0,2-4 0 0 0,4-22 0 0 0,0 1 0 0 0,-1 0 0 0 0,1-1 0 0 0,-6 14 0 0 0,1-10 8 0 0,5-8-49 0 0,-1 0 1 0 0,1 0 0 0 0,0 0 0 0 0,0 0-1 0 0,0 0 1 0 0,0 0 0 0 0,0 0 0 0 0,0 3-1 0 0,-14 60-2835 0 0,8-37 1523 0 0</inkml:trace>
</inkml:ink>
</file>

<file path=ppt/ink/ink2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1-30T00:26:15.504"/>
    </inkml:context>
    <inkml:brush xml:id="br0">
      <inkml:brushProperty name="width" value="0.1" units="cm"/>
      <inkml:brushProperty name="height" value="0.1" units="cm"/>
      <inkml:brushProperty name="color" value="#F4F91B"/>
    </inkml:brush>
  </inkml:definitions>
  <inkml:trace contextRef="#ctx0" brushRef="#br0">0 49 455 0 0,'0'-6'-36'0'0,"0"4"448"0"0,0 1 0 0 0,0-1 0 0 0,0 0 0 0 0,0 0 0 0 0,0 1 0 0 0,1-1 0 0 0,-1 0 0 0 0,0 0 0 0 0,1 1 0 0 0,1-4 0 0 0,-1 3-283 0 0,0 1 1 0 0,1 0-1 0 0,-1 0 1 0 0,1 0-1 0 0,-1 0 0 0 0,1 0 1 0 0,0 0-1 0 0,-1 0 0 0 0,1 0 1 0 0,0 0-1 0 0,0 1 0 0 0,2-1 1 0 0,9-2 231 0 0,-1 1 1 0 0,1 1-1 0 0,0 0 0 0 0,0 1 1 0 0,-1 0-1 0 0,1 1 1 0 0,25 4-1 0 0,2 0-119 0 0,-19-3-98 0 0,141 8 785 0 0,-135-8-739 0 0,0 0 0 0 0,38 10-1 0 0,-18-3-59 0 0,-14-6 146 0 0,1-2 0 0 0,-1 0 0 0 0,1-3-1 0 0,40-6 1 0 0,15 0-55 0 0,-23 3-174 0 0,-25 1 20 0 0,74 3 0 0 0,-72 4-35 0 0,53 13 0 0 0,-85-14-232 0 0,-1 0 0 0 0,0 1 0 0 0,17 8 0 0 0,-24-10 14 0 0,1 1 1 0 0,-1 0 0 0 0,0 0-1 0 0,0 0 1 0 0,0 1-1 0 0,-1-1 1 0 0,1 1 0 0 0,0-1-1 0 0,-1 1 1 0 0,0 0 0 0 0,0 0-1 0 0,0 0 1 0 0,0 0-1 0 0,3 6 1 0 0,-1 5-4026 0 0</inkml:trace>
</inkml:ink>
</file>

<file path=ppt/ink/ink2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1-30T00:26:46.467"/>
    </inkml:context>
    <inkml:brush xml:id="br0">
      <inkml:brushProperty name="width" value="0.1" units="cm"/>
      <inkml:brushProperty name="height" value="0.1" units="cm"/>
      <inkml:brushProperty name="color" value="#F4F91B"/>
    </inkml:brush>
  </inkml:definitions>
  <inkml:trace contextRef="#ctx0" brushRef="#br0">1283 21 1983 0 0,'2'-14'236'0'0,"3"11"606"0"0,2 0 449 0 0,-11 11-653 0 0,0-4-515 0 0,1-1 0 0 0,-1 1 0 0 0,1-1-1 0 0,-1 0 1 0 0,0 0 0 0 0,0 0 0 0 0,0 0 0 0 0,-1-1 0 0 0,1 0 0 0 0,-1 0-1 0 0,1 0 1 0 0,-6 1 0 0 0,-8 2 121 0 0,-34 5-1 0 0,33-7-190 0 0,0-1 213 0 0,0-2 1 0 0,0 0-1 0 0,-34-4 0 0 0,32 2-59 0 0,-48-1 300 0 0,-107 9-1 0 0,16 1-343 0 0,-380-21-343 0 0,505 12-2089 0 0,0 2-794 0 0</inkml:trace>
</inkml:ink>
</file>

<file path=ppt/ink/ink2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1-30T00:26:47.950"/>
    </inkml:context>
    <inkml:brush xml:id="br0">
      <inkml:brushProperty name="width" value="0.1" units="cm"/>
      <inkml:brushProperty name="height" value="0.1" units="cm"/>
      <inkml:brushProperty name="color" value="#F4F91B"/>
    </inkml:brush>
  </inkml:definitions>
  <inkml:trace contextRef="#ctx0" brushRef="#br0">0 31 1375 0 0,'2'-2'233'0'0,"0"1"0"0"0,0-1-1 0 0,0 1 1 0 0,0 0 0 0 0,0 0-1 0 0,0 0 1 0 0,0 0-1 0 0,0 0 1 0 0,0 1 0 0 0,5-2-1 0 0,28-6 789 0 0,-34 8-945 0 0,25-3 541 0 0,1 1-1 0 0,-1 0 0 0 0,0 2 1 0 0,34 5-1 0 0,26-1-519 0 0,-55-4-70 0 0,11 1 96 0 0,63-8-1 0 0,-82 4-1 0 0,1 2 0 0 0,0 0 0 0 0,36 5-1 0 0,72 16 92 0 0,-85-11-197 0 0,1-2 1 0 0,54 1-1 0 0,181-19 317 0 0,-134 4 120 0 0,-44 4-235 0 0,127-9-12 0 0,-9-2-83 0 0,-181 12-106 0 0,221 4 48 0 0,-214 3-64 0 0,54 14 0 0 0,-12-3 0 0 0,-57-11 0 0 0,0-3 0 0 0,1-1 0 0 0,0-1 0 0 0,44-7 0 0 0,84-3 0 0 0,-94 8 0 0 0,97 7 76 0 0,-33 2-24 0 0,-59-6-52 0 0,-64 0 0 0 0,4 0-43 0 0,0 0 1 0 0,1 1 0 0 0,-1 1 0 0 0,16 4-1 0 0,-22-2-283 0 0,-2 0-24 0 0</inkml:trace>
</inkml:ink>
</file>

<file path=ppt/ink/ink2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1-30T00:26:59.787"/>
    </inkml:context>
    <inkml:brush xml:id="br0">
      <inkml:brushProperty name="width" value="0.1" units="cm"/>
      <inkml:brushProperty name="height" value="0.1" units="cm"/>
      <inkml:brushProperty name="color" value="#F4F91B"/>
    </inkml:brush>
  </inkml:definitions>
  <inkml:trace contextRef="#ctx0" brushRef="#br0">1943 818 799 0 0,'0'0'87'0'0,"0"-1"0"0"0,0 0-1 0 0,0 1 1 0 0,-1-1 0 0 0,1 0-1 0 0,0 1 1 0 0,-1-1 0 0 0,1 0-1 0 0,0 1 1 0 0,-1-1-1 0 0,1 1 1 0 0,-1-1 0 0 0,1 0-1 0 0,-1 1 1 0 0,1-1 0 0 0,-1 1-1 0 0,1 0 1 0 0,-1-1 0 0 0,0 1-1 0 0,1-1 1 0 0,-1 1-1 0 0,0 0 1 0 0,1 0 0 0 0,-1-1-1 0 0,0 1 1 0 0,-1 0 0 0 0,-4-3-4 0 0,6 2-16 0 0,0 1-1 0 0,0 0 1 0 0,0-1-1 0 0,0 1 1 0 0,0-1-1 0 0,0 1 1 0 0,0 0-1 0 0,0-1 1 0 0,0 1-1 0 0,0-1 1 0 0,0 1-1 0 0,0 0 1 0 0,0-1-1 0 0,0 1 1 0 0,1-1-1 0 0,-1 1 1 0 0,0 0-1 0 0,0-1 1 0 0,0 1-1 0 0,1 0 1 0 0,-1-1-1 0 0,0 1 1 0 0,0 0-1 0 0,1 0 1 0 0,-1-1-1 0 0,0 1 1 0 0,1 0-1 0 0,-1 0 1 0 0,0-1-1 0 0,1 1 1 0 0,-1 0-1 0 0,1 0 1 0 0,20-18 1252 0 0,-8 7-456 0 0,-9 7-713 0 0,1 1 0 0 0,-1 0 0 0 0,0 1 0 0 0,1-1 0 0 0,5-2 0 0 0,8-4 134 0 0,2-1 121 0 0,-17 8-217 0 0,1 1-1 0 0,0-1 0 0 0,0 0 0 0 0,-1 0 0 0 0,7-6 0 0 0,-10 8-152 0 0,-1-1-1 0 0,1 1 1 0 0,0-1-1 0 0,-1 1 1 0 0,1-1-1 0 0,0 1 1 0 0,-1 0-1 0 0,1-1 1 0 0,-1 1-1 0 0,1 0 1 0 0,-1-1-1 0 0,1 1 1 0 0,-1 0-1 0 0,1-1 1 0 0,-1 1-1 0 0,1 0 1 0 0,-1 0-1 0 0,1 0 1 0 0,-1 0 0 0 0,1-1-1 0 0,-1 1 1 0 0,1 0-1 0 0,-1 0 1 0 0,1 0-1 0 0,-1 0 1 0 0,-1 0-1 0 0,-12-5 321 0 0,12 9 79 0 0,2-3-164 0 0,2-4-149 0 0,-22-31 1151 0 0,19 33-1239 0 0,1 0-1 0 0,-1 0 0 0 0,0 1 0 0 0,1-1 1 0 0,-1 0-1 0 0,0 1 0 0 0,0-1 0 0 0,0 0 1 0 0,1 1-1 0 0,-1-1 0 0 0,0 1 0 0 0,0-1 1 0 0,0 1-1 0 0,0 0 0 0 0,0-1 0 0 0,-1 1 1 0 0,1 0-10 0 0,0 0 0 0 0,0 0 1 0 0,0-1-1 0 0,0 1 0 0 0,1 0 1 0 0,-1-1-1 0 0,0 1 0 0 0,0 0 0 0 0,0-1 1 0 0,1 1-1 0 0,-1-1 0 0 0,0 1 1 0 0,0-1-1 0 0,1 1 0 0 0,-1-1 1 0 0,1 0-1 0 0,-1 1 0 0 0,0-1 1 0 0,1 0-1 0 0,-1 0 0 0 0,1 1 1 0 0,-1-1-1 0 0,1 0 0 0 0,0 0 1 0 0,-1-1-1 0 0,1 0 25 0 0,0 1-32 0 0,0 0 0 0 0,1 0 1 0 0,-1-1-1 0 0,0 1 0 0 0,0 0 1 0 0,-1 0-1 0 0,1 0 0 0 0,0-1 0 0 0,0 1 1 0 0,0 0-1 0 0,-1 0 0 0 0,1 0 0 0 0,-1 0 1 0 0,1 0-1 0 0,-1 0 0 0 0,1 0 0 0 0,-1 0 1 0 0,0 0-1 0 0,1 0 0 0 0,-1 0 1 0 0,0 0-1 0 0,0 0 0 0 0,0 0 0 0 0,0 0 1 0 0,0 1-1 0 0,0-1 0 0 0,0 0 0 0 0,0 1 1 0 0,-2-2-1 0 0,2 1 19 0 0,-1-1 1 0 0,1 0-1 0 0,-1 0 0 0 0,1 0 1 0 0,0 0-1 0 0,0 0 1 0 0,0 0-1 0 0,0 0 0 0 0,0 0 1 0 0,0-1-1 0 0,1 1 1 0 0,-1 0-1 0 0,1-1 0 0 0,-1 1 1 0 0,1-5-1 0 0,-7-20 394 0 0,6 24-406 0 0,0-1 1 0 0,0 1 0 0 0,0-1 0 0 0,1 1 0 0 0,-1 0 0 0 0,1-1 0 0 0,0 0 0 0 0,0-6-1 0 0,0 6 1 0 0,1 0 0 0 0,-2 0 0 0 0,1 0-1 0 0,0 0 1 0 0,-2-7 0 0 0,-9-18 29 0 0,10 28-37 0 0,1-1-1 0 0,-1 1 0 0 0,0-1 1 0 0,0 0-1 0 0,1 1 1 0 0,-1-1-1 0 0,1 0 0 0 0,0 0 1 0 0,-1 1-1 0 0,1-1 1 0 0,0 0-1 0 0,0 0 0 0 0,0 1 1 0 0,0-1-1 0 0,0 0 1 0 0,1 0-1 0 0,-1 1 0 0 0,0-1 1 0 0,1 0-1 0 0,0-1 1 0 0,2-7 16 0 0,-1-3 196 0 0,0 0 0 0 0,-1 0-1 0 0,0-23 1 0 0,3 16-90 0 0,-3 18-130 0 0,-1-1 0 0 0,1 1 1 0 0,-1 0-1 0 0,1 0 0 0 0,-1-1 1 0 0,0 1-1 0 0,0 0 0 0 0,0 0 1 0 0,0-1-1 0 0,0-3 0 0 0,-1 6-8 0 0,-4-20 116 0 0,1-1 0 0 0,0 1 0 0 0,-1-30 0 0 0,3 19-62 0 0,2 30-52 0 0,0 0 1 0 0,0 1 0 0 0,-1-1 0 0 0,1 0-1 0 0,0 1 1 0 0,0-1 0 0 0,0 0-1 0 0,-1 1 1 0 0,1-1 0 0 0,0 1 0 0 0,0-1-1 0 0,-1 0 1 0 0,1 1 0 0 0,-1-1 0 0 0,1 1-1 0 0,-1-1 1 0 0,1 1 0 0 0,-1 0 0 0 0,1-1-1 0 0,-1 1 1 0 0,1-1 0 0 0,-1 1 0 0 0,1 0-1 0 0,-1-1 1 0 0,1 1 0 0 0,-1 0-1 0 0,0 0 1 0 0,0-1 0 0 0,-24-3-10 0 0,6 0 9 0 0,-43-11 62 0 0,40 14-40 0 0,-2-1 65 0 0,23 2-88 0 0,0 0-1 0 0,1 0 1 0 0,-1 0 0 0 0,0-1 0 0 0,0 1-1 0 0,0 0 1 0 0,0 0 0 0 0,1-1 0 0 0,-1 1 0 0 0,0-1-1 0 0,0 1 1 0 0,1-1 0 0 0,-1 1 0 0 0,0-1-1 0 0,1 1 1 0 0,-1-1 0 0 0,0 0 0 0 0,1 1-1 0 0,-1-2 1 0 0,-2-4 40 0 0,2 4-32 0 0,1 1 0 0 0,-1-1 0 0 0,0 1 0 0 0,0-1 0 0 0,0 1 0 0 0,1 0 0 0 0,-1-1 0 0 0,0 1 0 0 0,-1 0 0 0 0,1 0 0 0 0,0 0 0 0 0,0-1 0 0 0,0 1 0 0 0,-1 0-1 0 0,1 1 1 0 0,0-1 0 0 0,-1 0 0 0 0,1 0 0 0 0,-3 0 0 0 0,-2-2 1 0 0,-7-2 28 0 0,1 1 0 0 0,-17-4 0 0 0,-22-9 80 0 0,45 16-114 0 0,-18-2 31 0 0,-33-1 0 0 0,-18 2-35 0 0,51 3 0 0 0,1 1 0 0 0,-25 6 0 0 0,25-4 0 0 0,-1 0 0 0 0,-24-1 0 0 0,-58 3 0 0 0,10-2 64 0 0,62-4-64 0 0,2-1 0 0 0,13 0 64 0 0,16 0-64 0 0,0 1 0 0 0,-1-1 0 0 0,1 0 0 0 0,0 1 0 0 0,0-1 0 0 0,0-1 0 0 0,-3 0 0 0 0,-17-6 0 0 0,11 7 0 0 0,1 0 0 0 0,0 1 0 0 0,-20 2 0 0 0,-9 1 0 0 0,15-2 0 0 0,-16-1 0 0 0,18-1 0 0 0,-1 0 0 0 0,1 1 0 0 0,-40 7 0 0 0,37-4 0 0 0,-34 1 0 0 0,25-1 0 0 0,26-2 0 0 0,0 0 0 0 0,-1-1 0 0 0,-10 0 0 0 0,16 0 0 0 0,-1 0 0 0 0,1 0 0 0 0,-1 0 0 0 0,1 1 0 0 0,-1 0 0 0 0,1 0 0 0 0,-9 3 0 0 0,8-3 0 0 0,1 1 0 0 0,-1-1 0 0 0,0 0 0 0 0,-9 1 0 0 0,3-2 0 0 0,10 0 0 0 0,-1 1 0 0 0,1-1 0 0 0,0 0 0 0 0,-1 0 0 0 0,1 0 0 0 0,0 0 0 0 0,-1 0 0 0 0,1 0 0 0 0,0-1 0 0 0,-1 1 0 0 0,1 0 0 0 0,0-1 0 0 0,-1 1 0 0 0,1-1 0 0 0,0 1 0 0 0,0-1 0 0 0,0 0 0 0 0,-1 1 0 0 0,1-1 0 0 0,0 0 0 0 0,-1-1 0 0 0,-1 0 0 0 0,1 0 0 0 0,-1 0 0 0 0,0 0 0 0 0,0 1-1 0 0,-1-1 1 0 0,-2 0 0 0 0,-15-8 12 0 0,19 9-10 0 0,0 0 1 0 0,1 1 0 0 0,-1-1-1 0 0,0 1 1 0 0,0-1 0 0 0,0 1-1 0 0,0 0 1 0 0,-1-1 0 0 0,1 1-1 0 0,0 0 1 0 0,0 0-1 0 0,0 1 1 0 0,0-1 0 0 0,0 0-1 0 0,0 1 1 0 0,0-1 0 0 0,0 1-1 0 0,0 0 1 0 0,0-1 0 0 0,1 1-1 0 0,-4 2 1 0 0,-1 0-4 0 0,0 0 0 0 0,1 1 1 0 0,-1 0-1 0 0,1 0 0 0 0,-6 6 0 0 0,9-8 1 0 0,1 1 0 0 0,-1 0 0 0 0,1-1 0 0 0,-1 1 0 0 0,1 0 0 0 0,0 0 0 0 0,0 0 0 0 0,0 0 0 0 0,0 3 0 0 0,-8 21 0 0 0,5-20 0 0 0,0-1 0 0 0,-1 0 0 0 0,1-1 0 0 0,-1 1 0 0 0,0-1 0 0 0,-1 0 0 0 0,1 0 0 0 0,-1-1 0 0 0,0 0 0 0 0,-11 7 0 0 0,13-8 0 0 0,0 0 0 0 0,1 0 0 0 0,-1 0 0 0 0,1 1 0 0 0,0-1 0 0 0,0 1 0 0 0,0 0 0 0 0,1 0 0 0 0,-4 6 0 0 0,-11 16 0 0 0,6-13 0 0 0,6-8 0 0 0,0 1 0 0 0,0-1 0 0 0,-7 13 0 0 0,10-14 0 0 0,1 0 0 0 0,-1 0 0 0 0,1 0 0 0 0,0 0 0 0 0,0 0 0 0 0,1 1 0 0 0,-1-1 0 0 0,1 0 0 0 0,0 0 0 0 0,0 1 0 0 0,0-1 0 0 0,2 5 0 0 0,1 7 0 0 0,10 29 0 0 0,-2-10 0 0 0,-9-27 0 0 0,2 4 16 0 0,-2 1 0 0 0,1-1 0 0 0,0 23 0 0 0,-3-27-4 0 0,0 1-1 0 0,0-1 1 0 0,1 0 0 0 0,0 1-1 0 0,0-1 1 0 0,1 0 0 0 0,0 0-1 0 0,1 0 1 0 0,0 0 0 0 0,7 14-1 0 0,-8-19-11 0 0,0 0 0 0 0,-1 1 0 0 0,1-1 0 0 0,-1 1 0 0 0,0-1 0 0 0,0 1 0 0 0,1 6 0 0 0,0-1 1 0 0,1 0-1 0 0,0-1 0 0 0,5 10 0 0 0,-2-3 53 0 0,-4-11-53 0 0,-1-1 0 0 0,0 1 1 0 0,1 0-1 0 0,-2-1 1 0 0,1 1-1 0 0,0 0 1 0 0,-1 0-1 0 0,0 0 1 0 0,1 0-1 0 0,-2 0 1 0 0,1 0-1 0 0,0-1 1 0 0,-1 1-1 0 0,0 0 0 0 0,0 0 1 0 0,0 0-1 0 0,0-1 1 0 0,0 1-1 0 0,-1-1 1 0 0,0 1-1 0 0,1-1 1 0 0,-4 4-1 0 0,-14 31-1190 0 0,8-16-124 0 0</inkml:trace>
</inkml:ink>
</file>

<file path=ppt/ink/ink2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1-30T00:28:20.706"/>
    </inkml:context>
    <inkml:brush xml:id="br0">
      <inkml:brushProperty name="width" value="0.1" units="cm"/>
      <inkml:brushProperty name="height" value="0.1" units="cm"/>
      <inkml:brushProperty name="color" value="#F4F91B"/>
    </inkml:brush>
  </inkml:definitions>
  <inkml:trace contextRef="#ctx0" brushRef="#br0">13 66 919 0 0,'-13'-12'3999'0'0,"25"10"-2514"0"0,50 7 427 0 0,-44-3-1567 0 0,1-1 1 0 0,27-1-1 0 0,46-6 335 0 0,-68 4-466 0 0,0 2 0 0 0,0 0 0 0 0,45 8 0 0 0,-18 1 106 0 0,-37-5-174 0 0,1-1 0 0 0,15 2 0 0 0,63-1 244 0 0,-61-4-135 0 0,0 2-1 0 0,-1 1 0 0 0,40 8 1 0 0,-42-5-225 0 0,0-1 1 0 0,0-1-1 0 0,32 0 0 0 0,88-9 51 0 0,-73-2-45 0 0,-39 3-23 0 0,-1 1 0 0 0,52 3 0 0 0,-79 0-6 0 0,-1 0 1 0 0,0-1-1 0 0,1 0 1 0 0,8-2-1 0 0,26-2 9 0 0,-1 2 2 0 0,-33 1-12 0 0,1 1 1 0 0,-1 1 0 0 0,0 0-1 0 0,0 0 1 0 0,1 0 0 0 0,16 4-1 0 0,-19-2 4 0 0,0-1 0 0 0,0 0 0 0 0,0 0 0 0 0,7-1-1 0 0,6 1 6 0 0,43 2-15 0 0,83-4 0 0 0,27-24 115 0 0,-166 24-112 0 0,29-2 33 0 0,-29 4-18 0 0,0-1 0 0 0,0-1 1 0 0,0 0-1 0 0,8-1 1 0 0,5-2 60 0 0,-1 0 1 0 0,35 0 0 0 0,12-2 65 0 0,-41 2-117 0 0,-12 3-13 0 0,-1-1 1 0 0,14-4-1 0 0,68-25 177 0 0,-91 31-187 0 0,-1-1 1 0 0,1 0-1 0 0,0 1 0 0 0,0 0 0 0 0,0 0 0 0 0,0 0 1 0 0,0 0-1 0 0,5 1 0 0 0,-8-1-5 0 0,1 0 1 0 0,-1 0-1 0 0,0 0 0 0 0,1 0 0 0 0,-1 1 1 0 0,1-1-1 0 0,-1 0 0 0 0,0 0 1 0 0,1 0-1 0 0,-1 1 0 0 0,0-1 0 0 0,1 0 1 0 0,-1 0-1 0 0,0 1 0 0 0,0-1 1 0 0,1 0-1 0 0,-1 1 0 0 0,0-1 1 0 0,0 0-1 0 0,1 1 0 0 0,-1-1 0 0 0,0 1 1 0 0,0-1-1 0 0,0 1 0 0 0,0 0-3 0 0,0 0 0 0 0,0 0 0 0 0,0 0 0 0 0,0 0 0 0 0,0 0 0 0 0,-1 0 0 0 0,1 0 0 0 0,0-1 0 0 0,-1 1 0 0 0,1 0 0 0 0,0 0 0 0 0,-1 0 0 0 0,0 0 0 0 0,1-1 0 0 0,-2 2 0 0 0,-5 8-308 0 0,-4-2-128 0 0</inkml:trace>
</inkml:ink>
</file>

<file path=ppt/ink/ink2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1-30T00:28:55.436"/>
    </inkml:context>
    <inkml:brush xml:id="br0">
      <inkml:brushProperty name="width" value="0.1" units="cm"/>
      <inkml:brushProperty name="height" value="0.1" units="cm"/>
      <inkml:brushProperty name="color" value="#F4F91B"/>
    </inkml:brush>
  </inkml:definitions>
  <inkml:trace contextRef="#ctx0" brushRef="#br0">1673 903 2527 0 0,'0'0'38'0'0,"0"0"0"0"0,0-1 0 0 0,0 1 0 0 0,0-1 0 0 0,0 1 0 0 0,0 0 0 0 0,0-1 0 0 0,0 1 0 0 0,0-1 0 0 0,-1 1 0 0 0,1 0 0 0 0,0-1 0 0 0,0 1 0 0 0,0 0 0 0 0,0-1 0 0 0,-1 1 0 0 0,1 0 0 0 0,0-1 0 0 0,0 1-1 0 0,-1 0 1 0 0,1 0 0 0 0,0-1 0 0 0,-1 1 0 0 0,1 0-7 0 0,0 0 0 0 0,0-1-1 0 0,-1 1 1 0 0,1 0 0 0 0,0 0-1 0 0,0 0 1 0 0,0 0 0 0 0,0 0 0 0 0,0-1-1 0 0,-1 1 1 0 0,1 0 0 0 0,0 0-1 0 0,0 0 1 0 0,0-1 0 0 0,0 1-1 0 0,0 0 1 0 0,0 0 0 0 0,0 0-1 0 0,0-1 1 0 0,0 1 0 0 0,0 0 0 0 0,0 0-1 0 0,0 0 1 0 0,0-1 0 0 0,0 1-1 0 0,0 0 1 0 0,0 0 0 0 0,0 0-1 0 0,0-1 1 0 0,0 1 0 0 0,0 0-1 0 0,0 0 1 0 0,0 0 0 0 0,0-1 0 0 0,0 1-1 0 0,1 0 1 0 0,-1 0 0 0 0,0 0-1 0 0,0-1 1 0 0,0 1 0 0 0,1 0-1 0 0,-1-1 46 0 0,0 1-1 0 0,1-1 0 0 0,-1 0 0 0 0,1 1 0 0 0,-1-1 0 0 0,1 1 0 0 0,0-1 0 0 0,-1 1 0 0 0,1-1 1 0 0,0 1-1 0 0,-1-1 0 0 0,1 1 0 0 0,0 0 0 0 0,-1-1 0 0 0,1 1 0 0 0,0 0 0 0 0,0 0 0 0 0,-1 0 1 0 0,1-1-1 0 0,0 1 0 0 0,0 0 0 0 0,0 0 0 0 0,-1 0 0 0 0,1 0 0 0 0,2 0 0 0 0,8-1 324 0 0,-11 1-384 0 0,1 0-1 0 0,-1 0 0 0 0,0 0 0 0 0,0 0 0 0 0,1 0 1 0 0,-1 0-1 0 0,0 0 0 0 0,1 0 0 0 0,-1 0 0 0 0,0 0 1 0 0,0 0-1 0 0,1 0 0 0 0,-1 0 0 0 0,0 0 0 0 0,1 0 1 0 0,-1 0-1 0 0,0 0 0 0 0,0 1 0 0 0,1-1 0 0 0,-1 0 1 0 0,0 0-1 0 0,0 0 0 0 0,0 0 0 0 0,1 1 0 0 0,-1-1 1 0 0,0 0-1 0 0,0 0 0 0 0,1 1 0 0 0,2 1 466 0 0,0-7 206 0 0,9-7 568 0 0,-11 12-1219 0 0,0 0-1 0 0,0-1 0 0 0,-1 0 0 0 0,1 1 1 0 0,0-1-1 0 0,0 1 0 0 0,-1-1 0 0 0,1 0 1 0 0,0 0-1 0 0,-1 1 0 0 0,1-1 0 0 0,0 0 0 0 0,-1 0 1 0 0,1 0-1 0 0,-1 0 0 0 0,0 0 0 0 0,1 1 1 0 0,-1-1-1 0 0,0 0 0 0 0,1 0 0 0 0,-1 0 1 0 0,0 0-1 0 0,0 0 0 0 0,0-2 0 0 0,1-1 100 0 0,-1 0-1 0 0,1 0 0 0 0,0 0 1 0 0,0 0-1 0 0,0 0 0 0 0,1 0 0 0 0,0 0 1 0 0,-1 0-1 0 0,1 0 0 0 0,0 1 1 0 0,1-1-1 0 0,-1 1 0 0 0,1-1 1 0 0,0 1-1 0 0,-1 0 0 0 0,6-4 0 0 0,-3 2-5 0 0,0-1 0 0 0,0 1-1 0 0,0-1 1 0 0,5-11-1 0 0,-5 6 49 0 0,-1-1 0 0 0,0 0 0 0 0,-1 0 0 0 0,0 0 0 0 0,1-15 0 0 0,-4 19-69 0 0,1-1 1 0 0,-1 1-1 0 0,0-1 0 0 0,0 1 0 0 0,-1-1 0 0 0,0 1 0 0 0,-1-1 0 0 0,0 1 1 0 0,0 0-1 0 0,-7-16 0 0 0,-11-12 113 0 0,11 20-74 0 0,0-1 0 0 0,-9-24 1 0 0,3 9-106 0 0,12 26-33 0 0,-1 0 1 0 0,1 0-1 0 0,-4-13 0 0 0,7 13-2 0 0,0-1-1 0 0,0 1 1 0 0,0 0-1 0 0,1 0 1 0 0,-1-1-1 0 0,2 1 1 0 0,-1 0-1 0 0,3-7 1 0 0,2-14 8 0 0,-5 25-5 0 0,0-4 20 0 0,0-1 0 0 0,0 1 1 0 0,0 0-1 0 0,1 0 0 0 0,0-1 0 0 0,1 1 1 0 0,-1 1-1 0 0,5-7 0 0 0,-7 10-29 0 0,1 1 0 0 0,0-1 1 0 0,0 1-1 0 0,-1-1 0 0 0,1 1 0 0 0,-1-1 0 0 0,0 1 0 0 0,1-1 0 0 0,-1 1 0 0 0,0-1 0 0 0,0 0 0 0 0,0 1 1 0 0,0-1-1 0 0,0 0 0 0 0,0 1 0 0 0,0-1 0 0 0,-1 1 0 0 0,1-1 0 0 0,0 1 0 0 0,-1-1 0 0 0,1 0 1 0 0,-1 1-1 0 0,-1-2 0 0 0,-2-4 13 0 0,0 0 1 0 0,0 1-1 0 0,-10-11 1 0 0,1 2-7 0 0,-28-34 47 0 0,33 42-43 0 0,0 0 1 0 0,0 1 0 0 0,-1 0 0 0 0,0 1 0 0 0,0 0-1 0 0,-16-7 1 0 0,10 7 195 0 0,0 0 0 0 0,0 1-1 0 0,-1 0 1 0 0,1 2 0 0 0,-1 0-1 0 0,0 0 1 0 0,-30 2 0 0 0,37 1-694 0 0,0 0 1 0 0,-15 4-1 0 0,5-1 389 0 0,7-2 98 0 0,-158 23 0 0 0,128-24 0 0 0,28-2 0 0 0,0 2 0 0 0,-14 1 0 0 0,-4 2 0 0 0,-40 1 0 0 0,13-8 0 0 0,33 3 0 0 0,0 0 0 0 0,-42-7 0 0 0,40 3 0 0 0,13 2 0 0 0,11 1 0 0 0,0 1 0 0 0,0-1 0 0 0,0 1 0 0 0,0 0 0 0 0,-7 0 0 0 0,-31-2 0 0 0,27 3 0 0 0,0-2 0 0 0,0 0 0 0 0,-28-5 0 0 0,31 3 0 0 0,-2 2 0 0 0,1 0 0 0 0,-1 1 0 0 0,-18 2 0 0 0,16-1 0 0 0,-30-1 0 0 0,8-1 0 0 0,27 2 0 0 0,1-1 0 0 0,-17-3 0 0 0,15 1 0 0 0,-1 1 0 0 0,0-1 0 0 0,0 2 0 0 0,-19 1 0 0 0,7 0 0 0 0,19-1 0 0 0,0 0 0 0 0,0 0 0 0 0,0 1 0 0 0,-10 1 0 0 0,9 0 0 0 0,1-1 0 0 0,-1-1 0 0 0,0 1 0 0 0,0-1 0 0 0,1 0 0 0 0,-1-1 0 0 0,-11-2 0 0 0,10 2 0 0 0,-1 0 0 0 0,1 0 0 0 0,0 1 0 0 0,-13 1 0 0 0,16 0 0 0 0,-1 0 0 0 0,1 0 0 0 0,0 1 0 0 0,0 0 0 0 0,0 0 0 0 0,0 0 0 0 0,0 0 0 0 0,0 1 0 0 0,0 0 0 0 0,1 0 0 0 0,0 0 0 0 0,-1 0 0 0 0,1 1 0 0 0,0 0 0 0 0,1 0 0 0 0,-1 0 0 0 0,1 0 0 0 0,-1 0 0 0 0,1 1 0 0 0,1 0 0 0 0,-1-1 0 0 0,-2 8 0 0 0,1-1 0 0 0,0 0 0 0 0,1 0 0 0 0,0 0 0 0 0,1 1 0 0 0,1-1 0 0 0,-1 0 0 0 0,2 1 0 0 0,0 0 0 0 0,2 19 0 0 0,1 2 0 0 0,-1-11 0 0 0,0 0 0 0 0,2-1 0 0 0,8 30 0 0 0,6 22 0 0 0,-3-11 0 0 0,10 9 0 0 0,5 18 0 0 0,-27-75 0 0 0,-1-3 0 0 0,1 1 0 0 0,1-1 0 0 0,-1 1 0 0 0,2-1 0 0 0,7 14 0 0 0,-9-3 126 0 0,-3-19-125 0 0,-1-1-1 0 0,0 0 1 0 0,0 1 0 0 0,0-1 0 0 0,0 0 0 0 0,0 0 0 0 0,0 0 0 0 0,-1 0 0 0 0,1 0 0 0 0,-1 0 0 0 0,0 0 0 0 0,-2 2 0 0 0,-6 8-3 0 0,-36 52-1283 0 0,27-35 538 0 0</inkml:trace>
</inkml:ink>
</file>

<file path=ppt/ink/ink2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1-30T00:28:58.892"/>
    </inkml:context>
    <inkml:brush xml:id="br0">
      <inkml:brushProperty name="width" value="0.1" units="cm"/>
      <inkml:brushProperty name="height" value="0.1" units="cm"/>
      <inkml:brushProperty name="color" value="#F4F91B"/>
    </inkml:brush>
  </inkml:definitions>
  <inkml:trace contextRef="#ctx0" brushRef="#br0">10 0 1295 0 0,'-2'4'0'0'0,"0"0"112"0"0,0 1-112 0 0,0-1 0 0 0,0 0 0 0 0,4-2 0 0 0,-2 2 0 0 0</inkml:trace>
</inkml:ink>
</file>

<file path=ppt/ink/ink2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1-30T00:29:00.454"/>
    </inkml:context>
    <inkml:brush xml:id="br0">
      <inkml:brushProperty name="width" value="0.1" units="cm"/>
      <inkml:brushProperty name="height" value="0.1" units="cm"/>
      <inkml:brushProperty name="color" value="#F4F91B"/>
    </inkml:brush>
  </inkml:definitions>
  <inkml:trace contextRef="#ctx0" brushRef="#br0">332 973 919 0 0,'-18'-39'3690'0'0,"6"14"-1787"0"0,-27-46 0 0 0,36 67-1788 0 0,0 0 0 0 0,0 0 0 0 0,0 0 0 0 0,-1 0 0 0 0,0 0 0 0 0,1 1 0 0 0,-1 0 0 0 0,0-1 0 0 0,-1 1-1 0 0,-8-4 1 0 0,9 2 440 0 0,4 5-544 0 0,0-1 1 0 0,0 1-1 0 0,0 0 1 0 0,0 0-1 0 0,0 0 0 0 0,1 0 1 0 0,-1 0-1 0 0,0 0 1 0 0,0 0-1 0 0,0-1 1 0 0,0 1-1 0 0,0 0 0 0 0,1 0 1 0 0,-1 0-1 0 0,0 0 1 0 0,0 0-1 0 0,0 0 1 0 0,0 0-1 0 0,0 0 0 0 0,1 0 1 0 0,-1 0-1 0 0,0 0 1 0 0,0 0-1 0 0,0 0 0 0 0,0 0 1 0 0,0 0-1 0 0,1 0 1 0 0,-1 0-1 0 0,0 0 1 0 0,0 0-1 0 0,0 0 0 0 0,0 0 1 0 0,1 0-1 0 0,-1 0 1 0 0,0 0-1 0 0,0 0 1 0 0,0 1-1 0 0,0-1 0 0 0,0 0 1 0 0,0 0-1 0 0,1 0 1 0 0,-1 0-1 0 0,0 0 1 0 0,0 0-1 0 0,0 0 0 0 0,0 1 1 0 0,0-1-1 0 0,0 0 1 0 0,0 0-1 0 0,0 0 1 0 0,0 0-1 0 0,0 1 0 0 0,12 7 146 0 0,-2 1 0 0 0,15 15 0 0 0,-15-14-128 0 0,1 1 0 0 0,16 11 0 0 0,-23-20 13 0 0,0 1 0 0 0,0-1 0 0 0,0 0 0 0 0,0 0 0 0 0,0 0 0 0 0,1-1 0 0 0,-1 1 0 0 0,0-1 0 0 0,1 0 0 0 0,-1-1 0 0 0,1 1 0 0 0,4 0 0 0 0,26-1 341 0 0,-12 1-92 0 0,23-2 1 0 0,40-2 54 0 0,-54 3-260 0 0,35-4-1 0 0,-41 1-63 0 0,16-3 255 0 0,0 1 0 0 0,67 3 0 0 0,-76 3-138 0 0,0-1 0 0 0,39-6-1 0 0,-52 4-87 0 0,-1 2 0 0 0,25 2 0 0 0,-23 0 1 0 0,32-3-1 0 0,50-11 205 0 0,184-33 144 0 0,-265 43-400 0 0,0 2 0 0 0,32 2 0 0 0,0 0 0 0 0,22 3 0 0 0,-58-2 0 0 0,0-2 0 0 0,0 0 0 0 0,1-1 0 0 0,30-4 0 0 0,-15-2 11 0 0,7-1 42 0 0,52-16 1 0 0,-66 14-15 0 0,-9 4 14 0 0,25-12 0 0 0,-37 14-52 0 0,0 0 0 0 0,0 0 0 0 0,-1-1 1 0 0,1 0-1 0 0,-1 0 0 0 0,0 0 0 0 0,8-10 0 0 0,8-3 26 0 0,-18 14-22 0 0,0 1 0 0 0,0-1 1 0 0,0 1-1 0 0,0-1 1 0 0,0 0-1 0 0,3-5 0 0 0,-3 4 2 0 0,0-1 0 0 0,-1 1 1 0 0,1-1-1 0 0,-1 1 0 0 0,0-1 0 0 0,-1 0 0 0 0,1 0 0 0 0,0-8 0 0 0,-1 10-3 0 0,-1 0 0 0 0,0 0 0 0 0,0 0-1 0 0,0 0 1 0 0,-1 0 0 0 0,1 0 0 0 0,-1 0-1 0 0,1 0 1 0 0,-1 0 0 0 0,0 0 0 0 0,0 0-1 0 0,-1 0 1 0 0,1 1 0 0 0,0-1 0 0 0,-1 0-1 0 0,-2-2 1 0 0,-8-12 15 0 0,1-1 0 0 0,1 0-1 0 0,-14-33 1 0 0,19 38-11 0 0,0 0-1 0 0,-1 0 1 0 0,0 0-1 0 0,-1 1 1 0 0,-1 0 0 0 0,-12-15-1 0 0,-96-108-7 0 0,111 130 0 0 0,-59-65 0 0 0,56 62 0 0 0,-1 0 0 0 0,0 0 0 0 0,0 2 0 0 0,-1-1 0 0 0,0 1 0 0 0,-11-5 0 0 0,-19-7 0 0 0,13 5 0 0 0,-1 1 0 0 0,-52-14 0 0 0,33 16 0 0 0,0 2 0 0 0,-57-2 0 0 0,67 10 0 0 0,-56 9 0 0 0,35-3 0 0 0,12-1 0 0 0,-18 1 0 0 0,-107-2 0 0 0,46-5-49 0 0,62 2 26 0 0,43 0-7 0 0,-36 7 0 0 0,15-2 26 0 0,2 0 4 0 0,-61 19 0 0 0,30-6 0 0 0,-145 42 0 0 0,190-53 0 0 0,-38 7 0 0 0,43-12 0 0 0,1 2 0 0 0,-1 0 0 0 0,-27 12 0 0 0,36-12-9 0 0,1 1 0 0 0,0-1 0 0 0,0 2 0 0 0,0-1 0 0 0,1 2-1 0 0,-14 12 1 0 0,18-15 4 0 0,0 1 0 0 0,1-1 0 0 0,0 1 1 0 0,0 0-1 0 0,1 0 0 0 0,0 0 0 0 0,0 0 0 0 0,0 1 0 0 0,0-1 0 0 0,1 1 0 0 0,1 0 0 0 0,-3 11 0 0 0,1 1 5 0 0,2 0 0 0 0,0 0 0 0 0,0 0 0 0 0,2 0 0 0 0,1 0 0 0 0,0 0 0 0 0,1 0 0 0 0,1-1 0 0 0,1 1 0 0 0,0-1 0 0 0,2 0 0 0 0,0 0 0 0 0,1-1 0 0 0,15 26 0 0 0,-13-31 0 0 0,-1 0 0 0 0,2 0 0 0 0,0-1 0 0 0,0 0 0 0 0,1-1 0 0 0,0 0 0 0 0,18 10 0 0 0,-22-14-85 0 0,0-1 0 0 0,0 2 0 0 0,-1-1 0 0 0,1 1 0 0 0,-2 0-1 0 0,1 1 1 0 0,-1 0 0 0 0,0 0 0 0 0,-1 0 0 0 0,1 1 0 0 0,-2-1 0 0 0,1 1 0 0 0,-1 1-1 0 0,-1-1 1 0 0,0 0 0 0 0,0 1 0 0 0,-1-1 0 0 0,0 1 0 0 0,1 14 0 0 0,-3-3-1173 0 0</inkml:trace>
</inkml:ink>
</file>

<file path=ppt/ink/ink2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1-30T00:32:11.490"/>
    </inkml:context>
    <inkml:brush xml:id="br0">
      <inkml:brushProperty name="width" value="0.1" units="cm"/>
      <inkml:brushProperty name="height" value="0.1" units="cm"/>
      <inkml:brushProperty name="color" value="#F4F91B"/>
    </inkml:brush>
  </inkml:definitions>
  <inkml:trace contextRef="#ctx0" brushRef="#br0">33 49 3079 0 0,'0'0'49'0'0,"0"0"-1"0"0,0-1 0 0 0,0 1 0 0 0,0-1 0 0 0,0 1 0 0 0,0 0 0 0 0,0-1 1 0 0,-1 1-1 0 0,1-1 0 0 0,0 1 0 0 0,0 0 0 0 0,0-1 0 0 0,0 1 1 0 0,-1 0-1 0 0,1-1 0 0 0,0 1 0 0 0,-1 0 0 0 0,1 0 0 0 0,0-1 0 0 0,0 1 1 0 0,-1 0-1 0 0,1 0 0 0 0,0-1 0 0 0,-1 1 0 0 0,1 0 0 0 0,-1 0 0 0 0,1 0 1 0 0,0 0-1 0 0,-1-1 0 0 0,1 1 0 0 0,0 0 0 0 0,-1 0 0 0 0,1 0 0 0 0,-1 0 1 0 0,1 0-1 0 0,0 0 0 0 0,-1 0 0 0 0,1 0 0 0 0,-1 0 0 0 0,1 1 0 0 0,-21 5 4496 0 0,21-6-4407 0 0,0 2-70 0 0,1-1 1 0 0,-1 0-1 0 0,1 0 0 0 0,0 0 1 0 0,0 0-1 0 0,0 0 0 0 0,-1 0 1 0 0,1 0-1 0 0,0 0 1 0 0,0 0-1 0 0,0-1 0 0 0,1 1 1 0 0,-1 0-1 0 0,0 0 0 0 0,0-1 1 0 0,0 1-1 0 0,2 0 0 0 0,22 8 682 0 0,-20-8-596 0 0,1-1 1 0 0,-1 0-1 0 0,1 0 0 0 0,0-1 0 0 0,-1 1 0 0 0,1-1 0 0 0,5-2 0 0 0,26-3 445 0 0,-31 5-523 0 0,-1 0 0 0 0,1 0 0 0 0,0 0 0 0 0,-1-1 0 0 0,1 0-1 0 0,5-2 1 0 0,9-3 98 0 0,10-3 87 0 0,-11 4 34 0 0,26-6-1 0 0,-19 7-163 0 0,1 0 1 0 0,-1 2-1 0 0,1 1 1 0 0,0 1-1 0 0,52 6 1 0 0,-1 1 1276 0 0,-18-2 605 0 0,-20 4-4549 0 0,-14-3 2943 0 0,0-1-1 0 0,36 1 0 0 0,-19-2-1437 0 0,4 1 1167 0 0,50 3 42 0 0,32-15 23 0 0,-47 7 876 0 0,144-20-1 0 0,-207 19-1442 0 0,1 1 0 0 0,0 0 0 0 0,36 5 0 0 0,-45-3 260 0 0,57 8 171 0 0,1-3 54 0 0,-39-3-91 0 0,34 0 1 0 0,-5-1 109 0 0,72 1-82 0 0,-80-4-27 0 0,0 3-1 0 0,56 8 1 0 0,-75-6 10 0 0,58 1 1 0 0,4-1 12 0 0,-28 2-51 0 0,79 12 0 0 0,-84-5 0 0 0,-28-6 0 0 0,-1-1 0 0 0,63 3 0 0 0,-65-8 0 0 0,-13-1 0 0 0,0 0 0 0 0,21-3 0 0 0,-15 1 22 0 0,43 1 0 0 0,-12 0-2 0 0,-37 0-20 0 0,117-1 0 0 0,-26 7 0 0 0,153 11 64 0 0,-226-18-64 0 0,-24 1 0 0 0,0 0 0 0 0,15 1 0 0 0,8 1 0 0 0,56-4 0 0 0,-8-1 0 0 0,-13 3 0 0 0,97 4 0 0 0,-98-2 0 0 0,-47-2 0 0 0,1 2 0 0 0,-1 0 0 0 0,26 5 0 0 0,-14-1 0 0 0,0-1 0 0 0,0-2 0 0 0,0-2 0 0 0,47-4 0 0 0,-14 1 0 0 0,-8-1 0 0 0,-14 2 0 0 0,-35 2 0 0 0,0 0 0 0 0,0 1 0 0 0,16 2 0 0 0,-15-1 0 0 0,-1-1 0 0 0,1 0 0 0 0,15 0 0 0 0,35-2 22 0 0,-43 2-11 0 0,0-1-1 0 0,-1-1 1 0 0,28-5-1 0 0,-37 6-10 0 0,1-1 0 0 0,-1 1 0 0 0,1 0 0 0 0,-1 1 0 0 0,0-1 0 0 0,1 2 0 0 0,9 2 0 0 0,23 2 0 0 0,106 11 0 0 0,38-15 0 0 0,-6-1 0 0 0,-54 0 0 0 0,-4-2 0 0 0,-15-1-92 0 0,-80 0 43 0 0,0 1 1 0 0,0 1-1 0 0,0 1 0 0 0,0 1 1 0 0,30 7-1 0 0,-35-1-1388 0 0,-11-4-6 0 0</inkml:trace>
</inkml:ink>
</file>

<file path=ppt/ink/ink2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1-30T00:32:19.519"/>
    </inkml:context>
    <inkml:brush xml:id="br0">
      <inkml:brushProperty name="width" value="0.1" units="cm"/>
      <inkml:brushProperty name="height" value="0.1" units="cm"/>
      <inkml:brushProperty name="color" value="#F4F91B"/>
    </inkml:brush>
  </inkml:definitions>
  <inkml:trace contextRef="#ctx0" brushRef="#br0">69 36 1727 0 0,'-5'0'294'0'0,"1"-1"-1"0"0,-1 0 1 0 0,1 0-1 0 0,0-1 1 0 0,0 1-1 0 0,0-1 0 0 0,-1 0 1 0 0,-4-3-1 0 0,0 0-12 0 0,-6 0 1181 0 0,26 7-230 0 0,67 14 223 0 0,-52-13-1221 0 0,1-2 0 0 0,0 0-1 0 0,50-7 1 0 0,17 1 432 0 0,-4 10-155 0 0,-36-1-326 0 0,45-7 37 0 0,-26 0-60 0 0,57-4 91 0 0,-51 1-4 0 0,-52 5-124 0 0,60-1 256 0 0,31 0-76 0 0,-8-1-82 0 0,-37 1-36 0 0,-51 0-110 0 0,1 1-1 0 0,25 3 0 0 0,191 6 224 0 0,-220-8-296 0 0,91-4 117 0 0,-56 1 21 0 0,76 6 1 0 0,-17 3 22 0 0,125-8 0 0 0,4 4-37 0 0,-36 8-64 0 0,-70 2-56 0 0,40 0 48 0 0,-129-12-57 0 0,230 4 55 0 0,-187 1-48 0 0,96 19-1 0 0,-129-15-5 0 0,2-3 0 0 0,103-2 0 0 0,-58-3 0 0 0,27-1 0 0 0,-99-1 16 0 0,-1 0 0 0 0,1 2 0 0 0,55 9 0 0 0,-83-9-220 0 0,-1-1-1 0 0,1 1 0 0 0,0 1 1 0 0,0-1-1 0 0,-1 0 1 0 0,1 1-1 0 0,-1 0 0 0 0,1 0 1 0 0,-1 0-1 0 0,0 0 1 0 0,0 1-1 0 0,0-1 1 0 0,0 1-1 0 0,0 0 0 0 0,0-1 1 0 0,-1 1-1 0 0,1 1 1 0 0,-1-1-1 0 0,4 7 0 0 0,2 8-4415 0 0</inkml:trace>
</inkml:ink>
</file>

<file path=ppt/ink/ink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1-29T23:46:16.347"/>
    </inkml:context>
    <inkml:brush xml:id="br0">
      <inkml:brushProperty name="width" value="0.1" units="cm"/>
      <inkml:brushProperty name="height" value="0.1" units="cm"/>
      <inkml:brushProperty name="color" value="#E71224"/>
    </inkml:brush>
  </inkml:definitions>
  <inkml:trace contextRef="#ctx0" brushRef="#br0">481 1421 2815 0 0,'-3'2'196'0'0,"0"0"-1"0"0,-1 0 0 0 0,1 0 0 0 0,0 0 0 0 0,0 1 0 0 0,0 0 1 0 0,0-1-1 0 0,0 1 0 0 0,-3 5 0 0 0,3-5 51 0 0,-2 2 102 0 0,-7 9 378 0 0,12-13-680 0 0,-1-1-1 0 0,1 0 1 0 0,0 1-1 0 0,0-1 1 0 0,-1 0-1 0 0,1 1 1 0 0,0-1-1 0 0,0 1 1 0 0,0-1 0 0 0,0 1-1 0 0,-1-1 1 0 0,1 0-1 0 0,0 1 1 0 0,0-1-1 0 0,0 1 1 0 0,0-1-1 0 0,0 1 1 0 0,0-1 0 0 0,0 1-1 0 0,0-1 1 0 0,0 0-1 0 0,0 1 1 0 0,1-1-1 0 0,-1 1 1 0 0,0-1-1 0 0,0 1 1 0 0,0-1 0 0 0,0 0-1 0 0,1 1 1 0 0,-1-1-1 0 0,0 1 1 0 0,3-1 149 0 0,-1 0 1 0 0,0 0-1 0 0,1 0 1 0 0,-1 0-1 0 0,0-1 0 0 0,0 1 1 0 0,0-1-1 0 0,1 0 1 0 0,-1 1-1 0 0,0-1 1 0 0,3-2-1 0 0,2 0 88 0 0,36-8 508 0 0,0 1 0 0 0,64-6 0 0 0,-19 4-242 0 0,-16 1 213 0 0,132-3-1 0 0,-165 14-672 0 0,-15-1 9 0 0,-1 1-1 0 0,26 3 0 0 0,4-1 63 0 0,-38-2-88 0 0,26 3 0 0 0,-7 0 47 0 0,43 0 0 0 0,-14-2 7 0 0,63 4 510 0 0,-71-7-306 0 0,0-3 0 0 0,0-2 0 0 0,90-24 0 0 0,-96 20-136 0 0,0 2 0 0 0,61-3 0 0 0,100-1 76 0 0,-102 13 149 0 0,-2 0-34 0 0,-56-1-343 0 0,-34 2-13 0 0,1-2-1 0 0,31-4 1 0 0,-27 2 18 0 0,42-2 0 0 0,-19 3-13 0 0,-15 1 13 0 0,37 3 1 0 0,-4 1 39 0 0,-34-2-77 0 0,26-2 54 0 0,-48 1-65 0 0,1 0 0 0 0,0 1 0 0 0,0 0 0 0 0,13 3 0 0 0,15 2 60 0 0,11-3-41 0 0,76 4 102 0 0,-105-6-104 0 0,1 1 0 0 0,-1 1 0 0 0,19 4 0 0 0,-19-2 0 0 0,0-2 0 0 0,1 0 0 0 0,20 0 0 0 0,36-5 24 0 0,-39 0 11 0 0,1 2 0 0 0,70 8-1 0 0,-77-4-50 0 0,-18-3 0 0 0,1 1 0 0 0,-1 0 0 0 0,13 5 0 0 0,-18-6 8 0 0,-1 1 0 0 0,1-2 0 0 0,0 1-1 0 0,-1 0 1 0 0,1-1 0 0 0,-1 0 0 0 0,12-2-1 0 0,19 1-5 0 0,-18 3 9 0 0,0 1 0 0 0,-1 0-1 0 0,0 1 1 0 0,0 1 0 0 0,18 8-1 0 0,-9-4-10 0 0,46 9 0 0 0,5 2 0 0 0,13 5 64 0 0,-70-20-61 0 0,-14-4 4 0 0,1 1 1 0 0,-1-1-1 0 0,0 0 0 0 0,1 0 0 0 0,-1-1 0 0 0,12 0 1 0 0,4-2 25 0 0,0 2 1 0 0,0 1 0 0 0,0 0 0 0 0,0 2-1 0 0,35 8 1 0 0,-26-6-3 0 0,0 0 0 0 0,1-2-1 0 0,55-2 1 0 0,-63-1-26 0 0,11 1 32 0 0,26-2 54 0 0,-32 0-73 0 0,-21 1-6 0 0,1 0-1 0 0,0-1 1 0 0,16-3-1 0 0,-6-1 32 0 0,24-1 0 0 0,-5 0 10 0 0,15-1 83 0 0,88-20 120 0 0,-105 19-77 0 0,-34 8-176 0 0,-1 0 1 0 0,1 0 0 0 0,0 0 0 0 0,-1 0 0 0 0,1 0 0 0 0,0 0 0 0 0,-1 0 0 0 0,1 1 0 0 0,-1-1 0 0 0,1 1 0 0 0,0-1 0 0 0,-1 1 0 0 0,1-1 0 0 0,-1 1-1 0 0,0 0 1 0 0,1 0 0 0 0,-1 0 0 0 0,2 1 0 0 0,5 0 60 0 0,-16-16 291 0 0,4-1-148 0 0,1 0 0 0 0,1 0 0 0 0,0-1 0 0 0,2 1 0 0 0,0-26-1 0 0,1 12-58 0 0,-4-2-84 0 0,2 25-52 0 0,0 1-1 0 0,1-1 1 0 0,0 1 0 0 0,0-1 0 0 0,0 1-1 0 0,0-1 1 0 0,1 1 0 0 0,0 0 0 0 0,2-9-1 0 0,7-17 23 0 0,-6 19 24 0 0,0 0-1 0 0,12-22 1 0 0,-1 4 23 0 0,18-52 0 0 0,5-9 22 0 0,21-29 164 0 0,-56 110-246 0 0,0 0 0 0 0,-1 0 0 0 0,0 0 0 0 0,0 0 0 0 0,0-19 0 0 0,3-21 49 0 0,8-8 5 0 0,-6 29-4 0 0,-1-1 0 0 0,-1 0 0 0 0,-1-1 1 0 0,-1-49-1 0 0,-4 72-65 0 0,0 0 0 0 0,0 0 0 0 0,-1 1 0 0 0,0-1 0 0 0,0 0 0 0 0,-1 1 0 0 0,-5-10 0 0 0,6 12-4 0 0,-1 1 1 0 0,1 0-1 0 0,-1 0 0 0 0,0 0 0 0 0,0 0 0 0 0,0 1 0 0 0,-1-1 0 0 0,1 1 0 0 0,-1 0 0 0 0,0 0 0 0 0,0 0 0 0 0,0 0 0 0 0,-5-2 0 0 0,-24-13-2 0 0,25 14 0 0 0,0-1 0 0 0,0 1 0 0 0,-1 0 0 0 0,1 1 0 0 0,-14-4 0 0 0,-112-13 0 0 0,-16-4 0 0 0,92 12 0 0 0,-77-6 0 0 0,-63 7 0 0 0,147 9 0 0 0,-43-3 0 0 0,-118-2 0 0 0,-3-1 0 0 0,102 3 0 0 0,-252-18 0 0 0,345 21 0 0 0,-237-6 0 0 0,41 8 0 0 0,-225 17 0 0 0,394-18 0 0 0,-85-11 0 0 0,-25-1 0 0 0,63 11 0 0 0,-94 4 0 0 0,-280-5 0 0 0,320-11 0 0 0,29 2 0 0 0,93 11 0 0 0,-34-3 0 0 0,-74-15 0 0 0,30 3 0 0 0,10 1 0 0 0,61 10 0 0 0,-1 2 0 0 0,-46 1 0 0 0,-40-4 0 0 0,103 5 0 0 0,-1 0 0 0 0,1 1 0 0 0,0 1 0 0 0,-33 5 0 0 0,-66 22 0 0 0,102-25 0 0 0,-4 3 0 0 0,0-1 0 0 0,0 2 0 0 0,0 1 0 0 0,1 0 0 0 0,0 1 0 0 0,1 0 0 0 0,0 2 0 0 0,1 0 0 0 0,0 1 0 0 0,0 0 0 0 0,1 1 0 0 0,1 1 0 0 0,0 0 0 0 0,1 0 0 0 0,1 2 0 0 0,0-1 0 0 0,-13 27 0 0 0,13-21 0 0 0,2-1 0 0 0,1 2 0 0 0,0-1 0 0 0,2 1 0 0 0,-7 39 0 0 0,7-12 0 0 0,1 78 0 0 0,6-52 0 0 0,4 1 0 0 0,2-2 0 0 0,29 124 0 0 0,-28-158-12 0 0,-2 0 0 0 0,-2 1 0 0 0,-1 0 0 0 0,-3 0 0 0 0,-4 45 0 0 0,3-73 12 0 0,-1 10 0 0 0,3 35 0 0 0,-1-50 0 0 0,1 0 0 0 0,1 0 0 0 0,0 0 0 0 0,0-1 0 0 0,0 1 0 0 0,1 0 0 0 0,0-1 0 0 0,5 9 0 0 0,19 30-50 0 0,2 4-577 0 0,25 57 0 0 0,-29-47-612 0 0,4 15-58 0 0</inkml:trace>
</inkml:ink>
</file>

<file path=ppt/ink/ink2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1-30T00:35:49.690"/>
    </inkml:context>
    <inkml:brush xml:id="br0">
      <inkml:brushProperty name="width" value="0.1" units="cm"/>
      <inkml:brushProperty name="height" value="0.1" units="cm"/>
      <inkml:brushProperty name="color" value="#F4F91B"/>
    </inkml:brush>
  </inkml:definitions>
  <inkml:trace contextRef="#ctx0" brushRef="#br0">2837 18 1375 0 0,'-2'-14'2798'0'0,"-25"20"-236"0"0,16-4-1882 0 0,10-1-653 0 0,0-1 0 0 0,1 0 0 0 0,-1 1 0 0 0,0-1 0 0 0,1 0 0 0 0,-1 0-1 0 0,0 0 1 0 0,0 0 0 0 0,1 0 0 0 0,-1 0 0 0 0,0 0 0 0 0,0 0-1 0 0,1 0 1 0 0,-1 0 0 0 0,0 0 0 0 0,0 0 0 0 0,1 0 0 0 0,-1-1 0 0 0,0 1-1 0 0,0 0 1 0 0,0-1 0 0 0,-1 0 17 0 0,1 1 0 0 0,-1 0 0 0 0,1-1 0 0 0,-1 1 0 0 0,1 0 0 0 0,-1 0 0 0 0,0 0 0 0 0,1 0 0 0 0,-1 0 0 0 0,-1 0 0 0 0,1 1 5 0 0,0-1-1 0 0,0 0 1 0 0,0 0 0 0 0,0 0-1 0 0,0 0 1 0 0,1 0-1 0 0,-1 0 1 0 0,0-1 0 0 0,0 1-1 0 0,-3-2 1 0 0,-1 0 128 0 0,1 1 1 0 0,-1-1 0 0 0,0 1 0 0 0,0 0-1 0 0,0 1 1 0 0,0 0 0 0 0,0-1-1 0 0,0 2 1 0 0,0-1 0 0 0,-9 2 0 0 0,-17 1 288 0 0,7-2-143 0 0,-11 0 59 0 0,25-1-254 0 0,0-1-1 0 0,0 2 0 0 0,-11 1 0 0 0,-15 0 244 0 0,-30-4 173 0 0,-47 2 96 0 0,77-1-347 0 0,-71 7-1 0 0,0 1 67 0 0,93-6-308 0 0,1 0 0 0 0,-24 6 0 0 0,27-4-37 0 0,0-1 0 0 0,0 0 0 0 0,0-1 0 0 0,0-1 0 0 0,0 1 0 0 0,-13-3 0 0 0,-4 0 82 0 0,-47 1 0 0 0,43 1-23 0 0,-79 6 160 0 0,82-4-235 0 0,-27 1 63 0 0,0 3 1 0 0,0 3-1 0 0,-92 26 0 0 0,115-26-61 0 0,-1-2 0 0 0,-48 6 0 0 0,26-6 0 0 0,35-5 0 0 0,-1-1 0 0 0,-34-2 0 0 0,7-1 0 0 0,9 2 0 0 0,-85-2 0 0 0,-5-17 64 0 0,88 16-64 0 0,15 0 0 0 0,-1 2 0 0 0,-47 3 0 0 0,56-1 20 0 0,-32-2 0 0 0,-5 0 4 0 0,45 1-24 0 0,0 0 0 0 0,1-1 0 0 0,-1 0 0 0 0,-11-3 0 0 0,-3-1 0 0 0,10 3 0 0 0,-9-2 0 0 0,-27-7 0 0 0,49 11-12 0 0,-11-5 32 0 0,-1 2 0 0 0,0 0 0 0 0,-20-2 1 0 0,29 5-77 0 0,0 0 1 0 0,1 0 0 0 0,-1 1-1 0 0,1-1 1 0 0,-1 1 0 0 0,0 0-1 0 0,1 0 1 0 0,0 1 0 0 0,-1 0-1 0 0,1-1 1 0 0,0 1 0 0 0,0 0 0 0 0,0 1-1 0 0,-6 4 1 0 0,-10 9-840 0 0</inkml:trace>
</inkml:ink>
</file>

<file path=ppt/ink/ink2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1-30T00:36:10.201"/>
    </inkml:context>
    <inkml:brush xml:id="br0">
      <inkml:brushProperty name="width" value="0.1" units="cm"/>
      <inkml:brushProperty name="height" value="0.1" units="cm"/>
      <inkml:brushProperty name="color" value="#F4F91B"/>
    </inkml:brush>
  </inkml:definitions>
  <inkml:trace contextRef="#ctx0" brushRef="#br0">1446 1 455 0 0,'-45'19'1043'0'0,"28"-13"-891"0"0,7-3 79 0 0,0 1 1 0 0,-1-1-1 0 0,-10 1 0 0 0,-18 3 1869 0 0,26-4-1651 0 0,0 0 0 0 0,0-2 0 0 0,-1 1-1 0 0,-24-2 1 0 0,9-3 270 0 0,-161-21 1074 0 0,161 21-1498 0 0,-37-1 0 0 0,17 2-21 0 0,0-2-91 0 0,-1 2 0 0 0,1 3-1 0 0,-72 9 1 0 0,44-2-51 0 0,-7 1 35 0 0,50-5-57 0 0,1 0 1 0 0,-1-3 0 0 0,-57-4-1 0 0,-5-3 98 0 0,85 6-339 0 0,-1 0 0 0 0,1 1-1 0 0,-1 0 1 0 0,0 1 0 0 0,1 0-1 0 0,0 1 1 0 0,-17 6 0 0 0,16-5-3803 0 0</inkml:trace>
</inkml:ink>
</file>

<file path=ppt/ink/ink2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1-30T00:36:12.134"/>
    </inkml:context>
    <inkml:brush xml:id="br0">
      <inkml:brushProperty name="width" value="0.1" units="cm"/>
      <inkml:brushProperty name="height" value="0.1" units="cm"/>
      <inkml:brushProperty name="color" value="#F4F91B"/>
    </inkml:brush>
  </inkml:definitions>
  <inkml:trace contextRef="#ctx0" brushRef="#br0">1741 187 2303 0 0,'0'-2'81'0'0,"0"0"0"0"0,-1 0-1 0 0,1 0 1 0 0,-1 0 0 0 0,0 0-1 0 0,1 0 1 0 0,-1 0 0 0 0,0 0-1 0 0,0 0 1 0 0,0 0 0 0 0,0 1-1 0 0,-1-1 1 0 0,1 0 0 0 0,0 1-1 0 0,-1-1 1 0 0,-2-2 0 0 0,-1 2 209 0 0,1-1 1 0 0,-1 1 0 0 0,0 0 0 0 0,0 0-1 0 0,-7-2 1 0 0,2 2-456 0 0,-79-20 318 0 0,-11-3 543 0 0,67 15 2 0 0,0 2 0 0 0,-1 2 0 0 0,-56-5 0 0 0,-96 1 97 0 0,-37-4-166 0 0,157 7-390 0 0,-12-3 126 0 0,0 4 0 0 0,-96 4 0 0 0,119 6-250 0 0,-1 2 0 0 0,2 2 1 0 0,-60 17-1 0 0,84-17-66 0 0,-34 3 0 0 0,33-6-7 0 0,-33 10-1 0 0,55-14-35 0 0,-6 4 28 0 0,14-2-15 0 0,10 3-3 0 0,5-1 23 0 0,1 0-1 0 0,0-1 1 0 0,0 0 0 0 0,0-2 0 0 0,0 1-1 0 0,28-1 1 0 0,95-10 65 0 0,-71 2-95 0 0,315-2 44 0 0,-366 8-53 0 0,63 3 0 0 0,-43-1 0 0 0,69-5 0 0 0,56-22 27 0 0,39-5 10 0 0,-154 25-37 0 0,51-14 0 0 0,-97 19 0 0 0,1 0 0 0 0,-1 0 0 0 0,1 0 0 0 0,0 0 0 0 0,-1 0 0 0 0,1-1 0 0 0,-1 1 0 0 0,1 0 0 0 0,0 0 0 0 0,-1 0 0 0 0,1-1 0 0 0,-1 1 0 0 0,1 0 0 0 0,-1 0 0 0 0,1-1 0 0 0,-1 1 0 0 0,1-1 0 0 0,-1 1 0 0 0,1 0 0 0 0,-1-1 0 0 0,0 1 0 0 0,1-1 0 0 0,-1 1 0 0 0,0-1 0 0 0,1 1 0 0 0,-1-1 0 0 0,0 1 0 0 0,1-1 0 0 0,-1 0 0 0 0,0 0 0 0 0,-1 1 0 0 0,1-1 0 0 0,-1 0 0 0 0,1 1 0 0 0,-1-1 0 0 0,1 1 0 0 0,-1-1 0 0 0,0 1 0 0 0,1 0 0 0 0,-1-1 0 0 0,1 1 0 0 0,-1-1 0 0 0,0 1 0 0 0,1 0 0 0 0,-1 0 0 0 0,0-1 0 0 0,0 1 0 0 0,1 0 0 0 0,-1 0 0 0 0,0 0 0 0 0,0 0 0 0 0,1 0 0 0 0,-1 0 0 0 0,-1 0 0 0 0,-86-5 0 0 0,-153 1 11 0 0,-189 9 438 0 0,374-2-398 0 0,-65 10 0 0 0,45-3-29 0 0,71-10-21 0 0,-1 1 6 0 0,-1-1 0 0 0,1 1 0 0 0,-1 0 0 0 0,1 1 0 0 0,-1 0 0 0 0,1 0 0 0 0,0 0 0 0 0,-7 4 0 0 0,13-6-14 0 0,-1 0 0 0 0,1 1 0 0 0,0-1 0 0 0,0 0-1 0 0,0 1 1 0 0,-1-1 0 0 0,1 0 0 0 0,0 1 0 0 0,0-1-1 0 0,0 1 1 0 0,0-1 0 0 0,0 0 0 0 0,-1 1 0 0 0,1-1 0 0 0,0 1-1 0 0,0-1 1 0 0,0 1 0 0 0,0-1 0 0 0,0 0 0 0 0,0 1-1 0 0,1-1 1 0 0,-1 1 0 0 0,0-1 0 0 0,0 0 0 0 0,0 1 0 0 0,0-1-1 0 0,0 1 1 0 0,1-1 0 0 0,-1 0 0 0 0,0 1 0 0 0,0-1-1 0 0,0 0 1 0 0,1 1 0 0 0,0 0 0 0 0,10 10-448 0 0,-1-6 41 0 0</inkml:trace>
</inkml:ink>
</file>

<file path=ppt/ink/ink2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1-30T00:36:36.452"/>
    </inkml:context>
    <inkml:brush xml:id="br0">
      <inkml:brushProperty name="width" value="0.1" units="cm"/>
      <inkml:brushProperty name="height" value="0.1" units="cm"/>
      <inkml:brushProperty name="color" value="#F4F91B"/>
    </inkml:brush>
  </inkml:definitions>
  <inkml:trace contextRef="#ctx0" brushRef="#br0">44 6 919 0 0,'-2'-1'180'0'0,"1"0"-1"0"0,-1 1 0 0 0,0-1 0 0 0,1 0 0 0 0,-1 1 1 0 0,1-1-1 0 0,-1 1 0 0 0,0 0 0 0 0,0 0 0 0 0,1-1 1 0 0,-1 1-1 0 0,0 0 0 0 0,1 1 0 0 0,-1-1 0 0 0,0 0 1 0 0,0 0-1 0 0,1 1 0 0 0,-1-1 0 0 0,1 1 0 0 0,-1-1 1 0 0,0 1-1 0 0,1 0 0 0 0,-1-1 0 0 0,-2 3 0 0 0,10-5 270 0 0,-1 1-1 0 0,0 0 1 0 0,0 1-1 0 0,1-1 1 0 0,-1 1-1 0 0,0 0 0 0 0,7 1 1 0 0,0-1-89 0 0,9 1 486 0 0,36 6 0 0 0,-10-6-143 0 0,-10 0-422 0 0,-12 0-99 0 0,-17-1-112 0 0,-1 0 0 0 0,1 1 0 0 0,-1 0 0 0 0,0 0 0 0 0,1 1 0 0 0,12 4 0 0 0,-6-1 36 0 0,0-1 0 0 0,1 0 0 0 0,-1-1 0 0 0,1 0 0 0 0,-1-2 0 0 0,1 1 0 0 0,24-3 0 0 0,-15 1 93 0 0,-11-1-113 0 0,-1 1 0 0 0,0 1 0 0 0,1-1-1 0 0,-1 2 1 0 0,0 0 0 0 0,21 6 0 0 0,-23-5-63 0 0,1 0 0 0 0,16 2 0 0 0,17 4 36 0 0,-11-4-24 0 0,-1-1-6 0 0,25 15 22 0 0,-46-14-32 0 0,0-1-1 0 0,1 0 1 0 0,-1 0 0 0 0,1-1-1 0 0,0-1 1 0 0,17 1 0 0 0,146 6 351 0 0,-126-6-204 0 0,-30-2-53 0 0,37-5 1 0 0,-27 1-67 0 0,-15 1-18 0 0,-1 0 0 0 0,-1-1 0 0 0,25-9 0 0 0,-22 7 13 0 0,31-7 0 0 0,145-12 150 0 0,-154 21-192 0 0,3-1 0 0 0,73 4 0 0 0,66 17 0 0 0,-135-14 66 0 0,1-2-1 0 0,57-6 1 0 0,-56 2-31 0 0,51-2 128 0 0,-46-1-53 0 0,-28 3-30 0 0,24 0-1 0 0,-46 3-72 0 0,0 0-1 0 0,-1 0 1 0 0,1 0-1 0 0,0 0 1 0 0,0 0-1 0 0,-1 0 1 0 0,1 0-1 0 0,0 1 1 0 0,0-1-1 0 0,-1 0 1 0 0,1 0-1 0 0,0 1 1 0 0,0-1-1 0 0,-1 0 1 0 0,1 1-1 0 0,0-1 1 0 0,-1 1-1 0 0,1-1 1 0 0,-1 1-1 0 0,1-1 1 0 0,0 1-1 0 0,-1-1 1 0 0,1 1-1 0 0,0 1 1 0 0,-1-2-59 0 0,0 1 0 0 0,0 0 0 0 0,0 0 0 0 0,0-1 0 0 0,0 1 0 0 0,0 0 0 0 0,0-1 0 0 0,0 1 0 0 0,0 0 0 0 0,0 0 0 0 0,-1-1 0 0 0,1 1 0 0 0,0 0 0 0 0,0-1 0 0 0,-1 1 0 0 0,1 0 0 0 0,0-1 0 0 0,-1 1 0 0 0,1-1 0 0 0,-1 1 0 0 0,1-1 0 0 0,-1 1 0 0 0,1-1 0 0 0,-1 1 0 0 0,1-1 0 0 0,-1 1 0 0 0,1-1 0 0 0,-2 1 0 0 0</inkml:trace>
</inkml:ink>
</file>

<file path=ppt/ink/ink2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1-30T00:36:43.265"/>
    </inkml:context>
    <inkml:brush xml:id="br0">
      <inkml:brushProperty name="width" value="0.1" units="cm"/>
      <inkml:brushProperty name="height" value="0.1" units="cm"/>
      <inkml:brushProperty name="color" value="#F4F91B"/>
    </inkml:brush>
  </inkml:definitions>
  <inkml:trace contextRef="#ctx0" brushRef="#br0">24 98 455 0 0,'-6'-6'-416'0'0,"4"4"854"0"0,0 0-1 0 0,0 0 1 0 0,0 0-1 0 0,0 0 0 0 0,1 0 1 0 0,-1 0-1 0 0,-1-4 0 0 0,3 5-345 0 0,-1 0 0 0 0,1 1 1 0 0,0-1-1 0 0,0 0 0 0 0,0 0 0 0 0,0 0 0 0 0,0 0 0 0 0,0 0 0 0 0,0 0 0 0 0,0 0 0 0 0,0 0 0 0 0,1 1 0 0 0,-1-1 0 0 0,0 0 0 0 0,0 0 0 0 0,1 0 0 0 0,-1 0 0 0 0,1 1 0 0 0,-1-1 0 0 0,1 0 0 0 0,-1 0 0 0 0,1 1 0 0 0,-1-1 0 0 0,1 0 0 0 0,-1 1 0 0 0,2-2 0 0 0,3-2 103 0 0,-1 0-1 0 0,0 0 0 0 0,1 1 1 0 0,0-1-1 0 0,0 1 0 0 0,9-4 0 0 0,-7 3 157 0 0,1 1 0 0 0,0 0 0 0 0,0 1 0 0 0,0 0-1 0 0,0 0 1 0 0,0 1 0 0 0,13-1 0 0 0,5 2 150 0 0,29 3 0 0 0,8 1-118 0 0,-49-3-91 0 0,26 4-1 0 0,-30-3-172 0 0,0-1 0 0 0,-1 1 0 0 0,1-2-1 0 0,0 1 1 0 0,17-3 0 0 0,104-10 928 0 0,-109 10-930 0 0,0 1 1 0 0,0 1-1 0 0,1 1 0 0 0,27 4 0 0 0,-3 0-64 0 0,48 12 261 0 0,-53-8-229 0 0,-32-6-62 0 0,0 0-1 0 0,18 2 0 0 0,13-1 42 0 0,26 2 88 0 0,-20-5 22 0 0,-23 0 23 0 0,44-3 0 0 0,-64 1-180 0 0,207-17 273 0 0,-154 22-232 0 0,-38-2-60 0 0,36-1-1 0 0,-42-1 25 0 0,-1 0 0 0 0,0 1-1 0 0,19 4 1 0 0,11 0 19 0 0,7-2-41 0 0,-24-2 0 0 0,-1 0 0 0 0,41 9 0 0 0,-26 3 0 0 0,8 3 0 0 0,-34-14 2 0 0,2 2 16 0 0,30 1-1 0 0,-41-4-15 0 0,0-1 0 0 0,0 0 0 0 0,-1-1 0 0 0,1 1 0 0 0,0-1 0 0 0,0 1 0 0 0,-1-1 0 0 0,1 0 0 0 0,0 0 0 0 0,-1-1-1 0 0,1 1 1 0 0,-1-1 0 0 0,4-2 0 0 0,-5 2 21 0 0,1 1-1 0 0,-1 0 1 0 0,0-1-1 0 0,1 1 1 0 0,0 0-1 0 0,-1 0 1 0 0,1 0-1 0 0,-1 1 1 0 0,1-1-1 0 0,0 1 0 0 0,0-1 1 0 0,-1 1-1 0 0,5 0 1 0 0,-6 0-56 0 0,0 0 0 0 0,-1 0 0 0 0,1 1 0 0 0,0-1 0 0 0,0 0 0 0 0,0 0 1 0 0,0 1-1 0 0,0-1 0 0 0,0 1 0 0 0,0-1 0 0 0,-1 1 0 0 0,1-1 0 0 0,0 1 0 0 0,0-1 0 0 0,-1 1 0 0 0,1 0 0 0 0,0-1 1 0 0,-1 1-1 0 0,1 0 0 0 0,-1 0 0 0 0,1-1 0 0 0,-1 1 0 0 0,1 0 0 0 0,-1 0 0 0 0,1 0 0 0 0,-1 0 0 0 0,0 0 0 0 0,0 0 1 0 0,1-1-1 0 0,-1 1 0 0 0,0 0 0 0 0,0 0 0 0 0,0 0 0 0 0,0 0 0 0 0,0 0 0 0 0,0 0 0 0 0,0 0 0 0 0,0 0 0 0 0,-1 0 1 0 0,1 1-1 0 0,-4 15-5461 0 0</inkml:trace>
</inkml:ink>
</file>

<file path=ppt/ink/ink2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1-30T00:39:17.391"/>
    </inkml:context>
    <inkml:brush xml:id="br0">
      <inkml:brushProperty name="width" value="0.1" units="cm"/>
      <inkml:brushProperty name="height" value="0.1" units="cm"/>
      <inkml:brushProperty name="color" value="#F4F91B"/>
    </inkml:brush>
  </inkml:definitions>
  <inkml:trace contextRef="#ctx0" brushRef="#br0">259 3 455 0 0,'-63'10'472'0'0,"62"-10"-475"0"0,-5 0 31 0 0,1 0 0 0 0,0 0 0 0 0,-1 0 0 0 0,1-1 0 0 0,-1 0 0 0 0,1 0 0 0 0,0 0 0 0 0,-6-3-1 0 0,7 3 82 0 0,0 0-1 0 0,0 0 0 0 0,0 0 0 0 0,-1 1 0 0 0,1 0 0 0 0,0 0 0 0 0,0 0 0 0 0,-6 1 1 0 0,-35 6 395 0 0,36-5-479 0 0,-1 1 0 0 0,-17 8-1 0 0,20-9-24 0 0</inkml:trace>
</inkml:ink>
</file>

<file path=ppt/ink/ink2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1-30T00:39:18.769"/>
    </inkml:context>
    <inkml:brush xml:id="br0">
      <inkml:brushProperty name="width" value="0.1" units="cm"/>
      <inkml:brushProperty name="height" value="0.1" units="cm"/>
      <inkml:brushProperty name="color" value="#F4F91B"/>
    </inkml:brush>
  </inkml:definitions>
  <inkml:trace contextRef="#ctx0" brushRef="#br0">2490 97 1839 0 0,'-5'-5'162'0'0,"-7"-4"980"0"0,-3 0 18 0 0,12 7-1074 0 0,1 0 0 0 0,-1 0 0 0 0,0 1 0 0 0,0-1 0 0 0,0 1 0 0 0,-1 0 0 0 0,1 0 0 0 0,0 0 0 0 0,0 0 0 0 0,-1 0 0 0 0,-4 0 0 0 0,-92 12 240 0 0,55-11-60 0 0,1 1 177 0 0,0-2 0 0 0,-47-7 1 0 0,43 1 68 0 0,28 6-278 0 0,0-2 0 0 0,-24-7 0 0 0,34 8-152 0 0,0 1 0 0 0,1 0 0 0 0,-17 0-1 0 0,1 0 80 0 0,-91-5 359 0 0,36 3-330 0 0,-67-6 191 0 0,74 11-305 0 0,39 0-11 0 0,1-2 1 0 0,-40-4-1 0 0,53 3 6 0 0,-32 0 1 0 0,33 2-21 0 0,-37-4 0 0 0,49 2-37 0 0,-17-3 70 0 0,-43-2 0 0 0,32 6-3 0 0,8-1 44 0 0,-54 6-1 0 0,25 1-73 0 0,-23 4-27 0 0,-15 4 20 0 0,46-9-35 0 0,-18 1 22 0 0,-76-4 0 0 0,102-2-18 0 0,-27-2 45 0 0,37 0-60 0 0,-37 2-1 0 0,-23 4 78 0 0,76-2-56 0 0,-1 1 1 0 0,-23 7-1 0 0,31-7-20 0 0,0 0 0 0 0,1 0 0 0 0,-1 0-1 0 0,1 1 1 0 0,0 0 0 0 0,0 1-1 0 0,-8 7 1 0 0,-2 3-295 0 0,1-2-123 0 0</inkml:trace>
</inkml:ink>
</file>

<file path=ppt/ink/ink2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1-30T00:42:09.312"/>
    </inkml:context>
    <inkml:brush xml:id="br0">
      <inkml:brushProperty name="width" value="0.1" units="cm"/>
      <inkml:brushProperty name="height" value="0.1" units="cm"/>
      <inkml:brushProperty name="color" value="#F4F91B"/>
    </inkml:brush>
  </inkml:definitions>
  <inkml:trace contextRef="#ctx0" brushRef="#br0">146 917 455 0 0,'13'-25'4520'0'0,"-13"20"-2603"0"0,0 5-1883 0 0,-1 0-1 0 0,1 0 1 0 0,0 0 0 0 0,-1 0-1 0 0,1 0 1 0 0,-1 0 0 0 0,1 0-1 0 0,0 0 1 0 0,-1 0 0 0 0,1 0-1 0 0,0 0 1 0 0,-1 0-1 0 0,1 0 1 0 0,0-1 0 0 0,-1 1-1 0 0,1 0 1 0 0,0 0 0 0 0,-4-1 1544 0 0,7-4-808 0 0,-1 4-640 0 0,1 0-1 0 0,-1 0 1 0 0,0 0-1 0 0,1 0 1 0 0,-1 1 0 0 0,0-1-1 0 0,1 1 1 0 0,-1 0-1 0 0,1 0 1 0 0,-1 0 0 0 0,1 0-1 0 0,-1 0 1 0 0,1 0-1 0 0,-1 1 1 0 0,0-1 0 0 0,1 1-1 0 0,-1 0 1 0 0,1 0-1 0 0,2 1 1 0 0,9 4 304 0 0,-13-6-385 0 0,1 1 1 0 0,0-1-1 0 0,-1 1 0 0 0,1 0 1 0 0,-1-1-1 0 0,1 1 1 0 0,-1 0-1 0 0,1 0 0 0 0,-1 0 1 0 0,3 2-1 0 0,24 7 535 0 0,-26-9-498 0 0,3 3-20 0 0,-1-1 0 0 0,1 0 0 0 0,0 0 1 0 0,0 0-1 0 0,0-1 0 0 0,1 0 0 0 0,-1 0 0 0 0,0 0 0 0 0,1-1 0 0 0,7 2 1 0 0,-3-3 1 0 0,-5-1 3 0 0,1 1 0 0 0,0 0 0 0 0,-1 0 0 0 0,1 1 0 0 0,0-1 0 0 0,-1 1 0 0 0,1 0 0 0 0,-1 1 0 0 0,8 2 0 0 0,-6 0-30 0 0,0-1 0 0 0,0 0 1 0 0,1 0-1 0 0,0-1 0 0 0,-1 0 0 0 0,1 0 0 0 0,8 0 0 0 0,1 1-2 0 0,17-2 59 0 0,-20-1-57 0 0,-3 0 27 0 0,1 1 0 0 0,-1 1 0 0 0,0 0 0 0 0,12 4 0 0 0,10 3 99 0 0,-6-6-111 0 0,-21-3-20 0 0,0 0 0 0 0,0 1 0 0 0,11 3 0 0 0,-15-4-30 0 0,0 1 1 0 0,-1 0 0 0 0,1 0-1 0 0,0 0 1 0 0,-1 0-1 0 0,1 0 1 0 0,-1 0 0 0 0,1 0-1 0 0,-1 1 1 0 0,3 2 0 0 0,0 0-6 0 0,1 1 30 0 0,0-1 0 0 0,1 0 0 0 0,-1-1 0 0 0,8 4-1 0 0,7 5 72 0 0,-18-11-79 0 0,1 1 1 0 0,0-1-1 0 0,0 0 0 0 0,0 0 0 0 0,0-1 0 0 0,0 1 0 0 0,0-1 0 0 0,0 1 1 0 0,6-1-1 0 0,12 2 100 0 0,4 0-13 0 0,-21-3-96 0 0,0 1 0 0 0,0 0-1 0 0,0 1 1 0 0,0-1-1 0 0,6 2 1 0 0,-6-1 6 0 0,0 0-1 0 0,-1-1 1 0 0,1 1-1 0 0,0-1 1 0 0,6 0 0 0 0,-7 0-8 0 0,0 0 1 0 0,0 0 0 0 0,0 0 0 0 0,0 0-1 0 0,0 1 1 0 0,0-1 0 0 0,0 1 0 0 0,0 0-1 0 0,3 1 1 0 0,-4-1-2 0 0,0-1 0 0 0,1 1 0 0 0,0-1 0 0 0,-1 0 0 0 0,1 1 0 0 0,-1-1 0 0 0,1 0 0 0 0,4-1 1 0 0,14 1 70 0 0,20 4-72 0 0,-37-4 4 0 0,1 0 0 0 0,-1 0 1 0 0,0-1-1 0 0,0 1 0 0 0,0-1 0 0 0,0 0 0 0 0,0 0 0 0 0,0-1 0 0 0,7-3 1 0 0,3 0 142 0 0,-10 3-108 0 0,0 0 1 0 0,1 0-1 0 0,-1-1 1 0 0,0 0-1 0 0,-1 0 1 0 0,8-6-1 0 0,16-11 317 0 0,-11 10-289 0 0,-15 9-66 0 0,0 0 0 0 0,0 1-1 0 0,0-1 1 0 0,0 0 0 0 0,1 0-1 0 0,-1 0 1 0 0,0 1 0 0 0,1-1-1 0 0,-1 1 1 0 0,1-1 0 0 0,-1 1-1 0 0,1-1 1 0 0,-1 1 0 0 0,1 0-1 0 0,-1 0 1 0 0,1 0 0 0 0,1 0-1 0 0,-1 0-4 0 0,1 1 0 0 0,-1-1-1 0 0,1 0 1 0 0,0 0 0 0 0,-1 0 0 0 0,1 0-1 0 0,-1 0 1 0 0,1-1 0 0 0,-1 1 0 0 0,1-1-1 0 0,-1 0 1 0 0,1 0 0 0 0,-1 0 0 0 0,1 0-1 0 0,-1 0 1 0 0,4-3 0 0 0,-3 3 2 0 0,0-1 0 0 0,0 0 0 0 0,0 1 0 0 0,1 0 0 0 0,-1 0 0 0 0,0 0 0 0 0,1 0 0 0 0,-1 0 1 0 0,0 1-1 0 0,1-1 0 0 0,-1 1 0 0 0,6 0 0 0 0,23-2 45 0 0,-31 2-52 0 0,0-1 1 0 0,0 1-1 0 0,0 0 0 0 0,0-1 0 0 0,1 1 0 0 0,-1-1 1 0 0,0 1-1 0 0,0-1 0 0 0,0 1 0 0 0,0-1 0 0 0,0 0 1 0 0,0 1-1 0 0,-1-1 0 0 0,1 0 0 0 0,0 0 0 0 0,0 0 1 0 0,0 0-1 0 0,-1 1 0 0 0,1-1 0 0 0,0 0 0 0 0,0-2 1 0 0,0 1 9 0 0,0 1 0 0 0,0-1 0 0 0,0 1-1 0 0,0 0 1 0 0,0-1 0 0 0,0 1 0 0 0,1 0 0 0 0,-1 0 0 0 0,2-2 0 0 0,-1 2 4 0 0,0-1-1 0 0,-1 0 1 0 0,1-1 0 0 0,-1 1-1 0 0,0 0 1 0 0,1 0-1 0 0,-1-1 1 0 0,0 1 0 0 0,-1-1-1 0 0,1 1 1 0 0,1-4-1 0 0,3-9 11 0 0,17-44 157 0 0,-19 50-140 0 0,0 0 1 0 0,-1 0 0 0 0,0-1-1 0 0,-1 1 1 0 0,0 0 0 0 0,0-17-1 0 0,-4 2 62 0 0,3 20-83 0 0,-1-1 0 0 0,1 1 0 0 0,-1 0 0 0 0,1 0 0 0 0,0-1 0 0 0,1 1 0 0 0,0-6 0 0 0,7-25 55 0 0,-6 23-47 0 0,1-1 1 0 0,0 1 0 0 0,0 0-1 0 0,2 0 1 0 0,8-18 0 0 0,-9 20-19 0 0,0 0 0 0 0,0 0 0 0 0,-1 0 1 0 0,-1 0-1 0 0,0-1 0 0 0,0 1 0 0 0,-1-1 1 0 0,0-14-1 0 0,0 6 8 0 0,6-27-1 0 0,-5 36 0 0 0,-1 0 1 0 0,0 0-1 0 0,-1 0 0 0 0,0 0 0 0 0,0 0 1 0 0,-1 0-1 0 0,0 0 0 0 0,-4-12 0 0 0,-1 0 37 0 0,-1-1 0 0 0,-14-29-1 0 0,14 38-22 0 0,0-1 0 0 0,-1 1 0 0 0,-17-23 0 0 0,17 29-19 0 0,0 1 0 0 0,-1-1 0 0 0,-18-11 0 0 0,6 4-1 0 0,15 11-12 0 0,0 1 0 0 0,0 0 0 0 0,0 1 0 0 0,-1-1 0 0 0,-9-2 0 0 0,-19-7 0 0 0,26 8 0 0 0,0 1 0 0 0,-1 0 0 0 0,1 1 0 0 0,-1 0 0 0 0,0 1 0 0 0,0 0 0 0 0,0 0 0 0 0,1 1 0 0 0,-20 2 0 0 0,-31-2 0 0 0,37-1 0 0 0,0 0 0 0 0,0 2 0 0 0,-45 7 0 0 0,60-7 0 0 0,-2 1 0 0 0,0-1 0 0 0,-1 1 0 0 0,1-2 0 0 0,-1 0 0 0 0,1 0 0 0 0,-16-2 0 0 0,12-1 0 0 0,11 3 0 0 0,0 0 0 0 0,0-1 0 0 0,1 1 0 0 0,-1-1 0 0 0,0 0 0 0 0,1 0 0 0 0,-5-2 0 0 0,5 3 2 0 0,0-1-1 0 0,1 1 1 0 0,-1 0-1 0 0,0-1 1 0 0,0 1 0 0 0,0 0-1 0 0,1 0 1 0 0,-1 0-1 0 0,0 0 1 0 0,0 1 0 0 0,0-1-1 0 0,0 0 1 0 0,1 1-1 0 0,-4 1 1 0 0,-19 1 27 0 0,-110-20-18 0 0,108 16-11 0 0,-1 1 0 0 0,1 1 0 0 0,-44 9 0 0 0,44-7 0 0 0,19-1 0 0 0,-1 0 0 0 0,1 0 0 0 0,-13 6 0 0 0,-10 4 0 0 0,-3-4 0 0 0,19-5 0 0 0,0 1 0 0 0,0 0 0 0 0,1 1 0 0 0,-1 0 0 0 0,-22 14 0 0 0,-25 14 0 0 0,48-27 0 0 0,0 1 0 0 0,1 0 0 0 0,-1 1 0 0 0,1 0 0 0 0,-18 17 0 0 0,24-20 0 0 0,0 1 0 0 0,0 0 0 0 0,1 0 0 0 0,0 0 0 0 0,0 1 0 0 0,0 0 0 0 0,1 0 0 0 0,0 0 0 0 0,0 0 0 0 0,1 1 0 0 0,0-1 0 0 0,0 1 0 0 0,-2 13 0 0 0,1 12 0 0 0,1-1 0 0 0,2 0 0 0 0,6 65 0 0 0,-5-95 0 0 0,3 32 0 0 0,1-1 0 0 0,12 45 0 0 0,-13-65 0 0 0,1 0 0 0 0,0 0 0 0 0,1-1 0 0 0,0 1 0 0 0,1-1 0 0 0,0 0 0 0 0,1 0 0 0 0,0-1 0 0 0,17 20 0 0 0,-23-31 0 0 0,4 5 25 0 0,0 0 0 0 0,0 1 1 0 0,-1-1-1 0 0,7 11 0 0 0,-9-13-99 0 0,-1-1 0 0 0,0 0 0 0 0,-1 1 1 0 0,1-1-1 0 0,0 1 0 0 0,-1-1 0 0 0,1 1 0 0 0,-1-1 1 0 0,0 1-1 0 0,0 0 0 0 0,0-1 0 0 0,0 1 0 0 0,0-1 1 0 0,-1 1-1 0 0,1-1 0 0 0,-1 1 0 0 0,0 2 1 0 0,-6 15-4906 0 0,-4 3-1696 0 0</inkml:trace>
</inkml:ink>
</file>

<file path=ppt/ink/ink2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1-30T00:42:16.404"/>
    </inkml:context>
    <inkml:brush xml:id="br0">
      <inkml:brushProperty name="width" value="0.1" units="cm"/>
      <inkml:brushProperty name="height" value="0.1" units="cm"/>
      <inkml:brushProperty name="color" value="#F4F91B"/>
    </inkml:brush>
  </inkml:definitions>
  <inkml:trace contextRef="#ctx0" brushRef="#br0">50 78 2327 0 0,'-1'-2'86'0'0,"1"-1"-1"0"0,-1 1 0 0 0,0-1 0 0 0,1 1 0 0 0,-1-1 0 0 0,1 0 1 0 0,0 1-1 0 0,0-5 0 0 0,0 5 35 0 0,0 0-1 0 0,0-1 1 0 0,0 1-1 0 0,0 0 1 0 0,0 0 0 0 0,-1 0-1 0 0,1 0 1 0 0,-1-1 0 0 0,0 1-1 0 0,1 0 1 0 0,-1 0 0 0 0,0 0-1 0 0,-2-2 1 0 0,-12-11 1567 0 0,15 14-1635 0 0,-1 1 0 0 0,1 0 0 0 0,-1-1 0 0 0,0 1 0 0 0,1 0-1 0 0,-1-1 1 0 0,1 1 0 0 0,-1 0 0 0 0,1 0 0 0 0,-1 0 0 0 0,0 0-1 0 0,1-1 1 0 0,-1 1 0 0 0,1 0 0 0 0,-1 0 0 0 0,0 0 0 0 0,1 0 0 0 0,-1 0-1 0 0,1 0 1 0 0,-1 1 0 0 0,0-1 0 0 0,1 0 0 0 0,-1 0 0 0 0,1 0 0 0 0,-1 1-1 0 0,0-1 1 0 0,1 0 0 0 0,-1 0 0 0 0,1 1 0 0 0,-1-1 0 0 0,1 1 0 0 0,-1 0-1 0 0,0 1 155 0 0,0 1 0 0 0,1-1-1 0 0,-1 1 1 0 0,1-1-1 0 0,0 1 1 0 0,0-1 0 0 0,0 1-1 0 0,0 0 1 0 0,1 3-1 0 0,-1-4-143 0 0,1 0-1 0 0,0 0 1 0 0,0 0-1 0 0,0 0 1 0 0,0 0-1 0 0,0 0 0 0 0,1-1 1 0 0,-1 1-1 0 0,0 0 1 0 0,1-1-1 0 0,0 1 1 0 0,-1-1-1 0 0,1 1 1 0 0,0-1-1 0 0,-1 0 1 0 0,1 1-1 0 0,0-1 0 0 0,0 0 1 0 0,2 0-1 0 0,3 2 100 0 0,0-1 1 0 0,1-1-1 0 0,-1 0 0 0 0,11 1 0 0 0,17 3 220 0 0,-15-2-199 0 0,1 0-1 0 0,-1-2 0 0 0,1 0 1 0 0,39-5-1 0 0,-2-5 408 0 0,-40 6-365 0 0,0 0 0 0 0,23 0 0 0 0,126-8 348 0 0,-83 4-210 0 0,28 5 71 0 0,-92 2-428 0 0,0 0 22 0 0,-7 0 13 0 0,1 0 0 0 0,0-1 1 0 0,26-4-1 0 0,18-1 78 0 0,-46 4-91 0 0,0 0 0 0 0,1 1 1 0 0,-1 1-1 0 0,18 1 0 0 0,23-1 39 0 0,-32-1-53 0 0,0 1 0 0 0,35 5 0 0 0,16 1 12 0 0,55 4 21 0 0,-58-2-28 0 0,-6 3-18 0 0,-42-6 0 0 0,25 2 0 0 0,28-1 24 0 0,123 6 80 0 0,-148-13-95 0 0,-11 0 51 0 0,40 4-1 0 0,-69-1-30 0 0,-1-2 0 0 0,1 1 0 0 0,0-1 0 0 0,0 0 0 0 0,-1-1 0 0 0,14-2 0 0 0,-21 3-19 0 0,-1-1 1 0 0,1 1-1 0 0,0 0 0 0 0,0 0 0 0 0,0 0 1 0 0,0-1-1 0 0,0 1 0 0 0,-1 0 1 0 0,1 0-1 0 0,0 0 0 0 0,0 0 1 0 0,0 1-1 0 0,0-1 0 0 0,-1 0 1 0 0,1 0-1 0 0,0 0 0 0 0,1 1 1 0 0,-1 0-9 0 0,-1-1 1 0 0,0 0 0 0 0,0 1-1 0 0,0-1 1 0 0,1 0 0 0 0,-1 1-1 0 0,0-1 1 0 0,0 1 0 0 0,0-1-1 0 0,0 0 1 0 0,0 1 0 0 0,0-1-1 0 0,0 1 1 0 0,0-1 0 0 0,0 0 0 0 0,0 1-1 0 0,0-1 1 0 0,0 1 0 0 0,0-1-1 0 0,0 0 1 0 0,0 1 0 0 0,0-1-1 0 0,0 1 1 0 0,0-1 0 0 0,-1 1-1 0 0,-1 4-53 0 0,-1 0 0 0 0,0 1 0 0 0,-6 8 0 0 0,5-8-77 0 0,-5 6-1179 0 0,-3 2-4408 0 0</inkml:trace>
</inkml:ink>
</file>

<file path=ppt/ink/ink2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1-30T00:42:51.843"/>
    </inkml:context>
    <inkml:brush xml:id="br0">
      <inkml:brushProperty name="width" value="0.1" units="cm"/>
      <inkml:brushProperty name="height" value="0.1" units="cm"/>
      <inkml:brushProperty name="color" value="#F4F91B"/>
    </inkml:brush>
  </inkml:definitions>
  <inkml:trace contextRef="#ctx0" brushRef="#br0">806 90 943 0 0,'0'-3'103'0'0,"1"0"-1"0"0,-1 1 0 0 0,1-1 0 0 0,0 1 0 0 0,0-1 0 0 0,0 1 0 0 0,0-1 0 0 0,0 1 0 0 0,1 0 0 0 0,-1-1 1 0 0,1 1-1 0 0,2-3 0 0 0,-3 4-6 0 0,1-1 1 0 0,-1 0 0 0 0,1 1 0 0 0,-1-1 0 0 0,0 0-1 0 0,0 0 1 0 0,0 0 0 0 0,0 0 0 0 0,0 0-1 0 0,0 0 1 0 0,0-1 0 0 0,-1 1 0 0 0,1 0-1 0 0,-1 0 1 0 0,1 0 0 0 0,-1-1 0 0 0,0 1-1 0 0,0 0 1 0 0,0-1 0 0 0,0 1 0 0 0,-1-4-1 0 0,0 6-24 0 0,0-1-1 0 0,0 1 0 0 0,1-1 1 0 0,-1 0-1 0 0,0 1 0 0 0,0-1 1 0 0,0 1-1 0 0,0 0 0 0 0,0-1 0 0 0,0 1 1 0 0,0 0-1 0 0,0 0 0 0 0,0-1 1 0 0,0 1-1 0 0,0 0 0 0 0,0 0 1 0 0,0 0-1 0 0,0 0 0 0 0,0 0 0 0 0,-1 1 1 0 0,-23 0 341 0 0,-178 32 603 0 0,111-17-599 0 0,-2 1 98 0 0,-136 17 714 0 0,156-34-837 0 0,32-1-200 0 0,37 0-177 0 0,1 2-1 0 0,-1-1 0 0 0,1 0 0 0 0,0 1 1 0 0,-6 1-1 0 0,9-1-32 0 0,0-1 0 0 0,-1 1 0 0 0,1-1 0 0 0,0 1 0 0 0,-1 0 0 0 0,1 0 0 0 0,0-1 0 0 0,0 1 0 0 0,0 0 0 0 0,0 0 0 0 0,0 0 0 0 0,0 0 0 0 0,0 0 0 0 0,0 0 0 0 0,0 1 0 0 0,0-1 0 0 0,0 0 0 0 0,-1 3 0 0 0,0 0-446 0 0</inkml:trace>
</inkml:ink>
</file>

<file path=ppt/ink/ink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1-29T23:46:58.685"/>
    </inkml:context>
    <inkml:brush xml:id="br0">
      <inkml:brushProperty name="width" value="0.1" units="cm"/>
      <inkml:brushProperty name="height" value="0.1" units="cm"/>
      <inkml:brushProperty name="color" value="#E71224"/>
    </inkml:brush>
  </inkml:definitions>
  <inkml:trace contextRef="#ctx0" brushRef="#br0">395 1334 3023 0 0,'-15'-5'247'0'0,"13"4"-198"0"0,0 0-1 0 0,0 1 1 0 0,0-1-1 0 0,0 1 1 0 0,0-1 0 0 0,0 1-1 0 0,0-1 1 0 0,0 1-1 0 0,0 0 1 0 0,0 0-1 0 0,0 0 1 0 0,0 0 0 0 0,0 1-1 0 0,0-1 1 0 0,-2 1-1 0 0,3-1 28 0 0,-29 13 1323 0 0,29-13-1360 0 0,0 1 1 0 0,0-1-1 0 0,1 0 1 0 0,-1 1-1 0 0,0-1 1 0 0,0 1-1 0 0,1-1 1 0 0,-1 1-1 0 0,0-1 0 0 0,1 1 1 0 0,-1 0-1 0 0,1-1 1 0 0,-1 1-1 0 0,0 0 1 0 0,1-1-1 0 0,-1 1 1 0 0,1 0-1 0 0,0 0 1 0 0,-1-1-1 0 0,1 1 0 0 0,0 0 1 0 0,-1 0-1 0 0,1 0 1 0 0,0-1-1 0 0,0 1 1 0 0,0 0-1 0 0,0 0 1 0 0,0 0-1 0 0,0 0 1 0 0,0 0-1 0 0,0-1 0 0 0,0 1 1 0 0,0 2-1 0 0,1-2 45 0 0,0-1 0 0 0,0 1 0 0 0,0 0 0 0 0,0-1 0 0 0,0 1-1 0 0,0-1 1 0 0,-1 1 0 0 0,1-1 0 0 0,0 0 0 0 0,0 1 0 0 0,0-1-1 0 0,1 0 1 0 0,-1 0 0 0 0,0 1 0 0 0,0-1 0 0 0,0 0 0 0 0,0 0-1 0 0,0 0 1 0 0,0 0 0 0 0,2-1 0 0 0,30-2 677 0 0,-19 1-395 0 0,-1 1-147 0 0,7-1 163 0 0,26-5 0 0 0,2-3 118 0 0,1 3 1 0 0,-1 2-1 0 0,57 2 0 0 0,-90 4-382 0 0,-1 0 0 0 0,0 1 0 0 0,24 8 0 0 0,-21-6-19 0 0,31 5 1 0 0,25-1 455 0 0,87 4 647 0 0,-69-5-815 0 0,-21 0-234 0 0,-11-5 167 0 0,113-11 0 0 0,-38 2 242 0 0,-47 4-246 0 0,123-17 1306 0 0,-186 19-1862 0 0,45 5 0 0 0,-1-1 100 0 0,62-7 623 0 0,-117 5-427 0 0,0 1 0 0 0,0 0 1 0 0,-1 1-1 0 0,1 1 0 0 0,17 6 1 0 0,33 9 126 0 0,27-8-28 0 0,-6-1-34 0 0,-65-8-95 0 0,0 0 0 0 0,24-2-1 0 0,18 2 26 0 0,-34-1-38 0 0,29-1 0 0 0,24 0 87 0 0,-58 1-82 0 0,42-3 0 0 0,-7-1 88 0 0,51-7 42 0 0,-36 8-77 0 0,36 0 58 0 0,-87 2-106 0 0,41-4 0 0 0,-18 0-5 0 0,-9 2-22 0 0,3-1 73 0 0,1 2 1 0 0,50 5-1 0 0,47 5-6 0 0,-87-7-38 0 0,17-4 68 0 0,-13-1-42 0 0,-37 3-22 0 0,28 0 23 0 0,-1 1 0 0 0,80 13 1 0 0,-91-7-26 0 0,1-2 1 0 0,0-1 0 0 0,1-1-1 0 0,62-4 1 0 0,-67-2 38 0 0,91-4 228 0 0,23-4 6 0 0,-141 11-290 0 0,0 0-1 0 0,1-1 1 0 0,-1 1-1 0 0,0 0 1 0 0,1-1-1 0 0,-1 0 1 0 0,0 0-1 0 0,0 0 1 0 0,0 0-1 0 0,0 0 0 0 0,0 0 1 0 0,0 0-1 0 0,0-1 1 0 0,0 1-1 0 0,0-1 1 0 0,0 1-1 0 0,-1-1 1 0 0,1 0-1 0 0,-1 1 1 0 0,3-5-1 0 0,-2 2 34 0 0,-1 1 0 0 0,0-1 1 0 0,1 0-1 0 0,-2 0 0 0 0,1 0 0 0 0,0 0 0 0 0,-1 0 0 0 0,0 0 0 0 0,0 0 0 0 0,0 0 0 0 0,-1-6 0 0 0,-5-80 818 0 0,-7-47-453 0 0,11 120-386 0 0,-30-165 298 0 0,25 140-175 0 0,-2-70 1 0 0,4 38-117 0 0,3 54-15 0 0,-1 0 0 0 0,-1 0 0 0 0,-1 1 0 0 0,-11-31 0 0 0,11 38-3 0 0,-1 0 0 0 0,1 1 1 0 0,-2 0-1 0 0,0 0 0 0 0,0 0 0 0 0,-1 1 0 0 0,0 0 0 0 0,-13-12 0 0 0,8 12-8 0 0,0-1 0 0 0,-1 2 0 0 0,0 0 0 0 0,-29-14 0 0 0,-65-18 50 0 0,54 22-46 0 0,19 8 5 0 0,-1 1 1 0 0,0 2-1 0 0,-45-3 0 0 0,-9-2 3 0 0,25 0 6 0 0,0 4 1 0 0,-133-2-1 0 0,-90 7-21 0 0,218 2 0 0 0,-60-4 16 0 0,-146-1 32 0 0,190 6-6 0 0,-88-12 0 0 0,49 2 2 0 0,-121 7-2 0 0,-28-3-9 0 0,9-1 23 0 0,58 4-59 0 0,140-2 40 0 0,-93-19 1 0 0,83 9-4 0 0,-411-66-15 0 0,327 68-19 0 0,43 2 0 0 0,-35 0 0 0 0,131 12 344 0 0,-1 1 0 0 0,-36 6 0 0 0,51-5-241 0 0,-1 0 1 0 0,0 1-1 0 0,1-1 0 0 0,0 2 0 0 0,0-1 0 0 0,0 1 0 0 0,0 1 1 0 0,0-1-1 0 0,-10 9 0 0 0,6-3-103 0 0,6-6 0 0 0,1 0 0 0 0,0 1 0 0 0,0-1 0 0 0,0 1 0 0 0,1 0 0 0 0,-1 0 0 0 0,1 0 0 0 0,1 1 0 0 0,-1 0 0 0 0,1-1 0 0 0,0 1 0 0 0,0 1 0 0 0,-3 9 0 0 0,1 8-12 0 0,2 0-1 0 0,1 0 1 0 0,1 0-1 0 0,3 44 1 0 0,-1-53 10 0 0,9 272 2 0 0,-8-258 0 0 0,7 40 0 0 0,-6-57 0 0 0,0 0 0 0 0,1-1 0 0 0,0 1 0 0 0,1-1 0 0 0,0 0 0 0 0,7 12 0 0 0,65 122-253 0 0,-44-77-1202 0 0,20 37-3085 0 0,-21-46-3284 0 0</inkml:trace>
</inkml:ink>
</file>

<file path=ppt/ink/ink2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1-30T00:42:52.882"/>
    </inkml:context>
    <inkml:brush xml:id="br0">
      <inkml:brushProperty name="width" value="0.1" units="cm"/>
      <inkml:brushProperty name="height" value="0.1" units="cm"/>
      <inkml:brushProperty name="color" value="#F4F91B"/>
    </inkml:brush>
  </inkml:definitions>
  <inkml:trace contextRef="#ctx0" brushRef="#br0">71 11 2183 0 0,'-1'-1'29'0'0,"1"1"-1"0"0,-1-1 0 0 0,1 0 0 0 0,-1 1 0 0 0,1-1 0 0 0,-1 0 0 0 0,1 1 0 0 0,-1-1 0 0 0,0 0 0 0 0,1 1 0 0 0,-1-1 0 0 0,0 1 0 0 0,0-1 0 0 0,1 1 0 0 0,-1 0 0 0 0,0-1 0 0 0,0 1 1 0 0,0 0-1 0 0,0 0 0 0 0,1-1 0 0 0,-1 1 0 0 0,0 0 0 0 0,0 0 0 0 0,0 0 0 0 0,0 0 0 0 0,0 0 0 0 0,1 0 0 0 0,-1 0 0 0 0,0 0 0 0 0,0 1 0 0 0,0-1 0 0 0,0 0 0 0 0,0 0 1 0 0,1 1-1 0 0,-1-1 0 0 0,0 1 0 0 0,0-1 0 0 0,1 0 0 0 0,-1 1 0 0 0,0-1 0 0 0,0 2 0 0 0,-6 2 316 0 0,1 1-1 0 0,0 0 1 0 0,-9 9 0 0 0,14-13-340 0 0,0 0 45 0 0,1-1 1 0 0,0 0-1 0 0,0 0 0 0 0,-1 1 1 0 0,1-1-1 0 0,0 0 1 0 0,0 1-1 0 0,-1-1 1 0 0,1 0-1 0 0,0 1 0 0 0,0-1 1 0 0,0 0-1 0 0,0 1 1 0 0,-1-1-1 0 0,1 1 0 0 0,0-1 1 0 0,0 0-1 0 0,0 1 1 0 0,0-1-1 0 0,0 0 1 0 0,0 1-1 0 0,0-1 0 0 0,0 1 1 0 0,0-1-1 0 0,0 0 1 0 0,0 1-1 0 0,0-1 1 0 0,1 1-1 0 0,-1-1 0 0 0,0 0 1 0 0,0 1-1 0 0,0-1 1 0 0,0 0-1 0 0,1 1 0 0 0,-1-1 1 0 0,0 0-1 0 0,0 1 1 0 0,1-1-1 0 0,-1 1 1 0 0,2 0 73 0 0,0 1 0 0 0,0-1 0 0 0,0 0 0 0 0,0 1 1 0 0,1-1-1 0 0,-1 0 0 0 0,4 1 0 0 0,6 2 99 0 0,0 0-1 0 0,13 1 0 0 0,81 8 545 0 0,0-4-1 0 0,123-6 0 0 0,-13-15-337 0 0,38-1 367 0 0,-203 14-653 0 0,0 1 0 0 0,99 20-1 0 0,-140-20-179 0 0,0-1-535 0 0,0 2 1 0 0,0 0-1 0 0,0 0 1 0 0,0 0 0 0 0,10 6-1 0 0,-3 2-3226 0 0</inkml:trace>
</inkml:ink>
</file>

<file path=ppt/ink/ink2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1-30T00:42:54.069"/>
    </inkml:context>
    <inkml:brush xml:id="br0">
      <inkml:brushProperty name="width" value="0.1" units="cm"/>
      <inkml:brushProperty name="height" value="0.1" units="cm"/>
      <inkml:brushProperty name="color" value="#F4F91B"/>
    </inkml:brush>
  </inkml:definitions>
  <inkml:trace contextRef="#ctx0" brushRef="#br0">3330 72 1375 0 0,'-8'-6'661'0'0,"1"0"0"0"0,-1 0 0 0 0,0 1-1 0 0,0 0 1 0 0,-1 1 0 0 0,1 0-1 0 0,-1 0 1 0 0,-11-3 0 0 0,6 2-325 0 0,0 2-1 0 0,-1-1 1 0 0,1 2 0 0 0,-1 0 0 0 0,-16 0 0 0 0,-86-1 474 0 0,-44 0 110 0 0,-141 27-377 0 0,190-14-354 0 0,-15 0 65 0 0,-157-9-1 0 0,-212-9 39 0 0,460 8-264 0 0,-268-18 174 0 0,34 1 87 0 0,16 22-166 0 0,44 0-44 0 0,149-5-71 0 0,-85 1 49 0 0,113 1-39 0 0,1 2-1 0 0,-47 10 1 0 0,64-9-260 0 0,0 1 1 0 0,0 0 0 0 0,0 1-1 0 0,-20 13 1 0 0,12-7-4158 0 0</inkml:trace>
</inkml:ink>
</file>

<file path=ppt/ink/ink2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1-30T00:43:05.120"/>
    </inkml:context>
    <inkml:brush xml:id="br0">
      <inkml:brushProperty name="width" value="0.1" units="cm"/>
      <inkml:brushProperty name="height" value="0.1" units="cm"/>
      <inkml:brushProperty name="color" value="#F4F91B"/>
    </inkml:brush>
  </inkml:definitions>
  <inkml:trace contextRef="#ctx0" brushRef="#br0">1079 40 2327 0 0,'1'-1'29'0'0,"-1"1"0"0"0,1 0-1 0 0,-1-1 1 0 0,1 1-1 0 0,0 0 1 0 0,-1-1 0 0 0,1 1-1 0 0,-1-1 1 0 0,1 1-1 0 0,-1-1 1 0 0,1 1-1 0 0,-1-1 1 0 0,0 1 0 0 0,1-1-1 0 0,-1 1 1 0 0,0-1-1 0 0,1 0 1 0 0,-1 1-1 0 0,0-1 1 0 0,0 0 0 0 0,0 1-1 0 0,1-1 1 0 0,-1 0-1 0 0,0 1 1 0 0,0-1-1 0 0,0 0 1 0 0,0 1 0 0 0,0-1-1 0 0,0 0 1 0 0,0 1-1 0 0,0-1 1 0 0,-1-1 0 0 0,1 2-3 0 0,0-1 0 0 0,0 1 0 0 0,0-1 0 0 0,0 0 0 0 0,0 1 0 0 0,0-1 0 0 0,0 1 0 0 0,0-1 0 0 0,0 0 0 0 0,0 1 0 0 0,-1-1 0 0 0,1 1 0 0 0,0-1 0 0 0,0 1 0 0 0,-1-1 0 0 0,1 1 0 0 0,0-1 0 0 0,-1 1 0 0 0,1-1 0 0 0,-1 1 0 0 0,1-1 0 0 0,0 1 0 0 0,-1 0 0 0 0,1-1 0 0 0,-1 1 0 0 0,1 0 0 0 0,-1-1 0 0 0,1 1 0 0 0,-1 0 0 0 0,0 0 0 0 0,1-1 0 0 0,-1 1 0 0 0,1 0 0 0 0,-1 0 0 0 0,0 0 0 0 0,1 0 0 0 0,-1 0 0 0 0,1 0 0 0 0,-2 0 0 0 0,-7-2 450 0 0,9 2-446 0 0,-1-1 1 0 0,1 1-1 0 0,-1 0 1 0 0,1 0 0 0 0,0 0-1 0 0,-1-1 1 0 0,1 1 0 0 0,0 0-1 0 0,-1 0 1 0 0,1 0-1 0 0,-1 0 1 0 0,1 0 0 0 0,0 0-1 0 0,-1 0 1 0 0,1 0-1 0 0,0 0 1 0 0,-1 0 0 0 0,1 0-1 0 0,-1 0 1 0 0,1 0 0 0 0,0 0-1 0 0,-1 0 1 0 0,1 0-1 0 0,-1 1 1 0 0,1-1 0 0 0,0 0-1 0 0,-1 0 1 0 0,1 0-1 0 0,0 1 1 0 0,-1-1 0 0 0,1 0-1 0 0,0 0 1 0 0,0 1 0 0 0,-1-1-1 0 0,1 0 1 0 0,0 1-1 0 0,-5 4 90 0 0,0 0 0 0 0,-1-1 0 0 0,1 0 0 0 0,-1 0 0 0 0,0 0 0 0 0,0-1 0 0 0,0 1 0 0 0,0-1 0 0 0,0-1 0 0 0,-1 1 0 0 0,0-1 0 0 0,1-1 0 0 0,-1 1 0 0 0,0-1 0 0 0,0 0 0 0 0,-12 0 0 0 0,-18 1 547 0 0,-60 10 0 0 0,60-6-286 0 0,-61 3 0 0 0,-81-15 616 0 0,-30 0-292 0 0,163 7-844 0 0,0 3 0 0 0,-69 13 1 0 0,79-9-2588 0 0,3 0-970 0 0</inkml:trace>
</inkml:ink>
</file>

<file path=ppt/ink/ink2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1-30T00:43:06.738"/>
    </inkml:context>
    <inkml:brush xml:id="br0">
      <inkml:brushProperty name="width" value="0.1" units="cm"/>
      <inkml:brushProperty name="height" value="0.1" units="cm"/>
      <inkml:brushProperty name="color" value="#F4F91B"/>
    </inkml:brush>
  </inkml:definitions>
  <inkml:trace contextRef="#ctx0" brushRef="#br0">1152 23 2815 0 0,'0'0'76'0'0,"-1"0"-1"0"0,1 0 0 0 0,0-1 0 0 0,-1 1 1 0 0,1 0-1 0 0,0-1 0 0 0,0 1 0 0 0,-1 0 1 0 0,1-1-1 0 0,0 1 0 0 0,0 0 0 0 0,-1-1 0 0 0,1 1 1 0 0,0-1-1 0 0,0 1 0 0 0,0 0 0 0 0,0-1 1 0 0,0 1-1 0 0,0-1 0 0 0,0 1 0 0 0,0 0 1 0 0,0-1-1 0 0,0 1 0 0 0,0-1 0 0 0,0 1 0 0 0,0-1 1 0 0,0 1-1 0 0,0 0 0 0 0,0-1 0 0 0,0 1 1 0 0,0-1-1 0 0,1 1 0 0 0,-1 0 0 0 0,0-1 1 0 0,1-6 682 0 0,-1 7-716 0 0,0 0-1 0 0,1 0 0 0 0,-1 0 1 0 0,0-1-1 0 0,0 1 1 0 0,1 0-1 0 0,-1 0 0 0 0,0 0 1 0 0,0 0-1 0 0,1-1 0 0 0,-1 1 1 0 0,0 0-1 0 0,1 0 1 0 0,-1 0-1 0 0,0 0 0 0 0,0 0 1 0 0,1 0-1 0 0,-1 0 0 0 0,0 0 1 0 0,1 0-1 0 0,-1 0 0 0 0,0 0 1 0 0,1 0-1 0 0,-1 0 1 0 0,0 0-1 0 0,0 0 0 0 0,1 0 1 0 0,-1 1-1 0 0,0-1 0 0 0,1 0 1 0 0,-1 0-1 0 0,0 0 0 0 0,0 0 1 0 0,1 0-1 0 0,-1 1 1 0 0,0-1-1 0 0,0 0 0 0 0,0 0 1 0 0,1 1-1 0 0,-1-1 0 0 0,0 0 1 0 0,13 9 624 0 0,-10-3-287 0 0,-10-6 40 0 0,-18-6 374 0 0,16 4-468 0 0,-37-3 385 0 0,-88 2 0 0 0,92 3-436 0 0,-177 15 464 0 0,33 0-452 0 0,184-15-294 0 0,-464 33-1018 0 0,425-27-3378 0 0</inkml:trace>
</inkml:ink>
</file>

<file path=ppt/ink/ink2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1-30T00:43:09.343"/>
    </inkml:context>
    <inkml:brush xml:id="br0">
      <inkml:brushProperty name="width" value="0.1" units="cm"/>
      <inkml:brushProperty name="height" value="0.1" units="cm"/>
      <inkml:brushProperty name="color" value="#F4F91B"/>
    </inkml:brush>
  </inkml:definitions>
  <inkml:trace contextRef="#ctx0" brushRef="#br0">2574 1 455 0 0,'13'9'241'0'0,"-13"-9"-170"0"0,1 1 0 0 0,-1-1 0 0 0,0 0 1 0 0,0 0-1 0 0,0 0 0 0 0,0 0 0 0 0,0 1 1 0 0,0-1-1 0 0,0 0 0 0 0,0 0 0 0 0,0 0 0 0 0,0 1 1 0 0,0-1-1 0 0,0 0 0 0 0,0 0 0 0 0,0 1 0 0 0,0-1 1 0 0,0 0-1 0 0,0 0 0 0 0,0 0 0 0 0,0 1 1 0 0,0-1-1 0 0,0 0 0 0 0,0 0 0 0 0,0 0 0 0 0,-1 2 499 0 0,0-2-499 0 0,-2 2 624 0 0,1-1 0 0 0,-1 0-1 0 0,-1 1 1 0 0,1-1-1 0 0,0 0 1 0 0,-5 1 0 0 0,-1 0-1031 0 0,-17 4 922 0 0,0-2-1 0 0,0-1 0 0 0,-29 0 1 0 0,-7 2 60 0 0,-45 11-47 0 0,75-10-526 0 0,-1-1-1 0 0,1-1 1 0 0,-1-2 0 0 0,-39-3 0 0 0,16-2 274 0 0,-98 6 0 0 0,-58 20 302 0 0,-12 1-163 0 0,-159-8 499 0 0,104-5-490 0 0,55 5-343 0 0,96-6-104 0 0,64-4-489 0 0,1 3-1 0 0,0 3 0 0 0,-74 23 1 0 0,78-15-4417 0 0</inkml:trace>
</inkml:ink>
</file>

<file path=ppt/ink/ink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1-29T23:47:39.633"/>
    </inkml:context>
    <inkml:brush xml:id="br0">
      <inkml:brushProperty name="width" value="0.1" units="cm"/>
      <inkml:brushProperty name="height" value="0.1" units="cm"/>
      <inkml:brushProperty name="color" value="#E71224"/>
    </inkml:brush>
  </inkml:definitions>
  <inkml:trace contextRef="#ctx0" brushRef="#br0">267 106 1375 0 0,'-5'0'406'0'0,"1"0"0"0"0,0 0 0 0 0,0-1-1 0 0,0 0 1 0 0,-1 0 0 0 0,1 0-1 0 0,0 0 1 0 0,0 0 0 0 0,0-1 0 0 0,1 0-1 0 0,-1 0 1 0 0,0 0 0 0 0,-4-4-1 0 0,8 6-334 0 0,0 0 0 0 0,0-1 0 0 0,0 1 0 0 0,0 0 0 0 0,0-1 0 0 0,1 1-1 0 0,-1 0 1 0 0,0-1 0 0 0,0 1 0 0 0,0 0 0 0 0,1-1 0 0 0,-1 1 0 0 0,0 0-1 0 0,0 0 1 0 0,1-1 0 0 0,-1 1 0 0 0,0 0 0 0 0,0 0 0 0 0,1-1 0 0 0,-1 1-1 0 0,0 0 1 0 0,1 0 0 0 0,-1 0 0 0 0,0 0 0 0 0,1 0 0 0 0,-1 0 0 0 0,1 0-1 0 0,-1-1 1 0 0,0 1 0 0 0,1 0 0 0 0,-1 0 0 0 0,1 0 0 0 0,0 0-39 0 0,0 0 1 0 0,-1 0-1 0 0,1 0 1 0 0,0-1-1 0 0,0 1 1 0 0,0 0-1 0 0,0 0 1 0 0,0 0-1 0 0,0 0 1 0 0,-1 1-1 0 0,1-1 1 0 0,0 0-1 0 0,0 0 1 0 0,0 0 0 0 0,0 1-1 0 0,-1-1 1 0 0,1 0-1 0 0,0 1 1 0 0,0-1-1 0 0,1 2 1 0 0,31 26 553 0 0,-29-24-505 0 0,1 0-1 0 0,0 0 0 0 0,0-1 0 0 0,0 0 1 0 0,1 1-1 0 0,-1-2 0 0 0,1 1 0 0 0,-1-1 1 0 0,1 0-1 0 0,0 0 0 0 0,0 0 1 0 0,7 0-1 0 0,8 1 236 0 0,1-1 0 0 0,25-1 0 0 0,10 0 228 0 0,37 0 36 0 0,-63-1-317 0 0,0 0 0 0 0,46 7-1 0 0,58 7 377 0 0,-41-7-318 0 0,-51-7-202 0 0,-34 0-93 0 0,-1 0 1 0 0,1 0-1 0 0,-1 1 1 0 0,1-1-1 0 0,8 4 1 0 0,2 0 45 0 0,1-1 1 0 0,-1 0 0 0 0,1-1 0 0 0,23-1-1 0 0,80-11 391 0 0,-98 7-346 0 0,-7 0-11 0 0,0 0-1 0 0,0 2 1 0 0,0 0 0 0 0,30 4 0 0 0,55 5 41 0 0,-71-6-94 0 0,179 0 459 0 0,-115-3-248 0 0,-17-5-58 0 0,-1-1-94 0 0,23 1 86 0 0,-63 3-107 0 0,64 2 0 0 0,-7 5 11 0 0,-56-4-63 0 0,0 3-1 0 0,0 0 1 0 0,51 13-1 0 0,-69-11-30 0 0,-1-1 0 0 0,1-1 0 0 0,0-1 0 0 0,32-1 0 0 0,-11-3 95 0 0,53-11 0 0 0,62-17 259 0 0,-121 30-237 0 0,-13 2-60 0 0,-17-2-63 0 0,-5-1 167 0 0,-19-3 262 0 0,-2-2-260 0 0,-31-7-1 0 0,38 10-131 0 0,-126-32 37 0 0,11 17-12 0 0,-177-2 0 0 0,184 25-65 0 0,22 0 13 0 0,2-3 40 0 0,-92-4 13 0 0,-45-27 104 0 0,159 19-118 0 0,-220-5 143 0 0,31 4-130 0 0,166 1-54 0 0,-174 5 1 0 0,177 17 46 0 0,-15 1-61 0 0,-40 1 4 0 0,105-14 20 0 0,-51-7 0 0 0,-20 0 57 0 0,112 6-76 0 0,0 1 0 0 0,0 0 0 0 0,0 1 0 0 0,0-1 0 0 0,0 1 0 0 0,1-1 0 0 0,-1 1 0 0 0,0 0-1 0 0,0 1 1 0 0,0-1 0 0 0,-4 3 0 0 0,8-4-1 0 0,0 1 0 0 0,-1-1 0 0 0,1 0 0 0 0,0 1 0 0 0,0-1 0 0 0,0 0 0 0 0,0 1 0 0 0,0-1 0 0 0,-1 1 0 0 0,1-1 0 0 0,0 0 0 0 0,0 1 0 0 0,0-1 0 0 0,0 1 0 0 0,0-1 0 0 0,0 0 0 0 0,0 1 0 0 0,0-1 0 0 0,0 1 0 0 0,1-1 0 0 0,-1 0 0 0 0,0 1 0 0 0,0-1 0 0 0,0 1 0 0 0,0-1 0 0 0,0 0 0 0 0,1 1 0 0 0,-1-1 0 0 0,0 0 0 0 0,0 1 0 0 0,1-1 0 0 0,-1 0 0 0 0,0 1 0 0 0,1-1 0 0 0,-1 0 0 0 0,0 0 0 0 0,1 1 0 0 0,-1-1 0 0 0,0 0 0 0 0,1 0 0 0 0,-1 0 0 0 0,0 0 0 0 0,1 1 0 0 0,0-1 0 0 0,20 10 0 0 0,-18-9 0 0 0,11 4 0 0 0,1 0 0 0 0,-1-1 0 0 0,1-1 0 0 0,21 2 0 0 0,27 6 0 0 0,-12 2 0 0 0,0-2 0 0 0,104 8 0 0 0,50-3 0 0 0,-79-6 0 0 0,279 43 64 0 0,-216-35 6 0 0,-119-14-73 0 0,81 15 0 0 0,208 30 67 0 0,-169-31-64 0 0,-165-16 0 0 0,1-1 0 0 0,26-2 0 0 0,0-1 11 0 0,123-13 109 0 0,-54 2-59 0 0,-118 13-71 0 0,0 0 0 0 0,0-1 0 0 0,0 1 0 0 0,-1 1 1 0 0,1-1-1 0 0,0 0 0 0 0,0 1 0 0 0,0-1 0 0 0,0 1 0 0 0,-1 0 0 0 0,1 0 0 0 0,0 0 0 0 0,-1 0 0 0 0,1 0 0 0 0,-1 1 0 0 0,1-1 0 0 0,2 3 1 0 0,-3-2-21 0 0,-1 0 0 0 0,1 1 0 0 0,-1-1 1 0 0,0 0-1 0 0,1 0 0 0 0,-1 1 0 0 0,0-1 1 0 0,-1 1-1 0 0,1-1 0 0 0,0 1 0 0 0,-1-1 1 0 0,1 1-1 0 0,-1 0 0 0 0,0-1 0 0 0,0 1 1 0 0,0-1-1 0 0,0 1 0 0 0,0 0 1 0 0,-1 3-1 0 0,-5 24-1289 0 0,-7 5-397 0 0</inkml:trace>
</inkml:ink>
</file>

<file path=ppt/ink/ink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1-29T23:43:38.765"/>
    </inkml:context>
    <inkml:brush xml:id="br0">
      <inkml:brushProperty name="width" value="0.1" units="cm"/>
      <inkml:brushProperty name="height" value="0.1" units="cm"/>
      <inkml:brushProperty name="color" value="#E71224"/>
    </inkml:brush>
  </inkml:definitions>
  <inkml:trace contextRef="#ctx0" brushRef="#br0">1464 151 1583 0 0,'3'-6'32'0'0,"0"0"1"0"0,-1 0-1 0 0,1 0 0 0 0,-1-1 0 0 0,-1 1 0 0 0,2-9 0 0 0,-1 6 73 0 0,-1 4 9 0 0,1-1 1 0 0,1 1-1 0 0,-1-1 1 0 0,1 1-1 0 0,4-6 1 0 0,-4 6 128 0 0,0 0 0 0 0,-1 0 0 0 0,1 0 0 0 0,2-11 0 0 0,-4 16-237 0 0,-1 0 0 0 0,0-1 0 0 0,0 1-1 0 0,0-1 1 0 0,0 1 0 0 0,0 0 0 0 0,0-1-1 0 0,0 1 1 0 0,0-1 0 0 0,0 1-1 0 0,-1 0 1 0 0,1-1 0 0 0,0 1 0 0 0,0-1-1 0 0,0 1 1 0 0,0 0 0 0 0,0-1 0 0 0,-1 1-1 0 0,1 0 1 0 0,0-1 0 0 0,0 1-1 0 0,-1 0 1 0 0,1-1 0 0 0,0 1 0 0 0,-1 0-1 0 0,1 0 1 0 0,0-1 0 0 0,-1 1 0 0 0,1 0-1 0 0,-1 0 1 0 0,-15-5 367 0 0,-20 4 518 0 0,-5 8-31 0 0,28-4-545 0 0,0-1 1 0 0,-20 0-1 0 0,-69-6 1237 0 0,29 9-809 0 0,-15 10-414 0 0,6-4-17 0 0,-5-1 6 0 0,35-10 188 0 0,-92-11 1 0 0,88 4-124 0 0,-72 1-1 0 0,44 9-289 0 0,-138 0 158 0 0,183-3-1153 0 0,1 1-1 0 0,0 3 0 0 0,-44 8 1 0 0,37-1-2896 0 0</inkml:trace>
</inkml:ink>
</file>

<file path=ppt/ink/ink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1-29T23:43:40.356"/>
    </inkml:context>
    <inkml:brush xml:id="br0">
      <inkml:brushProperty name="width" value="0.1" units="cm"/>
      <inkml:brushProperty name="height" value="0.1" units="cm"/>
      <inkml:brushProperty name="color" value="#E71224"/>
    </inkml:brush>
  </inkml:definitions>
  <inkml:trace contextRef="#ctx0" brushRef="#br0">1126 39 1783 0 0,'-1'-2'59'0'0,"0"1"-1"0"0,-1 0 0 0 0,1-1 1 0 0,-1 1-1 0 0,1 0 0 0 0,-1 0 1 0 0,1 0-1 0 0,-1 0 0 0 0,1 0 1 0 0,-1 0-1 0 0,-2 0 0 0 0,-1-1 90 0 0,-1-2 168 0 0,1 2 0 0 0,-1-1-1 0 0,0 1 1 0 0,-1-1 0 0 0,1 2-1 0 0,0-1 1 0 0,-1 1 0 0 0,1 0-1 0 0,-9-1 1 0 0,2 2 37 0 0,1 1 0 0 0,-1 0 0 0 0,-23 5-1 0 0,-43 6 362 0 0,56-9-344 0 0,1-1 0 0 0,-1-1 1 0 0,-35-4-1 0 0,28 2-46 0 0,-314-21 1605 0 0,296 20-2062 0 0,0 2 0 0 0,1 2-1 0 0,-1 2 1 0 0,0 2 0 0 0,-50 14-1 0 0,58-11-3770 0 0</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1-29T23:32:38.671"/>
    </inkml:context>
    <inkml:brush xml:id="br0">
      <inkml:brushProperty name="width" value="0.1" units="cm"/>
      <inkml:brushProperty name="height" value="0.1" units="cm"/>
      <inkml:brushProperty name="color" value="#E71224"/>
    </inkml:brush>
  </inkml:definitions>
  <inkml:trace contextRef="#ctx0" brushRef="#br0">1 1 1351 0 0,'0'0'21'0'0,"0"1"0"0"0,1-1-1 0 0,-1 1 1 0 0,0-1 0 0 0,1 1-1 0 0,-1-1 1 0 0,0 0-1 0 0,1 1 1 0 0,-1-1 0 0 0,1 0-1 0 0,-1 1 1 0 0,0-1 0 0 0,1 0-1 0 0,-1 1 1 0 0,1-1-1 0 0,-1 0 1 0 0,1 0 0 0 0,-1 0-1 0 0,1 0 1 0 0,-1 1-1 0 0,1-1 1 0 0,-1 0 0 0 0,1 0-1 0 0,-1 0 1 0 0,1 0 0 0 0,0 0-1 0 0,-1 0 1 0 0,1 0-1 0 0,-1 0 1 0 0,1-1 0 0 0,0 1-1 0 0,29-4 1156 0 0,-12 2-677 0 0,25 2 9 0 0,88 2 575 0 0,51 18-588 0 0,-104-11-374 0 0,-32-4 192 0 0,70-2 0 0 0,69 4 99 0 0,-34 0-328 0 0,-14-1-53 0 0,-37 0 77 0 0,-68-3-53 0 0,41 8 1 0 0,-34-4-38 0 0,27 5 45 0 0,-26-4-37 0 0,66 4-1 0 0,169 6-4 0 0,-124 4 165 0 0,31 3 15 0 0,-106-22-93 0 0,1-3 1 0 0,85-11 0 0 0,16-1 45 0 0,-37 2-99 0 0,-31 2-25 0 0,-4-2 29 0 0,106-23-1 0 0,34 4 6 0 0,-233 27-64 0 0,27 1 18 0 0,0 1 0 0 0,46 7-1 0 0,-44-2 15 0 0,74-3 1 0 0,-99-3 2 0 0,-5-1-27 0 0,1 1 0 0 0,0 1 1 0 0,0 0-1 0 0,0 1 0 0 0,0 0 0 0 0,-1 1 1 0 0,16 4-1 0 0,1 2-808 0 0,-15-4-2075 0 0</inkml:trace>
</inkml:ink>
</file>

<file path=ppt/ink/ink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1-29T23:43:41.282"/>
    </inkml:context>
    <inkml:brush xml:id="br0">
      <inkml:brushProperty name="width" value="0.1" units="cm"/>
      <inkml:brushProperty name="height" value="0.1" units="cm"/>
      <inkml:brushProperty name="color" value="#E71224"/>
    </inkml:brush>
  </inkml:definitions>
  <inkml:trace contextRef="#ctx0" brushRef="#br0">830 105 455 0 0,'-8'-15'1853'0'0,"7"13"-1591"0"0,1 0 0 0 0,-1 0 0 0 0,0-1 0 0 0,-1 1 0 0 0,1 0 0 0 0,0 0-1 0 0,-3-2 1 0 0,0-1-102 0 0,-1 1-1 0 0,-1 1 1 0 0,1-1-1 0 0,0 1 1 0 0,-1 0-1 0 0,0 0 1 0 0,1 0-1 0 0,-1 1 1 0 0,-11-3-1 0 0,-6-1 494 0 0,-31-2-1 0 0,23 4-136 0 0,-159-11 2009 0 0,179 15-2443 0 0,7 0-57 0 0,-40-2 148 0 0,0 2 0 0 0,0 1 0 0 0,-44 9 0 0 0,-38 16-295 0 0,75-11-2828 0 0,16-1-522 0 0</inkml:trace>
</inkml:ink>
</file>

<file path=ppt/ink/ink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1-29T23:43:41.897"/>
    </inkml:context>
    <inkml:brush xml:id="br0">
      <inkml:brushProperty name="width" value="0.1" units="cm"/>
      <inkml:brushProperty name="height" value="0.1" units="cm"/>
      <inkml:brushProperty name="color" value="#E71224"/>
    </inkml:brush>
  </inkml:definitions>
  <inkml:trace contextRef="#ctx0" brushRef="#br0">2072 63 919 0 0,'-2'-1'159'0'0,"-1"1"-1"0"0,1-1 0 0 0,-1 0 0 0 0,1 1 0 0 0,-1-1 0 0 0,1 1 0 0 0,-1 0 0 0 0,-3 0 0 0 0,-14-2 94 0 0,-6-5-104 0 0,-41-16 0 0 0,50 17 438 0 0,-1 1-1 0 0,-1 1 1 0 0,1 1-1 0 0,-35-2 1 0 0,34 3-219 0 0,-5 1 33 0 0,1 2 1 0 0,-25 3-1 0 0,16-2-188 0 0,-75 11 404 0 0,62-7-271 0 0,-78 2-1 0 0,100-9-270 0 0,-192-13 700 0 0,121 3-366 0 0,0 4-1 0 0,-110 5 1 0 0,-34 5-165 0 0,-59 3-214 0 0,151 8-929 0 0,71-2-2815 0 0</inkml:trace>
</inkml:ink>
</file>

<file path=ppt/ink/ink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1-29T23:43:43.385"/>
    </inkml:context>
    <inkml:brush xml:id="br0">
      <inkml:brushProperty name="width" value="0.1" units="cm"/>
      <inkml:brushProperty name="height" value="0.1" units="cm"/>
      <inkml:brushProperty name="color" value="#E71224"/>
    </inkml:brush>
  </inkml:definitions>
  <inkml:trace contextRef="#ctx0" brushRef="#br0">1376 63 1839 0 0,'-22'-6'175'0'0,"16"4"-120"0"0,-13-4 1 0 0,14 5-17 0 0,1 0-1 0 0,-1 0 1 0 0,1-1 0 0 0,-1 1-1 0 0,1-1 1 0 0,0 0 0 0 0,0-1-1 0 0,0 1 1 0 0,0-1 0 0 0,0 1-1 0 0,0-1 1 0 0,-4-5-1 0 0,6 6 79 0 0,1 1-1 0 0,-1-1 0 0 0,0 1 0 0 0,1-1 0 0 0,-1 1 0 0 0,0 0 0 0 0,0 0 0 0 0,0 0 0 0 0,0 0 0 0 0,0 0 1 0 0,0 0-1 0 0,0 1 0 0 0,-1-1 0 0 0,1 1 0 0 0,0-1 0 0 0,0 1 0 0 0,-1 0 0 0 0,1 0 0 0 0,0 0 1 0 0,0 0-1 0 0,-1 0 0 0 0,1 0 0 0 0,0 1 0 0 0,0-1 0 0 0,-3 2 0 0 0,-7 2 222 0 0,0 0 0 0 0,1 1-1 0 0,-18 10 1 0 0,5-2-78 0 0,15-10-128 0 0,0 0 0 0 0,0 0 0 0 0,0-1 0 0 0,0 0 0 0 0,0-1 0 0 0,-14 1 0 0 0,-58-3 723 0 0,65 0-708 0 0,-45-2 344 0 0,-108-2 264 0 0,-8 0-268 0 0,8 0-177 0 0,140 6-283 0 0,-1 2 1 0 0,1 0-1 0 0,-51 14 0 0 0,8 2 18 0 0,-36 10-1235 0 0,80-20-2489 0 0</inkml:trace>
</inkml:ink>
</file>

<file path=ppt/ink/ink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1-29T23:43:44.696"/>
    </inkml:context>
    <inkml:brush xml:id="br0">
      <inkml:brushProperty name="width" value="0.1" units="cm"/>
      <inkml:brushProperty name="height" value="0.1" units="cm"/>
      <inkml:brushProperty name="color" value="#E71224"/>
    </inkml:brush>
  </inkml:definitions>
  <inkml:trace contextRef="#ctx0" brushRef="#br0">2743 269 919 0 0,'-2'-1'63'0'0,"0"1"-1"0"0,0-1 0 0 0,0 1 1 0 0,0-1-1 0 0,0 1 0 0 0,0 0 1 0 0,0-1-1 0 0,-1 1 0 0 0,1 0 1 0 0,0 1-1 0 0,0-1 0 0 0,0 0 1 0 0,0 1-1 0 0,0-1 0 0 0,0 1 0 0 0,0-1 1 0 0,0 1-1 0 0,0 0 0 0 0,0 0 1 0 0,0 0-1 0 0,0 0 0 0 0,-2 1 1 0 0,4-1-83 0 0,-1-1 53 0 0,0 0 0 0 0,1 0 0 0 0,-1 0 0 0 0,0 0 0 0 0,0 0 0 0 0,1-1 0 0 0,-1 1 0 0 0,0 0-1 0 0,0 0 1 0 0,1 0 0 0 0,-1-1 0 0 0,0 1 0 0 0,1 0 0 0 0,-1-1 0 0 0,0 1 0 0 0,1-1 0 0 0,-2 0 0 0 0,1 0 76 0 0,0 0-1 0 0,-1 0 0 0 0,1 1 1 0 0,-1-1-1 0 0,1 0 0 0 0,-1 1 1 0 0,1-1-1 0 0,-1 1 0 0 0,1-1 1 0 0,-1 1-1 0 0,1 0 0 0 0,-1 0 1 0 0,0-1-1 0 0,-2 1 0 0 0,-32 12 1194 0 0,30-10-1239 0 0,-1 1 1 0 0,1-1 0 0 0,-1-1-1 0 0,0 1 1 0 0,1-1 0 0 0,-1 0-1 0 0,-13 0 1 0 0,4-1-4 0 0,-1 0 0 0 0,1 2 1 0 0,0 0-1 0 0,-23 5 0 0 0,5 0 76 0 0,-15 1 98 0 0,1-3 0 0 0,-1-1 0 0 0,-79-5 0 0 0,-82-23 483 0 0,127 13-402 0 0,-5-6-5 0 0,11 2-60 0 0,-80-14 206 0 0,-12-1-152 0 0,81 18-234 0 0,1-5-1 0 0,-91-28 0 0 0,130 30-7 0 0,-19-8 35 0 0,-108-20 0 0 0,120 33-36 0 0,-11-2-37 0 0,0 3 0 0 0,-68 0 1 0 0,-51 17-221 0 0,61 6-2704 0 0,41-2-370 0 0</inkml:trace>
</inkml:ink>
</file>

<file path=ppt/ink/ink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1-29T23:43:21.273"/>
    </inkml:context>
    <inkml:brush xml:id="br0">
      <inkml:brushProperty name="width" value="0.1" units="cm"/>
      <inkml:brushProperty name="height" value="0.1" units="cm"/>
      <inkml:brushProperty name="color" value="#E71224"/>
    </inkml:brush>
  </inkml:definitions>
  <inkml:trace contextRef="#ctx0" brushRef="#br0">4 14 5039 0 0,'0'-1'20'0'0,"0"1"0"0"0,-1 0 0 0 0,1-1 0 0 0,0 1-1 0 0,0 0 1 0 0,-1-1 0 0 0,1 1 0 0 0,0 0 0 0 0,0-1-1 0 0,0 1 1 0 0,-1 0 0 0 0,1-1 0 0 0,0 1 0 0 0,0-1-1 0 0,0 1 1 0 0,0 0 0 0 0,0-1 0 0 0,0 1 0 0 0,0-1-1 0 0,0 1 1 0 0,0 0 0 0 0,0-1 0 0 0,0 1-1 0 0,0-1 1 0 0,0 1 0 0 0,0 0 0 0 0,0-1 0 0 0,1 1-1 0 0,-1-1 1 0 0,0 1 0 0 0,0 0 0 0 0,0-1 0 0 0,1 1-1 0 0,-1-1 1 0 0,15 1 544 0 0,-10 1-605 0 0,15 1-536 0 0,35-3-1 0 0,-18 0-964 0 0,-18 1 684 0 0,-9 0 1008 0 0,0 0-1 0 0,-1 0 1 0 0,1 1 0 0 0,-1 0-1 0 0,14 3 1 0 0,-13-1-1469 0 0</inkml:trace>
</inkml:ink>
</file>

<file path=ppt/ink/ink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1-29T23:43:22.595"/>
    </inkml:context>
    <inkml:brush xml:id="br0">
      <inkml:brushProperty name="width" value="0.1" units="cm"/>
      <inkml:brushProperty name="height" value="0.1" units="cm"/>
      <inkml:brushProperty name="color" value="#E71224"/>
    </inkml:brush>
  </inkml:definitions>
  <inkml:trace contextRef="#ctx0" brushRef="#br0">737 14 1375 0 0,'-9'-3'-279'0'0,"3"1"1446"0"0,-1 0 1 0 0,0 0 0 0 0,1 0-1 0 0,-10 0 1 0 0,0 4-1055 0 0,5 7-644 0 0,10-8 475 0 0,1-1 1 0 0,-1 1-1 0 0,0 0 0 0 0,0 0 0 0 0,0 0 0 0 0,1-1 1 0 0,-1 1-1 0 0,0 0 0 0 0,0-1 0 0 0,0 1 0 0 0,0-1 1 0 0,0 1-1 0 0,0-1 0 0 0,-1 1 0 0 0,0-1 0 0 0,-9 2-416 0 0,6-1 505 0 0,-1 0 1 0 0,1 0 0 0 0,-1-1-1 0 0,1 1 1 0 0,-10-2 0 0 0,-6-1 640 0 0,0 0 1 0 0,0 1 0 0 0,-30 4-1 0 0,37 0-494 0 0,0 0-1 0 0,-25 10 1 0 0,-10 2-91 0 0,27-9-89 0 0,16-4 0 0 0,0 0 0 0 0,0-1 0 0 0,0 1 0 0 0,-12 0 0 0 0,-13-1 40 0 0,-54 10 0 0 0,-3 1 423 0 0,13-6-94 0 0,74-6-359 0 0,0 0-1 0 0,1 0 1 0 0,-1 0-1 0 0,1 0 1 0 0,-1 0-1 0 0,0 0 1 0 0,1 0-1 0 0,-1 0 1 0 0,0 1-1 0 0,1-1 0 0 0,-1 0 1 0 0,1 0-1 0 0,-1 0 1 0 0,1 1-1 0 0,-1-1 1 0 0,0 0-1 0 0,1 1 1 0 0,-1-1-1 0 0,1 1 1 0 0,-1-1-1 0 0,1 0 1 0 0,0 1-1 0 0,-1-1 0 0 0,1 1 1 0 0,-1-1-1 0 0,1 1 1 0 0,0-1-1 0 0,0 1 1 0 0,-1 0-1 0 0,1 0 1 0 0,0 0-10 0 0,0-1 0 0 0,1 1 1 0 0,-1-1-1 0 0,1 0 1 0 0,-1 1-1 0 0,1-1 1 0 0,-1 0-1 0 0,0 1 0 0 0,1-1 1 0 0,-1 0-1 0 0,1 1 1 0 0,0-1-1 0 0,-1 0 0 0 0,1 0 1 0 0,-1 0-1 0 0,1 0 1 0 0,-1 0-1 0 0,1 1 0 0 0,-1-1 1 0 0,1 0-1 0 0,0 0 1 0 0,-1 0-1 0 0,1 0 0 0 0,-1-1 1 0 0,1 1-1 0 0,-1 0 1 0 0,1 0-1 0 0,0 0 0 0 0,23-4-2 0 0,-21 3 3 0 0,67-12 38 0 0,-40 6 263 0 0,1 1-1 0 0,58-2 1 0 0,-52 9-321 0 0,0 2 0 0 0,0 1 0 0 0,-1 3 0 0 0,58 16-1 0 0,-71-17-3836 0 0</inkml:trace>
</inkml:ink>
</file>

<file path=ppt/ink/ink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1-29T23:43:29.278"/>
    </inkml:context>
    <inkml:brush xml:id="br0">
      <inkml:brushProperty name="width" value="0.1" units="cm"/>
      <inkml:brushProperty name="height" value="0.1" units="cm"/>
      <inkml:brushProperty name="color" value="#E71224"/>
    </inkml:brush>
  </inkml:definitions>
  <inkml:trace contextRef="#ctx0" brushRef="#br0">1897 1 863 0 0,'-3'2'8'0'0,"1"0"-1"0"0,-1 0 0 0 0,0-1 0 0 0,0 1 0 0 0,0-1 0 0 0,-5 2 0 0 0,-7 4 15 0 0,5-2-46 0 0,0-1 0 0 0,0 0 0 0 0,-10 2 0 0 0,-4 2-32 0 0,-102 35 530 0 0,91-30 1637 0 0,26-9-1530 0 0,-1-1 0 0 0,-16 5 0 0 0,0-1 430 0 0,-48 19-1 0 0,38-12-671 0 0,-41 7 389 0 0,1 0-192 0 0,55-13-298 0 0,-1-2 0 0 0,0 0 0 0 0,-1-2 0 0 0,1 0 0 0 0,-1-2 0 0 0,1 0 0 0 0,-46-3 0 0 0,22-6 392 0 0,29 5-329 0 0,-32-3 0 0 0,-26 0 24 0 0,38 2-210 0 0,-51 4 176 0 0,1 0 58 0 0,-13-7 14 0 0,49 0-174 0 0,21 3 48 0 0,-42-9 0 0 0,29 4-23 0 0,0 2 0 0 0,0 1 1 0 0,-68 3-1 0 0,89 3-466 0 0,1 1-1 0 0,-1 2 1 0 0,1 0-1 0 0,0 1 1 0 0,-22 8-1 0 0,21-6-1195 0 0</inkml:trace>
</inkml:ink>
</file>

<file path=ppt/ink/ink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1-29T23:43:30.734"/>
    </inkml:context>
    <inkml:brush xml:id="br0">
      <inkml:brushProperty name="width" value="0.1" units="cm"/>
      <inkml:brushProperty name="height" value="0.1" units="cm"/>
      <inkml:brushProperty name="color" value="#E71224"/>
    </inkml:brush>
  </inkml:definitions>
  <inkml:trace contextRef="#ctx0" brushRef="#br0">2003 72 919 0 0,'0'0'26'0'0,"0"0"-1"0"0,0 0 0 0 0,0 0 1 0 0,0 0-1 0 0,0 0 0 0 0,0-1 1 0 0,0 1-1 0 0,0 0 0 0 0,0 0 1 0 0,0 0-1 0 0,0 0 0 0 0,0 0 1 0 0,0-1-1 0 0,0 1 0 0 0,0 0 1 0 0,0 0-1 0 0,0 0 0 0 0,0 0 0 0 0,0 0 1 0 0,0-1-1 0 0,0 1 0 0 0,0 0 1 0 0,0 0-1 0 0,0 0 0 0 0,-1 0 1 0 0,1 0-1 0 0,0 0 0 0 0,0-1 1 0 0,0 1-1 0 0,0 0 0 0 0,0 0 1 0 0,0 0-1 0 0,-1 0 0 0 0,1 0 1 0 0,0 0-1 0 0,0 0 0 0 0,0 0 0 0 0,0 0 1 0 0,0 0-1 0 0,-1 0 0 0 0,1 0 1 0 0,0 0-1 0 0,0 0 0 0 0,0 0 1 0 0,0 0-1 0 0,0 0 0 0 0,-1 0 1 0 0,1 0-1 0 0,0 0 0 0 0,0 0 1 0 0,0 0-1 0 0,0 0 0 0 0,0 0 1 0 0,-1 0-1 0 0,1 0 0 0 0,0 0 0 0 0,0 0 1 0 0,0 0-1 0 0,0 0 0 0 0,0 0 1 0 0,0 0-1 0 0,-1 1 0 0 0,1-1-7 0 0,0 0-1 0 0,0 0 0 0 0,-1 0 0 0 0,1 0 0 0 0,0 0 0 0 0,0 1 1 0 0,0-1-1 0 0,-1 0 0 0 0,1 0 0 0 0,0 0 0 0 0,0 0 1 0 0,-1 0-1 0 0,1 0 0 0 0,0 0 0 0 0,0 0 0 0 0,-1 0 1 0 0,1 0-1 0 0,0 0 0 0 0,0 0 0 0 0,0 0 0 0 0,-1 0 0 0 0,1 0 1 0 0,0-1-1 0 0,0 1 0 0 0,-1 0 0 0 0,1 0 0 0 0,0 0 1 0 0,0 0-1 0 0,0 0 0 0 0,-1 0 0 0 0,1 0 0 0 0,0-1 1 0 0,0 1-1 0 0,0 0 0 0 0,0 0 0 0 0,-1 0 0 0 0,1-1 0 0 0,-3-11 1335 0 0,-3-3 454 0 0,6 15-1777 0 0,-1 0 0 0 0,0-1 0 0 0,1 1 0 0 0,-1 0 0 0 0,1 0 1 0 0,-1 0-1 0 0,1-1 0 0 0,-1 1 0 0 0,1 0 0 0 0,-1 0 0 0 0,0 0 1 0 0,1 0-1 0 0,-1 0 0 0 0,1 0 0 0 0,-1 0 0 0 0,0 0 0 0 0,1 0 1 0 0,-1 0-1 0 0,1 1 0 0 0,-1-1 0 0 0,0 0 0 0 0,1 0 0 0 0,-1 0 1 0 0,1 1-1 0 0,-1-1 0 0 0,1 0 0 0 0,-1 1 0 0 0,1-1 0 0 0,-1 0 1 0 0,1 1-1 0 0,-12 6 141 0 0,0-2 0 0 0,-1 1 1 0 0,1-1-1 0 0,-1-1 0 0 0,0 0 1 0 0,0-1-1 0 0,-20 2 0 0 0,24-4-53 0 0,1 1-1 0 0,-16 5 1 0 0,-12 3 160 0 0,12-6-77 0 0,-65 7 388 0 0,77-11-488 0 0,-1 0 0 0 0,0 0 1 0 0,1-2-1 0 0,-1 1 0 0 0,-14-5 0 0 0,5 2 51 0 0,0 1 1 0 0,-1 0-1 0 0,1 2 0 0 0,-34 2 0 0 0,32 0-78 0 0,0-1 0 0 0,-1-2 0 0 0,-38-6 0 0 0,29 3 99 0 0,0 0-1 0 0,-40 1 1 0 0,-4-1 177 0 0,38 2-203 0 0,-49-7 130 0 0,-190-36 713 0 0,219 40-673 0 0,1 2 1 0 0,-105 8-1 0 0,122 2-493 0 0,1 1 0 0 0,1 3 0 0 0,-1 1 0 0 0,2 2 1 0 0,0 1-1 0 0,-48 26 0 0 0,47-22-977 0 0</inkml:trace>
</inkml:ink>
</file>

<file path=ppt/ink/ink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1-29T23:43:32.324"/>
    </inkml:context>
    <inkml:brush xml:id="br0">
      <inkml:brushProperty name="width" value="0.1" units="cm"/>
      <inkml:brushProperty name="height" value="0.1" units="cm"/>
      <inkml:brushProperty name="color" value="#E71224"/>
    </inkml:brush>
  </inkml:definitions>
  <inkml:trace contextRef="#ctx0" brushRef="#br0">1327 137 919 0 0,'-5'-2'367'0'0,"-1"0"0"0"0,1 1 0 0 0,-1-1 0 0 0,1 1-1 0 0,-1 0 1 0 0,0 1 0 0 0,0-1 0 0 0,1 1 0 0 0,-1 0-1 0 0,-7 2 1 0 0,-89 2 518 0 0,89-5-664 0 0,0 0 0 0 0,0 0 0 0 0,0-1 0 0 0,1-1 0 0 0,-1 0 0 0 0,1-1 0 0 0,-13-5 0 0 0,0-1 350 0 0,3 2-81 0 0,-27-7 0 0 0,-13-2 69 0 0,34 9-275 0 0,-2 0-1 0 0,-31-3 0 0 0,-16-1 7 0 0,47 7-206 0 0,-41-4 1 0 0,-147 4 488 0 0,180 6-447 0 0,0 1 0 0 0,-44 9 0 0 0,28-3-64 0 0,28-5-223 0 0,1 1 1 0 0,-50 16-1 0 0,44-8-157 0 0</inkml:trace>
</inkml:ink>
</file>

<file path=ppt/ink/ink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1-29T23:43:33.643"/>
    </inkml:context>
    <inkml:brush xml:id="br0">
      <inkml:brushProperty name="width" value="0.1" units="cm"/>
      <inkml:brushProperty name="height" value="0.1" units="cm"/>
      <inkml:brushProperty name="color" value="#E71224"/>
    </inkml:brush>
  </inkml:definitions>
  <inkml:trace contextRef="#ctx0" brushRef="#br0">2247 1 2327 0 0,'-5'0'189'0'0,"1"0"0"0"0,-1 0 0 0 0,1 1 0 0 0,-9 2-1 0 0,5 0 90 0 0,7-3-232 0 0,0 1 0 0 0,0-1 0 0 0,0 1 0 0 0,0-1 0 0 0,0 0 0 0 0,0 1-1 0 0,0-1 1 0 0,0 0 0 0 0,-1 0 0 0 0,1 0 0 0 0,0 0 0 0 0,0 0 0 0 0,-1 0-1 0 0,0 0 2 0 0,0 0-1 0 0,0 0 0 0 0,0 1 1 0 0,0-1-1 0 0,1 0 0 0 0,-1 1 0 0 0,0-1 1 0 0,0 1-1 0 0,0 0 0 0 0,1-1 1 0 0,-1 1-1 0 0,0 0 0 0 0,1 0 1 0 0,-3 2-1 0 0,2-2 7 0 0,0 0-1 0 0,0 0 1 0 0,0 0 0 0 0,0 0 0 0 0,0 0-1 0 0,0 0 1 0 0,0 0 0 0 0,0-1 0 0 0,-1 1-1 0 0,-2 0 1 0 0,5-1-42 0 0,0-1-1 0 0,-1 1 1 0 0,1 0 0 0 0,0 0-1 0 0,0 0 1 0 0,0 0-1 0 0,-1 0 1 0 0,1 0 0 0 0,0-1-1 0 0,0 1 1 0 0,0 0 0 0 0,0 0-1 0 0,-1 0 1 0 0,1 0-1 0 0,0-1 1 0 0,0 1 0 0 0,0 0-1 0 0,0 0 1 0 0,0 0 0 0 0,0-1-1 0 0,-1 1 1 0 0,1 0-1 0 0,0 0 1 0 0,0-1 0 0 0,0 1-1 0 0,0 0 1 0 0,0 0 0 0 0,0-1-1 0 0,0 1 1 0 0,0 0-1 0 0,0-1 15 0 0,0 1-1 0 0,0 0 1 0 0,0-1-1 0 0,0 1 0 0 0,0 0 1 0 0,0 0-1 0 0,0-1 0 0 0,0 1 1 0 0,0 0-1 0 0,0-1 0 0 0,0 1 1 0 0,-1 0-1 0 0,1-1 1 0 0,0 1-1 0 0,0 0 0 0 0,0 0 1 0 0,-1-1-1 0 0,1 1 0 0 0,0 0 1 0 0,0 0-1 0 0,0 0 0 0 0,-1-1 1 0 0,1 1-1 0 0,0 0 1 0 0,0 0-1 0 0,-1 0 0 0 0,1 0 1 0 0,0-1-1 0 0,-1 1 0 0 0,1 0 1 0 0,0 0-1 0 0,-1 0 0 0 0,-8-2 815 0 0,8 2-801 0 0,1 0 0 0 0,-1-1 0 0 0,0 1 1 0 0,0 0-1 0 0,1 0 0 0 0,-1 0 0 0 0,0 0 0 0 0,0 0 1 0 0,0 0-1 0 0,1 0 0 0 0,-1 0 0 0 0,0 0 0 0 0,0 0 1 0 0,1 0-1 0 0,-1 0 0 0 0,-1 1 0 0 0,-1 0 35 0 0,0-1 0 0 0,1 1 0 0 0,-1-1 0 0 0,0 0 0 0 0,0 0 0 0 0,0 0 0 0 0,1 0 0 0 0,-1 0 0 0 0,0-1 0 0 0,-4 0 0 0 0,4 0 7 0 0,-1 0 1 0 0,1 1 0 0 0,0-1-1 0 0,-1 1 1 0 0,1 0-1 0 0,-7 1 1 0 0,2 0 58 0 0,0 0 0 0 0,-1-1 1 0 0,1 0-1 0 0,-1 0 0 0 0,-13-2 0 0 0,12 0-37 0 0,1 1 0 0 0,0 1 0 0 0,-1 0-1 0 0,-13 1 1 0 0,-113 16 373 0 0,118-15-418 0 0,0 1 0 0 0,-19 6 1 0 0,19-4 15 0 0,-36 5 0 0 0,-87-9 47 0 0,64-3-58 0 0,-138 11 156 0 0,-112 8-20 0 0,13-2-102 0 0,122 10-240 0 0,-92 8-946 0 0,201-26 558 0 0</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1-29T23:32:39.871"/>
    </inkml:context>
    <inkml:brush xml:id="br0">
      <inkml:brushProperty name="width" value="0.1" units="cm"/>
      <inkml:brushProperty name="height" value="0.1" units="cm"/>
      <inkml:brushProperty name="color" value="#E71224"/>
    </inkml:brush>
  </inkml:definitions>
  <inkml:trace contextRef="#ctx0" brushRef="#br0">0 3 1375 0 0,'4'-1'43'0'0,"-1"0"-1"0"0,1 1 0 0 0,-1 0 0 0 0,0-1 0 0 0,1 1 0 0 0,-1 0 1 0 0,1 0-1 0 0,-1 1 0 0 0,1-1 0 0 0,-1 1 0 0 0,1 0 0 0 0,-1 0 0 0 0,0 0 1 0 0,5 2-1 0 0,20 4-35 0 0,-4-4 29 0 0,-1 0-1 0 0,1-2 0 0 0,0-1 0 0 0,-1-1 0 0 0,29-5 0 0 0,-27 2 299 0 0,1 0-1 0 0,0 2 1 0 0,0 1-1 0 0,0 1 1 0 0,0 2-1 0 0,0 0 1 0 0,45 11-1 0 0,-32-2-268 0 0,0-3 0 0 0,1-1 0 0 0,-1-1 1 0 0,1-3-1 0 0,55-1 0 0 0,237-26 1264 0 0,-105 29-931 0 0,-161-1-268 0 0,130-7-1 0 0,-135-4-11 0 0,0 2-1 0 0,107 6 0 0 0,34 27-38 0 0,28 1-86 0 0,-21-30 93 0 0,-78-4-44 0 0,67 9 31 0 0,141-3 108 0 0,-101-22-37 0 0,-207 18-115 0 0,216-10 134 0 0,-108 16-123 0 0,-56 0 9 0 0,151-13 0 0 0,-151 1-33 0 0,136 3 0 0 0,82 25 16 0 0,-216-16-12 0 0,144-12-1 0 0,-18-1 17 0 0,11 21 21 0 0,-40-1-61 0 0,-24-14 4 0 0,-74 1 11 0 0,348 11 42 0 0,-338-6-53 0 0,0-4 0 0 0,128-18 0 0 0,-158 13 38 0 0,113 4-1 0 0,64 20-317 0 0,-99-6-1981 0 0,-83-7-473 0 0</inkml:trace>
</inkml:ink>
</file>

<file path=ppt/ink/ink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1-29T23:44:44.662"/>
    </inkml:context>
    <inkml:brush xml:id="br0">
      <inkml:brushProperty name="width" value="0.1" units="cm"/>
      <inkml:brushProperty name="height" value="0.1" units="cm"/>
      <inkml:brushProperty name="color" value="#E71224"/>
    </inkml:brush>
  </inkml:definitions>
  <inkml:trace contextRef="#ctx0" brushRef="#br0">1789 63 2327 0 0,'-1'-2'78'0'0,"1"1"-1"0"0,-1-1 0 0 0,0 0 0 0 0,1 0 0 0 0,-1 1 0 0 0,0-1 0 0 0,0 1 0 0 0,0-1 1 0 0,0 1-1 0 0,0-1 0 0 0,0 1 0 0 0,-1-1 0 0 0,1 1 0 0 0,0 0 0 0 0,-1 0 0 0 0,1 0 1 0 0,-1 0-1 0 0,0 0 0 0 0,-1-1 0 0 0,-37-17 1446 0 0,29 15-1121 0 0,-1 2 0 0 0,0 0 0 0 0,0 0 0 0 0,-19 0 0 0 0,15 1-178 0 0,-26 0 208 0 0,-1 1-1 0 0,1 2 0 0 0,-51 9 1 0 0,-43-1 185 0 0,-1 0 108 0 0,56 1-359 0 0,1-3 0 0 0,-2-5 0 0 0,-115-8 0 0 0,75 0 86 0 0,-193 16 0 0 0,110 21-864 0 0,200-31 398 0 0,-45 9-272 0 0</inkml:trace>
</inkml:ink>
</file>

<file path=ppt/ink/ink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1-29T23:44:45.859"/>
    </inkml:context>
    <inkml:brush xml:id="br0">
      <inkml:brushProperty name="width" value="0.1" units="cm"/>
      <inkml:brushProperty name="height" value="0.1" units="cm"/>
      <inkml:brushProperty name="color" value="#E71224"/>
    </inkml:brush>
  </inkml:definitions>
  <inkml:trace contextRef="#ctx0" brushRef="#br0">1833 77 455 0 0,'0'2'0'0'0,"0"0"498"0"0,-24 2 2490 0 0,-39-2-1058 0 0,49-2-1444 0 0,0 0 0 0 0,0-1 0 0 0,0-1 0 0 0,1 0 0 0 0,-16-5 0 0 0,-27-3 260 0 0,3 3-365 0 0,4 0-86 0 0,-51 0-1 0 0,-255 15 858 0 0,27-35 52 0 0,177 10-929 0 0,84 11-199 0 0,-74 4-1 0 0,101 5-118 0 0,0 1-1 0 0,0 1 1 0 0,-45 14-1 0 0,-7 7-934 0 0,41-12 404 0 0</inkml:trace>
</inkml:ink>
</file>

<file path=ppt/ink/ink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1-29T23:44:47.076"/>
    </inkml:context>
    <inkml:brush xml:id="br0">
      <inkml:brushProperty name="width" value="0.1" units="cm"/>
      <inkml:brushProperty name="height" value="0.1" units="cm"/>
      <inkml:brushProperty name="color" value="#E71224"/>
    </inkml:brush>
  </inkml:definitions>
  <inkml:trace contextRef="#ctx0" brushRef="#br0">1750 23 919 0 0,'-1'0'72'0'0,"1"0"0"0"0,-1 0-1 0 0,1 0 1 0 0,-1-1-1 0 0,1 1 1 0 0,-1 0-1 0 0,1 0 1 0 0,-1 0-1 0 0,1 0 1 0 0,-1 0-1 0 0,1-1 1 0 0,0 1-1 0 0,-1 0 1 0 0,1 0 0 0 0,-1-1-1 0 0,1 1 1 0 0,0 0-1 0 0,-1-1 1 0 0,1 1-1 0 0,0 0 1 0 0,-1-1-1 0 0,1 1 1 0 0,0-1-1 0 0,-1 1 1 0 0,1 0-1 0 0,0-1 1 0 0,0 1-1 0 0,0-1 1 0 0,-1 1 0 0 0,1-1-1 0 0,0 1 1 0 0,0-1-1 0 0,0 1 1 0 0,0-1-1 0 0,0 1 1 0 0,0-1-1 0 0,0 1 1 0 0,0-1-1 0 0,0 1 1 0 0,0-1-1 0 0,0 1 1 0 0,0-1-1 0 0,0 1 1 0 0,0 0 0 0 0,1-1-1 0 0,-1 1 1 0 0,0-1-1 0 0,0 1 1 0 0,1-1-1 0 0,-1 1 1 0 0,0 0-1 0 0,0-1 1 0 0,1 1-1 0 0,-1-1 1 0 0,0 1-1 0 0,1 0 1 0 0,-1-1 0 0 0,1 1-1 0 0,-1 0 1 0 0,0 0-1 0 0,1-1 1 0 0,-1 1-1 0 0,1 0 1 0 0,-1 0-1 0 0,1 0 1 0 0,-1-1-1 0 0,1 1 1 0 0,0 0-1 0 0,-27 2 508 0 0,1 0 0 0 0,0 2 0 0 0,-39 11 0 0 0,-31 5-79 0 0,65-16-361 0 0,-158 16 1074 0 0,73-11-558 0 0,-19 1-307 0 0,89-8-295 0 0,-291 2 462 0 0,94-7-35 0 0,1 19-376 0 0,137 4-243 0 0,88-17 55 0 0,-46 10-240 0 0</inkml:trace>
</inkml:ink>
</file>

<file path=ppt/ink/ink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1-29T23:44:48.088"/>
    </inkml:context>
    <inkml:brush xml:id="br0">
      <inkml:brushProperty name="width" value="0.1" units="cm"/>
      <inkml:brushProperty name="height" value="0.1" units="cm"/>
      <inkml:brushProperty name="color" value="#E71224"/>
    </inkml:brush>
  </inkml:definitions>
  <inkml:trace contextRef="#ctx0" brushRef="#br0">1744 83 1375 0 0,'-118'-9'4600'0'0,"47"4"-3534"0"0,-19 0-216 0 0,-85-7 54 0 0,118 6-561 0 0,0 2 0 0 0,-58 4-1 0 0,-215 10 530 0 0,270-13-559 0 0,-108-19 0 0 0,1-2 54 0 0,140 23-348 0 0,1 0 0 0 0,-1 1 0 0 0,0 2 0 0 0,-34 6 0 0 0,-70 29-1253 0 0,95-25-2572 0 0</inkml:trace>
</inkml:ink>
</file>

<file path=ppt/ink/ink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1-29T23:44:49.082"/>
    </inkml:context>
    <inkml:brush xml:id="br0">
      <inkml:brushProperty name="width" value="0.1" units="cm"/>
      <inkml:brushProperty name="height" value="0.1" units="cm"/>
      <inkml:brushProperty name="color" value="#E71224"/>
    </inkml:brush>
  </inkml:definitions>
  <inkml:trace contextRef="#ctx0" brushRef="#br0">1069 0 455 0 0,'-4'3'298'0'0,"0"-1"-1"0"0,0 0 0 0 0,0 0 0 0 0,0 0 0 0 0,0-1 0 0 0,0 1 0 0 0,-1-1 0 0 0,1 0 0 0 0,-1 0 0 0 0,1-1 0 0 0,-7 1 0 0 0,-17 4 225 0 0,-7 2 87 0 0,-1-1-1 0 0,0-1 0 0 0,-64-1 1 0 0,17-2 262 0 0,-91 2 291 0 0,136-5-798 0 0,-51-9 0 0 0,61 7-234 0 0,0 1 0 0 0,0 1 1 0 0,-44 5-1 0 0,-81 22-65 0 0,111-17-257 0 0,1 2-84 0 0</inkml:trace>
</inkml:ink>
</file>

<file path=ppt/ink/ink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1-29T23:44:51.697"/>
    </inkml:context>
    <inkml:brush xml:id="br0">
      <inkml:brushProperty name="width" value="0.1" units="cm"/>
      <inkml:brushProperty name="height" value="0.1" units="cm"/>
      <inkml:brushProperty name="color" value="#E71224"/>
    </inkml:brush>
  </inkml:definitions>
  <inkml:trace contextRef="#ctx0" brushRef="#br0">1601 51 1375 0 0,'1'-1'152'0'0,"-1"-1"0"0"0,0 1 0 0 0,1-1 0 0 0,-1 0 0 0 0,1 1 0 0 0,0-1 0 0 0,-1 1 0 0 0,1 0-1 0 0,0-1 1 0 0,0 1 0 0 0,0 0 0 0 0,0-1 0 0 0,0 1 0 0 0,0 0 0 0 0,1 0 0 0 0,-1 0 0 0 0,2-1-1 0 0,-2 1 15 0 0,0 0 0 0 0,0 0-1 0 0,0 0 1 0 0,0 0-1 0 0,0 0 1 0 0,0 0 0 0 0,0 0-1 0 0,0 0 1 0 0,-1 0 0 0 0,1-1-1 0 0,0 1 1 0 0,-1 0-1 0 0,1-1 1 0 0,0 1 0 0 0,-1 0-1 0 0,1-3 1 0 0,-1 4-136 0 0,-1 0 0 0 0,1 0 0 0 0,0-1 1 0 0,0 1-1 0 0,-1 0 0 0 0,1-1 0 0 0,0 1 1 0 0,0 0-1 0 0,-1 0 0 0 0,1 0 0 0 0,0-1 0 0 0,-1 1 1 0 0,1 0-1 0 0,0 0 0 0 0,-1 0 0 0 0,1 0 1 0 0,0 0-1 0 0,-1 0 0 0 0,1-1 0 0 0,0 1 1 0 0,-1 0-1 0 0,1 0 0 0 0,-1 0 0 0 0,1 0 0 0 0,0 0 1 0 0,-1 0-1 0 0,1 1 0 0 0,0-1 0 0 0,-1 0 1 0 0,0 0-1 0 0,-17 3 383 0 0,12-2-241 0 0,-12 2 48 0 0,-1 1 0 0 0,2 1-1 0 0,-24 9 1 0 0,-19 6-59 0 0,-7-6 600 0 0,-116 10 0 0 0,122-19-275 0 0,-46 8 226 0 0,-65 5-56 0 0,-309-6-74 0 0,362-15-477 0 0,-5-1-558 0 0,42 3-3102 0 0,37 1-548 0 0</inkml:trace>
</inkml:ink>
</file>

<file path=ppt/ink/ink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1-29T23:44:53.962"/>
    </inkml:context>
    <inkml:brush xml:id="br0">
      <inkml:brushProperty name="width" value="0.1" units="cm"/>
      <inkml:brushProperty name="height" value="0.1" units="cm"/>
      <inkml:brushProperty name="color" value="#E71224"/>
    </inkml:brush>
  </inkml:definitions>
  <inkml:trace contextRef="#ctx0" brushRef="#br0">1524 203 1375 0 0,'-59'-27'3544'0'0,"4"3"-1248"0"0,52 22-2143 0 0,-1 0 0 0 0,1 0 0 0 0,0 0 0 0 0,0-1 0 0 0,0 1 0 0 0,-4-5 0 0 0,-17-12 356 0 0,10 11-264 0 0,-2 2 1 0 0,1 0-1 0 0,-1 0 0 0 0,-17-3 0 0 0,-68-9 445 0 0,-259-5 736 0 0,318 22-1308 0 0,-217-17 278 0 0,-3 1-48 0 0,250 16-349 0 0,-164 2-431 0 0,123 1-71 0 0</inkml:trace>
</inkml:ink>
</file>

<file path=ppt/ink/ink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1-29T23:44:56.564"/>
    </inkml:context>
    <inkml:brush xml:id="br0">
      <inkml:brushProperty name="width" value="0.1" units="cm"/>
      <inkml:brushProperty name="height" value="0.1" units="cm"/>
      <inkml:brushProperty name="color" value="#E71224"/>
    </inkml:brush>
  </inkml:definitions>
  <inkml:trace contextRef="#ctx0" brushRef="#br0">1405 100 2879 0 0,'2'-4'199'0'0,"0"-1"-1"0"0,0 1 1 0 0,0-1-1 0 0,-1 0 1 0 0,0 0-1 0 0,0 0 1 0 0,0 0-1 0 0,-1 0 1 0 0,1 0-1 0 0,-2-10 0 0 0,1 13-152 0 0,0 1-1 0 0,-1-1 0 0 0,1 0 0 0 0,0 1 0 0 0,-1-1 0 0 0,0 0 1 0 0,1 1-1 0 0,-1-1 0 0 0,0 1 0 0 0,0-1 0 0 0,1 1 1 0 0,-1-1-1 0 0,0 1 0 0 0,-1 0 0 0 0,1 0 0 0 0,0-1 0 0 0,0 1 1 0 0,-1 0-1 0 0,1 0 0 0 0,0 0 0 0 0,-1 0 0 0 0,1 0 0 0 0,-1 0 1 0 0,1 1-1 0 0,-1-1 0 0 0,0 0 0 0 0,1 1 0 0 0,-1-1 0 0 0,1 1 1 0 0,-1 0-1 0 0,0 0 0 0 0,0-1 0 0 0,1 1 0 0 0,-4 1 0 0 0,-21 0 78 0 0,0 2-1 0 0,0 1 0 0 0,-30 9 1 0 0,-15 2 455 0 0,-227 26 1278 0 0,164-29-1227 0 0,21-4-130 0 0,-68 11 216 0 0,-115 16-267 0 0,186-13-885 0 0,73-14 151 0 0</inkml:trace>
</inkml:ink>
</file>

<file path=ppt/ink/ink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1-29T23:44:39.037"/>
    </inkml:context>
    <inkml:brush xml:id="br0">
      <inkml:brushProperty name="width" value="0.1" units="cm"/>
      <inkml:brushProperty name="height" value="0.1" units="cm"/>
      <inkml:brushProperty name="color" value="#E71224"/>
    </inkml:brush>
  </inkml:definitions>
  <inkml:trace contextRef="#ctx0" brushRef="#br0">2151 72 799 0 0,'4'0'156'0'0,"0"-1"-1"0"0,0 0 1 0 0,0 0-1 0 0,-1 0 1 0 0,1-1-1 0 0,0 1 1 0 0,-1-1-1 0 0,1 0 1 0 0,4-3-1 0 0,4-1 234 0 0,-12 6-339 0 0,1 0 0 0 0,-1 0-1 0 0,0 0 1 0 0,0 0 0 0 0,0 0-1 0 0,0 0 1 0 0,1-1-1 0 0,-1 1 1 0 0,0 0 0 0 0,0 0-1 0 0,0 0 1 0 0,0 0 0 0 0,1 0-1 0 0,-1 0 1 0 0,0 0-1 0 0,0 0 1 0 0,0 0 0 0 0,0 0-1 0 0,0-1 1 0 0,0 1 0 0 0,1 0-1 0 0,-1 0 1 0 0,0 0-1 0 0,0 0 1 0 0,0 0 0 0 0,0 0-1 0 0,0-1 1 0 0,0 1-1 0 0,0 0 1 0 0,0 0 0 0 0,0 0-1 0 0,0 0 1 0 0,0-1 0 0 0,0 1-1 0 0,0 0 1 0 0,0 0-1 0 0,0 0 1 0 0,0 0 0 0 0,0-1-1 0 0,0 1 1 0 0,0 0 0 0 0,0 0-1 0 0,0 0 1 0 0,-8-3 1109 0 0,-11 2-110 0 0,14 2-917 0 0,0-1-1 0 0,0 0 0 0 0,-1 0 0 0 0,1-1 1 0 0,1 1-1 0 0,-1-1 0 0 0,-7-2 0 0 0,-9-1 283 0 0,-86-16 824 0 0,60 14-835 0 0,24 3-172 0 0,0 1 1 0 0,-38 0 0 0 0,-113 18 372 0 0,-39 2-248 0 0,19-1-126 0 0,119-8-188 0 0,-60 8-23 0 0,-110 9 26 0 0,124-20-2 0 0,-229 14 170 0 0,45 24-898 0 0,264-37-246 0 0</inkml:trace>
</inkml:ink>
</file>

<file path=ppt/ink/ink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1-29T23:44:40.194"/>
    </inkml:context>
    <inkml:brush xml:id="br0">
      <inkml:brushProperty name="width" value="0.1" units="cm"/>
      <inkml:brushProperty name="height" value="0.1" units="cm"/>
      <inkml:brushProperty name="color" value="#E71224"/>
    </inkml:brush>
  </inkml:definitions>
  <inkml:trace contextRef="#ctx0" brushRef="#br0">2066 133 919 0 0,'-7'-3'719'0'0,"0"1"-1"0"0,0-1 0 0 0,-9-1 0 0 0,11 3-572 0 0,1 0-1 0 0,0 0 0 0 0,0 0 0 0 0,0-1 0 0 0,0 1 0 0 0,0-1 0 0 0,0 0 1 0 0,0 0-1 0 0,0-1 0 0 0,1 1 0 0 0,-6-5 0 0 0,-14-17 1004 0 0,15 14-394 0 0,-1 1-1 0 0,-17-14 0 0 0,21 20-671 0 0,1 0-1 0 0,-1 0 0 0 0,1 1 0 0 0,-1 0 0 0 0,0-1 0 0 0,0 2 0 0 0,0-1 0 0 0,-1 1 0 0 0,-9-2 0 0 0,-44-3 303 0 0,-119 5 0 0 0,-59 22 496 0 0,19-1-316 0 0,113-14-337 0 0,-844 62 270 0 0,897-63-1481 0 0,-1-2-3240 0 0</inkml:trace>
</inkml:ink>
</file>

<file path=ppt/ink/ink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1-29T23:32:40.975"/>
    </inkml:context>
    <inkml:brush xml:id="br0">
      <inkml:brushProperty name="width" value="0.1" units="cm"/>
      <inkml:brushProperty name="height" value="0.1" units="cm"/>
      <inkml:brushProperty name="color" value="#E71224"/>
    </inkml:brush>
  </inkml:definitions>
  <inkml:trace contextRef="#ctx0" brushRef="#br0">1 71 1839 0 0,'25'3'157'0'0,"1"-2"-1"0"0,-1-1 0 0 0,1 0 0 0 0,33-7 1 0 0,-4 2 51 0 0,272-31 1522 0 0,-279 28-1244 0 0,0 2 0 0 0,0 2 0 0 0,76 5 0 0 0,-45 3-347 0 0,101-5 0 0 0,-93-5-39 0 0,7 0 148 0 0,134 8 1 0 0,-119 15-121 0 0,3 0-75 0 0,-38-14 9 0 0,101-8 0 0 0,-32 0 292 0 0,234 22 0 0 0,-311-13-309 0 0,71-5 0 0 0,65-13 99 0 0,-86 3-33 0 0,123 6 0 0 0,165 2 183 0 0,11 23-109 0 0,-368-16-170 0 0,15 2-6 0 0,195 10-8 0 0,-4-5 111 0 0,-186-4-56 0 0,116 30 0 0 0,53 8 4 0 0,-79-18-56 0 0,-126-19-552 0 0,-1 0 0 0 0,-1 3 0 0 0,0 0-1 0 0,30 17 1 0 0,-18-7-2431 0 0</inkml:trace>
</inkml:ink>
</file>

<file path=ppt/ink/ink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1-29T23:45:08.214"/>
    </inkml:context>
    <inkml:brush xml:id="br0">
      <inkml:brushProperty name="width" value="0.1" units="cm"/>
      <inkml:brushProperty name="height" value="0.1" units="cm"/>
      <inkml:brushProperty name="color" value="#E71224"/>
    </inkml:brush>
  </inkml:definitions>
  <inkml:trace contextRef="#ctx0" brushRef="#br0">412 57 1295 0 0,'-18'-10'288'0'0,"13"7"-134"0"0,1 1-1 0 0,-1-1 0 0 0,1 1 1 0 0,-1 0-1 0 0,-8-2 0 0 0,-72-20 1231 0 0,80 23-1267 0 0,0 1 0 0 0,-1 0 0 0 0,1 0 1 0 0,-1 0-1 0 0,1 1 0 0 0,0 0 0 0 0,-1 0 0 0 0,1 0 0 0 0,0 1 0 0 0,-7 2 0 0 0,7-2-92 0 0,1 0 1 0 0,-1 0 0 0 0,0-1 0 0 0,0 0-1 0 0,0 0 1 0 0,0 0 0 0 0,0-1-1 0 0,-1 0 1 0 0,1 0 0 0 0,0 0 0 0 0,-7-1-1 0 0,2-2 571 0 0,0-1 0 0 0,1 1 0 0 0,-12-8 0 0 0,14 8 12 0 0,51 12 614 0 0,3-1-501 0 0,-21-2-505 0 0,1-2 0 0 0,0 0 0 0 0,38-2 0 0 0,-33-1 83 0 0,56 9-1 0 0,-56-5-154 0 0,39 1 1 0 0,-4-1-18 0 0,-42-4-54 0 0,0 0 0 0 0,29-4 0 0 0,-28 1 58 0 0,51 3-1 0 0,-26 5 86 0 0,78 10 38 0 0,-84-8-229 0 0,1-1-1 0 0,48-1 1 0 0,-35-8 231 0 0,-59 0-8 0 0,-8-4-32 0 0,-8-4 24 0 0,-4 1-157 0 0,0 1-1 0 0,-1 1 0 0 0,0 1 0 0 0,-1 0 1 0 0,1 2-1 0 0,-1 1 0 0 0,-41-2 0 0 0,-158 17 135 0 0,173-7-185 0 0,-22 2 71 0 0,0-3 1 0 0,0-4-1 0 0,-100-11 0 0 0,127 4 30 0 0,-1 2 0 0 0,0 1 0 0 0,0 3-1 0 0,-70 6 1 0 0,108-4-133 0 0,0 1 0 0 0,0-1 0 0 0,0 1 0 0 0,-9 5 0 0 0,13-6 0 0 0,-1 0 0 0 0,1 0 0 0 0,0 0 0 0 0,0 1 0 0 0,1-1 0 0 0,-1 0 0 0 0,0 1 0 0 0,0-1 0 0 0,1 1 0 0 0,-1 0 0 0 0,0-1 0 0 0,1 1 0 0 0,0 0 0 0 0,-1 0 0 0 0,-1 4 0 0 0,3-5 1 0 0,0-1 0 0 0,1 1 0 0 0,-1 0 0 0 0,0 0 0 0 0,0-1 0 0 0,0 1 0 0 0,1 0 0 0 0,-1 0 0 0 0,0-1 0 0 0,1 1 0 0 0,-1 0 0 0 0,1-1 0 0 0,-1 1 0 0 0,1 0 0 0 0,-1-1 0 0 0,1 1 0 0 0,-1-1 0 0 0,1 1 0 0 0,0-1 0 0 0,-1 1 0 0 0,1-1 0 0 0,0 1 0 0 0,-1-1 0 0 0,1 0-1 0 0,0 1 1 0 0,0-1 0 0 0,-1 0 0 0 0,1 0 0 0 0,0 0 0 0 0,0 1 0 0 0,-1-1 0 0 0,2 0 0 0 0,27 5 31 0 0,28-3-3 0 0,61-7 0 0 0,-51 2-15 0 0,60-5 21 0 0,67 0 48 0 0,78 12-73 0 0,-226-3-10 0 0,-24 1 0 0 0,32-3 0 0 0,-51 0 4 0 0,-1 1-1 0 0,0-1 1 0 0,0 0-1 0 0,0 1 1 0 0,0-1 0 0 0,0 0-1 0 0,0 0 1 0 0,1-1-1 0 0,-1-2 19 0 0,-14 6-12 0 0,-23 13-290 0 0,16-6 36 0 0,-9 1-72 0 0</inkml:trace>
</inkml:ink>
</file>

<file path=ppt/ink/ink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1-29T23:45:09.788"/>
    </inkml:context>
    <inkml:brush xml:id="br0">
      <inkml:brushProperty name="width" value="0.1" units="cm"/>
      <inkml:brushProperty name="height" value="0.1" units="cm"/>
      <inkml:brushProperty name="color" value="#E71224"/>
    </inkml:brush>
  </inkml:definitions>
  <inkml:trace contextRef="#ctx0" brushRef="#br0">1648 234 919 0 0,'-65'-30'4873'0'0,"-36"-12"-2756"0"0,28 11-540 0 0,58 26-1411 0 0,-1 1 1 0 0,0 0-1 0 0,0 1 1 0 0,0 0-1 0 0,0 2 0 0 0,-27 0 1 0 0,16 0 35 0 0,-30-4 0 0 0,8-4 438 0 0,-78-26 0 0 0,100 27-381 0 0,-1 1 0 0 0,-46-5-1 0 0,-60 2 202 0 0,89 7-328 0 0,-72-5 6 0 0,30 0 51 0 0,0 4 0 0 0,-90 8-1 0 0,100 0-160 0 0,-13 1 8 0 0,88-5-34 0 0,1 0 0 0 0,-1 0 0 0 0,1 0 0 0 0,0 0 0 0 0,-1 1 0 0 0,1-1 0 0 0,0 0 0 0 0,-1 1 0 0 0,1 0 0 0 0,0-1 0 0 0,0 1 0 0 0,-1 0 0 0 0,1-1 0 0 0,0 1 0 0 0,-1 1 0 0 0,2-1-1 0 0,-1-1 0 0 0,1 0 0 0 0,0 0-1 0 0,0 0 1 0 0,0 1 0 0 0,0-1 0 0 0,0 0 0 0 0,0 1-1 0 0,0-1 1 0 0,0 0 0 0 0,0 0 0 0 0,0 1-1 0 0,0-1 1 0 0,0 0 0 0 0,0 0 0 0 0,0 1 0 0 0,0-1-1 0 0,0 0 1 0 0,0 0 0 0 0,0 1 0 0 0,0-1 0 0 0,0 0-1 0 0,1 0 1 0 0,-1 1 0 0 0,0-1 0 0 0,0 0 0 0 0,0 1-1 0 0,12 7 10 0 0,1-3 11 0 0,0-1 1 0 0,0 0-1 0 0,1-1 0 0 0,-1 0 0 0 0,1-1 0 0 0,27 0 0 0 0,14 3 23 0 0,36 3 38 0 0,173-7-1 0 0,-231-2-62 0 0,205-22 92 0 0,-195 18-73 0 0,81-2 69 0 0,-34 4-43 0 0,-69 3-58 0 0,33 3 1 0 0,0 0-10 0 0,125 1 67 0 0,-211-2 11 0 0,-66-4 50 0 0,35 1-69 0 0,-137 10 50 0 0,32 1-9 0 0,143-10-75 0 0,-70 1 250 0 0,-179-22 1 0 0,-83-14 301 0 0,331 33-574 0 0,15 0 0 0 0,0 1 0 0 0,0 1 0 0 0,0 0 0 0 0,0 0 0 0 0,-15 3 0 0 0,26-3 0 0 0,0 0 0 0 0,0 0 0 0 0,-1 0 0 0 0,1 0 0 0 0,0 1 0 0 0,0-1 0 0 0,-1 0 0 0 0,1 0 0 0 0,0 0 0 0 0,0 0 0 0 0,-1 0 0 0 0,1 0 0 0 0,0 0 0 0 0,0 1 0 0 0,-1-1 0 0 0,1 0 0 0 0,0 0 0 0 0,0 0 0 0 0,0 0 0 0 0,-1 1 0 0 0,1-1 0 0 0,0 0 0 0 0,0 0 0 0 0,0 0 0 0 0,0 1 0 0 0,0-1 0 0 0,-1 0 0 0 0,1 0 0 0 0,0 1 0 0 0,0-1 0 0 0,0 0 0 0 0,0 0 0 0 0,0 1 0 0 0,6 7 0 0 0,13 3 0 0 0,49 2 41 0 0,82 5 0 0 0,70-8 59 0 0,242-21-90 0 0,-196 5-10 0 0,-98 4 0 0 0,-69-4 26 0 0,29 0 12 0 0,-126 6-38 0 0,29 2 0 0 0,-30-2 0 0 0,0 0 0 0 0,0 0 0 0 0,1 0 0 0 0,-1 1 0 0 0,0-1 0 0 0,0 0 0 0 0,0 1 0 0 0,0-1 0 0 0,0 1 0 0 0,0-1 0 0 0,0 1 0 0 0,0-1 0 0 0,0 1 0 0 0,0 0 0 0 0,0 0 0 0 0,-1-1 0 0 0,1 1 0 0 0,0 0 0 0 0,0 0 0 0 0,-1 0 0 0 0,2 2 0 0 0,-2-3 0 0 0,0 1 0 0 0,0 0 0 0 0,0-1 0 0 0,0 1 0 0 0,0-1 0 0 0,0 1 0 0 0,0 0 0 0 0,0-1 0 0 0,0 1 0 0 0,0 0 0 0 0,-1-1 0 0 0,1 1 0 0 0,0-1 0 0 0,0 1 0 0 0,-1-1 0 0 0,1 1 0 0 0,0-1 0 0 0,-1 1 0 0 0,1-1 0 0 0,-1 1 0 0 0,1-1 0 0 0,-1 1 0 0 0,1-1 0 0 0,-1 1 0 0 0,1-1 0 0 0,-1 0 0 0 0,1 1 0 0 0,-1-1 0 0 0,1 0 0 0 0,-1 0 0 0 0,0 1 0 0 0,0-1 0 0 0,-20 6 0 0 0,-28 1 0 0 0,0-2 0 0 0,-77-3 0 0 0,38-1 0 0 0,-128 14-206 0 0,179-9-140 0 0,0 1 0 0 0,0 2 1 0 0,-60 23-1 0 0,55-16-3494 0 0,2 1-1211 0 0</inkml:trace>
</inkml:ink>
</file>

<file path=ppt/ink/ink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1-29T23:44:58.076"/>
    </inkml:context>
    <inkml:brush xml:id="br0">
      <inkml:brushProperty name="width" value="0.1" units="cm"/>
      <inkml:brushProperty name="height" value="0.1" units="cm"/>
      <inkml:brushProperty name="color" value="#E71224"/>
    </inkml:brush>
  </inkml:definitions>
  <inkml:trace contextRef="#ctx0" brushRef="#br0">1432 59 3911 0 0,'0'-2'64'0'0,"-1"0"-1"0"0,1 0 1 0 0,0 0-1 0 0,-1 0 1 0 0,0 0-1 0 0,1 0 1 0 0,-1 0-1 0 0,0 0 1 0 0,0 1-1 0 0,0-1 1 0 0,0 0-1 0 0,-1 1 1 0 0,1-1-1 0 0,0 1 1 0 0,-1-1-1 0 0,1 1 1 0 0,-1 0-1 0 0,1-1 1 0 0,-1 1-1 0 0,0 0 1 0 0,1 0-1 0 0,-3-1 1 0 0,0 0 46 0 0,-1 0 0 0 0,1 0 0 0 0,0 0 1 0 0,0 1-1 0 0,-1 0 0 0 0,1 0 0 0 0,-1 0 0 0 0,-8 0 0 0 0,-209 1 774 0 0,0 10 130 0 0,202-9-956 0 0,-77 2 273 0 0,-119-14-1 0 0,18 0-189 0 0,146 11-122 0 0,-94 12 0 0 0,26 8-393 0 0,57-6-60 0 0</inkml:trace>
</inkml:ink>
</file>

<file path=ppt/ink/ink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1-29T23:44:59.560"/>
    </inkml:context>
    <inkml:brush xml:id="br0">
      <inkml:brushProperty name="width" value="0.1" units="cm"/>
      <inkml:brushProperty name="height" value="0.1" units="cm"/>
      <inkml:brushProperty name="color" value="#E71224"/>
    </inkml:brush>
  </inkml:definitions>
  <inkml:trace contextRef="#ctx0" brushRef="#br0">1202 120 1375 0 0,'11'-11'54'0'0,"-7"6"375"0"0,1 0 0 0 0,-1 0-1 0 0,1 1 1 0 0,1 0 0 0 0,-1 0-1 0 0,10-5 1 0 0,-15 9-423 0 0,1-1-1 0 0,0 1 1 0 0,-1 0-1 0 0,1 0 1 0 0,0-1-1 0 0,-1 1 1 0 0,1 0-1 0 0,-1-1 1 0 0,1 1 0 0 0,-1 0-1 0 0,1-1 1 0 0,0 1-1 0 0,-1-1 1 0 0,0 1-1 0 0,1-1 1 0 0,-1 0-1 0 0,1 1 1 0 0,-1-1 0 0 0,0 1-1 0 0,1-1 1 0 0,-1 0-1 0 0,0 1 1 0 0,1-1-1 0 0,-1 0 1 0 0,0 1-1 0 0,0-1 1 0 0,0 0-1 0 0,0-1 1 0 0,0 1 11 0 0,-1 0 0 0 0,1 0 0 0 0,-1 0 0 0 0,1 1 0 0 0,-1-1 0 0 0,0 0 0 0 0,1 0 0 0 0,-1 0 0 0 0,0 0 0 0 0,0 1 0 0 0,0-1 0 0 0,0 0 0 0 0,0 1-1 0 0,1-1 1 0 0,-3 0 0 0 0,-2-2 97 0 0,0 1-1 0 0,0 0 1 0 0,0 0-1 0 0,0 1 1 0 0,0 0-1 0 0,-7-2 1 0 0,-18 1 493 0 0,22 1-483 0 0,1 1 0 0 0,-1 0 1 0 0,0 0-1 0 0,-13 2 0 0 0,-7 1 155 0 0,-45 1 0 0 0,15-2 52 0 0,-28 0 185 0 0,0-4 0 0 0,-100-16 0 0 0,87 7 75 0 0,-112 2-1 0 0,156 13-1543 0 0,1 1 1 0 0,-100 25-1 0 0,113-18-2333 0 0</inkml:trace>
</inkml:ink>
</file>

<file path=ppt/ink/ink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1-29T23:45:00.576"/>
    </inkml:context>
    <inkml:brush xml:id="br0">
      <inkml:brushProperty name="width" value="0.1" units="cm"/>
      <inkml:brushProperty name="height" value="0.1" units="cm"/>
      <inkml:brushProperty name="color" value="#E71224"/>
    </inkml:brush>
  </inkml:definitions>
  <inkml:trace contextRef="#ctx0" brushRef="#br0">1149 90 1375 0 0,'-11'-6'475'0'0,"0"0"0"0"0,0 1 0 0 0,0 0-1 0 0,-1 0 1 0 0,0 1 0 0 0,-16-3 0 0 0,-77-8 662 0 0,89 13-966 0 0,-153-8 1016 0 0,35 4-430 0 0,96 3-559 0 0,-202-12 649 0 0,185 14-792 0 0,0 3 0 0 0,-76 12 0 0 0,77-5-129 0 0,-1 1-14 0 0</inkml:trace>
</inkml:ink>
</file>

<file path=ppt/ink/ink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1-29T23:45:01.489"/>
    </inkml:context>
    <inkml:brush xml:id="br0">
      <inkml:brushProperty name="width" value="0.1" units="cm"/>
      <inkml:brushProperty name="height" value="0.1" units="cm"/>
      <inkml:brushProperty name="color" value="#E71224"/>
    </inkml:brush>
  </inkml:definitions>
  <inkml:trace contextRef="#ctx0" brushRef="#br0">1312 126 1351 0 0,'-11'-1'189'0'0,"1"0"-1"0"0,0-1 1 0 0,0-1-1 0 0,-1 0 1 0 0,-14-6-1 0 0,-14-4 395 0 0,38 13-568 0 0,-33-10 1043 0 0,0 2 0 0 0,-51-5 0 0 0,-172-19 924 0 0,57 5-1047 0 0,162 25-864 0 0,0 1 0 0 0,0 1 0 0 0,0 3 0 0 0,-45 7 0 0 0,-145 43-192 0 0,170-39-6 0 0,-5 3-40 0 0</inkml:trace>
</inkml:ink>
</file>

<file path=ppt/ink/ink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1-29T23:45:36.178"/>
    </inkml:context>
    <inkml:brush xml:id="br0">
      <inkml:brushProperty name="width" value="0.1" units="cm"/>
      <inkml:brushProperty name="height" value="0.1" units="cm"/>
      <inkml:brushProperty name="color" value="#E71224"/>
    </inkml:brush>
  </inkml:definitions>
  <inkml:trace contextRef="#ctx0" brushRef="#br0">1406 82 455 0 0,'-1'-1'91'0'0,"1"0"-1"0"0,0 1 0 0 0,-1-1 0 0 0,1 1 1 0 0,-1-1-1 0 0,1 1 0 0 0,-1-1 0 0 0,1 1 1 0 0,-1 0-1 0 0,1-1 0 0 0,-1 1 0 0 0,1-1 1 0 0,-1 1-1 0 0,1 0 0 0 0,-1 0 0 0 0,0-1 1 0 0,1 1-1 0 0,-1 0 0 0 0,0 0 0 0 0,1 0 1 0 0,-1 0-1 0 0,0 0 0 0 0,1 0 0 0 0,-2 0 0 0 0,1 0-61 0 0,1 0 0 0 0,-1 0-1 0 0,0 0 1 0 0,0 0 0 0 0,1 0-1 0 0,-1 0 1 0 0,0 0 0 0 0,1 0-1 0 0,-1 0 1 0 0,0 0 0 0 0,0 0-1 0 0,1 0 1 0 0,-1-1 0 0 0,0 1-1 0 0,1 0 1 0 0,-1-1 0 0 0,0 1-1 0 0,1 0 1 0 0,-1-1 0 0 0,0 1-1 0 0,1-1 1 0 0,-1 1 0 0 0,1-1-1 0 0,-1 1 1 0 0,0-2 270 0 0,-3-6 869 0 0,2 7-944 0 0,1 0 0 0 0,0-1 0 0 0,-1 1 0 0 0,1 0 0 0 0,0-1 0 0 0,0 1 0 0 0,0-1 0 0 0,0 0 0 0 0,0 1 0 0 0,1-1 0 0 0,-1 0 0 0 0,0 1 0 0 0,1-1 0 0 0,-1 0 0 0 0,1-1 0 0 0,-11-22 1392 0 0,7 24-1535 0 0,0 0-1 0 0,0 0 0 0 0,0 1 0 0 0,0-1 1 0 0,-1 1-1 0 0,1 0 0 0 0,0 0 0 0 0,0 0 1 0 0,-7 2-1 0 0,-16 2 391 0 0,-1-1 0 0 0,-45-1 0 0 0,60-1-314 0 0,0 0-1 0 0,0 1 0 0 0,-16 5 0 0 0,15-4-61 0 0,1 0 0 0 0,-1-1 0 0 0,-18 1-1 0 0,-110-1 742 0 0,75 4-555 0 0,22-2-162 0 0,-18 0 260 0 0,1-2 0 0 0,-96-11 1 0 0,81-8-25 0 0,4 1-80 0 0,-34 3-175 0 0,93 13-146 0 0,0 0 1 0 0,0 1-1 0 0,1 1 0 0 0,-1 0 0 0 0,-25 7 1 0 0,-28 16-2051 0 0,45-17-762 0 0,-12 4-1958 0 0</inkml:trace>
</inkml:ink>
</file>

<file path=ppt/ink/ink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1-29T23:45:37.206"/>
    </inkml:context>
    <inkml:brush xml:id="br0">
      <inkml:brushProperty name="width" value="0.1" units="cm"/>
      <inkml:brushProperty name="height" value="0.1" units="cm"/>
      <inkml:brushProperty name="color" value="#E71224"/>
    </inkml:brush>
  </inkml:definitions>
  <inkml:trace contextRef="#ctx0" brushRef="#br0">1719 222 1839 0 0,'-2'0'955'0'0,"0"0"-728"0"0,-1 0 0 0 0,1 0 0 0 0,0 0 0 0 0,-1 0-1 0 0,1 0 1 0 0,-1-1 0 0 0,1 1 0 0 0,0-1-1 0 0,-5-1 1 0 0,2-1 280 0 0,0 0 0 0 0,-1 0 0 0 0,1 1 0 0 0,-8-3 0 0 0,-14-7 511 0 0,19 8-819 0 0,1 0 0 0 0,0 1-1 0 0,-1 0 1 0 0,1 0 0 0 0,-1 1-1 0 0,0 0 1 0 0,0 0 0 0 0,0 1-1 0 0,0 0 1 0 0,0 0 0 0 0,-16 2-1 0 0,8-2 46 0 0,-1-1 0 0 0,1 0-1 0 0,-21-6 1 0 0,21 4-40 0 0,-1 0-1 0 0,1 2 1 0 0,-22-2 0 0 0,7 4 30 0 0,-49-6 1 0 0,-44-7 426 0 0,20 2-111 0 0,48 1-239 0 0,-63-20 1 0 0,73 17-40 0 0,0 1 1 0 0,-72-7 0 0 0,-104-3 131 0 0,170 20-787 0 0,0 3 0 0 0,0 3 0 0 0,0 1 0 0 0,1 3 1 0 0,-57 16-1 0 0,75-17-4723 0 0</inkml:trace>
</inkml:ink>
</file>

<file path=ppt/ink/ink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1-29T23:45:38.240"/>
    </inkml:context>
    <inkml:brush xml:id="br0">
      <inkml:brushProperty name="width" value="0.1" units="cm"/>
      <inkml:brushProperty name="height" value="0.1" units="cm"/>
      <inkml:brushProperty name="color" value="#E71224"/>
    </inkml:brush>
  </inkml:definitions>
  <inkml:trace contextRef="#ctx0" brushRef="#br0">1501 57 1375 0 0,'14'-13'215'0'0,"-14"13"-123"0"0,1-1-1 0 0,-1 1 1 0 0,0-1 0 0 0,0 1-1 0 0,1-1 1 0 0,-1 0 0 0 0,0 1-1 0 0,0-1 1 0 0,0 1 0 0 0,0-1-1 0 0,1 0 1 0 0,-1 1 0 0 0,0-1-1 0 0,0 1 1 0 0,0-1 0 0 0,0 0-1 0 0,-1 1 1 0 0,1-1 0 0 0,0 1-1 0 0,0-1 1 0 0,0 1 0 0 0,0-1-1 0 0,-1 0 1 0 0,1 1 0 0 0,0-1-1 0 0,0 1 1 0 0,-1-1 0 0 0,1 1-1 0 0,-1-1 1 0 0,-12-12 1110 0 0,7 10-1024 0 0,1 1 0 0 0,-1 0 0 0 0,0 0 0 0 0,0 1 0 0 0,0-1-1 0 0,0 1 1 0 0,0 1 0 0 0,0-1 0 0 0,-1 1 0 0 0,1 0 0 0 0,0 1 0 0 0,-11 1 0 0 0,-5 3 135 0 0,0 1 1 0 0,-26 11 0 0 0,25-8-32 0 0,-26 6-1 0 0,21-10-48 0 0,1-1-1 0 0,-1-1 0 0 0,1-2 1 0 0,-48-3-1 0 0,-111-24 1030 0 0,126 19-725 0 0,-91 0-1 0 0,-13-1-73 0 0,18 1-254 0 0,43 4-140 0 0,85 2-83 0 0,-180-4-810 0 0,162 9 376 0 0</inkml:trace>
</inkml:ink>
</file>

<file path=ppt/ink/ink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1-29T23:45:39.265"/>
    </inkml:context>
    <inkml:brush xml:id="br0">
      <inkml:brushProperty name="width" value="0.1" units="cm"/>
      <inkml:brushProperty name="height" value="0.1" units="cm"/>
      <inkml:brushProperty name="color" value="#E71224"/>
    </inkml:brush>
  </inkml:definitions>
  <inkml:trace contextRef="#ctx0" brushRef="#br0">2184 34 5151 0 0,'-8'-22'1688'0'0,"6"20"-1617"0"0,0 1 0 0 0,0 0 0 0 0,0 0 0 0 0,1 0 0 0 0,-1 0-1 0 0,0 0 1 0 0,0 0 0 0 0,0 0 0 0 0,-1 1 0 0 0,1-1 0 0 0,0 1-1 0 0,0 0 1 0 0,0-1 0 0 0,0 1 0 0 0,0 0 0 0 0,-1 0-1 0 0,-1 1 1 0 0,-41 6 482 0 0,30-3-317 0 0,-17 0 91 0 0,24-4-250 0 0,0 1 1 0 0,0 0 0 0 0,1 1-1 0 0,-1 0 1 0 0,-12 4-1 0 0,8-1 36 0 0,0-2 1 0 0,-1 1-1 0 0,1-2 0 0 0,-1 0 0 0 0,-13 1 0 0 0,-17 3 256 0 0,-8 0-97 0 0,-15 4-197 0 0,16-1 15 0 0,0-2 0 0 0,-55 0-1 0 0,48-4 99 0 0,-63 12 0 0 0,-18 8 37 0 0,-33 7-34 0 0,96-16-26 0 0,-2-4 0 0 0,0-2-1 0 0,-100-4 1 0 0,-41-23 158 0 0,56 3-211 0 0,49 7-184 0 0,20 0-3616 0 0,38 5-390 0 0</inkml:trace>
</inkml:ink>
</file>

<file path=ppt/ink/ink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1-29T23:32:42.896"/>
    </inkml:context>
    <inkml:brush xml:id="br0">
      <inkml:brushProperty name="width" value="0.1" units="cm"/>
      <inkml:brushProperty name="height" value="0.1" units="cm"/>
      <inkml:brushProperty name="color" value="#E71224"/>
    </inkml:brush>
  </inkml:definitions>
  <inkml:trace contextRef="#ctx0" brushRef="#br0">1 58 455 0 0,'0'-1'-4'0'0,"1"1"0"0"0,-1-1 0 0 0,1 1 0 0 0,-1-1 0 0 0,1 1 0 0 0,-1-1 0 0 0,0 1 0 0 0,1-1 0 0 0,-1 1 0 0 0,0-1-1 0 0,1 0 1 0 0,-1 1 0 0 0,0-1 0 0 0,0 1 0 0 0,1-2 0 0 0,-1 1 52 0 0,0 1 1 0 0,0-1-1 0 0,0 1 1 0 0,0-1-1 0 0,1 1 0 0 0,-1-1 1 0 0,0 1-1 0 0,0-1 0 0 0,0 1 1 0 0,1 0-1 0 0,-1-1 1 0 0,0 1-1 0 0,1-1 0 0 0,-1 1 1 0 0,0 0-1 0 0,1-1 1 0 0,-1 1-1 0 0,0 0 0 0 0,1-1 1 0 0,-1 1-1 0 0,1 0 1 0 0,-1-1-1 0 0,1 1 0 0 0,-1 0 1 0 0,1 0-1 0 0,-1 0 1 0 0,0 0-1 0 0,1-1 0 0 0,-1 1 1 0 0,2 0-1 0 0,3 0 400 0 0,0-1 0 0 0,0 0-1 0 0,0 0 1 0 0,10-5 0 0 0,10-1-238 0 0,8 4-139 0 0,0 1 0 0 0,0 1 0 0 0,0 2 0 0 0,39 6 0 0 0,-2-1 426 0 0,113 22 219 0 0,-180-27-706 0 0,75 12 116 0 0,0-3 1 0 0,0-3 0 0 0,99-4-1 0 0,-12-13 321 0 0,89-1 40 0 0,-155 10-359 0 0,167-22 0 0 0,-194 13-25 0 0,-1 3 0 0 0,105 3 0 0 0,29 25 55 0 0,-56-3-127 0 0,-1 0 39 0 0,8 0-76 0 0,182 18 6 0 0,-332-35 0 0 0,698 46 64 0 0,-586-44-37 0 0,122-14 0 0 0,189-16 487 0 0,-208 13-450 0 0,-69 4-64 0 0,547-33 190 0 0,-456 18-179 0 0,88-3-12 0 0,-178 33 1 0 0,76-2 0 0 0,-220-3 6 0 0,263-15 58 0 0,-1 22-70 0 0,-202-1 6 0 0,142 9 0 0 0,-149-13 0 0 0,87-9 0 0 0,61 2 0 0 0,-92 5 0 0 0,1-3 0 0 0,116-3 0 0 0,-48-9 0 0 0,-93 5 32 0 0,163 5 0 0 0,-240 6-167 0 0,1 1 0 0 0,-1 1 0 0 0,-1 0 0 0 0,29 10-1 0 0,-19-3-2924 0 0</inkml:trace>
</inkml:ink>
</file>

<file path=ppt/ink/ink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1-29T23:45:42.037"/>
    </inkml:context>
    <inkml:brush xml:id="br0">
      <inkml:brushProperty name="width" value="0.1" units="cm"/>
      <inkml:brushProperty name="height" value="0.1" units="cm"/>
      <inkml:brushProperty name="color" value="#E71224"/>
    </inkml:brush>
  </inkml:definitions>
  <inkml:trace contextRef="#ctx0" brushRef="#br0">1876 295 455 0 0,'0'-1'35'0'0,"0"1"-1"0"0,0-1 1 0 0,-1 0-1 0 0,1 1 0 0 0,-1-1 1 0 0,1 1-1 0 0,0-1 1 0 0,-1 1-1 0 0,1-1 0 0 0,-1 0 1 0 0,1 1-1 0 0,-1 0 1 0 0,1-1-1 0 0,-1 1 0 0 0,0-1 1 0 0,1 1-1 0 0,-1 0 1 0 0,0-1-1 0 0,1 1 0 0 0,-1 0 1 0 0,0 0-1 0 0,1-1 1 0 0,-1 1-1 0 0,0 0 0 0 0,1 0 1 0 0,-2 0-1 0 0,-19-2 1772 0 0,14 3-1756 0 0,0 0 1 0 0,0-1-1 0 0,1 0 0 0 0,-1 0 0 0 0,0-1 0 0 0,0 0 0 0 0,1 0 1 0 0,-11-4-1 0 0,-4-2 462 0 0,-25-13 1 0 0,-1 0 526 0 0,28 13-589 0 0,-1 0 74 0 0,0 0 0 0 0,-39-8-1 0 0,-77-9 401 0 0,-45-5 98 0 0,-38-2 752 0 0,151 16-1152 0 0,-65-11 44 0 0,-91-7 17 0 0,36 4-123 0 0,158 25-519 0 0,-1 3 0 0 0,0 0 1 0 0,1 2-1 0 0,-54 8 0 0 0,42-1-2771 0 0,-50 17-1 0 0,45-9-409 0 0</inkml:trace>
</inkml:ink>
</file>

<file path=ppt/ink/ink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1-29T23:45:42.963"/>
    </inkml:context>
    <inkml:brush xml:id="br0">
      <inkml:brushProperty name="width" value="0.1" units="cm"/>
      <inkml:brushProperty name="height" value="0.1" units="cm"/>
      <inkml:brushProperty name="color" value="#E71224"/>
    </inkml:brush>
  </inkml:definitions>
  <inkml:trace contextRef="#ctx0" brushRef="#br0">2229 100 3023 0 0,'-1'0'134'0'0,"0"2"-6"0"0,-15 8 233 0 0,15-8-270 0 0,-1-1-1 0 0,1 0 0 0 0,-1 0 1 0 0,0 1-1 0 0,0-1 1 0 0,1 0-1 0 0,-1 0 1 0 0,0-1-1 0 0,0 1 0 0 0,-4 1 1 0 0,-141 14 3925 0 0,19-2-2506 0 0,102-11-1294 0 0,1-1-1 0 0,0-1 0 0 0,-35-2 0 0 0,-75-15 401 0 0,69 7-269 0 0,-124-31 646 0 0,7 2-138 0 0,123 28-634 0 0,29 4-68 0 0,-50-2 1 0 0,-161-8 219 0 0,-2 0-184 0 0,185 16-132 0 0,0 1 0 0 0,-66 12 1 0 0,72-3-598 0 0,0 4 1 0 0,-91 35-1 0 0,92-29-4335 0 0</inkml:trace>
</inkml:ink>
</file>

<file path=ppt/ink/ink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1-29T23:45:44.927"/>
    </inkml:context>
    <inkml:brush xml:id="br0">
      <inkml:brushProperty name="width" value="0.1" units="cm"/>
      <inkml:brushProperty name="height" value="0.1" units="cm"/>
      <inkml:brushProperty name="color" value="#E71224"/>
    </inkml:brush>
  </inkml:definitions>
  <inkml:trace contextRef="#ctx0" brushRef="#br0">1189 17 3023 0 0,'-3'0'33'0'0,"0"-1"1"0"0,0 0-1 0 0,0 1 0 0 0,0 0 0 0 0,0 0 0 0 0,0 0 0 0 0,0 0 0 0 0,0 0 0 0 0,0 1 0 0 0,0-1 0 0 0,1 1 0 0 0,-1 0 0 0 0,-5 1 0 0 0,-16 4 160 0 0,2-6 372 0 0,1-1 0 0 0,-1 0 0 0 0,1-2 0 0 0,-23-5 0 0 0,24 4-93 0 0,0 0-1 0 0,0 2 1 0 0,0 0 0 0 0,-1 1-1 0 0,-21 2 1 0 0,-57 15 291 0 0,0 4-1 0 0,-105 36 1 0 0,145-41-567 0 0,-1-3 1 0 0,-106 8-1 0 0,35-6-3845 0 0,103-10-34 0 0</inkml:trace>
</inkml:ink>
</file>

<file path=ppt/ink/ink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1-29T23:45:46.448"/>
    </inkml:context>
    <inkml:brush xml:id="br0">
      <inkml:brushProperty name="width" value="0.1" units="cm"/>
      <inkml:brushProperty name="height" value="0.1" units="cm"/>
      <inkml:brushProperty name="color" value="#E71224"/>
    </inkml:brush>
  </inkml:definitions>
  <inkml:trace contextRef="#ctx0" brushRef="#br0">1801 64 455 0 0,'0'-2'83'0'0,"0"0"0"0"0,0 0 0 0 0,0 0 0 0 0,-1 0 0 0 0,1 0 0 0 0,0 0 0 0 0,-1 0 0 0 0,0 0 0 0 0,1 0-1 0 0,-1 0 1 0 0,0 0 0 0 0,0 1 0 0 0,0-1 0 0 0,0 0 0 0 0,0 0 0 0 0,0 1 0 0 0,0-1 0 0 0,-1 1 0 0 0,1-1 0 0 0,-1 1-1 0 0,1 0 1 0 0,-1-1 0 0 0,0 1 0 0 0,1 0 0 0 0,-1 0 0 0 0,0 0 0 0 0,0 0 0 0 0,-2-1 0 0 0,-3 0 328 0 0,0 1 1 0 0,-1-1 0 0 0,1 1 0 0 0,-1 0 0 0 0,1 1-1 0 0,-9 0 1 0 0,-137-6 2093 0 0,-91 23-1243 0 0,109-4-868 0 0,29-10 625 0 0,-195-21-1 0 0,225 11-687 0 0,-26-1-499 0 0,1 5-1 0 0,0 5 0 0 0,0 4 0 0 0,-142 26 0 0 0,197-22-3955 0 0</inkml:trace>
</inkml:ink>
</file>

<file path=ppt/ink/ink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1-29T23:45:50.147"/>
    </inkml:context>
    <inkml:brush xml:id="br0">
      <inkml:brushProperty name="width" value="0.1" units="cm"/>
      <inkml:brushProperty name="height" value="0.1" units="cm"/>
      <inkml:brushProperty name="color" value="#E71224"/>
    </inkml:brush>
  </inkml:definitions>
  <inkml:trace contextRef="#ctx0" brushRef="#br0">2131 33 2671 0 0,'0'-4'266'0'0,"-1"-15"1084"0"0,1 19-1303 0 0,0 0 0 0 0,0-1 0 0 0,0 1 0 0 0,0-1 0 0 0,-1 1 0 0 0,1-1 0 0 0,0 1 0 0 0,0-1 0 0 0,0 1 0 0 0,-1-1 0 0 0,1 1 0 0 0,0 0 0 0 0,-1-1 0 0 0,1 1 0 0 0,0 0 0 0 0,-1-1 0 0 0,1 1 0 0 0,-1 0 0 0 0,1-1 0 0 0,0 1 0 0 0,-1 0 0 0 0,1 0 0 0 0,-1-1 0 0 0,1 1 0 0 0,-1 0 0 0 0,1 0 0 0 0,-1 0 0 0 0,1 0 0 0 0,-1 0 0 0 0,1 0 0 0 0,-1-1 0 0 0,-3 3 223 0 0,0 0-1 0 0,0-1 0 0 0,0 1 0 0 0,0 1 1 0 0,1-1-1 0 0,-1 0 0 0 0,1 1 0 0 0,0 0 0 0 0,-5 4 1 0 0,-18 13-128 0 0,-64 23 1103 0 0,83-40-1125 0 0,1 0 1 0 0,-1-1-1 0 0,0 0 0 0 0,0 0 0 0 0,0-1 0 0 0,0 0 0 0 0,0 0 0 0 0,-14 0 0 0 0,-4-2 318 0 0,-30-6 0 0 0,32 3-173 0 0,-30 0 1 0 0,-50 6 123 0 0,-66-1 68 0 0,113-2-344 0 0,-35-3 64 0 0,-125-16 415 0 0,-8 9-365 0 0,2 1 26 0 0,62-3-78 0 0,49 6-94 0 0,78 4-142 0 0,-1 2-1 0 0,1 1 1 0 0,0 2-1 0 0,-1 1 1 0 0,1 1-1 0 0,1 2 1 0 0,-40 12-1 0 0,37-7-1159 0 0,-3 0-3530 0 0</inkml:trace>
</inkml:ink>
</file>

<file path=ppt/ink/ink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1-29T23:45:51.927"/>
    </inkml:context>
    <inkml:brush xml:id="br0">
      <inkml:brushProperty name="width" value="0.1" units="cm"/>
      <inkml:brushProperty name="height" value="0.1" units="cm"/>
      <inkml:brushProperty name="color" value="#E71224"/>
    </inkml:brush>
  </inkml:definitions>
  <inkml:trace contextRef="#ctx0" brushRef="#br0">1199 113 1839 0 0,'-11'-8'780'0'0,"-1"1"-1"0"0,0 0 0 0 0,0 0 0 0 0,0 1 0 0 0,-1 1 0 0 0,-19-6 0 0 0,15 7-550 0 0,0 0-1 0 0,0 2 1 0 0,-1 0 0 0 0,1 1 0 0 0,-26 1 0 0 0,-16-1 48 0 0,2 0 191 0 0,-32-4 520 0 0,-101-5 197 0 0,23 2-522 0 0,96-1-451 0 0,-84-5 445 0 0,132 13-931 0 0,0 2 0 0 0,0 0-1 0 0,0 2 1 0 0,-40 9 0 0 0,40-5-888 0 0</inkml:trace>
</inkml:ink>
</file>

<file path=ppt/ink/ink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1-29T23:45:52.916"/>
    </inkml:context>
    <inkml:brush xml:id="br0">
      <inkml:brushProperty name="width" value="0.1" units="cm"/>
      <inkml:brushProperty name="height" value="0.1" units="cm"/>
      <inkml:brushProperty name="color" value="#E71224"/>
    </inkml:brush>
  </inkml:definitions>
  <inkml:trace contextRef="#ctx0" brushRef="#br0">2445 13 1839 0 0,'-1'-1'300'0'0,"0"0"0"0"0,0 0 0 0 0,-1 0 0 0 0,1 0 0 0 0,0 0 0 0 0,0 1 0 0 0,-1-1 0 0 0,1 1 0 0 0,0-1 0 0 0,-1 1 0 0 0,1-1 0 0 0,-1 1 0 0 0,1 0 0 0 0,-1 0 0 0 0,1 0 0 0 0,-3 0 0 0 0,-27 4 227 0 0,-1 1-476 0 0,-159 5 2511 0 0,-47 8-1299 0 0,33 1-822 0 0,-136-15 375 0 0,66-1-336 0 0,113-4-178 0 0,-224-32-1 0 0,365 30-321 0 0,-90-11-386 0 0,-191-2-1 0 0,240 18-2740 0 0,-1 0-1028 0 0</inkml:trace>
</inkml:ink>
</file>

<file path=ppt/ink/ink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1-29T23:45:55.126"/>
    </inkml:context>
    <inkml:brush xml:id="br0">
      <inkml:brushProperty name="width" value="0.1" units="cm"/>
      <inkml:brushProperty name="height" value="0.1" units="cm"/>
      <inkml:brushProperty name="color" value="#E71224"/>
    </inkml:brush>
  </inkml:definitions>
  <inkml:trace contextRef="#ctx0" brushRef="#br0">881 134 4175 0 0,'-17'-11'768'0'0,"-3"3"-89"0"0,-1 1 0 0 0,0 1 0 0 0,0 1 0 0 0,0 0 0 0 0,0 2 0 0 0,-24-1 0 0 0,-59-12 603 0 0,21-5-253 0 0,39 8-647 0 0,0 3-1 0 0,0 1 0 0 0,-1 2 1 0 0,-46-1-1 0 0,73 8-388 0 0,0 0-45 0 0,0 0-1 0 0,-1 0 0 0 0,1 2 1 0 0,0 1-1 0 0,0 0 1 0 0,-19 6-1 0 0,-13 5-1689 0 0,25-8-2576 0 0</inkml:trace>
</inkml:ink>
</file>

<file path=ppt/ink/ink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1-29T23:45:55.966"/>
    </inkml:context>
    <inkml:brush xml:id="br0">
      <inkml:brushProperty name="width" value="0.1" units="cm"/>
      <inkml:brushProperty name="height" value="0.1" units="cm"/>
      <inkml:brushProperty name="color" value="#E71224"/>
    </inkml:brush>
  </inkml:definitions>
  <inkml:trace contextRef="#ctx0" brushRef="#br0">1212 60 2303 0 0,'-2'-1'159'0'0,"1"0"0"0"0,-1 1 0 0 0,1-1 0 0 0,-1 1 0 0 0,1-1 0 0 0,-1 1 0 0 0,1-1 0 0 0,-1 1 0 0 0,1 0 0 0 0,-1 0 0 0 0,0 0 0 0 0,1 0 0 0 0,-1 0 0 0 0,1 0 0 0 0,-1 0 0 0 0,0 1 0 0 0,-1 0 0 0 0,-9 0 65 0 0,-5 0 58 0 0,-1 1 0 0 0,1 1 0 0 0,0 0 0 0 0,0 1 0 0 0,-16 7 0 0 0,27-9-228 0 0,-11 2 166 0 0,1-1 0 0 0,-1-1 0 0 0,1 0 0 0 0,-25 0 0 0 0,-4-1 384 0 0,14 0-135 0 0,-1-3 0 0 0,1 0 0 0 0,-41-9 0 0 0,5 1 271 0 0,-108-23 771 0 0,80 13-830 0 0,62 13-561 0 0,0 1-1 0 0,0 2 0 0 0,-66 1 1 0 0,9 12-502 0 0,31 0-3384 0 0,16-1-532 0 0</inkml:trace>
</inkml:ink>
</file>

<file path=ppt/ink/ink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1-29T23:45:56.717"/>
    </inkml:context>
    <inkml:brush xml:id="br0">
      <inkml:brushProperty name="width" value="0.1" units="cm"/>
      <inkml:brushProperty name="height" value="0.1" units="cm"/>
      <inkml:brushProperty name="color" value="#E71224"/>
    </inkml:brush>
  </inkml:definitions>
  <inkml:trace contextRef="#ctx0" brushRef="#br0">1762 64 1639 0 0,'0'0'70'0'0,"0"1"4"0"0,0-2-14 0 0,-2 0 231 0 0,-1 1 0 0 0,0 0-1 0 0,1-1 1 0 0,-1 1 0 0 0,1 0-1 0 0,-1 1 1 0 0,1-1 0 0 0,-5 1-1 0 0,-14 1 393 0 0,0 0-1 0 0,0-1 1 0 0,0-2-1 0 0,0 0 1 0 0,-35-7-1 0 0,33 6-309 0 0,-1 0 0 0 0,0 1 0 0 0,-23 3-1 0 0,-26-1 157 0 0,-496-37 1776 0 0,244 16-1849 0 0,251 20-470 0 0,1 4 0 0 0,-106 19 0 0 0,70-1-3732 0 0,56-10-362 0 0</inkml:trace>
</inkml:ink>
</file>

<file path=ppt/ink/ink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1-29T23:33:10.163"/>
    </inkml:context>
    <inkml:brush xml:id="br0">
      <inkml:brushProperty name="width" value="0.1" units="cm"/>
      <inkml:brushProperty name="height" value="0.1" units="cm"/>
      <inkml:brushProperty name="color" value="#E71224"/>
    </inkml:brush>
  </inkml:definitions>
  <inkml:trace contextRef="#ctx0" brushRef="#br0">0 86 919 0 0,'8'-21'1178'0'0,"-1"14"-662"0"0,0 0 0 0 0,1 0 0 0 0,0 0 1 0 0,0 1-1 0 0,0 0 0 0 0,12-6 0 0 0,-16 10-411 0 0,-1 0 1 0 0,0 0-1 0 0,1 1 0 0 0,-1 0 1 0 0,1 0-1 0 0,0 0 0 0 0,-1 0 0 0 0,1 0 1 0 0,0 1-1 0 0,0-1 0 0 0,0 1 1 0 0,-1 0-1 0 0,6 1 0 0 0,2 1 92 0 0,0 0 0 0 0,0 1 0 0 0,12 4 0 0 0,-13-3-124 0 0,1-1 0 0 0,0 0 0 0 0,16 2-1 0 0,98 6 672 0 0,-83-3-572 0 0,-33-6-133 0 0,0 0 0 0 0,0 0 0 0 0,15 0 0 0 0,111 5 244 0 0,-87-3-187 0 0,91 12 160 0 0,-2 1 194 0 0,-133-16-441 0 0,125 12 198 0 0,-35-4-73 0 0,-51-7-70 0 0,-31-2-40 0 0,0 1-1 0 0,0 0 1 0 0,1 0-1 0 0,13 5 0 0 0,-10-3 8 0 0,1 0 0 0 0,-1-2 1 0 0,1 1-1 0 0,28-3 0 0 0,-19 1-5 0 0,25-3 4 0 0,71-11 1 0 0,-70 6 77 0 0,71-2 0 0 0,-111 10-88 0 0,300-6 152 0 0,-224 6-58 0 0,20-2 17 0 0,289-39 8 0 0,-344 38-4 0 0,65 6 0 0 0,-24-1-85 0 0,256-13 129 0 0,-347 10-177 0 0,295 9 57 0 0,-286-7-43 0 0,37 4 12 0 0,-32-2-20 0 0,0-1 1 0 0,24-1-1 0 0,-32-1-7 0 0,111-2 62 0 0,-73 3-39 0 0,-30-2 0 0 0,0 2-1 0 0,0 0 0 0 0,30 6 1 0 0,-16-1-18 0 0,37 3 0 0 0,-26-4-8 0 0,169 11 56 0 0,-187-14-51 0 0,0 0 1 0 0,32 8 0 0 0,12 1-5 0 0,-7-4 23 0 0,0-3-1 0 0,98-5 0 0 0,-88-6-21 0 0,-15 0 0 0 0,98 3 0 0 0,-151 4 6 0 0,0 0 1 0 0,1 0-1 0 0,-1 1 0 0 0,0 0 0 0 0,0-1 0 0 0,0 1 0 0 0,0 0 0 0 0,0 0 0 0 0,0 1 0 0 0,0-1 0 0 0,0 1 1 0 0,0-1-1 0 0,0 1 0 0 0,-1 0 0 0 0,6 4 0 0 0,-6-2-106 0 0,0-1-1 0 0,1 0 1 0 0,-1 1 0 0 0,0-1-1 0 0,-1 1 1 0 0,1-1 0 0 0,-1 1-1 0 0,1 0 1 0 0,-1 0 0 0 0,0-1-1 0 0,-1 1 1 0 0,2 7 0 0 0,0 7-1078 0 0</inkml:trace>
</inkml:ink>
</file>

<file path=ppt/ink/ink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1-29T23:46:20.641"/>
    </inkml:context>
    <inkml:brush xml:id="br0">
      <inkml:brushProperty name="width" value="0.1" units="cm"/>
      <inkml:brushProperty name="height" value="0.1" units="cm"/>
      <inkml:brushProperty name="color" value="#E71224"/>
    </inkml:brush>
  </inkml:definitions>
  <inkml:trace contextRef="#ctx0" brushRef="#br0">1300 50 919 0 0,'0'-9'1034'0'0,"-2"-24"3164"0"0,2 33-4147 0 0,0 0-1 0 0,0-1 1 0 0,-1 1-1 0 0,1 0 1 0 0,0-1-1 0 0,0 1 1 0 0,0 0-1 0 0,0-1 1 0 0,0 1-1 0 0,0 0 1 0 0,0-1-1 0 0,-1 1 1 0 0,1 0-1 0 0,0 0 0 0 0,0-1 1 0 0,0 1-1 0 0,-1 0 1 0 0,1 0-1 0 0,0-1 1 0 0,0 1-1 0 0,-1 0 1 0 0,1 0-1 0 0,0 0 1 0 0,0-1-1 0 0,-1 1 1 0 0,1 0-1 0 0,0 0 1 0 0,-1 0-1 0 0,1 0 1 0 0,0 0-1 0 0,-1 0 0 0 0,1 0 1 0 0,0-1-1 0 0,-1 1 1 0 0,1 0-1 0 0,0 0 1 0 0,-1 0-1 0 0,1 0 1 0 0,0 0-1 0 0,-1 1 1 0 0,1-1-1 0 0,-1 0 1 0 0,-19 5 770 0 0,5-1-437 0 0,-73 4 1360 0 0,76-6-1574 0 0,0 1 0 0 0,1 0 0 0 0,-1 1 0 0 0,1 0 0 0 0,0 1 0 0 0,-16 10 0 0 0,-5 0 0 0 0,-3-1 262 0 0,-1-1 0 0 0,-52 10 0 0 0,51-16-64 0 0,-1-1 0 0 0,1-3 0 0 0,-1 0 0 0 0,0-3 0 0 0,0-1 0 0 0,0-2-1 0 0,1-2 1 0 0,-1-1 0 0 0,1-2 0 0 0,1-1 0 0 0,-51-20 0 0 0,59 18-387 0 0,0 2 1 0 0,-49-11-1 0 0,67 18-49 0 0,-1 1 0 0 0,0 1 0 0 0,0-1 0 0 0,1 1 1 0 0,-1 1-1 0 0,0 0 0 0 0,1 1 0 0 0,-1 0 0 0 0,1 0 0 0 0,-20 8 0 0 0,8 1-1217 0 0,-24 15 0 0 0,6-2-4229 0 0</inkml:trace>
</inkml:ink>
</file>

<file path=ppt/ink/ink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1-29T23:46:21.618"/>
    </inkml:context>
    <inkml:brush xml:id="br0">
      <inkml:brushProperty name="width" value="0.1" units="cm"/>
      <inkml:brushProperty name="height" value="0.1" units="cm"/>
      <inkml:brushProperty name="color" value="#E71224"/>
    </inkml:brush>
  </inkml:definitions>
  <inkml:trace contextRef="#ctx0" brushRef="#br0">1644 67 4175 0 0,'-10'-2'842'0'0,"7"2"-687"0"0,1 0 0 0 0,-1 0 0 0 0,0-1-1 0 0,0 1 1 0 0,0-1 0 0 0,0 0 0 0 0,0 0-1 0 0,-3-1 1 0 0,-11-12 1170 0 0,11 9-1046 0 0,1 0 1 0 0,0 1-1 0 0,-1 0 0 0 0,0 0 0 0 0,0 1 0 0 0,0 0 1 0 0,-1 0-1 0 0,1 0 0 0 0,-11-3 0 0 0,-2 4-99 0 0,1 0 0 0 0,-1 2 0 0 0,1 0 0 0 0,-26 3-1 0 0,-20 0 146 0 0,-42 0 419 0 0,-144 21 0 0 0,109 5-398 0 0,2-1 148 0 0,94-21-144 0 0,-84 0-1 0 0,103-8-197 0 0,1 0-1 0 0,-1-2 0 0 0,1-1 1 0 0,-45-13-1 0 0,-15-9-784 0 0,-144-23 0 0 0,209 47-2909 0 0,1 1-1082 0 0</inkml:trace>
</inkml:ink>
</file>

<file path=ppt/ink/ink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1-29T23:46:22.848"/>
    </inkml:context>
    <inkml:brush xml:id="br0">
      <inkml:brushProperty name="width" value="0.1" units="cm"/>
      <inkml:brushProperty name="height" value="0.1" units="cm"/>
      <inkml:brushProperty name="color" value="#E71224"/>
    </inkml:brush>
  </inkml:definitions>
  <inkml:trace contextRef="#ctx0" brushRef="#br0">2366 5 1839 0 0,'-10'7'2423'0'0,"9"-6"-2275"0"0,0-1-1 0 0,1 1 1 0 0,-1 0-1 0 0,0 0 0 0 0,0-1 1 0 0,0 1-1 0 0,0 0 1 0 0,0-1-1 0 0,0 1 0 0 0,0-1 1 0 0,0 1-1 0 0,0-1 1 0 0,0 1-1 0 0,0-1 0 0 0,0 0 1 0 0,0 0-1 0 0,0 1 1 0 0,0-1-1 0 0,0 0 0 0 0,-1 0 1 0 0,1 0-1 0 0,-2-1 1 0 0,-25-4 985 0 0,0 1 1 0 0,-52-1-1 0 0,8 2-415 0 0,25 0-314 0 0,0 2 0 0 0,-71 8 0 0 0,39 7-153 0 0,49-8-162 0 0,-45 3 1 0 0,-2-3 151 0 0,-33 0 168 0 0,4-1 22 0 0,-109 19-1 0 0,136-14-320 0 0,8-1-7 0 0,-1 2 96 0 0,-86 0 0 0 0,117-12-29 0 0,1-1-1 0 0,0-2 1 0 0,0-1 0 0 0,-76-21-1 0 0,-68-32 351 0 0,169 53-562 0 0,-1 1 1 0 0,1 0-1 0 0,-1 1 0 0 0,1 1 0 0 0,-1 1 0 0 0,0 0 0 0 0,0 1 0 0 0,0 0 0 0 0,0 1 1 0 0,1 1-1 0 0,-1 1 0 0 0,1 0 0 0 0,-1 1 0 0 0,-22 10 0 0 0,-40 18-4758 0 0,36-12-148 0 0</inkml:trace>
</inkml:ink>
</file>

<file path=ppt/ink/ink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1-29T23:46:25.044"/>
    </inkml:context>
    <inkml:brush xml:id="br0">
      <inkml:brushProperty name="width" value="0.1" units="cm"/>
      <inkml:brushProperty name="height" value="0.1" units="cm"/>
      <inkml:brushProperty name="color" value="#E71224"/>
    </inkml:brush>
  </inkml:definitions>
  <inkml:trace contextRef="#ctx0" brushRef="#br0">1574 47 919 0 0,'-1'-2'224'0'0,"0"1"-1"0"0,0 0 1 0 0,-1-1-1 0 0,1 1 0 0 0,0 0 1 0 0,-1 0-1 0 0,1-1 1 0 0,-1 1-1 0 0,1 0 0 0 0,-1 0 1 0 0,1 1-1 0 0,-1-1 1 0 0,0 0-1 0 0,0 1 0 0 0,1-1 1 0 0,-4 0-1 0 0,-39-6 12 0 0,10 1 19 0 0,3 0 368 0 0,0 2 1 0 0,-1 0-1 0 0,-53 2 0 0 0,-120 16 987 0 0,37 0-528 0 0,-1-21-78 0 0,111 2-554 0 0,-69 3 1 0 0,55 5-326 0 0,32-2-41 0 0,0 1 0 0 0,0 2 0 0 0,-46 11 0 0 0,61-10-106 0 0,1 2 0 0 0,1 1-1 0 0,-1 1 1 0 0,1 1 0 0 0,1 0-1 0 0,-1 2 1 0 0,-34 25 0 0 0,25-11-912 0 0,1-1-296 0 0</inkml:trace>
</inkml:ink>
</file>

<file path=ppt/ink/ink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1-29T23:46:26.348"/>
    </inkml:context>
    <inkml:brush xml:id="br0">
      <inkml:brushProperty name="width" value="0.1" units="cm"/>
      <inkml:brushProperty name="height" value="0.1" units="cm"/>
      <inkml:brushProperty name="color" value="#E71224"/>
    </inkml:brush>
  </inkml:definitions>
  <inkml:trace contextRef="#ctx0" brushRef="#br0">1326 96 1375 0 0,'-24'-22'1520'0'0,"22"21"-1296"0"0,1-1 0 0 0,0 1 0 0 0,0-1 0 0 0,-1 0 0 0 0,1 1 0 0 0,0-1 0 0 0,1 0 0 0 0,-1 0 0 0 0,0 0 0 0 0,-1-2 0 0 0,-6-15 210 0 0,6 16-335 0 0,-1 1 0 0 0,0-1 0 0 0,0 0 0 0 0,0 1 0 0 0,0-1 0 0 0,0 1 0 0 0,0 0 0 0 0,0 0 0 0 0,-1 0 0 0 0,1 1 0 0 0,-1-1 0 0 0,1 1 0 0 0,-1 0 0 0 0,0 0 0 0 0,1 0 0 0 0,-1 0 0 0 0,0 0 0 0 0,-5 1 0 0 0,-7 0 149 0 0,0 0 0 0 0,0 1 0 0 0,-19 4 0 0 0,-4 1-49 0 0,-535 23 2333 0 0,485-26-2729 0 0,0 4 0 0 0,1 4 1 0 0,-108 28-1 0 0,142-26-3614 0 0</inkml:trace>
</inkml:ink>
</file>

<file path=ppt/ink/ink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1-29T23:46:28.094"/>
    </inkml:context>
    <inkml:brush xml:id="br0">
      <inkml:brushProperty name="width" value="0.1" units="cm"/>
      <inkml:brushProperty name="height" value="0.1" units="cm"/>
      <inkml:brushProperty name="color" value="#E71224"/>
    </inkml:brush>
  </inkml:definitions>
  <inkml:trace contextRef="#ctx0" brushRef="#br0">3297 143 3079 0 0,'0'-1'73'0'0,"1"0"0"0"0,0 1-1 0 0,-1-1 1 0 0,0 0-1 0 0,1 0 1 0 0,-1 0-1 0 0,0 0 1 0 0,1 0-1 0 0,-1 0 1 0 0,0 0-1 0 0,0 0 1 0 0,0 0-1 0 0,0 0 1 0 0,0 0-1 0 0,0 0 1 0 0,0 0-1 0 0,0 0 1 0 0,0 0-1 0 0,0 0 1 0 0,0 0-1 0 0,-1 0 1 0 0,1 0 0 0 0,0 0-1 0 0,-1 0 1 0 0,1 0-1 0 0,-1 1 1 0 0,1-1-1 0 0,-1 0 1 0 0,1 0-1 0 0,-1 0 1 0 0,0 1-1 0 0,0-1 1 0 0,1 0-1 0 0,-1 0 1 0 0,0 1-1 0 0,0-1 1 0 0,1 1-1 0 0,-1-1 1 0 0,0 1-1 0 0,0-1 1 0 0,0 1-1 0 0,0 0 1 0 0,0-1 0 0 0,0 1-1 0 0,0 0 1 0 0,0 0-1 0 0,0-1 1 0 0,0 1-1 0 0,-1 0 1 0 0,-6-1 13 0 0,0 0 0 0 0,-1 1 0 0 0,1 0-1 0 0,-12 1 1 0 0,-132 15 1418 0 0,80-6-1018 0 0,0-4-1 0 0,1-3 0 0 0,-1-2 1 0 0,-112-15-1 0 0,38 0 106 0 0,-153 5-1 0 0,245 10-490 0 0,-249-12 440 0 0,-172-12 192 0 0,400 21-616 0 0,-23-4-5 0 0,-115-23-1 0 0,22 2 67 0 0,139 23-136 0 0,-87 2 0 0 0,-248 47-299 0 0,269-25-800 0 0,66-10 430 0 0</inkml:trace>
</inkml:ink>
</file>

<file path=ppt/ink/ink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1-29T23:46:30.384"/>
    </inkml:context>
    <inkml:brush xml:id="br0">
      <inkml:brushProperty name="width" value="0.1" units="cm"/>
      <inkml:brushProperty name="height" value="0.1" units="cm"/>
      <inkml:brushProperty name="color" value="#E71224"/>
    </inkml:brush>
  </inkml:definitions>
  <inkml:trace contextRef="#ctx0" brushRef="#br0">1689 48 455 0 0,'-2'-21'1818'0'0,"1"20"-1666"0"0,1 0 0 0 0,-1 0 0 0 0,1 0 1 0 0,0 0-1 0 0,-1 1 0 0 0,1-1 0 0 0,-1 0 0 0 0,0 0 0 0 0,1 1 0 0 0,-1-1 0 0 0,1 0 0 0 0,-1 1 1 0 0,0-1-1 0 0,0 1 0 0 0,1-1 0 0 0,-1 1 0 0 0,0-1 0 0 0,0 1 0 0 0,0 0 0 0 0,-1-1 0 0 0,-14-3 320 0 0,-1 1 0 0 0,0 1 0 0 0,0 0 0 0 0,0 1 0 0 0,1 1 0 0 0,-31 4 0 0 0,-37-2 92 0 0,-99-2-20 0 0,-127 2 330 0 0,-18-2-100 0 0,264-3-705 0 0,-182-2 198 0 0,210 7-272 0 0,1 1 0 0 0,0 2 0 0 0,0 2 0 0 0,-66 21 0 0 0,68-16-370 0 0,-2 0-105 0 0</inkml:trace>
</inkml:ink>
</file>

<file path=ppt/ink/ink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1-29T23:46:31.301"/>
    </inkml:context>
    <inkml:brush xml:id="br0">
      <inkml:brushProperty name="width" value="0.1" units="cm"/>
      <inkml:brushProperty name="height" value="0.1" units="cm"/>
      <inkml:brushProperty name="color" value="#E71224"/>
    </inkml:brush>
  </inkml:definitions>
  <inkml:trace contextRef="#ctx0" brushRef="#br0">1077 134 1839 0 0,'-1'-1'58'0'0,"1"-1"0"0"0,-1 1 0 0 0,0-1 0 0 0,1 1-1 0 0,-1-1 1 0 0,0 1 0 0 0,0-1 0 0 0,0 1-1 0 0,0 0 1 0 0,0 0 0 0 0,0-1 0 0 0,0 1-1 0 0,-1 0 1 0 0,1 0 0 0 0,0 0 0 0 0,-4-1-1 0 0,-27-11 1568 0 0,6 3-1820 0 0,0-2 752 0 0,-1 0-1 0 0,0 2 1 0 0,0 1-1 0 0,-1 1 1 0 0,0 2-1 0 0,-1 0 1 0 0,-32-1-1 0 0,-10 2-33 0 0,-157-6 346 0 0,151 10-768 0 0,-100 3 83 0 0,151 0-224 0 0,0 1 1 0 0,0 1-1 0 0,0 2 1 0 0,-40 13-1 0 0,43-9-79 0 0</inkml:trace>
</inkml:ink>
</file>

<file path=ppt/ink/ink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1-29T23:46:32.163"/>
    </inkml:context>
    <inkml:brush xml:id="br0">
      <inkml:brushProperty name="width" value="0.1" units="cm"/>
      <inkml:brushProperty name="height" value="0.1" units="cm"/>
      <inkml:brushProperty name="color" value="#E71224"/>
    </inkml:brush>
  </inkml:definitions>
  <inkml:trace contextRef="#ctx0" brushRef="#br0">1397 12 2959 0 0,'-7'-3'220'0'0,"0"1"0"0"0,-1 0 0 0 0,0 1 0 0 0,1-1 0 0 0,-1 2 0 0 0,1-1 0 0 0,-14 1 0 0 0,-55 10 458 0 0,54-7-613 0 0,-39 3 0 0 0,-258 14 2351 0 0,277-16-2073 0 0,-85-2 0 0 0,-41-15 414 0 0,20 0-328 0 0,106 13-538 0 0,0 2 1 0 0,0 1-1 0 0,0 3 0 0 0,1 1 0 0 0,-66 20 0 0 0,63-15-3182 0 0</inkml:trace>
</inkml:ink>
</file>

<file path=ppt/ink/ink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1-29T23:46:35.758"/>
    </inkml:context>
    <inkml:brush xml:id="br0">
      <inkml:brushProperty name="width" value="0.1" units="cm"/>
      <inkml:brushProperty name="height" value="0.1" units="cm"/>
      <inkml:brushProperty name="color" value="#E71224"/>
    </inkml:brush>
  </inkml:definitions>
  <inkml:trace contextRef="#ctx0" brushRef="#br0">1704 375 1839 0 0,'10'-27'599'0'0,"-4"12"-245"0"0,0-1 0 0 0,-1 0 0 0 0,-1 0 0 0 0,-1 0 0 0 0,0-1 0 0 0,-1 1 0 0 0,0-24 0 0 0,-3 33-108 0 0,0 0 0 0 0,-1 0-1 0 0,0 0 1 0 0,0 1 0 0 0,0-1 0 0 0,-1 0-1 0 0,-7-11 1 0 0,2 5 301 0 0,-1 0 0 0 0,-14-17 0 0 0,20 27-505 0 0,0 0 0 0 0,0 1 1 0 0,0-1-1 0 0,0 1 1 0 0,0 0-1 0 0,-1 0 0 0 0,1 0 1 0 0,-1 1-1 0 0,0-1 1 0 0,1 1-1 0 0,-1-1 0 0 0,0 1 1 0 0,-7-1-1 0 0,-5 0 37 0 0,0 1-1 0 0,-18 1 1 0 0,22 0-34 0 0,-68 1 400 0 0,22 1 121 0 0,-89-9-1 0 0,-263-32 1571 0 0,165 40-1445 0 0,174 1-614 0 0,-317 26 163 0 0,374-26-765 0 0,0 1 0 0 0,1 1-1 0 0,-1 0 1 0 0,1 1 0 0 0,0 0-1 0 0,1 1 1 0 0,-20 12 0 0 0,7 0-3889 0 0</inkml:trace>
</inkml:ink>
</file>

<file path=ppt/ink/ink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1-29T23:33:48.158"/>
    </inkml:context>
    <inkml:brush xml:id="br0">
      <inkml:brushProperty name="width" value="0.1" units="cm"/>
      <inkml:brushProperty name="height" value="0.1" units="cm"/>
      <inkml:brushProperty name="color" value="#E71224"/>
    </inkml:brush>
  </inkml:definitions>
  <inkml:trace contextRef="#ctx0" brushRef="#br0">1 131 1351 0 0,'4'-2'200'0'0,"0"-1"0"0"0,-1 1 0 0 0,1-1 0 0 0,0 0 0 0 0,-1 0 0 0 0,0-1 0 0 0,0 1 0 0 0,0-1 0 0 0,0 1 0 0 0,0-1 0 0 0,-1 0 0 0 0,4-7 0 0 0,-3 5 96 0 0,-1 0-1 0 0,1 0 0 0 0,-1 0 0 0 0,-1 0 0 0 0,1-1 0 0 0,-1 1 0 0 0,0-1 0 0 0,0-7 0 0 0,-1 13-248 0 0,0 0 1 0 0,0 0-1 0 0,1 0 0 0 0,-1 0 0 0 0,0 0 0 0 0,1 0 0 0 0,-1 0 0 0 0,1 1 0 0 0,-1-1 0 0 0,1 0 0 0 0,-1 0 0 0 0,1 0 0 0 0,-1 1 0 0 0,1-1 1 0 0,0 0-1 0 0,-1 1 0 0 0,2-2 0 0 0,-2 2-28 0 0,1 0 1 0 0,-1 0 0 0 0,0 0 0 0 0,0-1-1 0 0,1 1 1 0 0,-1 0 0 0 0,0 0-1 0 0,1 0 1 0 0,-1 0 0 0 0,0 0-1 0 0,1-1 1 0 0,-1 1 0 0 0,0 0-1 0 0,1 0 1 0 0,-1 0 0 0 0,0 0 0 0 0,1 0-1 0 0,-1 0 1 0 0,0 0 0 0 0,1 0-1 0 0,-1 0 1 0 0,0 0 0 0 0,1 0-1 0 0,-1 1 1 0 0,0-1 0 0 0,1 0-1 0 0,-1 0 1 0 0,0 0 0 0 0,1 0 0 0 0,-1 0-1 0 0,0 1 1 0 0,1-1 0 0 0,-1 0-1 0 0,0 0 1 0 0,0 1 0 0 0,1-1-1 0 0,-1 0 1 0 0,0 0 0 0 0,0 1-1 0 0,0-1 1 0 0,1 0 0 0 0,-1 0 0 0 0,0 1-1 0 0,0-1 1 0 0,0 0 0 0 0,0 1-1 0 0,0-1 1 0 0,0 0 0 0 0,1 1-1 0 0,-1 1 16 0 0,1-1-1 0 0,-1 1 0 0 0,1 0 0 0 0,0-1 1 0 0,-1 1-1 0 0,1-1 0 0 0,0 0 0 0 0,0 1 1 0 0,0-1-1 0 0,0 0 0 0 0,0 1 0 0 0,1-1 1 0 0,-1 0-1 0 0,0 0 0 0 0,1 0 0 0 0,-1 0 1 0 0,0 0-1 0 0,1-1 0 0 0,-1 1 0 0 0,2 1 1 0 0,2-1 51 0 0,0 0 1 0 0,0 0 0 0 0,-1-1 0 0 0,1 1 0 0 0,8-1-1 0 0,-3 0-17 0 0,-1 2-1 0 0,0-1 0 0 0,0 1 0 0 0,1 1 1 0 0,-1-1-1 0 0,-1 2 0 0 0,10 3 0 0 0,-6-2 25 0 0,0 0 0 0 0,18 4-1 0 0,-18-7-63 0 0,0 0 0 0 0,0 2 0 0 0,-1-1 0 0 0,1 1 0 0 0,-1 1 0 0 0,18 10 0 0 0,-9-2-3 0 0,1-1 0 0 0,0-1 0 0 0,1-1 0 0 0,0-1 0 0 0,0-1-1 0 0,35 8 1 0 0,-4-2 98 0 0,-39-9-62 0 0,0-2 0 0 0,24 4 0 0 0,-8-5 29 0 0,33-3 0 0 0,-16 0-60 0 0,68-3 161 0 0,-55-4-143 0 0,-43 4-32 0 0,0 2 0 0 0,0 0 0 0 0,27 1 0 0 0,-15 2-17 0 0,-16 0 0 0 0,1-1 0 0 0,17 4 0 0 0,11 3 31 0 0,43 2 0 0 0,-69-8-29 0 0,46 3-2 0 0,103 10 0 0 0,-140-12 0 0 0,50-3 0 0 0,-16-2 0 0 0,252-7 108 0 0,-205 4-88 0 0,-9 7-20 0 0,-33 1 0 0 0,165-10 0 0 0,1 1 0 0 0,-185 7 0 0 0,41-1 0 0 0,107 14 0 0 0,-120-6 3 0 0,0-3 0 0 0,1-4-1 0 0,81-10 1 0 0,-101 2 54 0 0,-40 5-47 0 0,1 0 0 0 0,0 2 0 0 0,0-1 0 0 0,21 2 0 0 0,-34 0-63 0 0,-1 1 0 0 0,1-1 0 0 0,0 1 0 0 0,-1-1 0 0 0,1 1 0 0 0,-1 0 0 0 0,1-1 0 0 0,-1 1 0 0 0,1 0 0 0 0,-1 0 0 0 0,1 0 0 0 0,-1 0 0 0 0,0 0 0 0 0,2 3 0 0 0</inkml:trace>
</inkml:ink>
</file>

<file path=ppt/ink/ink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1-29T23:46:36.662"/>
    </inkml:context>
    <inkml:brush xml:id="br0">
      <inkml:brushProperty name="width" value="0.1" units="cm"/>
      <inkml:brushProperty name="height" value="0.1" units="cm"/>
      <inkml:brushProperty name="color" value="#E71224"/>
    </inkml:brush>
  </inkml:definitions>
  <inkml:trace contextRef="#ctx0" brushRef="#br0">690 116 1375 0 0,'-5'-6'382'0'0,"0"0"-1"0"0,0 1 0 0 0,-1 0 0 0 0,0 0 0 0 0,0 0 0 0 0,0 0 0 0 0,0 1 0 0 0,-1 0 0 0 0,1 0 0 0 0,-1 1 0 0 0,-12-5 1 0 0,17 7-312 0 0,-15-5 263 0 0,-1 1 0 0 0,0 0-1 0 0,0 1 1 0 0,-21-1 0 0 0,-20-5 527 0 0,13 2-424 0 0,1 2 0 0 0,-1 2 0 0 0,0 2-1 0 0,-64 5 1 0 0,54-2-365 0 0,36-1-266 0 0,-31 2 0 0 0,37 0-49 0 0</inkml:trace>
</inkml:ink>
</file>

<file path=ppt/ink/ink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1-29T23:46:37.313"/>
    </inkml:context>
    <inkml:brush xml:id="br0">
      <inkml:brushProperty name="width" value="0.1" units="cm"/>
      <inkml:brushProperty name="height" value="0.1" units="cm"/>
      <inkml:brushProperty name="color" value="#E71224"/>
    </inkml:brush>
  </inkml:definitions>
  <inkml:trace contextRef="#ctx0" brushRef="#br0">967 108 4687 0 0,'0'-4'131'0'0,"1"0"-1"0"0,-1 0 1 0 0,1 0-1 0 0,0 0 1 0 0,0 0-1 0 0,4-6 1 0 0,-4 7 27 0 0,-1 2-145 0 0,1 0-1 0 0,-1 0 1 0 0,1 0-1 0 0,-1-1 1 0 0,0 1-1 0 0,0 0 1 0 0,0 0-1 0 0,1-1 1 0 0,-1 1-1 0 0,0 0 0 0 0,-1 0 1 0 0,1 0-1 0 0,0-1 1 0 0,0 1-1 0 0,0 0 1 0 0,-1 0-1 0 0,1 0 1 0 0,-1-1-1 0 0,1 1 0 0 0,-1 0 1 0 0,0-1-1 0 0,0 0-5 0 0,-1 0-1 0 0,0 0 0 0 0,1 0 0 0 0,-1 1 0 0 0,0-1 1 0 0,0 1-1 0 0,0-1 0 0 0,0 1 0 0 0,0 0 0 0 0,-3-1 0 0 0,-3-2 122 0 0,0 1-1 0 0,-1 1 0 0 0,1 0 0 0 0,-18-3 0 0 0,-47-1 1359 0 0,-85 2 1 0 0,45 14-726 0 0,28-1-529 0 0,-120 9-12 0 0,-36 2-797 0 0,223-20 6 0 0</inkml:trace>
</inkml:ink>
</file>

<file path=ppt/ink/ink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1-29T23:46:37.789"/>
    </inkml:context>
    <inkml:brush xml:id="br0">
      <inkml:brushProperty name="width" value="0.1" units="cm"/>
      <inkml:brushProperty name="height" value="0.1" units="cm"/>
      <inkml:brushProperty name="color" value="#E71224"/>
    </inkml:brush>
  </inkml:definitions>
  <inkml:trace contextRef="#ctx0" brushRef="#br0">1944 96 3223 0 0,'-17'2'390'0'0,"-24"4"228"0"0,-70 1 0 0 0,14-2 412 0 0,-102 16 741 0 0,121-12-1284 0 0,-1-4 1 0 0,0-3-1 0 0,-124-12 0 0 0,-302-56 673 0 0,296 33-1062 0 0,-56-6-542 0 0,205 34 166 0 0</inkml:trace>
</inkml:ink>
</file>

<file path=ppt/ink/ink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1-29T23:47:02.156"/>
    </inkml:context>
    <inkml:brush xml:id="br0">
      <inkml:brushProperty name="width" value="0.1" units="cm"/>
      <inkml:brushProperty name="height" value="0.1" units="cm"/>
      <inkml:brushProperty name="color" value="#E71224"/>
    </inkml:brush>
  </inkml:definitions>
  <inkml:trace contextRef="#ctx0" brushRef="#br0">1 36 1351 0 0,'0'-2'8'0'0,"0"1"-1"0"0,0 0 0 0 0,0 0 0 0 0,0 0 1 0 0,1 0-1 0 0,-1 0 0 0 0,0-1 0 0 0,1 1 0 0 0,-1 0 1 0 0,1 0-1 0 0,-1 0 0 0 0,1 0 0 0 0,-1 0 0 0 0,1 0 1 0 0,0 0-1 0 0,0 0 0 0 0,-1 1 0 0 0,1-1 0 0 0,0 0 1 0 0,0 0-1 0 0,0 1 0 0 0,0-1 0 0 0,1-1 0 0 0,27-7 214 0 0,-25 8-212 0 0,-4 1-8 0 0,0-1-1 0 0,0 1 1 0 0,1 0 0 0 0,-1 0-1 0 0,0 0 1 0 0,0 0 0 0 0,1 0-1 0 0,-1 0 1 0 0,0 0 0 0 0,0 0-1 0 0,1 0 1 0 0,-1 0 0 0 0,0 0-1 0 0,0 0 1 0 0,1 0 0 0 0,-1 0-1 0 0,0 1 1 0 0,0-1 0 0 0,1 0-1 0 0,-1 0 1 0 0,0 0 0 0 0,0 0-1 0 0,0 0 1 0 0,1 0 0 0 0,-1 1-1 0 0,0-1 1 0 0,0 0 0 0 0,0 0-1 0 0,0 0 1 0 0,1 1 0 0 0,-1-1-1 0 0,0 0 1 0 0,0 0 0 0 0,0 0-1 0 0,0 1 1 0 0,1 11 34 0 0,-8 17 21 0 0,6-26-54 0 0,-10 36-14 0 0,8-31-48 0 0</inkml:trace>
</inkml:ink>
</file>

<file path=ppt/ink/ink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1-29T23:47:03.297"/>
    </inkml:context>
    <inkml:brush xml:id="br0">
      <inkml:brushProperty name="width" value="0.1" units="cm"/>
      <inkml:brushProperty name="height" value="0.1" units="cm"/>
      <inkml:brushProperty name="color" value="#E71224"/>
    </inkml:brush>
  </inkml:definitions>
  <inkml:trace contextRef="#ctx0" brushRef="#br0">1206 92 2327 0 0,'13'-17'963'0'0,"-12"16"-875"0"0,-2 2-61 0 0,1 0 0 0 0,-1 0 1 0 0,1 0-1 0 0,-1 0 0 0 0,1-1 0 0 0,-1 1 0 0 0,0 0 1 0 0,1 0-1 0 0,-1-1 0 0 0,0 1 0 0 0,0 0 0 0 0,0-1 1 0 0,0 1-1 0 0,1-1 0 0 0,-1 1 0 0 0,0-1 0 0 0,0 1 0 0 0,0-1 1 0 0,0 1-1 0 0,0-1 0 0 0,-2 0 0 0 0,-23 6 892 0 0,18-4-510 0 0,8-2-378 0 0,-1 1 0 0 0,1-1-1 0 0,-1 0 1 0 0,0 0 0 0 0,1 0 0 0 0,-1 0 0 0 0,1 1-1 0 0,-1-1 1 0 0,0 0 0 0 0,1 0 0 0 0,-1 0-1 0 0,1 0 1 0 0,-1 0 0 0 0,0 0 0 0 0,1 0-1 0 0,-1-1 1 0 0,0 1 0 0 0,1 0 0 0 0,-2-1-1 0 0,-1 1 56 0 0,0-1-1 0 0,0 1 1 0 0,0-1-1 0 0,-1 1 0 0 0,1 0 1 0 0,-5 1-1 0 0,-17-2 429 0 0,19 1-376 0 0,0 1-1 0 0,0-1 0 0 0,-11 3 1 0 0,13-3-72 0 0,-33 7 502 0 0,24-3-334 0 0,12-3-225 0 0,0-1 1 0 0,0 1 0 0 0,0-1 0 0 0,1 1 0 0 0,-1-1 0 0 0,0 0 0 0 0,0 0-1 0 0,0 1 1 0 0,0-1 0 0 0,0 0 0 0 0,0 0 0 0 0,0 0 0 0 0,0 0 0 0 0,0 0-1 0 0,0 0 1 0 0,1 0 0 0 0,-2 0 0 0 0,-8 0 79 0 0,10 0-75 0 0,-1 0-1 0 0,1 0 0 0 0,-1 0 1 0 0,1 0-1 0 0,-1 0 0 0 0,0 0 1 0 0,1 0-1 0 0,-1 0 0 0 0,1 0 1 0 0,-1 0-1 0 0,1 0 0 0 0,-1-1 1 0 0,1 1-1 0 0,-1 0 0 0 0,1 0 1 0 0,-1 0-1 0 0,1-1 0 0 0,-1 1 1 0 0,1 0-1 0 0,-1-1 0 0 0,1 1 1 0 0,-1 0-1 0 0,1-1 0 0 0,-1 0 1 0 0,-4-2 121 0 0,-1-1 1 0 0,0 1 0 0 0,0 0-1 0 0,0 1 1 0 0,0 0-1 0 0,0 0 1 0 0,-1 0 0 0 0,1 0-1 0 0,-1 1 1 0 0,-6 0 0 0 0,10 0-120 0 0,-30-8 187 0 0,28 7-139 0 0,0 0 0 0 0,0 0 0 0 0,0 1 0 0 0,0 0 0 0 0,0 0 0 0 0,0 0 0 0 0,0 1 0 0 0,0 0-1 0 0,-9 0 1 0 0,-41 15-37 0 0,37-9-8 0 0,-33 6-1 0 0,4-11 137 0 0,40-2-117 0 0,-1 1 0 0 0,1 0 0 0 0,-1 1 0 0 0,0-1 0 0 0,1 1 0 0 0,-1 1 0 0 0,-7 2 0 0 0,-6 2 62 0 0,0-1-1 0 0,-29 4 1 0 0,44-8-74 0 0,-5-1 58 0 0,1 0-1 0 0,-1 0 0 0 0,0-1 1 0 0,0 0-1 0 0,1-1 0 0 0,-1 0 1 0 0,-20-7-1 0 0,-5-1 162 0 0,28 8-201 0 0,0-1 0 0 0,0-1 0 0 0,1 1 0 0 0,-1-1 0 0 0,1-1 0 0 0,-12-9 0 0 0,-15-8 43 0 0,24 16-118 0 0,-1 0-1 0 0,0 1 1 0 0,0 0 0 0 0,-1 1 0 0 0,1 0-1 0 0,-1 0 1 0 0,0 2 0 0 0,0-1-1 0 0,0 1 1 0 0,0 1 0 0 0,0 1 0 0 0,0-1-1 0 0,0 2 1 0 0,-23 3 0 0 0,7 1-311 0 0</inkml:trace>
</inkml:ink>
</file>

<file path=ppt/ink/ink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1-29T23:47:03.982"/>
    </inkml:context>
    <inkml:brush xml:id="br0">
      <inkml:brushProperty name="width" value="0.1" units="cm"/>
      <inkml:brushProperty name="height" value="0.1" units="cm"/>
      <inkml:brushProperty name="color" value="#E71224"/>
    </inkml:brush>
  </inkml:definitions>
  <inkml:trace contextRef="#ctx0" brushRef="#br0">645 103 1783 0 0,'-36'-5'443'0'0,"30"5"-257"0"0,0-1-1 0 0,0 1 1 0 0,0-1-1 0 0,1-1 1 0 0,-1 1-1 0 0,0-1 1 0 0,1 0-1 0 0,-7-3 0 0 0,-20-12 1455 0 0,-1 1 0 0 0,-69-23-1 0 0,89 35-1557 0 0,-1 2 0 0 0,1-1 0 0 0,0 2 0 0 0,0 0 0 0 0,-1 1 0 0 0,1 0 0 0 0,-1 1 0 0 0,1 0 0 0 0,0 1 0 0 0,-1 0 0 0 0,1 2 0 0 0,-13 4 0 0 0,3 1-245 0 0,-1 1 0 0 0,2 2 0 0 0,-1 0 0 0 0,2 1 0 0 0,-29 23 0 0 0,15-9-3044 0 0</inkml:trace>
</inkml:ink>
</file>

<file path=ppt/ink/ink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1-29T23:47:04.804"/>
    </inkml:context>
    <inkml:brush xml:id="br0">
      <inkml:brushProperty name="width" value="0.1" units="cm"/>
      <inkml:brushProperty name="height" value="0.1" units="cm"/>
      <inkml:brushProperty name="color" value="#E71224"/>
    </inkml:brush>
  </inkml:definitions>
  <inkml:trace contextRef="#ctx0" brushRef="#br0">830 0 2303 0 0,'-8'1'123'0'0,"0"0"0"0"0,0 0 0 0 0,-10 3 0 0 0,-11 2 561 0 0,14-4-543 0 0,-176 19 1319 0 0,148-19-1015 0 0,-1-2 0 0 0,-63-7 0 0 0,58 0-145 0 0,11 1 162 0 0,-62-2 0 0 0,88 8-426 0 0,0 1 0 0 0,0 0 0 0 0,0 0 0 0 0,0 2 0 0 0,1-1 0 0 0,-1 1 0 0 0,1 1 0 0 0,-1 0 0 0 0,-15 8 0 0 0,7 0-212 0 0,1-1-96 0 0</inkml:trace>
</inkml:ink>
</file>

<file path=ppt/ink/ink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1-29T23:47:05.719"/>
    </inkml:context>
    <inkml:brush xml:id="br0">
      <inkml:brushProperty name="width" value="0.1" units="cm"/>
      <inkml:brushProperty name="height" value="0.1" units="cm"/>
      <inkml:brushProperty name="color" value="#E71224"/>
    </inkml:brush>
  </inkml:definitions>
  <inkml:trace contextRef="#ctx0" brushRef="#br0">1138 213 455 0 0,'0'-3'109'0'0,"-1"-1"0"0"0,0 0 0 0 0,1 0-1 0 0,0 0 1 0 0,0 1 0 0 0,0-1-1 0 0,1 0 1 0 0,-1 0 0 0 0,1 0 0 0 0,0 1-1 0 0,0-1 1 0 0,0 0 0 0 0,0 1-1 0 0,1-1 1 0 0,-1 1 0 0 0,1-1 0 0 0,4-5-1 0 0,4-6 483 0 0,1 1-1 0 0,18-20 1 0 0,-22 27-888 0 0,34-37 1505 0 0,-40 43-1092 0 0,0 0-1 0 0,0 0 1 0 0,-1 0 0 0 0,1 0-1 0 0,0-1 1 0 0,0 1-1 0 0,0 0 1 0 0,-1 0-1 0 0,1 0 1 0 0,-1-1-1 0 0,1 1 1 0 0,0-2-1 0 0,-2 2-68 0 0,1 1-1 0 0,0-1 0 0 0,-1 1 1 0 0,1-1-1 0 0,0 1 0 0 0,-1-1 1 0 0,1 1-1 0 0,-1-1 0 0 0,1 1 1 0 0,-1 0-1 0 0,1-1 0 0 0,-1 1 1 0 0,1-1-1 0 0,-1 1 0 0 0,1 0 1 0 0,-1 0-1 0 0,1-1 0 0 0,-1 1 1 0 0,0 0-1 0 0,1 0 0 0 0,-1 0 1 0 0,1 0-1 0 0,-1-1 0 0 0,0 1 1 0 0,1 0-1 0 0,-1 0 0 0 0,0 0 1 0 0,1 0-1 0 0,-2 1 0 0 0,-29-3 228 0 0,1 3 0 0 0,-1 0-1 0 0,1 2 1 0 0,-34 7-1 0 0,-9 0-21 0 0,-414 58 292 0 0,114-11-638 0 0,312-45-361 0 0,-2-1-124 0 0</inkml:trace>
</inkml:ink>
</file>

<file path=ppt/ink/ink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1-29T23:47:06.675"/>
    </inkml:context>
    <inkml:brush xml:id="br0">
      <inkml:brushProperty name="width" value="0.1" units="cm"/>
      <inkml:brushProperty name="height" value="0.1" units="cm"/>
      <inkml:brushProperty name="color" value="#E71224"/>
    </inkml:brush>
  </inkml:definitions>
  <inkml:trace contextRef="#ctx0" brushRef="#br0">3129 23 1839 0 0,'-1'-1'195'0'0,"0"-1"-1"0"0,1 1 1 0 0,-1 0-1 0 0,0-1 1 0 0,1 1-1 0 0,-1 0 0 0 0,0 0 1 0 0,0-1-1 0 0,0 1 1 0 0,0 0-1 0 0,0 0 0 0 0,0 0 1 0 0,-1 0-1 0 0,1 0 1 0 0,0 1-1 0 0,0-1 0 0 0,-1 0 1 0 0,1 0-1 0 0,0 1 1 0 0,-4-2-1 0 0,-2 2-135 0 0,-1 0 0 0 0,1 1 0 0 0,-1 0 0 0 0,0 0 0 0 0,1 0 0 0 0,0 1 0 0 0,-1 0 0 0 0,1 1 0 0 0,-8 3 0 0 0,-9 2 143 0 0,-47 15 155 0 0,-1-4 1 0 0,-115 17-1 0 0,33-18 72 0 0,29-9-119 0 0,10 1 267 0 0,-195-9 0 0 0,163-2-254 0 0,45 2-172 0 0,-227-26 391 0 0,202 12-254 0 0,-180-2 162 0 0,98 8-228 0 0,-2-5-158 0 0,151 12-119 0 0,0 3 0 0 0,-108 20-1 0 0,75-9-496 0 0,18-4-2134 0 0,0 0-894 0 0</inkml:trace>
</inkml:ink>
</file>

<file path=ppt/ink/ink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1-29T23:47:09.054"/>
    </inkml:context>
    <inkml:brush xml:id="br0">
      <inkml:brushProperty name="width" value="0.1" units="cm"/>
      <inkml:brushProperty name="height" value="0.1" units="cm"/>
      <inkml:brushProperty name="color" value="#E71224"/>
    </inkml:brush>
  </inkml:definitions>
  <inkml:trace contextRef="#ctx0" brushRef="#br0">2000 183 2415 0 0,'-28'-7'307'0'0,"-223"-43"4482"0"0,215 43-4594 0 0,-1 2 0 0 0,1 1-1 0 0,-1 2 1 0 0,0 1 0 0 0,-53 6-1 0 0,61 0-183 0 0,-41 13 0 0 0,28-7-169 0 0,6-3-74 0 0</inkml:trace>
  <inkml:trace contextRef="#ctx0" brushRef="#br0" timeOffset="1">755 118 3711 0 0,'-4'-4'66'0'0,"1"1"0"0"0,-1 0 0 0 0,0 1 0 0 0,0-1 0 0 0,0 1 0 0 0,0 0 0 0 0,-1-1 0 0 0,1 2 0 0 0,0-1 0 0 0,-6-1 0 0 0,-2 1 287 0 0,1-1 0 0 0,0-1 0 0 0,-12-4 1 0 0,-15-6 147 0 0,-75-8 765 0 0,32 7-421 0 0,47 8-576 0 0,0 1 0 0 0,-1 2 0 0 0,-47-1 0 0 0,65 6-257 0 0,0 0 0 0 0,0 1 1 0 0,0 0-1 0 0,1 2 0 0 0,-1 0 1 0 0,1 0-1 0 0,0 2 0 0 0,-30 14 1 0 0,21-6-301 0 0,-2 1-114 0 0</inkml:trace>
</inkml:ink>
</file>

<file path=ppt/ink/ink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1-29T23:34:24.267"/>
    </inkml:context>
    <inkml:brush xml:id="br0">
      <inkml:brushProperty name="width" value="0.1" units="cm"/>
      <inkml:brushProperty name="height" value="0.1" units="cm"/>
      <inkml:brushProperty name="color" value="#E71224"/>
    </inkml:brush>
  </inkml:definitions>
  <inkml:trace contextRef="#ctx0" brushRef="#br0">0 79 455 0 0,'0'1'147'0'0,"0"0"-1"0"0,1 0 0 0 0,-1 0 0 0 0,0 0 0 0 0,1 0 1 0 0,-1 0-1 0 0,1 0 0 0 0,-1 0 0 0 0,1 0 0 0 0,-1 0 1 0 0,1 0-1 0 0,0 0 0 0 0,-1 0 0 0 0,1 0 0 0 0,0-1 1 0 0,0 1-1 0 0,1 1 0 0 0,23 13 582 0 0,-20-13-648 0 0,1 1 0 0 0,-1-1 0 0 0,1-1 0 0 0,-1 1 0 0 0,1-1 0 0 0,0 0 0 0 0,-1 0 0 0 0,9-1 0 0 0,27-4 780 0 0,-19 1-264 0 0,0 1 0 0 0,41 1 0 0 0,-41 2-426 0 0,0-2 0 0 0,-1-1 1 0 0,1 0-1 0 0,26-7 0 0 0,-11 2 109 0 0,6 1 78 0 0,-21 4-81 0 0,37-10 0 0 0,-47 10-216 0 0,1 0 0 0 0,0 0 0 0 0,-1 1 0 0 0,26 2-1 0 0,-20-1 0 0 0,29-2 0 0 0,103-12 147 0 0,-122 12-145 0 0,143-5 328 0 0,-102 0 105 0 0,74-16-1 0 0,-133 21-433 0 0,1 1 0 0 0,20 0 1 0 0,-22 1-23 0 0,0-1 1 0 0,0 1-1 0 0,0-1 1 0 0,11-3-1 0 0,-11 3-32 0 0,0-1-1 0 0,0 2 0 0 0,0-1 0 0 0,0 1 1 0 0,0 1-1 0 0,1-1 0 0 0,-1 2 0 0 0,0-1 0 0 0,0 1 1 0 0,0 0-1 0 0,9 5 0 0 0,-8-4-4 0 0,4-1 11 0 0,0 1-1 0 0,1-2 0 0 0,-1 0 0 0 0,23-2 0 0 0,-11 1-3 0 0,28-2 14 0 0,-25 1 68 0 0,44 4 1 0 0,-53-2-47 0 0,1-1 1 0 0,22-2-1 0 0,-22 0 12 0 0,41 2 0 0 0,91 7-20 0 0,-21-3-8 0 0,-73 3-30 0 0,-37-3 5 0 0,0-2 1 0 0,0 0-1 0 0,25-2 0 0 0,-23-3 8 0 0,3 1 3 0 0,0 0 0 0 0,52 4 0 0 0,-25 1-14 0 0,-36-2 0 0 0,0 0 0 0 0,30 6 0 0 0,-37-4 7 0 0,0-2-1 0 0,0 1 1 0 0,0-1-1 0 0,0-1 0 0 0,-1 0 1 0 0,1-1-1 0 0,0 0 1 0 0,0-1-1 0 0,20-5 0 0 0,-14 3-6 0 0,1 1 0 0 0,0 1 0 0 0,34-1 0 0 0,-46 3 0 0 0,1 0 0 0 0,-1 0 0 0 0,0 0 0 0 0,0-1 0 0 0,0 0 0 0 0,0-1 0 0 0,6-1 0 0 0,30-3 0 0 0,-37 5 8 0 0,-1 1 0 0 0,1-1 0 0 0,0 1 0 0 0,0 1 0 0 0,6 0-1 0 0,7 0 10 0 0,-12-1-17 0 0,-2 0 0 0 0,0 0 0 0 0,1 0 0 0 0,-1 0 0 0 0,0 0 0 0 0,0-1 0 0 0,0 0 0 0 0,0 0 0 0 0,5-2 0 0 0,-8 3 0 0 0,-1 0 0 0 0,1-1 0 0 0,0 1 0 0 0,0-1 0 0 0,0 1 0 0 0,0 0 0 0 0,0-1 0 0 0,0 1 0 0 0,0 0 0 0 0,0 0 0 0 0,0 0 0 0 0,0 0 0 0 0,0 0 0 0 0,0 0 0 0 0,0 0 0 0 0,0 0 0 0 0,0 0 0 0 0,1 0 0 0 0,-2-2 0 0 0,-9-4 0 0 0,-31 1 0 0 0,39 4 0 0 0,-1 1 0 0 0,1-1 0 0 0,-1 1 0 0 0,1-1 0 0 0,-1 1 0 0 0,1 0 0 0 0,-1 0 0 0 0,1 0 0 0 0,-1 0 0 0 0,1 0 0 0 0,-1 0 0 0 0,1 0 0 0 0,-1 0 0 0 0,1 0 0 0 0,-1 1 0 0 0,1-1 0 0 0,-1 1 0 0 0,1-1 0 0 0,0 1 0 0 0,-1 0 0 0 0,1-1 0 0 0,0 1 0 0 0,-1 0 0 0 0,1 0 0 0 0,0 0 0 0 0,0 0 0 0 0,0 0 0 0 0,0 0 0 0 0,0 0 0 0 0,0 0 0 0 0,-2 3 0 0 0,3-4 0 0 0,0 0 0 0 0,0 1 0 0 0,1-1 0 0 0,-1 0 0 0 0,0 0 0 0 0,0 1 0 0 0,0-1 0 0 0,0 0 0 0 0,0 1 0 0 0,0-1 0 0 0,1 0 0 0 0,-1 0 0 0 0,0 0 0 0 0,0 1 0 0 0,0-1 0 0 0,1 0 0 0 0,-1 0 0 0 0,0 0 0 0 0,0 1 0 0 0,1-1 0 0 0,-1 0 0 0 0,0 0 0 0 0,0 0 0 0 0,1 0 0 0 0,-1 0 0 0 0,0 0 0 0 0,1 1 0 0 0,-1-1 0 0 0,0 0 0 0 0,1 0 0 0 0,-1 0 0 0 0,0 0 0 0 0,0 0 0 0 0,1 0 0 0 0,-1 0 0 0 0,0 0 0 0 0,1-1 0 0 0,19 3 0 0 0,-10-1 0 0 0,-3 1 0 0 0,27 2 0 0 0,-22-4 8 0 0,-7 1-1 0 0,0-1 0 0 0,0 0 0 0 0,0 0 0 0 0,-1-1 0 0 0,1 1 0 0 0,0-1 0 0 0,6-2 0 0 0,-6 2-7 0 0,0 0 0 0 0,0 0 0 0 0,1 1 0 0 0,-1 0 0 0 0,9 1 0 0 0,-1-1 0 0 0,-6 0 4 0 0,-3-1-34 0 0,-1 1 1 0 0,1 0 0 0 0,0 1 0 0 0,-1-1-1 0 0,1 1 1 0 0,3 0 0 0 0,-7-1 10 0 0,1 0 0 0 0,-1 0 0 0 0,1 1 0 0 0,-1-1 0 0 0,0 0 0 0 0,1 0 0 0 0,-1 1 0 0 0,0-1 0 0 0,1 0 0 0 0,-1 0 0 0 0,0 1 0 0 0,1-1 0 0 0,-1 0 0 0 0,0 1 0 0 0,0-1 0 0 0,1 0 0 0 0,-1 1 0 0 0,0-1 0 0 0,0 0 0 0 0,0 1 0 0 0,0-1 0 0 0,1 1 0 0 0,-1-1 0 0 0,0 1-38 0 0,0 0 0 0 0,0 0-1 0 0,0 0 1 0 0,-1 0 0 0 0,1 0-1 0 0,0 0 1 0 0,0 0 0 0 0,-1 0-1 0 0,1 0 1 0 0,-1 0-1 0 0,1 0 1 0 0,0-1 0 0 0,-1 1-1 0 0,0 1 1 0 0</inkml:trace>
</inkml:ink>
</file>

<file path=ppt/ink/ink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1-29T23:47:09.935"/>
    </inkml:context>
    <inkml:brush xml:id="br0">
      <inkml:brushProperty name="width" value="0.1" units="cm"/>
      <inkml:brushProperty name="height" value="0.1" units="cm"/>
      <inkml:brushProperty name="color" value="#E71224"/>
    </inkml:brush>
  </inkml:definitions>
  <inkml:trace contextRef="#ctx0" brushRef="#br0">1938 38 919 0 0,'1'-13'2103'0'0,"-6"8"-907"0"0,3 5-1082 0 0,-1-1-1 0 0,1 2 1 0 0,0-1-1 0 0,-1 0 1 0 0,1 0-1 0 0,0 1 1 0 0,-4 1-1 0 0,-9 1 448 0 0,-5-2-48 0 0,-1 1-1 0 0,-27 7 0 0 0,5-1-41 0 0,-13 1-130 0 0,-121 13 342 0 0,36-14-224 0 0,43-1-17 0 0,-2-4-1 0 0,-99-11 1 0 0,-59-28 287 0 0,-58-6-423 0 0,150 34-194 0 0,133 9-169 0 0,-1 1 0 0 0,-64 12 0 0 0,53-3-349 0 0,2-2-108 0 0</inkml:trace>
</inkml:ink>
</file>

<file path=ppt/ink/ink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1-29T23:47:10.990"/>
    </inkml:context>
    <inkml:brush xml:id="br0">
      <inkml:brushProperty name="width" value="0.1" units="cm"/>
      <inkml:brushProperty name="height" value="0.1" units="cm"/>
      <inkml:brushProperty name="color" value="#E71224"/>
    </inkml:brush>
  </inkml:definitions>
  <inkml:trace contextRef="#ctx0" brushRef="#br0">2148 32 1839 0 0,'6'-11'478'0'0,"1"0"-387"0"0,-7 11-91 0 0,0-1 0 0 0,-1 1-1 0 0,1-1 1 0 0,0 1 0 0 0,0 0 0 0 0,0-1-1 0 0,-1 1 1 0 0,1-1 0 0 0,0 1 0 0 0,0 0-1 0 0,-1-1 1 0 0,1 1 0 0 0,0 0-1 0 0,-1 0 1 0 0,1-1 0 0 0,0 1 0 0 0,-1 0-1 0 0,1 0 1 0 0,0-1 0 0 0,-1 1-1 0 0,1 0 1 0 0,-1 0 0 0 0,1 0 0 0 0,-1-1-1 0 0,1 1 1 0 0,0 0 0 0 0,-1 0 0 0 0,1 0-1 0 0,-1 0 1 0 0,1 0 0 0 0,-2 0-1 0 0,-7-1 177 0 0,-1 1 0 0 0,0 0 0 0 0,1 0 0 0 0,-1 1 0 0 0,0 0 0 0 0,1 1 0 0 0,-1 0 0 0 0,1 0 0 0 0,-12 6 0 0 0,-48 19 581 0 0,44-16-671 0 0,0-1-1 0 0,-1-1 1 0 0,-44 9-1 0 0,37-14 106 0 0,-1-2 0 0 0,-44-1 0 0 0,-68-12 635 0 0,139 10-774 0 0,-117-12 725 0 0,-129 4 0 0 0,-8 0-157 0 0,0-19-26 0 0,194 21-456 0 0,-5-1-62 0 0,-119 4 0 0 0,131 10-271 0 0,1 2-1 0 0,-70 20 1 0 0,78-16-147 0 0</inkml:trace>
</inkml:ink>
</file>

<file path=ppt/ink/ink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1-29T23:47:12.639"/>
    </inkml:context>
    <inkml:brush xml:id="br0">
      <inkml:brushProperty name="width" value="0.1" units="cm"/>
      <inkml:brushProperty name="height" value="0.1" units="cm"/>
      <inkml:brushProperty name="color" value="#E71224"/>
    </inkml:brush>
  </inkml:definitions>
  <inkml:trace contextRef="#ctx0" brushRef="#br0">793 111 1839 0 0,'7'-35'1219'0'0,"-8"34"-1094"0"0,1 0 0 0 0,-1-1-1 0 0,1 1 1 0 0,-1 0 0 0 0,0 0 0 0 0,1 0-1 0 0,-1 0 1 0 0,0 0 0 0 0,0 0-1 0 0,0 0 1 0 0,0 0 0 0 0,0 1 0 0 0,0-1-1 0 0,0 0 1 0 0,-1 0 0 0 0,-17-12 268 0 0,3 5-108 0 0,0 1 0 0 0,0 1-1 0 0,0 0 1 0 0,-1 2 0 0 0,1-1-1 0 0,-1 2 1 0 0,-31-3 0 0 0,-10 4 79 0 0,-57 5 0 0 0,44 0-216 0 0,29-2-143 0 0,-90 5 48 0 0,106-4-45 0 0,1 2 0 0 0,-1 1 0 0 0,-26 9 0 0 0,22-3-214 0 0,2-2-96 0 0</inkml:trace>
</inkml:ink>
</file>

<file path=ppt/ink/ink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1-29T23:47:13.324"/>
    </inkml:context>
    <inkml:brush xml:id="br0">
      <inkml:brushProperty name="width" value="0.1" units="cm"/>
      <inkml:brushProperty name="height" value="0.1" units="cm"/>
      <inkml:brushProperty name="color" value="#E71224"/>
    </inkml:brush>
  </inkml:definitions>
  <inkml:trace contextRef="#ctx0" brushRef="#br0">1289 103 919 0 0,'0'0'115'0'0,"21"4"1328"0"0,-19-4-1337 0 0,0-1 0 0 0,0 1 0 0 0,0-1 0 0 0,0 1-1 0 0,0-1 1 0 0,-1 0 0 0 0,1 1 0 0 0,0-1 0 0 0,0 0 0 0 0,0 0 0 0 0,0 0 0 0 0,2-3 0 0 0,9-4 1610 0 0,-18 9-1475 0 0,0 1-1 0 0,-1-1 1 0 0,1 0 0 0 0,-1 0-1 0 0,1 0 1 0 0,-7-1 0 0 0,-46 1 343 0 0,36-1-336 0 0,11 0-162 0 0,-13 0 131 0 0,1 0-1 0 0,0-1 1 0 0,0-1 0 0 0,-1-2-1 0 0,-32-8 1 0 0,32 5 81 0 0,-1 1 0 0 0,1 1 0 0 0,-36-3 0 0 0,-76 4 268 0 0,-236-25 289 0 0,249 15-710 0 0,93 12-232 0 0,0 2 1 0 0,1 0-1 0 0,-1 2 0 0 0,0 2 0 0 0,0 0 0 0 0,-36 12 0 0 0,34-10-521 0 0</inkml:trace>
</inkml:ink>
</file>

<file path=ppt/ink/ink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1-29T23:47:14.389"/>
    </inkml:context>
    <inkml:brush xml:id="br0">
      <inkml:brushProperty name="width" value="0.1" units="cm"/>
      <inkml:brushProperty name="height" value="0.1" units="cm"/>
      <inkml:brushProperty name="color" value="#E71224"/>
    </inkml:brush>
  </inkml:definitions>
  <inkml:trace contextRef="#ctx0" brushRef="#br0">2667 103 1727 0 0,'0'-9'299'0'0,"-1"-1"-1"0"0,0 1 1 0 0,-1 0-1 0 0,1 0 1 0 0,-2 0-1 0 0,1 0 1 0 0,-7-12-1 0 0,9 19-210 0 0,-1 1-1 0 0,0 0 0 0 0,0 0 1 0 0,0 0-1 0 0,0 0 0 0 0,0 0 0 0 0,0 0 1 0 0,0 0-1 0 0,0 0 0 0 0,0 0 1 0 0,0 0-1 0 0,-1 0 0 0 0,1 1 0 0 0,0-1 1 0 0,-1 0-1 0 0,1 1 0 0 0,0 0 1 0 0,-1-1-1 0 0,1 1 0 0 0,0 0 0 0 0,-1-1 1 0 0,-1 1-1 0 0,-36 0 810 0 0,23 1-782 0 0,-9-1 195 0 0,-6-1 72 0 0,1 2 0 0 0,-31 5 0 0 0,25 1-216 0 0,-1-2-1 0 0,-69 0 0 0 0,39-4 100 0 0,15 1-40 0 0,-47 5 111 0 0,19-1-236 0 0,-466 2 524 0 0,398-10-329 0 0,-289-21 55 0 0,313 10-286 0 0,-191 4 0 0 0,248 10-47 0 0,-184 12-389 0 0,198-7-100 0 0</inkml:trace>
</inkml:ink>
</file>

<file path=ppt/ink/ink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1-29T23:47:16.293"/>
    </inkml:context>
    <inkml:brush xml:id="br0">
      <inkml:brushProperty name="width" value="0.1" units="cm"/>
      <inkml:brushProperty name="height" value="0.1" units="cm"/>
      <inkml:brushProperty name="color" value="#E71224"/>
    </inkml:brush>
  </inkml:definitions>
  <inkml:trace contextRef="#ctx0" brushRef="#br0">1163 151 455 0 0,'0'0'4'0'0,"0"0"-1"0"0,0 0 0 0 0,0-1 0 0 0,-1 1 1 0 0,1 0-1 0 0,0 0 0 0 0,0-1 0 0 0,0 1 0 0 0,0 0 1 0 0,0 0-1 0 0,0 0 0 0 0,0-1 0 0 0,0 1 0 0 0,0 0 1 0 0,0 0-1 0 0,-1 0 0 0 0,1 0 0 0 0,0-1 0 0 0,0 1 1 0 0,0 0-1 0 0,0 0 0 0 0,0 0 0 0 0,-1 0 0 0 0,1 0 1 0 0,0-1-1 0 0,0 1 0 0 0,0 0 0 0 0,-1 0 0 0 0,1 0 1 0 0,0 0-1 0 0,0 0 0 0 0,0 0 0 0 0,-1 0 0 0 0,1 0 1 0 0,0 0-1 0 0,-1 0 0 0 0,-6-3 66 0 0,-3-3 358 0 0,0 0 0 0 0,1-1-1 0 0,0 0 1 0 0,-16-16 0 0 0,22 21-272 0 0,0-1-1 0 0,0 0 1 0 0,0 1 0 0 0,0 0 0 0 0,0 0 0 0 0,-1 0 0 0 0,1 0 0 0 0,-1 0-1 0 0,1 0 1 0 0,-1 1 0 0 0,0 0 0 0 0,1 0 0 0 0,-1 0 0 0 0,0 0 0 0 0,-6 0-1 0 0,-6 0 128 0 0,-1 1 1 0 0,-24 2-1 0 0,2 1 80 0 0,-74-3 606 0 0,-254-4 520 0 0,325 0-1378 0 0,-62-14 0 0 0,19 3-20 0 0,22 3-62 0 0,28 5-1325 0 0,-47-2-1 0 0,60 8-1573 0 0</inkml:trace>
</inkml:ink>
</file>

<file path=ppt/ink/ink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1-29T23:47:17.555"/>
    </inkml:context>
    <inkml:brush xml:id="br0">
      <inkml:brushProperty name="width" value="0.1" units="cm"/>
      <inkml:brushProperty name="height" value="0.1" units="cm"/>
      <inkml:brushProperty name="color" value="#E71224"/>
    </inkml:brush>
  </inkml:definitions>
  <inkml:trace contextRef="#ctx0" brushRef="#br0">2949 111 919 0 0,'-2'-1'146'0'0,"1"-1"0"0"0,-1 1 0 0 0,1 0 0 0 0,-1-1 0 0 0,0 1 0 0 0,0 0-1 0 0,0 0 1 0 0,1 0 0 0 0,-1 1 0 0 0,0-1 0 0 0,0 0 0 0 0,-4 0 0 0 0,-10-5 467 0 0,6 0-411 0 0,0 1 0 0 0,-1 1 0 0 0,1 0 0 0 0,-1 1 1 0 0,0 0-1 0 0,0 0 0 0 0,0 1 0 0 0,0 1 0 0 0,0 0 0 0 0,0 0 0 0 0,-1 1 1 0 0,1 0-1 0 0,0 1 0 0 0,0 1 0 0 0,0 0 0 0 0,0 0 0 0 0,-16 6 0 0 0,-3 0 9 0 0,0-1-1 0 0,-1-2 1 0 0,-49 3-1 0 0,-2 1 248 0 0,9 2-107 0 0,29-3-165 0 0,-52 2 0 0 0,-205-15 379 0 0,19-6-193 0 0,240 10-365 0 0,-29-2 149 0 0,0-3 1 0 0,-88-20-1 0 0,-166-37 547 0 0,260 52-625 0 0,-1 4-1 0 0,1 2 1 0 0,-110 5 0 0 0,47 5-59 0 0,65-5-12 0 0,0 3 1 0 0,0 3-1 0 0,-68 15 1 0 0,30 8-329 0 0,45-7 115 0 0</inkml:trace>
</inkml:ink>
</file>

<file path=ppt/ink/ink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1-29T23:47:49.007"/>
    </inkml:context>
    <inkml:brush xml:id="br0">
      <inkml:brushProperty name="width" value="0.1" units="cm"/>
      <inkml:brushProperty name="height" value="0.1" units="cm"/>
      <inkml:brushProperty name="color" value="#E71224"/>
    </inkml:brush>
  </inkml:definitions>
  <inkml:trace contextRef="#ctx0" brushRef="#br0">347 77 455 0 0,'-1'0'55'0'0,"1"0"-1"0"0,0 0 0 0 0,-1 1 0 0 0,1-1 0 0 0,-1 0 0 0 0,1 0 0 0 0,0 0 1 0 0,-1 0-1 0 0,1 0 0 0 0,-1 0 0 0 0,1 0 0 0 0,-1 0 0 0 0,1 0 0 0 0,0 0 0 0 0,-1 0 1 0 0,1 0-1 0 0,-1 0 0 0 0,1 0 0 0 0,-1 0 0 0 0,1 0 0 0 0,0 0 0 0 0,-1 0 0 0 0,1-1 1 0 0,0 1-1 0 0,-1 0 0 0 0,1 0 0 0 0,-1 0 0 0 0,1-1 0 0 0,0 1 0 0 0,-1 0 0 0 0,1-1 1 0 0,0 1-1 0 0,0 0 0 0 0,-1-1 0 0 0,1 1 0 0 0,0 0 0 0 0,0-1 0 0 0,-1 1 0 0 0,1 0 1 0 0,0-1-1 0 0,0 1 0 0 0,0-1 0 0 0,0 1 0 0 0,0 0 0 0 0,0-1 0 0 0,-1 1 0 0 0,1-1 1 0 0,0 1-1 0 0,0-1 0 0 0,-1-27 3640 0 0,1 22-3783 0 0,1 5 189 0 0,-1 0 0 0 0,1 0 0 0 0,-1-1 0 0 0,0 1-1 0 0,1 0 1 0 0,0 0 0 0 0,-1 0 0 0 0,1 0 0 0 0,0 0-1 0 0,0 0 1 0 0,-1 0 0 0 0,1 1 0 0 0,0-1 0 0 0,0 0-1 0 0,0 0 1 0 0,0 0 0 0 0,0 1 0 0 0,0-1 0 0 0,0 1-1 0 0,0-1 1 0 0,0 1 0 0 0,0-1 0 0 0,1 1-1 0 0,-1 0 1 0 0,0-1 0 0 0,0 1 0 0 0,2 0 0 0 0,38-7 1082 0 0,-38 7-1131 0 0,2-1 22 0 0,25-2 528 0 0,37 1 1 0 0,-56 3-497 0 0,0 0 0 0 0,0 0 0 0 0,0 1 1 0 0,0 1-1 0 0,-1 0 0 0 0,20 8 0 0 0,-25-9-54 0 0,-1 1 0 0 0,1-1 0 0 0,-1 1 0 0 0,0 0 0 0 0,0 1-1 0 0,0-1 1 0 0,-1 1 0 0 0,1 0 0 0 0,-1 0 0 0 0,1 0 0 0 0,-1 0 0 0 0,-1 0 0 0 0,1 1-1 0 0,-1-1 1 0 0,1 1 0 0 0,-1 0 0 0 0,1 5 0 0 0,3 10 289 0 0,-1 1-1 0 0,4 40 1 0 0,-3-22-147 0 0,20 104 175 0 0,6 42-54 0 0,-27-153-226 0 0,-1 0 1 0 0,-1 46 0 0 0,1 8 55 0 0,12 352 599 0 0,-15-346-667 0 0,1-22 42 0 0,-3 1 0 0 0,-16 103-1 0 0,-30 171 68 0 0,38-269-159 0 0,-40 483 353 0 0,55-210-144 0 0,-5-305-214 0 0,1 70 2 0 0,3 44 82 0 0,-1-72-4 0 0,-7 116 0 0 0,-10 7 97 0 0,1-29-124 0 0,3 24 17 0 0,7 57-18 0 0,3-31 35 0 0,-39 170 84 0 0,19-298-131 0 0,9-57-27 0 0,-3 51-1 0 0,-10 258 31 0 0,1-136 0 0 0,-4-4-10 0 0,15-144-44 0 0,-25 103 79 0 0,-3 18 14 0 0,23 15-28 0 0,15-185-86 0 0,1-14 16 0 0,-3 33 15 0 0,2 0 0 0 0,5 46-1 0 0,10 24-19 0 0,11 11 64 0 0,-21-95-60 0 0,0 1-1 0 0,-2 35 1 0 0,-3-24 22 0 0,-11 55-1 0 0,5-40-12 0 0,3-31 18 0 0,-1-1-1 0 0,-11 29 1 0 0,14-44-6 0 0,-2 4-14 0 0,-1 0 1 0 0,0-1-1 0 0,-12 19 0 0 0,1-5 62 0 0,11-16-31 0 0,0-2 1 0 0,-1 1-1 0 0,1-1 1 0 0,-1 1 0 0 0,-1-1-1 0 0,1-1 1 0 0,-1 0-1 0 0,-8 5 1 0 0,-6 4 66 0 0,-34 16 151 0 0,14-7-159 0 0,35-19-180 0 0,0-1 0 0 0,-1 1 1 0 0,1-1-1 0 0,-1 0 0 0 0,1 0 0 0 0,-1-1 1 0 0,0 1-1 0 0,1-2 0 0 0,-1 1 0 0 0,0-1 1 0 0,0 0-1 0 0,0 0 0 0 0,0-1 0 0 0,1 0 1 0 0,-1 0-1 0 0,-13-5 0 0 0,18 5-182 0 0,1 0 0 0 0,-1 0 0 0 0,0 0 1 0 0,1 0-1 0 0,-1 0 0 0 0,0-1 0 0 0,1 1 0 0 0,0-1 0 0 0,-1 1 0 0 0,1-1 0 0 0,0 1 0 0 0,-2-4 0 0 0,-7-13-5787 0 0</inkml:trace>
</inkml:ink>
</file>

<file path=ppt/ink/ink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1-29T23:48:13.424"/>
    </inkml:context>
    <inkml:brush xml:id="br0">
      <inkml:brushProperty name="width" value="0.1" units="cm"/>
      <inkml:brushProperty name="height" value="0.1" units="cm"/>
      <inkml:brushProperty name="color" value="#66CC00"/>
    </inkml:brush>
  </inkml:definitions>
  <inkml:trace contextRef="#ctx0" brushRef="#br0">2747 1392 3367 0 0,'0'-2'119'0'0,"0"2"-109"0"0,0-1 0 0 0,0 1 0 0 0,0 0 0 0 0,0-1-1 0 0,0 1 1 0 0,0-1 0 0 0,0 1 0 0 0,0 0 0 0 0,0-1 0 0 0,0 1 0 0 0,0-1 0 0 0,1 1 0 0 0,-1 0 0 0 0,0-1 0 0 0,0 1 0 0 0,0 0 0 0 0,1-1-1 0 0,-1 1 1 0 0,0 0 0 0 0,0 0 0 0 0,1-1 0 0 0,0 0 189 0 0,-2 1-35 0 0,0-1 0 0 0,0 0-1 0 0,0 0 1 0 0,0 1 0 0 0,0-1 0 0 0,-1 0-1 0 0,1 1 1 0 0,0-1 0 0 0,0 1-1 0 0,0 0 1 0 0,-1-1 0 0 0,1 1-1 0 0,0 0 1 0 0,0 0 0 0 0,-1 0-1 0 0,1 0 1 0 0,0 0 0 0 0,-1 0-1 0 0,1 0 1 0 0,-2 1 0 0 0,-21 8 1766 0 0,12 0-1318 0 0,8-5-423 0 0,-1 0-1 0 0,0-1 1 0 0,0 0-1 0 0,0 0 1 0 0,0 0-1 0 0,0 0 1 0 0,-11 3-1 0 0,-11 2 347 0 0,14-4-205 0 0,-1 0 1 0 0,1 0-1 0 0,-1-2 0 0 0,1 0 0 0 0,-1 0 0 0 0,0-1 0 0 0,-14-1 0 0 0,4-1 248 0 0,18 1-304 0 0,0 0-1 0 0,0-1 1 0 0,0 1-1 0 0,1-1 0 0 0,-1 0 1 0 0,-9-3-1 0 0,-7-5 46 0 0,-2 2 1 0 0,1 1-1 0 0,-1 1 0 0 0,-35-3 0 0 0,-67 3 569 0 0,31-8-224 0 0,31 9-134 0 0,-72 6-1 0 0,69 4-398 0 0,0 3 1 0 0,-110 29 0 0 0,123-21-42 0 0,-27 6 33 0 0,-27 2 4 0 0,35-7 71 0 0,-1-4 0 0 0,-81 6 0 0 0,50-23 48 0 0,75 1-134 0 0,0 1 1 0 0,-43 4-1 0 0,-84 10 145 0 0,126-10-213 0 0,-115 1 164 0 0,140-4-195 0 0,0 0 0 0 0,0-1 1 0 0,0 1-1 0 0,-7-3 0 0 0,7 2 10 0 0,1 0 0 0 0,-1 1 0 0 0,1-1 0 0 0,-1 1 0 0 0,-7 1 0 0 0,2-1 11 0 0,1 0-1 0 0,0-1 1 0 0,-16-3 0 0 0,-57-12 264 0 0,7-6-159 0 0,69 21-95 0 0,-1 0 0 0 0,1-1-1 0 0,-1 0 1 0 0,1 0 0 0 0,0-1-1 0 0,0 1 1 0 0,0-2 0 0 0,0 1-1 0 0,1-1 1 0 0,-1 0 0 0 0,1-1-1 0 0,-10-8 1 0 0,13 10-13 0 0,1 0-1 0 0,0 0 0 0 0,1 0 1 0 0,-1 0-1 0 0,1 0 1 0 0,-1 0-1 0 0,1 0 0 0 0,0-1 1 0 0,0 1-1 0 0,0 0 1 0 0,1-1-1 0 0,-1 1 0 0 0,1 0 1 0 0,0-1-1 0 0,0-3 1 0 0,0-11 109 0 0,5-30 0 0 0,-2 25-67 0 0,4-23 61 0 0,22-77-1 0 0,-18 81-47 0 0,-1 0 0 0 0,6-65 0 0 0,-12-134 306 0 0,-15 163-347 0 0,0-1-15 0 0,15-73 17 0 0,-1 117-30 0 0,-1 0-1 0 0,-2-1 0 0 0,-1 1 0 0 0,-7-39 0 0 0,6 66-16 0 0,0 0 0 0 0,0 0 0 0 0,1 0 0 0 0,0-1 0 0 0,1 1 0 0 0,0 0 0 0 0,0 0 0 0 0,1-1 0 0 0,0 1 0 0 0,3-9 0 0 0,-3 16 0 0 0,0-1 0 0 0,0 1 0 0 0,0 0 0 0 0,0 0 0 0 0,0 0 0 0 0,0 0 0 0 0,1 1 0 0 0,-1-1 0 0 0,0 0 0 0 0,1 0 0 0 0,-1 1 0 0 0,0-1 0 0 0,1 1 0 0 0,-1-1 0 0 0,4 0 0 0 0,8-4 0 0 0,-9 3 0 0 0,-1 0 0 0 0,1 1 0 0 0,-1 0 0 0 0,1 0 0 0 0,0 0 0 0 0,-1 0 0 0 0,1 0 0 0 0,0 1 0 0 0,7-1 0 0 0,-6 1 0 0 0,0 0 0 0 0,0-1 0 0 0,-1 0 0 0 0,1 0 0 0 0,5-2 0 0 0,3 0 0 0 0,0 0 0 0 0,0 0 0 0 0,0 1 0 0 0,0 0 0 0 0,1 1 0 0 0,15 2 0 0 0,26-4 0 0 0,77-3 0 0 0,67 2 0 0 0,-147 4 0 0 0,94 2 0 0 0,55 0 0 0 0,-137-4 0 0 0,72-12 0 0 0,-42 2 0 0 0,156-1 0 0 0,-141 20 0 0 0,-20 0 0 0 0,-21-5 0 0 0,70-7 0 0 0,67-14 0 0 0,-170 17 0 0 0,0 2 0 0 0,-1 1 0 0 0,45 8 0 0 0,-33-4 0 0 0,81 14 0 0 0,-13 2 0 0 0,-107-20-4 0 0,-1 1 0 0 0,1 0 0 0 0,0 0 0 0 0,-1 1 0 0 0,0 0 0 0 0,1 0 0 0 0,6 5 0 0 0,-10-7 2 0 0,0 1 1 0 0,-1 0-1 0 0,0 0 0 0 0,1 1 1 0 0,-1-1-1 0 0,0 0 0 0 0,0 1 1 0 0,0-1-1 0 0,-1 1 0 0 0,1 0 1 0 0,-1 0-1 0 0,1-1 0 0 0,-1 1 1 0 0,0 0-1 0 0,0 0 0 0 0,0 0 0 0 0,0 0 1 0 0,0 4-1 0 0,13 296-62 0 0,-14-255 65 0 0,1 16-8 0 0,-3 1 0 0 0,-16 102 0 0 0,-28 56-1313 0 0,13-74-7521 0 0,21-90 1638 0 0</inkml:trace>
</inkml:ink>
</file>

<file path=ppt/ink/ink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1-29T23:48:25.656"/>
    </inkml:context>
    <inkml:brush xml:id="br0">
      <inkml:brushProperty name="width" value="0.1" units="cm"/>
      <inkml:brushProperty name="height" value="0.1" units="cm"/>
      <inkml:brushProperty name="color" value="#66CC00"/>
    </inkml:brush>
  </inkml:definitions>
  <inkml:trace contextRef="#ctx0" brushRef="#br0">3473 1318 919 0 0,'31'2'3528'0'0,"-30"-2"-3463"0"0,-1 0 0 0 0,1 0 0 0 0,0 0 0 0 0,0 1 0 0 0,-1-1 0 0 0,1 0 0 0 0,0 0 0 0 0,-1 1 0 0 0,1-1-1 0 0,0 0 1 0 0,-1 1 0 0 0,1-1 0 0 0,0 1 0 0 0,-1-1 0 0 0,1 1 0 0 0,-1-1 0 0 0,1 1 0 0 0,-1-1 0 0 0,1 1-1 0 0,-1 0 1 0 0,1-1 0 0 0,-1 1 0 0 0,0 0 0 0 0,1-1 0 0 0,-1 1 0 0 0,0 0 0 0 0,0-1 0 0 0,1 1 0 0 0,-1 0-1 0 0,0 0 1 0 0,0-1 0 0 0,0 1 0 0 0,0 0 0 0 0,0 0 0 0 0,0-1 0 0 0,0 1 0 0 0,0 1 0 0 0,-5 35 824 0 0,3-26-734 0 0,2-8-117 0 0,-1 0 0 0 0,1-1 0 0 0,-1 1 0 0 0,0 0 0 0 0,0-1 0 0 0,0 1 0 0 0,0-1 0 0 0,0 1 0 0 0,-1-1 0 0 0,1 0 0 0 0,-1 1 0 0 0,0-1 0 0 0,0 0 0 0 0,0 0 0 0 0,-3 3 0 0 0,-2 0 581 0 0,-1 0 0 0 0,1 0 0 0 0,-12 4 0 0 0,16-7-411 0 0,-5 2-8 0 0,0-1-1 0 0,-1 0 1 0 0,0 0 0 0 0,0 0 0 0 0,0-1-1 0 0,0-1 1 0 0,0 1 0 0 0,-1-1 0 0 0,-9-1-1 0 0,-102 4 2369 0 0,95-1-2346 0 0,15-1-85 0 0,0-1 0 0 0,-22-1 1 0 0,-59-12 1021 0 0,54 6-459 0 0,-61-2-1 0 0,49 9-525 0 0,24 1-58 0 0,-28-3 0 0 0,-24 3 90 0 0,42 0-71 0 0,1 1 1 0 0,-52 13-1 0 0,48-8-99 0 0,-4-2 67 0 0,0-1 0 0 0,1-2 1 0 0,-1-2-1 0 0,-53-5 1 0 0,34 2 232 0 0,35 2-246 0 0,-31-5 1 0 0,53 5-88 0 0,-1 0 1 0 0,1 0-1 0 0,0 0 0 0 0,-1 0 1 0 0,1 1-1 0 0,-8 2 0 0 0,7-1 4 0 0,0-1 0 0 0,0 0 0 0 0,0 0 0 0 0,0-1-1 0 0,-9 0 1 0 0,-5-1 51 0 0,1 0 1 0 0,-1 2-1 0 0,0 0 0 0 0,1 1 0 0 0,-22 5 1 0 0,24-5-42 0 0,0 0 0 0 0,-32-2 1 0 0,-12 2 4 0 0,48-2-22 0 0,1 0 0 0 0,0-1 0 0 0,-20-3 0 0 0,3 0 0 0 0,-10-2 34 0 0,30 4-16 0 0,-1 0 0 0 0,1 0 1 0 0,-1 1-1 0 0,-18 1 0 0 0,-160 16-7 0 0,153-10-11 0 0,26-4 0 0 0,-1 0 0 0 0,-16 0 0 0 0,-10 1 25 0 0,26-2-12 0 0,0 0 0 0 0,-18-2 0 0 0,10 1 1 0 0,0 0 0 0 0,1 1 0 0 0,-1 1-1 0 0,-23 5 1 0 0,23-3-15 0 0,-1-1 0 0 0,1-1-1 0 0,-35-1 1 0 0,-27-2 65 0 0,76 2-64 0 0,-1-1 0 0 0,0 1 0 0 0,0 0 0 0 0,1 0 0 0 0,-1 1 0 0 0,-6 3 0 0 0,-17 4 0 0 0,1-5 21 0 0,-1-2 1 0 0,-33 0-1 0 0,32-1-21 0 0,22 0 0 0 0,0 0 0 0 0,0-1 0 0 0,0 0 0 0 0,0-1 0 0 0,-1 0 0 0 0,-8-2 0 0 0,-2 0 32 0 0,1 0 0 0 0,-1 2 0 0 0,-27 0 0 0 0,-44-7 171 0 0,34-3-75 0 0,51 11-113 0 0,1 0 0 0 0,-1-1-1 0 0,1 0 1 0 0,-1 0 0 0 0,1 0 0 0 0,-1 0 0 0 0,1-1 0 0 0,0 1 0 0 0,-4-3 0 0 0,4 2 12 0 0,0 0 1 0 0,0 1-1 0 0,0-1 1 0 0,0 1 0 0 0,0 0-1 0 0,0 0 1 0 0,0 0 0 0 0,-7 0-1 0 0,6 1-8 0 0,0-1-1 0 0,1 0 1 0 0,-1 0 0 0 0,0 0-1 0 0,0 0 1 0 0,-3-2 0 0 0,-13-3-14 0 0,14 4 32 0 0,0 0-1 0 0,0 0 1 0 0,0 0-1 0 0,1 0 1 0 0,-1-1-1 0 0,1 0 1 0 0,-1 0-1 0 0,1-1 1 0 0,0 1-1 0 0,1-1 1 0 0,-1 0 0 0 0,1-1-1 0 0,-1 1 1 0 0,1-1-1 0 0,1 0 1 0 0,-1 0-1 0 0,1 0 1 0 0,-1 0-1 0 0,-3-9 1 0 0,-16-25 135 0 0,16 29-136 0 0,0-1 1 0 0,1 1-1 0 0,-6-16 0 0 0,6 8 50 0 0,1-1-1 0 0,1 1 1 0 0,1-1-1 0 0,-1-18 1 0 0,4 34-85 0 0,-13-76 89 0 0,-1-9 12 0 0,12 64-56 0 0,-8-134 228 0 0,9 128-167 0 0,-7-40 0 0 0,1 21-110 0 0,6 42 10 0 0,0 0 0 0 0,0 0-1 0 0,1-1 1 0 0,0 1 0 0 0,0 0 0 0 0,1 0 0 0 0,0-1-1 0 0,0 1 1 0 0,1 0 0 0 0,4-13 0 0 0,23-32 46 0 0,-28 49-53 0 0,5-4 0 0 0,-1 0 0 0 0,-1-1 0 0 0,1 1 0 0 0,-1-1 0 0 0,-1 0 0 0 0,1-1 0 0 0,-1 1 0 0 0,3-15 0 0 0,-5 17 3 0 0,1 0-1 0 0,0-1 0 0 0,0 1 1 0 0,1 0-1 0 0,0 1 1 0 0,0-1-1 0 0,0 0 1 0 0,1 1-1 0 0,6-8 1 0 0,7-7 14 0 0,21-17 1 0 0,-19 18-14 0 0,-9 10-4 0 0,0 1 0 0 0,0 1 0 0 0,0 0 0 0 0,16-8 0 0 0,10-7 0 0 0,-24 16 0 0 0,-1 0 0 0 0,1 1 0 0 0,0 0 0 0 0,16-4 0 0 0,12-5 0 0 0,14-4 0 0 0,1 2 0 0 0,0 3 0 0 0,88-11 0 0 0,33-3 0 0 0,-51 5 0 0 0,-74 14 0 0 0,107-11 0 0 0,192 15 0 0 0,-246 4 0 0 0,-40-2 0 0 0,106 10 0 0 0,0-1 0 0 0,-110-6 0 0 0,33 0 0 0 0,99-14 0 0 0,-56-1 0 0 0,-113 11 0 0 0,24-5 0 0 0,-25 3 0 0 0,25-1 0 0 0,84-8 0 0 0,40-6 0 0 0,-55 15 0 0 0,-80 0 0 0 0,-25 2 0 0 0,1 1 0 0 0,-1 1 0 0 0,0 0 0 0 0,1 1 0 0 0,-1 0 0 0 0,1 1 0 0 0,13 2 0 0 0,9 0 0 0 0,-29-3 0 0 0,-1 0 0 0 0,0 0 0 0 0,0 0 0 0 0,1 0 0 0 0,-1 1 0 0 0,0 0 0 0 0,0 0 0 0 0,0 0 0 0 0,0 1 0 0 0,5 2 0 0 0,-4-2 0 0 0,0 0 0 0 0,0 0 0 0 0,1-1 0 0 0,-1 1 0 0 0,9 0 0 0 0,14 5 0 0 0,55 21 0 0 0,-19 3 0 0 0,-54-25 0 0 0,1 0 0 0 0,-2 1 0 0 0,1 0 0 0 0,-1 0 0 0 0,0 1 0 0 0,13 15 0 0 0,-9-10 0 0 0,-7-6 0 0 0,-1 1 0 0 0,0-1 0 0 0,0 0 0 0 0,-1 1 0 0 0,0 0 0 0 0,0 0 0 0 0,-1 1 0 0 0,0-1 0 0 0,3 16 0 0 0,5 43 0 0 0,-8-41 0 0 0,-1 24 0 0 0,-2-40 0 0 0,0 0 0 0 0,0 1 0 0 0,4 19 0 0 0,-3-27 0 0 0,-1 0 0 0 0,0 0 0 0 0,0 0 0 0 0,-1 0 0 0 0,1 0 0 0 0,-1 0 0 0 0,1 0 0 0 0,-1 0 0 0 0,-1 3 0 0 0,-4 20 0 0 0,6-12 0 0 0,-1-1 0 0 0,0 0 0 0 0,-1 0 0 0 0,-1 0 0 0 0,-8 25 0 0 0,2-4 0 0 0,7-24 0 0 0,-1 0 0 0 0,0 0 0 0 0,-6 14 0 0 0,-38 72 0 0 0,38-82-18 0 0,2 0 0 0 0,0 0-1 0 0,0 1 1 0 0,2 0 0 0 0,-8 27 0 0 0,-13 81-1714 0 0,10-40-5656 0 0,6-37 425 0 0</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84912B1-0B8A-43BB-AD94-D274FB5AEB7B}" type="datetimeFigureOut">
              <a:rPr lang="en-US" smtClean="0"/>
              <a:t>1/29/2025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B4635D9-05AC-4144-8296-CA1932529D7A}" type="slidenum">
              <a:rPr lang="en-US" smtClean="0"/>
              <a:t>‹#›</a:t>
            </a:fld>
            <a:endParaRPr lang="en-US"/>
          </a:p>
        </p:txBody>
      </p:sp>
    </p:spTree>
    <p:extLst>
      <p:ext uri="{BB962C8B-B14F-4D97-AF65-F5344CB8AC3E}">
        <p14:creationId xmlns:p14="http://schemas.microsoft.com/office/powerpoint/2010/main" val="243141718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endParaRPr lang="he-IL" sz="2800" b="0" dirty="0">
              <a:effectLst/>
            </a:endParaRPr>
          </a:p>
        </p:txBody>
      </p:sp>
      <p:sp>
        <p:nvSpPr>
          <p:cNvPr id="4" name="Slide Number Placeholder 3"/>
          <p:cNvSpPr>
            <a:spLocks noGrp="1"/>
          </p:cNvSpPr>
          <p:nvPr>
            <p:ph type="sldNum" sz="quarter" idx="5"/>
          </p:nvPr>
        </p:nvSpPr>
        <p:spPr/>
        <p:txBody>
          <a:bodyPr/>
          <a:lstStyle/>
          <a:p>
            <a:fld id="{CB4635D9-05AC-4144-8296-CA1932529D7A}" type="slidenum">
              <a:rPr lang="en-US" smtClean="0"/>
              <a:t>1</a:t>
            </a:fld>
            <a:endParaRPr lang="en-US"/>
          </a:p>
        </p:txBody>
      </p:sp>
    </p:spTree>
    <p:extLst>
      <p:ext uri="{BB962C8B-B14F-4D97-AF65-F5344CB8AC3E}">
        <p14:creationId xmlns:p14="http://schemas.microsoft.com/office/powerpoint/2010/main" val="248071133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endParaRPr lang="he-IL" sz="2800" b="0" dirty="0">
              <a:effectLst/>
            </a:endParaRPr>
          </a:p>
        </p:txBody>
      </p:sp>
      <p:sp>
        <p:nvSpPr>
          <p:cNvPr id="4" name="Slide Number Placeholder 3"/>
          <p:cNvSpPr>
            <a:spLocks noGrp="1"/>
          </p:cNvSpPr>
          <p:nvPr>
            <p:ph type="sldNum" sz="quarter" idx="5"/>
          </p:nvPr>
        </p:nvSpPr>
        <p:spPr/>
        <p:txBody>
          <a:bodyPr/>
          <a:lstStyle/>
          <a:p>
            <a:fld id="{CB4635D9-05AC-4144-8296-CA1932529D7A}" type="slidenum">
              <a:rPr lang="en-US" smtClean="0"/>
              <a:t>10</a:t>
            </a:fld>
            <a:endParaRPr lang="en-US"/>
          </a:p>
        </p:txBody>
      </p:sp>
    </p:spTree>
    <p:extLst>
      <p:ext uri="{BB962C8B-B14F-4D97-AF65-F5344CB8AC3E}">
        <p14:creationId xmlns:p14="http://schemas.microsoft.com/office/powerpoint/2010/main" val="262398648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E8945FB-C07F-AA29-D762-4C14EA5C10F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F51251B-715E-1D2A-3539-62D21ACC43A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B07989D-783B-F7FB-FD45-7F8A131AB992}"/>
              </a:ext>
            </a:extLst>
          </p:cNvPr>
          <p:cNvSpPr>
            <a:spLocks noGrp="1"/>
          </p:cNvSpPr>
          <p:nvPr>
            <p:ph type="body" idx="1"/>
          </p:nvPr>
        </p:nvSpPr>
        <p:spPr/>
        <p:txBody>
          <a:bodyPr/>
          <a:lstStyle/>
          <a:p>
            <a:pPr rtl="0">
              <a:spcBef>
                <a:spcPts val="0"/>
              </a:spcBef>
              <a:spcAft>
                <a:spcPts val="0"/>
              </a:spcAft>
            </a:pPr>
            <a:endParaRPr lang="en-US" sz="700" b="1" i="0" u="none" strike="noStrike">
              <a:solidFill>
                <a:srgbClr val="000000"/>
              </a:solidFill>
              <a:effectLst/>
              <a:latin typeface="Arial" panose="020B0604020202020204" pitchFamily="34" charset="0"/>
            </a:endParaRPr>
          </a:p>
        </p:txBody>
      </p:sp>
      <p:sp>
        <p:nvSpPr>
          <p:cNvPr id="4" name="Slide Number Placeholder 3">
            <a:extLst>
              <a:ext uri="{FF2B5EF4-FFF2-40B4-BE49-F238E27FC236}">
                <a16:creationId xmlns:a16="http://schemas.microsoft.com/office/drawing/2014/main" id="{3CBA4254-B1B6-7FE0-3756-13D18FC32395}"/>
              </a:ext>
            </a:extLst>
          </p:cNvPr>
          <p:cNvSpPr>
            <a:spLocks noGrp="1"/>
          </p:cNvSpPr>
          <p:nvPr>
            <p:ph type="sldNum" sz="quarter" idx="5"/>
          </p:nvPr>
        </p:nvSpPr>
        <p:spPr/>
        <p:txBody>
          <a:bodyPr/>
          <a:lstStyle/>
          <a:p>
            <a:fld id="{CB4635D9-05AC-4144-8296-CA1932529D7A}" type="slidenum">
              <a:rPr lang="en-US" smtClean="0"/>
              <a:t>11</a:t>
            </a:fld>
            <a:endParaRPr lang="en-US"/>
          </a:p>
        </p:txBody>
      </p:sp>
    </p:spTree>
    <p:extLst>
      <p:ext uri="{BB962C8B-B14F-4D97-AF65-F5344CB8AC3E}">
        <p14:creationId xmlns:p14="http://schemas.microsoft.com/office/powerpoint/2010/main" val="270056082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97DF06D-F5EB-5593-961E-C7580DD8CDE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DD165BE-52E6-E4F9-71C8-352685A8432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B611B2D-2A97-32EF-941D-3D3D9E22D94B}"/>
              </a:ext>
            </a:extLst>
          </p:cNvPr>
          <p:cNvSpPr>
            <a:spLocks noGrp="1"/>
          </p:cNvSpPr>
          <p:nvPr>
            <p:ph type="body" idx="1"/>
          </p:nvPr>
        </p:nvSpPr>
        <p:spPr/>
        <p:txBody>
          <a:bodyPr/>
          <a:lstStyle/>
          <a:p>
            <a:pPr rtl="0">
              <a:spcBef>
                <a:spcPts val="0"/>
              </a:spcBef>
              <a:spcAft>
                <a:spcPts val="0"/>
              </a:spcAft>
            </a:pPr>
            <a:endParaRPr lang="en-US" sz="700" b="0" i="0" u="none" strike="noStrike">
              <a:solidFill>
                <a:srgbClr val="000000"/>
              </a:solidFill>
              <a:effectLst/>
              <a:latin typeface="Arial" panose="020B0604020202020204" pitchFamily="34" charset="0"/>
            </a:endParaRPr>
          </a:p>
        </p:txBody>
      </p:sp>
      <p:sp>
        <p:nvSpPr>
          <p:cNvPr id="4" name="Slide Number Placeholder 3">
            <a:extLst>
              <a:ext uri="{FF2B5EF4-FFF2-40B4-BE49-F238E27FC236}">
                <a16:creationId xmlns:a16="http://schemas.microsoft.com/office/drawing/2014/main" id="{BB47AD24-DCFF-68C0-BF87-9C28E5F49BBB}"/>
              </a:ext>
            </a:extLst>
          </p:cNvPr>
          <p:cNvSpPr>
            <a:spLocks noGrp="1"/>
          </p:cNvSpPr>
          <p:nvPr>
            <p:ph type="sldNum" sz="quarter" idx="5"/>
          </p:nvPr>
        </p:nvSpPr>
        <p:spPr/>
        <p:txBody>
          <a:bodyPr/>
          <a:lstStyle/>
          <a:p>
            <a:fld id="{CB4635D9-05AC-4144-8296-CA1932529D7A}" type="slidenum">
              <a:rPr lang="en-US" smtClean="0"/>
              <a:t>12</a:t>
            </a:fld>
            <a:endParaRPr lang="en-US"/>
          </a:p>
        </p:txBody>
      </p:sp>
    </p:spTree>
    <p:extLst>
      <p:ext uri="{BB962C8B-B14F-4D97-AF65-F5344CB8AC3E}">
        <p14:creationId xmlns:p14="http://schemas.microsoft.com/office/powerpoint/2010/main" val="285927369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415EC59-07E9-E4C6-622D-12196D9D274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133DF28-F3C6-DC1E-064D-5B0F5D8CDAF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F4E42DE-E1ED-FBA3-7398-EA9CC8FB0B9D}"/>
              </a:ext>
            </a:extLst>
          </p:cNvPr>
          <p:cNvSpPr>
            <a:spLocks noGrp="1"/>
          </p:cNvSpPr>
          <p:nvPr>
            <p:ph type="body" idx="1"/>
          </p:nvPr>
        </p:nvSpPr>
        <p:spPr/>
        <p:txBody>
          <a:bodyPr/>
          <a:lstStyle/>
          <a:p>
            <a:pPr rtl="0">
              <a:spcBef>
                <a:spcPts val="0"/>
              </a:spcBef>
              <a:spcAft>
                <a:spcPts val="0"/>
              </a:spcAft>
            </a:pPr>
            <a:endParaRPr lang="en-US" sz="700" b="0" i="0" u="none" strike="noStrike">
              <a:solidFill>
                <a:srgbClr val="000000"/>
              </a:solidFill>
              <a:effectLst/>
              <a:latin typeface="Arial" panose="020B0604020202020204" pitchFamily="34" charset="0"/>
            </a:endParaRPr>
          </a:p>
        </p:txBody>
      </p:sp>
      <p:sp>
        <p:nvSpPr>
          <p:cNvPr id="4" name="Slide Number Placeholder 3">
            <a:extLst>
              <a:ext uri="{FF2B5EF4-FFF2-40B4-BE49-F238E27FC236}">
                <a16:creationId xmlns:a16="http://schemas.microsoft.com/office/drawing/2014/main" id="{636B2E57-B3B6-A494-0D35-2E5FA226B4C2}"/>
              </a:ext>
            </a:extLst>
          </p:cNvPr>
          <p:cNvSpPr>
            <a:spLocks noGrp="1"/>
          </p:cNvSpPr>
          <p:nvPr>
            <p:ph type="sldNum" sz="quarter" idx="5"/>
          </p:nvPr>
        </p:nvSpPr>
        <p:spPr/>
        <p:txBody>
          <a:bodyPr/>
          <a:lstStyle/>
          <a:p>
            <a:fld id="{CB4635D9-05AC-4144-8296-CA1932529D7A}" type="slidenum">
              <a:rPr lang="en-US" smtClean="0"/>
              <a:t>13</a:t>
            </a:fld>
            <a:endParaRPr lang="en-US"/>
          </a:p>
        </p:txBody>
      </p:sp>
    </p:spTree>
    <p:extLst>
      <p:ext uri="{BB962C8B-B14F-4D97-AF65-F5344CB8AC3E}">
        <p14:creationId xmlns:p14="http://schemas.microsoft.com/office/powerpoint/2010/main" val="45643030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endParaRPr lang="he-IL" sz="2800" b="0" dirty="0">
              <a:effectLst/>
            </a:endParaRPr>
          </a:p>
        </p:txBody>
      </p:sp>
      <p:sp>
        <p:nvSpPr>
          <p:cNvPr id="4" name="Slide Number Placeholder 3"/>
          <p:cNvSpPr>
            <a:spLocks noGrp="1"/>
          </p:cNvSpPr>
          <p:nvPr>
            <p:ph type="sldNum" sz="quarter" idx="5"/>
          </p:nvPr>
        </p:nvSpPr>
        <p:spPr/>
        <p:txBody>
          <a:bodyPr/>
          <a:lstStyle/>
          <a:p>
            <a:fld id="{CB4635D9-05AC-4144-8296-CA1932529D7A}" type="slidenum">
              <a:rPr lang="en-US" smtClean="0"/>
              <a:t>2</a:t>
            </a:fld>
            <a:endParaRPr lang="en-US"/>
          </a:p>
        </p:txBody>
      </p:sp>
    </p:spTree>
    <p:extLst>
      <p:ext uri="{BB962C8B-B14F-4D97-AF65-F5344CB8AC3E}">
        <p14:creationId xmlns:p14="http://schemas.microsoft.com/office/powerpoint/2010/main" val="38305151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endParaRPr lang="he-IL" sz="2800" b="0" dirty="0">
              <a:effectLst/>
            </a:endParaRPr>
          </a:p>
        </p:txBody>
      </p:sp>
      <p:sp>
        <p:nvSpPr>
          <p:cNvPr id="4" name="Slide Number Placeholder 3"/>
          <p:cNvSpPr>
            <a:spLocks noGrp="1"/>
          </p:cNvSpPr>
          <p:nvPr>
            <p:ph type="sldNum" sz="quarter" idx="5"/>
          </p:nvPr>
        </p:nvSpPr>
        <p:spPr/>
        <p:txBody>
          <a:bodyPr/>
          <a:lstStyle/>
          <a:p>
            <a:fld id="{CB4635D9-05AC-4144-8296-CA1932529D7A}" type="slidenum">
              <a:rPr lang="en-US" smtClean="0"/>
              <a:t>3</a:t>
            </a:fld>
            <a:endParaRPr lang="en-US"/>
          </a:p>
        </p:txBody>
      </p:sp>
    </p:spTree>
    <p:extLst>
      <p:ext uri="{BB962C8B-B14F-4D97-AF65-F5344CB8AC3E}">
        <p14:creationId xmlns:p14="http://schemas.microsoft.com/office/powerpoint/2010/main" val="225574419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0C54B32-E6C5-5A4F-9323-AC9E41E8428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90D343F-8728-E41A-464F-B2B6F25BFB6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11B82FB-2924-5A23-DA31-82CAC5A265EE}"/>
              </a:ext>
            </a:extLst>
          </p:cNvPr>
          <p:cNvSpPr>
            <a:spLocks noGrp="1"/>
          </p:cNvSpPr>
          <p:nvPr>
            <p:ph type="body" idx="1"/>
          </p:nvPr>
        </p:nvSpPr>
        <p:spPr/>
        <p:txBody>
          <a:bodyPr/>
          <a:lstStyle/>
          <a:p>
            <a:pPr rtl="0">
              <a:spcBef>
                <a:spcPts val="0"/>
              </a:spcBef>
              <a:spcAft>
                <a:spcPts val="0"/>
              </a:spcAft>
            </a:pPr>
            <a:endParaRPr lang="en-US" sz="700" b="1" i="0" u="none" strike="noStrike">
              <a:solidFill>
                <a:srgbClr val="000000"/>
              </a:solidFill>
              <a:effectLst/>
              <a:latin typeface="Arial" panose="020B0604020202020204" pitchFamily="34" charset="0"/>
            </a:endParaRPr>
          </a:p>
        </p:txBody>
      </p:sp>
      <p:sp>
        <p:nvSpPr>
          <p:cNvPr id="4" name="Slide Number Placeholder 3">
            <a:extLst>
              <a:ext uri="{FF2B5EF4-FFF2-40B4-BE49-F238E27FC236}">
                <a16:creationId xmlns:a16="http://schemas.microsoft.com/office/drawing/2014/main" id="{CBFD3185-C4CD-CBF9-279E-6A43EC750D62}"/>
              </a:ext>
            </a:extLst>
          </p:cNvPr>
          <p:cNvSpPr>
            <a:spLocks noGrp="1"/>
          </p:cNvSpPr>
          <p:nvPr>
            <p:ph type="sldNum" sz="quarter" idx="5"/>
          </p:nvPr>
        </p:nvSpPr>
        <p:spPr/>
        <p:txBody>
          <a:bodyPr/>
          <a:lstStyle/>
          <a:p>
            <a:fld id="{CB4635D9-05AC-4144-8296-CA1932529D7A}" type="slidenum">
              <a:rPr lang="en-US" smtClean="0"/>
              <a:t>4</a:t>
            </a:fld>
            <a:endParaRPr lang="en-US"/>
          </a:p>
        </p:txBody>
      </p:sp>
    </p:spTree>
    <p:extLst>
      <p:ext uri="{BB962C8B-B14F-4D97-AF65-F5344CB8AC3E}">
        <p14:creationId xmlns:p14="http://schemas.microsoft.com/office/powerpoint/2010/main" val="185283745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10D68B3-8EC2-9081-825C-D351498D019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C0880B1-77C1-4C96-C871-99117EE2665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6E6F673-4808-8CC9-1372-CA99DA2B927D}"/>
              </a:ext>
            </a:extLst>
          </p:cNvPr>
          <p:cNvSpPr>
            <a:spLocks noGrp="1"/>
          </p:cNvSpPr>
          <p:nvPr>
            <p:ph type="body" idx="1"/>
          </p:nvPr>
        </p:nvSpPr>
        <p:spPr/>
        <p:txBody>
          <a:bodyPr/>
          <a:lstStyle/>
          <a:p>
            <a:pPr rtl="0">
              <a:spcBef>
                <a:spcPts val="0"/>
              </a:spcBef>
              <a:spcAft>
                <a:spcPts val="0"/>
              </a:spcAft>
            </a:pPr>
            <a:endParaRPr lang="en-US" sz="700" b="1" i="0" u="none" strike="noStrike">
              <a:solidFill>
                <a:srgbClr val="000000"/>
              </a:solidFill>
              <a:effectLst/>
              <a:latin typeface="Arial" panose="020B0604020202020204" pitchFamily="34" charset="0"/>
            </a:endParaRPr>
          </a:p>
        </p:txBody>
      </p:sp>
      <p:sp>
        <p:nvSpPr>
          <p:cNvPr id="4" name="Slide Number Placeholder 3">
            <a:extLst>
              <a:ext uri="{FF2B5EF4-FFF2-40B4-BE49-F238E27FC236}">
                <a16:creationId xmlns:a16="http://schemas.microsoft.com/office/drawing/2014/main" id="{80781D25-0931-197C-243C-5F0F49D65593}"/>
              </a:ext>
            </a:extLst>
          </p:cNvPr>
          <p:cNvSpPr>
            <a:spLocks noGrp="1"/>
          </p:cNvSpPr>
          <p:nvPr>
            <p:ph type="sldNum" sz="quarter" idx="5"/>
          </p:nvPr>
        </p:nvSpPr>
        <p:spPr/>
        <p:txBody>
          <a:bodyPr/>
          <a:lstStyle/>
          <a:p>
            <a:fld id="{CB4635D9-05AC-4144-8296-CA1932529D7A}" type="slidenum">
              <a:rPr lang="en-US" smtClean="0"/>
              <a:t>5</a:t>
            </a:fld>
            <a:endParaRPr lang="en-US"/>
          </a:p>
        </p:txBody>
      </p:sp>
    </p:spTree>
    <p:extLst>
      <p:ext uri="{BB962C8B-B14F-4D97-AF65-F5344CB8AC3E}">
        <p14:creationId xmlns:p14="http://schemas.microsoft.com/office/powerpoint/2010/main" val="400452451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32D8220-6989-F4C8-F4CE-B832272F5EC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48116BB-D787-B185-9048-6CF85A605E0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5348698-A4F1-9A73-9F0F-B4DB448FAD97}"/>
              </a:ext>
            </a:extLst>
          </p:cNvPr>
          <p:cNvSpPr>
            <a:spLocks noGrp="1"/>
          </p:cNvSpPr>
          <p:nvPr>
            <p:ph type="body" idx="1"/>
          </p:nvPr>
        </p:nvSpPr>
        <p:spPr/>
        <p:txBody>
          <a:bodyPr/>
          <a:lstStyle/>
          <a:p>
            <a:pPr rtl="0">
              <a:spcBef>
                <a:spcPts val="0"/>
              </a:spcBef>
              <a:spcAft>
                <a:spcPts val="0"/>
              </a:spcAft>
            </a:pPr>
            <a:endParaRPr lang="en-US" sz="700" b="1" i="0" u="none" strike="noStrike">
              <a:solidFill>
                <a:srgbClr val="000000"/>
              </a:solidFill>
              <a:effectLst/>
              <a:latin typeface="Arial" panose="020B0604020202020204" pitchFamily="34" charset="0"/>
            </a:endParaRPr>
          </a:p>
        </p:txBody>
      </p:sp>
      <p:sp>
        <p:nvSpPr>
          <p:cNvPr id="4" name="Slide Number Placeholder 3">
            <a:extLst>
              <a:ext uri="{FF2B5EF4-FFF2-40B4-BE49-F238E27FC236}">
                <a16:creationId xmlns:a16="http://schemas.microsoft.com/office/drawing/2014/main" id="{7C867AB7-664D-5559-8104-DFBB29619520}"/>
              </a:ext>
            </a:extLst>
          </p:cNvPr>
          <p:cNvSpPr>
            <a:spLocks noGrp="1"/>
          </p:cNvSpPr>
          <p:nvPr>
            <p:ph type="sldNum" sz="quarter" idx="5"/>
          </p:nvPr>
        </p:nvSpPr>
        <p:spPr/>
        <p:txBody>
          <a:bodyPr/>
          <a:lstStyle/>
          <a:p>
            <a:fld id="{CB4635D9-05AC-4144-8296-CA1932529D7A}" type="slidenum">
              <a:rPr lang="en-US" smtClean="0"/>
              <a:t>6</a:t>
            </a:fld>
            <a:endParaRPr lang="en-US"/>
          </a:p>
        </p:txBody>
      </p:sp>
    </p:spTree>
    <p:extLst>
      <p:ext uri="{BB962C8B-B14F-4D97-AF65-F5344CB8AC3E}">
        <p14:creationId xmlns:p14="http://schemas.microsoft.com/office/powerpoint/2010/main" val="313680325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endParaRPr lang="he-IL" sz="2800" b="0" dirty="0">
              <a:effectLst/>
            </a:endParaRPr>
          </a:p>
        </p:txBody>
      </p:sp>
      <p:sp>
        <p:nvSpPr>
          <p:cNvPr id="4" name="Slide Number Placeholder 3"/>
          <p:cNvSpPr>
            <a:spLocks noGrp="1"/>
          </p:cNvSpPr>
          <p:nvPr>
            <p:ph type="sldNum" sz="quarter" idx="5"/>
          </p:nvPr>
        </p:nvSpPr>
        <p:spPr/>
        <p:txBody>
          <a:bodyPr/>
          <a:lstStyle/>
          <a:p>
            <a:fld id="{CB4635D9-05AC-4144-8296-CA1932529D7A}" type="slidenum">
              <a:rPr lang="en-US" smtClean="0"/>
              <a:t>7</a:t>
            </a:fld>
            <a:endParaRPr lang="en-US"/>
          </a:p>
        </p:txBody>
      </p:sp>
    </p:spTree>
    <p:extLst>
      <p:ext uri="{BB962C8B-B14F-4D97-AF65-F5344CB8AC3E}">
        <p14:creationId xmlns:p14="http://schemas.microsoft.com/office/powerpoint/2010/main" val="278019366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endParaRPr lang="en-US" sz="700" b="1" i="0" u="none" strike="noStrike">
              <a:solidFill>
                <a:srgbClr val="000000"/>
              </a:solidFill>
              <a:effectLst/>
              <a:latin typeface="Arial" panose="020B0604020202020204" pitchFamily="34" charset="0"/>
            </a:endParaRPr>
          </a:p>
        </p:txBody>
      </p:sp>
      <p:sp>
        <p:nvSpPr>
          <p:cNvPr id="4" name="Slide Number Placeholder 3"/>
          <p:cNvSpPr>
            <a:spLocks noGrp="1"/>
          </p:cNvSpPr>
          <p:nvPr>
            <p:ph type="sldNum" sz="quarter" idx="5"/>
          </p:nvPr>
        </p:nvSpPr>
        <p:spPr/>
        <p:txBody>
          <a:bodyPr/>
          <a:lstStyle/>
          <a:p>
            <a:fld id="{CB4635D9-05AC-4144-8296-CA1932529D7A}" type="slidenum">
              <a:rPr lang="en-US" smtClean="0"/>
              <a:t>8</a:t>
            </a:fld>
            <a:endParaRPr lang="en-US"/>
          </a:p>
        </p:txBody>
      </p:sp>
    </p:spTree>
    <p:extLst>
      <p:ext uri="{BB962C8B-B14F-4D97-AF65-F5344CB8AC3E}">
        <p14:creationId xmlns:p14="http://schemas.microsoft.com/office/powerpoint/2010/main" val="83546237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360939C-8A98-79C7-AB99-4C549BC7F09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A82381A-4332-AA67-9824-79876D77AC0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4B0D33F-A8E0-2A34-1443-11983A98871D}"/>
              </a:ext>
            </a:extLst>
          </p:cNvPr>
          <p:cNvSpPr>
            <a:spLocks noGrp="1"/>
          </p:cNvSpPr>
          <p:nvPr>
            <p:ph type="body" idx="1"/>
          </p:nvPr>
        </p:nvSpPr>
        <p:spPr/>
        <p:txBody>
          <a:bodyPr/>
          <a:lstStyle/>
          <a:p>
            <a:pPr rtl="0">
              <a:spcBef>
                <a:spcPts val="0"/>
              </a:spcBef>
              <a:spcAft>
                <a:spcPts val="0"/>
              </a:spcAft>
            </a:pPr>
            <a:endParaRPr lang="en-US" sz="700" b="1" i="0" u="none" strike="noStrike">
              <a:solidFill>
                <a:srgbClr val="000000"/>
              </a:solidFill>
              <a:effectLst/>
              <a:latin typeface="Arial" panose="020B0604020202020204" pitchFamily="34" charset="0"/>
            </a:endParaRPr>
          </a:p>
        </p:txBody>
      </p:sp>
      <p:sp>
        <p:nvSpPr>
          <p:cNvPr id="4" name="Slide Number Placeholder 3">
            <a:extLst>
              <a:ext uri="{FF2B5EF4-FFF2-40B4-BE49-F238E27FC236}">
                <a16:creationId xmlns:a16="http://schemas.microsoft.com/office/drawing/2014/main" id="{CBA0B7F2-BCB6-5451-3003-47946B0D9BE5}"/>
              </a:ext>
            </a:extLst>
          </p:cNvPr>
          <p:cNvSpPr>
            <a:spLocks noGrp="1"/>
          </p:cNvSpPr>
          <p:nvPr>
            <p:ph type="sldNum" sz="quarter" idx="5"/>
          </p:nvPr>
        </p:nvSpPr>
        <p:spPr/>
        <p:txBody>
          <a:bodyPr/>
          <a:lstStyle/>
          <a:p>
            <a:fld id="{CB4635D9-05AC-4144-8296-CA1932529D7A}" type="slidenum">
              <a:rPr lang="en-US" smtClean="0"/>
              <a:t>9</a:t>
            </a:fld>
            <a:endParaRPr lang="en-US"/>
          </a:p>
        </p:txBody>
      </p:sp>
    </p:spTree>
    <p:extLst>
      <p:ext uri="{BB962C8B-B14F-4D97-AF65-F5344CB8AC3E}">
        <p14:creationId xmlns:p14="http://schemas.microsoft.com/office/powerpoint/2010/main" val="138573458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E8CB52-FC11-4563-BD16-119781D8E0DC}"/>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FB59EC73-4482-484B-AEEC-221ABF546E0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D2A72022-7C2B-4C88-84A1-0E1D6999DBE4}"/>
              </a:ext>
            </a:extLst>
          </p:cNvPr>
          <p:cNvSpPr>
            <a:spLocks noGrp="1"/>
          </p:cNvSpPr>
          <p:nvPr>
            <p:ph type="dt" sz="half" idx="10"/>
          </p:nvPr>
        </p:nvSpPr>
        <p:spPr/>
        <p:txBody>
          <a:bodyPr/>
          <a:lstStyle/>
          <a:p>
            <a:fld id="{FCC27D8C-F86B-40DF-8E3F-C964AD132A93}" type="datetimeFigureOut">
              <a:rPr lang="en-US" smtClean="0"/>
              <a:t>1/29/2025</a:t>
            </a:fld>
            <a:endParaRPr lang="en-US"/>
          </a:p>
        </p:txBody>
      </p:sp>
      <p:sp>
        <p:nvSpPr>
          <p:cNvPr id="5" name="Footer Placeholder 4">
            <a:extLst>
              <a:ext uri="{FF2B5EF4-FFF2-40B4-BE49-F238E27FC236}">
                <a16:creationId xmlns:a16="http://schemas.microsoft.com/office/drawing/2014/main" id="{F209E17D-DBF6-4DAD-8CD3-A83672FA3D4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3B82C84-F2D6-4885-8BFE-A77AC66DD410}"/>
              </a:ext>
            </a:extLst>
          </p:cNvPr>
          <p:cNvSpPr>
            <a:spLocks noGrp="1"/>
          </p:cNvSpPr>
          <p:nvPr>
            <p:ph type="sldNum" sz="quarter" idx="12"/>
          </p:nvPr>
        </p:nvSpPr>
        <p:spPr/>
        <p:txBody>
          <a:bodyPr/>
          <a:lstStyle/>
          <a:p>
            <a:fld id="{28BA668F-7EF6-4C10-805B-957251468451}" type="slidenum">
              <a:rPr lang="en-US" smtClean="0"/>
              <a:t>‹#›</a:t>
            </a:fld>
            <a:endParaRPr lang="en-US"/>
          </a:p>
        </p:txBody>
      </p:sp>
    </p:spTree>
    <p:extLst>
      <p:ext uri="{BB962C8B-B14F-4D97-AF65-F5344CB8AC3E}">
        <p14:creationId xmlns:p14="http://schemas.microsoft.com/office/powerpoint/2010/main" val="25520816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8DB769-A922-436B-A0FC-7E61D8D250B6}"/>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8671E29F-53F0-4011-8AA3-689815E63879}"/>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465C5B9-E372-4185-BA4A-D57A36FA8529}"/>
              </a:ext>
            </a:extLst>
          </p:cNvPr>
          <p:cNvSpPr>
            <a:spLocks noGrp="1"/>
          </p:cNvSpPr>
          <p:nvPr>
            <p:ph type="dt" sz="half" idx="10"/>
          </p:nvPr>
        </p:nvSpPr>
        <p:spPr/>
        <p:txBody>
          <a:bodyPr/>
          <a:lstStyle/>
          <a:p>
            <a:fld id="{FCC27D8C-F86B-40DF-8E3F-C964AD132A93}" type="datetimeFigureOut">
              <a:rPr lang="en-US" smtClean="0"/>
              <a:t>1/29/2025</a:t>
            </a:fld>
            <a:endParaRPr lang="en-US"/>
          </a:p>
        </p:txBody>
      </p:sp>
      <p:sp>
        <p:nvSpPr>
          <p:cNvPr id="5" name="Footer Placeholder 4">
            <a:extLst>
              <a:ext uri="{FF2B5EF4-FFF2-40B4-BE49-F238E27FC236}">
                <a16:creationId xmlns:a16="http://schemas.microsoft.com/office/drawing/2014/main" id="{6A14EA82-F06A-48E1-8556-775E3999E91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4D4C019-47D8-4A8B-B7BB-B8255385D1A2}"/>
              </a:ext>
            </a:extLst>
          </p:cNvPr>
          <p:cNvSpPr>
            <a:spLocks noGrp="1"/>
          </p:cNvSpPr>
          <p:nvPr>
            <p:ph type="sldNum" sz="quarter" idx="12"/>
          </p:nvPr>
        </p:nvSpPr>
        <p:spPr/>
        <p:txBody>
          <a:bodyPr/>
          <a:lstStyle/>
          <a:p>
            <a:fld id="{28BA668F-7EF6-4C10-805B-957251468451}" type="slidenum">
              <a:rPr lang="en-US" smtClean="0"/>
              <a:t>‹#›</a:t>
            </a:fld>
            <a:endParaRPr lang="en-US"/>
          </a:p>
        </p:txBody>
      </p:sp>
    </p:spTree>
    <p:extLst>
      <p:ext uri="{BB962C8B-B14F-4D97-AF65-F5344CB8AC3E}">
        <p14:creationId xmlns:p14="http://schemas.microsoft.com/office/powerpoint/2010/main" val="207493660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48AE92B-C4A1-4FC1-9254-48B8CE751FDF}"/>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85121A64-6B5A-4A57-AF85-16A9CC9DA623}"/>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EE2DEC5-03FF-485D-9860-4A66E45C8EB7}"/>
              </a:ext>
            </a:extLst>
          </p:cNvPr>
          <p:cNvSpPr>
            <a:spLocks noGrp="1"/>
          </p:cNvSpPr>
          <p:nvPr>
            <p:ph type="dt" sz="half" idx="10"/>
          </p:nvPr>
        </p:nvSpPr>
        <p:spPr/>
        <p:txBody>
          <a:bodyPr/>
          <a:lstStyle/>
          <a:p>
            <a:fld id="{FCC27D8C-F86B-40DF-8E3F-C964AD132A93}" type="datetimeFigureOut">
              <a:rPr lang="en-US" smtClean="0"/>
              <a:t>1/29/2025</a:t>
            </a:fld>
            <a:endParaRPr lang="en-US"/>
          </a:p>
        </p:txBody>
      </p:sp>
      <p:sp>
        <p:nvSpPr>
          <p:cNvPr id="5" name="Footer Placeholder 4">
            <a:extLst>
              <a:ext uri="{FF2B5EF4-FFF2-40B4-BE49-F238E27FC236}">
                <a16:creationId xmlns:a16="http://schemas.microsoft.com/office/drawing/2014/main" id="{01D75490-1161-49E5-A114-A8D5AA81A77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4A42C9E-1F3A-4F71-BCE7-6ED8879E9012}"/>
              </a:ext>
            </a:extLst>
          </p:cNvPr>
          <p:cNvSpPr>
            <a:spLocks noGrp="1"/>
          </p:cNvSpPr>
          <p:nvPr>
            <p:ph type="sldNum" sz="quarter" idx="12"/>
          </p:nvPr>
        </p:nvSpPr>
        <p:spPr/>
        <p:txBody>
          <a:bodyPr/>
          <a:lstStyle/>
          <a:p>
            <a:fld id="{28BA668F-7EF6-4C10-805B-957251468451}" type="slidenum">
              <a:rPr lang="en-US" smtClean="0"/>
              <a:t>‹#›</a:t>
            </a:fld>
            <a:endParaRPr lang="en-US"/>
          </a:p>
        </p:txBody>
      </p:sp>
    </p:spTree>
    <p:extLst>
      <p:ext uri="{BB962C8B-B14F-4D97-AF65-F5344CB8AC3E}">
        <p14:creationId xmlns:p14="http://schemas.microsoft.com/office/powerpoint/2010/main" val="32280118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D1426E-D689-460C-8755-87C408730AA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DE54FCF-555D-4E9B-B96F-6AB542AB4E80}"/>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50B3ADE-8D43-40FD-A32D-C2B7ECA96EF1}"/>
              </a:ext>
            </a:extLst>
          </p:cNvPr>
          <p:cNvSpPr>
            <a:spLocks noGrp="1"/>
          </p:cNvSpPr>
          <p:nvPr>
            <p:ph type="dt" sz="half" idx="10"/>
          </p:nvPr>
        </p:nvSpPr>
        <p:spPr/>
        <p:txBody>
          <a:bodyPr/>
          <a:lstStyle/>
          <a:p>
            <a:fld id="{FCC27D8C-F86B-40DF-8E3F-C964AD132A93}" type="datetimeFigureOut">
              <a:rPr lang="en-US" smtClean="0"/>
              <a:t>1/29/2025</a:t>
            </a:fld>
            <a:endParaRPr lang="en-US"/>
          </a:p>
        </p:txBody>
      </p:sp>
      <p:sp>
        <p:nvSpPr>
          <p:cNvPr id="5" name="Footer Placeholder 4">
            <a:extLst>
              <a:ext uri="{FF2B5EF4-FFF2-40B4-BE49-F238E27FC236}">
                <a16:creationId xmlns:a16="http://schemas.microsoft.com/office/drawing/2014/main" id="{4DA2D8BB-8779-43E8-B66F-81C4A1AE149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03E545B-98B2-446D-A57E-A5B0C1471D8E}"/>
              </a:ext>
            </a:extLst>
          </p:cNvPr>
          <p:cNvSpPr>
            <a:spLocks noGrp="1"/>
          </p:cNvSpPr>
          <p:nvPr>
            <p:ph type="sldNum" sz="quarter" idx="12"/>
          </p:nvPr>
        </p:nvSpPr>
        <p:spPr/>
        <p:txBody>
          <a:bodyPr/>
          <a:lstStyle/>
          <a:p>
            <a:fld id="{28BA668F-7EF6-4C10-805B-957251468451}" type="slidenum">
              <a:rPr lang="en-US" smtClean="0"/>
              <a:t>‹#›</a:t>
            </a:fld>
            <a:endParaRPr lang="en-US"/>
          </a:p>
        </p:txBody>
      </p:sp>
    </p:spTree>
    <p:extLst>
      <p:ext uri="{BB962C8B-B14F-4D97-AF65-F5344CB8AC3E}">
        <p14:creationId xmlns:p14="http://schemas.microsoft.com/office/powerpoint/2010/main" val="35132517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A6A3FB-CDFF-4B51-AFC0-2EBCF493325E}"/>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A76725FC-715C-4309-86FB-362B6939258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5E7B61EA-B4FD-4A13-B5E3-BC8ECCC1B5AC}"/>
              </a:ext>
            </a:extLst>
          </p:cNvPr>
          <p:cNvSpPr>
            <a:spLocks noGrp="1"/>
          </p:cNvSpPr>
          <p:nvPr>
            <p:ph type="dt" sz="half" idx="10"/>
          </p:nvPr>
        </p:nvSpPr>
        <p:spPr/>
        <p:txBody>
          <a:bodyPr/>
          <a:lstStyle/>
          <a:p>
            <a:fld id="{FCC27D8C-F86B-40DF-8E3F-C964AD132A93}" type="datetimeFigureOut">
              <a:rPr lang="en-US" smtClean="0"/>
              <a:t>1/29/2025</a:t>
            </a:fld>
            <a:endParaRPr lang="en-US"/>
          </a:p>
        </p:txBody>
      </p:sp>
      <p:sp>
        <p:nvSpPr>
          <p:cNvPr id="5" name="Footer Placeholder 4">
            <a:extLst>
              <a:ext uri="{FF2B5EF4-FFF2-40B4-BE49-F238E27FC236}">
                <a16:creationId xmlns:a16="http://schemas.microsoft.com/office/drawing/2014/main" id="{5E416AFD-4277-4F3A-A50B-F309EE0B611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A72F770-5C2A-419E-8929-7794C612ECCD}"/>
              </a:ext>
            </a:extLst>
          </p:cNvPr>
          <p:cNvSpPr>
            <a:spLocks noGrp="1"/>
          </p:cNvSpPr>
          <p:nvPr>
            <p:ph type="sldNum" sz="quarter" idx="12"/>
          </p:nvPr>
        </p:nvSpPr>
        <p:spPr/>
        <p:txBody>
          <a:bodyPr/>
          <a:lstStyle/>
          <a:p>
            <a:fld id="{28BA668F-7EF6-4C10-805B-957251468451}" type="slidenum">
              <a:rPr lang="en-US" smtClean="0"/>
              <a:t>‹#›</a:t>
            </a:fld>
            <a:endParaRPr lang="en-US"/>
          </a:p>
        </p:txBody>
      </p:sp>
    </p:spTree>
    <p:extLst>
      <p:ext uri="{BB962C8B-B14F-4D97-AF65-F5344CB8AC3E}">
        <p14:creationId xmlns:p14="http://schemas.microsoft.com/office/powerpoint/2010/main" val="39854028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2A03E0-7A68-4A0D-AF00-E689923FBD6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BA7B331-19DE-40CC-930C-77B5CF23FDBE}"/>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AB2699AD-6784-442F-B25F-A11DB920FE77}"/>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0C0F6B2A-C1CD-4631-A1F4-F52D7E6E6958}"/>
              </a:ext>
            </a:extLst>
          </p:cNvPr>
          <p:cNvSpPr>
            <a:spLocks noGrp="1"/>
          </p:cNvSpPr>
          <p:nvPr>
            <p:ph type="dt" sz="half" idx="10"/>
          </p:nvPr>
        </p:nvSpPr>
        <p:spPr/>
        <p:txBody>
          <a:bodyPr/>
          <a:lstStyle/>
          <a:p>
            <a:fld id="{FCC27D8C-F86B-40DF-8E3F-C964AD132A93}" type="datetimeFigureOut">
              <a:rPr lang="en-US" smtClean="0"/>
              <a:t>1/29/2025</a:t>
            </a:fld>
            <a:endParaRPr lang="en-US"/>
          </a:p>
        </p:txBody>
      </p:sp>
      <p:sp>
        <p:nvSpPr>
          <p:cNvPr id="6" name="Footer Placeholder 5">
            <a:extLst>
              <a:ext uri="{FF2B5EF4-FFF2-40B4-BE49-F238E27FC236}">
                <a16:creationId xmlns:a16="http://schemas.microsoft.com/office/drawing/2014/main" id="{C339EDC0-4F6F-4A76-AB1B-EE68224EE8C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00BEE1A-B57D-4B07-8CF8-804BA32C73DB}"/>
              </a:ext>
            </a:extLst>
          </p:cNvPr>
          <p:cNvSpPr>
            <a:spLocks noGrp="1"/>
          </p:cNvSpPr>
          <p:nvPr>
            <p:ph type="sldNum" sz="quarter" idx="12"/>
          </p:nvPr>
        </p:nvSpPr>
        <p:spPr/>
        <p:txBody>
          <a:bodyPr/>
          <a:lstStyle/>
          <a:p>
            <a:fld id="{28BA668F-7EF6-4C10-805B-957251468451}" type="slidenum">
              <a:rPr lang="en-US" smtClean="0"/>
              <a:t>‹#›</a:t>
            </a:fld>
            <a:endParaRPr lang="en-US"/>
          </a:p>
        </p:txBody>
      </p:sp>
    </p:spTree>
    <p:extLst>
      <p:ext uri="{BB962C8B-B14F-4D97-AF65-F5344CB8AC3E}">
        <p14:creationId xmlns:p14="http://schemas.microsoft.com/office/powerpoint/2010/main" val="86962387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C41897-C24B-4175-8280-657440B51877}"/>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4E9A88B4-E1E0-4B66-8F47-3A337E21EE3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FD9E56BA-7A8A-4285-9396-215873D01846}"/>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D5C60A60-13A7-43F6-A196-42D66663219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17EB919-070A-440B-A0FF-70CB3159BF64}"/>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2C2B7D31-EA07-4867-8131-C569A2195F3E}"/>
              </a:ext>
            </a:extLst>
          </p:cNvPr>
          <p:cNvSpPr>
            <a:spLocks noGrp="1"/>
          </p:cNvSpPr>
          <p:nvPr>
            <p:ph type="dt" sz="half" idx="10"/>
          </p:nvPr>
        </p:nvSpPr>
        <p:spPr/>
        <p:txBody>
          <a:bodyPr/>
          <a:lstStyle/>
          <a:p>
            <a:fld id="{FCC27D8C-F86B-40DF-8E3F-C964AD132A93}" type="datetimeFigureOut">
              <a:rPr lang="en-US" smtClean="0"/>
              <a:t>1/29/2025</a:t>
            </a:fld>
            <a:endParaRPr lang="en-US"/>
          </a:p>
        </p:txBody>
      </p:sp>
      <p:sp>
        <p:nvSpPr>
          <p:cNvPr id="8" name="Footer Placeholder 7">
            <a:extLst>
              <a:ext uri="{FF2B5EF4-FFF2-40B4-BE49-F238E27FC236}">
                <a16:creationId xmlns:a16="http://schemas.microsoft.com/office/drawing/2014/main" id="{4E00C4C0-75B2-424A-B698-9967FC766BB4}"/>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AE66D9A3-7A35-4DEB-96FD-4EB8B5D284DD}"/>
              </a:ext>
            </a:extLst>
          </p:cNvPr>
          <p:cNvSpPr>
            <a:spLocks noGrp="1"/>
          </p:cNvSpPr>
          <p:nvPr>
            <p:ph type="sldNum" sz="quarter" idx="12"/>
          </p:nvPr>
        </p:nvSpPr>
        <p:spPr/>
        <p:txBody>
          <a:bodyPr/>
          <a:lstStyle/>
          <a:p>
            <a:fld id="{28BA668F-7EF6-4C10-805B-957251468451}" type="slidenum">
              <a:rPr lang="en-US" smtClean="0"/>
              <a:t>‹#›</a:t>
            </a:fld>
            <a:endParaRPr lang="en-US"/>
          </a:p>
        </p:txBody>
      </p:sp>
    </p:spTree>
    <p:extLst>
      <p:ext uri="{BB962C8B-B14F-4D97-AF65-F5344CB8AC3E}">
        <p14:creationId xmlns:p14="http://schemas.microsoft.com/office/powerpoint/2010/main" val="25126315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72D3ED-318C-4B13-9B9C-EFA73DC2AAED}"/>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F509CB2C-07E5-416C-A2C1-6796C2498D31}"/>
              </a:ext>
            </a:extLst>
          </p:cNvPr>
          <p:cNvSpPr>
            <a:spLocks noGrp="1"/>
          </p:cNvSpPr>
          <p:nvPr>
            <p:ph type="dt" sz="half" idx="10"/>
          </p:nvPr>
        </p:nvSpPr>
        <p:spPr/>
        <p:txBody>
          <a:bodyPr/>
          <a:lstStyle/>
          <a:p>
            <a:fld id="{FCC27D8C-F86B-40DF-8E3F-C964AD132A93}" type="datetimeFigureOut">
              <a:rPr lang="en-US" smtClean="0"/>
              <a:t>1/29/2025</a:t>
            </a:fld>
            <a:endParaRPr lang="en-US"/>
          </a:p>
        </p:txBody>
      </p:sp>
      <p:sp>
        <p:nvSpPr>
          <p:cNvPr id="4" name="Footer Placeholder 3">
            <a:extLst>
              <a:ext uri="{FF2B5EF4-FFF2-40B4-BE49-F238E27FC236}">
                <a16:creationId xmlns:a16="http://schemas.microsoft.com/office/drawing/2014/main" id="{9F5F1F95-1C3A-4FCC-A8F9-8DDC1CA6E36E}"/>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3A3DA5B4-0FAE-40FA-A08C-8BCA037A3D2D}"/>
              </a:ext>
            </a:extLst>
          </p:cNvPr>
          <p:cNvSpPr>
            <a:spLocks noGrp="1"/>
          </p:cNvSpPr>
          <p:nvPr>
            <p:ph type="sldNum" sz="quarter" idx="12"/>
          </p:nvPr>
        </p:nvSpPr>
        <p:spPr/>
        <p:txBody>
          <a:bodyPr/>
          <a:lstStyle/>
          <a:p>
            <a:fld id="{28BA668F-7EF6-4C10-805B-957251468451}" type="slidenum">
              <a:rPr lang="en-US" smtClean="0"/>
              <a:t>‹#›</a:t>
            </a:fld>
            <a:endParaRPr lang="en-US"/>
          </a:p>
        </p:txBody>
      </p:sp>
    </p:spTree>
    <p:extLst>
      <p:ext uri="{BB962C8B-B14F-4D97-AF65-F5344CB8AC3E}">
        <p14:creationId xmlns:p14="http://schemas.microsoft.com/office/powerpoint/2010/main" val="32111238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BE4B22E-335C-4A55-87B1-543AF8F5024F}"/>
              </a:ext>
            </a:extLst>
          </p:cNvPr>
          <p:cNvSpPr>
            <a:spLocks noGrp="1"/>
          </p:cNvSpPr>
          <p:nvPr>
            <p:ph type="dt" sz="half" idx="10"/>
          </p:nvPr>
        </p:nvSpPr>
        <p:spPr/>
        <p:txBody>
          <a:bodyPr/>
          <a:lstStyle/>
          <a:p>
            <a:fld id="{FCC27D8C-F86B-40DF-8E3F-C964AD132A93}" type="datetimeFigureOut">
              <a:rPr lang="en-US" smtClean="0"/>
              <a:t>1/29/2025</a:t>
            </a:fld>
            <a:endParaRPr lang="en-US"/>
          </a:p>
        </p:txBody>
      </p:sp>
      <p:sp>
        <p:nvSpPr>
          <p:cNvPr id="3" name="Footer Placeholder 2">
            <a:extLst>
              <a:ext uri="{FF2B5EF4-FFF2-40B4-BE49-F238E27FC236}">
                <a16:creationId xmlns:a16="http://schemas.microsoft.com/office/drawing/2014/main" id="{B5AAA6C5-B4DC-4627-B08B-A70DE641D67B}"/>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58BCEA28-8888-4CEF-B047-790D53EDDC7A}"/>
              </a:ext>
            </a:extLst>
          </p:cNvPr>
          <p:cNvSpPr>
            <a:spLocks noGrp="1"/>
          </p:cNvSpPr>
          <p:nvPr>
            <p:ph type="sldNum" sz="quarter" idx="12"/>
          </p:nvPr>
        </p:nvSpPr>
        <p:spPr/>
        <p:txBody>
          <a:bodyPr/>
          <a:lstStyle/>
          <a:p>
            <a:fld id="{28BA668F-7EF6-4C10-805B-957251468451}" type="slidenum">
              <a:rPr lang="en-US" smtClean="0"/>
              <a:t>‹#›</a:t>
            </a:fld>
            <a:endParaRPr lang="en-US"/>
          </a:p>
        </p:txBody>
      </p:sp>
    </p:spTree>
    <p:extLst>
      <p:ext uri="{BB962C8B-B14F-4D97-AF65-F5344CB8AC3E}">
        <p14:creationId xmlns:p14="http://schemas.microsoft.com/office/powerpoint/2010/main" val="2295879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F08415-B453-4985-A595-4E6A7BF83CE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DB4F0E60-3315-4627-B5FD-0C7B8599ACD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EE80E7D2-7B36-4985-A108-5E12E362C7E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6A31EE4-3CBC-4FFD-A603-D8F5A9F85187}"/>
              </a:ext>
            </a:extLst>
          </p:cNvPr>
          <p:cNvSpPr>
            <a:spLocks noGrp="1"/>
          </p:cNvSpPr>
          <p:nvPr>
            <p:ph type="dt" sz="half" idx="10"/>
          </p:nvPr>
        </p:nvSpPr>
        <p:spPr/>
        <p:txBody>
          <a:bodyPr/>
          <a:lstStyle/>
          <a:p>
            <a:fld id="{FCC27D8C-F86B-40DF-8E3F-C964AD132A93}" type="datetimeFigureOut">
              <a:rPr lang="en-US" smtClean="0"/>
              <a:t>1/29/2025</a:t>
            </a:fld>
            <a:endParaRPr lang="en-US"/>
          </a:p>
        </p:txBody>
      </p:sp>
      <p:sp>
        <p:nvSpPr>
          <p:cNvPr id="6" name="Footer Placeholder 5">
            <a:extLst>
              <a:ext uri="{FF2B5EF4-FFF2-40B4-BE49-F238E27FC236}">
                <a16:creationId xmlns:a16="http://schemas.microsoft.com/office/drawing/2014/main" id="{3604337B-01DD-44FA-91A0-D137113903B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5D1E431-4735-4865-AB79-138758339F50}"/>
              </a:ext>
            </a:extLst>
          </p:cNvPr>
          <p:cNvSpPr>
            <a:spLocks noGrp="1"/>
          </p:cNvSpPr>
          <p:nvPr>
            <p:ph type="sldNum" sz="quarter" idx="12"/>
          </p:nvPr>
        </p:nvSpPr>
        <p:spPr/>
        <p:txBody>
          <a:bodyPr/>
          <a:lstStyle/>
          <a:p>
            <a:fld id="{28BA668F-7EF6-4C10-805B-957251468451}" type="slidenum">
              <a:rPr lang="en-US" smtClean="0"/>
              <a:t>‹#›</a:t>
            </a:fld>
            <a:endParaRPr lang="en-US"/>
          </a:p>
        </p:txBody>
      </p:sp>
    </p:spTree>
    <p:extLst>
      <p:ext uri="{BB962C8B-B14F-4D97-AF65-F5344CB8AC3E}">
        <p14:creationId xmlns:p14="http://schemas.microsoft.com/office/powerpoint/2010/main" val="293077828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AECF1C-FD4E-4DF8-8076-2B0F9FF563E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6EAB0522-D7D9-462E-9A97-9417CF01405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B62DA688-8CD3-4AEE-8D11-8A8BF54E2D3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638A5E5-8429-4758-B4CA-C8205C9D092A}"/>
              </a:ext>
            </a:extLst>
          </p:cNvPr>
          <p:cNvSpPr>
            <a:spLocks noGrp="1"/>
          </p:cNvSpPr>
          <p:nvPr>
            <p:ph type="dt" sz="half" idx="10"/>
          </p:nvPr>
        </p:nvSpPr>
        <p:spPr/>
        <p:txBody>
          <a:bodyPr/>
          <a:lstStyle/>
          <a:p>
            <a:fld id="{FCC27D8C-F86B-40DF-8E3F-C964AD132A93}" type="datetimeFigureOut">
              <a:rPr lang="en-US" smtClean="0"/>
              <a:t>1/29/2025</a:t>
            </a:fld>
            <a:endParaRPr lang="en-US"/>
          </a:p>
        </p:txBody>
      </p:sp>
      <p:sp>
        <p:nvSpPr>
          <p:cNvPr id="6" name="Footer Placeholder 5">
            <a:extLst>
              <a:ext uri="{FF2B5EF4-FFF2-40B4-BE49-F238E27FC236}">
                <a16:creationId xmlns:a16="http://schemas.microsoft.com/office/drawing/2014/main" id="{68F7A179-5C8E-4BBA-9BBA-60075CFC74F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3F02119-041C-4929-BA97-807756DA5CBD}"/>
              </a:ext>
            </a:extLst>
          </p:cNvPr>
          <p:cNvSpPr>
            <a:spLocks noGrp="1"/>
          </p:cNvSpPr>
          <p:nvPr>
            <p:ph type="sldNum" sz="quarter" idx="12"/>
          </p:nvPr>
        </p:nvSpPr>
        <p:spPr/>
        <p:txBody>
          <a:bodyPr/>
          <a:lstStyle/>
          <a:p>
            <a:fld id="{28BA668F-7EF6-4C10-805B-957251468451}" type="slidenum">
              <a:rPr lang="en-US" smtClean="0"/>
              <a:t>‹#›</a:t>
            </a:fld>
            <a:endParaRPr lang="en-US"/>
          </a:p>
        </p:txBody>
      </p:sp>
    </p:spTree>
    <p:extLst>
      <p:ext uri="{BB962C8B-B14F-4D97-AF65-F5344CB8AC3E}">
        <p14:creationId xmlns:p14="http://schemas.microsoft.com/office/powerpoint/2010/main" val="43678391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BF2119F-86CB-4CD9-928C-AAE2F72BB8C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75FFEC57-1E7C-459F-91E0-E86C408D04F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E2EC05C-49F4-4B51-98D1-982AF0504DD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CC27D8C-F86B-40DF-8E3F-C964AD132A93}" type="datetimeFigureOut">
              <a:rPr lang="en-US" smtClean="0"/>
              <a:t>1/29/2025</a:t>
            </a:fld>
            <a:endParaRPr lang="en-US"/>
          </a:p>
        </p:txBody>
      </p:sp>
      <p:sp>
        <p:nvSpPr>
          <p:cNvPr id="5" name="Footer Placeholder 4">
            <a:extLst>
              <a:ext uri="{FF2B5EF4-FFF2-40B4-BE49-F238E27FC236}">
                <a16:creationId xmlns:a16="http://schemas.microsoft.com/office/drawing/2014/main" id="{62AB0FE6-CFD7-41B2-A024-2425091C59B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A32C9B90-4659-4EE9-8747-A6902632D4C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8BA668F-7EF6-4C10-805B-957251468451}" type="slidenum">
              <a:rPr lang="en-US" smtClean="0"/>
              <a:t>‹#›</a:t>
            </a:fld>
            <a:endParaRPr lang="en-US"/>
          </a:p>
        </p:txBody>
      </p:sp>
    </p:spTree>
    <p:extLst>
      <p:ext uri="{BB962C8B-B14F-4D97-AF65-F5344CB8AC3E}">
        <p14:creationId xmlns:p14="http://schemas.microsoft.com/office/powerpoint/2010/main" val="1638308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hyperlink" Target="https://www.youtube.com/user/MATSATI/" TargetMode="External"/><Relationship Id="rId5" Type="http://schemas.openxmlformats.org/officeDocument/2006/relationships/hyperlink" Target="https://www.matsati.com/" TargetMode="Externa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243.png"/><Relationship Id="rId2" Type="http://schemas.openxmlformats.org/officeDocument/2006/relationships/notesSlide" Target="../notesSlides/notesSlide11.xml"/><Relationship Id="rId1" Type="http://schemas.openxmlformats.org/officeDocument/2006/relationships/slideLayout" Target="../slideLayouts/slideLayout1.xml"/><Relationship Id="rId6" Type="http://schemas.openxmlformats.org/officeDocument/2006/relationships/customXml" Target="../ink/ink238.xml"/><Relationship Id="rId5" Type="http://schemas.openxmlformats.org/officeDocument/2006/relationships/image" Target="../media/image242.png"/><Relationship Id="rId4" Type="http://schemas.openxmlformats.org/officeDocument/2006/relationships/customXml" Target="../ink/ink237.xml"/></Relationships>
</file>

<file path=ppt/slides/_rels/slide12.xml.rels><?xml version="1.0" encoding="UTF-8" standalone="yes"?>
<Relationships xmlns="http://schemas.openxmlformats.org/package/2006/relationships"><Relationship Id="rId8" Type="http://schemas.openxmlformats.org/officeDocument/2006/relationships/customXml" Target="../ink/ink241.xml"/><Relationship Id="rId13" Type="http://schemas.openxmlformats.org/officeDocument/2006/relationships/image" Target="../media/image248.png"/><Relationship Id="rId18" Type="http://schemas.openxmlformats.org/officeDocument/2006/relationships/customXml" Target="../ink/ink246.xml"/><Relationship Id="rId3" Type="http://schemas.openxmlformats.org/officeDocument/2006/relationships/image" Target="../media/image3.png"/><Relationship Id="rId21" Type="http://schemas.openxmlformats.org/officeDocument/2006/relationships/image" Target="../media/image252.png"/><Relationship Id="rId7" Type="http://schemas.openxmlformats.org/officeDocument/2006/relationships/image" Target="../media/image245.png"/><Relationship Id="rId12" Type="http://schemas.openxmlformats.org/officeDocument/2006/relationships/customXml" Target="../ink/ink243.xml"/><Relationship Id="rId17" Type="http://schemas.openxmlformats.org/officeDocument/2006/relationships/image" Target="../media/image250.png"/><Relationship Id="rId25" Type="http://schemas.openxmlformats.org/officeDocument/2006/relationships/image" Target="../media/image254.png"/><Relationship Id="rId2" Type="http://schemas.openxmlformats.org/officeDocument/2006/relationships/notesSlide" Target="../notesSlides/notesSlide12.xml"/><Relationship Id="rId16" Type="http://schemas.openxmlformats.org/officeDocument/2006/relationships/customXml" Target="../ink/ink245.xml"/><Relationship Id="rId20" Type="http://schemas.openxmlformats.org/officeDocument/2006/relationships/customXml" Target="../ink/ink247.xml"/><Relationship Id="rId1" Type="http://schemas.openxmlformats.org/officeDocument/2006/relationships/slideLayout" Target="../slideLayouts/slideLayout1.xml"/><Relationship Id="rId6" Type="http://schemas.openxmlformats.org/officeDocument/2006/relationships/customXml" Target="../ink/ink240.xml"/><Relationship Id="rId11" Type="http://schemas.openxmlformats.org/officeDocument/2006/relationships/image" Target="../media/image247.png"/><Relationship Id="rId24" Type="http://schemas.openxmlformats.org/officeDocument/2006/relationships/customXml" Target="../ink/ink249.xml"/><Relationship Id="rId5" Type="http://schemas.openxmlformats.org/officeDocument/2006/relationships/image" Target="../media/image244.png"/><Relationship Id="rId15" Type="http://schemas.openxmlformats.org/officeDocument/2006/relationships/image" Target="../media/image249.png"/><Relationship Id="rId23" Type="http://schemas.openxmlformats.org/officeDocument/2006/relationships/image" Target="../media/image253.png"/><Relationship Id="rId10" Type="http://schemas.openxmlformats.org/officeDocument/2006/relationships/customXml" Target="../ink/ink242.xml"/><Relationship Id="rId19" Type="http://schemas.openxmlformats.org/officeDocument/2006/relationships/image" Target="../media/image251.png"/><Relationship Id="rId4" Type="http://schemas.openxmlformats.org/officeDocument/2006/relationships/customXml" Target="../ink/ink239.xml"/><Relationship Id="rId9" Type="http://schemas.openxmlformats.org/officeDocument/2006/relationships/image" Target="../media/image246.png"/><Relationship Id="rId14" Type="http://schemas.openxmlformats.org/officeDocument/2006/relationships/customXml" Target="../ink/ink244.xml"/><Relationship Id="rId22" Type="http://schemas.openxmlformats.org/officeDocument/2006/relationships/customXml" Target="../ink/ink248.xml"/></Relationships>
</file>

<file path=ppt/slides/_rels/slide13.xml.rels><?xml version="1.0" encoding="UTF-8" standalone="yes"?>
<Relationships xmlns="http://schemas.openxmlformats.org/package/2006/relationships"><Relationship Id="rId13" Type="http://schemas.openxmlformats.org/officeDocument/2006/relationships/image" Target="../media/image259.png"/><Relationship Id="rId18" Type="http://schemas.openxmlformats.org/officeDocument/2006/relationships/customXml" Target="../ink/ink257.xml"/><Relationship Id="rId26" Type="http://schemas.openxmlformats.org/officeDocument/2006/relationships/customXml" Target="../ink/ink261.xml"/><Relationship Id="rId3" Type="http://schemas.openxmlformats.org/officeDocument/2006/relationships/image" Target="../media/image3.png"/><Relationship Id="rId21" Type="http://schemas.openxmlformats.org/officeDocument/2006/relationships/image" Target="../media/image263.png"/><Relationship Id="rId7" Type="http://schemas.openxmlformats.org/officeDocument/2006/relationships/image" Target="../media/image256.png"/><Relationship Id="rId12" Type="http://schemas.openxmlformats.org/officeDocument/2006/relationships/customXml" Target="../ink/ink254.xml"/><Relationship Id="rId17" Type="http://schemas.openxmlformats.org/officeDocument/2006/relationships/image" Target="../media/image261.png"/><Relationship Id="rId25" Type="http://schemas.openxmlformats.org/officeDocument/2006/relationships/image" Target="../media/image265.png"/><Relationship Id="rId33" Type="http://schemas.openxmlformats.org/officeDocument/2006/relationships/image" Target="../media/image269.png"/><Relationship Id="rId2" Type="http://schemas.openxmlformats.org/officeDocument/2006/relationships/notesSlide" Target="../notesSlides/notesSlide13.xml"/><Relationship Id="rId16" Type="http://schemas.openxmlformats.org/officeDocument/2006/relationships/customXml" Target="../ink/ink256.xml"/><Relationship Id="rId20" Type="http://schemas.openxmlformats.org/officeDocument/2006/relationships/customXml" Target="../ink/ink258.xml"/><Relationship Id="rId29" Type="http://schemas.openxmlformats.org/officeDocument/2006/relationships/image" Target="../media/image267.png"/><Relationship Id="rId1" Type="http://schemas.openxmlformats.org/officeDocument/2006/relationships/slideLayout" Target="../slideLayouts/slideLayout1.xml"/><Relationship Id="rId6" Type="http://schemas.openxmlformats.org/officeDocument/2006/relationships/customXml" Target="../ink/ink251.xml"/><Relationship Id="rId11" Type="http://schemas.openxmlformats.org/officeDocument/2006/relationships/image" Target="../media/image258.png"/><Relationship Id="rId24" Type="http://schemas.openxmlformats.org/officeDocument/2006/relationships/customXml" Target="../ink/ink260.xml"/><Relationship Id="rId32" Type="http://schemas.openxmlformats.org/officeDocument/2006/relationships/customXml" Target="../ink/ink264.xml"/><Relationship Id="rId5" Type="http://schemas.openxmlformats.org/officeDocument/2006/relationships/image" Target="../media/image255.png"/><Relationship Id="rId15" Type="http://schemas.openxmlformats.org/officeDocument/2006/relationships/image" Target="../media/image260.png"/><Relationship Id="rId23" Type="http://schemas.openxmlformats.org/officeDocument/2006/relationships/image" Target="../media/image264.png"/><Relationship Id="rId28" Type="http://schemas.openxmlformats.org/officeDocument/2006/relationships/customXml" Target="../ink/ink262.xml"/><Relationship Id="rId10" Type="http://schemas.openxmlformats.org/officeDocument/2006/relationships/customXml" Target="../ink/ink253.xml"/><Relationship Id="rId19" Type="http://schemas.openxmlformats.org/officeDocument/2006/relationships/image" Target="../media/image262.png"/><Relationship Id="rId31" Type="http://schemas.openxmlformats.org/officeDocument/2006/relationships/image" Target="../media/image268.png"/><Relationship Id="rId4" Type="http://schemas.openxmlformats.org/officeDocument/2006/relationships/customXml" Target="../ink/ink250.xml"/><Relationship Id="rId9" Type="http://schemas.openxmlformats.org/officeDocument/2006/relationships/image" Target="../media/image257.png"/><Relationship Id="rId14" Type="http://schemas.openxmlformats.org/officeDocument/2006/relationships/customXml" Target="../ink/ink255.xml"/><Relationship Id="rId22" Type="http://schemas.openxmlformats.org/officeDocument/2006/relationships/customXml" Target="../ink/ink259.xml"/><Relationship Id="rId27" Type="http://schemas.openxmlformats.org/officeDocument/2006/relationships/image" Target="../media/image266.png"/><Relationship Id="rId30" Type="http://schemas.openxmlformats.org/officeDocument/2006/relationships/customXml" Target="../ink/ink263.xml"/><Relationship Id="rId8" Type="http://schemas.openxmlformats.org/officeDocument/2006/relationships/customXml" Target="../ink/ink25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xml"/><Relationship Id="rId5" Type="http://schemas.openxmlformats.org/officeDocument/2006/relationships/image" Target="../media/image5.svg"/><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8" Type="http://schemas.openxmlformats.org/officeDocument/2006/relationships/customXml" Target="../ink/ink3.xml"/><Relationship Id="rId13" Type="http://schemas.openxmlformats.org/officeDocument/2006/relationships/image" Target="../media/image10.png"/><Relationship Id="rId3" Type="http://schemas.openxmlformats.org/officeDocument/2006/relationships/image" Target="../media/image3.png"/><Relationship Id="rId7" Type="http://schemas.openxmlformats.org/officeDocument/2006/relationships/image" Target="../media/image7.png"/><Relationship Id="rId12" Type="http://schemas.openxmlformats.org/officeDocument/2006/relationships/customXml" Target="../ink/ink5.xml"/><Relationship Id="rId17" Type="http://schemas.openxmlformats.org/officeDocument/2006/relationships/image" Target="../media/image12.png"/><Relationship Id="rId2" Type="http://schemas.openxmlformats.org/officeDocument/2006/relationships/notesSlide" Target="../notesSlides/notesSlide4.xml"/><Relationship Id="rId16" Type="http://schemas.openxmlformats.org/officeDocument/2006/relationships/customXml" Target="../ink/ink7.xml"/><Relationship Id="rId1" Type="http://schemas.openxmlformats.org/officeDocument/2006/relationships/slideLayout" Target="../slideLayouts/slideLayout1.xml"/><Relationship Id="rId6" Type="http://schemas.openxmlformats.org/officeDocument/2006/relationships/customXml" Target="../ink/ink2.xml"/><Relationship Id="rId11" Type="http://schemas.openxmlformats.org/officeDocument/2006/relationships/image" Target="../media/image9.png"/><Relationship Id="rId5" Type="http://schemas.openxmlformats.org/officeDocument/2006/relationships/image" Target="../media/image6.png"/><Relationship Id="rId15" Type="http://schemas.openxmlformats.org/officeDocument/2006/relationships/image" Target="../media/image11.png"/><Relationship Id="rId10" Type="http://schemas.openxmlformats.org/officeDocument/2006/relationships/customXml" Target="../ink/ink4.xml"/><Relationship Id="rId4" Type="http://schemas.openxmlformats.org/officeDocument/2006/relationships/customXml" Target="../ink/ink1.xml"/><Relationship Id="rId9" Type="http://schemas.openxmlformats.org/officeDocument/2006/relationships/image" Target="../media/image8.png"/><Relationship Id="rId14" Type="http://schemas.openxmlformats.org/officeDocument/2006/relationships/customXml" Target="../ink/ink6.xml"/></Relationships>
</file>

<file path=ppt/slides/_rels/slide5.xml.rels><?xml version="1.0" encoding="UTF-8" standalone="yes"?>
<Relationships xmlns="http://schemas.openxmlformats.org/package/2006/relationships"><Relationship Id="rId8" Type="http://schemas.openxmlformats.org/officeDocument/2006/relationships/customXml" Target="../ink/ink10.xml"/><Relationship Id="rId3" Type="http://schemas.openxmlformats.org/officeDocument/2006/relationships/image" Target="../media/image3.png"/><Relationship Id="rId7" Type="http://schemas.openxmlformats.org/officeDocument/2006/relationships/image" Target="../media/image14.png"/><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customXml" Target="../ink/ink9.xml"/><Relationship Id="rId5" Type="http://schemas.openxmlformats.org/officeDocument/2006/relationships/image" Target="../media/image13.png"/><Relationship Id="rId4" Type="http://schemas.openxmlformats.org/officeDocument/2006/relationships/customXml" Target="../ink/ink8.xml"/><Relationship Id="rId9" Type="http://schemas.openxmlformats.org/officeDocument/2006/relationships/image" Target="../media/image15.png"/></Relationships>
</file>

<file path=ppt/slides/_rels/slide6.xml.rels><?xml version="1.0" encoding="UTF-8" standalone="yes"?>
<Relationships xmlns="http://schemas.openxmlformats.org/package/2006/relationships"><Relationship Id="rId8" Type="http://schemas.openxmlformats.org/officeDocument/2006/relationships/customXml" Target="../ink/ink13.xml"/><Relationship Id="rId13" Type="http://schemas.openxmlformats.org/officeDocument/2006/relationships/image" Target="../media/image20.png"/><Relationship Id="rId3" Type="http://schemas.openxmlformats.org/officeDocument/2006/relationships/image" Target="../media/image3.png"/><Relationship Id="rId7" Type="http://schemas.openxmlformats.org/officeDocument/2006/relationships/image" Target="../media/image17.png"/><Relationship Id="rId12" Type="http://schemas.openxmlformats.org/officeDocument/2006/relationships/customXml" Target="../ink/ink15.xml"/><Relationship Id="rId17" Type="http://schemas.openxmlformats.org/officeDocument/2006/relationships/image" Target="../media/image22.png"/><Relationship Id="rId2" Type="http://schemas.openxmlformats.org/officeDocument/2006/relationships/notesSlide" Target="../notesSlides/notesSlide6.xml"/><Relationship Id="rId16" Type="http://schemas.openxmlformats.org/officeDocument/2006/relationships/customXml" Target="../ink/ink17.xml"/><Relationship Id="rId1" Type="http://schemas.openxmlformats.org/officeDocument/2006/relationships/slideLayout" Target="../slideLayouts/slideLayout1.xml"/><Relationship Id="rId6" Type="http://schemas.openxmlformats.org/officeDocument/2006/relationships/customXml" Target="../ink/ink12.xml"/><Relationship Id="rId11" Type="http://schemas.openxmlformats.org/officeDocument/2006/relationships/image" Target="../media/image19.png"/><Relationship Id="rId5" Type="http://schemas.openxmlformats.org/officeDocument/2006/relationships/image" Target="../media/image16.png"/><Relationship Id="rId15" Type="http://schemas.openxmlformats.org/officeDocument/2006/relationships/image" Target="../media/image21.png"/><Relationship Id="rId10" Type="http://schemas.openxmlformats.org/officeDocument/2006/relationships/customXml" Target="../ink/ink14.xml"/><Relationship Id="rId4" Type="http://schemas.openxmlformats.org/officeDocument/2006/relationships/customXml" Target="../ink/ink11.xml"/><Relationship Id="rId9" Type="http://schemas.openxmlformats.org/officeDocument/2006/relationships/image" Target="../media/image18.png"/><Relationship Id="rId14" Type="http://schemas.openxmlformats.org/officeDocument/2006/relationships/customXml" Target="../ink/ink16.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17" Type="http://schemas.openxmlformats.org/officeDocument/2006/relationships/image" Target="../media/image79.png"/><Relationship Id="rId299" Type="http://schemas.openxmlformats.org/officeDocument/2006/relationships/image" Target="../media/image170.png"/><Relationship Id="rId21" Type="http://schemas.openxmlformats.org/officeDocument/2006/relationships/image" Target="../media/image31.png"/><Relationship Id="rId63" Type="http://schemas.openxmlformats.org/officeDocument/2006/relationships/image" Target="../media/image52.png"/><Relationship Id="rId159" Type="http://schemas.openxmlformats.org/officeDocument/2006/relationships/image" Target="../media/image100.png"/><Relationship Id="rId324" Type="http://schemas.openxmlformats.org/officeDocument/2006/relationships/customXml" Target="../ink/ink178.xml"/><Relationship Id="rId366" Type="http://schemas.openxmlformats.org/officeDocument/2006/relationships/customXml" Target="../ink/ink199.xml"/><Relationship Id="rId170" Type="http://schemas.openxmlformats.org/officeDocument/2006/relationships/customXml" Target="../ink/ink101.xml"/><Relationship Id="rId226" Type="http://schemas.openxmlformats.org/officeDocument/2006/relationships/customXml" Target="../ink/ink129.xml"/><Relationship Id="rId268" Type="http://schemas.openxmlformats.org/officeDocument/2006/relationships/customXml" Target="../ink/ink150.xml"/><Relationship Id="rId32" Type="http://schemas.openxmlformats.org/officeDocument/2006/relationships/customXml" Target="../ink/ink32.xml"/><Relationship Id="rId74" Type="http://schemas.openxmlformats.org/officeDocument/2006/relationships/customXml" Target="../ink/ink53.xml"/><Relationship Id="rId128" Type="http://schemas.openxmlformats.org/officeDocument/2006/relationships/customXml" Target="../ink/ink80.xml"/><Relationship Id="rId335" Type="http://schemas.openxmlformats.org/officeDocument/2006/relationships/image" Target="../media/image188.png"/><Relationship Id="rId377" Type="http://schemas.openxmlformats.org/officeDocument/2006/relationships/image" Target="../media/image209.png"/><Relationship Id="rId5" Type="http://schemas.openxmlformats.org/officeDocument/2006/relationships/image" Target="../media/image23.png"/><Relationship Id="rId181" Type="http://schemas.openxmlformats.org/officeDocument/2006/relationships/image" Target="../media/image111.png"/><Relationship Id="rId237" Type="http://schemas.openxmlformats.org/officeDocument/2006/relationships/image" Target="../media/image139.png"/><Relationship Id="rId402" Type="http://schemas.openxmlformats.org/officeDocument/2006/relationships/customXml" Target="../ink/ink217.xml"/><Relationship Id="rId279" Type="http://schemas.openxmlformats.org/officeDocument/2006/relationships/image" Target="../media/image160.png"/><Relationship Id="rId43" Type="http://schemas.openxmlformats.org/officeDocument/2006/relationships/image" Target="../media/image42.png"/><Relationship Id="rId139" Type="http://schemas.openxmlformats.org/officeDocument/2006/relationships/image" Target="../media/image90.png"/><Relationship Id="rId290" Type="http://schemas.openxmlformats.org/officeDocument/2006/relationships/customXml" Target="../ink/ink161.xml"/><Relationship Id="rId304" Type="http://schemas.openxmlformats.org/officeDocument/2006/relationships/customXml" Target="../ink/ink168.xml"/><Relationship Id="rId346" Type="http://schemas.openxmlformats.org/officeDocument/2006/relationships/customXml" Target="../ink/ink189.xml"/><Relationship Id="rId388" Type="http://schemas.openxmlformats.org/officeDocument/2006/relationships/customXml" Target="../ink/ink210.xml"/><Relationship Id="rId85" Type="http://schemas.openxmlformats.org/officeDocument/2006/relationships/image" Target="../media/image63.png"/><Relationship Id="rId150" Type="http://schemas.openxmlformats.org/officeDocument/2006/relationships/customXml" Target="../ink/ink91.xml"/><Relationship Id="rId192" Type="http://schemas.openxmlformats.org/officeDocument/2006/relationships/customXml" Target="../ink/ink112.xml"/><Relationship Id="rId206" Type="http://schemas.openxmlformats.org/officeDocument/2006/relationships/customXml" Target="../ink/ink119.xml"/><Relationship Id="rId413" Type="http://schemas.openxmlformats.org/officeDocument/2006/relationships/image" Target="../media/image227.png"/><Relationship Id="rId248" Type="http://schemas.openxmlformats.org/officeDocument/2006/relationships/customXml" Target="../ink/ink140.xml"/><Relationship Id="rId12" Type="http://schemas.openxmlformats.org/officeDocument/2006/relationships/customXml" Target="../ink/ink22.xml"/><Relationship Id="rId108" Type="http://schemas.openxmlformats.org/officeDocument/2006/relationships/customXml" Target="../ink/ink70.xml"/><Relationship Id="rId315" Type="http://schemas.openxmlformats.org/officeDocument/2006/relationships/image" Target="../media/image178.png"/><Relationship Id="rId357" Type="http://schemas.openxmlformats.org/officeDocument/2006/relationships/image" Target="../media/image199.png"/><Relationship Id="rId54" Type="http://schemas.openxmlformats.org/officeDocument/2006/relationships/customXml" Target="../ink/ink43.xml"/><Relationship Id="rId96" Type="http://schemas.openxmlformats.org/officeDocument/2006/relationships/customXml" Target="../ink/ink64.xml"/><Relationship Id="rId161" Type="http://schemas.openxmlformats.org/officeDocument/2006/relationships/image" Target="../media/image101.png"/><Relationship Id="rId217" Type="http://schemas.openxmlformats.org/officeDocument/2006/relationships/image" Target="../media/image129.png"/><Relationship Id="rId399" Type="http://schemas.openxmlformats.org/officeDocument/2006/relationships/image" Target="../media/image220.png"/><Relationship Id="rId259" Type="http://schemas.openxmlformats.org/officeDocument/2006/relationships/image" Target="../media/image150.png"/><Relationship Id="rId23" Type="http://schemas.openxmlformats.org/officeDocument/2006/relationships/image" Target="../media/image32.png"/><Relationship Id="rId119" Type="http://schemas.openxmlformats.org/officeDocument/2006/relationships/image" Target="../media/image80.png"/><Relationship Id="rId270" Type="http://schemas.openxmlformats.org/officeDocument/2006/relationships/customXml" Target="../ink/ink151.xml"/><Relationship Id="rId326" Type="http://schemas.openxmlformats.org/officeDocument/2006/relationships/customXml" Target="../ink/ink179.xml"/><Relationship Id="rId65" Type="http://schemas.openxmlformats.org/officeDocument/2006/relationships/image" Target="../media/image53.png"/><Relationship Id="rId130" Type="http://schemas.openxmlformats.org/officeDocument/2006/relationships/customXml" Target="../ink/ink81.xml"/><Relationship Id="rId368" Type="http://schemas.openxmlformats.org/officeDocument/2006/relationships/customXml" Target="../ink/ink200.xml"/><Relationship Id="rId172" Type="http://schemas.openxmlformats.org/officeDocument/2006/relationships/customXml" Target="../ink/ink102.xml"/><Relationship Id="rId228" Type="http://schemas.openxmlformats.org/officeDocument/2006/relationships/customXml" Target="../ink/ink130.xml"/><Relationship Id="rId281" Type="http://schemas.openxmlformats.org/officeDocument/2006/relationships/image" Target="../media/image161.png"/><Relationship Id="rId337" Type="http://schemas.openxmlformats.org/officeDocument/2006/relationships/image" Target="../media/image189.png"/><Relationship Id="rId34" Type="http://schemas.openxmlformats.org/officeDocument/2006/relationships/customXml" Target="../ink/ink33.xml"/><Relationship Id="rId76" Type="http://schemas.openxmlformats.org/officeDocument/2006/relationships/customXml" Target="../ink/ink54.xml"/><Relationship Id="rId141" Type="http://schemas.openxmlformats.org/officeDocument/2006/relationships/image" Target="../media/image91.png"/><Relationship Id="rId379" Type="http://schemas.openxmlformats.org/officeDocument/2006/relationships/image" Target="../media/image210.png"/><Relationship Id="rId7" Type="http://schemas.openxmlformats.org/officeDocument/2006/relationships/image" Target="../media/image24.png"/><Relationship Id="rId183" Type="http://schemas.openxmlformats.org/officeDocument/2006/relationships/image" Target="../media/image112.png"/><Relationship Id="rId239" Type="http://schemas.openxmlformats.org/officeDocument/2006/relationships/image" Target="../media/image140.png"/><Relationship Id="rId390" Type="http://schemas.openxmlformats.org/officeDocument/2006/relationships/customXml" Target="../ink/ink211.xml"/><Relationship Id="rId404" Type="http://schemas.openxmlformats.org/officeDocument/2006/relationships/customXml" Target="../ink/ink218.xml"/><Relationship Id="rId250" Type="http://schemas.openxmlformats.org/officeDocument/2006/relationships/customXml" Target="../ink/ink141.xml"/><Relationship Id="rId292" Type="http://schemas.openxmlformats.org/officeDocument/2006/relationships/customXml" Target="../ink/ink162.xml"/><Relationship Id="rId306" Type="http://schemas.openxmlformats.org/officeDocument/2006/relationships/customXml" Target="../ink/ink169.xml"/><Relationship Id="rId45" Type="http://schemas.openxmlformats.org/officeDocument/2006/relationships/image" Target="../media/image43.png"/><Relationship Id="rId87" Type="http://schemas.openxmlformats.org/officeDocument/2006/relationships/image" Target="../media/image64.png"/><Relationship Id="rId110" Type="http://schemas.openxmlformats.org/officeDocument/2006/relationships/customXml" Target="../ink/ink71.xml"/><Relationship Id="rId348" Type="http://schemas.openxmlformats.org/officeDocument/2006/relationships/customXml" Target="../ink/ink190.xml"/><Relationship Id="rId152" Type="http://schemas.openxmlformats.org/officeDocument/2006/relationships/customXml" Target="../ink/ink92.xml"/><Relationship Id="rId194" Type="http://schemas.openxmlformats.org/officeDocument/2006/relationships/customXml" Target="../ink/ink113.xml"/><Relationship Id="rId208" Type="http://schemas.openxmlformats.org/officeDocument/2006/relationships/customXml" Target="../ink/ink120.xml"/><Relationship Id="rId415" Type="http://schemas.openxmlformats.org/officeDocument/2006/relationships/image" Target="../media/image228.png"/><Relationship Id="rId261" Type="http://schemas.openxmlformats.org/officeDocument/2006/relationships/image" Target="../media/image151.png"/><Relationship Id="rId14" Type="http://schemas.openxmlformats.org/officeDocument/2006/relationships/customXml" Target="../ink/ink23.xml"/><Relationship Id="rId56" Type="http://schemas.openxmlformats.org/officeDocument/2006/relationships/customXml" Target="../ink/ink44.xml"/><Relationship Id="rId317" Type="http://schemas.openxmlformats.org/officeDocument/2006/relationships/image" Target="../media/image179.png"/><Relationship Id="rId359" Type="http://schemas.openxmlformats.org/officeDocument/2006/relationships/image" Target="../media/image200.png"/><Relationship Id="rId98" Type="http://schemas.openxmlformats.org/officeDocument/2006/relationships/customXml" Target="../ink/ink65.xml"/><Relationship Id="rId121" Type="http://schemas.openxmlformats.org/officeDocument/2006/relationships/image" Target="../media/image81.png"/><Relationship Id="rId163" Type="http://schemas.openxmlformats.org/officeDocument/2006/relationships/image" Target="../media/image102.png"/><Relationship Id="rId219" Type="http://schemas.openxmlformats.org/officeDocument/2006/relationships/image" Target="../media/image130.png"/><Relationship Id="rId370" Type="http://schemas.openxmlformats.org/officeDocument/2006/relationships/customXml" Target="../ink/ink201.xml"/><Relationship Id="rId230" Type="http://schemas.openxmlformats.org/officeDocument/2006/relationships/customXml" Target="../ink/ink131.xml"/><Relationship Id="rId25" Type="http://schemas.openxmlformats.org/officeDocument/2006/relationships/image" Target="../media/image33.png"/><Relationship Id="rId67" Type="http://schemas.openxmlformats.org/officeDocument/2006/relationships/image" Target="../media/image54.png"/><Relationship Id="rId272" Type="http://schemas.openxmlformats.org/officeDocument/2006/relationships/customXml" Target="../ink/ink152.xml"/><Relationship Id="rId328" Type="http://schemas.openxmlformats.org/officeDocument/2006/relationships/customXml" Target="../ink/ink180.xml"/><Relationship Id="rId132" Type="http://schemas.openxmlformats.org/officeDocument/2006/relationships/customXml" Target="../ink/ink82.xml"/><Relationship Id="rId174" Type="http://schemas.openxmlformats.org/officeDocument/2006/relationships/customXml" Target="../ink/ink103.xml"/><Relationship Id="rId381" Type="http://schemas.openxmlformats.org/officeDocument/2006/relationships/image" Target="../media/image211.png"/><Relationship Id="rId241" Type="http://schemas.openxmlformats.org/officeDocument/2006/relationships/image" Target="../media/image141.png"/><Relationship Id="rId36" Type="http://schemas.openxmlformats.org/officeDocument/2006/relationships/customXml" Target="../ink/ink34.xml"/><Relationship Id="rId283" Type="http://schemas.openxmlformats.org/officeDocument/2006/relationships/image" Target="../media/image162.png"/><Relationship Id="rId339" Type="http://schemas.openxmlformats.org/officeDocument/2006/relationships/image" Target="../media/image190.png"/><Relationship Id="rId78" Type="http://schemas.openxmlformats.org/officeDocument/2006/relationships/customXml" Target="../ink/ink55.xml"/><Relationship Id="rId101" Type="http://schemas.openxmlformats.org/officeDocument/2006/relationships/image" Target="../media/image71.png"/><Relationship Id="rId143" Type="http://schemas.openxmlformats.org/officeDocument/2006/relationships/image" Target="../media/image92.png"/><Relationship Id="rId185" Type="http://schemas.openxmlformats.org/officeDocument/2006/relationships/image" Target="../media/image113.png"/><Relationship Id="rId350" Type="http://schemas.openxmlformats.org/officeDocument/2006/relationships/customXml" Target="../ink/ink191.xml"/><Relationship Id="rId406" Type="http://schemas.openxmlformats.org/officeDocument/2006/relationships/customXml" Target="../ink/ink219.xml"/><Relationship Id="rId9" Type="http://schemas.openxmlformats.org/officeDocument/2006/relationships/image" Target="../media/image25.png"/><Relationship Id="rId210" Type="http://schemas.openxmlformats.org/officeDocument/2006/relationships/customXml" Target="../ink/ink121.xml"/><Relationship Id="rId392" Type="http://schemas.openxmlformats.org/officeDocument/2006/relationships/customXml" Target="../ink/ink212.xml"/><Relationship Id="rId252" Type="http://schemas.openxmlformats.org/officeDocument/2006/relationships/customXml" Target="../ink/ink142.xml"/><Relationship Id="rId294" Type="http://schemas.openxmlformats.org/officeDocument/2006/relationships/customXml" Target="../ink/ink163.xml"/><Relationship Id="rId308" Type="http://schemas.openxmlformats.org/officeDocument/2006/relationships/customXml" Target="../ink/ink170.xml"/><Relationship Id="rId47" Type="http://schemas.openxmlformats.org/officeDocument/2006/relationships/image" Target="../media/image44.png"/><Relationship Id="rId89" Type="http://schemas.openxmlformats.org/officeDocument/2006/relationships/image" Target="../media/image65.png"/><Relationship Id="rId112" Type="http://schemas.openxmlformats.org/officeDocument/2006/relationships/customXml" Target="../ink/ink72.xml"/><Relationship Id="rId154" Type="http://schemas.openxmlformats.org/officeDocument/2006/relationships/customXml" Target="../ink/ink93.xml"/><Relationship Id="rId361" Type="http://schemas.openxmlformats.org/officeDocument/2006/relationships/image" Target="../media/image201.png"/><Relationship Id="rId196" Type="http://schemas.openxmlformats.org/officeDocument/2006/relationships/customXml" Target="../ink/ink114.xml"/><Relationship Id="rId417" Type="http://schemas.openxmlformats.org/officeDocument/2006/relationships/image" Target="../media/image229.png"/><Relationship Id="rId16" Type="http://schemas.openxmlformats.org/officeDocument/2006/relationships/customXml" Target="../ink/ink24.xml"/><Relationship Id="rId221" Type="http://schemas.openxmlformats.org/officeDocument/2006/relationships/image" Target="../media/image131.png"/><Relationship Id="rId263" Type="http://schemas.openxmlformats.org/officeDocument/2006/relationships/image" Target="../media/image152.png"/><Relationship Id="rId319" Type="http://schemas.openxmlformats.org/officeDocument/2006/relationships/image" Target="../media/image180.png"/><Relationship Id="rId58" Type="http://schemas.openxmlformats.org/officeDocument/2006/relationships/customXml" Target="../ink/ink45.xml"/><Relationship Id="rId123" Type="http://schemas.openxmlformats.org/officeDocument/2006/relationships/image" Target="../media/image82.png"/><Relationship Id="rId330" Type="http://schemas.openxmlformats.org/officeDocument/2006/relationships/customXml" Target="../ink/ink181.xml"/><Relationship Id="rId165" Type="http://schemas.openxmlformats.org/officeDocument/2006/relationships/image" Target="../media/image103.png"/><Relationship Id="rId372" Type="http://schemas.openxmlformats.org/officeDocument/2006/relationships/customXml" Target="../ink/ink202.xml"/><Relationship Id="rId232" Type="http://schemas.openxmlformats.org/officeDocument/2006/relationships/customXml" Target="../ink/ink132.xml"/><Relationship Id="rId274" Type="http://schemas.openxmlformats.org/officeDocument/2006/relationships/customXml" Target="../ink/ink153.xml"/><Relationship Id="rId27" Type="http://schemas.openxmlformats.org/officeDocument/2006/relationships/image" Target="../media/image34.png"/><Relationship Id="rId69" Type="http://schemas.openxmlformats.org/officeDocument/2006/relationships/image" Target="../media/image55.png"/><Relationship Id="rId134" Type="http://schemas.openxmlformats.org/officeDocument/2006/relationships/customXml" Target="../ink/ink83.xml"/><Relationship Id="rId80" Type="http://schemas.openxmlformats.org/officeDocument/2006/relationships/customXml" Target="../ink/ink56.xml"/><Relationship Id="rId176" Type="http://schemas.openxmlformats.org/officeDocument/2006/relationships/customXml" Target="../ink/ink104.xml"/><Relationship Id="rId341" Type="http://schemas.openxmlformats.org/officeDocument/2006/relationships/image" Target="../media/image191.png"/><Relationship Id="rId383" Type="http://schemas.openxmlformats.org/officeDocument/2006/relationships/image" Target="../media/image212.png"/><Relationship Id="rId201" Type="http://schemas.openxmlformats.org/officeDocument/2006/relationships/image" Target="../media/image121.png"/><Relationship Id="rId222" Type="http://schemas.openxmlformats.org/officeDocument/2006/relationships/customXml" Target="../ink/ink127.xml"/><Relationship Id="rId243" Type="http://schemas.openxmlformats.org/officeDocument/2006/relationships/image" Target="../media/image142.png"/><Relationship Id="rId264" Type="http://schemas.openxmlformats.org/officeDocument/2006/relationships/customXml" Target="../ink/ink148.xml"/><Relationship Id="rId285" Type="http://schemas.openxmlformats.org/officeDocument/2006/relationships/image" Target="../media/image163.png"/><Relationship Id="rId17" Type="http://schemas.openxmlformats.org/officeDocument/2006/relationships/image" Target="../media/image29.png"/><Relationship Id="rId38" Type="http://schemas.openxmlformats.org/officeDocument/2006/relationships/customXml" Target="../ink/ink35.xml"/><Relationship Id="rId59" Type="http://schemas.openxmlformats.org/officeDocument/2006/relationships/image" Target="../media/image50.png"/><Relationship Id="rId103" Type="http://schemas.openxmlformats.org/officeDocument/2006/relationships/image" Target="../media/image72.png"/><Relationship Id="rId124" Type="http://schemas.openxmlformats.org/officeDocument/2006/relationships/customXml" Target="../ink/ink78.xml"/><Relationship Id="rId310" Type="http://schemas.openxmlformats.org/officeDocument/2006/relationships/customXml" Target="../ink/ink171.xml"/><Relationship Id="rId70" Type="http://schemas.openxmlformats.org/officeDocument/2006/relationships/customXml" Target="../ink/ink51.xml"/><Relationship Id="rId91" Type="http://schemas.openxmlformats.org/officeDocument/2006/relationships/image" Target="../media/image66.png"/><Relationship Id="rId145" Type="http://schemas.openxmlformats.org/officeDocument/2006/relationships/image" Target="../media/image93.png"/><Relationship Id="rId166" Type="http://schemas.openxmlformats.org/officeDocument/2006/relationships/customXml" Target="../ink/ink99.xml"/><Relationship Id="rId187" Type="http://schemas.openxmlformats.org/officeDocument/2006/relationships/image" Target="../media/image114.png"/><Relationship Id="rId331" Type="http://schemas.openxmlformats.org/officeDocument/2006/relationships/image" Target="../media/image186.png"/><Relationship Id="rId352" Type="http://schemas.openxmlformats.org/officeDocument/2006/relationships/customXml" Target="../ink/ink192.xml"/><Relationship Id="rId373" Type="http://schemas.openxmlformats.org/officeDocument/2006/relationships/image" Target="../media/image207.png"/><Relationship Id="rId394" Type="http://schemas.openxmlformats.org/officeDocument/2006/relationships/customXml" Target="../ink/ink213.xml"/><Relationship Id="rId408" Type="http://schemas.openxmlformats.org/officeDocument/2006/relationships/customXml" Target="../ink/ink220.xml"/><Relationship Id="rId1" Type="http://schemas.openxmlformats.org/officeDocument/2006/relationships/slideLayout" Target="../slideLayouts/slideLayout1.xml"/><Relationship Id="rId212" Type="http://schemas.openxmlformats.org/officeDocument/2006/relationships/customXml" Target="../ink/ink122.xml"/><Relationship Id="rId233" Type="http://schemas.openxmlformats.org/officeDocument/2006/relationships/image" Target="../media/image137.png"/><Relationship Id="rId254" Type="http://schemas.openxmlformats.org/officeDocument/2006/relationships/customXml" Target="../ink/ink143.xml"/><Relationship Id="rId28" Type="http://schemas.openxmlformats.org/officeDocument/2006/relationships/customXml" Target="../ink/ink30.xml"/><Relationship Id="rId49" Type="http://schemas.openxmlformats.org/officeDocument/2006/relationships/image" Target="../media/image45.png"/><Relationship Id="rId114" Type="http://schemas.openxmlformats.org/officeDocument/2006/relationships/customXml" Target="../ink/ink73.xml"/><Relationship Id="rId275" Type="http://schemas.openxmlformats.org/officeDocument/2006/relationships/image" Target="../media/image158.png"/><Relationship Id="rId296" Type="http://schemas.openxmlformats.org/officeDocument/2006/relationships/customXml" Target="../ink/ink164.xml"/><Relationship Id="rId300" Type="http://schemas.openxmlformats.org/officeDocument/2006/relationships/customXml" Target="../ink/ink166.xml"/><Relationship Id="rId60" Type="http://schemas.openxmlformats.org/officeDocument/2006/relationships/customXml" Target="../ink/ink46.xml"/><Relationship Id="rId81" Type="http://schemas.openxmlformats.org/officeDocument/2006/relationships/image" Target="../media/image61.png"/><Relationship Id="rId135" Type="http://schemas.openxmlformats.org/officeDocument/2006/relationships/image" Target="../media/image88.png"/><Relationship Id="rId156" Type="http://schemas.openxmlformats.org/officeDocument/2006/relationships/customXml" Target="../ink/ink94.xml"/><Relationship Id="rId177" Type="http://schemas.openxmlformats.org/officeDocument/2006/relationships/image" Target="../media/image109.png"/><Relationship Id="rId198" Type="http://schemas.openxmlformats.org/officeDocument/2006/relationships/customXml" Target="../ink/ink115.xml"/><Relationship Id="rId321" Type="http://schemas.openxmlformats.org/officeDocument/2006/relationships/image" Target="../media/image181.png"/><Relationship Id="rId342" Type="http://schemas.openxmlformats.org/officeDocument/2006/relationships/customXml" Target="../ink/ink187.xml"/><Relationship Id="rId363" Type="http://schemas.openxmlformats.org/officeDocument/2006/relationships/image" Target="../media/image202.png"/><Relationship Id="rId384" Type="http://schemas.openxmlformats.org/officeDocument/2006/relationships/customXml" Target="../ink/ink208.xml"/><Relationship Id="rId419" Type="http://schemas.openxmlformats.org/officeDocument/2006/relationships/image" Target="../media/image230.png"/><Relationship Id="rId202" Type="http://schemas.openxmlformats.org/officeDocument/2006/relationships/customXml" Target="../ink/ink117.xml"/><Relationship Id="rId223" Type="http://schemas.openxmlformats.org/officeDocument/2006/relationships/image" Target="../media/image132.png"/><Relationship Id="rId244" Type="http://schemas.openxmlformats.org/officeDocument/2006/relationships/customXml" Target="../ink/ink138.xml"/><Relationship Id="rId18" Type="http://schemas.openxmlformats.org/officeDocument/2006/relationships/customXml" Target="../ink/ink25.xml"/><Relationship Id="rId39" Type="http://schemas.openxmlformats.org/officeDocument/2006/relationships/image" Target="../media/image40.png"/><Relationship Id="rId265" Type="http://schemas.openxmlformats.org/officeDocument/2006/relationships/image" Target="../media/image153.png"/><Relationship Id="rId286" Type="http://schemas.openxmlformats.org/officeDocument/2006/relationships/customXml" Target="../ink/ink159.xml"/><Relationship Id="rId50" Type="http://schemas.openxmlformats.org/officeDocument/2006/relationships/customXml" Target="../ink/ink41.xml"/><Relationship Id="rId104" Type="http://schemas.openxmlformats.org/officeDocument/2006/relationships/customXml" Target="../ink/ink68.xml"/><Relationship Id="rId125" Type="http://schemas.openxmlformats.org/officeDocument/2006/relationships/image" Target="../media/image83.png"/><Relationship Id="rId146" Type="http://schemas.openxmlformats.org/officeDocument/2006/relationships/customXml" Target="../ink/ink89.xml"/><Relationship Id="rId167" Type="http://schemas.openxmlformats.org/officeDocument/2006/relationships/image" Target="../media/image104.png"/><Relationship Id="rId188" Type="http://schemas.openxmlformats.org/officeDocument/2006/relationships/customXml" Target="../ink/ink110.xml"/><Relationship Id="rId311" Type="http://schemas.openxmlformats.org/officeDocument/2006/relationships/image" Target="../media/image176.png"/><Relationship Id="rId332" Type="http://schemas.openxmlformats.org/officeDocument/2006/relationships/customXml" Target="../ink/ink182.xml"/><Relationship Id="rId353" Type="http://schemas.openxmlformats.org/officeDocument/2006/relationships/image" Target="../media/image197.png"/><Relationship Id="rId374" Type="http://schemas.openxmlformats.org/officeDocument/2006/relationships/customXml" Target="../ink/ink203.xml"/><Relationship Id="rId395" Type="http://schemas.openxmlformats.org/officeDocument/2006/relationships/image" Target="../media/image218.png"/><Relationship Id="rId409" Type="http://schemas.openxmlformats.org/officeDocument/2006/relationships/image" Target="../media/image225.png"/><Relationship Id="rId71" Type="http://schemas.openxmlformats.org/officeDocument/2006/relationships/image" Target="../media/image56.png"/><Relationship Id="rId92" Type="http://schemas.openxmlformats.org/officeDocument/2006/relationships/customXml" Target="../ink/ink62.xml"/><Relationship Id="rId213" Type="http://schemas.openxmlformats.org/officeDocument/2006/relationships/image" Target="../media/image127.png"/><Relationship Id="rId234" Type="http://schemas.openxmlformats.org/officeDocument/2006/relationships/customXml" Target="../ink/ink133.xml"/><Relationship Id="rId2" Type="http://schemas.openxmlformats.org/officeDocument/2006/relationships/notesSlide" Target="../notesSlides/notesSlide8.xml"/><Relationship Id="rId29" Type="http://schemas.openxmlformats.org/officeDocument/2006/relationships/image" Target="../media/image35.png"/><Relationship Id="rId255" Type="http://schemas.openxmlformats.org/officeDocument/2006/relationships/image" Target="../media/image148.png"/><Relationship Id="rId276" Type="http://schemas.openxmlformats.org/officeDocument/2006/relationships/customXml" Target="../ink/ink154.xml"/><Relationship Id="rId297" Type="http://schemas.openxmlformats.org/officeDocument/2006/relationships/image" Target="../media/image169.png"/><Relationship Id="rId40" Type="http://schemas.openxmlformats.org/officeDocument/2006/relationships/customXml" Target="../ink/ink36.xml"/><Relationship Id="rId115" Type="http://schemas.openxmlformats.org/officeDocument/2006/relationships/image" Target="../media/image78.png"/><Relationship Id="rId136" Type="http://schemas.openxmlformats.org/officeDocument/2006/relationships/customXml" Target="../ink/ink84.xml"/><Relationship Id="rId157" Type="http://schemas.openxmlformats.org/officeDocument/2006/relationships/image" Target="../media/image99.png"/><Relationship Id="rId178" Type="http://schemas.openxmlformats.org/officeDocument/2006/relationships/customXml" Target="../ink/ink105.xml"/><Relationship Id="rId301" Type="http://schemas.openxmlformats.org/officeDocument/2006/relationships/image" Target="../media/image171.png"/><Relationship Id="rId322" Type="http://schemas.openxmlformats.org/officeDocument/2006/relationships/customXml" Target="../ink/ink177.xml"/><Relationship Id="rId343" Type="http://schemas.openxmlformats.org/officeDocument/2006/relationships/image" Target="../media/image192.png"/><Relationship Id="rId364" Type="http://schemas.openxmlformats.org/officeDocument/2006/relationships/customXml" Target="../ink/ink198.xml"/><Relationship Id="rId61" Type="http://schemas.openxmlformats.org/officeDocument/2006/relationships/image" Target="../media/image51.png"/><Relationship Id="rId82" Type="http://schemas.openxmlformats.org/officeDocument/2006/relationships/customXml" Target="../ink/ink57.xml"/><Relationship Id="rId199" Type="http://schemas.openxmlformats.org/officeDocument/2006/relationships/image" Target="../media/image120.png"/><Relationship Id="rId203" Type="http://schemas.openxmlformats.org/officeDocument/2006/relationships/image" Target="../media/image122.png"/><Relationship Id="rId385" Type="http://schemas.openxmlformats.org/officeDocument/2006/relationships/image" Target="../media/image213.png"/><Relationship Id="rId19" Type="http://schemas.openxmlformats.org/officeDocument/2006/relationships/image" Target="../media/image30.png"/><Relationship Id="rId224" Type="http://schemas.openxmlformats.org/officeDocument/2006/relationships/customXml" Target="../ink/ink128.xml"/><Relationship Id="rId245" Type="http://schemas.openxmlformats.org/officeDocument/2006/relationships/image" Target="../media/image143.png"/><Relationship Id="rId266" Type="http://schemas.openxmlformats.org/officeDocument/2006/relationships/customXml" Target="../ink/ink149.xml"/><Relationship Id="rId287" Type="http://schemas.openxmlformats.org/officeDocument/2006/relationships/image" Target="../media/image164.png"/><Relationship Id="rId410" Type="http://schemas.openxmlformats.org/officeDocument/2006/relationships/customXml" Target="../ink/ink221.xml"/><Relationship Id="rId30" Type="http://schemas.openxmlformats.org/officeDocument/2006/relationships/customXml" Target="../ink/ink31.xml"/><Relationship Id="rId105" Type="http://schemas.openxmlformats.org/officeDocument/2006/relationships/image" Target="../media/image73.png"/><Relationship Id="rId126" Type="http://schemas.openxmlformats.org/officeDocument/2006/relationships/customXml" Target="../ink/ink79.xml"/><Relationship Id="rId147" Type="http://schemas.openxmlformats.org/officeDocument/2006/relationships/image" Target="../media/image94.png"/><Relationship Id="rId168" Type="http://schemas.openxmlformats.org/officeDocument/2006/relationships/customXml" Target="../ink/ink100.xml"/><Relationship Id="rId312" Type="http://schemas.openxmlformats.org/officeDocument/2006/relationships/customXml" Target="../ink/ink172.xml"/><Relationship Id="rId333" Type="http://schemas.openxmlformats.org/officeDocument/2006/relationships/image" Target="../media/image187.png"/><Relationship Id="rId354" Type="http://schemas.openxmlformats.org/officeDocument/2006/relationships/customXml" Target="../ink/ink193.xml"/><Relationship Id="rId51" Type="http://schemas.openxmlformats.org/officeDocument/2006/relationships/image" Target="../media/image46.png"/><Relationship Id="rId72" Type="http://schemas.openxmlformats.org/officeDocument/2006/relationships/customXml" Target="../ink/ink52.xml"/><Relationship Id="rId93" Type="http://schemas.openxmlformats.org/officeDocument/2006/relationships/image" Target="../media/image67.png"/><Relationship Id="rId189" Type="http://schemas.openxmlformats.org/officeDocument/2006/relationships/image" Target="../media/image115.png"/><Relationship Id="rId375" Type="http://schemas.openxmlformats.org/officeDocument/2006/relationships/image" Target="../media/image208.png"/><Relationship Id="rId396" Type="http://schemas.openxmlformats.org/officeDocument/2006/relationships/customXml" Target="../ink/ink214.xml"/><Relationship Id="rId3" Type="http://schemas.openxmlformats.org/officeDocument/2006/relationships/image" Target="../media/image3.png"/><Relationship Id="rId214" Type="http://schemas.openxmlformats.org/officeDocument/2006/relationships/customXml" Target="../ink/ink123.xml"/><Relationship Id="rId235" Type="http://schemas.openxmlformats.org/officeDocument/2006/relationships/image" Target="../media/image138.png"/><Relationship Id="rId256" Type="http://schemas.openxmlformats.org/officeDocument/2006/relationships/customXml" Target="../ink/ink144.xml"/><Relationship Id="rId277" Type="http://schemas.openxmlformats.org/officeDocument/2006/relationships/image" Target="../media/image159.png"/><Relationship Id="rId298" Type="http://schemas.openxmlformats.org/officeDocument/2006/relationships/customXml" Target="../ink/ink165.xml"/><Relationship Id="rId400" Type="http://schemas.openxmlformats.org/officeDocument/2006/relationships/customXml" Target="../ink/ink216.xml"/><Relationship Id="rId116" Type="http://schemas.openxmlformats.org/officeDocument/2006/relationships/customXml" Target="../ink/ink74.xml"/><Relationship Id="rId137" Type="http://schemas.openxmlformats.org/officeDocument/2006/relationships/image" Target="../media/image89.png"/><Relationship Id="rId158" Type="http://schemas.openxmlformats.org/officeDocument/2006/relationships/customXml" Target="../ink/ink95.xml"/><Relationship Id="rId302" Type="http://schemas.openxmlformats.org/officeDocument/2006/relationships/customXml" Target="../ink/ink167.xml"/><Relationship Id="rId323" Type="http://schemas.openxmlformats.org/officeDocument/2006/relationships/image" Target="../media/image182.png"/><Relationship Id="rId344" Type="http://schemas.openxmlformats.org/officeDocument/2006/relationships/customXml" Target="../ink/ink188.xml"/><Relationship Id="rId20" Type="http://schemas.openxmlformats.org/officeDocument/2006/relationships/customXml" Target="../ink/ink26.xml"/><Relationship Id="rId41" Type="http://schemas.openxmlformats.org/officeDocument/2006/relationships/image" Target="../media/image41.png"/><Relationship Id="rId62" Type="http://schemas.openxmlformats.org/officeDocument/2006/relationships/customXml" Target="../ink/ink47.xml"/><Relationship Id="rId83" Type="http://schemas.openxmlformats.org/officeDocument/2006/relationships/image" Target="../media/image62.png"/><Relationship Id="rId179" Type="http://schemas.openxmlformats.org/officeDocument/2006/relationships/image" Target="../media/image110.png"/><Relationship Id="rId365" Type="http://schemas.openxmlformats.org/officeDocument/2006/relationships/image" Target="../media/image203.png"/><Relationship Id="rId386" Type="http://schemas.openxmlformats.org/officeDocument/2006/relationships/customXml" Target="../ink/ink209.xml"/><Relationship Id="rId190" Type="http://schemas.openxmlformats.org/officeDocument/2006/relationships/customXml" Target="../ink/ink111.xml"/><Relationship Id="rId204" Type="http://schemas.openxmlformats.org/officeDocument/2006/relationships/customXml" Target="../ink/ink118.xml"/><Relationship Id="rId225" Type="http://schemas.openxmlformats.org/officeDocument/2006/relationships/image" Target="../media/image133.png"/><Relationship Id="rId246" Type="http://schemas.openxmlformats.org/officeDocument/2006/relationships/customXml" Target="../ink/ink139.xml"/><Relationship Id="rId267" Type="http://schemas.openxmlformats.org/officeDocument/2006/relationships/image" Target="../media/image154.png"/><Relationship Id="rId288" Type="http://schemas.openxmlformats.org/officeDocument/2006/relationships/customXml" Target="../ink/ink160.xml"/><Relationship Id="rId411" Type="http://schemas.openxmlformats.org/officeDocument/2006/relationships/image" Target="../media/image226.png"/><Relationship Id="rId106" Type="http://schemas.openxmlformats.org/officeDocument/2006/relationships/customXml" Target="../ink/ink69.xml"/><Relationship Id="rId127" Type="http://schemas.openxmlformats.org/officeDocument/2006/relationships/image" Target="../media/image84.png"/><Relationship Id="rId313" Type="http://schemas.openxmlformats.org/officeDocument/2006/relationships/image" Target="../media/image177.png"/><Relationship Id="rId10" Type="http://schemas.openxmlformats.org/officeDocument/2006/relationships/customXml" Target="../ink/ink21.xml"/><Relationship Id="rId31" Type="http://schemas.openxmlformats.org/officeDocument/2006/relationships/image" Target="../media/image36.png"/><Relationship Id="rId52" Type="http://schemas.openxmlformats.org/officeDocument/2006/relationships/customXml" Target="../ink/ink42.xml"/><Relationship Id="rId73" Type="http://schemas.openxmlformats.org/officeDocument/2006/relationships/image" Target="../media/image57.png"/><Relationship Id="rId94" Type="http://schemas.openxmlformats.org/officeDocument/2006/relationships/customXml" Target="../ink/ink63.xml"/><Relationship Id="rId148" Type="http://schemas.openxmlformats.org/officeDocument/2006/relationships/customXml" Target="../ink/ink90.xml"/><Relationship Id="rId169" Type="http://schemas.openxmlformats.org/officeDocument/2006/relationships/image" Target="../media/image105.png"/><Relationship Id="rId334" Type="http://schemas.openxmlformats.org/officeDocument/2006/relationships/customXml" Target="../ink/ink183.xml"/><Relationship Id="rId355" Type="http://schemas.openxmlformats.org/officeDocument/2006/relationships/image" Target="../media/image198.png"/><Relationship Id="rId376" Type="http://schemas.openxmlformats.org/officeDocument/2006/relationships/customXml" Target="../ink/ink204.xml"/><Relationship Id="rId397" Type="http://schemas.openxmlformats.org/officeDocument/2006/relationships/image" Target="../media/image219.png"/><Relationship Id="rId4" Type="http://schemas.openxmlformats.org/officeDocument/2006/relationships/customXml" Target="../ink/ink18.xml"/><Relationship Id="rId180" Type="http://schemas.openxmlformats.org/officeDocument/2006/relationships/customXml" Target="../ink/ink106.xml"/><Relationship Id="rId215" Type="http://schemas.openxmlformats.org/officeDocument/2006/relationships/image" Target="../media/image128.png"/><Relationship Id="rId236" Type="http://schemas.openxmlformats.org/officeDocument/2006/relationships/customXml" Target="../ink/ink134.xml"/><Relationship Id="rId257" Type="http://schemas.openxmlformats.org/officeDocument/2006/relationships/image" Target="../media/image149.png"/><Relationship Id="rId278" Type="http://schemas.openxmlformats.org/officeDocument/2006/relationships/customXml" Target="../ink/ink155.xml"/><Relationship Id="rId401" Type="http://schemas.openxmlformats.org/officeDocument/2006/relationships/image" Target="../media/image221.png"/><Relationship Id="rId303" Type="http://schemas.openxmlformats.org/officeDocument/2006/relationships/image" Target="../media/image172.png"/><Relationship Id="rId42" Type="http://schemas.openxmlformats.org/officeDocument/2006/relationships/customXml" Target="../ink/ink37.xml"/><Relationship Id="rId84" Type="http://schemas.openxmlformats.org/officeDocument/2006/relationships/customXml" Target="../ink/ink58.xml"/><Relationship Id="rId138" Type="http://schemas.openxmlformats.org/officeDocument/2006/relationships/customXml" Target="../ink/ink85.xml"/><Relationship Id="rId345" Type="http://schemas.openxmlformats.org/officeDocument/2006/relationships/image" Target="../media/image193.png"/><Relationship Id="rId387" Type="http://schemas.openxmlformats.org/officeDocument/2006/relationships/image" Target="../media/image214.png"/><Relationship Id="rId191" Type="http://schemas.openxmlformats.org/officeDocument/2006/relationships/image" Target="../media/image116.png"/><Relationship Id="rId205" Type="http://schemas.openxmlformats.org/officeDocument/2006/relationships/image" Target="../media/image123.png"/><Relationship Id="rId247" Type="http://schemas.openxmlformats.org/officeDocument/2006/relationships/image" Target="../media/image144.png"/><Relationship Id="rId412" Type="http://schemas.openxmlformats.org/officeDocument/2006/relationships/customXml" Target="../ink/ink222.xml"/><Relationship Id="rId107" Type="http://schemas.openxmlformats.org/officeDocument/2006/relationships/image" Target="../media/image74.png"/><Relationship Id="rId289" Type="http://schemas.openxmlformats.org/officeDocument/2006/relationships/image" Target="../media/image165.png"/><Relationship Id="rId11" Type="http://schemas.openxmlformats.org/officeDocument/2006/relationships/image" Target="../media/image26.png"/><Relationship Id="rId53" Type="http://schemas.openxmlformats.org/officeDocument/2006/relationships/image" Target="../media/image47.png"/><Relationship Id="rId149" Type="http://schemas.openxmlformats.org/officeDocument/2006/relationships/image" Target="../media/image95.png"/><Relationship Id="rId314" Type="http://schemas.openxmlformats.org/officeDocument/2006/relationships/customXml" Target="../ink/ink173.xml"/><Relationship Id="rId356" Type="http://schemas.openxmlformats.org/officeDocument/2006/relationships/customXml" Target="../ink/ink194.xml"/><Relationship Id="rId398" Type="http://schemas.openxmlformats.org/officeDocument/2006/relationships/customXml" Target="../ink/ink215.xml"/><Relationship Id="rId95" Type="http://schemas.openxmlformats.org/officeDocument/2006/relationships/image" Target="../media/image68.png"/><Relationship Id="rId160" Type="http://schemas.openxmlformats.org/officeDocument/2006/relationships/customXml" Target="../ink/ink96.xml"/><Relationship Id="rId216" Type="http://schemas.openxmlformats.org/officeDocument/2006/relationships/customXml" Target="../ink/ink124.xml"/><Relationship Id="rId258" Type="http://schemas.openxmlformats.org/officeDocument/2006/relationships/customXml" Target="../ink/ink145.xml"/><Relationship Id="rId22" Type="http://schemas.openxmlformats.org/officeDocument/2006/relationships/customXml" Target="../ink/ink27.xml"/><Relationship Id="rId64" Type="http://schemas.openxmlformats.org/officeDocument/2006/relationships/customXml" Target="../ink/ink48.xml"/><Relationship Id="rId118" Type="http://schemas.openxmlformats.org/officeDocument/2006/relationships/customXml" Target="../ink/ink75.xml"/><Relationship Id="rId325" Type="http://schemas.openxmlformats.org/officeDocument/2006/relationships/image" Target="../media/image183.png"/><Relationship Id="rId367" Type="http://schemas.openxmlformats.org/officeDocument/2006/relationships/image" Target="../media/image204.png"/><Relationship Id="rId171" Type="http://schemas.openxmlformats.org/officeDocument/2006/relationships/image" Target="../media/image106.png"/><Relationship Id="rId227" Type="http://schemas.openxmlformats.org/officeDocument/2006/relationships/image" Target="../media/image134.png"/><Relationship Id="rId269" Type="http://schemas.openxmlformats.org/officeDocument/2006/relationships/image" Target="../media/image155.png"/><Relationship Id="rId33" Type="http://schemas.openxmlformats.org/officeDocument/2006/relationships/image" Target="../media/image37.png"/><Relationship Id="rId129" Type="http://schemas.openxmlformats.org/officeDocument/2006/relationships/image" Target="../media/image85.png"/><Relationship Id="rId280" Type="http://schemas.openxmlformats.org/officeDocument/2006/relationships/customXml" Target="../ink/ink156.xml"/><Relationship Id="rId336" Type="http://schemas.openxmlformats.org/officeDocument/2006/relationships/customXml" Target="../ink/ink184.xml"/><Relationship Id="rId75" Type="http://schemas.openxmlformats.org/officeDocument/2006/relationships/image" Target="../media/image58.png"/><Relationship Id="rId140" Type="http://schemas.openxmlformats.org/officeDocument/2006/relationships/customXml" Target="../ink/ink86.xml"/><Relationship Id="rId182" Type="http://schemas.openxmlformats.org/officeDocument/2006/relationships/customXml" Target="../ink/ink107.xml"/><Relationship Id="rId378" Type="http://schemas.openxmlformats.org/officeDocument/2006/relationships/customXml" Target="../ink/ink205.xml"/><Relationship Id="rId403" Type="http://schemas.openxmlformats.org/officeDocument/2006/relationships/image" Target="../media/image222.png"/><Relationship Id="rId6" Type="http://schemas.openxmlformats.org/officeDocument/2006/relationships/customXml" Target="../ink/ink19.xml"/><Relationship Id="rId238" Type="http://schemas.openxmlformats.org/officeDocument/2006/relationships/customXml" Target="../ink/ink135.xml"/><Relationship Id="rId291" Type="http://schemas.openxmlformats.org/officeDocument/2006/relationships/image" Target="../media/image166.png"/><Relationship Id="rId305" Type="http://schemas.openxmlformats.org/officeDocument/2006/relationships/image" Target="../media/image173.png"/><Relationship Id="rId347" Type="http://schemas.openxmlformats.org/officeDocument/2006/relationships/image" Target="../media/image194.png"/><Relationship Id="rId44" Type="http://schemas.openxmlformats.org/officeDocument/2006/relationships/customXml" Target="../ink/ink38.xml"/><Relationship Id="rId86" Type="http://schemas.openxmlformats.org/officeDocument/2006/relationships/customXml" Target="../ink/ink59.xml"/><Relationship Id="rId151" Type="http://schemas.openxmlformats.org/officeDocument/2006/relationships/image" Target="../media/image96.png"/><Relationship Id="rId389" Type="http://schemas.openxmlformats.org/officeDocument/2006/relationships/image" Target="../media/image215.png"/><Relationship Id="rId193" Type="http://schemas.openxmlformats.org/officeDocument/2006/relationships/image" Target="../media/image117.png"/><Relationship Id="rId207" Type="http://schemas.openxmlformats.org/officeDocument/2006/relationships/image" Target="../media/image124.png"/><Relationship Id="rId249" Type="http://schemas.openxmlformats.org/officeDocument/2006/relationships/image" Target="../media/image145.png"/><Relationship Id="rId414" Type="http://schemas.openxmlformats.org/officeDocument/2006/relationships/customXml" Target="../ink/ink223.xml"/><Relationship Id="rId13" Type="http://schemas.openxmlformats.org/officeDocument/2006/relationships/image" Target="../media/image27.png"/><Relationship Id="rId109" Type="http://schemas.openxmlformats.org/officeDocument/2006/relationships/image" Target="../media/image75.png"/><Relationship Id="rId260" Type="http://schemas.openxmlformats.org/officeDocument/2006/relationships/customXml" Target="../ink/ink146.xml"/><Relationship Id="rId316" Type="http://schemas.openxmlformats.org/officeDocument/2006/relationships/customXml" Target="../ink/ink174.xml"/><Relationship Id="rId55" Type="http://schemas.openxmlformats.org/officeDocument/2006/relationships/image" Target="../media/image48.png"/><Relationship Id="rId97" Type="http://schemas.openxmlformats.org/officeDocument/2006/relationships/image" Target="../media/image69.png"/><Relationship Id="rId120" Type="http://schemas.openxmlformats.org/officeDocument/2006/relationships/customXml" Target="../ink/ink76.xml"/><Relationship Id="rId358" Type="http://schemas.openxmlformats.org/officeDocument/2006/relationships/customXml" Target="../ink/ink195.xml"/><Relationship Id="rId162" Type="http://schemas.openxmlformats.org/officeDocument/2006/relationships/customXml" Target="../ink/ink97.xml"/><Relationship Id="rId218" Type="http://schemas.openxmlformats.org/officeDocument/2006/relationships/customXml" Target="../ink/ink125.xml"/><Relationship Id="rId271" Type="http://schemas.openxmlformats.org/officeDocument/2006/relationships/image" Target="../media/image156.png"/><Relationship Id="rId24" Type="http://schemas.openxmlformats.org/officeDocument/2006/relationships/customXml" Target="../ink/ink28.xml"/><Relationship Id="rId66" Type="http://schemas.openxmlformats.org/officeDocument/2006/relationships/customXml" Target="../ink/ink49.xml"/><Relationship Id="rId131" Type="http://schemas.openxmlformats.org/officeDocument/2006/relationships/image" Target="../media/image86.png"/><Relationship Id="rId327" Type="http://schemas.openxmlformats.org/officeDocument/2006/relationships/image" Target="../media/image184.png"/><Relationship Id="rId369" Type="http://schemas.openxmlformats.org/officeDocument/2006/relationships/image" Target="../media/image205.png"/><Relationship Id="rId173" Type="http://schemas.openxmlformats.org/officeDocument/2006/relationships/image" Target="../media/image107.png"/><Relationship Id="rId229" Type="http://schemas.openxmlformats.org/officeDocument/2006/relationships/image" Target="../media/image135.png"/><Relationship Id="rId380" Type="http://schemas.openxmlformats.org/officeDocument/2006/relationships/customXml" Target="../ink/ink206.xml"/><Relationship Id="rId240" Type="http://schemas.openxmlformats.org/officeDocument/2006/relationships/customXml" Target="../ink/ink136.xml"/><Relationship Id="rId35" Type="http://schemas.openxmlformats.org/officeDocument/2006/relationships/image" Target="../media/image38.png"/><Relationship Id="rId77" Type="http://schemas.openxmlformats.org/officeDocument/2006/relationships/image" Target="../media/image59.png"/><Relationship Id="rId100" Type="http://schemas.openxmlformats.org/officeDocument/2006/relationships/customXml" Target="../ink/ink66.xml"/><Relationship Id="rId282" Type="http://schemas.openxmlformats.org/officeDocument/2006/relationships/customXml" Target="../ink/ink157.xml"/><Relationship Id="rId338" Type="http://schemas.openxmlformats.org/officeDocument/2006/relationships/customXml" Target="../ink/ink185.xml"/><Relationship Id="rId8" Type="http://schemas.openxmlformats.org/officeDocument/2006/relationships/customXml" Target="../ink/ink20.xml"/><Relationship Id="rId142" Type="http://schemas.openxmlformats.org/officeDocument/2006/relationships/customXml" Target="../ink/ink87.xml"/><Relationship Id="rId184" Type="http://schemas.openxmlformats.org/officeDocument/2006/relationships/customXml" Target="../ink/ink108.xml"/><Relationship Id="rId391" Type="http://schemas.openxmlformats.org/officeDocument/2006/relationships/image" Target="../media/image216.png"/><Relationship Id="rId405" Type="http://schemas.openxmlformats.org/officeDocument/2006/relationships/image" Target="../media/image223.png"/><Relationship Id="rId251" Type="http://schemas.openxmlformats.org/officeDocument/2006/relationships/image" Target="../media/image146.png"/><Relationship Id="rId46" Type="http://schemas.openxmlformats.org/officeDocument/2006/relationships/customXml" Target="../ink/ink39.xml"/><Relationship Id="rId293" Type="http://schemas.openxmlformats.org/officeDocument/2006/relationships/image" Target="../media/image167.png"/><Relationship Id="rId307" Type="http://schemas.openxmlformats.org/officeDocument/2006/relationships/image" Target="../media/image174.png"/><Relationship Id="rId349" Type="http://schemas.openxmlformats.org/officeDocument/2006/relationships/image" Target="../media/image195.png"/><Relationship Id="rId88" Type="http://schemas.openxmlformats.org/officeDocument/2006/relationships/customXml" Target="../ink/ink60.xml"/><Relationship Id="rId111" Type="http://schemas.openxmlformats.org/officeDocument/2006/relationships/image" Target="../media/image76.png"/><Relationship Id="rId153" Type="http://schemas.openxmlformats.org/officeDocument/2006/relationships/image" Target="../media/image97.png"/><Relationship Id="rId195" Type="http://schemas.openxmlformats.org/officeDocument/2006/relationships/image" Target="../media/image118.png"/><Relationship Id="rId209" Type="http://schemas.openxmlformats.org/officeDocument/2006/relationships/image" Target="../media/image125.png"/><Relationship Id="rId360" Type="http://schemas.openxmlformats.org/officeDocument/2006/relationships/customXml" Target="../ink/ink196.xml"/><Relationship Id="rId416" Type="http://schemas.openxmlformats.org/officeDocument/2006/relationships/customXml" Target="../ink/ink224.xml"/><Relationship Id="rId220" Type="http://schemas.openxmlformats.org/officeDocument/2006/relationships/customXml" Target="../ink/ink126.xml"/><Relationship Id="rId15" Type="http://schemas.openxmlformats.org/officeDocument/2006/relationships/image" Target="../media/image28.png"/><Relationship Id="rId57" Type="http://schemas.openxmlformats.org/officeDocument/2006/relationships/image" Target="../media/image49.png"/><Relationship Id="rId262" Type="http://schemas.openxmlformats.org/officeDocument/2006/relationships/customXml" Target="../ink/ink147.xml"/><Relationship Id="rId318" Type="http://schemas.openxmlformats.org/officeDocument/2006/relationships/customXml" Target="../ink/ink175.xml"/><Relationship Id="rId99" Type="http://schemas.openxmlformats.org/officeDocument/2006/relationships/image" Target="../media/image70.png"/><Relationship Id="rId122" Type="http://schemas.openxmlformats.org/officeDocument/2006/relationships/customXml" Target="../ink/ink77.xml"/><Relationship Id="rId164" Type="http://schemas.openxmlformats.org/officeDocument/2006/relationships/customXml" Target="../ink/ink98.xml"/><Relationship Id="rId371" Type="http://schemas.openxmlformats.org/officeDocument/2006/relationships/image" Target="../media/image206.png"/><Relationship Id="rId26" Type="http://schemas.openxmlformats.org/officeDocument/2006/relationships/customXml" Target="../ink/ink29.xml"/><Relationship Id="rId231" Type="http://schemas.openxmlformats.org/officeDocument/2006/relationships/image" Target="../media/image136.png"/><Relationship Id="rId273" Type="http://schemas.openxmlformats.org/officeDocument/2006/relationships/image" Target="../media/image157.png"/><Relationship Id="rId329" Type="http://schemas.openxmlformats.org/officeDocument/2006/relationships/image" Target="../media/image185.png"/><Relationship Id="rId68" Type="http://schemas.openxmlformats.org/officeDocument/2006/relationships/customXml" Target="../ink/ink50.xml"/><Relationship Id="rId133" Type="http://schemas.openxmlformats.org/officeDocument/2006/relationships/image" Target="../media/image87.png"/><Relationship Id="rId175" Type="http://schemas.openxmlformats.org/officeDocument/2006/relationships/image" Target="../media/image108.png"/><Relationship Id="rId340" Type="http://schemas.openxmlformats.org/officeDocument/2006/relationships/customXml" Target="../ink/ink186.xml"/><Relationship Id="rId200" Type="http://schemas.openxmlformats.org/officeDocument/2006/relationships/customXml" Target="../ink/ink116.xml"/><Relationship Id="rId382" Type="http://schemas.openxmlformats.org/officeDocument/2006/relationships/customXml" Target="../ink/ink207.xml"/><Relationship Id="rId242" Type="http://schemas.openxmlformats.org/officeDocument/2006/relationships/customXml" Target="../ink/ink137.xml"/><Relationship Id="rId284" Type="http://schemas.openxmlformats.org/officeDocument/2006/relationships/customXml" Target="../ink/ink158.xml"/><Relationship Id="rId37" Type="http://schemas.openxmlformats.org/officeDocument/2006/relationships/image" Target="../media/image39.png"/><Relationship Id="rId79" Type="http://schemas.openxmlformats.org/officeDocument/2006/relationships/image" Target="../media/image60.png"/><Relationship Id="rId102" Type="http://schemas.openxmlformats.org/officeDocument/2006/relationships/customXml" Target="../ink/ink67.xml"/><Relationship Id="rId144" Type="http://schemas.openxmlformats.org/officeDocument/2006/relationships/customXml" Target="../ink/ink88.xml"/><Relationship Id="rId90" Type="http://schemas.openxmlformats.org/officeDocument/2006/relationships/customXml" Target="../ink/ink61.xml"/><Relationship Id="rId186" Type="http://schemas.openxmlformats.org/officeDocument/2006/relationships/customXml" Target="../ink/ink109.xml"/><Relationship Id="rId351" Type="http://schemas.openxmlformats.org/officeDocument/2006/relationships/image" Target="../media/image196.png"/><Relationship Id="rId393" Type="http://schemas.openxmlformats.org/officeDocument/2006/relationships/image" Target="../media/image217.png"/><Relationship Id="rId407" Type="http://schemas.openxmlformats.org/officeDocument/2006/relationships/image" Target="../media/image224.png"/><Relationship Id="rId211" Type="http://schemas.openxmlformats.org/officeDocument/2006/relationships/image" Target="../media/image126.png"/><Relationship Id="rId253" Type="http://schemas.openxmlformats.org/officeDocument/2006/relationships/image" Target="../media/image147.png"/><Relationship Id="rId295" Type="http://schemas.openxmlformats.org/officeDocument/2006/relationships/image" Target="../media/image168.png"/><Relationship Id="rId309" Type="http://schemas.openxmlformats.org/officeDocument/2006/relationships/image" Target="../media/image175.png"/><Relationship Id="rId48" Type="http://schemas.openxmlformats.org/officeDocument/2006/relationships/customXml" Target="../ink/ink40.xml"/><Relationship Id="rId113" Type="http://schemas.openxmlformats.org/officeDocument/2006/relationships/image" Target="../media/image77.png"/><Relationship Id="rId320" Type="http://schemas.openxmlformats.org/officeDocument/2006/relationships/customXml" Target="../ink/ink176.xml"/><Relationship Id="rId155" Type="http://schemas.openxmlformats.org/officeDocument/2006/relationships/image" Target="../media/image98.png"/><Relationship Id="rId197" Type="http://schemas.openxmlformats.org/officeDocument/2006/relationships/image" Target="../media/image119.png"/><Relationship Id="rId362" Type="http://schemas.openxmlformats.org/officeDocument/2006/relationships/customXml" Target="../ink/ink197.xml"/><Relationship Id="rId418" Type="http://schemas.openxmlformats.org/officeDocument/2006/relationships/customXml" Target="../ink/ink225.xml"/></Relationships>
</file>

<file path=ppt/slides/_rels/slide9.xml.rels><?xml version="1.0" encoding="UTF-8" standalone="yes"?>
<Relationships xmlns="http://schemas.openxmlformats.org/package/2006/relationships"><Relationship Id="rId8" Type="http://schemas.openxmlformats.org/officeDocument/2006/relationships/customXml" Target="../ink/ink228.xml"/><Relationship Id="rId13" Type="http://schemas.openxmlformats.org/officeDocument/2006/relationships/image" Target="../media/image235.png"/><Relationship Id="rId18" Type="http://schemas.openxmlformats.org/officeDocument/2006/relationships/customXml" Target="../ink/ink233.xml"/><Relationship Id="rId3" Type="http://schemas.openxmlformats.org/officeDocument/2006/relationships/image" Target="../media/image3.png"/><Relationship Id="rId21" Type="http://schemas.openxmlformats.org/officeDocument/2006/relationships/image" Target="../media/image239.png"/><Relationship Id="rId7" Type="http://schemas.openxmlformats.org/officeDocument/2006/relationships/image" Target="../media/image232.png"/><Relationship Id="rId12" Type="http://schemas.openxmlformats.org/officeDocument/2006/relationships/customXml" Target="../ink/ink230.xml"/><Relationship Id="rId17" Type="http://schemas.openxmlformats.org/officeDocument/2006/relationships/image" Target="../media/image237.png"/><Relationship Id="rId25" Type="http://schemas.openxmlformats.org/officeDocument/2006/relationships/image" Target="../media/image241.png"/><Relationship Id="rId2" Type="http://schemas.openxmlformats.org/officeDocument/2006/relationships/notesSlide" Target="../notesSlides/notesSlide9.xml"/><Relationship Id="rId16" Type="http://schemas.openxmlformats.org/officeDocument/2006/relationships/customXml" Target="../ink/ink232.xml"/><Relationship Id="rId20" Type="http://schemas.openxmlformats.org/officeDocument/2006/relationships/customXml" Target="../ink/ink234.xml"/><Relationship Id="rId1" Type="http://schemas.openxmlformats.org/officeDocument/2006/relationships/slideLayout" Target="../slideLayouts/slideLayout1.xml"/><Relationship Id="rId6" Type="http://schemas.openxmlformats.org/officeDocument/2006/relationships/customXml" Target="../ink/ink227.xml"/><Relationship Id="rId11" Type="http://schemas.openxmlformats.org/officeDocument/2006/relationships/image" Target="../media/image234.png"/><Relationship Id="rId24" Type="http://schemas.openxmlformats.org/officeDocument/2006/relationships/customXml" Target="../ink/ink236.xml"/><Relationship Id="rId5" Type="http://schemas.openxmlformats.org/officeDocument/2006/relationships/image" Target="../media/image231.png"/><Relationship Id="rId15" Type="http://schemas.openxmlformats.org/officeDocument/2006/relationships/image" Target="../media/image236.png"/><Relationship Id="rId23" Type="http://schemas.openxmlformats.org/officeDocument/2006/relationships/image" Target="../media/image240.png"/><Relationship Id="rId10" Type="http://schemas.openxmlformats.org/officeDocument/2006/relationships/customXml" Target="../ink/ink229.xml"/><Relationship Id="rId19" Type="http://schemas.openxmlformats.org/officeDocument/2006/relationships/image" Target="../media/image238.png"/><Relationship Id="rId4" Type="http://schemas.openxmlformats.org/officeDocument/2006/relationships/customXml" Target="../ink/ink226.xml"/><Relationship Id="rId9" Type="http://schemas.openxmlformats.org/officeDocument/2006/relationships/image" Target="../media/image233.png"/><Relationship Id="rId14" Type="http://schemas.openxmlformats.org/officeDocument/2006/relationships/customXml" Target="../ink/ink231.xml"/><Relationship Id="rId22" Type="http://schemas.openxmlformats.org/officeDocument/2006/relationships/customXml" Target="../ink/ink23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05B26626-C54E-0348-5389-29AD6D143002}"/>
              </a:ext>
            </a:extLst>
          </p:cNvPr>
          <p:cNvPicPr>
            <a:picLocks noChangeAspect="1"/>
          </p:cNvPicPr>
          <p:nvPr/>
        </p:nvPicPr>
        <p:blipFill rotWithShape="1">
          <a:blip r:embed="rId3"/>
          <a:srcRect b="42408"/>
          <a:stretch/>
        </p:blipFill>
        <p:spPr>
          <a:xfrm>
            <a:off x="0" y="-163689"/>
            <a:ext cx="12192000" cy="7021689"/>
          </a:xfrm>
          <a:prstGeom prst="rect">
            <a:avLst/>
          </a:prstGeom>
        </p:spPr>
      </p:pic>
      <p:grpSp>
        <p:nvGrpSpPr>
          <p:cNvPr id="9" name="Group 8">
            <a:extLst>
              <a:ext uri="{FF2B5EF4-FFF2-40B4-BE49-F238E27FC236}">
                <a16:creationId xmlns:a16="http://schemas.microsoft.com/office/drawing/2014/main" id="{3C063871-0DD4-039E-40A5-9E33B8A48BED}"/>
              </a:ext>
            </a:extLst>
          </p:cNvPr>
          <p:cNvGrpSpPr/>
          <p:nvPr/>
        </p:nvGrpSpPr>
        <p:grpSpPr>
          <a:xfrm>
            <a:off x="8359806" y="3067530"/>
            <a:ext cx="3217302" cy="1849449"/>
            <a:chOff x="8346836" y="2745036"/>
            <a:chExt cx="3217302" cy="1849449"/>
          </a:xfrm>
        </p:grpSpPr>
        <p:sp>
          <p:nvSpPr>
            <p:cNvPr id="2" name="Rectangle 1">
              <a:extLst>
                <a:ext uri="{FF2B5EF4-FFF2-40B4-BE49-F238E27FC236}">
                  <a16:creationId xmlns:a16="http://schemas.microsoft.com/office/drawing/2014/main" id="{A82910D8-665B-1B19-D73F-036F5E5074D1}"/>
                </a:ext>
              </a:extLst>
            </p:cNvPr>
            <p:cNvSpPr/>
            <p:nvPr/>
          </p:nvSpPr>
          <p:spPr>
            <a:xfrm>
              <a:off x="8346836" y="2745036"/>
              <a:ext cx="3217302" cy="1849449"/>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descr="Text, logo&#10;&#10;Description automatically generated">
              <a:extLst>
                <a:ext uri="{FF2B5EF4-FFF2-40B4-BE49-F238E27FC236}">
                  <a16:creationId xmlns:a16="http://schemas.microsoft.com/office/drawing/2014/main" id="{7090D613-140D-B87D-B862-DD41381283A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475177" y="2805096"/>
              <a:ext cx="2985180" cy="1689485"/>
            </a:xfrm>
            <a:prstGeom prst="rect">
              <a:avLst/>
            </a:prstGeom>
          </p:spPr>
        </p:pic>
      </p:grpSp>
      <p:grpSp>
        <p:nvGrpSpPr>
          <p:cNvPr id="7" name="Group 6">
            <a:extLst>
              <a:ext uri="{FF2B5EF4-FFF2-40B4-BE49-F238E27FC236}">
                <a16:creationId xmlns:a16="http://schemas.microsoft.com/office/drawing/2014/main" id="{D4FB0C54-BDEB-7531-926C-7101D6098686}"/>
              </a:ext>
            </a:extLst>
          </p:cNvPr>
          <p:cNvGrpSpPr/>
          <p:nvPr/>
        </p:nvGrpSpPr>
        <p:grpSpPr>
          <a:xfrm>
            <a:off x="485753" y="2688265"/>
            <a:ext cx="3698094" cy="2607979"/>
            <a:chOff x="472783" y="2770937"/>
            <a:chExt cx="3698094" cy="2607979"/>
          </a:xfrm>
        </p:grpSpPr>
        <p:sp>
          <p:nvSpPr>
            <p:cNvPr id="5" name="Rectangle 4">
              <a:extLst>
                <a:ext uri="{FF2B5EF4-FFF2-40B4-BE49-F238E27FC236}">
                  <a16:creationId xmlns:a16="http://schemas.microsoft.com/office/drawing/2014/main" id="{14070648-3D51-FD0E-BE45-4AFD21085D84}"/>
                </a:ext>
              </a:extLst>
            </p:cNvPr>
            <p:cNvSpPr/>
            <p:nvPr/>
          </p:nvSpPr>
          <p:spPr>
            <a:xfrm>
              <a:off x="472783" y="2770937"/>
              <a:ext cx="3698094" cy="2607979"/>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ADDC9009-5AE6-5CD2-3C30-341235315D64}"/>
                </a:ext>
              </a:extLst>
            </p:cNvPr>
            <p:cNvSpPr txBox="1"/>
            <p:nvPr/>
          </p:nvSpPr>
          <p:spPr>
            <a:xfrm>
              <a:off x="764068" y="2812650"/>
              <a:ext cx="3406808" cy="2369880"/>
            </a:xfrm>
            <a:prstGeom prst="rect">
              <a:avLst/>
            </a:prstGeom>
            <a:noFill/>
          </p:spPr>
          <p:txBody>
            <a:bodyPr wrap="square">
              <a:spAutoFit/>
            </a:bodyPr>
            <a:lstStyle/>
            <a:p>
              <a:r>
                <a:rPr lang="en-US" sz="2000" b="1">
                  <a:solidFill>
                    <a:srgbClr val="92D050"/>
                  </a:solidFill>
                </a:rPr>
                <a:t>New Telegram Channel: Messianic Ministries</a:t>
              </a:r>
            </a:p>
            <a:p>
              <a:r>
                <a:rPr lang="en-US">
                  <a:solidFill>
                    <a:srgbClr val="00B0F0"/>
                  </a:solidFill>
                </a:rPr>
                <a:t>https://t.me/MessianicMinistries</a:t>
              </a:r>
              <a:br>
                <a:rPr lang="en-US">
                  <a:solidFill>
                    <a:srgbClr val="00B0F0"/>
                  </a:solidFill>
                </a:rPr>
              </a:br>
              <a:endParaRPr lang="en-US">
                <a:solidFill>
                  <a:srgbClr val="00B0F0"/>
                </a:solidFill>
              </a:endParaRPr>
            </a:p>
            <a:p>
              <a:r>
                <a:rPr lang="en-US" b="1" u="sng">
                  <a:solidFill>
                    <a:srgbClr val="92D050"/>
                  </a:solidFill>
                </a:rPr>
                <a:t>Focus:</a:t>
              </a:r>
              <a:r>
                <a:rPr lang="en-US">
                  <a:solidFill>
                    <a:srgbClr val="92D050"/>
                  </a:solidFill>
                </a:rPr>
                <a:t> The Way of Life - Following Yeshua the Messiah with an emphasis on walking in His footsteps according to the Torah</a:t>
              </a:r>
            </a:p>
          </p:txBody>
        </p:sp>
      </p:grpSp>
      <p:grpSp>
        <p:nvGrpSpPr>
          <p:cNvPr id="8" name="Group 7">
            <a:extLst>
              <a:ext uri="{FF2B5EF4-FFF2-40B4-BE49-F238E27FC236}">
                <a16:creationId xmlns:a16="http://schemas.microsoft.com/office/drawing/2014/main" id="{35733147-D0F4-3C8E-C19A-137724DCA92F}"/>
              </a:ext>
            </a:extLst>
          </p:cNvPr>
          <p:cNvGrpSpPr/>
          <p:nvPr/>
        </p:nvGrpSpPr>
        <p:grpSpPr>
          <a:xfrm>
            <a:off x="5032189" y="2852818"/>
            <a:ext cx="2479274" cy="2278873"/>
            <a:chOff x="5410255" y="2605592"/>
            <a:chExt cx="2479274" cy="2278873"/>
          </a:xfrm>
        </p:grpSpPr>
        <p:sp>
          <p:nvSpPr>
            <p:cNvPr id="6" name="Oval 5">
              <a:extLst>
                <a:ext uri="{FF2B5EF4-FFF2-40B4-BE49-F238E27FC236}">
                  <a16:creationId xmlns:a16="http://schemas.microsoft.com/office/drawing/2014/main" id="{94500F26-2003-233D-8CCA-33492F8758AC}"/>
                </a:ext>
              </a:extLst>
            </p:cNvPr>
            <p:cNvSpPr/>
            <p:nvPr/>
          </p:nvSpPr>
          <p:spPr>
            <a:xfrm>
              <a:off x="5430359" y="2605592"/>
              <a:ext cx="2425148" cy="2278873"/>
            </a:xfrm>
            <a:prstGeom prst="ellipse">
              <a:avLst/>
            </a:prstGeom>
            <a:solidFill>
              <a:schemeClr val="tx1">
                <a:alpha val="5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2B990670-4D80-F8DB-2C71-EA3D7DBCF4EE}"/>
                </a:ext>
              </a:extLst>
            </p:cNvPr>
            <p:cNvSpPr txBox="1"/>
            <p:nvPr/>
          </p:nvSpPr>
          <p:spPr>
            <a:xfrm>
              <a:off x="5410255" y="2950560"/>
              <a:ext cx="2459170" cy="830997"/>
            </a:xfrm>
            <a:prstGeom prst="rect">
              <a:avLst/>
            </a:prstGeom>
            <a:noFill/>
          </p:spPr>
          <p:txBody>
            <a:bodyPr wrap="square" rtlCol="0">
              <a:spAutoFit/>
            </a:bodyPr>
            <a:lstStyle/>
            <a:p>
              <a:pPr algn="ctr"/>
              <a:r>
                <a:rPr lang="en-US" sz="2400">
                  <a:solidFill>
                    <a:srgbClr val="FFFF00"/>
                  </a:solidFill>
                  <a:latin typeface="Futura Condensed Extra" pitchFamily="50" charset="0"/>
                  <a:cs typeface="Dreaming Outloud Script Pro" panose="020B0604020202020204" pitchFamily="66" charset="0"/>
                </a:rPr>
                <a:t>A Community</a:t>
              </a:r>
            </a:p>
            <a:p>
              <a:pPr algn="ctr"/>
              <a:r>
                <a:rPr lang="en-US" sz="2400">
                  <a:solidFill>
                    <a:srgbClr val="FFFF00"/>
                  </a:solidFill>
                  <a:latin typeface="Futura Condensed Extra" pitchFamily="50" charset="0"/>
                  <a:cs typeface="Dreaming Outloud Script Pro" panose="020B0604020202020204" pitchFamily="66" charset="0"/>
                </a:rPr>
                <a:t>for Learning</a:t>
              </a:r>
            </a:p>
          </p:txBody>
        </p:sp>
        <p:sp>
          <p:nvSpPr>
            <p:cNvPr id="25" name="TextBox 24">
              <a:extLst>
                <a:ext uri="{FF2B5EF4-FFF2-40B4-BE49-F238E27FC236}">
                  <a16:creationId xmlns:a16="http://schemas.microsoft.com/office/drawing/2014/main" id="{F85E1A5B-A857-4580-0BEB-D1B034240AD4}"/>
                </a:ext>
              </a:extLst>
            </p:cNvPr>
            <p:cNvSpPr txBox="1"/>
            <p:nvPr/>
          </p:nvSpPr>
          <p:spPr>
            <a:xfrm>
              <a:off x="5464381" y="3777810"/>
              <a:ext cx="2425148" cy="923330"/>
            </a:xfrm>
            <a:prstGeom prst="rect">
              <a:avLst/>
            </a:prstGeom>
            <a:noFill/>
          </p:spPr>
          <p:txBody>
            <a:bodyPr wrap="square">
              <a:spAutoFit/>
            </a:bodyPr>
            <a:lstStyle/>
            <a:p>
              <a:pPr algn="ctr"/>
              <a:r>
                <a:rPr lang="en-US">
                  <a:solidFill>
                    <a:srgbClr val="FFFF00"/>
                  </a:solidFill>
                </a:rPr>
                <a:t>Discuss the Scriptures, </a:t>
              </a:r>
            </a:p>
            <a:p>
              <a:pPr algn="ctr"/>
              <a:r>
                <a:rPr lang="en-US">
                  <a:solidFill>
                    <a:srgbClr val="FFFF00"/>
                  </a:solidFill>
                </a:rPr>
                <a:t>learn the languages, </a:t>
              </a:r>
            </a:p>
            <a:p>
              <a:pPr algn="ctr"/>
              <a:r>
                <a:rPr lang="en-US">
                  <a:solidFill>
                    <a:srgbClr val="FFFF00"/>
                  </a:solidFill>
                </a:rPr>
                <a:t>and fellowship</a:t>
              </a:r>
            </a:p>
          </p:txBody>
        </p:sp>
      </p:grpSp>
      <p:sp>
        <p:nvSpPr>
          <p:cNvPr id="26" name="Rectangle 25">
            <a:extLst>
              <a:ext uri="{FF2B5EF4-FFF2-40B4-BE49-F238E27FC236}">
                <a16:creationId xmlns:a16="http://schemas.microsoft.com/office/drawing/2014/main" id="{E254BE68-5838-85EB-B3E9-29998A371D1B}"/>
              </a:ext>
            </a:extLst>
          </p:cNvPr>
          <p:cNvSpPr/>
          <p:nvPr/>
        </p:nvSpPr>
        <p:spPr>
          <a:xfrm>
            <a:off x="1405353" y="394490"/>
            <a:ext cx="9561310" cy="1810414"/>
          </a:xfrm>
          <a:prstGeom prst="rect">
            <a:avLst/>
          </a:prstGeom>
          <a:solidFill>
            <a:schemeClr val="tx1">
              <a:alpha val="5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7EF2D93E-F428-976E-41EA-5F3A646B6C73}"/>
              </a:ext>
            </a:extLst>
          </p:cNvPr>
          <p:cNvSpPr txBox="1"/>
          <p:nvPr/>
        </p:nvSpPr>
        <p:spPr>
          <a:xfrm>
            <a:off x="0" y="430677"/>
            <a:ext cx="12192000" cy="707886"/>
          </a:xfrm>
          <a:prstGeom prst="rect">
            <a:avLst/>
          </a:prstGeom>
          <a:noFill/>
        </p:spPr>
        <p:txBody>
          <a:bodyPr wrap="square">
            <a:spAutoFit/>
          </a:bodyPr>
          <a:lstStyle/>
          <a:p>
            <a:pPr algn="ctr"/>
            <a:r>
              <a:rPr lang="en-US" sz="4000" b="1">
                <a:solidFill>
                  <a:srgbClr val="FFFF00"/>
                </a:solidFill>
              </a:rPr>
              <a:t>MATSATI.COM Teaching Ministry </a:t>
            </a:r>
          </a:p>
        </p:txBody>
      </p:sp>
      <p:sp>
        <p:nvSpPr>
          <p:cNvPr id="29" name="TextBox 28">
            <a:extLst>
              <a:ext uri="{FF2B5EF4-FFF2-40B4-BE49-F238E27FC236}">
                <a16:creationId xmlns:a16="http://schemas.microsoft.com/office/drawing/2014/main" id="{80C90DD5-8EDD-9563-A222-A74E27FC0E84}"/>
              </a:ext>
            </a:extLst>
          </p:cNvPr>
          <p:cNvSpPr txBox="1"/>
          <p:nvPr/>
        </p:nvSpPr>
        <p:spPr>
          <a:xfrm>
            <a:off x="3896652" y="1797508"/>
            <a:ext cx="4492487" cy="369332"/>
          </a:xfrm>
          <a:prstGeom prst="rect">
            <a:avLst/>
          </a:prstGeom>
          <a:noFill/>
        </p:spPr>
        <p:txBody>
          <a:bodyPr wrap="square">
            <a:spAutoFit/>
          </a:bodyPr>
          <a:lstStyle/>
          <a:p>
            <a:pPr algn="ctr"/>
            <a:r>
              <a:rPr lang="en-US" b="1">
                <a:solidFill>
                  <a:srgbClr val="FFFF00"/>
                </a:solidFill>
              </a:rPr>
              <a:t>LIVE STREAM: 6:30 pm EST Thursday</a:t>
            </a:r>
          </a:p>
        </p:txBody>
      </p:sp>
      <p:sp>
        <p:nvSpPr>
          <p:cNvPr id="30" name="TextBox 29">
            <a:extLst>
              <a:ext uri="{FF2B5EF4-FFF2-40B4-BE49-F238E27FC236}">
                <a16:creationId xmlns:a16="http://schemas.microsoft.com/office/drawing/2014/main" id="{02C6C6CA-C371-FA1E-C7A3-80616AB30D6F}"/>
              </a:ext>
            </a:extLst>
          </p:cNvPr>
          <p:cNvSpPr txBox="1"/>
          <p:nvPr/>
        </p:nvSpPr>
        <p:spPr>
          <a:xfrm>
            <a:off x="2451651" y="1333287"/>
            <a:ext cx="7103165" cy="523220"/>
          </a:xfrm>
          <a:prstGeom prst="rect">
            <a:avLst/>
          </a:prstGeom>
          <a:noFill/>
          <a:ln>
            <a:noFill/>
          </a:ln>
        </p:spPr>
        <p:txBody>
          <a:bodyPr wrap="square" rtlCol="0">
            <a:spAutoFit/>
          </a:bodyPr>
          <a:lstStyle/>
          <a:p>
            <a:pPr algn="ctr"/>
            <a:r>
              <a:rPr lang="he-IL" sz="2800" b="1">
                <a:solidFill>
                  <a:srgbClr val="FFFF00"/>
                </a:solidFill>
                <a:cs typeface="+mj-cs"/>
              </a:rPr>
              <a:t>ישעיהו נט:יב-כא </a:t>
            </a:r>
            <a:r>
              <a:rPr lang="en-US" sz="2800" b="1">
                <a:solidFill>
                  <a:srgbClr val="FFFF00"/>
                </a:solidFill>
                <a:cs typeface="+mj-cs"/>
              </a:rPr>
              <a:t> </a:t>
            </a:r>
            <a:r>
              <a:rPr lang="en-US" sz="2400" b="1">
                <a:solidFill>
                  <a:srgbClr val="FFFF00"/>
                </a:solidFill>
                <a:cs typeface="+mj-cs"/>
              </a:rPr>
              <a:t>/</a:t>
            </a:r>
            <a:r>
              <a:rPr lang="en-US" sz="2800" b="1">
                <a:solidFill>
                  <a:srgbClr val="FFFF00"/>
                </a:solidFill>
                <a:cs typeface="+mj-cs"/>
              </a:rPr>
              <a:t> Isaiah 59:12-21</a:t>
            </a:r>
            <a:endParaRPr lang="en-US" sz="3200" b="1">
              <a:solidFill>
                <a:srgbClr val="FFFF00"/>
              </a:solidFill>
              <a:cs typeface="+mj-cs"/>
            </a:endParaRPr>
          </a:p>
        </p:txBody>
      </p:sp>
      <p:sp>
        <p:nvSpPr>
          <p:cNvPr id="31" name="TextBox 30">
            <a:extLst>
              <a:ext uri="{FF2B5EF4-FFF2-40B4-BE49-F238E27FC236}">
                <a16:creationId xmlns:a16="http://schemas.microsoft.com/office/drawing/2014/main" id="{D8516A69-35B9-56BF-E048-51605025EEDD}"/>
              </a:ext>
            </a:extLst>
          </p:cNvPr>
          <p:cNvSpPr txBox="1"/>
          <p:nvPr/>
        </p:nvSpPr>
        <p:spPr>
          <a:xfrm>
            <a:off x="0" y="996710"/>
            <a:ext cx="12192000" cy="400110"/>
          </a:xfrm>
          <a:prstGeom prst="rect">
            <a:avLst/>
          </a:prstGeom>
          <a:noFill/>
        </p:spPr>
        <p:txBody>
          <a:bodyPr wrap="square">
            <a:spAutoFit/>
          </a:bodyPr>
          <a:lstStyle/>
          <a:p>
            <a:pPr algn="ctr"/>
            <a:r>
              <a:rPr lang="en-US" sz="1800" b="1">
                <a:solidFill>
                  <a:srgbClr val="FFC000"/>
                </a:solidFill>
              </a:rPr>
              <a:t>Website:</a:t>
            </a:r>
            <a:r>
              <a:rPr lang="en-US" sz="1800">
                <a:solidFill>
                  <a:srgbClr val="FFFF00"/>
                </a:solidFill>
                <a:hlinkClick r:id="rId5">
                  <a:extLst>
                    <a:ext uri="{A12FA001-AC4F-418D-AE19-62706E023703}">
                      <ahyp:hlinkClr xmlns:ahyp="http://schemas.microsoft.com/office/drawing/2018/hyperlinkcolor" val="tx"/>
                    </a:ext>
                  </a:extLst>
                </a:hlinkClick>
              </a:rPr>
              <a:t> </a:t>
            </a:r>
            <a:r>
              <a:rPr lang="en-US" sz="1800">
                <a:solidFill>
                  <a:srgbClr val="00B0F0"/>
                </a:solidFill>
                <a:hlinkClick r:id="rId5">
                  <a:extLst>
                    <a:ext uri="{A12FA001-AC4F-418D-AE19-62706E023703}">
                      <ahyp:hlinkClr xmlns:ahyp="http://schemas.microsoft.com/office/drawing/2018/hyperlinkcolor" val="tx"/>
                    </a:ext>
                  </a:extLst>
                </a:hlinkClick>
              </a:rPr>
              <a:t>https://www.matsati.com</a:t>
            </a:r>
            <a:r>
              <a:rPr lang="en-US" sz="1800">
                <a:solidFill>
                  <a:srgbClr val="00B0F0"/>
                </a:solidFill>
              </a:rPr>
              <a:t> </a:t>
            </a:r>
            <a:r>
              <a:rPr lang="en-US" sz="2000" b="1">
                <a:solidFill>
                  <a:srgbClr val="FFC000"/>
                </a:solidFill>
              </a:rPr>
              <a:t>YouTube Channel: </a:t>
            </a:r>
            <a:r>
              <a:rPr lang="en-US">
                <a:solidFill>
                  <a:srgbClr val="00B0F0"/>
                </a:solidFill>
                <a:hlinkClick r:id="rId6">
                  <a:extLst>
                    <a:ext uri="{A12FA001-AC4F-418D-AE19-62706E023703}">
                      <ahyp:hlinkClr xmlns:ahyp="http://schemas.microsoft.com/office/drawing/2018/hyperlinkcolor" val="tx"/>
                    </a:ext>
                  </a:extLst>
                </a:hlinkClick>
              </a:rPr>
              <a:t>https://www.youtube.com/user/MATSATI/</a:t>
            </a:r>
            <a:r>
              <a:rPr lang="en-US">
                <a:solidFill>
                  <a:srgbClr val="00B0F0"/>
                </a:solidFill>
              </a:rPr>
              <a:t> </a:t>
            </a:r>
          </a:p>
        </p:txBody>
      </p:sp>
    </p:spTree>
    <p:extLst>
      <p:ext uri="{BB962C8B-B14F-4D97-AF65-F5344CB8AC3E}">
        <p14:creationId xmlns:p14="http://schemas.microsoft.com/office/powerpoint/2010/main" val="288684656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0DB53F4E-F7D8-4CE6-9400-7374C33ADB4D}"/>
              </a:ext>
            </a:extLst>
          </p:cNvPr>
          <p:cNvSpPr txBox="1"/>
          <p:nvPr/>
        </p:nvSpPr>
        <p:spPr>
          <a:xfrm>
            <a:off x="349250" y="6346398"/>
            <a:ext cx="3345171" cy="461665"/>
          </a:xfrm>
          <a:prstGeom prst="rect">
            <a:avLst/>
          </a:prstGeom>
          <a:noFill/>
        </p:spPr>
        <p:txBody>
          <a:bodyPr wrap="square" rtlCol="0">
            <a:spAutoFit/>
          </a:bodyPr>
          <a:lstStyle/>
          <a:p>
            <a:r>
              <a:rPr lang="en-US" sz="2400">
                <a:solidFill>
                  <a:srgbClr val="FFFF00"/>
                </a:solidFill>
                <a:cs typeface="+mj-cs"/>
              </a:rPr>
              <a:t>http://www.matsati.com</a:t>
            </a:r>
          </a:p>
        </p:txBody>
      </p:sp>
      <p:sp>
        <p:nvSpPr>
          <p:cNvPr id="10" name="TextBox 9">
            <a:extLst>
              <a:ext uri="{FF2B5EF4-FFF2-40B4-BE49-F238E27FC236}">
                <a16:creationId xmlns:a16="http://schemas.microsoft.com/office/drawing/2014/main" id="{638CE212-A8DA-4542-A937-323BC5C84730}"/>
              </a:ext>
            </a:extLst>
          </p:cNvPr>
          <p:cNvSpPr txBox="1"/>
          <p:nvPr/>
        </p:nvSpPr>
        <p:spPr>
          <a:xfrm>
            <a:off x="349250" y="5920268"/>
            <a:ext cx="2823534" cy="646331"/>
          </a:xfrm>
          <a:prstGeom prst="rect">
            <a:avLst/>
          </a:prstGeom>
          <a:noFill/>
        </p:spPr>
        <p:txBody>
          <a:bodyPr wrap="square" rtlCol="0">
            <a:spAutoFit/>
          </a:bodyPr>
          <a:lstStyle/>
          <a:p>
            <a:r>
              <a:rPr lang="en-US" sz="3600" b="1">
                <a:solidFill>
                  <a:srgbClr val="FFFF00"/>
                </a:solidFill>
                <a:cs typeface="+mj-cs"/>
              </a:rPr>
              <a:t>Isaiah / </a:t>
            </a:r>
            <a:r>
              <a:rPr lang="he-IL" sz="3600" b="1">
                <a:solidFill>
                  <a:srgbClr val="FFFF00"/>
                </a:solidFill>
                <a:cs typeface="+mj-cs"/>
              </a:rPr>
              <a:t>ישעיה</a:t>
            </a:r>
            <a:endParaRPr lang="en-US" sz="3600" b="1">
              <a:solidFill>
                <a:srgbClr val="FFFF00"/>
              </a:solidFill>
              <a:cs typeface="+mj-cs"/>
            </a:endParaRPr>
          </a:p>
        </p:txBody>
      </p:sp>
      <p:sp>
        <p:nvSpPr>
          <p:cNvPr id="2" name="TextBox 1">
            <a:extLst>
              <a:ext uri="{FF2B5EF4-FFF2-40B4-BE49-F238E27FC236}">
                <a16:creationId xmlns:a16="http://schemas.microsoft.com/office/drawing/2014/main" id="{7627D41E-199A-410B-94A8-9500D6DC7D33}"/>
              </a:ext>
            </a:extLst>
          </p:cNvPr>
          <p:cNvSpPr txBox="1"/>
          <p:nvPr/>
        </p:nvSpPr>
        <p:spPr>
          <a:xfrm>
            <a:off x="9981344" y="3580544"/>
            <a:ext cx="45719" cy="369332"/>
          </a:xfrm>
          <a:prstGeom prst="rect">
            <a:avLst/>
          </a:prstGeom>
          <a:noFill/>
        </p:spPr>
        <p:txBody>
          <a:bodyPr wrap="square" rtlCol="0">
            <a:spAutoFit/>
          </a:bodyPr>
          <a:lstStyle/>
          <a:p>
            <a:endParaRPr lang="en-US"/>
          </a:p>
        </p:txBody>
      </p:sp>
      <p:sp>
        <p:nvSpPr>
          <p:cNvPr id="7" name="Rectangle: Rounded Corners 6">
            <a:extLst>
              <a:ext uri="{FF2B5EF4-FFF2-40B4-BE49-F238E27FC236}">
                <a16:creationId xmlns:a16="http://schemas.microsoft.com/office/drawing/2014/main" id="{4426F626-7A1A-43A8-B380-D11D76D34155}"/>
              </a:ext>
            </a:extLst>
          </p:cNvPr>
          <p:cNvSpPr/>
          <p:nvPr/>
        </p:nvSpPr>
        <p:spPr>
          <a:xfrm>
            <a:off x="3602369" y="1843674"/>
            <a:ext cx="4792928" cy="2589776"/>
          </a:xfrm>
          <a:prstGeom prst="roundRect">
            <a:avLst/>
          </a:prstGeom>
          <a:solidFill>
            <a:schemeClr val="tx1">
              <a:alpha val="70000"/>
            </a:schemeClr>
          </a:solidFill>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95814F3C-AE7C-43CD-943F-E55B26546C47}"/>
              </a:ext>
            </a:extLst>
          </p:cNvPr>
          <p:cNvSpPr txBox="1"/>
          <p:nvPr/>
        </p:nvSpPr>
        <p:spPr>
          <a:xfrm>
            <a:off x="2975223" y="1977085"/>
            <a:ext cx="6096000" cy="2308324"/>
          </a:xfrm>
          <a:prstGeom prst="rect">
            <a:avLst/>
          </a:prstGeom>
          <a:noFill/>
        </p:spPr>
        <p:txBody>
          <a:bodyPr wrap="square">
            <a:spAutoFit/>
          </a:bodyPr>
          <a:lstStyle/>
          <a:p>
            <a:pPr algn="ctr"/>
            <a:r>
              <a:rPr lang="en-US" sz="3600" b="1">
                <a:solidFill>
                  <a:schemeClr val="bg1"/>
                </a:solidFill>
                <a:cs typeface="+mj-cs"/>
              </a:rPr>
              <a:t>Rabbinic Literature</a:t>
            </a:r>
          </a:p>
          <a:p>
            <a:pPr algn="ctr"/>
            <a:r>
              <a:rPr lang="he-IL" sz="3600" b="1">
                <a:solidFill>
                  <a:schemeClr val="bg1"/>
                </a:solidFill>
                <a:cs typeface="+mj-cs"/>
              </a:rPr>
              <a:t>ספרות רבנית</a:t>
            </a:r>
            <a:endParaRPr lang="en-US" sz="3600" b="1">
              <a:solidFill>
                <a:schemeClr val="bg1"/>
              </a:solidFill>
              <a:cs typeface="+mj-cs"/>
            </a:endParaRPr>
          </a:p>
          <a:p>
            <a:pPr algn="ctr"/>
            <a:endParaRPr lang="en-US" sz="3600" b="1">
              <a:solidFill>
                <a:schemeClr val="bg1"/>
              </a:solidFill>
              <a:cs typeface="+mj-cs"/>
            </a:endParaRPr>
          </a:p>
          <a:p>
            <a:pPr algn="ctr"/>
            <a:r>
              <a:rPr lang="en-US" sz="3600" b="1">
                <a:solidFill>
                  <a:schemeClr val="bg1"/>
                </a:solidFill>
                <a:cs typeface="+mj-cs"/>
              </a:rPr>
              <a:t>Part 3</a:t>
            </a:r>
            <a:endParaRPr lang="en-US" sz="3600">
              <a:solidFill>
                <a:schemeClr val="bg1"/>
              </a:solidFill>
              <a:cs typeface="+mj-cs"/>
            </a:endParaRPr>
          </a:p>
        </p:txBody>
      </p:sp>
    </p:spTree>
    <p:extLst>
      <p:ext uri="{BB962C8B-B14F-4D97-AF65-F5344CB8AC3E}">
        <p14:creationId xmlns:p14="http://schemas.microsoft.com/office/powerpoint/2010/main" val="151231028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a:extLst>
            <a:ext uri="{FF2B5EF4-FFF2-40B4-BE49-F238E27FC236}">
              <a16:creationId xmlns:a16="http://schemas.microsoft.com/office/drawing/2014/main" id="{CA49F31F-138F-FCAC-1918-79C486C674ED}"/>
            </a:ext>
          </a:extLst>
        </p:cNvPr>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89ECCF34-210E-402F-1667-704AE6233480}"/>
              </a:ext>
            </a:extLst>
          </p:cNvPr>
          <p:cNvSpPr/>
          <p:nvPr/>
        </p:nvSpPr>
        <p:spPr>
          <a:xfrm>
            <a:off x="0" y="0"/>
            <a:ext cx="9715500" cy="6335761"/>
          </a:xfrm>
          <a:prstGeom prst="roundRect">
            <a:avLst/>
          </a:prstGeom>
          <a:solidFill>
            <a:schemeClr val="tx1">
              <a:alpha val="70000"/>
            </a:schemeClr>
          </a:solidFill>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DC5AD243-D828-9B9C-F441-C2B1845BEACC}"/>
              </a:ext>
            </a:extLst>
          </p:cNvPr>
          <p:cNvSpPr txBox="1"/>
          <p:nvPr/>
        </p:nvSpPr>
        <p:spPr>
          <a:xfrm>
            <a:off x="349250" y="6346398"/>
            <a:ext cx="3461773" cy="461665"/>
          </a:xfrm>
          <a:prstGeom prst="rect">
            <a:avLst/>
          </a:prstGeom>
          <a:noFill/>
        </p:spPr>
        <p:txBody>
          <a:bodyPr wrap="square" rtlCol="0">
            <a:spAutoFit/>
          </a:bodyPr>
          <a:lstStyle/>
          <a:p>
            <a:r>
              <a:rPr lang="en-US" sz="2400">
                <a:solidFill>
                  <a:srgbClr val="FFFF00"/>
                </a:solidFill>
                <a:cs typeface="+mj-cs"/>
              </a:rPr>
              <a:t>http://www.matsati.com</a:t>
            </a:r>
          </a:p>
        </p:txBody>
      </p:sp>
      <p:sp>
        <p:nvSpPr>
          <p:cNvPr id="2" name="TextBox 1">
            <a:extLst>
              <a:ext uri="{FF2B5EF4-FFF2-40B4-BE49-F238E27FC236}">
                <a16:creationId xmlns:a16="http://schemas.microsoft.com/office/drawing/2014/main" id="{14195DC0-A9BD-0CC2-B711-E55986F90349}"/>
              </a:ext>
            </a:extLst>
          </p:cNvPr>
          <p:cNvSpPr txBox="1"/>
          <p:nvPr/>
        </p:nvSpPr>
        <p:spPr>
          <a:xfrm>
            <a:off x="349250" y="5920268"/>
            <a:ext cx="2848082" cy="646331"/>
          </a:xfrm>
          <a:prstGeom prst="rect">
            <a:avLst/>
          </a:prstGeom>
          <a:noFill/>
        </p:spPr>
        <p:txBody>
          <a:bodyPr wrap="square" rtlCol="0">
            <a:spAutoFit/>
          </a:bodyPr>
          <a:lstStyle/>
          <a:p>
            <a:r>
              <a:rPr lang="en-US" sz="3600" b="1">
                <a:solidFill>
                  <a:srgbClr val="FFFF00"/>
                </a:solidFill>
                <a:cs typeface="+mj-cs"/>
              </a:rPr>
              <a:t>Isaiah / </a:t>
            </a:r>
            <a:r>
              <a:rPr lang="he-IL" sz="3600" b="1">
                <a:solidFill>
                  <a:srgbClr val="FFFF00"/>
                </a:solidFill>
                <a:cs typeface="+mj-cs"/>
              </a:rPr>
              <a:t>ישעיה</a:t>
            </a:r>
            <a:endParaRPr lang="en-US" sz="3600" b="1">
              <a:solidFill>
                <a:srgbClr val="FFFF00"/>
              </a:solidFill>
              <a:cs typeface="+mj-cs"/>
            </a:endParaRPr>
          </a:p>
        </p:txBody>
      </p:sp>
      <p:sp>
        <p:nvSpPr>
          <p:cNvPr id="4" name="TextBox 3">
            <a:extLst>
              <a:ext uri="{FF2B5EF4-FFF2-40B4-BE49-F238E27FC236}">
                <a16:creationId xmlns:a16="http://schemas.microsoft.com/office/drawing/2014/main" id="{A843AFF6-1B6A-786D-A9CD-988ECC06BE4C}"/>
              </a:ext>
            </a:extLst>
          </p:cNvPr>
          <p:cNvSpPr txBox="1"/>
          <p:nvPr/>
        </p:nvSpPr>
        <p:spPr>
          <a:xfrm>
            <a:off x="460375" y="290169"/>
            <a:ext cx="8794750" cy="5755422"/>
          </a:xfrm>
          <a:prstGeom prst="rect">
            <a:avLst/>
          </a:prstGeom>
          <a:noFill/>
        </p:spPr>
        <p:txBody>
          <a:bodyPr wrap="square">
            <a:spAutoFit/>
          </a:bodyPr>
          <a:lstStyle/>
          <a:p>
            <a:pPr rtl="0"/>
            <a:r>
              <a:rPr lang="en-US" b="1" i="0" u="none" strike="noStrike">
                <a:solidFill>
                  <a:srgbClr val="FFC000"/>
                </a:solidFill>
                <a:effectLst/>
                <a:latin typeface="Arial" panose="020B0604020202020204" pitchFamily="34" charset="0"/>
              </a:rPr>
              <a:t>Targum Jonathan son of Uziel Isaiah 59:12-21</a:t>
            </a:r>
            <a:endParaRPr lang="en-US" b="0">
              <a:solidFill>
                <a:srgbClr val="FFC000"/>
              </a:solidFill>
              <a:effectLst/>
            </a:endParaRPr>
          </a:p>
          <a:p>
            <a:pPr rtl="0"/>
            <a:r>
              <a:rPr lang="en-US" sz="1600" b="0" i="0" u="none" strike="noStrike">
                <a:solidFill>
                  <a:srgbClr val="FFC000"/>
                </a:solidFill>
                <a:effectLst/>
                <a:latin typeface="Arial" panose="020B0604020202020204" pitchFamily="34" charset="0"/>
              </a:rPr>
              <a:t>59:12 Because our iniquities are multiplied before Thee, and our sins testify against us: for our iniquities are revealed unto us, and our crimes we know them. 59:13 We have rebelled, and acted falsely against the WORD of the Lord; we have turned backward from following after the worship of our God; we have spoken falsehood and apostasy, hastening and bringing forth from their hearts lying words. 59:14 And justice is turned away backward, and righteousness standeth afar off: for they that follow truth stumble in the street; and they that follow faithfulness cannot shew themselves. 59:15 And they that follow truth are hidden, and those that depart from evil become a prey. It is revealed before the Lord, that there is no justice, which is evil in His sight 59:16 And it is revealed in His sight that there is no man who hath good works, and it is known to Him that there is no man, who would arise and seek after them: therefore He will redeem them by the arm of His strength, and by the WORD of His delight He will help them. </a:t>
            </a:r>
            <a:r>
              <a:rPr lang="en-US" sz="1600" b="0" i="0" u="none" strike="noStrike">
                <a:solidFill>
                  <a:srgbClr val="92D050"/>
                </a:solidFill>
                <a:effectLst/>
                <a:latin typeface="Arial" panose="020B0604020202020204" pitchFamily="34" charset="0"/>
              </a:rPr>
              <a:t>59:17 It is revealed, that He will work a great salvation for His people, yea, He will render vengeance to His enemies. 59:18 He is the Lord of retributions, He shall render recompense: vengeance to His enemies, retribution to His adversaries; He shall render recompense to the islands. 59:19 They shall fear the name of the Lord from the west, and His glory from the rising of the sun. When the oppressors shall come in like an inundation of the river Euphrates, they shall be broken by the WORD of the Lord. 59:20 And the Redeemer shall come to Zion, and turn the transgressors of the house of Jacob to the law, saith the Lord. 59:21 And as for me, this shall be my covenant with them, saith the Lord; My Holy Spirit that is upon thee, and the words of my prophecy which I have put in thy mouth, shall not depart out of thy mouth, nor out of the mouth of thy children, nor out of the mouth of thy children’s children, saith the Lord, from henceforth and forever. (TgJ)</a:t>
            </a:r>
            <a:endParaRPr lang="en-US" sz="1600" b="0">
              <a:solidFill>
                <a:srgbClr val="92D050"/>
              </a:solidFill>
              <a:effectLst/>
            </a:endParaRPr>
          </a:p>
        </p:txBody>
      </p:sp>
      <mc:AlternateContent xmlns:mc="http://schemas.openxmlformats.org/markup-compatibility/2006">
        <mc:Choice xmlns:p14="http://schemas.microsoft.com/office/powerpoint/2010/main" Requires="p14">
          <p:contentPart p14:bwMode="auto" r:id="rId4">
            <p14:nvContentPartPr>
              <p14:cNvPr id="3" name="Ink 2">
                <a:extLst>
                  <a:ext uri="{FF2B5EF4-FFF2-40B4-BE49-F238E27FC236}">
                    <a16:creationId xmlns:a16="http://schemas.microsoft.com/office/drawing/2014/main" id="{51070991-7064-A4CA-241B-14CFFF3E4107}"/>
                  </a:ext>
                </a:extLst>
              </p14:cNvPr>
              <p14:cNvContentPartPr/>
              <p14:nvPr/>
            </p14:nvContentPartPr>
            <p14:xfrm>
              <a:off x="3348396" y="4321028"/>
              <a:ext cx="75960" cy="17280"/>
            </p14:xfrm>
          </p:contentPart>
        </mc:Choice>
        <mc:Fallback>
          <p:pic>
            <p:nvPicPr>
              <p:cNvPr id="3" name="Ink 2">
                <a:extLst>
                  <a:ext uri="{FF2B5EF4-FFF2-40B4-BE49-F238E27FC236}">
                    <a16:creationId xmlns:a16="http://schemas.microsoft.com/office/drawing/2014/main" id="{51070991-7064-A4CA-241B-14CFFF3E4107}"/>
                  </a:ext>
                </a:extLst>
              </p:cNvPr>
              <p:cNvPicPr/>
              <p:nvPr/>
            </p:nvPicPr>
            <p:blipFill>
              <a:blip r:embed="rId5"/>
              <a:stretch>
                <a:fillRect/>
              </a:stretch>
            </p:blipFill>
            <p:spPr>
              <a:xfrm>
                <a:off x="3330756" y="4303388"/>
                <a:ext cx="111600" cy="52920"/>
              </a:xfrm>
              <a:prstGeom prst="rect">
                <a:avLst/>
              </a:prstGeom>
            </p:spPr>
          </p:pic>
        </mc:Fallback>
      </mc:AlternateContent>
      <mc:AlternateContent xmlns:mc="http://schemas.openxmlformats.org/markup-compatibility/2006">
        <mc:Choice xmlns:p14="http://schemas.microsoft.com/office/powerpoint/2010/main" Requires="p14">
          <p:contentPart p14:bwMode="auto" r:id="rId6">
            <p14:nvContentPartPr>
              <p14:cNvPr id="5" name="Ink 4">
                <a:extLst>
                  <a:ext uri="{FF2B5EF4-FFF2-40B4-BE49-F238E27FC236}">
                    <a16:creationId xmlns:a16="http://schemas.microsoft.com/office/drawing/2014/main" id="{606DC4B7-7F8B-6906-6F17-71EE11A93A30}"/>
                  </a:ext>
                </a:extLst>
              </p14:cNvPr>
              <p14:cNvContentPartPr/>
              <p14:nvPr/>
            </p14:nvContentPartPr>
            <p14:xfrm>
              <a:off x="3975156" y="4589588"/>
              <a:ext cx="80280" cy="15840"/>
            </p14:xfrm>
          </p:contentPart>
        </mc:Choice>
        <mc:Fallback>
          <p:pic>
            <p:nvPicPr>
              <p:cNvPr id="5" name="Ink 4">
                <a:extLst>
                  <a:ext uri="{FF2B5EF4-FFF2-40B4-BE49-F238E27FC236}">
                    <a16:creationId xmlns:a16="http://schemas.microsoft.com/office/drawing/2014/main" id="{606DC4B7-7F8B-6906-6F17-71EE11A93A30}"/>
                  </a:ext>
                </a:extLst>
              </p:cNvPr>
              <p:cNvPicPr/>
              <p:nvPr/>
            </p:nvPicPr>
            <p:blipFill>
              <a:blip r:embed="rId7"/>
              <a:stretch>
                <a:fillRect/>
              </a:stretch>
            </p:blipFill>
            <p:spPr>
              <a:xfrm>
                <a:off x="3957516" y="4571948"/>
                <a:ext cx="115920" cy="51480"/>
              </a:xfrm>
              <a:prstGeom prst="rect">
                <a:avLst/>
              </a:prstGeom>
            </p:spPr>
          </p:pic>
        </mc:Fallback>
      </mc:AlternateContent>
    </p:spTree>
    <p:extLst>
      <p:ext uri="{BB962C8B-B14F-4D97-AF65-F5344CB8AC3E}">
        <p14:creationId xmlns:p14="http://schemas.microsoft.com/office/powerpoint/2010/main" val="306717586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a:extLst>
            <a:ext uri="{FF2B5EF4-FFF2-40B4-BE49-F238E27FC236}">
              <a16:creationId xmlns:a16="http://schemas.microsoft.com/office/drawing/2014/main" id="{D5B46670-B7CE-AE71-7B5A-48224D3268A9}"/>
            </a:ext>
          </a:extLst>
        </p:cNvPr>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92AE5FA1-0F98-F8C9-099F-C4FFB6E54A3F}"/>
              </a:ext>
            </a:extLst>
          </p:cNvPr>
          <p:cNvSpPr/>
          <p:nvPr/>
        </p:nvSpPr>
        <p:spPr>
          <a:xfrm>
            <a:off x="0" y="0"/>
            <a:ext cx="9715500" cy="6335761"/>
          </a:xfrm>
          <a:prstGeom prst="roundRect">
            <a:avLst/>
          </a:prstGeom>
          <a:solidFill>
            <a:schemeClr val="tx1">
              <a:alpha val="70000"/>
            </a:schemeClr>
          </a:solidFill>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06A1C928-4B57-D8AB-E6AF-238BDC015B2A}"/>
              </a:ext>
            </a:extLst>
          </p:cNvPr>
          <p:cNvSpPr txBox="1"/>
          <p:nvPr/>
        </p:nvSpPr>
        <p:spPr>
          <a:xfrm>
            <a:off x="349250" y="6346398"/>
            <a:ext cx="3461773" cy="461665"/>
          </a:xfrm>
          <a:prstGeom prst="rect">
            <a:avLst/>
          </a:prstGeom>
          <a:noFill/>
        </p:spPr>
        <p:txBody>
          <a:bodyPr wrap="square" rtlCol="0">
            <a:spAutoFit/>
          </a:bodyPr>
          <a:lstStyle/>
          <a:p>
            <a:r>
              <a:rPr lang="en-US" sz="2400">
                <a:solidFill>
                  <a:srgbClr val="FFFF00"/>
                </a:solidFill>
                <a:cs typeface="+mj-cs"/>
              </a:rPr>
              <a:t>http://www.matsati.com</a:t>
            </a:r>
          </a:p>
        </p:txBody>
      </p:sp>
      <p:sp>
        <p:nvSpPr>
          <p:cNvPr id="2" name="TextBox 1">
            <a:extLst>
              <a:ext uri="{FF2B5EF4-FFF2-40B4-BE49-F238E27FC236}">
                <a16:creationId xmlns:a16="http://schemas.microsoft.com/office/drawing/2014/main" id="{AE5B8F3F-C94E-C957-0A74-83B85487D7C6}"/>
              </a:ext>
            </a:extLst>
          </p:cNvPr>
          <p:cNvSpPr txBox="1"/>
          <p:nvPr/>
        </p:nvSpPr>
        <p:spPr>
          <a:xfrm>
            <a:off x="349250" y="5920268"/>
            <a:ext cx="2848082" cy="646331"/>
          </a:xfrm>
          <a:prstGeom prst="rect">
            <a:avLst/>
          </a:prstGeom>
          <a:noFill/>
        </p:spPr>
        <p:txBody>
          <a:bodyPr wrap="square" rtlCol="0">
            <a:spAutoFit/>
          </a:bodyPr>
          <a:lstStyle/>
          <a:p>
            <a:r>
              <a:rPr lang="en-US" sz="3600" b="1">
                <a:solidFill>
                  <a:srgbClr val="FFFF00"/>
                </a:solidFill>
                <a:cs typeface="+mj-cs"/>
              </a:rPr>
              <a:t>Isaiah / </a:t>
            </a:r>
            <a:r>
              <a:rPr lang="he-IL" sz="3600" b="1">
                <a:solidFill>
                  <a:srgbClr val="FFFF00"/>
                </a:solidFill>
                <a:cs typeface="+mj-cs"/>
              </a:rPr>
              <a:t>ישעיה</a:t>
            </a:r>
            <a:endParaRPr lang="en-US" sz="3600" b="1">
              <a:solidFill>
                <a:srgbClr val="FFFF00"/>
              </a:solidFill>
              <a:cs typeface="+mj-cs"/>
            </a:endParaRPr>
          </a:p>
        </p:txBody>
      </p:sp>
      <p:graphicFrame>
        <p:nvGraphicFramePr>
          <p:cNvPr id="3" name="Table 2">
            <a:extLst>
              <a:ext uri="{FF2B5EF4-FFF2-40B4-BE49-F238E27FC236}">
                <a16:creationId xmlns:a16="http://schemas.microsoft.com/office/drawing/2014/main" id="{7A329887-DC3E-C125-E724-79DD8DE954BC}"/>
              </a:ext>
            </a:extLst>
          </p:cNvPr>
          <p:cNvGraphicFramePr>
            <a:graphicFrameLocks noGrp="1"/>
          </p:cNvGraphicFramePr>
          <p:nvPr>
            <p:extLst>
              <p:ext uri="{D42A27DB-BD31-4B8C-83A1-F6EECF244321}">
                <p14:modId xmlns:p14="http://schemas.microsoft.com/office/powerpoint/2010/main" val="2308378850"/>
              </p:ext>
            </p:extLst>
          </p:nvPr>
        </p:nvGraphicFramePr>
        <p:xfrm>
          <a:off x="349250" y="253830"/>
          <a:ext cx="9036050" cy="5466080"/>
        </p:xfrm>
        <a:graphic>
          <a:graphicData uri="http://schemas.openxmlformats.org/drawingml/2006/table">
            <a:tbl>
              <a:tblPr/>
              <a:tblGrid>
                <a:gridCol w="2548629">
                  <a:extLst>
                    <a:ext uri="{9D8B030D-6E8A-4147-A177-3AD203B41FA5}">
                      <a16:colId xmlns:a16="http://schemas.microsoft.com/office/drawing/2014/main" val="3465165780"/>
                    </a:ext>
                  </a:extLst>
                </a:gridCol>
                <a:gridCol w="3210821">
                  <a:extLst>
                    <a:ext uri="{9D8B030D-6E8A-4147-A177-3AD203B41FA5}">
                      <a16:colId xmlns:a16="http://schemas.microsoft.com/office/drawing/2014/main" val="1144792448"/>
                    </a:ext>
                  </a:extLst>
                </a:gridCol>
                <a:gridCol w="3276600">
                  <a:extLst>
                    <a:ext uri="{9D8B030D-6E8A-4147-A177-3AD203B41FA5}">
                      <a16:colId xmlns:a16="http://schemas.microsoft.com/office/drawing/2014/main" val="4074508152"/>
                    </a:ext>
                  </a:extLst>
                </a:gridCol>
              </a:tblGrid>
              <a:tr h="0">
                <a:tc>
                  <a:txBody>
                    <a:bodyPr/>
                    <a:lstStyle/>
                    <a:p>
                      <a:pPr algn="r" rtl="0" fontAlgn="b"/>
                      <a:r>
                        <a:rPr lang="he-IL" sz="1900" b="1" i="0" u="none" strike="noStrike">
                          <a:solidFill>
                            <a:srgbClr val="00B0F0"/>
                          </a:solidFill>
                          <a:effectLst/>
                          <a:latin typeface="Arial" panose="020B0604020202020204" pitchFamily="34" charset="0"/>
                          <a:cs typeface="+mj-cs"/>
                        </a:rPr>
                        <a:t>﻿ספר ישעיה פרק נט</a:t>
                      </a:r>
                      <a:endParaRPr lang="he-IL" sz="1900">
                        <a:solidFill>
                          <a:srgbClr val="00B0F0"/>
                        </a:solidFill>
                        <a:effectLst/>
                        <a:cs typeface="+mj-cs"/>
                      </a:endParaRPr>
                    </a:p>
                  </a:txBody>
                  <a:tcPr marL="63500" marR="63500" marT="63500" marB="63500" anchor="b">
                    <a:lnL>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rtl="1" fontAlgn="b"/>
                      <a:r>
                        <a:rPr lang="he-IL" sz="1900" b="1" i="0" u="none" strike="noStrike">
                          <a:solidFill>
                            <a:srgbClr val="00B0F0"/>
                          </a:solidFill>
                          <a:effectLst/>
                          <a:latin typeface="Arial" panose="020B0604020202020204" pitchFamily="34" charset="0"/>
                          <a:cs typeface="+mj-cs"/>
                        </a:rPr>
                        <a:t>לוגוס</a:t>
                      </a:r>
                      <a:endParaRPr lang="he-IL" sz="1900">
                        <a:solidFill>
                          <a:srgbClr val="00B0F0"/>
                        </a:solidFill>
                        <a:effectLst/>
                        <a:cs typeface="+mj-cs"/>
                      </a:endParaRPr>
                    </a:p>
                  </a:txBody>
                  <a:tcPr marL="63500" marR="63500" marT="63500" marB="6350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rtl="1" fontAlgn="b"/>
                      <a:r>
                        <a:rPr lang="he-IL" sz="1900" b="1" i="0" u="none" strike="noStrike">
                          <a:solidFill>
                            <a:srgbClr val="00B0F0"/>
                          </a:solidFill>
                          <a:effectLst/>
                          <a:latin typeface="Arial" panose="020B0604020202020204" pitchFamily="34" charset="0"/>
                          <a:cs typeface="+mj-cs"/>
                        </a:rPr>
                        <a:t>ספריה</a:t>
                      </a:r>
                      <a:endParaRPr lang="he-IL" sz="1900">
                        <a:solidFill>
                          <a:srgbClr val="00B0F0"/>
                        </a:solidFill>
                        <a:effectLst/>
                        <a:cs typeface="+mj-cs"/>
                      </a:endParaRPr>
                    </a:p>
                  </a:txBody>
                  <a:tcPr marL="63500" marR="63500" marT="63500" marB="6350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591501229"/>
                  </a:ext>
                </a:extLst>
              </a:tr>
              <a:tr h="0">
                <a:tc>
                  <a:txBody>
                    <a:bodyPr/>
                    <a:lstStyle/>
                    <a:p>
                      <a:pPr algn="r" rtl="1" fontAlgn="t"/>
                      <a:r>
                        <a:rPr lang="he-IL" sz="1900" b="0" i="0" u="none" strike="noStrike">
                          <a:solidFill>
                            <a:schemeClr val="bg1"/>
                          </a:solidFill>
                          <a:effectLst/>
                          <a:latin typeface="Arial" panose="020B0604020202020204" pitchFamily="34" charset="0"/>
                          <a:cs typeface="+mj-cs"/>
                        </a:rPr>
                        <a:t>﻿</a:t>
                      </a:r>
                      <a:r>
                        <a:rPr lang="he-IL" sz="1900" b="0" i="0" u="none" strike="noStrike">
                          <a:solidFill>
                            <a:srgbClr val="00B0F0"/>
                          </a:solidFill>
                          <a:effectLst/>
                          <a:latin typeface="Arial" panose="020B0604020202020204" pitchFamily="34" charset="0"/>
                          <a:cs typeface="+mj-cs"/>
                        </a:rPr>
                        <a:t>יב</a:t>
                      </a:r>
                      <a:r>
                        <a:rPr lang="he-IL" sz="1900" b="0" i="0" u="none" strike="noStrike">
                          <a:solidFill>
                            <a:schemeClr val="bg1"/>
                          </a:solidFill>
                          <a:effectLst/>
                          <a:latin typeface="Arial" panose="020B0604020202020204" pitchFamily="34" charset="0"/>
                          <a:cs typeface="+mj-cs"/>
                        </a:rPr>
                        <a:t>   כִּי-רַבּוּ פְשָׁעֵינוּ נֶגְדֶּךָ וְחַטֹּאותֵינוּ עָנְתָה בָּנוּ כִּי-פְשָׁעֵינוּ אִתָּנוּ וַעֲוֹנֹתֵינוּ יְדַעֲנוּם: </a:t>
                      </a:r>
                      <a:r>
                        <a:rPr lang="he-IL" sz="1900" b="0" i="0" u="none" strike="noStrike">
                          <a:solidFill>
                            <a:srgbClr val="00B0F0"/>
                          </a:solidFill>
                          <a:effectLst/>
                          <a:latin typeface="Arial" panose="020B0604020202020204" pitchFamily="34" charset="0"/>
                          <a:cs typeface="+mj-cs"/>
                        </a:rPr>
                        <a:t>יג</a:t>
                      </a:r>
                      <a:r>
                        <a:rPr lang="he-IL" sz="1900" b="0" i="0" u="none" strike="noStrike">
                          <a:solidFill>
                            <a:schemeClr val="bg1"/>
                          </a:solidFill>
                          <a:effectLst/>
                          <a:latin typeface="Arial" panose="020B0604020202020204" pitchFamily="34" charset="0"/>
                          <a:cs typeface="+mj-cs"/>
                        </a:rPr>
                        <a:t>   פָּשֹׁעַ וְכַחֵשׁ בַּיהֹוָה וְנָסוֹג מֵאַחַר אֱלֹהֵינוּ דַּבֶּר-עֹשֶׁק וְסָרָה הֹרוֹ וְהֹגוֹ מִלֵּב דִּבְרֵי-שָׁקֶר: </a:t>
                      </a:r>
                      <a:r>
                        <a:rPr lang="he-IL" sz="1900" b="0" i="0" u="none" strike="noStrike">
                          <a:solidFill>
                            <a:srgbClr val="00B0F0"/>
                          </a:solidFill>
                          <a:effectLst/>
                          <a:latin typeface="Arial" panose="020B0604020202020204" pitchFamily="34" charset="0"/>
                          <a:cs typeface="+mj-cs"/>
                        </a:rPr>
                        <a:t>יד</a:t>
                      </a:r>
                      <a:r>
                        <a:rPr lang="he-IL" sz="1900" b="0" i="0" u="none" strike="noStrike">
                          <a:solidFill>
                            <a:schemeClr val="bg1"/>
                          </a:solidFill>
                          <a:effectLst/>
                          <a:latin typeface="Arial" panose="020B0604020202020204" pitchFamily="34" charset="0"/>
                          <a:cs typeface="+mj-cs"/>
                        </a:rPr>
                        <a:t>   וְהֻסַּג אָחוֹר מִשְׁפָּט וּצְדָקָה מֵרָחוֹק תַּעֲמֹד כִּי-כָשְׁלָה בָרְחוֹב אֱמֶת וּנְכֹחָה לֹא-תוּכַל לָבוֹא: </a:t>
                      </a:r>
                      <a:r>
                        <a:rPr lang="he-IL" sz="1900" b="0" i="0" u="none" strike="noStrike">
                          <a:solidFill>
                            <a:srgbClr val="00B0F0"/>
                          </a:solidFill>
                          <a:effectLst/>
                          <a:latin typeface="Arial" panose="020B0604020202020204" pitchFamily="34" charset="0"/>
                          <a:cs typeface="+mj-cs"/>
                        </a:rPr>
                        <a:t>טו</a:t>
                      </a:r>
                      <a:r>
                        <a:rPr lang="he-IL" sz="1900" b="0" i="0" u="none" strike="noStrike">
                          <a:solidFill>
                            <a:schemeClr val="bg1"/>
                          </a:solidFill>
                          <a:effectLst/>
                          <a:latin typeface="Arial" panose="020B0604020202020204" pitchFamily="34" charset="0"/>
                          <a:cs typeface="+mj-cs"/>
                        </a:rPr>
                        <a:t>   וַתְּהִי הָאֱמֶת נֶעְדֶּרֶת וְסָר מֵרָע מִשְׁתּוֹלֵל וַיַּרְא יְהֹוָה וַיֵּרַע בְּעֵינָיו כִּי-אֵין מִשְׁפָּט: </a:t>
                      </a:r>
                      <a:r>
                        <a:rPr lang="he-IL" sz="1900" b="0" i="0" u="none" strike="noStrike">
                          <a:solidFill>
                            <a:srgbClr val="00B0F0"/>
                          </a:solidFill>
                          <a:effectLst/>
                          <a:latin typeface="Arial" panose="020B0604020202020204" pitchFamily="34" charset="0"/>
                          <a:cs typeface="+mj-cs"/>
                        </a:rPr>
                        <a:t>טז</a:t>
                      </a:r>
                      <a:r>
                        <a:rPr lang="he-IL" sz="1900" b="0" i="0" u="none" strike="noStrike">
                          <a:solidFill>
                            <a:schemeClr val="bg1"/>
                          </a:solidFill>
                          <a:effectLst/>
                          <a:latin typeface="Arial" panose="020B0604020202020204" pitchFamily="34" charset="0"/>
                          <a:cs typeface="+mj-cs"/>
                        </a:rPr>
                        <a:t>   וַיַּרְא כִּי-אֵין אִישׁ וַיִּשְׁתּוֹמֵם כִּי אֵין מַפְגִּיעַ וַתּוֹשַׁע לוֹ זְרֹעוֹ וְצִדְקָתוֹ הִיא סְמָכָתְהוּ: </a:t>
                      </a:r>
                      <a:endParaRPr lang="he-IL" sz="1900">
                        <a:solidFill>
                          <a:schemeClr val="bg1"/>
                        </a:solidFill>
                        <a:effectLst/>
                        <a:cs typeface="+mj-cs"/>
                      </a:endParaRPr>
                    </a:p>
                  </a:txBody>
                  <a:tcPr marL="63500" marR="63500" marT="63500" marB="63500">
                    <a:lnL>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rtl="0" fontAlgn="t"/>
                      <a:r>
                        <a:rPr lang="he-IL" sz="1900" b="0" i="0" u="none" strike="noStrike">
                          <a:solidFill>
                            <a:srgbClr val="00B0F0"/>
                          </a:solidFill>
                          <a:effectLst/>
                          <a:latin typeface="Arial" panose="020B0604020202020204" pitchFamily="34" charset="0"/>
                          <a:cs typeface="+mj-cs"/>
                        </a:rPr>
                        <a:t>יב</a:t>
                      </a:r>
                      <a:r>
                        <a:rPr lang="he-IL" sz="1900" b="0" i="0" u="none" strike="noStrike">
                          <a:solidFill>
                            <a:schemeClr val="bg1"/>
                          </a:solidFill>
                          <a:effectLst/>
                          <a:latin typeface="Arial" panose="020B0604020202020204" pitchFamily="34" charset="0"/>
                          <a:cs typeface="+mj-cs"/>
                        </a:rPr>
                        <a:t>      אְרֵי סַגִיאִין חֹובַנָא לְקִבלָך </a:t>
                      </a:r>
                      <a:r>
                        <a:rPr lang="he-IL" sz="1900" b="0" i="0" u="none" strike="noStrike">
                          <a:solidFill>
                            <a:srgbClr val="92D050"/>
                          </a:solidFill>
                          <a:effectLst/>
                          <a:latin typeface="Arial" panose="020B0604020202020204" pitchFamily="34" charset="0"/>
                          <a:cs typeface="+mj-cs"/>
                        </a:rPr>
                        <a:t>וּחטָאַנָא</a:t>
                      </a:r>
                      <a:r>
                        <a:rPr lang="he-IL" sz="1900" b="0" i="0" u="none" strike="noStrike">
                          <a:solidFill>
                            <a:schemeClr val="bg1"/>
                          </a:solidFill>
                          <a:effectLst/>
                          <a:latin typeface="Arial" panose="020B0604020202020204" pitchFamily="34" charset="0"/>
                          <a:cs typeface="+mj-cs"/>
                        </a:rPr>
                        <a:t> אַסהִידוּ בַנָא אְרֵי </a:t>
                      </a:r>
                      <a:r>
                        <a:rPr lang="he-IL" sz="1900" b="0" i="0" u="none" strike="noStrike">
                          <a:solidFill>
                            <a:srgbClr val="FFC000"/>
                          </a:solidFill>
                          <a:effectLst/>
                          <a:latin typeface="Arial" panose="020B0604020202020204" pitchFamily="34" charset="0"/>
                          <a:cs typeface="+mj-cs"/>
                        </a:rPr>
                        <a:t>חֹובַנָא</a:t>
                      </a:r>
                      <a:r>
                        <a:rPr lang="he-IL" sz="1900" b="0" i="0" u="none" strike="noStrike">
                          <a:solidFill>
                            <a:schemeClr val="bg1"/>
                          </a:solidFill>
                          <a:effectLst/>
                          <a:latin typeface="Arial" panose="020B0604020202020204" pitchFamily="34" charset="0"/>
                          <a:cs typeface="+mj-cs"/>
                        </a:rPr>
                        <a:t> גְלַן לַנָא וַעְוָיָתַנָא יְדַענָא לְהֹון׃ </a:t>
                      </a:r>
                      <a:r>
                        <a:rPr lang="he-IL" sz="1900" b="0" i="0" u="none" strike="noStrike">
                          <a:solidFill>
                            <a:srgbClr val="00B0F0"/>
                          </a:solidFill>
                          <a:effectLst/>
                          <a:latin typeface="Arial" panose="020B0604020202020204" pitchFamily="34" charset="0"/>
                          <a:cs typeface="+mj-cs"/>
                        </a:rPr>
                        <a:t>יג</a:t>
                      </a:r>
                      <a:r>
                        <a:rPr lang="he-IL" sz="1900" b="0" i="0" u="none" strike="noStrike">
                          <a:solidFill>
                            <a:schemeClr val="bg1"/>
                          </a:solidFill>
                          <a:effectLst/>
                          <a:latin typeface="Arial" panose="020B0604020202020204" pitchFamily="34" charset="0"/>
                          <a:cs typeface="+mj-cs"/>
                        </a:rPr>
                        <a:t>     </a:t>
                      </a:r>
                      <a:r>
                        <a:rPr lang="he-IL" sz="1900" b="0" i="0" u="none" strike="noStrike">
                          <a:solidFill>
                            <a:srgbClr val="FF0000"/>
                          </a:solidFill>
                          <a:effectLst/>
                          <a:latin typeface="Arial" panose="020B0604020202020204" pitchFamily="34" charset="0"/>
                          <a:cs typeface="+mj-cs"/>
                        </a:rPr>
                        <a:t>מְרֵידנָא וְכַדֵיבנָא בְמֵימְרָא דַיוי</a:t>
                      </a:r>
                      <a:r>
                        <a:rPr lang="he-IL" sz="1900" b="0" i="0" u="none" strike="noStrike">
                          <a:solidFill>
                            <a:schemeClr val="bg1"/>
                          </a:solidFill>
                          <a:effectLst/>
                          <a:latin typeface="Arial" panose="020B0604020202020204" pitchFamily="34" charset="0"/>
                          <a:cs typeface="+mj-cs"/>
                        </a:rPr>
                        <a:t> וְאִסתְחַרנָא לְאַחרָא מִבָתַר פוּלחָנָא דַאְלָהַנָא הֲוֵינָא מְמַלְלִין שְקַר וְסָטיָא מֹוחַן וּמַפְקִין מִלִיבְהֹון פִתגָמֵי שְקַר׃ </a:t>
                      </a:r>
                      <a:r>
                        <a:rPr lang="he-IL" sz="1900" b="0" i="0" u="none" strike="noStrike">
                          <a:solidFill>
                            <a:srgbClr val="00B0F0"/>
                          </a:solidFill>
                          <a:effectLst/>
                          <a:latin typeface="Arial" panose="020B0604020202020204" pitchFamily="34" charset="0"/>
                          <a:cs typeface="+mj-cs"/>
                        </a:rPr>
                        <a:t>יד</a:t>
                      </a:r>
                      <a:r>
                        <a:rPr lang="he-IL" sz="1900" b="0" i="0" u="none" strike="noStrike">
                          <a:solidFill>
                            <a:schemeClr val="bg1"/>
                          </a:solidFill>
                          <a:effectLst/>
                          <a:latin typeface="Arial" panose="020B0604020202020204" pitchFamily="34" charset="0"/>
                          <a:cs typeface="+mj-cs"/>
                        </a:rPr>
                        <a:t>     וְיִסתְחַר לְאַחרָא דִינָא וְזָכוּתָא מֵרַחִיק קַמַת אְרֵי אִיתְקִילוּ בִרחֹובָא </a:t>
                      </a:r>
                      <a:r>
                        <a:rPr lang="he-IL" sz="1900" b="0" i="0" u="none" strike="noStrike">
                          <a:solidFill>
                            <a:srgbClr val="FFFF00"/>
                          </a:solidFill>
                          <a:effectLst/>
                          <a:latin typeface="Arial" panose="020B0604020202020204" pitchFamily="34" charset="0"/>
                          <a:cs typeface="+mj-cs"/>
                        </a:rPr>
                        <a:t>עָבְדֵי קֻשטָא </a:t>
                      </a:r>
                      <a:r>
                        <a:rPr lang="he-IL" sz="1900" b="0" i="0" u="none" strike="noStrike">
                          <a:solidFill>
                            <a:schemeClr val="bg1"/>
                          </a:solidFill>
                          <a:effectLst/>
                          <a:latin typeface="Arial" panose="020B0604020202020204" pitchFamily="34" charset="0"/>
                          <a:cs typeface="+mj-cs"/>
                        </a:rPr>
                        <a:t>וְעָבְדֵי </a:t>
                      </a:r>
                      <a:r>
                        <a:rPr lang="he-IL" sz="1900" b="0" i="0" u="none" strike="noStrike">
                          <a:solidFill>
                            <a:schemeClr val="accent4">
                              <a:lumMod val="60000"/>
                              <a:lumOff val="40000"/>
                            </a:schemeClr>
                          </a:solidFill>
                          <a:effectLst/>
                          <a:latin typeface="Arial" panose="020B0604020202020204" pitchFamily="34" charset="0"/>
                          <a:cs typeface="+mj-cs"/>
                        </a:rPr>
                        <a:t>הֵימָנוּתָא</a:t>
                      </a:r>
                      <a:r>
                        <a:rPr lang="he-IL" sz="1900" b="0" i="0" u="none" strike="noStrike">
                          <a:solidFill>
                            <a:schemeClr val="bg1"/>
                          </a:solidFill>
                          <a:effectLst/>
                          <a:latin typeface="Arial" panose="020B0604020202020204" pitchFamily="34" charset="0"/>
                          <a:cs typeface="+mj-cs"/>
                        </a:rPr>
                        <a:t> לָא יָכְלִין לְאִתגְלָאָה׃ </a:t>
                      </a:r>
                      <a:r>
                        <a:rPr lang="he-IL" sz="1900" b="0" i="0" u="none" strike="noStrike">
                          <a:solidFill>
                            <a:srgbClr val="00B0F0"/>
                          </a:solidFill>
                          <a:effectLst/>
                          <a:latin typeface="Arial" panose="020B0604020202020204" pitchFamily="34" charset="0"/>
                          <a:cs typeface="+mj-cs"/>
                        </a:rPr>
                        <a:t>טו</a:t>
                      </a:r>
                      <a:r>
                        <a:rPr lang="he-IL" sz="1900" b="0" i="0" u="none" strike="noStrike">
                          <a:solidFill>
                            <a:schemeClr val="bg1"/>
                          </a:solidFill>
                          <a:effectLst/>
                          <a:latin typeface="Arial" panose="020B0604020202020204" pitchFamily="34" charset="0"/>
                          <a:cs typeface="+mj-cs"/>
                        </a:rPr>
                        <a:t>     וַהְוֹו עָבְדֵי קֻשטָא מִיטָרְפִין וְדִסטַן מִבִיש מִתבָזְזִין וּגלֵי קֳדָם יוי וּבאֵיש קֳדָמֹוהִי אְרֵי לֵית דִינָא׃ </a:t>
                      </a:r>
                      <a:r>
                        <a:rPr lang="he-IL" sz="1900" b="0" i="0" u="none" strike="noStrike">
                          <a:solidFill>
                            <a:srgbClr val="00B0F0"/>
                          </a:solidFill>
                          <a:effectLst/>
                          <a:latin typeface="Arial" panose="020B0604020202020204" pitchFamily="34" charset="0"/>
                          <a:cs typeface="+mj-cs"/>
                        </a:rPr>
                        <a:t>טז</a:t>
                      </a:r>
                      <a:r>
                        <a:rPr lang="he-IL" sz="1900" b="0" i="0" u="none" strike="noStrike">
                          <a:solidFill>
                            <a:schemeClr val="bg1"/>
                          </a:solidFill>
                          <a:effectLst/>
                          <a:latin typeface="Arial" panose="020B0604020202020204" pitchFamily="34" charset="0"/>
                          <a:cs typeface="+mj-cs"/>
                        </a:rPr>
                        <a:t>     וּגלֵי קֳדָמֹוהִי </a:t>
                      </a:r>
                      <a:r>
                        <a:rPr lang="he-IL" sz="1900" b="0" i="0" u="none" strike="noStrike">
                          <a:solidFill>
                            <a:srgbClr val="92D050"/>
                          </a:solidFill>
                          <a:effectLst/>
                          <a:latin typeface="Arial" panose="020B0604020202020204" pitchFamily="34" charset="0"/>
                          <a:cs typeface="+mj-cs"/>
                        </a:rPr>
                        <a:t>וְלֵית גְבַר דְלֵיה עוּבָדִין טָבִין </a:t>
                      </a:r>
                      <a:r>
                        <a:rPr lang="he-IL" sz="1900" b="0" i="0" u="none" strike="noStrike">
                          <a:solidFill>
                            <a:schemeClr val="bg1"/>
                          </a:solidFill>
                          <a:effectLst/>
                          <a:latin typeface="Arial" panose="020B0604020202020204" pitchFamily="34" charset="0"/>
                          <a:cs typeface="+mj-cs"/>
                        </a:rPr>
                        <a:t>וִידִיַע קֳדָמֹוהִי וְלֵית אְנָש דִיקוּם וְיִבעֵי עְלֵיהֹון </a:t>
                      </a:r>
                      <a:r>
                        <a:rPr lang="he-IL" sz="1900" b="0" i="0" u="none" strike="noStrike">
                          <a:solidFill>
                            <a:srgbClr val="FFFF00"/>
                          </a:solidFill>
                          <a:effectLst/>
                          <a:latin typeface="Arial" panose="020B0604020202020204" pitchFamily="34" charset="0"/>
                          <a:cs typeface="+mj-cs"/>
                        </a:rPr>
                        <a:t>וּפרַקִנוּן בִדרָע תוּקפֵיה </a:t>
                      </a:r>
                      <a:r>
                        <a:rPr lang="he-IL" sz="1900" b="0" i="0" u="none" strike="noStrike">
                          <a:solidFill>
                            <a:schemeClr val="bg1"/>
                          </a:solidFill>
                          <a:effectLst/>
                          <a:latin typeface="Arial" panose="020B0604020202020204" pitchFamily="34" charset="0"/>
                          <a:cs typeface="+mj-cs"/>
                        </a:rPr>
                        <a:t>וּבמֵימַר רְעוּתֵיה סְעַדִינוּן׃ </a:t>
                      </a:r>
                      <a:endParaRPr lang="he-IL" sz="1900">
                        <a:solidFill>
                          <a:schemeClr val="bg1"/>
                        </a:solidFill>
                        <a:effectLst/>
                        <a:cs typeface="+mj-cs"/>
                      </a:endParaRPr>
                    </a:p>
                  </a:txBody>
                  <a:tcPr marL="63500" marR="63500" marT="63500" marB="635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rtl="1" fontAlgn="t"/>
                      <a:r>
                        <a:rPr lang="he-IL" sz="1900" b="0" i="0" u="none" strike="noStrike">
                          <a:solidFill>
                            <a:srgbClr val="00B0F0"/>
                          </a:solidFill>
                          <a:effectLst/>
                          <a:latin typeface="Arial" panose="020B0604020202020204" pitchFamily="34" charset="0"/>
                          <a:cs typeface="+mj-cs"/>
                        </a:rPr>
                        <a:t>יב</a:t>
                      </a:r>
                      <a:r>
                        <a:rPr lang="he-IL" sz="1900" b="0" i="0" u="none" strike="noStrike">
                          <a:solidFill>
                            <a:schemeClr val="bg1"/>
                          </a:solidFill>
                          <a:effectLst/>
                          <a:latin typeface="Arial" panose="020B0604020202020204" pitchFamily="34" charset="0"/>
                          <a:cs typeface="+mj-cs"/>
                        </a:rPr>
                        <a:t>  אֲרֵי סַגִיאִין חוֹבָנָא קֳדָמָךְ </a:t>
                      </a:r>
                      <a:r>
                        <a:rPr lang="he-IL" sz="1900" b="0" i="0" u="none" strike="noStrike">
                          <a:solidFill>
                            <a:srgbClr val="92D050"/>
                          </a:solidFill>
                          <a:effectLst/>
                          <a:latin typeface="Arial" panose="020B0604020202020204" pitchFamily="34" charset="0"/>
                          <a:cs typeface="+mj-cs"/>
                        </a:rPr>
                        <a:t>וְחַטָאנָא</a:t>
                      </a:r>
                      <a:r>
                        <a:rPr lang="he-IL" sz="1900" b="0" i="0" u="none" strike="noStrike">
                          <a:solidFill>
                            <a:schemeClr val="bg1"/>
                          </a:solidFill>
                          <a:effectLst/>
                          <a:latin typeface="Arial" panose="020B0604020202020204" pitchFamily="34" charset="0"/>
                          <a:cs typeface="+mj-cs"/>
                        </a:rPr>
                        <a:t> אַסְהִידוּ בָנָא אֲרֵי </a:t>
                      </a:r>
                      <a:r>
                        <a:rPr lang="he-IL" sz="1900" b="0" i="0" u="none" strike="noStrike">
                          <a:solidFill>
                            <a:srgbClr val="FFC000"/>
                          </a:solidFill>
                          <a:effectLst/>
                          <a:latin typeface="Arial" panose="020B0604020202020204" pitchFamily="34" charset="0"/>
                          <a:cs typeface="+mj-cs"/>
                        </a:rPr>
                        <a:t>חוֹבָנָא</a:t>
                      </a:r>
                      <a:r>
                        <a:rPr lang="he-IL" sz="1900" b="0" i="0" u="none" strike="noStrike">
                          <a:solidFill>
                            <a:schemeClr val="bg1"/>
                          </a:solidFill>
                          <a:effectLst/>
                          <a:latin typeface="Arial" panose="020B0604020202020204" pitchFamily="34" charset="0"/>
                          <a:cs typeface="+mj-cs"/>
                        </a:rPr>
                        <a:t> גְלַן לָנָא זַעֲוָיָתָנָא יְדַעְנָא לְהוֹן: </a:t>
                      </a:r>
                      <a:r>
                        <a:rPr lang="he-IL" sz="1900" b="0" i="0" u="none" strike="noStrike">
                          <a:solidFill>
                            <a:srgbClr val="00B0F0"/>
                          </a:solidFill>
                          <a:effectLst/>
                          <a:latin typeface="Arial" panose="020B0604020202020204" pitchFamily="34" charset="0"/>
                          <a:cs typeface="+mj-cs"/>
                        </a:rPr>
                        <a:t>יג</a:t>
                      </a:r>
                      <a:r>
                        <a:rPr lang="he-IL" sz="1900" b="0" i="0" u="none" strike="noStrike">
                          <a:solidFill>
                            <a:schemeClr val="bg1"/>
                          </a:solidFill>
                          <a:effectLst/>
                          <a:latin typeface="Arial" panose="020B0604020202020204" pitchFamily="34" charset="0"/>
                          <a:cs typeface="+mj-cs"/>
                        </a:rPr>
                        <a:t>  </a:t>
                      </a:r>
                      <a:r>
                        <a:rPr lang="he-IL" sz="1900" b="0" i="0" u="none" strike="noStrike">
                          <a:solidFill>
                            <a:srgbClr val="FF0000"/>
                          </a:solidFill>
                          <a:effectLst/>
                          <a:latin typeface="Arial" panose="020B0604020202020204" pitchFamily="34" charset="0"/>
                          <a:cs typeface="+mj-cs"/>
                        </a:rPr>
                        <a:t>מְרֵידְנָא וְכַדִיבְנָא בְּמֵימְרָא דַייָ</a:t>
                      </a:r>
                      <a:r>
                        <a:rPr lang="he-IL" sz="1900" b="0" i="0" u="none" strike="noStrike">
                          <a:solidFill>
                            <a:schemeClr val="bg1"/>
                          </a:solidFill>
                          <a:effectLst/>
                          <a:latin typeface="Arial" panose="020B0604020202020204" pitchFamily="34" charset="0"/>
                          <a:cs typeface="+mj-cs"/>
                        </a:rPr>
                        <a:t> וְאִסְתְּחַרְנָא לְאַחוֹרָא מִבָּתַר פּוּלְחָנָא דֶאֱלָהָנָא וַהֲוֵינָא מְמַלְלִין שְׁקַר וְסַטְיָא מוֹחַן וּמַפְקִין מִלִבְּהוֹן פִּתְגָמֵי שְׁקָר: </a:t>
                      </a:r>
                      <a:r>
                        <a:rPr lang="he-IL" sz="1900" b="0" i="0" u="none" strike="noStrike">
                          <a:solidFill>
                            <a:srgbClr val="00B0F0"/>
                          </a:solidFill>
                          <a:effectLst/>
                          <a:latin typeface="Arial" panose="020B0604020202020204" pitchFamily="34" charset="0"/>
                          <a:cs typeface="+mj-cs"/>
                        </a:rPr>
                        <a:t>יד</a:t>
                      </a:r>
                      <a:r>
                        <a:rPr lang="he-IL" sz="1900" b="0" i="0" u="none" strike="noStrike">
                          <a:solidFill>
                            <a:schemeClr val="bg1"/>
                          </a:solidFill>
                          <a:effectLst/>
                          <a:latin typeface="Arial" panose="020B0604020202020204" pitchFamily="34" charset="0"/>
                          <a:cs typeface="+mj-cs"/>
                        </a:rPr>
                        <a:t>  וְאִסְתְּחַר לַאֲחוֹרָא עָבְדֵי דִינָא וְעָבְדֵי זְכוּתָא מֵרָחִיק קָמִין אֲרֵי אִתְקִילוּ </a:t>
                      </a:r>
                      <a:r>
                        <a:rPr lang="he-IL" sz="1900" b="0" i="0" u="none" strike="noStrike">
                          <a:solidFill>
                            <a:srgbClr val="FFFF00"/>
                          </a:solidFill>
                          <a:effectLst/>
                          <a:latin typeface="Arial" panose="020B0604020202020204" pitchFamily="34" charset="0"/>
                          <a:cs typeface="+mj-cs"/>
                        </a:rPr>
                        <a:t>עַבְדֵי קוּשְׁטָא </a:t>
                      </a:r>
                      <a:r>
                        <a:rPr lang="he-IL" sz="1900" b="0" i="0" u="none" strike="noStrike">
                          <a:solidFill>
                            <a:schemeClr val="bg1"/>
                          </a:solidFill>
                          <a:effectLst/>
                          <a:latin typeface="Arial" panose="020B0604020202020204" pitchFamily="34" charset="0"/>
                          <a:cs typeface="+mj-cs"/>
                        </a:rPr>
                        <a:t>וְעָבְדֵי </a:t>
                      </a:r>
                      <a:r>
                        <a:rPr lang="he-IL" sz="1900" b="0" i="0" u="none" strike="noStrike">
                          <a:solidFill>
                            <a:schemeClr val="accent4">
                              <a:lumMod val="60000"/>
                              <a:lumOff val="40000"/>
                            </a:schemeClr>
                          </a:solidFill>
                          <a:effectLst/>
                          <a:latin typeface="Arial" panose="020B0604020202020204" pitchFamily="34" charset="0"/>
                          <a:cs typeface="+mj-cs"/>
                        </a:rPr>
                        <a:t>הֵימְנוּתָא</a:t>
                      </a:r>
                      <a:r>
                        <a:rPr lang="he-IL" sz="1900" b="0" i="0" u="none" strike="noStrike">
                          <a:solidFill>
                            <a:schemeClr val="bg1"/>
                          </a:solidFill>
                          <a:effectLst/>
                          <a:latin typeface="Arial" panose="020B0604020202020204" pitchFamily="34" charset="0"/>
                          <a:cs typeface="+mj-cs"/>
                        </a:rPr>
                        <a:t> לָא יָכְלִין לְאִתְגַלָאָה: </a:t>
                      </a:r>
                      <a:r>
                        <a:rPr lang="he-IL" sz="1900" b="0" i="0" u="none" strike="noStrike">
                          <a:solidFill>
                            <a:srgbClr val="00B0F0"/>
                          </a:solidFill>
                          <a:effectLst/>
                          <a:latin typeface="Arial" panose="020B0604020202020204" pitchFamily="34" charset="0"/>
                          <a:cs typeface="+mj-cs"/>
                        </a:rPr>
                        <a:t>טו</a:t>
                      </a:r>
                      <a:r>
                        <a:rPr lang="he-IL" sz="1900" b="0" i="0" u="none" strike="noStrike">
                          <a:solidFill>
                            <a:schemeClr val="bg1"/>
                          </a:solidFill>
                          <a:effectLst/>
                          <a:latin typeface="Arial" panose="020B0604020202020204" pitchFamily="34" charset="0"/>
                          <a:cs typeface="+mj-cs"/>
                        </a:rPr>
                        <a:t>  וַהֲווֹ עָבְדֵי קוּשְׁטָא מְטַמְרִין וּדְסָטָן מִבִּישׁ מִתְבַּזְזִין וּגְלֵי קֳדָם יְיָ וּבְאֵישׁ קֳדָמוֹהִי אֲרֵי לֵית דִינָא: </a:t>
                      </a:r>
                      <a:r>
                        <a:rPr lang="he-IL" sz="1900" b="0" i="0" u="none" strike="noStrike">
                          <a:solidFill>
                            <a:srgbClr val="00B0F0"/>
                          </a:solidFill>
                          <a:effectLst/>
                          <a:latin typeface="Arial" panose="020B0604020202020204" pitchFamily="34" charset="0"/>
                          <a:cs typeface="+mj-cs"/>
                        </a:rPr>
                        <a:t>טז</a:t>
                      </a:r>
                      <a:r>
                        <a:rPr lang="he-IL" sz="1900" b="0" i="0" u="none" strike="noStrike">
                          <a:solidFill>
                            <a:schemeClr val="bg1"/>
                          </a:solidFill>
                          <a:effectLst/>
                          <a:latin typeface="Arial" panose="020B0604020202020204" pitchFamily="34" charset="0"/>
                          <a:cs typeface="+mj-cs"/>
                        </a:rPr>
                        <a:t>  וּגְלֵי קֳדָמוֹהִי דְלֵית גְבַר דְלֵיהּ עוֹבָדִין טָבִין וִידִיעַ קֳדָמוֹהִי וְלֵית אֱנַשׁ דִיקוּם וְיִבְעֵי עֲלֵיהוֹן וּפַרְקִינוּן בִּדְרַע תּוּקְפֵהּ וּבְמֵימָר רְעוּתִי סַעְדִינוּן: </a:t>
                      </a:r>
                      <a:endParaRPr lang="he-IL" sz="1900">
                        <a:solidFill>
                          <a:schemeClr val="bg1"/>
                        </a:solidFill>
                        <a:effectLst/>
                        <a:cs typeface="+mj-cs"/>
                      </a:endParaRPr>
                    </a:p>
                  </a:txBody>
                  <a:tcPr marL="63500" marR="63500" marT="63500" marB="635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221084177"/>
                  </a:ext>
                </a:extLst>
              </a:tr>
            </a:tbl>
          </a:graphicData>
        </a:graphic>
      </p:graphicFrame>
      <mc:AlternateContent xmlns:mc="http://schemas.openxmlformats.org/markup-compatibility/2006">
        <mc:Choice xmlns:p14="http://schemas.microsoft.com/office/powerpoint/2010/main" Requires="p14">
          <p:contentPart p14:bwMode="auto" r:id="rId4">
            <p14:nvContentPartPr>
              <p14:cNvPr id="4" name="Ink 3">
                <a:extLst>
                  <a:ext uri="{FF2B5EF4-FFF2-40B4-BE49-F238E27FC236}">
                    <a16:creationId xmlns:a16="http://schemas.microsoft.com/office/drawing/2014/main" id="{CA8CF499-9CBD-DB88-44F3-A66CF157A3D3}"/>
                  </a:ext>
                </a:extLst>
              </p14:cNvPr>
              <p14:cNvContentPartPr/>
              <p14:nvPr/>
            </p14:nvContentPartPr>
            <p14:xfrm>
              <a:off x="6498036" y="1057628"/>
              <a:ext cx="479520" cy="65880"/>
            </p14:xfrm>
          </p:contentPart>
        </mc:Choice>
        <mc:Fallback>
          <p:pic>
            <p:nvPicPr>
              <p:cNvPr id="4" name="Ink 3">
                <a:extLst>
                  <a:ext uri="{FF2B5EF4-FFF2-40B4-BE49-F238E27FC236}">
                    <a16:creationId xmlns:a16="http://schemas.microsoft.com/office/drawing/2014/main" id="{CA8CF499-9CBD-DB88-44F3-A66CF157A3D3}"/>
                  </a:ext>
                </a:extLst>
              </p:cNvPr>
              <p:cNvPicPr/>
              <p:nvPr/>
            </p:nvPicPr>
            <p:blipFill>
              <a:blip r:embed="rId5"/>
              <a:stretch>
                <a:fillRect/>
              </a:stretch>
            </p:blipFill>
            <p:spPr>
              <a:xfrm>
                <a:off x="6480036" y="1039988"/>
                <a:ext cx="515160" cy="101520"/>
              </a:xfrm>
              <a:prstGeom prst="rect">
                <a:avLst/>
              </a:prstGeom>
            </p:spPr>
          </p:pic>
        </mc:Fallback>
      </mc:AlternateContent>
      <mc:AlternateContent xmlns:mc="http://schemas.openxmlformats.org/markup-compatibility/2006">
        <mc:Choice xmlns:p14="http://schemas.microsoft.com/office/powerpoint/2010/main" Requires="p14">
          <p:contentPart p14:bwMode="auto" r:id="rId6">
            <p14:nvContentPartPr>
              <p14:cNvPr id="5" name="Ink 4">
                <a:extLst>
                  <a:ext uri="{FF2B5EF4-FFF2-40B4-BE49-F238E27FC236}">
                    <a16:creationId xmlns:a16="http://schemas.microsoft.com/office/drawing/2014/main" id="{CD69D877-BB56-5D01-9D4A-E937B25ED64B}"/>
                  </a:ext>
                </a:extLst>
              </p14:cNvPr>
              <p14:cNvContentPartPr/>
              <p14:nvPr/>
            </p14:nvContentPartPr>
            <p14:xfrm>
              <a:off x="7485876" y="1299548"/>
              <a:ext cx="470160" cy="43200"/>
            </p14:xfrm>
          </p:contentPart>
        </mc:Choice>
        <mc:Fallback>
          <p:pic>
            <p:nvPicPr>
              <p:cNvPr id="5" name="Ink 4">
                <a:extLst>
                  <a:ext uri="{FF2B5EF4-FFF2-40B4-BE49-F238E27FC236}">
                    <a16:creationId xmlns:a16="http://schemas.microsoft.com/office/drawing/2014/main" id="{CD69D877-BB56-5D01-9D4A-E937B25ED64B}"/>
                  </a:ext>
                </a:extLst>
              </p:cNvPr>
              <p:cNvPicPr/>
              <p:nvPr/>
            </p:nvPicPr>
            <p:blipFill>
              <a:blip r:embed="rId7"/>
              <a:stretch>
                <a:fillRect/>
              </a:stretch>
            </p:blipFill>
            <p:spPr>
              <a:xfrm>
                <a:off x="7467876" y="1281908"/>
                <a:ext cx="505800" cy="78840"/>
              </a:xfrm>
              <a:prstGeom prst="rect">
                <a:avLst/>
              </a:prstGeom>
            </p:spPr>
          </p:pic>
        </mc:Fallback>
      </mc:AlternateContent>
      <p:grpSp>
        <p:nvGrpSpPr>
          <p:cNvPr id="11" name="Group 10">
            <a:extLst>
              <a:ext uri="{FF2B5EF4-FFF2-40B4-BE49-F238E27FC236}">
                <a16:creationId xmlns:a16="http://schemas.microsoft.com/office/drawing/2014/main" id="{F05AEF1C-B58F-960D-B297-F61515FD23E3}"/>
              </a:ext>
            </a:extLst>
          </p:cNvPr>
          <p:cNvGrpSpPr/>
          <p:nvPr/>
        </p:nvGrpSpPr>
        <p:grpSpPr>
          <a:xfrm>
            <a:off x="6801876" y="1564868"/>
            <a:ext cx="2175840" cy="388800"/>
            <a:chOff x="6801876" y="1564868"/>
            <a:chExt cx="2175840" cy="388800"/>
          </a:xfrm>
        </p:grpSpPr>
        <mc:AlternateContent xmlns:mc="http://schemas.openxmlformats.org/markup-compatibility/2006">
          <mc:Choice xmlns:p14="http://schemas.microsoft.com/office/powerpoint/2010/main" Requires="p14">
            <p:contentPart p14:bwMode="auto" r:id="rId8">
              <p14:nvContentPartPr>
                <p14:cNvPr id="7" name="Ink 6">
                  <a:extLst>
                    <a:ext uri="{FF2B5EF4-FFF2-40B4-BE49-F238E27FC236}">
                      <a16:creationId xmlns:a16="http://schemas.microsoft.com/office/drawing/2014/main" id="{73029055-5E6D-88E7-7767-C8457BF47226}"/>
                    </a:ext>
                  </a:extLst>
                </p14:cNvPr>
                <p14:cNvContentPartPr/>
                <p14:nvPr/>
              </p14:nvContentPartPr>
              <p14:xfrm>
                <a:off x="6801876" y="1564868"/>
                <a:ext cx="467280" cy="25200"/>
              </p14:xfrm>
            </p:contentPart>
          </mc:Choice>
          <mc:Fallback>
            <p:pic>
              <p:nvPicPr>
                <p:cNvPr id="7" name="Ink 6">
                  <a:extLst>
                    <a:ext uri="{FF2B5EF4-FFF2-40B4-BE49-F238E27FC236}">
                      <a16:creationId xmlns:a16="http://schemas.microsoft.com/office/drawing/2014/main" id="{73029055-5E6D-88E7-7767-C8457BF47226}"/>
                    </a:ext>
                  </a:extLst>
                </p:cNvPr>
                <p:cNvPicPr/>
                <p:nvPr/>
              </p:nvPicPr>
              <p:blipFill>
                <a:blip r:embed="rId9"/>
                <a:stretch>
                  <a:fillRect/>
                </a:stretch>
              </p:blipFill>
              <p:spPr>
                <a:xfrm>
                  <a:off x="6783876" y="1547228"/>
                  <a:ext cx="502920" cy="60840"/>
                </a:xfrm>
                <a:prstGeom prst="rect">
                  <a:avLst/>
                </a:prstGeom>
              </p:spPr>
            </p:pic>
          </mc:Fallback>
        </mc:AlternateContent>
        <mc:AlternateContent xmlns:mc="http://schemas.openxmlformats.org/markup-compatibility/2006">
          <mc:Choice xmlns:p14="http://schemas.microsoft.com/office/powerpoint/2010/main" Requires="p14">
            <p:contentPart p14:bwMode="auto" r:id="rId10">
              <p14:nvContentPartPr>
                <p14:cNvPr id="9" name="Ink 8">
                  <a:extLst>
                    <a:ext uri="{FF2B5EF4-FFF2-40B4-BE49-F238E27FC236}">
                      <a16:creationId xmlns:a16="http://schemas.microsoft.com/office/drawing/2014/main" id="{94986C79-7A8A-6900-27D4-3663266ADCC6}"/>
                    </a:ext>
                  </a:extLst>
                </p14:cNvPr>
                <p14:cNvContentPartPr/>
                <p14:nvPr/>
              </p14:nvContentPartPr>
              <p14:xfrm>
                <a:off x="7744356" y="1928468"/>
                <a:ext cx="1233360" cy="25200"/>
              </p14:xfrm>
            </p:contentPart>
          </mc:Choice>
          <mc:Fallback>
            <p:pic>
              <p:nvPicPr>
                <p:cNvPr id="9" name="Ink 8">
                  <a:extLst>
                    <a:ext uri="{FF2B5EF4-FFF2-40B4-BE49-F238E27FC236}">
                      <a16:creationId xmlns:a16="http://schemas.microsoft.com/office/drawing/2014/main" id="{94986C79-7A8A-6900-27D4-3663266ADCC6}"/>
                    </a:ext>
                  </a:extLst>
                </p:cNvPr>
                <p:cNvPicPr/>
                <p:nvPr/>
              </p:nvPicPr>
              <p:blipFill>
                <a:blip r:embed="rId11"/>
                <a:stretch>
                  <a:fillRect/>
                </a:stretch>
              </p:blipFill>
              <p:spPr>
                <a:xfrm>
                  <a:off x="7726356" y="1910468"/>
                  <a:ext cx="1269000" cy="60840"/>
                </a:xfrm>
                <a:prstGeom prst="rect">
                  <a:avLst/>
                </a:prstGeom>
              </p:spPr>
            </p:pic>
          </mc:Fallback>
        </mc:AlternateContent>
        <mc:AlternateContent xmlns:mc="http://schemas.openxmlformats.org/markup-compatibility/2006">
          <mc:Choice xmlns:p14="http://schemas.microsoft.com/office/powerpoint/2010/main" Requires="p14">
            <p:contentPart p14:bwMode="auto" r:id="rId12">
              <p14:nvContentPartPr>
                <p14:cNvPr id="10" name="Ink 9">
                  <a:extLst>
                    <a:ext uri="{FF2B5EF4-FFF2-40B4-BE49-F238E27FC236}">
                      <a16:creationId xmlns:a16="http://schemas.microsoft.com/office/drawing/2014/main" id="{B2ED1E32-8A51-4DDE-AD7D-6470CD4F872B}"/>
                    </a:ext>
                  </a:extLst>
                </p14:cNvPr>
                <p14:cNvContentPartPr/>
                <p14:nvPr/>
              </p14:nvContentPartPr>
              <p14:xfrm>
                <a:off x="7938036" y="1583948"/>
                <a:ext cx="742320" cy="312480"/>
              </p14:xfrm>
            </p:contentPart>
          </mc:Choice>
          <mc:Fallback>
            <p:pic>
              <p:nvPicPr>
                <p:cNvPr id="10" name="Ink 9">
                  <a:extLst>
                    <a:ext uri="{FF2B5EF4-FFF2-40B4-BE49-F238E27FC236}">
                      <a16:creationId xmlns:a16="http://schemas.microsoft.com/office/drawing/2014/main" id="{B2ED1E32-8A51-4DDE-AD7D-6470CD4F872B}"/>
                    </a:ext>
                  </a:extLst>
                </p:cNvPr>
                <p:cNvPicPr/>
                <p:nvPr/>
              </p:nvPicPr>
              <p:blipFill>
                <a:blip r:embed="rId13"/>
                <a:stretch>
                  <a:fillRect/>
                </a:stretch>
              </p:blipFill>
              <p:spPr>
                <a:xfrm>
                  <a:off x="7920036" y="1566308"/>
                  <a:ext cx="777960" cy="34812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14">
            <p14:nvContentPartPr>
              <p14:cNvPr id="12" name="Ink 11">
                <a:extLst>
                  <a:ext uri="{FF2B5EF4-FFF2-40B4-BE49-F238E27FC236}">
                    <a16:creationId xmlns:a16="http://schemas.microsoft.com/office/drawing/2014/main" id="{2B06E0A1-D43F-40B7-4E8E-6F96BC36E3F9}"/>
                  </a:ext>
                </a:extLst>
              </p14:cNvPr>
              <p14:cNvContentPartPr/>
              <p14:nvPr/>
            </p14:nvContentPartPr>
            <p14:xfrm>
              <a:off x="6901596" y="3330668"/>
              <a:ext cx="867240" cy="43200"/>
            </p14:xfrm>
          </p:contentPart>
        </mc:Choice>
        <mc:Fallback>
          <p:pic>
            <p:nvPicPr>
              <p:cNvPr id="12" name="Ink 11">
                <a:extLst>
                  <a:ext uri="{FF2B5EF4-FFF2-40B4-BE49-F238E27FC236}">
                    <a16:creationId xmlns:a16="http://schemas.microsoft.com/office/drawing/2014/main" id="{2B06E0A1-D43F-40B7-4E8E-6F96BC36E3F9}"/>
                  </a:ext>
                </a:extLst>
              </p:cNvPr>
              <p:cNvPicPr/>
              <p:nvPr/>
            </p:nvPicPr>
            <p:blipFill>
              <a:blip r:embed="rId15"/>
              <a:stretch>
                <a:fillRect/>
              </a:stretch>
            </p:blipFill>
            <p:spPr>
              <a:xfrm>
                <a:off x="6883596" y="3313028"/>
                <a:ext cx="902880" cy="78840"/>
              </a:xfrm>
              <a:prstGeom prst="rect">
                <a:avLst/>
              </a:prstGeom>
            </p:spPr>
          </p:pic>
        </mc:Fallback>
      </mc:AlternateContent>
      <mc:AlternateContent xmlns:mc="http://schemas.openxmlformats.org/markup-compatibility/2006">
        <mc:Choice xmlns:p14="http://schemas.microsoft.com/office/powerpoint/2010/main" Requires="p14">
          <p:contentPart p14:bwMode="auto" r:id="rId16">
            <p14:nvContentPartPr>
              <p14:cNvPr id="13" name="Ink 12">
                <a:extLst>
                  <a:ext uri="{FF2B5EF4-FFF2-40B4-BE49-F238E27FC236}">
                    <a16:creationId xmlns:a16="http://schemas.microsoft.com/office/drawing/2014/main" id="{E9A2BD37-6575-96DE-CF75-6D8C2719793E}"/>
                  </a:ext>
                </a:extLst>
              </p14:cNvPr>
              <p14:cNvContentPartPr/>
              <p14:nvPr/>
            </p14:nvContentPartPr>
            <p14:xfrm>
              <a:off x="6836076" y="3006668"/>
              <a:ext cx="658080" cy="333000"/>
            </p14:xfrm>
          </p:contentPart>
        </mc:Choice>
        <mc:Fallback>
          <p:pic>
            <p:nvPicPr>
              <p:cNvPr id="13" name="Ink 12">
                <a:extLst>
                  <a:ext uri="{FF2B5EF4-FFF2-40B4-BE49-F238E27FC236}">
                    <a16:creationId xmlns:a16="http://schemas.microsoft.com/office/drawing/2014/main" id="{E9A2BD37-6575-96DE-CF75-6D8C2719793E}"/>
                  </a:ext>
                </a:extLst>
              </p:cNvPr>
              <p:cNvPicPr/>
              <p:nvPr/>
            </p:nvPicPr>
            <p:blipFill>
              <a:blip r:embed="rId17"/>
              <a:stretch>
                <a:fillRect/>
              </a:stretch>
            </p:blipFill>
            <p:spPr>
              <a:xfrm>
                <a:off x="6818436" y="2988668"/>
                <a:ext cx="693720" cy="368640"/>
              </a:xfrm>
              <a:prstGeom prst="rect">
                <a:avLst/>
              </a:prstGeom>
            </p:spPr>
          </p:pic>
        </mc:Fallback>
      </mc:AlternateContent>
      <p:grpSp>
        <p:nvGrpSpPr>
          <p:cNvPr id="16" name="Group 15">
            <a:extLst>
              <a:ext uri="{FF2B5EF4-FFF2-40B4-BE49-F238E27FC236}">
                <a16:creationId xmlns:a16="http://schemas.microsoft.com/office/drawing/2014/main" id="{56B315DC-60CC-461B-AB8F-034A5A50E5D0}"/>
              </a:ext>
            </a:extLst>
          </p:cNvPr>
          <p:cNvGrpSpPr/>
          <p:nvPr/>
        </p:nvGrpSpPr>
        <p:grpSpPr>
          <a:xfrm>
            <a:off x="8593596" y="3316988"/>
            <a:ext cx="824040" cy="350280"/>
            <a:chOff x="8593596" y="3316988"/>
            <a:chExt cx="824040" cy="350280"/>
          </a:xfrm>
        </p:grpSpPr>
        <mc:AlternateContent xmlns:mc="http://schemas.openxmlformats.org/markup-compatibility/2006">
          <mc:Choice xmlns:p14="http://schemas.microsoft.com/office/powerpoint/2010/main" Requires="p14">
            <p:contentPart p14:bwMode="auto" r:id="rId18">
              <p14:nvContentPartPr>
                <p14:cNvPr id="14" name="Ink 13">
                  <a:extLst>
                    <a:ext uri="{FF2B5EF4-FFF2-40B4-BE49-F238E27FC236}">
                      <a16:creationId xmlns:a16="http://schemas.microsoft.com/office/drawing/2014/main" id="{3C6ACF01-B1E2-C530-822C-5D98D1DF71DB}"/>
                    </a:ext>
                  </a:extLst>
                </p14:cNvPr>
                <p14:cNvContentPartPr/>
                <p14:nvPr/>
              </p14:nvContentPartPr>
              <p14:xfrm>
                <a:off x="8764596" y="3597428"/>
                <a:ext cx="3960" cy="10080"/>
              </p14:xfrm>
            </p:contentPart>
          </mc:Choice>
          <mc:Fallback>
            <p:pic>
              <p:nvPicPr>
                <p:cNvPr id="14" name="Ink 13">
                  <a:extLst>
                    <a:ext uri="{FF2B5EF4-FFF2-40B4-BE49-F238E27FC236}">
                      <a16:creationId xmlns:a16="http://schemas.microsoft.com/office/drawing/2014/main" id="{3C6ACF01-B1E2-C530-822C-5D98D1DF71DB}"/>
                    </a:ext>
                  </a:extLst>
                </p:cNvPr>
                <p:cNvPicPr/>
                <p:nvPr/>
              </p:nvPicPr>
              <p:blipFill>
                <a:blip r:embed="rId19"/>
                <a:stretch>
                  <a:fillRect/>
                </a:stretch>
              </p:blipFill>
              <p:spPr>
                <a:xfrm>
                  <a:off x="8746596" y="3579428"/>
                  <a:ext cx="39600" cy="45720"/>
                </a:xfrm>
                <a:prstGeom prst="rect">
                  <a:avLst/>
                </a:prstGeom>
              </p:spPr>
            </p:pic>
          </mc:Fallback>
        </mc:AlternateContent>
        <mc:AlternateContent xmlns:mc="http://schemas.openxmlformats.org/markup-compatibility/2006">
          <mc:Choice xmlns:p14="http://schemas.microsoft.com/office/powerpoint/2010/main" Requires="p14">
            <p:contentPart p14:bwMode="auto" r:id="rId20">
              <p14:nvContentPartPr>
                <p14:cNvPr id="15" name="Ink 14">
                  <a:extLst>
                    <a:ext uri="{FF2B5EF4-FFF2-40B4-BE49-F238E27FC236}">
                      <a16:creationId xmlns:a16="http://schemas.microsoft.com/office/drawing/2014/main" id="{C4F4E83E-620B-C037-7B03-19D70B47E9C4}"/>
                    </a:ext>
                  </a:extLst>
                </p14:cNvPr>
                <p14:cNvContentPartPr/>
                <p14:nvPr/>
              </p14:nvContentPartPr>
              <p14:xfrm>
                <a:off x="8593596" y="3316988"/>
                <a:ext cx="824040" cy="350280"/>
              </p14:xfrm>
            </p:contentPart>
          </mc:Choice>
          <mc:Fallback>
            <p:pic>
              <p:nvPicPr>
                <p:cNvPr id="15" name="Ink 14">
                  <a:extLst>
                    <a:ext uri="{FF2B5EF4-FFF2-40B4-BE49-F238E27FC236}">
                      <a16:creationId xmlns:a16="http://schemas.microsoft.com/office/drawing/2014/main" id="{C4F4E83E-620B-C037-7B03-19D70B47E9C4}"/>
                    </a:ext>
                  </a:extLst>
                </p:cNvPr>
                <p:cNvPicPr/>
                <p:nvPr/>
              </p:nvPicPr>
              <p:blipFill>
                <a:blip r:embed="rId21"/>
                <a:stretch>
                  <a:fillRect/>
                </a:stretch>
              </p:blipFill>
              <p:spPr>
                <a:xfrm>
                  <a:off x="8575596" y="3299348"/>
                  <a:ext cx="859680" cy="38592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22">
            <p14:nvContentPartPr>
              <p14:cNvPr id="17" name="Ink 16">
                <a:extLst>
                  <a:ext uri="{FF2B5EF4-FFF2-40B4-BE49-F238E27FC236}">
                    <a16:creationId xmlns:a16="http://schemas.microsoft.com/office/drawing/2014/main" id="{6CD54010-2448-A387-FD67-992C2A5C4DA0}"/>
                  </a:ext>
                </a:extLst>
              </p14:cNvPr>
              <p14:cNvContentPartPr/>
              <p14:nvPr/>
            </p14:nvContentPartPr>
            <p14:xfrm>
              <a:off x="3252996" y="4770308"/>
              <a:ext cx="2197800" cy="70200"/>
            </p14:xfrm>
          </p:contentPart>
        </mc:Choice>
        <mc:Fallback>
          <p:pic>
            <p:nvPicPr>
              <p:cNvPr id="17" name="Ink 16">
                <a:extLst>
                  <a:ext uri="{FF2B5EF4-FFF2-40B4-BE49-F238E27FC236}">
                    <a16:creationId xmlns:a16="http://schemas.microsoft.com/office/drawing/2014/main" id="{6CD54010-2448-A387-FD67-992C2A5C4DA0}"/>
                  </a:ext>
                </a:extLst>
              </p:cNvPr>
              <p:cNvPicPr/>
              <p:nvPr/>
            </p:nvPicPr>
            <p:blipFill>
              <a:blip r:embed="rId23"/>
              <a:stretch>
                <a:fillRect/>
              </a:stretch>
            </p:blipFill>
            <p:spPr>
              <a:xfrm>
                <a:off x="3235356" y="4752308"/>
                <a:ext cx="2233440" cy="105840"/>
              </a:xfrm>
              <a:prstGeom prst="rect">
                <a:avLst/>
              </a:prstGeom>
            </p:spPr>
          </p:pic>
        </mc:Fallback>
      </mc:AlternateContent>
      <mc:AlternateContent xmlns:mc="http://schemas.openxmlformats.org/markup-compatibility/2006">
        <mc:Choice xmlns:p14="http://schemas.microsoft.com/office/powerpoint/2010/main" Requires="p14">
          <p:contentPart p14:bwMode="auto" r:id="rId24">
            <p14:nvContentPartPr>
              <p14:cNvPr id="18" name="Ink 17">
                <a:extLst>
                  <a:ext uri="{FF2B5EF4-FFF2-40B4-BE49-F238E27FC236}">
                    <a16:creationId xmlns:a16="http://schemas.microsoft.com/office/drawing/2014/main" id="{D8C21252-B888-2CBF-670D-7A714A6712AD}"/>
                  </a:ext>
                </a:extLst>
              </p14:cNvPr>
              <p14:cNvContentPartPr/>
              <p14:nvPr/>
            </p14:nvContentPartPr>
            <p14:xfrm>
              <a:off x="3757716" y="5320388"/>
              <a:ext cx="1586520" cy="63360"/>
            </p14:xfrm>
          </p:contentPart>
        </mc:Choice>
        <mc:Fallback>
          <p:pic>
            <p:nvPicPr>
              <p:cNvPr id="18" name="Ink 17">
                <a:extLst>
                  <a:ext uri="{FF2B5EF4-FFF2-40B4-BE49-F238E27FC236}">
                    <a16:creationId xmlns:a16="http://schemas.microsoft.com/office/drawing/2014/main" id="{D8C21252-B888-2CBF-670D-7A714A6712AD}"/>
                  </a:ext>
                </a:extLst>
              </p:cNvPr>
              <p:cNvPicPr/>
              <p:nvPr/>
            </p:nvPicPr>
            <p:blipFill>
              <a:blip r:embed="rId25"/>
              <a:stretch>
                <a:fillRect/>
              </a:stretch>
            </p:blipFill>
            <p:spPr>
              <a:xfrm>
                <a:off x="3740076" y="5302388"/>
                <a:ext cx="1622160" cy="99000"/>
              </a:xfrm>
              <a:prstGeom prst="rect">
                <a:avLst/>
              </a:prstGeom>
            </p:spPr>
          </p:pic>
        </mc:Fallback>
      </mc:AlternateContent>
    </p:spTree>
    <p:extLst>
      <p:ext uri="{BB962C8B-B14F-4D97-AF65-F5344CB8AC3E}">
        <p14:creationId xmlns:p14="http://schemas.microsoft.com/office/powerpoint/2010/main" val="93993707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a:extLst>
            <a:ext uri="{FF2B5EF4-FFF2-40B4-BE49-F238E27FC236}">
              <a16:creationId xmlns:a16="http://schemas.microsoft.com/office/drawing/2014/main" id="{57080443-5FFF-5BA7-6A28-9C0BE7E75369}"/>
            </a:ext>
          </a:extLst>
        </p:cNvPr>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9BED6316-2B33-3F38-3208-B635E7ED5191}"/>
              </a:ext>
            </a:extLst>
          </p:cNvPr>
          <p:cNvSpPr/>
          <p:nvPr/>
        </p:nvSpPr>
        <p:spPr>
          <a:xfrm>
            <a:off x="0" y="0"/>
            <a:ext cx="9715500" cy="6335761"/>
          </a:xfrm>
          <a:prstGeom prst="roundRect">
            <a:avLst/>
          </a:prstGeom>
          <a:solidFill>
            <a:schemeClr val="tx1">
              <a:alpha val="68000"/>
            </a:schemeClr>
          </a:solidFill>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EB9FC545-0920-57A1-AC87-09352525AD6A}"/>
              </a:ext>
            </a:extLst>
          </p:cNvPr>
          <p:cNvSpPr txBox="1"/>
          <p:nvPr/>
        </p:nvSpPr>
        <p:spPr>
          <a:xfrm>
            <a:off x="349250" y="6346398"/>
            <a:ext cx="3461773" cy="461665"/>
          </a:xfrm>
          <a:prstGeom prst="rect">
            <a:avLst/>
          </a:prstGeom>
          <a:noFill/>
        </p:spPr>
        <p:txBody>
          <a:bodyPr wrap="square" rtlCol="0">
            <a:spAutoFit/>
          </a:bodyPr>
          <a:lstStyle/>
          <a:p>
            <a:r>
              <a:rPr lang="en-US" sz="2400">
                <a:solidFill>
                  <a:srgbClr val="FFFF00"/>
                </a:solidFill>
                <a:cs typeface="+mj-cs"/>
              </a:rPr>
              <a:t>http://www.matsati.com</a:t>
            </a:r>
          </a:p>
        </p:txBody>
      </p:sp>
      <p:sp>
        <p:nvSpPr>
          <p:cNvPr id="2" name="TextBox 1">
            <a:extLst>
              <a:ext uri="{FF2B5EF4-FFF2-40B4-BE49-F238E27FC236}">
                <a16:creationId xmlns:a16="http://schemas.microsoft.com/office/drawing/2014/main" id="{55CD2D38-630B-99C9-F6D5-3A0BEF34F72E}"/>
              </a:ext>
            </a:extLst>
          </p:cNvPr>
          <p:cNvSpPr txBox="1"/>
          <p:nvPr/>
        </p:nvSpPr>
        <p:spPr>
          <a:xfrm>
            <a:off x="349250" y="5920268"/>
            <a:ext cx="2848082" cy="646331"/>
          </a:xfrm>
          <a:prstGeom prst="rect">
            <a:avLst/>
          </a:prstGeom>
          <a:noFill/>
        </p:spPr>
        <p:txBody>
          <a:bodyPr wrap="square" rtlCol="0">
            <a:spAutoFit/>
          </a:bodyPr>
          <a:lstStyle/>
          <a:p>
            <a:r>
              <a:rPr lang="en-US" sz="3600" b="1">
                <a:solidFill>
                  <a:srgbClr val="FFFF00"/>
                </a:solidFill>
                <a:cs typeface="+mj-cs"/>
              </a:rPr>
              <a:t>Isaiah / </a:t>
            </a:r>
            <a:r>
              <a:rPr lang="he-IL" sz="3600" b="1">
                <a:solidFill>
                  <a:srgbClr val="FFFF00"/>
                </a:solidFill>
                <a:cs typeface="+mj-cs"/>
              </a:rPr>
              <a:t>ישעיה</a:t>
            </a:r>
            <a:endParaRPr lang="en-US" sz="3600" b="1">
              <a:solidFill>
                <a:srgbClr val="FFFF00"/>
              </a:solidFill>
              <a:cs typeface="+mj-cs"/>
            </a:endParaRPr>
          </a:p>
        </p:txBody>
      </p:sp>
      <p:graphicFrame>
        <p:nvGraphicFramePr>
          <p:cNvPr id="4" name="Table 3">
            <a:extLst>
              <a:ext uri="{FF2B5EF4-FFF2-40B4-BE49-F238E27FC236}">
                <a16:creationId xmlns:a16="http://schemas.microsoft.com/office/drawing/2014/main" id="{10CA07BA-AD33-8446-A1F1-C53B4234D2D9}"/>
              </a:ext>
            </a:extLst>
          </p:cNvPr>
          <p:cNvGraphicFramePr>
            <a:graphicFrameLocks noGrp="1"/>
          </p:cNvGraphicFramePr>
          <p:nvPr>
            <p:extLst>
              <p:ext uri="{D42A27DB-BD31-4B8C-83A1-F6EECF244321}">
                <p14:modId xmlns:p14="http://schemas.microsoft.com/office/powerpoint/2010/main" val="178237090"/>
              </p:ext>
            </p:extLst>
          </p:nvPr>
        </p:nvGraphicFramePr>
        <p:xfrm>
          <a:off x="88900" y="97834"/>
          <a:ext cx="9296400" cy="6045200"/>
        </p:xfrm>
        <a:graphic>
          <a:graphicData uri="http://schemas.openxmlformats.org/drawingml/2006/table">
            <a:tbl>
              <a:tblPr/>
              <a:tblGrid>
                <a:gridCol w="2956062">
                  <a:extLst>
                    <a:ext uri="{9D8B030D-6E8A-4147-A177-3AD203B41FA5}">
                      <a16:colId xmlns:a16="http://schemas.microsoft.com/office/drawing/2014/main" val="3801408967"/>
                    </a:ext>
                  </a:extLst>
                </a:gridCol>
                <a:gridCol w="3108009">
                  <a:extLst>
                    <a:ext uri="{9D8B030D-6E8A-4147-A177-3AD203B41FA5}">
                      <a16:colId xmlns:a16="http://schemas.microsoft.com/office/drawing/2014/main" val="3730489971"/>
                    </a:ext>
                  </a:extLst>
                </a:gridCol>
                <a:gridCol w="3232329">
                  <a:extLst>
                    <a:ext uri="{9D8B030D-6E8A-4147-A177-3AD203B41FA5}">
                      <a16:colId xmlns:a16="http://schemas.microsoft.com/office/drawing/2014/main" val="1279601109"/>
                    </a:ext>
                  </a:extLst>
                </a:gridCol>
              </a:tblGrid>
              <a:tr h="0">
                <a:tc>
                  <a:txBody>
                    <a:bodyPr/>
                    <a:lstStyle/>
                    <a:p>
                      <a:pPr algn="r" rtl="0" fontAlgn="b"/>
                      <a:r>
                        <a:rPr lang="he-IL" sz="2000" b="1" i="0" u="none" strike="noStrike">
                          <a:solidFill>
                            <a:srgbClr val="00B0F0"/>
                          </a:solidFill>
                          <a:effectLst/>
                          <a:latin typeface="Arial" panose="020B0604020202020204" pitchFamily="34" charset="0"/>
                          <a:cs typeface="+mj-cs"/>
                        </a:rPr>
                        <a:t>﻿ספר ישעיה פרק נט</a:t>
                      </a:r>
                      <a:endParaRPr lang="he-IL" sz="3600">
                        <a:solidFill>
                          <a:srgbClr val="00B0F0"/>
                        </a:solidFill>
                        <a:effectLst/>
                        <a:cs typeface="+mj-cs"/>
                      </a:endParaRPr>
                    </a:p>
                  </a:txBody>
                  <a:tcPr marL="63500" marR="63500" marT="63500" marB="63500" anchor="b">
                    <a:lnL>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rtl="1" fontAlgn="b"/>
                      <a:r>
                        <a:rPr lang="he-IL" sz="2000" b="1" i="0" u="none" strike="noStrike">
                          <a:solidFill>
                            <a:srgbClr val="00B0F0"/>
                          </a:solidFill>
                          <a:effectLst/>
                          <a:latin typeface="Arial" panose="020B0604020202020204" pitchFamily="34" charset="0"/>
                          <a:cs typeface="+mj-cs"/>
                        </a:rPr>
                        <a:t>לוגוס</a:t>
                      </a:r>
                      <a:endParaRPr lang="he-IL" sz="3600">
                        <a:solidFill>
                          <a:srgbClr val="00B0F0"/>
                        </a:solidFill>
                        <a:effectLst/>
                        <a:cs typeface="+mj-cs"/>
                      </a:endParaRPr>
                    </a:p>
                  </a:txBody>
                  <a:tcPr marL="63500" marR="63500" marT="63500" marB="6350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rtl="1" fontAlgn="b"/>
                      <a:r>
                        <a:rPr lang="he-IL" sz="2000" b="1" i="0" u="none" strike="noStrike">
                          <a:solidFill>
                            <a:srgbClr val="00B0F0"/>
                          </a:solidFill>
                          <a:effectLst/>
                          <a:latin typeface="Arial" panose="020B0604020202020204" pitchFamily="34" charset="0"/>
                          <a:cs typeface="+mj-cs"/>
                        </a:rPr>
                        <a:t>ספריה</a:t>
                      </a:r>
                      <a:endParaRPr lang="he-IL" sz="3600">
                        <a:solidFill>
                          <a:srgbClr val="00B0F0"/>
                        </a:solidFill>
                        <a:effectLst/>
                        <a:cs typeface="+mj-cs"/>
                      </a:endParaRPr>
                    </a:p>
                  </a:txBody>
                  <a:tcPr marL="63500" marR="63500" marT="63500" marB="6350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193234904"/>
                  </a:ext>
                </a:extLst>
              </a:tr>
              <a:tr h="0">
                <a:tc>
                  <a:txBody>
                    <a:bodyPr/>
                    <a:lstStyle/>
                    <a:p>
                      <a:pPr algn="r" rtl="1" fontAlgn="t"/>
                      <a:r>
                        <a:rPr lang="he-IL" sz="2000" b="0" i="0" u="none" strike="noStrike">
                          <a:solidFill>
                            <a:srgbClr val="00B0F0"/>
                          </a:solidFill>
                          <a:effectLst/>
                          <a:latin typeface="Arial" panose="020B0604020202020204" pitchFamily="34" charset="0"/>
                          <a:cs typeface="+mj-cs"/>
                        </a:rPr>
                        <a:t>יז</a:t>
                      </a:r>
                      <a:r>
                        <a:rPr lang="he-IL" sz="2000" b="0" i="0" u="none" strike="noStrike">
                          <a:solidFill>
                            <a:schemeClr val="bg1"/>
                          </a:solidFill>
                          <a:effectLst/>
                          <a:latin typeface="Arial" panose="020B0604020202020204" pitchFamily="34" charset="0"/>
                          <a:cs typeface="+mj-cs"/>
                        </a:rPr>
                        <a:t>   וַיִּלְבַּשׁ צְדָקָה כַּשִּׁרְיָן וְכוֹבַע יְשׁוּעָה בְּרֹאשׁוֹ וַיִּלְבַּשׁ בִּגְדֵי נָקָם תִּלְבֹּשֶׁת וַיַּעַט כַּמְעִיל קִנְאָה: </a:t>
                      </a:r>
                      <a:r>
                        <a:rPr lang="he-IL" sz="2000" b="0" i="0" u="none" strike="noStrike">
                          <a:solidFill>
                            <a:srgbClr val="00B0F0"/>
                          </a:solidFill>
                          <a:effectLst/>
                          <a:latin typeface="Arial" panose="020B0604020202020204" pitchFamily="34" charset="0"/>
                          <a:cs typeface="+mj-cs"/>
                        </a:rPr>
                        <a:t>יח</a:t>
                      </a:r>
                      <a:r>
                        <a:rPr lang="he-IL" sz="2000" b="0" i="0" u="none" strike="noStrike">
                          <a:solidFill>
                            <a:schemeClr val="bg1"/>
                          </a:solidFill>
                          <a:effectLst/>
                          <a:latin typeface="Arial" panose="020B0604020202020204" pitchFamily="34" charset="0"/>
                          <a:cs typeface="+mj-cs"/>
                        </a:rPr>
                        <a:t>   כְּעַל גְּמֻלוֹת כְּעַל יְשַׁלֵּם חֵמָה לְצָרָיו גְּמוּל לְאֹיְבָיו לָאִיִּים גְּמוּל יְשַׁלֵּם: </a:t>
                      </a:r>
                      <a:r>
                        <a:rPr lang="he-IL" sz="2000" b="0" i="0" u="none" strike="noStrike">
                          <a:solidFill>
                            <a:srgbClr val="00B0F0"/>
                          </a:solidFill>
                          <a:effectLst/>
                          <a:latin typeface="Arial" panose="020B0604020202020204" pitchFamily="34" charset="0"/>
                          <a:cs typeface="+mj-cs"/>
                        </a:rPr>
                        <a:t>יט</a:t>
                      </a:r>
                      <a:r>
                        <a:rPr lang="he-IL" sz="2000" b="0" i="0" u="none" strike="noStrike">
                          <a:solidFill>
                            <a:schemeClr val="bg1"/>
                          </a:solidFill>
                          <a:effectLst/>
                          <a:latin typeface="Arial" panose="020B0604020202020204" pitchFamily="34" charset="0"/>
                          <a:cs typeface="+mj-cs"/>
                        </a:rPr>
                        <a:t>   וְיִירְאוּ מִמַּעֲרָב אֶת-שֵׁם יְהֹוָה וּמִמִּזְרַח-שֶׁמֶשׁ אֶת-כְּבוֹדוֹ כִּי-יָבוֹא כַנָּהָר צָר רוּחַ יְהֹוָה נֹסְסָה בוֹ: </a:t>
                      </a:r>
                      <a:r>
                        <a:rPr lang="he-IL" sz="2000" b="0" i="0" u="none" strike="noStrike">
                          <a:solidFill>
                            <a:srgbClr val="00B0F0"/>
                          </a:solidFill>
                          <a:effectLst/>
                          <a:latin typeface="Arial" panose="020B0604020202020204" pitchFamily="34" charset="0"/>
                          <a:cs typeface="+mj-cs"/>
                        </a:rPr>
                        <a:t>כ</a:t>
                      </a:r>
                      <a:r>
                        <a:rPr lang="he-IL" sz="2000" b="0" i="0" u="none" strike="noStrike">
                          <a:solidFill>
                            <a:schemeClr val="bg1"/>
                          </a:solidFill>
                          <a:effectLst/>
                          <a:latin typeface="Arial" panose="020B0604020202020204" pitchFamily="34" charset="0"/>
                          <a:cs typeface="+mj-cs"/>
                        </a:rPr>
                        <a:t>   וּבָא לְצִיּוֹן גּוֹאֵל וּלְשָׁבֵי פֶשַׁע בְּיַעֲקֹב נְאֻם יְהֹוָה: </a:t>
                      </a:r>
                      <a:r>
                        <a:rPr lang="he-IL" sz="2000" b="0" i="0" u="none" strike="noStrike">
                          <a:solidFill>
                            <a:srgbClr val="00B0F0"/>
                          </a:solidFill>
                          <a:effectLst/>
                          <a:latin typeface="Arial" panose="020B0604020202020204" pitchFamily="34" charset="0"/>
                          <a:cs typeface="+mj-cs"/>
                        </a:rPr>
                        <a:t>כא</a:t>
                      </a:r>
                      <a:r>
                        <a:rPr lang="he-IL" sz="2000" b="0" i="0" u="none" strike="noStrike">
                          <a:solidFill>
                            <a:schemeClr val="bg1"/>
                          </a:solidFill>
                          <a:effectLst/>
                          <a:latin typeface="Arial" panose="020B0604020202020204" pitchFamily="34" charset="0"/>
                          <a:cs typeface="+mj-cs"/>
                        </a:rPr>
                        <a:t>   וַאֲנִי זֹאת בְּרִיתִי אוֹתָם אָמַר יְהֹוָה רוּחִי אֲשֶׁר עָלֶיךָ וּדְבָרַי אֲשֶׁר-שַֹמְתִּי בְּפִיךָ לֹא-יָמוּשׁוּ מִפִּיךָ וּמִפִּי זַרְעֲךָ וּמִפִּי זֶרַע זַרְעֲךָ אָמַר יְהֹוָה מֵעַתָּה וְעַד-עוֹלָם:       </a:t>
                      </a:r>
                      <a:endParaRPr lang="he-IL" sz="3600">
                        <a:solidFill>
                          <a:schemeClr val="bg1"/>
                        </a:solidFill>
                        <a:effectLst/>
                        <a:cs typeface="+mj-cs"/>
                      </a:endParaRPr>
                    </a:p>
                  </a:txBody>
                  <a:tcPr marL="63500" marR="63500" marT="63500" marB="63500">
                    <a:lnL>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rtl="0" fontAlgn="t"/>
                      <a:r>
                        <a:rPr lang="he-IL" sz="2000" b="0" i="0" u="none" strike="noStrike">
                          <a:solidFill>
                            <a:srgbClr val="00B0F0"/>
                          </a:solidFill>
                          <a:effectLst/>
                          <a:latin typeface="Arial" panose="020B0604020202020204" pitchFamily="34" charset="0"/>
                          <a:cs typeface="+mj-cs"/>
                        </a:rPr>
                        <a:t>יז</a:t>
                      </a:r>
                      <a:r>
                        <a:rPr lang="he-IL" sz="2000" b="0" i="0" u="none" strike="noStrike">
                          <a:solidFill>
                            <a:schemeClr val="bg1"/>
                          </a:solidFill>
                          <a:effectLst/>
                          <a:latin typeface="Arial" panose="020B0604020202020204" pitchFamily="34" charset="0"/>
                          <a:cs typeface="+mj-cs"/>
                        </a:rPr>
                        <a:t>     וְיִתגְלֵי </a:t>
                      </a:r>
                      <a:r>
                        <a:rPr lang="he-IL" sz="2000" b="0" i="0" u="none" strike="noStrike">
                          <a:solidFill>
                            <a:srgbClr val="92D050"/>
                          </a:solidFill>
                          <a:effectLst/>
                          <a:latin typeface="Arial" panose="020B0604020202020204" pitchFamily="34" charset="0"/>
                          <a:cs typeface="+mj-cs"/>
                        </a:rPr>
                        <a:t>לְמַעְבַד זָכְווָן </a:t>
                      </a:r>
                      <a:r>
                        <a:rPr lang="he-IL" sz="2000" b="0" i="0" u="none" strike="noStrike">
                          <a:solidFill>
                            <a:schemeClr val="bg1"/>
                          </a:solidFill>
                          <a:effectLst/>
                          <a:latin typeface="Arial" panose="020B0604020202020204" pitchFamily="34" charset="0"/>
                          <a:cs typeface="+mj-cs"/>
                        </a:rPr>
                        <a:t>לְעַמֵיה </a:t>
                      </a:r>
                      <a:r>
                        <a:rPr lang="he-IL" sz="2000" b="0" i="0" u="none" strike="noStrike">
                          <a:solidFill>
                            <a:srgbClr val="FFC000"/>
                          </a:solidFill>
                          <a:effectLst/>
                          <a:latin typeface="Arial" panose="020B0604020202020204" pitchFamily="34" charset="0"/>
                          <a:cs typeface="+mj-cs"/>
                        </a:rPr>
                        <a:t>תְקֹוף וּפֻרקָן </a:t>
                      </a:r>
                      <a:r>
                        <a:rPr lang="he-IL" sz="2000" b="0" i="0" u="none" strike="noStrike">
                          <a:solidFill>
                            <a:schemeClr val="bg1"/>
                          </a:solidFill>
                          <a:effectLst/>
                          <a:latin typeface="Arial" panose="020B0604020202020204" pitchFamily="34" charset="0"/>
                          <a:cs typeface="+mj-cs"/>
                        </a:rPr>
                        <a:t>יַיתֵי בְמֵימְרֵיה לְדָחְלֹוהִי לְמַעְבַד לְאִתפְרָעָא בִתקֹוף מִסָנְאֵי עַמֵיה וְיָתִיב </a:t>
                      </a:r>
                      <a:r>
                        <a:rPr lang="he-IL" sz="2000" b="0" i="0" u="none" strike="noStrike">
                          <a:solidFill>
                            <a:srgbClr val="FFFF00"/>
                          </a:solidFill>
                          <a:effectLst/>
                          <a:latin typeface="Arial" panose="020B0604020202020204" pitchFamily="34" charset="0"/>
                          <a:cs typeface="+mj-cs"/>
                        </a:rPr>
                        <a:t>נִקמָא</a:t>
                      </a:r>
                      <a:r>
                        <a:rPr lang="he-IL" sz="2000" b="0" i="0" u="none" strike="noStrike">
                          <a:solidFill>
                            <a:schemeClr val="bg1"/>
                          </a:solidFill>
                          <a:effectLst/>
                          <a:latin typeface="Arial" panose="020B0604020202020204" pitchFamily="34" charset="0"/>
                          <a:cs typeface="+mj-cs"/>
                        </a:rPr>
                        <a:t> לְבַעְלֵי דְבָבֹוהִי׃ </a:t>
                      </a:r>
                      <a:r>
                        <a:rPr lang="he-IL" sz="2000" b="0" i="0" u="none" strike="noStrike">
                          <a:solidFill>
                            <a:srgbClr val="00B0F0"/>
                          </a:solidFill>
                          <a:effectLst/>
                          <a:latin typeface="Arial" panose="020B0604020202020204" pitchFamily="34" charset="0"/>
                          <a:cs typeface="+mj-cs"/>
                        </a:rPr>
                        <a:t>יח</a:t>
                      </a:r>
                      <a:r>
                        <a:rPr lang="he-IL" sz="2000" b="0" i="0" u="none" strike="noStrike">
                          <a:solidFill>
                            <a:schemeClr val="bg1"/>
                          </a:solidFill>
                          <a:effectLst/>
                          <a:latin typeface="Arial" panose="020B0604020202020204" pitchFamily="34" charset="0"/>
                          <a:cs typeface="+mj-cs"/>
                        </a:rPr>
                        <a:t>     </a:t>
                      </a:r>
                      <a:r>
                        <a:rPr lang="he-IL" sz="2000" b="0" i="0" u="none" strike="noStrike">
                          <a:solidFill>
                            <a:srgbClr val="FF0000"/>
                          </a:solidFill>
                          <a:effectLst/>
                          <a:latin typeface="Arial" panose="020B0604020202020204" pitchFamily="34" charset="0"/>
                          <a:cs typeface="+mj-cs"/>
                        </a:rPr>
                        <a:t>מָרֵי גִמלַיָא </a:t>
                      </a:r>
                      <a:r>
                        <a:rPr lang="he-IL" sz="2000" b="0" i="0" u="none" strike="noStrike">
                          <a:solidFill>
                            <a:schemeClr val="bg1"/>
                          </a:solidFill>
                          <a:effectLst/>
                          <a:latin typeface="Arial" panose="020B0604020202020204" pitchFamily="34" charset="0"/>
                          <a:cs typeface="+mj-cs"/>
                        </a:rPr>
                        <a:t>הוּא גִמלָא יְשַלֵים </a:t>
                      </a:r>
                      <a:r>
                        <a:rPr lang="he-IL" sz="2000" b="0" i="0" u="none" strike="noStrike">
                          <a:solidFill>
                            <a:srgbClr val="FFFF00"/>
                          </a:solidFill>
                          <a:effectLst/>
                          <a:latin typeface="Arial" panose="020B0604020202020204" pitchFamily="34" charset="0"/>
                          <a:cs typeface="+mj-cs"/>
                        </a:rPr>
                        <a:t>פֹורעָנוּתָא</a:t>
                      </a:r>
                      <a:r>
                        <a:rPr lang="he-IL" sz="2000" b="0" i="0" u="none" strike="noStrike">
                          <a:solidFill>
                            <a:schemeClr val="bg1"/>
                          </a:solidFill>
                          <a:effectLst/>
                          <a:latin typeface="Arial" panose="020B0604020202020204" pitchFamily="34" charset="0"/>
                          <a:cs typeface="+mj-cs"/>
                        </a:rPr>
                        <a:t> לְסָנְאֹוהִי גַמלָא לְבַעְלֵי דְבָבֹוהִי לִנגָוָתָא גִמלָא יַשלֵים׃ </a:t>
                      </a:r>
                      <a:r>
                        <a:rPr lang="he-IL" sz="2000" b="0" i="0" u="none" strike="noStrike">
                          <a:solidFill>
                            <a:srgbClr val="00B0F0"/>
                          </a:solidFill>
                          <a:effectLst/>
                          <a:latin typeface="Arial" panose="020B0604020202020204" pitchFamily="34" charset="0"/>
                          <a:cs typeface="+mj-cs"/>
                        </a:rPr>
                        <a:t>יט</a:t>
                      </a:r>
                      <a:r>
                        <a:rPr lang="he-IL" sz="2000" b="0" i="0" u="none" strike="noStrike">
                          <a:solidFill>
                            <a:schemeClr val="bg1"/>
                          </a:solidFill>
                          <a:effectLst/>
                          <a:latin typeface="Arial" panose="020B0604020202020204" pitchFamily="34" charset="0"/>
                          <a:cs typeface="+mj-cs"/>
                        </a:rPr>
                        <a:t>     וְיִדחְלוּן מִמַערְבָא יָת </a:t>
                      </a:r>
                      <a:r>
                        <a:rPr lang="he-IL" sz="2000" b="0" i="0" u="none" strike="noStrike">
                          <a:solidFill>
                            <a:srgbClr val="92D050"/>
                          </a:solidFill>
                          <a:effectLst/>
                          <a:latin typeface="Arial" panose="020B0604020202020204" pitchFamily="34" charset="0"/>
                          <a:cs typeface="+mj-cs"/>
                        </a:rPr>
                        <a:t>שְמָא דַיוי</a:t>
                      </a:r>
                      <a:r>
                        <a:rPr lang="he-IL" sz="2000" b="0" i="0" u="none" strike="noStrike">
                          <a:solidFill>
                            <a:schemeClr val="bg1"/>
                          </a:solidFill>
                          <a:effectLst/>
                          <a:latin typeface="Arial" panose="020B0604020202020204" pitchFamily="34" charset="0"/>
                          <a:cs typeface="+mj-cs"/>
                        </a:rPr>
                        <a:t> וּמִמַדנַח שִמשָא יָת </a:t>
                      </a:r>
                      <a:r>
                        <a:rPr lang="he-IL" sz="2000" b="0" i="0" u="none" strike="noStrike">
                          <a:solidFill>
                            <a:srgbClr val="92D050"/>
                          </a:solidFill>
                          <a:effectLst/>
                          <a:latin typeface="Arial" panose="020B0604020202020204" pitchFamily="34" charset="0"/>
                          <a:cs typeface="+mj-cs"/>
                        </a:rPr>
                        <a:t>יְקָרֵיה</a:t>
                      </a:r>
                      <a:r>
                        <a:rPr lang="he-IL" sz="2000" b="0" i="0" u="none" strike="noStrike">
                          <a:solidFill>
                            <a:schemeClr val="bg1"/>
                          </a:solidFill>
                          <a:effectLst/>
                          <a:latin typeface="Arial" panose="020B0604020202020204" pitchFamily="34" charset="0"/>
                          <a:cs typeface="+mj-cs"/>
                        </a:rPr>
                        <a:t> אְרֵי יֵיתֹון כִשפַע נְהַר פְרָת מְעִיקִין </a:t>
                      </a:r>
                      <a:r>
                        <a:rPr lang="he-IL" sz="2000" b="0" i="0" u="none" strike="noStrike">
                          <a:solidFill>
                            <a:srgbClr val="92D050"/>
                          </a:solidFill>
                          <a:effectLst/>
                          <a:latin typeface="Arial" panose="020B0604020202020204" pitchFamily="34" charset="0"/>
                          <a:cs typeface="+mj-cs"/>
                        </a:rPr>
                        <a:t>בְמֵימְרָא דַיוי </a:t>
                      </a:r>
                      <a:r>
                        <a:rPr lang="he-IL" sz="2000" b="0" i="0" u="none" strike="noStrike">
                          <a:solidFill>
                            <a:schemeClr val="bg1"/>
                          </a:solidFill>
                          <a:effectLst/>
                          <a:latin typeface="Arial" panose="020B0604020202020204" pitchFamily="34" charset="0"/>
                          <a:cs typeface="+mj-cs"/>
                        </a:rPr>
                        <a:t>יִתבָזְזוּן׃ </a:t>
                      </a:r>
                      <a:r>
                        <a:rPr lang="he-IL" sz="2000" b="0" i="0" u="none" strike="noStrike">
                          <a:solidFill>
                            <a:srgbClr val="00B0F0"/>
                          </a:solidFill>
                          <a:effectLst/>
                          <a:latin typeface="Arial" panose="020B0604020202020204" pitchFamily="34" charset="0"/>
                          <a:cs typeface="+mj-cs"/>
                        </a:rPr>
                        <a:t>כ</a:t>
                      </a:r>
                      <a:r>
                        <a:rPr lang="he-IL" sz="2000" b="0" i="0" u="none" strike="noStrike">
                          <a:solidFill>
                            <a:schemeClr val="bg1"/>
                          </a:solidFill>
                          <a:effectLst/>
                          <a:latin typeface="Arial" panose="020B0604020202020204" pitchFamily="34" charset="0"/>
                          <a:cs typeface="+mj-cs"/>
                        </a:rPr>
                        <a:t>     וְיֵיתֵי לְצִיֹון </a:t>
                      </a:r>
                      <a:r>
                        <a:rPr lang="he-IL" sz="2000" b="0" i="0" u="none" strike="noStrike">
                          <a:solidFill>
                            <a:srgbClr val="FFFF00"/>
                          </a:solidFill>
                          <a:effectLst/>
                          <a:latin typeface="Arial" panose="020B0604020202020204" pitchFamily="34" charset="0"/>
                          <a:cs typeface="+mj-cs"/>
                        </a:rPr>
                        <a:t>פָרִיק</a:t>
                      </a:r>
                      <a:r>
                        <a:rPr lang="he-IL" sz="2000" b="0" i="0" u="none" strike="noStrike">
                          <a:solidFill>
                            <a:schemeClr val="bg1"/>
                          </a:solidFill>
                          <a:effectLst/>
                          <a:latin typeface="Arial" panose="020B0604020202020204" pitchFamily="34" charset="0"/>
                          <a:cs typeface="+mj-cs"/>
                        </a:rPr>
                        <a:t> וּלאָתָבָא </a:t>
                      </a:r>
                      <a:r>
                        <a:rPr lang="he-IL" sz="2000" b="0" i="0" u="none" strike="noStrike">
                          <a:solidFill>
                            <a:srgbClr val="FFFF00"/>
                          </a:solidFill>
                          <a:effectLst/>
                          <a:latin typeface="Arial" panose="020B0604020202020204" pitchFamily="34" charset="0"/>
                          <a:cs typeface="+mj-cs"/>
                        </a:rPr>
                        <a:t>מָרֹודַיָא</a:t>
                      </a:r>
                      <a:r>
                        <a:rPr lang="he-IL" sz="2000" b="0" i="0" u="none" strike="noStrike">
                          <a:solidFill>
                            <a:schemeClr val="bg1"/>
                          </a:solidFill>
                          <a:effectLst/>
                          <a:latin typeface="Arial" panose="020B0604020202020204" pitchFamily="34" charset="0"/>
                          <a:cs typeface="+mj-cs"/>
                        </a:rPr>
                        <a:t> דְבֵית יַעְקֹב לְאֹורָיתָא אְמַר יוי: </a:t>
                      </a:r>
                      <a:r>
                        <a:rPr lang="he-IL" sz="2000" b="0" i="0" u="none" strike="noStrike">
                          <a:solidFill>
                            <a:srgbClr val="00B0F0"/>
                          </a:solidFill>
                          <a:effectLst/>
                          <a:latin typeface="Arial" panose="020B0604020202020204" pitchFamily="34" charset="0"/>
                          <a:cs typeface="+mj-cs"/>
                        </a:rPr>
                        <a:t>כא</a:t>
                      </a:r>
                      <a:r>
                        <a:rPr lang="he-IL" sz="2000" b="0" i="0" u="none" strike="noStrike">
                          <a:solidFill>
                            <a:schemeClr val="bg1"/>
                          </a:solidFill>
                          <a:effectLst/>
                          <a:latin typeface="Arial" panose="020B0604020202020204" pitchFamily="34" charset="0"/>
                          <a:cs typeface="+mj-cs"/>
                        </a:rPr>
                        <a:t>     וַאְנָא דֵין קְיָמִי עִמְהֹון אְמַר יוי </a:t>
                      </a:r>
                      <a:r>
                        <a:rPr lang="he-IL" sz="2000" b="0" i="0" u="none" strike="noStrike">
                          <a:solidFill>
                            <a:schemeClr val="accent2">
                              <a:lumMod val="60000"/>
                              <a:lumOff val="40000"/>
                            </a:schemeClr>
                          </a:solidFill>
                          <a:effectLst/>
                          <a:latin typeface="Arial" panose="020B0604020202020204" pitchFamily="34" charset="0"/>
                          <a:cs typeface="+mj-cs"/>
                        </a:rPr>
                        <a:t>רוּחַ קֻדשִי </a:t>
                      </a:r>
                      <a:r>
                        <a:rPr lang="he-IL" sz="2000" b="0" i="0" u="none" strike="noStrike">
                          <a:solidFill>
                            <a:schemeClr val="bg1"/>
                          </a:solidFill>
                          <a:effectLst/>
                          <a:latin typeface="Arial" panose="020B0604020202020204" pitchFamily="34" charset="0"/>
                          <a:cs typeface="+mj-cs"/>
                        </a:rPr>
                        <a:t>דַעְלָך </a:t>
                      </a:r>
                      <a:r>
                        <a:rPr lang="he-IL" sz="2000" b="0" i="0" u="none" strike="noStrike">
                          <a:solidFill>
                            <a:schemeClr val="accent2">
                              <a:lumMod val="60000"/>
                              <a:lumOff val="40000"/>
                            </a:schemeClr>
                          </a:solidFill>
                          <a:effectLst/>
                          <a:latin typeface="Arial" panose="020B0604020202020204" pitchFamily="34" charset="0"/>
                          <a:cs typeface="+mj-cs"/>
                        </a:rPr>
                        <a:t>וּפִתגָמֵי נְבוּאְתִי </a:t>
                      </a:r>
                      <a:r>
                        <a:rPr lang="he-IL" sz="2000" b="0" i="0" u="none" strike="noStrike">
                          <a:solidFill>
                            <a:schemeClr val="bg1"/>
                          </a:solidFill>
                          <a:effectLst/>
                          <a:latin typeface="Arial" panose="020B0604020202020204" pitchFamily="34" charset="0"/>
                          <a:cs typeface="+mj-cs"/>
                        </a:rPr>
                        <a:t>דְשַוִיתִי בְפוּמָך לָא יִעדֹון מִפוּמָך וּמִפוּם בְנָך וּמִפוּם בְנֵי בְנָך אְמַר יוי מִכְעַן וְעַד עָלְמָא׃</a:t>
                      </a:r>
                      <a:endParaRPr lang="he-IL" sz="3600">
                        <a:solidFill>
                          <a:schemeClr val="bg1"/>
                        </a:solidFill>
                        <a:effectLst/>
                        <a:cs typeface="+mj-cs"/>
                      </a:endParaRPr>
                    </a:p>
                  </a:txBody>
                  <a:tcPr marL="63500" marR="63500" marT="63500" marB="635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rtl="1" fontAlgn="t"/>
                      <a:r>
                        <a:rPr lang="he-IL" sz="2000" b="0" i="0" u="none" strike="noStrike">
                          <a:solidFill>
                            <a:srgbClr val="00B0F0"/>
                          </a:solidFill>
                          <a:effectLst/>
                          <a:latin typeface="Arial" panose="020B0604020202020204" pitchFamily="34" charset="0"/>
                          <a:cs typeface="+mj-cs"/>
                        </a:rPr>
                        <a:t>יז</a:t>
                      </a:r>
                      <a:r>
                        <a:rPr lang="he-IL" sz="2000" b="0" i="0" u="none" strike="noStrike">
                          <a:solidFill>
                            <a:schemeClr val="bg1"/>
                          </a:solidFill>
                          <a:effectLst/>
                          <a:latin typeface="Arial" panose="020B0604020202020204" pitchFamily="34" charset="0"/>
                          <a:cs typeface="+mj-cs"/>
                        </a:rPr>
                        <a:t>  אִתְגְלֵי </a:t>
                      </a:r>
                      <a:r>
                        <a:rPr lang="he-IL" sz="2000" b="0" i="0" u="none" strike="noStrike">
                          <a:solidFill>
                            <a:srgbClr val="92D050"/>
                          </a:solidFill>
                          <a:effectLst/>
                          <a:latin typeface="Arial" panose="020B0604020202020204" pitchFamily="34" charset="0"/>
                          <a:cs typeface="+mj-cs"/>
                        </a:rPr>
                        <a:t>לְמֶעְבַּד זַכְוָן </a:t>
                      </a:r>
                      <a:r>
                        <a:rPr lang="he-IL" sz="2000" b="0" i="0" u="none" strike="noStrike">
                          <a:solidFill>
                            <a:schemeClr val="bg1"/>
                          </a:solidFill>
                          <a:effectLst/>
                          <a:latin typeface="Arial" panose="020B0604020202020204" pitchFamily="34" charset="0"/>
                          <a:cs typeface="+mj-cs"/>
                        </a:rPr>
                        <a:t>לְעַמֵהּ </a:t>
                      </a:r>
                      <a:r>
                        <a:rPr lang="he-IL" sz="2000" b="0" i="0" u="none" strike="noStrike">
                          <a:solidFill>
                            <a:srgbClr val="FFC000"/>
                          </a:solidFill>
                          <a:effectLst/>
                          <a:latin typeface="Arial" panose="020B0604020202020204" pitchFamily="34" charset="0"/>
                          <a:cs typeface="+mj-cs"/>
                        </a:rPr>
                        <a:t>תְּקוֹף וּפוּרְקָן</a:t>
                      </a:r>
                      <a:r>
                        <a:rPr lang="he-IL" sz="2000" b="0" i="0" u="none" strike="noStrike">
                          <a:solidFill>
                            <a:schemeClr val="bg1"/>
                          </a:solidFill>
                          <a:effectLst/>
                          <a:latin typeface="Arial" panose="020B0604020202020204" pitchFamily="34" charset="0"/>
                          <a:cs typeface="+mj-cs"/>
                        </a:rPr>
                        <a:t> אַיְתֵי בְמֵימְרֵהּ לְדַחְלוֹהִי וְיִתְגְלֵי לְמֶעְבַּד לְאִתְפְּרָעָא בִתְקוֹף מְסַנְאֵי עַמֵהּ וִיתַב </a:t>
                      </a:r>
                      <a:r>
                        <a:rPr lang="he-IL" sz="2000" b="0" i="0" u="none" strike="noStrike">
                          <a:solidFill>
                            <a:srgbClr val="FFFF00"/>
                          </a:solidFill>
                          <a:effectLst/>
                          <a:latin typeface="Arial" panose="020B0604020202020204" pitchFamily="34" charset="0"/>
                          <a:cs typeface="+mj-cs"/>
                        </a:rPr>
                        <a:t>נִקְמָא</a:t>
                      </a:r>
                      <a:r>
                        <a:rPr lang="he-IL" sz="2000" b="0" i="0" u="none" strike="noStrike">
                          <a:solidFill>
                            <a:schemeClr val="bg1"/>
                          </a:solidFill>
                          <a:effectLst/>
                          <a:latin typeface="Arial" panose="020B0604020202020204" pitchFamily="34" charset="0"/>
                          <a:cs typeface="+mj-cs"/>
                        </a:rPr>
                        <a:t> לְבַעֲלֵי דְבָבוֹהִי: </a:t>
                      </a:r>
                      <a:r>
                        <a:rPr lang="he-IL" sz="2000" b="0" i="0" u="none" strike="noStrike">
                          <a:solidFill>
                            <a:srgbClr val="00B0F0"/>
                          </a:solidFill>
                          <a:effectLst/>
                          <a:latin typeface="Arial" panose="020B0604020202020204" pitchFamily="34" charset="0"/>
                          <a:cs typeface="+mj-cs"/>
                        </a:rPr>
                        <a:t>יח</a:t>
                      </a:r>
                      <a:r>
                        <a:rPr lang="he-IL" sz="2000" b="0" i="0" u="none" strike="noStrike">
                          <a:solidFill>
                            <a:schemeClr val="bg1"/>
                          </a:solidFill>
                          <a:effectLst/>
                          <a:latin typeface="Arial" panose="020B0604020202020204" pitchFamily="34" charset="0"/>
                          <a:cs typeface="+mj-cs"/>
                        </a:rPr>
                        <a:t>  </a:t>
                      </a:r>
                      <a:r>
                        <a:rPr lang="he-IL" sz="2000" b="0" i="0" u="none" strike="noStrike">
                          <a:solidFill>
                            <a:srgbClr val="FF0000"/>
                          </a:solidFill>
                          <a:effectLst/>
                          <a:latin typeface="Arial" panose="020B0604020202020204" pitchFamily="34" charset="0"/>
                          <a:cs typeface="+mj-cs"/>
                        </a:rPr>
                        <a:t>מָרֵי גַמְלַיָא </a:t>
                      </a:r>
                      <a:r>
                        <a:rPr lang="he-IL" sz="2000" b="0" i="0" u="none" strike="noStrike">
                          <a:solidFill>
                            <a:schemeClr val="bg1"/>
                          </a:solidFill>
                          <a:effectLst/>
                          <a:latin typeface="Arial" panose="020B0604020202020204" pitchFamily="34" charset="0"/>
                          <a:cs typeface="+mj-cs"/>
                        </a:rPr>
                        <a:t>הוּא גִמְלָא יְשַׁלֵם </a:t>
                      </a:r>
                      <a:r>
                        <a:rPr lang="he-IL" sz="2000" b="0" i="0" u="none" strike="noStrike">
                          <a:solidFill>
                            <a:srgbClr val="FFFF00"/>
                          </a:solidFill>
                          <a:effectLst/>
                          <a:latin typeface="Arial" panose="020B0604020202020204" pitchFamily="34" charset="0"/>
                          <a:cs typeface="+mj-cs"/>
                        </a:rPr>
                        <a:t>פּוּרְעֲנוּתָא</a:t>
                      </a:r>
                      <a:r>
                        <a:rPr lang="he-IL" sz="2000" b="0" i="0" u="none" strike="noStrike">
                          <a:solidFill>
                            <a:schemeClr val="bg1"/>
                          </a:solidFill>
                          <a:effectLst/>
                          <a:latin typeface="Arial" panose="020B0604020202020204" pitchFamily="34" charset="0"/>
                          <a:cs typeface="+mj-cs"/>
                        </a:rPr>
                        <a:t> לְסָנְאוֹהִי גִמְלָא לְבַעֲלֵי דְבָבוֹהִי לְנַנְוָתָא גִמְלָא יְשַׁלֵם: </a:t>
                      </a:r>
                      <a:r>
                        <a:rPr lang="he-IL" sz="2000" b="0" i="0" u="none" strike="noStrike">
                          <a:solidFill>
                            <a:srgbClr val="00B0F0"/>
                          </a:solidFill>
                          <a:effectLst/>
                          <a:latin typeface="Arial" panose="020B0604020202020204" pitchFamily="34" charset="0"/>
                          <a:cs typeface="+mj-cs"/>
                        </a:rPr>
                        <a:t>יט</a:t>
                      </a:r>
                      <a:r>
                        <a:rPr lang="he-IL" sz="2000" b="0" i="0" u="none" strike="noStrike">
                          <a:solidFill>
                            <a:schemeClr val="bg1"/>
                          </a:solidFill>
                          <a:effectLst/>
                          <a:latin typeface="Arial" panose="020B0604020202020204" pitchFamily="34" charset="0"/>
                          <a:cs typeface="+mj-cs"/>
                        </a:rPr>
                        <a:t>  וְיִדְחֲלוּן מִמַעֲרְבָא יַת </a:t>
                      </a:r>
                      <a:r>
                        <a:rPr lang="he-IL" sz="2000" b="0" i="0" u="none" strike="noStrike">
                          <a:solidFill>
                            <a:srgbClr val="92D050"/>
                          </a:solidFill>
                          <a:effectLst/>
                          <a:latin typeface="Arial" panose="020B0604020202020204" pitchFamily="34" charset="0"/>
                          <a:cs typeface="+mj-cs"/>
                        </a:rPr>
                        <a:t>שְׁמָא דַייָ </a:t>
                      </a:r>
                      <a:r>
                        <a:rPr lang="he-IL" sz="2000" b="0" i="0" u="none" strike="noStrike">
                          <a:solidFill>
                            <a:schemeClr val="bg1"/>
                          </a:solidFill>
                          <a:effectLst/>
                          <a:latin typeface="Arial" panose="020B0604020202020204" pitchFamily="34" charset="0"/>
                          <a:cs typeface="+mj-cs"/>
                        </a:rPr>
                        <a:t>וּמִמַדְנַח שִׁמְשָׁא יַת </a:t>
                      </a:r>
                      <a:r>
                        <a:rPr lang="he-IL" sz="2000" b="0" i="0" u="none" strike="noStrike">
                          <a:solidFill>
                            <a:srgbClr val="92D050"/>
                          </a:solidFill>
                          <a:effectLst/>
                          <a:latin typeface="Arial" panose="020B0604020202020204" pitchFamily="34" charset="0"/>
                          <a:cs typeface="+mj-cs"/>
                        </a:rPr>
                        <a:t>יְקָרֵהּ</a:t>
                      </a:r>
                      <a:r>
                        <a:rPr lang="he-IL" sz="2000" b="0" i="0" u="none" strike="noStrike">
                          <a:solidFill>
                            <a:schemeClr val="bg1"/>
                          </a:solidFill>
                          <a:effectLst/>
                          <a:latin typeface="Arial" panose="020B0604020202020204" pitchFamily="34" charset="0"/>
                          <a:cs typeface="+mj-cs"/>
                        </a:rPr>
                        <a:t> אֲרֵי יֵיתוּן כִּשְׁפַע נְהַר פְּרָת מְעִיקָן </a:t>
                      </a:r>
                      <a:r>
                        <a:rPr lang="he-IL" sz="2000" b="0" i="0" u="none" strike="noStrike">
                          <a:solidFill>
                            <a:srgbClr val="92D050"/>
                          </a:solidFill>
                          <a:effectLst/>
                          <a:latin typeface="Arial" panose="020B0604020202020204" pitchFamily="34" charset="0"/>
                          <a:cs typeface="+mj-cs"/>
                        </a:rPr>
                        <a:t>בְּמֵימְרָא דַייָ </a:t>
                      </a:r>
                      <a:r>
                        <a:rPr lang="he-IL" sz="2000" b="0" i="0" u="none" strike="noStrike">
                          <a:solidFill>
                            <a:schemeClr val="bg1"/>
                          </a:solidFill>
                          <a:effectLst/>
                          <a:latin typeface="Arial" panose="020B0604020202020204" pitchFamily="34" charset="0"/>
                          <a:cs typeface="+mj-cs"/>
                        </a:rPr>
                        <a:t>יִתַּבְּרוּן: </a:t>
                      </a:r>
                      <a:r>
                        <a:rPr lang="he-IL" sz="2000" b="0" i="0" u="none" strike="noStrike">
                          <a:solidFill>
                            <a:srgbClr val="00B0F0"/>
                          </a:solidFill>
                          <a:effectLst/>
                          <a:latin typeface="Arial" panose="020B0604020202020204" pitchFamily="34" charset="0"/>
                          <a:cs typeface="+mj-cs"/>
                        </a:rPr>
                        <a:t>כ</a:t>
                      </a:r>
                      <a:r>
                        <a:rPr lang="he-IL" sz="2000" b="0" i="0" u="none" strike="noStrike">
                          <a:solidFill>
                            <a:schemeClr val="bg1"/>
                          </a:solidFill>
                          <a:effectLst/>
                          <a:latin typeface="Arial" panose="020B0604020202020204" pitchFamily="34" charset="0"/>
                          <a:cs typeface="+mj-cs"/>
                        </a:rPr>
                        <a:t>  וְיֵיתֵי לְצִיוֹן </a:t>
                      </a:r>
                      <a:r>
                        <a:rPr lang="he-IL" sz="2000" b="0" i="0" u="none" strike="noStrike">
                          <a:solidFill>
                            <a:srgbClr val="FFFF00"/>
                          </a:solidFill>
                          <a:effectLst/>
                          <a:latin typeface="Arial" panose="020B0604020202020204" pitchFamily="34" charset="0"/>
                          <a:cs typeface="+mj-cs"/>
                        </a:rPr>
                        <a:t>פְרִיק</a:t>
                      </a:r>
                      <a:r>
                        <a:rPr lang="he-IL" sz="2000" b="0" i="0" u="none" strike="noStrike">
                          <a:solidFill>
                            <a:schemeClr val="bg1"/>
                          </a:solidFill>
                          <a:effectLst/>
                          <a:latin typeface="Arial" panose="020B0604020202020204" pitchFamily="34" charset="0"/>
                          <a:cs typeface="+mj-cs"/>
                        </a:rPr>
                        <a:t> וְלַאֲתָבָא </a:t>
                      </a:r>
                      <a:r>
                        <a:rPr lang="he-IL" sz="2000" b="0" i="0" u="none" strike="noStrike">
                          <a:solidFill>
                            <a:srgbClr val="FFFF00"/>
                          </a:solidFill>
                          <a:effectLst/>
                          <a:latin typeface="Arial" panose="020B0604020202020204" pitchFamily="34" charset="0"/>
                          <a:cs typeface="+mj-cs"/>
                        </a:rPr>
                        <a:t>מְרוֹדַיָא</a:t>
                      </a:r>
                      <a:r>
                        <a:rPr lang="he-IL" sz="2000" b="0" i="0" u="none" strike="noStrike">
                          <a:solidFill>
                            <a:schemeClr val="bg1"/>
                          </a:solidFill>
                          <a:effectLst/>
                          <a:latin typeface="Arial" panose="020B0604020202020204" pitchFamily="34" charset="0"/>
                          <a:cs typeface="+mj-cs"/>
                        </a:rPr>
                        <a:t> דְבֵית יַעֲקֹב לְאוֹרַיְתָא אֲמַר יְיָ: </a:t>
                      </a:r>
                      <a:r>
                        <a:rPr lang="he-IL" sz="2000" b="0" i="0" u="none" strike="noStrike">
                          <a:solidFill>
                            <a:srgbClr val="00B0F0"/>
                          </a:solidFill>
                          <a:effectLst/>
                          <a:latin typeface="Arial" panose="020B0604020202020204" pitchFamily="34" charset="0"/>
                          <a:cs typeface="+mj-cs"/>
                        </a:rPr>
                        <a:t>כא</a:t>
                      </a:r>
                      <a:r>
                        <a:rPr lang="he-IL" sz="2000" b="0" i="0" u="none" strike="noStrike">
                          <a:solidFill>
                            <a:schemeClr val="bg1"/>
                          </a:solidFill>
                          <a:effectLst/>
                          <a:latin typeface="Arial" panose="020B0604020202020204" pitchFamily="34" charset="0"/>
                          <a:cs typeface="+mj-cs"/>
                        </a:rPr>
                        <a:t>  וַאֲנָא דֵין קְיָמִי עִמְהוֹן אֲמַר יְיָ </a:t>
                      </a:r>
                      <a:r>
                        <a:rPr lang="he-IL" sz="2000" b="0" i="0" u="none" strike="noStrike">
                          <a:solidFill>
                            <a:schemeClr val="accent2">
                              <a:lumMod val="60000"/>
                              <a:lumOff val="40000"/>
                            </a:schemeClr>
                          </a:solidFill>
                          <a:effectLst/>
                          <a:latin typeface="Arial" panose="020B0604020202020204" pitchFamily="34" charset="0"/>
                          <a:cs typeface="+mj-cs"/>
                        </a:rPr>
                        <a:t>רוּחַ קוּדְשִׁי</a:t>
                      </a:r>
                      <a:r>
                        <a:rPr lang="he-IL" sz="2000" b="0" i="0" u="none" strike="noStrike">
                          <a:solidFill>
                            <a:schemeClr val="bg1"/>
                          </a:solidFill>
                          <a:effectLst/>
                          <a:latin typeface="Arial" panose="020B0604020202020204" pitchFamily="34" charset="0"/>
                          <a:cs typeface="+mj-cs"/>
                        </a:rPr>
                        <a:t> דַעֲלָךְ </a:t>
                      </a:r>
                      <a:r>
                        <a:rPr lang="he-IL" sz="2000" b="0" i="0" u="none" strike="noStrike">
                          <a:solidFill>
                            <a:schemeClr val="accent2">
                              <a:lumMod val="60000"/>
                              <a:lumOff val="40000"/>
                            </a:schemeClr>
                          </a:solidFill>
                          <a:effectLst/>
                          <a:latin typeface="Arial" panose="020B0604020202020204" pitchFamily="34" charset="0"/>
                          <a:cs typeface="+mj-cs"/>
                        </a:rPr>
                        <a:t>וּפִתְגָמֵי נְבוּאָתִי </a:t>
                      </a:r>
                      <a:r>
                        <a:rPr lang="he-IL" sz="2000" b="0" i="0" u="none" strike="noStrike">
                          <a:solidFill>
                            <a:schemeClr val="bg1"/>
                          </a:solidFill>
                          <a:effectLst/>
                          <a:latin typeface="Arial" panose="020B0604020202020204" pitchFamily="34" charset="0"/>
                          <a:cs typeface="+mj-cs"/>
                        </a:rPr>
                        <a:t>דְשַׁוֵתִי בְּפוּמָךְ לָא יֶעְדוּן מִפּוּמָךְ וּמִפּוּם בְּנָךְ וּמִפּוּם בְּנֵי בְנָךְ אֲמַר יְיָ מִכְּעַן וְעַד עַלְמָא:</a:t>
                      </a:r>
                      <a:endParaRPr lang="he-IL" sz="3600">
                        <a:solidFill>
                          <a:schemeClr val="bg1"/>
                        </a:solidFill>
                        <a:effectLst/>
                        <a:cs typeface="+mj-cs"/>
                      </a:endParaRPr>
                    </a:p>
                  </a:txBody>
                  <a:tcPr marL="63500" marR="63500" marT="63500" marB="635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155085357"/>
                  </a:ext>
                </a:extLst>
              </a:tr>
            </a:tbl>
          </a:graphicData>
        </a:graphic>
      </p:graphicFrame>
      <mc:AlternateContent xmlns:mc="http://schemas.openxmlformats.org/markup-compatibility/2006">
        <mc:Choice xmlns:p14="http://schemas.microsoft.com/office/powerpoint/2010/main" Requires="p14">
          <p:contentPart p14:bwMode="auto" r:id="rId4">
            <p14:nvContentPartPr>
              <p14:cNvPr id="3" name="Ink 2">
                <a:extLst>
                  <a:ext uri="{FF2B5EF4-FFF2-40B4-BE49-F238E27FC236}">
                    <a16:creationId xmlns:a16="http://schemas.microsoft.com/office/drawing/2014/main" id="{DF3E3A2C-3C2B-505A-487C-A6B64910F16E}"/>
                  </a:ext>
                </a:extLst>
              </p14:cNvPr>
              <p14:cNvContentPartPr/>
              <p14:nvPr/>
            </p14:nvContentPartPr>
            <p14:xfrm>
              <a:off x="7419636" y="903188"/>
              <a:ext cx="1021320" cy="48960"/>
            </p14:xfrm>
          </p:contentPart>
        </mc:Choice>
        <mc:Fallback>
          <p:pic>
            <p:nvPicPr>
              <p:cNvPr id="3" name="Ink 2">
                <a:extLst>
                  <a:ext uri="{FF2B5EF4-FFF2-40B4-BE49-F238E27FC236}">
                    <a16:creationId xmlns:a16="http://schemas.microsoft.com/office/drawing/2014/main" id="{DF3E3A2C-3C2B-505A-487C-A6B64910F16E}"/>
                  </a:ext>
                </a:extLst>
              </p:cNvPr>
              <p:cNvPicPr/>
              <p:nvPr/>
            </p:nvPicPr>
            <p:blipFill>
              <a:blip r:embed="rId5"/>
              <a:stretch>
                <a:fillRect/>
              </a:stretch>
            </p:blipFill>
            <p:spPr>
              <a:xfrm>
                <a:off x="7401996" y="885188"/>
                <a:ext cx="1056960" cy="84600"/>
              </a:xfrm>
              <a:prstGeom prst="rect">
                <a:avLst/>
              </a:prstGeom>
            </p:spPr>
          </p:pic>
        </mc:Fallback>
      </mc:AlternateContent>
      <mc:AlternateContent xmlns:mc="http://schemas.openxmlformats.org/markup-compatibility/2006">
        <mc:Choice xmlns:p14="http://schemas.microsoft.com/office/powerpoint/2010/main" Requires="p14">
          <p:contentPart p14:bwMode="auto" r:id="rId6">
            <p14:nvContentPartPr>
              <p14:cNvPr id="5" name="Ink 4">
                <a:extLst>
                  <a:ext uri="{FF2B5EF4-FFF2-40B4-BE49-F238E27FC236}">
                    <a16:creationId xmlns:a16="http://schemas.microsoft.com/office/drawing/2014/main" id="{4ACB80BF-F179-C60B-48EE-D5A807F6D323}"/>
                  </a:ext>
                </a:extLst>
              </p14:cNvPr>
              <p14:cNvContentPartPr/>
              <p14:nvPr/>
            </p14:nvContentPartPr>
            <p14:xfrm>
              <a:off x="6472116" y="905708"/>
              <a:ext cx="520920" cy="23040"/>
            </p14:xfrm>
          </p:contentPart>
        </mc:Choice>
        <mc:Fallback>
          <p:pic>
            <p:nvPicPr>
              <p:cNvPr id="5" name="Ink 4">
                <a:extLst>
                  <a:ext uri="{FF2B5EF4-FFF2-40B4-BE49-F238E27FC236}">
                    <a16:creationId xmlns:a16="http://schemas.microsoft.com/office/drawing/2014/main" id="{4ACB80BF-F179-C60B-48EE-D5A807F6D323}"/>
                  </a:ext>
                </a:extLst>
              </p:cNvPr>
              <p:cNvPicPr/>
              <p:nvPr/>
            </p:nvPicPr>
            <p:blipFill>
              <a:blip r:embed="rId7"/>
              <a:stretch>
                <a:fillRect/>
              </a:stretch>
            </p:blipFill>
            <p:spPr>
              <a:xfrm>
                <a:off x="6454476" y="888068"/>
                <a:ext cx="556560" cy="58680"/>
              </a:xfrm>
              <a:prstGeom prst="rect">
                <a:avLst/>
              </a:prstGeom>
            </p:spPr>
          </p:pic>
        </mc:Fallback>
      </mc:AlternateContent>
      <mc:AlternateContent xmlns:mc="http://schemas.openxmlformats.org/markup-compatibility/2006">
        <mc:Choice xmlns:p14="http://schemas.microsoft.com/office/powerpoint/2010/main" Requires="p14">
          <p:contentPart p14:bwMode="auto" r:id="rId8">
            <p14:nvContentPartPr>
              <p14:cNvPr id="7" name="Ink 6">
                <a:extLst>
                  <a:ext uri="{FF2B5EF4-FFF2-40B4-BE49-F238E27FC236}">
                    <a16:creationId xmlns:a16="http://schemas.microsoft.com/office/drawing/2014/main" id="{7EF9DCD3-D44E-D58A-9F26-89509819543C}"/>
                  </a:ext>
                </a:extLst>
              </p14:cNvPr>
              <p14:cNvContentPartPr/>
              <p14:nvPr/>
            </p14:nvContentPartPr>
            <p14:xfrm>
              <a:off x="8669916" y="1216748"/>
              <a:ext cx="627120" cy="67320"/>
            </p14:xfrm>
          </p:contentPart>
        </mc:Choice>
        <mc:Fallback>
          <p:pic>
            <p:nvPicPr>
              <p:cNvPr id="7" name="Ink 6">
                <a:extLst>
                  <a:ext uri="{FF2B5EF4-FFF2-40B4-BE49-F238E27FC236}">
                    <a16:creationId xmlns:a16="http://schemas.microsoft.com/office/drawing/2014/main" id="{7EF9DCD3-D44E-D58A-9F26-89509819543C}"/>
                  </a:ext>
                </a:extLst>
              </p:cNvPr>
              <p:cNvPicPr/>
              <p:nvPr/>
            </p:nvPicPr>
            <p:blipFill>
              <a:blip r:embed="rId9"/>
              <a:stretch>
                <a:fillRect/>
              </a:stretch>
            </p:blipFill>
            <p:spPr>
              <a:xfrm>
                <a:off x="8651916" y="1199108"/>
                <a:ext cx="662760" cy="102960"/>
              </a:xfrm>
              <a:prstGeom prst="rect">
                <a:avLst/>
              </a:prstGeom>
            </p:spPr>
          </p:pic>
        </mc:Fallback>
      </mc:AlternateContent>
      <mc:AlternateContent xmlns:mc="http://schemas.openxmlformats.org/markup-compatibility/2006">
        <mc:Choice xmlns:p14="http://schemas.microsoft.com/office/powerpoint/2010/main" Requires="p14">
          <p:contentPart p14:bwMode="auto" r:id="rId10">
            <p14:nvContentPartPr>
              <p14:cNvPr id="9" name="Ink 8">
                <a:extLst>
                  <a:ext uri="{FF2B5EF4-FFF2-40B4-BE49-F238E27FC236}">
                    <a16:creationId xmlns:a16="http://schemas.microsoft.com/office/drawing/2014/main" id="{1793F16D-087E-D77A-4547-B42D9B3D2509}"/>
                  </a:ext>
                </a:extLst>
              </p14:cNvPr>
              <p14:cNvContentPartPr/>
              <p14:nvPr/>
            </p14:nvContentPartPr>
            <p14:xfrm>
              <a:off x="7397676" y="2097308"/>
              <a:ext cx="862200" cy="52200"/>
            </p14:xfrm>
          </p:contentPart>
        </mc:Choice>
        <mc:Fallback>
          <p:pic>
            <p:nvPicPr>
              <p:cNvPr id="9" name="Ink 8">
                <a:extLst>
                  <a:ext uri="{FF2B5EF4-FFF2-40B4-BE49-F238E27FC236}">
                    <a16:creationId xmlns:a16="http://schemas.microsoft.com/office/drawing/2014/main" id="{1793F16D-087E-D77A-4547-B42D9B3D2509}"/>
                  </a:ext>
                </a:extLst>
              </p:cNvPr>
              <p:cNvPicPr/>
              <p:nvPr/>
            </p:nvPicPr>
            <p:blipFill>
              <a:blip r:embed="rId11"/>
              <a:stretch>
                <a:fillRect/>
              </a:stretch>
            </p:blipFill>
            <p:spPr>
              <a:xfrm>
                <a:off x="7379676" y="2079308"/>
                <a:ext cx="897840" cy="87840"/>
              </a:xfrm>
              <a:prstGeom prst="rect">
                <a:avLst/>
              </a:prstGeom>
            </p:spPr>
          </p:pic>
        </mc:Fallback>
      </mc:AlternateContent>
      <mc:AlternateContent xmlns:mc="http://schemas.openxmlformats.org/markup-compatibility/2006">
        <mc:Choice xmlns:p14="http://schemas.microsoft.com/office/powerpoint/2010/main" Requires="p14">
          <p:contentPart p14:bwMode="auto" r:id="rId12">
            <p14:nvContentPartPr>
              <p14:cNvPr id="10" name="Ink 9">
                <a:extLst>
                  <a:ext uri="{FF2B5EF4-FFF2-40B4-BE49-F238E27FC236}">
                    <a16:creationId xmlns:a16="http://schemas.microsoft.com/office/drawing/2014/main" id="{FEE92B6B-067E-C98C-6B09-AE7403059B2E}"/>
                  </a:ext>
                </a:extLst>
              </p14:cNvPr>
              <p14:cNvContentPartPr/>
              <p14:nvPr/>
            </p14:nvContentPartPr>
            <p14:xfrm>
              <a:off x="7999956" y="2413748"/>
              <a:ext cx="735480" cy="48960"/>
            </p14:xfrm>
          </p:contentPart>
        </mc:Choice>
        <mc:Fallback>
          <p:pic>
            <p:nvPicPr>
              <p:cNvPr id="10" name="Ink 9">
                <a:extLst>
                  <a:ext uri="{FF2B5EF4-FFF2-40B4-BE49-F238E27FC236}">
                    <a16:creationId xmlns:a16="http://schemas.microsoft.com/office/drawing/2014/main" id="{FEE92B6B-067E-C98C-6B09-AE7403059B2E}"/>
                  </a:ext>
                </a:extLst>
              </p:cNvPr>
              <p:cNvPicPr/>
              <p:nvPr/>
            </p:nvPicPr>
            <p:blipFill>
              <a:blip r:embed="rId13"/>
              <a:stretch>
                <a:fillRect/>
              </a:stretch>
            </p:blipFill>
            <p:spPr>
              <a:xfrm>
                <a:off x="7982316" y="2396108"/>
                <a:ext cx="771120" cy="84600"/>
              </a:xfrm>
              <a:prstGeom prst="rect">
                <a:avLst/>
              </a:prstGeom>
            </p:spPr>
          </p:pic>
        </mc:Fallback>
      </mc:AlternateContent>
      <p:grpSp>
        <p:nvGrpSpPr>
          <p:cNvPr id="13" name="Group 12">
            <a:extLst>
              <a:ext uri="{FF2B5EF4-FFF2-40B4-BE49-F238E27FC236}">
                <a16:creationId xmlns:a16="http://schemas.microsoft.com/office/drawing/2014/main" id="{46D81031-9A89-F107-115A-651F82AADC1D}"/>
              </a:ext>
            </a:extLst>
          </p:cNvPr>
          <p:cNvGrpSpPr/>
          <p:nvPr/>
        </p:nvGrpSpPr>
        <p:grpSpPr>
          <a:xfrm>
            <a:off x="6425316" y="2993708"/>
            <a:ext cx="896400" cy="53640"/>
            <a:chOff x="6425316" y="2993708"/>
            <a:chExt cx="896400" cy="53640"/>
          </a:xfrm>
        </p:grpSpPr>
        <mc:AlternateContent xmlns:mc="http://schemas.openxmlformats.org/markup-compatibility/2006">
          <mc:Choice xmlns:p14="http://schemas.microsoft.com/office/powerpoint/2010/main" Requires="p14">
            <p:contentPart p14:bwMode="auto" r:id="rId14">
              <p14:nvContentPartPr>
                <p14:cNvPr id="11" name="Ink 10">
                  <a:extLst>
                    <a:ext uri="{FF2B5EF4-FFF2-40B4-BE49-F238E27FC236}">
                      <a16:creationId xmlns:a16="http://schemas.microsoft.com/office/drawing/2014/main" id="{CAB6FB5F-9A9A-BA7E-471C-57FDEA4C448D}"/>
                    </a:ext>
                  </a:extLst>
                </p14:cNvPr>
                <p14:cNvContentPartPr/>
                <p14:nvPr/>
              </p14:nvContentPartPr>
              <p14:xfrm>
                <a:off x="7179876" y="3037268"/>
                <a:ext cx="93600" cy="10080"/>
              </p14:xfrm>
            </p:contentPart>
          </mc:Choice>
          <mc:Fallback>
            <p:pic>
              <p:nvPicPr>
                <p:cNvPr id="11" name="Ink 10">
                  <a:extLst>
                    <a:ext uri="{FF2B5EF4-FFF2-40B4-BE49-F238E27FC236}">
                      <a16:creationId xmlns:a16="http://schemas.microsoft.com/office/drawing/2014/main" id="{CAB6FB5F-9A9A-BA7E-471C-57FDEA4C448D}"/>
                    </a:ext>
                  </a:extLst>
                </p:cNvPr>
                <p:cNvPicPr/>
                <p:nvPr/>
              </p:nvPicPr>
              <p:blipFill>
                <a:blip r:embed="rId15"/>
                <a:stretch>
                  <a:fillRect/>
                </a:stretch>
              </p:blipFill>
              <p:spPr>
                <a:xfrm>
                  <a:off x="7161876" y="3019628"/>
                  <a:ext cx="129240" cy="45720"/>
                </a:xfrm>
                <a:prstGeom prst="rect">
                  <a:avLst/>
                </a:prstGeom>
              </p:spPr>
            </p:pic>
          </mc:Fallback>
        </mc:AlternateContent>
        <mc:AlternateContent xmlns:mc="http://schemas.openxmlformats.org/markup-compatibility/2006">
          <mc:Choice xmlns:p14="http://schemas.microsoft.com/office/powerpoint/2010/main" Requires="p14">
            <p:contentPart p14:bwMode="auto" r:id="rId16">
              <p14:nvContentPartPr>
                <p14:cNvPr id="12" name="Ink 11">
                  <a:extLst>
                    <a:ext uri="{FF2B5EF4-FFF2-40B4-BE49-F238E27FC236}">
                      <a16:creationId xmlns:a16="http://schemas.microsoft.com/office/drawing/2014/main" id="{EFEF668B-7609-6F28-652B-9237DD6AA5C3}"/>
                    </a:ext>
                  </a:extLst>
                </p14:cNvPr>
                <p14:cNvContentPartPr/>
                <p14:nvPr/>
              </p14:nvContentPartPr>
              <p14:xfrm>
                <a:off x="6425316" y="2993708"/>
                <a:ext cx="896400" cy="46080"/>
              </p14:xfrm>
            </p:contentPart>
          </mc:Choice>
          <mc:Fallback>
            <p:pic>
              <p:nvPicPr>
                <p:cNvPr id="12" name="Ink 11">
                  <a:extLst>
                    <a:ext uri="{FF2B5EF4-FFF2-40B4-BE49-F238E27FC236}">
                      <a16:creationId xmlns:a16="http://schemas.microsoft.com/office/drawing/2014/main" id="{EFEF668B-7609-6F28-652B-9237DD6AA5C3}"/>
                    </a:ext>
                  </a:extLst>
                </p:cNvPr>
                <p:cNvPicPr/>
                <p:nvPr/>
              </p:nvPicPr>
              <p:blipFill>
                <a:blip r:embed="rId17"/>
                <a:stretch>
                  <a:fillRect/>
                </a:stretch>
              </p:blipFill>
              <p:spPr>
                <a:xfrm>
                  <a:off x="6407316" y="2975708"/>
                  <a:ext cx="932040" cy="8172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18">
            <p14:nvContentPartPr>
              <p14:cNvPr id="14" name="Ink 13">
                <a:extLst>
                  <a:ext uri="{FF2B5EF4-FFF2-40B4-BE49-F238E27FC236}">
                    <a16:creationId xmlns:a16="http://schemas.microsoft.com/office/drawing/2014/main" id="{0DC19874-DA6A-3759-8ED7-5EE53B610A91}"/>
                  </a:ext>
                </a:extLst>
              </p14:cNvPr>
              <p14:cNvContentPartPr/>
              <p14:nvPr/>
            </p14:nvContentPartPr>
            <p14:xfrm>
              <a:off x="6918876" y="3594188"/>
              <a:ext cx="536760" cy="388080"/>
            </p14:xfrm>
          </p:contentPart>
        </mc:Choice>
        <mc:Fallback>
          <p:pic>
            <p:nvPicPr>
              <p:cNvPr id="14" name="Ink 13">
                <a:extLst>
                  <a:ext uri="{FF2B5EF4-FFF2-40B4-BE49-F238E27FC236}">
                    <a16:creationId xmlns:a16="http://schemas.microsoft.com/office/drawing/2014/main" id="{0DC19874-DA6A-3759-8ED7-5EE53B610A91}"/>
                  </a:ext>
                </a:extLst>
              </p:cNvPr>
              <p:cNvPicPr/>
              <p:nvPr/>
            </p:nvPicPr>
            <p:blipFill>
              <a:blip r:embed="rId19"/>
              <a:stretch>
                <a:fillRect/>
              </a:stretch>
            </p:blipFill>
            <p:spPr>
              <a:xfrm>
                <a:off x="6900876" y="3576548"/>
                <a:ext cx="572400" cy="423720"/>
              </a:xfrm>
              <a:prstGeom prst="rect">
                <a:avLst/>
              </a:prstGeom>
            </p:spPr>
          </p:pic>
        </mc:Fallback>
      </mc:AlternateContent>
      <mc:AlternateContent xmlns:mc="http://schemas.openxmlformats.org/markup-compatibility/2006">
        <mc:Choice xmlns:p14="http://schemas.microsoft.com/office/powerpoint/2010/main" Requires="p14">
          <p:contentPart p14:bwMode="auto" r:id="rId20">
            <p14:nvContentPartPr>
              <p14:cNvPr id="15" name="Ink 14">
                <a:extLst>
                  <a:ext uri="{FF2B5EF4-FFF2-40B4-BE49-F238E27FC236}">
                    <a16:creationId xmlns:a16="http://schemas.microsoft.com/office/drawing/2014/main" id="{27E38AE7-F84F-E1EE-7F5D-5055055156E5}"/>
                  </a:ext>
                </a:extLst>
              </p14:cNvPr>
              <p14:cNvContentPartPr/>
              <p14:nvPr/>
            </p14:nvContentPartPr>
            <p14:xfrm>
              <a:off x="7503876" y="3907748"/>
              <a:ext cx="752400" cy="62280"/>
            </p14:xfrm>
          </p:contentPart>
        </mc:Choice>
        <mc:Fallback>
          <p:pic>
            <p:nvPicPr>
              <p:cNvPr id="15" name="Ink 14">
                <a:extLst>
                  <a:ext uri="{FF2B5EF4-FFF2-40B4-BE49-F238E27FC236}">
                    <a16:creationId xmlns:a16="http://schemas.microsoft.com/office/drawing/2014/main" id="{27E38AE7-F84F-E1EE-7F5D-5055055156E5}"/>
                  </a:ext>
                </a:extLst>
              </p:cNvPr>
              <p:cNvPicPr/>
              <p:nvPr/>
            </p:nvPicPr>
            <p:blipFill>
              <a:blip r:embed="rId21"/>
              <a:stretch>
                <a:fillRect/>
              </a:stretch>
            </p:blipFill>
            <p:spPr>
              <a:xfrm>
                <a:off x="7486236" y="3889748"/>
                <a:ext cx="788040" cy="97920"/>
              </a:xfrm>
              <a:prstGeom prst="rect">
                <a:avLst/>
              </a:prstGeom>
            </p:spPr>
          </p:pic>
        </mc:Fallback>
      </mc:AlternateContent>
      <mc:AlternateContent xmlns:mc="http://schemas.openxmlformats.org/markup-compatibility/2006">
        <mc:Choice xmlns:p14="http://schemas.microsoft.com/office/powerpoint/2010/main" Requires="p14">
          <p:contentPart p14:bwMode="auto" r:id="rId22">
            <p14:nvContentPartPr>
              <p14:cNvPr id="16" name="Ink 15">
                <a:extLst>
                  <a:ext uri="{FF2B5EF4-FFF2-40B4-BE49-F238E27FC236}">
                    <a16:creationId xmlns:a16="http://schemas.microsoft.com/office/drawing/2014/main" id="{836EB3D3-8C28-9EE2-BBF9-B8CA430CB313}"/>
                  </a:ext>
                </a:extLst>
              </p14:cNvPr>
              <p14:cNvContentPartPr/>
              <p14:nvPr/>
            </p14:nvContentPartPr>
            <p14:xfrm>
              <a:off x="6256476" y="4497428"/>
              <a:ext cx="301680" cy="46440"/>
            </p14:xfrm>
          </p:contentPart>
        </mc:Choice>
        <mc:Fallback>
          <p:pic>
            <p:nvPicPr>
              <p:cNvPr id="16" name="Ink 15">
                <a:extLst>
                  <a:ext uri="{FF2B5EF4-FFF2-40B4-BE49-F238E27FC236}">
                    <a16:creationId xmlns:a16="http://schemas.microsoft.com/office/drawing/2014/main" id="{836EB3D3-8C28-9EE2-BBF9-B8CA430CB313}"/>
                  </a:ext>
                </a:extLst>
              </p:cNvPr>
              <p:cNvPicPr/>
              <p:nvPr/>
            </p:nvPicPr>
            <p:blipFill>
              <a:blip r:embed="rId23"/>
              <a:stretch>
                <a:fillRect/>
              </a:stretch>
            </p:blipFill>
            <p:spPr>
              <a:xfrm>
                <a:off x="6238476" y="4479428"/>
                <a:ext cx="337320" cy="82080"/>
              </a:xfrm>
              <a:prstGeom prst="rect">
                <a:avLst/>
              </a:prstGeom>
            </p:spPr>
          </p:pic>
        </mc:Fallback>
      </mc:AlternateContent>
      <p:grpSp>
        <p:nvGrpSpPr>
          <p:cNvPr id="19" name="Group 18">
            <a:extLst>
              <a:ext uri="{FF2B5EF4-FFF2-40B4-BE49-F238E27FC236}">
                <a16:creationId xmlns:a16="http://schemas.microsoft.com/office/drawing/2014/main" id="{01387B31-F745-8D22-A828-61D66952AF1B}"/>
              </a:ext>
            </a:extLst>
          </p:cNvPr>
          <p:cNvGrpSpPr/>
          <p:nvPr/>
        </p:nvGrpSpPr>
        <p:grpSpPr>
          <a:xfrm>
            <a:off x="7006716" y="4837628"/>
            <a:ext cx="2300760" cy="51840"/>
            <a:chOff x="7006716" y="4837628"/>
            <a:chExt cx="2300760" cy="51840"/>
          </a:xfrm>
        </p:grpSpPr>
        <mc:AlternateContent xmlns:mc="http://schemas.openxmlformats.org/markup-compatibility/2006">
          <mc:Choice xmlns:p14="http://schemas.microsoft.com/office/powerpoint/2010/main" Requires="p14">
            <p:contentPart p14:bwMode="auto" r:id="rId24">
              <p14:nvContentPartPr>
                <p14:cNvPr id="17" name="Ink 16">
                  <a:extLst>
                    <a:ext uri="{FF2B5EF4-FFF2-40B4-BE49-F238E27FC236}">
                      <a16:creationId xmlns:a16="http://schemas.microsoft.com/office/drawing/2014/main" id="{B8118063-10A2-5F43-469B-6C341B5DED30}"/>
                    </a:ext>
                  </a:extLst>
                </p14:cNvPr>
                <p14:cNvContentPartPr/>
                <p14:nvPr/>
              </p14:nvContentPartPr>
              <p14:xfrm>
                <a:off x="8827236" y="4837628"/>
                <a:ext cx="480240" cy="48240"/>
              </p14:xfrm>
            </p:contentPart>
          </mc:Choice>
          <mc:Fallback>
            <p:pic>
              <p:nvPicPr>
                <p:cNvPr id="17" name="Ink 16">
                  <a:extLst>
                    <a:ext uri="{FF2B5EF4-FFF2-40B4-BE49-F238E27FC236}">
                      <a16:creationId xmlns:a16="http://schemas.microsoft.com/office/drawing/2014/main" id="{B8118063-10A2-5F43-469B-6C341B5DED30}"/>
                    </a:ext>
                  </a:extLst>
                </p:cNvPr>
                <p:cNvPicPr/>
                <p:nvPr/>
              </p:nvPicPr>
              <p:blipFill>
                <a:blip r:embed="rId25"/>
                <a:stretch>
                  <a:fillRect/>
                </a:stretch>
              </p:blipFill>
              <p:spPr>
                <a:xfrm>
                  <a:off x="8809236" y="4819628"/>
                  <a:ext cx="515880" cy="83880"/>
                </a:xfrm>
                <a:prstGeom prst="rect">
                  <a:avLst/>
                </a:prstGeom>
              </p:spPr>
            </p:pic>
          </mc:Fallback>
        </mc:AlternateContent>
        <mc:AlternateContent xmlns:mc="http://schemas.openxmlformats.org/markup-compatibility/2006">
          <mc:Choice xmlns:p14="http://schemas.microsoft.com/office/powerpoint/2010/main" Requires="p14">
            <p:contentPart p14:bwMode="auto" r:id="rId26">
              <p14:nvContentPartPr>
                <p14:cNvPr id="18" name="Ink 17">
                  <a:extLst>
                    <a:ext uri="{FF2B5EF4-FFF2-40B4-BE49-F238E27FC236}">
                      <a16:creationId xmlns:a16="http://schemas.microsoft.com/office/drawing/2014/main" id="{C3CFE879-DFFE-E839-E83D-3B7FB9C72A8A}"/>
                    </a:ext>
                  </a:extLst>
                </p14:cNvPr>
                <p14:cNvContentPartPr/>
                <p14:nvPr/>
              </p14:nvContentPartPr>
              <p14:xfrm>
                <a:off x="7006716" y="4856708"/>
                <a:ext cx="1198800" cy="32760"/>
              </p14:xfrm>
            </p:contentPart>
          </mc:Choice>
          <mc:Fallback>
            <p:pic>
              <p:nvPicPr>
                <p:cNvPr id="18" name="Ink 17">
                  <a:extLst>
                    <a:ext uri="{FF2B5EF4-FFF2-40B4-BE49-F238E27FC236}">
                      <a16:creationId xmlns:a16="http://schemas.microsoft.com/office/drawing/2014/main" id="{C3CFE879-DFFE-E839-E83D-3B7FB9C72A8A}"/>
                    </a:ext>
                  </a:extLst>
                </p:cNvPr>
                <p:cNvPicPr/>
                <p:nvPr/>
              </p:nvPicPr>
              <p:blipFill>
                <a:blip r:embed="rId27"/>
                <a:stretch>
                  <a:fillRect/>
                </a:stretch>
              </p:blipFill>
              <p:spPr>
                <a:xfrm>
                  <a:off x="6988716" y="4839068"/>
                  <a:ext cx="1234440" cy="6840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28">
            <p14:nvContentPartPr>
              <p14:cNvPr id="20" name="Ink 19">
                <a:extLst>
                  <a:ext uri="{FF2B5EF4-FFF2-40B4-BE49-F238E27FC236}">
                    <a16:creationId xmlns:a16="http://schemas.microsoft.com/office/drawing/2014/main" id="{D4F18332-64B6-83AC-7B2B-13C9D04CC5D7}"/>
                  </a:ext>
                </a:extLst>
              </p14:cNvPr>
              <p14:cNvContentPartPr/>
              <p14:nvPr/>
            </p14:nvContentPartPr>
            <p14:xfrm>
              <a:off x="6541956" y="5460068"/>
              <a:ext cx="392040" cy="39240"/>
            </p14:xfrm>
          </p:contentPart>
        </mc:Choice>
        <mc:Fallback>
          <p:pic>
            <p:nvPicPr>
              <p:cNvPr id="20" name="Ink 19">
                <a:extLst>
                  <a:ext uri="{FF2B5EF4-FFF2-40B4-BE49-F238E27FC236}">
                    <a16:creationId xmlns:a16="http://schemas.microsoft.com/office/drawing/2014/main" id="{D4F18332-64B6-83AC-7B2B-13C9D04CC5D7}"/>
                  </a:ext>
                </a:extLst>
              </p:cNvPr>
              <p:cNvPicPr/>
              <p:nvPr/>
            </p:nvPicPr>
            <p:blipFill>
              <a:blip r:embed="rId29"/>
              <a:stretch>
                <a:fillRect/>
              </a:stretch>
            </p:blipFill>
            <p:spPr>
              <a:xfrm>
                <a:off x="6524316" y="5442428"/>
                <a:ext cx="427680" cy="74880"/>
              </a:xfrm>
              <a:prstGeom prst="rect">
                <a:avLst/>
              </a:prstGeom>
            </p:spPr>
          </p:pic>
        </mc:Fallback>
      </mc:AlternateContent>
      <mc:AlternateContent xmlns:mc="http://schemas.openxmlformats.org/markup-compatibility/2006">
        <mc:Choice xmlns:p14="http://schemas.microsoft.com/office/powerpoint/2010/main" Requires="p14">
          <p:contentPart p14:bwMode="auto" r:id="rId30">
            <p14:nvContentPartPr>
              <p14:cNvPr id="21" name="Ink 20">
                <a:extLst>
                  <a:ext uri="{FF2B5EF4-FFF2-40B4-BE49-F238E27FC236}">
                    <a16:creationId xmlns:a16="http://schemas.microsoft.com/office/drawing/2014/main" id="{186A2582-50C6-1908-E8C5-451E22B4EBE3}"/>
                  </a:ext>
                </a:extLst>
              </p14:cNvPr>
              <p14:cNvContentPartPr/>
              <p14:nvPr/>
            </p14:nvContentPartPr>
            <p14:xfrm>
              <a:off x="8821116" y="5838068"/>
              <a:ext cx="424080" cy="25920"/>
            </p14:xfrm>
          </p:contentPart>
        </mc:Choice>
        <mc:Fallback>
          <p:pic>
            <p:nvPicPr>
              <p:cNvPr id="21" name="Ink 20">
                <a:extLst>
                  <a:ext uri="{FF2B5EF4-FFF2-40B4-BE49-F238E27FC236}">
                    <a16:creationId xmlns:a16="http://schemas.microsoft.com/office/drawing/2014/main" id="{186A2582-50C6-1908-E8C5-451E22B4EBE3}"/>
                  </a:ext>
                </a:extLst>
              </p:cNvPr>
              <p:cNvPicPr/>
              <p:nvPr/>
            </p:nvPicPr>
            <p:blipFill>
              <a:blip r:embed="rId31"/>
              <a:stretch>
                <a:fillRect/>
              </a:stretch>
            </p:blipFill>
            <p:spPr>
              <a:xfrm>
                <a:off x="8803116" y="5820428"/>
                <a:ext cx="459720" cy="61560"/>
              </a:xfrm>
              <a:prstGeom prst="rect">
                <a:avLst/>
              </a:prstGeom>
            </p:spPr>
          </p:pic>
        </mc:Fallback>
      </mc:AlternateContent>
      <mc:AlternateContent xmlns:mc="http://schemas.openxmlformats.org/markup-compatibility/2006">
        <mc:Choice xmlns:p14="http://schemas.microsoft.com/office/powerpoint/2010/main" Requires="p14">
          <p:contentPart p14:bwMode="auto" r:id="rId32">
            <p14:nvContentPartPr>
              <p14:cNvPr id="22" name="Ink 21">
                <a:extLst>
                  <a:ext uri="{FF2B5EF4-FFF2-40B4-BE49-F238E27FC236}">
                    <a16:creationId xmlns:a16="http://schemas.microsoft.com/office/drawing/2014/main" id="{237C41FE-17A8-991F-E9C0-AF5FC216CD1E}"/>
                  </a:ext>
                </a:extLst>
              </p14:cNvPr>
              <p14:cNvContentPartPr/>
              <p14:nvPr/>
            </p14:nvContentPartPr>
            <p14:xfrm>
              <a:off x="1931796" y="5188628"/>
              <a:ext cx="932040" cy="95040"/>
            </p14:xfrm>
          </p:contentPart>
        </mc:Choice>
        <mc:Fallback>
          <p:pic>
            <p:nvPicPr>
              <p:cNvPr id="22" name="Ink 21">
                <a:extLst>
                  <a:ext uri="{FF2B5EF4-FFF2-40B4-BE49-F238E27FC236}">
                    <a16:creationId xmlns:a16="http://schemas.microsoft.com/office/drawing/2014/main" id="{237C41FE-17A8-991F-E9C0-AF5FC216CD1E}"/>
                  </a:ext>
                </a:extLst>
              </p:cNvPr>
              <p:cNvPicPr/>
              <p:nvPr/>
            </p:nvPicPr>
            <p:blipFill>
              <a:blip r:embed="rId33"/>
              <a:stretch>
                <a:fillRect/>
              </a:stretch>
            </p:blipFill>
            <p:spPr>
              <a:xfrm>
                <a:off x="1914156" y="5170988"/>
                <a:ext cx="967680" cy="130680"/>
              </a:xfrm>
              <a:prstGeom prst="rect">
                <a:avLst/>
              </a:prstGeom>
            </p:spPr>
          </p:pic>
        </mc:Fallback>
      </mc:AlternateContent>
    </p:spTree>
    <p:extLst>
      <p:ext uri="{BB962C8B-B14F-4D97-AF65-F5344CB8AC3E}">
        <p14:creationId xmlns:p14="http://schemas.microsoft.com/office/powerpoint/2010/main" val="52382170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69D15CC-F0E8-9C03-93EB-DEE5EB77A94D}"/>
              </a:ext>
            </a:extLst>
          </p:cNvPr>
          <p:cNvSpPr/>
          <p:nvPr/>
        </p:nvSpPr>
        <p:spPr>
          <a:xfrm>
            <a:off x="1405353" y="482600"/>
            <a:ext cx="9561310" cy="5518150"/>
          </a:xfrm>
          <a:prstGeom prst="rect">
            <a:avLst/>
          </a:prstGeom>
          <a:solidFill>
            <a:schemeClr val="tx1">
              <a:alpha val="78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0DB53F4E-F7D8-4CE6-9400-7374C33ADB4D}"/>
              </a:ext>
            </a:extLst>
          </p:cNvPr>
          <p:cNvSpPr txBox="1"/>
          <p:nvPr/>
        </p:nvSpPr>
        <p:spPr>
          <a:xfrm>
            <a:off x="349250" y="6346398"/>
            <a:ext cx="3351308" cy="461665"/>
          </a:xfrm>
          <a:prstGeom prst="rect">
            <a:avLst/>
          </a:prstGeom>
          <a:noFill/>
        </p:spPr>
        <p:txBody>
          <a:bodyPr wrap="square" rtlCol="0">
            <a:spAutoFit/>
          </a:bodyPr>
          <a:lstStyle/>
          <a:p>
            <a:r>
              <a:rPr lang="en-US" sz="2400">
                <a:solidFill>
                  <a:srgbClr val="FFFF00"/>
                </a:solidFill>
                <a:cs typeface="+mj-cs"/>
              </a:rPr>
              <a:t>http://www.matsati.com</a:t>
            </a:r>
          </a:p>
        </p:txBody>
      </p:sp>
      <p:sp>
        <p:nvSpPr>
          <p:cNvPr id="10" name="TextBox 9">
            <a:extLst>
              <a:ext uri="{FF2B5EF4-FFF2-40B4-BE49-F238E27FC236}">
                <a16:creationId xmlns:a16="http://schemas.microsoft.com/office/drawing/2014/main" id="{638CE212-A8DA-4542-A937-323BC5C84730}"/>
              </a:ext>
            </a:extLst>
          </p:cNvPr>
          <p:cNvSpPr txBox="1"/>
          <p:nvPr/>
        </p:nvSpPr>
        <p:spPr>
          <a:xfrm>
            <a:off x="349250" y="5920268"/>
            <a:ext cx="2848082" cy="646331"/>
          </a:xfrm>
          <a:prstGeom prst="rect">
            <a:avLst/>
          </a:prstGeom>
          <a:noFill/>
        </p:spPr>
        <p:txBody>
          <a:bodyPr wrap="square" rtlCol="0">
            <a:spAutoFit/>
          </a:bodyPr>
          <a:lstStyle/>
          <a:p>
            <a:r>
              <a:rPr lang="en-US" sz="3600" b="1">
                <a:solidFill>
                  <a:srgbClr val="FFFF00"/>
                </a:solidFill>
                <a:cs typeface="+mj-cs"/>
              </a:rPr>
              <a:t>Isaiah / </a:t>
            </a:r>
            <a:r>
              <a:rPr lang="he-IL" sz="3600" b="1">
                <a:solidFill>
                  <a:srgbClr val="FFFF00"/>
                </a:solidFill>
                <a:cs typeface="+mj-cs"/>
              </a:rPr>
              <a:t>ישעיה</a:t>
            </a:r>
            <a:endParaRPr lang="en-US" sz="3600" b="1">
              <a:solidFill>
                <a:srgbClr val="FFFF00"/>
              </a:solidFill>
              <a:cs typeface="+mj-cs"/>
            </a:endParaRPr>
          </a:p>
        </p:txBody>
      </p:sp>
      <p:sp>
        <p:nvSpPr>
          <p:cNvPr id="2" name="TextBox 1">
            <a:extLst>
              <a:ext uri="{FF2B5EF4-FFF2-40B4-BE49-F238E27FC236}">
                <a16:creationId xmlns:a16="http://schemas.microsoft.com/office/drawing/2014/main" id="{7627D41E-199A-410B-94A8-9500D6DC7D33}"/>
              </a:ext>
            </a:extLst>
          </p:cNvPr>
          <p:cNvSpPr txBox="1"/>
          <p:nvPr/>
        </p:nvSpPr>
        <p:spPr>
          <a:xfrm>
            <a:off x="9981344" y="3580544"/>
            <a:ext cx="45719" cy="369332"/>
          </a:xfrm>
          <a:prstGeom prst="rect">
            <a:avLst/>
          </a:prstGeom>
          <a:noFill/>
        </p:spPr>
        <p:txBody>
          <a:bodyPr wrap="square" rtlCol="0">
            <a:spAutoFit/>
          </a:bodyPr>
          <a:lstStyle/>
          <a:p>
            <a:endParaRPr lang="en-US"/>
          </a:p>
        </p:txBody>
      </p:sp>
      <p:pic>
        <p:nvPicPr>
          <p:cNvPr id="5" name="Graphic 4">
            <a:extLst>
              <a:ext uri="{FF2B5EF4-FFF2-40B4-BE49-F238E27FC236}">
                <a16:creationId xmlns:a16="http://schemas.microsoft.com/office/drawing/2014/main" id="{8E4D7F82-D1B1-4D01-9D05-2A0EDFA060BE}"/>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2581613" y="621731"/>
            <a:ext cx="7028775" cy="1277959"/>
          </a:xfrm>
          <a:prstGeom prst="rect">
            <a:avLst/>
          </a:prstGeom>
        </p:spPr>
      </p:pic>
      <p:sp>
        <p:nvSpPr>
          <p:cNvPr id="3" name="TextBox 2">
            <a:extLst>
              <a:ext uri="{FF2B5EF4-FFF2-40B4-BE49-F238E27FC236}">
                <a16:creationId xmlns:a16="http://schemas.microsoft.com/office/drawing/2014/main" id="{05CC5247-4BEF-4E87-AD19-97290C25A155}"/>
              </a:ext>
            </a:extLst>
          </p:cNvPr>
          <p:cNvSpPr txBox="1"/>
          <p:nvPr/>
        </p:nvSpPr>
        <p:spPr>
          <a:xfrm>
            <a:off x="0" y="1795784"/>
            <a:ext cx="12192000" cy="2554545"/>
          </a:xfrm>
          <a:prstGeom prst="rect">
            <a:avLst/>
          </a:prstGeom>
          <a:noFill/>
        </p:spPr>
        <p:txBody>
          <a:bodyPr wrap="square" rtlCol="0">
            <a:spAutoFit/>
          </a:bodyPr>
          <a:lstStyle/>
          <a:p>
            <a:pPr algn="ctr"/>
            <a:r>
              <a:rPr lang="en-US" sz="7200" b="1">
                <a:ln w="15875">
                  <a:solidFill>
                    <a:schemeClr val="tx1"/>
                  </a:solidFill>
                  <a:prstDash val="solid"/>
                </a:ln>
                <a:solidFill>
                  <a:srgbClr val="FFFF00"/>
                </a:solidFill>
                <a:latin typeface="Arial Black" panose="020B0A04020102020204" pitchFamily="34" charset="0"/>
                <a:cs typeface="+mj-cs"/>
              </a:rPr>
              <a:t>Isaiah 59:12-21</a:t>
            </a:r>
          </a:p>
          <a:p>
            <a:pPr algn="ctr"/>
            <a:r>
              <a:rPr lang="he-IL" sz="8800" b="1">
                <a:ln w="15875">
                  <a:solidFill>
                    <a:schemeClr val="tx1"/>
                  </a:solidFill>
                  <a:prstDash val="solid"/>
                </a:ln>
                <a:solidFill>
                  <a:srgbClr val="FFFF00"/>
                </a:solidFill>
                <a:cs typeface="+mj-cs"/>
              </a:rPr>
              <a:t>ישעיהו נט:יב-כא</a:t>
            </a:r>
            <a:endParaRPr lang="en-US" sz="8800" b="1" dirty="0">
              <a:ln w="15875">
                <a:solidFill>
                  <a:schemeClr val="tx1"/>
                </a:solidFill>
                <a:prstDash val="solid"/>
              </a:ln>
              <a:solidFill>
                <a:srgbClr val="FFFF00"/>
              </a:solidFill>
              <a:cs typeface="+mj-cs"/>
            </a:endParaRPr>
          </a:p>
        </p:txBody>
      </p:sp>
      <p:sp>
        <p:nvSpPr>
          <p:cNvPr id="7" name="TextBox 6">
            <a:extLst>
              <a:ext uri="{FF2B5EF4-FFF2-40B4-BE49-F238E27FC236}">
                <a16:creationId xmlns:a16="http://schemas.microsoft.com/office/drawing/2014/main" id="{86DAFBBB-A7F9-FA3A-CFFF-39A8836FB223}"/>
              </a:ext>
            </a:extLst>
          </p:cNvPr>
          <p:cNvSpPr txBox="1"/>
          <p:nvPr/>
        </p:nvSpPr>
        <p:spPr>
          <a:xfrm>
            <a:off x="2669584" y="4400483"/>
            <a:ext cx="7212231" cy="1200329"/>
          </a:xfrm>
          <a:prstGeom prst="rect">
            <a:avLst/>
          </a:prstGeom>
          <a:noFill/>
          <a:ln>
            <a:noFill/>
          </a:ln>
        </p:spPr>
        <p:txBody>
          <a:bodyPr wrap="none" rtlCol="0">
            <a:spAutoFit/>
          </a:bodyPr>
          <a:lstStyle/>
          <a:p>
            <a:pPr algn="ctr"/>
            <a:r>
              <a:rPr lang="en-US" sz="3600">
                <a:ln>
                  <a:solidFill>
                    <a:schemeClr val="tx1"/>
                  </a:solidFill>
                </a:ln>
                <a:solidFill>
                  <a:srgbClr val="FFFF00"/>
                </a:solidFill>
              </a:rPr>
              <a:t>Is the Importance of Recognizing and </a:t>
            </a:r>
          </a:p>
          <a:p>
            <a:pPr algn="ctr"/>
            <a:r>
              <a:rPr lang="en-US" sz="3600">
                <a:ln>
                  <a:solidFill>
                    <a:schemeClr val="tx1"/>
                  </a:solidFill>
                </a:ln>
                <a:solidFill>
                  <a:srgbClr val="FFFF00"/>
                </a:solidFill>
              </a:rPr>
              <a:t>Admitting Guilt a Lost Art Today?</a:t>
            </a:r>
          </a:p>
        </p:txBody>
      </p:sp>
    </p:spTree>
    <p:extLst>
      <p:ext uri="{BB962C8B-B14F-4D97-AF65-F5344CB8AC3E}">
        <p14:creationId xmlns:p14="http://schemas.microsoft.com/office/powerpoint/2010/main" val="283239845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0DB53F4E-F7D8-4CE6-9400-7374C33ADB4D}"/>
              </a:ext>
            </a:extLst>
          </p:cNvPr>
          <p:cNvSpPr txBox="1"/>
          <p:nvPr/>
        </p:nvSpPr>
        <p:spPr>
          <a:xfrm>
            <a:off x="349250" y="6346398"/>
            <a:ext cx="3345171" cy="461665"/>
          </a:xfrm>
          <a:prstGeom prst="rect">
            <a:avLst/>
          </a:prstGeom>
          <a:noFill/>
        </p:spPr>
        <p:txBody>
          <a:bodyPr wrap="square" rtlCol="0">
            <a:spAutoFit/>
          </a:bodyPr>
          <a:lstStyle/>
          <a:p>
            <a:r>
              <a:rPr lang="en-US" sz="2400">
                <a:solidFill>
                  <a:srgbClr val="FFFF00"/>
                </a:solidFill>
                <a:cs typeface="+mj-cs"/>
              </a:rPr>
              <a:t>http://www.matsati.com</a:t>
            </a:r>
          </a:p>
        </p:txBody>
      </p:sp>
      <p:sp>
        <p:nvSpPr>
          <p:cNvPr id="10" name="TextBox 9">
            <a:extLst>
              <a:ext uri="{FF2B5EF4-FFF2-40B4-BE49-F238E27FC236}">
                <a16:creationId xmlns:a16="http://schemas.microsoft.com/office/drawing/2014/main" id="{638CE212-A8DA-4542-A937-323BC5C84730}"/>
              </a:ext>
            </a:extLst>
          </p:cNvPr>
          <p:cNvSpPr txBox="1"/>
          <p:nvPr/>
        </p:nvSpPr>
        <p:spPr>
          <a:xfrm>
            <a:off x="349250" y="5920268"/>
            <a:ext cx="2823534" cy="646331"/>
          </a:xfrm>
          <a:prstGeom prst="rect">
            <a:avLst/>
          </a:prstGeom>
          <a:noFill/>
        </p:spPr>
        <p:txBody>
          <a:bodyPr wrap="square" rtlCol="0">
            <a:spAutoFit/>
          </a:bodyPr>
          <a:lstStyle/>
          <a:p>
            <a:r>
              <a:rPr lang="en-US" sz="3600" b="1">
                <a:solidFill>
                  <a:srgbClr val="FFFF00"/>
                </a:solidFill>
                <a:cs typeface="+mj-cs"/>
              </a:rPr>
              <a:t>Isaiah / </a:t>
            </a:r>
            <a:r>
              <a:rPr lang="he-IL" sz="3600" b="1">
                <a:solidFill>
                  <a:srgbClr val="FFFF00"/>
                </a:solidFill>
                <a:cs typeface="+mj-cs"/>
              </a:rPr>
              <a:t>ישעיה</a:t>
            </a:r>
            <a:endParaRPr lang="en-US" sz="3600" b="1">
              <a:solidFill>
                <a:srgbClr val="FFFF00"/>
              </a:solidFill>
              <a:cs typeface="+mj-cs"/>
            </a:endParaRPr>
          </a:p>
        </p:txBody>
      </p:sp>
      <p:sp>
        <p:nvSpPr>
          <p:cNvPr id="2" name="TextBox 1">
            <a:extLst>
              <a:ext uri="{FF2B5EF4-FFF2-40B4-BE49-F238E27FC236}">
                <a16:creationId xmlns:a16="http://schemas.microsoft.com/office/drawing/2014/main" id="{7627D41E-199A-410B-94A8-9500D6DC7D33}"/>
              </a:ext>
            </a:extLst>
          </p:cNvPr>
          <p:cNvSpPr txBox="1"/>
          <p:nvPr/>
        </p:nvSpPr>
        <p:spPr>
          <a:xfrm>
            <a:off x="9981344" y="3580544"/>
            <a:ext cx="45719" cy="369332"/>
          </a:xfrm>
          <a:prstGeom prst="rect">
            <a:avLst/>
          </a:prstGeom>
          <a:noFill/>
        </p:spPr>
        <p:txBody>
          <a:bodyPr wrap="square" rtlCol="0">
            <a:spAutoFit/>
          </a:bodyPr>
          <a:lstStyle/>
          <a:p>
            <a:endParaRPr lang="en-US"/>
          </a:p>
        </p:txBody>
      </p:sp>
      <p:sp>
        <p:nvSpPr>
          <p:cNvPr id="7" name="Rectangle: Rounded Corners 6">
            <a:extLst>
              <a:ext uri="{FF2B5EF4-FFF2-40B4-BE49-F238E27FC236}">
                <a16:creationId xmlns:a16="http://schemas.microsoft.com/office/drawing/2014/main" id="{4426F626-7A1A-43A8-B380-D11D76D34155}"/>
              </a:ext>
            </a:extLst>
          </p:cNvPr>
          <p:cNvSpPr/>
          <p:nvPr/>
        </p:nvSpPr>
        <p:spPr>
          <a:xfrm>
            <a:off x="3602369" y="1843674"/>
            <a:ext cx="4792928" cy="2589776"/>
          </a:xfrm>
          <a:prstGeom prst="roundRect">
            <a:avLst/>
          </a:prstGeom>
          <a:solidFill>
            <a:schemeClr val="tx1">
              <a:alpha val="69000"/>
            </a:schemeClr>
          </a:solidFill>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95814F3C-AE7C-43CD-943F-E55B26546C47}"/>
              </a:ext>
            </a:extLst>
          </p:cNvPr>
          <p:cNvSpPr txBox="1"/>
          <p:nvPr/>
        </p:nvSpPr>
        <p:spPr>
          <a:xfrm>
            <a:off x="4099457" y="2148919"/>
            <a:ext cx="3847845" cy="1754326"/>
          </a:xfrm>
          <a:prstGeom prst="rect">
            <a:avLst/>
          </a:prstGeom>
          <a:noFill/>
        </p:spPr>
        <p:txBody>
          <a:bodyPr wrap="square">
            <a:spAutoFit/>
          </a:bodyPr>
          <a:lstStyle/>
          <a:p>
            <a:pPr algn="ctr"/>
            <a:r>
              <a:rPr lang="he-IL" sz="3600" b="1">
                <a:solidFill>
                  <a:schemeClr val="bg1"/>
                </a:solidFill>
                <a:cs typeface="+mj-cs"/>
              </a:rPr>
              <a:t>מבוא לישעיהו</a:t>
            </a:r>
            <a:endParaRPr lang="en-US" sz="3600" b="1">
              <a:solidFill>
                <a:schemeClr val="bg1"/>
              </a:solidFill>
              <a:cs typeface="+mj-cs"/>
            </a:endParaRPr>
          </a:p>
          <a:p>
            <a:pPr algn="ctr"/>
            <a:endParaRPr lang="en-US" sz="3600" b="1">
              <a:solidFill>
                <a:schemeClr val="bg1"/>
              </a:solidFill>
              <a:cs typeface="+mj-cs"/>
            </a:endParaRPr>
          </a:p>
          <a:p>
            <a:pPr algn="ctr"/>
            <a:r>
              <a:rPr lang="en-US" sz="3600" b="1">
                <a:solidFill>
                  <a:schemeClr val="bg1"/>
                </a:solidFill>
                <a:cs typeface="+mj-cs"/>
              </a:rPr>
              <a:t>Part 1</a:t>
            </a:r>
            <a:endParaRPr lang="en-US" sz="3600">
              <a:solidFill>
                <a:schemeClr val="bg1"/>
              </a:solidFill>
              <a:cs typeface="+mj-cs"/>
            </a:endParaRPr>
          </a:p>
        </p:txBody>
      </p:sp>
    </p:spTree>
    <p:extLst>
      <p:ext uri="{BB962C8B-B14F-4D97-AF65-F5344CB8AC3E}">
        <p14:creationId xmlns:p14="http://schemas.microsoft.com/office/powerpoint/2010/main" val="215391271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a:extLst>
            <a:ext uri="{FF2B5EF4-FFF2-40B4-BE49-F238E27FC236}">
              <a16:creationId xmlns:a16="http://schemas.microsoft.com/office/drawing/2014/main" id="{8233C237-DEFA-40BC-9578-C47C566BD20D}"/>
            </a:ext>
          </a:extLst>
        </p:cNvPr>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A36474BB-19D2-F47C-4D92-62571608FCA8}"/>
              </a:ext>
            </a:extLst>
          </p:cNvPr>
          <p:cNvSpPr/>
          <p:nvPr/>
        </p:nvSpPr>
        <p:spPr>
          <a:xfrm>
            <a:off x="0" y="1"/>
            <a:ext cx="9715500" cy="4343400"/>
          </a:xfrm>
          <a:prstGeom prst="roundRect">
            <a:avLst/>
          </a:prstGeom>
          <a:solidFill>
            <a:schemeClr val="tx1">
              <a:alpha val="70000"/>
            </a:schemeClr>
          </a:solidFill>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52EF3081-4C78-56A4-E718-A4170422721E}"/>
              </a:ext>
            </a:extLst>
          </p:cNvPr>
          <p:cNvSpPr txBox="1"/>
          <p:nvPr/>
        </p:nvSpPr>
        <p:spPr>
          <a:xfrm>
            <a:off x="349250" y="6346398"/>
            <a:ext cx="3461773" cy="461665"/>
          </a:xfrm>
          <a:prstGeom prst="rect">
            <a:avLst/>
          </a:prstGeom>
          <a:noFill/>
        </p:spPr>
        <p:txBody>
          <a:bodyPr wrap="square" rtlCol="0">
            <a:spAutoFit/>
          </a:bodyPr>
          <a:lstStyle/>
          <a:p>
            <a:r>
              <a:rPr lang="en-US" sz="2400">
                <a:solidFill>
                  <a:srgbClr val="FFFF00"/>
                </a:solidFill>
                <a:cs typeface="+mj-cs"/>
              </a:rPr>
              <a:t>http://www.matsati.com</a:t>
            </a:r>
          </a:p>
        </p:txBody>
      </p:sp>
      <p:sp>
        <p:nvSpPr>
          <p:cNvPr id="2" name="TextBox 1">
            <a:extLst>
              <a:ext uri="{FF2B5EF4-FFF2-40B4-BE49-F238E27FC236}">
                <a16:creationId xmlns:a16="http://schemas.microsoft.com/office/drawing/2014/main" id="{6387183C-18A3-26C5-89D7-67282EAAE272}"/>
              </a:ext>
            </a:extLst>
          </p:cNvPr>
          <p:cNvSpPr txBox="1"/>
          <p:nvPr/>
        </p:nvSpPr>
        <p:spPr>
          <a:xfrm>
            <a:off x="349250" y="5920268"/>
            <a:ext cx="2848082" cy="646331"/>
          </a:xfrm>
          <a:prstGeom prst="rect">
            <a:avLst/>
          </a:prstGeom>
          <a:noFill/>
        </p:spPr>
        <p:txBody>
          <a:bodyPr wrap="square" rtlCol="0">
            <a:spAutoFit/>
          </a:bodyPr>
          <a:lstStyle/>
          <a:p>
            <a:r>
              <a:rPr lang="en-US" sz="3600" b="1">
                <a:solidFill>
                  <a:srgbClr val="FFFF00"/>
                </a:solidFill>
                <a:cs typeface="+mj-cs"/>
              </a:rPr>
              <a:t>Isaiah / </a:t>
            </a:r>
            <a:r>
              <a:rPr lang="he-IL" sz="3600" b="1">
                <a:solidFill>
                  <a:srgbClr val="FFFF00"/>
                </a:solidFill>
                <a:cs typeface="+mj-cs"/>
              </a:rPr>
              <a:t>ישעיה</a:t>
            </a:r>
            <a:endParaRPr lang="en-US" sz="3600" b="1">
              <a:solidFill>
                <a:srgbClr val="FFFF00"/>
              </a:solidFill>
              <a:cs typeface="+mj-cs"/>
            </a:endParaRPr>
          </a:p>
        </p:txBody>
      </p:sp>
      <p:sp>
        <p:nvSpPr>
          <p:cNvPr id="5" name="TextBox 4">
            <a:extLst>
              <a:ext uri="{FF2B5EF4-FFF2-40B4-BE49-F238E27FC236}">
                <a16:creationId xmlns:a16="http://schemas.microsoft.com/office/drawing/2014/main" id="{D7FA789A-8FCE-92ED-693E-9138CF46F72A}"/>
              </a:ext>
            </a:extLst>
          </p:cNvPr>
          <p:cNvSpPr txBox="1"/>
          <p:nvPr/>
        </p:nvSpPr>
        <p:spPr>
          <a:xfrm>
            <a:off x="615950" y="522238"/>
            <a:ext cx="8483600" cy="3108543"/>
          </a:xfrm>
          <a:prstGeom prst="rect">
            <a:avLst/>
          </a:prstGeom>
          <a:noFill/>
        </p:spPr>
        <p:txBody>
          <a:bodyPr wrap="square">
            <a:spAutoFit/>
          </a:bodyPr>
          <a:lstStyle/>
          <a:p>
            <a:pPr rtl="0"/>
            <a:r>
              <a:rPr lang="en-US" sz="2800" b="1" i="0" u="none" strike="noStrike">
                <a:solidFill>
                  <a:srgbClr val="FFC000"/>
                </a:solidFill>
                <a:effectLst/>
                <a:latin typeface="Arial" panose="020B0604020202020204" pitchFamily="34" charset="0"/>
              </a:rPr>
              <a:t>1 John 1:9  </a:t>
            </a:r>
            <a:endParaRPr lang="en-US" sz="2800" b="0">
              <a:solidFill>
                <a:srgbClr val="FFC000"/>
              </a:solidFill>
              <a:effectLst/>
            </a:endParaRPr>
          </a:p>
          <a:p>
            <a:pPr rtl="0"/>
            <a:r>
              <a:rPr lang="en-US" sz="2800" b="0" i="0" u="none" strike="noStrike">
                <a:solidFill>
                  <a:srgbClr val="FFC000"/>
                </a:solidFill>
                <a:effectLst/>
                <a:latin typeface="Arial" panose="020B0604020202020204" pitchFamily="34" charset="0"/>
              </a:rPr>
              <a:t>1:9 If we confess our sins, He is faithful and righteous to forgive us our sins and to cleanse us from all unrighteousness. (NASB, </a:t>
            </a:r>
            <a:r>
              <a:rPr lang="en-US" sz="2800" b="0" i="0" u="none" strike="noStrike">
                <a:solidFill>
                  <a:srgbClr val="00B0F0"/>
                </a:solidFill>
                <a:effectLst/>
                <a:latin typeface="Arial" panose="020B0604020202020204" pitchFamily="34" charset="0"/>
              </a:rPr>
              <a:t>9 </a:t>
            </a:r>
            <a:r>
              <a:rPr lang="el-GR" sz="2800" b="0" i="0" u="none" strike="noStrike">
                <a:solidFill>
                  <a:srgbClr val="00B0F0"/>
                </a:solidFill>
                <a:effectLst/>
                <a:latin typeface="Arial" panose="020B0604020202020204" pitchFamily="34" charset="0"/>
              </a:rPr>
              <a:t>ἐὰν </a:t>
            </a:r>
            <a:r>
              <a:rPr lang="el-GR" sz="2800" b="1" i="0" u="none" strike="noStrike">
                <a:solidFill>
                  <a:srgbClr val="00B0F0"/>
                </a:solidFill>
                <a:effectLst/>
                <a:latin typeface="Arial" panose="020B0604020202020204" pitchFamily="34" charset="0"/>
              </a:rPr>
              <a:t>ὁμολογῶμεν </a:t>
            </a:r>
            <a:r>
              <a:rPr lang="el-GR" sz="2800" b="0" i="0" u="none" strike="noStrike">
                <a:solidFill>
                  <a:srgbClr val="00B0F0"/>
                </a:solidFill>
                <a:effectLst/>
                <a:latin typeface="Arial" panose="020B0604020202020204" pitchFamily="34" charset="0"/>
              </a:rPr>
              <a:t>τὰς ἁμαρτίας ἡμῶν, πιστός ἐστιν καὶ δίκαιος, ἵνα ἀφῇ ἡμῖν τὰς ἁμαρτίας ⸆ καὶ ⸀καθαρίσῃ ἡμᾶς ἀπὸ πάσης ἀδικίας.*</a:t>
            </a:r>
            <a:r>
              <a:rPr lang="el-GR" sz="2800" b="0" i="0" u="none" strike="noStrike">
                <a:solidFill>
                  <a:srgbClr val="FFC000"/>
                </a:solidFill>
                <a:effectLst/>
                <a:latin typeface="Arial" panose="020B0604020202020204" pitchFamily="34" charset="0"/>
              </a:rPr>
              <a:t>)</a:t>
            </a:r>
            <a:endParaRPr lang="el-GR" sz="2800" b="0">
              <a:solidFill>
                <a:srgbClr val="FFC000"/>
              </a:solidFill>
              <a:effectLst/>
            </a:endParaRPr>
          </a:p>
        </p:txBody>
      </p:sp>
      <p:grpSp>
        <p:nvGrpSpPr>
          <p:cNvPr id="7" name="Group 6">
            <a:extLst>
              <a:ext uri="{FF2B5EF4-FFF2-40B4-BE49-F238E27FC236}">
                <a16:creationId xmlns:a16="http://schemas.microsoft.com/office/drawing/2014/main" id="{DDD342EA-1F4D-D720-7357-240F618C2813}"/>
              </a:ext>
            </a:extLst>
          </p:cNvPr>
          <p:cNvGrpSpPr/>
          <p:nvPr/>
        </p:nvGrpSpPr>
        <p:grpSpPr>
          <a:xfrm>
            <a:off x="1408716" y="1381268"/>
            <a:ext cx="5312880" cy="79200"/>
            <a:chOff x="1408716" y="1381268"/>
            <a:chExt cx="5312880" cy="79200"/>
          </a:xfrm>
        </p:grpSpPr>
        <mc:AlternateContent xmlns:mc="http://schemas.openxmlformats.org/markup-compatibility/2006">
          <mc:Choice xmlns:p14="http://schemas.microsoft.com/office/powerpoint/2010/main" Requires="p14">
            <p:contentPart p14:bwMode="auto" r:id="rId4">
              <p14:nvContentPartPr>
                <p14:cNvPr id="3" name="Ink 2">
                  <a:extLst>
                    <a:ext uri="{FF2B5EF4-FFF2-40B4-BE49-F238E27FC236}">
                      <a16:creationId xmlns:a16="http://schemas.microsoft.com/office/drawing/2014/main" id="{EC949D86-4007-240A-5DDC-AE76984CC638}"/>
                    </a:ext>
                  </a:extLst>
                </p14:cNvPr>
                <p14:cNvContentPartPr/>
                <p14:nvPr/>
              </p14:nvContentPartPr>
              <p14:xfrm>
                <a:off x="1408716" y="1381268"/>
                <a:ext cx="3199680" cy="58680"/>
              </p14:xfrm>
            </p:contentPart>
          </mc:Choice>
          <mc:Fallback>
            <p:pic>
              <p:nvPicPr>
                <p:cNvPr id="3" name="Ink 2">
                  <a:extLst>
                    <a:ext uri="{FF2B5EF4-FFF2-40B4-BE49-F238E27FC236}">
                      <a16:creationId xmlns:a16="http://schemas.microsoft.com/office/drawing/2014/main" id="{EC949D86-4007-240A-5DDC-AE76984CC638}"/>
                    </a:ext>
                  </a:extLst>
                </p:cNvPr>
                <p:cNvPicPr/>
                <p:nvPr/>
              </p:nvPicPr>
              <p:blipFill>
                <a:blip r:embed="rId5"/>
                <a:stretch>
                  <a:fillRect/>
                </a:stretch>
              </p:blipFill>
              <p:spPr>
                <a:xfrm>
                  <a:off x="1390716" y="1363268"/>
                  <a:ext cx="3235320" cy="94320"/>
                </a:xfrm>
                <a:prstGeom prst="rect">
                  <a:avLst/>
                </a:prstGeom>
              </p:spPr>
            </p:pic>
          </mc:Fallback>
        </mc:AlternateContent>
        <mc:AlternateContent xmlns:mc="http://schemas.openxmlformats.org/markup-compatibility/2006">
          <mc:Choice xmlns:p14="http://schemas.microsoft.com/office/powerpoint/2010/main" Requires="p14">
            <p:contentPart p14:bwMode="auto" r:id="rId6">
              <p14:nvContentPartPr>
                <p14:cNvPr id="4" name="Ink 3">
                  <a:extLst>
                    <a:ext uri="{FF2B5EF4-FFF2-40B4-BE49-F238E27FC236}">
                      <a16:creationId xmlns:a16="http://schemas.microsoft.com/office/drawing/2014/main" id="{B2C99496-D729-26CC-CC82-3B6E3A14C8FC}"/>
                    </a:ext>
                  </a:extLst>
                </p14:cNvPr>
                <p14:cNvContentPartPr/>
                <p14:nvPr/>
              </p14:nvContentPartPr>
              <p14:xfrm>
                <a:off x="5063076" y="1391708"/>
                <a:ext cx="1658520" cy="68760"/>
              </p14:xfrm>
            </p:contentPart>
          </mc:Choice>
          <mc:Fallback>
            <p:pic>
              <p:nvPicPr>
                <p:cNvPr id="4" name="Ink 3">
                  <a:extLst>
                    <a:ext uri="{FF2B5EF4-FFF2-40B4-BE49-F238E27FC236}">
                      <a16:creationId xmlns:a16="http://schemas.microsoft.com/office/drawing/2014/main" id="{B2C99496-D729-26CC-CC82-3B6E3A14C8FC}"/>
                    </a:ext>
                  </a:extLst>
                </p:cNvPr>
                <p:cNvPicPr/>
                <p:nvPr/>
              </p:nvPicPr>
              <p:blipFill>
                <a:blip r:embed="rId7"/>
                <a:stretch>
                  <a:fillRect/>
                </a:stretch>
              </p:blipFill>
              <p:spPr>
                <a:xfrm>
                  <a:off x="5045076" y="1374068"/>
                  <a:ext cx="1694160" cy="104400"/>
                </a:xfrm>
                <a:prstGeom prst="rect">
                  <a:avLst/>
                </a:prstGeom>
              </p:spPr>
            </p:pic>
          </mc:Fallback>
        </mc:AlternateContent>
      </p:grpSp>
      <p:grpSp>
        <p:nvGrpSpPr>
          <p:cNvPr id="12" name="Group 11">
            <a:extLst>
              <a:ext uri="{FF2B5EF4-FFF2-40B4-BE49-F238E27FC236}">
                <a16:creationId xmlns:a16="http://schemas.microsoft.com/office/drawing/2014/main" id="{13003F9F-5803-9B3F-EC53-2234FF5B892F}"/>
              </a:ext>
            </a:extLst>
          </p:cNvPr>
          <p:cNvGrpSpPr/>
          <p:nvPr/>
        </p:nvGrpSpPr>
        <p:grpSpPr>
          <a:xfrm>
            <a:off x="722916" y="1796708"/>
            <a:ext cx="7547040" cy="118440"/>
            <a:chOff x="722916" y="1796708"/>
            <a:chExt cx="7547040" cy="118440"/>
          </a:xfrm>
        </p:grpSpPr>
        <mc:AlternateContent xmlns:mc="http://schemas.openxmlformats.org/markup-compatibility/2006">
          <mc:Choice xmlns:p14="http://schemas.microsoft.com/office/powerpoint/2010/main" Requires="p14">
            <p:contentPart p14:bwMode="auto" r:id="rId8">
              <p14:nvContentPartPr>
                <p14:cNvPr id="9" name="Ink 8">
                  <a:extLst>
                    <a:ext uri="{FF2B5EF4-FFF2-40B4-BE49-F238E27FC236}">
                      <a16:creationId xmlns:a16="http://schemas.microsoft.com/office/drawing/2014/main" id="{BD40A19D-8005-7FCC-43F5-3EA61CE8C3D9}"/>
                    </a:ext>
                  </a:extLst>
                </p14:cNvPr>
                <p14:cNvContentPartPr/>
                <p14:nvPr/>
              </p14:nvContentPartPr>
              <p14:xfrm>
                <a:off x="722916" y="1796708"/>
                <a:ext cx="1447200" cy="67680"/>
              </p14:xfrm>
            </p:contentPart>
          </mc:Choice>
          <mc:Fallback>
            <p:pic>
              <p:nvPicPr>
                <p:cNvPr id="9" name="Ink 8">
                  <a:extLst>
                    <a:ext uri="{FF2B5EF4-FFF2-40B4-BE49-F238E27FC236}">
                      <a16:creationId xmlns:a16="http://schemas.microsoft.com/office/drawing/2014/main" id="{BD40A19D-8005-7FCC-43F5-3EA61CE8C3D9}"/>
                    </a:ext>
                  </a:extLst>
                </p:cNvPr>
                <p:cNvPicPr/>
                <p:nvPr/>
              </p:nvPicPr>
              <p:blipFill>
                <a:blip r:embed="rId9"/>
                <a:stretch>
                  <a:fillRect/>
                </a:stretch>
              </p:blipFill>
              <p:spPr>
                <a:xfrm>
                  <a:off x="705276" y="1779068"/>
                  <a:ext cx="1482840" cy="103320"/>
                </a:xfrm>
                <a:prstGeom prst="rect">
                  <a:avLst/>
                </a:prstGeom>
              </p:spPr>
            </p:pic>
          </mc:Fallback>
        </mc:AlternateContent>
        <mc:AlternateContent xmlns:mc="http://schemas.openxmlformats.org/markup-compatibility/2006">
          <mc:Choice xmlns:p14="http://schemas.microsoft.com/office/powerpoint/2010/main" Requires="p14">
            <p:contentPart p14:bwMode="auto" r:id="rId10">
              <p14:nvContentPartPr>
                <p14:cNvPr id="10" name="Ink 9">
                  <a:extLst>
                    <a:ext uri="{FF2B5EF4-FFF2-40B4-BE49-F238E27FC236}">
                      <a16:creationId xmlns:a16="http://schemas.microsoft.com/office/drawing/2014/main" id="{3040642C-7B0B-B3EE-63FA-0DACA8D3DFB7}"/>
                    </a:ext>
                  </a:extLst>
                </p14:cNvPr>
                <p14:cNvContentPartPr/>
                <p14:nvPr/>
              </p14:nvContentPartPr>
              <p14:xfrm>
                <a:off x="2776716" y="1852508"/>
                <a:ext cx="2696400" cy="31320"/>
              </p14:xfrm>
            </p:contentPart>
          </mc:Choice>
          <mc:Fallback>
            <p:pic>
              <p:nvPicPr>
                <p:cNvPr id="10" name="Ink 9">
                  <a:extLst>
                    <a:ext uri="{FF2B5EF4-FFF2-40B4-BE49-F238E27FC236}">
                      <a16:creationId xmlns:a16="http://schemas.microsoft.com/office/drawing/2014/main" id="{3040642C-7B0B-B3EE-63FA-0DACA8D3DFB7}"/>
                    </a:ext>
                  </a:extLst>
                </p:cNvPr>
                <p:cNvPicPr/>
                <p:nvPr/>
              </p:nvPicPr>
              <p:blipFill>
                <a:blip r:embed="rId11"/>
                <a:stretch>
                  <a:fillRect/>
                </a:stretch>
              </p:blipFill>
              <p:spPr>
                <a:xfrm>
                  <a:off x="2758716" y="1834508"/>
                  <a:ext cx="2732040" cy="66960"/>
                </a:xfrm>
                <a:prstGeom prst="rect">
                  <a:avLst/>
                </a:prstGeom>
              </p:spPr>
            </p:pic>
          </mc:Fallback>
        </mc:AlternateContent>
        <mc:AlternateContent xmlns:mc="http://schemas.openxmlformats.org/markup-compatibility/2006">
          <mc:Choice xmlns:p14="http://schemas.microsoft.com/office/powerpoint/2010/main" Requires="p14">
            <p:contentPart p14:bwMode="auto" r:id="rId12">
              <p14:nvContentPartPr>
                <p14:cNvPr id="11" name="Ink 10">
                  <a:extLst>
                    <a:ext uri="{FF2B5EF4-FFF2-40B4-BE49-F238E27FC236}">
                      <a16:creationId xmlns:a16="http://schemas.microsoft.com/office/drawing/2014/main" id="{A72F35AC-52FF-9AE5-ED89-B5800CE1CB89}"/>
                    </a:ext>
                  </a:extLst>
                </p14:cNvPr>
                <p14:cNvContentPartPr/>
                <p14:nvPr/>
              </p14:nvContentPartPr>
              <p14:xfrm>
                <a:off x="6279156" y="1815428"/>
                <a:ext cx="1990800" cy="99720"/>
              </p14:xfrm>
            </p:contentPart>
          </mc:Choice>
          <mc:Fallback>
            <p:pic>
              <p:nvPicPr>
                <p:cNvPr id="11" name="Ink 10">
                  <a:extLst>
                    <a:ext uri="{FF2B5EF4-FFF2-40B4-BE49-F238E27FC236}">
                      <a16:creationId xmlns:a16="http://schemas.microsoft.com/office/drawing/2014/main" id="{A72F35AC-52FF-9AE5-ED89-B5800CE1CB89}"/>
                    </a:ext>
                  </a:extLst>
                </p:cNvPr>
                <p:cNvPicPr/>
                <p:nvPr/>
              </p:nvPicPr>
              <p:blipFill>
                <a:blip r:embed="rId13"/>
                <a:stretch>
                  <a:fillRect/>
                </a:stretch>
              </p:blipFill>
              <p:spPr>
                <a:xfrm>
                  <a:off x="6261516" y="1797788"/>
                  <a:ext cx="2026440" cy="13536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14">
            <p14:nvContentPartPr>
              <p14:cNvPr id="13" name="Ink 12">
                <a:extLst>
                  <a:ext uri="{FF2B5EF4-FFF2-40B4-BE49-F238E27FC236}">
                    <a16:creationId xmlns:a16="http://schemas.microsoft.com/office/drawing/2014/main" id="{D80C1416-A28C-B106-645B-84C62DF7C197}"/>
                  </a:ext>
                </a:extLst>
              </p14:cNvPr>
              <p14:cNvContentPartPr/>
              <p14:nvPr/>
            </p14:nvContentPartPr>
            <p14:xfrm>
              <a:off x="1002636" y="2259308"/>
              <a:ext cx="3231360" cy="67320"/>
            </p14:xfrm>
          </p:contentPart>
        </mc:Choice>
        <mc:Fallback>
          <p:pic>
            <p:nvPicPr>
              <p:cNvPr id="13" name="Ink 12">
                <a:extLst>
                  <a:ext uri="{FF2B5EF4-FFF2-40B4-BE49-F238E27FC236}">
                    <a16:creationId xmlns:a16="http://schemas.microsoft.com/office/drawing/2014/main" id="{D80C1416-A28C-B106-645B-84C62DF7C197}"/>
                  </a:ext>
                </a:extLst>
              </p:cNvPr>
              <p:cNvPicPr/>
              <p:nvPr/>
            </p:nvPicPr>
            <p:blipFill>
              <a:blip r:embed="rId15"/>
              <a:stretch>
                <a:fillRect/>
              </a:stretch>
            </p:blipFill>
            <p:spPr>
              <a:xfrm>
                <a:off x="984996" y="2241668"/>
                <a:ext cx="3267000" cy="102960"/>
              </a:xfrm>
              <a:prstGeom prst="rect">
                <a:avLst/>
              </a:prstGeom>
            </p:spPr>
          </p:pic>
        </mc:Fallback>
      </mc:AlternateContent>
      <mc:AlternateContent xmlns:mc="http://schemas.openxmlformats.org/markup-compatibility/2006">
        <mc:Choice xmlns:p14="http://schemas.microsoft.com/office/powerpoint/2010/main" Requires="p14">
          <p:contentPart p14:bwMode="auto" r:id="rId16">
            <p14:nvContentPartPr>
              <p14:cNvPr id="14" name="Ink 13">
                <a:extLst>
                  <a:ext uri="{FF2B5EF4-FFF2-40B4-BE49-F238E27FC236}">
                    <a16:creationId xmlns:a16="http://schemas.microsoft.com/office/drawing/2014/main" id="{77F93687-A2A3-D13F-2915-8D9F2C84081C}"/>
                  </a:ext>
                </a:extLst>
              </p14:cNvPr>
              <p14:cNvContentPartPr/>
              <p14:nvPr/>
            </p14:nvContentPartPr>
            <p14:xfrm>
              <a:off x="755316" y="2648468"/>
              <a:ext cx="1856520" cy="80280"/>
            </p14:xfrm>
          </p:contentPart>
        </mc:Choice>
        <mc:Fallback>
          <p:pic>
            <p:nvPicPr>
              <p:cNvPr id="14" name="Ink 13">
                <a:extLst>
                  <a:ext uri="{FF2B5EF4-FFF2-40B4-BE49-F238E27FC236}">
                    <a16:creationId xmlns:a16="http://schemas.microsoft.com/office/drawing/2014/main" id="{77F93687-A2A3-D13F-2915-8D9F2C84081C}"/>
                  </a:ext>
                </a:extLst>
              </p:cNvPr>
              <p:cNvPicPr/>
              <p:nvPr/>
            </p:nvPicPr>
            <p:blipFill>
              <a:blip r:embed="rId17"/>
              <a:stretch>
                <a:fillRect/>
              </a:stretch>
            </p:blipFill>
            <p:spPr>
              <a:xfrm>
                <a:off x="737316" y="2630468"/>
                <a:ext cx="1892160" cy="115920"/>
              </a:xfrm>
              <a:prstGeom prst="rect">
                <a:avLst/>
              </a:prstGeom>
            </p:spPr>
          </p:pic>
        </mc:Fallback>
      </mc:AlternateContent>
    </p:spTree>
    <p:extLst>
      <p:ext uri="{BB962C8B-B14F-4D97-AF65-F5344CB8AC3E}">
        <p14:creationId xmlns:p14="http://schemas.microsoft.com/office/powerpoint/2010/main" val="418738007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a:extLst>
            <a:ext uri="{FF2B5EF4-FFF2-40B4-BE49-F238E27FC236}">
              <a16:creationId xmlns:a16="http://schemas.microsoft.com/office/drawing/2014/main" id="{42AAC2EC-45B4-E486-2B4C-EA41EABCC0CF}"/>
            </a:ext>
          </a:extLst>
        </p:cNvPr>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16061697-BCD0-9BC1-A881-83FEEEC967AD}"/>
              </a:ext>
            </a:extLst>
          </p:cNvPr>
          <p:cNvSpPr/>
          <p:nvPr/>
        </p:nvSpPr>
        <p:spPr>
          <a:xfrm>
            <a:off x="0" y="1"/>
            <a:ext cx="9715500" cy="5372100"/>
          </a:xfrm>
          <a:prstGeom prst="roundRect">
            <a:avLst/>
          </a:prstGeom>
          <a:solidFill>
            <a:schemeClr val="tx1">
              <a:alpha val="68000"/>
            </a:schemeClr>
          </a:solidFill>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9FF2A801-26DD-F830-6B89-C4FB2512CF06}"/>
              </a:ext>
            </a:extLst>
          </p:cNvPr>
          <p:cNvSpPr txBox="1"/>
          <p:nvPr/>
        </p:nvSpPr>
        <p:spPr>
          <a:xfrm>
            <a:off x="349250" y="6346398"/>
            <a:ext cx="3461773" cy="461665"/>
          </a:xfrm>
          <a:prstGeom prst="rect">
            <a:avLst/>
          </a:prstGeom>
          <a:noFill/>
        </p:spPr>
        <p:txBody>
          <a:bodyPr wrap="square" rtlCol="0">
            <a:spAutoFit/>
          </a:bodyPr>
          <a:lstStyle/>
          <a:p>
            <a:r>
              <a:rPr lang="en-US" sz="2400">
                <a:solidFill>
                  <a:srgbClr val="FFFF00"/>
                </a:solidFill>
                <a:cs typeface="+mj-cs"/>
              </a:rPr>
              <a:t>http://www.matsati.com</a:t>
            </a:r>
          </a:p>
        </p:txBody>
      </p:sp>
      <p:sp>
        <p:nvSpPr>
          <p:cNvPr id="2" name="TextBox 1">
            <a:extLst>
              <a:ext uri="{FF2B5EF4-FFF2-40B4-BE49-F238E27FC236}">
                <a16:creationId xmlns:a16="http://schemas.microsoft.com/office/drawing/2014/main" id="{5D18459E-3F59-4563-58C1-26AF2933D066}"/>
              </a:ext>
            </a:extLst>
          </p:cNvPr>
          <p:cNvSpPr txBox="1"/>
          <p:nvPr/>
        </p:nvSpPr>
        <p:spPr>
          <a:xfrm>
            <a:off x="349250" y="5920268"/>
            <a:ext cx="2848082" cy="646331"/>
          </a:xfrm>
          <a:prstGeom prst="rect">
            <a:avLst/>
          </a:prstGeom>
          <a:noFill/>
        </p:spPr>
        <p:txBody>
          <a:bodyPr wrap="square" rtlCol="0">
            <a:spAutoFit/>
          </a:bodyPr>
          <a:lstStyle/>
          <a:p>
            <a:r>
              <a:rPr lang="en-US" sz="3600" b="1">
                <a:solidFill>
                  <a:srgbClr val="FFFF00"/>
                </a:solidFill>
                <a:cs typeface="+mj-cs"/>
              </a:rPr>
              <a:t>Isaiah / </a:t>
            </a:r>
            <a:r>
              <a:rPr lang="he-IL" sz="3600" b="1">
                <a:solidFill>
                  <a:srgbClr val="FFFF00"/>
                </a:solidFill>
                <a:cs typeface="+mj-cs"/>
              </a:rPr>
              <a:t>ישעיה</a:t>
            </a:r>
            <a:endParaRPr lang="en-US" sz="3600" b="1">
              <a:solidFill>
                <a:srgbClr val="FFFF00"/>
              </a:solidFill>
              <a:cs typeface="+mj-cs"/>
            </a:endParaRPr>
          </a:p>
        </p:txBody>
      </p:sp>
      <p:sp>
        <p:nvSpPr>
          <p:cNvPr id="5" name="TextBox 4">
            <a:extLst>
              <a:ext uri="{FF2B5EF4-FFF2-40B4-BE49-F238E27FC236}">
                <a16:creationId xmlns:a16="http://schemas.microsoft.com/office/drawing/2014/main" id="{FA5868F4-46E6-B950-8EBD-185BFCC2E366}"/>
              </a:ext>
            </a:extLst>
          </p:cNvPr>
          <p:cNvSpPr txBox="1"/>
          <p:nvPr/>
        </p:nvSpPr>
        <p:spPr>
          <a:xfrm>
            <a:off x="615950" y="215765"/>
            <a:ext cx="8483600" cy="4247317"/>
          </a:xfrm>
          <a:prstGeom prst="rect">
            <a:avLst/>
          </a:prstGeom>
          <a:noFill/>
        </p:spPr>
        <p:txBody>
          <a:bodyPr wrap="square">
            <a:spAutoFit/>
          </a:bodyPr>
          <a:lstStyle/>
          <a:p>
            <a:pPr rtl="0"/>
            <a:r>
              <a:rPr lang="en-US" sz="2800" b="1" i="0" u="none" strike="noStrike">
                <a:solidFill>
                  <a:srgbClr val="FFC000"/>
                </a:solidFill>
                <a:effectLst/>
                <a:latin typeface="Arial" panose="020B0604020202020204" pitchFamily="34" charset="0"/>
              </a:rPr>
              <a:t>2 Peter 3:9  </a:t>
            </a:r>
          </a:p>
          <a:p>
            <a:pPr rtl="0"/>
            <a:r>
              <a:rPr lang="en-US" sz="2400" i="0" u="none" strike="noStrike">
                <a:solidFill>
                  <a:srgbClr val="FFC000"/>
                </a:solidFill>
                <a:effectLst/>
                <a:latin typeface="Arial" panose="020B0604020202020204" pitchFamily="34" charset="0"/>
              </a:rPr>
              <a:t>3:9 The Lord is not slow about His promise, as some count slowness, but is patient toward you, not wishing for any to perish but for all to come to repentance. (NASB, </a:t>
            </a:r>
            <a:r>
              <a:rPr lang="en-US" sz="2400" i="0" u="none" strike="noStrike">
                <a:solidFill>
                  <a:srgbClr val="00B0F0"/>
                </a:solidFill>
                <a:effectLst/>
                <a:latin typeface="Arial" panose="020B0604020202020204" pitchFamily="34" charset="0"/>
              </a:rPr>
              <a:t>9 </a:t>
            </a:r>
            <a:r>
              <a:rPr lang="el-GR" sz="2400" i="0" u="none" strike="noStrike">
                <a:solidFill>
                  <a:srgbClr val="00B0F0"/>
                </a:solidFill>
                <a:effectLst/>
                <a:latin typeface="Arial" panose="020B0604020202020204" pitchFamily="34" charset="0"/>
              </a:rPr>
              <a:t>οὐ ⸀βραδύνει ⸆ κύριος τῆς ἐπαγγελίας,* ⸋ὥς τινες βραδύτητα ἡγοῦνται,⸌ ἀλλὰ μακροθυμεῖ ⸂εἰς ὑμᾶς⸃ μὴ βουλόμενός τινας ἀπολέσθαι ἀλλὰ πάντας εἰς μετάνοιαν χωρῆσαι.*</a:t>
            </a:r>
            <a:r>
              <a:rPr lang="el-GR" sz="2400" i="0" u="none" strike="noStrike">
                <a:solidFill>
                  <a:srgbClr val="FFC000"/>
                </a:solidFill>
                <a:effectLst/>
                <a:latin typeface="Arial" panose="020B0604020202020204" pitchFamily="34" charset="0"/>
              </a:rPr>
              <a:t>)</a:t>
            </a:r>
          </a:p>
          <a:p>
            <a:pPr rtl="0"/>
            <a:endParaRPr lang="el-GR" sz="1400" b="1" i="0" u="none" strike="noStrike">
              <a:solidFill>
                <a:srgbClr val="FFC000"/>
              </a:solidFill>
              <a:effectLst/>
              <a:latin typeface="Arial" panose="020B0604020202020204" pitchFamily="34" charset="0"/>
            </a:endParaRPr>
          </a:p>
          <a:p>
            <a:pPr algn="r" rtl="0"/>
            <a:r>
              <a:rPr lang="he-IL" sz="2800" i="0" u="none" strike="noStrike">
                <a:solidFill>
                  <a:srgbClr val="FFFF00"/>
                </a:solidFill>
                <a:effectLst/>
                <a:latin typeface="Arial" panose="020B0604020202020204" pitchFamily="34" charset="0"/>
                <a:cs typeface="+mj-cs"/>
              </a:rPr>
              <a:t>ט  אֵין אַדֹנָי מְאַחֵר בַּדָּבָר אֲשֶׁר הִבְטִיחַ, כְּמוֹ שֶׁיֵּשׁ הַחוֹשְׁבִים זֹאת לאִחוּר, אֶלָּא שֶׁהוּא מַאֲרִיךְ אַפּוֹ לָנוּ; אֵין הוּא רוֹצֶה שֶׁיֹּאבַד אִישׁ, אֶלָּא שֶׁהַכֹּל יָבוֹאוּ לִידֵי תְּשׁוּבָה</a:t>
            </a:r>
            <a:endParaRPr lang="el-GR" sz="2800">
              <a:solidFill>
                <a:srgbClr val="FFFF00"/>
              </a:solidFill>
              <a:effectLst/>
              <a:cs typeface="+mj-cs"/>
            </a:endParaRPr>
          </a:p>
        </p:txBody>
      </p:sp>
      <mc:AlternateContent xmlns:mc="http://schemas.openxmlformats.org/markup-compatibility/2006">
        <mc:Choice xmlns:p14="http://schemas.microsoft.com/office/powerpoint/2010/main" Requires="p14">
          <p:contentPart p14:bwMode="auto" r:id="rId4">
            <p14:nvContentPartPr>
              <p14:cNvPr id="3" name="Ink 2">
                <a:extLst>
                  <a:ext uri="{FF2B5EF4-FFF2-40B4-BE49-F238E27FC236}">
                    <a16:creationId xmlns:a16="http://schemas.microsoft.com/office/drawing/2014/main" id="{BC01EE55-DE7B-6151-F444-FDD244AAEDC9}"/>
                  </a:ext>
                </a:extLst>
              </p14:cNvPr>
              <p14:cNvContentPartPr/>
              <p14:nvPr/>
            </p14:nvContentPartPr>
            <p14:xfrm>
              <a:off x="4578516" y="1736588"/>
              <a:ext cx="1303200" cy="87840"/>
            </p14:xfrm>
          </p:contentPart>
        </mc:Choice>
        <mc:Fallback>
          <p:pic>
            <p:nvPicPr>
              <p:cNvPr id="3" name="Ink 2">
                <a:extLst>
                  <a:ext uri="{FF2B5EF4-FFF2-40B4-BE49-F238E27FC236}">
                    <a16:creationId xmlns:a16="http://schemas.microsoft.com/office/drawing/2014/main" id="{BC01EE55-DE7B-6151-F444-FDD244AAEDC9}"/>
                  </a:ext>
                </a:extLst>
              </p:cNvPr>
              <p:cNvPicPr/>
              <p:nvPr/>
            </p:nvPicPr>
            <p:blipFill>
              <a:blip r:embed="rId5"/>
              <a:stretch>
                <a:fillRect/>
              </a:stretch>
            </p:blipFill>
            <p:spPr>
              <a:xfrm>
                <a:off x="4560876" y="1718588"/>
                <a:ext cx="1338840" cy="123480"/>
              </a:xfrm>
              <a:prstGeom prst="rect">
                <a:avLst/>
              </a:prstGeom>
            </p:spPr>
          </p:pic>
        </mc:Fallback>
      </mc:AlternateContent>
      <mc:AlternateContent xmlns:mc="http://schemas.openxmlformats.org/markup-compatibility/2006">
        <mc:Choice xmlns:p14="http://schemas.microsoft.com/office/powerpoint/2010/main" Requires="p14">
          <p:contentPart p14:bwMode="auto" r:id="rId6">
            <p14:nvContentPartPr>
              <p14:cNvPr id="4" name="Ink 3">
                <a:extLst>
                  <a:ext uri="{FF2B5EF4-FFF2-40B4-BE49-F238E27FC236}">
                    <a16:creationId xmlns:a16="http://schemas.microsoft.com/office/drawing/2014/main" id="{4C36155E-167A-CDFC-37FD-9F4222DD3715}"/>
                  </a:ext>
                </a:extLst>
              </p14:cNvPr>
              <p14:cNvContentPartPr/>
              <p14:nvPr/>
            </p14:nvContentPartPr>
            <p14:xfrm>
              <a:off x="4586076" y="2899748"/>
              <a:ext cx="1178640" cy="45360"/>
            </p14:xfrm>
          </p:contentPart>
        </mc:Choice>
        <mc:Fallback>
          <p:pic>
            <p:nvPicPr>
              <p:cNvPr id="4" name="Ink 3">
                <a:extLst>
                  <a:ext uri="{FF2B5EF4-FFF2-40B4-BE49-F238E27FC236}">
                    <a16:creationId xmlns:a16="http://schemas.microsoft.com/office/drawing/2014/main" id="{4C36155E-167A-CDFC-37FD-9F4222DD3715}"/>
                  </a:ext>
                </a:extLst>
              </p:cNvPr>
              <p:cNvPicPr/>
              <p:nvPr/>
            </p:nvPicPr>
            <p:blipFill>
              <a:blip r:embed="rId7"/>
              <a:stretch>
                <a:fillRect/>
              </a:stretch>
            </p:blipFill>
            <p:spPr>
              <a:xfrm>
                <a:off x="4568076" y="2881748"/>
                <a:ext cx="1214280" cy="81000"/>
              </a:xfrm>
              <a:prstGeom prst="rect">
                <a:avLst/>
              </a:prstGeom>
            </p:spPr>
          </p:pic>
        </mc:Fallback>
      </mc:AlternateContent>
      <mc:AlternateContent xmlns:mc="http://schemas.openxmlformats.org/markup-compatibility/2006">
        <mc:Choice xmlns:p14="http://schemas.microsoft.com/office/powerpoint/2010/main" Requires="p14">
          <p:contentPart p14:bwMode="auto" r:id="rId8">
            <p14:nvContentPartPr>
              <p14:cNvPr id="7" name="Ink 6">
                <a:extLst>
                  <a:ext uri="{FF2B5EF4-FFF2-40B4-BE49-F238E27FC236}">
                    <a16:creationId xmlns:a16="http://schemas.microsoft.com/office/drawing/2014/main" id="{56DD9A01-9ACD-2991-BD1A-DA7A1C29EEE1}"/>
                  </a:ext>
                </a:extLst>
              </p14:cNvPr>
              <p14:cNvContentPartPr/>
              <p14:nvPr/>
            </p14:nvContentPartPr>
            <p14:xfrm>
              <a:off x="6736716" y="3938708"/>
              <a:ext cx="1080720" cy="492840"/>
            </p14:xfrm>
          </p:contentPart>
        </mc:Choice>
        <mc:Fallback>
          <p:pic>
            <p:nvPicPr>
              <p:cNvPr id="7" name="Ink 6">
                <a:extLst>
                  <a:ext uri="{FF2B5EF4-FFF2-40B4-BE49-F238E27FC236}">
                    <a16:creationId xmlns:a16="http://schemas.microsoft.com/office/drawing/2014/main" id="{56DD9A01-9ACD-2991-BD1A-DA7A1C29EEE1}"/>
                  </a:ext>
                </a:extLst>
              </p:cNvPr>
              <p:cNvPicPr/>
              <p:nvPr/>
            </p:nvPicPr>
            <p:blipFill>
              <a:blip r:embed="rId9"/>
              <a:stretch>
                <a:fillRect/>
              </a:stretch>
            </p:blipFill>
            <p:spPr>
              <a:xfrm>
                <a:off x="6718716" y="3921068"/>
                <a:ext cx="1116360" cy="528480"/>
              </a:xfrm>
              <a:prstGeom prst="rect">
                <a:avLst/>
              </a:prstGeom>
            </p:spPr>
          </p:pic>
        </mc:Fallback>
      </mc:AlternateContent>
    </p:spTree>
    <p:extLst>
      <p:ext uri="{BB962C8B-B14F-4D97-AF65-F5344CB8AC3E}">
        <p14:creationId xmlns:p14="http://schemas.microsoft.com/office/powerpoint/2010/main" val="144847959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a:extLst>
            <a:ext uri="{FF2B5EF4-FFF2-40B4-BE49-F238E27FC236}">
              <a16:creationId xmlns:a16="http://schemas.microsoft.com/office/drawing/2014/main" id="{303D4ABC-6ED3-18C5-EEDF-AB47B23AB5D3}"/>
            </a:ext>
          </a:extLst>
        </p:cNvPr>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DE530D31-B3AA-B4BF-E2E6-6D813B500EDF}"/>
              </a:ext>
            </a:extLst>
          </p:cNvPr>
          <p:cNvSpPr/>
          <p:nvPr/>
        </p:nvSpPr>
        <p:spPr>
          <a:xfrm>
            <a:off x="0" y="0"/>
            <a:ext cx="9715500" cy="6335761"/>
          </a:xfrm>
          <a:prstGeom prst="roundRect">
            <a:avLst/>
          </a:prstGeom>
          <a:solidFill>
            <a:schemeClr val="tx1">
              <a:alpha val="70000"/>
            </a:schemeClr>
          </a:solidFill>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5BFD3889-7FB6-4CB3-4B42-9B2B58B94EFE}"/>
              </a:ext>
            </a:extLst>
          </p:cNvPr>
          <p:cNvSpPr txBox="1"/>
          <p:nvPr/>
        </p:nvSpPr>
        <p:spPr>
          <a:xfrm>
            <a:off x="349250" y="6346398"/>
            <a:ext cx="3461773" cy="461665"/>
          </a:xfrm>
          <a:prstGeom prst="rect">
            <a:avLst/>
          </a:prstGeom>
          <a:noFill/>
        </p:spPr>
        <p:txBody>
          <a:bodyPr wrap="square" rtlCol="0">
            <a:spAutoFit/>
          </a:bodyPr>
          <a:lstStyle/>
          <a:p>
            <a:r>
              <a:rPr lang="en-US" sz="2400">
                <a:solidFill>
                  <a:srgbClr val="FFFF00"/>
                </a:solidFill>
                <a:cs typeface="+mj-cs"/>
              </a:rPr>
              <a:t>http://www.matsati.com</a:t>
            </a:r>
          </a:p>
        </p:txBody>
      </p:sp>
      <p:sp>
        <p:nvSpPr>
          <p:cNvPr id="2" name="TextBox 1">
            <a:extLst>
              <a:ext uri="{FF2B5EF4-FFF2-40B4-BE49-F238E27FC236}">
                <a16:creationId xmlns:a16="http://schemas.microsoft.com/office/drawing/2014/main" id="{ADCC9049-3E0F-5BFF-6E59-59A6534CA3B6}"/>
              </a:ext>
            </a:extLst>
          </p:cNvPr>
          <p:cNvSpPr txBox="1"/>
          <p:nvPr/>
        </p:nvSpPr>
        <p:spPr>
          <a:xfrm>
            <a:off x="349250" y="5920268"/>
            <a:ext cx="2848082" cy="646331"/>
          </a:xfrm>
          <a:prstGeom prst="rect">
            <a:avLst/>
          </a:prstGeom>
          <a:noFill/>
        </p:spPr>
        <p:txBody>
          <a:bodyPr wrap="square" rtlCol="0">
            <a:spAutoFit/>
          </a:bodyPr>
          <a:lstStyle/>
          <a:p>
            <a:r>
              <a:rPr lang="en-US" sz="3600" b="1">
                <a:solidFill>
                  <a:srgbClr val="FFFF00"/>
                </a:solidFill>
                <a:cs typeface="+mj-cs"/>
              </a:rPr>
              <a:t>Isaiah / </a:t>
            </a:r>
            <a:r>
              <a:rPr lang="he-IL" sz="3600" b="1">
                <a:solidFill>
                  <a:srgbClr val="FFFF00"/>
                </a:solidFill>
                <a:cs typeface="+mj-cs"/>
              </a:rPr>
              <a:t>ישעיה</a:t>
            </a:r>
            <a:endParaRPr lang="en-US" sz="3600" b="1">
              <a:solidFill>
                <a:srgbClr val="FFFF00"/>
              </a:solidFill>
              <a:cs typeface="+mj-cs"/>
            </a:endParaRPr>
          </a:p>
        </p:txBody>
      </p:sp>
      <p:sp>
        <p:nvSpPr>
          <p:cNvPr id="4" name="TextBox 3">
            <a:extLst>
              <a:ext uri="{FF2B5EF4-FFF2-40B4-BE49-F238E27FC236}">
                <a16:creationId xmlns:a16="http://schemas.microsoft.com/office/drawing/2014/main" id="{DB4E6BC6-FB83-11FF-BC1E-50755BD73A14}"/>
              </a:ext>
            </a:extLst>
          </p:cNvPr>
          <p:cNvSpPr txBox="1"/>
          <p:nvPr/>
        </p:nvSpPr>
        <p:spPr>
          <a:xfrm>
            <a:off x="508000" y="431237"/>
            <a:ext cx="8445500" cy="5375831"/>
          </a:xfrm>
          <a:prstGeom prst="rect">
            <a:avLst/>
          </a:prstGeom>
          <a:noFill/>
        </p:spPr>
        <p:txBody>
          <a:bodyPr wrap="square">
            <a:spAutoFit/>
          </a:bodyPr>
          <a:lstStyle/>
          <a:p>
            <a:pPr algn="ctr" rtl="0">
              <a:spcBef>
                <a:spcPts val="1400"/>
              </a:spcBef>
              <a:spcAft>
                <a:spcPts val="400"/>
              </a:spcAft>
            </a:pPr>
            <a:r>
              <a:rPr lang="en-US" sz="2400" b="1" i="0" u="none" strike="noStrike">
                <a:solidFill>
                  <a:srgbClr val="FFC000"/>
                </a:solidFill>
                <a:effectLst/>
                <a:latin typeface="Arial" panose="020B0604020202020204" pitchFamily="34" charset="0"/>
              </a:rPr>
              <a:t>Connection to Repentance in Isaiah 59:12-16:</a:t>
            </a:r>
            <a:endParaRPr lang="en-US" sz="3600" b="1">
              <a:solidFill>
                <a:srgbClr val="FFC000"/>
              </a:solidFill>
              <a:effectLst/>
            </a:endParaRPr>
          </a:p>
          <a:p>
            <a:pPr marL="342900" indent="-342900" rtl="0" fontAlgn="base">
              <a:spcBef>
                <a:spcPts val="1200"/>
              </a:spcBef>
              <a:buFont typeface="+mj-lt"/>
              <a:buAutoNum type="arabicPeriod"/>
            </a:pPr>
            <a:r>
              <a:rPr lang="en-US" b="1" i="0" u="none" strike="noStrike">
                <a:solidFill>
                  <a:srgbClr val="FFC000"/>
                </a:solidFill>
                <a:effectLst/>
                <a:latin typeface="Arial" panose="020B0604020202020204" pitchFamily="34" charset="0"/>
              </a:rPr>
              <a:t>Acknowledgment of Sin</a:t>
            </a:r>
            <a:r>
              <a:rPr lang="en-US" b="0" i="0" u="none" strike="noStrike">
                <a:solidFill>
                  <a:srgbClr val="FFC000"/>
                </a:solidFill>
                <a:effectLst/>
                <a:latin typeface="Arial" panose="020B0604020202020204" pitchFamily="34" charset="0"/>
              </a:rPr>
              <a:t>:</a:t>
            </a:r>
          </a:p>
          <a:p>
            <a:pPr marL="742950" lvl="1" indent="-285750" rtl="0" fontAlgn="base">
              <a:buFont typeface="Arial" panose="020B0604020202020204" pitchFamily="34" charset="0"/>
              <a:buChar char="•"/>
            </a:pPr>
            <a:r>
              <a:rPr lang="en-US" b="0" i="0" u="none" strike="noStrike">
                <a:solidFill>
                  <a:srgbClr val="00B0F0"/>
                </a:solidFill>
                <a:effectLst/>
                <a:latin typeface="Arial" panose="020B0604020202020204" pitchFamily="34" charset="0"/>
              </a:rPr>
              <a:t>Isaiah 59:12-13 </a:t>
            </a:r>
            <a:r>
              <a:rPr lang="en-US" b="0" i="0" u="none" strike="noStrike">
                <a:solidFill>
                  <a:srgbClr val="FFC000"/>
                </a:solidFill>
                <a:effectLst/>
                <a:latin typeface="Arial" panose="020B0604020202020204" pitchFamily="34" charset="0"/>
              </a:rPr>
              <a:t>speaks of the people's awareness and confession of their sins, much like </a:t>
            </a:r>
            <a:r>
              <a:rPr lang="en-US" b="0" i="0" u="none" strike="noStrike">
                <a:solidFill>
                  <a:srgbClr val="00B0F0"/>
                </a:solidFill>
                <a:effectLst/>
                <a:latin typeface="Arial" panose="020B0604020202020204" pitchFamily="34" charset="0"/>
              </a:rPr>
              <a:t>1 John 1:9 </a:t>
            </a:r>
            <a:r>
              <a:rPr lang="en-US" b="0" i="0" u="none" strike="noStrike">
                <a:solidFill>
                  <a:srgbClr val="FFC000"/>
                </a:solidFill>
                <a:effectLst/>
                <a:latin typeface="Arial" panose="020B0604020202020204" pitchFamily="34" charset="0"/>
              </a:rPr>
              <a:t>emphasizes the need to confess our sins to receive God's forgiveness. The recognition of transgressions is a crucial step in the process of repentance.</a:t>
            </a:r>
          </a:p>
          <a:p>
            <a:pPr marL="342900" indent="-342900" rtl="0" fontAlgn="base">
              <a:buFont typeface="+mj-lt"/>
              <a:buAutoNum type="arabicPeriod"/>
            </a:pPr>
            <a:r>
              <a:rPr lang="en-US" b="1" i="0" u="none" strike="noStrike">
                <a:solidFill>
                  <a:srgbClr val="FFC000"/>
                </a:solidFill>
                <a:effectLst/>
                <a:latin typeface="Arial" panose="020B0604020202020204" pitchFamily="34" charset="0"/>
              </a:rPr>
              <a:t>Consequences of Sin</a:t>
            </a:r>
            <a:r>
              <a:rPr lang="en-US" b="0" i="0" u="none" strike="noStrike">
                <a:solidFill>
                  <a:srgbClr val="FFC000"/>
                </a:solidFill>
                <a:effectLst/>
                <a:latin typeface="Arial" panose="020B0604020202020204" pitchFamily="34" charset="0"/>
              </a:rPr>
              <a:t>:</a:t>
            </a:r>
          </a:p>
          <a:p>
            <a:pPr marL="742950" lvl="1" indent="-285750" rtl="0" fontAlgn="base">
              <a:buFont typeface="Arial" panose="020B0604020202020204" pitchFamily="34" charset="0"/>
              <a:buChar char="•"/>
            </a:pPr>
            <a:r>
              <a:rPr lang="en-US" b="0" i="0" u="none" strike="noStrike">
                <a:solidFill>
                  <a:srgbClr val="00B0F0"/>
                </a:solidFill>
                <a:effectLst/>
                <a:latin typeface="Arial" panose="020B0604020202020204" pitchFamily="34" charset="0"/>
              </a:rPr>
              <a:t>Verses 14-15 </a:t>
            </a:r>
            <a:r>
              <a:rPr lang="en-US" b="0" i="0" u="none" strike="noStrike">
                <a:solidFill>
                  <a:srgbClr val="FFC000"/>
                </a:solidFill>
                <a:effectLst/>
                <a:latin typeface="Arial" panose="020B0604020202020204" pitchFamily="34" charset="0"/>
              </a:rPr>
              <a:t>describe the societal impact of sin, where justice and truth are absent, and those who turn from evil become targets. This aligns with the teachings in the Epistles, where unrepentant sin leads to spiritual and social decay, as seen in </a:t>
            </a:r>
            <a:r>
              <a:rPr lang="en-US" b="0" i="0" u="none" strike="noStrike">
                <a:solidFill>
                  <a:srgbClr val="00B0F0"/>
                </a:solidFill>
                <a:effectLst/>
                <a:latin typeface="Arial" panose="020B0604020202020204" pitchFamily="34" charset="0"/>
              </a:rPr>
              <a:t>1 John 3:6</a:t>
            </a:r>
            <a:r>
              <a:rPr lang="en-US" b="0" i="0" u="none" strike="noStrike">
                <a:solidFill>
                  <a:srgbClr val="FFC000"/>
                </a:solidFill>
                <a:effectLst/>
                <a:latin typeface="Arial" panose="020B0604020202020204" pitchFamily="34" charset="0"/>
              </a:rPr>
              <a:t>, which warns about the consequences of continuing in sin.</a:t>
            </a:r>
          </a:p>
          <a:p>
            <a:pPr marL="342900" indent="-342900" rtl="0" fontAlgn="base">
              <a:buFont typeface="+mj-lt"/>
              <a:buAutoNum type="arabicPeriod"/>
            </a:pPr>
            <a:r>
              <a:rPr lang="en-US" b="1" i="0" u="none" strike="noStrike">
                <a:solidFill>
                  <a:srgbClr val="FFC000"/>
                </a:solidFill>
                <a:effectLst/>
                <a:latin typeface="Arial" panose="020B0604020202020204" pitchFamily="34" charset="0"/>
              </a:rPr>
              <a:t>Divine Intervention</a:t>
            </a:r>
            <a:r>
              <a:rPr lang="en-US" b="0" i="0" u="none" strike="noStrike">
                <a:solidFill>
                  <a:srgbClr val="FFC000"/>
                </a:solidFill>
                <a:effectLst/>
                <a:latin typeface="Arial" panose="020B0604020202020204" pitchFamily="34" charset="0"/>
              </a:rPr>
              <a:t>:</a:t>
            </a:r>
          </a:p>
          <a:p>
            <a:pPr marL="742950" lvl="1" indent="-285750" rtl="0" fontAlgn="base">
              <a:spcAft>
                <a:spcPts val="1200"/>
              </a:spcAft>
              <a:buFont typeface="Arial" panose="020B0604020202020204" pitchFamily="34" charset="0"/>
              <a:buChar char="•"/>
            </a:pPr>
            <a:r>
              <a:rPr lang="en-US" b="0" i="0" u="none" strike="noStrike">
                <a:solidFill>
                  <a:srgbClr val="00B0F0"/>
                </a:solidFill>
                <a:effectLst/>
                <a:latin typeface="Arial" panose="020B0604020202020204" pitchFamily="34" charset="0"/>
              </a:rPr>
              <a:t>Isaiah 59:16 </a:t>
            </a:r>
            <a:r>
              <a:rPr lang="en-US" b="0" i="0" u="none" strike="noStrike">
                <a:solidFill>
                  <a:srgbClr val="FFC000"/>
                </a:solidFill>
                <a:effectLst/>
                <a:latin typeface="Arial" panose="020B0604020202020204" pitchFamily="34" charset="0"/>
              </a:rPr>
              <a:t>shows God's response to the absence of justice and intercessors. He steps in to bring salvation and righteousness, highlighting His desire for restoration and redemption. Similarly, </a:t>
            </a:r>
            <a:r>
              <a:rPr lang="en-US" b="0" i="0" u="none" strike="noStrike">
                <a:solidFill>
                  <a:srgbClr val="00B0F0"/>
                </a:solidFill>
                <a:effectLst/>
                <a:latin typeface="Arial" panose="020B0604020202020204" pitchFamily="34" charset="0"/>
              </a:rPr>
              <a:t>2 Peter 3:9 </a:t>
            </a:r>
            <a:r>
              <a:rPr lang="en-US" b="0" i="0" u="none" strike="noStrike">
                <a:solidFill>
                  <a:srgbClr val="FFC000"/>
                </a:solidFill>
                <a:effectLst/>
                <a:latin typeface="Arial" panose="020B0604020202020204" pitchFamily="34" charset="0"/>
              </a:rPr>
              <a:t>emphasizes God's patience and desire for all to come to repentance, showing His commitment to providing opportunities for reconciliation.</a:t>
            </a:r>
          </a:p>
        </p:txBody>
      </p:sp>
      <mc:AlternateContent xmlns:mc="http://schemas.openxmlformats.org/markup-compatibility/2006">
        <mc:Choice xmlns:p14="http://schemas.microsoft.com/office/powerpoint/2010/main" Requires="p14">
          <p:contentPart p14:bwMode="auto" r:id="rId4">
            <p14:nvContentPartPr>
              <p14:cNvPr id="3" name="Ink 2">
                <a:extLst>
                  <a:ext uri="{FF2B5EF4-FFF2-40B4-BE49-F238E27FC236}">
                    <a16:creationId xmlns:a16="http://schemas.microsoft.com/office/drawing/2014/main" id="{6E2C7F9F-23F3-24BF-5A62-EC2666915C89}"/>
                  </a:ext>
                </a:extLst>
              </p14:cNvPr>
              <p14:cNvContentPartPr/>
              <p14:nvPr/>
            </p14:nvContentPartPr>
            <p14:xfrm>
              <a:off x="970236" y="1353908"/>
              <a:ext cx="269640" cy="208440"/>
            </p14:xfrm>
          </p:contentPart>
        </mc:Choice>
        <mc:Fallback>
          <p:pic>
            <p:nvPicPr>
              <p:cNvPr id="3" name="Ink 2">
                <a:extLst>
                  <a:ext uri="{FF2B5EF4-FFF2-40B4-BE49-F238E27FC236}">
                    <a16:creationId xmlns:a16="http://schemas.microsoft.com/office/drawing/2014/main" id="{6E2C7F9F-23F3-24BF-5A62-EC2666915C89}"/>
                  </a:ext>
                </a:extLst>
              </p:cNvPr>
              <p:cNvPicPr/>
              <p:nvPr/>
            </p:nvPicPr>
            <p:blipFill>
              <a:blip r:embed="rId5"/>
              <a:stretch>
                <a:fillRect/>
              </a:stretch>
            </p:blipFill>
            <p:spPr>
              <a:xfrm>
                <a:off x="952236" y="1336268"/>
                <a:ext cx="305280" cy="244080"/>
              </a:xfrm>
              <a:prstGeom prst="rect">
                <a:avLst/>
              </a:prstGeom>
            </p:spPr>
          </p:pic>
        </mc:Fallback>
      </mc:AlternateContent>
      <mc:AlternateContent xmlns:mc="http://schemas.openxmlformats.org/markup-compatibility/2006">
        <mc:Choice xmlns:p14="http://schemas.microsoft.com/office/powerpoint/2010/main" Requires="p14">
          <p:contentPart p14:bwMode="auto" r:id="rId6">
            <p14:nvContentPartPr>
              <p14:cNvPr id="5" name="Ink 4">
                <a:extLst>
                  <a:ext uri="{FF2B5EF4-FFF2-40B4-BE49-F238E27FC236}">
                    <a16:creationId xmlns:a16="http://schemas.microsoft.com/office/drawing/2014/main" id="{4B8BC279-BB2E-1DC0-BF7E-E38917A9B3D4}"/>
                  </a:ext>
                </a:extLst>
              </p14:cNvPr>
              <p14:cNvContentPartPr/>
              <p14:nvPr/>
            </p14:nvContentPartPr>
            <p14:xfrm>
              <a:off x="2897676" y="1849628"/>
              <a:ext cx="901080" cy="33120"/>
            </p14:xfrm>
          </p:contentPart>
        </mc:Choice>
        <mc:Fallback>
          <p:pic>
            <p:nvPicPr>
              <p:cNvPr id="5" name="Ink 4">
                <a:extLst>
                  <a:ext uri="{FF2B5EF4-FFF2-40B4-BE49-F238E27FC236}">
                    <a16:creationId xmlns:a16="http://schemas.microsoft.com/office/drawing/2014/main" id="{4B8BC279-BB2E-1DC0-BF7E-E38917A9B3D4}"/>
                  </a:ext>
                </a:extLst>
              </p:cNvPr>
              <p:cNvPicPr/>
              <p:nvPr/>
            </p:nvPicPr>
            <p:blipFill>
              <a:blip r:embed="rId7"/>
              <a:stretch>
                <a:fillRect/>
              </a:stretch>
            </p:blipFill>
            <p:spPr>
              <a:xfrm>
                <a:off x="2880036" y="1831988"/>
                <a:ext cx="936720" cy="68760"/>
              </a:xfrm>
              <a:prstGeom prst="rect">
                <a:avLst/>
              </a:prstGeom>
            </p:spPr>
          </p:pic>
        </mc:Fallback>
      </mc:AlternateContent>
      <mc:AlternateContent xmlns:mc="http://schemas.openxmlformats.org/markup-compatibility/2006">
        <mc:Choice xmlns:p14="http://schemas.microsoft.com/office/powerpoint/2010/main" Requires="p14">
          <p:contentPart p14:bwMode="auto" r:id="rId8">
            <p14:nvContentPartPr>
              <p14:cNvPr id="7" name="Ink 6">
                <a:extLst>
                  <a:ext uri="{FF2B5EF4-FFF2-40B4-BE49-F238E27FC236}">
                    <a16:creationId xmlns:a16="http://schemas.microsoft.com/office/drawing/2014/main" id="{B1C65553-F5D1-E2F7-BD3C-678F2E112A15}"/>
                  </a:ext>
                </a:extLst>
              </p14:cNvPr>
              <p14:cNvContentPartPr/>
              <p14:nvPr/>
            </p14:nvContentPartPr>
            <p14:xfrm>
              <a:off x="439956" y="2287388"/>
              <a:ext cx="420480" cy="480960"/>
            </p14:xfrm>
          </p:contentPart>
        </mc:Choice>
        <mc:Fallback>
          <p:pic>
            <p:nvPicPr>
              <p:cNvPr id="7" name="Ink 6">
                <a:extLst>
                  <a:ext uri="{FF2B5EF4-FFF2-40B4-BE49-F238E27FC236}">
                    <a16:creationId xmlns:a16="http://schemas.microsoft.com/office/drawing/2014/main" id="{B1C65553-F5D1-E2F7-BD3C-678F2E112A15}"/>
                  </a:ext>
                </a:extLst>
              </p:cNvPr>
              <p:cNvPicPr/>
              <p:nvPr/>
            </p:nvPicPr>
            <p:blipFill>
              <a:blip r:embed="rId9"/>
              <a:stretch>
                <a:fillRect/>
              </a:stretch>
            </p:blipFill>
            <p:spPr>
              <a:xfrm>
                <a:off x="422316" y="2269748"/>
                <a:ext cx="456120" cy="516600"/>
              </a:xfrm>
              <a:prstGeom prst="rect">
                <a:avLst/>
              </a:prstGeom>
            </p:spPr>
          </p:pic>
        </mc:Fallback>
      </mc:AlternateContent>
      <mc:AlternateContent xmlns:mc="http://schemas.openxmlformats.org/markup-compatibility/2006">
        <mc:Choice xmlns:p14="http://schemas.microsoft.com/office/powerpoint/2010/main" Requires="p14">
          <p:contentPart p14:bwMode="auto" r:id="rId10">
            <p14:nvContentPartPr>
              <p14:cNvPr id="9" name="Ink 8">
                <a:extLst>
                  <a:ext uri="{FF2B5EF4-FFF2-40B4-BE49-F238E27FC236}">
                    <a16:creationId xmlns:a16="http://schemas.microsoft.com/office/drawing/2014/main" id="{5A520B1C-F6C4-9B47-E1E2-8783117AB1DE}"/>
                  </a:ext>
                </a:extLst>
              </p14:cNvPr>
              <p14:cNvContentPartPr/>
              <p14:nvPr/>
            </p14:nvContentPartPr>
            <p14:xfrm>
              <a:off x="3858516" y="3818468"/>
              <a:ext cx="933120" cy="44280"/>
            </p14:xfrm>
          </p:contentPart>
        </mc:Choice>
        <mc:Fallback>
          <p:pic>
            <p:nvPicPr>
              <p:cNvPr id="9" name="Ink 8">
                <a:extLst>
                  <a:ext uri="{FF2B5EF4-FFF2-40B4-BE49-F238E27FC236}">
                    <a16:creationId xmlns:a16="http://schemas.microsoft.com/office/drawing/2014/main" id="{5A520B1C-F6C4-9B47-E1E2-8783117AB1DE}"/>
                  </a:ext>
                </a:extLst>
              </p:cNvPr>
              <p:cNvPicPr/>
              <p:nvPr/>
            </p:nvPicPr>
            <p:blipFill>
              <a:blip r:embed="rId11"/>
              <a:stretch>
                <a:fillRect/>
              </a:stretch>
            </p:blipFill>
            <p:spPr>
              <a:xfrm>
                <a:off x="3840516" y="3800468"/>
                <a:ext cx="968760" cy="79920"/>
              </a:xfrm>
              <a:prstGeom prst="rect">
                <a:avLst/>
              </a:prstGeom>
            </p:spPr>
          </p:pic>
        </mc:Fallback>
      </mc:AlternateContent>
      <mc:AlternateContent xmlns:mc="http://schemas.openxmlformats.org/markup-compatibility/2006">
        <mc:Choice xmlns:p14="http://schemas.microsoft.com/office/powerpoint/2010/main" Requires="p14">
          <p:contentPart p14:bwMode="auto" r:id="rId12">
            <p14:nvContentPartPr>
              <p14:cNvPr id="10" name="Ink 9">
                <a:extLst>
                  <a:ext uri="{FF2B5EF4-FFF2-40B4-BE49-F238E27FC236}">
                    <a16:creationId xmlns:a16="http://schemas.microsoft.com/office/drawing/2014/main" id="{756B63C9-7854-A56D-D8B4-1BA1715E7C58}"/>
                  </a:ext>
                </a:extLst>
              </p14:cNvPr>
              <p14:cNvContentPartPr/>
              <p14:nvPr/>
            </p14:nvContentPartPr>
            <p14:xfrm>
              <a:off x="444636" y="3932948"/>
              <a:ext cx="431280" cy="455400"/>
            </p14:xfrm>
          </p:contentPart>
        </mc:Choice>
        <mc:Fallback>
          <p:pic>
            <p:nvPicPr>
              <p:cNvPr id="10" name="Ink 9">
                <a:extLst>
                  <a:ext uri="{FF2B5EF4-FFF2-40B4-BE49-F238E27FC236}">
                    <a16:creationId xmlns:a16="http://schemas.microsoft.com/office/drawing/2014/main" id="{756B63C9-7854-A56D-D8B4-1BA1715E7C58}"/>
                  </a:ext>
                </a:extLst>
              </p:cNvPr>
              <p:cNvPicPr/>
              <p:nvPr/>
            </p:nvPicPr>
            <p:blipFill>
              <a:blip r:embed="rId13"/>
              <a:stretch>
                <a:fillRect/>
              </a:stretch>
            </p:blipFill>
            <p:spPr>
              <a:xfrm>
                <a:off x="426636" y="3914948"/>
                <a:ext cx="466920" cy="491040"/>
              </a:xfrm>
              <a:prstGeom prst="rect">
                <a:avLst/>
              </a:prstGeom>
            </p:spPr>
          </p:pic>
        </mc:Fallback>
      </mc:AlternateContent>
      <mc:AlternateContent xmlns:mc="http://schemas.openxmlformats.org/markup-compatibility/2006">
        <mc:Choice xmlns:p14="http://schemas.microsoft.com/office/powerpoint/2010/main" Requires="p14">
          <p:contentPart p14:bwMode="auto" r:id="rId14">
            <p14:nvContentPartPr>
              <p14:cNvPr id="11" name="Ink 10">
                <a:extLst>
                  <a:ext uri="{FF2B5EF4-FFF2-40B4-BE49-F238E27FC236}">
                    <a16:creationId xmlns:a16="http://schemas.microsoft.com/office/drawing/2014/main" id="{D48C4C6E-4888-17CD-1568-628ACDB2884C}"/>
                  </a:ext>
                </a:extLst>
              </p14:cNvPr>
              <p14:cNvContentPartPr/>
              <p14:nvPr/>
            </p14:nvContentPartPr>
            <p14:xfrm>
              <a:off x="2185236" y="4598228"/>
              <a:ext cx="304920" cy="31320"/>
            </p14:xfrm>
          </p:contentPart>
        </mc:Choice>
        <mc:Fallback>
          <p:pic>
            <p:nvPicPr>
              <p:cNvPr id="11" name="Ink 10">
                <a:extLst>
                  <a:ext uri="{FF2B5EF4-FFF2-40B4-BE49-F238E27FC236}">
                    <a16:creationId xmlns:a16="http://schemas.microsoft.com/office/drawing/2014/main" id="{D48C4C6E-4888-17CD-1568-628ACDB2884C}"/>
                  </a:ext>
                </a:extLst>
              </p:cNvPr>
              <p:cNvPicPr/>
              <p:nvPr/>
            </p:nvPicPr>
            <p:blipFill>
              <a:blip r:embed="rId15"/>
              <a:stretch>
                <a:fillRect/>
              </a:stretch>
            </p:blipFill>
            <p:spPr>
              <a:xfrm>
                <a:off x="2167236" y="4580588"/>
                <a:ext cx="340560" cy="66960"/>
              </a:xfrm>
              <a:prstGeom prst="rect">
                <a:avLst/>
              </a:prstGeom>
            </p:spPr>
          </p:pic>
        </mc:Fallback>
      </mc:AlternateContent>
      <mc:AlternateContent xmlns:mc="http://schemas.openxmlformats.org/markup-compatibility/2006">
        <mc:Choice xmlns:p14="http://schemas.microsoft.com/office/powerpoint/2010/main" Requires="p14">
          <p:contentPart p14:bwMode="auto" r:id="rId16">
            <p14:nvContentPartPr>
              <p14:cNvPr id="12" name="Ink 11">
                <a:extLst>
                  <a:ext uri="{FF2B5EF4-FFF2-40B4-BE49-F238E27FC236}">
                    <a16:creationId xmlns:a16="http://schemas.microsoft.com/office/drawing/2014/main" id="{F453A6C9-B578-0B19-9015-1395EFA3292A}"/>
                  </a:ext>
                </a:extLst>
              </p14:cNvPr>
              <p14:cNvContentPartPr/>
              <p14:nvPr/>
            </p14:nvContentPartPr>
            <p14:xfrm>
              <a:off x="6630156" y="5152628"/>
              <a:ext cx="1027800" cy="27720"/>
            </p14:xfrm>
          </p:contentPart>
        </mc:Choice>
        <mc:Fallback>
          <p:pic>
            <p:nvPicPr>
              <p:cNvPr id="12" name="Ink 11">
                <a:extLst>
                  <a:ext uri="{FF2B5EF4-FFF2-40B4-BE49-F238E27FC236}">
                    <a16:creationId xmlns:a16="http://schemas.microsoft.com/office/drawing/2014/main" id="{F453A6C9-B578-0B19-9015-1395EFA3292A}"/>
                  </a:ext>
                </a:extLst>
              </p:cNvPr>
              <p:cNvPicPr/>
              <p:nvPr/>
            </p:nvPicPr>
            <p:blipFill>
              <a:blip r:embed="rId17"/>
              <a:stretch>
                <a:fillRect/>
              </a:stretch>
            </p:blipFill>
            <p:spPr>
              <a:xfrm>
                <a:off x="6612156" y="5134988"/>
                <a:ext cx="1063440" cy="63360"/>
              </a:xfrm>
              <a:prstGeom prst="rect">
                <a:avLst/>
              </a:prstGeom>
            </p:spPr>
          </p:pic>
        </mc:Fallback>
      </mc:AlternateContent>
    </p:spTree>
    <p:extLst>
      <p:ext uri="{BB962C8B-B14F-4D97-AF65-F5344CB8AC3E}">
        <p14:creationId xmlns:p14="http://schemas.microsoft.com/office/powerpoint/2010/main" val="376790930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0DB53F4E-F7D8-4CE6-9400-7374C33ADB4D}"/>
              </a:ext>
            </a:extLst>
          </p:cNvPr>
          <p:cNvSpPr txBox="1"/>
          <p:nvPr/>
        </p:nvSpPr>
        <p:spPr>
          <a:xfrm>
            <a:off x="349250" y="6346398"/>
            <a:ext cx="3345171" cy="461665"/>
          </a:xfrm>
          <a:prstGeom prst="rect">
            <a:avLst/>
          </a:prstGeom>
          <a:noFill/>
        </p:spPr>
        <p:txBody>
          <a:bodyPr wrap="square" rtlCol="0">
            <a:spAutoFit/>
          </a:bodyPr>
          <a:lstStyle/>
          <a:p>
            <a:r>
              <a:rPr lang="en-US" sz="2400">
                <a:solidFill>
                  <a:srgbClr val="FFFF00"/>
                </a:solidFill>
                <a:cs typeface="+mj-cs"/>
              </a:rPr>
              <a:t>http://www.matsati.com</a:t>
            </a:r>
          </a:p>
        </p:txBody>
      </p:sp>
      <p:sp>
        <p:nvSpPr>
          <p:cNvPr id="10" name="TextBox 9">
            <a:extLst>
              <a:ext uri="{FF2B5EF4-FFF2-40B4-BE49-F238E27FC236}">
                <a16:creationId xmlns:a16="http://schemas.microsoft.com/office/drawing/2014/main" id="{638CE212-A8DA-4542-A937-323BC5C84730}"/>
              </a:ext>
            </a:extLst>
          </p:cNvPr>
          <p:cNvSpPr txBox="1"/>
          <p:nvPr/>
        </p:nvSpPr>
        <p:spPr>
          <a:xfrm>
            <a:off x="349250" y="5920268"/>
            <a:ext cx="2823534" cy="646331"/>
          </a:xfrm>
          <a:prstGeom prst="rect">
            <a:avLst/>
          </a:prstGeom>
          <a:noFill/>
        </p:spPr>
        <p:txBody>
          <a:bodyPr wrap="square" rtlCol="0">
            <a:spAutoFit/>
          </a:bodyPr>
          <a:lstStyle/>
          <a:p>
            <a:r>
              <a:rPr lang="en-US" sz="3600" b="1">
                <a:solidFill>
                  <a:srgbClr val="FFFF00"/>
                </a:solidFill>
                <a:cs typeface="+mj-cs"/>
              </a:rPr>
              <a:t>Isaiah / </a:t>
            </a:r>
            <a:r>
              <a:rPr lang="he-IL" sz="3600" b="1">
                <a:solidFill>
                  <a:srgbClr val="FFFF00"/>
                </a:solidFill>
                <a:cs typeface="+mj-cs"/>
              </a:rPr>
              <a:t>ישעיה</a:t>
            </a:r>
            <a:endParaRPr lang="en-US" sz="3600" b="1">
              <a:solidFill>
                <a:srgbClr val="FFFF00"/>
              </a:solidFill>
              <a:cs typeface="+mj-cs"/>
            </a:endParaRPr>
          </a:p>
        </p:txBody>
      </p:sp>
      <p:sp>
        <p:nvSpPr>
          <p:cNvPr id="2" name="TextBox 1">
            <a:extLst>
              <a:ext uri="{FF2B5EF4-FFF2-40B4-BE49-F238E27FC236}">
                <a16:creationId xmlns:a16="http://schemas.microsoft.com/office/drawing/2014/main" id="{7627D41E-199A-410B-94A8-9500D6DC7D33}"/>
              </a:ext>
            </a:extLst>
          </p:cNvPr>
          <p:cNvSpPr txBox="1"/>
          <p:nvPr/>
        </p:nvSpPr>
        <p:spPr>
          <a:xfrm>
            <a:off x="9981344" y="3580544"/>
            <a:ext cx="45719" cy="369332"/>
          </a:xfrm>
          <a:prstGeom prst="rect">
            <a:avLst/>
          </a:prstGeom>
          <a:noFill/>
        </p:spPr>
        <p:txBody>
          <a:bodyPr wrap="square" rtlCol="0">
            <a:spAutoFit/>
          </a:bodyPr>
          <a:lstStyle/>
          <a:p>
            <a:endParaRPr lang="en-US"/>
          </a:p>
        </p:txBody>
      </p:sp>
      <p:sp>
        <p:nvSpPr>
          <p:cNvPr id="7" name="Rectangle: Rounded Corners 6">
            <a:extLst>
              <a:ext uri="{FF2B5EF4-FFF2-40B4-BE49-F238E27FC236}">
                <a16:creationId xmlns:a16="http://schemas.microsoft.com/office/drawing/2014/main" id="{4426F626-7A1A-43A8-B380-D11D76D34155}"/>
              </a:ext>
            </a:extLst>
          </p:cNvPr>
          <p:cNvSpPr/>
          <p:nvPr/>
        </p:nvSpPr>
        <p:spPr>
          <a:xfrm>
            <a:off x="3602369" y="1843674"/>
            <a:ext cx="4792928" cy="2589776"/>
          </a:xfrm>
          <a:prstGeom prst="roundRect">
            <a:avLst/>
          </a:prstGeom>
          <a:solidFill>
            <a:schemeClr val="tx1">
              <a:alpha val="70000"/>
            </a:schemeClr>
          </a:solidFill>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95814F3C-AE7C-43CD-943F-E55B26546C47}"/>
              </a:ext>
            </a:extLst>
          </p:cNvPr>
          <p:cNvSpPr txBox="1"/>
          <p:nvPr/>
        </p:nvSpPr>
        <p:spPr>
          <a:xfrm>
            <a:off x="2950833" y="2148919"/>
            <a:ext cx="6096000" cy="1754326"/>
          </a:xfrm>
          <a:prstGeom prst="rect">
            <a:avLst/>
          </a:prstGeom>
          <a:noFill/>
        </p:spPr>
        <p:txBody>
          <a:bodyPr wrap="square">
            <a:spAutoFit/>
          </a:bodyPr>
          <a:lstStyle/>
          <a:p>
            <a:pPr algn="ctr"/>
            <a:r>
              <a:rPr lang="he-IL" sz="3600" b="1">
                <a:solidFill>
                  <a:schemeClr val="bg1"/>
                </a:solidFill>
                <a:cs typeface="+mj-cs"/>
              </a:rPr>
              <a:t>ספר ישעיה</a:t>
            </a:r>
            <a:endParaRPr lang="en-US" sz="3600" b="1">
              <a:solidFill>
                <a:schemeClr val="bg1"/>
              </a:solidFill>
              <a:cs typeface="+mj-cs"/>
            </a:endParaRPr>
          </a:p>
          <a:p>
            <a:pPr algn="ctr"/>
            <a:endParaRPr lang="en-US" sz="3600" b="1">
              <a:solidFill>
                <a:schemeClr val="bg1"/>
              </a:solidFill>
              <a:cs typeface="+mj-cs"/>
            </a:endParaRPr>
          </a:p>
          <a:p>
            <a:pPr algn="ctr"/>
            <a:r>
              <a:rPr lang="en-US" sz="3600" b="1">
                <a:solidFill>
                  <a:schemeClr val="bg1"/>
                </a:solidFill>
                <a:cs typeface="+mj-cs"/>
              </a:rPr>
              <a:t>Part 2</a:t>
            </a:r>
            <a:endParaRPr lang="en-US" sz="3600">
              <a:solidFill>
                <a:schemeClr val="bg1"/>
              </a:solidFill>
              <a:cs typeface="+mj-cs"/>
            </a:endParaRPr>
          </a:p>
        </p:txBody>
      </p:sp>
    </p:spTree>
    <p:extLst>
      <p:ext uri="{BB962C8B-B14F-4D97-AF65-F5344CB8AC3E}">
        <p14:creationId xmlns:p14="http://schemas.microsoft.com/office/powerpoint/2010/main" val="279913110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B2FD387F-92CC-4779-81C3-06BBC90B104F}"/>
              </a:ext>
            </a:extLst>
          </p:cNvPr>
          <p:cNvSpPr/>
          <p:nvPr/>
        </p:nvSpPr>
        <p:spPr>
          <a:xfrm>
            <a:off x="0" y="0"/>
            <a:ext cx="9715500" cy="6808063"/>
          </a:xfrm>
          <a:prstGeom prst="roundRect">
            <a:avLst/>
          </a:prstGeom>
          <a:solidFill>
            <a:schemeClr val="tx1">
              <a:alpha val="70000"/>
            </a:schemeClr>
          </a:solidFill>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D3EFC0C3-FD39-449B-AD90-C042901F23F4}"/>
              </a:ext>
            </a:extLst>
          </p:cNvPr>
          <p:cNvSpPr txBox="1"/>
          <p:nvPr/>
        </p:nvSpPr>
        <p:spPr>
          <a:xfrm>
            <a:off x="349250" y="0"/>
            <a:ext cx="8985059" cy="6571030"/>
          </a:xfrm>
          <a:prstGeom prst="rect">
            <a:avLst/>
          </a:prstGeom>
          <a:noFill/>
        </p:spPr>
        <p:txBody>
          <a:bodyPr wrap="square" rtlCol="0">
            <a:spAutoFit/>
          </a:bodyPr>
          <a:lstStyle/>
          <a:p>
            <a:pPr algn="r"/>
            <a:r>
              <a:rPr lang="he-IL" sz="4400" b="1">
                <a:solidFill>
                  <a:schemeClr val="bg1"/>
                </a:solidFill>
                <a:cs typeface="+mj-cs"/>
              </a:rPr>
              <a:t>﻿</a:t>
            </a:r>
            <a:r>
              <a:rPr lang="he-IL" sz="4400" b="1">
                <a:solidFill>
                  <a:srgbClr val="FFFF00"/>
                </a:solidFill>
                <a:cs typeface="+mj-cs"/>
              </a:rPr>
              <a:t>ספר ישעיה פרק נט</a:t>
            </a:r>
          </a:p>
          <a:p>
            <a:pPr algn="r"/>
            <a:r>
              <a:rPr lang="he-IL" sz="2900">
                <a:solidFill>
                  <a:srgbClr val="FFFF00"/>
                </a:solidFill>
                <a:cs typeface="+mj-cs"/>
              </a:rPr>
              <a:t>﻿יב   כִּי-רַבּוּ פְשָׁעֵינוּ נֶגְדֶּךָ וְחַטֹּאותֵינוּ עָנְתָה בָּנוּ כִּי-פְשָׁעֵינוּ אִתָּנוּ וַעֲוֹנֹתֵינוּ יְדַעֲנוּם: יג   פָּשֹׁעַ וְכַחֵשׁ בַּיהֹוָה וְנָסוֹג מֵאַחַר אֱלֹהֵינוּ דַּבֶּר-עֹשֶׁק וְסָרָה הֹרוֹ וְהֹגוֹ מִלֵּב דִּבְרֵי-שָׁקֶר: יד   וְהֻסַּג אָחוֹר מִשְׁפָּט וּצְדָקָה מֵרָחוֹק תַּעֲמֹד כִּי-כָשְׁלָה בָרְחוֹב אֱמֶת וּנְכֹחָה לֹא-תוּכַל לָבוֹא: טו   וַתְּהִי הָאֱמֶת נֶעְדֶּרֶת וְסָר מֵרָע מִשְׁתּוֹלֵל וַיַּרְא יְהֹוָה וַיֵּרַע בְּעֵינָיו כִּי-אֵין מִשְׁפָּט: טז   וַיַּרְא כִּי-אֵין אִישׁ וַיִּשְׁתּוֹמֵם כִּי אֵין מַפְגִּיעַ וַתּוֹשַׁע לוֹ זְרֹעוֹ וְצִדְקָתוֹ הִיא סְמָכָתְהוּ: </a:t>
            </a:r>
            <a:r>
              <a:rPr lang="he-IL" sz="2900">
                <a:solidFill>
                  <a:srgbClr val="FFC000"/>
                </a:solidFill>
                <a:cs typeface="+mj-cs"/>
              </a:rPr>
              <a:t>יז   וַיִּלְבַּשׁ צְדָקָה כַּשִּׁרְיָן וְכוֹבַע יְשׁוּעָה בְּרֹאשׁוֹ וַיִּלְבַּשׁ בִּגְדֵי נָקָם תִּלְבֹּשֶׁת וַיַּעַט כַּמְעִיל קִנְאָה: יח   כְּעַל גְּמֻלוֹת כְּעַל יְשַׁלֵּם חֵמָה לְצָרָיו גְּמוּל לְאֹיְבָיו לָאִיִּים גְּמוּל יְשַׁלֵּם: יט   וְיִירְאוּ מִמַּעֲרָב אֶת-שֵׁם יְהֹוָה וּמִמִּזְרַח-שֶׁמֶשׁ אֶת-כְּבוֹדוֹ כִּי-יָבוֹא כַנָּהָר צָר רוּחַ יְהֹוָה נֹסְסָה בוֹ: כ   וּבָא לְצִיּוֹן גּוֹאֵל וּלְשָׁבֵי פֶשַׁע בְּיַעֲקֹב נְאֻם יְהֹוָה: כא   וַאֲנִי זֹאת בְּרִיתִי אוֹתָם אָמַר יְהֹוָה רוּחִי אֲשֶׁר עָלֶיךָ וּדְבָרַי אֲשֶׁר-שַֹמְתִּי בְּפִיךָ לֹא-יָמוּשׁוּ מִפִּיךָ וּמִפִּי זַרְעֲךָ וּמִפִּי זֶרַע זַרְעֲךָ אָמַר יְהֹוָה מֵעַתָּה וְעַד-עוֹלָם: </a:t>
            </a:r>
          </a:p>
        </p:txBody>
      </p:sp>
      <p:sp>
        <p:nvSpPr>
          <p:cNvPr id="8" name="TextBox 7">
            <a:extLst>
              <a:ext uri="{FF2B5EF4-FFF2-40B4-BE49-F238E27FC236}">
                <a16:creationId xmlns:a16="http://schemas.microsoft.com/office/drawing/2014/main" id="{0DB53F4E-F7D8-4CE6-9400-7374C33ADB4D}"/>
              </a:ext>
            </a:extLst>
          </p:cNvPr>
          <p:cNvSpPr txBox="1"/>
          <p:nvPr/>
        </p:nvSpPr>
        <p:spPr>
          <a:xfrm>
            <a:off x="349250" y="6346398"/>
            <a:ext cx="3461773" cy="461665"/>
          </a:xfrm>
          <a:prstGeom prst="rect">
            <a:avLst/>
          </a:prstGeom>
          <a:noFill/>
        </p:spPr>
        <p:txBody>
          <a:bodyPr wrap="square" rtlCol="0">
            <a:spAutoFit/>
          </a:bodyPr>
          <a:lstStyle/>
          <a:p>
            <a:r>
              <a:rPr lang="en-US" sz="2400">
                <a:solidFill>
                  <a:srgbClr val="FFFF00"/>
                </a:solidFill>
                <a:cs typeface="+mj-cs"/>
              </a:rPr>
              <a:t>http://www.matsati.com</a:t>
            </a:r>
          </a:p>
        </p:txBody>
      </p:sp>
      <p:sp>
        <p:nvSpPr>
          <p:cNvPr id="2" name="TextBox 1">
            <a:extLst>
              <a:ext uri="{FF2B5EF4-FFF2-40B4-BE49-F238E27FC236}">
                <a16:creationId xmlns:a16="http://schemas.microsoft.com/office/drawing/2014/main" id="{B01DA495-2FD9-F49E-EF97-7C76476E3451}"/>
              </a:ext>
            </a:extLst>
          </p:cNvPr>
          <p:cNvSpPr txBox="1"/>
          <p:nvPr/>
        </p:nvSpPr>
        <p:spPr>
          <a:xfrm>
            <a:off x="349250" y="5920268"/>
            <a:ext cx="2848082" cy="646331"/>
          </a:xfrm>
          <a:prstGeom prst="rect">
            <a:avLst/>
          </a:prstGeom>
          <a:noFill/>
        </p:spPr>
        <p:txBody>
          <a:bodyPr wrap="square" rtlCol="0">
            <a:spAutoFit/>
          </a:bodyPr>
          <a:lstStyle/>
          <a:p>
            <a:r>
              <a:rPr lang="en-US" sz="3600" b="1">
                <a:solidFill>
                  <a:srgbClr val="FFFF00"/>
                </a:solidFill>
                <a:cs typeface="+mj-cs"/>
              </a:rPr>
              <a:t>Isaiah / </a:t>
            </a:r>
            <a:r>
              <a:rPr lang="he-IL" sz="3600" b="1">
                <a:solidFill>
                  <a:srgbClr val="FFFF00"/>
                </a:solidFill>
                <a:cs typeface="+mj-cs"/>
              </a:rPr>
              <a:t>ישעיה</a:t>
            </a:r>
            <a:endParaRPr lang="en-US" sz="3600" b="1">
              <a:solidFill>
                <a:srgbClr val="FFFF00"/>
              </a:solidFill>
              <a:cs typeface="+mj-cs"/>
            </a:endParaRPr>
          </a:p>
        </p:txBody>
      </p:sp>
      <mc:AlternateContent xmlns:mc="http://schemas.openxmlformats.org/markup-compatibility/2006">
        <mc:Choice xmlns:p14="http://schemas.microsoft.com/office/powerpoint/2010/main" Requires="p14">
          <p:contentPart p14:bwMode="auto" r:id="rId4">
            <p14:nvContentPartPr>
              <p14:cNvPr id="24" name="Ink 23">
                <a:extLst>
                  <a:ext uri="{FF2B5EF4-FFF2-40B4-BE49-F238E27FC236}">
                    <a16:creationId xmlns:a16="http://schemas.microsoft.com/office/drawing/2014/main" id="{D47D0A09-2D12-E57C-DD9F-4066F42A9FE5}"/>
                  </a:ext>
                </a:extLst>
              </p14:cNvPr>
              <p14:cNvContentPartPr/>
              <p14:nvPr/>
            </p14:nvContentPartPr>
            <p14:xfrm>
              <a:off x="8487756" y="1617068"/>
              <a:ext cx="675000" cy="57600"/>
            </p14:xfrm>
          </p:contentPart>
        </mc:Choice>
        <mc:Fallback>
          <p:pic>
            <p:nvPicPr>
              <p:cNvPr id="24" name="Ink 23">
                <a:extLst>
                  <a:ext uri="{FF2B5EF4-FFF2-40B4-BE49-F238E27FC236}">
                    <a16:creationId xmlns:a16="http://schemas.microsoft.com/office/drawing/2014/main" id="{D47D0A09-2D12-E57C-DD9F-4066F42A9FE5}"/>
                  </a:ext>
                </a:extLst>
              </p:cNvPr>
              <p:cNvPicPr/>
              <p:nvPr/>
            </p:nvPicPr>
            <p:blipFill>
              <a:blip r:embed="rId5"/>
              <a:stretch>
                <a:fillRect/>
              </a:stretch>
            </p:blipFill>
            <p:spPr>
              <a:xfrm>
                <a:off x="8469756" y="1599428"/>
                <a:ext cx="710640" cy="93240"/>
              </a:xfrm>
              <a:prstGeom prst="rect">
                <a:avLst/>
              </a:prstGeom>
            </p:spPr>
          </p:pic>
        </mc:Fallback>
      </mc:AlternateContent>
      <mc:AlternateContent xmlns:mc="http://schemas.openxmlformats.org/markup-compatibility/2006">
        <mc:Choice xmlns:p14="http://schemas.microsoft.com/office/powerpoint/2010/main" Requires="p14">
          <p:contentPart p14:bwMode="auto" r:id="rId6">
            <p14:nvContentPartPr>
              <p14:cNvPr id="25" name="Ink 24">
                <a:extLst>
                  <a:ext uri="{FF2B5EF4-FFF2-40B4-BE49-F238E27FC236}">
                    <a16:creationId xmlns:a16="http://schemas.microsoft.com/office/drawing/2014/main" id="{2A3F7CFA-1A0F-B28F-AD03-9A0B08C328AE}"/>
                  </a:ext>
                </a:extLst>
              </p14:cNvPr>
              <p14:cNvContentPartPr/>
              <p14:nvPr/>
            </p14:nvContentPartPr>
            <p14:xfrm>
              <a:off x="7174836" y="1176068"/>
              <a:ext cx="1431360" cy="50760"/>
            </p14:xfrm>
          </p:contentPart>
        </mc:Choice>
        <mc:Fallback>
          <p:pic>
            <p:nvPicPr>
              <p:cNvPr id="25" name="Ink 24">
                <a:extLst>
                  <a:ext uri="{FF2B5EF4-FFF2-40B4-BE49-F238E27FC236}">
                    <a16:creationId xmlns:a16="http://schemas.microsoft.com/office/drawing/2014/main" id="{2A3F7CFA-1A0F-B28F-AD03-9A0B08C328AE}"/>
                  </a:ext>
                </a:extLst>
              </p:cNvPr>
              <p:cNvPicPr/>
              <p:nvPr/>
            </p:nvPicPr>
            <p:blipFill>
              <a:blip r:embed="rId7"/>
              <a:stretch>
                <a:fillRect/>
              </a:stretch>
            </p:blipFill>
            <p:spPr>
              <a:xfrm>
                <a:off x="7157196" y="1158068"/>
                <a:ext cx="1467000" cy="86400"/>
              </a:xfrm>
              <a:prstGeom prst="rect">
                <a:avLst/>
              </a:prstGeom>
            </p:spPr>
          </p:pic>
        </mc:Fallback>
      </mc:AlternateContent>
      <mc:AlternateContent xmlns:mc="http://schemas.openxmlformats.org/markup-compatibility/2006">
        <mc:Choice xmlns:p14="http://schemas.microsoft.com/office/powerpoint/2010/main" Requires="p14">
          <p:contentPart p14:bwMode="auto" r:id="rId8">
            <p14:nvContentPartPr>
              <p14:cNvPr id="27" name="Ink 26">
                <a:extLst>
                  <a:ext uri="{FF2B5EF4-FFF2-40B4-BE49-F238E27FC236}">
                    <a16:creationId xmlns:a16="http://schemas.microsoft.com/office/drawing/2014/main" id="{2391D9DE-0202-AB89-17F5-3A3649DC476A}"/>
                  </a:ext>
                </a:extLst>
              </p14:cNvPr>
              <p14:cNvContentPartPr/>
              <p14:nvPr/>
            </p14:nvContentPartPr>
            <p14:xfrm>
              <a:off x="1663956" y="690788"/>
              <a:ext cx="2030040" cy="592200"/>
            </p14:xfrm>
          </p:contentPart>
        </mc:Choice>
        <mc:Fallback>
          <p:pic>
            <p:nvPicPr>
              <p:cNvPr id="27" name="Ink 26">
                <a:extLst>
                  <a:ext uri="{FF2B5EF4-FFF2-40B4-BE49-F238E27FC236}">
                    <a16:creationId xmlns:a16="http://schemas.microsoft.com/office/drawing/2014/main" id="{2391D9DE-0202-AB89-17F5-3A3649DC476A}"/>
                  </a:ext>
                </a:extLst>
              </p:cNvPr>
              <p:cNvPicPr/>
              <p:nvPr/>
            </p:nvPicPr>
            <p:blipFill>
              <a:blip r:embed="rId9"/>
              <a:stretch>
                <a:fillRect/>
              </a:stretch>
            </p:blipFill>
            <p:spPr>
              <a:xfrm>
                <a:off x="1646316" y="673148"/>
                <a:ext cx="2065680" cy="627840"/>
              </a:xfrm>
              <a:prstGeom prst="rect">
                <a:avLst/>
              </a:prstGeom>
            </p:spPr>
          </p:pic>
        </mc:Fallback>
      </mc:AlternateContent>
      <mc:AlternateContent xmlns:mc="http://schemas.openxmlformats.org/markup-compatibility/2006">
        <mc:Choice xmlns:p14="http://schemas.microsoft.com/office/powerpoint/2010/main" Requires="p14">
          <p:contentPart p14:bwMode="auto" r:id="rId10">
            <p14:nvContentPartPr>
              <p14:cNvPr id="29" name="Ink 28">
                <a:extLst>
                  <a:ext uri="{FF2B5EF4-FFF2-40B4-BE49-F238E27FC236}">
                    <a16:creationId xmlns:a16="http://schemas.microsoft.com/office/drawing/2014/main" id="{5FC49B9F-A147-C501-8803-84141D41F74F}"/>
                  </a:ext>
                </a:extLst>
              </p14:cNvPr>
              <p14:cNvContentPartPr/>
              <p14:nvPr/>
            </p14:nvContentPartPr>
            <p14:xfrm>
              <a:off x="565236" y="711668"/>
              <a:ext cx="1032840" cy="528480"/>
            </p14:xfrm>
          </p:contentPart>
        </mc:Choice>
        <mc:Fallback>
          <p:pic>
            <p:nvPicPr>
              <p:cNvPr id="29" name="Ink 28">
                <a:extLst>
                  <a:ext uri="{FF2B5EF4-FFF2-40B4-BE49-F238E27FC236}">
                    <a16:creationId xmlns:a16="http://schemas.microsoft.com/office/drawing/2014/main" id="{5FC49B9F-A147-C501-8803-84141D41F74F}"/>
                  </a:ext>
                </a:extLst>
              </p:cNvPr>
              <p:cNvPicPr/>
              <p:nvPr/>
            </p:nvPicPr>
            <p:blipFill>
              <a:blip r:embed="rId11"/>
              <a:stretch>
                <a:fillRect/>
              </a:stretch>
            </p:blipFill>
            <p:spPr>
              <a:xfrm>
                <a:off x="547596" y="694028"/>
                <a:ext cx="1068480" cy="564120"/>
              </a:xfrm>
              <a:prstGeom prst="rect">
                <a:avLst/>
              </a:prstGeom>
            </p:spPr>
          </p:pic>
        </mc:Fallback>
      </mc:AlternateContent>
      <mc:AlternateContent xmlns:mc="http://schemas.openxmlformats.org/markup-compatibility/2006">
        <mc:Choice xmlns:p14="http://schemas.microsoft.com/office/powerpoint/2010/main" Requires="p14">
          <p:contentPart p14:bwMode="auto" r:id="rId12">
            <p14:nvContentPartPr>
              <p14:cNvPr id="31" name="Ink 30">
                <a:extLst>
                  <a:ext uri="{FF2B5EF4-FFF2-40B4-BE49-F238E27FC236}">
                    <a16:creationId xmlns:a16="http://schemas.microsoft.com/office/drawing/2014/main" id="{E2E24BB2-3704-7160-C6AC-103667DB1B5C}"/>
                  </a:ext>
                </a:extLst>
              </p14:cNvPr>
              <p14:cNvContentPartPr/>
              <p14:nvPr/>
            </p14:nvContentPartPr>
            <p14:xfrm>
              <a:off x="8278236" y="1142228"/>
              <a:ext cx="1044000" cy="486720"/>
            </p14:xfrm>
          </p:contentPart>
        </mc:Choice>
        <mc:Fallback>
          <p:pic>
            <p:nvPicPr>
              <p:cNvPr id="31" name="Ink 30">
                <a:extLst>
                  <a:ext uri="{FF2B5EF4-FFF2-40B4-BE49-F238E27FC236}">
                    <a16:creationId xmlns:a16="http://schemas.microsoft.com/office/drawing/2014/main" id="{E2E24BB2-3704-7160-C6AC-103667DB1B5C}"/>
                  </a:ext>
                </a:extLst>
              </p:cNvPr>
              <p:cNvPicPr/>
              <p:nvPr/>
            </p:nvPicPr>
            <p:blipFill>
              <a:blip r:embed="rId13"/>
              <a:stretch>
                <a:fillRect/>
              </a:stretch>
            </p:blipFill>
            <p:spPr>
              <a:xfrm>
                <a:off x="8260236" y="1124588"/>
                <a:ext cx="1079640" cy="522360"/>
              </a:xfrm>
              <a:prstGeom prst="rect">
                <a:avLst/>
              </a:prstGeom>
            </p:spPr>
          </p:pic>
        </mc:Fallback>
      </mc:AlternateContent>
      <mc:AlternateContent xmlns:mc="http://schemas.openxmlformats.org/markup-compatibility/2006">
        <mc:Choice xmlns:p14="http://schemas.microsoft.com/office/powerpoint/2010/main" Requires="p14">
          <p:contentPart p14:bwMode="auto" r:id="rId14">
            <p14:nvContentPartPr>
              <p14:cNvPr id="56" name="Ink 55">
                <a:extLst>
                  <a:ext uri="{FF2B5EF4-FFF2-40B4-BE49-F238E27FC236}">
                    <a16:creationId xmlns:a16="http://schemas.microsoft.com/office/drawing/2014/main" id="{4368CBBB-709C-005B-F068-DDA91268A8DA}"/>
                  </a:ext>
                </a:extLst>
              </p14:cNvPr>
              <p14:cNvContentPartPr/>
              <p14:nvPr/>
            </p14:nvContentPartPr>
            <p14:xfrm>
              <a:off x="8240796" y="2082548"/>
              <a:ext cx="303480" cy="75240"/>
            </p14:xfrm>
          </p:contentPart>
        </mc:Choice>
        <mc:Fallback>
          <p:pic>
            <p:nvPicPr>
              <p:cNvPr id="56" name="Ink 55">
                <a:extLst>
                  <a:ext uri="{FF2B5EF4-FFF2-40B4-BE49-F238E27FC236}">
                    <a16:creationId xmlns:a16="http://schemas.microsoft.com/office/drawing/2014/main" id="{4368CBBB-709C-005B-F068-DDA91268A8DA}"/>
                  </a:ext>
                </a:extLst>
              </p:cNvPr>
              <p:cNvPicPr/>
              <p:nvPr/>
            </p:nvPicPr>
            <p:blipFill>
              <a:blip r:embed="rId15"/>
              <a:stretch>
                <a:fillRect/>
              </a:stretch>
            </p:blipFill>
            <p:spPr>
              <a:xfrm>
                <a:off x="8223156" y="2064548"/>
                <a:ext cx="339120" cy="110880"/>
              </a:xfrm>
              <a:prstGeom prst="rect">
                <a:avLst/>
              </a:prstGeom>
            </p:spPr>
          </p:pic>
        </mc:Fallback>
      </mc:AlternateContent>
      <mc:AlternateContent xmlns:mc="http://schemas.openxmlformats.org/markup-compatibility/2006">
        <mc:Choice xmlns:p14="http://schemas.microsoft.com/office/powerpoint/2010/main" Requires="p14">
          <p:contentPart p14:bwMode="auto" r:id="rId16">
            <p14:nvContentPartPr>
              <p14:cNvPr id="57" name="Ink 56">
                <a:extLst>
                  <a:ext uri="{FF2B5EF4-FFF2-40B4-BE49-F238E27FC236}">
                    <a16:creationId xmlns:a16="http://schemas.microsoft.com/office/drawing/2014/main" id="{F00550A0-571C-B12E-530F-E35CD010A4C7}"/>
                  </a:ext>
                </a:extLst>
              </p14:cNvPr>
              <p14:cNvContentPartPr/>
              <p14:nvPr/>
            </p14:nvContentPartPr>
            <p14:xfrm>
              <a:off x="6638436" y="1609508"/>
              <a:ext cx="1462320" cy="556560"/>
            </p14:xfrm>
          </p:contentPart>
        </mc:Choice>
        <mc:Fallback>
          <p:pic>
            <p:nvPicPr>
              <p:cNvPr id="57" name="Ink 56">
                <a:extLst>
                  <a:ext uri="{FF2B5EF4-FFF2-40B4-BE49-F238E27FC236}">
                    <a16:creationId xmlns:a16="http://schemas.microsoft.com/office/drawing/2014/main" id="{F00550A0-571C-B12E-530F-E35CD010A4C7}"/>
                  </a:ext>
                </a:extLst>
              </p:cNvPr>
              <p:cNvPicPr/>
              <p:nvPr/>
            </p:nvPicPr>
            <p:blipFill>
              <a:blip r:embed="rId17"/>
              <a:stretch>
                <a:fillRect/>
              </a:stretch>
            </p:blipFill>
            <p:spPr>
              <a:xfrm>
                <a:off x="6620796" y="1591868"/>
                <a:ext cx="1497960" cy="592200"/>
              </a:xfrm>
              <a:prstGeom prst="rect">
                <a:avLst/>
              </a:prstGeom>
            </p:spPr>
          </p:pic>
        </mc:Fallback>
      </mc:AlternateContent>
      <mc:AlternateContent xmlns:mc="http://schemas.openxmlformats.org/markup-compatibility/2006">
        <mc:Choice xmlns:p14="http://schemas.microsoft.com/office/powerpoint/2010/main" Requires="p14">
          <p:contentPart p14:bwMode="auto" r:id="rId18">
            <p14:nvContentPartPr>
              <p14:cNvPr id="79" name="Ink 78">
                <a:extLst>
                  <a:ext uri="{FF2B5EF4-FFF2-40B4-BE49-F238E27FC236}">
                    <a16:creationId xmlns:a16="http://schemas.microsoft.com/office/drawing/2014/main" id="{8A54014C-979D-536A-EB42-9B15682DB825}"/>
                  </a:ext>
                </a:extLst>
              </p14:cNvPr>
              <p14:cNvContentPartPr/>
              <p14:nvPr/>
            </p14:nvContentPartPr>
            <p14:xfrm>
              <a:off x="4212396" y="1979228"/>
              <a:ext cx="1965960" cy="658440"/>
            </p14:xfrm>
          </p:contentPart>
        </mc:Choice>
        <mc:Fallback>
          <p:pic>
            <p:nvPicPr>
              <p:cNvPr id="79" name="Ink 78">
                <a:extLst>
                  <a:ext uri="{FF2B5EF4-FFF2-40B4-BE49-F238E27FC236}">
                    <a16:creationId xmlns:a16="http://schemas.microsoft.com/office/drawing/2014/main" id="{8A54014C-979D-536A-EB42-9B15682DB825}"/>
                  </a:ext>
                </a:extLst>
              </p:cNvPr>
              <p:cNvPicPr/>
              <p:nvPr/>
            </p:nvPicPr>
            <p:blipFill>
              <a:blip r:embed="rId19"/>
              <a:stretch>
                <a:fillRect/>
              </a:stretch>
            </p:blipFill>
            <p:spPr>
              <a:xfrm>
                <a:off x="4194396" y="1961228"/>
                <a:ext cx="2001600" cy="694080"/>
              </a:xfrm>
              <a:prstGeom prst="rect">
                <a:avLst/>
              </a:prstGeom>
            </p:spPr>
          </p:pic>
        </mc:Fallback>
      </mc:AlternateContent>
      <mc:AlternateContent xmlns:mc="http://schemas.openxmlformats.org/markup-compatibility/2006">
        <mc:Choice xmlns:p14="http://schemas.microsoft.com/office/powerpoint/2010/main" Requires="p14">
          <p:contentPart p14:bwMode="auto" r:id="rId20">
            <p14:nvContentPartPr>
              <p14:cNvPr id="98" name="Ink 97">
                <a:extLst>
                  <a:ext uri="{FF2B5EF4-FFF2-40B4-BE49-F238E27FC236}">
                    <a16:creationId xmlns:a16="http://schemas.microsoft.com/office/drawing/2014/main" id="{B224E174-6989-FFB5-B272-9BC6A13576B7}"/>
                  </a:ext>
                </a:extLst>
              </p14:cNvPr>
              <p14:cNvContentPartPr/>
              <p14:nvPr/>
            </p14:nvContentPartPr>
            <p14:xfrm>
              <a:off x="3135996" y="2467028"/>
              <a:ext cx="1688760" cy="517320"/>
            </p14:xfrm>
          </p:contentPart>
        </mc:Choice>
        <mc:Fallback>
          <p:pic>
            <p:nvPicPr>
              <p:cNvPr id="98" name="Ink 97">
                <a:extLst>
                  <a:ext uri="{FF2B5EF4-FFF2-40B4-BE49-F238E27FC236}">
                    <a16:creationId xmlns:a16="http://schemas.microsoft.com/office/drawing/2014/main" id="{B224E174-6989-FFB5-B272-9BC6A13576B7}"/>
                  </a:ext>
                </a:extLst>
              </p:cNvPr>
              <p:cNvPicPr/>
              <p:nvPr/>
            </p:nvPicPr>
            <p:blipFill>
              <a:blip r:embed="rId21"/>
              <a:stretch>
                <a:fillRect/>
              </a:stretch>
            </p:blipFill>
            <p:spPr>
              <a:xfrm>
                <a:off x="3118356" y="2449388"/>
                <a:ext cx="1724400" cy="552960"/>
              </a:xfrm>
              <a:prstGeom prst="rect">
                <a:avLst/>
              </a:prstGeom>
            </p:spPr>
          </p:pic>
        </mc:Fallback>
      </mc:AlternateContent>
      <mc:AlternateContent xmlns:mc="http://schemas.openxmlformats.org/markup-compatibility/2006">
        <mc:Choice xmlns:p14="http://schemas.microsoft.com/office/powerpoint/2010/main" Requires="p14">
          <p:contentPart p14:bwMode="auto" r:id="rId22">
            <p14:nvContentPartPr>
              <p14:cNvPr id="117" name="Ink 116">
                <a:extLst>
                  <a:ext uri="{FF2B5EF4-FFF2-40B4-BE49-F238E27FC236}">
                    <a16:creationId xmlns:a16="http://schemas.microsoft.com/office/drawing/2014/main" id="{CAEC9168-3429-8FF5-AE27-070754532AD5}"/>
                  </a:ext>
                </a:extLst>
              </p14:cNvPr>
              <p14:cNvContentPartPr/>
              <p14:nvPr/>
            </p14:nvContentPartPr>
            <p14:xfrm>
              <a:off x="1416276" y="3331748"/>
              <a:ext cx="1109880" cy="154440"/>
            </p14:xfrm>
          </p:contentPart>
        </mc:Choice>
        <mc:Fallback>
          <p:pic>
            <p:nvPicPr>
              <p:cNvPr id="117" name="Ink 116">
                <a:extLst>
                  <a:ext uri="{FF2B5EF4-FFF2-40B4-BE49-F238E27FC236}">
                    <a16:creationId xmlns:a16="http://schemas.microsoft.com/office/drawing/2014/main" id="{CAEC9168-3429-8FF5-AE27-070754532AD5}"/>
                  </a:ext>
                </a:extLst>
              </p:cNvPr>
              <p:cNvPicPr/>
              <p:nvPr/>
            </p:nvPicPr>
            <p:blipFill>
              <a:blip r:embed="rId23"/>
              <a:stretch>
                <a:fillRect/>
              </a:stretch>
            </p:blipFill>
            <p:spPr>
              <a:xfrm>
                <a:off x="1398276" y="3313748"/>
                <a:ext cx="1145520" cy="190080"/>
              </a:xfrm>
              <a:prstGeom prst="rect">
                <a:avLst/>
              </a:prstGeom>
            </p:spPr>
          </p:pic>
        </mc:Fallback>
      </mc:AlternateContent>
      <p:grpSp>
        <p:nvGrpSpPr>
          <p:cNvPr id="120" name="Group 119">
            <a:extLst>
              <a:ext uri="{FF2B5EF4-FFF2-40B4-BE49-F238E27FC236}">
                <a16:creationId xmlns:a16="http://schemas.microsoft.com/office/drawing/2014/main" id="{3FFFB5B9-A00B-1B59-C740-355198211E86}"/>
              </a:ext>
            </a:extLst>
          </p:cNvPr>
          <p:cNvGrpSpPr/>
          <p:nvPr/>
        </p:nvGrpSpPr>
        <p:grpSpPr>
          <a:xfrm>
            <a:off x="570276" y="764588"/>
            <a:ext cx="8910720" cy="2793600"/>
            <a:chOff x="570276" y="764588"/>
            <a:chExt cx="8910720" cy="2793600"/>
          </a:xfrm>
        </p:grpSpPr>
        <mc:AlternateContent xmlns:mc="http://schemas.openxmlformats.org/markup-compatibility/2006">
          <mc:Choice xmlns:p14="http://schemas.microsoft.com/office/powerpoint/2010/main" Requires="p14">
            <p:contentPart p14:bwMode="auto" r:id="rId24">
              <p14:nvContentPartPr>
                <p14:cNvPr id="15" name="Ink 14">
                  <a:extLst>
                    <a:ext uri="{FF2B5EF4-FFF2-40B4-BE49-F238E27FC236}">
                      <a16:creationId xmlns:a16="http://schemas.microsoft.com/office/drawing/2014/main" id="{0E053E0C-AFD8-E2B3-3DA4-0F26B845EE53}"/>
                    </a:ext>
                  </a:extLst>
                </p14:cNvPr>
                <p14:cNvContentPartPr/>
                <p14:nvPr/>
              </p14:nvContentPartPr>
              <p14:xfrm>
                <a:off x="4285836" y="1176068"/>
                <a:ext cx="546840" cy="54720"/>
              </p14:xfrm>
            </p:contentPart>
          </mc:Choice>
          <mc:Fallback>
            <p:pic>
              <p:nvPicPr>
                <p:cNvPr id="15" name="Ink 14">
                  <a:extLst>
                    <a:ext uri="{FF2B5EF4-FFF2-40B4-BE49-F238E27FC236}">
                      <a16:creationId xmlns:a16="http://schemas.microsoft.com/office/drawing/2014/main" id="{0E053E0C-AFD8-E2B3-3DA4-0F26B845EE53}"/>
                    </a:ext>
                  </a:extLst>
                </p:cNvPr>
                <p:cNvPicPr/>
                <p:nvPr/>
              </p:nvPicPr>
              <p:blipFill>
                <a:blip r:embed="rId25"/>
                <a:stretch>
                  <a:fillRect/>
                </a:stretch>
              </p:blipFill>
              <p:spPr>
                <a:xfrm>
                  <a:off x="4267836" y="1158068"/>
                  <a:ext cx="582480" cy="90360"/>
                </a:xfrm>
                <a:prstGeom prst="rect">
                  <a:avLst/>
                </a:prstGeom>
              </p:spPr>
            </p:pic>
          </mc:Fallback>
        </mc:AlternateContent>
        <mc:AlternateContent xmlns:mc="http://schemas.openxmlformats.org/markup-compatibility/2006">
          <mc:Choice xmlns:p14="http://schemas.microsoft.com/office/powerpoint/2010/main" Requires="p14">
            <p:contentPart p14:bwMode="auto" r:id="rId26">
              <p14:nvContentPartPr>
                <p14:cNvPr id="16" name="Ink 15">
                  <a:extLst>
                    <a:ext uri="{FF2B5EF4-FFF2-40B4-BE49-F238E27FC236}">
                      <a16:creationId xmlns:a16="http://schemas.microsoft.com/office/drawing/2014/main" id="{06CFBA60-8A4C-B262-A527-C9608FFD60BA}"/>
                    </a:ext>
                  </a:extLst>
                </p14:cNvPr>
                <p14:cNvContentPartPr/>
                <p14:nvPr/>
              </p14:nvContentPartPr>
              <p14:xfrm>
                <a:off x="3705876" y="1226828"/>
                <a:ext cx="405360" cy="15120"/>
              </p14:xfrm>
            </p:contentPart>
          </mc:Choice>
          <mc:Fallback>
            <p:pic>
              <p:nvPicPr>
                <p:cNvPr id="16" name="Ink 15">
                  <a:extLst>
                    <a:ext uri="{FF2B5EF4-FFF2-40B4-BE49-F238E27FC236}">
                      <a16:creationId xmlns:a16="http://schemas.microsoft.com/office/drawing/2014/main" id="{06CFBA60-8A4C-B262-A527-C9608FFD60BA}"/>
                    </a:ext>
                  </a:extLst>
                </p:cNvPr>
                <p:cNvPicPr/>
                <p:nvPr/>
              </p:nvPicPr>
              <p:blipFill>
                <a:blip r:embed="rId27"/>
                <a:stretch>
                  <a:fillRect/>
                </a:stretch>
              </p:blipFill>
              <p:spPr>
                <a:xfrm>
                  <a:off x="3688236" y="1208828"/>
                  <a:ext cx="441000" cy="50760"/>
                </a:xfrm>
                <a:prstGeom prst="rect">
                  <a:avLst/>
                </a:prstGeom>
              </p:spPr>
            </p:pic>
          </mc:Fallback>
        </mc:AlternateContent>
        <mc:AlternateContent xmlns:mc="http://schemas.openxmlformats.org/markup-compatibility/2006">
          <mc:Choice xmlns:p14="http://schemas.microsoft.com/office/powerpoint/2010/main" Requires="p14">
            <p:contentPart p14:bwMode="auto" r:id="rId28">
              <p14:nvContentPartPr>
                <p14:cNvPr id="17" name="Ink 16">
                  <a:extLst>
                    <a:ext uri="{FF2B5EF4-FFF2-40B4-BE49-F238E27FC236}">
                      <a16:creationId xmlns:a16="http://schemas.microsoft.com/office/drawing/2014/main" id="{8C33FC14-8A13-FE8A-356A-9D22A1611E43}"/>
                    </a:ext>
                  </a:extLst>
                </p14:cNvPr>
                <p14:cNvContentPartPr/>
                <p14:nvPr/>
              </p14:nvContentPartPr>
              <p14:xfrm>
                <a:off x="3421836" y="1141868"/>
                <a:ext cx="299160" cy="38160"/>
              </p14:xfrm>
            </p:contentPart>
          </mc:Choice>
          <mc:Fallback>
            <p:pic>
              <p:nvPicPr>
                <p:cNvPr id="17" name="Ink 16">
                  <a:extLst>
                    <a:ext uri="{FF2B5EF4-FFF2-40B4-BE49-F238E27FC236}">
                      <a16:creationId xmlns:a16="http://schemas.microsoft.com/office/drawing/2014/main" id="{8C33FC14-8A13-FE8A-356A-9D22A1611E43}"/>
                    </a:ext>
                  </a:extLst>
                </p:cNvPr>
                <p:cNvPicPr/>
                <p:nvPr/>
              </p:nvPicPr>
              <p:blipFill>
                <a:blip r:embed="rId29"/>
                <a:stretch>
                  <a:fillRect/>
                </a:stretch>
              </p:blipFill>
              <p:spPr>
                <a:xfrm>
                  <a:off x="3404196" y="1124228"/>
                  <a:ext cx="334800" cy="73800"/>
                </a:xfrm>
                <a:prstGeom prst="rect">
                  <a:avLst/>
                </a:prstGeom>
              </p:spPr>
            </p:pic>
          </mc:Fallback>
        </mc:AlternateContent>
        <mc:AlternateContent xmlns:mc="http://schemas.openxmlformats.org/markup-compatibility/2006">
          <mc:Choice xmlns:p14="http://schemas.microsoft.com/office/powerpoint/2010/main" Requires="p14">
            <p:contentPart p14:bwMode="auto" r:id="rId30">
              <p14:nvContentPartPr>
                <p14:cNvPr id="18" name="Ink 17">
                  <a:extLst>
                    <a:ext uri="{FF2B5EF4-FFF2-40B4-BE49-F238E27FC236}">
                      <a16:creationId xmlns:a16="http://schemas.microsoft.com/office/drawing/2014/main" id="{4CB48815-A223-7B2A-C80D-D665648473B2}"/>
                    </a:ext>
                  </a:extLst>
                </p14:cNvPr>
                <p14:cNvContentPartPr/>
                <p14:nvPr/>
              </p14:nvContentPartPr>
              <p14:xfrm>
                <a:off x="2534436" y="1233308"/>
                <a:ext cx="745920" cy="23040"/>
              </p14:xfrm>
            </p:contentPart>
          </mc:Choice>
          <mc:Fallback>
            <p:pic>
              <p:nvPicPr>
                <p:cNvPr id="18" name="Ink 17">
                  <a:extLst>
                    <a:ext uri="{FF2B5EF4-FFF2-40B4-BE49-F238E27FC236}">
                      <a16:creationId xmlns:a16="http://schemas.microsoft.com/office/drawing/2014/main" id="{4CB48815-A223-7B2A-C80D-D665648473B2}"/>
                    </a:ext>
                  </a:extLst>
                </p:cNvPr>
                <p:cNvPicPr/>
                <p:nvPr/>
              </p:nvPicPr>
              <p:blipFill>
                <a:blip r:embed="rId31"/>
                <a:stretch>
                  <a:fillRect/>
                </a:stretch>
              </p:blipFill>
              <p:spPr>
                <a:xfrm>
                  <a:off x="2516796" y="1215308"/>
                  <a:ext cx="781560" cy="58680"/>
                </a:xfrm>
                <a:prstGeom prst="rect">
                  <a:avLst/>
                </a:prstGeom>
              </p:spPr>
            </p:pic>
          </mc:Fallback>
        </mc:AlternateContent>
        <mc:AlternateContent xmlns:mc="http://schemas.openxmlformats.org/markup-compatibility/2006">
          <mc:Choice xmlns:p14="http://schemas.microsoft.com/office/powerpoint/2010/main" Requires="p14">
            <p:contentPart p14:bwMode="auto" r:id="rId32">
              <p14:nvContentPartPr>
                <p14:cNvPr id="20" name="Ink 19">
                  <a:extLst>
                    <a:ext uri="{FF2B5EF4-FFF2-40B4-BE49-F238E27FC236}">
                      <a16:creationId xmlns:a16="http://schemas.microsoft.com/office/drawing/2014/main" id="{4B5B3A40-F011-9949-B6CA-135E1D3D9630}"/>
                    </a:ext>
                  </a:extLst>
                </p14:cNvPr>
                <p14:cNvContentPartPr/>
                <p14:nvPr/>
              </p14:nvContentPartPr>
              <p14:xfrm>
                <a:off x="1807236" y="1204148"/>
                <a:ext cx="495720" cy="43920"/>
              </p14:xfrm>
            </p:contentPart>
          </mc:Choice>
          <mc:Fallback>
            <p:pic>
              <p:nvPicPr>
                <p:cNvPr id="20" name="Ink 19">
                  <a:extLst>
                    <a:ext uri="{FF2B5EF4-FFF2-40B4-BE49-F238E27FC236}">
                      <a16:creationId xmlns:a16="http://schemas.microsoft.com/office/drawing/2014/main" id="{4B5B3A40-F011-9949-B6CA-135E1D3D9630}"/>
                    </a:ext>
                  </a:extLst>
                </p:cNvPr>
                <p:cNvPicPr/>
                <p:nvPr/>
              </p:nvPicPr>
              <p:blipFill>
                <a:blip r:embed="rId33"/>
                <a:stretch>
                  <a:fillRect/>
                </a:stretch>
              </p:blipFill>
              <p:spPr>
                <a:xfrm>
                  <a:off x="1789236" y="1186508"/>
                  <a:ext cx="531360" cy="79560"/>
                </a:xfrm>
                <a:prstGeom prst="rect">
                  <a:avLst/>
                </a:prstGeom>
              </p:spPr>
            </p:pic>
          </mc:Fallback>
        </mc:AlternateContent>
        <mc:AlternateContent xmlns:mc="http://schemas.openxmlformats.org/markup-compatibility/2006">
          <mc:Choice xmlns:p14="http://schemas.microsoft.com/office/powerpoint/2010/main" Requires="p14">
            <p:contentPart p14:bwMode="auto" r:id="rId34">
              <p14:nvContentPartPr>
                <p14:cNvPr id="22" name="Ink 21">
                  <a:extLst>
                    <a:ext uri="{FF2B5EF4-FFF2-40B4-BE49-F238E27FC236}">
                      <a16:creationId xmlns:a16="http://schemas.microsoft.com/office/drawing/2014/main" id="{8F790FCA-DA5A-E8C6-6118-F55AF577F8B0}"/>
                    </a:ext>
                  </a:extLst>
                </p14:cNvPr>
                <p14:cNvContentPartPr/>
                <p14:nvPr/>
              </p14:nvContentPartPr>
              <p14:xfrm>
                <a:off x="570276" y="1156988"/>
                <a:ext cx="987480" cy="116280"/>
              </p14:xfrm>
            </p:contentPart>
          </mc:Choice>
          <mc:Fallback>
            <p:pic>
              <p:nvPicPr>
                <p:cNvPr id="22" name="Ink 21">
                  <a:extLst>
                    <a:ext uri="{FF2B5EF4-FFF2-40B4-BE49-F238E27FC236}">
                      <a16:creationId xmlns:a16="http://schemas.microsoft.com/office/drawing/2014/main" id="{8F790FCA-DA5A-E8C6-6118-F55AF577F8B0}"/>
                    </a:ext>
                  </a:extLst>
                </p:cNvPr>
                <p:cNvPicPr/>
                <p:nvPr/>
              </p:nvPicPr>
              <p:blipFill>
                <a:blip r:embed="rId35"/>
                <a:stretch>
                  <a:fillRect/>
                </a:stretch>
              </p:blipFill>
              <p:spPr>
                <a:xfrm>
                  <a:off x="552636" y="1139348"/>
                  <a:ext cx="1023120" cy="151920"/>
                </a:xfrm>
                <a:prstGeom prst="rect">
                  <a:avLst/>
                </a:prstGeom>
              </p:spPr>
            </p:pic>
          </mc:Fallback>
        </mc:AlternateContent>
        <mc:AlternateContent xmlns:mc="http://schemas.openxmlformats.org/markup-compatibility/2006">
          <mc:Choice xmlns:p14="http://schemas.microsoft.com/office/powerpoint/2010/main" Requires="p14">
            <p:contentPart p14:bwMode="auto" r:id="rId36">
              <p14:nvContentPartPr>
                <p14:cNvPr id="4" name="Ink 3">
                  <a:extLst>
                    <a:ext uri="{FF2B5EF4-FFF2-40B4-BE49-F238E27FC236}">
                      <a16:creationId xmlns:a16="http://schemas.microsoft.com/office/drawing/2014/main" id="{18A2596D-6596-B459-05C1-391C72F39D57}"/>
                    </a:ext>
                  </a:extLst>
                </p14:cNvPr>
                <p14:cNvContentPartPr/>
                <p14:nvPr/>
              </p14:nvContentPartPr>
              <p14:xfrm>
                <a:off x="9105156" y="1122788"/>
                <a:ext cx="84600" cy="5040"/>
              </p14:xfrm>
            </p:contentPart>
          </mc:Choice>
          <mc:Fallback>
            <p:pic>
              <p:nvPicPr>
                <p:cNvPr id="4" name="Ink 3">
                  <a:extLst>
                    <a:ext uri="{FF2B5EF4-FFF2-40B4-BE49-F238E27FC236}">
                      <a16:creationId xmlns:a16="http://schemas.microsoft.com/office/drawing/2014/main" id="{18A2596D-6596-B459-05C1-391C72F39D57}"/>
                    </a:ext>
                  </a:extLst>
                </p:cNvPr>
                <p:cNvPicPr/>
                <p:nvPr/>
              </p:nvPicPr>
              <p:blipFill>
                <a:blip r:embed="rId37"/>
                <a:stretch>
                  <a:fillRect/>
                </a:stretch>
              </p:blipFill>
              <p:spPr>
                <a:xfrm>
                  <a:off x="9087516" y="1104788"/>
                  <a:ext cx="120240" cy="40680"/>
                </a:xfrm>
                <a:prstGeom prst="rect">
                  <a:avLst/>
                </a:prstGeom>
              </p:spPr>
            </p:pic>
          </mc:Fallback>
        </mc:AlternateContent>
        <mc:AlternateContent xmlns:mc="http://schemas.openxmlformats.org/markup-compatibility/2006">
          <mc:Choice xmlns:p14="http://schemas.microsoft.com/office/powerpoint/2010/main" Requires="p14">
            <p:contentPart p14:bwMode="auto" r:id="rId38">
              <p14:nvContentPartPr>
                <p14:cNvPr id="5" name="Ink 4">
                  <a:extLst>
                    <a:ext uri="{FF2B5EF4-FFF2-40B4-BE49-F238E27FC236}">
                      <a16:creationId xmlns:a16="http://schemas.microsoft.com/office/drawing/2014/main" id="{C3782578-F88E-EA1B-845D-F72C079E6D4C}"/>
                    </a:ext>
                  </a:extLst>
                </p14:cNvPr>
                <p14:cNvContentPartPr/>
                <p14:nvPr/>
              </p14:nvContentPartPr>
              <p14:xfrm>
                <a:off x="8945676" y="1156268"/>
                <a:ext cx="265320" cy="45000"/>
              </p14:xfrm>
            </p:contentPart>
          </mc:Choice>
          <mc:Fallback>
            <p:pic>
              <p:nvPicPr>
                <p:cNvPr id="5" name="Ink 4">
                  <a:extLst>
                    <a:ext uri="{FF2B5EF4-FFF2-40B4-BE49-F238E27FC236}">
                      <a16:creationId xmlns:a16="http://schemas.microsoft.com/office/drawing/2014/main" id="{C3782578-F88E-EA1B-845D-F72C079E6D4C}"/>
                    </a:ext>
                  </a:extLst>
                </p:cNvPr>
                <p:cNvPicPr/>
                <p:nvPr/>
              </p:nvPicPr>
              <p:blipFill>
                <a:blip r:embed="rId39"/>
                <a:stretch>
                  <a:fillRect/>
                </a:stretch>
              </p:blipFill>
              <p:spPr>
                <a:xfrm>
                  <a:off x="8928036" y="1138628"/>
                  <a:ext cx="300960" cy="80640"/>
                </a:xfrm>
                <a:prstGeom prst="rect">
                  <a:avLst/>
                </a:prstGeom>
              </p:spPr>
            </p:pic>
          </mc:Fallback>
        </mc:AlternateContent>
        <mc:AlternateContent xmlns:mc="http://schemas.openxmlformats.org/markup-compatibility/2006">
          <mc:Choice xmlns:p14="http://schemas.microsoft.com/office/powerpoint/2010/main" Requires="p14">
            <p:contentPart p14:bwMode="auto" r:id="rId40">
              <p14:nvContentPartPr>
                <p14:cNvPr id="9" name="Ink 8">
                  <a:extLst>
                    <a:ext uri="{FF2B5EF4-FFF2-40B4-BE49-F238E27FC236}">
                      <a16:creationId xmlns:a16="http://schemas.microsoft.com/office/drawing/2014/main" id="{6E49126A-533C-F08A-CA05-7EE80612F9C2}"/>
                    </a:ext>
                  </a:extLst>
                </p14:cNvPr>
                <p14:cNvContentPartPr/>
                <p14:nvPr/>
              </p14:nvContentPartPr>
              <p14:xfrm>
                <a:off x="8100036" y="1112708"/>
                <a:ext cx="682920" cy="86400"/>
              </p14:xfrm>
            </p:contentPart>
          </mc:Choice>
          <mc:Fallback>
            <p:pic>
              <p:nvPicPr>
                <p:cNvPr id="9" name="Ink 8">
                  <a:extLst>
                    <a:ext uri="{FF2B5EF4-FFF2-40B4-BE49-F238E27FC236}">
                      <a16:creationId xmlns:a16="http://schemas.microsoft.com/office/drawing/2014/main" id="{6E49126A-533C-F08A-CA05-7EE80612F9C2}"/>
                    </a:ext>
                  </a:extLst>
                </p:cNvPr>
                <p:cNvPicPr/>
                <p:nvPr/>
              </p:nvPicPr>
              <p:blipFill>
                <a:blip r:embed="rId41"/>
                <a:stretch>
                  <a:fillRect/>
                </a:stretch>
              </p:blipFill>
              <p:spPr>
                <a:xfrm>
                  <a:off x="8082396" y="1095068"/>
                  <a:ext cx="718560" cy="122040"/>
                </a:xfrm>
                <a:prstGeom prst="rect">
                  <a:avLst/>
                </a:prstGeom>
              </p:spPr>
            </p:pic>
          </mc:Fallback>
        </mc:AlternateContent>
        <mc:AlternateContent xmlns:mc="http://schemas.openxmlformats.org/markup-compatibility/2006">
          <mc:Choice xmlns:p14="http://schemas.microsoft.com/office/powerpoint/2010/main" Requires="p14">
            <p:contentPart p14:bwMode="auto" r:id="rId42">
              <p14:nvContentPartPr>
                <p14:cNvPr id="10" name="Ink 9">
                  <a:extLst>
                    <a:ext uri="{FF2B5EF4-FFF2-40B4-BE49-F238E27FC236}">
                      <a16:creationId xmlns:a16="http://schemas.microsoft.com/office/drawing/2014/main" id="{96914D77-13B3-2FEB-5785-C9ED6EA4EBFD}"/>
                    </a:ext>
                  </a:extLst>
                </p14:cNvPr>
                <p14:cNvContentPartPr/>
                <p14:nvPr/>
              </p14:nvContentPartPr>
              <p14:xfrm>
                <a:off x="7076916" y="1174988"/>
                <a:ext cx="721080" cy="44640"/>
              </p14:xfrm>
            </p:contentPart>
          </mc:Choice>
          <mc:Fallback>
            <p:pic>
              <p:nvPicPr>
                <p:cNvPr id="10" name="Ink 9">
                  <a:extLst>
                    <a:ext uri="{FF2B5EF4-FFF2-40B4-BE49-F238E27FC236}">
                      <a16:creationId xmlns:a16="http://schemas.microsoft.com/office/drawing/2014/main" id="{96914D77-13B3-2FEB-5785-C9ED6EA4EBFD}"/>
                    </a:ext>
                  </a:extLst>
                </p:cNvPr>
                <p:cNvPicPr/>
                <p:nvPr/>
              </p:nvPicPr>
              <p:blipFill>
                <a:blip r:embed="rId43"/>
                <a:stretch>
                  <a:fillRect/>
                </a:stretch>
              </p:blipFill>
              <p:spPr>
                <a:xfrm>
                  <a:off x="7059276" y="1156988"/>
                  <a:ext cx="756720" cy="80280"/>
                </a:xfrm>
                <a:prstGeom prst="rect">
                  <a:avLst/>
                </a:prstGeom>
              </p:spPr>
            </p:pic>
          </mc:Fallback>
        </mc:AlternateContent>
        <mc:AlternateContent xmlns:mc="http://schemas.openxmlformats.org/markup-compatibility/2006">
          <mc:Choice xmlns:p14="http://schemas.microsoft.com/office/powerpoint/2010/main" Requires="p14">
            <p:contentPart p14:bwMode="auto" r:id="rId44">
              <p14:nvContentPartPr>
                <p14:cNvPr id="12" name="Ink 11">
                  <a:extLst>
                    <a:ext uri="{FF2B5EF4-FFF2-40B4-BE49-F238E27FC236}">
                      <a16:creationId xmlns:a16="http://schemas.microsoft.com/office/drawing/2014/main" id="{CB05C3CE-91EE-1D7C-1C13-4A426FD50D12}"/>
                    </a:ext>
                  </a:extLst>
                </p14:cNvPr>
                <p14:cNvContentPartPr/>
                <p14:nvPr/>
              </p14:nvContentPartPr>
              <p14:xfrm>
                <a:off x="6305796" y="1238348"/>
                <a:ext cx="478080" cy="49320"/>
              </p14:xfrm>
            </p:contentPart>
          </mc:Choice>
          <mc:Fallback>
            <p:pic>
              <p:nvPicPr>
                <p:cNvPr id="12" name="Ink 11">
                  <a:extLst>
                    <a:ext uri="{FF2B5EF4-FFF2-40B4-BE49-F238E27FC236}">
                      <a16:creationId xmlns:a16="http://schemas.microsoft.com/office/drawing/2014/main" id="{CB05C3CE-91EE-1D7C-1C13-4A426FD50D12}"/>
                    </a:ext>
                  </a:extLst>
                </p:cNvPr>
                <p:cNvPicPr/>
                <p:nvPr/>
              </p:nvPicPr>
              <p:blipFill>
                <a:blip r:embed="rId45"/>
                <a:stretch>
                  <a:fillRect/>
                </a:stretch>
              </p:blipFill>
              <p:spPr>
                <a:xfrm>
                  <a:off x="6287796" y="1220708"/>
                  <a:ext cx="513720" cy="84960"/>
                </a:xfrm>
                <a:prstGeom prst="rect">
                  <a:avLst/>
                </a:prstGeom>
              </p:spPr>
            </p:pic>
          </mc:Fallback>
        </mc:AlternateContent>
        <mc:AlternateContent xmlns:mc="http://schemas.openxmlformats.org/markup-compatibility/2006">
          <mc:Choice xmlns:p14="http://schemas.microsoft.com/office/powerpoint/2010/main" Requires="p14">
            <p:contentPart p14:bwMode="auto" r:id="rId46">
              <p14:nvContentPartPr>
                <p14:cNvPr id="13" name="Ink 12">
                  <a:extLst>
                    <a:ext uri="{FF2B5EF4-FFF2-40B4-BE49-F238E27FC236}">
                      <a16:creationId xmlns:a16="http://schemas.microsoft.com/office/drawing/2014/main" id="{2ACE9D1D-2D04-5C24-6C5D-930823B0F1B6}"/>
                    </a:ext>
                  </a:extLst>
                </p14:cNvPr>
                <p14:cNvContentPartPr/>
                <p14:nvPr/>
              </p14:nvContentPartPr>
              <p14:xfrm>
                <a:off x="5342796" y="1204508"/>
                <a:ext cx="809280" cy="58320"/>
              </p14:xfrm>
            </p:contentPart>
          </mc:Choice>
          <mc:Fallback>
            <p:pic>
              <p:nvPicPr>
                <p:cNvPr id="13" name="Ink 12">
                  <a:extLst>
                    <a:ext uri="{FF2B5EF4-FFF2-40B4-BE49-F238E27FC236}">
                      <a16:creationId xmlns:a16="http://schemas.microsoft.com/office/drawing/2014/main" id="{2ACE9D1D-2D04-5C24-6C5D-930823B0F1B6}"/>
                    </a:ext>
                  </a:extLst>
                </p:cNvPr>
                <p:cNvPicPr/>
                <p:nvPr/>
              </p:nvPicPr>
              <p:blipFill>
                <a:blip r:embed="rId47"/>
                <a:stretch>
                  <a:fillRect/>
                </a:stretch>
              </p:blipFill>
              <p:spPr>
                <a:xfrm>
                  <a:off x="5324796" y="1186868"/>
                  <a:ext cx="844920" cy="93960"/>
                </a:xfrm>
                <a:prstGeom prst="rect">
                  <a:avLst/>
                </a:prstGeom>
              </p:spPr>
            </p:pic>
          </mc:Fallback>
        </mc:AlternateContent>
        <mc:AlternateContent xmlns:mc="http://schemas.openxmlformats.org/markup-compatibility/2006">
          <mc:Choice xmlns:p14="http://schemas.microsoft.com/office/powerpoint/2010/main" Requires="p14">
            <p:contentPart p14:bwMode="auto" r:id="rId48">
              <p14:nvContentPartPr>
                <p14:cNvPr id="36" name="Ink 35">
                  <a:extLst>
                    <a:ext uri="{FF2B5EF4-FFF2-40B4-BE49-F238E27FC236}">
                      <a16:creationId xmlns:a16="http://schemas.microsoft.com/office/drawing/2014/main" id="{42CBD462-01CC-DD9D-E2F2-9DE9926201DB}"/>
                    </a:ext>
                  </a:extLst>
                </p14:cNvPr>
                <p14:cNvContentPartPr/>
                <p14:nvPr/>
              </p14:nvContentPartPr>
              <p14:xfrm>
                <a:off x="5691996" y="1664228"/>
                <a:ext cx="644040" cy="36000"/>
              </p14:xfrm>
            </p:contentPart>
          </mc:Choice>
          <mc:Fallback>
            <p:pic>
              <p:nvPicPr>
                <p:cNvPr id="36" name="Ink 35">
                  <a:extLst>
                    <a:ext uri="{FF2B5EF4-FFF2-40B4-BE49-F238E27FC236}">
                      <a16:creationId xmlns:a16="http://schemas.microsoft.com/office/drawing/2014/main" id="{42CBD462-01CC-DD9D-E2F2-9DE9926201DB}"/>
                    </a:ext>
                  </a:extLst>
                </p:cNvPr>
                <p:cNvPicPr/>
                <p:nvPr/>
              </p:nvPicPr>
              <p:blipFill>
                <a:blip r:embed="rId49"/>
                <a:stretch>
                  <a:fillRect/>
                </a:stretch>
              </p:blipFill>
              <p:spPr>
                <a:xfrm>
                  <a:off x="5674356" y="1646588"/>
                  <a:ext cx="679680" cy="71640"/>
                </a:xfrm>
                <a:prstGeom prst="rect">
                  <a:avLst/>
                </a:prstGeom>
              </p:spPr>
            </p:pic>
          </mc:Fallback>
        </mc:AlternateContent>
        <mc:AlternateContent xmlns:mc="http://schemas.openxmlformats.org/markup-compatibility/2006">
          <mc:Choice xmlns:p14="http://schemas.microsoft.com/office/powerpoint/2010/main" Requires="p14">
            <p:contentPart p14:bwMode="auto" r:id="rId50">
              <p14:nvContentPartPr>
                <p14:cNvPr id="37" name="Ink 36">
                  <a:extLst>
                    <a:ext uri="{FF2B5EF4-FFF2-40B4-BE49-F238E27FC236}">
                      <a16:creationId xmlns:a16="http://schemas.microsoft.com/office/drawing/2014/main" id="{FFA3E942-B0C0-02E0-B17C-1D0154595E98}"/>
                    </a:ext>
                  </a:extLst>
                </p14:cNvPr>
                <p14:cNvContentPartPr/>
                <p14:nvPr/>
              </p14:nvContentPartPr>
              <p14:xfrm>
                <a:off x="4877316" y="1672508"/>
                <a:ext cx="660240" cy="31680"/>
              </p14:xfrm>
            </p:contentPart>
          </mc:Choice>
          <mc:Fallback>
            <p:pic>
              <p:nvPicPr>
                <p:cNvPr id="37" name="Ink 36">
                  <a:extLst>
                    <a:ext uri="{FF2B5EF4-FFF2-40B4-BE49-F238E27FC236}">
                      <a16:creationId xmlns:a16="http://schemas.microsoft.com/office/drawing/2014/main" id="{FFA3E942-B0C0-02E0-B17C-1D0154595E98}"/>
                    </a:ext>
                  </a:extLst>
                </p:cNvPr>
                <p:cNvPicPr/>
                <p:nvPr/>
              </p:nvPicPr>
              <p:blipFill>
                <a:blip r:embed="rId51"/>
                <a:stretch>
                  <a:fillRect/>
                </a:stretch>
              </p:blipFill>
              <p:spPr>
                <a:xfrm>
                  <a:off x="4859316" y="1654508"/>
                  <a:ext cx="695880" cy="67320"/>
                </a:xfrm>
                <a:prstGeom prst="rect">
                  <a:avLst/>
                </a:prstGeom>
              </p:spPr>
            </p:pic>
          </mc:Fallback>
        </mc:AlternateContent>
        <mc:AlternateContent xmlns:mc="http://schemas.openxmlformats.org/markup-compatibility/2006">
          <mc:Choice xmlns:p14="http://schemas.microsoft.com/office/powerpoint/2010/main" Requires="p14">
            <p:contentPart p14:bwMode="auto" r:id="rId52">
              <p14:nvContentPartPr>
                <p14:cNvPr id="38" name="Ink 37">
                  <a:extLst>
                    <a:ext uri="{FF2B5EF4-FFF2-40B4-BE49-F238E27FC236}">
                      <a16:creationId xmlns:a16="http://schemas.microsoft.com/office/drawing/2014/main" id="{46C5D67F-A1F0-C0CF-6B9C-16806ABC64FC}"/>
                    </a:ext>
                  </a:extLst>
                </p14:cNvPr>
                <p14:cNvContentPartPr/>
                <p14:nvPr/>
              </p14:nvContentPartPr>
              <p14:xfrm>
                <a:off x="4194036" y="1629668"/>
                <a:ext cx="630000" cy="51120"/>
              </p14:xfrm>
            </p:contentPart>
          </mc:Choice>
          <mc:Fallback>
            <p:pic>
              <p:nvPicPr>
                <p:cNvPr id="38" name="Ink 37">
                  <a:extLst>
                    <a:ext uri="{FF2B5EF4-FFF2-40B4-BE49-F238E27FC236}">
                      <a16:creationId xmlns:a16="http://schemas.microsoft.com/office/drawing/2014/main" id="{46C5D67F-A1F0-C0CF-6B9C-16806ABC64FC}"/>
                    </a:ext>
                  </a:extLst>
                </p:cNvPr>
                <p:cNvPicPr/>
                <p:nvPr/>
              </p:nvPicPr>
              <p:blipFill>
                <a:blip r:embed="rId53"/>
                <a:stretch>
                  <a:fillRect/>
                </a:stretch>
              </p:blipFill>
              <p:spPr>
                <a:xfrm>
                  <a:off x="4176036" y="1611668"/>
                  <a:ext cx="665640" cy="86760"/>
                </a:xfrm>
                <a:prstGeom prst="rect">
                  <a:avLst/>
                </a:prstGeom>
              </p:spPr>
            </p:pic>
          </mc:Fallback>
        </mc:AlternateContent>
        <mc:AlternateContent xmlns:mc="http://schemas.openxmlformats.org/markup-compatibility/2006">
          <mc:Choice xmlns:p14="http://schemas.microsoft.com/office/powerpoint/2010/main" Requires="p14">
            <p:contentPart p14:bwMode="auto" r:id="rId54">
              <p14:nvContentPartPr>
                <p14:cNvPr id="39" name="Ink 38">
                  <a:extLst>
                    <a:ext uri="{FF2B5EF4-FFF2-40B4-BE49-F238E27FC236}">
                      <a16:creationId xmlns:a16="http://schemas.microsoft.com/office/drawing/2014/main" id="{918DA701-5E13-6652-29D3-7F111B84A0DD}"/>
                    </a:ext>
                  </a:extLst>
                </p14:cNvPr>
                <p14:cNvContentPartPr/>
                <p14:nvPr/>
              </p14:nvContentPartPr>
              <p14:xfrm>
                <a:off x="3349836" y="1630028"/>
                <a:ext cx="627840" cy="29880"/>
              </p14:xfrm>
            </p:contentPart>
          </mc:Choice>
          <mc:Fallback>
            <p:pic>
              <p:nvPicPr>
                <p:cNvPr id="39" name="Ink 38">
                  <a:extLst>
                    <a:ext uri="{FF2B5EF4-FFF2-40B4-BE49-F238E27FC236}">
                      <a16:creationId xmlns:a16="http://schemas.microsoft.com/office/drawing/2014/main" id="{918DA701-5E13-6652-29D3-7F111B84A0DD}"/>
                    </a:ext>
                  </a:extLst>
                </p:cNvPr>
                <p:cNvPicPr/>
                <p:nvPr/>
              </p:nvPicPr>
              <p:blipFill>
                <a:blip r:embed="rId55"/>
                <a:stretch>
                  <a:fillRect/>
                </a:stretch>
              </p:blipFill>
              <p:spPr>
                <a:xfrm>
                  <a:off x="3332196" y="1612388"/>
                  <a:ext cx="663480" cy="65520"/>
                </a:xfrm>
                <a:prstGeom prst="rect">
                  <a:avLst/>
                </a:prstGeom>
              </p:spPr>
            </p:pic>
          </mc:Fallback>
        </mc:AlternateContent>
        <mc:AlternateContent xmlns:mc="http://schemas.openxmlformats.org/markup-compatibility/2006">
          <mc:Choice xmlns:p14="http://schemas.microsoft.com/office/powerpoint/2010/main" Requires="p14">
            <p:contentPart p14:bwMode="auto" r:id="rId56">
              <p14:nvContentPartPr>
                <p14:cNvPr id="40" name="Ink 39">
                  <a:extLst>
                    <a:ext uri="{FF2B5EF4-FFF2-40B4-BE49-F238E27FC236}">
                      <a16:creationId xmlns:a16="http://schemas.microsoft.com/office/drawing/2014/main" id="{DE61A259-4C2C-C551-3A2C-E8CC54C97041}"/>
                    </a:ext>
                  </a:extLst>
                </p14:cNvPr>
                <p14:cNvContentPartPr/>
                <p14:nvPr/>
              </p14:nvContentPartPr>
              <p14:xfrm>
                <a:off x="2689956" y="1646588"/>
                <a:ext cx="384840" cy="30600"/>
              </p14:xfrm>
            </p:contentPart>
          </mc:Choice>
          <mc:Fallback>
            <p:pic>
              <p:nvPicPr>
                <p:cNvPr id="40" name="Ink 39">
                  <a:extLst>
                    <a:ext uri="{FF2B5EF4-FFF2-40B4-BE49-F238E27FC236}">
                      <a16:creationId xmlns:a16="http://schemas.microsoft.com/office/drawing/2014/main" id="{DE61A259-4C2C-C551-3A2C-E8CC54C97041}"/>
                    </a:ext>
                  </a:extLst>
                </p:cNvPr>
                <p:cNvPicPr/>
                <p:nvPr/>
              </p:nvPicPr>
              <p:blipFill>
                <a:blip r:embed="rId57"/>
                <a:stretch>
                  <a:fillRect/>
                </a:stretch>
              </p:blipFill>
              <p:spPr>
                <a:xfrm>
                  <a:off x="2672316" y="1628588"/>
                  <a:ext cx="420480" cy="66240"/>
                </a:xfrm>
                <a:prstGeom prst="rect">
                  <a:avLst/>
                </a:prstGeom>
              </p:spPr>
            </p:pic>
          </mc:Fallback>
        </mc:AlternateContent>
        <mc:AlternateContent xmlns:mc="http://schemas.openxmlformats.org/markup-compatibility/2006">
          <mc:Choice xmlns:p14="http://schemas.microsoft.com/office/powerpoint/2010/main" Requires="p14">
            <p:contentPart p14:bwMode="auto" r:id="rId58">
              <p14:nvContentPartPr>
                <p14:cNvPr id="42" name="Ink 41">
                  <a:extLst>
                    <a:ext uri="{FF2B5EF4-FFF2-40B4-BE49-F238E27FC236}">
                      <a16:creationId xmlns:a16="http://schemas.microsoft.com/office/drawing/2014/main" id="{3B5B65BF-B1B9-6974-4168-7EFE7FB3ACA6}"/>
                    </a:ext>
                  </a:extLst>
                </p14:cNvPr>
                <p14:cNvContentPartPr/>
                <p14:nvPr/>
              </p14:nvContentPartPr>
              <p14:xfrm>
                <a:off x="1875996" y="1614188"/>
                <a:ext cx="587520" cy="49680"/>
              </p14:xfrm>
            </p:contentPart>
          </mc:Choice>
          <mc:Fallback>
            <p:pic>
              <p:nvPicPr>
                <p:cNvPr id="42" name="Ink 41">
                  <a:extLst>
                    <a:ext uri="{FF2B5EF4-FFF2-40B4-BE49-F238E27FC236}">
                      <a16:creationId xmlns:a16="http://schemas.microsoft.com/office/drawing/2014/main" id="{3B5B65BF-B1B9-6974-4168-7EFE7FB3ACA6}"/>
                    </a:ext>
                  </a:extLst>
                </p:cNvPr>
                <p:cNvPicPr/>
                <p:nvPr/>
              </p:nvPicPr>
              <p:blipFill>
                <a:blip r:embed="rId59"/>
                <a:stretch>
                  <a:fillRect/>
                </a:stretch>
              </p:blipFill>
              <p:spPr>
                <a:xfrm>
                  <a:off x="1858356" y="1596188"/>
                  <a:ext cx="623160" cy="85320"/>
                </a:xfrm>
                <a:prstGeom prst="rect">
                  <a:avLst/>
                </a:prstGeom>
              </p:spPr>
            </p:pic>
          </mc:Fallback>
        </mc:AlternateContent>
        <mc:AlternateContent xmlns:mc="http://schemas.openxmlformats.org/markup-compatibility/2006">
          <mc:Choice xmlns:p14="http://schemas.microsoft.com/office/powerpoint/2010/main" Requires="p14">
            <p:contentPart p14:bwMode="auto" r:id="rId60">
              <p14:nvContentPartPr>
                <p14:cNvPr id="44" name="Ink 43">
                  <a:extLst>
                    <a:ext uri="{FF2B5EF4-FFF2-40B4-BE49-F238E27FC236}">
                      <a16:creationId xmlns:a16="http://schemas.microsoft.com/office/drawing/2014/main" id="{AA20C30D-48A1-7552-1466-371E220FB137}"/>
                    </a:ext>
                  </a:extLst>
                </p14:cNvPr>
                <p14:cNvContentPartPr/>
                <p14:nvPr/>
              </p14:nvContentPartPr>
              <p14:xfrm>
                <a:off x="1310076" y="1643348"/>
                <a:ext cx="548640" cy="73440"/>
              </p14:xfrm>
            </p:contentPart>
          </mc:Choice>
          <mc:Fallback>
            <p:pic>
              <p:nvPicPr>
                <p:cNvPr id="44" name="Ink 43">
                  <a:extLst>
                    <a:ext uri="{FF2B5EF4-FFF2-40B4-BE49-F238E27FC236}">
                      <a16:creationId xmlns:a16="http://schemas.microsoft.com/office/drawing/2014/main" id="{AA20C30D-48A1-7552-1466-371E220FB137}"/>
                    </a:ext>
                  </a:extLst>
                </p:cNvPr>
                <p:cNvPicPr/>
                <p:nvPr/>
              </p:nvPicPr>
              <p:blipFill>
                <a:blip r:embed="rId61"/>
                <a:stretch>
                  <a:fillRect/>
                </a:stretch>
              </p:blipFill>
              <p:spPr>
                <a:xfrm>
                  <a:off x="1292436" y="1625348"/>
                  <a:ext cx="584280" cy="109080"/>
                </a:xfrm>
                <a:prstGeom prst="rect">
                  <a:avLst/>
                </a:prstGeom>
              </p:spPr>
            </p:pic>
          </mc:Fallback>
        </mc:AlternateContent>
        <mc:AlternateContent xmlns:mc="http://schemas.openxmlformats.org/markup-compatibility/2006">
          <mc:Choice xmlns:p14="http://schemas.microsoft.com/office/powerpoint/2010/main" Requires="p14">
            <p:contentPart p14:bwMode="auto" r:id="rId62">
              <p14:nvContentPartPr>
                <p14:cNvPr id="46" name="Ink 45">
                  <a:extLst>
                    <a:ext uri="{FF2B5EF4-FFF2-40B4-BE49-F238E27FC236}">
                      <a16:creationId xmlns:a16="http://schemas.microsoft.com/office/drawing/2014/main" id="{9E1BA36C-95C2-35F1-09AB-1CE3FA96309B}"/>
                    </a:ext>
                  </a:extLst>
                </p14:cNvPr>
                <p14:cNvContentPartPr/>
                <p14:nvPr/>
              </p14:nvContentPartPr>
              <p14:xfrm>
                <a:off x="604116" y="1617068"/>
                <a:ext cx="510480" cy="65880"/>
              </p14:xfrm>
            </p:contentPart>
          </mc:Choice>
          <mc:Fallback>
            <p:pic>
              <p:nvPicPr>
                <p:cNvPr id="46" name="Ink 45">
                  <a:extLst>
                    <a:ext uri="{FF2B5EF4-FFF2-40B4-BE49-F238E27FC236}">
                      <a16:creationId xmlns:a16="http://schemas.microsoft.com/office/drawing/2014/main" id="{9E1BA36C-95C2-35F1-09AB-1CE3FA96309B}"/>
                    </a:ext>
                  </a:extLst>
                </p:cNvPr>
                <p:cNvPicPr/>
                <p:nvPr/>
              </p:nvPicPr>
              <p:blipFill>
                <a:blip r:embed="rId63"/>
                <a:stretch>
                  <a:fillRect/>
                </a:stretch>
              </p:blipFill>
              <p:spPr>
                <a:xfrm>
                  <a:off x="586116" y="1599068"/>
                  <a:ext cx="546120" cy="101520"/>
                </a:xfrm>
                <a:prstGeom prst="rect">
                  <a:avLst/>
                </a:prstGeom>
              </p:spPr>
            </p:pic>
          </mc:Fallback>
        </mc:AlternateContent>
        <mc:AlternateContent xmlns:mc="http://schemas.openxmlformats.org/markup-compatibility/2006">
          <mc:Choice xmlns:p14="http://schemas.microsoft.com/office/powerpoint/2010/main" Requires="p14">
            <p:contentPart p14:bwMode="auto" r:id="rId64">
              <p14:nvContentPartPr>
                <p14:cNvPr id="33" name="Ink 32">
                  <a:extLst>
                    <a:ext uri="{FF2B5EF4-FFF2-40B4-BE49-F238E27FC236}">
                      <a16:creationId xmlns:a16="http://schemas.microsoft.com/office/drawing/2014/main" id="{13ACBFDE-A978-F636-3885-813D9C28C0CE}"/>
                    </a:ext>
                  </a:extLst>
                </p14:cNvPr>
                <p14:cNvContentPartPr/>
                <p14:nvPr/>
              </p14:nvContentPartPr>
              <p14:xfrm>
                <a:off x="6948036" y="1619948"/>
                <a:ext cx="795600" cy="65160"/>
              </p14:xfrm>
            </p:contentPart>
          </mc:Choice>
          <mc:Fallback>
            <p:pic>
              <p:nvPicPr>
                <p:cNvPr id="33" name="Ink 32">
                  <a:extLst>
                    <a:ext uri="{FF2B5EF4-FFF2-40B4-BE49-F238E27FC236}">
                      <a16:creationId xmlns:a16="http://schemas.microsoft.com/office/drawing/2014/main" id="{13ACBFDE-A978-F636-3885-813D9C28C0CE}"/>
                    </a:ext>
                  </a:extLst>
                </p:cNvPr>
                <p:cNvPicPr/>
                <p:nvPr/>
              </p:nvPicPr>
              <p:blipFill>
                <a:blip r:embed="rId65"/>
                <a:stretch>
                  <a:fillRect/>
                </a:stretch>
              </p:blipFill>
              <p:spPr>
                <a:xfrm>
                  <a:off x="6930036" y="1601948"/>
                  <a:ext cx="831240" cy="100800"/>
                </a:xfrm>
                <a:prstGeom prst="rect">
                  <a:avLst/>
                </a:prstGeom>
              </p:spPr>
            </p:pic>
          </mc:Fallback>
        </mc:AlternateContent>
        <mc:AlternateContent xmlns:mc="http://schemas.openxmlformats.org/markup-compatibility/2006">
          <mc:Choice xmlns:p14="http://schemas.microsoft.com/office/powerpoint/2010/main" Requires="p14">
            <p:contentPart p14:bwMode="auto" r:id="rId66">
              <p14:nvContentPartPr>
                <p14:cNvPr id="34" name="Ink 33">
                  <a:extLst>
                    <a:ext uri="{FF2B5EF4-FFF2-40B4-BE49-F238E27FC236}">
                      <a16:creationId xmlns:a16="http://schemas.microsoft.com/office/drawing/2014/main" id="{07BB9641-D996-B149-D636-C999AD27FA67}"/>
                    </a:ext>
                  </a:extLst>
                </p14:cNvPr>
                <p14:cNvContentPartPr/>
                <p14:nvPr/>
              </p14:nvContentPartPr>
              <p14:xfrm>
                <a:off x="6308676" y="1657388"/>
                <a:ext cx="743760" cy="48240"/>
              </p14:xfrm>
            </p:contentPart>
          </mc:Choice>
          <mc:Fallback>
            <p:pic>
              <p:nvPicPr>
                <p:cNvPr id="34" name="Ink 33">
                  <a:extLst>
                    <a:ext uri="{FF2B5EF4-FFF2-40B4-BE49-F238E27FC236}">
                      <a16:creationId xmlns:a16="http://schemas.microsoft.com/office/drawing/2014/main" id="{07BB9641-D996-B149-D636-C999AD27FA67}"/>
                    </a:ext>
                  </a:extLst>
                </p:cNvPr>
                <p:cNvPicPr/>
                <p:nvPr/>
              </p:nvPicPr>
              <p:blipFill>
                <a:blip r:embed="rId67"/>
                <a:stretch>
                  <a:fillRect/>
                </a:stretch>
              </p:blipFill>
              <p:spPr>
                <a:xfrm>
                  <a:off x="6290676" y="1639388"/>
                  <a:ext cx="779400" cy="83880"/>
                </a:xfrm>
                <a:prstGeom prst="rect">
                  <a:avLst/>
                </a:prstGeom>
              </p:spPr>
            </p:pic>
          </mc:Fallback>
        </mc:AlternateContent>
        <mc:AlternateContent xmlns:mc="http://schemas.openxmlformats.org/markup-compatibility/2006">
          <mc:Choice xmlns:p14="http://schemas.microsoft.com/office/powerpoint/2010/main" Requires="p14">
            <p:contentPart p14:bwMode="auto" r:id="rId68">
              <p14:nvContentPartPr>
                <p14:cNvPr id="53" name="Ink 52">
                  <a:extLst>
                    <a:ext uri="{FF2B5EF4-FFF2-40B4-BE49-F238E27FC236}">
                      <a16:creationId xmlns:a16="http://schemas.microsoft.com/office/drawing/2014/main" id="{EA83315A-1B95-C966-3F8F-8A1816CF9151}"/>
                    </a:ext>
                  </a:extLst>
                </p14:cNvPr>
                <p14:cNvContentPartPr/>
                <p14:nvPr/>
              </p14:nvContentPartPr>
              <p14:xfrm>
                <a:off x="7230636" y="1613468"/>
                <a:ext cx="447120" cy="39960"/>
              </p14:xfrm>
            </p:contentPart>
          </mc:Choice>
          <mc:Fallback>
            <p:pic>
              <p:nvPicPr>
                <p:cNvPr id="53" name="Ink 52">
                  <a:extLst>
                    <a:ext uri="{FF2B5EF4-FFF2-40B4-BE49-F238E27FC236}">
                      <a16:creationId xmlns:a16="http://schemas.microsoft.com/office/drawing/2014/main" id="{EA83315A-1B95-C966-3F8F-8A1816CF9151}"/>
                    </a:ext>
                  </a:extLst>
                </p:cNvPr>
                <p:cNvPicPr/>
                <p:nvPr/>
              </p:nvPicPr>
              <p:blipFill>
                <a:blip r:embed="rId69"/>
                <a:stretch>
                  <a:fillRect/>
                </a:stretch>
              </p:blipFill>
              <p:spPr>
                <a:xfrm>
                  <a:off x="7212636" y="1595828"/>
                  <a:ext cx="482760" cy="75600"/>
                </a:xfrm>
                <a:prstGeom prst="rect">
                  <a:avLst/>
                </a:prstGeom>
              </p:spPr>
            </p:pic>
          </mc:Fallback>
        </mc:AlternateContent>
        <mc:AlternateContent xmlns:mc="http://schemas.openxmlformats.org/markup-compatibility/2006">
          <mc:Choice xmlns:p14="http://schemas.microsoft.com/office/powerpoint/2010/main" Requires="p14">
            <p:contentPart p14:bwMode="auto" r:id="rId70">
              <p14:nvContentPartPr>
                <p14:cNvPr id="54" name="Ink 53">
                  <a:extLst>
                    <a:ext uri="{FF2B5EF4-FFF2-40B4-BE49-F238E27FC236}">
                      <a16:creationId xmlns:a16="http://schemas.microsoft.com/office/drawing/2014/main" id="{2D3A74EF-09D4-597C-9115-8BACD27FC62E}"/>
                    </a:ext>
                  </a:extLst>
                </p14:cNvPr>
                <p14:cNvContentPartPr/>
                <p14:nvPr/>
              </p14:nvContentPartPr>
              <p14:xfrm>
                <a:off x="6404076" y="1587908"/>
                <a:ext cx="593640" cy="84600"/>
              </p14:xfrm>
            </p:contentPart>
          </mc:Choice>
          <mc:Fallback>
            <p:pic>
              <p:nvPicPr>
                <p:cNvPr id="54" name="Ink 53">
                  <a:extLst>
                    <a:ext uri="{FF2B5EF4-FFF2-40B4-BE49-F238E27FC236}">
                      <a16:creationId xmlns:a16="http://schemas.microsoft.com/office/drawing/2014/main" id="{2D3A74EF-09D4-597C-9115-8BACD27FC62E}"/>
                    </a:ext>
                  </a:extLst>
                </p:cNvPr>
                <p:cNvPicPr/>
                <p:nvPr/>
              </p:nvPicPr>
              <p:blipFill>
                <a:blip r:embed="rId71"/>
                <a:stretch>
                  <a:fillRect/>
                </a:stretch>
              </p:blipFill>
              <p:spPr>
                <a:xfrm>
                  <a:off x="6386076" y="1569908"/>
                  <a:ext cx="629280" cy="120240"/>
                </a:xfrm>
                <a:prstGeom prst="rect">
                  <a:avLst/>
                </a:prstGeom>
              </p:spPr>
            </p:pic>
          </mc:Fallback>
        </mc:AlternateContent>
        <mc:AlternateContent xmlns:mc="http://schemas.openxmlformats.org/markup-compatibility/2006">
          <mc:Choice xmlns:p14="http://schemas.microsoft.com/office/powerpoint/2010/main" Requires="p14">
            <p:contentPart p14:bwMode="auto" r:id="rId72">
              <p14:nvContentPartPr>
                <p14:cNvPr id="47" name="Ink 46">
                  <a:extLst>
                    <a:ext uri="{FF2B5EF4-FFF2-40B4-BE49-F238E27FC236}">
                      <a16:creationId xmlns:a16="http://schemas.microsoft.com/office/drawing/2014/main" id="{66EE6CA2-6C4C-BFA8-5993-921CE5BF8EE0}"/>
                    </a:ext>
                  </a:extLst>
                </p14:cNvPr>
                <p14:cNvContentPartPr/>
                <p14:nvPr/>
              </p14:nvContentPartPr>
              <p14:xfrm>
                <a:off x="8740116" y="2087228"/>
                <a:ext cx="515520" cy="21240"/>
              </p14:xfrm>
            </p:contentPart>
          </mc:Choice>
          <mc:Fallback>
            <p:pic>
              <p:nvPicPr>
                <p:cNvPr id="47" name="Ink 46">
                  <a:extLst>
                    <a:ext uri="{FF2B5EF4-FFF2-40B4-BE49-F238E27FC236}">
                      <a16:creationId xmlns:a16="http://schemas.microsoft.com/office/drawing/2014/main" id="{66EE6CA2-6C4C-BFA8-5993-921CE5BF8EE0}"/>
                    </a:ext>
                  </a:extLst>
                </p:cNvPr>
                <p:cNvPicPr/>
                <p:nvPr/>
              </p:nvPicPr>
              <p:blipFill>
                <a:blip r:embed="rId73"/>
                <a:stretch>
                  <a:fillRect/>
                </a:stretch>
              </p:blipFill>
              <p:spPr>
                <a:xfrm>
                  <a:off x="8722476" y="2069228"/>
                  <a:ext cx="551160" cy="56880"/>
                </a:xfrm>
                <a:prstGeom prst="rect">
                  <a:avLst/>
                </a:prstGeom>
              </p:spPr>
            </p:pic>
          </mc:Fallback>
        </mc:AlternateContent>
        <mc:AlternateContent xmlns:mc="http://schemas.openxmlformats.org/markup-compatibility/2006">
          <mc:Choice xmlns:p14="http://schemas.microsoft.com/office/powerpoint/2010/main" Requires="p14">
            <p:contentPart p14:bwMode="auto" r:id="rId74">
              <p14:nvContentPartPr>
                <p14:cNvPr id="48" name="Ink 47">
                  <a:extLst>
                    <a:ext uri="{FF2B5EF4-FFF2-40B4-BE49-F238E27FC236}">
                      <a16:creationId xmlns:a16="http://schemas.microsoft.com/office/drawing/2014/main" id="{CE8B8B6A-9539-60DE-DB01-32B82BEBA809}"/>
                    </a:ext>
                  </a:extLst>
                </p14:cNvPr>
                <p14:cNvContentPartPr/>
                <p14:nvPr/>
              </p14:nvContentPartPr>
              <p14:xfrm>
                <a:off x="8133156" y="2075348"/>
                <a:ext cx="457200" cy="43560"/>
              </p14:xfrm>
            </p:contentPart>
          </mc:Choice>
          <mc:Fallback>
            <p:pic>
              <p:nvPicPr>
                <p:cNvPr id="48" name="Ink 47">
                  <a:extLst>
                    <a:ext uri="{FF2B5EF4-FFF2-40B4-BE49-F238E27FC236}">
                      <a16:creationId xmlns:a16="http://schemas.microsoft.com/office/drawing/2014/main" id="{CE8B8B6A-9539-60DE-DB01-32B82BEBA809}"/>
                    </a:ext>
                  </a:extLst>
                </p:cNvPr>
                <p:cNvPicPr/>
                <p:nvPr/>
              </p:nvPicPr>
              <p:blipFill>
                <a:blip r:embed="rId75"/>
                <a:stretch>
                  <a:fillRect/>
                </a:stretch>
              </p:blipFill>
              <p:spPr>
                <a:xfrm>
                  <a:off x="8115516" y="2057348"/>
                  <a:ext cx="492840" cy="79200"/>
                </a:xfrm>
                <a:prstGeom prst="rect">
                  <a:avLst/>
                </a:prstGeom>
              </p:spPr>
            </p:pic>
          </mc:Fallback>
        </mc:AlternateContent>
        <mc:AlternateContent xmlns:mc="http://schemas.openxmlformats.org/markup-compatibility/2006">
          <mc:Choice xmlns:p14="http://schemas.microsoft.com/office/powerpoint/2010/main" Requires="p14">
            <p:contentPart p14:bwMode="auto" r:id="rId76">
              <p14:nvContentPartPr>
                <p14:cNvPr id="49" name="Ink 48">
                  <a:extLst>
                    <a:ext uri="{FF2B5EF4-FFF2-40B4-BE49-F238E27FC236}">
                      <a16:creationId xmlns:a16="http://schemas.microsoft.com/office/drawing/2014/main" id="{A88F0272-E56B-32F2-8E17-64EA9BB4F568}"/>
                    </a:ext>
                  </a:extLst>
                </p14:cNvPr>
                <p14:cNvContentPartPr/>
                <p14:nvPr/>
              </p14:nvContentPartPr>
              <p14:xfrm>
                <a:off x="7608996" y="2070668"/>
                <a:ext cx="413640" cy="32760"/>
              </p14:xfrm>
            </p:contentPart>
          </mc:Choice>
          <mc:Fallback>
            <p:pic>
              <p:nvPicPr>
                <p:cNvPr id="49" name="Ink 48">
                  <a:extLst>
                    <a:ext uri="{FF2B5EF4-FFF2-40B4-BE49-F238E27FC236}">
                      <a16:creationId xmlns:a16="http://schemas.microsoft.com/office/drawing/2014/main" id="{A88F0272-E56B-32F2-8E17-64EA9BB4F568}"/>
                    </a:ext>
                  </a:extLst>
                </p:cNvPr>
                <p:cNvPicPr/>
                <p:nvPr/>
              </p:nvPicPr>
              <p:blipFill>
                <a:blip r:embed="rId77"/>
                <a:stretch>
                  <a:fillRect/>
                </a:stretch>
              </p:blipFill>
              <p:spPr>
                <a:xfrm>
                  <a:off x="7591356" y="2052668"/>
                  <a:ext cx="449280" cy="68400"/>
                </a:xfrm>
                <a:prstGeom prst="rect">
                  <a:avLst/>
                </a:prstGeom>
              </p:spPr>
            </p:pic>
          </mc:Fallback>
        </mc:AlternateContent>
        <mc:AlternateContent xmlns:mc="http://schemas.openxmlformats.org/markup-compatibility/2006">
          <mc:Choice xmlns:p14="http://schemas.microsoft.com/office/powerpoint/2010/main" Requires="p14">
            <p:contentPart p14:bwMode="auto" r:id="rId78">
              <p14:nvContentPartPr>
                <p14:cNvPr id="50" name="Ink 49">
                  <a:extLst>
                    <a:ext uri="{FF2B5EF4-FFF2-40B4-BE49-F238E27FC236}">
                      <a16:creationId xmlns:a16="http://schemas.microsoft.com/office/drawing/2014/main" id="{2049D71B-ECA0-BE44-4799-9297FE36052D}"/>
                    </a:ext>
                  </a:extLst>
                </p14:cNvPr>
                <p14:cNvContentPartPr/>
                <p14:nvPr/>
              </p14:nvContentPartPr>
              <p14:xfrm>
                <a:off x="6903036" y="2078228"/>
                <a:ext cx="472320" cy="45720"/>
              </p14:xfrm>
            </p:contentPart>
          </mc:Choice>
          <mc:Fallback>
            <p:pic>
              <p:nvPicPr>
                <p:cNvPr id="50" name="Ink 49">
                  <a:extLst>
                    <a:ext uri="{FF2B5EF4-FFF2-40B4-BE49-F238E27FC236}">
                      <a16:creationId xmlns:a16="http://schemas.microsoft.com/office/drawing/2014/main" id="{2049D71B-ECA0-BE44-4799-9297FE36052D}"/>
                    </a:ext>
                  </a:extLst>
                </p:cNvPr>
                <p:cNvPicPr/>
                <p:nvPr/>
              </p:nvPicPr>
              <p:blipFill>
                <a:blip r:embed="rId79"/>
                <a:stretch>
                  <a:fillRect/>
                </a:stretch>
              </p:blipFill>
              <p:spPr>
                <a:xfrm>
                  <a:off x="6885396" y="2060588"/>
                  <a:ext cx="507960" cy="81360"/>
                </a:xfrm>
                <a:prstGeom prst="rect">
                  <a:avLst/>
                </a:prstGeom>
              </p:spPr>
            </p:pic>
          </mc:Fallback>
        </mc:AlternateContent>
        <mc:AlternateContent xmlns:mc="http://schemas.openxmlformats.org/markup-compatibility/2006">
          <mc:Choice xmlns:p14="http://schemas.microsoft.com/office/powerpoint/2010/main" Requires="p14">
            <p:contentPart p14:bwMode="auto" r:id="rId80">
              <p14:nvContentPartPr>
                <p14:cNvPr id="60" name="Ink 59">
                  <a:extLst>
                    <a:ext uri="{FF2B5EF4-FFF2-40B4-BE49-F238E27FC236}">
                      <a16:creationId xmlns:a16="http://schemas.microsoft.com/office/drawing/2014/main" id="{6FF1888F-D5EF-3292-4485-0EC7E3B48A7F}"/>
                    </a:ext>
                  </a:extLst>
                </p14:cNvPr>
                <p14:cNvContentPartPr/>
                <p14:nvPr/>
              </p14:nvContentPartPr>
              <p14:xfrm>
                <a:off x="5528916" y="2078948"/>
                <a:ext cx="506160" cy="29520"/>
              </p14:xfrm>
            </p:contentPart>
          </mc:Choice>
          <mc:Fallback>
            <p:pic>
              <p:nvPicPr>
                <p:cNvPr id="60" name="Ink 59">
                  <a:extLst>
                    <a:ext uri="{FF2B5EF4-FFF2-40B4-BE49-F238E27FC236}">
                      <a16:creationId xmlns:a16="http://schemas.microsoft.com/office/drawing/2014/main" id="{6FF1888F-D5EF-3292-4485-0EC7E3B48A7F}"/>
                    </a:ext>
                  </a:extLst>
                </p:cNvPr>
                <p:cNvPicPr/>
                <p:nvPr/>
              </p:nvPicPr>
              <p:blipFill>
                <a:blip r:embed="rId81"/>
                <a:stretch>
                  <a:fillRect/>
                </a:stretch>
              </p:blipFill>
              <p:spPr>
                <a:xfrm>
                  <a:off x="5511276" y="2060948"/>
                  <a:ext cx="541800" cy="65160"/>
                </a:xfrm>
                <a:prstGeom prst="rect">
                  <a:avLst/>
                </a:prstGeom>
              </p:spPr>
            </p:pic>
          </mc:Fallback>
        </mc:AlternateContent>
        <mc:AlternateContent xmlns:mc="http://schemas.openxmlformats.org/markup-compatibility/2006">
          <mc:Choice xmlns:p14="http://schemas.microsoft.com/office/powerpoint/2010/main" Requires="p14">
            <p:contentPart p14:bwMode="auto" r:id="rId82">
              <p14:nvContentPartPr>
                <p14:cNvPr id="61" name="Ink 60">
                  <a:extLst>
                    <a:ext uri="{FF2B5EF4-FFF2-40B4-BE49-F238E27FC236}">
                      <a16:creationId xmlns:a16="http://schemas.microsoft.com/office/drawing/2014/main" id="{CF04CB83-1218-A31D-0049-E92DD6CF82AD}"/>
                    </a:ext>
                  </a:extLst>
                </p14:cNvPr>
                <p14:cNvContentPartPr/>
                <p14:nvPr/>
              </p14:nvContentPartPr>
              <p14:xfrm>
                <a:off x="4740156" y="2092988"/>
                <a:ext cx="619200" cy="80280"/>
              </p14:xfrm>
            </p:contentPart>
          </mc:Choice>
          <mc:Fallback>
            <p:pic>
              <p:nvPicPr>
                <p:cNvPr id="61" name="Ink 60">
                  <a:extLst>
                    <a:ext uri="{FF2B5EF4-FFF2-40B4-BE49-F238E27FC236}">
                      <a16:creationId xmlns:a16="http://schemas.microsoft.com/office/drawing/2014/main" id="{CF04CB83-1218-A31D-0049-E92DD6CF82AD}"/>
                    </a:ext>
                  </a:extLst>
                </p:cNvPr>
                <p:cNvPicPr/>
                <p:nvPr/>
              </p:nvPicPr>
              <p:blipFill>
                <a:blip r:embed="rId83"/>
                <a:stretch>
                  <a:fillRect/>
                </a:stretch>
              </p:blipFill>
              <p:spPr>
                <a:xfrm>
                  <a:off x="4722156" y="2074988"/>
                  <a:ext cx="654840" cy="115920"/>
                </a:xfrm>
                <a:prstGeom prst="rect">
                  <a:avLst/>
                </a:prstGeom>
              </p:spPr>
            </p:pic>
          </mc:Fallback>
        </mc:AlternateContent>
        <mc:AlternateContent xmlns:mc="http://schemas.openxmlformats.org/markup-compatibility/2006">
          <mc:Choice xmlns:p14="http://schemas.microsoft.com/office/powerpoint/2010/main" Requires="p14">
            <p:contentPart p14:bwMode="auto" r:id="rId84">
              <p14:nvContentPartPr>
                <p14:cNvPr id="62" name="Ink 61">
                  <a:extLst>
                    <a:ext uri="{FF2B5EF4-FFF2-40B4-BE49-F238E27FC236}">
                      <a16:creationId xmlns:a16="http://schemas.microsoft.com/office/drawing/2014/main" id="{1997CAAB-C674-5B8B-F03C-099D371A0FD0}"/>
                    </a:ext>
                  </a:extLst>
                </p14:cNvPr>
                <p14:cNvContentPartPr/>
                <p14:nvPr/>
              </p14:nvContentPartPr>
              <p14:xfrm>
                <a:off x="4121316" y="2054828"/>
                <a:ext cx="546480" cy="24840"/>
              </p14:xfrm>
            </p:contentPart>
          </mc:Choice>
          <mc:Fallback>
            <p:pic>
              <p:nvPicPr>
                <p:cNvPr id="62" name="Ink 61">
                  <a:extLst>
                    <a:ext uri="{FF2B5EF4-FFF2-40B4-BE49-F238E27FC236}">
                      <a16:creationId xmlns:a16="http://schemas.microsoft.com/office/drawing/2014/main" id="{1997CAAB-C674-5B8B-F03C-099D371A0FD0}"/>
                    </a:ext>
                  </a:extLst>
                </p:cNvPr>
                <p:cNvPicPr/>
                <p:nvPr/>
              </p:nvPicPr>
              <p:blipFill>
                <a:blip r:embed="rId85"/>
                <a:stretch>
                  <a:fillRect/>
                </a:stretch>
              </p:blipFill>
              <p:spPr>
                <a:xfrm>
                  <a:off x="4103676" y="2036828"/>
                  <a:ext cx="582120" cy="60480"/>
                </a:xfrm>
                <a:prstGeom prst="rect">
                  <a:avLst/>
                </a:prstGeom>
              </p:spPr>
            </p:pic>
          </mc:Fallback>
        </mc:AlternateContent>
        <mc:AlternateContent xmlns:mc="http://schemas.openxmlformats.org/markup-compatibility/2006">
          <mc:Choice xmlns:p14="http://schemas.microsoft.com/office/powerpoint/2010/main" Requires="p14">
            <p:contentPart p14:bwMode="auto" r:id="rId86">
              <p14:nvContentPartPr>
                <p14:cNvPr id="63" name="Ink 62">
                  <a:extLst>
                    <a:ext uri="{FF2B5EF4-FFF2-40B4-BE49-F238E27FC236}">
                      <a16:creationId xmlns:a16="http://schemas.microsoft.com/office/drawing/2014/main" id="{72B06EA1-6768-637C-6DD2-142FEE93F2A2}"/>
                    </a:ext>
                  </a:extLst>
                </p14:cNvPr>
                <p14:cNvContentPartPr/>
                <p14:nvPr/>
              </p14:nvContentPartPr>
              <p14:xfrm>
                <a:off x="3017556" y="2071028"/>
                <a:ext cx="786600" cy="72000"/>
              </p14:xfrm>
            </p:contentPart>
          </mc:Choice>
          <mc:Fallback>
            <p:pic>
              <p:nvPicPr>
                <p:cNvPr id="63" name="Ink 62">
                  <a:extLst>
                    <a:ext uri="{FF2B5EF4-FFF2-40B4-BE49-F238E27FC236}">
                      <a16:creationId xmlns:a16="http://schemas.microsoft.com/office/drawing/2014/main" id="{72B06EA1-6768-637C-6DD2-142FEE93F2A2}"/>
                    </a:ext>
                  </a:extLst>
                </p:cNvPr>
                <p:cNvPicPr/>
                <p:nvPr/>
              </p:nvPicPr>
              <p:blipFill>
                <a:blip r:embed="rId87"/>
                <a:stretch>
                  <a:fillRect/>
                </a:stretch>
              </p:blipFill>
              <p:spPr>
                <a:xfrm>
                  <a:off x="2999556" y="2053028"/>
                  <a:ext cx="822240" cy="107640"/>
                </a:xfrm>
                <a:prstGeom prst="rect">
                  <a:avLst/>
                </a:prstGeom>
              </p:spPr>
            </p:pic>
          </mc:Fallback>
        </mc:AlternateContent>
        <mc:AlternateContent xmlns:mc="http://schemas.openxmlformats.org/markup-compatibility/2006">
          <mc:Choice xmlns:p14="http://schemas.microsoft.com/office/powerpoint/2010/main" Requires="p14">
            <p:contentPart p14:bwMode="auto" r:id="rId88">
              <p14:nvContentPartPr>
                <p14:cNvPr id="65" name="Ink 64">
                  <a:extLst>
                    <a:ext uri="{FF2B5EF4-FFF2-40B4-BE49-F238E27FC236}">
                      <a16:creationId xmlns:a16="http://schemas.microsoft.com/office/drawing/2014/main" id="{85B63C76-4819-2EB7-A5F3-CA9073191253}"/>
                    </a:ext>
                  </a:extLst>
                </p14:cNvPr>
                <p14:cNvContentPartPr/>
                <p14:nvPr/>
              </p14:nvContentPartPr>
              <p14:xfrm>
                <a:off x="2158596" y="2087948"/>
                <a:ext cx="675720" cy="106560"/>
              </p14:xfrm>
            </p:contentPart>
          </mc:Choice>
          <mc:Fallback>
            <p:pic>
              <p:nvPicPr>
                <p:cNvPr id="65" name="Ink 64">
                  <a:extLst>
                    <a:ext uri="{FF2B5EF4-FFF2-40B4-BE49-F238E27FC236}">
                      <a16:creationId xmlns:a16="http://schemas.microsoft.com/office/drawing/2014/main" id="{85B63C76-4819-2EB7-A5F3-CA9073191253}"/>
                    </a:ext>
                  </a:extLst>
                </p:cNvPr>
                <p:cNvPicPr/>
                <p:nvPr/>
              </p:nvPicPr>
              <p:blipFill>
                <a:blip r:embed="rId89"/>
                <a:stretch>
                  <a:fillRect/>
                </a:stretch>
              </p:blipFill>
              <p:spPr>
                <a:xfrm>
                  <a:off x="2140956" y="2069948"/>
                  <a:ext cx="711360" cy="142200"/>
                </a:xfrm>
                <a:prstGeom prst="rect">
                  <a:avLst/>
                </a:prstGeom>
              </p:spPr>
            </p:pic>
          </mc:Fallback>
        </mc:AlternateContent>
        <mc:AlternateContent xmlns:mc="http://schemas.openxmlformats.org/markup-compatibility/2006">
          <mc:Choice xmlns:p14="http://schemas.microsoft.com/office/powerpoint/2010/main" Requires="p14">
            <p:contentPart p14:bwMode="auto" r:id="rId90">
              <p14:nvContentPartPr>
                <p14:cNvPr id="66" name="Ink 65">
                  <a:extLst>
                    <a:ext uri="{FF2B5EF4-FFF2-40B4-BE49-F238E27FC236}">
                      <a16:creationId xmlns:a16="http://schemas.microsoft.com/office/drawing/2014/main" id="{D3A16FEC-65DE-6AAC-0AC5-BCCEDF312054}"/>
                    </a:ext>
                  </a:extLst>
                </p14:cNvPr>
                <p14:cNvContentPartPr/>
                <p14:nvPr/>
              </p14:nvContentPartPr>
              <p14:xfrm>
                <a:off x="1223676" y="2078948"/>
                <a:ext cx="802440" cy="58320"/>
              </p14:xfrm>
            </p:contentPart>
          </mc:Choice>
          <mc:Fallback>
            <p:pic>
              <p:nvPicPr>
                <p:cNvPr id="66" name="Ink 65">
                  <a:extLst>
                    <a:ext uri="{FF2B5EF4-FFF2-40B4-BE49-F238E27FC236}">
                      <a16:creationId xmlns:a16="http://schemas.microsoft.com/office/drawing/2014/main" id="{D3A16FEC-65DE-6AAC-0AC5-BCCEDF312054}"/>
                    </a:ext>
                  </a:extLst>
                </p:cNvPr>
                <p:cNvPicPr/>
                <p:nvPr/>
              </p:nvPicPr>
              <p:blipFill>
                <a:blip r:embed="rId91"/>
                <a:stretch>
                  <a:fillRect/>
                </a:stretch>
              </p:blipFill>
              <p:spPr>
                <a:xfrm>
                  <a:off x="1205676" y="2061308"/>
                  <a:ext cx="838080" cy="93960"/>
                </a:xfrm>
                <a:prstGeom prst="rect">
                  <a:avLst/>
                </a:prstGeom>
              </p:spPr>
            </p:pic>
          </mc:Fallback>
        </mc:AlternateContent>
        <mc:AlternateContent xmlns:mc="http://schemas.openxmlformats.org/markup-compatibility/2006">
          <mc:Choice xmlns:p14="http://schemas.microsoft.com/office/powerpoint/2010/main" Requires="p14">
            <p:contentPart p14:bwMode="auto" r:id="rId92">
              <p14:nvContentPartPr>
                <p14:cNvPr id="68" name="Ink 67">
                  <a:extLst>
                    <a:ext uri="{FF2B5EF4-FFF2-40B4-BE49-F238E27FC236}">
                      <a16:creationId xmlns:a16="http://schemas.microsoft.com/office/drawing/2014/main" id="{12C99819-39E3-0C97-8694-DC97783B1D6F}"/>
                    </a:ext>
                  </a:extLst>
                </p14:cNvPr>
                <p14:cNvContentPartPr/>
                <p14:nvPr/>
              </p14:nvContentPartPr>
              <p14:xfrm>
                <a:off x="822996" y="2116748"/>
                <a:ext cx="428400" cy="57240"/>
              </p14:xfrm>
            </p:contentPart>
          </mc:Choice>
          <mc:Fallback>
            <p:pic>
              <p:nvPicPr>
                <p:cNvPr id="68" name="Ink 67">
                  <a:extLst>
                    <a:ext uri="{FF2B5EF4-FFF2-40B4-BE49-F238E27FC236}">
                      <a16:creationId xmlns:a16="http://schemas.microsoft.com/office/drawing/2014/main" id="{12C99819-39E3-0C97-8694-DC97783B1D6F}"/>
                    </a:ext>
                  </a:extLst>
                </p:cNvPr>
                <p:cNvPicPr/>
                <p:nvPr/>
              </p:nvPicPr>
              <p:blipFill>
                <a:blip r:embed="rId93"/>
                <a:stretch>
                  <a:fillRect/>
                </a:stretch>
              </p:blipFill>
              <p:spPr>
                <a:xfrm>
                  <a:off x="804996" y="2098748"/>
                  <a:ext cx="464040" cy="92880"/>
                </a:xfrm>
                <a:prstGeom prst="rect">
                  <a:avLst/>
                </a:prstGeom>
              </p:spPr>
            </p:pic>
          </mc:Fallback>
        </mc:AlternateContent>
        <mc:AlternateContent xmlns:mc="http://schemas.openxmlformats.org/markup-compatibility/2006">
          <mc:Choice xmlns:p14="http://schemas.microsoft.com/office/powerpoint/2010/main" Requires="p14">
            <p:contentPart p14:bwMode="auto" r:id="rId94">
              <p14:nvContentPartPr>
                <p14:cNvPr id="69" name="Ink 68">
                  <a:extLst>
                    <a:ext uri="{FF2B5EF4-FFF2-40B4-BE49-F238E27FC236}">
                      <a16:creationId xmlns:a16="http://schemas.microsoft.com/office/drawing/2014/main" id="{B314B8A0-9B75-2787-678C-B9EA650DBDBF}"/>
                    </a:ext>
                  </a:extLst>
                </p14:cNvPr>
                <p14:cNvContentPartPr/>
                <p14:nvPr/>
              </p14:nvContentPartPr>
              <p14:xfrm>
                <a:off x="8618436" y="2547668"/>
                <a:ext cx="648360" cy="23400"/>
              </p14:xfrm>
            </p:contentPart>
          </mc:Choice>
          <mc:Fallback>
            <p:pic>
              <p:nvPicPr>
                <p:cNvPr id="69" name="Ink 68">
                  <a:extLst>
                    <a:ext uri="{FF2B5EF4-FFF2-40B4-BE49-F238E27FC236}">
                      <a16:creationId xmlns:a16="http://schemas.microsoft.com/office/drawing/2014/main" id="{B314B8A0-9B75-2787-678C-B9EA650DBDBF}"/>
                    </a:ext>
                  </a:extLst>
                </p:cNvPr>
                <p:cNvPicPr/>
                <p:nvPr/>
              </p:nvPicPr>
              <p:blipFill>
                <a:blip r:embed="rId95"/>
                <a:stretch>
                  <a:fillRect/>
                </a:stretch>
              </p:blipFill>
              <p:spPr>
                <a:xfrm>
                  <a:off x="8600436" y="2529668"/>
                  <a:ext cx="684000" cy="59040"/>
                </a:xfrm>
                <a:prstGeom prst="rect">
                  <a:avLst/>
                </a:prstGeom>
              </p:spPr>
            </p:pic>
          </mc:Fallback>
        </mc:AlternateContent>
        <mc:AlternateContent xmlns:mc="http://schemas.openxmlformats.org/markup-compatibility/2006">
          <mc:Choice xmlns:p14="http://schemas.microsoft.com/office/powerpoint/2010/main" Requires="p14">
            <p:contentPart p14:bwMode="auto" r:id="rId96">
              <p14:nvContentPartPr>
                <p14:cNvPr id="71" name="Ink 70">
                  <a:extLst>
                    <a:ext uri="{FF2B5EF4-FFF2-40B4-BE49-F238E27FC236}">
                      <a16:creationId xmlns:a16="http://schemas.microsoft.com/office/drawing/2014/main" id="{9BE55904-0384-A7E9-B0C3-DD5D81CFC47C}"/>
                    </a:ext>
                  </a:extLst>
                </p14:cNvPr>
                <p14:cNvContentPartPr/>
                <p14:nvPr/>
              </p14:nvContentPartPr>
              <p14:xfrm>
                <a:off x="7623756" y="2504468"/>
                <a:ext cx="767520" cy="38160"/>
              </p14:xfrm>
            </p:contentPart>
          </mc:Choice>
          <mc:Fallback>
            <p:pic>
              <p:nvPicPr>
                <p:cNvPr id="71" name="Ink 70">
                  <a:extLst>
                    <a:ext uri="{FF2B5EF4-FFF2-40B4-BE49-F238E27FC236}">
                      <a16:creationId xmlns:a16="http://schemas.microsoft.com/office/drawing/2014/main" id="{9BE55904-0384-A7E9-B0C3-DD5D81CFC47C}"/>
                    </a:ext>
                  </a:extLst>
                </p:cNvPr>
                <p:cNvPicPr/>
                <p:nvPr/>
              </p:nvPicPr>
              <p:blipFill>
                <a:blip r:embed="rId97"/>
                <a:stretch>
                  <a:fillRect/>
                </a:stretch>
              </p:blipFill>
              <p:spPr>
                <a:xfrm>
                  <a:off x="7606116" y="2486468"/>
                  <a:ext cx="803160" cy="73800"/>
                </a:xfrm>
                <a:prstGeom prst="rect">
                  <a:avLst/>
                </a:prstGeom>
              </p:spPr>
            </p:pic>
          </mc:Fallback>
        </mc:AlternateContent>
        <mc:AlternateContent xmlns:mc="http://schemas.openxmlformats.org/markup-compatibility/2006">
          <mc:Choice xmlns:p14="http://schemas.microsoft.com/office/powerpoint/2010/main" Requires="p14">
            <p:contentPart p14:bwMode="auto" r:id="rId98">
              <p14:nvContentPartPr>
                <p14:cNvPr id="72" name="Ink 71">
                  <a:extLst>
                    <a:ext uri="{FF2B5EF4-FFF2-40B4-BE49-F238E27FC236}">
                      <a16:creationId xmlns:a16="http://schemas.microsoft.com/office/drawing/2014/main" id="{EC33DC3A-2219-FD43-14D8-09357561FC08}"/>
                    </a:ext>
                  </a:extLst>
                </p14:cNvPr>
                <p14:cNvContentPartPr/>
                <p14:nvPr/>
              </p14:nvContentPartPr>
              <p14:xfrm>
                <a:off x="7101396" y="2553428"/>
                <a:ext cx="432000" cy="41040"/>
              </p14:xfrm>
            </p:contentPart>
          </mc:Choice>
          <mc:Fallback>
            <p:pic>
              <p:nvPicPr>
                <p:cNvPr id="72" name="Ink 71">
                  <a:extLst>
                    <a:ext uri="{FF2B5EF4-FFF2-40B4-BE49-F238E27FC236}">
                      <a16:creationId xmlns:a16="http://schemas.microsoft.com/office/drawing/2014/main" id="{EC33DC3A-2219-FD43-14D8-09357561FC08}"/>
                    </a:ext>
                  </a:extLst>
                </p:cNvPr>
                <p:cNvPicPr/>
                <p:nvPr/>
              </p:nvPicPr>
              <p:blipFill>
                <a:blip r:embed="rId99"/>
                <a:stretch>
                  <a:fillRect/>
                </a:stretch>
              </p:blipFill>
              <p:spPr>
                <a:xfrm>
                  <a:off x="7083396" y="2535428"/>
                  <a:ext cx="467640" cy="76680"/>
                </a:xfrm>
                <a:prstGeom prst="rect">
                  <a:avLst/>
                </a:prstGeom>
              </p:spPr>
            </p:pic>
          </mc:Fallback>
        </mc:AlternateContent>
        <mc:AlternateContent xmlns:mc="http://schemas.openxmlformats.org/markup-compatibility/2006">
          <mc:Choice xmlns:p14="http://schemas.microsoft.com/office/powerpoint/2010/main" Requires="p14">
            <p:contentPart p14:bwMode="auto" r:id="rId100">
              <p14:nvContentPartPr>
                <p14:cNvPr id="73" name="Ink 72">
                  <a:extLst>
                    <a:ext uri="{FF2B5EF4-FFF2-40B4-BE49-F238E27FC236}">
                      <a16:creationId xmlns:a16="http://schemas.microsoft.com/office/drawing/2014/main" id="{AF4B5F69-A6FE-2F76-A605-FE953CF0219A}"/>
                    </a:ext>
                  </a:extLst>
                </p14:cNvPr>
                <p14:cNvContentPartPr/>
                <p14:nvPr/>
              </p14:nvContentPartPr>
              <p14:xfrm>
                <a:off x="6030396" y="2557388"/>
                <a:ext cx="880560" cy="24480"/>
              </p14:xfrm>
            </p:contentPart>
          </mc:Choice>
          <mc:Fallback>
            <p:pic>
              <p:nvPicPr>
                <p:cNvPr id="73" name="Ink 72">
                  <a:extLst>
                    <a:ext uri="{FF2B5EF4-FFF2-40B4-BE49-F238E27FC236}">
                      <a16:creationId xmlns:a16="http://schemas.microsoft.com/office/drawing/2014/main" id="{AF4B5F69-A6FE-2F76-A605-FE953CF0219A}"/>
                    </a:ext>
                  </a:extLst>
                </p:cNvPr>
                <p:cNvPicPr/>
                <p:nvPr/>
              </p:nvPicPr>
              <p:blipFill>
                <a:blip r:embed="rId101"/>
                <a:stretch>
                  <a:fillRect/>
                </a:stretch>
              </p:blipFill>
              <p:spPr>
                <a:xfrm>
                  <a:off x="6012396" y="2539388"/>
                  <a:ext cx="916200" cy="60120"/>
                </a:xfrm>
                <a:prstGeom prst="rect">
                  <a:avLst/>
                </a:prstGeom>
              </p:spPr>
            </p:pic>
          </mc:Fallback>
        </mc:AlternateContent>
        <mc:AlternateContent xmlns:mc="http://schemas.openxmlformats.org/markup-compatibility/2006">
          <mc:Choice xmlns:p14="http://schemas.microsoft.com/office/powerpoint/2010/main" Requires="p14">
            <p:contentPart p14:bwMode="auto" r:id="rId102">
              <p14:nvContentPartPr>
                <p14:cNvPr id="75" name="Ink 74">
                  <a:extLst>
                    <a:ext uri="{FF2B5EF4-FFF2-40B4-BE49-F238E27FC236}">
                      <a16:creationId xmlns:a16="http://schemas.microsoft.com/office/drawing/2014/main" id="{11EC817B-DBE6-7EFF-27C0-A18B07852EE8}"/>
                    </a:ext>
                  </a:extLst>
                </p14:cNvPr>
                <p14:cNvContentPartPr/>
                <p14:nvPr/>
              </p14:nvContentPartPr>
              <p14:xfrm>
                <a:off x="5743476" y="2447588"/>
                <a:ext cx="317520" cy="48240"/>
              </p14:xfrm>
            </p:contentPart>
          </mc:Choice>
          <mc:Fallback>
            <p:pic>
              <p:nvPicPr>
                <p:cNvPr id="75" name="Ink 74">
                  <a:extLst>
                    <a:ext uri="{FF2B5EF4-FFF2-40B4-BE49-F238E27FC236}">
                      <a16:creationId xmlns:a16="http://schemas.microsoft.com/office/drawing/2014/main" id="{11EC817B-DBE6-7EFF-27C0-A18B07852EE8}"/>
                    </a:ext>
                  </a:extLst>
                </p:cNvPr>
                <p:cNvPicPr/>
                <p:nvPr/>
              </p:nvPicPr>
              <p:blipFill>
                <a:blip r:embed="rId103"/>
                <a:stretch>
                  <a:fillRect/>
                </a:stretch>
              </p:blipFill>
              <p:spPr>
                <a:xfrm>
                  <a:off x="5725476" y="2429948"/>
                  <a:ext cx="353160" cy="83880"/>
                </a:xfrm>
                <a:prstGeom prst="rect">
                  <a:avLst/>
                </a:prstGeom>
              </p:spPr>
            </p:pic>
          </mc:Fallback>
        </mc:AlternateContent>
        <mc:AlternateContent xmlns:mc="http://schemas.openxmlformats.org/markup-compatibility/2006">
          <mc:Choice xmlns:p14="http://schemas.microsoft.com/office/powerpoint/2010/main" Requires="p14">
            <p:contentPart p14:bwMode="auto" r:id="rId104">
              <p14:nvContentPartPr>
                <p14:cNvPr id="76" name="Ink 75">
                  <a:extLst>
                    <a:ext uri="{FF2B5EF4-FFF2-40B4-BE49-F238E27FC236}">
                      <a16:creationId xmlns:a16="http://schemas.microsoft.com/office/drawing/2014/main" id="{2E5BA19A-292F-0B10-D1B5-79A557E89D36}"/>
                    </a:ext>
                  </a:extLst>
                </p14:cNvPr>
                <p14:cNvContentPartPr/>
                <p14:nvPr/>
              </p14:nvContentPartPr>
              <p14:xfrm>
                <a:off x="5141556" y="2491148"/>
                <a:ext cx="436320" cy="35640"/>
              </p14:xfrm>
            </p:contentPart>
          </mc:Choice>
          <mc:Fallback>
            <p:pic>
              <p:nvPicPr>
                <p:cNvPr id="76" name="Ink 75">
                  <a:extLst>
                    <a:ext uri="{FF2B5EF4-FFF2-40B4-BE49-F238E27FC236}">
                      <a16:creationId xmlns:a16="http://schemas.microsoft.com/office/drawing/2014/main" id="{2E5BA19A-292F-0B10-D1B5-79A557E89D36}"/>
                    </a:ext>
                  </a:extLst>
                </p:cNvPr>
                <p:cNvPicPr/>
                <p:nvPr/>
              </p:nvPicPr>
              <p:blipFill>
                <a:blip r:embed="rId105"/>
                <a:stretch>
                  <a:fillRect/>
                </a:stretch>
              </p:blipFill>
              <p:spPr>
                <a:xfrm>
                  <a:off x="5123556" y="2473508"/>
                  <a:ext cx="471960" cy="71280"/>
                </a:xfrm>
                <a:prstGeom prst="rect">
                  <a:avLst/>
                </a:prstGeom>
              </p:spPr>
            </p:pic>
          </mc:Fallback>
        </mc:AlternateContent>
        <mc:AlternateContent xmlns:mc="http://schemas.openxmlformats.org/markup-compatibility/2006">
          <mc:Choice xmlns:p14="http://schemas.microsoft.com/office/powerpoint/2010/main" Requires="p14">
            <p:contentPart p14:bwMode="auto" r:id="rId106">
              <p14:nvContentPartPr>
                <p14:cNvPr id="77" name="Ink 76">
                  <a:extLst>
                    <a:ext uri="{FF2B5EF4-FFF2-40B4-BE49-F238E27FC236}">
                      <a16:creationId xmlns:a16="http://schemas.microsoft.com/office/drawing/2014/main" id="{02A46270-2C6A-90F1-5AED-942299DCB94F}"/>
                    </a:ext>
                  </a:extLst>
                </p14:cNvPr>
                <p14:cNvContentPartPr/>
                <p14:nvPr/>
              </p14:nvContentPartPr>
              <p14:xfrm>
                <a:off x="4235076" y="2520668"/>
                <a:ext cx="634680" cy="24840"/>
              </p14:xfrm>
            </p:contentPart>
          </mc:Choice>
          <mc:Fallback>
            <p:pic>
              <p:nvPicPr>
                <p:cNvPr id="77" name="Ink 76">
                  <a:extLst>
                    <a:ext uri="{FF2B5EF4-FFF2-40B4-BE49-F238E27FC236}">
                      <a16:creationId xmlns:a16="http://schemas.microsoft.com/office/drawing/2014/main" id="{02A46270-2C6A-90F1-5AED-942299DCB94F}"/>
                    </a:ext>
                  </a:extLst>
                </p:cNvPr>
                <p:cNvPicPr/>
                <p:nvPr/>
              </p:nvPicPr>
              <p:blipFill>
                <a:blip r:embed="rId107"/>
                <a:stretch>
                  <a:fillRect/>
                </a:stretch>
              </p:blipFill>
              <p:spPr>
                <a:xfrm>
                  <a:off x="4217436" y="2503028"/>
                  <a:ext cx="670320" cy="60480"/>
                </a:xfrm>
                <a:prstGeom prst="rect">
                  <a:avLst/>
                </a:prstGeom>
              </p:spPr>
            </p:pic>
          </mc:Fallback>
        </mc:AlternateContent>
        <mc:AlternateContent xmlns:mc="http://schemas.openxmlformats.org/markup-compatibility/2006">
          <mc:Choice xmlns:p14="http://schemas.microsoft.com/office/powerpoint/2010/main" Requires="p14">
            <p:contentPart p14:bwMode="auto" r:id="rId108">
              <p14:nvContentPartPr>
                <p14:cNvPr id="81" name="Ink 80">
                  <a:extLst>
                    <a:ext uri="{FF2B5EF4-FFF2-40B4-BE49-F238E27FC236}">
                      <a16:creationId xmlns:a16="http://schemas.microsoft.com/office/drawing/2014/main" id="{91E9DDBB-5E25-F589-5E09-73BF9F77E070}"/>
                    </a:ext>
                  </a:extLst>
                </p14:cNvPr>
                <p14:cNvContentPartPr/>
                <p14:nvPr/>
              </p14:nvContentPartPr>
              <p14:xfrm>
                <a:off x="3144276" y="2542268"/>
                <a:ext cx="468000" cy="50040"/>
              </p14:xfrm>
            </p:contentPart>
          </mc:Choice>
          <mc:Fallback>
            <p:pic>
              <p:nvPicPr>
                <p:cNvPr id="81" name="Ink 80">
                  <a:extLst>
                    <a:ext uri="{FF2B5EF4-FFF2-40B4-BE49-F238E27FC236}">
                      <a16:creationId xmlns:a16="http://schemas.microsoft.com/office/drawing/2014/main" id="{91E9DDBB-5E25-F589-5E09-73BF9F77E070}"/>
                    </a:ext>
                  </a:extLst>
                </p:cNvPr>
                <p:cNvPicPr/>
                <p:nvPr/>
              </p:nvPicPr>
              <p:blipFill>
                <a:blip r:embed="rId109"/>
                <a:stretch>
                  <a:fillRect/>
                </a:stretch>
              </p:blipFill>
              <p:spPr>
                <a:xfrm>
                  <a:off x="3126636" y="2524268"/>
                  <a:ext cx="503640" cy="85680"/>
                </a:xfrm>
                <a:prstGeom prst="rect">
                  <a:avLst/>
                </a:prstGeom>
              </p:spPr>
            </p:pic>
          </mc:Fallback>
        </mc:AlternateContent>
        <mc:AlternateContent xmlns:mc="http://schemas.openxmlformats.org/markup-compatibility/2006">
          <mc:Choice xmlns:p14="http://schemas.microsoft.com/office/powerpoint/2010/main" Requires="p14">
            <p:contentPart p14:bwMode="auto" r:id="rId110">
              <p14:nvContentPartPr>
                <p14:cNvPr id="82" name="Ink 81">
                  <a:extLst>
                    <a:ext uri="{FF2B5EF4-FFF2-40B4-BE49-F238E27FC236}">
                      <a16:creationId xmlns:a16="http://schemas.microsoft.com/office/drawing/2014/main" id="{9D2EDCAC-E5C5-D6D8-511B-6ABADE89A696}"/>
                    </a:ext>
                  </a:extLst>
                </p14:cNvPr>
                <p14:cNvContentPartPr/>
                <p14:nvPr/>
              </p14:nvContentPartPr>
              <p14:xfrm>
                <a:off x="2314116" y="2576828"/>
                <a:ext cx="591840" cy="37800"/>
              </p14:xfrm>
            </p:contentPart>
          </mc:Choice>
          <mc:Fallback>
            <p:pic>
              <p:nvPicPr>
                <p:cNvPr id="82" name="Ink 81">
                  <a:extLst>
                    <a:ext uri="{FF2B5EF4-FFF2-40B4-BE49-F238E27FC236}">
                      <a16:creationId xmlns:a16="http://schemas.microsoft.com/office/drawing/2014/main" id="{9D2EDCAC-E5C5-D6D8-511B-6ABADE89A696}"/>
                    </a:ext>
                  </a:extLst>
                </p:cNvPr>
                <p:cNvPicPr/>
                <p:nvPr/>
              </p:nvPicPr>
              <p:blipFill>
                <a:blip r:embed="rId111"/>
                <a:stretch>
                  <a:fillRect/>
                </a:stretch>
              </p:blipFill>
              <p:spPr>
                <a:xfrm>
                  <a:off x="2296476" y="2559188"/>
                  <a:ext cx="627480" cy="73440"/>
                </a:xfrm>
                <a:prstGeom prst="rect">
                  <a:avLst/>
                </a:prstGeom>
              </p:spPr>
            </p:pic>
          </mc:Fallback>
        </mc:AlternateContent>
        <mc:AlternateContent xmlns:mc="http://schemas.openxmlformats.org/markup-compatibility/2006">
          <mc:Choice xmlns:p14="http://schemas.microsoft.com/office/powerpoint/2010/main" Requires="p14">
            <p:contentPart p14:bwMode="auto" r:id="rId112">
              <p14:nvContentPartPr>
                <p14:cNvPr id="83" name="Ink 82">
                  <a:extLst>
                    <a:ext uri="{FF2B5EF4-FFF2-40B4-BE49-F238E27FC236}">
                      <a16:creationId xmlns:a16="http://schemas.microsoft.com/office/drawing/2014/main" id="{F23D1FBB-7B74-8BF7-50AE-1D823D9F3B28}"/>
                    </a:ext>
                  </a:extLst>
                </p14:cNvPr>
                <p14:cNvContentPartPr/>
                <p14:nvPr/>
              </p14:nvContentPartPr>
              <p14:xfrm>
                <a:off x="1267596" y="2577548"/>
                <a:ext cx="851760" cy="42480"/>
              </p14:xfrm>
            </p:contentPart>
          </mc:Choice>
          <mc:Fallback>
            <p:pic>
              <p:nvPicPr>
                <p:cNvPr id="83" name="Ink 82">
                  <a:extLst>
                    <a:ext uri="{FF2B5EF4-FFF2-40B4-BE49-F238E27FC236}">
                      <a16:creationId xmlns:a16="http://schemas.microsoft.com/office/drawing/2014/main" id="{F23D1FBB-7B74-8BF7-50AE-1D823D9F3B28}"/>
                    </a:ext>
                  </a:extLst>
                </p:cNvPr>
                <p:cNvPicPr/>
                <p:nvPr/>
              </p:nvPicPr>
              <p:blipFill>
                <a:blip r:embed="rId113"/>
                <a:stretch>
                  <a:fillRect/>
                </a:stretch>
              </p:blipFill>
              <p:spPr>
                <a:xfrm>
                  <a:off x="1249956" y="2559548"/>
                  <a:ext cx="887400" cy="78120"/>
                </a:xfrm>
                <a:prstGeom prst="rect">
                  <a:avLst/>
                </a:prstGeom>
              </p:spPr>
            </p:pic>
          </mc:Fallback>
        </mc:AlternateContent>
        <mc:AlternateContent xmlns:mc="http://schemas.openxmlformats.org/markup-compatibility/2006">
          <mc:Choice xmlns:p14="http://schemas.microsoft.com/office/powerpoint/2010/main" Requires="p14">
            <p:contentPart p14:bwMode="auto" r:id="rId114">
              <p14:nvContentPartPr>
                <p14:cNvPr id="85" name="Ink 84">
                  <a:extLst>
                    <a:ext uri="{FF2B5EF4-FFF2-40B4-BE49-F238E27FC236}">
                      <a16:creationId xmlns:a16="http://schemas.microsoft.com/office/drawing/2014/main" id="{5E43CC7D-055E-7608-12A2-824790E18819}"/>
                    </a:ext>
                  </a:extLst>
                </p14:cNvPr>
                <p14:cNvContentPartPr/>
                <p14:nvPr/>
              </p14:nvContentPartPr>
              <p14:xfrm>
                <a:off x="748116" y="2591228"/>
                <a:ext cx="567000" cy="68040"/>
              </p14:xfrm>
            </p:contentPart>
          </mc:Choice>
          <mc:Fallback>
            <p:pic>
              <p:nvPicPr>
                <p:cNvPr id="85" name="Ink 84">
                  <a:extLst>
                    <a:ext uri="{FF2B5EF4-FFF2-40B4-BE49-F238E27FC236}">
                      <a16:creationId xmlns:a16="http://schemas.microsoft.com/office/drawing/2014/main" id="{5E43CC7D-055E-7608-12A2-824790E18819}"/>
                    </a:ext>
                  </a:extLst>
                </p:cNvPr>
                <p:cNvPicPr/>
                <p:nvPr/>
              </p:nvPicPr>
              <p:blipFill>
                <a:blip r:embed="rId115"/>
                <a:stretch>
                  <a:fillRect/>
                </a:stretch>
              </p:blipFill>
              <p:spPr>
                <a:xfrm>
                  <a:off x="730116" y="2573228"/>
                  <a:ext cx="602640" cy="103680"/>
                </a:xfrm>
                <a:prstGeom prst="rect">
                  <a:avLst/>
                </a:prstGeom>
              </p:spPr>
            </p:pic>
          </mc:Fallback>
        </mc:AlternateContent>
        <mc:AlternateContent xmlns:mc="http://schemas.openxmlformats.org/markup-compatibility/2006">
          <mc:Choice xmlns:p14="http://schemas.microsoft.com/office/powerpoint/2010/main" Requires="p14">
            <p:contentPart p14:bwMode="auto" r:id="rId116">
              <p14:nvContentPartPr>
                <p14:cNvPr id="86" name="Ink 85">
                  <a:extLst>
                    <a:ext uri="{FF2B5EF4-FFF2-40B4-BE49-F238E27FC236}">
                      <a16:creationId xmlns:a16="http://schemas.microsoft.com/office/drawing/2014/main" id="{DF44E0FE-35AF-8DEC-2C5E-0AB2A04596EF}"/>
                    </a:ext>
                  </a:extLst>
                </p14:cNvPr>
                <p14:cNvContentPartPr/>
                <p14:nvPr/>
              </p14:nvContentPartPr>
              <p14:xfrm>
                <a:off x="8761356" y="2957348"/>
                <a:ext cx="477360" cy="41400"/>
              </p14:xfrm>
            </p:contentPart>
          </mc:Choice>
          <mc:Fallback>
            <p:pic>
              <p:nvPicPr>
                <p:cNvPr id="86" name="Ink 85">
                  <a:extLst>
                    <a:ext uri="{FF2B5EF4-FFF2-40B4-BE49-F238E27FC236}">
                      <a16:creationId xmlns:a16="http://schemas.microsoft.com/office/drawing/2014/main" id="{DF44E0FE-35AF-8DEC-2C5E-0AB2A04596EF}"/>
                    </a:ext>
                  </a:extLst>
                </p:cNvPr>
                <p:cNvPicPr/>
                <p:nvPr/>
              </p:nvPicPr>
              <p:blipFill>
                <a:blip r:embed="rId117"/>
                <a:stretch>
                  <a:fillRect/>
                </a:stretch>
              </p:blipFill>
              <p:spPr>
                <a:xfrm>
                  <a:off x="8743716" y="2939708"/>
                  <a:ext cx="513000" cy="77040"/>
                </a:xfrm>
                <a:prstGeom prst="rect">
                  <a:avLst/>
                </a:prstGeom>
              </p:spPr>
            </p:pic>
          </mc:Fallback>
        </mc:AlternateContent>
        <mc:AlternateContent xmlns:mc="http://schemas.openxmlformats.org/markup-compatibility/2006">
          <mc:Choice xmlns:p14="http://schemas.microsoft.com/office/powerpoint/2010/main" Requires="p14">
            <p:contentPart p14:bwMode="auto" r:id="rId118">
              <p14:nvContentPartPr>
                <p14:cNvPr id="87" name="Ink 86">
                  <a:extLst>
                    <a:ext uri="{FF2B5EF4-FFF2-40B4-BE49-F238E27FC236}">
                      <a16:creationId xmlns:a16="http://schemas.microsoft.com/office/drawing/2014/main" id="{CCC0E649-D531-7439-150A-8BE14A57FCAF}"/>
                    </a:ext>
                  </a:extLst>
                </p14:cNvPr>
                <p14:cNvContentPartPr/>
                <p14:nvPr/>
              </p14:nvContentPartPr>
              <p14:xfrm>
                <a:off x="7403796" y="2956628"/>
                <a:ext cx="1188720" cy="51480"/>
              </p14:xfrm>
            </p:contentPart>
          </mc:Choice>
          <mc:Fallback>
            <p:pic>
              <p:nvPicPr>
                <p:cNvPr id="87" name="Ink 86">
                  <a:extLst>
                    <a:ext uri="{FF2B5EF4-FFF2-40B4-BE49-F238E27FC236}">
                      <a16:creationId xmlns:a16="http://schemas.microsoft.com/office/drawing/2014/main" id="{CCC0E649-D531-7439-150A-8BE14A57FCAF}"/>
                    </a:ext>
                  </a:extLst>
                </p:cNvPr>
                <p:cNvPicPr/>
                <p:nvPr/>
              </p:nvPicPr>
              <p:blipFill>
                <a:blip r:embed="rId119"/>
                <a:stretch>
                  <a:fillRect/>
                </a:stretch>
              </p:blipFill>
              <p:spPr>
                <a:xfrm>
                  <a:off x="7385796" y="2938988"/>
                  <a:ext cx="1224360" cy="87120"/>
                </a:xfrm>
                <a:prstGeom prst="rect">
                  <a:avLst/>
                </a:prstGeom>
              </p:spPr>
            </p:pic>
          </mc:Fallback>
        </mc:AlternateContent>
        <mc:AlternateContent xmlns:mc="http://schemas.openxmlformats.org/markup-compatibility/2006">
          <mc:Choice xmlns:p14="http://schemas.microsoft.com/office/powerpoint/2010/main" Requires="p14">
            <p:contentPart p14:bwMode="auto" r:id="rId120">
              <p14:nvContentPartPr>
                <p14:cNvPr id="88" name="Ink 87">
                  <a:extLst>
                    <a:ext uri="{FF2B5EF4-FFF2-40B4-BE49-F238E27FC236}">
                      <a16:creationId xmlns:a16="http://schemas.microsoft.com/office/drawing/2014/main" id="{44739158-8671-CD6A-2314-19838EA17821}"/>
                    </a:ext>
                  </a:extLst>
                </p14:cNvPr>
                <p14:cNvContentPartPr/>
                <p14:nvPr/>
              </p14:nvContentPartPr>
              <p14:xfrm>
                <a:off x="6975756" y="2985788"/>
                <a:ext cx="608040" cy="25560"/>
              </p14:xfrm>
            </p:contentPart>
          </mc:Choice>
          <mc:Fallback>
            <p:pic>
              <p:nvPicPr>
                <p:cNvPr id="88" name="Ink 87">
                  <a:extLst>
                    <a:ext uri="{FF2B5EF4-FFF2-40B4-BE49-F238E27FC236}">
                      <a16:creationId xmlns:a16="http://schemas.microsoft.com/office/drawing/2014/main" id="{44739158-8671-CD6A-2314-19838EA17821}"/>
                    </a:ext>
                  </a:extLst>
                </p:cNvPr>
                <p:cNvPicPr/>
                <p:nvPr/>
              </p:nvPicPr>
              <p:blipFill>
                <a:blip r:embed="rId121"/>
                <a:stretch>
                  <a:fillRect/>
                </a:stretch>
              </p:blipFill>
              <p:spPr>
                <a:xfrm>
                  <a:off x="6957756" y="2968148"/>
                  <a:ext cx="643680" cy="61200"/>
                </a:xfrm>
                <a:prstGeom prst="rect">
                  <a:avLst/>
                </a:prstGeom>
              </p:spPr>
            </p:pic>
          </mc:Fallback>
        </mc:AlternateContent>
        <mc:AlternateContent xmlns:mc="http://schemas.openxmlformats.org/markup-compatibility/2006">
          <mc:Choice xmlns:p14="http://schemas.microsoft.com/office/powerpoint/2010/main" Requires="p14">
            <p:contentPart p14:bwMode="auto" r:id="rId122">
              <p14:nvContentPartPr>
                <p14:cNvPr id="89" name="Ink 88">
                  <a:extLst>
                    <a:ext uri="{FF2B5EF4-FFF2-40B4-BE49-F238E27FC236}">
                      <a16:creationId xmlns:a16="http://schemas.microsoft.com/office/drawing/2014/main" id="{953EF85A-1554-A693-85D2-0F361B57705D}"/>
                    </a:ext>
                  </a:extLst>
                </p14:cNvPr>
                <p14:cNvContentPartPr/>
                <p14:nvPr/>
              </p14:nvContentPartPr>
              <p14:xfrm>
                <a:off x="6500196" y="2926748"/>
                <a:ext cx="387720" cy="48240"/>
              </p14:xfrm>
            </p:contentPart>
          </mc:Choice>
          <mc:Fallback>
            <p:pic>
              <p:nvPicPr>
                <p:cNvPr id="89" name="Ink 88">
                  <a:extLst>
                    <a:ext uri="{FF2B5EF4-FFF2-40B4-BE49-F238E27FC236}">
                      <a16:creationId xmlns:a16="http://schemas.microsoft.com/office/drawing/2014/main" id="{953EF85A-1554-A693-85D2-0F361B57705D}"/>
                    </a:ext>
                  </a:extLst>
                </p:cNvPr>
                <p:cNvPicPr/>
                <p:nvPr/>
              </p:nvPicPr>
              <p:blipFill>
                <a:blip r:embed="rId123"/>
                <a:stretch>
                  <a:fillRect/>
                </a:stretch>
              </p:blipFill>
              <p:spPr>
                <a:xfrm>
                  <a:off x="6482196" y="2909108"/>
                  <a:ext cx="423360" cy="83880"/>
                </a:xfrm>
                <a:prstGeom prst="rect">
                  <a:avLst/>
                </a:prstGeom>
              </p:spPr>
            </p:pic>
          </mc:Fallback>
        </mc:AlternateContent>
        <mc:AlternateContent xmlns:mc="http://schemas.openxmlformats.org/markup-compatibility/2006">
          <mc:Choice xmlns:p14="http://schemas.microsoft.com/office/powerpoint/2010/main" Requires="p14">
            <p:contentPart p14:bwMode="auto" r:id="rId124">
              <p14:nvContentPartPr>
                <p14:cNvPr id="90" name="Ink 89">
                  <a:extLst>
                    <a:ext uri="{FF2B5EF4-FFF2-40B4-BE49-F238E27FC236}">
                      <a16:creationId xmlns:a16="http://schemas.microsoft.com/office/drawing/2014/main" id="{9E1E6BDF-6F2E-9F7D-2AF4-BF7E8B86BF66}"/>
                    </a:ext>
                  </a:extLst>
                </p14:cNvPr>
                <p14:cNvContentPartPr/>
                <p14:nvPr/>
              </p14:nvContentPartPr>
              <p14:xfrm>
                <a:off x="5786676" y="2981108"/>
                <a:ext cx="503280" cy="27720"/>
              </p14:xfrm>
            </p:contentPart>
          </mc:Choice>
          <mc:Fallback>
            <p:pic>
              <p:nvPicPr>
                <p:cNvPr id="90" name="Ink 89">
                  <a:extLst>
                    <a:ext uri="{FF2B5EF4-FFF2-40B4-BE49-F238E27FC236}">
                      <a16:creationId xmlns:a16="http://schemas.microsoft.com/office/drawing/2014/main" id="{9E1E6BDF-6F2E-9F7D-2AF4-BF7E8B86BF66}"/>
                    </a:ext>
                  </a:extLst>
                </p:cNvPr>
                <p:cNvPicPr/>
                <p:nvPr/>
              </p:nvPicPr>
              <p:blipFill>
                <a:blip r:embed="rId125"/>
                <a:stretch>
                  <a:fillRect/>
                </a:stretch>
              </p:blipFill>
              <p:spPr>
                <a:xfrm>
                  <a:off x="5769036" y="2963468"/>
                  <a:ext cx="538920" cy="63360"/>
                </a:xfrm>
                <a:prstGeom prst="rect">
                  <a:avLst/>
                </a:prstGeom>
              </p:spPr>
            </p:pic>
          </mc:Fallback>
        </mc:AlternateContent>
        <mc:AlternateContent xmlns:mc="http://schemas.openxmlformats.org/markup-compatibility/2006">
          <mc:Choice xmlns:p14="http://schemas.microsoft.com/office/powerpoint/2010/main" Requires="p14">
            <p:contentPart p14:bwMode="auto" r:id="rId126">
              <p14:nvContentPartPr>
                <p14:cNvPr id="93" name="Ink 92">
                  <a:extLst>
                    <a:ext uri="{FF2B5EF4-FFF2-40B4-BE49-F238E27FC236}">
                      <a16:creationId xmlns:a16="http://schemas.microsoft.com/office/drawing/2014/main" id="{A96744B5-8BE4-AF46-8F1E-679283A3A2DE}"/>
                    </a:ext>
                  </a:extLst>
                </p14:cNvPr>
                <p14:cNvContentPartPr/>
                <p14:nvPr/>
              </p14:nvContentPartPr>
              <p14:xfrm>
                <a:off x="4963356" y="2914868"/>
                <a:ext cx="628560" cy="135360"/>
              </p14:xfrm>
            </p:contentPart>
          </mc:Choice>
          <mc:Fallback>
            <p:pic>
              <p:nvPicPr>
                <p:cNvPr id="93" name="Ink 92">
                  <a:extLst>
                    <a:ext uri="{FF2B5EF4-FFF2-40B4-BE49-F238E27FC236}">
                      <a16:creationId xmlns:a16="http://schemas.microsoft.com/office/drawing/2014/main" id="{A96744B5-8BE4-AF46-8F1E-679283A3A2DE}"/>
                    </a:ext>
                  </a:extLst>
                </p:cNvPr>
                <p:cNvPicPr/>
                <p:nvPr/>
              </p:nvPicPr>
              <p:blipFill>
                <a:blip r:embed="rId127"/>
                <a:stretch>
                  <a:fillRect/>
                </a:stretch>
              </p:blipFill>
              <p:spPr>
                <a:xfrm>
                  <a:off x="4945356" y="2896868"/>
                  <a:ext cx="664200" cy="171000"/>
                </a:xfrm>
                <a:prstGeom prst="rect">
                  <a:avLst/>
                </a:prstGeom>
              </p:spPr>
            </p:pic>
          </mc:Fallback>
        </mc:AlternateContent>
        <mc:AlternateContent xmlns:mc="http://schemas.openxmlformats.org/markup-compatibility/2006">
          <mc:Choice xmlns:p14="http://schemas.microsoft.com/office/powerpoint/2010/main" Requires="p14">
            <p:contentPart p14:bwMode="auto" r:id="rId128">
              <p14:nvContentPartPr>
                <p14:cNvPr id="94" name="Ink 93">
                  <a:extLst>
                    <a:ext uri="{FF2B5EF4-FFF2-40B4-BE49-F238E27FC236}">
                      <a16:creationId xmlns:a16="http://schemas.microsoft.com/office/drawing/2014/main" id="{151B91AE-522A-46ED-3FEC-F31343666140}"/>
                    </a:ext>
                  </a:extLst>
                </p14:cNvPr>
                <p14:cNvContentPartPr/>
                <p14:nvPr/>
              </p14:nvContentPartPr>
              <p14:xfrm>
                <a:off x="4579236" y="2892908"/>
                <a:ext cx="248400" cy="42120"/>
              </p14:xfrm>
            </p:contentPart>
          </mc:Choice>
          <mc:Fallback>
            <p:pic>
              <p:nvPicPr>
                <p:cNvPr id="94" name="Ink 93">
                  <a:extLst>
                    <a:ext uri="{FF2B5EF4-FFF2-40B4-BE49-F238E27FC236}">
                      <a16:creationId xmlns:a16="http://schemas.microsoft.com/office/drawing/2014/main" id="{151B91AE-522A-46ED-3FEC-F31343666140}"/>
                    </a:ext>
                  </a:extLst>
                </p:cNvPr>
                <p:cNvPicPr/>
                <p:nvPr/>
              </p:nvPicPr>
              <p:blipFill>
                <a:blip r:embed="rId129"/>
                <a:stretch>
                  <a:fillRect/>
                </a:stretch>
              </p:blipFill>
              <p:spPr>
                <a:xfrm>
                  <a:off x="4561596" y="2874908"/>
                  <a:ext cx="284040" cy="77760"/>
                </a:xfrm>
                <a:prstGeom prst="rect">
                  <a:avLst/>
                </a:prstGeom>
              </p:spPr>
            </p:pic>
          </mc:Fallback>
        </mc:AlternateContent>
        <mc:AlternateContent xmlns:mc="http://schemas.openxmlformats.org/markup-compatibility/2006">
          <mc:Choice xmlns:p14="http://schemas.microsoft.com/office/powerpoint/2010/main" Requires="p14">
            <p:contentPart p14:bwMode="auto" r:id="rId130">
              <p14:nvContentPartPr>
                <p14:cNvPr id="95" name="Ink 94">
                  <a:extLst>
                    <a:ext uri="{FF2B5EF4-FFF2-40B4-BE49-F238E27FC236}">
                      <a16:creationId xmlns:a16="http://schemas.microsoft.com/office/drawing/2014/main" id="{6DCD061D-02B3-6C59-6448-06183219F374}"/>
                    </a:ext>
                  </a:extLst>
                </p14:cNvPr>
                <p14:cNvContentPartPr/>
                <p14:nvPr/>
              </p14:nvContentPartPr>
              <p14:xfrm>
                <a:off x="4061196" y="2895068"/>
                <a:ext cx="352800" cy="39240"/>
              </p14:xfrm>
            </p:contentPart>
          </mc:Choice>
          <mc:Fallback>
            <p:pic>
              <p:nvPicPr>
                <p:cNvPr id="95" name="Ink 94">
                  <a:extLst>
                    <a:ext uri="{FF2B5EF4-FFF2-40B4-BE49-F238E27FC236}">
                      <a16:creationId xmlns:a16="http://schemas.microsoft.com/office/drawing/2014/main" id="{6DCD061D-02B3-6C59-6448-06183219F374}"/>
                    </a:ext>
                  </a:extLst>
                </p:cNvPr>
                <p:cNvPicPr/>
                <p:nvPr/>
              </p:nvPicPr>
              <p:blipFill>
                <a:blip r:embed="rId131"/>
                <a:stretch>
                  <a:fillRect/>
                </a:stretch>
              </p:blipFill>
              <p:spPr>
                <a:xfrm>
                  <a:off x="4043196" y="2877068"/>
                  <a:ext cx="388440" cy="74880"/>
                </a:xfrm>
                <a:prstGeom prst="rect">
                  <a:avLst/>
                </a:prstGeom>
              </p:spPr>
            </p:pic>
          </mc:Fallback>
        </mc:AlternateContent>
        <mc:AlternateContent xmlns:mc="http://schemas.openxmlformats.org/markup-compatibility/2006">
          <mc:Choice xmlns:p14="http://schemas.microsoft.com/office/powerpoint/2010/main" Requires="p14">
            <p:contentPart p14:bwMode="auto" r:id="rId132">
              <p14:nvContentPartPr>
                <p14:cNvPr id="96" name="Ink 95">
                  <a:extLst>
                    <a:ext uri="{FF2B5EF4-FFF2-40B4-BE49-F238E27FC236}">
                      <a16:creationId xmlns:a16="http://schemas.microsoft.com/office/drawing/2014/main" id="{62E3C258-9127-E3BA-C34B-7A6B301C1DD5}"/>
                    </a:ext>
                  </a:extLst>
                </p14:cNvPr>
                <p14:cNvContentPartPr/>
                <p14:nvPr/>
              </p14:nvContentPartPr>
              <p14:xfrm>
                <a:off x="3164076" y="2919908"/>
                <a:ext cx="699840" cy="55440"/>
              </p14:xfrm>
            </p:contentPart>
          </mc:Choice>
          <mc:Fallback>
            <p:pic>
              <p:nvPicPr>
                <p:cNvPr id="96" name="Ink 95">
                  <a:extLst>
                    <a:ext uri="{FF2B5EF4-FFF2-40B4-BE49-F238E27FC236}">
                      <a16:creationId xmlns:a16="http://schemas.microsoft.com/office/drawing/2014/main" id="{62E3C258-9127-E3BA-C34B-7A6B301C1DD5}"/>
                    </a:ext>
                  </a:extLst>
                </p:cNvPr>
                <p:cNvPicPr/>
                <p:nvPr/>
              </p:nvPicPr>
              <p:blipFill>
                <a:blip r:embed="rId133"/>
                <a:stretch>
                  <a:fillRect/>
                </a:stretch>
              </p:blipFill>
              <p:spPr>
                <a:xfrm>
                  <a:off x="3146436" y="2901908"/>
                  <a:ext cx="735480" cy="91080"/>
                </a:xfrm>
                <a:prstGeom prst="rect">
                  <a:avLst/>
                </a:prstGeom>
              </p:spPr>
            </p:pic>
          </mc:Fallback>
        </mc:AlternateContent>
        <mc:AlternateContent xmlns:mc="http://schemas.openxmlformats.org/markup-compatibility/2006">
          <mc:Choice xmlns:p14="http://schemas.microsoft.com/office/powerpoint/2010/main" Requires="p14">
            <p:contentPart p14:bwMode="auto" r:id="rId134">
              <p14:nvContentPartPr>
                <p14:cNvPr id="100" name="Ink 99">
                  <a:extLst>
                    <a:ext uri="{FF2B5EF4-FFF2-40B4-BE49-F238E27FC236}">
                      <a16:creationId xmlns:a16="http://schemas.microsoft.com/office/drawing/2014/main" id="{FA3C42A8-E7B8-7343-2983-8161C6B87055}"/>
                    </a:ext>
                  </a:extLst>
                </p14:cNvPr>
                <p14:cNvContentPartPr/>
                <p14:nvPr/>
              </p14:nvContentPartPr>
              <p14:xfrm>
                <a:off x="2408076" y="2928548"/>
                <a:ext cx="20160" cy="34560"/>
              </p14:xfrm>
            </p:contentPart>
          </mc:Choice>
          <mc:Fallback>
            <p:pic>
              <p:nvPicPr>
                <p:cNvPr id="100" name="Ink 99">
                  <a:extLst>
                    <a:ext uri="{FF2B5EF4-FFF2-40B4-BE49-F238E27FC236}">
                      <a16:creationId xmlns:a16="http://schemas.microsoft.com/office/drawing/2014/main" id="{FA3C42A8-E7B8-7343-2983-8161C6B87055}"/>
                    </a:ext>
                  </a:extLst>
                </p:cNvPr>
                <p:cNvPicPr/>
                <p:nvPr/>
              </p:nvPicPr>
              <p:blipFill>
                <a:blip r:embed="rId135"/>
                <a:stretch>
                  <a:fillRect/>
                </a:stretch>
              </p:blipFill>
              <p:spPr>
                <a:xfrm>
                  <a:off x="2390436" y="2910548"/>
                  <a:ext cx="55800" cy="70200"/>
                </a:xfrm>
                <a:prstGeom prst="rect">
                  <a:avLst/>
                </a:prstGeom>
              </p:spPr>
            </p:pic>
          </mc:Fallback>
        </mc:AlternateContent>
        <mc:AlternateContent xmlns:mc="http://schemas.openxmlformats.org/markup-compatibility/2006">
          <mc:Choice xmlns:p14="http://schemas.microsoft.com/office/powerpoint/2010/main" Requires="p14">
            <p:contentPart p14:bwMode="auto" r:id="rId136">
              <p14:nvContentPartPr>
                <p14:cNvPr id="101" name="Ink 100">
                  <a:extLst>
                    <a:ext uri="{FF2B5EF4-FFF2-40B4-BE49-F238E27FC236}">
                      <a16:creationId xmlns:a16="http://schemas.microsoft.com/office/drawing/2014/main" id="{FF89FF27-3381-6CCE-4885-DE3FFB00E939}"/>
                    </a:ext>
                  </a:extLst>
                </p14:cNvPr>
                <p14:cNvContentPartPr/>
                <p14:nvPr/>
              </p14:nvContentPartPr>
              <p14:xfrm>
                <a:off x="2005236" y="2953028"/>
                <a:ext cx="439200" cy="45360"/>
              </p14:xfrm>
            </p:contentPart>
          </mc:Choice>
          <mc:Fallback>
            <p:pic>
              <p:nvPicPr>
                <p:cNvPr id="101" name="Ink 100">
                  <a:extLst>
                    <a:ext uri="{FF2B5EF4-FFF2-40B4-BE49-F238E27FC236}">
                      <a16:creationId xmlns:a16="http://schemas.microsoft.com/office/drawing/2014/main" id="{FF89FF27-3381-6CCE-4885-DE3FFB00E939}"/>
                    </a:ext>
                  </a:extLst>
                </p:cNvPr>
                <p:cNvPicPr/>
                <p:nvPr/>
              </p:nvPicPr>
              <p:blipFill>
                <a:blip r:embed="rId137"/>
                <a:stretch>
                  <a:fillRect/>
                </a:stretch>
              </p:blipFill>
              <p:spPr>
                <a:xfrm>
                  <a:off x="1987596" y="2935028"/>
                  <a:ext cx="474840" cy="81000"/>
                </a:xfrm>
                <a:prstGeom prst="rect">
                  <a:avLst/>
                </a:prstGeom>
              </p:spPr>
            </p:pic>
          </mc:Fallback>
        </mc:AlternateContent>
        <mc:AlternateContent xmlns:mc="http://schemas.openxmlformats.org/markup-compatibility/2006">
          <mc:Choice xmlns:p14="http://schemas.microsoft.com/office/powerpoint/2010/main" Requires="p14">
            <p:contentPart p14:bwMode="auto" r:id="rId138">
              <p14:nvContentPartPr>
                <p14:cNvPr id="102" name="Ink 101">
                  <a:extLst>
                    <a:ext uri="{FF2B5EF4-FFF2-40B4-BE49-F238E27FC236}">
                      <a16:creationId xmlns:a16="http://schemas.microsoft.com/office/drawing/2014/main" id="{171465C5-28C8-02FD-9F69-6E89DA5B32EF}"/>
                    </a:ext>
                  </a:extLst>
                </p14:cNvPr>
                <p14:cNvContentPartPr/>
                <p14:nvPr/>
              </p14:nvContentPartPr>
              <p14:xfrm>
                <a:off x="1546596" y="2910908"/>
                <a:ext cx="232200" cy="49680"/>
              </p14:xfrm>
            </p:contentPart>
          </mc:Choice>
          <mc:Fallback>
            <p:pic>
              <p:nvPicPr>
                <p:cNvPr id="102" name="Ink 101">
                  <a:extLst>
                    <a:ext uri="{FF2B5EF4-FFF2-40B4-BE49-F238E27FC236}">
                      <a16:creationId xmlns:a16="http://schemas.microsoft.com/office/drawing/2014/main" id="{171465C5-28C8-02FD-9F69-6E89DA5B32EF}"/>
                    </a:ext>
                  </a:extLst>
                </p:cNvPr>
                <p:cNvPicPr/>
                <p:nvPr/>
              </p:nvPicPr>
              <p:blipFill>
                <a:blip r:embed="rId139"/>
                <a:stretch>
                  <a:fillRect/>
                </a:stretch>
              </p:blipFill>
              <p:spPr>
                <a:xfrm>
                  <a:off x="1528596" y="2893268"/>
                  <a:ext cx="267840" cy="85320"/>
                </a:xfrm>
                <a:prstGeom prst="rect">
                  <a:avLst/>
                </a:prstGeom>
              </p:spPr>
            </p:pic>
          </mc:Fallback>
        </mc:AlternateContent>
        <mc:AlternateContent xmlns:mc="http://schemas.openxmlformats.org/markup-compatibility/2006">
          <mc:Choice xmlns:p14="http://schemas.microsoft.com/office/powerpoint/2010/main" Requires="p14">
            <p:contentPart p14:bwMode="auto" r:id="rId140">
              <p14:nvContentPartPr>
                <p14:cNvPr id="103" name="Ink 102">
                  <a:extLst>
                    <a:ext uri="{FF2B5EF4-FFF2-40B4-BE49-F238E27FC236}">
                      <a16:creationId xmlns:a16="http://schemas.microsoft.com/office/drawing/2014/main" id="{7E6C1826-F16F-5A52-3F18-E15F580CB40A}"/>
                    </a:ext>
                  </a:extLst>
                </p14:cNvPr>
                <p14:cNvContentPartPr/>
                <p14:nvPr/>
              </p14:nvContentPartPr>
              <p14:xfrm>
                <a:off x="1068156" y="2955188"/>
                <a:ext cx="299160" cy="23040"/>
              </p14:xfrm>
            </p:contentPart>
          </mc:Choice>
          <mc:Fallback>
            <p:pic>
              <p:nvPicPr>
                <p:cNvPr id="103" name="Ink 102">
                  <a:extLst>
                    <a:ext uri="{FF2B5EF4-FFF2-40B4-BE49-F238E27FC236}">
                      <a16:creationId xmlns:a16="http://schemas.microsoft.com/office/drawing/2014/main" id="{7E6C1826-F16F-5A52-3F18-E15F580CB40A}"/>
                    </a:ext>
                  </a:extLst>
                </p:cNvPr>
                <p:cNvPicPr/>
                <p:nvPr/>
              </p:nvPicPr>
              <p:blipFill>
                <a:blip r:embed="rId141"/>
                <a:stretch>
                  <a:fillRect/>
                </a:stretch>
              </p:blipFill>
              <p:spPr>
                <a:xfrm>
                  <a:off x="1050156" y="2937188"/>
                  <a:ext cx="334800" cy="58680"/>
                </a:xfrm>
                <a:prstGeom prst="rect">
                  <a:avLst/>
                </a:prstGeom>
              </p:spPr>
            </p:pic>
          </mc:Fallback>
        </mc:AlternateContent>
        <mc:AlternateContent xmlns:mc="http://schemas.openxmlformats.org/markup-compatibility/2006">
          <mc:Choice xmlns:p14="http://schemas.microsoft.com/office/powerpoint/2010/main" Requires="p14">
            <p:contentPart p14:bwMode="auto" r:id="rId142">
              <p14:nvContentPartPr>
                <p14:cNvPr id="104" name="Ink 103">
                  <a:extLst>
                    <a:ext uri="{FF2B5EF4-FFF2-40B4-BE49-F238E27FC236}">
                      <a16:creationId xmlns:a16="http://schemas.microsoft.com/office/drawing/2014/main" id="{17EBF860-CB43-7AF1-E4B3-0AF5E2AD6F85}"/>
                    </a:ext>
                  </a:extLst>
                </p14:cNvPr>
                <p14:cNvContentPartPr/>
                <p14:nvPr/>
              </p14:nvContentPartPr>
              <p14:xfrm>
                <a:off x="8777556" y="3351908"/>
                <a:ext cx="453960" cy="77040"/>
              </p14:xfrm>
            </p:contentPart>
          </mc:Choice>
          <mc:Fallback>
            <p:pic>
              <p:nvPicPr>
                <p:cNvPr id="104" name="Ink 103">
                  <a:extLst>
                    <a:ext uri="{FF2B5EF4-FFF2-40B4-BE49-F238E27FC236}">
                      <a16:creationId xmlns:a16="http://schemas.microsoft.com/office/drawing/2014/main" id="{17EBF860-CB43-7AF1-E4B3-0AF5E2AD6F85}"/>
                    </a:ext>
                  </a:extLst>
                </p:cNvPr>
                <p:cNvPicPr/>
                <p:nvPr/>
              </p:nvPicPr>
              <p:blipFill>
                <a:blip r:embed="rId143"/>
                <a:stretch>
                  <a:fillRect/>
                </a:stretch>
              </p:blipFill>
              <p:spPr>
                <a:xfrm>
                  <a:off x="8759916" y="3333908"/>
                  <a:ext cx="489600" cy="112680"/>
                </a:xfrm>
                <a:prstGeom prst="rect">
                  <a:avLst/>
                </a:prstGeom>
              </p:spPr>
            </p:pic>
          </mc:Fallback>
        </mc:AlternateContent>
        <mc:AlternateContent xmlns:mc="http://schemas.openxmlformats.org/markup-compatibility/2006">
          <mc:Choice xmlns:p14="http://schemas.microsoft.com/office/powerpoint/2010/main" Requires="p14">
            <p:contentPart p14:bwMode="auto" r:id="rId144">
              <p14:nvContentPartPr>
                <p14:cNvPr id="105" name="Ink 104">
                  <a:extLst>
                    <a:ext uri="{FF2B5EF4-FFF2-40B4-BE49-F238E27FC236}">
                      <a16:creationId xmlns:a16="http://schemas.microsoft.com/office/drawing/2014/main" id="{6930B9BF-06F3-BF00-F3A4-C79F2CDCFC2F}"/>
                    </a:ext>
                  </a:extLst>
                </p14:cNvPr>
                <p14:cNvContentPartPr/>
                <p14:nvPr/>
              </p14:nvContentPartPr>
              <p14:xfrm>
                <a:off x="7495236" y="3435788"/>
                <a:ext cx="1126440" cy="51120"/>
              </p14:xfrm>
            </p:contentPart>
          </mc:Choice>
          <mc:Fallback>
            <p:pic>
              <p:nvPicPr>
                <p:cNvPr id="105" name="Ink 104">
                  <a:extLst>
                    <a:ext uri="{FF2B5EF4-FFF2-40B4-BE49-F238E27FC236}">
                      <a16:creationId xmlns:a16="http://schemas.microsoft.com/office/drawing/2014/main" id="{6930B9BF-06F3-BF00-F3A4-C79F2CDCFC2F}"/>
                    </a:ext>
                  </a:extLst>
                </p:cNvPr>
                <p:cNvPicPr/>
                <p:nvPr/>
              </p:nvPicPr>
              <p:blipFill>
                <a:blip r:embed="rId145"/>
                <a:stretch>
                  <a:fillRect/>
                </a:stretch>
              </p:blipFill>
              <p:spPr>
                <a:xfrm>
                  <a:off x="7477596" y="3417788"/>
                  <a:ext cx="1162080" cy="86760"/>
                </a:xfrm>
                <a:prstGeom prst="rect">
                  <a:avLst/>
                </a:prstGeom>
              </p:spPr>
            </p:pic>
          </mc:Fallback>
        </mc:AlternateContent>
        <mc:AlternateContent xmlns:mc="http://schemas.openxmlformats.org/markup-compatibility/2006">
          <mc:Choice xmlns:p14="http://schemas.microsoft.com/office/powerpoint/2010/main" Requires="p14">
            <p:contentPart p14:bwMode="auto" r:id="rId146">
              <p14:nvContentPartPr>
                <p14:cNvPr id="106" name="Ink 105">
                  <a:extLst>
                    <a:ext uri="{FF2B5EF4-FFF2-40B4-BE49-F238E27FC236}">
                      <a16:creationId xmlns:a16="http://schemas.microsoft.com/office/drawing/2014/main" id="{AD326118-2970-A5F9-B094-187B9ED97495}"/>
                    </a:ext>
                  </a:extLst>
                </p14:cNvPr>
                <p14:cNvContentPartPr/>
                <p14:nvPr/>
              </p14:nvContentPartPr>
              <p14:xfrm>
                <a:off x="6765876" y="3352628"/>
                <a:ext cx="720360" cy="66240"/>
              </p14:xfrm>
            </p:contentPart>
          </mc:Choice>
          <mc:Fallback>
            <p:pic>
              <p:nvPicPr>
                <p:cNvPr id="106" name="Ink 105">
                  <a:extLst>
                    <a:ext uri="{FF2B5EF4-FFF2-40B4-BE49-F238E27FC236}">
                      <a16:creationId xmlns:a16="http://schemas.microsoft.com/office/drawing/2014/main" id="{AD326118-2970-A5F9-B094-187B9ED97495}"/>
                    </a:ext>
                  </a:extLst>
                </p:cNvPr>
                <p:cNvPicPr/>
                <p:nvPr/>
              </p:nvPicPr>
              <p:blipFill>
                <a:blip r:embed="rId147"/>
                <a:stretch>
                  <a:fillRect/>
                </a:stretch>
              </p:blipFill>
              <p:spPr>
                <a:xfrm>
                  <a:off x="6747876" y="3334628"/>
                  <a:ext cx="756000" cy="101880"/>
                </a:xfrm>
                <a:prstGeom prst="rect">
                  <a:avLst/>
                </a:prstGeom>
              </p:spPr>
            </p:pic>
          </mc:Fallback>
        </mc:AlternateContent>
        <mc:AlternateContent xmlns:mc="http://schemas.openxmlformats.org/markup-compatibility/2006">
          <mc:Choice xmlns:p14="http://schemas.microsoft.com/office/powerpoint/2010/main" Requires="p14">
            <p:contentPart p14:bwMode="auto" r:id="rId148">
              <p14:nvContentPartPr>
                <p14:cNvPr id="107" name="Ink 106">
                  <a:extLst>
                    <a:ext uri="{FF2B5EF4-FFF2-40B4-BE49-F238E27FC236}">
                      <a16:creationId xmlns:a16="http://schemas.microsoft.com/office/drawing/2014/main" id="{D6FB3609-0846-489E-0B32-914A832826EB}"/>
                    </a:ext>
                  </a:extLst>
                </p14:cNvPr>
                <p14:cNvContentPartPr/>
                <p14:nvPr/>
              </p14:nvContentPartPr>
              <p14:xfrm>
                <a:off x="5868756" y="3406988"/>
                <a:ext cx="698400" cy="34200"/>
              </p14:xfrm>
            </p:contentPart>
          </mc:Choice>
          <mc:Fallback>
            <p:pic>
              <p:nvPicPr>
                <p:cNvPr id="107" name="Ink 106">
                  <a:extLst>
                    <a:ext uri="{FF2B5EF4-FFF2-40B4-BE49-F238E27FC236}">
                      <a16:creationId xmlns:a16="http://schemas.microsoft.com/office/drawing/2014/main" id="{D6FB3609-0846-489E-0B32-914A832826EB}"/>
                    </a:ext>
                  </a:extLst>
                </p:cNvPr>
                <p:cNvPicPr/>
                <p:nvPr/>
              </p:nvPicPr>
              <p:blipFill>
                <a:blip r:embed="rId149"/>
                <a:stretch>
                  <a:fillRect/>
                </a:stretch>
              </p:blipFill>
              <p:spPr>
                <a:xfrm>
                  <a:off x="5851116" y="3389348"/>
                  <a:ext cx="734040" cy="69840"/>
                </a:xfrm>
                <a:prstGeom prst="rect">
                  <a:avLst/>
                </a:prstGeom>
              </p:spPr>
            </p:pic>
          </mc:Fallback>
        </mc:AlternateContent>
        <mc:AlternateContent xmlns:mc="http://schemas.openxmlformats.org/markup-compatibility/2006">
          <mc:Choice xmlns:p14="http://schemas.microsoft.com/office/powerpoint/2010/main" Requires="p14">
            <p:contentPart p14:bwMode="auto" r:id="rId150">
              <p14:nvContentPartPr>
                <p14:cNvPr id="108" name="Ink 107">
                  <a:extLst>
                    <a:ext uri="{FF2B5EF4-FFF2-40B4-BE49-F238E27FC236}">
                      <a16:creationId xmlns:a16="http://schemas.microsoft.com/office/drawing/2014/main" id="{6B8D3029-F034-1A30-44E2-014D9591C6A9}"/>
                    </a:ext>
                  </a:extLst>
                </p14:cNvPr>
                <p14:cNvContentPartPr/>
                <p14:nvPr/>
              </p14:nvContentPartPr>
              <p14:xfrm>
                <a:off x="5110596" y="3437588"/>
                <a:ext cx="777960" cy="35640"/>
              </p14:xfrm>
            </p:contentPart>
          </mc:Choice>
          <mc:Fallback>
            <p:pic>
              <p:nvPicPr>
                <p:cNvPr id="108" name="Ink 107">
                  <a:extLst>
                    <a:ext uri="{FF2B5EF4-FFF2-40B4-BE49-F238E27FC236}">
                      <a16:creationId xmlns:a16="http://schemas.microsoft.com/office/drawing/2014/main" id="{6B8D3029-F034-1A30-44E2-014D9591C6A9}"/>
                    </a:ext>
                  </a:extLst>
                </p:cNvPr>
                <p:cNvPicPr/>
                <p:nvPr/>
              </p:nvPicPr>
              <p:blipFill>
                <a:blip r:embed="rId151"/>
                <a:stretch>
                  <a:fillRect/>
                </a:stretch>
              </p:blipFill>
              <p:spPr>
                <a:xfrm>
                  <a:off x="5092956" y="3419948"/>
                  <a:ext cx="813600" cy="71280"/>
                </a:xfrm>
                <a:prstGeom prst="rect">
                  <a:avLst/>
                </a:prstGeom>
              </p:spPr>
            </p:pic>
          </mc:Fallback>
        </mc:AlternateContent>
        <mc:AlternateContent xmlns:mc="http://schemas.openxmlformats.org/markup-compatibility/2006">
          <mc:Choice xmlns:p14="http://schemas.microsoft.com/office/powerpoint/2010/main" Requires="p14">
            <p:contentPart p14:bwMode="auto" r:id="rId152">
              <p14:nvContentPartPr>
                <p14:cNvPr id="109" name="Ink 108">
                  <a:extLst>
                    <a:ext uri="{FF2B5EF4-FFF2-40B4-BE49-F238E27FC236}">
                      <a16:creationId xmlns:a16="http://schemas.microsoft.com/office/drawing/2014/main" id="{68FBE592-6854-3748-871C-3066FC424762}"/>
                    </a:ext>
                  </a:extLst>
                </p14:cNvPr>
                <p14:cNvContentPartPr/>
                <p14:nvPr/>
              </p14:nvContentPartPr>
              <p14:xfrm>
                <a:off x="4685076" y="3336788"/>
                <a:ext cx="288000" cy="39960"/>
              </p14:xfrm>
            </p:contentPart>
          </mc:Choice>
          <mc:Fallback>
            <p:pic>
              <p:nvPicPr>
                <p:cNvPr id="109" name="Ink 108">
                  <a:extLst>
                    <a:ext uri="{FF2B5EF4-FFF2-40B4-BE49-F238E27FC236}">
                      <a16:creationId xmlns:a16="http://schemas.microsoft.com/office/drawing/2014/main" id="{68FBE592-6854-3748-871C-3066FC424762}"/>
                    </a:ext>
                  </a:extLst>
                </p:cNvPr>
                <p:cNvPicPr/>
                <p:nvPr/>
              </p:nvPicPr>
              <p:blipFill>
                <a:blip r:embed="rId153"/>
                <a:stretch>
                  <a:fillRect/>
                </a:stretch>
              </p:blipFill>
              <p:spPr>
                <a:xfrm>
                  <a:off x="4667076" y="3318788"/>
                  <a:ext cx="323640" cy="75600"/>
                </a:xfrm>
                <a:prstGeom prst="rect">
                  <a:avLst/>
                </a:prstGeom>
              </p:spPr>
            </p:pic>
          </mc:Fallback>
        </mc:AlternateContent>
        <mc:AlternateContent xmlns:mc="http://schemas.openxmlformats.org/markup-compatibility/2006">
          <mc:Choice xmlns:p14="http://schemas.microsoft.com/office/powerpoint/2010/main" Requires="p14">
            <p:contentPart p14:bwMode="auto" r:id="rId154">
              <p14:nvContentPartPr>
                <p14:cNvPr id="110" name="Ink 109">
                  <a:extLst>
                    <a:ext uri="{FF2B5EF4-FFF2-40B4-BE49-F238E27FC236}">
                      <a16:creationId xmlns:a16="http://schemas.microsoft.com/office/drawing/2014/main" id="{D15D9568-72A1-5026-2738-E6BE393809F1}"/>
                    </a:ext>
                  </a:extLst>
                </p14:cNvPr>
                <p14:cNvContentPartPr/>
                <p14:nvPr/>
              </p14:nvContentPartPr>
              <p14:xfrm>
                <a:off x="4028796" y="3340388"/>
                <a:ext cx="486360" cy="38520"/>
              </p14:xfrm>
            </p:contentPart>
          </mc:Choice>
          <mc:Fallback>
            <p:pic>
              <p:nvPicPr>
                <p:cNvPr id="110" name="Ink 109">
                  <a:extLst>
                    <a:ext uri="{FF2B5EF4-FFF2-40B4-BE49-F238E27FC236}">
                      <a16:creationId xmlns:a16="http://schemas.microsoft.com/office/drawing/2014/main" id="{D15D9568-72A1-5026-2738-E6BE393809F1}"/>
                    </a:ext>
                  </a:extLst>
                </p:cNvPr>
                <p:cNvPicPr/>
                <p:nvPr/>
              </p:nvPicPr>
              <p:blipFill>
                <a:blip r:embed="rId155"/>
                <a:stretch>
                  <a:fillRect/>
                </a:stretch>
              </p:blipFill>
              <p:spPr>
                <a:xfrm>
                  <a:off x="4011156" y="3322748"/>
                  <a:ext cx="522000" cy="74160"/>
                </a:xfrm>
                <a:prstGeom prst="rect">
                  <a:avLst/>
                </a:prstGeom>
              </p:spPr>
            </p:pic>
          </mc:Fallback>
        </mc:AlternateContent>
        <mc:AlternateContent xmlns:mc="http://schemas.openxmlformats.org/markup-compatibility/2006">
          <mc:Choice xmlns:p14="http://schemas.microsoft.com/office/powerpoint/2010/main" Requires="p14">
            <p:contentPart p14:bwMode="auto" r:id="rId156">
              <p14:nvContentPartPr>
                <p14:cNvPr id="111" name="Ink 110">
                  <a:extLst>
                    <a:ext uri="{FF2B5EF4-FFF2-40B4-BE49-F238E27FC236}">
                      <a16:creationId xmlns:a16="http://schemas.microsoft.com/office/drawing/2014/main" id="{032B768A-C80B-426D-7A8C-75C91CD6AE88}"/>
                    </a:ext>
                  </a:extLst>
                </p14:cNvPr>
                <p14:cNvContentPartPr/>
                <p14:nvPr/>
              </p14:nvContentPartPr>
              <p14:xfrm>
                <a:off x="2925756" y="3363068"/>
                <a:ext cx="960480" cy="37440"/>
              </p14:xfrm>
            </p:contentPart>
          </mc:Choice>
          <mc:Fallback>
            <p:pic>
              <p:nvPicPr>
                <p:cNvPr id="111" name="Ink 110">
                  <a:extLst>
                    <a:ext uri="{FF2B5EF4-FFF2-40B4-BE49-F238E27FC236}">
                      <a16:creationId xmlns:a16="http://schemas.microsoft.com/office/drawing/2014/main" id="{032B768A-C80B-426D-7A8C-75C91CD6AE88}"/>
                    </a:ext>
                  </a:extLst>
                </p:cNvPr>
                <p:cNvPicPr/>
                <p:nvPr/>
              </p:nvPicPr>
              <p:blipFill>
                <a:blip r:embed="rId157"/>
                <a:stretch>
                  <a:fillRect/>
                </a:stretch>
              </p:blipFill>
              <p:spPr>
                <a:xfrm>
                  <a:off x="2907756" y="3345068"/>
                  <a:ext cx="996120" cy="73080"/>
                </a:xfrm>
                <a:prstGeom prst="rect">
                  <a:avLst/>
                </a:prstGeom>
              </p:spPr>
            </p:pic>
          </mc:Fallback>
        </mc:AlternateContent>
        <mc:AlternateContent xmlns:mc="http://schemas.openxmlformats.org/markup-compatibility/2006">
          <mc:Choice xmlns:p14="http://schemas.microsoft.com/office/powerpoint/2010/main" Requires="p14">
            <p:contentPart p14:bwMode="auto" r:id="rId158">
              <p14:nvContentPartPr>
                <p14:cNvPr id="114" name="Ink 113">
                  <a:extLst>
                    <a:ext uri="{FF2B5EF4-FFF2-40B4-BE49-F238E27FC236}">
                      <a16:creationId xmlns:a16="http://schemas.microsoft.com/office/drawing/2014/main" id="{FD6E8EF9-6A71-BEE6-41F1-DF40865EC3B9}"/>
                    </a:ext>
                  </a:extLst>
                </p14:cNvPr>
                <p14:cNvContentPartPr/>
                <p14:nvPr/>
              </p14:nvContentPartPr>
              <p14:xfrm>
                <a:off x="2587356" y="3332468"/>
                <a:ext cx="418680" cy="54720"/>
              </p14:xfrm>
            </p:contentPart>
          </mc:Choice>
          <mc:Fallback>
            <p:pic>
              <p:nvPicPr>
                <p:cNvPr id="114" name="Ink 113">
                  <a:extLst>
                    <a:ext uri="{FF2B5EF4-FFF2-40B4-BE49-F238E27FC236}">
                      <a16:creationId xmlns:a16="http://schemas.microsoft.com/office/drawing/2014/main" id="{FD6E8EF9-6A71-BEE6-41F1-DF40865EC3B9}"/>
                    </a:ext>
                  </a:extLst>
                </p:cNvPr>
                <p:cNvPicPr/>
                <p:nvPr/>
              </p:nvPicPr>
              <p:blipFill>
                <a:blip r:embed="rId159"/>
                <a:stretch>
                  <a:fillRect/>
                </a:stretch>
              </p:blipFill>
              <p:spPr>
                <a:xfrm>
                  <a:off x="2569356" y="3314468"/>
                  <a:ext cx="454320" cy="90360"/>
                </a:xfrm>
                <a:prstGeom prst="rect">
                  <a:avLst/>
                </a:prstGeom>
              </p:spPr>
            </p:pic>
          </mc:Fallback>
        </mc:AlternateContent>
        <mc:AlternateContent xmlns:mc="http://schemas.openxmlformats.org/markup-compatibility/2006">
          <mc:Choice xmlns:p14="http://schemas.microsoft.com/office/powerpoint/2010/main" Requires="p14">
            <p:contentPart p14:bwMode="auto" r:id="rId160">
              <p14:nvContentPartPr>
                <p14:cNvPr id="115" name="Ink 114">
                  <a:extLst>
                    <a:ext uri="{FF2B5EF4-FFF2-40B4-BE49-F238E27FC236}">
                      <a16:creationId xmlns:a16="http://schemas.microsoft.com/office/drawing/2014/main" id="{D9A728FD-2F90-AEEE-CF88-8440421CE50D}"/>
                    </a:ext>
                  </a:extLst>
                </p14:cNvPr>
                <p14:cNvContentPartPr/>
                <p14:nvPr/>
              </p14:nvContentPartPr>
              <p14:xfrm>
                <a:off x="1343916" y="3366668"/>
                <a:ext cx="1061640" cy="50400"/>
              </p14:xfrm>
            </p:contentPart>
          </mc:Choice>
          <mc:Fallback>
            <p:pic>
              <p:nvPicPr>
                <p:cNvPr id="115" name="Ink 114">
                  <a:extLst>
                    <a:ext uri="{FF2B5EF4-FFF2-40B4-BE49-F238E27FC236}">
                      <a16:creationId xmlns:a16="http://schemas.microsoft.com/office/drawing/2014/main" id="{D9A728FD-2F90-AEEE-CF88-8440421CE50D}"/>
                    </a:ext>
                  </a:extLst>
                </p:cNvPr>
                <p:cNvPicPr/>
                <p:nvPr/>
              </p:nvPicPr>
              <p:blipFill>
                <a:blip r:embed="rId161"/>
                <a:stretch>
                  <a:fillRect/>
                </a:stretch>
              </p:blipFill>
              <p:spPr>
                <a:xfrm>
                  <a:off x="1326276" y="3349028"/>
                  <a:ext cx="1097280" cy="86040"/>
                </a:xfrm>
                <a:prstGeom prst="rect">
                  <a:avLst/>
                </a:prstGeom>
              </p:spPr>
            </p:pic>
          </mc:Fallback>
        </mc:AlternateContent>
        <mc:AlternateContent xmlns:mc="http://schemas.openxmlformats.org/markup-compatibility/2006">
          <mc:Choice xmlns:p14="http://schemas.microsoft.com/office/powerpoint/2010/main" Requires="p14">
            <p:contentPart p14:bwMode="auto" r:id="rId162">
              <p14:nvContentPartPr>
                <p14:cNvPr id="119" name="Ink 118">
                  <a:extLst>
                    <a:ext uri="{FF2B5EF4-FFF2-40B4-BE49-F238E27FC236}">
                      <a16:creationId xmlns:a16="http://schemas.microsoft.com/office/drawing/2014/main" id="{16FEE2F1-96C0-DC24-3C30-A7DBE1BE6080}"/>
                    </a:ext>
                  </a:extLst>
                </p14:cNvPr>
                <p14:cNvContentPartPr/>
                <p14:nvPr/>
              </p14:nvContentPartPr>
              <p14:xfrm>
                <a:off x="9200556" y="764588"/>
                <a:ext cx="280440" cy="2793600"/>
              </p14:xfrm>
            </p:contentPart>
          </mc:Choice>
          <mc:Fallback>
            <p:pic>
              <p:nvPicPr>
                <p:cNvPr id="119" name="Ink 118">
                  <a:extLst>
                    <a:ext uri="{FF2B5EF4-FFF2-40B4-BE49-F238E27FC236}">
                      <a16:creationId xmlns:a16="http://schemas.microsoft.com/office/drawing/2014/main" id="{16FEE2F1-96C0-DC24-3C30-A7DBE1BE6080}"/>
                    </a:ext>
                  </a:extLst>
                </p:cNvPr>
                <p:cNvPicPr/>
                <p:nvPr/>
              </p:nvPicPr>
              <p:blipFill>
                <a:blip r:embed="rId163"/>
                <a:stretch>
                  <a:fillRect/>
                </a:stretch>
              </p:blipFill>
              <p:spPr>
                <a:xfrm>
                  <a:off x="9182556" y="746588"/>
                  <a:ext cx="316080" cy="282924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164">
            <p14:nvContentPartPr>
              <p14:cNvPr id="124" name="Ink 123">
                <a:extLst>
                  <a:ext uri="{FF2B5EF4-FFF2-40B4-BE49-F238E27FC236}">
                    <a16:creationId xmlns:a16="http://schemas.microsoft.com/office/drawing/2014/main" id="{BFBA5DEB-4F89-5440-FA8B-CD4B4AA24714}"/>
                  </a:ext>
                </a:extLst>
              </p14:cNvPr>
              <p14:cNvContentPartPr/>
              <p14:nvPr/>
            </p14:nvContentPartPr>
            <p14:xfrm>
              <a:off x="2343636" y="664148"/>
              <a:ext cx="1007640" cy="566280"/>
            </p14:xfrm>
          </p:contentPart>
        </mc:Choice>
        <mc:Fallback>
          <p:pic>
            <p:nvPicPr>
              <p:cNvPr id="124" name="Ink 123">
                <a:extLst>
                  <a:ext uri="{FF2B5EF4-FFF2-40B4-BE49-F238E27FC236}">
                    <a16:creationId xmlns:a16="http://schemas.microsoft.com/office/drawing/2014/main" id="{BFBA5DEB-4F89-5440-FA8B-CD4B4AA24714}"/>
                  </a:ext>
                </a:extLst>
              </p:cNvPr>
              <p:cNvPicPr/>
              <p:nvPr/>
            </p:nvPicPr>
            <p:blipFill>
              <a:blip r:embed="rId165"/>
              <a:stretch>
                <a:fillRect/>
              </a:stretch>
            </p:blipFill>
            <p:spPr>
              <a:xfrm>
                <a:off x="2325996" y="646508"/>
                <a:ext cx="1043280" cy="601920"/>
              </a:xfrm>
              <a:prstGeom prst="rect">
                <a:avLst/>
              </a:prstGeom>
            </p:spPr>
          </p:pic>
        </mc:Fallback>
      </mc:AlternateContent>
      <mc:AlternateContent xmlns:mc="http://schemas.openxmlformats.org/markup-compatibility/2006">
        <mc:Choice xmlns:p14="http://schemas.microsoft.com/office/powerpoint/2010/main" Requires="p14">
          <p:contentPart p14:bwMode="auto" r:id="rId166">
            <p14:nvContentPartPr>
              <p14:cNvPr id="125" name="Ink 124">
                <a:extLst>
                  <a:ext uri="{FF2B5EF4-FFF2-40B4-BE49-F238E27FC236}">
                    <a16:creationId xmlns:a16="http://schemas.microsoft.com/office/drawing/2014/main" id="{9E6FA104-C47E-1540-F290-6F834E7984B0}"/>
                  </a:ext>
                </a:extLst>
              </p14:cNvPr>
              <p14:cNvContentPartPr/>
              <p14:nvPr/>
            </p14:nvContentPartPr>
            <p14:xfrm>
              <a:off x="4827996" y="697988"/>
              <a:ext cx="1338840" cy="570240"/>
            </p14:xfrm>
          </p:contentPart>
        </mc:Choice>
        <mc:Fallback>
          <p:pic>
            <p:nvPicPr>
              <p:cNvPr id="125" name="Ink 124">
                <a:extLst>
                  <a:ext uri="{FF2B5EF4-FFF2-40B4-BE49-F238E27FC236}">
                    <a16:creationId xmlns:a16="http://schemas.microsoft.com/office/drawing/2014/main" id="{9E6FA104-C47E-1540-F290-6F834E7984B0}"/>
                  </a:ext>
                </a:extLst>
              </p:cNvPr>
              <p:cNvPicPr/>
              <p:nvPr/>
            </p:nvPicPr>
            <p:blipFill>
              <a:blip r:embed="rId167"/>
              <a:stretch>
                <a:fillRect/>
              </a:stretch>
            </p:blipFill>
            <p:spPr>
              <a:xfrm>
                <a:off x="4809996" y="680348"/>
                <a:ext cx="1374480" cy="605880"/>
              </a:xfrm>
              <a:prstGeom prst="rect">
                <a:avLst/>
              </a:prstGeom>
            </p:spPr>
          </p:pic>
        </mc:Fallback>
      </mc:AlternateContent>
      <mc:AlternateContent xmlns:mc="http://schemas.openxmlformats.org/markup-compatibility/2006">
        <mc:Choice xmlns:p14="http://schemas.microsoft.com/office/powerpoint/2010/main" Requires="p14">
          <p:contentPart p14:bwMode="auto" r:id="rId168">
            <p14:nvContentPartPr>
              <p14:cNvPr id="126" name="Ink 125">
                <a:extLst>
                  <a:ext uri="{FF2B5EF4-FFF2-40B4-BE49-F238E27FC236}">
                    <a16:creationId xmlns:a16="http://schemas.microsoft.com/office/drawing/2014/main" id="{EB17DDEE-0248-B30B-B053-BAABCC085130}"/>
                  </a:ext>
                </a:extLst>
              </p14:cNvPr>
              <p14:cNvContentPartPr/>
              <p14:nvPr/>
            </p14:nvContentPartPr>
            <p14:xfrm>
              <a:off x="4075236" y="623468"/>
              <a:ext cx="930960" cy="628200"/>
            </p14:xfrm>
          </p:contentPart>
        </mc:Choice>
        <mc:Fallback>
          <p:pic>
            <p:nvPicPr>
              <p:cNvPr id="126" name="Ink 125">
                <a:extLst>
                  <a:ext uri="{FF2B5EF4-FFF2-40B4-BE49-F238E27FC236}">
                    <a16:creationId xmlns:a16="http://schemas.microsoft.com/office/drawing/2014/main" id="{EB17DDEE-0248-B30B-B053-BAABCC085130}"/>
                  </a:ext>
                </a:extLst>
              </p:cNvPr>
              <p:cNvPicPr/>
              <p:nvPr/>
            </p:nvPicPr>
            <p:blipFill>
              <a:blip r:embed="rId169"/>
              <a:stretch>
                <a:fillRect/>
              </a:stretch>
            </p:blipFill>
            <p:spPr>
              <a:xfrm>
                <a:off x="4057236" y="605468"/>
                <a:ext cx="966600" cy="663840"/>
              </a:xfrm>
              <a:prstGeom prst="rect">
                <a:avLst/>
              </a:prstGeom>
            </p:spPr>
          </p:pic>
        </mc:Fallback>
      </mc:AlternateContent>
      <mc:AlternateContent xmlns:mc="http://schemas.openxmlformats.org/markup-compatibility/2006">
        <mc:Choice xmlns:p14="http://schemas.microsoft.com/office/powerpoint/2010/main" Requires="p14">
          <p:contentPart p14:bwMode="auto" r:id="rId170">
            <p14:nvContentPartPr>
              <p14:cNvPr id="127" name="Ink 126">
                <a:extLst>
                  <a:ext uri="{FF2B5EF4-FFF2-40B4-BE49-F238E27FC236}">
                    <a16:creationId xmlns:a16="http://schemas.microsoft.com/office/drawing/2014/main" id="{25FB1A93-BB45-5D3B-CFDD-8F47AC613AF4}"/>
                  </a:ext>
                </a:extLst>
              </p14:cNvPr>
              <p14:cNvContentPartPr/>
              <p14:nvPr/>
            </p14:nvContentPartPr>
            <p14:xfrm>
              <a:off x="7119396" y="1174988"/>
              <a:ext cx="715320" cy="488520"/>
            </p14:xfrm>
          </p:contentPart>
        </mc:Choice>
        <mc:Fallback>
          <p:pic>
            <p:nvPicPr>
              <p:cNvPr id="127" name="Ink 126">
                <a:extLst>
                  <a:ext uri="{FF2B5EF4-FFF2-40B4-BE49-F238E27FC236}">
                    <a16:creationId xmlns:a16="http://schemas.microsoft.com/office/drawing/2014/main" id="{25FB1A93-BB45-5D3B-CFDD-8F47AC613AF4}"/>
                  </a:ext>
                </a:extLst>
              </p:cNvPr>
              <p:cNvPicPr/>
              <p:nvPr/>
            </p:nvPicPr>
            <p:blipFill>
              <a:blip r:embed="rId171"/>
              <a:stretch>
                <a:fillRect/>
              </a:stretch>
            </p:blipFill>
            <p:spPr>
              <a:xfrm>
                <a:off x="7101756" y="1157348"/>
                <a:ext cx="750960" cy="524160"/>
              </a:xfrm>
              <a:prstGeom prst="rect">
                <a:avLst/>
              </a:prstGeom>
            </p:spPr>
          </p:pic>
        </mc:Fallback>
      </mc:AlternateContent>
      <p:grpSp>
        <p:nvGrpSpPr>
          <p:cNvPr id="130" name="Group 129">
            <a:extLst>
              <a:ext uri="{FF2B5EF4-FFF2-40B4-BE49-F238E27FC236}">
                <a16:creationId xmlns:a16="http://schemas.microsoft.com/office/drawing/2014/main" id="{FCB714EC-8C05-8905-05F4-FAC209F76B00}"/>
              </a:ext>
            </a:extLst>
          </p:cNvPr>
          <p:cNvGrpSpPr/>
          <p:nvPr/>
        </p:nvGrpSpPr>
        <p:grpSpPr>
          <a:xfrm>
            <a:off x="6356556" y="764228"/>
            <a:ext cx="1466280" cy="862200"/>
            <a:chOff x="6356556" y="764228"/>
            <a:chExt cx="1466280" cy="862200"/>
          </a:xfrm>
        </p:grpSpPr>
        <mc:AlternateContent xmlns:mc="http://schemas.openxmlformats.org/markup-compatibility/2006">
          <mc:Choice xmlns:p14="http://schemas.microsoft.com/office/powerpoint/2010/main" Requires="p14">
            <p:contentPart p14:bwMode="auto" r:id="rId172">
              <p14:nvContentPartPr>
                <p14:cNvPr id="121" name="Ink 120">
                  <a:extLst>
                    <a:ext uri="{FF2B5EF4-FFF2-40B4-BE49-F238E27FC236}">
                      <a16:creationId xmlns:a16="http://schemas.microsoft.com/office/drawing/2014/main" id="{88831ED2-E048-BD5C-9B89-EFED8201B091}"/>
                    </a:ext>
                  </a:extLst>
                </p14:cNvPr>
                <p14:cNvContentPartPr/>
                <p14:nvPr/>
              </p14:nvContentPartPr>
              <p14:xfrm>
                <a:off x="6941916" y="1239788"/>
                <a:ext cx="7200" cy="17280"/>
              </p14:xfrm>
            </p:contentPart>
          </mc:Choice>
          <mc:Fallback>
            <p:pic>
              <p:nvPicPr>
                <p:cNvPr id="121" name="Ink 120">
                  <a:extLst>
                    <a:ext uri="{FF2B5EF4-FFF2-40B4-BE49-F238E27FC236}">
                      <a16:creationId xmlns:a16="http://schemas.microsoft.com/office/drawing/2014/main" id="{88831ED2-E048-BD5C-9B89-EFED8201B091}"/>
                    </a:ext>
                  </a:extLst>
                </p:cNvPr>
                <p:cNvPicPr/>
                <p:nvPr/>
              </p:nvPicPr>
              <p:blipFill>
                <a:blip r:embed="rId173"/>
                <a:stretch>
                  <a:fillRect/>
                </a:stretch>
              </p:blipFill>
              <p:spPr>
                <a:xfrm>
                  <a:off x="6924276" y="1222148"/>
                  <a:ext cx="42840" cy="52920"/>
                </a:xfrm>
                <a:prstGeom prst="rect">
                  <a:avLst/>
                </a:prstGeom>
              </p:spPr>
            </p:pic>
          </mc:Fallback>
        </mc:AlternateContent>
        <mc:AlternateContent xmlns:mc="http://schemas.openxmlformats.org/markup-compatibility/2006">
          <mc:Choice xmlns:p14="http://schemas.microsoft.com/office/powerpoint/2010/main" Requires="p14">
            <p:contentPart p14:bwMode="auto" r:id="rId174">
              <p14:nvContentPartPr>
                <p14:cNvPr id="122" name="Ink 121">
                  <a:extLst>
                    <a:ext uri="{FF2B5EF4-FFF2-40B4-BE49-F238E27FC236}">
                      <a16:creationId xmlns:a16="http://schemas.microsoft.com/office/drawing/2014/main" id="{574AD69C-5771-A0AA-A54C-47A64629ED14}"/>
                    </a:ext>
                  </a:extLst>
                </p14:cNvPr>
                <p14:cNvContentPartPr/>
                <p14:nvPr/>
              </p14:nvContentPartPr>
              <p14:xfrm>
                <a:off x="6811956" y="764228"/>
                <a:ext cx="1010880" cy="482760"/>
              </p14:xfrm>
            </p:contentPart>
          </mc:Choice>
          <mc:Fallback>
            <p:pic>
              <p:nvPicPr>
                <p:cNvPr id="122" name="Ink 121">
                  <a:extLst>
                    <a:ext uri="{FF2B5EF4-FFF2-40B4-BE49-F238E27FC236}">
                      <a16:creationId xmlns:a16="http://schemas.microsoft.com/office/drawing/2014/main" id="{574AD69C-5771-A0AA-A54C-47A64629ED14}"/>
                    </a:ext>
                  </a:extLst>
                </p:cNvPr>
                <p:cNvPicPr/>
                <p:nvPr/>
              </p:nvPicPr>
              <p:blipFill>
                <a:blip r:embed="rId175"/>
                <a:stretch>
                  <a:fillRect/>
                </a:stretch>
              </p:blipFill>
              <p:spPr>
                <a:xfrm>
                  <a:off x="6794316" y="746228"/>
                  <a:ext cx="1046520" cy="518400"/>
                </a:xfrm>
                <a:prstGeom prst="rect">
                  <a:avLst/>
                </a:prstGeom>
              </p:spPr>
            </p:pic>
          </mc:Fallback>
        </mc:AlternateContent>
        <mc:AlternateContent xmlns:mc="http://schemas.openxmlformats.org/markup-compatibility/2006">
          <mc:Choice xmlns:p14="http://schemas.microsoft.com/office/powerpoint/2010/main" Requires="p14">
            <p:contentPart p14:bwMode="auto" r:id="rId176">
              <p14:nvContentPartPr>
                <p14:cNvPr id="129" name="Ink 128">
                  <a:extLst>
                    <a:ext uri="{FF2B5EF4-FFF2-40B4-BE49-F238E27FC236}">
                      <a16:creationId xmlns:a16="http://schemas.microsoft.com/office/drawing/2014/main" id="{7B0D034C-8B54-FF0D-A6AB-A5912EB8B4B6}"/>
                    </a:ext>
                  </a:extLst>
                </p14:cNvPr>
                <p14:cNvContentPartPr/>
                <p14:nvPr/>
              </p14:nvContentPartPr>
              <p14:xfrm>
                <a:off x="6356556" y="1166348"/>
                <a:ext cx="795600" cy="460080"/>
              </p14:xfrm>
            </p:contentPart>
          </mc:Choice>
          <mc:Fallback>
            <p:pic>
              <p:nvPicPr>
                <p:cNvPr id="129" name="Ink 128">
                  <a:extLst>
                    <a:ext uri="{FF2B5EF4-FFF2-40B4-BE49-F238E27FC236}">
                      <a16:creationId xmlns:a16="http://schemas.microsoft.com/office/drawing/2014/main" id="{7B0D034C-8B54-FF0D-A6AB-A5912EB8B4B6}"/>
                    </a:ext>
                  </a:extLst>
                </p:cNvPr>
                <p:cNvPicPr/>
                <p:nvPr/>
              </p:nvPicPr>
              <p:blipFill>
                <a:blip r:embed="rId177"/>
                <a:stretch>
                  <a:fillRect/>
                </a:stretch>
              </p:blipFill>
              <p:spPr>
                <a:xfrm>
                  <a:off x="6338556" y="1148348"/>
                  <a:ext cx="831240" cy="49572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178">
            <p14:nvContentPartPr>
              <p14:cNvPr id="131" name="Ink 130">
                <a:extLst>
                  <a:ext uri="{FF2B5EF4-FFF2-40B4-BE49-F238E27FC236}">
                    <a16:creationId xmlns:a16="http://schemas.microsoft.com/office/drawing/2014/main" id="{BA14E57B-BF40-AE15-CC7D-68DCA881FCCC}"/>
                  </a:ext>
                </a:extLst>
              </p14:cNvPr>
              <p14:cNvContentPartPr/>
              <p14:nvPr/>
            </p14:nvContentPartPr>
            <p14:xfrm>
              <a:off x="5494356" y="1591508"/>
              <a:ext cx="898560" cy="108720"/>
            </p14:xfrm>
          </p:contentPart>
        </mc:Choice>
        <mc:Fallback>
          <p:pic>
            <p:nvPicPr>
              <p:cNvPr id="131" name="Ink 130">
                <a:extLst>
                  <a:ext uri="{FF2B5EF4-FFF2-40B4-BE49-F238E27FC236}">
                    <a16:creationId xmlns:a16="http://schemas.microsoft.com/office/drawing/2014/main" id="{BA14E57B-BF40-AE15-CC7D-68DCA881FCCC}"/>
                  </a:ext>
                </a:extLst>
              </p:cNvPr>
              <p:cNvPicPr/>
              <p:nvPr/>
            </p:nvPicPr>
            <p:blipFill>
              <a:blip r:embed="rId179"/>
              <a:stretch>
                <a:fillRect/>
              </a:stretch>
            </p:blipFill>
            <p:spPr>
              <a:xfrm>
                <a:off x="5476356" y="1573508"/>
                <a:ext cx="934200" cy="144360"/>
              </a:xfrm>
              <a:prstGeom prst="rect">
                <a:avLst/>
              </a:prstGeom>
            </p:spPr>
          </p:pic>
        </mc:Fallback>
      </mc:AlternateContent>
      <mc:AlternateContent xmlns:mc="http://schemas.openxmlformats.org/markup-compatibility/2006">
        <mc:Choice xmlns:p14="http://schemas.microsoft.com/office/powerpoint/2010/main" Requires="p14">
          <p:contentPart p14:bwMode="auto" r:id="rId180">
            <p14:nvContentPartPr>
              <p14:cNvPr id="136" name="Ink 135">
                <a:extLst>
                  <a:ext uri="{FF2B5EF4-FFF2-40B4-BE49-F238E27FC236}">
                    <a16:creationId xmlns:a16="http://schemas.microsoft.com/office/drawing/2014/main" id="{E3106AEB-6991-D86E-AE2E-354B897710BC}"/>
                  </a:ext>
                </a:extLst>
              </p14:cNvPr>
              <p14:cNvContentPartPr/>
              <p14:nvPr/>
            </p14:nvContentPartPr>
            <p14:xfrm>
              <a:off x="1434996" y="2029988"/>
              <a:ext cx="1521360" cy="124920"/>
            </p14:xfrm>
          </p:contentPart>
        </mc:Choice>
        <mc:Fallback>
          <p:pic>
            <p:nvPicPr>
              <p:cNvPr id="136" name="Ink 135">
                <a:extLst>
                  <a:ext uri="{FF2B5EF4-FFF2-40B4-BE49-F238E27FC236}">
                    <a16:creationId xmlns:a16="http://schemas.microsoft.com/office/drawing/2014/main" id="{E3106AEB-6991-D86E-AE2E-354B897710BC}"/>
                  </a:ext>
                </a:extLst>
              </p:cNvPr>
              <p:cNvPicPr/>
              <p:nvPr/>
            </p:nvPicPr>
            <p:blipFill>
              <a:blip r:embed="rId181"/>
              <a:stretch>
                <a:fillRect/>
              </a:stretch>
            </p:blipFill>
            <p:spPr>
              <a:xfrm>
                <a:off x="1416996" y="2011988"/>
                <a:ext cx="1557000" cy="160560"/>
              </a:xfrm>
              <a:prstGeom prst="rect">
                <a:avLst/>
              </a:prstGeom>
            </p:spPr>
          </p:pic>
        </mc:Fallback>
      </mc:AlternateContent>
      <p:grpSp>
        <p:nvGrpSpPr>
          <p:cNvPr id="138" name="Group 137">
            <a:extLst>
              <a:ext uri="{FF2B5EF4-FFF2-40B4-BE49-F238E27FC236}">
                <a16:creationId xmlns:a16="http://schemas.microsoft.com/office/drawing/2014/main" id="{CC7C4D6A-C7DF-BB0A-65CA-5EF7294F86E1}"/>
              </a:ext>
            </a:extLst>
          </p:cNvPr>
          <p:cNvGrpSpPr/>
          <p:nvPr/>
        </p:nvGrpSpPr>
        <p:grpSpPr>
          <a:xfrm>
            <a:off x="1297836" y="1579628"/>
            <a:ext cx="3332160" cy="1024560"/>
            <a:chOff x="1297836" y="1579628"/>
            <a:chExt cx="3332160" cy="1024560"/>
          </a:xfrm>
        </p:grpSpPr>
        <mc:AlternateContent xmlns:mc="http://schemas.openxmlformats.org/markup-compatibility/2006">
          <mc:Choice xmlns:p14="http://schemas.microsoft.com/office/powerpoint/2010/main" Requires="p14">
            <p:contentPart p14:bwMode="auto" r:id="rId182">
              <p14:nvContentPartPr>
                <p14:cNvPr id="132" name="Ink 131">
                  <a:extLst>
                    <a:ext uri="{FF2B5EF4-FFF2-40B4-BE49-F238E27FC236}">
                      <a16:creationId xmlns:a16="http://schemas.microsoft.com/office/drawing/2014/main" id="{E02EF27F-B00D-28F8-5516-6729E6B323BA}"/>
                    </a:ext>
                  </a:extLst>
                </p14:cNvPr>
                <p14:cNvContentPartPr/>
                <p14:nvPr/>
              </p14:nvContentPartPr>
              <p14:xfrm>
                <a:off x="3216996" y="2049428"/>
                <a:ext cx="562680" cy="110520"/>
              </p14:xfrm>
            </p:contentPart>
          </mc:Choice>
          <mc:Fallback>
            <p:pic>
              <p:nvPicPr>
                <p:cNvPr id="132" name="Ink 131">
                  <a:extLst>
                    <a:ext uri="{FF2B5EF4-FFF2-40B4-BE49-F238E27FC236}">
                      <a16:creationId xmlns:a16="http://schemas.microsoft.com/office/drawing/2014/main" id="{E02EF27F-B00D-28F8-5516-6729E6B323BA}"/>
                    </a:ext>
                  </a:extLst>
                </p:cNvPr>
                <p:cNvPicPr/>
                <p:nvPr/>
              </p:nvPicPr>
              <p:blipFill>
                <a:blip r:embed="rId183"/>
                <a:stretch>
                  <a:fillRect/>
                </a:stretch>
              </p:blipFill>
              <p:spPr>
                <a:xfrm>
                  <a:off x="3199356" y="2031428"/>
                  <a:ext cx="598320" cy="146160"/>
                </a:xfrm>
                <a:prstGeom prst="rect">
                  <a:avLst/>
                </a:prstGeom>
              </p:spPr>
            </p:pic>
          </mc:Fallback>
        </mc:AlternateContent>
        <mc:AlternateContent xmlns:mc="http://schemas.openxmlformats.org/markup-compatibility/2006">
          <mc:Choice xmlns:p14="http://schemas.microsoft.com/office/powerpoint/2010/main" Requires="p14">
            <p:contentPart p14:bwMode="auto" r:id="rId184">
              <p14:nvContentPartPr>
                <p14:cNvPr id="133" name="Ink 132">
                  <a:extLst>
                    <a:ext uri="{FF2B5EF4-FFF2-40B4-BE49-F238E27FC236}">
                      <a16:creationId xmlns:a16="http://schemas.microsoft.com/office/drawing/2014/main" id="{9B9E4C17-BA28-0DE2-2805-62B73205CD97}"/>
                    </a:ext>
                  </a:extLst>
                </p14:cNvPr>
                <p14:cNvContentPartPr/>
                <p14:nvPr/>
              </p14:nvContentPartPr>
              <p14:xfrm>
                <a:off x="3897396" y="1579628"/>
                <a:ext cx="732600" cy="531720"/>
              </p14:xfrm>
            </p:contentPart>
          </mc:Choice>
          <mc:Fallback>
            <p:pic>
              <p:nvPicPr>
                <p:cNvPr id="133" name="Ink 132">
                  <a:extLst>
                    <a:ext uri="{FF2B5EF4-FFF2-40B4-BE49-F238E27FC236}">
                      <a16:creationId xmlns:a16="http://schemas.microsoft.com/office/drawing/2014/main" id="{9B9E4C17-BA28-0DE2-2805-62B73205CD97}"/>
                    </a:ext>
                  </a:extLst>
                </p:cNvPr>
                <p:cNvPicPr/>
                <p:nvPr/>
              </p:nvPicPr>
              <p:blipFill>
                <a:blip r:embed="rId185"/>
                <a:stretch>
                  <a:fillRect/>
                </a:stretch>
              </p:blipFill>
              <p:spPr>
                <a:xfrm>
                  <a:off x="3879756" y="1561628"/>
                  <a:ext cx="768240" cy="567360"/>
                </a:xfrm>
                <a:prstGeom prst="rect">
                  <a:avLst/>
                </a:prstGeom>
              </p:spPr>
            </p:pic>
          </mc:Fallback>
        </mc:AlternateContent>
        <mc:AlternateContent xmlns:mc="http://schemas.openxmlformats.org/markup-compatibility/2006">
          <mc:Choice xmlns:p14="http://schemas.microsoft.com/office/powerpoint/2010/main" Requires="p14">
            <p:contentPart p14:bwMode="auto" r:id="rId186">
              <p14:nvContentPartPr>
                <p14:cNvPr id="134" name="Ink 133">
                  <a:extLst>
                    <a:ext uri="{FF2B5EF4-FFF2-40B4-BE49-F238E27FC236}">
                      <a16:creationId xmlns:a16="http://schemas.microsoft.com/office/drawing/2014/main" id="{EA06AA95-F2F0-2954-E8E3-57C2E29FAFED}"/>
                    </a:ext>
                  </a:extLst>
                </p14:cNvPr>
                <p14:cNvContentPartPr/>
                <p14:nvPr/>
              </p14:nvContentPartPr>
              <p14:xfrm>
                <a:off x="2990196" y="1585388"/>
                <a:ext cx="852480" cy="520200"/>
              </p14:xfrm>
            </p:contentPart>
          </mc:Choice>
          <mc:Fallback>
            <p:pic>
              <p:nvPicPr>
                <p:cNvPr id="134" name="Ink 133">
                  <a:extLst>
                    <a:ext uri="{FF2B5EF4-FFF2-40B4-BE49-F238E27FC236}">
                      <a16:creationId xmlns:a16="http://schemas.microsoft.com/office/drawing/2014/main" id="{EA06AA95-F2F0-2954-E8E3-57C2E29FAFED}"/>
                    </a:ext>
                  </a:extLst>
                </p:cNvPr>
                <p:cNvPicPr/>
                <p:nvPr/>
              </p:nvPicPr>
              <p:blipFill>
                <a:blip r:embed="rId187"/>
                <a:stretch>
                  <a:fillRect/>
                </a:stretch>
              </p:blipFill>
              <p:spPr>
                <a:xfrm>
                  <a:off x="2972556" y="1567388"/>
                  <a:ext cx="888120" cy="555840"/>
                </a:xfrm>
                <a:prstGeom prst="rect">
                  <a:avLst/>
                </a:prstGeom>
              </p:spPr>
            </p:pic>
          </mc:Fallback>
        </mc:AlternateContent>
        <mc:AlternateContent xmlns:mc="http://schemas.openxmlformats.org/markup-compatibility/2006">
          <mc:Choice xmlns:p14="http://schemas.microsoft.com/office/powerpoint/2010/main" Requires="p14">
            <p:contentPart p14:bwMode="auto" r:id="rId188">
              <p14:nvContentPartPr>
                <p14:cNvPr id="137" name="Ink 136">
                  <a:extLst>
                    <a:ext uri="{FF2B5EF4-FFF2-40B4-BE49-F238E27FC236}">
                      <a16:creationId xmlns:a16="http://schemas.microsoft.com/office/drawing/2014/main" id="{C4416375-D2A3-85F0-DE8C-C59B4D9A80A0}"/>
                    </a:ext>
                  </a:extLst>
                </p14:cNvPr>
                <p14:cNvContentPartPr/>
                <p14:nvPr/>
              </p14:nvContentPartPr>
              <p14:xfrm>
                <a:off x="1297836" y="2026028"/>
                <a:ext cx="2371320" cy="578160"/>
              </p14:xfrm>
            </p:contentPart>
          </mc:Choice>
          <mc:Fallback>
            <p:pic>
              <p:nvPicPr>
                <p:cNvPr id="137" name="Ink 136">
                  <a:extLst>
                    <a:ext uri="{FF2B5EF4-FFF2-40B4-BE49-F238E27FC236}">
                      <a16:creationId xmlns:a16="http://schemas.microsoft.com/office/drawing/2014/main" id="{C4416375-D2A3-85F0-DE8C-C59B4D9A80A0}"/>
                    </a:ext>
                  </a:extLst>
                </p:cNvPr>
                <p:cNvPicPr/>
                <p:nvPr/>
              </p:nvPicPr>
              <p:blipFill>
                <a:blip r:embed="rId189"/>
                <a:stretch>
                  <a:fillRect/>
                </a:stretch>
              </p:blipFill>
              <p:spPr>
                <a:xfrm>
                  <a:off x="1279836" y="2008028"/>
                  <a:ext cx="2406960" cy="61380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190">
            <p14:nvContentPartPr>
              <p14:cNvPr id="142" name="Ink 141">
                <a:extLst>
                  <a:ext uri="{FF2B5EF4-FFF2-40B4-BE49-F238E27FC236}">
                    <a16:creationId xmlns:a16="http://schemas.microsoft.com/office/drawing/2014/main" id="{AC871498-BDDB-C152-23AD-E54A9776379F}"/>
                  </a:ext>
                </a:extLst>
              </p14:cNvPr>
              <p14:cNvContentPartPr/>
              <p14:nvPr/>
            </p14:nvContentPartPr>
            <p14:xfrm>
              <a:off x="5685876" y="3389348"/>
              <a:ext cx="7560" cy="16200"/>
            </p14:xfrm>
          </p:contentPart>
        </mc:Choice>
        <mc:Fallback>
          <p:pic>
            <p:nvPicPr>
              <p:cNvPr id="142" name="Ink 141">
                <a:extLst>
                  <a:ext uri="{FF2B5EF4-FFF2-40B4-BE49-F238E27FC236}">
                    <a16:creationId xmlns:a16="http://schemas.microsoft.com/office/drawing/2014/main" id="{AC871498-BDDB-C152-23AD-E54A9776379F}"/>
                  </a:ext>
                </a:extLst>
              </p:cNvPr>
              <p:cNvPicPr/>
              <p:nvPr/>
            </p:nvPicPr>
            <p:blipFill>
              <a:blip r:embed="rId191"/>
              <a:stretch>
                <a:fillRect/>
              </a:stretch>
            </p:blipFill>
            <p:spPr>
              <a:xfrm>
                <a:off x="5667876" y="3371348"/>
                <a:ext cx="43200" cy="51840"/>
              </a:xfrm>
              <a:prstGeom prst="rect">
                <a:avLst/>
              </a:prstGeom>
            </p:spPr>
          </p:pic>
        </mc:Fallback>
      </mc:AlternateContent>
      <p:grpSp>
        <p:nvGrpSpPr>
          <p:cNvPr id="144" name="Group 143">
            <a:extLst>
              <a:ext uri="{FF2B5EF4-FFF2-40B4-BE49-F238E27FC236}">
                <a16:creationId xmlns:a16="http://schemas.microsoft.com/office/drawing/2014/main" id="{E8D0F874-D3C6-0ECA-7497-D07D5D257CA5}"/>
              </a:ext>
            </a:extLst>
          </p:cNvPr>
          <p:cNvGrpSpPr/>
          <p:nvPr/>
        </p:nvGrpSpPr>
        <p:grpSpPr>
          <a:xfrm>
            <a:off x="3911796" y="2919908"/>
            <a:ext cx="3663720" cy="558720"/>
            <a:chOff x="3911796" y="2919908"/>
            <a:chExt cx="3663720" cy="558720"/>
          </a:xfrm>
        </p:grpSpPr>
        <mc:AlternateContent xmlns:mc="http://schemas.openxmlformats.org/markup-compatibility/2006">
          <mc:Choice xmlns:p14="http://schemas.microsoft.com/office/powerpoint/2010/main" Requires="p14">
            <p:contentPart p14:bwMode="auto" r:id="rId192">
              <p14:nvContentPartPr>
                <p14:cNvPr id="139" name="Ink 138">
                  <a:extLst>
                    <a:ext uri="{FF2B5EF4-FFF2-40B4-BE49-F238E27FC236}">
                      <a16:creationId xmlns:a16="http://schemas.microsoft.com/office/drawing/2014/main" id="{A8894893-0730-AFCD-13E6-F3312698F7DA}"/>
                    </a:ext>
                  </a:extLst>
                </p14:cNvPr>
                <p14:cNvContentPartPr/>
                <p14:nvPr/>
              </p14:nvContentPartPr>
              <p14:xfrm>
                <a:off x="5773716" y="2934308"/>
                <a:ext cx="961920" cy="491040"/>
              </p14:xfrm>
            </p:contentPart>
          </mc:Choice>
          <mc:Fallback>
            <p:pic>
              <p:nvPicPr>
                <p:cNvPr id="139" name="Ink 138">
                  <a:extLst>
                    <a:ext uri="{FF2B5EF4-FFF2-40B4-BE49-F238E27FC236}">
                      <a16:creationId xmlns:a16="http://schemas.microsoft.com/office/drawing/2014/main" id="{A8894893-0730-AFCD-13E6-F3312698F7DA}"/>
                    </a:ext>
                  </a:extLst>
                </p:cNvPr>
                <p:cNvPicPr/>
                <p:nvPr/>
              </p:nvPicPr>
              <p:blipFill>
                <a:blip r:embed="rId193"/>
                <a:stretch>
                  <a:fillRect/>
                </a:stretch>
              </p:blipFill>
              <p:spPr>
                <a:xfrm>
                  <a:off x="5755716" y="2916668"/>
                  <a:ext cx="997560" cy="526680"/>
                </a:xfrm>
                <a:prstGeom prst="rect">
                  <a:avLst/>
                </a:prstGeom>
              </p:spPr>
            </p:pic>
          </mc:Fallback>
        </mc:AlternateContent>
        <mc:AlternateContent xmlns:mc="http://schemas.openxmlformats.org/markup-compatibility/2006">
          <mc:Choice xmlns:p14="http://schemas.microsoft.com/office/powerpoint/2010/main" Requires="p14">
            <p:contentPart p14:bwMode="auto" r:id="rId194">
              <p14:nvContentPartPr>
                <p14:cNvPr id="140" name="Ink 139">
                  <a:extLst>
                    <a:ext uri="{FF2B5EF4-FFF2-40B4-BE49-F238E27FC236}">
                      <a16:creationId xmlns:a16="http://schemas.microsoft.com/office/drawing/2014/main" id="{E7DD7A5B-6636-BD23-A24B-E4C3EC9BD6E0}"/>
                    </a:ext>
                  </a:extLst>
                </p14:cNvPr>
                <p14:cNvContentPartPr/>
                <p14:nvPr/>
              </p14:nvContentPartPr>
              <p14:xfrm>
                <a:off x="6621156" y="2926028"/>
                <a:ext cx="954360" cy="552600"/>
              </p14:xfrm>
            </p:contentPart>
          </mc:Choice>
          <mc:Fallback>
            <p:pic>
              <p:nvPicPr>
                <p:cNvPr id="140" name="Ink 139">
                  <a:extLst>
                    <a:ext uri="{FF2B5EF4-FFF2-40B4-BE49-F238E27FC236}">
                      <a16:creationId xmlns:a16="http://schemas.microsoft.com/office/drawing/2014/main" id="{E7DD7A5B-6636-BD23-A24B-E4C3EC9BD6E0}"/>
                    </a:ext>
                  </a:extLst>
                </p:cNvPr>
                <p:cNvPicPr/>
                <p:nvPr/>
              </p:nvPicPr>
              <p:blipFill>
                <a:blip r:embed="rId195"/>
                <a:stretch>
                  <a:fillRect/>
                </a:stretch>
              </p:blipFill>
              <p:spPr>
                <a:xfrm>
                  <a:off x="6603516" y="2908028"/>
                  <a:ext cx="990000" cy="588240"/>
                </a:xfrm>
                <a:prstGeom prst="rect">
                  <a:avLst/>
                </a:prstGeom>
              </p:spPr>
            </p:pic>
          </mc:Fallback>
        </mc:AlternateContent>
        <mc:AlternateContent xmlns:mc="http://schemas.openxmlformats.org/markup-compatibility/2006">
          <mc:Choice xmlns:p14="http://schemas.microsoft.com/office/powerpoint/2010/main" Requires="p14">
            <p:contentPart p14:bwMode="auto" r:id="rId196">
              <p14:nvContentPartPr>
                <p14:cNvPr id="143" name="Ink 142">
                  <a:extLst>
                    <a:ext uri="{FF2B5EF4-FFF2-40B4-BE49-F238E27FC236}">
                      <a16:creationId xmlns:a16="http://schemas.microsoft.com/office/drawing/2014/main" id="{8C4BF2FE-5FAC-592F-8799-F9EE1B1C2FE4}"/>
                    </a:ext>
                  </a:extLst>
                </p14:cNvPr>
                <p14:cNvContentPartPr/>
                <p14:nvPr/>
              </p14:nvContentPartPr>
              <p14:xfrm>
                <a:off x="3911796" y="2919908"/>
                <a:ext cx="1992240" cy="507600"/>
              </p14:xfrm>
            </p:contentPart>
          </mc:Choice>
          <mc:Fallback>
            <p:pic>
              <p:nvPicPr>
                <p:cNvPr id="143" name="Ink 142">
                  <a:extLst>
                    <a:ext uri="{FF2B5EF4-FFF2-40B4-BE49-F238E27FC236}">
                      <a16:creationId xmlns:a16="http://schemas.microsoft.com/office/drawing/2014/main" id="{8C4BF2FE-5FAC-592F-8799-F9EE1B1C2FE4}"/>
                    </a:ext>
                  </a:extLst>
                </p:cNvPr>
                <p:cNvPicPr/>
                <p:nvPr/>
              </p:nvPicPr>
              <p:blipFill>
                <a:blip r:embed="rId197"/>
                <a:stretch>
                  <a:fillRect/>
                </a:stretch>
              </p:blipFill>
              <p:spPr>
                <a:xfrm>
                  <a:off x="3894156" y="2901908"/>
                  <a:ext cx="2027880" cy="543240"/>
                </a:xfrm>
                <a:prstGeom prst="rect">
                  <a:avLst/>
                </a:prstGeom>
              </p:spPr>
            </p:pic>
          </mc:Fallback>
        </mc:AlternateContent>
      </p:grpSp>
      <p:grpSp>
        <p:nvGrpSpPr>
          <p:cNvPr id="150" name="Group 149">
            <a:extLst>
              <a:ext uri="{FF2B5EF4-FFF2-40B4-BE49-F238E27FC236}">
                <a16:creationId xmlns:a16="http://schemas.microsoft.com/office/drawing/2014/main" id="{25892A51-E662-1B41-FCD3-B4C347C2972A}"/>
              </a:ext>
            </a:extLst>
          </p:cNvPr>
          <p:cNvGrpSpPr/>
          <p:nvPr/>
        </p:nvGrpSpPr>
        <p:grpSpPr>
          <a:xfrm>
            <a:off x="9528516" y="2579708"/>
            <a:ext cx="813960" cy="514440"/>
            <a:chOff x="9528516" y="2579708"/>
            <a:chExt cx="813960" cy="514440"/>
          </a:xfrm>
        </p:grpSpPr>
        <mc:AlternateContent xmlns:mc="http://schemas.openxmlformats.org/markup-compatibility/2006">
          <mc:Choice xmlns:p14="http://schemas.microsoft.com/office/powerpoint/2010/main" Requires="p14">
            <p:contentPart p14:bwMode="auto" r:id="rId198">
              <p14:nvContentPartPr>
                <p14:cNvPr id="148" name="Ink 147">
                  <a:extLst>
                    <a:ext uri="{FF2B5EF4-FFF2-40B4-BE49-F238E27FC236}">
                      <a16:creationId xmlns:a16="http://schemas.microsoft.com/office/drawing/2014/main" id="{3CF63184-F117-7590-7D7B-6EB677CD5162}"/>
                    </a:ext>
                  </a:extLst>
                </p14:cNvPr>
                <p14:cNvContentPartPr/>
                <p14:nvPr/>
              </p14:nvContentPartPr>
              <p14:xfrm>
                <a:off x="9571356" y="2579708"/>
                <a:ext cx="771120" cy="465840"/>
              </p14:xfrm>
            </p:contentPart>
          </mc:Choice>
          <mc:Fallback>
            <p:pic>
              <p:nvPicPr>
                <p:cNvPr id="148" name="Ink 147">
                  <a:extLst>
                    <a:ext uri="{FF2B5EF4-FFF2-40B4-BE49-F238E27FC236}">
                      <a16:creationId xmlns:a16="http://schemas.microsoft.com/office/drawing/2014/main" id="{3CF63184-F117-7590-7D7B-6EB677CD5162}"/>
                    </a:ext>
                  </a:extLst>
                </p:cNvPr>
                <p:cNvPicPr/>
                <p:nvPr/>
              </p:nvPicPr>
              <p:blipFill>
                <a:blip r:embed="rId199"/>
                <a:stretch>
                  <a:fillRect/>
                </a:stretch>
              </p:blipFill>
              <p:spPr>
                <a:xfrm>
                  <a:off x="9553716" y="2562068"/>
                  <a:ext cx="806760" cy="501480"/>
                </a:xfrm>
                <a:prstGeom prst="rect">
                  <a:avLst/>
                </a:prstGeom>
              </p:spPr>
            </p:pic>
          </mc:Fallback>
        </mc:AlternateContent>
        <mc:AlternateContent xmlns:mc="http://schemas.openxmlformats.org/markup-compatibility/2006">
          <mc:Choice xmlns:p14="http://schemas.microsoft.com/office/powerpoint/2010/main" Requires="p14">
            <p:contentPart p14:bwMode="auto" r:id="rId200">
              <p14:nvContentPartPr>
                <p14:cNvPr id="149" name="Ink 148">
                  <a:extLst>
                    <a:ext uri="{FF2B5EF4-FFF2-40B4-BE49-F238E27FC236}">
                      <a16:creationId xmlns:a16="http://schemas.microsoft.com/office/drawing/2014/main" id="{A5EC3BEA-A32D-19AA-086D-4EECAA6FCC0E}"/>
                    </a:ext>
                  </a:extLst>
                </p14:cNvPr>
                <p14:cNvContentPartPr/>
                <p14:nvPr/>
              </p14:nvContentPartPr>
              <p14:xfrm>
                <a:off x="9528516" y="2756108"/>
                <a:ext cx="707760" cy="338040"/>
              </p14:xfrm>
            </p:contentPart>
          </mc:Choice>
          <mc:Fallback>
            <p:pic>
              <p:nvPicPr>
                <p:cNvPr id="149" name="Ink 148">
                  <a:extLst>
                    <a:ext uri="{FF2B5EF4-FFF2-40B4-BE49-F238E27FC236}">
                      <a16:creationId xmlns:a16="http://schemas.microsoft.com/office/drawing/2014/main" id="{A5EC3BEA-A32D-19AA-086D-4EECAA6FCC0E}"/>
                    </a:ext>
                  </a:extLst>
                </p:cNvPr>
                <p:cNvPicPr/>
                <p:nvPr/>
              </p:nvPicPr>
              <p:blipFill>
                <a:blip r:embed="rId201"/>
                <a:stretch>
                  <a:fillRect/>
                </a:stretch>
              </p:blipFill>
              <p:spPr>
                <a:xfrm>
                  <a:off x="9510516" y="2738108"/>
                  <a:ext cx="743400" cy="373680"/>
                </a:xfrm>
                <a:prstGeom prst="rect">
                  <a:avLst/>
                </a:prstGeom>
              </p:spPr>
            </p:pic>
          </mc:Fallback>
        </mc:AlternateContent>
      </p:grpSp>
      <p:grpSp>
        <p:nvGrpSpPr>
          <p:cNvPr id="152" name="Group 151">
            <a:extLst>
              <a:ext uri="{FF2B5EF4-FFF2-40B4-BE49-F238E27FC236}">
                <a16:creationId xmlns:a16="http://schemas.microsoft.com/office/drawing/2014/main" id="{57C7C54E-F73C-1CA9-AD2E-4BF1FBBF2ACC}"/>
              </a:ext>
            </a:extLst>
          </p:cNvPr>
          <p:cNvGrpSpPr/>
          <p:nvPr/>
        </p:nvGrpSpPr>
        <p:grpSpPr>
          <a:xfrm>
            <a:off x="1311516" y="2953748"/>
            <a:ext cx="2696400" cy="510480"/>
            <a:chOff x="1311516" y="2953748"/>
            <a:chExt cx="2696400" cy="510480"/>
          </a:xfrm>
        </p:grpSpPr>
        <mc:AlternateContent xmlns:mc="http://schemas.openxmlformats.org/markup-compatibility/2006">
          <mc:Choice xmlns:p14="http://schemas.microsoft.com/office/powerpoint/2010/main" Requires="p14">
            <p:contentPart p14:bwMode="auto" r:id="rId202">
              <p14:nvContentPartPr>
                <p14:cNvPr id="145" name="Ink 144">
                  <a:extLst>
                    <a:ext uri="{FF2B5EF4-FFF2-40B4-BE49-F238E27FC236}">
                      <a16:creationId xmlns:a16="http://schemas.microsoft.com/office/drawing/2014/main" id="{CE25D796-0D38-EA6E-6919-19E4EF6B4B6F}"/>
                    </a:ext>
                  </a:extLst>
                </p14:cNvPr>
                <p14:cNvContentPartPr/>
                <p14:nvPr/>
              </p14:nvContentPartPr>
              <p14:xfrm>
                <a:off x="2962476" y="2953748"/>
                <a:ext cx="1045440" cy="472680"/>
              </p14:xfrm>
            </p:contentPart>
          </mc:Choice>
          <mc:Fallback>
            <p:pic>
              <p:nvPicPr>
                <p:cNvPr id="145" name="Ink 144">
                  <a:extLst>
                    <a:ext uri="{FF2B5EF4-FFF2-40B4-BE49-F238E27FC236}">
                      <a16:creationId xmlns:a16="http://schemas.microsoft.com/office/drawing/2014/main" id="{CE25D796-0D38-EA6E-6919-19E4EF6B4B6F}"/>
                    </a:ext>
                  </a:extLst>
                </p:cNvPr>
                <p:cNvPicPr/>
                <p:nvPr/>
              </p:nvPicPr>
              <p:blipFill>
                <a:blip r:embed="rId203"/>
                <a:stretch>
                  <a:fillRect/>
                </a:stretch>
              </p:blipFill>
              <p:spPr>
                <a:xfrm>
                  <a:off x="2944836" y="2936108"/>
                  <a:ext cx="1081080" cy="508320"/>
                </a:xfrm>
                <a:prstGeom prst="rect">
                  <a:avLst/>
                </a:prstGeom>
              </p:spPr>
            </p:pic>
          </mc:Fallback>
        </mc:AlternateContent>
        <mc:AlternateContent xmlns:mc="http://schemas.openxmlformats.org/markup-compatibility/2006">
          <mc:Choice xmlns:p14="http://schemas.microsoft.com/office/powerpoint/2010/main" Requires="p14">
            <p:contentPart p14:bwMode="auto" r:id="rId204">
              <p14:nvContentPartPr>
                <p14:cNvPr id="146" name="Ink 145">
                  <a:extLst>
                    <a:ext uri="{FF2B5EF4-FFF2-40B4-BE49-F238E27FC236}">
                      <a16:creationId xmlns:a16="http://schemas.microsoft.com/office/drawing/2014/main" id="{6AD1625E-4D6E-B0B5-5B66-776D69363B1A}"/>
                    </a:ext>
                  </a:extLst>
                </p14:cNvPr>
                <p14:cNvContentPartPr/>
                <p14:nvPr/>
              </p14:nvContentPartPr>
              <p14:xfrm>
                <a:off x="1311516" y="2981468"/>
                <a:ext cx="1792080" cy="482760"/>
              </p14:xfrm>
            </p:contentPart>
          </mc:Choice>
          <mc:Fallback>
            <p:pic>
              <p:nvPicPr>
                <p:cNvPr id="146" name="Ink 145">
                  <a:extLst>
                    <a:ext uri="{FF2B5EF4-FFF2-40B4-BE49-F238E27FC236}">
                      <a16:creationId xmlns:a16="http://schemas.microsoft.com/office/drawing/2014/main" id="{6AD1625E-4D6E-B0B5-5B66-776D69363B1A}"/>
                    </a:ext>
                  </a:extLst>
                </p:cNvPr>
                <p:cNvPicPr/>
                <p:nvPr/>
              </p:nvPicPr>
              <p:blipFill>
                <a:blip r:embed="rId205"/>
                <a:stretch>
                  <a:fillRect/>
                </a:stretch>
              </p:blipFill>
              <p:spPr>
                <a:xfrm>
                  <a:off x="1293876" y="2963468"/>
                  <a:ext cx="1827720" cy="518400"/>
                </a:xfrm>
                <a:prstGeom prst="rect">
                  <a:avLst/>
                </a:prstGeom>
              </p:spPr>
            </p:pic>
          </mc:Fallback>
        </mc:AlternateContent>
        <mc:AlternateContent xmlns:mc="http://schemas.openxmlformats.org/markup-compatibility/2006">
          <mc:Choice xmlns:p14="http://schemas.microsoft.com/office/powerpoint/2010/main" Requires="p14">
            <p:contentPart p14:bwMode="auto" r:id="rId206">
              <p14:nvContentPartPr>
                <p14:cNvPr id="151" name="Ink 150">
                  <a:extLst>
                    <a:ext uri="{FF2B5EF4-FFF2-40B4-BE49-F238E27FC236}">
                      <a16:creationId xmlns:a16="http://schemas.microsoft.com/office/drawing/2014/main" id="{95376246-CA79-04E6-3ED6-D60E099357DB}"/>
                    </a:ext>
                  </a:extLst>
                </p14:cNvPr>
                <p14:cNvContentPartPr/>
                <p14:nvPr/>
              </p14:nvContentPartPr>
              <p14:xfrm>
                <a:off x="2961036" y="3377828"/>
                <a:ext cx="839520" cy="70920"/>
              </p14:xfrm>
            </p:contentPart>
          </mc:Choice>
          <mc:Fallback>
            <p:pic>
              <p:nvPicPr>
                <p:cNvPr id="151" name="Ink 150">
                  <a:extLst>
                    <a:ext uri="{FF2B5EF4-FFF2-40B4-BE49-F238E27FC236}">
                      <a16:creationId xmlns:a16="http://schemas.microsoft.com/office/drawing/2014/main" id="{95376246-CA79-04E6-3ED6-D60E099357DB}"/>
                    </a:ext>
                  </a:extLst>
                </p:cNvPr>
                <p:cNvPicPr/>
                <p:nvPr/>
              </p:nvPicPr>
              <p:blipFill>
                <a:blip r:embed="rId207"/>
                <a:stretch>
                  <a:fillRect/>
                </a:stretch>
              </p:blipFill>
              <p:spPr>
                <a:xfrm>
                  <a:off x="2943396" y="3359828"/>
                  <a:ext cx="875160" cy="10656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208">
            <p14:nvContentPartPr>
              <p14:cNvPr id="180" name="Ink 179">
                <a:extLst>
                  <a:ext uri="{FF2B5EF4-FFF2-40B4-BE49-F238E27FC236}">
                    <a16:creationId xmlns:a16="http://schemas.microsoft.com/office/drawing/2014/main" id="{0A089AF6-15EF-7E5D-A4E8-A70A16FF6E65}"/>
                  </a:ext>
                </a:extLst>
              </p14:cNvPr>
              <p14:cNvContentPartPr/>
              <p14:nvPr/>
            </p14:nvContentPartPr>
            <p14:xfrm>
              <a:off x="5118156" y="3361268"/>
              <a:ext cx="1735560" cy="546120"/>
            </p14:xfrm>
          </p:contentPart>
        </mc:Choice>
        <mc:Fallback>
          <p:pic>
            <p:nvPicPr>
              <p:cNvPr id="180" name="Ink 179">
                <a:extLst>
                  <a:ext uri="{FF2B5EF4-FFF2-40B4-BE49-F238E27FC236}">
                    <a16:creationId xmlns:a16="http://schemas.microsoft.com/office/drawing/2014/main" id="{0A089AF6-15EF-7E5D-A4E8-A70A16FF6E65}"/>
                  </a:ext>
                </a:extLst>
              </p:cNvPr>
              <p:cNvPicPr/>
              <p:nvPr/>
            </p:nvPicPr>
            <p:blipFill>
              <a:blip r:embed="rId209"/>
              <a:stretch>
                <a:fillRect/>
              </a:stretch>
            </p:blipFill>
            <p:spPr>
              <a:xfrm>
                <a:off x="5100156" y="3343628"/>
                <a:ext cx="1771200" cy="581760"/>
              </a:xfrm>
              <a:prstGeom prst="rect">
                <a:avLst/>
              </a:prstGeom>
            </p:spPr>
          </p:pic>
        </mc:Fallback>
      </mc:AlternateContent>
      <mc:AlternateContent xmlns:mc="http://schemas.openxmlformats.org/markup-compatibility/2006">
        <mc:Choice xmlns:p14="http://schemas.microsoft.com/office/powerpoint/2010/main" Requires="p14">
          <p:contentPart p14:bwMode="auto" r:id="rId210">
            <p14:nvContentPartPr>
              <p14:cNvPr id="182" name="Ink 181">
                <a:extLst>
                  <a:ext uri="{FF2B5EF4-FFF2-40B4-BE49-F238E27FC236}">
                    <a16:creationId xmlns:a16="http://schemas.microsoft.com/office/drawing/2014/main" id="{0F1E1A60-E551-431C-B621-718C3238862C}"/>
                  </a:ext>
                </a:extLst>
              </p14:cNvPr>
              <p14:cNvContentPartPr/>
              <p14:nvPr/>
            </p14:nvContentPartPr>
            <p14:xfrm>
              <a:off x="4240836" y="3855548"/>
              <a:ext cx="722520" cy="59040"/>
            </p14:xfrm>
          </p:contentPart>
        </mc:Choice>
        <mc:Fallback>
          <p:pic>
            <p:nvPicPr>
              <p:cNvPr id="182" name="Ink 181">
                <a:extLst>
                  <a:ext uri="{FF2B5EF4-FFF2-40B4-BE49-F238E27FC236}">
                    <a16:creationId xmlns:a16="http://schemas.microsoft.com/office/drawing/2014/main" id="{0F1E1A60-E551-431C-B621-718C3238862C}"/>
                  </a:ext>
                </a:extLst>
              </p:cNvPr>
              <p:cNvPicPr/>
              <p:nvPr/>
            </p:nvPicPr>
            <p:blipFill>
              <a:blip r:embed="rId211"/>
              <a:stretch>
                <a:fillRect/>
              </a:stretch>
            </p:blipFill>
            <p:spPr>
              <a:xfrm>
                <a:off x="4223196" y="3837908"/>
                <a:ext cx="758160" cy="94680"/>
              </a:xfrm>
              <a:prstGeom prst="rect">
                <a:avLst/>
              </a:prstGeom>
            </p:spPr>
          </p:pic>
        </mc:Fallback>
      </mc:AlternateContent>
      <mc:AlternateContent xmlns:mc="http://schemas.openxmlformats.org/markup-compatibility/2006">
        <mc:Choice xmlns:p14="http://schemas.microsoft.com/office/powerpoint/2010/main" Requires="p14">
          <p:contentPart p14:bwMode="auto" r:id="rId212">
            <p14:nvContentPartPr>
              <p14:cNvPr id="188" name="Ink 187">
                <a:extLst>
                  <a:ext uri="{FF2B5EF4-FFF2-40B4-BE49-F238E27FC236}">
                    <a16:creationId xmlns:a16="http://schemas.microsoft.com/office/drawing/2014/main" id="{D893A201-4E92-B51F-A84C-1F59FEAEFB53}"/>
                  </a:ext>
                </a:extLst>
              </p14:cNvPr>
              <p14:cNvContentPartPr/>
              <p14:nvPr/>
            </p14:nvContentPartPr>
            <p14:xfrm>
              <a:off x="7925796" y="4260908"/>
              <a:ext cx="1148760" cy="47160"/>
            </p14:xfrm>
          </p:contentPart>
        </mc:Choice>
        <mc:Fallback>
          <p:pic>
            <p:nvPicPr>
              <p:cNvPr id="188" name="Ink 187">
                <a:extLst>
                  <a:ext uri="{FF2B5EF4-FFF2-40B4-BE49-F238E27FC236}">
                    <a16:creationId xmlns:a16="http://schemas.microsoft.com/office/drawing/2014/main" id="{D893A201-4E92-B51F-A84C-1F59FEAEFB53}"/>
                  </a:ext>
                </a:extLst>
              </p:cNvPr>
              <p:cNvPicPr/>
              <p:nvPr/>
            </p:nvPicPr>
            <p:blipFill>
              <a:blip r:embed="rId213"/>
              <a:stretch>
                <a:fillRect/>
              </a:stretch>
            </p:blipFill>
            <p:spPr>
              <a:xfrm>
                <a:off x="7907796" y="4242908"/>
                <a:ext cx="1184400" cy="82800"/>
              </a:xfrm>
              <a:prstGeom prst="rect">
                <a:avLst/>
              </a:prstGeom>
            </p:spPr>
          </p:pic>
        </mc:Fallback>
      </mc:AlternateContent>
      <mc:AlternateContent xmlns:mc="http://schemas.openxmlformats.org/markup-compatibility/2006">
        <mc:Choice xmlns:p14="http://schemas.microsoft.com/office/powerpoint/2010/main" Requires="p14">
          <p:contentPart p14:bwMode="auto" r:id="rId214">
            <p14:nvContentPartPr>
              <p14:cNvPr id="204" name="Ink 203">
                <a:extLst>
                  <a:ext uri="{FF2B5EF4-FFF2-40B4-BE49-F238E27FC236}">
                    <a16:creationId xmlns:a16="http://schemas.microsoft.com/office/drawing/2014/main" id="{DFD0E7EC-62F2-FA2F-7F81-3AD56588B117}"/>
                  </a:ext>
                </a:extLst>
              </p14:cNvPr>
              <p14:cNvContentPartPr/>
              <p14:nvPr/>
            </p14:nvContentPartPr>
            <p14:xfrm>
              <a:off x="1393956" y="4236788"/>
              <a:ext cx="806400" cy="111600"/>
            </p14:xfrm>
          </p:contentPart>
        </mc:Choice>
        <mc:Fallback>
          <p:pic>
            <p:nvPicPr>
              <p:cNvPr id="204" name="Ink 203">
                <a:extLst>
                  <a:ext uri="{FF2B5EF4-FFF2-40B4-BE49-F238E27FC236}">
                    <a16:creationId xmlns:a16="http://schemas.microsoft.com/office/drawing/2014/main" id="{DFD0E7EC-62F2-FA2F-7F81-3AD56588B117}"/>
                  </a:ext>
                </a:extLst>
              </p:cNvPr>
              <p:cNvPicPr/>
              <p:nvPr/>
            </p:nvPicPr>
            <p:blipFill>
              <a:blip r:embed="rId215"/>
              <a:stretch>
                <a:fillRect/>
              </a:stretch>
            </p:blipFill>
            <p:spPr>
              <a:xfrm>
                <a:off x="1376316" y="4219148"/>
                <a:ext cx="842040" cy="147240"/>
              </a:xfrm>
              <a:prstGeom prst="rect">
                <a:avLst/>
              </a:prstGeom>
            </p:spPr>
          </p:pic>
        </mc:Fallback>
      </mc:AlternateContent>
      <mc:AlternateContent xmlns:mc="http://schemas.openxmlformats.org/markup-compatibility/2006">
        <mc:Choice xmlns:p14="http://schemas.microsoft.com/office/powerpoint/2010/main" Requires="p14">
          <p:contentPart p14:bwMode="auto" r:id="rId216">
            <p14:nvContentPartPr>
              <p14:cNvPr id="206" name="Ink 205">
                <a:extLst>
                  <a:ext uri="{FF2B5EF4-FFF2-40B4-BE49-F238E27FC236}">
                    <a16:creationId xmlns:a16="http://schemas.microsoft.com/office/drawing/2014/main" id="{0E0212D0-BC19-6F9C-A1CF-486862A1ED81}"/>
                  </a:ext>
                </a:extLst>
              </p14:cNvPr>
              <p14:cNvContentPartPr/>
              <p14:nvPr/>
            </p14:nvContentPartPr>
            <p14:xfrm>
              <a:off x="511236" y="4256588"/>
              <a:ext cx="659160" cy="110160"/>
            </p14:xfrm>
          </p:contentPart>
        </mc:Choice>
        <mc:Fallback>
          <p:pic>
            <p:nvPicPr>
              <p:cNvPr id="206" name="Ink 205">
                <a:extLst>
                  <a:ext uri="{FF2B5EF4-FFF2-40B4-BE49-F238E27FC236}">
                    <a16:creationId xmlns:a16="http://schemas.microsoft.com/office/drawing/2014/main" id="{0E0212D0-BC19-6F9C-A1CF-486862A1ED81}"/>
                  </a:ext>
                </a:extLst>
              </p:cNvPr>
              <p:cNvPicPr/>
              <p:nvPr/>
            </p:nvPicPr>
            <p:blipFill>
              <a:blip r:embed="rId217"/>
              <a:stretch>
                <a:fillRect/>
              </a:stretch>
            </p:blipFill>
            <p:spPr>
              <a:xfrm>
                <a:off x="493236" y="4238948"/>
                <a:ext cx="694800" cy="145800"/>
              </a:xfrm>
              <a:prstGeom prst="rect">
                <a:avLst/>
              </a:prstGeom>
            </p:spPr>
          </p:pic>
        </mc:Fallback>
      </mc:AlternateContent>
      <mc:AlternateContent xmlns:mc="http://schemas.openxmlformats.org/markup-compatibility/2006">
        <mc:Choice xmlns:p14="http://schemas.microsoft.com/office/powerpoint/2010/main" Requires="p14">
          <p:contentPart p14:bwMode="auto" r:id="rId218">
            <p14:nvContentPartPr>
              <p14:cNvPr id="231" name="Ink 230">
                <a:extLst>
                  <a:ext uri="{FF2B5EF4-FFF2-40B4-BE49-F238E27FC236}">
                    <a16:creationId xmlns:a16="http://schemas.microsoft.com/office/drawing/2014/main" id="{EE67994D-CF18-B5C3-CD6E-E5156C4EFC61}"/>
                  </a:ext>
                </a:extLst>
              </p14:cNvPr>
              <p14:cNvContentPartPr/>
              <p14:nvPr/>
            </p14:nvContentPartPr>
            <p14:xfrm>
              <a:off x="4957956" y="5109428"/>
              <a:ext cx="228600" cy="33480"/>
            </p14:xfrm>
          </p:contentPart>
        </mc:Choice>
        <mc:Fallback>
          <p:pic>
            <p:nvPicPr>
              <p:cNvPr id="231" name="Ink 230">
                <a:extLst>
                  <a:ext uri="{FF2B5EF4-FFF2-40B4-BE49-F238E27FC236}">
                    <a16:creationId xmlns:a16="http://schemas.microsoft.com/office/drawing/2014/main" id="{EE67994D-CF18-B5C3-CD6E-E5156C4EFC61}"/>
                  </a:ext>
                </a:extLst>
              </p:cNvPr>
              <p:cNvPicPr/>
              <p:nvPr/>
            </p:nvPicPr>
            <p:blipFill>
              <a:blip r:embed="rId219"/>
              <a:stretch>
                <a:fillRect/>
              </a:stretch>
            </p:blipFill>
            <p:spPr>
              <a:xfrm>
                <a:off x="4940316" y="5091428"/>
                <a:ext cx="264240" cy="69120"/>
              </a:xfrm>
              <a:prstGeom prst="rect">
                <a:avLst/>
              </a:prstGeom>
            </p:spPr>
          </p:pic>
        </mc:Fallback>
      </mc:AlternateContent>
      <mc:AlternateContent xmlns:mc="http://schemas.openxmlformats.org/markup-compatibility/2006">
        <mc:Choice xmlns:p14="http://schemas.microsoft.com/office/powerpoint/2010/main" Requires="p14">
          <p:contentPart p14:bwMode="auto" r:id="rId220">
            <p14:nvContentPartPr>
              <p14:cNvPr id="232" name="Ink 231">
                <a:extLst>
                  <a:ext uri="{FF2B5EF4-FFF2-40B4-BE49-F238E27FC236}">
                    <a16:creationId xmlns:a16="http://schemas.microsoft.com/office/drawing/2014/main" id="{1A74FE2A-4D70-7EEC-306E-2509EC8072A2}"/>
                  </a:ext>
                </a:extLst>
              </p14:cNvPr>
              <p14:cNvContentPartPr/>
              <p14:nvPr/>
            </p14:nvContentPartPr>
            <p14:xfrm>
              <a:off x="2217276" y="4735388"/>
              <a:ext cx="1411560" cy="101520"/>
            </p14:xfrm>
          </p:contentPart>
        </mc:Choice>
        <mc:Fallback>
          <p:pic>
            <p:nvPicPr>
              <p:cNvPr id="232" name="Ink 231">
                <a:extLst>
                  <a:ext uri="{FF2B5EF4-FFF2-40B4-BE49-F238E27FC236}">
                    <a16:creationId xmlns:a16="http://schemas.microsoft.com/office/drawing/2014/main" id="{1A74FE2A-4D70-7EEC-306E-2509EC8072A2}"/>
                  </a:ext>
                </a:extLst>
              </p:cNvPr>
              <p:cNvPicPr/>
              <p:nvPr/>
            </p:nvPicPr>
            <p:blipFill>
              <a:blip r:embed="rId221"/>
              <a:stretch>
                <a:fillRect/>
              </a:stretch>
            </p:blipFill>
            <p:spPr>
              <a:xfrm>
                <a:off x="2199276" y="4717388"/>
                <a:ext cx="1447200" cy="137160"/>
              </a:xfrm>
              <a:prstGeom prst="rect">
                <a:avLst/>
              </a:prstGeom>
            </p:spPr>
          </p:pic>
        </mc:Fallback>
      </mc:AlternateContent>
      <p:grpSp>
        <p:nvGrpSpPr>
          <p:cNvPr id="244" name="Group 243">
            <a:extLst>
              <a:ext uri="{FF2B5EF4-FFF2-40B4-BE49-F238E27FC236}">
                <a16:creationId xmlns:a16="http://schemas.microsoft.com/office/drawing/2014/main" id="{EAE24997-800C-BA44-4098-1755D0ABC59C}"/>
              </a:ext>
            </a:extLst>
          </p:cNvPr>
          <p:cNvGrpSpPr/>
          <p:nvPr/>
        </p:nvGrpSpPr>
        <p:grpSpPr>
          <a:xfrm>
            <a:off x="7215156" y="5588948"/>
            <a:ext cx="1989360" cy="55800"/>
            <a:chOff x="7215156" y="5588948"/>
            <a:chExt cx="1989360" cy="55800"/>
          </a:xfrm>
        </p:grpSpPr>
        <mc:AlternateContent xmlns:mc="http://schemas.openxmlformats.org/markup-compatibility/2006">
          <mc:Choice xmlns:p14="http://schemas.microsoft.com/office/powerpoint/2010/main" Requires="p14">
            <p:contentPart p14:bwMode="auto" r:id="rId222">
              <p14:nvContentPartPr>
                <p14:cNvPr id="241" name="Ink 240">
                  <a:extLst>
                    <a:ext uri="{FF2B5EF4-FFF2-40B4-BE49-F238E27FC236}">
                      <a16:creationId xmlns:a16="http://schemas.microsoft.com/office/drawing/2014/main" id="{F278DEA4-27E8-7429-8DA1-4F3C04FD5398}"/>
                    </a:ext>
                  </a:extLst>
                </p14:cNvPr>
                <p14:cNvContentPartPr/>
                <p14:nvPr/>
              </p14:nvContentPartPr>
              <p14:xfrm>
                <a:off x="8658756" y="5588948"/>
                <a:ext cx="545760" cy="43920"/>
              </p14:xfrm>
            </p:contentPart>
          </mc:Choice>
          <mc:Fallback>
            <p:pic>
              <p:nvPicPr>
                <p:cNvPr id="241" name="Ink 240">
                  <a:extLst>
                    <a:ext uri="{FF2B5EF4-FFF2-40B4-BE49-F238E27FC236}">
                      <a16:creationId xmlns:a16="http://schemas.microsoft.com/office/drawing/2014/main" id="{F278DEA4-27E8-7429-8DA1-4F3C04FD5398}"/>
                    </a:ext>
                  </a:extLst>
                </p:cNvPr>
                <p:cNvPicPr/>
                <p:nvPr/>
              </p:nvPicPr>
              <p:blipFill>
                <a:blip r:embed="rId223"/>
                <a:stretch>
                  <a:fillRect/>
                </a:stretch>
              </p:blipFill>
              <p:spPr>
                <a:xfrm>
                  <a:off x="8640756" y="5571308"/>
                  <a:ext cx="581400" cy="79560"/>
                </a:xfrm>
                <a:prstGeom prst="rect">
                  <a:avLst/>
                </a:prstGeom>
              </p:spPr>
            </p:pic>
          </mc:Fallback>
        </mc:AlternateContent>
        <mc:AlternateContent xmlns:mc="http://schemas.openxmlformats.org/markup-compatibility/2006">
          <mc:Choice xmlns:p14="http://schemas.microsoft.com/office/powerpoint/2010/main" Requires="p14">
            <p:contentPart p14:bwMode="auto" r:id="rId224">
              <p14:nvContentPartPr>
                <p14:cNvPr id="242" name="Ink 241">
                  <a:extLst>
                    <a:ext uri="{FF2B5EF4-FFF2-40B4-BE49-F238E27FC236}">
                      <a16:creationId xmlns:a16="http://schemas.microsoft.com/office/drawing/2014/main" id="{58C354CF-C384-FFBF-0E41-3BDC259BC16E}"/>
                    </a:ext>
                  </a:extLst>
                </p14:cNvPr>
                <p14:cNvContentPartPr/>
                <p14:nvPr/>
              </p14:nvContentPartPr>
              <p14:xfrm>
                <a:off x="7984116" y="5600468"/>
                <a:ext cx="358920" cy="36360"/>
              </p14:xfrm>
            </p:contentPart>
          </mc:Choice>
          <mc:Fallback>
            <p:pic>
              <p:nvPicPr>
                <p:cNvPr id="242" name="Ink 241">
                  <a:extLst>
                    <a:ext uri="{FF2B5EF4-FFF2-40B4-BE49-F238E27FC236}">
                      <a16:creationId xmlns:a16="http://schemas.microsoft.com/office/drawing/2014/main" id="{58C354CF-C384-FFBF-0E41-3BDC259BC16E}"/>
                    </a:ext>
                  </a:extLst>
                </p:cNvPr>
                <p:cNvPicPr/>
                <p:nvPr/>
              </p:nvPicPr>
              <p:blipFill>
                <a:blip r:embed="rId225"/>
                <a:stretch>
                  <a:fillRect/>
                </a:stretch>
              </p:blipFill>
              <p:spPr>
                <a:xfrm>
                  <a:off x="7966476" y="5582468"/>
                  <a:ext cx="394560" cy="72000"/>
                </a:xfrm>
                <a:prstGeom prst="rect">
                  <a:avLst/>
                </a:prstGeom>
              </p:spPr>
            </p:pic>
          </mc:Fallback>
        </mc:AlternateContent>
        <mc:AlternateContent xmlns:mc="http://schemas.openxmlformats.org/markup-compatibility/2006">
          <mc:Choice xmlns:p14="http://schemas.microsoft.com/office/powerpoint/2010/main" Requires="p14">
            <p:contentPart p14:bwMode="auto" r:id="rId226">
              <p14:nvContentPartPr>
                <p14:cNvPr id="243" name="Ink 242">
                  <a:extLst>
                    <a:ext uri="{FF2B5EF4-FFF2-40B4-BE49-F238E27FC236}">
                      <a16:creationId xmlns:a16="http://schemas.microsoft.com/office/drawing/2014/main" id="{05AF605C-A1C0-3CF8-EA98-8C1681041C60}"/>
                    </a:ext>
                  </a:extLst>
                </p14:cNvPr>
                <p14:cNvContentPartPr/>
                <p14:nvPr/>
              </p14:nvContentPartPr>
              <p14:xfrm>
                <a:off x="7215156" y="5595428"/>
                <a:ext cx="461160" cy="49320"/>
              </p14:xfrm>
            </p:contentPart>
          </mc:Choice>
          <mc:Fallback>
            <p:pic>
              <p:nvPicPr>
                <p:cNvPr id="243" name="Ink 242">
                  <a:extLst>
                    <a:ext uri="{FF2B5EF4-FFF2-40B4-BE49-F238E27FC236}">
                      <a16:creationId xmlns:a16="http://schemas.microsoft.com/office/drawing/2014/main" id="{05AF605C-A1C0-3CF8-EA98-8C1681041C60}"/>
                    </a:ext>
                  </a:extLst>
                </p:cNvPr>
                <p:cNvPicPr/>
                <p:nvPr/>
              </p:nvPicPr>
              <p:blipFill>
                <a:blip r:embed="rId227"/>
                <a:stretch>
                  <a:fillRect/>
                </a:stretch>
              </p:blipFill>
              <p:spPr>
                <a:xfrm>
                  <a:off x="7197156" y="5577428"/>
                  <a:ext cx="496800" cy="8496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228">
            <p14:nvContentPartPr>
              <p14:cNvPr id="248" name="Ink 247">
                <a:extLst>
                  <a:ext uri="{FF2B5EF4-FFF2-40B4-BE49-F238E27FC236}">
                    <a16:creationId xmlns:a16="http://schemas.microsoft.com/office/drawing/2014/main" id="{C628CE93-D448-19E4-26CF-E813DE480729}"/>
                  </a:ext>
                </a:extLst>
              </p14:cNvPr>
              <p14:cNvContentPartPr/>
              <p14:nvPr/>
            </p14:nvContentPartPr>
            <p14:xfrm>
              <a:off x="2348316" y="4662308"/>
              <a:ext cx="2004840" cy="585360"/>
            </p14:xfrm>
          </p:contentPart>
        </mc:Choice>
        <mc:Fallback>
          <p:pic>
            <p:nvPicPr>
              <p:cNvPr id="248" name="Ink 247">
                <a:extLst>
                  <a:ext uri="{FF2B5EF4-FFF2-40B4-BE49-F238E27FC236}">
                    <a16:creationId xmlns:a16="http://schemas.microsoft.com/office/drawing/2014/main" id="{C628CE93-D448-19E4-26CF-E813DE480729}"/>
                  </a:ext>
                </a:extLst>
              </p:cNvPr>
              <p:cNvPicPr/>
              <p:nvPr/>
            </p:nvPicPr>
            <p:blipFill>
              <a:blip r:embed="rId229"/>
              <a:stretch>
                <a:fillRect/>
              </a:stretch>
            </p:blipFill>
            <p:spPr>
              <a:xfrm>
                <a:off x="2330676" y="4644668"/>
                <a:ext cx="2040480" cy="621000"/>
              </a:xfrm>
              <a:prstGeom prst="rect">
                <a:avLst/>
              </a:prstGeom>
            </p:spPr>
          </p:pic>
        </mc:Fallback>
      </mc:AlternateContent>
      <p:grpSp>
        <p:nvGrpSpPr>
          <p:cNvPr id="265" name="Group 264">
            <a:extLst>
              <a:ext uri="{FF2B5EF4-FFF2-40B4-BE49-F238E27FC236}">
                <a16:creationId xmlns:a16="http://schemas.microsoft.com/office/drawing/2014/main" id="{5FC9B560-8879-B38B-2533-AAAA324EAE4C}"/>
              </a:ext>
            </a:extLst>
          </p:cNvPr>
          <p:cNvGrpSpPr/>
          <p:nvPr/>
        </p:nvGrpSpPr>
        <p:grpSpPr>
          <a:xfrm>
            <a:off x="356796" y="5554388"/>
            <a:ext cx="6157800" cy="162360"/>
            <a:chOff x="356796" y="5554388"/>
            <a:chExt cx="6157800" cy="162360"/>
          </a:xfrm>
        </p:grpSpPr>
        <mc:AlternateContent xmlns:mc="http://schemas.openxmlformats.org/markup-compatibility/2006">
          <mc:Choice xmlns:p14="http://schemas.microsoft.com/office/powerpoint/2010/main" Requires="p14">
            <p:contentPart p14:bwMode="auto" r:id="rId230">
              <p14:nvContentPartPr>
                <p14:cNvPr id="250" name="Ink 249">
                  <a:extLst>
                    <a:ext uri="{FF2B5EF4-FFF2-40B4-BE49-F238E27FC236}">
                      <a16:creationId xmlns:a16="http://schemas.microsoft.com/office/drawing/2014/main" id="{5D6D79C2-05C8-1948-2713-F317E928B1BD}"/>
                    </a:ext>
                  </a:extLst>
                </p14:cNvPr>
                <p14:cNvContentPartPr/>
                <p14:nvPr/>
              </p14:nvContentPartPr>
              <p14:xfrm>
                <a:off x="6045156" y="5570228"/>
                <a:ext cx="469440" cy="30600"/>
              </p14:xfrm>
            </p:contentPart>
          </mc:Choice>
          <mc:Fallback>
            <p:pic>
              <p:nvPicPr>
                <p:cNvPr id="250" name="Ink 249">
                  <a:extLst>
                    <a:ext uri="{FF2B5EF4-FFF2-40B4-BE49-F238E27FC236}">
                      <a16:creationId xmlns:a16="http://schemas.microsoft.com/office/drawing/2014/main" id="{5D6D79C2-05C8-1948-2713-F317E928B1BD}"/>
                    </a:ext>
                  </a:extLst>
                </p:cNvPr>
                <p:cNvPicPr/>
                <p:nvPr/>
              </p:nvPicPr>
              <p:blipFill>
                <a:blip r:embed="rId231"/>
                <a:stretch>
                  <a:fillRect/>
                </a:stretch>
              </p:blipFill>
              <p:spPr>
                <a:xfrm>
                  <a:off x="6027156" y="5552228"/>
                  <a:ext cx="505080" cy="66240"/>
                </a:xfrm>
                <a:prstGeom prst="rect">
                  <a:avLst/>
                </a:prstGeom>
              </p:spPr>
            </p:pic>
          </mc:Fallback>
        </mc:AlternateContent>
        <mc:AlternateContent xmlns:mc="http://schemas.openxmlformats.org/markup-compatibility/2006">
          <mc:Choice xmlns:p14="http://schemas.microsoft.com/office/powerpoint/2010/main" Requires="p14">
            <p:contentPart p14:bwMode="auto" r:id="rId232">
              <p14:nvContentPartPr>
                <p14:cNvPr id="251" name="Ink 250">
                  <a:extLst>
                    <a:ext uri="{FF2B5EF4-FFF2-40B4-BE49-F238E27FC236}">
                      <a16:creationId xmlns:a16="http://schemas.microsoft.com/office/drawing/2014/main" id="{F55763B1-796E-A328-3218-31B287556081}"/>
                    </a:ext>
                  </a:extLst>
                </p14:cNvPr>
                <p14:cNvContentPartPr/>
                <p14:nvPr/>
              </p14:nvContentPartPr>
              <p14:xfrm>
                <a:off x="5437476" y="5559788"/>
                <a:ext cx="431280" cy="29160"/>
              </p14:xfrm>
            </p:contentPart>
          </mc:Choice>
          <mc:Fallback>
            <p:pic>
              <p:nvPicPr>
                <p:cNvPr id="251" name="Ink 250">
                  <a:extLst>
                    <a:ext uri="{FF2B5EF4-FFF2-40B4-BE49-F238E27FC236}">
                      <a16:creationId xmlns:a16="http://schemas.microsoft.com/office/drawing/2014/main" id="{F55763B1-796E-A328-3218-31B287556081}"/>
                    </a:ext>
                  </a:extLst>
                </p:cNvPr>
                <p:cNvPicPr/>
                <p:nvPr/>
              </p:nvPicPr>
              <p:blipFill>
                <a:blip r:embed="rId233"/>
                <a:stretch>
                  <a:fillRect/>
                </a:stretch>
              </p:blipFill>
              <p:spPr>
                <a:xfrm>
                  <a:off x="5419476" y="5541788"/>
                  <a:ext cx="466920" cy="64800"/>
                </a:xfrm>
                <a:prstGeom prst="rect">
                  <a:avLst/>
                </a:prstGeom>
              </p:spPr>
            </p:pic>
          </mc:Fallback>
        </mc:AlternateContent>
        <mc:AlternateContent xmlns:mc="http://schemas.openxmlformats.org/markup-compatibility/2006">
          <mc:Choice xmlns:p14="http://schemas.microsoft.com/office/powerpoint/2010/main" Requires="p14">
            <p:contentPart p14:bwMode="auto" r:id="rId234">
              <p14:nvContentPartPr>
                <p14:cNvPr id="252" name="Ink 251">
                  <a:extLst>
                    <a:ext uri="{FF2B5EF4-FFF2-40B4-BE49-F238E27FC236}">
                      <a16:creationId xmlns:a16="http://schemas.microsoft.com/office/drawing/2014/main" id="{A459C27F-5D51-C673-7ACD-D5B34BCF2CCB}"/>
                    </a:ext>
                  </a:extLst>
                </p14:cNvPr>
                <p14:cNvContentPartPr/>
                <p14:nvPr/>
              </p14:nvContentPartPr>
              <p14:xfrm>
                <a:off x="3948876" y="5573828"/>
                <a:ext cx="1256040" cy="80280"/>
              </p14:xfrm>
            </p:contentPart>
          </mc:Choice>
          <mc:Fallback>
            <p:pic>
              <p:nvPicPr>
                <p:cNvPr id="252" name="Ink 251">
                  <a:extLst>
                    <a:ext uri="{FF2B5EF4-FFF2-40B4-BE49-F238E27FC236}">
                      <a16:creationId xmlns:a16="http://schemas.microsoft.com/office/drawing/2014/main" id="{A459C27F-5D51-C673-7ACD-D5B34BCF2CCB}"/>
                    </a:ext>
                  </a:extLst>
                </p:cNvPr>
                <p:cNvPicPr/>
                <p:nvPr/>
              </p:nvPicPr>
              <p:blipFill>
                <a:blip r:embed="rId235"/>
                <a:stretch>
                  <a:fillRect/>
                </a:stretch>
              </p:blipFill>
              <p:spPr>
                <a:xfrm>
                  <a:off x="3930876" y="5556188"/>
                  <a:ext cx="1291680" cy="115920"/>
                </a:xfrm>
                <a:prstGeom prst="rect">
                  <a:avLst/>
                </a:prstGeom>
              </p:spPr>
            </p:pic>
          </mc:Fallback>
        </mc:AlternateContent>
        <mc:AlternateContent xmlns:mc="http://schemas.openxmlformats.org/markup-compatibility/2006">
          <mc:Choice xmlns:p14="http://schemas.microsoft.com/office/powerpoint/2010/main" Requires="p14">
            <p:contentPart p14:bwMode="auto" r:id="rId236">
              <p14:nvContentPartPr>
                <p14:cNvPr id="253" name="Ink 252">
                  <a:extLst>
                    <a:ext uri="{FF2B5EF4-FFF2-40B4-BE49-F238E27FC236}">
                      <a16:creationId xmlns:a16="http://schemas.microsoft.com/office/drawing/2014/main" id="{E73C47C2-32D3-780A-1EFA-483E91DB2953}"/>
                    </a:ext>
                  </a:extLst>
                </p14:cNvPr>
                <p14:cNvContentPartPr/>
                <p14:nvPr/>
              </p14:nvContentPartPr>
              <p14:xfrm>
                <a:off x="3321396" y="5554388"/>
                <a:ext cx="387000" cy="88560"/>
              </p14:xfrm>
            </p:contentPart>
          </mc:Choice>
          <mc:Fallback>
            <p:pic>
              <p:nvPicPr>
                <p:cNvPr id="253" name="Ink 252">
                  <a:extLst>
                    <a:ext uri="{FF2B5EF4-FFF2-40B4-BE49-F238E27FC236}">
                      <a16:creationId xmlns:a16="http://schemas.microsoft.com/office/drawing/2014/main" id="{E73C47C2-32D3-780A-1EFA-483E91DB2953}"/>
                    </a:ext>
                  </a:extLst>
                </p:cNvPr>
                <p:cNvPicPr/>
                <p:nvPr/>
              </p:nvPicPr>
              <p:blipFill>
                <a:blip r:embed="rId237"/>
                <a:stretch>
                  <a:fillRect/>
                </a:stretch>
              </p:blipFill>
              <p:spPr>
                <a:xfrm>
                  <a:off x="3303396" y="5536388"/>
                  <a:ext cx="422640" cy="124200"/>
                </a:xfrm>
                <a:prstGeom prst="rect">
                  <a:avLst/>
                </a:prstGeom>
              </p:spPr>
            </p:pic>
          </mc:Fallback>
        </mc:AlternateContent>
        <mc:AlternateContent xmlns:mc="http://schemas.openxmlformats.org/markup-compatibility/2006">
          <mc:Choice xmlns:p14="http://schemas.microsoft.com/office/powerpoint/2010/main" Requires="p14">
            <p:contentPart p14:bwMode="auto" r:id="rId238">
              <p14:nvContentPartPr>
                <p14:cNvPr id="254" name="Ink 253">
                  <a:extLst>
                    <a:ext uri="{FF2B5EF4-FFF2-40B4-BE49-F238E27FC236}">
                      <a16:creationId xmlns:a16="http://schemas.microsoft.com/office/drawing/2014/main" id="{4289779A-1040-E385-5EA0-3DD9AABAD785}"/>
                    </a:ext>
                  </a:extLst>
                </p14:cNvPr>
                <p14:cNvContentPartPr/>
                <p14:nvPr/>
              </p14:nvContentPartPr>
              <p14:xfrm>
                <a:off x="2488356" y="5582468"/>
                <a:ext cx="581760" cy="69840"/>
              </p14:xfrm>
            </p:contentPart>
          </mc:Choice>
          <mc:Fallback>
            <p:pic>
              <p:nvPicPr>
                <p:cNvPr id="254" name="Ink 253">
                  <a:extLst>
                    <a:ext uri="{FF2B5EF4-FFF2-40B4-BE49-F238E27FC236}">
                      <a16:creationId xmlns:a16="http://schemas.microsoft.com/office/drawing/2014/main" id="{4289779A-1040-E385-5EA0-3DD9AABAD785}"/>
                    </a:ext>
                  </a:extLst>
                </p:cNvPr>
                <p:cNvPicPr/>
                <p:nvPr/>
              </p:nvPicPr>
              <p:blipFill>
                <a:blip r:embed="rId239"/>
                <a:stretch>
                  <a:fillRect/>
                </a:stretch>
              </p:blipFill>
              <p:spPr>
                <a:xfrm>
                  <a:off x="2470356" y="5564468"/>
                  <a:ext cx="617400" cy="105480"/>
                </a:xfrm>
                <a:prstGeom prst="rect">
                  <a:avLst/>
                </a:prstGeom>
              </p:spPr>
            </p:pic>
          </mc:Fallback>
        </mc:AlternateContent>
        <mc:AlternateContent xmlns:mc="http://schemas.openxmlformats.org/markup-compatibility/2006">
          <mc:Choice xmlns:p14="http://schemas.microsoft.com/office/powerpoint/2010/main" Requires="p14">
            <p:contentPart p14:bwMode="auto" r:id="rId240">
              <p14:nvContentPartPr>
                <p14:cNvPr id="255" name="Ink 254">
                  <a:extLst>
                    <a:ext uri="{FF2B5EF4-FFF2-40B4-BE49-F238E27FC236}">
                      <a16:creationId xmlns:a16="http://schemas.microsoft.com/office/drawing/2014/main" id="{82AD32DE-E100-4B17-D651-64807079A688}"/>
                    </a:ext>
                  </a:extLst>
                </p14:cNvPr>
                <p14:cNvContentPartPr/>
                <p14:nvPr/>
              </p14:nvContentPartPr>
              <p14:xfrm>
                <a:off x="1912716" y="5620628"/>
                <a:ext cx="459360" cy="67680"/>
              </p14:xfrm>
            </p:contentPart>
          </mc:Choice>
          <mc:Fallback>
            <p:pic>
              <p:nvPicPr>
                <p:cNvPr id="255" name="Ink 254">
                  <a:extLst>
                    <a:ext uri="{FF2B5EF4-FFF2-40B4-BE49-F238E27FC236}">
                      <a16:creationId xmlns:a16="http://schemas.microsoft.com/office/drawing/2014/main" id="{82AD32DE-E100-4B17-D651-64807079A688}"/>
                    </a:ext>
                  </a:extLst>
                </p:cNvPr>
                <p:cNvPicPr/>
                <p:nvPr/>
              </p:nvPicPr>
              <p:blipFill>
                <a:blip r:embed="rId241"/>
                <a:stretch>
                  <a:fillRect/>
                </a:stretch>
              </p:blipFill>
              <p:spPr>
                <a:xfrm>
                  <a:off x="1895076" y="5602628"/>
                  <a:ext cx="495000" cy="103320"/>
                </a:xfrm>
                <a:prstGeom prst="rect">
                  <a:avLst/>
                </a:prstGeom>
              </p:spPr>
            </p:pic>
          </mc:Fallback>
        </mc:AlternateContent>
        <mc:AlternateContent xmlns:mc="http://schemas.openxmlformats.org/markup-compatibility/2006">
          <mc:Choice xmlns:p14="http://schemas.microsoft.com/office/powerpoint/2010/main" Requires="p14">
            <p:contentPart p14:bwMode="auto" r:id="rId242">
              <p14:nvContentPartPr>
                <p14:cNvPr id="256" name="Ink 255">
                  <a:extLst>
                    <a:ext uri="{FF2B5EF4-FFF2-40B4-BE49-F238E27FC236}">
                      <a16:creationId xmlns:a16="http://schemas.microsoft.com/office/drawing/2014/main" id="{F3CD848E-2D1C-22FA-ECDF-D4054C1FA397}"/>
                    </a:ext>
                  </a:extLst>
                </p14:cNvPr>
                <p14:cNvContentPartPr/>
                <p14:nvPr/>
              </p14:nvContentPartPr>
              <p14:xfrm>
                <a:off x="1411596" y="5599028"/>
                <a:ext cx="346680" cy="29160"/>
              </p14:xfrm>
            </p:contentPart>
          </mc:Choice>
          <mc:Fallback>
            <p:pic>
              <p:nvPicPr>
                <p:cNvPr id="256" name="Ink 255">
                  <a:extLst>
                    <a:ext uri="{FF2B5EF4-FFF2-40B4-BE49-F238E27FC236}">
                      <a16:creationId xmlns:a16="http://schemas.microsoft.com/office/drawing/2014/main" id="{F3CD848E-2D1C-22FA-ECDF-D4054C1FA397}"/>
                    </a:ext>
                  </a:extLst>
                </p:cNvPr>
                <p:cNvPicPr/>
                <p:nvPr/>
              </p:nvPicPr>
              <p:blipFill>
                <a:blip r:embed="rId243"/>
                <a:stretch>
                  <a:fillRect/>
                </a:stretch>
              </p:blipFill>
              <p:spPr>
                <a:xfrm>
                  <a:off x="1393596" y="5581028"/>
                  <a:ext cx="382320" cy="64800"/>
                </a:xfrm>
                <a:prstGeom prst="rect">
                  <a:avLst/>
                </a:prstGeom>
              </p:spPr>
            </p:pic>
          </mc:Fallback>
        </mc:AlternateContent>
        <mc:AlternateContent xmlns:mc="http://schemas.openxmlformats.org/markup-compatibility/2006">
          <mc:Choice xmlns:p14="http://schemas.microsoft.com/office/powerpoint/2010/main" Requires="p14">
            <p:contentPart p14:bwMode="auto" r:id="rId244">
              <p14:nvContentPartPr>
                <p14:cNvPr id="257" name="Ink 256">
                  <a:extLst>
                    <a:ext uri="{FF2B5EF4-FFF2-40B4-BE49-F238E27FC236}">
                      <a16:creationId xmlns:a16="http://schemas.microsoft.com/office/drawing/2014/main" id="{093BA996-D04A-F7A5-5FCB-ACB544263A4D}"/>
                    </a:ext>
                  </a:extLst>
                </p14:cNvPr>
                <p14:cNvContentPartPr/>
                <p14:nvPr/>
              </p14:nvContentPartPr>
              <p14:xfrm>
                <a:off x="356796" y="5640788"/>
                <a:ext cx="730800" cy="75960"/>
              </p14:xfrm>
            </p:contentPart>
          </mc:Choice>
          <mc:Fallback>
            <p:pic>
              <p:nvPicPr>
                <p:cNvPr id="257" name="Ink 256">
                  <a:extLst>
                    <a:ext uri="{FF2B5EF4-FFF2-40B4-BE49-F238E27FC236}">
                      <a16:creationId xmlns:a16="http://schemas.microsoft.com/office/drawing/2014/main" id="{093BA996-D04A-F7A5-5FCB-ACB544263A4D}"/>
                    </a:ext>
                  </a:extLst>
                </p:cNvPr>
                <p:cNvPicPr/>
                <p:nvPr/>
              </p:nvPicPr>
              <p:blipFill>
                <a:blip r:embed="rId245"/>
                <a:stretch>
                  <a:fillRect/>
                </a:stretch>
              </p:blipFill>
              <p:spPr>
                <a:xfrm>
                  <a:off x="338796" y="5623148"/>
                  <a:ext cx="766440" cy="111600"/>
                </a:xfrm>
                <a:prstGeom prst="rect">
                  <a:avLst/>
                </a:prstGeom>
              </p:spPr>
            </p:pic>
          </mc:Fallback>
        </mc:AlternateContent>
      </p:grpSp>
      <p:grpSp>
        <p:nvGrpSpPr>
          <p:cNvPr id="279" name="Group 278">
            <a:extLst>
              <a:ext uri="{FF2B5EF4-FFF2-40B4-BE49-F238E27FC236}">
                <a16:creationId xmlns:a16="http://schemas.microsoft.com/office/drawing/2014/main" id="{A02DF95D-3489-AEC6-9D0D-B308038E432B}"/>
              </a:ext>
            </a:extLst>
          </p:cNvPr>
          <p:cNvGrpSpPr/>
          <p:nvPr/>
        </p:nvGrpSpPr>
        <p:grpSpPr>
          <a:xfrm>
            <a:off x="471996" y="5991428"/>
            <a:ext cx="8716320" cy="131400"/>
            <a:chOff x="471996" y="5991428"/>
            <a:chExt cx="8716320" cy="131400"/>
          </a:xfrm>
        </p:grpSpPr>
        <mc:AlternateContent xmlns:mc="http://schemas.openxmlformats.org/markup-compatibility/2006">
          <mc:Choice xmlns:p14="http://schemas.microsoft.com/office/powerpoint/2010/main" Requires="p14">
            <p:contentPart p14:bwMode="auto" r:id="rId246">
              <p14:nvContentPartPr>
                <p14:cNvPr id="258" name="Ink 257">
                  <a:extLst>
                    <a:ext uri="{FF2B5EF4-FFF2-40B4-BE49-F238E27FC236}">
                      <a16:creationId xmlns:a16="http://schemas.microsoft.com/office/drawing/2014/main" id="{3B74AEB9-DFC6-1B51-3C47-6D68718660BC}"/>
                    </a:ext>
                  </a:extLst>
                </p14:cNvPr>
                <p14:cNvContentPartPr/>
                <p14:nvPr/>
              </p14:nvContentPartPr>
              <p14:xfrm>
                <a:off x="8730756" y="6035348"/>
                <a:ext cx="457560" cy="44280"/>
              </p14:xfrm>
            </p:contentPart>
          </mc:Choice>
          <mc:Fallback>
            <p:pic>
              <p:nvPicPr>
                <p:cNvPr id="258" name="Ink 257">
                  <a:extLst>
                    <a:ext uri="{FF2B5EF4-FFF2-40B4-BE49-F238E27FC236}">
                      <a16:creationId xmlns:a16="http://schemas.microsoft.com/office/drawing/2014/main" id="{3B74AEB9-DFC6-1B51-3C47-6D68718660BC}"/>
                    </a:ext>
                  </a:extLst>
                </p:cNvPr>
                <p:cNvPicPr/>
                <p:nvPr/>
              </p:nvPicPr>
              <p:blipFill>
                <a:blip r:embed="rId247"/>
                <a:stretch>
                  <a:fillRect/>
                </a:stretch>
              </p:blipFill>
              <p:spPr>
                <a:xfrm>
                  <a:off x="8712756" y="6017348"/>
                  <a:ext cx="493200" cy="79920"/>
                </a:xfrm>
                <a:prstGeom prst="rect">
                  <a:avLst/>
                </a:prstGeom>
              </p:spPr>
            </p:pic>
          </mc:Fallback>
        </mc:AlternateContent>
        <mc:AlternateContent xmlns:mc="http://schemas.openxmlformats.org/markup-compatibility/2006">
          <mc:Choice xmlns:p14="http://schemas.microsoft.com/office/powerpoint/2010/main" Requires="p14">
            <p:contentPart p14:bwMode="auto" r:id="rId248">
              <p14:nvContentPartPr>
                <p14:cNvPr id="259" name="Ink 258">
                  <a:extLst>
                    <a:ext uri="{FF2B5EF4-FFF2-40B4-BE49-F238E27FC236}">
                      <a16:creationId xmlns:a16="http://schemas.microsoft.com/office/drawing/2014/main" id="{7191097E-2ACA-8958-D65D-63B5AB896C85}"/>
                    </a:ext>
                  </a:extLst>
                </p14:cNvPr>
                <p14:cNvContentPartPr/>
                <p14:nvPr/>
              </p14:nvContentPartPr>
              <p14:xfrm>
                <a:off x="7978356" y="6032108"/>
                <a:ext cx="457560" cy="40680"/>
              </p14:xfrm>
            </p:contentPart>
          </mc:Choice>
          <mc:Fallback>
            <p:pic>
              <p:nvPicPr>
                <p:cNvPr id="259" name="Ink 258">
                  <a:extLst>
                    <a:ext uri="{FF2B5EF4-FFF2-40B4-BE49-F238E27FC236}">
                      <a16:creationId xmlns:a16="http://schemas.microsoft.com/office/drawing/2014/main" id="{7191097E-2ACA-8958-D65D-63B5AB896C85}"/>
                    </a:ext>
                  </a:extLst>
                </p:cNvPr>
                <p:cNvPicPr/>
                <p:nvPr/>
              </p:nvPicPr>
              <p:blipFill>
                <a:blip r:embed="rId249"/>
                <a:stretch>
                  <a:fillRect/>
                </a:stretch>
              </p:blipFill>
              <p:spPr>
                <a:xfrm>
                  <a:off x="7960716" y="6014108"/>
                  <a:ext cx="493200" cy="76320"/>
                </a:xfrm>
                <a:prstGeom prst="rect">
                  <a:avLst/>
                </a:prstGeom>
              </p:spPr>
            </p:pic>
          </mc:Fallback>
        </mc:AlternateContent>
        <mc:AlternateContent xmlns:mc="http://schemas.openxmlformats.org/markup-compatibility/2006">
          <mc:Choice xmlns:p14="http://schemas.microsoft.com/office/powerpoint/2010/main" Requires="p14">
            <p:contentPart p14:bwMode="auto" r:id="rId250">
              <p14:nvContentPartPr>
                <p14:cNvPr id="260" name="Ink 259">
                  <a:extLst>
                    <a:ext uri="{FF2B5EF4-FFF2-40B4-BE49-F238E27FC236}">
                      <a16:creationId xmlns:a16="http://schemas.microsoft.com/office/drawing/2014/main" id="{EED7D818-C313-5C42-5765-D6DDBB647057}"/>
                    </a:ext>
                  </a:extLst>
                </p14:cNvPr>
                <p14:cNvContentPartPr/>
                <p14:nvPr/>
              </p14:nvContentPartPr>
              <p14:xfrm>
                <a:off x="7148196" y="6050468"/>
                <a:ext cx="552960" cy="33840"/>
              </p14:xfrm>
            </p:contentPart>
          </mc:Choice>
          <mc:Fallback>
            <p:pic>
              <p:nvPicPr>
                <p:cNvPr id="260" name="Ink 259">
                  <a:extLst>
                    <a:ext uri="{FF2B5EF4-FFF2-40B4-BE49-F238E27FC236}">
                      <a16:creationId xmlns:a16="http://schemas.microsoft.com/office/drawing/2014/main" id="{EED7D818-C313-5C42-5765-D6DDBB647057}"/>
                    </a:ext>
                  </a:extLst>
                </p:cNvPr>
                <p:cNvPicPr/>
                <p:nvPr/>
              </p:nvPicPr>
              <p:blipFill>
                <a:blip r:embed="rId251"/>
                <a:stretch>
                  <a:fillRect/>
                </a:stretch>
              </p:blipFill>
              <p:spPr>
                <a:xfrm>
                  <a:off x="7130556" y="6032828"/>
                  <a:ext cx="588600" cy="69480"/>
                </a:xfrm>
                <a:prstGeom prst="rect">
                  <a:avLst/>
                </a:prstGeom>
              </p:spPr>
            </p:pic>
          </mc:Fallback>
        </mc:AlternateContent>
        <mc:AlternateContent xmlns:mc="http://schemas.openxmlformats.org/markup-compatibility/2006">
          <mc:Choice xmlns:p14="http://schemas.microsoft.com/office/powerpoint/2010/main" Requires="p14">
            <p:contentPart p14:bwMode="auto" r:id="rId252">
              <p14:nvContentPartPr>
                <p14:cNvPr id="261" name="Ink 260">
                  <a:extLst>
                    <a:ext uri="{FF2B5EF4-FFF2-40B4-BE49-F238E27FC236}">
                      <a16:creationId xmlns:a16="http://schemas.microsoft.com/office/drawing/2014/main" id="{51F2747C-3F69-B86D-02FA-EDAB6EB7E3D2}"/>
                    </a:ext>
                  </a:extLst>
                </p14:cNvPr>
                <p14:cNvContentPartPr/>
                <p14:nvPr/>
              </p14:nvContentPartPr>
              <p14:xfrm>
                <a:off x="6415596" y="6052268"/>
                <a:ext cx="495000" cy="18720"/>
              </p14:xfrm>
            </p:contentPart>
          </mc:Choice>
          <mc:Fallback>
            <p:pic>
              <p:nvPicPr>
                <p:cNvPr id="261" name="Ink 260">
                  <a:extLst>
                    <a:ext uri="{FF2B5EF4-FFF2-40B4-BE49-F238E27FC236}">
                      <a16:creationId xmlns:a16="http://schemas.microsoft.com/office/drawing/2014/main" id="{51F2747C-3F69-B86D-02FA-EDAB6EB7E3D2}"/>
                    </a:ext>
                  </a:extLst>
                </p:cNvPr>
                <p:cNvPicPr/>
                <p:nvPr/>
              </p:nvPicPr>
              <p:blipFill>
                <a:blip r:embed="rId253"/>
                <a:stretch>
                  <a:fillRect/>
                </a:stretch>
              </p:blipFill>
              <p:spPr>
                <a:xfrm>
                  <a:off x="6397956" y="6034628"/>
                  <a:ext cx="530640" cy="54360"/>
                </a:xfrm>
                <a:prstGeom prst="rect">
                  <a:avLst/>
                </a:prstGeom>
              </p:spPr>
            </p:pic>
          </mc:Fallback>
        </mc:AlternateContent>
        <mc:AlternateContent xmlns:mc="http://schemas.openxmlformats.org/markup-compatibility/2006">
          <mc:Choice xmlns:p14="http://schemas.microsoft.com/office/powerpoint/2010/main" Requires="p14">
            <p:contentPart p14:bwMode="auto" r:id="rId254">
              <p14:nvContentPartPr>
                <p14:cNvPr id="262" name="Ink 261">
                  <a:extLst>
                    <a:ext uri="{FF2B5EF4-FFF2-40B4-BE49-F238E27FC236}">
                      <a16:creationId xmlns:a16="http://schemas.microsoft.com/office/drawing/2014/main" id="{E775FBF7-22F1-62B3-049D-641302621BB2}"/>
                    </a:ext>
                  </a:extLst>
                </p14:cNvPr>
                <p14:cNvContentPartPr/>
                <p14:nvPr/>
              </p14:nvContentPartPr>
              <p14:xfrm>
                <a:off x="5978916" y="6047588"/>
                <a:ext cx="296280" cy="26640"/>
              </p14:xfrm>
            </p:contentPart>
          </mc:Choice>
          <mc:Fallback>
            <p:pic>
              <p:nvPicPr>
                <p:cNvPr id="262" name="Ink 261">
                  <a:extLst>
                    <a:ext uri="{FF2B5EF4-FFF2-40B4-BE49-F238E27FC236}">
                      <a16:creationId xmlns:a16="http://schemas.microsoft.com/office/drawing/2014/main" id="{E775FBF7-22F1-62B3-049D-641302621BB2}"/>
                    </a:ext>
                  </a:extLst>
                </p:cNvPr>
                <p:cNvPicPr/>
                <p:nvPr/>
              </p:nvPicPr>
              <p:blipFill>
                <a:blip r:embed="rId255"/>
                <a:stretch>
                  <a:fillRect/>
                </a:stretch>
              </p:blipFill>
              <p:spPr>
                <a:xfrm>
                  <a:off x="5961276" y="6029588"/>
                  <a:ext cx="331920" cy="62280"/>
                </a:xfrm>
                <a:prstGeom prst="rect">
                  <a:avLst/>
                </a:prstGeom>
              </p:spPr>
            </p:pic>
          </mc:Fallback>
        </mc:AlternateContent>
        <mc:AlternateContent xmlns:mc="http://schemas.openxmlformats.org/markup-compatibility/2006">
          <mc:Choice xmlns:p14="http://schemas.microsoft.com/office/powerpoint/2010/main" Requires="p14">
            <p:contentPart p14:bwMode="auto" r:id="rId256">
              <p14:nvContentPartPr>
                <p14:cNvPr id="263" name="Ink 262">
                  <a:extLst>
                    <a:ext uri="{FF2B5EF4-FFF2-40B4-BE49-F238E27FC236}">
                      <a16:creationId xmlns:a16="http://schemas.microsoft.com/office/drawing/2014/main" id="{949CED52-A2A8-79F2-7718-C0752B6C682D}"/>
                    </a:ext>
                  </a:extLst>
                </p14:cNvPr>
                <p14:cNvContentPartPr/>
                <p14:nvPr/>
              </p14:nvContentPartPr>
              <p14:xfrm>
                <a:off x="5200236" y="6074588"/>
                <a:ext cx="588960" cy="48240"/>
              </p14:xfrm>
            </p:contentPart>
          </mc:Choice>
          <mc:Fallback>
            <p:pic>
              <p:nvPicPr>
                <p:cNvPr id="263" name="Ink 262">
                  <a:extLst>
                    <a:ext uri="{FF2B5EF4-FFF2-40B4-BE49-F238E27FC236}">
                      <a16:creationId xmlns:a16="http://schemas.microsoft.com/office/drawing/2014/main" id="{949CED52-A2A8-79F2-7718-C0752B6C682D}"/>
                    </a:ext>
                  </a:extLst>
                </p:cNvPr>
                <p:cNvPicPr/>
                <p:nvPr/>
              </p:nvPicPr>
              <p:blipFill>
                <a:blip r:embed="rId257"/>
                <a:stretch>
                  <a:fillRect/>
                </a:stretch>
              </p:blipFill>
              <p:spPr>
                <a:xfrm>
                  <a:off x="5182596" y="6056588"/>
                  <a:ext cx="624600" cy="83880"/>
                </a:xfrm>
                <a:prstGeom prst="rect">
                  <a:avLst/>
                </a:prstGeom>
              </p:spPr>
            </p:pic>
          </mc:Fallback>
        </mc:AlternateContent>
        <mc:AlternateContent xmlns:mc="http://schemas.openxmlformats.org/markup-compatibility/2006">
          <mc:Choice xmlns:p14="http://schemas.microsoft.com/office/powerpoint/2010/main" Requires="p14">
            <p:contentPart p14:bwMode="auto" r:id="rId258">
              <p14:nvContentPartPr>
                <p14:cNvPr id="266" name="Ink 265">
                  <a:extLst>
                    <a:ext uri="{FF2B5EF4-FFF2-40B4-BE49-F238E27FC236}">
                      <a16:creationId xmlns:a16="http://schemas.microsoft.com/office/drawing/2014/main" id="{E5E60246-3505-1D14-0E52-D1C94E67AA40}"/>
                    </a:ext>
                  </a:extLst>
                </p14:cNvPr>
                <p14:cNvContentPartPr/>
                <p14:nvPr/>
              </p14:nvContentPartPr>
              <p14:xfrm>
                <a:off x="4479516" y="6077468"/>
                <a:ext cx="476640" cy="24120"/>
              </p14:xfrm>
            </p:contentPart>
          </mc:Choice>
          <mc:Fallback>
            <p:pic>
              <p:nvPicPr>
                <p:cNvPr id="266" name="Ink 265">
                  <a:extLst>
                    <a:ext uri="{FF2B5EF4-FFF2-40B4-BE49-F238E27FC236}">
                      <a16:creationId xmlns:a16="http://schemas.microsoft.com/office/drawing/2014/main" id="{E5E60246-3505-1D14-0E52-D1C94E67AA40}"/>
                    </a:ext>
                  </a:extLst>
                </p:cNvPr>
                <p:cNvPicPr/>
                <p:nvPr/>
              </p:nvPicPr>
              <p:blipFill>
                <a:blip r:embed="rId259"/>
                <a:stretch>
                  <a:fillRect/>
                </a:stretch>
              </p:blipFill>
              <p:spPr>
                <a:xfrm>
                  <a:off x="4461516" y="6059468"/>
                  <a:ext cx="512280" cy="59760"/>
                </a:xfrm>
                <a:prstGeom prst="rect">
                  <a:avLst/>
                </a:prstGeom>
              </p:spPr>
            </p:pic>
          </mc:Fallback>
        </mc:AlternateContent>
        <mc:AlternateContent xmlns:mc="http://schemas.openxmlformats.org/markup-compatibility/2006">
          <mc:Choice xmlns:p14="http://schemas.microsoft.com/office/powerpoint/2010/main" Requires="p14">
            <p:contentPart p14:bwMode="auto" r:id="rId260">
              <p14:nvContentPartPr>
                <p14:cNvPr id="267" name="Ink 266">
                  <a:extLst>
                    <a:ext uri="{FF2B5EF4-FFF2-40B4-BE49-F238E27FC236}">
                      <a16:creationId xmlns:a16="http://schemas.microsoft.com/office/drawing/2014/main" id="{3F9CF80F-30D8-D666-5374-38DA9C9C1D43}"/>
                    </a:ext>
                  </a:extLst>
                </p14:cNvPr>
                <p14:cNvContentPartPr/>
                <p14:nvPr/>
              </p14:nvContentPartPr>
              <p14:xfrm>
                <a:off x="4214196" y="6069548"/>
                <a:ext cx="36720" cy="22320"/>
              </p14:xfrm>
            </p:contentPart>
          </mc:Choice>
          <mc:Fallback>
            <p:pic>
              <p:nvPicPr>
                <p:cNvPr id="267" name="Ink 266">
                  <a:extLst>
                    <a:ext uri="{FF2B5EF4-FFF2-40B4-BE49-F238E27FC236}">
                      <a16:creationId xmlns:a16="http://schemas.microsoft.com/office/drawing/2014/main" id="{3F9CF80F-30D8-D666-5374-38DA9C9C1D43}"/>
                    </a:ext>
                  </a:extLst>
                </p:cNvPr>
                <p:cNvPicPr/>
                <p:nvPr/>
              </p:nvPicPr>
              <p:blipFill>
                <a:blip r:embed="rId261"/>
                <a:stretch>
                  <a:fillRect/>
                </a:stretch>
              </p:blipFill>
              <p:spPr>
                <a:xfrm>
                  <a:off x="4196556" y="6051548"/>
                  <a:ext cx="72360" cy="57960"/>
                </a:xfrm>
                <a:prstGeom prst="rect">
                  <a:avLst/>
                </a:prstGeom>
              </p:spPr>
            </p:pic>
          </mc:Fallback>
        </mc:AlternateContent>
        <mc:AlternateContent xmlns:mc="http://schemas.openxmlformats.org/markup-compatibility/2006">
          <mc:Choice xmlns:p14="http://schemas.microsoft.com/office/powerpoint/2010/main" Requires="p14">
            <p:contentPart p14:bwMode="auto" r:id="rId262">
              <p14:nvContentPartPr>
                <p14:cNvPr id="268" name="Ink 267">
                  <a:extLst>
                    <a:ext uri="{FF2B5EF4-FFF2-40B4-BE49-F238E27FC236}">
                      <a16:creationId xmlns:a16="http://schemas.microsoft.com/office/drawing/2014/main" id="{E399323B-806A-C6FC-8643-C8A990F161CE}"/>
                    </a:ext>
                  </a:extLst>
                </p14:cNvPr>
                <p14:cNvContentPartPr/>
                <p14:nvPr/>
              </p14:nvContentPartPr>
              <p14:xfrm>
                <a:off x="3877596" y="6044708"/>
                <a:ext cx="420480" cy="38880"/>
              </p14:xfrm>
            </p:contentPart>
          </mc:Choice>
          <mc:Fallback>
            <p:pic>
              <p:nvPicPr>
                <p:cNvPr id="268" name="Ink 267">
                  <a:extLst>
                    <a:ext uri="{FF2B5EF4-FFF2-40B4-BE49-F238E27FC236}">
                      <a16:creationId xmlns:a16="http://schemas.microsoft.com/office/drawing/2014/main" id="{E399323B-806A-C6FC-8643-C8A990F161CE}"/>
                    </a:ext>
                  </a:extLst>
                </p:cNvPr>
                <p:cNvPicPr/>
                <p:nvPr/>
              </p:nvPicPr>
              <p:blipFill>
                <a:blip r:embed="rId263"/>
                <a:stretch>
                  <a:fillRect/>
                </a:stretch>
              </p:blipFill>
              <p:spPr>
                <a:xfrm>
                  <a:off x="3859956" y="6027068"/>
                  <a:ext cx="456120" cy="74520"/>
                </a:xfrm>
                <a:prstGeom prst="rect">
                  <a:avLst/>
                </a:prstGeom>
              </p:spPr>
            </p:pic>
          </mc:Fallback>
        </mc:AlternateContent>
        <mc:AlternateContent xmlns:mc="http://schemas.openxmlformats.org/markup-compatibility/2006">
          <mc:Choice xmlns:p14="http://schemas.microsoft.com/office/powerpoint/2010/main" Requires="p14">
            <p:contentPart p14:bwMode="auto" r:id="rId264">
              <p14:nvContentPartPr>
                <p14:cNvPr id="269" name="Ink 268">
                  <a:extLst>
                    <a:ext uri="{FF2B5EF4-FFF2-40B4-BE49-F238E27FC236}">
                      <a16:creationId xmlns:a16="http://schemas.microsoft.com/office/drawing/2014/main" id="{99B2A8D5-B679-A11A-1406-11CDAD37324F}"/>
                    </a:ext>
                  </a:extLst>
                </p14:cNvPr>
                <p14:cNvContentPartPr/>
                <p14:nvPr/>
              </p14:nvContentPartPr>
              <p14:xfrm>
                <a:off x="3132036" y="6051188"/>
                <a:ext cx="578160" cy="46080"/>
              </p14:xfrm>
            </p:contentPart>
          </mc:Choice>
          <mc:Fallback>
            <p:pic>
              <p:nvPicPr>
                <p:cNvPr id="269" name="Ink 268">
                  <a:extLst>
                    <a:ext uri="{FF2B5EF4-FFF2-40B4-BE49-F238E27FC236}">
                      <a16:creationId xmlns:a16="http://schemas.microsoft.com/office/drawing/2014/main" id="{99B2A8D5-B679-A11A-1406-11CDAD37324F}"/>
                    </a:ext>
                  </a:extLst>
                </p:cNvPr>
                <p:cNvPicPr/>
                <p:nvPr/>
              </p:nvPicPr>
              <p:blipFill>
                <a:blip r:embed="rId265"/>
                <a:stretch>
                  <a:fillRect/>
                </a:stretch>
              </p:blipFill>
              <p:spPr>
                <a:xfrm>
                  <a:off x="3114036" y="6033188"/>
                  <a:ext cx="613800" cy="81720"/>
                </a:xfrm>
                <a:prstGeom prst="rect">
                  <a:avLst/>
                </a:prstGeom>
              </p:spPr>
            </p:pic>
          </mc:Fallback>
        </mc:AlternateContent>
        <mc:AlternateContent xmlns:mc="http://schemas.openxmlformats.org/markup-compatibility/2006">
          <mc:Choice xmlns:p14="http://schemas.microsoft.com/office/powerpoint/2010/main" Requires="p14">
            <p:contentPart p14:bwMode="auto" r:id="rId266">
              <p14:nvContentPartPr>
                <p14:cNvPr id="270" name="Ink 269">
                  <a:extLst>
                    <a:ext uri="{FF2B5EF4-FFF2-40B4-BE49-F238E27FC236}">
                      <a16:creationId xmlns:a16="http://schemas.microsoft.com/office/drawing/2014/main" id="{CA5907D3-D2F9-F80A-7B22-138FBE64198B}"/>
                    </a:ext>
                  </a:extLst>
                </p14:cNvPr>
                <p14:cNvContentPartPr/>
                <p14:nvPr/>
              </p14:nvContentPartPr>
              <p14:xfrm>
                <a:off x="2459556" y="6037508"/>
                <a:ext cx="479520" cy="45000"/>
              </p14:xfrm>
            </p:contentPart>
          </mc:Choice>
          <mc:Fallback>
            <p:pic>
              <p:nvPicPr>
                <p:cNvPr id="270" name="Ink 269">
                  <a:extLst>
                    <a:ext uri="{FF2B5EF4-FFF2-40B4-BE49-F238E27FC236}">
                      <a16:creationId xmlns:a16="http://schemas.microsoft.com/office/drawing/2014/main" id="{CA5907D3-D2F9-F80A-7B22-138FBE64198B}"/>
                    </a:ext>
                  </a:extLst>
                </p:cNvPr>
                <p:cNvPicPr/>
                <p:nvPr/>
              </p:nvPicPr>
              <p:blipFill>
                <a:blip r:embed="rId267"/>
                <a:stretch>
                  <a:fillRect/>
                </a:stretch>
              </p:blipFill>
              <p:spPr>
                <a:xfrm>
                  <a:off x="2441916" y="6019508"/>
                  <a:ext cx="515160" cy="80640"/>
                </a:xfrm>
                <a:prstGeom prst="rect">
                  <a:avLst/>
                </a:prstGeom>
              </p:spPr>
            </p:pic>
          </mc:Fallback>
        </mc:AlternateContent>
        <mc:AlternateContent xmlns:mc="http://schemas.openxmlformats.org/markup-compatibility/2006">
          <mc:Choice xmlns:p14="http://schemas.microsoft.com/office/powerpoint/2010/main" Requires="p14">
            <p:contentPart p14:bwMode="auto" r:id="rId268">
              <p14:nvContentPartPr>
                <p14:cNvPr id="271" name="Ink 270">
                  <a:extLst>
                    <a:ext uri="{FF2B5EF4-FFF2-40B4-BE49-F238E27FC236}">
                      <a16:creationId xmlns:a16="http://schemas.microsoft.com/office/drawing/2014/main" id="{047270BB-EA1B-7E75-B9DC-1704137BF0C7}"/>
                    </a:ext>
                  </a:extLst>
                </p14:cNvPr>
                <p14:cNvContentPartPr/>
                <p14:nvPr/>
              </p14:nvContentPartPr>
              <p14:xfrm>
                <a:off x="1824156" y="6034988"/>
                <a:ext cx="546480" cy="50400"/>
              </p14:xfrm>
            </p:contentPart>
          </mc:Choice>
          <mc:Fallback>
            <p:pic>
              <p:nvPicPr>
                <p:cNvPr id="271" name="Ink 270">
                  <a:extLst>
                    <a:ext uri="{FF2B5EF4-FFF2-40B4-BE49-F238E27FC236}">
                      <a16:creationId xmlns:a16="http://schemas.microsoft.com/office/drawing/2014/main" id="{047270BB-EA1B-7E75-B9DC-1704137BF0C7}"/>
                    </a:ext>
                  </a:extLst>
                </p:cNvPr>
                <p:cNvPicPr/>
                <p:nvPr/>
              </p:nvPicPr>
              <p:blipFill>
                <a:blip r:embed="rId269"/>
                <a:stretch>
                  <a:fillRect/>
                </a:stretch>
              </p:blipFill>
              <p:spPr>
                <a:xfrm>
                  <a:off x="1806156" y="6017348"/>
                  <a:ext cx="582120" cy="86040"/>
                </a:xfrm>
                <a:prstGeom prst="rect">
                  <a:avLst/>
                </a:prstGeom>
              </p:spPr>
            </p:pic>
          </mc:Fallback>
        </mc:AlternateContent>
        <mc:AlternateContent xmlns:mc="http://schemas.openxmlformats.org/markup-compatibility/2006">
          <mc:Choice xmlns:p14="http://schemas.microsoft.com/office/powerpoint/2010/main" Requires="p14">
            <p:contentPart p14:bwMode="auto" r:id="rId270">
              <p14:nvContentPartPr>
                <p14:cNvPr id="272" name="Ink 271">
                  <a:extLst>
                    <a:ext uri="{FF2B5EF4-FFF2-40B4-BE49-F238E27FC236}">
                      <a16:creationId xmlns:a16="http://schemas.microsoft.com/office/drawing/2014/main" id="{E1EAA315-0ACE-E29A-F545-93E95B3C0E5E}"/>
                    </a:ext>
                  </a:extLst>
                </p14:cNvPr>
                <p14:cNvContentPartPr/>
                <p14:nvPr/>
              </p14:nvContentPartPr>
              <p14:xfrm>
                <a:off x="1137636" y="6018068"/>
                <a:ext cx="637560" cy="27360"/>
              </p14:xfrm>
            </p:contentPart>
          </mc:Choice>
          <mc:Fallback>
            <p:pic>
              <p:nvPicPr>
                <p:cNvPr id="272" name="Ink 271">
                  <a:extLst>
                    <a:ext uri="{FF2B5EF4-FFF2-40B4-BE49-F238E27FC236}">
                      <a16:creationId xmlns:a16="http://schemas.microsoft.com/office/drawing/2014/main" id="{E1EAA315-0ACE-E29A-F545-93E95B3C0E5E}"/>
                    </a:ext>
                  </a:extLst>
                </p:cNvPr>
                <p:cNvPicPr/>
                <p:nvPr/>
              </p:nvPicPr>
              <p:blipFill>
                <a:blip r:embed="rId271"/>
                <a:stretch>
                  <a:fillRect/>
                </a:stretch>
              </p:blipFill>
              <p:spPr>
                <a:xfrm>
                  <a:off x="1119996" y="6000428"/>
                  <a:ext cx="673200" cy="63000"/>
                </a:xfrm>
                <a:prstGeom prst="rect">
                  <a:avLst/>
                </a:prstGeom>
              </p:spPr>
            </p:pic>
          </mc:Fallback>
        </mc:AlternateContent>
        <mc:AlternateContent xmlns:mc="http://schemas.openxmlformats.org/markup-compatibility/2006">
          <mc:Choice xmlns:p14="http://schemas.microsoft.com/office/powerpoint/2010/main" Requires="p14">
            <p:contentPart p14:bwMode="auto" r:id="rId272">
              <p14:nvContentPartPr>
                <p14:cNvPr id="273" name="Ink 272">
                  <a:extLst>
                    <a:ext uri="{FF2B5EF4-FFF2-40B4-BE49-F238E27FC236}">
                      <a16:creationId xmlns:a16="http://schemas.microsoft.com/office/drawing/2014/main" id="{FCEF7AA7-AD3F-4115-590F-EE13C0C27221}"/>
                    </a:ext>
                  </a:extLst>
                </p14:cNvPr>
                <p14:cNvContentPartPr/>
                <p14:nvPr/>
              </p14:nvContentPartPr>
              <p14:xfrm>
                <a:off x="471996" y="5991428"/>
                <a:ext cx="602640" cy="30240"/>
              </p14:xfrm>
            </p:contentPart>
          </mc:Choice>
          <mc:Fallback>
            <p:pic>
              <p:nvPicPr>
                <p:cNvPr id="273" name="Ink 272">
                  <a:extLst>
                    <a:ext uri="{FF2B5EF4-FFF2-40B4-BE49-F238E27FC236}">
                      <a16:creationId xmlns:a16="http://schemas.microsoft.com/office/drawing/2014/main" id="{FCEF7AA7-AD3F-4115-590F-EE13C0C27221}"/>
                    </a:ext>
                  </a:extLst>
                </p:cNvPr>
                <p:cNvPicPr/>
                <p:nvPr/>
              </p:nvPicPr>
              <p:blipFill>
                <a:blip r:embed="rId273"/>
                <a:stretch>
                  <a:fillRect/>
                </a:stretch>
              </p:blipFill>
              <p:spPr>
                <a:xfrm>
                  <a:off x="454356" y="5973428"/>
                  <a:ext cx="638280" cy="65880"/>
                </a:xfrm>
                <a:prstGeom prst="rect">
                  <a:avLst/>
                </a:prstGeom>
              </p:spPr>
            </p:pic>
          </mc:Fallback>
        </mc:AlternateContent>
      </p:grpSp>
      <p:grpSp>
        <p:nvGrpSpPr>
          <p:cNvPr id="277" name="Group 276">
            <a:extLst>
              <a:ext uri="{FF2B5EF4-FFF2-40B4-BE49-F238E27FC236}">
                <a16:creationId xmlns:a16="http://schemas.microsoft.com/office/drawing/2014/main" id="{3186DB54-1AE1-C740-C100-2BB8D05DB525}"/>
              </a:ext>
            </a:extLst>
          </p:cNvPr>
          <p:cNvGrpSpPr/>
          <p:nvPr/>
        </p:nvGrpSpPr>
        <p:grpSpPr>
          <a:xfrm>
            <a:off x="6822396" y="6434948"/>
            <a:ext cx="2355480" cy="118440"/>
            <a:chOff x="6822396" y="6434948"/>
            <a:chExt cx="2355480" cy="118440"/>
          </a:xfrm>
        </p:grpSpPr>
        <mc:AlternateContent xmlns:mc="http://schemas.openxmlformats.org/markup-compatibility/2006">
          <mc:Choice xmlns:p14="http://schemas.microsoft.com/office/powerpoint/2010/main" Requires="p14">
            <p:contentPart p14:bwMode="auto" r:id="rId274">
              <p14:nvContentPartPr>
                <p14:cNvPr id="274" name="Ink 273">
                  <a:extLst>
                    <a:ext uri="{FF2B5EF4-FFF2-40B4-BE49-F238E27FC236}">
                      <a16:creationId xmlns:a16="http://schemas.microsoft.com/office/drawing/2014/main" id="{3683FC78-3E2D-0591-3988-A8BDDDCF31F6}"/>
                    </a:ext>
                  </a:extLst>
                </p14:cNvPr>
                <p14:cNvContentPartPr/>
                <p14:nvPr/>
              </p14:nvContentPartPr>
              <p14:xfrm>
                <a:off x="8851716" y="6434948"/>
                <a:ext cx="326160" cy="64440"/>
              </p14:xfrm>
            </p:contentPart>
          </mc:Choice>
          <mc:Fallback>
            <p:pic>
              <p:nvPicPr>
                <p:cNvPr id="274" name="Ink 273">
                  <a:extLst>
                    <a:ext uri="{FF2B5EF4-FFF2-40B4-BE49-F238E27FC236}">
                      <a16:creationId xmlns:a16="http://schemas.microsoft.com/office/drawing/2014/main" id="{3683FC78-3E2D-0591-3988-A8BDDDCF31F6}"/>
                    </a:ext>
                  </a:extLst>
                </p:cNvPr>
                <p:cNvPicPr/>
                <p:nvPr/>
              </p:nvPicPr>
              <p:blipFill>
                <a:blip r:embed="rId275"/>
                <a:stretch>
                  <a:fillRect/>
                </a:stretch>
              </p:blipFill>
              <p:spPr>
                <a:xfrm>
                  <a:off x="8834076" y="6416948"/>
                  <a:ext cx="361800" cy="100080"/>
                </a:xfrm>
                <a:prstGeom prst="rect">
                  <a:avLst/>
                </a:prstGeom>
              </p:spPr>
            </p:pic>
          </mc:Fallback>
        </mc:AlternateContent>
        <mc:AlternateContent xmlns:mc="http://schemas.openxmlformats.org/markup-compatibility/2006">
          <mc:Choice xmlns:p14="http://schemas.microsoft.com/office/powerpoint/2010/main" Requires="p14">
            <p:contentPart p14:bwMode="auto" r:id="rId276">
              <p14:nvContentPartPr>
                <p14:cNvPr id="275" name="Ink 274">
                  <a:extLst>
                    <a:ext uri="{FF2B5EF4-FFF2-40B4-BE49-F238E27FC236}">
                      <a16:creationId xmlns:a16="http://schemas.microsoft.com/office/drawing/2014/main" id="{7C06065D-C249-71A1-8E55-C83A7ED84FAD}"/>
                    </a:ext>
                  </a:extLst>
                </p14:cNvPr>
                <p14:cNvContentPartPr/>
                <p14:nvPr/>
              </p14:nvContentPartPr>
              <p14:xfrm>
                <a:off x="8024436" y="6510548"/>
                <a:ext cx="505080" cy="32760"/>
              </p14:xfrm>
            </p:contentPart>
          </mc:Choice>
          <mc:Fallback>
            <p:pic>
              <p:nvPicPr>
                <p:cNvPr id="275" name="Ink 274">
                  <a:extLst>
                    <a:ext uri="{FF2B5EF4-FFF2-40B4-BE49-F238E27FC236}">
                      <a16:creationId xmlns:a16="http://schemas.microsoft.com/office/drawing/2014/main" id="{7C06065D-C249-71A1-8E55-C83A7ED84FAD}"/>
                    </a:ext>
                  </a:extLst>
                </p:cNvPr>
                <p:cNvPicPr/>
                <p:nvPr/>
              </p:nvPicPr>
              <p:blipFill>
                <a:blip r:embed="rId277"/>
                <a:stretch>
                  <a:fillRect/>
                </a:stretch>
              </p:blipFill>
              <p:spPr>
                <a:xfrm>
                  <a:off x="8006796" y="6492548"/>
                  <a:ext cx="540720" cy="68400"/>
                </a:xfrm>
                <a:prstGeom prst="rect">
                  <a:avLst/>
                </a:prstGeom>
              </p:spPr>
            </p:pic>
          </mc:Fallback>
        </mc:AlternateContent>
        <mc:AlternateContent xmlns:mc="http://schemas.openxmlformats.org/markup-compatibility/2006">
          <mc:Choice xmlns:p14="http://schemas.microsoft.com/office/powerpoint/2010/main" Requires="p14">
            <p:contentPart p14:bwMode="auto" r:id="rId278">
              <p14:nvContentPartPr>
                <p14:cNvPr id="276" name="Ink 275">
                  <a:extLst>
                    <a:ext uri="{FF2B5EF4-FFF2-40B4-BE49-F238E27FC236}">
                      <a16:creationId xmlns:a16="http://schemas.microsoft.com/office/drawing/2014/main" id="{3513D428-D94E-C187-2C0A-B1B8874E9F9F}"/>
                    </a:ext>
                  </a:extLst>
                </p14:cNvPr>
                <p14:cNvContentPartPr/>
                <p14:nvPr/>
              </p14:nvContentPartPr>
              <p14:xfrm>
                <a:off x="6822396" y="6502628"/>
                <a:ext cx="978840" cy="50760"/>
              </p14:xfrm>
            </p:contentPart>
          </mc:Choice>
          <mc:Fallback>
            <p:pic>
              <p:nvPicPr>
                <p:cNvPr id="276" name="Ink 275">
                  <a:extLst>
                    <a:ext uri="{FF2B5EF4-FFF2-40B4-BE49-F238E27FC236}">
                      <a16:creationId xmlns:a16="http://schemas.microsoft.com/office/drawing/2014/main" id="{3513D428-D94E-C187-2C0A-B1B8874E9F9F}"/>
                    </a:ext>
                  </a:extLst>
                </p:cNvPr>
                <p:cNvPicPr/>
                <p:nvPr/>
              </p:nvPicPr>
              <p:blipFill>
                <a:blip r:embed="rId279"/>
                <a:stretch>
                  <a:fillRect/>
                </a:stretch>
              </p:blipFill>
              <p:spPr>
                <a:xfrm>
                  <a:off x="6804396" y="6484988"/>
                  <a:ext cx="1014480" cy="8640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280">
            <p14:nvContentPartPr>
              <p14:cNvPr id="280" name="Ink 279">
                <a:extLst>
                  <a:ext uri="{FF2B5EF4-FFF2-40B4-BE49-F238E27FC236}">
                    <a16:creationId xmlns:a16="http://schemas.microsoft.com/office/drawing/2014/main" id="{26981FF0-8356-D8DF-A876-F59291F6E7AD}"/>
                  </a:ext>
                </a:extLst>
              </p14:cNvPr>
              <p14:cNvContentPartPr/>
              <p14:nvPr/>
            </p14:nvContentPartPr>
            <p14:xfrm>
              <a:off x="6719796" y="3319148"/>
              <a:ext cx="2615760" cy="622080"/>
            </p14:xfrm>
          </p:contentPart>
        </mc:Choice>
        <mc:Fallback>
          <p:pic>
            <p:nvPicPr>
              <p:cNvPr id="280" name="Ink 279">
                <a:extLst>
                  <a:ext uri="{FF2B5EF4-FFF2-40B4-BE49-F238E27FC236}">
                    <a16:creationId xmlns:a16="http://schemas.microsoft.com/office/drawing/2014/main" id="{26981FF0-8356-D8DF-A876-F59291F6E7AD}"/>
                  </a:ext>
                </a:extLst>
              </p:cNvPr>
              <p:cNvPicPr/>
              <p:nvPr/>
            </p:nvPicPr>
            <p:blipFill>
              <a:blip r:embed="rId281"/>
              <a:stretch>
                <a:fillRect/>
              </a:stretch>
            </p:blipFill>
            <p:spPr>
              <a:xfrm>
                <a:off x="6701796" y="3301508"/>
                <a:ext cx="2651400" cy="657720"/>
              </a:xfrm>
              <a:prstGeom prst="rect">
                <a:avLst/>
              </a:prstGeom>
            </p:spPr>
          </p:pic>
        </mc:Fallback>
      </mc:AlternateContent>
      <mc:AlternateContent xmlns:mc="http://schemas.openxmlformats.org/markup-compatibility/2006">
        <mc:Choice xmlns:p14="http://schemas.microsoft.com/office/powerpoint/2010/main" Requires="p14">
          <p:contentPart p14:bwMode="auto" r:id="rId282">
            <p14:nvContentPartPr>
              <p14:cNvPr id="282" name="Ink 281">
                <a:extLst>
                  <a:ext uri="{FF2B5EF4-FFF2-40B4-BE49-F238E27FC236}">
                    <a16:creationId xmlns:a16="http://schemas.microsoft.com/office/drawing/2014/main" id="{D41AD25F-C195-0816-D362-28399B8831B8}"/>
                  </a:ext>
                </a:extLst>
              </p14:cNvPr>
              <p14:cNvContentPartPr/>
              <p14:nvPr/>
            </p14:nvContentPartPr>
            <p14:xfrm>
              <a:off x="4201236" y="3329228"/>
              <a:ext cx="1051560" cy="546120"/>
            </p14:xfrm>
          </p:contentPart>
        </mc:Choice>
        <mc:Fallback>
          <p:pic>
            <p:nvPicPr>
              <p:cNvPr id="282" name="Ink 281">
                <a:extLst>
                  <a:ext uri="{FF2B5EF4-FFF2-40B4-BE49-F238E27FC236}">
                    <a16:creationId xmlns:a16="http://schemas.microsoft.com/office/drawing/2014/main" id="{D41AD25F-C195-0816-D362-28399B8831B8}"/>
                  </a:ext>
                </a:extLst>
              </p:cNvPr>
              <p:cNvPicPr/>
              <p:nvPr/>
            </p:nvPicPr>
            <p:blipFill>
              <a:blip r:embed="rId283"/>
              <a:stretch>
                <a:fillRect/>
              </a:stretch>
            </p:blipFill>
            <p:spPr>
              <a:xfrm>
                <a:off x="4183596" y="3311228"/>
                <a:ext cx="1087200" cy="581760"/>
              </a:xfrm>
              <a:prstGeom prst="rect">
                <a:avLst/>
              </a:prstGeom>
            </p:spPr>
          </p:pic>
        </mc:Fallback>
      </mc:AlternateContent>
      <mc:AlternateContent xmlns:mc="http://schemas.openxmlformats.org/markup-compatibility/2006">
        <mc:Choice xmlns:p14="http://schemas.microsoft.com/office/powerpoint/2010/main" Requires="p14">
          <p:contentPart p14:bwMode="auto" r:id="rId284">
            <p14:nvContentPartPr>
              <p14:cNvPr id="284" name="Ink 283">
                <a:extLst>
                  <a:ext uri="{FF2B5EF4-FFF2-40B4-BE49-F238E27FC236}">
                    <a16:creationId xmlns:a16="http://schemas.microsoft.com/office/drawing/2014/main" id="{806BCC1D-47F1-5E86-8292-74DCA66843CB}"/>
                  </a:ext>
                </a:extLst>
              </p14:cNvPr>
              <p14:cNvContentPartPr/>
              <p14:nvPr/>
            </p14:nvContentPartPr>
            <p14:xfrm>
              <a:off x="2153556" y="3780668"/>
              <a:ext cx="751680" cy="501120"/>
            </p14:xfrm>
          </p:contentPart>
        </mc:Choice>
        <mc:Fallback>
          <p:pic>
            <p:nvPicPr>
              <p:cNvPr id="284" name="Ink 283">
                <a:extLst>
                  <a:ext uri="{FF2B5EF4-FFF2-40B4-BE49-F238E27FC236}">
                    <a16:creationId xmlns:a16="http://schemas.microsoft.com/office/drawing/2014/main" id="{806BCC1D-47F1-5E86-8292-74DCA66843CB}"/>
                  </a:ext>
                </a:extLst>
              </p:cNvPr>
              <p:cNvPicPr/>
              <p:nvPr/>
            </p:nvPicPr>
            <p:blipFill>
              <a:blip r:embed="rId285"/>
              <a:stretch>
                <a:fillRect/>
              </a:stretch>
            </p:blipFill>
            <p:spPr>
              <a:xfrm>
                <a:off x="2135556" y="3763028"/>
                <a:ext cx="787320" cy="536760"/>
              </a:xfrm>
              <a:prstGeom prst="rect">
                <a:avLst/>
              </a:prstGeom>
            </p:spPr>
          </p:pic>
        </mc:Fallback>
      </mc:AlternateContent>
      <mc:AlternateContent xmlns:mc="http://schemas.openxmlformats.org/markup-compatibility/2006">
        <mc:Choice xmlns:p14="http://schemas.microsoft.com/office/powerpoint/2010/main" Requires="p14">
          <p:contentPart p14:bwMode="auto" r:id="rId286">
            <p14:nvContentPartPr>
              <p14:cNvPr id="286" name="Ink 285">
                <a:extLst>
                  <a:ext uri="{FF2B5EF4-FFF2-40B4-BE49-F238E27FC236}">
                    <a16:creationId xmlns:a16="http://schemas.microsoft.com/office/drawing/2014/main" id="{E5D9CA94-BDB5-B36F-0A55-3C417AF96632}"/>
                  </a:ext>
                </a:extLst>
              </p14:cNvPr>
              <p14:cNvContentPartPr/>
              <p14:nvPr/>
            </p14:nvContentPartPr>
            <p14:xfrm>
              <a:off x="8605836" y="4193948"/>
              <a:ext cx="674640" cy="596520"/>
            </p14:xfrm>
          </p:contentPart>
        </mc:Choice>
        <mc:Fallback>
          <p:pic>
            <p:nvPicPr>
              <p:cNvPr id="286" name="Ink 285">
                <a:extLst>
                  <a:ext uri="{FF2B5EF4-FFF2-40B4-BE49-F238E27FC236}">
                    <a16:creationId xmlns:a16="http://schemas.microsoft.com/office/drawing/2014/main" id="{E5D9CA94-BDB5-B36F-0A55-3C417AF96632}"/>
                  </a:ext>
                </a:extLst>
              </p:cNvPr>
              <p:cNvPicPr/>
              <p:nvPr/>
            </p:nvPicPr>
            <p:blipFill>
              <a:blip r:embed="rId287"/>
              <a:stretch>
                <a:fillRect/>
              </a:stretch>
            </p:blipFill>
            <p:spPr>
              <a:xfrm>
                <a:off x="8588196" y="4176308"/>
                <a:ext cx="710280" cy="632160"/>
              </a:xfrm>
              <a:prstGeom prst="rect">
                <a:avLst/>
              </a:prstGeom>
            </p:spPr>
          </p:pic>
        </mc:Fallback>
      </mc:AlternateContent>
      <mc:AlternateContent xmlns:mc="http://schemas.openxmlformats.org/markup-compatibility/2006">
        <mc:Choice xmlns:p14="http://schemas.microsoft.com/office/powerpoint/2010/main" Requires="p14">
          <p:contentPart p14:bwMode="auto" r:id="rId288">
            <p14:nvContentPartPr>
              <p14:cNvPr id="153" name="Ink 152">
                <a:extLst>
                  <a:ext uri="{FF2B5EF4-FFF2-40B4-BE49-F238E27FC236}">
                    <a16:creationId xmlns:a16="http://schemas.microsoft.com/office/drawing/2014/main" id="{908DE763-AD17-63CC-CAFE-49019BC8410F}"/>
                  </a:ext>
                </a:extLst>
              </p14:cNvPr>
              <p14:cNvContentPartPr/>
              <p14:nvPr/>
            </p14:nvContentPartPr>
            <p14:xfrm>
              <a:off x="8646876" y="3881828"/>
              <a:ext cx="561240" cy="38160"/>
            </p14:xfrm>
          </p:contentPart>
        </mc:Choice>
        <mc:Fallback>
          <p:pic>
            <p:nvPicPr>
              <p:cNvPr id="153" name="Ink 152">
                <a:extLst>
                  <a:ext uri="{FF2B5EF4-FFF2-40B4-BE49-F238E27FC236}">
                    <a16:creationId xmlns:a16="http://schemas.microsoft.com/office/drawing/2014/main" id="{908DE763-AD17-63CC-CAFE-49019BC8410F}"/>
                  </a:ext>
                </a:extLst>
              </p:cNvPr>
              <p:cNvPicPr/>
              <p:nvPr/>
            </p:nvPicPr>
            <p:blipFill>
              <a:blip r:embed="rId289"/>
              <a:stretch>
                <a:fillRect/>
              </a:stretch>
            </p:blipFill>
            <p:spPr>
              <a:xfrm>
                <a:off x="8629236" y="3863828"/>
                <a:ext cx="596880" cy="73800"/>
              </a:xfrm>
              <a:prstGeom prst="rect">
                <a:avLst/>
              </a:prstGeom>
            </p:spPr>
          </p:pic>
        </mc:Fallback>
      </mc:AlternateContent>
      <mc:AlternateContent xmlns:mc="http://schemas.openxmlformats.org/markup-compatibility/2006">
        <mc:Choice xmlns:p14="http://schemas.microsoft.com/office/powerpoint/2010/main" Requires="p14">
          <p:contentPart p14:bwMode="auto" r:id="rId290">
            <p14:nvContentPartPr>
              <p14:cNvPr id="154" name="Ink 153">
                <a:extLst>
                  <a:ext uri="{FF2B5EF4-FFF2-40B4-BE49-F238E27FC236}">
                    <a16:creationId xmlns:a16="http://schemas.microsoft.com/office/drawing/2014/main" id="{4C0882D1-6E70-0027-1F6B-638D35798ECD}"/>
                  </a:ext>
                </a:extLst>
              </p14:cNvPr>
              <p14:cNvContentPartPr/>
              <p14:nvPr/>
            </p14:nvContentPartPr>
            <p14:xfrm>
              <a:off x="7800876" y="3859508"/>
              <a:ext cx="567720" cy="46440"/>
            </p14:xfrm>
          </p:contentPart>
        </mc:Choice>
        <mc:Fallback>
          <p:pic>
            <p:nvPicPr>
              <p:cNvPr id="154" name="Ink 153">
                <a:extLst>
                  <a:ext uri="{FF2B5EF4-FFF2-40B4-BE49-F238E27FC236}">
                    <a16:creationId xmlns:a16="http://schemas.microsoft.com/office/drawing/2014/main" id="{4C0882D1-6E70-0027-1F6B-638D35798ECD}"/>
                  </a:ext>
                </a:extLst>
              </p:cNvPr>
              <p:cNvPicPr/>
              <p:nvPr/>
            </p:nvPicPr>
            <p:blipFill>
              <a:blip r:embed="rId291"/>
              <a:stretch>
                <a:fillRect/>
              </a:stretch>
            </p:blipFill>
            <p:spPr>
              <a:xfrm>
                <a:off x="7782876" y="3841508"/>
                <a:ext cx="603360" cy="82080"/>
              </a:xfrm>
              <a:prstGeom prst="rect">
                <a:avLst/>
              </a:prstGeom>
            </p:spPr>
          </p:pic>
        </mc:Fallback>
      </mc:AlternateContent>
      <mc:AlternateContent xmlns:mc="http://schemas.openxmlformats.org/markup-compatibility/2006">
        <mc:Choice xmlns:p14="http://schemas.microsoft.com/office/powerpoint/2010/main" Requires="p14">
          <p:contentPart p14:bwMode="auto" r:id="rId292">
            <p14:nvContentPartPr>
              <p14:cNvPr id="156" name="Ink 155">
                <a:extLst>
                  <a:ext uri="{FF2B5EF4-FFF2-40B4-BE49-F238E27FC236}">
                    <a16:creationId xmlns:a16="http://schemas.microsoft.com/office/drawing/2014/main" id="{4C5A0866-62B6-0038-8D57-02948E49BCF8}"/>
                  </a:ext>
                </a:extLst>
              </p14:cNvPr>
              <p14:cNvContentPartPr/>
              <p14:nvPr/>
            </p14:nvContentPartPr>
            <p14:xfrm>
              <a:off x="6840756" y="3864188"/>
              <a:ext cx="756360" cy="54360"/>
            </p14:xfrm>
          </p:contentPart>
        </mc:Choice>
        <mc:Fallback>
          <p:pic>
            <p:nvPicPr>
              <p:cNvPr id="156" name="Ink 155">
                <a:extLst>
                  <a:ext uri="{FF2B5EF4-FFF2-40B4-BE49-F238E27FC236}">
                    <a16:creationId xmlns:a16="http://schemas.microsoft.com/office/drawing/2014/main" id="{4C5A0866-62B6-0038-8D57-02948E49BCF8}"/>
                  </a:ext>
                </a:extLst>
              </p:cNvPr>
              <p:cNvPicPr/>
              <p:nvPr/>
            </p:nvPicPr>
            <p:blipFill>
              <a:blip r:embed="rId293"/>
              <a:stretch>
                <a:fillRect/>
              </a:stretch>
            </p:blipFill>
            <p:spPr>
              <a:xfrm>
                <a:off x="6822756" y="3846548"/>
                <a:ext cx="792000" cy="90000"/>
              </a:xfrm>
              <a:prstGeom prst="rect">
                <a:avLst/>
              </a:prstGeom>
            </p:spPr>
          </p:pic>
        </mc:Fallback>
      </mc:AlternateContent>
      <mc:AlternateContent xmlns:mc="http://schemas.openxmlformats.org/markup-compatibility/2006">
        <mc:Choice xmlns:p14="http://schemas.microsoft.com/office/powerpoint/2010/main" Requires="p14">
          <p:contentPart p14:bwMode="auto" r:id="rId294">
            <p14:nvContentPartPr>
              <p14:cNvPr id="157" name="Ink 156">
                <a:extLst>
                  <a:ext uri="{FF2B5EF4-FFF2-40B4-BE49-F238E27FC236}">
                    <a16:creationId xmlns:a16="http://schemas.microsoft.com/office/drawing/2014/main" id="{5BCA269B-E12F-8583-32FC-7291604352AD}"/>
                  </a:ext>
                </a:extLst>
              </p14:cNvPr>
              <p14:cNvContentPartPr/>
              <p14:nvPr/>
            </p14:nvContentPartPr>
            <p14:xfrm>
              <a:off x="6207156" y="3884348"/>
              <a:ext cx="504000" cy="19800"/>
            </p14:xfrm>
          </p:contentPart>
        </mc:Choice>
        <mc:Fallback>
          <p:pic>
            <p:nvPicPr>
              <p:cNvPr id="157" name="Ink 156">
                <a:extLst>
                  <a:ext uri="{FF2B5EF4-FFF2-40B4-BE49-F238E27FC236}">
                    <a16:creationId xmlns:a16="http://schemas.microsoft.com/office/drawing/2014/main" id="{5BCA269B-E12F-8583-32FC-7291604352AD}"/>
                  </a:ext>
                </a:extLst>
              </p:cNvPr>
              <p:cNvPicPr/>
              <p:nvPr/>
            </p:nvPicPr>
            <p:blipFill>
              <a:blip r:embed="rId295"/>
              <a:stretch>
                <a:fillRect/>
              </a:stretch>
            </p:blipFill>
            <p:spPr>
              <a:xfrm>
                <a:off x="6189516" y="3866348"/>
                <a:ext cx="539640" cy="55440"/>
              </a:xfrm>
              <a:prstGeom prst="rect">
                <a:avLst/>
              </a:prstGeom>
            </p:spPr>
          </p:pic>
        </mc:Fallback>
      </mc:AlternateContent>
      <mc:AlternateContent xmlns:mc="http://schemas.openxmlformats.org/markup-compatibility/2006">
        <mc:Choice xmlns:p14="http://schemas.microsoft.com/office/powerpoint/2010/main" Requires="p14">
          <p:contentPart p14:bwMode="auto" r:id="rId296">
            <p14:nvContentPartPr>
              <p14:cNvPr id="159" name="Ink 158">
                <a:extLst>
                  <a:ext uri="{FF2B5EF4-FFF2-40B4-BE49-F238E27FC236}">
                    <a16:creationId xmlns:a16="http://schemas.microsoft.com/office/drawing/2014/main" id="{044D5CC2-9436-ACE7-3701-BA653EA0E52B}"/>
                  </a:ext>
                </a:extLst>
              </p14:cNvPr>
              <p14:cNvContentPartPr/>
              <p14:nvPr/>
            </p14:nvContentPartPr>
            <p14:xfrm>
              <a:off x="5339556" y="3870668"/>
              <a:ext cx="591120" cy="33840"/>
            </p14:xfrm>
          </p:contentPart>
        </mc:Choice>
        <mc:Fallback>
          <p:pic>
            <p:nvPicPr>
              <p:cNvPr id="159" name="Ink 158">
                <a:extLst>
                  <a:ext uri="{FF2B5EF4-FFF2-40B4-BE49-F238E27FC236}">
                    <a16:creationId xmlns:a16="http://schemas.microsoft.com/office/drawing/2014/main" id="{044D5CC2-9436-ACE7-3701-BA653EA0E52B}"/>
                  </a:ext>
                </a:extLst>
              </p:cNvPr>
              <p:cNvPicPr/>
              <p:nvPr/>
            </p:nvPicPr>
            <p:blipFill>
              <a:blip r:embed="rId297"/>
              <a:stretch>
                <a:fillRect/>
              </a:stretch>
            </p:blipFill>
            <p:spPr>
              <a:xfrm>
                <a:off x="5321916" y="3853028"/>
                <a:ext cx="626760" cy="69480"/>
              </a:xfrm>
              <a:prstGeom prst="rect">
                <a:avLst/>
              </a:prstGeom>
            </p:spPr>
          </p:pic>
        </mc:Fallback>
      </mc:AlternateContent>
      <mc:AlternateContent xmlns:mc="http://schemas.openxmlformats.org/markup-compatibility/2006">
        <mc:Choice xmlns:p14="http://schemas.microsoft.com/office/powerpoint/2010/main" Requires="p14">
          <p:contentPart p14:bwMode="auto" r:id="rId298">
            <p14:nvContentPartPr>
              <p14:cNvPr id="161" name="Ink 160">
                <a:extLst>
                  <a:ext uri="{FF2B5EF4-FFF2-40B4-BE49-F238E27FC236}">
                    <a16:creationId xmlns:a16="http://schemas.microsoft.com/office/drawing/2014/main" id="{5D6C4C29-4DAE-1B21-853D-EABF825B325B}"/>
                  </a:ext>
                </a:extLst>
              </p14:cNvPr>
              <p14:cNvContentPartPr/>
              <p14:nvPr/>
            </p14:nvContentPartPr>
            <p14:xfrm>
              <a:off x="4378356" y="3885068"/>
              <a:ext cx="681480" cy="16200"/>
            </p14:xfrm>
          </p:contentPart>
        </mc:Choice>
        <mc:Fallback>
          <p:pic>
            <p:nvPicPr>
              <p:cNvPr id="161" name="Ink 160">
                <a:extLst>
                  <a:ext uri="{FF2B5EF4-FFF2-40B4-BE49-F238E27FC236}">
                    <a16:creationId xmlns:a16="http://schemas.microsoft.com/office/drawing/2014/main" id="{5D6C4C29-4DAE-1B21-853D-EABF825B325B}"/>
                  </a:ext>
                </a:extLst>
              </p:cNvPr>
              <p:cNvPicPr/>
              <p:nvPr/>
            </p:nvPicPr>
            <p:blipFill>
              <a:blip r:embed="rId299"/>
              <a:stretch>
                <a:fillRect/>
              </a:stretch>
            </p:blipFill>
            <p:spPr>
              <a:xfrm>
                <a:off x="4360356" y="3867428"/>
                <a:ext cx="717120" cy="51840"/>
              </a:xfrm>
              <a:prstGeom prst="rect">
                <a:avLst/>
              </a:prstGeom>
            </p:spPr>
          </p:pic>
        </mc:Fallback>
      </mc:AlternateContent>
      <mc:AlternateContent xmlns:mc="http://schemas.openxmlformats.org/markup-compatibility/2006">
        <mc:Choice xmlns:p14="http://schemas.microsoft.com/office/powerpoint/2010/main" Requires="p14">
          <p:contentPart p14:bwMode="auto" r:id="rId300">
            <p14:nvContentPartPr>
              <p14:cNvPr id="163" name="Ink 162">
                <a:extLst>
                  <a:ext uri="{FF2B5EF4-FFF2-40B4-BE49-F238E27FC236}">
                    <a16:creationId xmlns:a16="http://schemas.microsoft.com/office/drawing/2014/main" id="{77475344-013A-D77E-2378-E4279F5FA362}"/>
                  </a:ext>
                </a:extLst>
              </p14:cNvPr>
              <p14:cNvContentPartPr/>
              <p14:nvPr/>
            </p14:nvContentPartPr>
            <p14:xfrm>
              <a:off x="3499596" y="3883988"/>
              <a:ext cx="638280" cy="26640"/>
            </p14:xfrm>
          </p:contentPart>
        </mc:Choice>
        <mc:Fallback>
          <p:pic>
            <p:nvPicPr>
              <p:cNvPr id="163" name="Ink 162">
                <a:extLst>
                  <a:ext uri="{FF2B5EF4-FFF2-40B4-BE49-F238E27FC236}">
                    <a16:creationId xmlns:a16="http://schemas.microsoft.com/office/drawing/2014/main" id="{77475344-013A-D77E-2378-E4279F5FA362}"/>
                  </a:ext>
                </a:extLst>
              </p:cNvPr>
              <p:cNvPicPr/>
              <p:nvPr/>
            </p:nvPicPr>
            <p:blipFill>
              <a:blip r:embed="rId301"/>
              <a:stretch>
                <a:fillRect/>
              </a:stretch>
            </p:blipFill>
            <p:spPr>
              <a:xfrm>
                <a:off x="3481956" y="3866348"/>
                <a:ext cx="673920" cy="62280"/>
              </a:xfrm>
              <a:prstGeom prst="rect">
                <a:avLst/>
              </a:prstGeom>
            </p:spPr>
          </p:pic>
        </mc:Fallback>
      </mc:AlternateContent>
      <mc:AlternateContent xmlns:mc="http://schemas.openxmlformats.org/markup-compatibility/2006">
        <mc:Choice xmlns:p14="http://schemas.microsoft.com/office/powerpoint/2010/main" Requires="p14">
          <p:contentPart p14:bwMode="auto" r:id="rId302">
            <p14:nvContentPartPr>
              <p14:cNvPr id="165" name="Ink 164">
                <a:extLst>
                  <a:ext uri="{FF2B5EF4-FFF2-40B4-BE49-F238E27FC236}">
                    <a16:creationId xmlns:a16="http://schemas.microsoft.com/office/drawing/2014/main" id="{191DEE79-93E2-D8EB-DA57-4D138303F91E}"/>
                  </a:ext>
                </a:extLst>
              </p14:cNvPr>
              <p14:cNvContentPartPr/>
              <p14:nvPr/>
            </p14:nvContentPartPr>
            <p14:xfrm>
              <a:off x="2874996" y="3835028"/>
              <a:ext cx="439200" cy="61920"/>
            </p14:xfrm>
          </p:contentPart>
        </mc:Choice>
        <mc:Fallback>
          <p:pic>
            <p:nvPicPr>
              <p:cNvPr id="165" name="Ink 164">
                <a:extLst>
                  <a:ext uri="{FF2B5EF4-FFF2-40B4-BE49-F238E27FC236}">
                    <a16:creationId xmlns:a16="http://schemas.microsoft.com/office/drawing/2014/main" id="{191DEE79-93E2-D8EB-DA57-4D138303F91E}"/>
                  </a:ext>
                </a:extLst>
              </p:cNvPr>
              <p:cNvPicPr/>
              <p:nvPr/>
            </p:nvPicPr>
            <p:blipFill>
              <a:blip r:embed="rId303"/>
              <a:stretch>
                <a:fillRect/>
              </a:stretch>
            </p:blipFill>
            <p:spPr>
              <a:xfrm>
                <a:off x="2857356" y="3817388"/>
                <a:ext cx="474840" cy="97560"/>
              </a:xfrm>
              <a:prstGeom prst="rect">
                <a:avLst/>
              </a:prstGeom>
            </p:spPr>
          </p:pic>
        </mc:Fallback>
      </mc:AlternateContent>
      <mc:AlternateContent xmlns:mc="http://schemas.openxmlformats.org/markup-compatibility/2006">
        <mc:Choice xmlns:p14="http://schemas.microsoft.com/office/powerpoint/2010/main" Requires="p14">
          <p:contentPart p14:bwMode="auto" r:id="rId304">
            <p14:nvContentPartPr>
              <p14:cNvPr id="167" name="Ink 166">
                <a:extLst>
                  <a:ext uri="{FF2B5EF4-FFF2-40B4-BE49-F238E27FC236}">
                    <a16:creationId xmlns:a16="http://schemas.microsoft.com/office/drawing/2014/main" id="{FFFD3C55-2152-F816-F4FA-59447E23F8F5}"/>
                  </a:ext>
                </a:extLst>
              </p14:cNvPr>
              <p14:cNvContentPartPr/>
              <p14:nvPr/>
            </p14:nvContentPartPr>
            <p14:xfrm>
              <a:off x="2617956" y="3873908"/>
              <a:ext cx="10800" cy="12240"/>
            </p14:xfrm>
          </p:contentPart>
        </mc:Choice>
        <mc:Fallback>
          <p:pic>
            <p:nvPicPr>
              <p:cNvPr id="167" name="Ink 166">
                <a:extLst>
                  <a:ext uri="{FF2B5EF4-FFF2-40B4-BE49-F238E27FC236}">
                    <a16:creationId xmlns:a16="http://schemas.microsoft.com/office/drawing/2014/main" id="{FFFD3C55-2152-F816-F4FA-59447E23F8F5}"/>
                  </a:ext>
                </a:extLst>
              </p:cNvPr>
              <p:cNvPicPr/>
              <p:nvPr/>
            </p:nvPicPr>
            <p:blipFill>
              <a:blip r:embed="rId305"/>
              <a:stretch>
                <a:fillRect/>
              </a:stretch>
            </p:blipFill>
            <p:spPr>
              <a:xfrm>
                <a:off x="2600316" y="3855908"/>
                <a:ext cx="46440" cy="47880"/>
              </a:xfrm>
              <a:prstGeom prst="rect">
                <a:avLst/>
              </a:prstGeom>
            </p:spPr>
          </p:pic>
        </mc:Fallback>
      </mc:AlternateContent>
      <mc:AlternateContent xmlns:mc="http://schemas.openxmlformats.org/markup-compatibility/2006">
        <mc:Choice xmlns:p14="http://schemas.microsoft.com/office/powerpoint/2010/main" Requires="p14">
          <p:contentPart p14:bwMode="auto" r:id="rId306">
            <p14:nvContentPartPr>
              <p14:cNvPr id="169" name="Ink 168">
                <a:extLst>
                  <a:ext uri="{FF2B5EF4-FFF2-40B4-BE49-F238E27FC236}">
                    <a16:creationId xmlns:a16="http://schemas.microsoft.com/office/drawing/2014/main" id="{19C577E1-0E9C-54C2-BD6F-6D9F36166525}"/>
                  </a:ext>
                </a:extLst>
              </p14:cNvPr>
              <p14:cNvContentPartPr/>
              <p14:nvPr/>
            </p14:nvContentPartPr>
            <p14:xfrm>
              <a:off x="2349396" y="3794708"/>
              <a:ext cx="354600" cy="60480"/>
            </p14:xfrm>
          </p:contentPart>
        </mc:Choice>
        <mc:Fallback>
          <p:pic>
            <p:nvPicPr>
              <p:cNvPr id="169" name="Ink 168">
                <a:extLst>
                  <a:ext uri="{FF2B5EF4-FFF2-40B4-BE49-F238E27FC236}">
                    <a16:creationId xmlns:a16="http://schemas.microsoft.com/office/drawing/2014/main" id="{19C577E1-0E9C-54C2-BD6F-6D9F36166525}"/>
                  </a:ext>
                </a:extLst>
              </p:cNvPr>
              <p:cNvPicPr/>
              <p:nvPr/>
            </p:nvPicPr>
            <p:blipFill>
              <a:blip r:embed="rId307"/>
              <a:stretch>
                <a:fillRect/>
              </a:stretch>
            </p:blipFill>
            <p:spPr>
              <a:xfrm>
                <a:off x="2331756" y="3776708"/>
                <a:ext cx="390240" cy="96120"/>
              </a:xfrm>
              <a:prstGeom prst="rect">
                <a:avLst/>
              </a:prstGeom>
            </p:spPr>
          </p:pic>
        </mc:Fallback>
      </mc:AlternateContent>
      <mc:AlternateContent xmlns:mc="http://schemas.openxmlformats.org/markup-compatibility/2006">
        <mc:Choice xmlns:p14="http://schemas.microsoft.com/office/powerpoint/2010/main" Requires="p14">
          <p:contentPart p14:bwMode="auto" r:id="rId308">
            <p14:nvContentPartPr>
              <p14:cNvPr id="170" name="Ink 169">
                <a:extLst>
                  <a:ext uri="{FF2B5EF4-FFF2-40B4-BE49-F238E27FC236}">
                    <a16:creationId xmlns:a16="http://schemas.microsoft.com/office/drawing/2014/main" id="{82B5FDCB-A33E-86E4-E30A-A0EC8F3FCAB3}"/>
                  </a:ext>
                </a:extLst>
              </p14:cNvPr>
              <p14:cNvContentPartPr/>
              <p14:nvPr/>
            </p14:nvContentPartPr>
            <p14:xfrm>
              <a:off x="1177956" y="3859868"/>
              <a:ext cx="896040" cy="50760"/>
            </p14:xfrm>
          </p:contentPart>
        </mc:Choice>
        <mc:Fallback>
          <p:pic>
            <p:nvPicPr>
              <p:cNvPr id="170" name="Ink 169">
                <a:extLst>
                  <a:ext uri="{FF2B5EF4-FFF2-40B4-BE49-F238E27FC236}">
                    <a16:creationId xmlns:a16="http://schemas.microsoft.com/office/drawing/2014/main" id="{82B5FDCB-A33E-86E4-E30A-A0EC8F3FCAB3}"/>
                  </a:ext>
                </a:extLst>
              </p:cNvPr>
              <p:cNvPicPr/>
              <p:nvPr/>
            </p:nvPicPr>
            <p:blipFill>
              <a:blip r:embed="rId309"/>
              <a:stretch>
                <a:fillRect/>
              </a:stretch>
            </p:blipFill>
            <p:spPr>
              <a:xfrm>
                <a:off x="1160316" y="3842228"/>
                <a:ext cx="931680" cy="86400"/>
              </a:xfrm>
              <a:prstGeom prst="rect">
                <a:avLst/>
              </a:prstGeom>
            </p:spPr>
          </p:pic>
        </mc:Fallback>
      </mc:AlternateContent>
      <mc:AlternateContent xmlns:mc="http://schemas.openxmlformats.org/markup-compatibility/2006">
        <mc:Choice xmlns:p14="http://schemas.microsoft.com/office/powerpoint/2010/main" Requires="p14">
          <p:contentPart p14:bwMode="auto" r:id="rId310">
            <p14:nvContentPartPr>
              <p14:cNvPr id="172" name="Ink 171">
                <a:extLst>
                  <a:ext uri="{FF2B5EF4-FFF2-40B4-BE49-F238E27FC236}">
                    <a16:creationId xmlns:a16="http://schemas.microsoft.com/office/drawing/2014/main" id="{F3E641B6-949B-7BEE-F8A1-A4DFDF1A6BED}"/>
                  </a:ext>
                </a:extLst>
              </p14:cNvPr>
              <p14:cNvContentPartPr/>
              <p14:nvPr/>
            </p14:nvContentPartPr>
            <p14:xfrm>
              <a:off x="530676" y="3850868"/>
              <a:ext cx="620640" cy="43560"/>
            </p14:xfrm>
          </p:contentPart>
        </mc:Choice>
        <mc:Fallback>
          <p:pic>
            <p:nvPicPr>
              <p:cNvPr id="172" name="Ink 171">
                <a:extLst>
                  <a:ext uri="{FF2B5EF4-FFF2-40B4-BE49-F238E27FC236}">
                    <a16:creationId xmlns:a16="http://schemas.microsoft.com/office/drawing/2014/main" id="{F3E641B6-949B-7BEE-F8A1-A4DFDF1A6BED}"/>
                  </a:ext>
                </a:extLst>
              </p:cNvPr>
              <p:cNvPicPr/>
              <p:nvPr/>
            </p:nvPicPr>
            <p:blipFill>
              <a:blip r:embed="rId311"/>
              <a:stretch>
                <a:fillRect/>
              </a:stretch>
            </p:blipFill>
            <p:spPr>
              <a:xfrm>
                <a:off x="513036" y="3832868"/>
                <a:ext cx="656280" cy="79200"/>
              </a:xfrm>
              <a:prstGeom prst="rect">
                <a:avLst/>
              </a:prstGeom>
            </p:spPr>
          </p:pic>
        </mc:Fallback>
      </mc:AlternateContent>
      <mc:AlternateContent xmlns:mc="http://schemas.openxmlformats.org/markup-compatibility/2006">
        <mc:Choice xmlns:p14="http://schemas.microsoft.com/office/powerpoint/2010/main" Requires="p14">
          <p:contentPart p14:bwMode="auto" r:id="rId312">
            <p14:nvContentPartPr>
              <p14:cNvPr id="177" name="Ink 176">
                <a:extLst>
                  <a:ext uri="{FF2B5EF4-FFF2-40B4-BE49-F238E27FC236}">
                    <a16:creationId xmlns:a16="http://schemas.microsoft.com/office/drawing/2014/main" id="{1F2202A9-62FA-68AC-04B4-6EE05241A8B2}"/>
                  </a:ext>
                </a:extLst>
              </p14:cNvPr>
              <p14:cNvContentPartPr/>
              <p14:nvPr/>
            </p14:nvContentPartPr>
            <p14:xfrm>
              <a:off x="8559036" y="3827108"/>
              <a:ext cx="104400" cy="18000"/>
            </p14:xfrm>
          </p:contentPart>
        </mc:Choice>
        <mc:Fallback>
          <p:pic>
            <p:nvPicPr>
              <p:cNvPr id="177" name="Ink 176">
                <a:extLst>
                  <a:ext uri="{FF2B5EF4-FFF2-40B4-BE49-F238E27FC236}">
                    <a16:creationId xmlns:a16="http://schemas.microsoft.com/office/drawing/2014/main" id="{1F2202A9-62FA-68AC-04B4-6EE05241A8B2}"/>
                  </a:ext>
                </a:extLst>
              </p:cNvPr>
              <p:cNvPicPr/>
              <p:nvPr/>
            </p:nvPicPr>
            <p:blipFill>
              <a:blip r:embed="rId313"/>
              <a:stretch>
                <a:fillRect/>
              </a:stretch>
            </p:blipFill>
            <p:spPr>
              <a:xfrm>
                <a:off x="8541036" y="3809108"/>
                <a:ext cx="140040" cy="53640"/>
              </a:xfrm>
              <a:prstGeom prst="rect">
                <a:avLst/>
              </a:prstGeom>
            </p:spPr>
          </p:pic>
        </mc:Fallback>
      </mc:AlternateContent>
      <mc:AlternateContent xmlns:mc="http://schemas.openxmlformats.org/markup-compatibility/2006">
        <mc:Choice xmlns:p14="http://schemas.microsoft.com/office/powerpoint/2010/main" Requires="p14">
          <p:contentPart p14:bwMode="auto" r:id="rId314">
            <p14:nvContentPartPr>
              <p14:cNvPr id="178" name="Ink 177">
                <a:extLst>
                  <a:ext uri="{FF2B5EF4-FFF2-40B4-BE49-F238E27FC236}">
                    <a16:creationId xmlns:a16="http://schemas.microsoft.com/office/drawing/2014/main" id="{90E43684-E709-6359-A538-F3AC9C481313}"/>
                  </a:ext>
                </a:extLst>
              </p14:cNvPr>
              <p14:cNvContentPartPr/>
              <p14:nvPr/>
            </p14:nvContentPartPr>
            <p14:xfrm>
              <a:off x="8484516" y="3817388"/>
              <a:ext cx="727560" cy="53640"/>
            </p14:xfrm>
          </p:contentPart>
        </mc:Choice>
        <mc:Fallback>
          <p:pic>
            <p:nvPicPr>
              <p:cNvPr id="178" name="Ink 177">
                <a:extLst>
                  <a:ext uri="{FF2B5EF4-FFF2-40B4-BE49-F238E27FC236}">
                    <a16:creationId xmlns:a16="http://schemas.microsoft.com/office/drawing/2014/main" id="{90E43684-E709-6359-A538-F3AC9C481313}"/>
                  </a:ext>
                </a:extLst>
              </p:cNvPr>
              <p:cNvPicPr/>
              <p:nvPr/>
            </p:nvPicPr>
            <p:blipFill>
              <a:blip r:embed="rId315"/>
              <a:stretch>
                <a:fillRect/>
              </a:stretch>
            </p:blipFill>
            <p:spPr>
              <a:xfrm>
                <a:off x="8466876" y="3799388"/>
                <a:ext cx="763200" cy="89280"/>
              </a:xfrm>
              <a:prstGeom prst="rect">
                <a:avLst/>
              </a:prstGeom>
            </p:spPr>
          </p:pic>
        </mc:Fallback>
      </mc:AlternateContent>
      <mc:AlternateContent xmlns:mc="http://schemas.openxmlformats.org/markup-compatibility/2006">
        <mc:Choice xmlns:p14="http://schemas.microsoft.com/office/powerpoint/2010/main" Requires="p14">
          <p:contentPart p14:bwMode="auto" r:id="rId316">
            <p14:nvContentPartPr>
              <p14:cNvPr id="184" name="Ink 183">
                <a:extLst>
                  <a:ext uri="{FF2B5EF4-FFF2-40B4-BE49-F238E27FC236}">
                    <a16:creationId xmlns:a16="http://schemas.microsoft.com/office/drawing/2014/main" id="{3ED6177C-FC0A-2EC4-B071-57C0D3F6C444}"/>
                  </a:ext>
                </a:extLst>
              </p14:cNvPr>
              <p14:cNvContentPartPr/>
              <p14:nvPr/>
            </p14:nvContentPartPr>
            <p14:xfrm>
              <a:off x="3518676" y="3763388"/>
              <a:ext cx="556920" cy="113400"/>
            </p14:xfrm>
          </p:contentPart>
        </mc:Choice>
        <mc:Fallback>
          <p:pic>
            <p:nvPicPr>
              <p:cNvPr id="184" name="Ink 183">
                <a:extLst>
                  <a:ext uri="{FF2B5EF4-FFF2-40B4-BE49-F238E27FC236}">
                    <a16:creationId xmlns:a16="http://schemas.microsoft.com/office/drawing/2014/main" id="{3ED6177C-FC0A-2EC4-B071-57C0D3F6C444}"/>
                  </a:ext>
                </a:extLst>
              </p:cNvPr>
              <p:cNvPicPr/>
              <p:nvPr/>
            </p:nvPicPr>
            <p:blipFill>
              <a:blip r:embed="rId317"/>
              <a:stretch>
                <a:fillRect/>
              </a:stretch>
            </p:blipFill>
            <p:spPr>
              <a:xfrm>
                <a:off x="3500676" y="3745388"/>
                <a:ext cx="592560" cy="149040"/>
              </a:xfrm>
              <a:prstGeom prst="rect">
                <a:avLst/>
              </a:prstGeom>
            </p:spPr>
          </p:pic>
        </mc:Fallback>
      </mc:AlternateContent>
      <mc:AlternateContent xmlns:mc="http://schemas.openxmlformats.org/markup-compatibility/2006">
        <mc:Choice xmlns:p14="http://schemas.microsoft.com/office/powerpoint/2010/main" Requires="p14">
          <p:contentPart p14:bwMode="auto" r:id="rId318">
            <p14:nvContentPartPr>
              <p14:cNvPr id="186" name="Ink 185">
                <a:extLst>
                  <a:ext uri="{FF2B5EF4-FFF2-40B4-BE49-F238E27FC236}">
                    <a16:creationId xmlns:a16="http://schemas.microsoft.com/office/drawing/2014/main" id="{570ADBB7-9C48-26A2-1800-3CC0C21E7189}"/>
                  </a:ext>
                </a:extLst>
              </p14:cNvPr>
              <p14:cNvContentPartPr/>
              <p14:nvPr/>
            </p14:nvContentPartPr>
            <p14:xfrm>
              <a:off x="2817756" y="3816308"/>
              <a:ext cx="576360" cy="45720"/>
            </p14:xfrm>
          </p:contentPart>
        </mc:Choice>
        <mc:Fallback>
          <p:pic>
            <p:nvPicPr>
              <p:cNvPr id="186" name="Ink 185">
                <a:extLst>
                  <a:ext uri="{FF2B5EF4-FFF2-40B4-BE49-F238E27FC236}">
                    <a16:creationId xmlns:a16="http://schemas.microsoft.com/office/drawing/2014/main" id="{570ADBB7-9C48-26A2-1800-3CC0C21E7189}"/>
                  </a:ext>
                </a:extLst>
              </p:cNvPr>
              <p:cNvPicPr/>
              <p:nvPr/>
            </p:nvPicPr>
            <p:blipFill>
              <a:blip r:embed="rId319"/>
              <a:stretch>
                <a:fillRect/>
              </a:stretch>
            </p:blipFill>
            <p:spPr>
              <a:xfrm>
                <a:off x="2800116" y="3798668"/>
                <a:ext cx="612000" cy="81360"/>
              </a:xfrm>
              <a:prstGeom prst="rect">
                <a:avLst/>
              </a:prstGeom>
            </p:spPr>
          </p:pic>
        </mc:Fallback>
      </mc:AlternateContent>
      <mc:AlternateContent xmlns:mc="http://schemas.openxmlformats.org/markup-compatibility/2006">
        <mc:Choice xmlns:p14="http://schemas.microsoft.com/office/powerpoint/2010/main" Requires="p14">
          <p:contentPart p14:bwMode="auto" r:id="rId320">
            <p14:nvContentPartPr>
              <p14:cNvPr id="288" name="Ink 287">
                <a:extLst>
                  <a:ext uri="{FF2B5EF4-FFF2-40B4-BE49-F238E27FC236}">
                    <a16:creationId xmlns:a16="http://schemas.microsoft.com/office/drawing/2014/main" id="{07BD3257-1D56-DCBC-7B73-DBE7C12585C1}"/>
                  </a:ext>
                </a:extLst>
              </p14:cNvPr>
              <p14:cNvContentPartPr/>
              <p14:nvPr/>
            </p14:nvContentPartPr>
            <p14:xfrm>
              <a:off x="2833236" y="3803708"/>
              <a:ext cx="1469880" cy="502560"/>
            </p14:xfrm>
          </p:contentPart>
        </mc:Choice>
        <mc:Fallback>
          <p:pic>
            <p:nvPicPr>
              <p:cNvPr id="288" name="Ink 287">
                <a:extLst>
                  <a:ext uri="{FF2B5EF4-FFF2-40B4-BE49-F238E27FC236}">
                    <a16:creationId xmlns:a16="http://schemas.microsoft.com/office/drawing/2014/main" id="{07BD3257-1D56-DCBC-7B73-DBE7C12585C1}"/>
                  </a:ext>
                </a:extLst>
              </p:cNvPr>
              <p:cNvPicPr/>
              <p:nvPr/>
            </p:nvPicPr>
            <p:blipFill>
              <a:blip r:embed="rId321"/>
              <a:stretch>
                <a:fillRect/>
              </a:stretch>
            </p:blipFill>
            <p:spPr>
              <a:xfrm>
                <a:off x="2815236" y="3786068"/>
                <a:ext cx="1505520" cy="538200"/>
              </a:xfrm>
              <a:prstGeom prst="rect">
                <a:avLst/>
              </a:prstGeom>
            </p:spPr>
          </p:pic>
        </mc:Fallback>
      </mc:AlternateContent>
      <mc:AlternateContent xmlns:mc="http://schemas.openxmlformats.org/markup-compatibility/2006">
        <mc:Choice xmlns:p14="http://schemas.microsoft.com/office/powerpoint/2010/main" Requires="p14">
          <p:contentPart p14:bwMode="auto" r:id="rId322">
            <p14:nvContentPartPr>
              <p14:cNvPr id="200" name="Ink 199">
                <a:extLst>
                  <a:ext uri="{FF2B5EF4-FFF2-40B4-BE49-F238E27FC236}">
                    <a16:creationId xmlns:a16="http://schemas.microsoft.com/office/drawing/2014/main" id="{AF089983-C86F-1115-B3A0-CE70ED8E3325}"/>
                  </a:ext>
                </a:extLst>
              </p14:cNvPr>
              <p14:cNvContentPartPr/>
              <p14:nvPr/>
            </p14:nvContentPartPr>
            <p14:xfrm>
              <a:off x="541116" y="4236428"/>
              <a:ext cx="745920" cy="57960"/>
            </p14:xfrm>
          </p:contentPart>
        </mc:Choice>
        <mc:Fallback>
          <p:pic>
            <p:nvPicPr>
              <p:cNvPr id="200" name="Ink 199">
                <a:extLst>
                  <a:ext uri="{FF2B5EF4-FFF2-40B4-BE49-F238E27FC236}">
                    <a16:creationId xmlns:a16="http://schemas.microsoft.com/office/drawing/2014/main" id="{AF089983-C86F-1115-B3A0-CE70ED8E3325}"/>
                  </a:ext>
                </a:extLst>
              </p:cNvPr>
              <p:cNvPicPr/>
              <p:nvPr/>
            </p:nvPicPr>
            <p:blipFill>
              <a:blip r:embed="rId323"/>
              <a:stretch>
                <a:fillRect/>
              </a:stretch>
            </p:blipFill>
            <p:spPr>
              <a:xfrm>
                <a:off x="523116" y="4218428"/>
                <a:ext cx="781560" cy="93600"/>
              </a:xfrm>
              <a:prstGeom prst="rect">
                <a:avLst/>
              </a:prstGeom>
            </p:spPr>
          </p:pic>
        </mc:Fallback>
      </mc:AlternateContent>
      <mc:AlternateContent xmlns:mc="http://schemas.openxmlformats.org/markup-compatibility/2006">
        <mc:Choice xmlns:p14="http://schemas.microsoft.com/office/powerpoint/2010/main" Requires="p14">
          <p:contentPart p14:bwMode="auto" r:id="rId324">
            <p14:nvContentPartPr>
              <p14:cNvPr id="207" name="Ink 206">
                <a:extLst>
                  <a:ext uri="{FF2B5EF4-FFF2-40B4-BE49-F238E27FC236}">
                    <a16:creationId xmlns:a16="http://schemas.microsoft.com/office/drawing/2014/main" id="{E6641BAB-E39C-FC5F-0905-2CEB1A3CC9DD}"/>
                  </a:ext>
                </a:extLst>
              </p14:cNvPr>
              <p14:cNvContentPartPr/>
              <p14:nvPr/>
            </p14:nvContentPartPr>
            <p14:xfrm>
              <a:off x="7857396" y="4272428"/>
              <a:ext cx="187200" cy="29160"/>
            </p14:xfrm>
          </p:contentPart>
        </mc:Choice>
        <mc:Fallback>
          <p:pic>
            <p:nvPicPr>
              <p:cNvPr id="207" name="Ink 206">
                <a:extLst>
                  <a:ext uri="{FF2B5EF4-FFF2-40B4-BE49-F238E27FC236}">
                    <a16:creationId xmlns:a16="http://schemas.microsoft.com/office/drawing/2014/main" id="{E6641BAB-E39C-FC5F-0905-2CEB1A3CC9DD}"/>
                  </a:ext>
                </a:extLst>
              </p:cNvPr>
              <p:cNvPicPr/>
              <p:nvPr/>
            </p:nvPicPr>
            <p:blipFill>
              <a:blip r:embed="rId325"/>
              <a:stretch>
                <a:fillRect/>
              </a:stretch>
            </p:blipFill>
            <p:spPr>
              <a:xfrm>
                <a:off x="7839756" y="4254788"/>
                <a:ext cx="222840" cy="64800"/>
              </a:xfrm>
              <a:prstGeom prst="rect">
                <a:avLst/>
              </a:prstGeom>
            </p:spPr>
          </p:pic>
        </mc:Fallback>
      </mc:AlternateContent>
      <mc:AlternateContent xmlns:mc="http://schemas.openxmlformats.org/markup-compatibility/2006">
        <mc:Choice xmlns:p14="http://schemas.microsoft.com/office/powerpoint/2010/main" Requires="p14">
          <p:contentPart p14:bwMode="auto" r:id="rId326">
            <p14:nvContentPartPr>
              <p14:cNvPr id="208" name="Ink 207">
                <a:extLst>
                  <a:ext uri="{FF2B5EF4-FFF2-40B4-BE49-F238E27FC236}">
                    <a16:creationId xmlns:a16="http://schemas.microsoft.com/office/drawing/2014/main" id="{D87DAB36-49D0-BBA1-F8C7-64CD7B14155E}"/>
                  </a:ext>
                </a:extLst>
              </p14:cNvPr>
              <p14:cNvContentPartPr/>
              <p14:nvPr/>
            </p14:nvContentPartPr>
            <p14:xfrm>
              <a:off x="7940196" y="4677068"/>
              <a:ext cx="1281240" cy="97920"/>
            </p14:xfrm>
          </p:contentPart>
        </mc:Choice>
        <mc:Fallback>
          <p:pic>
            <p:nvPicPr>
              <p:cNvPr id="208" name="Ink 207">
                <a:extLst>
                  <a:ext uri="{FF2B5EF4-FFF2-40B4-BE49-F238E27FC236}">
                    <a16:creationId xmlns:a16="http://schemas.microsoft.com/office/drawing/2014/main" id="{D87DAB36-49D0-BBA1-F8C7-64CD7B14155E}"/>
                  </a:ext>
                </a:extLst>
              </p:cNvPr>
              <p:cNvPicPr/>
              <p:nvPr/>
            </p:nvPicPr>
            <p:blipFill>
              <a:blip r:embed="rId327"/>
              <a:stretch>
                <a:fillRect/>
              </a:stretch>
            </p:blipFill>
            <p:spPr>
              <a:xfrm>
                <a:off x="7922196" y="4659428"/>
                <a:ext cx="1316880" cy="133560"/>
              </a:xfrm>
              <a:prstGeom prst="rect">
                <a:avLst/>
              </a:prstGeom>
            </p:spPr>
          </p:pic>
        </mc:Fallback>
      </mc:AlternateContent>
      <mc:AlternateContent xmlns:mc="http://schemas.openxmlformats.org/markup-compatibility/2006">
        <mc:Choice xmlns:p14="http://schemas.microsoft.com/office/powerpoint/2010/main" Requires="p14">
          <p:contentPart p14:bwMode="auto" r:id="rId328">
            <p14:nvContentPartPr>
              <p14:cNvPr id="174" name="Ink 173">
                <a:extLst>
                  <a:ext uri="{FF2B5EF4-FFF2-40B4-BE49-F238E27FC236}">
                    <a16:creationId xmlns:a16="http://schemas.microsoft.com/office/drawing/2014/main" id="{1CA91B4F-AF2A-2210-F397-2FC30B09E18B}"/>
                  </a:ext>
                </a:extLst>
              </p14:cNvPr>
              <p14:cNvContentPartPr/>
              <p14:nvPr/>
            </p14:nvContentPartPr>
            <p14:xfrm>
              <a:off x="8649036" y="4272428"/>
              <a:ext cx="578880" cy="24840"/>
            </p14:xfrm>
          </p:contentPart>
        </mc:Choice>
        <mc:Fallback>
          <p:pic>
            <p:nvPicPr>
              <p:cNvPr id="174" name="Ink 173">
                <a:extLst>
                  <a:ext uri="{FF2B5EF4-FFF2-40B4-BE49-F238E27FC236}">
                    <a16:creationId xmlns:a16="http://schemas.microsoft.com/office/drawing/2014/main" id="{1CA91B4F-AF2A-2210-F397-2FC30B09E18B}"/>
                  </a:ext>
                </a:extLst>
              </p:cNvPr>
              <p:cNvPicPr/>
              <p:nvPr/>
            </p:nvPicPr>
            <p:blipFill>
              <a:blip r:embed="rId329"/>
              <a:stretch>
                <a:fillRect/>
              </a:stretch>
            </p:blipFill>
            <p:spPr>
              <a:xfrm>
                <a:off x="8631396" y="4254788"/>
                <a:ext cx="614520" cy="60480"/>
              </a:xfrm>
              <a:prstGeom prst="rect">
                <a:avLst/>
              </a:prstGeom>
            </p:spPr>
          </p:pic>
        </mc:Fallback>
      </mc:AlternateContent>
      <mc:AlternateContent xmlns:mc="http://schemas.openxmlformats.org/markup-compatibility/2006">
        <mc:Choice xmlns:p14="http://schemas.microsoft.com/office/powerpoint/2010/main" Requires="p14">
          <p:contentPart p14:bwMode="auto" r:id="rId330">
            <p14:nvContentPartPr>
              <p14:cNvPr id="175" name="Ink 174">
                <a:extLst>
                  <a:ext uri="{FF2B5EF4-FFF2-40B4-BE49-F238E27FC236}">
                    <a16:creationId xmlns:a16="http://schemas.microsoft.com/office/drawing/2014/main" id="{EC1F5C7A-5B8F-E0C4-79EC-BEA52628AF5A}"/>
                  </a:ext>
                </a:extLst>
              </p14:cNvPr>
              <p14:cNvContentPartPr/>
              <p14:nvPr/>
            </p14:nvContentPartPr>
            <p14:xfrm>
              <a:off x="7916796" y="4310588"/>
              <a:ext cx="442440" cy="19080"/>
            </p14:xfrm>
          </p:contentPart>
        </mc:Choice>
        <mc:Fallback>
          <p:pic>
            <p:nvPicPr>
              <p:cNvPr id="175" name="Ink 174">
                <a:extLst>
                  <a:ext uri="{FF2B5EF4-FFF2-40B4-BE49-F238E27FC236}">
                    <a16:creationId xmlns:a16="http://schemas.microsoft.com/office/drawing/2014/main" id="{EC1F5C7A-5B8F-E0C4-79EC-BEA52628AF5A}"/>
                  </a:ext>
                </a:extLst>
              </p:cNvPr>
              <p:cNvPicPr/>
              <p:nvPr/>
            </p:nvPicPr>
            <p:blipFill>
              <a:blip r:embed="rId331"/>
              <a:stretch>
                <a:fillRect/>
              </a:stretch>
            </p:blipFill>
            <p:spPr>
              <a:xfrm>
                <a:off x="7898796" y="4292588"/>
                <a:ext cx="478080" cy="54720"/>
              </a:xfrm>
              <a:prstGeom prst="rect">
                <a:avLst/>
              </a:prstGeom>
            </p:spPr>
          </p:pic>
        </mc:Fallback>
      </mc:AlternateContent>
      <mc:AlternateContent xmlns:mc="http://schemas.openxmlformats.org/markup-compatibility/2006">
        <mc:Choice xmlns:p14="http://schemas.microsoft.com/office/powerpoint/2010/main" Requires="p14">
          <p:contentPart p14:bwMode="auto" r:id="rId332">
            <p14:nvContentPartPr>
              <p14:cNvPr id="290" name="Ink 289">
                <a:extLst>
                  <a:ext uri="{FF2B5EF4-FFF2-40B4-BE49-F238E27FC236}">
                    <a16:creationId xmlns:a16="http://schemas.microsoft.com/office/drawing/2014/main" id="{F138125E-0558-E06B-8729-9984A559501B}"/>
                  </a:ext>
                </a:extLst>
              </p14:cNvPr>
              <p14:cNvContentPartPr/>
              <p14:nvPr/>
            </p14:nvContentPartPr>
            <p14:xfrm>
              <a:off x="3735756" y="4229228"/>
              <a:ext cx="3623400" cy="688320"/>
            </p14:xfrm>
          </p:contentPart>
        </mc:Choice>
        <mc:Fallback>
          <p:pic>
            <p:nvPicPr>
              <p:cNvPr id="290" name="Ink 289">
                <a:extLst>
                  <a:ext uri="{FF2B5EF4-FFF2-40B4-BE49-F238E27FC236}">
                    <a16:creationId xmlns:a16="http://schemas.microsoft.com/office/drawing/2014/main" id="{F138125E-0558-E06B-8729-9984A559501B}"/>
                  </a:ext>
                </a:extLst>
              </p:cNvPr>
              <p:cNvPicPr/>
              <p:nvPr/>
            </p:nvPicPr>
            <p:blipFill>
              <a:blip r:embed="rId333"/>
              <a:stretch>
                <a:fillRect/>
              </a:stretch>
            </p:blipFill>
            <p:spPr>
              <a:xfrm>
                <a:off x="3718116" y="4211228"/>
                <a:ext cx="3659040" cy="723960"/>
              </a:xfrm>
              <a:prstGeom prst="rect">
                <a:avLst/>
              </a:prstGeom>
            </p:spPr>
          </p:pic>
        </mc:Fallback>
      </mc:AlternateContent>
      <mc:AlternateContent xmlns:mc="http://schemas.openxmlformats.org/markup-compatibility/2006">
        <mc:Choice xmlns:p14="http://schemas.microsoft.com/office/powerpoint/2010/main" Requires="p14">
          <p:contentPart p14:bwMode="auto" r:id="rId334">
            <p14:nvContentPartPr>
              <p14:cNvPr id="190" name="Ink 189">
                <a:extLst>
                  <a:ext uri="{FF2B5EF4-FFF2-40B4-BE49-F238E27FC236}">
                    <a16:creationId xmlns:a16="http://schemas.microsoft.com/office/drawing/2014/main" id="{9E1E3F0A-4786-B7A3-1F94-7B281EBDEC9E}"/>
                  </a:ext>
                </a:extLst>
              </p14:cNvPr>
              <p14:cNvContentPartPr/>
              <p14:nvPr/>
            </p14:nvContentPartPr>
            <p14:xfrm>
              <a:off x="6577236" y="4307348"/>
              <a:ext cx="403200" cy="33840"/>
            </p14:xfrm>
          </p:contentPart>
        </mc:Choice>
        <mc:Fallback>
          <p:pic>
            <p:nvPicPr>
              <p:cNvPr id="190" name="Ink 189">
                <a:extLst>
                  <a:ext uri="{FF2B5EF4-FFF2-40B4-BE49-F238E27FC236}">
                    <a16:creationId xmlns:a16="http://schemas.microsoft.com/office/drawing/2014/main" id="{9E1E3F0A-4786-B7A3-1F94-7B281EBDEC9E}"/>
                  </a:ext>
                </a:extLst>
              </p:cNvPr>
              <p:cNvPicPr/>
              <p:nvPr/>
            </p:nvPicPr>
            <p:blipFill>
              <a:blip r:embed="rId335"/>
              <a:stretch>
                <a:fillRect/>
              </a:stretch>
            </p:blipFill>
            <p:spPr>
              <a:xfrm>
                <a:off x="6559236" y="4289348"/>
                <a:ext cx="438840" cy="69480"/>
              </a:xfrm>
              <a:prstGeom prst="rect">
                <a:avLst/>
              </a:prstGeom>
            </p:spPr>
          </p:pic>
        </mc:Fallback>
      </mc:AlternateContent>
      <mc:AlternateContent xmlns:mc="http://schemas.openxmlformats.org/markup-compatibility/2006">
        <mc:Choice xmlns:p14="http://schemas.microsoft.com/office/powerpoint/2010/main" Requires="p14">
          <p:contentPart p14:bwMode="auto" r:id="rId336">
            <p14:nvContentPartPr>
              <p14:cNvPr id="191" name="Ink 190">
                <a:extLst>
                  <a:ext uri="{FF2B5EF4-FFF2-40B4-BE49-F238E27FC236}">
                    <a16:creationId xmlns:a16="http://schemas.microsoft.com/office/drawing/2014/main" id="{2D6EE911-E98F-85BD-E62A-16C488EDA9D8}"/>
                  </a:ext>
                </a:extLst>
              </p14:cNvPr>
              <p14:cNvContentPartPr/>
              <p14:nvPr/>
            </p14:nvContentPartPr>
            <p14:xfrm>
              <a:off x="5661756" y="4281788"/>
              <a:ext cx="755640" cy="32040"/>
            </p14:xfrm>
          </p:contentPart>
        </mc:Choice>
        <mc:Fallback>
          <p:pic>
            <p:nvPicPr>
              <p:cNvPr id="191" name="Ink 190">
                <a:extLst>
                  <a:ext uri="{FF2B5EF4-FFF2-40B4-BE49-F238E27FC236}">
                    <a16:creationId xmlns:a16="http://schemas.microsoft.com/office/drawing/2014/main" id="{2D6EE911-E98F-85BD-E62A-16C488EDA9D8}"/>
                  </a:ext>
                </a:extLst>
              </p:cNvPr>
              <p:cNvPicPr/>
              <p:nvPr/>
            </p:nvPicPr>
            <p:blipFill>
              <a:blip r:embed="rId337"/>
              <a:stretch>
                <a:fillRect/>
              </a:stretch>
            </p:blipFill>
            <p:spPr>
              <a:xfrm>
                <a:off x="5644116" y="4264148"/>
                <a:ext cx="791280" cy="67680"/>
              </a:xfrm>
              <a:prstGeom prst="rect">
                <a:avLst/>
              </a:prstGeom>
            </p:spPr>
          </p:pic>
        </mc:Fallback>
      </mc:AlternateContent>
      <mc:AlternateContent xmlns:mc="http://schemas.openxmlformats.org/markup-compatibility/2006">
        <mc:Choice xmlns:p14="http://schemas.microsoft.com/office/powerpoint/2010/main" Requires="p14">
          <p:contentPart p14:bwMode="auto" r:id="rId338">
            <p14:nvContentPartPr>
              <p14:cNvPr id="192" name="Ink 191">
                <a:extLst>
                  <a:ext uri="{FF2B5EF4-FFF2-40B4-BE49-F238E27FC236}">
                    <a16:creationId xmlns:a16="http://schemas.microsoft.com/office/drawing/2014/main" id="{D3DFEB4B-680E-7CB1-2861-EA6601A0C9CC}"/>
                  </a:ext>
                </a:extLst>
              </p14:cNvPr>
              <p14:cNvContentPartPr/>
              <p14:nvPr/>
            </p14:nvContentPartPr>
            <p14:xfrm>
              <a:off x="5184036" y="4291868"/>
              <a:ext cx="403200" cy="19080"/>
            </p14:xfrm>
          </p:contentPart>
        </mc:Choice>
        <mc:Fallback>
          <p:pic>
            <p:nvPicPr>
              <p:cNvPr id="192" name="Ink 191">
                <a:extLst>
                  <a:ext uri="{FF2B5EF4-FFF2-40B4-BE49-F238E27FC236}">
                    <a16:creationId xmlns:a16="http://schemas.microsoft.com/office/drawing/2014/main" id="{D3DFEB4B-680E-7CB1-2861-EA6601A0C9CC}"/>
                  </a:ext>
                </a:extLst>
              </p:cNvPr>
              <p:cNvPicPr/>
              <p:nvPr/>
            </p:nvPicPr>
            <p:blipFill>
              <a:blip r:embed="rId339"/>
              <a:stretch>
                <a:fillRect/>
              </a:stretch>
            </p:blipFill>
            <p:spPr>
              <a:xfrm>
                <a:off x="5166396" y="4274228"/>
                <a:ext cx="438840" cy="54720"/>
              </a:xfrm>
              <a:prstGeom prst="rect">
                <a:avLst/>
              </a:prstGeom>
            </p:spPr>
          </p:pic>
        </mc:Fallback>
      </mc:AlternateContent>
      <mc:AlternateContent xmlns:mc="http://schemas.openxmlformats.org/markup-compatibility/2006">
        <mc:Choice xmlns:p14="http://schemas.microsoft.com/office/powerpoint/2010/main" Requires="p14">
          <p:contentPart p14:bwMode="auto" r:id="rId340">
            <p14:nvContentPartPr>
              <p14:cNvPr id="193" name="Ink 192">
                <a:extLst>
                  <a:ext uri="{FF2B5EF4-FFF2-40B4-BE49-F238E27FC236}">
                    <a16:creationId xmlns:a16="http://schemas.microsoft.com/office/drawing/2014/main" id="{363A623F-ADBB-96BB-0FE1-9A451A4D6398}"/>
                  </a:ext>
                </a:extLst>
              </p14:cNvPr>
              <p14:cNvContentPartPr/>
              <p14:nvPr/>
            </p14:nvContentPartPr>
            <p14:xfrm>
              <a:off x="4344516" y="4328588"/>
              <a:ext cx="654120" cy="16200"/>
            </p14:xfrm>
          </p:contentPart>
        </mc:Choice>
        <mc:Fallback>
          <p:pic>
            <p:nvPicPr>
              <p:cNvPr id="193" name="Ink 192">
                <a:extLst>
                  <a:ext uri="{FF2B5EF4-FFF2-40B4-BE49-F238E27FC236}">
                    <a16:creationId xmlns:a16="http://schemas.microsoft.com/office/drawing/2014/main" id="{363A623F-ADBB-96BB-0FE1-9A451A4D6398}"/>
                  </a:ext>
                </a:extLst>
              </p:cNvPr>
              <p:cNvPicPr/>
              <p:nvPr/>
            </p:nvPicPr>
            <p:blipFill>
              <a:blip r:embed="rId341"/>
              <a:stretch>
                <a:fillRect/>
              </a:stretch>
            </p:blipFill>
            <p:spPr>
              <a:xfrm>
                <a:off x="4326516" y="4310948"/>
                <a:ext cx="689760" cy="51840"/>
              </a:xfrm>
              <a:prstGeom prst="rect">
                <a:avLst/>
              </a:prstGeom>
            </p:spPr>
          </p:pic>
        </mc:Fallback>
      </mc:AlternateContent>
      <mc:AlternateContent xmlns:mc="http://schemas.openxmlformats.org/markup-compatibility/2006">
        <mc:Choice xmlns:p14="http://schemas.microsoft.com/office/powerpoint/2010/main" Requires="p14">
          <p:contentPart p14:bwMode="auto" r:id="rId342">
            <p14:nvContentPartPr>
              <p14:cNvPr id="195" name="Ink 194">
                <a:extLst>
                  <a:ext uri="{FF2B5EF4-FFF2-40B4-BE49-F238E27FC236}">
                    <a16:creationId xmlns:a16="http://schemas.microsoft.com/office/drawing/2014/main" id="{78B7444A-3037-E314-5BCF-6A37CE05A7D4}"/>
                  </a:ext>
                </a:extLst>
              </p14:cNvPr>
              <p14:cNvContentPartPr/>
              <p14:nvPr/>
            </p14:nvContentPartPr>
            <p14:xfrm>
              <a:off x="3782196" y="4232828"/>
              <a:ext cx="414360" cy="43560"/>
            </p14:xfrm>
          </p:contentPart>
        </mc:Choice>
        <mc:Fallback>
          <p:pic>
            <p:nvPicPr>
              <p:cNvPr id="195" name="Ink 194">
                <a:extLst>
                  <a:ext uri="{FF2B5EF4-FFF2-40B4-BE49-F238E27FC236}">
                    <a16:creationId xmlns:a16="http://schemas.microsoft.com/office/drawing/2014/main" id="{78B7444A-3037-E314-5BCF-6A37CE05A7D4}"/>
                  </a:ext>
                </a:extLst>
              </p:cNvPr>
              <p:cNvPicPr/>
              <p:nvPr/>
            </p:nvPicPr>
            <p:blipFill>
              <a:blip r:embed="rId343"/>
              <a:stretch>
                <a:fillRect/>
              </a:stretch>
            </p:blipFill>
            <p:spPr>
              <a:xfrm>
                <a:off x="3764556" y="4215188"/>
                <a:ext cx="450000" cy="79200"/>
              </a:xfrm>
              <a:prstGeom prst="rect">
                <a:avLst/>
              </a:prstGeom>
            </p:spPr>
          </p:pic>
        </mc:Fallback>
      </mc:AlternateContent>
      <mc:AlternateContent xmlns:mc="http://schemas.openxmlformats.org/markup-compatibility/2006">
        <mc:Choice xmlns:p14="http://schemas.microsoft.com/office/powerpoint/2010/main" Requires="p14">
          <p:contentPart p14:bwMode="auto" r:id="rId344">
            <p14:nvContentPartPr>
              <p14:cNvPr id="196" name="Ink 195">
                <a:extLst>
                  <a:ext uri="{FF2B5EF4-FFF2-40B4-BE49-F238E27FC236}">
                    <a16:creationId xmlns:a16="http://schemas.microsoft.com/office/drawing/2014/main" id="{18A16C3D-C83F-4F4E-EB1B-F7F2B8D689A0}"/>
                  </a:ext>
                </a:extLst>
              </p14:cNvPr>
              <p14:cNvContentPartPr/>
              <p14:nvPr/>
            </p14:nvContentPartPr>
            <p14:xfrm>
              <a:off x="2699676" y="4300868"/>
              <a:ext cx="905400" cy="36720"/>
            </p14:xfrm>
          </p:contentPart>
        </mc:Choice>
        <mc:Fallback>
          <p:pic>
            <p:nvPicPr>
              <p:cNvPr id="196" name="Ink 195">
                <a:extLst>
                  <a:ext uri="{FF2B5EF4-FFF2-40B4-BE49-F238E27FC236}">
                    <a16:creationId xmlns:a16="http://schemas.microsoft.com/office/drawing/2014/main" id="{18A16C3D-C83F-4F4E-EB1B-F7F2B8D689A0}"/>
                  </a:ext>
                </a:extLst>
              </p:cNvPr>
              <p:cNvPicPr/>
              <p:nvPr/>
            </p:nvPicPr>
            <p:blipFill>
              <a:blip r:embed="rId345"/>
              <a:stretch>
                <a:fillRect/>
              </a:stretch>
            </p:blipFill>
            <p:spPr>
              <a:xfrm>
                <a:off x="2681676" y="4283228"/>
                <a:ext cx="941040" cy="72360"/>
              </a:xfrm>
              <a:prstGeom prst="rect">
                <a:avLst/>
              </a:prstGeom>
            </p:spPr>
          </p:pic>
        </mc:Fallback>
      </mc:AlternateContent>
      <mc:AlternateContent xmlns:mc="http://schemas.openxmlformats.org/markup-compatibility/2006">
        <mc:Choice xmlns:p14="http://schemas.microsoft.com/office/powerpoint/2010/main" Requires="p14">
          <p:contentPart p14:bwMode="auto" r:id="rId346">
            <p14:nvContentPartPr>
              <p14:cNvPr id="197" name="Ink 196">
                <a:extLst>
                  <a:ext uri="{FF2B5EF4-FFF2-40B4-BE49-F238E27FC236}">
                    <a16:creationId xmlns:a16="http://schemas.microsoft.com/office/drawing/2014/main" id="{8E410892-FB8A-440A-395B-93F58E6C01D4}"/>
                  </a:ext>
                </a:extLst>
              </p14:cNvPr>
              <p14:cNvContentPartPr/>
              <p14:nvPr/>
            </p14:nvContentPartPr>
            <p14:xfrm>
              <a:off x="2216556" y="4271348"/>
              <a:ext cx="642960" cy="43560"/>
            </p14:xfrm>
          </p:contentPart>
        </mc:Choice>
        <mc:Fallback>
          <p:pic>
            <p:nvPicPr>
              <p:cNvPr id="197" name="Ink 196">
                <a:extLst>
                  <a:ext uri="{FF2B5EF4-FFF2-40B4-BE49-F238E27FC236}">
                    <a16:creationId xmlns:a16="http://schemas.microsoft.com/office/drawing/2014/main" id="{8E410892-FB8A-440A-395B-93F58E6C01D4}"/>
                  </a:ext>
                </a:extLst>
              </p:cNvPr>
              <p:cNvPicPr/>
              <p:nvPr/>
            </p:nvPicPr>
            <p:blipFill>
              <a:blip r:embed="rId347"/>
              <a:stretch>
                <a:fillRect/>
              </a:stretch>
            </p:blipFill>
            <p:spPr>
              <a:xfrm>
                <a:off x="2198916" y="4253348"/>
                <a:ext cx="678600" cy="79200"/>
              </a:xfrm>
              <a:prstGeom prst="rect">
                <a:avLst/>
              </a:prstGeom>
            </p:spPr>
          </p:pic>
        </mc:Fallback>
      </mc:AlternateContent>
      <mc:AlternateContent xmlns:mc="http://schemas.openxmlformats.org/markup-compatibility/2006">
        <mc:Choice xmlns:p14="http://schemas.microsoft.com/office/powerpoint/2010/main" Requires="p14">
          <p:contentPart p14:bwMode="auto" r:id="rId348">
            <p14:nvContentPartPr>
              <p14:cNvPr id="198" name="Ink 197">
                <a:extLst>
                  <a:ext uri="{FF2B5EF4-FFF2-40B4-BE49-F238E27FC236}">
                    <a16:creationId xmlns:a16="http://schemas.microsoft.com/office/drawing/2014/main" id="{BB338350-BA8F-06E9-83D0-340DE98E2471}"/>
                  </a:ext>
                </a:extLst>
              </p14:cNvPr>
              <p14:cNvContentPartPr/>
              <p14:nvPr/>
            </p14:nvContentPartPr>
            <p14:xfrm>
              <a:off x="1163556" y="4243628"/>
              <a:ext cx="1036080" cy="64800"/>
            </p14:xfrm>
          </p:contentPart>
        </mc:Choice>
        <mc:Fallback>
          <p:pic>
            <p:nvPicPr>
              <p:cNvPr id="198" name="Ink 197">
                <a:extLst>
                  <a:ext uri="{FF2B5EF4-FFF2-40B4-BE49-F238E27FC236}">
                    <a16:creationId xmlns:a16="http://schemas.microsoft.com/office/drawing/2014/main" id="{BB338350-BA8F-06E9-83D0-340DE98E2471}"/>
                  </a:ext>
                </a:extLst>
              </p:cNvPr>
              <p:cNvPicPr/>
              <p:nvPr/>
            </p:nvPicPr>
            <p:blipFill>
              <a:blip r:embed="rId349"/>
              <a:stretch>
                <a:fillRect/>
              </a:stretch>
            </p:blipFill>
            <p:spPr>
              <a:xfrm>
                <a:off x="1145556" y="4225628"/>
                <a:ext cx="1071720" cy="100440"/>
              </a:xfrm>
              <a:prstGeom prst="rect">
                <a:avLst/>
              </a:prstGeom>
            </p:spPr>
          </p:pic>
        </mc:Fallback>
      </mc:AlternateContent>
      <mc:AlternateContent xmlns:mc="http://schemas.openxmlformats.org/markup-compatibility/2006">
        <mc:Choice xmlns:p14="http://schemas.microsoft.com/office/powerpoint/2010/main" Requires="p14">
          <p:contentPart p14:bwMode="auto" r:id="rId350">
            <p14:nvContentPartPr>
              <p14:cNvPr id="292" name="Ink 291">
                <a:extLst>
                  <a:ext uri="{FF2B5EF4-FFF2-40B4-BE49-F238E27FC236}">
                    <a16:creationId xmlns:a16="http://schemas.microsoft.com/office/drawing/2014/main" id="{7DAE5837-F832-81B1-2E07-ACFDBDA5BE38}"/>
                  </a:ext>
                </a:extLst>
              </p14:cNvPr>
              <p14:cNvContentPartPr/>
              <p14:nvPr/>
            </p14:nvContentPartPr>
            <p14:xfrm>
              <a:off x="628236" y="4286828"/>
              <a:ext cx="3051000" cy="586080"/>
            </p14:xfrm>
          </p:contentPart>
        </mc:Choice>
        <mc:Fallback>
          <p:pic>
            <p:nvPicPr>
              <p:cNvPr id="292" name="Ink 291">
                <a:extLst>
                  <a:ext uri="{FF2B5EF4-FFF2-40B4-BE49-F238E27FC236}">
                    <a16:creationId xmlns:a16="http://schemas.microsoft.com/office/drawing/2014/main" id="{7DAE5837-F832-81B1-2E07-ACFDBDA5BE38}"/>
                  </a:ext>
                </a:extLst>
              </p:cNvPr>
              <p:cNvPicPr/>
              <p:nvPr/>
            </p:nvPicPr>
            <p:blipFill>
              <a:blip r:embed="rId351"/>
              <a:stretch>
                <a:fillRect/>
              </a:stretch>
            </p:blipFill>
            <p:spPr>
              <a:xfrm>
                <a:off x="610236" y="4268828"/>
                <a:ext cx="3086640" cy="621720"/>
              </a:xfrm>
              <a:prstGeom prst="rect">
                <a:avLst/>
              </a:prstGeom>
            </p:spPr>
          </p:pic>
        </mc:Fallback>
      </mc:AlternateContent>
      <mc:AlternateContent xmlns:mc="http://schemas.openxmlformats.org/markup-compatibility/2006">
        <mc:Choice xmlns:p14="http://schemas.microsoft.com/office/powerpoint/2010/main" Requires="p14">
          <p:contentPart p14:bwMode="auto" r:id="rId352">
            <p14:nvContentPartPr>
              <p14:cNvPr id="294" name="Ink 293">
                <a:extLst>
                  <a:ext uri="{FF2B5EF4-FFF2-40B4-BE49-F238E27FC236}">
                    <a16:creationId xmlns:a16="http://schemas.microsoft.com/office/drawing/2014/main" id="{44D8D933-2160-15F5-5F32-C9A6D4FAEB89}"/>
                  </a:ext>
                </a:extLst>
              </p14:cNvPr>
              <p14:cNvContentPartPr/>
              <p14:nvPr/>
            </p14:nvContentPartPr>
            <p14:xfrm>
              <a:off x="4791996" y="4702268"/>
              <a:ext cx="2346120" cy="504000"/>
            </p14:xfrm>
          </p:contentPart>
        </mc:Choice>
        <mc:Fallback>
          <p:pic>
            <p:nvPicPr>
              <p:cNvPr id="294" name="Ink 293">
                <a:extLst>
                  <a:ext uri="{FF2B5EF4-FFF2-40B4-BE49-F238E27FC236}">
                    <a16:creationId xmlns:a16="http://schemas.microsoft.com/office/drawing/2014/main" id="{44D8D933-2160-15F5-5F32-C9A6D4FAEB89}"/>
                  </a:ext>
                </a:extLst>
              </p:cNvPr>
              <p:cNvPicPr/>
              <p:nvPr/>
            </p:nvPicPr>
            <p:blipFill>
              <a:blip r:embed="rId353"/>
              <a:stretch>
                <a:fillRect/>
              </a:stretch>
            </p:blipFill>
            <p:spPr>
              <a:xfrm>
                <a:off x="4773996" y="4684268"/>
                <a:ext cx="2381760" cy="539640"/>
              </a:xfrm>
              <a:prstGeom prst="rect">
                <a:avLst/>
              </a:prstGeom>
            </p:spPr>
          </p:pic>
        </mc:Fallback>
      </mc:AlternateContent>
      <mc:AlternateContent xmlns:mc="http://schemas.openxmlformats.org/markup-compatibility/2006">
        <mc:Choice xmlns:p14="http://schemas.microsoft.com/office/powerpoint/2010/main" Requires="p14">
          <p:contentPart p14:bwMode="auto" r:id="rId354">
            <p14:nvContentPartPr>
              <p14:cNvPr id="296" name="Ink 295">
                <a:extLst>
                  <a:ext uri="{FF2B5EF4-FFF2-40B4-BE49-F238E27FC236}">
                    <a16:creationId xmlns:a16="http://schemas.microsoft.com/office/drawing/2014/main" id="{D01C537C-A940-22C0-8B7B-3DD3EEC6B701}"/>
                  </a:ext>
                </a:extLst>
              </p14:cNvPr>
              <p14:cNvContentPartPr/>
              <p14:nvPr/>
            </p14:nvContentPartPr>
            <p14:xfrm>
              <a:off x="7095276" y="4743668"/>
              <a:ext cx="1155960" cy="462240"/>
            </p14:xfrm>
          </p:contentPart>
        </mc:Choice>
        <mc:Fallback>
          <p:pic>
            <p:nvPicPr>
              <p:cNvPr id="296" name="Ink 295">
                <a:extLst>
                  <a:ext uri="{FF2B5EF4-FFF2-40B4-BE49-F238E27FC236}">
                    <a16:creationId xmlns:a16="http://schemas.microsoft.com/office/drawing/2014/main" id="{D01C537C-A940-22C0-8B7B-3DD3EEC6B701}"/>
                  </a:ext>
                </a:extLst>
              </p:cNvPr>
              <p:cNvPicPr/>
              <p:nvPr/>
            </p:nvPicPr>
            <p:blipFill>
              <a:blip r:embed="rId355"/>
              <a:stretch>
                <a:fillRect/>
              </a:stretch>
            </p:blipFill>
            <p:spPr>
              <a:xfrm>
                <a:off x="7077636" y="4725668"/>
                <a:ext cx="1191600" cy="497880"/>
              </a:xfrm>
              <a:prstGeom prst="rect">
                <a:avLst/>
              </a:prstGeom>
            </p:spPr>
          </p:pic>
        </mc:Fallback>
      </mc:AlternateContent>
      <p:grpSp>
        <p:nvGrpSpPr>
          <p:cNvPr id="299" name="Group 298">
            <a:extLst>
              <a:ext uri="{FF2B5EF4-FFF2-40B4-BE49-F238E27FC236}">
                <a16:creationId xmlns:a16="http://schemas.microsoft.com/office/drawing/2014/main" id="{364E009A-C67F-1CBB-291B-293996D142DB}"/>
              </a:ext>
            </a:extLst>
          </p:cNvPr>
          <p:cNvGrpSpPr/>
          <p:nvPr/>
        </p:nvGrpSpPr>
        <p:grpSpPr>
          <a:xfrm>
            <a:off x="798516" y="4681748"/>
            <a:ext cx="8453520" cy="563760"/>
            <a:chOff x="798516" y="4681748"/>
            <a:chExt cx="8453520" cy="563760"/>
          </a:xfrm>
        </p:grpSpPr>
        <mc:AlternateContent xmlns:mc="http://schemas.openxmlformats.org/markup-compatibility/2006">
          <mc:Choice xmlns:p14="http://schemas.microsoft.com/office/powerpoint/2010/main" Requires="p14">
            <p:contentPart p14:bwMode="auto" r:id="rId356">
              <p14:nvContentPartPr>
                <p14:cNvPr id="223" name="Ink 222">
                  <a:extLst>
                    <a:ext uri="{FF2B5EF4-FFF2-40B4-BE49-F238E27FC236}">
                      <a16:creationId xmlns:a16="http://schemas.microsoft.com/office/drawing/2014/main" id="{BD8DB299-4F4D-1F19-7894-A3A85606E980}"/>
                    </a:ext>
                  </a:extLst>
                </p14:cNvPr>
                <p14:cNvContentPartPr/>
                <p14:nvPr/>
              </p14:nvContentPartPr>
              <p14:xfrm>
                <a:off x="8942796" y="5091068"/>
                <a:ext cx="307080" cy="86040"/>
              </p14:xfrm>
            </p:contentPart>
          </mc:Choice>
          <mc:Fallback>
            <p:pic>
              <p:nvPicPr>
                <p:cNvPr id="223" name="Ink 222">
                  <a:extLst>
                    <a:ext uri="{FF2B5EF4-FFF2-40B4-BE49-F238E27FC236}">
                      <a16:creationId xmlns:a16="http://schemas.microsoft.com/office/drawing/2014/main" id="{BD8DB299-4F4D-1F19-7894-A3A85606E980}"/>
                    </a:ext>
                  </a:extLst>
                </p:cNvPr>
                <p:cNvPicPr/>
                <p:nvPr/>
              </p:nvPicPr>
              <p:blipFill>
                <a:blip r:embed="rId357"/>
                <a:stretch>
                  <a:fillRect/>
                </a:stretch>
              </p:blipFill>
              <p:spPr>
                <a:xfrm>
                  <a:off x="8925156" y="5073428"/>
                  <a:ext cx="342720" cy="121680"/>
                </a:xfrm>
                <a:prstGeom prst="rect">
                  <a:avLst/>
                </a:prstGeom>
              </p:spPr>
            </p:pic>
          </mc:Fallback>
        </mc:AlternateContent>
        <mc:AlternateContent xmlns:mc="http://schemas.openxmlformats.org/markup-compatibility/2006">
          <mc:Choice xmlns:p14="http://schemas.microsoft.com/office/powerpoint/2010/main" Requires="p14">
            <p:contentPart p14:bwMode="auto" r:id="rId358">
              <p14:nvContentPartPr>
                <p14:cNvPr id="224" name="Ink 223">
                  <a:extLst>
                    <a:ext uri="{FF2B5EF4-FFF2-40B4-BE49-F238E27FC236}">
                      <a16:creationId xmlns:a16="http://schemas.microsoft.com/office/drawing/2014/main" id="{CAB75997-BCD5-FB84-2C37-18931FC1DA0C}"/>
                    </a:ext>
                  </a:extLst>
                </p14:cNvPr>
                <p14:cNvContentPartPr/>
                <p14:nvPr/>
              </p14:nvContentPartPr>
              <p14:xfrm>
                <a:off x="8389476" y="5120228"/>
                <a:ext cx="480960" cy="34920"/>
              </p14:xfrm>
            </p:contentPart>
          </mc:Choice>
          <mc:Fallback>
            <p:pic>
              <p:nvPicPr>
                <p:cNvPr id="224" name="Ink 223">
                  <a:extLst>
                    <a:ext uri="{FF2B5EF4-FFF2-40B4-BE49-F238E27FC236}">
                      <a16:creationId xmlns:a16="http://schemas.microsoft.com/office/drawing/2014/main" id="{CAB75997-BCD5-FB84-2C37-18931FC1DA0C}"/>
                    </a:ext>
                  </a:extLst>
                </p:cNvPr>
                <p:cNvPicPr/>
                <p:nvPr/>
              </p:nvPicPr>
              <p:blipFill>
                <a:blip r:embed="rId359"/>
                <a:stretch>
                  <a:fillRect/>
                </a:stretch>
              </p:blipFill>
              <p:spPr>
                <a:xfrm>
                  <a:off x="8371476" y="5102588"/>
                  <a:ext cx="516600" cy="70560"/>
                </a:xfrm>
                <a:prstGeom prst="rect">
                  <a:avLst/>
                </a:prstGeom>
              </p:spPr>
            </p:pic>
          </mc:Fallback>
        </mc:AlternateContent>
        <mc:AlternateContent xmlns:mc="http://schemas.openxmlformats.org/markup-compatibility/2006">
          <mc:Choice xmlns:p14="http://schemas.microsoft.com/office/powerpoint/2010/main" Requires="p14">
            <p:contentPart p14:bwMode="auto" r:id="rId360">
              <p14:nvContentPartPr>
                <p14:cNvPr id="225" name="Ink 224">
                  <a:extLst>
                    <a:ext uri="{FF2B5EF4-FFF2-40B4-BE49-F238E27FC236}">
                      <a16:creationId xmlns:a16="http://schemas.microsoft.com/office/drawing/2014/main" id="{3B165FDA-26FD-C1F2-8992-B712690B84D0}"/>
                    </a:ext>
                  </a:extLst>
                </p14:cNvPr>
                <p14:cNvContentPartPr/>
                <p14:nvPr/>
              </p14:nvContentPartPr>
              <p14:xfrm>
                <a:off x="7632756" y="5205548"/>
                <a:ext cx="553680" cy="23760"/>
              </p14:xfrm>
            </p:contentPart>
          </mc:Choice>
          <mc:Fallback>
            <p:pic>
              <p:nvPicPr>
                <p:cNvPr id="225" name="Ink 224">
                  <a:extLst>
                    <a:ext uri="{FF2B5EF4-FFF2-40B4-BE49-F238E27FC236}">
                      <a16:creationId xmlns:a16="http://schemas.microsoft.com/office/drawing/2014/main" id="{3B165FDA-26FD-C1F2-8992-B712690B84D0}"/>
                    </a:ext>
                  </a:extLst>
                </p:cNvPr>
                <p:cNvPicPr/>
                <p:nvPr/>
              </p:nvPicPr>
              <p:blipFill>
                <a:blip r:embed="rId361"/>
                <a:stretch>
                  <a:fillRect/>
                </a:stretch>
              </p:blipFill>
              <p:spPr>
                <a:xfrm>
                  <a:off x="7614756" y="5187908"/>
                  <a:ext cx="589320" cy="59400"/>
                </a:xfrm>
                <a:prstGeom prst="rect">
                  <a:avLst/>
                </a:prstGeom>
              </p:spPr>
            </p:pic>
          </mc:Fallback>
        </mc:AlternateContent>
        <mc:AlternateContent xmlns:mc="http://schemas.openxmlformats.org/markup-compatibility/2006">
          <mc:Choice xmlns:p14="http://schemas.microsoft.com/office/powerpoint/2010/main" Requires="p14">
            <p:contentPart p14:bwMode="auto" r:id="rId362">
              <p14:nvContentPartPr>
                <p14:cNvPr id="226" name="Ink 225">
                  <a:extLst>
                    <a:ext uri="{FF2B5EF4-FFF2-40B4-BE49-F238E27FC236}">
                      <a16:creationId xmlns:a16="http://schemas.microsoft.com/office/drawing/2014/main" id="{E65DA00C-B015-A051-C6C8-3D5DDF1CDDD3}"/>
                    </a:ext>
                  </a:extLst>
                </p14:cNvPr>
                <p14:cNvContentPartPr/>
                <p14:nvPr/>
              </p14:nvContentPartPr>
              <p14:xfrm>
                <a:off x="7272396" y="5092868"/>
                <a:ext cx="393840" cy="55800"/>
              </p14:xfrm>
            </p:contentPart>
          </mc:Choice>
          <mc:Fallback>
            <p:pic>
              <p:nvPicPr>
                <p:cNvPr id="226" name="Ink 225">
                  <a:extLst>
                    <a:ext uri="{FF2B5EF4-FFF2-40B4-BE49-F238E27FC236}">
                      <a16:creationId xmlns:a16="http://schemas.microsoft.com/office/drawing/2014/main" id="{E65DA00C-B015-A051-C6C8-3D5DDF1CDDD3}"/>
                    </a:ext>
                  </a:extLst>
                </p:cNvPr>
                <p:cNvPicPr/>
                <p:nvPr/>
              </p:nvPicPr>
              <p:blipFill>
                <a:blip r:embed="rId363"/>
                <a:stretch>
                  <a:fillRect/>
                </a:stretch>
              </p:blipFill>
              <p:spPr>
                <a:xfrm>
                  <a:off x="7254396" y="5075228"/>
                  <a:ext cx="429480" cy="91440"/>
                </a:xfrm>
                <a:prstGeom prst="rect">
                  <a:avLst/>
                </a:prstGeom>
              </p:spPr>
            </p:pic>
          </mc:Fallback>
        </mc:AlternateContent>
        <mc:AlternateContent xmlns:mc="http://schemas.openxmlformats.org/markup-compatibility/2006">
          <mc:Choice xmlns:p14="http://schemas.microsoft.com/office/powerpoint/2010/main" Requires="p14">
            <p:contentPart p14:bwMode="auto" r:id="rId364">
              <p14:nvContentPartPr>
                <p14:cNvPr id="227" name="Ink 226">
                  <a:extLst>
                    <a:ext uri="{FF2B5EF4-FFF2-40B4-BE49-F238E27FC236}">
                      <a16:creationId xmlns:a16="http://schemas.microsoft.com/office/drawing/2014/main" id="{D0D8C6DA-3B78-C533-A381-6CD609AE178B}"/>
                    </a:ext>
                  </a:extLst>
                </p14:cNvPr>
                <p14:cNvContentPartPr/>
                <p14:nvPr/>
              </p14:nvContentPartPr>
              <p14:xfrm>
                <a:off x="6623316" y="5146508"/>
                <a:ext cx="390960" cy="20520"/>
              </p14:xfrm>
            </p:contentPart>
          </mc:Choice>
          <mc:Fallback>
            <p:pic>
              <p:nvPicPr>
                <p:cNvPr id="227" name="Ink 226">
                  <a:extLst>
                    <a:ext uri="{FF2B5EF4-FFF2-40B4-BE49-F238E27FC236}">
                      <a16:creationId xmlns:a16="http://schemas.microsoft.com/office/drawing/2014/main" id="{D0D8C6DA-3B78-C533-A381-6CD609AE178B}"/>
                    </a:ext>
                  </a:extLst>
                </p:cNvPr>
                <p:cNvPicPr/>
                <p:nvPr/>
              </p:nvPicPr>
              <p:blipFill>
                <a:blip r:embed="rId365"/>
                <a:stretch>
                  <a:fillRect/>
                </a:stretch>
              </p:blipFill>
              <p:spPr>
                <a:xfrm>
                  <a:off x="6605676" y="5128868"/>
                  <a:ext cx="426600" cy="56160"/>
                </a:xfrm>
                <a:prstGeom prst="rect">
                  <a:avLst/>
                </a:prstGeom>
              </p:spPr>
            </p:pic>
          </mc:Fallback>
        </mc:AlternateContent>
        <mc:AlternateContent xmlns:mc="http://schemas.openxmlformats.org/markup-compatibility/2006">
          <mc:Choice xmlns:p14="http://schemas.microsoft.com/office/powerpoint/2010/main" Requires="p14">
            <p:contentPart p14:bwMode="auto" r:id="rId366">
              <p14:nvContentPartPr>
                <p14:cNvPr id="228" name="Ink 227">
                  <a:extLst>
                    <a:ext uri="{FF2B5EF4-FFF2-40B4-BE49-F238E27FC236}">
                      <a16:creationId xmlns:a16="http://schemas.microsoft.com/office/drawing/2014/main" id="{8ED20577-912A-D250-F9F2-5078DB8683CB}"/>
                    </a:ext>
                  </a:extLst>
                </p14:cNvPr>
                <p14:cNvContentPartPr/>
                <p14:nvPr/>
              </p14:nvContentPartPr>
              <p14:xfrm>
                <a:off x="6149196" y="5198708"/>
                <a:ext cx="324000" cy="25560"/>
              </p14:xfrm>
            </p:contentPart>
          </mc:Choice>
          <mc:Fallback>
            <p:pic>
              <p:nvPicPr>
                <p:cNvPr id="228" name="Ink 227">
                  <a:extLst>
                    <a:ext uri="{FF2B5EF4-FFF2-40B4-BE49-F238E27FC236}">
                      <a16:creationId xmlns:a16="http://schemas.microsoft.com/office/drawing/2014/main" id="{8ED20577-912A-D250-F9F2-5078DB8683CB}"/>
                    </a:ext>
                  </a:extLst>
                </p:cNvPr>
                <p:cNvPicPr/>
                <p:nvPr/>
              </p:nvPicPr>
              <p:blipFill>
                <a:blip r:embed="rId367"/>
                <a:stretch>
                  <a:fillRect/>
                </a:stretch>
              </p:blipFill>
              <p:spPr>
                <a:xfrm>
                  <a:off x="6131556" y="5180708"/>
                  <a:ext cx="359640" cy="61200"/>
                </a:xfrm>
                <a:prstGeom prst="rect">
                  <a:avLst/>
                </a:prstGeom>
              </p:spPr>
            </p:pic>
          </mc:Fallback>
        </mc:AlternateContent>
        <mc:AlternateContent xmlns:mc="http://schemas.openxmlformats.org/markup-compatibility/2006">
          <mc:Choice xmlns:p14="http://schemas.microsoft.com/office/powerpoint/2010/main" Requires="p14">
            <p:contentPart p14:bwMode="auto" r:id="rId368">
              <p14:nvContentPartPr>
                <p14:cNvPr id="229" name="Ink 228">
                  <a:extLst>
                    <a:ext uri="{FF2B5EF4-FFF2-40B4-BE49-F238E27FC236}">
                      <a16:creationId xmlns:a16="http://schemas.microsoft.com/office/drawing/2014/main" id="{3E8BCFEB-BAB0-C945-5C0C-106EF80AE64C}"/>
                    </a:ext>
                  </a:extLst>
                </p14:cNvPr>
                <p14:cNvContentPartPr/>
                <p14:nvPr/>
              </p14:nvContentPartPr>
              <p14:xfrm>
                <a:off x="5302116" y="5206988"/>
                <a:ext cx="600840" cy="31320"/>
              </p14:xfrm>
            </p:contentPart>
          </mc:Choice>
          <mc:Fallback>
            <p:pic>
              <p:nvPicPr>
                <p:cNvPr id="229" name="Ink 228">
                  <a:extLst>
                    <a:ext uri="{FF2B5EF4-FFF2-40B4-BE49-F238E27FC236}">
                      <a16:creationId xmlns:a16="http://schemas.microsoft.com/office/drawing/2014/main" id="{3E8BCFEB-BAB0-C945-5C0C-106EF80AE64C}"/>
                    </a:ext>
                  </a:extLst>
                </p:cNvPr>
                <p:cNvPicPr/>
                <p:nvPr/>
              </p:nvPicPr>
              <p:blipFill>
                <a:blip r:embed="rId369"/>
                <a:stretch>
                  <a:fillRect/>
                </a:stretch>
              </p:blipFill>
              <p:spPr>
                <a:xfrm>
                  <a:off x="5284476" y="5189348"/>
                  <a:ext cx="636480" cy="66960"/>
                </a:xfrm>
                <a:prstGeom prst="rect">
                  <a:avLst/>
                </a:prstGeom>
              </p:spPr>
            </p:pic>
          </mc:Fallback>
        </mc:AlternateContent>
        <mc:AlternateContent xmlns:mc="http://schemas.openxmlformats.org/markup-compatibility/2006">
          <mc:Choice xmlns:p14="http://schemas.microsoft.com/office/powerpoint/2010/main" Requires="p14">
            <p:contentPart p14:bwMode="auto" r:id="rId370">
              <p14:nvContentPartPr>
                <p14:cNvPr id="234" name="Ink 233">
                  <a:extLst>
                    <a:ext uri="{FF2B5EF4-FFF2-40B4-BE49-F238E27FC236}">
                      <a16:creationId xmlns:a16="http://schemas.microsoft.com/office/drawing/2014/main" id="{269C8CDE-DFD6-453F-8A66-7E9BB50EFA07}"/>
                    </a:ext>
                  </a:extLst>
                </p14:cNvPr>
                <p14:cNvContentPartPr/>
                <p14:nvPr/>
              </p14:nvContentPartPr>
              <p14:xfrm>
                <a:off x="3832236" y="5192588"/>
                <a:ext cx="406080" cy="46440"/>
              </p14:xfrm>
            </p:contentPart>
          </mc:Choice>
          <mc:Fallback>
            <p:pic>
              <p:nvPicPr>
                <p:cNvPr id="234" name="Ink 233">
                  <a:extLst>
                    <a:ext uri="{FF2B5EF4-FFF2-40B4-BE49-F238E27FC236}">
                      <a16:creationId xmlns:a16="http://schemas.microsoft.com/office/drawing/2014/main" id="{269C8CDE-DFD6-453F-8A66-7E9BB50EFA07}"/>
                    </a:ext>
                  </a:extLst>
                </p:cNvPr>
                <p:cNvPicPr/>
                <p:nvPr/>
              </p:nvPicPr>
              <p:blipFill>
                <a:blip r:embed="rId371"/>
                <a:stretch>
                  <a:fillRect/>
                </a:stretch>
              </p:blipFill>
              <p:spPr>
                <a:xfrm>
                  <a:off x="3814236" y="5174948"/>
                  <a:ext cx="441720" cy="82080"/>
                </a:xfrm>
                <a:prstGeom prst="rect">
                  <a:avLst/>
                </a:prstGeom>
              </p:spPr>
            </p:pic>
          </mc:Fallback>
        </mc:AlternateContent>
        <mc:AlternateContent xmlns:mc="http://schemas.openxmlformats.org/markup-compatibility/2006">
          <mc:Choice xmlns:p14="http://schemas.microsoft.com/office/powerpoint/2010/main" Requires="p14">
            <p:contentPart p14:bwMode="auto" r:id="rId372">
              <p14:nvContentPartPr>
                <p14:cNvPr id="235" name="Ink 234">
                  <a:extLst>
                    <a:ext uri="{FF2B5EF4-FFF2-40B4-BE49-F238E27FC236}">
                      <a16:creationId xmlns:a16="http://schemas.microsoft.com/office/drawing/2014/main" id="{E073EC80-289A-B2BC-58E0-BCF59F73B627}"/>
                    </a:ext>
                  </a:extLst>
                </p14:cNvPr>
                <p14:cNvContentPartPr/>
                <p14:nvPr/>
              </p14:nvContentPartPr>
              <p14:xfrm>
                <a:off x="3259476" y="5197628"/>
                <a:ext cx="450360" cy="28800"/>
              </p14:xfrm>
            </p:contentPart>
          </mc:Choice>
          <mc:Fallback>
            <p:pic>
              <p:nvPicPr>
                <p:cNvPr id="235" name="Ink 234">
                  <a:extLst>
                    <a:ext uri="{FF2B5EF4-FFF2-40B4-BE49-F238E27FC236}">
                      <a16:creationId xmlns:a16="http://schemas.microsoft.com/office/drawing/2014/main" id="{E073EC80-289A-B2BC-58E0-BCF59F73B627}"/>
                    </a:ext>
                  </a:extLst>
                </p:cNvPr>
                <p:cNvPicPr/>
                <p:nvPr/>
              </p:nvPicPr>
              <p:blipFill>
                <a:blip r:embed="rId373"/>
                <a:stretch>
                  <a:fillRect/>
                </a:stretch>
              </p:blipFill>
              <p:spPr>
                <a:xfrm>
                  <a:off x="3241836" y="5179988"/>
                  <a:ext cx="486000" cy="64440"/>
                </a:xfrm>
                <a:prstGeom prst="rect">
                  <a:avLst/>
                </a:prstGeom>
              </p:spPr>
            </p:pic>
          </mc:Fallback>
        </mc:AlternateContent>
        <mc:AlternateContent xmlns:mc="http://schemas.openxmlformats.org/markup-compatibility/2006">
          <mc:Choice xmlns:p14="http://schemas.microsoft.com/office/powerpoint/2010/main" Requires="p14">
            <p:contentPart p14:bwMode="auto" r:id="rId374">
              <p14:nvContentPartPr>
                <p14:cNvPr id="236" name="Ink 235">
                  <a:extLst>
                    <a:ext uri="{FF2B5EF4-FFF2-40B4-BE49-F238E27FC236}">
                      <a16:creationId xmlns:a16="http://schemas.microsoft.com/office/drawing/2014/main" id="{EF782A04-2BAC-9A54-8A56-5826C1484C76}"/>
                    </a:ext>
                  </a:extLst>
                </p14:cNvPr>
                <p14:cNvContentPartPr/>
                <p14:nvPr/>
              </p14:nvContentPartPr>
              <p14:xfrm>
                <a:off x="2499876" y="5183228"/>
                <a:ext cx="469440" cy="62280"/>
              </p14:xfrm>
            </p:contentPart>
          </mc:Choice>
          <mc:Fallback>
            <p:pic>
              <p:nvPicPr>
                <p:cNvPr id="236" name="Ink 235">
                  <a:extLst>
                    <a:ext uri="{FF2B5EF4-FFF2-40B4-BE49-F238E27FC236}">
                      <a16:creationId xmlns:a16="http://schemas.microsoft.com/office/drawing/2014/main" id="{EF782A04-2BAC-9A54-8A56-5826C1484C76}"/>
                    </a:ext>
                  </a:extLst>
                </p:cNvPr>
                <p:cNvPicPr/>
                <p:nvPr/>
              </p:nvPicPr>
              <p:blipFill>
                <a:blip r:embed="rId375"/>
                <a:stretch>
                  <a:fillRect/>
                </a:stretch>
              </p:blipFill>
              <p:spPr>
                <a:xfrm>
                  <a:off x="2482236" y="5165588"/>
                  <a:ext cx="505080" cy="97920"/>
                </a:xfrm>
                <a:prstGeom prst="rect">
                  <a:avLst/>
                </a:prstGeom>
              </p:spPr>
            </p:pic>
          </mc:Fallback>
        </mc:AlternateContent>
        <mc:AlternateContent xmlns:mc="http://schemas.openxmlformats.org/markup-compatibility/2006">
          <mc:Choice xmlns:p14="http://schemas.microsoft.com/office/powerpoint/2010/main" Requires="p14">
            <p:contentPart p14:bwMode="auto" r:id="rId376">
              <p14:nvContentPartPr>
                <p14:cNvPr id="237" name="Ink 236">
                  <a:extLst>
                    <a:ext uri="{FF2B5EF4-FFF2-40B4-BE49-F238E27FC236}">
                      <a16:creationId xmlns:a16="http://schemas.microsoft.com/office/drawing/2014/main" id="{BBEF74B9-7B56-A7F7-C7C5-2E948575B194}"/>
                    </a:ext>
                  </a:extLst>
                </p14:cNvPr>
                <p14:cNvContentPartPr/>
                <p14:nvPr/>
              </p14:nvContentPartPr>
              <p14:xfrm>
                <a:off x="1453356" y="5174588"/>
                <a:ext cx="886680" cy="63360"/>
              </p14:xfrm>
            </p:contentPart>
          </mc:Choice>
          <mc:Fallback>
            <p:pic>
              <p:nvPicPr>
                <p:cNvPr id="237" name="Ink 236">
                  <a:extLst>
                    <a:ext uri="{FF2B5EF4-FFF2-40B4-BE49-F238E27FC236}">
                      <a16:creationId xmlns:a16="http://schemas.microsoft.com/office/drawing/2014/main" id="{BBEF74B9-7B56-A7F7-C7C5-2E948575B194}"/>
                    </a:ext>
                  </a:extLst>
                </p:cNvPr>
                <p:cNvPicPr/>
                <p:nvPr/>
              </p:nvPicPr>
              <p:blipFill>
                <a:blip r:embed="rId377"/>
                <a:stretch>
                  <a:fillRect/>
                </a:stretch>
              </p:blipFill>
              <p:spPr>
                <a:xfrm>
                  <a:off x="1435356" y="5156948"/>
                  <a:ext cx="922320" cy="99000"/>
                </a:xfrm>
                <a:prstGeom prst="rect">
                  <a:avLst/>
                </a:prstGeom>
              </p:spPr>
            </p:pic>
          </mc:Fallback>
        </mc:AlternateContent>
        <mc:AlternateContent xmlns:mc="http://schemas.openxmlformats.org/markup-compatibility/2006">
          <mc:Choice xmlns:p14="http://schemas.microsoft.com/office/powerpoint/2010/main" Requires="p14">
            <p:contentPart p14:bwMode="auto" r:id="rId378">
              <p14:nvContentPartPr>
                <p14:cNvPr id="239" name="Ink 238">
                  <a:extLst>
                    <a:ext uri="{FF2B5EF4-FFF2-40B4-BE49-F238E27FC236}">
                      <a16:creationId xmlns:a16="http://schemas.microsoft.com/office/drawing/2014/main" id="{18710E31-48A2-EFAA-8B5C-68E2D93BEE3B}"/>
                    </a:ext>
                  </a:extLst>
                </p14:cNvPr>
                <p14:cNvContentPartPr/>
                <p14:nvPr/>
              </p14:nvContentPartPr>
              <p14:xfrm>
                <a:off x="852156" y="5164868"/>
                <a:ext cx="609480" cy="58680"/>
              </p14:xfrm>
            </p:contentPart>
          </mc:Choice>
          <mc:Fallback>
            <p:pic>
              <p:nvPicPr>
                <p:cNvPr id="239" name="Ink 238">
                  <a:extLst>
                    <a:ext uri="{FF2B5EF4-FFF2-40B4-BE49-F238E27FC236}">
                      <a16:creationId xmlns:a16="http://schemas.microsoft.com/office/drawing/2014/main" id="{18710E31-48A2-EFAA-8B5C-68E2D93BEE3B}"/>
                    </a:ext>
                  </a:extLst>
                </p:cNvPr>
                <p:cNvPicPr/>
                <p:nvPr/>
              </p:nvPicPr>
              <p:blipFill>
                <a:blip r:embed="rId379"/>
                <a:stretch>
                  <a:fillRect/>
                </a:stretch>
              </p:blipFill>
              <p:spPr>
                <a:xfrm>
                  <a:off x="834516" y="5146868"/>
                  <a:ext cx="645120" cy="94320"/>
                </a:xfrm>
                <a:prstGeom prst="rect">
                  <a:avLst/>
                </a:prstGeom>
              </p:spPr>
            </p:pic>
          </mc:Fallback>
        </mc:AlternateContent>
        <mc:AlternateContent xmlns:mc="http://schemas.openxmlformats.org/markup-compatibility/2006">
          <mc:Choice xmlns:p14="http://schemas.microsoft.com/office/powerpoint/2010/main" Requires="p14">
            <p:contentPart p14:bwMode="auto" r:id="rId380">
              <p14:nvContentPartPr>
                <p14:cNvPr id="245" name="Ink 244">
                  <a:extLst>
                    <a:ext uri="{FF2B5EF4-FFF2-40B4-BE49-F238E27FC236}">
                      <a16:creationId xmlns:a16="http://schemas.microsoft.com/office/drawing/2014/main" id="{55DC1E75-B112-0776-DD78-4902865E4E4E}"/>
                    </a:ext>
                  </a:extLst>
                </p14:cNvPr>
                <p14:cNvContentPartPr/>
                <p14:nvPr/>
              </p14:nvContentPartPr>
              <p14:xfrm>
                <a:off x="2597796" y="5147588"/>
                <a:ext cx="423720" cy="51120"/>
              </p14:xfrm>
            </p:contentPart>
          </mc:Choice>
          <mc:Fallback>
            <p:pic>
              <p:nvPicPr>
                <p:cNvPr id="245" name="Ink 244">
                  <a:extLst>
                    <a:ext uri="{FF2B5EF4-FFF2-40B4-BE49-F238E27FC236}">
                      <a16:creationId xmlns:a16="http://schemas.microsoft.com/office/drawing/2014/main" id="{55DC1E75-B112-0776-DD78-4902865E4E4E}"/>
                    </a:ext>
                  </a:extLst>
                </p:cNvPr>
                <p:cNvPicPr/>
                <p:nvPr/>
              </p:nvPicPr>
              <p:blipFill>
                <a:blip r:embed="rId381"/>
                <a:stretch>
                  <a:fillRect/>
                </a:stretch>
              </p:blipFill>
              <p:spPr>
                <a:xfrm>
                  <a:off x="2579796" y="5129588"/>
                  <a:ext cx="459360" cy="86760"/>
                </a:xfrm>
                <a:prstGeom prst="rect">
                  <a:avLst/>
                </a:prstGeom>
              </p:spPr>
            </p:pic>
          </mc:Fallback>
        </mc:AlternateContent>
        <mc:AlternateContent xmlns:mc="http://schemas.openxmlformats.org/markup-compatibility/2006">
          <mc:Choice xmlns:p14="http://schemas.microsoft.com/office/powerpoint/2010/main" Requires="p14">
            <p:contentPart p14:bwMode="auto" r:id="rId382">
              <p14:nvContentPartPr>
                <p14:cNvPr id="246" name="Ink 245">
                  <a:extLst>
                    <a:ext uri="{FF2B5EF4-FFF2-40B4-BE49-F238E27FC236}">
                      <a16:creationId xmlns:a16="http://schemas.microsoft.com/office/drawing/2014/main" id="{2F26C102-50D9-83E3-1927-596B69A04DC7}"/>
                    </a:ext>
                  </a:extLst>
                </p14:cNvPr>
                <p14:cNvContentPartPr/>
                <p14:nvPr/>
              </p14:nvContentPartPr>
              <p14:xfrm>
                <a:off x="3031236" y="5150828"/>
                <a:ext cx="1135080" cy="78480"/>
              </p14:xfrm>
            </p:contentPart>
          </mc:Choice>
          <mc:Fallback>
            <p:pic>
              <p:nvPicPr>
                <p:cNvPr id="246" name="Ink 245">
                  <a:extLst>
                    <a:ext uri="{FF2B5EF4-FFF2-40B4-BE49-F238E27FC236}">
                      <a16:creationId xmlns:a16="http://schemas.microsoft.com/office/drawing/2014/main" id="{2F26C102-50D9-83E3-1927-596B69A04DC7}"/>
                    </a:ext>
                  </a:extLst>
                </p:cNvPr>
                <p:cNvPicPr/>
                <p:nvPr/>
              </p:nvPicPr>
              <p:blipFill>
                <a:blip r:embed="rId383"/>
                <a:stretch>
                  <a:fillRect/>
                </a:stretch>
              </p:blipFill>
              <p:spPr>
                <a:xfrm>
                  <a:off x="3013596" y="5133188"/>
                  <a:ext cx="1170720" cy="114120"/>
                </a:xfrm>
                <a:prstGeom prst="rect">
                  <a:avLst/>
                </a:prstGeom>
              </p:spPr>
            </p:pic>
          </mc:Fallback>
        </mc:AlternateContent>
        <mc:AlternateContent xmlns:mc="http://schemas.openxmlformats.org/markup-compatibility/2006">
          <mc:Choice xmlns:p14="http://schemas.microsoft.com/office/powerpoint/2010/main" Requires="p14">
            <p:contentPart p14:bwMode="auto" r:id="rId384">
              <p14:nvContentPartPr>
                <p14:cNvPr id="201" name="Ink 200">
                  <a:extLst>
                    <a:ext uri="{FF2B5EF4-FFF2-40B4-BE49-F238E27FC236}">
                      <a16:creationId xmlns:a16="http://schemas.microsoft.com/office/drawing/2014/main" id="{C4F85442-A1F0-05D2-3CB1-8F1885D9B456}"/>
                    </a:ext>
                  </a:extLst>
                </p14:cNvPr>
                <p14:cNvContentPartPr/>
                <p14:nvPr/>
              </p14:nvContentPartPr>
              <p14:xfrm>
                <a:off x="8739396" y="4681748"/>
                <a:ext cx="512640" cy="23040"/>
              </p14:xfrm>
            </p:contentPart>
          </mc:Choice>
          <mc:Fallback>
            <p:pic>
              <p:nvPicPr>
                <p:cNvPr id="201" name="Ink 200">
                  <a:extLst>
                    <a:ext uri="{FF2B5EF4-FFF2-40B4-BE49-F238E27FC236}">
                      <a16:creationId xmlns:a16="http://schemas.microsoft.com/office/drawing/2014/main" id="{C4F85442-A1F0-05D2-3CB1-8F1885D9B456}"/>
                    </a:ext>
                  </a:extLst>
                </p:cNvPr>
                <p:cNvPicPr/>
                <p:nvPr/>
              </p:nvPicPr>
              <p:blipFill>
                <a:blip r:embed="rId385"/>
                <a:stretch>
                  <a:fillRect/>
                </a:stretch>
              </p:blipFill>
              <p:spPr>
                <a:xfrm>
                  <a:off x="8721756" y="4663748"/>
                  <a:ext cx="548280" cy="58680"/>
                </a:xfrm>
                <a:prstGeom prst="rect">
                  <a:avLst/>
                </a:prstGeom>
              </p:spPr>
            </p:pic>
          </mc:Fallback>
        </mc:AlternateContent>
        <mc:AlternateContent xmlns:mc="http://schemas.openxmlformats.org/markup-compatibility/2006">
          <mc:Choice xmlns:p14="http://schemas.microsoft.com/office/powerpoint/2010/main" Requires="p14">
            <p:contentPart p14:bwMode="auto" r:id="rId386">
              <p14:nvContentPartPr>
                <p14:cNvPr id="202" name="Ink 201">
                  <a:extLst>
                    <a:ext uri="{FF2B5EF4-FFF2-40B4-BE49-F238E27FC236}">
                      <a16:creationId xmlns:a16="http://schemas.microsoft.com/office/drawing/2014/main" id="{CB99F3CC-FD78-BF4D-8C9F-4879277B36D9}"/>
                    </a:ext>
                  </a:extLst>
                </p14:cNvPr>
                <p14:cNvContentPartPr/>
                <p14:nvPr/>
              </p14:nvContentPartPr>
              <p14:xfrm>
                <a:off x="7954236" y="4723868"/>
                <a:ext cx="648720" cy="52560"/>
              </p14:xfrm>
            </p:contentPart>
          </mc:Choice>
          <mc:Fallback>
            <p:pic>
              <p:nvPicPr>
                <p:cNvPr id="202" name="Ink 201">
                  <a:extLst>
                    <a:ext uri="{FF2B5EF4-FFF2-40B4-BE49-F238E27FC236}">
                      <a16:creationId xmlns:a16="http://schemas.microsoft.com/office/drawing/2014/main" id="{CB99F3CC-FD78-BF4D-8C9F-4879277B36D9}"/>
                    </a:ext>
                  </a:extLst>
                </p:cNvPr>
                <p:cNvPicPr/>
                <p:nvPr/>
              </p:nvPicPr>
              <p:blipFill>
                <a:blip r:embed="rId387"/>
                <a:stretch>
                  <a:fillRect/>
                </a:stretch>
              </p:blipFill>
              <p:spPr>
                <a:xfrm>
                  <a:off x="7936236" y="4706228"/>
                  <a:ext cx="684360" cy="88200"/>
                </a:xfrm>
                <a:prstGeom prst="rect">
                  <a:avLst/>
                </a:prstGeom>
              </p:spPr>
            </p:pic>
          </mc:Fallback>
        </mc:AlternateContent>
        <mc:AlternateContent xmlns:mc="http://schemas.openxmlformats.org/markup-compatibility/2006">
          <mc:Choice xmlns:p14="http://schemas.microsoft.com/office/powerpoint/2010/main" Requires="p14">
            <p:contentPart p14:bwMode="auto" r:id="rId388">
              <p14:nvContentPartPr>
                <p14:cNvPr id="211" name="Ink 210">
                  <a:extLst>
                    <a:ext uri="{FF2B5EF4-FFF2-40B4-BE49-F238E27FC236}">
                      <a16:creationId xmlns:a16="http://schemas.microsoft.com/office/drawing/2014/main" id="{E75D7034-9AEC-D42B-30B0-B5EEBDBF6CEA}"/>
                    </a:ext>
                  </a:extLst>
                </p14:cNvPr>
                <p14:cNvContentPartPr/>
                <p14:nvPr/>
              </p14:nvContentPartPr>
              <p14:xfrm>
                <a:off x="6542676" y="4748348"/>
                <a:ext cx="658080" cy="28080"/>
              </p14:xfrm>
            </p:contentPart>
          </mc:Choice>
          <mc:Fallback>
            <p:pic>
              <p:nvPicPr>
                <p:cNvPr id="211" name="Ink 210">
                  <a:extLst>
                    <a:ext uri="{FF2B5EF4-FFF2-40B4-BE49-F238E27FC236}">
                      <a16:creationId xmlns:a16="http://schemas.microsoft.com/office/drawing/2014/main" id="{E75D7034-9AEC-D42B-30B0-B5EEBDBF6CEA}"/>
                    </a:ext>
                  </a:extLst>
                </p:cNvPr>
                <p:cNvPicPr/>
                <p:nvPr/>
              </p:nvPicPr>
              <p:blipFill>
                <a:blip r:embed="rId389"/>
                <a:stretch>
                  <a:fillRect/>
                </a:stretch>
              </p:blipFill>
              <p:spPr>
                <a:xfrm>
                  <a:off x="6525036" y="4730708"/>
                  <a:ext cx="693720" cy="63720"/>
                </a:xfrm>
                <a:prstGeom prst="rect">
                  <a:avLst/>
                </a:prstGeom>
              </p:spPr>
            </p:pic>
          </mc:Fallback>
        </mc:AlternateContent>
        <mc:AlternateContent xmlns:mc="http://schemas.openxmlformats.org/markup-compatibility/2006">
          <mc:Choice xmlns:p14="http://schemas.microsoft.com/office/powerpoint/2010/main" Requires="p14">
            <p:contentPart p14:bwMode="auto" r:id="rId390">
              <p14:nvContentPartPr>
                <p14:cNvPr id="212" name="Ink 211">
                  <a:extLst>
                    <a:ext uri="{FF2B5EF4-FFF2-40B4-BE49-F238E27FC236}">
                      <a16:creationId xmlns:a16="http://schemas.microsoft.com/office/drawing/2014/main" id="{7A146ADA-7FC3-3420-C4F8-5CF7FFDFA91E}"/>
                    </a:ext>
                  </a:extLst>
                </p14:cNvPr>
                <p14:cNvContentPartPr/>
                <p14:nvPr/>
              </p14:nvContentPartPr>
              <p14:xfrm>
                <a:off x="5504796" y="4766348"/>
                <a:ext cx="795960" cy="26280"/>
              </p14:xfrm>
            </p:contentPart>
          </mc:Choice>
          <mc:Fallback>
            <p:pic>
              <p:nvPicPr>
                <p:cNvPr id="212" name="Ink 211">
                  <a:extLst>
                    <a:ext uri="{FF2B5EF4-FFF2-40B4-BE49-F238E27FC236}">
                      <a16:creationId xmlns:a16="http://schemas.microsoft.com/office/drawing/2014/main" id="{7A146ADA-7FC3-3420-C4F8-5CF7FFDFA91E}"/>
                    </a:ext>
                  </a:extLst>
                </p:cNvPr>
                <p:cNvPicPr/>
                <p:nvPr/>
              </p:nvPicPr>
              <p:blipFill>
                <a:blip r:embed="rId391"/>
                <a:stretch>
                  <a:fillRect/>
                </a:stretch>
              </p:blipFill>
              <p:spPr>
                <a:xfrm>
                  <a:off x="5487156" y="4748708"/>
                  <a:ext cx="831600" cy="61920"/>
                </a:xfrm>
                <a:prstGeom prst="rect">
                  <a:avLst/>
                </a:prstGeom>
              </p:spPr>
            </p:pic>
          </mc:Fallback>
        </mc:AlternateContent>
        <mc:AlternateContent xmlns:mc="http://schemas.openxmlformats.org/markup-compatibility/2006">
          <mc:Choice xmlns:p14="http://schemas.microsoft.com/office/powerpoint/2010/main" Requires="p14">
            <p:contentPart p14:bwMode="auto" r:id="rId392">
              <p14:nvContentPartPr>
                <p14:cNvPr id="214" name="Ink 213">
                  <a:extLst>
                    <a:ext uri="{FF2B5EF4-FFF2-40B4-BE49-F238E27FC236}">
                      <a16:creationId xmlns:a16="http://schemas.microsoft.com/office/drawing/2014/main" id="{D0BCEEDF-4E18-B5EE-6AF8-F631C61E1454}"/>
                    </a:ext>
                  </a:extLst>
                </p14:cNvPr>
                <p14:cNvContentPartPr/>
                <p14:nvPr/>
              </p14:nvContentPartPr>
              <p14:xfrm>
                <a:off x="4961556" y="4732868"/>
                <a:ext cx="374760" cy="47880"/>
              </p14:xfrm>
            </p:contentPart>
          </mc:Choice>
          <mc:Fallback>
            <p:pic>
              <p:nvPicPr>
                <p:cNvPr id="214" name="Ink 213">
                  <a:extLst>
                    <a:ext uri="{FF2B5EF4-FFF2-40B4-BE49-F238E27FC236}">
                      <a16:creationId xmlns:a16="http://schemas.microsoft.com/office/drawing/2014/main" id="{D0BCEEDF-4E18-B5EE-6AF8-F631C61E1454}"/>
                    </a:ext>
                  </a:extLst>
                </p:cNvPr>
                <p:cNvPicPr/>
                <p:nvPr/>
              </p:nvPicPr>
              <p:blipFill>
                <a:blip r:embed="rId393"/>
                <a:stretch>
                  <a:fillRect/>
                </a:stretch>
              </p:blipFill>
              <p:spPr>
                <a:xfrm>
                  <a:off x="4943916" y="4714868"/>
                  <a:ext cx="410400" cy="83520"/>
                </a:xfrm>
                <a:prstGeom prst="rect">
                  <a:avLst/>
                </a:prstGeom>
              </p:spPr>
            </p:pic>
          </mc:Fallback>
        </mc:AlternateContent>
        <mc:AlternateContent xmlns:mc="http://schemas.openxmlformats.org/markup-compatibility/2006">
          <mc:Choice xmlns:p14="http://schemas.microsoft.com/office/powerpoint/2010/main" Requires="p14">
            <p:contentPart p14:bwMode="auto" r:id="rId394">
              <p14:nvContentPartPr>
                <p14:cNvPr id="215" name="Ink 214">
                  <a:extLst>
                    <a:ext uri="{FF2B5EF4-FFF2-40B4-BE49-F238E27FC236}">
                      <a16:creationId xmlns:a16="http://schemas.microsoft.com/office/drawing/2014/main" id="{25EFAEEB-0EAB-A7EE-1905-2FF790A6AF7C}"/>
                    </a:ext>
                  </a:extLst>
                </p14:cNvPr>
                <p14:cNvContentPartPr/>
                <p14:nvPr/>
              </p14:nvContentPartPr>
              <p14:xfrm>
                <a:off x="4510476" y="4732868"/>
                <a:ext cx="272520" cy="42840"/>
              </p14:xfrm>
            </p:contentPart>
          </mc:Choice>
          <mc:Fallback>
            <p:pic>
              <p:nvPicPr>
                <p:cNvPr id="215" name="Ink 214">
                  <a:extLst>
                    <a:ext uri="{FF2B5EF4-FFF2-40B4-BE49-F238E27FC236}">
                      <a16:creationId xmlns:a16="http://schemas.microsoft.com/office/drawing/2014/main" id="{25EFAEEB-0EAB-A7EE-1905-2FF790A6AF7C}"/>
                    </a:ext>
                  </a:extLst>
                </p:cNvPr>
                <p:cNvPicPr/>
                <p:nvPr/>
              </p:nvPicPr>
              <p:blipFill>
                <a:blip r:embed="rId395"/>
                <a:stretch>
                  <a:fillRect/>
                </a:stretch>
              </p:blipFill>
              <p:spPr>
                <a:xfrm>
                  <a:off x="4492476" y="4715228"/>
                  <a:ext cx="308160" cy="78480"/>
                </a:xfrm>
                <a:prstGeom prst="rect">
                  <a:avLst/>
                </a:prstGeom>
              </p:spPr>
            </p:pic>
          </mc:Fallback>
        </mc:AlternateContent>
        <mc:AlternateContent xmlns:mc="http://schemas.openxmlformats.org/markup-compatibility/2006">
          <mc:Choice xmlns:p14="http://schemas.microsoft.com/office/powerpoint/2010/main" Requires="p14">
            <p:contentPart p14:bwMode="auto" r:id="rId396">
              <p14:nvContentPartPr>
                <p14:cNvPr id="216" name="Ink 215">
                  <a:extLst>
                    <a:ext uri="{FF2B5EF4-FFF2-40B4-BE49-F238E27FC236}">
                      <a16:creationId xmlns:a16="http://schemas.microsoft.com/office/drawing/2014/main" id="{419BE8D5-41FE-9454-2473-D05E12A4F110}"/>
                    </a:ext>
                  </a:extLst>
                </p14:cNvPr>
                <p14:cNvContentPartPr/>
                <p14:nvPr/>
              </p14:nvContentPartPr>
              <p14:xfrm>
                <a:off x="3927636" y="4718468"/>
                <a:ext cx="430560" cy="30960"/>
              </p14:xfrm>
            </p:contentPart>
          </mc:Choice>
          <mc:Fallback>
            <p:pic>
              <p:nvPicPr>
                <p:cNvPr id="216" name="Ink 215">
                  <a:extLst>
                    <a:ext uri="{FF2B5EF4-FFF2-40B4-BE49-F238E27FC236}">
                      <a16:creationId xmlns:a16="http://schemas.microsoft.com/office/drawing/2014/main" id="{419BE8D5-41FE-9454-2473-D05E12A4F110}"/>
                    </a:ext>
                  </a:extLst>
                </p:cNvPr>
                <p:cNvPicPr/>
                <p:nvPr/>
              </p:nvPicPr>
              <p:blipFill>
                <a:blip r:embed="rId397"/>
                <a:stretch>
                  <a:fillRect/>
                </a:stretch>
              </p:blipFill>
              <p:spPr>
                <a:xfrm>
                  <a:off x="3909636" y="4700468"/>
                  <a:ext cx="466200" cy="66600"/>
                </a:xfrm>
                <a:prstGeom prst="rect">
                  <a:avLst/>
                </a:prstGeom>
              </p:spPr>
            </p:pic>
          </mc:Fallback>
        </mc:AlternateContent>
        <mc:AlternateContent xmlns:mc="http://schemas.openxmlformats.org/markup-compatibility/2006">
          <mc:Choice xmlns:p14="http://schemas.microsoft.com/office/powerpoint/2010/main" Requires="p14">
            <p:contentPart p14:bwMode="auto" r:id="rId398">
              <p14:nvContentPartPr>
                <p14:cNvPr id="217" name="Ink 216">
                  <a:extLst>
                    <a:ext uri="{FF2B5EF4-FFF2-40B4-BE49-F238E27FC236}">
                      <a16:creationId xmlns:a16="http://schemas.microsoft.com/office/drawing/2014/main" id="{6C093F6B-B14B-75DC-4330-196DE99CB48C}"/>
                    </a:ext>
                  </a:extLst>
                </p14:cNvPr>
                <p14:cNvContentPartPr/>
                <p14:nvPr/>
              </p14:nvContentPartPr>
              <p14:xfrm>
                <a:off x="2795796" y="4691108"/>
                <a:ext cx="908280" cy="72360"/>
              </p14:xfrm>
            </p:contentPart>
          </mc:Choice>
          <mc:Fallback>
            <p:pic>
              <p:nvPicPr>
                <p:cNvPr id="217" name="Ink 216">
                  <a:extLst>
                    <a:ext uri="{FF2B5EF4-FFF2-40B4-BE49-F238E27FC236}">
                      <a16:creationId xmlns:a16="http://schemas.microsoft.com/office/drawing/2014/main" id="{6C093F6B-B14B-75DC-4330-196DE99CB48C}"/>
                    </a:ext>
                  </a:extLst>
                </p:cNvPr>
                <p:cNvPicPr/>
                <p:nvPr/>
              </p:nvPicPr>
              <p:blipFill>
                <a:blip r:embed="rId399"/>
                <a:stretch>
                  <a:fillRect/>
                </a:stretch>
              </p:blipFill>
              <p:spPr>
                <a:xfrm>
                  <a:off x="2777796" y="4673108"/>
                  <a:ext cx="943920" cy="108000"/>
                </a:xfrm>
                <a:prstGeom prst="rect">
                  <a:avLst/>
                </a:prstGeom>
              </p:spPr>
            </p:pic>
          </mc:Fallback>
        </mc:AlternateContent>
        <mc:AlternateContent xmlns:mc="http://schemas.openxmlformats.org/markup-compatibility/2006">
          <mc:Choice xmlns:p14="http://schemas.microsoft.com/office/powerpoint/2010/main" Requires="p14">
            <p:contentPart p14:bwMode="auto" r:id="rId400">
              <p14:nvContentPartPr>
                <p14:cNvPr id="219" name="Ink 218">
                  <a:extLst>
                    <a:ext uri="{FF2B5EF4-FFF2-40B4-BE49-F238E27FC236}">
                      <a16:creationId xmlns:a16="http://schemas.microsoft.com/office/drawing/2014/main" id="{570F4BB7-2B5C-76B0-184D-DD1931DCF24B}"/>
                    </a:ext>
                  </a:extLst>
                </p14:cNvPr>
                <p14:cNvContentPartPr/>
                <p14:nvPr/>
              </p14:nvContentPartPr>
              <p14:xfrm>
                <a:off x="2013516" y="4744388"/>
                <a:ext cx="622800" cy="77400"/>
              </p14:xfrm>
            </p:contentPart>
          </mc:Choice>
          <mc:Fallback>
            <p:pic>
              <p:nvPicPr>
                <p:cNvPr id="219" name="Ink 218">
                  <a:extLst>
                    <a:ext uri="{FF2B5EF4-FFF2-40B4-BE49-F238E27FC236}">
                      <a16:creationId xmlns:a16="http://schemas.microsoft.com/office/drawing/2014/main" id="{570F4BB7-2B5C-76B0-184D-DD1931DCF24B}"/>
                    </a:ext>
                  </a:extLst>
                </p:cNvPr>
                <p:cNvPicPr/>
                <p:nvPr/>
              </p:nvPicPr>
              <p:blipFill>
                <a:blip r:embed="rId401"/>
                <a:stretch>
                  <a:fillRect/>
                </a:stretch>
              </p:blipFill>
              <p:spPr>
                <a:xfrm>
                  <a:off x="1995516" y="4726748"/>
                  <a:ext cx="658440" cy="113040"/>
                </a:xfrm>
                <a:prstGeom prst="rect">
                  <a:avLst/>
                </a:prstGeom>
              </p:spPr>
            </p:pic>
          </mc:Fallback>
        </mc:AlternateContent>
        <mc:AlternateContent xmlns:mc="http://schemas.openxmlformats.org/markup-compatibility/2006">
          <mc:Choice xmlns:p14="http://schemas.microsoft.com/office/powerpoint/2010/main" Requires="p14">
            <p:contentPart p14:bwMode="auto" r:id="rId402">
              <p14:nvContentPartPr>
                <p14:cNvPr id="220" name="Ink 219">
                  <a:extLst>
                    <a:ext uri="{FF2B5EF4-FFF2-40B4-BE49-F238E27FC236}">
                      <a16:creationId xmlns:a16="http://schemas.microsoft.com/office/drawing/2014/main" id="{D7D0535E-A3D0-327C-ACD8-827F4A334D8C}"/>
                    </a:ext>
                  </a:extLst>
                </p14:cNvPr>
                <p14:cNvContentPartPr/>
                <p14:nvPr/>
              </p14:nvContentPartPr>
              <p14:xfrm>
                <a:off x="1632276" y="4682828"/>
                <a:ext cx="384840" cy="51120"/>
              </p14:xfrm>
            </p:contentPart>
          </mc:Choice>
          <mc:Fallback>
            <p:pic>
              <p:nvPicPr>
                <p:cNvPr id="220" name="Ink 219">
                  <a:extLst>
                    <a:ext uri="{FF2B5EF4-FFF2-40B4-BE49-F238E27FC236}">
                      <a16:creationId xmlns:a16="http://schemas.microsoft.com/office/drawing/2014/main" id="{D7D0535E-A3D0-327C-ACD8-827F4A334D8C}"/>
                    </a:ext>
                  </a:extLst>
                </p:cNvPr>
                <p:cNvPicPr/>
                <p:nvPr/>
              </p:nvPicPr>
              <p:blipFill>
                <a:blip r:embed="rId403"/>
                <a:stretch>
                  <a:fillRect/>
                </a:stretch>
              </p:blipFill>
              <p:spPr>
                <a:xfrm>
                  <a:off x="1614636" y="4664828"/>
                  <a:ext cx="420480" cy="86760"/>
                </a:xfrm>
                <a:prstGeom prst="rect">
                  <a:avLst/>
                </a:prstGeom>
              </p:spPr>
            </p:pic>
          </mc:Fallback>
        </mc:AlternateContent>
        <mc:AlternateContent xmlns:mc="http://schemas.openxmlformats.org/markup-compatibility/2006">
          <mc:Choice xmlns:p14="http://schemas.microsoft.com/office/powerpoint/2010/main" Requires="p14">
            <p:contentPart p14:bwMode="auto" r:id="rId404">
              <p14:nvContentPartPr>
                <p14:cNvPr id="221" name="Ink 220">
                  <a:extLst>
                    <a:ext uri="{FF2B5EF4-FFF2-40B4-BE49-F238E27FC236}">
                      <a16:creationId xmlns:a16="http://schemas.microsoft.com/office/drawing/2014/main" id="{70944F78-0022-BE46-D995-83ABF8D56F2D}"/>
                    </a:ext>
                  </a:extLst>
                </p14:cNvPr>
                <p14:cNvContentPartPr/>
                <p14:nvPr/>
              </p14:nvContentPartPr>
              <p14:xfrm>
                <a:off x="798516" y="4749788"/>
                <a:ext cx="660240" cy="23040"/>
              </p14:xfrm>
            </p:contentPart>
          </mc:Choice>
          <mc:Fallback>
            <p:pic>
              <p:nvPicPr>
                <p:cNvPr id="221" name="Ink 220">
                  <a:extLst>
                    <a:ext uri="{FF2B5EF4-FFF2-40B4-BE49-F238E27FC236}">
                      <a16:creationId xmlns:a16="http://schemas.microsoft.com/office/drawing/2014/main" id="{70944F78-0022-BE46-D995-83ABF8D56F2D}"/>
                    </a:ext>
                  </a:extLst>
                </p:cNvPr>
                <p:cNvPicPr/>
                <p:nvPr/>
              </p:nvPicPr>
              <p:blipFill>
                <a:blip r:embed="rId405"/>
                <a:stretch>
                  <a:fillRect/>
                </a:stretch>
              </p:blipFill>
              <p:spPr>
                <a:xfrm>
                  <a:off x="780876" y="4732148"/>
                  <a:ext cx="695880" cy="58680"/>
                </a:xfrm>
                <a:prstGeom prst="rect">
                  <a:avLst/>
                </a:prstGeom>
              </p:spPr>
            </p:pic>
          </mc:Fallback>
        </mc:AlternateContent>
        <mc:AlternateContent xmlns:mc="http://schemas.openxmlformats.org/markup-compatibility/2006">
          <mc:Choice xmlns:p14="http://schemas.microsoft.com/office/powerpoint/2010/main" Requires="p14">
            <p:contentPart p14:bwMode="auto" r:id="rId406">
              <p14:nvContentPartPr>
                <p14:cNvPr id="298" name="Ink 297">
                  <a:extLst>
                    <a:ext uri="{FF2B5EF4-FFF2-40B4-BE49-F238E27FC236}">
                      <a16:creationId xmlns:a16="http://schemas.microsoft.com/office/drawing/2014/main" id="{0B4C997D-B047-E9CC-455F-BF1B63896028}"/>
                    </a:ext>
                  </a:extLst>
                </p14:cNvPr>
                <p14:cNvContentPartPr/>
                <p14:nvPr/>
              </p14:nvContentPartPr>
              <p14:xfrm>
                <a:off x="3024036" y="4867148"/>
                <a:ext cx="46800" cy="313200"/>
              </p14:xfrm>
            </p:contentPart>
          </mc:Choice>
          <mc:Fallback>
            <p:pic>
              <p:nvPicPr>
                <p:cNvPr id="298" name="Ink 297">
                  <a:extLst>
                    <a:ext uri="{FF2B5EF4-FFF2-40B4-BE49-F238E27FC236}">
                      <a16:creationId xmlns:a16="http://schemas.microsoft.com/office/drawing/2014/main" id="{0B4C997D-B047-E9CC-455F-BF1B63896028}"/>
                    </a:ext>
                  </a:extLst>
                </p:cNvPr>
                <p:cNvPicPr/>
                <p:nvPr/>
              </p:nvPicPr>
              <p:blipFill>
                <a:blip r:embed="rId407"/>
                <a:stretch>
                  <a:fillRect/>
                </a:stretch>
              </p:blipFill>
              <p:spPr>
                <a:xfrm>
                  <a:off x="3006036" y="4849148"/>
                  <a:ext cx="82440" cy="348840"/>
                </a:xfrm>
                <a:prstGeom prst="rect">
                  <a:avLst/>
                </a:prstGeom>
              </p:spPr>
            </p:pic>
          </mc:Fallback>
        </mc:AlternateContent>
      </p:grpSp>
      <mc:AlternateContent xmlns:mc="http://schemas.openxmlformats.org/markup-compatibility/2006">
        <mc:Choice xmlns:p14="http://schemas.microsoft.com/office/powerpoint/2010/main" xmlns:aink="http://schemas.microsoft.com/office/drawing/2016/ink" Requires="p14 aink">
          <p:contentPart p14:bwMode="auto" r:id="rId408">
            <p14:nvContentPartPr>
              <p14:cNvPr id="300" name="Ink 299">
                <a:extLst>
                  <a:ext uri="{FF2B5EF4-FFF2-40B4-BE49-F238E27FC236}">
                    <a16:creationId xmlns:a16="http://schemas.microsoft.com/office/drawing/2014/main" id="{8E1126E3-3773-D54C-4FB7-DC3F42B79D0F}"/>
                  </a:ext>
                </a:extLst>
              </p14:cNvPr>
              <p14:cNvContentPartPr/>
              <p14:nvPr/>
            </p14:nvContentPartPr>
            <p14:xfrm>
              <a:off x="2353716" y="4646828"/>
              <a:ext cx="742320" cy="673560"/>
            </p14:xfrm>
          </p:contentPart>
        </mc:Choice>
        <mc:Fallback>
          <p:pic>
            <p:nvPicPr>
              <p:cNvPr id="300" name="Ink 299">
                <a:extLst>
                  <a:ext uri="{FF2B5EF4-FFF2-40B4-BE49-F238E27FC236}">
                    <a16:creationId xmlns:a16="http://schemas.microsoft.com/office/drawing/2014/main" id="{8E1126E3-3773-D54C-4FB7-DC3F42B79D0F}"/>
                  </a:ext>
                </a:extLst>
              </p:cNvPr>
              <p:cNvPicPr/>
              <p:nvPr/>
            </p:nvPicPr>
            <p:blipFill>
              <a:blip r:embed="rId409"/>
              <a:stretch>
                <a:fillRect/>
              </a:stretch>
            </p:blipFill>
            <p:spPr>
              <a:xfrm>
                <a:off x="2322396" y="4615508"/>
                <a:ext cx="804960" cy="736200"/>
              </a:xfrm>
              <a:prstGeom prst="rect">
                <a:avLst/>
              </a:prstGeom>
            </p:spPr>
          </p:pic>
        </mc:Fallback>
      </mc:AlternateContent>
      <mc:AlternateContent xmlns:mc="http://schemas.openxmlformats.org/markup-compatibility/2006">
        <mc:Choice xmlns:p14="http://schemas.microsoft.com/office/powerpoint/2010/main" xmlns:aink="http://schemas.microsoft.com/office/drawing/2016/ink" Requires="p14 aink">
          <p:contentPart p14:bwMode="auto" r:id="rId410">
            <p14:nvContentPartPr>
              <p14:cNvPr id="301" name="Ink 300">
                <a:extLst>
                  <a:ext uri="{FF2B5EF4-FFF2-40B4-BE49-F238E27FC236}">
                    <a16:creationId xmlns:a16="http://schemas.microsoft.com/office/drawing/2014/main" id="{149F4926-B095-F1A6-FCBF-74F4512D7032}"/>
                  </a:ext>
                </a:extLst>
              </p14:cNvPr>
              <p14:cNvContentPartPr/>
              <p14:nvPr/>
            </p14:nvContentPartPr>
            <p14:xfrm>
              <a:off x="3719196" y="5104028"/>
              <a:ext cx="2904480" cy="648000"/>
            </p14:xfrm>
          </p:contentPart>
        </mc:Choice>
        <mc:Fallback>
          <p:pic>
            <p:nvPicPr>
              <p:cNvPr id="301" name="Ink 300">
                <a:extLst>
                  <a:ext uri="{FF2B5EF4-FFF2-40B4-BE49-F238E27FC236}">
                    <a16:creationId xmlns:a16="http://schemas.microsoft.com/office/drawing/2014/main" id="{149F4926-B095-F1A6-FCBF-74F4512D7032}"/>
                  </a:ext>
                </a:extLst>
              </p:cNvPr>
              <p:cNvPicPr/>
              <p:nvPr/>
            </p:nvPicPr>
            <p:blipFill>
              <a:blip r:embed="rId411"/>
              <a:stretch>
                <a:fillRect/>
              </a:stretch>
            </p:blipFill>
            <p:spPr>
              <a:xfrm>
                <a:off x="3687876" y="5072708"/>
                <a:ext cx="2967120" cy="710640"/>
              </a:xfrm>
              <a:prstGeom prst="rect">
                <a:avLst/>
              </a:prstGeom>
            </p:spPr>
          </p:pic>
        </mc:Fallback>
      </mc:AlternateContent>
      <mc:AlternateContent xmlns:mc="http://schemas.openxmlformats.org/markup-compatibility/2006">
        <mc:Choice xmlns:p14="http://schemas.microsoft.com/office/powerpoint/2010/main" xmlns:aink="http://schemas.microsoft.com/office/drawing/2016/ink" Requires="p14 aink">
          <p:contentPart p14:bwMode="auto" r:id="rId412">
            <p14:nvContentPartPr>
              <p14:cNvPr id="302" name="Ink 301">
                <a:extLst>
                  <a:ext uri="{FF2B5EF4-FFF2-40B4-BE49-F238E27FC236}">
                    <a16:creationId xmlns:a16="http://schemas.microsoft.com/office/drawing/2014/main" id="{953D0E6C-3F83-979A-A44B-1B1C9CBEA0A6}"/>
                  </a:ext>
                </a:extLst>
              </p14:cNvPr>
              <p14:cNvContentPartPr/>
              <p14:nvPr/>
            </p14:nvContentPartPr>
            <p14:xfrm>
              <a:off x="6323436" y="5988908"/>
              <a:ext cx="1566720" cy="633240"/>
            </p14:xfrm>
          </p:contentPart>
        </mc:Choice>
        <mc:Fallback>
          <p:pic>
            <p:nvPicPr>
              <p:cNvPr id="302" name="Ink 301">
                <a:extLst>
                  <a:ext uri="{FF2B5EF4-FFF2-40B4-BE49-F238E27FC236}">
                    <a16:creationId xmlns:a16="http://schemas.microsoft.com/office/drawing/2014/main" id="{953D0E6C-3F83-979A-A44B-1B1C9CBEA0A6}"/>
                  </a:ext>
                </a:extLst>
              </p:cNvPr>
              <p:cNvPicPr/>
              <p:nvPr/>
            </p:nvPicPr>
            <p:blipFill>
              <a:blip r:embed="rId413"/>
              <a:stretch>
                <a:fillRect/>
              </a:stretch>
            </p:blipFill>
            <p:spPr>
              <a:xfrm>
                <a:off x="6292116" y="5957588"/>
                <a:ext cx="1629360" cy="695880"/>
              </a:xfrm>
              <a:prstGeom prst="rect">
                <a:avLst/>
              </a:prstGeom>
            </p:spPr>
          </p:pic>
        </mc:Fallback>
      </mc:AlternateContent>
      <mc:AlternateContent xmlns:mc="http://schemas.openxmlformats.org/markup-compatibility/2006">
        <mc:Choice xmlns:p14="http://schemas.microsoft.com/office/powerpoint/2010/main" xmlns:aink="http://schemas.microsoft.com/office/drawing/2016/ink" Requires="p14 aink">
          <p:contentPart p14:bwMode="auto" r:id="rId414">
            <p14:nvContentPartPr>
              <p14:cNvPr id="303" name="Ink 302">
                <a:extLst>
                  <a:ext uri="{FF2B5EF4-FFF2-40B4-BE49-F238E27FC236}">
                    <a16:creationId xmlns:a16="http://schemas.microsoft.com/office/drawing/2014/main" id="{9B98E05D-9201-C537-881A-1AE61E9AC2A6}"/>
                  </a:ext>
                </a:extLst>
              </p14:cNvPr>
              <p14:cNvContentPartPr/>
              <p14:nvPr/>
            </p14:nvContentPartPr>
            <p14:xfrm>
              <a:off x="9206316" y="5182148"/>
              <a:ext cx="196560" cy="1302480"/>
            </p14:xfrm>
          </p:contentPart>
        </mc:Choice>
        <mc:Fallback>
          <p:pic>
            <p:nvPicPr>
              <p:cNvPr id="303" name="Ink 302">
                <a:extLst>
                  <a:ext uri="{FF2B5EF4-FFF2-40B4-BE49-F238E27FC236}">
                    <a16:creationId xmlns:a16="http://schemas.microsoft.com/office/drawing/2014/main" id="{9B98E05D-9201-C537-881A-1AE61E9AC2A6}"/>
                  </a:ext>
                </a:extLst>
              </p:cNvPr>
              <p:cNvPicPr/>
              <p:nvPr/>
            </p:nvPicPr>
            <p:blipFill>
              <a:blip r:embed="rId415"/>
              <a:stretch>
                <a:fillRect/>
              </a:stretch>
            </p:blipFill>
            <p:spPr>
              <a:xfrm>
                <a:off x="9174996" y="5150828"/>
                <a:ext cx="259200" cy="1365120"/>
              </a:xfrm>
              <a:prstGeom prst="rect">
                <a:avLst/>
              </a:prstGeom>
            </p:spPr>
          </p:pic>
        </mc:Fallback>
      </mc:AlternateContent>
      <p:grpSp>
        <p:nvGrpSpPr>
          <p:cNvPr id="306" name="Group 305">
            <a:extLst>
              <a:ext uri="{FF2B5EF4-FFF2-40B4-BE49-F238E27FC236}">
                <a16:creationId xmlns:a16="http://schemas.microsoft.com/office/drawing/2014/main" id="{047D834C-33C7-842B-90AD-F336D89CC426}"/>
              </a:ext>
            </a:extLst>
          </p:cNvPr>
          <p:cNvGrpSpPr/>
          <p:nvPr/>
        </p:nvGrpSpPr>
        <p:grpSpPr>
          <a:xfrm>
            <a:off x="206676" y="5131388"/>
            <a:ext cx="398880" cy="1186920"/>
            <a:chOff x="206676" y="5131388"/>
            <a:chExt cx="398880" cy="1186920"/>
          </a:xfrm>
        </p:grpSpPr>
        <mc:AlternateContent xmlns:mc="http://schemas.openxmlformats.org/markup-compatibility/2006">
          <mc:Choice xmlns:p14="http://schemas.microsoft.com/office/powerpoint/2010/main" xmlns:aink="http://schemas.microsoft.com/office/drawing/2016/ink" Requires="p14 aink">
            <p:contentPart p14:bwMode="auto" r:id="rId416">
              <p14:nvContentPartPr>
                <p14:cNvPr id="304" name="Ink 303">
                  <a:extLst>
                    <a:ext uri="{FF2B5EF4-FFF2-40B4-BE49-F238E27FC236}">
                      <a16:creationId xmlns:a16="http://schemas.microsoft.com/office/drawing/2014/main" id="{9B710873-ED2E-754A-63AD-C48F9876780D}"/>
                    </a:ext>
                  </a:extLst>
                </p14:cNvPr>
                <p14:cNvContentPartPr/>
                <p14:nvPr/>
              </p14:nvContentPartPr>
              <p14:xfrm>
                <a:off x="465516" y="5179268"/>
                <a:ext cx="25200" cy="18360"/>
              </p14:xfrm>
            </p:contentPart>
          </mc:Choice>
          <mc:Fallback>
            <p:pic>
              <p:nvPicPr>
                <p:cNvPr id="304" name="Ink 303">
                  <a:extLst>
                    <a:ext uri="{FF2B5EF4-FFF2-40B4-BE49-F238E27FC236}">
                      <a16:creationId xmlns:a16="http://schemas.microsoft.com/office/drawing/2014/main" id="{9B710873-ED2E-754A-63AD-C48F9876780D}"/>
                    </a:ext>
                  </a:extLst>
                </p:cNvPr>
                <p:cNvPicPr/>
                <p:nvPr/>
              </p:nvPicPr>
              <p:blipFill>
                <a:blip r:embed="rId417"/>
                <a:stretch>
                  <a:fillRect/>
                </a:stretch>
              </p:blipFill>
              <p:spPr>
                <a:xfrm>
                  <a:off x="434196" y="5147948"/>
                  <a:ext cx="87840" cy="81000"/>
                </a:xfrm>
                <a:prstGeom prst="rect">
                  <a:avLst/>
                </a:prstGeom>
              </p:spPr>
            </p:pic>
          </mc:Fallback>
        </mc:AlternateContent>
        <mc:AlternateContent xmlns:mc="http://schemas.openxmlformats.org/markup-compatibility/2006">
          <mc:Choice xmlns:p14="http://schemas.microsoft.com/office/powerpoint/2010/main" xmlns:aink="http://schemas.microsoft.com/office/drawing/2016/ink" Requires="p14 aink">
            <p:contentPart p14:bwMode="auto" r:id="rId418">
              <p14:nvContentPartPr>
                <p14:cNvPr id="305" name="Ink 304">
                  <a:extLst>
                    <a:ext uri="{FF2B5EF4-FFF2-40B4-BE49-F238E27FC236}">
                      <a16:creationId xmlns:a16="http://schemas.microsoft.com/office/drawing/2014/main" id="{4A615372-2E5B-98B2-C301-8CDBCC77ED40}"/>
                    </a:ext>
                  </a:extLst>
                </p14:cNvPr>
                <p14:cNvContentPartPr/>
                <p14:nvPr/>
              </p14:nvContentPartPr>
              <p14:xfrm>
                <a:off x="206676" y="5131388"/>
                <a:ext cx="398880" cy="1186920"/>
              </p14:xfrm>
            </p:contentPart>
          </mc:Choice>
          <mc:Fallback>
            <p:pic>
              <p:nvPicPr>
                <p:cNvPr id="305" name="Ink 304">
                  <a:extLst>
                    <a:ext uri="{FF2B5EF4-FFF2-40B4-BE49-F238E27FC236}">
                      <a16:creationId xmlns:a16="http://schemas.microsoft.com/office/drawing/2014/main" id="{4A615372-2E5B-98B2-C301-8CDBCC77ED40}"/>
                    </a:ext>
                  </a:extLst>
                </p:cNvPr>
                <p:cNvPicPr/>
                <p:nvPr/>
              </p:nvPicPr>
              <p:blipFill>
                <a:blip r:embed="rId419"/>
                <a:stretch>
                  <a:fillRect/>
                </a:stretch>
              </p:blipFill>
              <p:spPr>
                <a:xfrm>
                  <a:off x="175356" y="5100068"/>
                  <a:ext cx="461520" cy="1249560"/>
                </a:xfrm>
                <a:prstGeom prst="rect">
                  <a:avLst/>
                </a:prstGeom>
              </p:spPr>
            </p:pic>
          </mc:Fallback>
        </mc:AlternateContent>
      </p:grpSp>
    </p:spTree>
    <p:extLst>
      <p:ext uri="{BB962C8B-B14F-4D97-AF65-F5344CB8AC3E}">
        <p14:creationId xmlns:p14="http://schemas.microsoft.com/office/powerpoint/2010/main" val="408118470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a:extLst>
            <a:ext uri="{FF2B5EF4-FFF2-40B4-BE49-F238E27FC236}">
              <a16:creationId xmlns:a16="http://schemas.microsoft.com/office/drawing/2014/main" id="{F16A3C0C-8A28-6802-D889-5E082CA85D0A}"/>
            </a:ext>
          </a:extLst>
        </p:cNvPr>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6D1A45FC-9D6D-5BE9-B4F2-E7C7DEDD2825}"/>
              </a:ext>
            </a:extLst>
          </p:cNvPr>
          <p:cNvSpPr/>
          <p:nvPr/>
        </p:nvSpPr>
        <p:spPr>
          <a:xfrm>
            <a:off x="0" y="0"/>
            <a:ext cx="9715500" cy="6335761"/>
          </a:xfrm>
          <a:prstGeom prst="roundRect">
            <a:avLst/>
          </a:prstGeom>
          <a:solidFill>
            <a:schemeClr val="tx1">
              <a:alpha val="70000"/>
            </a:schemeClr>
          </a:solidFill>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BAB984B4-37CB-F483-DD64-3CB0003C2239}"/>
              </a:ext>
            </a:extLst>
          </p:cNvPr>
          <p:cNvSpPr txBox="1"/>
          <p:nvPr/>
        </p:nvSpPr>
        <p:spPr>
          <a:xfrm>
            <a:off x="349250" y="6346398"/>
            <a:ext cx="3461773" cy="461665"/>
          </a:xfrm>
          <a:prstGeom prst="rect">
            <a:avLst/>
          </a:prstGeom>
          <a:noFill/>
        </p:spPr>
        <p:txBody>
          <a:bodyPr wrap="square" rtlCol="0">
            <a:spAutoFit/>
          </a:bodyPr>
          <a:lstStyle/>
          <a:p>
            <a:r>
              <a:rPr lang="en-US" sz="2400">
                <a:solidFill>
                  <a:srgbClr val="FFFF00"/>
                </a:solidFill>
                <a:cs typeface="+mj-cs"/>
              </a:rPr>
              <a:t>http://www.matsati.com</a:t>
            </a:r>
          </a:p>
        </p:txBody>
      </p:sp>
      <p:sp>
        <p:nvSpPr>
          <p:cNvPr id="2" name="TextBox 1">
            <a:extLst>
              <a:ext uri="{FF2B5EF4-FFF2-40B4-BE49-F238E27FC236}">
                <a16:creationId xmlns:a16="http://schemas.microsoft.com/office/drawing/2014/main" id="{5CB12082-8799-4C83-2269-C1E7F2DFA928}"/>
              </a:ext>
            </a:extLst>
          </p:cNvPr>
          <p:cNvSpPr txBox="1"/>
          <p:nvPr/>
        </p:nvSpPr>
        <p:spPr>
          <a:xfrm>
            <a:off x="349250" y="5920268"/>
            <a:ext cx="2848082" cy="646331"/>
          </a:xfrm>
          <a:prstGeom prst="rect">
            <a:avLst/>
          </a:prstGeom>
          <a:noFill/>
        </p:spPr>
        <p:txBody>
          <a:bodyPr wrap="square" rtlCol="0">
            <a:spAutoFit/>
          </a:bodyPr>
          <a:lstStyle/>
          <a:p>
            <a:r>
              <a:rPr lang="en-US" sz="3600" b="1">
                <a:solidFill>
                  <a:srgbClr val="FFFF00"/>
                </a:solidFill>
                <a:cs typeface="+mj-cs"/>
              </a:rPr>
              <a:t>Isaiah / </a:t>
            </a:r>
            <a:r>
              <a:rPr lang="he-IL" sz="3600" b="1">
                <a:solidFill>
                  <a:srgbClr val="FFFF00"/>
                </a:solidFill>
                <a:cs typeface="+mj-cs"/>
              </a:rPr>
              <a:t>ישעיה</a:t>
            </a:r>
            <a:endParaRPr lang="en-US" sz="3600" b="1">
              <a:solidFill>
                <a:srgbClr val="FFFF00"/>
              </a:solidFill>
              <a:cs typeface="+mj-cs"/>
            </a:endParaRPr>
          </a:p>
        </p:txBody>
      </p:sp>
      <p:sp>
        <p:nvSpPr>
          <p:cNvPr id="5" name="TextBox 4">
            <a:extLst>
              <a:ext uri="{FF2B5EF4-FFF2-40B4-BE49-F238E27FC236}">
                <a16:creationId xmlns:a16="http://schemas.microsoft.com/office/drawing/2014/main" id="{EA1E3EFD-974E-B3AC-6F8B-23DD87ED6A6F}"/>
              </a:ext>
            </a:extLst>
          </p:cNvPr>
          <p:cNvSpPr txBox="1"/>
          <p:nvPr/>
        </p:nvSpPr>
        <p:spPr>
          <a:xfrm>
            <a:off x="673100" y="415825"/>
            <a:ext cx="8369300" cy="5262979"/>
          </a:xfrm>
          <a:prstGeom prst="rect">
            <a:avLst/>
          </a:prstGeom>
          <a:noFill/>
        </p:spPr>
        <p:txBody>
          <a:bodyPr wrap="square">
            <a:spAutoFit/>
          </a:bodyPr>
          <a:lstStyle/>
          <a:p>
            <a:pPr rtl="0"/>
            <a:r>
              <a:rPr lang="en-US" sz="2400" b="1" i="0" u="none" strike="noStrike">
                <a:solidFill>
                  <a:srgbClr val="FFC000"/>
                </a:solidFill>
                <a:effectLst/>
                <a:latin typeface="Arial" panose="020B0604020202020204" pitchFamily="34" charset="0"/>
              </a:rPr>
              <a:t>Ephesians 6:13–18  </a:t>
            </a:r>
            <a:endParaRPr lang="en-US" sz="2400" b="0">
              <a:solidFill>
                <a:srgbClr val="FFC000"/>
              </a:solidFill>
              <a:effectLst/>
            </a:endParaRPr>
          </a:p>
          <a:p>
            <a:pPr rtl="0"/>
            <a:r>
              <a:rPr lang="en-US" sz="2400" b="0" i="0" u="none" strike="noStrike">
                <a:solidFill>
                  <a:srgbClr val="FFC000"/>
                </a:solidFill>
                <a:effectLst/>
                <a:latin typeface="Arial" panose="020B0604020202020204" pitchFamily="34" charset="0"/>
              </a:rPr>
              <a:t>6:13 Therefore, take up the full armor of God, so that you will be able to resist in the evil day, and having done everything, to stand firm. 6:14 Stand firm therefore, HAVING GIRDED YOUR LOINS WITH TRUTH, and HAVING PUT ON THE BREASTPLATE OF RIGHTEOUSNESS, 6:15 and having shod YOUR FEET WITH THE PREPARATION OF THE GOSPEL OF PEACE; 6:16 in addition to all, taking up the shield of faith with which you will be able to extinguish all the flaming arrows of the evil one. 6:17 And take THE HELMET OF SALVATION, and the sword of the Spirit, which is the word of God. 6:18 With all prayer and petition pray at all times in the Spirit, and with this in view, be on the alert with all perseverance and petition for all the saints, (NASB)</a:t>
            </a:r>
            <a:endParaRPr lang="en-US" sz="2400" b="0">
              <a:solidFill>
                <a:srgbClr val="FFC000"/>
              </a:solidFill>
              <a:effectLst/>
            </a:endParaRPr>
          </a:p>
        </p:txBody>
      </p:sp>
      <mc:AlternateContent xmlns:mc="http://schemas.openxmlformats.org/markup-compatibility/2006">
        <mc:Choice xmlns:p14="http://schemas.microsoft.com/office/powerpoint/2010/main" Requires="p14">
          <p:contentPart p14:bwMode="auto" r:id="rId4">
            <p14:nvContentPartPr>
              <p14:cNvPr id="3" name="Ink 2">
                <a:extLst>
                  <a:ext uri="{FF2B5EF4-FFF2-40B4-BE49-F238E27FC236}">
                    <a16:creationId xmlns:a16="http://schemas.microsoft.com/office/drawing/2014/main" id="{86598A67-6380-48AC-B036-6F5783D48A3D}"/>
                  </a:ext>
                </a:extLst>
              </p14:cNvPr>
              <p14:cNvContentPartPr/>
              <p14:nvPr/>
            </p14:nvContentPartPr>
            <p14:xfrm>
              <a:off x="3112956" y="1226108"/>
              <a:ext cx="3331800" cy="61920"/>
            </p14:xfrm>
          </p:contentPart>
        </mc:Choice>
        <mc:Fallback>
          <p:pic>
            <p:nvPicPr>
              <p:cNvPr id="3" name="Ink 2">
                <a:extLst>
                  <a:ext uri="{FF2B5EF4-FFF2-40B4-BE49-F238E27FC236}">
                    <a16:creationId xmlns:a16="http://schemas.microsoft.com/office/drawing/2014/main" id="{86598A67-6380-48AC-B036-6F5783D48A3D}"/>
                  </a:ext>
                </a:extLst>
              </p:cNvPr>
              <p:cNvPicPr/>
              <p:nvPr/>
            </p:nvPicPr>
            <p:blipFill>
              <a:blip r:embed="rId5"/>
              <a:stretch>
                <a:fillRect/>
              </a:stretch>
            </p:blipFill>
            <p:spPr>
              <a:xfrm>
                <a:off x="3094956" y="1208108"/>
                <a:ext cx="3367440" cy="97560"/>
              </a:xfrm>
              <a:prstGeom prst="rect">
                <a:avLst/>
              </a:prstGeom>
            </p:spPr>
          </p:pic>
        </mc:Fallback>
      </mc:AlternateContent>
      <p:grpSp>
        <p:nvGrpSpPr>
          <p:cNvPr id="13" name="Group 12">
            <a:extLst>
              <a:ext uri="{FF2B5EF4-FFF2-40B4-BE49-F238E27FC236}">
                <a16:creationId xmlns:a16="http://schemas.microsoft.com/office/drawing/2014/main" id="{C0565AAF-DEAB-BD4B-2D32-01E99B079A29}"/>
              </a:ext>
            </a:extLst>
          </p:cNvPr>
          <p:cNvGrpSpPr/>
          <p:nvPr/>
        </p:nvGrpSpPr>
        <p:grpSpPr>
          <a:xfrm>
            <a:off x="7801236" y="1927388"/>
            <a:ext cx="698760" cy="41400"/>
            <a:chOff x="7801236" y="1927388"/>
            <a:chExt cx="698760" cy="41400"/>
          </a:xfrm>
        </p:grpSpPr>
        <mc:AlternateContent xmlns:mc="http://schemas.openxmlformats.org/markup-compatibility/2006">
          <mc:Choice xmlns:p14="http://schemas.microsoft.com/office/powerpoint/2010/main" Requires="p14">
            <p:contentPart p14:bwMode="auto" r:id="rId6">
              <p14:nvContentPartPr>
                <p14:cNvPr id="4" name="Ink 3">
                  <a:extLst>
                    <a:ext uri="{FF2B5EF4-FFF2-40B4-BE49-F238E27FC236}">
                      <a16:creationId xmlns:a16="http://schemas.microsoft.com/office/drawing/2014/main" id="{0093A8ED-52DD-A410-625C-B9AE1E961DAD}"/>
                    </a:ext>
                  </a:extLst>
                </p14:cNvPr>
                <p14:cNvContentPartPr/>
                <p14:nvPr/>
              </p14:nvContentPartPr>
              <p14:xfrm>
                <a:off x="8411436" y="1964828"/>
                <a:ext cx="23040" cy="3960"/>
              </p14:xfrm>
            </p:contentPart>
          </mc:Choice>
          <mc:Fallback>
            <p:pic>
              <p:nvPicPr>
                <p:cNvPr id="4" name="Ink 3">
                  <a:extLst>
                    <a:ext uri="{FF2B5EF4-FFF2-40B4-BE49-F238E27FC236}">
                      <a16:creationId xmlns:a16="http://schemas.microsoft.com/office/drawing/2014/main" id="{0093A8ED-52DD-A410-625C-B9AE1E961DAD}"/>
                    </a:ext>
                  </a:extLst>
                </p:cNvPr>
                <p:cNvPicPr/>
                <p:nvPr/>
              </p:nvPicPr>
              <p:blipFill>
                <a:blip r:embed="rId7"/>
                <a:stretch>
                  <a:fillRect/>
                </a:stretch>
              </p:blipFill>
              <p:spPr>
                <a:xfrm>
                  <a:off x="8393436" y="1947188"/>
                  <a:ext cx="58680" cy="39600"/>
                </a:xfrm>
                <a:prstGeom prst="rect">
                  <a:avLst/>
                </a:prstGeom>
              </p:spPr>
            </p:pic>
          </mc:Fallback>
        </mc:AlternateContent>
        <mc:AlternateContent xmlns:mc="http://schemas.openxmlformats.org/markup-compatibility/2006">
          <mc:Choice xmlns:p14="http://schemas.microsoft.com/office/powerpoint/2010/main" Requires="p14">
            <p:contentPart p14:bwMode="auto" r:id="rId8">
              <p14:nvContentPartPr>
                <p14:cNvPr id="7" name="Ink 6">
                  <a:extLst>
                    <a:ext uri="{FF2B5EF4-FFF2-40B4-BE49-F238E27FC236}">
                      <a16:creationId xmlns:a16="http://schemas.microsoft.com/office/drawing/2014/main" id="{79C60D04-5069-D6C4-7BA6-2AD44FDF81AD}"/>
                    </a:ext>
                  </a:extLst>
                </p14:cNvPr>
                <p14:cNvContentPartPr/>
                <p14:nvPr/>
              </p14:nvContentPartPr>
              <p14:xfrm>
                <a:off x="7801236" y="1927388"/>
                <a:ext cx="698760" cy="27720"/>
              </p14:xfrm>
            </p:contentPart>
          </mc:Choice>
          <mc:Fallback>
            <p:pic>
              <p:nvPicPr>
                <p:cNvPr id="7" name="Ink 6">
                  <a:extLst>
                    <a:ext uri="{FF2B5EF4-FFF2-40B4-BE49-F238E27FC236}">
                      <a16:creationId xmlns:a16="http://schemas.microsoft.com/office/drawing/2014/main" id="{79C60D04-5069-D6C4-7BA6-2AD44FDF81AD}"/>
                    </a:ext>
                  </a:extLst>
                </p:cNvPr>
                <p:cNvPicPr/>
                <p:nvPr/>
              </p:nvPicPr>
              <p:blipFill>
                <a:blip r:embed="rId9"/>
                <a:stretch>
                  <a:fillRect/>
                </a:stretch>
              </p:blipFill>
              <p:spPr>
                <a:xfrm>
                  <a:off x="7783236" y="1909388"/>
                  <a:ext cx="734400" cy="63360"/>
                </a:xfrm>
                <a:prstGeom prst="rect">
                  <a:avLst/>
                </a:prstGeom>
              </p:spPr>
            </p:pic>
          </mc:Fallback>
        </mc:AlternateContent>
      </p:grpSp>
      <p:grpSp>
        <p:nvGrpSpPr>
          <p:cNvPr id="12" name="Group 11">
            <a:extLst>
              <a:ext uri="{FF2B5EF4-FFF2-40B4-BE49-F238E27FC236}">
                <a16:creationId xmlns:a16="http://schemas.microsoft.com/office/drawing/2014/main" id="{79A2787A-C443-3F9A-BFDA-BE0B6D6E7B3A}"/>
              </a:ext>
            </a:extLst>
          </p:cNvPr>
          <p:cNvGrpSpPr/>
          <p:nvPr/>
        </p:nvGrpSpPr>
        <p:grpSpPr>
          <a:xfrm>
            <a:off x="1053396" y="2241308"/>
            <a:ext cx="7018560" cy="132120"/>
            <a:chOff x="1053396" y="2241308"/>
            <a:chExt cx="7018560" cy="132120"/>
          </a:xfrm>
        </p:grpSpPr>
        <mc:AlternateContent xmlns:mc="http://schemas.openxmlformats.org/markup-compatibility/2006">
          <mc:Choice xmlns:p14="http://schemas.microsoft.com/office/powerpoint/2010/main" Requires="p14">
            <p:contentPart p14:bwMode="auto" r:id="rId10">
              <p14:nvContentPartPr>
                <p14:cNvPr id="9" name="Ink 8">
                  <a:extLst>
                    <a:ext uri="{FF2B5EF4-FFF2-40B4-BE49-F238E27FC236}">
                      <a16:creationId xmlns:a16="http://schemas.microsoft.com/office/drawing/2014/main" id="{77B5D6C7-51AE-9A11-89F7-DF5242C5BBB9}"/>
                    </a:ext>
                  </a:extLst>
                </p14:cNvPr>
                <p14:cNvContentPartPr/>
                <p14:nvPr/>
              </p14:nvContentPartPr>
              <p14:xfrm>
                <a:off x="1053396" y="2241308"/>
                <a:ext cx="4533480" cy="132120"/>
              </p14:xfrm>
            </p:contentPart>
          </mc:Choice>
          <mc:Fallback>
            <p:pic>
              <p:nvPicPr>
                <p:cNvPr id="9" name="Ink 8">
                  <a:extLst>
                    <a:ext uri="{FF2B5EF4-FFF2-40B4-BE49-F238E27FC236}">
                      <a16:creationId xmlns:a16="http://schemas.microsoft.com/office/drawing/2014/main" id="{77B5D6C7-51AE-9A11-89F7-DF5242C5BBB9}"/>
                    </a:ext>
                  </a:extLst>
                </p:cNvPr>
                <p:cNvPicPr/>
                <p:nvPr/>
              </p:nvPicPr>
              <p:blipFill>
                <a:blip r:embed="rId11"/>
                <a:stretch>
                  <a:fillRect/>
                </a:stretch>
              </p:blipFill>
              <p:spPr>
                <a:xfrm>
                  <a:off x="1035396" y="2223308"/>
                  <a:ext cx="4569120" cy="167760"/>
                </a:xfrm>
                <a:prstGeom prst="rect">
                  <a:avLst/>
                </a:prstGeom>
              </p:spPr>
            </p:pic>
          </mc:Fallback>
        </mc:AlternateContent>
        <mc:AlternateContent xmlns:mc="http://schemas.openxmlformats.org/markup-compatibility/2006">
          <mc:Choice xmlns:p14="http://schemas.microsoft.com/office/powerpoint/2010/main" Requires="p14">
            <p:contentPart p14:bwMode="auto" r:id="rId12">
              <p14:nvContentPartPr>
                <p14:cNvPr id="10" name="Ink 9">
                  <a:extLst>
                    <a:ext uri="{FF2B5EF4-FFF2-40B4-BE49-F238E27FC236}">
                      <a16:creationId xmlns:a16="http://schemas.microsoft.com/office/drawing/2014/main" id="{A2297F29-8608-C6E4-7D75-1BF698F8CA7C}"/>
                    </a:ext>
                  </a:extLst>
                </p14:cNvPr>
                <p14:cNvContentPartPr/>
                <p14:nvPr/>
              </p14:nvContentPartPr>
              <p14:xfrm>
                <a:off x="6860556" y="2268308"/>
                <a:ext cx="1211400" cy="31320"/>
              </p14:xfrm>
            </p:contentPart>
          </mc:Choice>
          <mc:Fallback>
            <p:pic>
              <p:nvPicPr>
                <p:cNvPr id="10" name="Ink 9">
                  <a:extLst>
                    <a:ext uri="{FF2B5EF4-FFF2-40B4-BE49-F238E27FC236}">
                      <a16:creationId xmlns:a16="http://schemas.microsoft.com/office/drawing/2014/main" id="{A2297F29-8608-C6E4-7D75-1BF698F8CA7C}"/>
                    </a:ext>
                  </a:extLst>
                </p:cNvPr>
                <p:cNvPicPr/>
                <p:nvPr/>
              </p:nvPicPr>
              <p:blipFill>
                <a:blip r:embed="rId13"/>
                <a:stretch>
                  <a:fillRect/>
                </a:stretch>
              </p:blipFill>
              <p:spPr>
                <a:xfrm>
                  <a:off x="6842556" y="2250308"/>
                  <a:ext cx="1247040" cy="6696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14">
            <p14:nvContentPartPr>
              <p14:cNvPr id="11" name="Ink 10">
                <a:extLst>
                  <a:ext uri="{FF2B5EF4-FFF2-40B4-BE49-F238E27FC236}">
                    <a16:creationId xmlns:a16="http://schemas.microsoft.com/office/drawing/2014/main" id="{F502B95C-7609-6D76-155F-2DE2FC38CCCC}"/>
                  </a:ext>
                </a:extLst>
              </p14:cNvPr>
              <p14:cNvContentPartPr/>
              <p14:nvPr/>
            </p14:nvContentPartPr>
            <p14:xfrm>
              <a:off x="1104516" y="2623628"/>
              <a:ext cx="5887800" cy="59760"/>
            </p14:xfrm>
          </p:contentPart>
        </mc:Choice>
        <mc:Fallback>
          <p:pic>
            <p:nvPicPr>
              <p:cNvPr id="11" name="Ink 10">
                <a:extLst>
                  <a:ext uri="{FF2B5EF4-FFF2-40B4-BE49-F238E27FC236}">
                    <a16:creationId xmlns:a16="http://schemas.microsoft.com/office/drawing/2014/main" id="{F502B95C-7609-6D76-155F-2DE2FC38CCCC}"/>
                  </a:ext>
                </a:extLst>
              </p:cNvPr>
              <p:cNvPicPr/>
              <p:nvPr/>
            </p:nvPicPr>
            <p:blipFill>
              <a:blip r:embed="rId15"/>
              <a:stretch>
                <a:fillRect/>
              </a:stretch>
            </p:blipFill>
            <p:spPr>
              <a:xfrm>
                <a:off x="1086516" y="2605628"/>
                <a:ext cx="5923440" cy="95400"/>
              </a:xfrm>
              <a:prstGeom prst="rect">
                <a:avLst/>
              </a:prstGeom>
            </p:spPr>
          </p:pic>
        </mc:Fallback>
      </mc:AlternateContent>
      <mc:AlternateContent xmlns:mc="http://schemas.openxmlformats.org/markup-compatibility/2006">
        <mc:Choice xmlns:p14="http://schemas.microsoft.com/office/powerpoint/2010/main" Requires="p14">
          <p:contentPart p14:bwMode="auto" r:id="rId16">
            <p14:nvContentPartPr>
              <p14:cNvPr id="14" name="Ink 13">
                <a:extLst>
                  <a:ext uri="{FF2B5EF4-FFF2-40B4-BE49-F238E27FC236}">
                    <a16:creationId xmlns:a16="http://schemas.microsoft.com/office/drawing/2014/main" id="{6C5A7569-C5C8-34FC-7B60-B8A0B7F8355D}"/>
                  </a:ext>
                </a:extLst>
              </p14:cNvPr>
              <p14:cNvContentPartPr/>
              <p14:nvPr/>
            </p14:nvContentPartPr>
            <p14:xfrm>
              <a:off x="2548476" y="2996948"/>
              <a:ext cx="5538240" cy="84600"/>
            </p14:xfrm>
          </p:contentPart>
        </mc:Choice>
        <mc:Fallback>
          <p:pic>
            <p:nvPicPr>
              <p:cNvPr id="14" name="Ink 13">
                <a:extLst>
                  <a:ext uri="{FF2B5EF4-FFF2-40B4-BE49-F238E27FC236}">
                    <a16:creationId xmlns:a16="http://schemas.microsoft.com/office/drawing/2014/main" id="{6C5A7569-C5C8-34FC-7B60-B8A0B7F8355D}"/>
                  </a:ext>
                </a:extLst>
              </p:cNvPr>
              <p:cNvPicPr/>
              <p:nvPr/>
            </p:nvPicPr>
            <p:blipFill>
              <a:blip r:embed="rId17"/>
              <a:stretch>
                <a:fillRect/>
              </a:stretch>
            </p:blipFill>
            <p:spPr>
              <a:xfrm>
                <a:off x="2530476" y="2979308"/>
                <a:ext cx="5573880" cy="120240"/>
              </a:xfrm>
              <a:prstGeom prst="rect">
                <a:avLst/>
              </a:prstGeom>
            </p:spPr>
          </p:pic>
        </mc:Fallback>
      </mc:AlternateContent>
      <mc:AlternateContent xmlns:mc="http://schemas.openxmlformats.org/markup-compatibility/2006">
        <mc:Choice xmlns:p14="http://schemas.microsoft.com/office/powerpoint/2010/main" Requires="p14">
          <p:contentPart p14:bwMode="auto" r:id="rId18">
            <p14:nvContentPartPr>
              <p14:cNvPr id="15" name="Ink 14">
                <a:extLst>
                  <a:ext uri="{FF2B5EF4-FFF2-40B4-BE49-F238E27FC236}">
                    <a16:creationId xmlns:a16="http://schemas.microsoft.com/office/drawing/2014/main" id="{F2A377FC-1268-E7A7-C259-0FE0D04F108B}"/>
                  </a:ext>
                </a:extLst>
              </p14:cNvPr>
              <p14:cNvContentPartPr/>
              <p14:nvPr/>
            </p14:nvContentPartPr>
            <p14:xfrm>
              <a:off x="1031436" y="3273428"/>
              <a:ext cx="3018600" cy="105480"/>
            </p14:xfrm>
          </p:contentPart>
        </mc:Choice>
        <mc:Fallback>
          <p:pic>
            <p:nvPicPr>
              <p:cNvPr id="15" name="Ink 14">
                <a:extLst>
                  <a:ext uri="{FF2B5EF4-FFF2-40B4-BE49-F238E27FC236}">
                    <a16:creationId xmlns:a16="http://schemas.microsoft.com/office/drawing/2014/main" id="{F2A377FC-1268-E7A7-C259-0FE0D04F108B}"/>
                  </a:ext>
                </a:extLst>
              </p:cNvPr>
              <p:cNvPicPr/>
              <p:nvPr/>
            </p:nvPicPr>
            <p:blipFill>
              <a:blip r:embed="rId19"/>
              <a:stretch>
                <a:fillRect/>
              </a:stretch>
            </p:blipFill>
            <p:spPr>
              <a:xfrm>
                <a:off x="1013436" y="3255428"/>
                <a:ext cx="3054240" cy="141120"/>
              </a:xfrm>
              <a:prstGeom prst="rect">
                <a:avLst/>
              </a:prstGeom>
            </p:spPr>
          </p:pic>
        </mc:Fallback>
      </mc:AlternateContent>
      <mc:AlternateContent xmlns:mc="http://schemas.openxmlformats.org/markup-compatibility/2006">
        <mc:Choice xmlns:p14="http://schemas.microsoft.com/office/powerpoint/2010/main" Requires="p14">
          <p:contentPart p14:bwMode="auto" r:id="rId20">
            <p14:nvContentPartPr>
              <p14:cNvPr id="16" name="Ink 15">
                <a:extLst>
                  <a:ext uri="{FF2B5EF4-FFF2-40B4-BE49-F238E27FC236}">
                    <a16:creationId xmlns:a16="http://schemas.microsoft.com/office/drawing/2014/main" id="{4219DA29-99E9-35A2-9260-048AAA0EFD3D}"/>
                  </a:ext>
                </a:extLst>
              </p14:cNvPr>
              <p14:cNvContentPartPr/>
              <p14:nvPr/>
            </p14:nvContentPartPr>
            <p14:xfrm>
              <a:off x="7904196" y="4200068"/>
              <a:ext cx="85680" cy="44280"/>
            </p14:xfrm>
          </p:contentPart>
        </mc:Choice>
        <mc:Fallback>
          <p:pic>
            <p:nvPicPr>
              <p:cNvPr id="16" name="Ink 15">
                <a:extLst>
                  <a:ext uri="{FF2B5EF4-FFF2-40B4-BE49-F238E27FC236}">
                    <a16:creationId xmlns:a16="http://schemas.microsoft.com/office/drawing/2014/main" id="{4219DA29-99E9-35A2-9260-048AAA0EFD3D}"/>
                  </a:ext>
                </a:extLst>
              </p:cNvPr>
              <p:cNvPicPr/>
              <p:nvPr/>
            </p:nvPicPr>
            <p:blipFill>
              <a:blip r:embed="rId21"/>
              <a:stretch>
                <a:fillRect/>
              </a:stretch>
            </p:blipFill>
            <p:spPr>
              <a:xfrm>
                <a:off x="7886556" y="4182068"/>
                <a:ext cx="121320" cy="79920"/>
              </a:xfrm>
              <a:prstGeom prst="rect">
                <a:avLst/>
              </a:prstGeom>
            </p:spPr>
          </p:pic>
        </mc:Fallback>
      </mc:AlternateContent>
      <mc:AlternateContent xmlns:mc="http://schemas.openxmlformats.org/markup-compatibility/2006">
        <mc:Choice xmlns:p14="http://schemas.microsoft.com/office/powerpoint/2010/main" Requires="p14">
          <p:contentPart p14:bwMode="auto" r:id="rId22">
            <p14:nvContentPartPr>
              <p14:cNvPr id="17" name="Ink 16">
                <a:extLst>
                  <a:ext uri="{FF2B5EF4-FFF2-40B4-BE49-F238E27FC236}">
                    <a16:creationId xmlns:a16="http://schemas.microsoft.com/office/drawing/2014/main" id="{187FA776-6A64-040E-0F4B-EE2D0EDD4FF4}"/>
                  </a:ext>
                </a:extLst>
              </p14:cNvPr>
              <p14:cNvContentPartPr/>
              <p14:nvPr/>
            </p14:nvContentPartPr>
            <p14:xfrm>
              <a:off x="1055916" y="4404188"/>
              <a:ext cx="2857320" cy="99360"/>
            </p14:xfrm>
          </p:contentPart>
        </mc:Choice>
        <mc:Fallback>
          <p:pic>
            <p:nvPicPr>
              <p:cNvPr id="17" name="Ink 16">
                <a:extLst>
                  <a:ext uri="{FF2B5EF4-FFF2-40B4-BE49-F238E27FC236}">
                    <a16:creationId xmlns:a16="http://schemas.microsoft.com/office/drawing/2014/main" id="{187FA776-6A64-040E-0F4B-EE2D0EDD4FF4}"/>
                  </a:ext>
                </a:extLst>
              </p:cNvPr>
              <p:cNvPicPr/>
              <p:nvPr/>
            </p:nvPicPr>
            <p:blipFill>
              <a:blip r:embed="rId23"/>
              <a:stretch>
                <a:fillRect/>
              </a:stretch>
            </p:blipFill>
            <p:spPr>
              <a:xfrm>
                <a:off x="1038276" y="4386188"/>
                <a:ext cx="2892960" cy="135000"/>
              </a:xfrm>
              <a:prstGeom prst="rect">
                <a:avLst/>
              </a:prstGeom>
            </p:spPr>
          </p:pic>
        </mc:Fallback>
      </mc:AlternateContent>
      <mc:AlternateContent xmlns:mc="http://schemas.openxmlformats.org/markup-compatibility/2006">
        <mc:Choice xmlns:p14="http://schemas.microsoft.com/office/powerpoint/2010/main" Requires="p14">
          <p:contentPart p14:bwMode="auto" r:id="rId24">
            <p14:nvContentPartPr>
              <p14:cNvPr id="18" name="Ink 17">
                <a:extLst>
                  <a:ext uri="{FF2B5EF4-FFF2-40B4-BE49-F238E27FC236}">
                    <a16:creationId xmlns:a16="http://schemas.microsoft.com/office/drawing/2014/main" id="{D45C4B52-B006-79B9-055D-EBE2F6723634}"/>
                  </a:ext>
                </a:extLst>
              </p14:cNvPr>
              <p14:cNvContentPartPr/>
              <p14:nvPr/>
            </p14:nvContentPartPr>
            <p14:xfrm>
              <a:off x="5698476" y="4506788"/>
              <a:ext cx="2185560" cy="79560"/>
            </p14:xfrm>
          </p:contentPart>
        </mc:Choice>
        <mc:Fallback>
          <p:pic>
            <p:nvPicPr>
              <p:cNvPr id="18" name="Ink 17">
                <a:extLst>
                  <a:ext uri="{FF2B5EF4-FFF2-40B4-BE49-F238E27FC236}">
                    <a16:creationId xmlns:a16="http://schemas.microsoft.com/office/drawing/2014/main" id="{D45C4B52-B006-79B9-055D-EBE2F6723634}"/>
                  </a:ext>
                </a:extLst>
              </p:cNvPr>
              <p:cNvPicPr/>
              <p:nvPr/>
            </p:nvPicPr>
            <p:blipFill>
              <a:blip r:embed="rId25"/>
              <a:stretch>
                <a:fillRect/>
              </a:stretch>
            </p:blipFill>
            <p:spPr>
              <a:xfrm>
                <a:off x="5680836" y="4488788"/>
                <a:ext cx="2221200" cy="115200"/>
              </a:xfrm>
              <a:prstGeom prst="rect">
                <a:avLst/>
              </a:prstGeom>
            </p:spPr>
          </p:pic>
        </mc:Fallback>
      </mc:AlternateContent>
    </p:spTree>
    <p:extLst>
      <p:ext uri="{BB962C8B-B14F-4D97-AF65-F5344CB8AC3E}">
        <p14:creationId xmlns:p14="http://schemas.microsoft.com/office/powerpoint/2010/main" val="114283663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25016</TotalTime>
  <Words>1877</Words>
  <Application>Microsoft Office PowerPoint</Application>
  <PresentationFormat>Widescreen</PresentationFormat>
  <Paragraphs>94</Paragraphs>
  <Slides>13</Slides>
  <Notes>13</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13</vt:i4>
      </vt:variant>
    </vt:vector>
  </HeadingPairs>
  <TitlesOfParts>
    <vt:vector size="19" baseType="lpstr">
      <vt:lpstr>Arial</vt:lpstr>
      <vt:lpstr>Arial Black</vt:lpstr>
      <vt:lpstr>Calibri</vt:lpstr>
      <vt:lpstr>Calibri Light</vt:lpstr>
      <vt:lpstr>Futura Condensed Extra</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Duane Miller</dc:creator>
  <cp:lastModifiedBy>Duane Miller</cp:lastModifiedBy>
  <cp:revision>149</cp:revision>
  <dcterms:created xsi:type="dcterms:W3CDTF">2021-02-18T19:11:41Z</dcterms:created>
  <dcterms:modified xsi:type="dcterms:W3CDTF">2025-01-30T12:43:27Z</dcterms:modified>
</cp:coreProperties>
</file>