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7.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8.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9.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98.xml" ContentType="application/inkml+xml"/>
  <Override PartName="/ppt/ink/ink199.xml" ContentType="application/inkml+xml"/>
  <Override PartName="/ppt/notesSlides/notesSlide12.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13.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4.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5.xml" ContentType="application/vnd.openxmlformats-officedocument.presentationml.notesSlide+xml"/>
  <Override PartName="/ppt/ink/ink22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65" r:id="rId3"/>
    <p:sldId id="268" r:id="rId4"/>
    <p:sldId id="283" r:id="rId5"/>
    <p:sldId id="272" r:id="rId6"/>
    <p:sldId id="282" r:id="rId7"/>
    <p:sldId id="284" r:id="rId8"/>
    <p:sldId id="285" r:id="rId9"/>
    <p:sldId id="286" r:id="rId10"/>
    <p:sldId id="271" r:id="rId11"/>
    <p:sldId id="287" r:id="rId12"/>
    <p:sldId id="288" r:id="rId13"/>
    <p:sldId id="289"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B9B05-6A5E-4D70-AFE4-E5014DA130A9}" v="9" dt="2025-01-23T02:15:11.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75" d="100"/>
          <a:sy n="75" d="100"/>
        </p:scale>
        <p:origin x="1080" y="29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27B9B05-6A5E-4D70-AFE4-E5014DA130A9}"/>
    <pc:docChg chg="modSld">
      <pc:chgData name="Duane Miller" userId="086b8d4e5ca37aec" providerId="LiveId" clId="{F27B9B05-6A5E-4D70-AFE4-E5014DA130A9}" dt="2025-01-23T02:15:11.551" v="182"/>
      <pc:docMkLst>
        <pc:docMk/>
      </pc:docMkLst>
      <pc:sldChg chg="setBg">
        <pc:chgData name="Duane Miller" userId="086b8d4e5ca37aec" providerId="LiveId" clId="{F27B9B05-6A5E-4D70-AFE4-E5014DA130A9}" dt="2025-01-23T02:12:38.978" v="3"/>
        <pc:sldMkLst>
          <pc:docMk/>
          <pc:sldMk cId="2832398454" sldId="265"/>
        </pc:sldMkLst>
      </pc:sldChg>
      <pc:sldChg chg="modSp mod setBg">
        <pc:chgData name="Duane Miller" userId="086b8d4e5ca37aec" providerId="LiveId" clId="{F27B9B05-6A5E-4D70-AFE4-E5014DA130A9}" dt="2025-01-23T02:12:48.529" v="14" actId="207"/>
        <pc:sldMkLst>
          <pc:docMk/>
          <pc:sldMk cId="2153912712" sldId="268"/>
        </pc:sldMkLst>
        <pc:spChg chg="mod">
          <ac:chgData name="Duane Miller" userId="086b8d4e5ca37aec" providerId="LiveId" clId="{F27B9B05-6A5E-4D70-AFE4-E5014DA130A9}" dt="2025-01-23T02:12:48.529" v="14" actId="207"/>
          <ac:spMkLst>
            <pc:docMk/>
            <pc:sldMk cId="2153912712" sldId="268"/>
            <ac:spMk id="7" creationId="{4426F626-7A1A-43A8-B380-D11D76D34155}"/>
          </ac:spMkLst>
        </pc:spChg>
      </pc:sldChg>
      <pc:sldChg chg="modSp mod setBg">
        <pc:chgData name="Duane Miller" userId="086b8d4e5ca37aec" providerId="LiveId" clId="{F27B9B05-6A5E-4D70-AFE4-E5014DA130A9}" dt="2025-01-23T02:13:37.833" v="106" actId="207"/>
        <pc:sldMkLst>
          <pc:docMk/>
          <pc:sldMk cId="1512310284" sldId="271"/>
        </pc:sldMkLst>
        <pc:spChg chg="mod">
          <ac:chgData name="Duane Miller" userId="086b8d4e5ca37aec" providerId="LiveId" clId="{F27B9B05-6A5E-4D70-AFE4-E5014DA130A9}" dt="2025-01-23T02:13:37.833" v="106" actId="207"/>
          <ac:spMkLst>
            <pc:docMk/>
            <pc:sldMk cId="1512310284" sldId="271"/>
            <ac:spMk id="7" creationId="{4426F626-7A1A-43A8-B380-D11D76D34155}"/>
          </ac:spMkLst>
        </pc:spChg>
      </pc:sldChg>
      <pc:sldChg chg="modSp mod setBg">
        <pc:chgData name="Duane Miller" userId="086b8d4e5ca37aec" providerId="LiveId" clId="{F27B9B05-6A5E-4D70-AFE4-E5014DA130A9}" dt="2025-01-23T02:13:02.627" v="41" actId="207"/>
        <pc:sldMkLst>
          <pc:docMk/>
          <pc:sldMk cId="2799131102" sldId="272"/>
        </pc:sldMkLst>
        <pc:spChg chg="mod">
          <ac:chgData name="Duane Miller" userId="086b8d4e5ca37aec" providerId="LiveId" clId="{F27B9B05-6A5E-4D70-AFE4-E5014DA130A9}" dt="2025-01-23T02:13:02.627" v="41" actId="207"/>
          <ac:spMkLst>
            <pc:docMk/>
            <pc:sldMk cId="2799131102" sldId="272"/>
            <ac:spMk id="7" creationId="{4426F626-7A1A-43A8-B380-D11D76D34155}"/>
          </ac:spMkLst>
        </pc:spChg>
      </pc:sldChg>
      <pc:sldChg chg="modSp mod setBg modNotesTx">
        <pc:chgData name="Duane Miller" userId="086b8d4e5ca37aec" providerId="LiveId" clId="{F27B9B05-6A5E-4D70-AFE4-E5014DA130A9}" dt="2025-01-23T02:13:09.573" v="56" actId="207"/>
        <pc:sldMkLst>
          <pc:docMk/>
          <pc:sldMk cId="4081184703" sldId="282"/>
        </pc:sldMkLst>
        <pc:spChg chg="mod">
          <ac:chgData name="Duane Miller" userId="086b8d4e5ca37aec" providerId="LiveId" clId="{F27B9B05-6A5E-4D70-AFE4-E5014DA130A9}" dt="2025-01-23T02:13:09.573" v="56" actId="207"/>
          <ac:spMkLst>
            <pc:docMk/>
            <pc:sldMk cId="4081184703" sldId="282"/>
            <ac:spMk id="6" creationId="{B2FD387F-92CC-4779-81C3-06BBC90B104F}"/>
          </ac:spMkLst>
        </pc:spChg>
      </pc:sldChg>
      <pc:sldChg chg="modSp mod setBg">
        <pc:chgData name="Duane Miller" userId="086b8d4e5ca37aec" providerId="LiveId" clId="{F27B9B05-6A5E-4D70-AFE4-E5014DA130A9}" dt="2025-01-23T02:12:56.535" v="29" actId="207"/>
        <pc:sldMkLst>
          <pc:docMk/>
          <pc:sldMk cId="240429447" sldId="283"/>
        </pc:sldMkLst>
        <pc:spChg chg="mod">
          <ac:chgData name="Duane Miller" userId="086b8d4e5ca37aec" providerId="LiveId" clId="{F27B9B05-6A5E-4D70-AFE4-E5014DA130A9}" dt="2025-01-23T02:12:56.535" v="29" actId="207"/>
          <ac:spMkLst>
            <pc:docMk/>
            <pc:sldMk cId="240429447" sldId="283"/>
            <ac:spMk id="6" creationId="{84D3F260-7AE3-1071-58F3-4325F78CD3CF}"/>
          </ac:spMkLst>
        </pc:spChg>
      </pc:sldChg>
      <pc:sldChg chg="modSp mod setBg">
        <pc:chgData name="Duane Miller" userId="086b8d4e5ca37aec" providerId="LiveId" clId="{F27B9B05-6A5E-4D70-AFE4-E5014DA130A9}" dt="2025-01-23T02:13:16.261" v="69" actId="207"/>
        <pc:sldMkLst>
          <pc:docMk/>
          <pc:sldMk cId="4222578918" sldId="284"/>
        </pc:sldMkLst>
        <pc:spChg chg="mod">
          <ac:chgData name="Duane Miller" userId="086b8d4e5ca37aec" providerId="LiveId" clId="{F27B9B05-6A5E-4D70-AFE4-E5014DA130A9}" dt="2025-01-23T02:13:16.261" v="69" actId="207"/>
          <ac:spMkLst>
            <pc:docMk/>
            <pc:sldMk cId="4222578918" sldId="284"/>
            <ac:spMk id="6" creationId="{FC811885-B16B-B08E-E94F-6B2EF6987ABB}"/>
          </ac:spMkLst>
        </pc:spChg>
      </pc:sldChg>
      <pc:sldChg chg="modSp mod setBg">
        <pc:chgData name="Duane Miller" userId="086b8d4e5ca37aec" providerId="LiveId" clId="{F27B9B05-6A5E-4D70-AFE4-E5014DA130A9}" dt="2025-01-23T02:13:23.954" v="81" actId="207"/>
        <pc:sldMkLst>
          <pc:docMk/>
          <pc:sldMk cId="3230246268" sldId="285"/>
        </pc:sldMkLst>
        <pc:spChg chg="mod">
          <ac:chgData name="Duane Miller" userId="086b8d4e5ca37aec" providerId="LiveId" clId="{F27B9B05-6A5E-4D70-AFE4-E5014DA130A9}" dt="2025-01-23T02:13:23.954" v="81" actId="207"/>
          <ac:spMkLst>
            <pc:docMk/>
            <pc:sldMk cId="3230246268" sldId="285"/>
            <ac:spMk id="6" creationId="{6792D0FB-F1B8-174D-C50C-83374FCD77E8}"/>
          </ac:spMkLst>
        </pc:spChg>
      </pc:sldChg>
      <pc:sldChg chg="modSp mod setBg">
        <pc:chgData name="Duane Miller" userId="086b8d4e5ca37aec" providerId="LiveId" clId="{F27B9B05-6A5E-4D70-AFE4-E5014DA130A9}" dt="2025-01-23T02:13:31.341" v="96" actId="207"/>
        <pc:sldMkLst>
          <pc:docMk/>
          <pc:sldMk cId="3984266835" sldId="286"/>
        </pc:sldMkLst>
        <pc:spChg chg="mod">
          <ac:chgData name="Duane Miller" userId="086b8d4e5ca37aec" providerId="LiveId" clId="{F27B9B05-6A5E-4D70-AFE4-E5014DA130A9}" dt="2025-01-23T02:13:31.341" v="96" actId="207"/>
          <ac:spMkLst>
            <pc:docMk/>
            <pc:sldMk cId="3984266835" sldId="286"/>
            <ac:spMk id="6" creationId="{1B6E0174-FD97-D1A6-B42F-5A1625F29413}"/>
          </ac:spMkLst>
        </pc:spChg>
      </pc:sldChg>
      <pc:sldChg chg="modSp mod setBg">
        <pc:chgData name="Duane Miller" userId="086b8d4e5ca37aec" providerId="LiveId" clId="{F27B9B05-6A5E-4D70-AFE4-E5014DA130A9}" dt="2025-01-23T02:13:45.974" v="117" actId="207"/>
        <pc:sldMkLst>
          <pc:docMk/>
          <pc:sldMk cId="958115696" sldId="287"/>
        </pc:sldMkLst>
        <pc:spChg chg="mod">
          <ac:chgData name="Duane Miller" userId="086b8d4e5ca37aec" providerId="LiveId" clId="{F27B9B05-6A5E-4D70-AFE4-E5014DA130A9}" dt="2025-01-23T02:13:45.974" v="117" actId="207"/>
          <ac:spMkLst>
            <pc:docMk/>
            <pc:sldMk cId="958115696" sldId="287"/>
            <ac:spMk id="6" creationId="{88649CFA-9280-E2A4-9804-9584414825B2}"/>
          </ac:spMkLst>
        </pc:spChg>
      </pc:sldChg>
      <pc:sldChg chg="modSp mod setBg">
        <pc:chgData name="Duane Miller" userId="086b8d4e5ca37aec" providerId="LiveId" clId="{F27B9B05-6A5E-4D70-AFE4-E5014DA130A9}" dt="2025-01-23T02:14:06.981" v="132" actId="207"/>
        <pc:sldMkLst>
          <pc:docMk/>
          <pc:sldMk cId="1935573210" sldId="288"/>
        </pc:sldMkLst>
        <pc:spChg chg="mod">
          <ac:chgData name="Duane Miller" userId="086b8d4e5ca37aec" providerId="LiveId" clId="{F27B9B05-6A5E-4D70-AFE4-E5014DA130A9}" dt="2025-01-23T02:14:06.981" v="132" actId="207"/>
          <ac:spMkLst>
            <pc:docMk/>
            <pc:sldMk cId="1935573210" sldId="288"/>
            <ac:spMk id="6" creationId="{31DF327E-0FB5-B0DF-CF61-E6BB8019C3C9}"/>
          </ac:spMkLst>
        </pc:spChg>
      </pc:sldChg>
      <pc:sldChg chg="modSp mod setBg">
        <pc:chgData name="Duane Miller" userId="086b8d4e5ca37aec" providerId="LiveId" clId="{F27B9B05-6A5E-4D70-AFE4-E5014DA130A9}" dt="2025-01-23T02:14:14.569" v="145" actId="207"/>
        <pc:sldMkLst>
          <pc:docMk/>
          <pc:sldMk cId="4040155777" sldId="289"/>
        </pc:sldMkLst>
        <pc:spChg chg="mod">
          <ac:chgData name="Duane Miller" userId="086b8d4e5ca37aec" providerId="LiveId" clId="{F27B9B05-6A5E-4D70-AFE4-E5014DA130A9}" dt="2025-01-23T02:14:14.569" v="145" actId="207"/>
          <ac:spMkLst>
            <pc:docMk/>
            <pc:sldMk cId="4040155777" sldId="289"/>
            <ac:spMk id="6" creationId="{B3E72907-7E96-783A-12F5-E5B350899B5E}"/>
          </ac:spMkLst>
        </pc:spChg>
      </pc:sldChg>
      <pc:sldChg chg="modSp mod setBg">
        <pc:chgData name="Duane Miller" userId="086b8d4e5ca37aec" providerId="LiveId" clId="{F27B9B05-6A5E-4D70-AFE4-E5014DA130A9}" dt="2025-01-23T02:14:23.143" v="165" actId="207"/>
        <pc:sldMkLst>
          <pc:docMk/>
          <pc:sldMk cId="2123559331" sldId="290"/>
        </pc:sldMkLst>
        <pc:spChg chg="mod">
          <ac:chgData name="Duane Miller" userId="086b8d4e5ca37aec" providerId="LiveId" clId="{F27B9B05-6A5E-4D70-AFE4-E5014DA130A9}" dt="2025-01-23T02:14:23.143" v="165" actId="207"/>
          <ac:spMkLst>
            <pc:docMk/>
            <pc:sldMk cId="2123559331" sldId="290"/>
            <ac:spMk id="6" creationId="{E8FD854F-83D8-A814-29DF-FE58AFDD27FD}"/>
          </ac:spMkLst>
        </pc:spChg>
      </pc:sldChg>
      <pc:sldChg chg="modSp mod setBg">
        <pc:chgData name="Duane Miller" userId="086b8d4e5ca37aec" providerId="LiveId" clId="{F27B9B05-6A5E-4D70-AFE4-E5014DA130A9}" dt="2025-01-23T02:15:11.551" v="182"/>
        <pc:sldMkLst>
          <pc:docMk/>
          <pc:sldMk cId="570512313" sldId="291"/>
        </pc:sldMkLst>
        <pc:spChg chg="mod">
          <ac:chgData name="Duane Miller" userId="086b8d4e5ca37aec" providerId="LiveId" clId="{F27B9B05-6A5E-4D70-AFE4-E5014DA130A9}" dt="2025-01-23T02:14:30.455" v="179" actId="207"/>
          <ac:spMkLst>
            <pc:docMk/>
            <pc:sldMk cId="570512313" sldId="291"/>
            <ac:spMk id="6" creationId="{75FE7F26-F554-D361-0F8B-09F9CBF16C27}"/>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34:58.825"/>
    </inkml:context>
    <inkml:brush xml:id="br0">
      <inkml:brushProperty name="width" value="0.1" units="cm"/>
      <inkml:brushProperty name="height" value="0.1" units="cm"/>
      <inkml:brushProperty name="color" value="#E71224"/>
    </inkml:brush>
  </inkml:definitions>
  <inkml:trace contextRef="#ctx0" brushRef="#br0">875 204 919 0 0,'12'-13'696'0'0,"-1"0"0"0"0,-1-1 0 0 0,11-18 0 0 0,5-8-240 0 0,-17 19 223 0 0,-8 21-657 0 0,-1 0 0 0 0,0 0 0 0 0,0-1 0 0 0,0 1 0 0 0,0 0-1 0 0,0-1 1 0 0,0 1 0 0 0,0 0 0 0 0,0-1 0 0 0,0 1 0 0 0,1 0 0 0 0,-1 0 0 0 0,0-1 0 0 0,-1 1 0 0 0,1 0 0 0 0,0-1-1 0 0,0 1 1 0 0,0 0 0 0 0,0-1 0 0 0,0 1 0 0 0,0 0 0 0 0,0 0 0 0 0,0-1 0 0 0,0 1 0 0 0,-1 0 0 0 0,1-1 0 0 0,0 1 0 0 0,0 0-1 0 0,0 0 1 0 0,-1 0 0 0 0,1-1 0 0 0,0 1 0 0 0,0 0 0 0 0,0 0 0 0 0,-1 0 0 0 0,1-1 0 0 0,0 1 0 0 0,-1 0 0 0 0,1 0-1 0 0,0 0 1 0 0,0 0 0 0 0,-1 0 0 0 0,1 0 0 0 0,0 0 0 0 0,-1 0 0 0 0,1 0 0 0 0,0 0 0 0 0,-1-1 0 0 0,1 2 0 0 0,0-1 0 0 0,0 0-1 0 0,-1 0 1 0 0,1 0 0 0 0,0 0 0 0 0,-1 0 0 0 0,1 0 0 0 0,0 0 0 0 0,-1 0 0 0 0,1 0 0 0 0,-10 3 196 0 0,0 0 0 0 0,1-2 1 0 0,-1 1-1 0 0,0-1 0 0 0,-1 0 0 0 0,-17-2 1 0 0,17 0-45 0 0,-1 0 0 0 0,1 1 0 0 0,-1 0 0 0 0,1 1 0 0 0,-1 0 0 0 0,1 1 0 0 0,0 0 0 0 0,0 1 0 0 0,-14 5 0 0 0,20-7-167 0 0,1 1 1 0 0,-1-1 0 0 0,0 0-1 0 0,0 0 1 0 0,0 0 0 0 0,0-1-1 0 0,0 0 1 0 0,0 0 0 0 0,0 0-1 0 0,-9-2 1 0 0,4 0 108 0 0,1-1 0 0 0,-1 0 1 0 0,1 0-1 0 0,-14-7 0 0 0,16 6-17 0 0,0 1-55 0 0,0-1 0 0 0,0 0 0 0 0,0 0 1 0 0,1 0-1 0 0,-11-10 0 0 0,13 10-12 0 0,0 1-1 0 0,0 0 0 0 0,0 0 1 0 0,-1 0-1 0 0,1 1 1 0 0,-1-1-1 0 0,0 1 1 0 0,1 0-1 0 0,-1 1 1 0 0,0-1-1 0 0,0 1 1 0 0,0 0-1 0 0,0 0 1 0 0,0 0-1 0 0,0 1 1 0 0,-9 0-1 0 0,7 0 6 0 0,-1 1 0 0 0,1 0-1 0 0,-1 0 1 0 0,1 1 0 0 0,0 0-1 0 0,0 0 1 0 0,0 0 0 0 0,0 1-1 0 0,0 0 1 0 0,-11 8 0 0 0,-15 10-34 0 0,1 3 1 0 0,-48 43-1 0 0,67-55 2 0 0,-22 15-1 0 0,14-12 62 0 0,13-8-52 0 0,2-3 23 0 0,0 0-1 0 0,1 0 1 0 0,0 0 0 0 0,0 1-1 0 0,0 0 1 0 0,0 0 0 0 0,1 0-1 0 0,-1 1 1 0 0,2 0 0 0 0,-1 0-1 0 0,0 0 1 0 0,-2 7 0 0 0,-43 148 135 0 0,20-58-131 0 0,24-82 21 0 0,1 1 0 0 0,1 0 0 0 0,1-1-1 0 0,0 1 1 0 0,2 1 0 0 0,1-1 0 0 0,0 0 0 0 0,2-1 0 0 0,8 35 0 0 0,-5-35-22 0 0,0 0 1 0 0,1-1-1 0 0,2 0 1 0 0,16 31-1 0 0,-20-45-33 0 0,-1 1-1 0 0,1-1 0 0 0,0 0 0 0 0,0 0 0 0 0,1-1 1 0 0,0 1-1 0 0,0-1 0 0 0,9 6 0 0 0,7 2 43 0 0,30 14 1 0 0,7 3-13 0 0,-33-16-5 0 0,1-1 0 0 0,0-1 0 0 0,31 8 0 0 0,-20-5 2 0 0,-28-11-15 0 0,1 0 0 0 0,0 0 0 0 0,0 0-1 0 0,21 2 1 0 0,-8-6 2 0 0,-20 0-16 0 0,0-1 0 0 0,0 1-1 0 0,0 0 1 0 0,-1 1 0 0 0,1-1 0 0 0,0 1 0 0 0,0-1-1 0 0,4 3 1 0 0,-2-1 3 0 0,0 1-1 0 0,1-1 1 0 0,-1-1-1 0 0,1 1 1 0 0,-1-1-1 0 0,1 0 1 0 0,0 0-1 0 0,0-1 1 0 0,-1 0-1 0 0,13-1 1 0 0,-10-1 4 0 0,0 0 1 0 0,0 0-1 0 0,-1-1 0 0 0,1 0 1 0 0,-1-1-1 0 0,1 0 0 0 0,9-6 1 0 0,34-17-3 0 0,-41 23-7 0 0,-8 3 1 0 0,1 0 0 0 0,-1-1 1 0 0,1 1-1 0 0,-1-1 0 0 0,0 0 0 0 0,1 0 0 0 0,-1 0 0 0 0,0 0 0 0 0,0-1 0 0 0,0 1 0 0 0,-1-1 0 0 0,1 0 0 0 0,-1 0 0 0 0,4-5 0 0 0,12-25 125 0 0,-2 0-1 0 0,-1-2 1 0 0,-2 0-1 0 0,-1 0 1 0 0,10-53-1 0 0,-18 70-99 0 0,-1 0 1 0 0,-1-1-1 0 0,-1 1 1 0 0,0-1-1 0 0,-2 1 1 0 0,0-1-1 0 0,-1 1 1 0 0,-1 0-1 0 0,0 0 1 0 0,-10-30-1 0 0,9 37-12 0 0,-1-1 0 0 0,-1 1 0 0 0,1-1 0 0 0,-2 2-1 0 0,1-1 1 0 0,-2 1 0 0 0,-9-12 0 0 0,11 15-18 0 0,-1 1 1 0 0,0 0 0 0 0,0 0-1 0 0,-1 0 1 0 0,1 1-1 0 0,-1 0 1 0 0,0 1 0 0 0,-1 0-1 0 0,1 0 1 0 0,-14-4 0 0 0,18 7-139 0 0,0 0 1 0 0,-1 0 0 0 0,1 1 0 0 0,0 0 0 0 0,-5-1 0 0 0,-10 3-3403 0 0,0 2-1035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16.050"/>
    </inkml:context>
    <inkml:brush xml:id="br0">
      <inkml:brushProperty name="width" value="0.1" units="cm"/>
      <inkml:brushProperty name="height" value="0.1" units="cm"/>
      <inkml:brushProperty name="color" value="#E71224"/>
    </inkml:brush>
  </inkml:definitions>
  <inkml:trace contextRef="#ctx0" brushRef="#br0">1564 9 1839 0 0,'-1'-2'78'0'0,"-2"-4"-32"0"0,3 6-36 0 0,-1 0 0 0 0,1 0 0 0 0,0 0 0 0 0,0 0 0 0 0,0 0 0 0 0,0 0-1 0 0,0 0 1 0 0,0 0 0 0 0,0 0 0 0 0,0 0 0 0 0,0 0 0 0 0,0 0 0 0 0,0 0 0 0 0,0 0-1 0 0,0 0 1 0 0,0 0 0 0 0,0 0 0 0 0,0 0 0 0 0,0 0 0 0 0,0 0 0 0 0,0 0-1 0 0,0 0 1 0 0,-1 0 0 0 0,1 0 0 0 0,0 0 0 0 0,0 0 0 0 0,0 0 0 0 0,0 0 0 0 0,0 0-1 0 0,0 0 1 0 0,0 0 0 0 0,0 0 0 0 0,0 0 0 0 0,0 0 0 0 0,0 0 0 0 0,0 0 0 0 0,0 0-1 0 0,0 0 1 0 0,0 0 0 0 0,0 0 0 0 0,0 0 0 0 0,0 0 0 0 0,0 0 0 0 0,0 0-1 0 0,-1 0 1 0 0,1 0 0 0 0,0 0 0 0 0,0-1 0 0 0,0 1 0 0 0,0 0 0 0 0,0 0 0 0 0,0 0-1 0 0,0 0 1 0 0,0 0 0 0 0,-18 1 1847 0 0,11 0-1825 0 0,1 1 0 0 0,-1-1 0 0 0,1 2 0 0 0,0-1 0 0 0,0 1 0 0 0,0-1-1 0 0,-6 6 1 0 0,-21 8-35 0 0,19-11-24 0 0,-1-1 0 0 0,0 0 0 0 0,0-1-1 0 0,0-1 1 0 0,0 0 0 0 0,0-1-1 0 0,-28-2 1 0 0,-6-4 760 0 0,-53-12-1 0 0,55 8 332 0 0,-52-4 0 0 0,46 12-504 0 0,0 2 1 0 0,-66 10-1 0 0,-104 28-158 0 0,-14 2-270 0 0,125-30-90 0 0,-44 7-271 0 0,103-10-94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04.792"/>
    </inkml:context>
    <inkml:brush xml:id="br0">
      <inkml:brushProperty name="width" value="0.1" units="cm"/>
      <inkml:brushProperty name="height" value="0.1" units="cm"/>
      <inkml:brushProperty name="color" value="#66CC00"/>
    </inkml:brush>
  </inkml:definitions>
  <inkml:trace contextRef="#ctx0" brushRef="#br0">2500 62 3279 0 0,'-9'-6'297'0'0,"8"5"-265"0"0,-1 0 0 0 0,1 0-1 0 0,0 0 1 0 0,-1 0 0 0 0,1 1 0 0 0,-1-1-1 0 0,1 1 1 0 0,-1-1 0 0 0,0 1 0 0 0,1-1-1 0 0,-1 1 1 0 0,-1-1 0 0 0,-4 0 220 0 0,1 0 0 0 0,0-1 0 0 0,0 0 0 0 0,0 0 0 0 0,0 0 0 0 0,-6-4 0 0 0,0 0-6 0 0,-8-3 226 0 0,17 6-351 0 0,-1 1-1 0 0,0 1 1 0 0,1-1 0 0 0,-1 0 0 0 0,0 1 0 0 0,0 0-1 0 0,0 0 1 0 0,0 0 0 0 0,0 0 0 0 0,-6 1-1 0 0,-141 5 1294 0 0,124-4-1289 0 0,-29-3 0 0 0,32 0 131 0 0,-46 4-1 0 0,-107 22 245 0 0,-72 7-45 0 0,119-25-33 0 0,-143 12 269 0 0,180-13-364 0 0,-165-11-1 0 0,171 1-267 0 0,42 3-51 0 0,-234-5 129 0 0,223 9-180 0 0,1 2 0 0 0,0 3-1 0 0,-58 14 1 0 0,43-1-905 0 0,-2 0-3287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07.282"/>
    </inkml:context>
    <inkml:brush xml:id="br0">
      <inkml:brushProperty name="width" value="0.1" units="cm"/>
      <inkml:brushProperty name="height" value="0.1" units="cm"/>
      <inkml:brushProperty name="color" value="#66CC00"/>
    </inkml:brush>
  </inkml:definitions>
  <inkml:trace contextRef="#ctx0" brushRef="#br0">800 93 455 0 0,'1'0'3'0'0,"-1"0"-1"0"0,1-1 0 0 0,0 1 0 0 0,0 0 0 0 0,0-1 0 0 0,0 1 0 0 0,-1-1 0 0 0,1 1 0 0 0,0-1 0 0 0,0 1 1 0 0,-1-1-1 0 0,1 0 0 0 0,7-11 4779 0 0,-5 2-3550 0 0,-10 3-818 0 0,-2 0 0 0 0,1 1-1 0 0,-1 1 1 0 0,0-1 0 0 0,0 2 0 0 0,0-1-1 0 0,-1 1 1 0 0,0 1 0 0 0,0-1-1 0 0,0 2 1 0 0,0-1 0 0 0,-18-1-1 0 0,1 2-199 0 0,-1 0-1 0 0,0 2 1 0 0,-46 5-1 0 0,-170 32 293 0 0,197-26-1504 0 0,0 1-1 0 0,1 3 0 0 0,-48 22 1 0 0,46-13-2963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08.486"/>
    </inkml:context>
    <inkml:brush xml:id="br0">
      <inkml:brushProperty name="width" value="0.1" units="cm"/>
      <inkml:brushProperty name="height" value="0.1" units="cm"/>
      <inkml:brushProperty name="color" value="#66CC00"/>
    </inkml:brush>
  </inkml:definitions>
  <inkml:trace contextRef="#ctx0" brushRef="#br0">1001 184 2303 0 0,'-12'-7'1752'0'0,"-1"0"-1"0"0,-21-7 0 0 0,13 6-1647 0 0,-11-5 800 0 0,-47-10 0 0 0,-16-5-79 0 0,42 10-584 0 0,0 2 0 0 0,-2 2 0 0 0,0 3 0 0 0,-67-5 0 0 0,60 10-276 0 0,0 3 0 0 0,0 3-1 0 0,-66 9 1 0 0,65-1-132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10.086"/>
    </inkml:context>
    <inkml:brush xml:id="br0">
      <inkml:brushProperty name="width" value="0.1" units="cm"/>
      <inkml:brushProperty name="height" value="0.1" units="cm"/>
      <inkml:brushProperty name="color" value="#66CC00"/>
    </inkml:brush>
  </inkml:definitions>
  <inkml:trace contextRef="#ctx0" brushRef="#br0">1674 125 455 0 0,'-1'-1'248'0'0,"0"0"-1"0"0,0-1 0 0 0,-1 1 1 0 0,1 0-1 0 0,-1 0 0 0 0,1 0 1 0 0,-1 0-1 0 0,1 0 0 0 0,-1 0 0 0 0,0 1 1 0 0,1-1-1 0 0,-1 1 0 0 0,0-1 1 0 0,-3 0-1 0 0,5 1-486 0 0,-15-5 1434 0 0,-23-11 1 0 0,25 9-512 0 0,-29-8 0 0 0,-19-6-35 0 0,-15-2-176 0 0,29 14-171 0 0,-1 2-1 0 0,0 2 0 0 0,-78 2 0 0 0,-145 23 135 0 0,194-13-331 0 0,-371 61-10 0 0,343-48-78 0 0,-48 4-267 0 0,74-13 90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11.740"/>
    </inkml:context>
    <inkml:brush xml:id="br0">
      <inkml:brushProperty name="width" value="0.1" units="cm"/>
      <inkml:brushProperty name="height" value="0.1" units="cm"/>
      <inkml:brushProperty name="color" value="#66CC00"/>
    </inkml:brush>
  </inkml:definitions>
  <inkml:trace contextRef="#ctx0" brushRef="#br0">2449 124 1087 0 0,'20'-25'90'0'0,"-16"21"-42"0"0,0 0 1 0 0,-1-1-1 0 0,1 1 1 0 0,-1-1 0 0 0,0 1-1 0 0,-1-1 1 0 0,1 0-1 0 0,-1 0 1 0 0,0 0-1 0 0,0 0 1 0 0,1-6-1 0 0,-3 9-21 0 0,1 1-1 0 0,-1 0 0 0 0,0 0 0 0 0,0-1 1 0 0,0 1-1 0 0,0 0 0 0 0,0-1 0 0 0,0 1 1 0 0,0 0-1 0 0,0 0 0 0 0,0-1 0 0 0,-1 1 0 0 0,1 0 1 0 0,-1 0-1 0 0,1 0 0 0 0,-1-1 0 0 0,1 1 1 0 0,-1 0-1 0 0,1 0 0 0 0,-1 0 0 0 0,0 0 1 0 0,0 0-1 0 0,0 0 0 0 0,-1-1 0 0 0,1 1 63 0 0,-1 0-1 0 0,0 1 1 0 0,1-1-1 0 0,-1 0 1 0 0,0 1 0 0 0,0-1-1 0 0,0 1 1 0 0,0 0-1 0 0,1 0 1 0 0,-1 0-1 0 0,0 0 1 0 0,0 0-1 0 0,0 0 1 0 0,-2 0-1 0 0,-7 2 292 0 0,0 1-1 0 0,1 0 0 0 0,-1 1 0 0 0,-11 5 0 0 0,-1 0-100 0 0,0-2 0 0 0,-40 9 0 0 0,10-4 36 0 0,21-6-97 0 0,0-1 0 0 0,-1-1 0 0 0,1-2 0 0 0,-41-3 0 0 0,30 1 86 0 0,-143 4 604 0 0,73 0-411 0 0,-157-13 0 0 0,117-11-180 0 0,-192-13 308 0 0,-299 44-292 0 0,459 11-673 0 0,88-4 117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0:32.799"/>
    </inkml:context>
    <inkml:brush xml:id="br0">
      <inkml:brushProperty name="width" value="0.1" units="cm"/>
      <inkml:brushProperty name="height" value="0.1" units="cm"/>
      <inkml:brushProperty name="color" value="#66CC00"/>
    </inkml:brush>
  </inkml:definitions>
  <inkml:trace contextRef="#ctx0" brushRef="#br0">2555 26 3079 0 0,'0'6'457'0'0,"-2"-9"-761"0"0,1 2 186 0 0,1-1 0 0 0,-1 1 1 0 0,1 0-1 0 0,-1 0 0 0 0,0-1 1 0 0,0 1-1 0 0,1 0 0 0 0,-1 0 1 0 0,0 0-1 0 0,0 0 0 0 0,0 0 1 0 0,-1 0-1 0 0,1 0 0 0 0,0 0 1 0 0,0 1-1 0 0,-2-2 0 0 0,-7-1 611 0 0,0 1 0 0 0,0 0-1 0 0,0 1 1 0 0,0 0 0 0 0,0 1-1 0 0,0 0 1 0 0,0 0 0 0 0,-12 3-1 0 0,-83 19 1238 0 0,80-15-1444 0 0,-99 35 1714 0 0,35-9-711 0 0,66-28-954 0 0,1-1 0 0 0,-1-1 0 0 0,0-1-1 0 0,0-1 1 0 0,-40-3 0 0 0,30 1 211 0 0,-58 5 0 0 0,30 4-414 0 0,-190 17 1096 0 0,-415 10 723 0 0,551-27-1684 0 0,-230 10 135 0 0,32-15-3116 0 0,274-4 1376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0:34.034"/>
    </inkml:context>
    <inkml:brush xml:id="br0">
      <inkml:brushProperty name="width" value="0.1" units="cm"/>
      <inkml:brushProperty name="height" value="0.1" units="cm"/>
      <inkml:brushProperty name="color" value="#66CC00"/>
    </inkml:brush>
  </inkml:definitions>
  <inkml:trace contextRef="#ctx0" brushRef="#br0">1214 49 455 0 0,'-8'0'98'0'0,"6"0"330"0"0,-1 1 0 0 0,1-1 0 0 0,-1 0 0 0 0,0 0-1 0 0,1 0 1 0 0,-1-1 0 0 0,0 1 0 0 0,1 0 0 0 0,-1-1 0 0 0,1 0 0 0 0,-4-1-1 0 0,5 1-360 0 0,1 1-1 0 0,0 0 1 0 0,0-1-1 0 0,0 1 1 0 0,0-1-1 0 0,0 1 1 0 0,0-1-1 0 0,0 1 1 0 0,0 0-1 0 0,0-1 1 0 0,1 1-1 0 0,-1-1 1 0 0,0 1-1 0 0,0-1 1 0 0,0 1-1 0 0,0 0 0 0 0,1-1 1 0 0,-1 1-1 0 0,0 0 1 0 0,0-1-1 0 0,1 1 1 0 0,-1 0-1 0 0,0-1 1 0 0,0 1-1 0 0,1 0 1 0 0,-1-1-1 0 0,1 1 1 0 0,6-11 787 0 0,-7 11-811 0 0,0-1 1 0 0,0 1 0 0 0,0 0-1 0 0,0-1 1 0 0,0 1 0 0 0,0 0-1 0 0,0-1 1 0 0,0 1 0 0 0,0 0-1 0 0,0-1 1 0 0,0 1 0 0 0,0 0-1 0 0,0-1 1 0 0,0 1 0 0 0,-1 0-1 0 0,1 0 1 0 0,0-1 0 0 0,0 1-1 0 0,0 0 1 0 0,0-1 0 0 0,-1 1-1 0 0,1 0 1 0 0,0 0 0 0 0,0-1-1 0 0,-1 1 1 0 0,1 0 0 0 0,0 0-1 0 0,-1 0 1 0 0,1-1 0 0 0,0 1-1 0 0,0 0 1 0 0,-1 0 0 0 0,0 0-1 0 0,-1-1 9 0 0,-1 0 0 0 0,0 1 0 0 0,1-1 0 0 0,-1 1-1 0 0,0-1 1 0 0,0 1 0 0 0,1 0 0 0 0,-1 1 0 0 0,0-1-1 0 0,-3 1 1 0 0,-20-1 522 0 0,17-1-394 0 0,-1 1 1 0 0,1 0-1 0 0,-1 1 0 0 0,0-1 0 0 0,-13 4 0 0 0,-28 2 121 0 0,28-6 160 0 0,-36 5 0 0 0,45-4-373 0 0,1-1-1 0 0,-26-2 0 0 0,-1 0 67 0 0,10 4 33 0 0,19-1-68 0 0,1-1 0 0 0,-21-1 0 0 0,4-1 184 0 0,-40 2-1 0 0,31 0-115 0 0,-174-12 672 0 0,43 0-294 0 0,36 19-1081 0 0,73-2 182 0 0,29-3-144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0:35.606"/>
    </inkml:context>
    <inkml:brush xml:id="br0">
      <inkml:brushProperty name="width" value="0.1" units="cm"/>
      <inkml:brushProperty name="height" value="0.1" units="cm"/>
      <inkml:brushProperty name="color" value="#66CC00"/>
    </inkml:brush>
  </inkml:definitions>
  <inkml:trace contextRef="#ctx0" brushRef="#br0">1326 45 2615 0 0,'-4'-1'148'0'0,"1"0"0"0"0,-1 1 0 0 0,0 0 0 0 0,1-1 0 0 0,-1 1 0 0 0,-5 1-1 0 0,6-1-66 0 0,-96 8 3034 0 0,77-12-1968 0 0,20 3-993 0 0,0 0 1 0 0,0 0 0 0 0,0 1-1 0 0,-1-1 1 0 0,1 1 0 0 0,0 0-1 0 0,-1 0 1 0 0,1 0 0 0 0,0 0-1 0 0,-5 0 1 0 0,0 1 27 0 0,1 0-1 0 0,-1-1 0 0 0,-11-1 1 0 0,-19 2 13 0 0,-163 37 733 0 0,184-35-724 0 0,0-2-1 0 0,0 0 1 0 0,0 0-1 0 0,-18-3 0 0 0,-7 1 316 0 0,16 0-195 0 0,-1 0 0 0 0,1-2 0 0 0,1-1-1 0 0,-1 0 1 0 0,-25-10 0 0 0,26 8-53 0 0,-37-4 0 0 0,16 2-124 0 0,-168-17 96 0 0,126 18-354 0 0,67 5-1375 0 0,-1 2-1 0 0,-20 1 0 0 0,1 3-3409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0:46.050"/>
    </inkml:context>
    <inkml:brush xml:id="br0">
      <inkml:brushProperty name="width" value="0.1" units="cm"/>
      <inkml:brushProperty name="height" value="0.1" units="cm"/>
      <inkml:brushProperty name="color" value="#66CC00"/>
    </inkml:brush>
  </inkml:definitions>
  <inkml:trace contextRef="#ctx0" brushRef="#br0">1921 9 943 0 0,'-2'0'316'0'0,"-2"5"32"0"0,4-4-284 0 0,0-1-10 0 0,1 0-38 0 0,0 0 0 0 0,0 0 0 0 0,0 0 0 0 0,0 0 0 0 0,0 0 0 0 0,0-1 1 0 0,0 1-1 0 0,-1 0 0 0 0,1-1 0 0 0,0 1 0 0 0,0 0 0 0 0,0-1 0 0 0,-1 1 0 0 0,1-1 1 0 0,0 1-1 0 0,0-1 0 0 0,-1 0 0 0 0,1 1 0 0 0,0-1 0 0 0,0-1 0 0 0,8-4 560 0 0,-5 7-498 0 0,0 0 0 0 0,1 0 0 0 0,-1 0 0 0 0,0 0 0 0 0,0 0 0 0 0,0 1 0 0 0,5 2 0 0 0,-3 2 371 0 0,-6-5-431 0 0,1 0 0 0 0,-1-1 0 0 0,0 1 0 0 0,1-1 1 0 0,-1 1-1 0 0,1-1 0 0 0,-1 1 0 0 0,1-1 0 0 0,-1 1 0 0 0,1-1 1 0 0,-1 1-1 0 0,1-1 0 0 0,-1 0 0 0 0,1 1 0 0 0,0-1 1 0 0,-1 0-1 0 0,1 0 0 0 0,0 1 0 0 0,-1-1 0 0 0,1 0 0 0 0,-1 0 1 0 0,1 0-1 0 0,0 0 0 0 0,0 0 0 0 0,-1 0 0 0 0,1 0 1 0 0,1 0-1 0 0,-2 0-13 0 0,0 0 1 0 0,1 0-1 0 0,-1 0 0 0 0,0 0 1 0 0,1 0-1 0 0,-1 0 0 0 0,0 0 1 0 0,1 0-1 0 0,-1 0 1 0 0,0 0-1 0 0,1-1 0 0 0,-1 1 1 0 0,0 0-1 0 0,1 0 0 0 0,-1 0 1 0 0,0 0-1 0 0,0-1 1 0 0,1 1-1 0 0,-1 0 0 0 0,0 0 1 0 0,0 0-1 0 0,1-1 0 0 0,-1 1 1 0 0,0 0-1 0 0,0-1 1 0 0,0 1-1 0 0,1 0 0 0 0,-1 0 1 0 0,0-1-1 0 0,0-1 571 0 0,0 5 312 0 0,2 2-634 0 0,-2-4-232 0 0,1-1-1 0 0,-1 1 0 0 0,0-1 1 0 0,1 1-1 0 0,-1-1 0 0 0,0 1 1 0 0,0 0-1 0 0,0-1 0 0 0,1 1 1 0 0,-1-1-1 0 0,0 1 0 0 0,0-1 1 0 0,0 1-1 0 0,0 0 1 0 0,0-1-1 0 0,0 1 0 0 0,0-1 1 0 0,0 1-1 0 0,0 0 0 0 0,-1-1 1 0 0,1 1-1 0 0,0-1 0 0 0,0 1 1 0 0,0-1-1 0 0,-1 1 0 0 0,1-1 1 0 0,0 1-1 0 0,-1 0 0 0 0,-4 8 1092 0 0,-1-16-278 0 0,5 6-783 0 0,-1 0 0 0 0,0 1 0 0 0,1-1-1 0 0,-1 1 1 0 0,0-1 0 0 0,0 1-1 0 0,0 0 1 0 0,0-1 0 0 0,1 1 0 0 0,-1 0-1 0 0,-4 0 1 0 0,-7 0 65 0 0,-1-3 100 0 0,-1 1 1 0 0,1 1-1 0 0,-1 0 1 0 0,-19 2-1 0 0,2 0 165 0 0,4 3-184 0 0,24-2-151 0 0,-1-2 0 0 0,1 1-1 0 0,0 0 1 0 0,-1-1 0 0 0,1 0 0 0 0,-8 0-1 0 0,-3-2 114 0 0,0 1 0 0 0,1 0 0 0 0,-19 2 0 0 0,-14 3 4 0 0,1 1-44 0 0,-1 1-1 0 0,-70 19 1 0 0,95-19-71 0 0,0-1 1 0 0,0-1-1 0 0,-33 2 0 0 0,-66-4 153 0 0,74-3-89 0 0,2 2-36 0 0,-72-4 193 0 0,-252-29 951 0 0,-192 28-3154 0 0,503 8-2697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0:47.905"/>
    </inkml:context>
    <inkml:brush xml:id="br0">
      <inkml:brushProperty name="width" value="0.1" units="cm"/>
      <inkml:brushProperty name="height" value="0.1" units="cm"/>
      <inkml:brushProperty name="color" value="#66CC00"/>
    </inkml:brush>
  </inkml:definitions>
  <inkml:trace contextRef="#ctx0" brushRef="#br0">1823 60 455 0 0,'19'-3'602'0'0,"-17"3"-452"0"0,0 0-1 0 0,0 0 1 0 0,0 0 0 0 0,0 0-1 0 0,0-1 1 0 0,0 1-1 0 0,0-1 1 0 0,0 0 0 0 0,0 1-1 0 0,0-1 1 0 0,0 0-1 0 0,0 0 1 0 0,2-2-1 0 0,-1 0 240 0 0,0 1 0 0 0,0-1 0 0 0,0 0 0 0 0,0 0 0 0 0,0 0 0 0 0,2-5 0 0 0,-5 8-322 0 0,1-1-1 0 0,-1 1 0 0 0,0-1 1 0 0,0 1-1 0 0,0 0 0 0 0,0-1 0 0 0,1 1 1 0 0,-1-1-1 0 0,0 1 0 0 0,0-1 1 0 0,0 1-1 0 0,0-1 0 0 0,0 1 0 0 0,0-1 1 0 0,0 1-1 0 0,0-1 0 0 0,0 1 1 0 0,-1-1-1 0 0,1 1 0 0 0,0-1 0 0 0,0 1 1 0 0,0-1-1 0 0,-1 0 0 0 0,0 0-37 0 0,0 1 0 0 0,1-1 0 0 0,-1 0 0 0 0,0 0 0 0 0,0 1 0 0 0,0-1 0 0 0,0 1 0 0 0,0-1 0 0 0,0 1 0 0 0,0-1 0 0 0,0 1 0 0 0,-1 0-1 0 0,1-1 1 0 0,-2 1 0 0 0,-6-1 100 0 0,1 0-1 0 0,-1 0 0 0 0,0 1 0 0 0,1 1 1 0 0,-16 1-1 0 0,-44 13 480 0 0,63-14-575 0 0,-43 14 209 0 0,34-10-175 0 0,-1-1 0 0 0,0 0 1 0 0,-30 3-1 0 0,-189 2 1737 0 0,111-6-1150 0 0,-201-5 265 0 0,-12 0-280 0 0,-62 44-805 0 0,353-35-180 0 0,-27 1-2902 0 0,4-1-1086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17.563"/>
    </inkml:context>
    <inkml:brush xml:id="br0">
      <inkml:brushProperty name="width" value="0.1" units="cm"/>
      <inkml:brushProperty name="height" value="0.1" units="cm"/>
      <inkml:brushProperty name="color" value="#E71224"/>
    </inkml:brush>
  </inkml:definitions>
  <inkml:trace contextRef="#ctx0" brushRef="#br0">2602 55 919 0 0,'-5'1'154'0'0,"0"1"0"0"0,1-1-1 0 0,-1 0 1 0 0,-9 0-1 0 0,12-1-129 0 0,-4 1-16 0 0,1-1 0 0 0,0 0-1 0 0,0 0 1 0 0,0 0-1 0 0,-1-1 1 0 0,1 0-1 0 0,0 0 1 0 0,0 0-1 0 0,0-1 1 0 0,-9-3-1 0 0,2-2 119 0 0,0 0 0 0 0,-20-16-1 0 0,29 21-41 0 0,0 1 0 0 0,0-1 0 0 0,0 1 0 0 0,0-1 0 0 0,0 1 0 0 0,-1 0 0 0 0,1 0 0 0 0,0 0 0 0 0,-1 1 0 0 0,1-1 0 0 0,0 1 0 0 0,-1 0 0 0 0,-4 0 0 0 0,-6 1 683 0 0,-27 6 0 0 0,9-2-361 0 0,-181 2 1095 0 0,163-7-1290 0 0,-61 1 412 0 0,-126-3 178 0 0,106-4-237 0 0,-174 13 0 0 0,-261 13-17 0 0,202 6-298 0 0,111-2-1167 0 0,175-21-2472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0:50.695"/>
    </inkml:context>
    <inkml:brush xml:id="br0">
      <inkml:brushProperty name="width" value="0.1" units="cm"/>
      <inkml:brushProperty name="height" value="0.1" units="cm"/>
      <inkml:brushProperty name="color" value="#66CC00"/>
    </inkml:brush>
  </inkml:definitions>
  <inkml:trace contextRef="#ctx0" brushRef="#br0">1136 168 455 0 0,'-5'-2'135'0'0,"1"-1"0"0"0,-1 1 0 0 0,0 0 0 0 0,0 0 0 0 0,-8-1 0 0 0,8 2 401 0 0,-1-1-1 0 0,1 1 1 0 0,0-1-1 0 0,0 0 1 0 0,-8-5-1 0 0,8 3-370 0 0,0-1 0 0 0,0 0 0 0 0,1 1 0 0 0,-1-2 0 0 0,1 1 0 0 0,0 0 0 0 0,1-1 0 0 0,-1 0 0 0 0,1 0 0 0 0,-3-8 0 0 0,-15-25 597 0 0,18 36-687 0 0,1 0 0 0 0,-1 1-1 0 0,0-1 1 0 0,0 1 0 0 0,0-1-1 0 0,0 1 1 0 0,0 0 0 0 0,-1 0-1 0 0,1 0 1 0 0,-1 0 0 0 0,1 1-1 0 0,-1 0 1 0 0,1-1-1 0 0,-1 1 1 0 0,0 0 0 0 0,0 1-1 0 0,0-1 1 0 0,-7 1 0 0 0,-6-1 192 0 0,0 2 1 0 0,-33 5-1 0 0,36-4-134 0 0,-453 45 3479 0 0,464-46-3619 0 0,-318 12-1266 0 0,290-15-37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0:52.803"/>
    </inkml:context>
    <inkml:brush xml:id="br0">
      <inkml:brushProperty name="width" value="0.1" units="cm"/>
      <inkml:brushProperty name="height" value="0.1" units="cm"/>
      <inkml:brushProperty name="color" value="#66CC00"/>
    </inkml:brush>
  </inkml:definitions>
  <inkml:trace contextRef="#ctx0" brushRef="#br0">857 82 4631 0 0,'-38'-4'1474'0'0,"26"2"-1140"0"0,1 1 0 0 0,0 0 0 0 0,-13 1 0 0 0,-3 2 110 0 0,0-1 1 0 0,-1-2-1 0 0,1 0 1 0 0,-29-6-1 0 0,12 1 225 0 0,29 5-460 0 0,1-1 1 0 0,-19-4 0 0 0,15 1-102 0 0,-37-11 281 0 0,-76-11 1 0 0,112 25-413 0 0,1 0 1 0 0,-1 1-1 0 0,0 1 1 0 0,1 1-1 0 0,-1 1 0 0 0,1 0 1 0 0,-1 1-1 0 0,-22 8 1 0 0,-23 9-1301 0 0,33-10-2432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0:53.803"/>
    </inkml:context>
    <inkml:brush xml:id="br0">
      <inkml:brushProperty name="width" value="0.1" units="cm"/>
      <inkml:brushProperty name="height" value="0.1" units="cm"/>
      <inkml:brushProperty name="color" value="#66CC00"/>
    </inkml:brush>
  </inkml:definitions>
  <inkml:trace contextRef="#ctx0" brushRef="#br0">3293 179 2415 0 0,'-2'-6'102'0'0,"2"0"44"0"0,-6-10 633 0 0,0-4 149 0 0,5 16-740 0 0,0 0 0 0 0,0 0 0 0 0,0 0 0 0 0,-1 0-1 0 0,1 0 1 0 0,-5-6 0 0 0,5 8-151 0 0,0 1-1 0 0,0 0 1 0 0,-1 0-1 0 0,1-1 1 0 0,0 1 0 0 0,-1 0-1 0 0,1 0 1 0 0,-1 1 0 0 0,1-1-1 0 0,-1 0 1 0 0,1 0-1 0 0,-1 1 1 0 0,1-1 0 0 0,-1 1-1 0 0,0-1 1 0 0,1 1 0 0 0,-1 0-1 0 0,0 0 1 0 0,0 0-1 0 0,-3 0 1 0 0,-31 2 308 0 0,0 2-1 0 0,-54 12 1 0 0,-12 1 238 0 0,-177 10 2065 0 0,215-20-2275 0 0,-85 11 94 0 0,73-7-224 0 0,0-3 0 0 0,-101-2-1 0 0,-105-1 741 0 0,27 1-372 0 0,185-8-484 0 0,-115-18 0 0 0,83 2-17 0 0,-143-46-1 0 0,155 37-135 0 0,0 4-1 0 0,-2 4 1 0 0,0 4-1 0 0,-1 4 1 0 0,-96 2-1 0 0,111 10-2191 0 0,-111 18 0 0 0,95-4-1990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28.474"/>
    </inkml:context>
    <inkml:brush xml:id="br0">
      <inkml:brushProperty name="width" value="0.1" units="cm"/>
      <inkml:brushProperty name="height" value="0.1" units="cm"/>
      <inkml:brushProperty name="color" value="#66CC00"/>
    </inkml:brush>
  </inkml:definitions>
  <inkml:trace contextRef="#ctx0" brushRef="#br0">733 142 455 0 0,'-55'2'4655'0'0,"22"2"-2807"0"0,-61 13 0 0 0,87-16-1694 0 0,0 0 0 0 0,-1 0 0 0 0,1 0 0 0 0,0-1 0 0 0,-1 0 0 0 0,-14-3 0 0 0,-45-12 1061 0 0,15 2-660 0 0,-7 0-198 0 0,34 7-126 0 0,1 1 0 0 0,-1 1 0 0 0,-32 0 0 0 0,23 3-28 0 0,0 0 0 0 0,-50-10-1 0 0,75 8-88 0 0,9 3-101 0 0,-1-1-1 0 0,1 1 1 0 0,0 0 0 0 0,-1 0-1 0 0,1-1 1 0 0,-1 1 0 0 0,1 0 0 0 0,0 0-1 0 0,-1 0 1 0 0,1-1 0 0 0,-1 1-1 0 0,1 0 1 0 0,-1 0 0 0 0,1 0-1 0 0,-1 0 1 0 0,1 0 0 0 0,0 0 0 0 0,-1 0-1 0 0,1 0 1 0 0,-1 0 0 0 0,1 0-1 0 0,-1 0 1 0 0,1 0 0 0 0,-1 0-1 0 0,1 0 1 0 0,-1 1 0 0 0,1-1-1 0 0,0 0 1 0 0,-1 0 0 0 0,1 0 0 0 0,-1 1-1 0 0,2-1 47 0 0,0 1 0 0 0,0-1-1 0 0,0 1 1 0 0,0-1 0 0 0,-1 0-1 0 0,1 0 1 0 0,0 1 0 0 0,0-1-1 0 0,0 0 1 0 0,0 0 0 0 0,1 0-1 0 0,-1 0 1 0 0,0 0 0 0 0,1 0-1 0 0,1-1 47 0 0,0 1 0 0 0,0 0 0 0 0,0 0 0 0 0,-1 0 0 0 0,1 0-1 0 0,0 1 1 0 0,0-1 0 0 0,4 2 0 0 0,-4-1-29 0 0,0 0-1 0 0,0-1 1 0 0,0 1-1 0 0,0-1 1 0 0,0 0-1 0 0,0 0 1 0 0,0 0 0 0 0,3 0-1 0 0,15-4 163 0 0,30-1-1 0 0,15-2 80 0 0,-43 4-261 0 0,41 0 0 0 0,10-1 32 0 0,-71 4-88 0 0,56-9 112 0 0,-1 3 0 0 0,118 3 0 0 0,-159 5-78 0 0,0 1-1 0 0,27 9 0 0 0,-32-8-11 0 0,1-1 1 0 0,-1 0-1 0 0,1 0 0 0 0,0-1 1 0 0,0-1-1 0 0,17 0 0 0 0,131 0 277 0 0,-3 1 8 0 0,-101-6-183 0 0,-16 3-30 0 0,0-2-1 0 0,0-3 1 0 0,43-10-1 0 0,-58 9-45 0 0,0 1 0 0 0,1 1 0 0 0,-1 1 0 0 0,1 1 0 0 0,0 1 0 0 0,29 3 0 0 0,-40 1-8 0 0,0-1-1 0 0,0-1 1 0 0,1 0 0 0 0,-1-1-1 0 0,0 0 1 0 0,20-6 0 0 0,6-2 91 0 0,-29 7-65 0 0,0-1 1 0 0,21-7-1 0 0,-32 9-62 0 0,1 0 0 0 0,-1 1 0 0 0,0-1 0 0 0,0 1 0 0 0,1 0 0 0 0,-1 0 0 0 0,4 0 0 0 0,-5 0-3 0 0,-1 0 0 0 0,1 0 0 0 0,0 0 0 0 0,-1 0 0 0 0,1 0 0 0 0,-1 0 0 0 0,1 0 0 0 0,-1 0 0 0 0,1 0 0 0 0,-1 0 0 0 0,1 1-1 0 0,-1-1 1 0 0,1 0 0 0 0,-1 0 0 0 0,1 1 0 0 0,-1-1 0 0 0,1 0 0 0 0,-1 1 0 0 0,1-1 0 0 0,-1 0 0 0 0,0 1 0 0 0,1-1 0 0 0,-1 1 0 0 0,0-1 0 0 0,1 1 0 0 0,-1-1 0 0 0,0 1 0 0 0,1-1-1 0 0,-1 1 1 0 0,0-1 0 0 0,0 1 0 0 0,0-1 0 0 0,1 2 0 0 0,-2-1-1 0 0,0 0 0 0 0,0-1 0 0 0,0 1 0 0 0,0 0 0 0 0,0 0 0 0 0,0-1 0 0 0,-1 1 0 0 0,1 0 0 0 0,0-1 0 0 0,0 0 0 0 0,0 1 0 0 0,-2 0 0 0 0,-2 0 11 0 0,1 1-2 0 0,-1 0-1 0 0,-1 0 1 0 0,1 0 0 0 0,0-1-1 0 0,-7 1 1 0 0,-4 1-8 0 0,-1 0 27 0 0,0-1 0 0 0,-33 1 0 0 0,16-2 16 0 0,-35 2 28 0 0,-135 13 48 0 0,65-4-38 0 0,42-5-28 0 0,50-4-54 0 0,-56-5 0 0 0,-13 1 0 0 0,53 2 0 0 0,30-1 0 0 0,0 2 0 0 0,-38 6 0 0 0,64-7 0 0 0,-218 32 0 0 0,207-32 2 0 0,-10 1 10 0 0,0 0 1 0 0,-1-2-1 0 0,1-1 1 0 0,-55-9-1 0 0,72 7-12 0 0,1 1 0 0 0,1 0 0 0 0,-1-1 0 0 0,-9-5 0 0 0,18 8-3 0 0,1 0 0 0 0,-1 0 0 0 0,1 0 0 0 0,0 0 0 0 0,-1 0 0 0 0,1 0 0 0 0,-1 0 1 0 0,1 0-1 0 0,0 0 0 0 0,-1 0 0 0 0,1 0 0 0 0,-1 1 0 0 0,1-1 0 0 0,0 0 0 0 0,-1 0 0 0 0,1 0 0 0 0,0 1 0 0 0,-1-1 0 0 0,1 0 0 0 0,0 0 0 0 0,-1 1 0 0 0,1-1 0 0 0,0 0 0 0 0,0 1 0 0 0,-1-1 0 0 0,1 0 0 0 0,0 1 0 0 0,0-1 0 0 0,0 0 0 0 0,-1 1 1 0 0,-8 17-188 0 0,6-11 86 0 0,-26 43-1775 0 0,13-30 255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50.848"/>
    </inkml:context>
    <inkml:brush xml:id="br0">
      <inkml:brushProperty name="width" value="0.1" units="cm"/>
      <inkml:brushProperty name="height" value="0.1" units="cm"/>
      <inkml:brushProperty name="color" value="#66CC00"/>
    </inkml:brush>
  </inkml:definitions>
  <inkml:trace contextRef="#ctx0" brushRef="#br0">3106 85 2183 0 0,'-9'-21'253'0'0,"8"17"-157"0"0,0 1 0 0 0,0 0-1 0 0,0 0 1 0 0,0 0 0 0 0,0 0 0 0 0,-1 1-1 0 0,1-1 1 0 0,-1 0 0 0 0,0 1-1 0 0,0-1 1 0 0,0 1 0 0 0,0-1 0 0 0,0 1-1 0 0,-1 0 1 0 0,1 0 0 0 0,-6-4-1 0 0,-1 3 56 0 0,1 0 0 0 0,-1 1 0 0 0,0 0 0 0 0,0 0 0 0 0,0 1 0 0 0,0 0 0 0 0,0 0 0 0 0,0 1 0 0 0,-15 2 0 0 0,-27-2 439 0 0,-4-2 569 0 0,-110 12-1 0 0,30 0-825 0 0,-217 13 769 0 0,351-23-1098 0 0,-215 32 720 0 0,-3 0 14 0 0,-412 2 568 0 0,393-31-790 0 0,80-3-289 0 0,-493 17-914 0 0,564-11-3889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54.278"/>
    </inkml:context>
    <inkml:brush xml:id="br0">
      <inkml:brushProperty name="width" value="0.1" units="cm"/>
      <inkml:brushProperty name="height" value="0.1" units="cm"/>
      <inkml:brushProperty name="color" value="#66CC00"/>
    </inkml:brush>
  </inkml:definitions>
  <inkml:trace contextRef="#ctx0" brushRef="#br0">1858 45 1495 0 0,'-26'0'215'0'0,"4"1"946"0"0,-36-4-1 0 0,50 1-684 0 0,1 0 0 0 0,-1 0-1 0 0,-9-4 1 0 0,12 4-307 0 0,1 0 0 0 0,-2 0 0 0 0,1 0 0 0 0,0 1 0 0 0,0 0 0 0 0,0 0 0 0 0,-1 0 0 0 0,-9 1 0 0 0,-37 6 186 0 0,2 2-1 0 0,-52 16 0 0 0,49-13 212 0 0,-62 6-1 0 0,104-16-487 0 0,-57 4 272 0 0,-1-2 0 0 0,1-4 0 0 0,0-3-1 0 0,0-3 1 0 0,-96-21 0 0 0,-81-16 24 0 0,200 39-354 0 0,0 2 0 0 0,-1 2-1 0 0,-66 7 1 0 0,-91 17-1106 0 0,132-16-12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55.646"/>
    </inkml:context>
    <inkml:brush xml:id="br0">
      <inkml:brushProperty name="width" value="0.1" units="cm"/>
      <inkml:brushProperty name="height" value="0.1" units="cm"/>
      <inkml:brushProperty name="color" value="#66CC00"/>
    </inkml:brush>
  </inkml:definitions>
  <inkml:trace contextRef="#ctx0" brushRef="#br0">1081 60 3567 0 0,'-22'-2'392'0'0,"-239"10"3712"0"0,183-6-3467 0 0,40 0-374 0 0,0-2-1 0 0,-44-5 0 0 0,-68-24 366 0 0,104 18-490 0 0,0 2 0 0 0,-1 3 0 0 0,-78-3 0 0 0,18 18-1174 0 0,67-6-2436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56.628"/>
    </inkml:context>
    <inkml:brush xml:id="br0">
      <inkml:brushProperty name="width" value="0.1" units="cm"/>
      <inkml:brushProperty name="height" value="0.1" units="cm"/>
      <inkml:brushProperty name="color" value="#66CC00"/>
    </inkml:brush>
  </inkml:definitions>
  <inkml:trace contextRef="#ctx0" brushRef="#br0">2543 28 1375 0 0,'3'-11'73'0'0,"-3"11"-68"0"0,0 0 0 0 0,0 0 0 0 0,0 0-1 0 0,-1 0 1 0 0,1 0 0 0 0,0 1 0 0 0,0-1 0 0 0,0 0-1 0 0,0 0 1 0 0,0 0 0 0 0,-1 0 0 0 0,1 0 0 0 0,0 0-1 0 0,0 0 1 0 0,0 0 0 0 0,0 0 0 0 0,0 0 0 0 0,-1 0-1 0 0,1-1 1 0 0,0 1 0 0 0,0 0 0 0 0,0 0-1 0 0,0 0 1 0 0,0 0 0 0 0,0 0 0 0 0,-1 0 0 0 0,1 0-1 0 0,0 0 1 0 0,0 0 0 0 0,0 0 0 0 0,0 0 0 0 0,0-1-1 0 0,0 1 1 0 0,0 0 0 0 0,0 0 0 0 0,0 0 0 0 0,-1 0-1 0 0,1 0 1 0 0,0 0 0 0 0,0 0 0 0 0,0-1 0 0 0,0 1-1 0 0,0 0 1 0 0,0 0 0 0 0,0 0 0 0 0,0 0 0 0 0,0 0-1 0 0,0-1 1 0 0,0 1 0 0 0,0 0 0 0 0,0 0-1 0 0,0 0 1 0 0,0 0 0 0 0,0 0 0 0 0,0-1 0 0 0,0 1-1 0 0,0 0 1 0 0,0 0 0 0 0,0 0 0 0 0,1 0 0 0 0,-1 0-1 0 0,0 0 1 0 0,0-1 0 0 0,0 1 0 0 0,0 0 0 0 0,0 0-1 0 0,0 0 1 0 0,-3 1 106 0 0,0 0-1 0 0,-1 0 1 0 0,1 0-1 0 0,-1-1 1 0 0,1 1 0 0 0,-1-1-1 0 0,1 0 1 0 0,-1 0-1 0 0,1 0 1 0 0,-5-1 0 0 0,-11 1 105 0 0,-144 1 3511 0 0,83-2-2670 0 0,-213-3 439 0 0,243 5-1433 0 0,-49 7 0 0 0,-10 1-230 0 0,47-5-2536 0 0,34-2-201 0 0</inkml:trace>
  <inkml:trace contextRef="#ctx0" brushRef="#br0" timeOffset="1">1140 157 3367 0 0,'-1'-2'50'0'0,"0"0"0"0"0,-1 0 0 0 0,1 0 0 0 0,0 0 0 0 0,-1 0 0 0 0,1 0 0 0 0,-1 1 0 0 0,0-1 0 0 0,0 0 0 0 0,1 1 0 0 0,-1 0 0 0 0,0-1 0 0 0,0 1 0 0 0,0 0 0 0 0,0 0 0 0 0,-1 0 0 0 0,-2-1 0 0 0,-45-11 1034 0 0,34 9-964 0 0,-45-12 673 0 0,-84-19 1054 0 0,90 24-1245 0 0,-92-16 595 0 0,49 15-740 0 0,-175 2-1 0 0,231 14-614 0 0,-1 2 0 0 0,1 2-1 0 0,-51 16 1 0 0,52-13-177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58.245"/>
    </inkml:context>
    <inkml:brush xml:id="br0">
      <inkml:brushProperty name="width" value="0.1" units="cm"/>
      <inkml:brushProperty name="height" value="0.1" units="cm"/>
      <inkml:brushProperty name="color" value="#66CC00"/>
    </inkml:brush>
  </inkml:definitions>
  <inkml:trace contextRef="#ctx0" brushRef="#br0">765 32 919 0 0,'-6'-6'254'0'0,"-7"0"1344"0"0,6 4-1089 0 0,0 1-1 0 0,0 0 0 0 0,0 1 0 0 0,0 0 0 0 0,0 0 0 0 0,-12 2 0 0 0,-8-1-197 0 0,-157-10 517 0 0,8-1 464 0 0,139 10-1068 0 0,1 2 0 0 0,-67 12 0 0 0,22 4-854 0 0,40-8-2524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59.267"/>
    </inkml:context>
    <inkml:brush xml:id="br0">
      <inkml:brushProperty name="width" value="0.1" units="cm"/>
      <inkml:brushProperty name="height" value="0.1" units="cm"/>
      <inkml:brushProperty name="color" value="#66CC00"/>
    </inkml:brush>
  </inkml:definitions>
  <inkml:trace contextRef="#ctx0" brushRef="#br0">948 36 1375 0 0,'1'-2'56'0'0,"-1"1"-1"0"0,1 0 1 0 0,-1 0 0 0 0,0-1-1 0 0,0 1 1 0 0,0 0-1 0 0,0 0 1 0 0,0-1-1 0 0,0 1 1 0 0,0 0-1 0 0,0 0 1 0 0,0-1-1 0 0,-1 0 1 0 0,1 2 75 0 0,-1-1 1 0 0,0 1-1 0 0,0 0 1 0 0,0-1-1 0 0,1 1 1 0 0,-1 0 0 0 0,0 0-1 0 0,0 0 1 0 0,0 0-1 0 0,0 0 1 0 0,1 0-1 0 0,-1 0 1 0 0,0 0-1 0 0,0 0 1 0 0,0 0 0 0 0,1 1-1 0 0,-1-1 1 0 0,0 0-1 0 0,0 0 1 0 0,-1 1-1 0 0,-13 1 74 0 0,-1 0 0 0 0,0-1 0 0 0,0-1 0 0 0,0 0 0 0 0,0-1-1 0 0,-17-4 1 0 0,-12 0 889 0 0,16 3-511 0 0,-24-3 242 0 0,-1 2 1 0 0,-91 7-1 0 0,81 6-655 0 0,-92 26 1 0 0,-60 32-508 0 0,175-54-34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01.952"/>
    </inkml:context>
    <inkml:brush xml:id="br0">
      <inkml:brushProperty name="width" value="0.1" units="cm"/>
      <inkml:brushProperty name="height" value="0.1" units="cm"/>
      <inkml:brushProperty name="color" value="#E71224"/>
    </inkml:brush>
  </inkml:definitions>
  <inkml:trace contextRef="#ctx0" brushRef="#br0">2208 95 2271 0 0,'-9'-3'237'0'0,"0"0"-1"0"0,-1 0 0 0 0,0 1 0 0 0,1 0 1 0 0,-1 1-1 0 0,0 0 0 0 0,0 0 0 0 0,-13 2 1 0 0,8-1-17 0 0,1 0 1 0 0,-29-6-1 0 0,-5-5 246 0 0,-85-18 1507 0 0,105 26-1775 0 0,-1 2 0 0 0,0 0 0 0 0,0 2 0 0 0,-31 5 0 0 0,20-2-119 0 0,8-2-20 0 0,-5 1 131 0 0,-62 12 1 0 0,34-3 204 0 0,-106 6 0 0 0,165-17-370 0 0,-210-2 1005 0 0,90-2-548 0 0,37-1-147 0 0,-147-27 1 0 0,210 27-286 0 0,-69-15 168 0 0,52 9-87 0 0,-66-6 0 0 0,75 14-166 0 0,0 1-1 0 0,0 2 1 0 0,0 1-1 0 0,-58 11 1 0 0,61-6-938 0 0,0-2-3133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00.239"/>
    </inkml:context>
    <inkml:brush xml:id="br0">
      <inkml:brushProperty name="width" value="0.1" units="cm"/>
      <inkml:brushProperty name="height" value="0.1" units="cm"/>
      <inkml:brushProperty name="color" value="#66CC00"/>
    </inkml:brush>
  </inkml:definitions>
  <inkml:trace contextRef="#ctx0" brushRef="#br0">3134 151 455 0 0,'-8'-7'641'0'0,"0"1"0"0"0,-1 0 0 0 0,0 0 0 0 0,0 0 0 0 0,0 1 0 0 0,-1 1 0 0 0,-10-4 0 0 0,-78-24 1329 0 0,92 31-1726 0 0,-27-7 265 0 0,-1 1 0 0 0,-45-3 0 0 0,-70 3 117 0 0,48 6-467 0 0,1 4 0 0 0,0 5 0 0 0,1 4 0 0 0,-100 26 0 0 0,93-14-995 0 0,53-13-2722 0 0</inkml:trace>
  <inkml:trace contextRef="#ctx0" brushRef="#br0" timeOffset="1">1554 7 3567 0 0,'2'-5'156'0'0,"-2"5"-153"0"0,0 0 0 0 0,0 0 0 0 0,0 0 1 0 0,0 0-1 0 0,0 0 0 0 0,0 0 0 0 0,0 0 1 0 0,0-1-1 0 0,0 1 0 0 0,0 0 0 0 0,0 0 1 0 0,0 0-1 0 0,0 0 0 0 0,0 0 1 0 0,0 0-1 0 0,0 0 0 0 0,0 0 0 0 0,1 0 1 0 0,-1 0-1 0 0,0 0 0 0 0,0 0 0 0 0,0 0 1 0 0,0-1-1 0 0,0 1 0 0 0,0 0 0 0 0,0 0 1 0 0,0 0-1 0 0,0 0 0 0 0,0 0 1 0 0,1 0-1 0 0,-1 0 0 0 0,0 0 0 0 0,0 0 1 0 0,0 0-1 0 0,0 0 0 0 0,0 0 0 0 0,0 0 1 0 0,0 0-1 0 0,0 0 0 0 0,0 0 0 0 0,1 0 1 0 0,-1 0-1 0 0,0 0 0 0 0,0 0 1 0 0,0 0-1 0 0,0 0 0 0 0,0 1 0 0 0,0-1 1 0 0,0 0-1 0 0,0 0 0 0 0,0 0 0 0 0,0 0 1 0 0,0 0-1 0 0,0 0 0 0 0,1 0 0 0 0,-1 0 1 0 0,0 0-1 0 0,0 0 0 0 0,0 0 1 0 0,0 0-1 0 0,0 0 0 0 0,0 1 0 0 0,0-1 1 0 0,0 0-1 0 0,0 0 0 0 0,0 1 14 0 0,0-1-1 0 0,0 1 1 0 0,0 0 0 0 0,0 0 0 0 0,0 0-1 0 0,0-1 1 0 0,-1 1 0 0 0,1 0-1 0 0,0 0 1 0 0,0-1 0 0 0,-1 1-1 0 0,1 0 1 0 0,0-1 0 0 0,-1 1-1 0 0,1 0 1 0 0,-1-1 0 0 0,1 1-1 0 0,-1-1 1 0 0,1 1 0 0 0,-1 0-1 0 0,1-1 1 0 0,-1 1 0 0 0,-1-1-1 0 0,-13 13-35 0 0,8-9 37 0 0,0 0 0 0 0,-1-1 0 0 0,1 0 0 0 0,0 0 0 0 0,-1 0 0 0 0,1-1 0 0 0,-12 1 0 0 0,-58 5 810 0 0,54-7-524 0 0,-397 16 3035 0 0,189-18-2744 0 0,-50 1-39 0 0,204 4-463 0 0,-124 22 0 0 0,96 0-794 0 0,55-14-118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39.414"/>
    </inkml:context>
    <inkml:brush xml:id="br0">
      <inkml:brushProperty name="width" value="0.1" units="cm"/>
      <inkml:brushProperty name="height" value="0.1" units="cm"/>
      <inkml:brushProperty name="color" value="#66CC00"/>
    </inkml:brush>
  </inkml:definitions>
  <inkml:trace contextRef="#ctx0" brushRef="#br0">1110 54 511 0 0,'-1'-1'148'0'0,"0"0"-1"0"0,1 0 1 0 0,-1 0-1 0 0,1 0 0 0 0,-1 0 1 0 0,0 0-1 0 0,0 0 1 0 0,0 0-1 0 0,1 0 0 0 0,-1 0 1 0 0,0 1-1 0 0,0-1 0 0 0,0 0 1 0 0,0 1-1 0 0,0-1 1 0 0,-1 1-1 0 0,1-1 0 0 0,0 1 1 0 0,0 0-1 0 0,0-1 0 0 0,0 1 1 0 0,0 0-1 0 0,-1 0 1 0 0,0 0-1 0 0,-35-5 1648 0 0,-85 11-107 0 0,42 2-1001 0 0,1-4-1 0 0,-1-4 1 0 0,1-3-1 0 0,-89-14 0 0 0,-63-7-203 0 0,181 20-475 0 0,-54 2-643 0 0,78 2-213 0 0,-3 0-2832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40.098"/>
    </inkml:context>
    <inkml:brush xml:id="br0">
      <inkml:brushProperty name="width" value="0.1" units="cm"/>
      <inkml:brushProperty name="height" value="0.1" units="cm"/>
      <inkml:brushProperty name="color" value="#66CC00"/>
    </inkml:brush>
  </inkml:definitions>
  <inkml:trace contextRef="#ctx0" brushRef="#br0">1407 138 455 0 0,'2'0'0'0'0,"-3"-1"217"0"0,0 1-1 0 0,0-1 0 0 0,1 1 0 0 0,-1-1 0 0 0,0 1 0 0 0,0-1 1 0 0,0 1-1 0 0,0 0 0 0 0,0-1 0 0 0,1 1 0 0 0,-1 0 0 0 0,0 0 1 0 0,0 0-1 0 0,-1-1 0 0 0,1 1-252 0 0,-143-30 3243 0 0,13 3-1387 0 0,105 20-1435 0 0,0 1 1 0 0,-1 1 0 0 0,-35-2-1 0 0,-405-33 1410 0 0,415 34-1645 0 0,0 2-1 0 0,-86 5 1 0 0,103 2-978 0 0,-1 2 0 0 0,0 1 0 0 0,1 2 0 0 0,-59 20 0 0 0,61-14-2764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41.298"/>
    </inkml:context>
    <inkml:brush xml:id="br0">
      <inkml:brushProperty name="width" value="0.1" units="cm"/>
      <inkml:brushProperty name="height" value="0.1" units="cm"/>
      <inkml:brushProperty name="color" value="#66CC00"/>
    </inkml:brush>
  </inkml:definitions>
  <inkml:trace contextRef="#ctx0" brushRef="#br0">527 118 455 0 0,'4'-1'265'0'0,"0"0"-1"0"0,0 0 1 0 0,0 0-1 0 0,0-1 1 0 0,0 1-1 0 0,0-1 1 0 0,-1 0-1 0 0,7-4 0 0 0,4-2 954 0 0,-14 8-1197 0 0,0 0 0 0 0,0 0 1 0 0,0 0-1 0 0,0 0 1 0 0,1 0-1 0 0,-1 0 0 0 0,0 0 1 0 0,0 0-1 0 0,0 0 0 0 0,0 0 1 0 0,0 0-1 0 0,0 0 0 0 0,0 0 1 0 0,0 0-1 0 0,0 0 0 0 0,0-1 1 0 0,1 1-1 0 0,-1 0 0 0 0,0 0 1 0 0,0 0-1 0 0,0 0 0 0 0,0 0 1 0 0,0 0-1 0 0,0 0 1 0 0,0 0-1 0 0,0 0 0 0 0,0 0 1 0 0,0-1-1 0 0,0 1 0 0 0,0 0 1 0 0,0 0-1 0 0,0 0 0 0 0,0 0 1 0 0,0 0-1 0 0,0 0 0 0 0,0 0 1 0 0,0 0-1 0 0,0-1 0 0 0,0 1 1 0 0,0 0-1 0 0,0 0 0 0 0,0 0 1 0 0,0 0-1 0 0,0 0 1 0 0,0 0-1 0 0,0 0 0 0 0,0 0 1 0 0,0 0-1 0 0,0-1 0 0 0,-1 1 1 0 0,1 0-1 0 0,0 0 0 0 0,0 0 1 0 0,0 0-1 0 0,0 0 0 0 0,0 0 1 0 0,0 0-1 0 0,-9-4 642 0 0,-11-2 6 0 0,20 6-621 0 0,-106-29 2450 0 0,68 17-1839 0 0,-80-14 0 0 0,106 24-635 0 0,-19-2 33 0 0,1 1 1 0 0,-1 1 0 0 0,0 1 0 0 0,-38 5-1 0 0,10 6-3033 0 0,31-4-384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41.927"/>
    </inkml:context>
    <inkml:brush xml:id="br0">
      <inkml:brushProperty name="width" value="0.1" units="cm"/>
      <inkml:brushProperty name="height" value="0.1" units="cm"/>
      <inkml:brushProperty name="color" value="#66CC00"/>
    </inkml:brush>
  </inkml:definitions>
  <inkml:trace contextRef="#ctx0" brushRef="#br0">1776 54 2527 0 0,'-23'2'315'0'0,"6"-7"361"0"0,-1 2 0 0 0,0 0 1 0 0,-29 0-1 0 0,-56 4 699 0 0,30 1-1028 0 0,-166 2 1182 0 0,164-1-1183 0 0,-22 2 126 0 0,-113-10-1 0 0,35-18-97 0 0,89 10-37 0 0,-119-2 0 0 0,142 16-1138 0 0,-1 2 0 0 0,1 4-1 0 0,-91 20 1 0 0,108-16-2610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43.014"/>
    </inkml:context>
    <inkml:brush xml:id="br0">
      <inkml:brushProperty name="width" value="0.1" units="cm"/>
      <inkml:brushProperty name="height" value="0.1" units="cm"/>
      <inkml:brushProperty name="color" value="#66CC00"/>
    </inkml:brush>
  </inkml:definitions>
  <inkml:trace contextRef="#ctx0" brushRef="#br0">873 165 455 0 0,'1'-1'107'0'0,"0"-1"-1"0"0,-1 0 0 0 0,1 1 0 0 0,0-1 1 0 0,-1 0-1 0 0,1 0 0 0 0,-1 1 0 0 0,1-1 1 0 0,-1 0-1 0 0,0 0 0 0 0,0 0 0 0 0,0-3 1 0 0,-1 2 7 0 0,0 0 0 0 0,0 1 0 0 0,0-1 0 0 0,0 0 0 0 0,-1 1 0 0 0,1-1 0 0 0,-1 1 0 0 0,-2-4 0 0 0,-2-1 392 0 0,1 0 0 0 0,-1 1 0 0 0,0-1 0 0 0,0 1 0 0 0,-13-9 0 0 0,14 12-392 0 0,0 0 1 0 0,0 0-1 0 0,0 1 1 0 0,-1 0 0 0 0,1 0-1 0 0,0 0 1 0 0,-1 1 0 0 0,1 0-1 0 0,-1 0 1 0 0,-6-1-1 0 0,-66-9 764 0 0,-11-1 419 0 0,-152-7 280 0 0,208 19-1415 0 0,0 2 0 0 0,-56 9-1 0 0,-63 23-3564 0 0,115-24-31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43.984"/>
    </inkml:context>
    <inkml:brush xml:id="br0">
      <inkml:brushProperty name="width" value="0.1" units="cm"/>
      <inkml:brushProperty name="height" value="0.1" units="cm"/>
      <inkml:brushProperty name="color" value="#66CC00"/>
    </inkml:brush>
  </inkml:definitions>
  <inkml:trace contextRef="#ctx0" brushRef="#br0">1996 52 3223 0 0,'-141'10'1355'0'0,"-3"1"-406"0"0,-194-9 723 0 0,224 0-1161 0 0,-118-5 290 0 0,7-26-381 0 0,-75-7-74 0 0,-11 28-158 0 0,178 12-2864 0 0,75-2-250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1:45.156"/>
    </inkml:context>
    <inkml:brush xml:id="br0">
      <inkml:brushProperty name="width" value="0.1" units="cm"/>
      <inkml:brushProperty name="height" value="0.1" units="cm"/>
      <inkml:brushProperty name="color" value="#66CC00"/>
    </inkml:brush>
  </inkml:definitions>
  <inkml:trace contextRef="#ctx0" brushRef="#br0">3033 43 455 0 0,'-10'-3'502'0'0,"1"1"-1"0"0,0 0 0 0 0,-1 1 0 0 0,1 0 0 0 0,-1 1 1 0 0,1 0-1 0 0,-1 0 0 0 0,1 1 0 0 0,-16 3 0 0 0,0 2-183 0 0,1 1 0 0 0,-34 14 0 0 0,44-17-259 0 0,1 0 0 0 0,-1-1 0 0 0,0 0 1 0 0,0-1-1 0 0,-28 1 0 0 0,-72-7 781 0 0,109 4-793 0 0,-34-3 268 0 0,-38-3 339 0 0,-137 6 0 0 0,91 8-415 0 0,-32 3 19 0 0,68-6-18 0 0,-150-9 0 0 0,57-1 64 0 0,-111-13 18 0 0,2-22 139 0 0,200 27-292 0 0,10 2-132 0 0,0 4 0 0 0,-1 3 1 0 0,1 3-1 0 0,-149 20 0 0 0,36 4-1503 0 0,125-20-2246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05.678"/>
    </inkml:context>
    <inkml:brush xml:id="br0">
      <inkml:brushProperty name="width" value="0.1" units="cm"/>
      <inkml:brushProperty name="height" value="0.1" units="cm"/>
      <inkml:brushProperty name="color" value="#66CC00"/>
    </inkml:brush>
  </inkml:definitions>
  <inkml:trace contextRef="#ctx0" brushRef="#br0">6614 147 2327 0 0,'-2'-7'187'0'0,"0"-1"0"0"0,-1 1 0 0 0,0 0 0 0 0,0 0 0 0 0,0 0 0 0 0,-1 0 0 0 0,0 0 0 0 0,-1 1 0 0 0,1 0 0 0 0,-8-8-1 0 0,10 13-154 0 0,0-1 0 0 0,0 1 0 0 0,0 0 0 0 0,0 0 0 0 0,0 0 0 0 0,0 0-1 0 0,-1 0 1 0 0,1 0 0 0 0,0 1 0 0 0,0-1 0 0 0,-4 0 0 0 0,-30-2 716 0 0,18 2-216 0 0,-92-2 885 0 0,69 3-1310 0 0,0-1-8 0 0,-20 0 247 0 0,-31 3 234 0 0,-37 5-28 0 0,-72 9 44 0 0,76-10 139 0 0,36 4-460 0 0,26-2-149 0 0,50-6-121 0 0,-33 2 157 0 0,-72-1-1 0 0,-227-10 750 0 0,296 7-883 0 0,-238 7 207 0 0,168 4-171 0 0,-21 0-43 0 0,78-11 31 0 0,-192-9 611 0 0,37-19-354 0 0,85 5-216 0 0,-7 0 130 0 0,110 20-126 0 0,0 1 1 0 0,-54 4-1 0 0,-56 13 20 0 0,110-14-101 0 0,-1 0 0 0 0,0-2 0 0 0,-41-7 0 0 0,42 0-16 0 0,22 6 2 0 0,1 1 1 0 0,0-1 0 0 0,-12-1 0 0 0,-116-11 154 0 0,85 7-85 0 0,0 3 0 0 0,-69 1 0 0 0,1 13-8 0 0,84-7-64 0 0,0 2 0 0 0,0 1 0 0 0,1 1 0 0 0,-51 19 0 0 0,65-21 0 0 0,-1 0 0 0 0,0-1 0 0 0,0-1 0 0 0,-19 1 0 0 0,-34 5 0 0 0,-126 26 0 0 0,102-27 0 0 0,58-6 0 0 0,-79 9 64 0 0,-60-10 39 0 0,85-3 50 0 0,-144 8-25 0 0,59-2-128 0 0,-75 17 64 0 0,200-18-48 0 0,1-2-1 0 0,-1-3 0 0 0,-54-8 0 0 0,67 6-12 0 0,-8-2 13 0 0,-54-3 32 0 0,-30 15-18 0 0,112-4-23 0 0,0 1 0 0 0,1 1 0 0 0,-1 1-1 0 0,-32 12 1 0 0,29-7-288 0 0,0 0 0 0 0,1 2 0 0 0,-33 22 0 0 0,20-8-291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32.564"/>
    </inkml:context>
    <inkml:brush xml:id="br0">
      <inkml:brushProperty name="width" value="0.1" units="cm"/>
      <inkml:brushProperty name="height" value="0.1" units="cm"/>
      <inkml:brushProperty name="color" value="#66CC00"/>
    </inkml:brush>
  </inkml:definitions>
  <inkml:trace contextRef="#ctx0" brushRef="#br0">1685 53 455 0 0,'0'0'5'0'0,"-1"0"-1"0"0,1 0 0 0 0,0 0 0 0 0,0-1 0 0 0,0 1 0 0 0,0 0 1 0 0,0 0-1 0 0,-1 0 0 0 0,1 0 0 0 0,0 0 0 0 0,0-1 0 0 0,0 1 0 0 0,0 0 1 0 0,-1 0-1 0 0,1 0 0 0 0,0 0 0 0 0,0 0 0 0 0,0 0 0 0 0,-1 0 1 0 0,1 0-1 0 0,0 0 0 0 0,0 0 0 0 0,-1 0 0 0 0,1 0 0 0 0,0 0 0 0 0,0 0 1 0 0,0 0-1 0 0,-1 0 0 0 0,1 0 0 0 0,0 0 0 0 0,0 0 0 0 0,0 0 0 0 0,-1 0 1 0 0,1 0-1 0 0,0 0 0 0 0,0 0 0 0 0,0 0 0 0 0,-1 0 0 0 0,1 1 1 0 0,0-1-1 0 0,0 0 0 0 0,0 0 0 0 0,0 0 0 0 0,-1 0 0 0 0,1 1 0 0 0,0-1 1 0 0,0 0-1 0 0,0 0 0 0 0,0 0 0 0 0,0 0 0 0 0,0 1 0 0 0,-1-1 1 0 0,1 0-1 0 0,0 0 0 0 0,0 1 0 0 0,0-1 0 0 0,0 0 0 0 0,0 0 0 0 0,0 0 1 0 0,0 1-1 0 0,0-1 0 0 0,0 0 0 0 0,0 1-10 0 0,0-1 0 0 0,0 0-1 0 0,0 0 1 0 0,0 1 0 0 0,0-1 0 0 0,0 0 0 0 0,0 0-1 0 0,0 0 1 0 0,0 1 0 0 0,0-1 0 0 0,0 0 0 0 0,0 0-1 0 0,0 1 1 0 0,-1-1 0 0 0,1 0 0 0 0,0 0 0 0 0,0 0-1 0 0,0 1 1 0 0,0-1 0 0 0,-1 0 0 0 0,1 0 0 0 0,0 0-1 0 0,0 0 1 0 0,0 0 0 0 0,0 1 0 0 0,-1-1 0 0 0,1 0-1 0 0,0 0 1 0 0,0 0 0 0 0,-1 0 0 0 0,1 0-1 0 0,0 0 1 0 0,0 0 0 0 0,-1 0 0 0 0,1 0 0 0 0,0 0-1 0 0,0 0 1 0 0,0 0 0 0 0,-1 0 0 0 0,1 0 0 0 0,0 0-1 0 0,0 0 1 0 0,-1 0 0 0 0,1 0 0 0 0,0 0 0 0 0,0 0-1 0 0,-1 0 1 0 0,1 0 0 0 0,0 0 0 0 0,0 0 0 0 0,0-1-1 0 0,-1 1 1 0 0,1 0 0 0 0,0 0 0 0 0,0 0 0 0 0,0 0-1 0 0,0-1 1 0 0,-1 1 0 0 0,1 0 0 0 0,0 0 0 0 0,0 0-1 0 0,0-1 1 0 0,-5-3 330 0 0,1-1 1 0 0,-1 1-1 0 0,0 0 0 0 0,0 1 0 0 0,0-1 1 0 0,-1 1-1 0 0,1 0 0 0 0,-1 0 1 0 0,0 1-1 0 0,1 0 0 0 0,-1 0 0 0 0,0 0 1 0 0,0 1-1 0 0,-1-1 0 0 0,1 1 0 0 0,0 1 1 0 0,0-1-1 0 0,-1 1 0 0 0,-7 1 0 0 0,-5 1-253 0 0,10-1-32 0 0,0 0 0 0 0,-1-1-1 0 0,1 0 1 0 0,0 0-1 0 0,0-1 1 0 0,-1 0 0 0 0,-16-5-1 0 0,17 4 131 0 0,-1-1-1 0 0,0 1 1 0 0,1 1-1 0 0,-1 0 1 0 0,0 0 0 0 0,-18 2-1 0 0,-59 11 431 0 0,67-7-533 0 0,-1-2 0 0 0,0 0 0 0 0,-39-1 0 0 0,-21 0 182 0 0,26 0 53 0 0,-143 14 277 0 0,32 0-356 0 0,109-14-94 0 0,-68 2 384 0 0,100-5-277 0 0,-1-1-1 0 0,-47-9 1 0 0,55 6-106 0 0,-1 2 0 0 0,-1 0 0 0 0,1 1 0 0 0,-27 2 0 0 0,33 0-132 0 0,-1 2-1 0 0,1 0 1 0 0,0 0-1 0 0,1 1 1 0 0,-1 1 0 0 0,1 0-1 0 0,-16 8 1 0 0,-40 23-3711 0 0,44-19-86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03.162"/>
    </inkml:context>
    <inkml:brush xml:id="br0">
      <inkml:brushProperty name="width" value="0.1" units="cm"/>
      <inkml:brushProperty name="height" value="0.1" units="cm"/>
      <inkml:brushProperty name="color" value="#E71224"/>
    </inkml:brush>
  </inkml:definitions>
  <inkml:trace contextRef="#ctx0" brushRef="#br0">981 129 1727 0 0,'0'-1'85'0'0,"1"1"-1"0"0,-1-1 0 0 0,0 1 0 0 0,0-1 0 0 0,1 1 0 0 0,-1-1 1 0 0,0 0-1 0 0,0 1 0 0 0,0-1 0 0 0,0 1 0 0 0,0-1 0 0 0,1 0 1 0 0,-1 1-1 0 0,0-1 0 0 0,-1 0 0 0 0,1 1 0 0 0,0-1 0 0 0,0 1 1 0 0,0-1-1 0 0,0 0 0 0 0,0 1 0 0 0,-1-1 0 0 0,1 1 0 0 0,0-1 1 0 0,0 0-1 0 0,-1 1 0 0 0,1-1 0 0 0,0 1 0 0 0,-1-1 1 0 0,1 1-1 0 0,-1-1 0 0 0,0 0 0 0 0,-15-12 1790 0 0,5 11-1661 0 0,0-1 0 0 0,0 2-1 0 0,0-1 1 0 0,0 2-1 0 0,-19 0 1 0 0,15 0 50 0 0,1 0 0 0 0,-27-4 1 0 0,-66-19 92 0 0,-150-25 1607 0 0,204 41-1538 0 0,1 2 0 0 0,-103 4 0 0 0,129 4-545 0 0,1 1-1 0 0,-1 1 0 0 0,-47 16 1 0 0,40-11-198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33.167"/>
    </inkml:context>
    <inkml:brush xml:id="br0">
      <inkml:brushProperty name="width" value="0.1" units="cm"/>
      <inkml:brushProperty name="height" value="0.1" units="cm"/>
      <inkml:brushProperty name="color" value="#66CC00"/>
    </inkml:brush>
  </inkml:definitions>
  <inkml:trace contextRef="#ctx0" brushRef="#br0">1295 144 455 0 0,'-7'-8'553'0'0,"-1"1"0"0"0,0 0 0 0 0,0 1-1 0 0,0-1 1 0 0,-1 2 0 0 0,0-1 0 0 0,0 1-1 0 0,-19-7 1 0 0,3 5-287 0 0,-1 1-1 0 0,0 1 1 0 0,-43-2 0 0 0,41 5-24 0 0,-146-20 1456 0 0,-80-5-60 0 0,218 25-1492 0 0,-1 0-7 0 0,1 1 0 0 0,-67 8 0 0 0,-156 53-232 0 0,176-36-1066 0 0,38-10-2248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34.719"/>
    </inkml:context>
    <inkml:brush xml:id="br0">
      <inkml:brushProperty name="width" value="0.1" units="cm"/>
      <inkml:brushProperty name="height" value="0.1" units="cm"/>
      <inkml:brushProperty name="color" value="#66CC00"/>
    </inkml:brush>
  </inkml:definitions>
  <inkml:trace contextRef="#ctx0" brushRef="#br0">1890 123 2879 0 0,'1'-17'979'0'0,"0"1"0"0"0,5-22-1 0 0,-5 37-943 0 0,-1-1-1 0 0,0 1 1 0 0,0-1-1 0 0,0 1 1 0 0,0 0-1 0 0,0-1 1 0 0,0 1-1 0 0,0-1 1 0 0,-1 1-1 0 0,1 0 1 0 0,0-1-1 0 0,-1 1 1 0 0,1 0-1 0 0,-1-1 0 0 0,0 1 1 0 0,1 0-1 0 0,-1 0 1 0 0,0 0-1 0 0,0-1 1 0 0,1 1-1 0 0,-1 0 1 0 0,0 0-1 0 0,0 0 1 0 0,0 0-1 0 0,-1 0 1 0 0,1 1-1 0 0,0-1 1 0 0,0 0-1 0 0,0 0 1 0 0,-1 1-1 0 0,1-1 1 0 0,0 1-1 0 0,0-1 0 0 0,-1 1 1 0 0,1-1-1 0 0,-1 1 1 0 0,1 0-1 0 0,0 0 1 0 0,-1 0-1 0 0,1 0 1 0 0,-1 0-1 0 0,1 0 1 0 0,0 0-1 0 0,-1 0 1 0 0,1 0-1 0 0,0 1 1 0 0,-2 0-1 0 0,-38 13 94 0 0,-16 4 59 0 0,39-13-39 0 0,-1-2 1 0 0,1 0-1 0 0,-1-2 1 0 0,-30 0-1 0 0,-261 3 1607 0 0,223-5-1609 0 0,-160-22-1 0 0,100 6 105 0 0,-149-4 136 0 0,211 20-296 0 0,-127 14 0 0 0,72 12-391 0 0,80-10-2542 0 0,9-1-707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36.404"/>
    </inkml:context>
    <inkml:brush xml:id="br0">
      <inkml:brushProperty name="width" value="0.1" units="cm"/>
      <inkml:brushProperty name="height" value="0.1" units="cm"/>
      <inkml:brushProperty name="color" value="#66CC00"/>
    </inkml:brush>
  </inkml:definitions>
  <inkml:trace contextRef="#ctx0" brushRef="#br0">1460 144 1839 0 0,'0'-5'113'0'0,"0"0"-1"0"0,0 0 1 0 0,-1 0-1 0 0,1 0 0 0 0,-1 0 1 0 0,-1 1-1 0 0,1-1 0 0 0,-1 0 1 0 0,-3-6-1 0 0,4 8-37 0 0,-1 1 1 0 0,0-1-1 0 0,0 1 0 0 0,0-1 0 0 0,0 1 0 0 0,0 0 0 0 0,0 0 0 0 0,0 0 1 0 0,-1 0-1 0 0,1 1 0 0 0,-1-1 0 0 0,0 0 0 0 0,1 1 0 0 0,-1 0 0 0 0,0 0 1 0 0,-4-1-1 0 0,-11-3 193 0 0,0 1 1 0 0,-1 1 0 0 0,1 1-1 0 0,-1 0 1 0 0,1 2 0 0 0,-1 0-1 0 0,-28 4 1 0 0,-73 3 744 0 0,-145-10-1 0 0,24-19-145 0 0,93 7-526 0 0,131 14-306 0 0,-58-6 52 0 0,-139 5-1 0 0,102 8-2880 0 0,75-2-236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37.878"/>
    </inkml:context>
    <inkml:brush xml:id="br0">
      <inkml:brushProperty name="width" value="0.1" units="cm"/>
      <inkml:brushProperty name="height" value="0.1" units="cm"/>
      <inkml:brushProperty name="color" value="#66CC00"/>
    </inkml:brush>
  </inkml:definitions>
  <inkml:trace contextRef="#ctx0" brushRef="#br0">3681 122 2303 0 0,'-3'-8'838'0'0,"0"0"-1"0"0,-1 0 1 0 0,0 0-1 0 0,-8-13 1 0 0,10 18-753 0 0,0 0-1 0 0,-1 0 1 0 0,1 0 0 0 0,-1 0 0 0 0,0 1 0 0 0,0-1-1 0 0,0 1 1 0 0,0 0 0 0 0,-1-1 0 0 0,1 1 0 0 0,-1 1-1 0 0,1-1 1 0 0,-5-1 0 0 0,-26-6-24 0 0,-1 1 0 0 0,0 1 0 0 0,0 2 0 0 0,0 2 0 0 0,-1 1 0 0 0,1 2 0 0 0,-1 2 0 0 0,1 1 0 0 0,0 1 1 0 0,0 2-1 0 0,0 1 0 0 0,1 2 0 0 0,-61 25 0 0 0,62-20-3131 0 0</inkml:trace>
  <inkml:trace contextRef="#ctx0" brushRef="#br0" timeOffset="1">2247 212 1839 0 0,'-60'-3'2510'0'0,"34"0"-2061"0"0,-30 2 0 0 0,24 4 13 0 0,0 2-1 0 0,-55 14 0 0 0,-7 3 39 0 0,-1-3-1 0 0,-173 10 0 0 0,-169-21 1411 0 0,369-10-1588 0 0,-75-12-1 0 0,-68-21 117 0 0,199 33-417 0 0,-37-5 43 0 0,0 1 0 0 0,0 4 1 0 0,-59 3-1 0 0,-148 23-289 0 0,199-17-655 0 0,0-4-2830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39.855"/>
    </inkml:context>
    <inkml:brush xml:id="br0">
      <inkml:brushProperty name="width" value="0.1" units="cm"/>
      <inkml:brushProperty name="height" value="0.1" units="cm"/>
      <inkml:brushProperty name="color" value="#66CC00"/>
    </inkml:brush>
  </inkml:definitions>
  <inkml:trace contextRef="#ctx0" brushRef="#br0">1501 29 4287 0 0,'-1'-4'85'0'0,"0"3"-60"0"0,1 0-1 0 0,-1 0 1 0 0,1 0-1 0 0,-1 0 1 0 0,1 0 0 0 0,-1 0-1 0 0,1 0 1 0 0,-1 0 0 0 0,0 0-1 0 0,0 0 1 0 0,1 1 0 0 0,-1-1-1 0 0,0 0 1 0 0,0 0 0 0 0,0 1-1 0 0,0-1 1 0 0,0 1 0 0 0,0-1-1 0 0,0 1 1 0 0,0-1 0 0 0,0 1-1 0 0,0-1 1 0 0,0 1-1 0 0,0 0 1 0 0,-3-1 0 0 0,-6 0 118 0 0,0-1-1 0 0,-1 2 1 0 0,1-1 0 0 0,0 1 0 0 0,-1 1 0 0 0,1 0 0 0 0,0 0 0 0 0,-1 1 0 0 0,-12 5-1 0 0,5-3-25 0 0,-33 3-1 0 0,-316-18 2067 0 0,133-2-1638 0 0,-60 30-340 0 0,115-2-173 0 0,14-1-193 0 0,114-8 58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42.085"/>
    </inkml:context>
    <inkml:brush xml:id="br0">
      <inkml:brushProperty name="width" value="0.1" units="cm"/>
      <inkml:brushProperty name="height" value="0.1" units="cm"/>
      <inkml:brushProperty name="color" value="#66CC00"/>
    </inkml:brush>
  </inkml:definitions>
  <inkml:trace contextRef="#ctx0" brushRef="#br0">1416 84 367 0 0,'1'-31'525'0'0,"-1"28"-359"0"0,0-1 0 0 0,0 1 0 0 0,-1-1 0 0 0,1 1 0 0 0,-1 0 0 0 0,0-1 0 0 0,0 1 0 0 0,0 0 0 0 0,0 0 0 0 0,0 0 0 0 0,-1 0 0 0 0,0 0 0 0 0,-2-5-1 0 0,2 8-114 0 0,1-1-1 0 0,0 1 0 0 0,0-1 0 0 0,0 1 1 0 0,-1 0-1 0 0,1-1 0 0 0,0 1 0 0 0,0 0 1 0 0,-1 0-1 0 0,1 0 0 0 0,0 0 0 0 0,0 0 1 0 0,-1 0-1 0 0,1 1 0 0 0,0-1 0 0 0,0 0 0 0 0,-1 0 1 0 0,1 1-1 0 0,0-1 0 0 0,0 1 0 0 0,-2 1 1 0 0,-26 13-53 0 0,-118 61 50 0 0,84-45-32 0 0,55-27 15 0 0,-1-1-1 0 0,0 0 0 0 0,-14 2 0 0 0,-5 2 139 0 0,15-4-21 0 0,0 0 1 0 0,0-1 0 0 0,-22 1 0 0 0,0-1 174 0 0,9 0 151 0 0,-29-3-1 0 0,-20 2 276 0 0,35 2-448 0 0,-170 10 98 0 0,155-16-335 0 0,-96-17-1 0 0,-15-1-2 0 0,143 21-182 0 0,0 0 0 0 0,0 2 0 0 0,-33 6 0 0 0,12 2-2619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43.537"/>
    </inkml:context>
    <inkml:brush xml:id="br0">
      <inkml:brushProperty name="width" value="0.1" units="cm"/>
      <inkml:brushProperty name="height" value="0.1" units="cm"/>
      <inkml:brushProperty name="color" value="#66CC00"/>
    </inkml:brush>
  </inkml:definitions>
  <inkml:trace contextRef="#ctx0" brushRef="#br0">1242 136 919 0 0,'-11'-26'2750'0'0,"9"24"-2679"0"0,0-1 0 0 0,0 1 1 0 0,-1-1-1 0 0,0 1 0 0 0,1 0 0 0 0,-1 0 1 0 0,0 0-1 0 0,0 0 0 0 0,0 1 1 0 0,0-1-1 0 0,0 1 0 0 0,-1 0 0 0 0,1 0 1 0 0,0 0-1 0 0,-1 0 0 0 0,1 0 1 0 0,-5 1-1 0 0,-8-2 92 0 0,0 2 1 0 0,-26 2-1 0 0,-5 0 256 0 0,-11-4 199 0 0,-81-8 502 0 0,72 1-709 0 0,-204-36 762 0 0,240 39-1114 0 0,-1 1-1 0 0,1 2 0 0 0,-1 1 1 0 0,0 1-1 0 0,0 2 0 0 0,0 2 1 0 0,-39 7-1 0 0,52-5-47 0 0,1 0-1 0 0,0 1 1 0 0,0 1 0 0 0,-33 18-1 0 0,45-22-74 0 0,-1-1 0 0 0,1 1-1 0 0,-1-1 1 0 0,-9 2-1 0 0,-20 7-390 0 0,13 2 40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44.554"/>
    </inkml:context>
    <inkml:brush xml:id="br0">
      <inkml:brushProperty name="width" value="0.1" units="cm"/>
      <inkml:brushProperty name="height" value="0.1" units="cm"/>
      <inkml:brushProperty name="color" value="#66CC00"/>
    </inkml:brush>
  </inkml:definitions>
  <inkml:trace contextRef="#ctx0" brushRef="#br0">1601 51 1783 0 0,'-1'-1'21'0'0,"1"-1"0"0"0,0 0 0 0 0,-1 0 0 0 0,0 1 0 0 0,1-1-1 0 0,-1 1 1 0 0,0-1 0 0 0,0 0 0 0 0,0 1 0 0 0,0 0 0 0 0,0-1-1 0 0,0 1 1 0 0,0-1 0 0 0,0 1 0 0 0,-1 0 0 0 0,1 0 0 0 0,0 0 0 0 0,-1 0-1 0 0,-1-1 1 0 0,-29-15 1352 0 0,29 16-1267 0 0,1 0 0 0 0,-1 0 1 0 0,0 1-1 0 0,0-1 0 0 0,1 1 1 0 0,-1 0-1 0 0,0 0 0 0 0,0 0 1 0 0,0 0-1 0 0,0 0 0 0 0,1 0 1 0 0,-1 1-1 0 0,-3 1 0 0 0,-37 14 304 0 0,27-9-271 0 0,15-6-136 0 0,-96 36 164 0 0,83-33-141 0 0,1-1 0 0 0,-2 0 0 0 0,1-1 0 0 0,0-1 0 0 0,-20 0-1 0 0,-58-4 1250 0 0,-128-23 0 0 0,185 21-925 0 0,-36 0-1 0 0,8 1-72 0 0,14 2-115 0 0,-1 2 0 0 0,-83 12 0 0 0,80-6-139 0 0,36-6-14 0 0,-1 0 0 0 0,1-1 0 0 0,0-1 0 0 0,0 0-1 0 0,-18-5 1 0 0,-37-6 2 0 0,52 11-5 0 0,0 1 1 0 0,0 0-1 0 0,0 1 1 0 0,0 1-1 0 0,-27 6 1 0 0,31-5-204 0 0,-32 2 1 0 0,8-1-253 0 0,5 2 33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45.872"/>
    </inkml:context>
    <inkml:brush xml:id="br0">
      <inkml:brushProperty name="width" value="0.1" units="cm"/>
      <inkml:brushProperty name="height" value="0.1" units="cm"/>
      <inkml:brushProperty name="color" value="#66CC00"/>
    </inkml:brush>
  </inkml:definitions>
  <inkml:trace contextRef="#ctx0" brushRef="#br0">1350 72 1583 0 0,'-4'-2'165'0'0,"-1"0"0"0"0,1 0-1 0 0,-1 0 1 0 0,0 1-1 0 0,0-1 1 0 0,1 1 0 0 0,-9-1-1 0 0,-16-4 758 0 0,7 1-473 0 0,-1 1 1 0 0,0 1-1 0 0,-1 1 0 0 0,-27 1 1 0 0,14 0-40 0 0,-18-1 90 0 0,-78-4 536 0 0,-70-3 220 0 0,10 1-598 0 0,99 1-1193 0 0,-1 4 0 0 0,-115 10 1 0 0,154 1-1588 0 0,0 2-114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47.113"/>
    </inkml:context>
    <inkml:brush xml:id="br0">
      <inkml:brushProperty name="width" value="0.1" units="cm"/>
      <inkml:brushProperty name="height" value="0.1" units="cm"/>
      <inkml:brushProperty name="color" value="#66CC00"/>
    </inkml:brush>
  </inkml:definitions>
  <inkml:trace contextRef="#ctx0" brushRef="#br0">2047 5 2615 0 0,'-3'-1'54'0'0,"1"0"0"0"0,-1 0 0 0 0,0 1 0 0 0,1-1 0 0 0,-1 1 0 0 0,0-1 0 0 0,1 1 0 0 0,-1 0 0 0 0,0 0 0 0 0,0 0 0 0 0,-5 1 0 0 0,-32 10 156 0 0,23-6-225 0 0,15-4 19 0 0,0-1 0 0 0,0 1 0 0 0,0 0 0 0 0,0 0 0 0 0,0 1 0 0 0,0-1 0 0 0,1 0 0 0 0,-1 1 0 0 0,0-1 0 0 0,1 1 0 0 0,-2 1 0 0 0,2-2 7 0 0,0 0 0 0 0,-1 1 0 0 0,1-1 0 0 0,0 0 1 0 0,0 0-1 0 0,0 0 0 0 0,-1 0 0 0 0,1 0 0 0 0,0-1 1 0 0,-1 1-1 0 0,1 0 0 0 0,-1-1 0 0 0,1 1 0 0 0,-1-1 0 0 0,0 1 1 0 0,1-1-1 0 0,-1 0 0 0 0,-2 1 0 0 0,-44 0 950 0 0,-43-2 855 0 0,65 0-1596 0 0,-35 3 0 0 0,-17-1 72 0 0,-76-2 756 0 0,90 3-613 0 0,-79-9 0 0 0,-48-13-170 0 0,173 19-198 0 0,-28 2-1 0 0,-10-1 18 0 0,35-1-74 0 0,-35-3 55 0 0,-109 5 0 0 0,14 17-32 0 0,-60 4 9 0 0,158-18-38 0 0,-85 17 1 0 0,58 1-2719 0 0,31-4-360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03.849"/>
    </inkml:context>
    <inkml:brush xml:id="br0">
      <inkml:brushProperty name="width" value="0.1" units="cm"/>
      <inkml:brushProperty name="height" value="0.1" units="cm"/>
      <inkml:brushProperty name="color" value="#E71224"/>
    </inkml:brush>
  </inkml:definitions>
  <inkml:trace contextRef="#ctx0" brushRef="#br0">3314 248 455 0 0,'8'-14'2363'0'0,"-12"22"-1926"0"0,4-7-418 0 0,-1 0 0 0 0,1-1 0 0 0,-1 1 0 0 0,1 0 0 0 0,-1-1 0 0 0,0 1 0 0 0,1-1 0 0 0,-1 1 0 0 0,1-1 0 0 0,-1 1 0 0 0,0-1-1 0 0,0 0 1 0 0,1 1 0 0 0,-1-1 0 0 0,0 0 0 0 0,0 1 0 0 0,1-1 0 0 0,-1 0 0 0 0,0 0 0 0 0,0 0 0 0 0,0 0 0 0 0,1 0-1 0 0,-1 0 1 0 0,0 0 0 0 0,0 0 0 0 0,0 0 0 0 0,1 0 0 0 0,-1 0 0 0 0,0 0 0 0 0,0-1 0 0 0,0 1 0 0 0,1 0 0 0 0,-2-1 0 0 0,-33-17 1145 0 0,15 7-645 0 0,2 6-268 0 0,0 1-1 0 0,0 1 1 0 0,-1 1-1 0 0,1 1 1 0 0,-1 0-1 0 0,-29 3 1 0 0,-26-1 132 0 0,-132-2 739 0 0,-55-3-485 0 0,213 1-481 0 0,27 3-58 0 0,0-1 0 0 0,-32-6-1 0 0,-100-18 423 0 0,95 16-265 0 0,-63-1-1 0 0,27 3-52 0 0,-235-40 311 0 0,-55-6 63 0 0,185 36-397 0 0,-93-6 74 0 0,201 23-433 0 0,-162 20 1 0 0,-86 37-439 0 0,257-41 99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49.426"/>
    </inkml:context>
    <inkml:brush xml:id="br0">
      <inkml:brushProperty name="width" value="0.1" units="cm"/>
      <inkml:brushProperty name="height" value="0.1" units="cm"/>
      <inkml:brushProperty name="color" value="#66CC00"/>
    </inkml:brush>
  </inkml:definitions>
  <inkml:trace contextRef="#ctx0" brushRef="#br0">3036 24 1839 0 0,'-2'-2'90'0'0,"1"2"-60"0"0,0-1-1 0 0,0 1 0 0 0,1-1 0 0 0,-1 1 0 0 0,0-1 0 0 0,0 1 0 0 0,0 0 0 0 0,0-1 0 0 0,0 1 0 0 0,0 0 0 0 0,0 0 0 0 0,1 0 0 0 0,-1 0 0 0 0,0 0 0 0 0,0 0 0 0 0,0 0 0 0 0,0 0 0 0 0,0 0 0 0 0,0 0 0 0 0,0 0 0 0 0,0 0 0 0 0,0 1 0 0 0,0-1 0 0 0,1 0 0 0 0,-1 1 0 0 0,0-1 0 0 0,0 1 0 0 0,0-1 0 0 0,0 1 0 0 0,1-1 0 0 0,-1 1 0 0 0,0-1 0 0 0,1 1 0 0 0,-2 1 0 0 0,-10 8 20 0 0,-1-1-1 0 0,0 0 1 0 0,-1 0 0 0 0,0-2 0 0 0,0 0 0 0 0,0 0 0 0 0,-16 4-1 0 0,5-6 297 0 0,0-1 0 0 0,0-1 0 0 0,0-1 0 0 0,-50-3 0 0 0,-5 0 837 0 0,-93 7 142 0 0,-52-4-736 0 0,-1-19-30 0 0,-8-1 329 0 0,128 12-364 0 0,-151-30 0 0 0,160 20-431 0 0,-1 3 1 0 0,0 5 0 0 0,-182 8-1 0 0,235 3-102 0 0,-155 12 38 0 0,138-8-51 0 0,-73 19-1 0 0,48-4-683 0 0,-156 63 1 0 0,185-59 132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2:51.753"/>
    </inkml:context>
    <inkml:brush xml:id="br0">
      <inkml:brushProperty name="width" value="0.1" units="cm"/>
      <inkml:brushProperty name="height" value="0.1" units="cm"/>
      <inkml:brushProperty name="color" value="#66CC00"/>
    </inkml:brush>
  </inkml:definitions>
  <inkml:trace contextRef="#ctx0" brushRef="#br0">1954 18 919 0 0,'-19'-1'564'0'0,"0"2"-1"0"0,0 0 0 0 0,0 1 1 0 0,1 1-1 0 0,-23 7 0 0 0,7 0-385 0 0,-1-2-1 0 0,0-1 1 0 0,0-1-1 0 0,0-2 1 0 0,-1-2-1 0 0,1-1 1 0 0,-38-4-1 0 0,-132-20 1124 0 0,194 21-1234 0 0,-32 0 73 0 0,0 1-1 0 0,0 2 1 0 0,-70 11-1 0 0,59-6 26 0 0,-82 1 0 0 0,101-8-113 0 0,1-1-1 0 0,-67-14 1 0 0,35 0 127 0 0,-121-13-1 0 0,157 27-158 0 0,1 2 0 0 0,-1 0 0 0 0,1 2 0 0 0,0 1-1 0 0,0 2 1 0 0,-51 14 0 0 0,-6 17-131 0 0,45-17-71 0 0,-5-1-24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15.833"/>
    </inkml:context>
    <inkml:brush xml:id="br0">
      <inkml:brushProperty name="width" value="0.1" units="cm"/>
      <inkml:brushProperty name="height" value="0.1" units="cm"/>
      <inkml:brushProperty name="color" value="#66CC00"/>
    </inkml:brush>
  </inkml:definitions>
  <inkml:trace contextRef="#ctx0" brushRef="#br0">1887 109 1007 0 0,'-1'1'80'0'0,"0"-1"0"0"0,0 0 0 0 0,0 1 0 0 0,0-1 0 0 0,0 1 0 0 0,0-1 0 0 0,0 1 0 0 0,0-1 0 0 0,0 1 0 0 0,0 0 0 0 0,1-1 0 0 0,-1 1 0 0 0,0 0 0 0 0,0 0-1 0 0,1 0 1 0 0,-1-1 0 0 0,0 3 0 0 0,-14 10 993 0 0,11-12-835 0 0,1 0 0 0 0,-1 0 0 0 0,0-1 0 0 0,0 1 0 0 0,0-1 0 0 0,-6-1 0 0 0,2 1-18 0 0,-6-4 280 0 0,13 3-477 0 0,1 1-1 0 0,-1-1 1 0 0,0 1 0 0 0,0 0 0 0 0,0-1 0 0 0,0 1 0 0 0,1 0 0 0 0,-1 0-1 0 0,0-1 1 0 0,0 1 0 0 0,0 0 0 0 0,0 0 0 0 0,0 0 0 0 0,1 0 0 0 0,-1 0 0 0 0,0 0-1 0 0,0 1 1 0 0,0-1 0 0 0,-1 0 0 0 0,-21-1-10 0 0,-14-3 681 0 0,16 4-657 0 0,-41 7 0 0 0,53-5-24 0 0,6-1 2 0 0,0 0 0 0 0,0-1 0 0 0,-1 1 1 0 0,1-1-1 0 0,0 0 0 0 0,0 1 1 0 0,0-2-1 0 0,-1 1 0 0 0,1 0 1 0 0,0-1-1 0 0,0 1 0 0 0,0-1 1 0 0,-4-1-1 0 0,-3-2 78 0 0,0 1-1 0 0,0 0 1 0 0,-1 0 0 0 0,1 1-1 0 0,-1 0 1 0 0,1 1 0 0 0,-1 0 0 0 0,1 1-1 0 0,-1 1 1 0 0,-14 1 0 0 0,-19 0-76 0 0,31-3 4 0 0,1 1 0 0 0,0-1 0 0 0,-23-6 0 0 0,15 3 37 0 0,-1 1-1 0 0,0 1 1 0 0,-39 1-1 0 0,47 1-35 0 0,2-1-19 0 0,-1 0-1 0 0,0-1 1 0 0,-21-6-1 0 0,21 5 51 0 0,0 0 0 0 0,0 1 0 0 0,-25-2 0 0 0,-116-5 77 0 0,99 1 19 0 0,37 4-53 0 0,1 2 1 0 0,-24-2-1 0 0,-46 4 117 0 0,-147-18 0 0 0,182 10-259 0 0,-122-15 154 0 0,153 22-172 0 0,0 1 1 0 0,1 1-1 0 0,-1 1 0 0 0,0 1 1 0 0,1 0-1 0 0,-36 12 0 0 0,23-3-2262 0 0,-1 2-796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40.678"/>
    </inkml:context>
    <inkml:brush xml:id="br0">
      <inkml:brushProperty name="width" value="0.1" units="cm"/>
      <inkml:brushProperty name="height" value="0.1" units="cm"/>
      <inkml:brushProperty name="color" value="#66CC00"/>
    </inkml:brush>
  </inkml:definitions>
  <inkml:trace contextRef="#ctx0" brushRef="#br0">1642 226 455 0 0,'-4'-1'34'0'0,"1"1"-1"0"0,-1-1 0 0 0,1 1 0 0 0,-1 0 0 0 0,0 0 0 0 0,1 0 0 0 0,-1 1 0 0 0,1-1 0 0 0,-1 1 0 0 0,-3 1 0 0 0,-8 0 787 0 0,-32 5-702 0 0,28-4 179 0 0,0 0 1 0 0,0-1-1 0 0,-1-1 0 0 0,-31-3 0 0 0,-125-14 2224 0 0,-24-4-1478 0 0,122 3-530 0 0,-134-48 0 0 0,128 36-130 0 0,-89-17 0 0 0,85 28-319 0 0,0 4 0 0 0,-137-4 0 0 0,183 17-710 0 0,-1 3-2284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19.015"/>
    </inkml:context>
    <inkml:brush xml:id="br0">
      <inkml:brushProperty name="width" value="0.1" units="cm"/>
      <inkml:brushProperty name="height" value="0.1" units="cm"/>
      <inkml:brushProperty name="color" value="#66CC00"/>
    </inkml:brush>
  </inkml:definitions>
  <inkml:trace contextRef="#ctx0" brushRef="#br0">2092 87 919 0 0,'0'-7'607'0'0,"0"0"0"0"0,-1-1-1 0 0,0 1 1 0 0,-4-12-1 0 0,5 16-484 0 0,-1 1-1 0 0,0-1 1 0 0,0 1-1 0 0,0-1 1 0 0,0 1-1 0 0,-1-1 0 0 0,1 1 1 0 0,-1 0-1 0 0,1 0 1 0 0,-1-1-1 0 0,0 1 1 0 0,0 0-1 0 0,0 1 1 0 0,0-1-1 0 0,-4-3 0 0 0,3 6-96 0 0,0-1 0 0 0,0 1 1 0 0,1 0-1 0 0,-1 0 0 0 0,0 0 0 0 0,1 0 0 0 0,-1 1 0 0 0,1-1 0 0 0,-1 1 0 0 0,-3 3 0 0 0,0-1-5 0 0,0 0-20 0 0,0 1 0 0 0,1-1-1 0 0,-1 1 1 0 0,1 1-1 0 0,-8 9 1 0 0,-15 16 13 0 0,22-27 90 0 0,0 0 0 0 0,0-1 1 0 0,-1 1-1 0 0,1-1 0 0 0,-1-1 0 0 0,1 1 0 0 0,-1-1 1 0 0,0 0-1 0 0,0-1 0 0 0,0 1 0 0 0,-13 0 1 0 0,-9-1 543 0 0,-46-4 1 0 0,55 1-513 0 0,-21 0 186 0 0,-84-4 374 0 0,-301 18 625 0 0,162-21-914 0 0,190 4-348 0 0,-170-24 182 0 0,126 12-122 0 0,59 11-288 0 0,1 2 1 0 0,-1 4 0 0 0,0 1-1 0 0,-87 15 1 0 0,86-8-3846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21.174"/>
    </inkml:context>
    <inkml:brush xml:id="br0">
      <inkml:brushProperty name="width" value="0.1" units="cm"/>
      <inkml:brushProperty name="height" value="0.1" units="cm"/>
      <inkml:brushProperty name="color" value="#66CC00"/>
    </inkml:brush>
  </inkml:definitions>
  <inkml:trace contextRef="#ctx0" brushRef="#br0">1226 8 1727 0 0,'-9'1'101'0'0,"1"0"-1"0"0,-1 0 0 0 0,0 1 0 0 0,1 1 1 0 0,0-1-1 0 0,-14 7 0 0 0,10-4-49 0 0,0-1-1 0 0,-15 4 1 0 0,-33 3 741 0 0,1-3 1 0 0,-2-2-1 0 0,1-3 1 0 0,-76-6-1 0 0,102 1-531 0 0,7 1 2 0 0,0-2 1 0 0,-35-7-1 0 0,-144-33 918 0 0,173 38-1102 0 0,-1 2 0 0 0,1 2 0 0 0,-1 1 0 0 0,-42 5 0 0 0,48 0-130 0 0,-46 16-1 0 0,45-12-560 0 0,1-1-2428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22.900"/>
    </inkml:context>
    <inkml:brush xml:id="br0">
      <inkml:brushProperty name="width" value="0.1" units="cm"/>
      <inkml:brushProperty name="height" value="0.1" units="cm"/>
      <inkml:brushProperty name="color" value="#66CC00"/>
    </inkml:brush>
  </inkml:definitions>
  <inkml:trace contextRef="#ctx0" brushRef="#br0">1407 38 1207 0 0,'0'-1'73'0'0,"1"-1"0"0"0,-1 1 0 0 0,0 0 0 0 0,0-1 0 0 0,-1 1 0 0 0,1-1 0 0 0,0 1 0 0 0,0-1 0 0 0,-1 1 0 0 0,1 0 0 0 0,-1-1 0 0 0,1 1 0 0 0,-1 0 0 0 0,1-1 0 0 0,-1 1 0 0 0,0 0 0 0 0,0 0 0 0 0,0 0 0 0 0,0 0 0 0 0,0-1 0 0 0,0 1 0 0 0,0 0 0 0 0,0 1 0 0 0,0-1 0 0 0,0 0 0 0 0,0 0 0 0 0,-1 0 0 0 0,1 1 0 0 0,0-1 0 0 0,-1 1 0 0 0,1-1 0 0 0,0 1 0 0 0,-1-1 0 0 0,1 1 0 0 0,-1 0 0 0 0,-1-1 0 0 0,-5 1 83 0 0,-1 0 0 0 0,0 1 0 0 0,1 0 1 0 0,-1 0-1 0 0,-10 4 0 0 0,-18 1 190 0 0,-29-3 677 0 0,-94 16 0 0 0,10 0-191 0 0,116-16-450 0 0,1-2 0 0 0,-52-6 0 0 0,-268-21 1749 0 0,285 25-2150 0 0,17 0-135 0 0,0 1 1 0 0,1 3-1 0 0,-69 12 1 0 0,91-8-2465 0 0,0-1-862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24.580"/>
    </inkml:context>
    <inkml:brush xml:id="br0">
      <inkml:brushProperty name="width" value="0.1" units="cm"/>
      <inkml:brushProperty name="height" value="0.1" units="cm"/>
      <inkml:brushProperty name="color" value="#66CC00"/>
    </inkml:brush>
  </inkml:definitions>
  <inkml:trace contextRef="#ctx0" brushRef="#br0">1132 90 2471 0 0,'-2'0'182'0'0,"0"1"-1"0"0,-1-1 0 0 0,1 1 0 0 0,-1-1 0 0 0,1 1 0 0 0,0 0 0 0 0,0 0 1 0 0,-1 0-1 0 0,1 0 0 0 0,-4 3 0 0 0,5-3-121 0 0,-1 0-1 0 0,0 1 1 0 0,0-1-1 0 0,1 0 1 0 0,-1-1 0 0 0,0 1-1 0 0,0 0 1 0 0,0 0-1 0 0,0-1 1 0 0,0 1 0 0 0,0-1-1 0 0,0 0 1 0 0,0 0-1 0 0,0 1 1 0 0,0-1 0 0 0,0-1-1 0 0,-4 1 1 0 0,-12-3 513 0 0,0 0 1 0 0,0 1 0 0 0,-29 2 0 0 0,23 0-247 0 0,-35-5 1 0 0,-146-36 2120 0 0,130 26-1704 0 0,-32-4 70 0 0,49 12-700 0 0,-87-7 361 0 0,122 13-418 0 0,-1 1 0 0 0,1 2 0 0 0,-1 0 0 0 0,-28 8 0 0 0,22-3-790 0 0,-52 21 0 0 0,50-14-3577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26.122"/>
    </inkml:context>
    <inkml:brush xml:id="br0">
      <inkml:brushProperty name="width" value="0.1" units="cm"/>
      <inkml:brushProperty name="height" value="0.1" units="cm"/>
      <inkml:brushProperty name="color" value="#66CC00"/>
    </inkml:brush>
  </inkml:definitions>
  <inkml:trace contextRef="#ctx0" brushRef="#br0">1607 0 1927 0 0,'8'4'184'0'0,"-8"-3"-173"0"0,1-1-1 0 0,0 1 1 0 0,-1 0-1 0 0,1-1 0 0 0,-1 1 1 0 0,1 0-1 0 0,-1-1 0 0 0,0 1 1 0 0,1 0-1 0 0,-1 0 0 0 0,0-1 1 0 0,1 1-1 0 0,-1 0 1 0 0,0 0-1 0 0,0 0 0 0 0,0 0 1 0 0,0-1-1 0 0,0 1 0 0 0,0 0 1 0 0,0 0-1 0 0,0 0 0 0 0,0 0 1 0 0,0 0-1 0 0,0 0 0 0 0,-1 1 49 0 0,0 0 0 0 0,0 0 0 0 0,0 0 0 0 0,0 0 0 0 0,0 0-1 0 0,-1 0 1 0 0,1-1 0 0 0,0 1 0 0 0,-3 2 0 0 0,-5 3 285 0 0,0 0-1 0 0,-19 11 1 0 0,24-16-316 0 0,1 0 132 0 0,-1-1 0 0 0,0 1 0 0 0,1-1 0 0 0,-1 0 0 0 0,0 0 0 0 0,0 0 0 0 0,0-1 0 0 0,0 1 0 0 0,0-1-1 0 0,-6 0 1 0 0,-43-6 1126 0 0,42 4-1078 0 0,2 0 62 0 0,-1 0 0 0 0,1-1 0 0 0,-12-5 0 0 0,15 6-178 0 0,-1-1-1 0 0,1 1 1 0 0,-1 0-1 0 0,0 0 1 0 0,0 0 0 0 0,0 1-1 0 0,0 0 1 0 0,-12 1-1 0 0,-210 9 610 0 0,99-5-290 0 0,-51 7 245 0 0,81-7-277 0 0,1-5 0 0 0,-124-18-1 0 0,-2-2-168 0 0,128 20-3634 0 0,58 3-386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45.909"/>
    </inkml:context>
    <inkml:brush xml:id="br0">
      <inkml:brushProperty name="width" value="0.1" units="cm"/>
      <inkml:brushProperty name="height" value="0.1" units="cm"/>
      <inkml:brushProperty name="color" value="#66CC00"/>
    </inkml:brush>
  </inkml:definitions>
  <inkml:trace contextRef="#ctx0" brushRef="#br0">574 110 1495 0 0,'2'-2'84'0'0,"-1"2"-80"0"0,0-1 0 0 0,-1 1 1 0 0,1-1-1 0 0,-1 1 0 0 0,1-1 0 0 0,-1 1 0 0 0,1-1 1 0 0,-1 1-1 0 0,1-1 0 0 0,-1 1 0 0 0,1-1 0 0 0,-1 0 0 0 0,0 1 1 0 0,1-1-1 0 0,-1 0 0 0 0,0 0 0 0 0,0 0 49 0 0,2-23 583 0 0,-4 22-533 0 0,1 0 0 0 0,-1 0-1 0 0,0 0 1 0 0,1 0 0 0 0,-1 1-1 0 0,0-1 1 0 0,0 1 0 0 0,0-1-1 0 0,0 1 1 0 0,0-1 0 0 0,-1 1-1 0 0,1 0 1 0 0,0 0-1 0 0,-1 0 1 0 0,1 1 0 0 0,0-1-1 0 0,-1 1 1 0 0,-4-1 0 0 0,-7-1 112 0 0,0 1 0 0 0,-16 0 0 0 0,22 1-95 0 0,-97 1 351 0 0,-140-3 810 0 0,232 1-1168 0 0,1 0-1 0 0,-1 1 0 0 0,1 0 1 0 0,-1 1-1 0 0,1 1 0 0 0,-1 0 1 0 0,-19 7-1 0 0,32-9-111 0 0,-1 0 1 0 0,1-1-1 0 0,0 1 0 0 0,0 0 0 0 0,0 0 0 0 0,-1 1 1 0 0,1-1-1 0 0,0 0 0 0 0,0 0 0 0 0,0 0 1 0 0,-1 0-1 0 0,1 0 0 0 0,0 0 0 0 0,0 0 1 0 0,0 0-1 0 0,0 0 0 0 0,-1 0 0 0 0,1 0 0 0 0,0 0 1 0 0,0 1-1 0 0,0-1 0 0 0,0 0 0 0 0,-1 0 1 0 0,1 0-1 0 0,0 0 0 0 0,0 0 0 0 0,0 1 1 0 0,0-1-1 0 0,0 0 0 0 0,0 0 0 0 0,0 0 0 0 0,0 0 1 0 0,0 1-1 0 0,0-1 0 0 0,-1 0 0 0 0,1 0 1 0 0,0 0-1 0 0,0 1 0 0 0,0-1 0 0 0,0 0 0 0 0,0 0 1 0 0,0 0-1 0 0,0 1 0 0 0,0-1 0 0 0,0 0 1 0 0,1 0-1 0 0,9 5 139 0 0,20-1 291 0 0,84-5 415 0 0,-47 0-729 0 0,143-5 67 0 0,242-19-27 0 0,-291 19-82 0 0,-108 2 58 0 0,-240-4 1351 0 0,-46 0-968 0 0,73 12-375 0 0,-216 10 28 0 0,366-14-160 0 0,-14 0-7 0 0,23 0-2 0 0,0 0 0 0 0,0 0 0 0 0,0 1 0 0 0,1-1 0 0 0,-1 0 0 0 0,0 0 0 0 0,0 0-1 0 0,0 1 1 0 0,0-1 0 0 0,0 1 0 0 0,1-1 0 0 0,-1 0 0 0 0,0 1 0 0 0,0-1 0 0 0,1 1 0 0 0,-1 0 0 0 0,0-1 0 0 0,-1 2 0 0 0,2-1 0 0 0,1-1 0 0 0,-1 1 0 0 0,0 0 0 0 0,0-1 0 0 0,0 1 0 0 0,1-1 0 0 0,-1 1 0 0 0,0 0 0 0 0,1-1 0 0 0,-1 1 0 0 0,0-1 0 0 0,1 1 0 0 0,-1-1 0 0 0,1 1 0 0 0,-1-1 0 0 0,0 0 0 0 0,1 1 0 0 0,0-1 0 0 0,-1 1 0 0 0,1-1 0 0 0,-1 0 0 0 0,1 0 0 0 0,-1 1 0 0 0,1-1 0 0 0,-1 0 0 0 0,2 0 0 0 0,17 8 0 0 0,5-3 1 0 0,-1-1-1 0 0,1-1 1 0 0,0-2-1 0 0,39-1 1 0 0,-32 0 7 0 0,301 11 49 0 0,-4 0-50 0 0,-130-19 46 0 0,-197 9-46 0 0,0-1 1 0 0,-1 0-1 0 0,1 0 0 0 0,0 0 0 0 0,0 0 0 0 0,-1-1 0 0 0,1 1 0 0 0,0 0 1 0 0,0 0-1 0 0,-1 0 0 0 0,1-1 0 0 0,0 1 0 0 0,0 0 0 0 0,-1 0 0 0 0,1-1 1 0 0,-1 1-1 0 0,1-1 0 0 0,0 1 0 0 0,-1-1 0 0 0,1 1 0 0 0,-1-1 0 0 0,1 1 1 0 0,-1-1-1 0 0,1 1 0 0 0,-1-1 0 0 0,1 0 0 0 0,-1 0 0 0 0,0 0 2 0 0,0 1 1 0 0,-1-1-1 0 0,1 0 0 0 0,-1 1 0 0 0,1-1 0 0 0,-1 1 0 0 0,1-1 0 0 0,-1 1 1 0 0,1-1-1 0 0,-1 1 0 0 0,1-1 0 0 0,-1 1 0 0 0,0-1 0 0 0,1 1 0 0 0,-1 0 1 0 0,0-1-1 0 0,1 1 0 0 0,-1 0 0 0 0,0 0 0 0 0,0 0 0 0 0,1-1 0 0 0,-1 1 1 0 0,0 0-1 0 0,1 0 0 0 0,-1 0 0 0 0,0 0 0 0 0,-1 0 0 0 0,-44-2 103 0 0,0 1-1 0 0,-62 8 0 0 0,-21 0-106 0 0,27-8 30 0 0,-133 4 47 0 0,206 0-66 0 0,11-1 12 0 0,-1-1 0 0 0,0 0 0 0 0,-30-4 0 0 0,41 1-12 0 0,14-1 20 0 0,17 0 34 0 0,-20 2-64 0 0,168-25 5 0 0,-71 10 45 0 0,136-12 16 0 0,-170 27-669 0 0,72 8 1 0 0,-105-3-3870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05.767"/>
    </inkml:context>
    <inkml:brush xml:id="br0">
      <inkml:brushProperty name="width" value="0.1" units="cm"/>
      <inkml:brushProperty name="height" value="0.1" units="cm"/>
      <inkml:brushProperty name="color" value="#E71224"/>
    </inkml:brush>
  </inkml:definitions>
  <inkml:trace contextRef="#ctx0" brushRef="#br0">2199 25 455 0 0,'16'2'715'0'0,"-17"-4"-465"0"0,1 1 0 0 0,-1-1 1 0 0,1 0-1 0 0,-1 1 0 0 0,1-1 0 0 0,-1 0 0 0 0,0 1 0 0 0,0-1 0 0 0,-1-1 0 0 0,0 2-125 0 0,1 0 0 0 0,0 0-1 0 0,-1 0 1 0 0,1 0-1 0 0,-1 1 1 0 0,1-1 0 0 0,-1 0-1 0 0,1 1 1 0 0,-1 0-1 0 0,1-1 1 0 0,-1 1-1 0 0,0 0 1 0 0,1 0 0 0 0,-1 0-1 0 0,1 0 1 0 0,-1 0-1 0 0,0 0 1 0 0,1 0 0 0 0,-3 1-1 0 0,-35 10-40 0 0,17-5 124 0 0,1-3 127 0 0,0 0 0 0 0,-26-1 0 0 0,22-1-37 0 0,-26 4-1 0 0,-153 20 730 0 0,114-11-750 0 0,-197 18 587 0 0,-29-44 296 0 0,13 0-552 0 0,235 13-586 0 0,-95 3 119 0 0,-163 24 0 0 0,199-6-946 0 0,64-9-118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48.207"/>
    </inkml:context>
    <inkml:brush xml:id="br0">
      <inkml:brushProperty name="width" value="0.1" units="cm"/>
      <inkml:brushProperty name="height" value="0.1" units="cm"/>
      <inkml:brushProperty name="color" value="#66CC00"/>
    </inkml:brush>
  </inkml:definitions>
  <inkml:trace contextRef="#ctx0" brushRef="#br0">307 67 1783 0 0,'-15'-3'149'0'0,"0"-1"-1"0"0,0 2 0 0 0,-16-1 0 0 0,-30-6 1081 0 0,55 7-934 0 0,0 1 1 0 0,1-1-1 0 0,-1 0 0 0 0,1-1 0 0 0,-1 1 0 0 0,1-1 1 0 0,0 0-1 0 0,-6-4 0 0 0,11 6-245 0 0,0 1-1 0 0,0 0 1 0 0,-1 0-1 0 0,1 0 1 0 0,0 0-1 0 0,-1 0 1 0 0,1 0-1 0 0,0-1 0 0 0,0 1 1 0 0,0 0-1 0 0,-1 0 1 0 0,1 0-1 0 0,0-1 1 0 0,0 1-1 0 0,0 0 1 0 0,-1 0-1 0 0,1 0 1 0 0,0-1-1 0 0,0 1 1 0 0,0 0-1 0 0,0 0 1 0 0,0-1-1 0 0,0 1 1 0 0,0 0-1 0 0,-1-1 1 0 0,1 1-1 0 0,0 0 1 0 0,0 0-1 0 0,0-1 1 0 0,0 1-1 0 0,0 0 1 0 0,0-1-1 0 0,0 1 1 0 0,0 0-1 0 0,1 0 1 0 0,-1-1-1 0 0,0 1 1 0 0,13-3 759 0 0,28 5-572 0 0,-32-1-52 0 0,57 3 72 0 0,42 3 120 0 0,110 21 1 0 0,170 18-251 0 0,-267-35-126 0 0,350 16 116 0 0,-424-29-53 0 0,-1-1 0 0 0,1-3 0 0 0,-1-2 0 0 0,72-21 0 0 0,-110 27 20 0 0,0-1 0 0 0,0 0 0 0 0,-1 0 0 0 0,1-1 0 0 0,-1 0 0 0 0,1-1 0 0 0,9-7 0 0 0,-17 12-77 0 0,0 0-1 0 0,0 0 0 0 0,1-1 0 0 0,-1 1 1 0 0,0 0-1 0 0,0 0 0 0 0,0 0 1 0 0,0 0-1 0 0,0 0 0 0 0,0 0 0 0 0,0 0 1 0 0,1 0-1 0 0,-1-1 0 0 0,0 1 0 0 0,0 0 1 0 0,0 0-1 0 0,0 0 0 0 0,0 0 1 0 0,0 0-1 0 0,0-1 0 0 0,0 1 0 0 0,0 0 1 0 0,0 0-1 0 0,0 0 0 0 0,0 0 1 0 0,0 0-1 0 0,0-1 0 0 0,0 1 0 0 0,0 0 1 0 0,0 0-1 0 0,0 0 0 0 0,0 0 1 0 0,0 0-1 0 0,0-1 0 0 0,0 1 0 0 0,0 0 1 0 0,0 0-1 0 0,0 0 0 0 0,0 0 0 0 0,0 0 1 0 0,0-1-1 0 0,-1 1 0 0 0,1 0 1 0 0,0 0-1 0 0,0 0 0 0 0,-10-2 129 0 0,-13 2-39 0 0,22 0-82 0 0,-483 14 316 0 0,94-12 230 0 0,298 1-505 0 0,0-5-1 0 0,0-3 0 0 0,0-5 1 0 0,-98-22-1 0 0,168 27-48 0 0,1 2 0 0 0,-1 0 0 0 0,0 2 0 0 0,0 0-1 0 0,0 2 1 0 0,0 0 0 0 0,1 1 0 0 0,-1 1 0 0 0,0 2-1 0 0,-27 8 1 0 0,48-13-6 0 0,1 0 0 0 0,-1 0 0 0 0,0 1 0 0 0,0-1 0 0 0,1 0 0 0 0,-1 0 0 0 0,0 1 0 0 0,1-1 0 0 0,-1 1 0 0 0,0-1 0 0 0,1 0 0 0 0,-1 1 0 0 0,1-1 0 0 0,-1 1 0 0 0,1 0 0 0 0,-1-1 0 0 0,1 1 0 0 0,-2 1 0 0 0,2-2 0 0 0,1 0 0 0 0,-1 1 0 0 0,0-1 0 0 0,0 0 0 0 0,0 1 0 0 0,1-1 0 0 0,-1 0 0 0 0,0 1 0 0 0,0-1 0 0 0,1 0 0 0 0,-1 1 0 0 0,0-1 0 0 0,1 0 0 0 0,-1 0 0 0 0,0 1 0 0 0,1-1 0 0 0,-1 0 0 0 0,0 0 0 0 0,1 0 0 0 0,-1 0 0 0 0,0 1 0 0 0,1-1 0 0 0,-1 0 0 0 0,1 0 0 0 0,35 7 0 0 0,-33-7 0 0 0,367 31 0 0 0,328-5 64 0 0,-581-22-64 0 0,204 2 0 0 0,-280-3 0 0 0,-66 2 0 0 0,-219-5 35 0 0,26-2-6 0 0,-28 9 53 0 0,137-6-46 0 0,-139-13 68 0 0,71 0 26 0 0,109 7-17 0 0,36 3-64 0 0,-49 1 1 0 0,-22 11-38 0 0,92-7-2 0 0,17-1 12 0 0,17 0 10 0 0,56-2-34 0 0,-14 1 15 0 0,199-2 31 0 0,-128 2-35 0 0,696 52-9 0 0,-604-37 0 0 0,-224-16 6 0 0,-3 0-3 0 0,1 1 1 0 0,-1-1-1 0 0,0 0 1 0 0,1 0-1 0 0,-1 0 0 0 0,1 0 1 0 0,-1-1-1 0 0,0 1 1 0 0,0 0-1 0 0,1 0 1 0 0,-1-1-1 0 0,0 1 1 0 0,1-1-1 0 0,-1 1 0 0 0,0-1 1 0 0,2-1-1 0 0,-5 2-3 0 0,0 1 0 0 0,0-1 0 0 0,-1 0 0 0 0,1 0 0 0 0,0 0 0 0 0,-1 0 0 0 0,1 0 0 0 0,-4-1 0 0 0,-8 0 0 0 0,-143 5 0 0 0,-182-20 0 0 0,285 12 0 0 0,-176-4-1 0 0,-70-7 18 0 0,-60-11 291 0 0,267 24-166 0 0,-175 21 0 0 0,244-18-124 0 0,18 0 0 0 0,18-1 0 0 0,145-7-5 0 0,-32 1-16 0 0,-17 1 37 0 0,84 0-125 0 0,-171 6-40 0 0,0 1 0 0 0,1 1 1 0 0,-1 1-1 0 0,0 0 1 0 0,0 2-1 0 0,33 14 0 0 0,-21-2-3279 0 0,-2 2-1136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56.199"/>
    </inkml:context>
    <inkml:brush xml:id="br0">
      <inkml:brushProperty name="width" value="0.1" units="cm"/>
      <inkml:brushProperty name="height" value="0.1" units="cm"/>
      <inkml:brushProperty name="color" value="#66CC00"/>
    </inkml:brush>
  </inkml:definitions>
  <inkml:trace contextRef="#ctx0" brushRef="#br0">1460 195 1351 0 0,'-1'-1'20'0'0,"0"0"-1"0"0,-1 0 0 0 0,1 0 0 0 0,-1 1 0 0 0,1-1 1 0 0,-1 0-1 0 0,0 1 0 0 0,1-1 0 0 0,-1 1 0 0 0,1 0 1 0 0,-1 0-1 0 0,0-1 0 0 0,1 1 0 0 0,-1 0 0 0 0,-2 1 1 0 0,-32 3 545 0 0,18-1-312 0 0,-21-3 1406 0 0,-74-7 0 0 0,-2 0-183 0 0,-171-6 477 0 0,268 12-1858 0 0,11 0-51 0 0,-24 0 133 0 0,0-2 0 0 0,0-1 0 0 0,1-1 1 0 0,-32-11-1 0 0,45 10 9 0 0,14 4-111 0 0,-1 0-1 0 0,0 0 0 0 0,1 1 1 0 0,-1-1-1 0 0,0 1 0 0 0,0 0 1 0 0,0 0-1 0 0,0 0 0 0 0,0 1 1 0 0,0 0-1 0 0,-8 0 0 0 0,12 0-65 0 0,-1 0-1 0 0,1 0 0 0 0,-1 1 0 0 0,1-1 0 0 0,-1 0 0 0 0,1 1 1 0 0,-1-1-1 0 0,1 0 0 0 0,-1 1 0 0 0,1-1 0 0 0,-1 0 1 0 0,1 1-1 0 0,0-1 0 0 0,-1 1 0 0 0,1-1 0 0 0,0 1 1 0 0,-1-1-1 0 0,1 1 0 0 0,0-1 0 0 0,0 1 0 0 0,0-1 0 0 0,-1 1 1 0 0,1-1-1 0 0,0 1 0 0 0,0 0 0 0 0,0-1 0 0 0,0 1 1 0 0,0-1-1 0 0,0 1 0 0 0,0 0 0 0 0,0-1 0 0 0,0 1 1 0 0,0-1-1 0 0,0 1 0 0 0,1-1 0 0 0,-1 1 0 0 0,0-1 0 0 0,0 1 1 0 0,0-1-1 0 0,1 1 0 0 0,-1-1 0 0 0,0 1 0 0 0,1-1 1 0 0,-1 1-1 0 0,0-1 0 0 0,1 1 0 0 0,-1-1 0 0 0,1 0 1 0 0,-1 1-1 0 0,1-1 0 0 0,-1 1 0 0 0,1-1 0 0 0,-1 0 0 0 0,1 0 1 0 0,-1 1-1 0 0,1-1 0 0 0,-1 0 0 0 0,1 0 0 0 0,-1 0 1 0 0,1 0-1 0 0,-1 0 0 0 0,1 1 0 0 0,0-1 0 0 0,18 2 296 0 0,-1 0-1 0 0,25-2 0 0 0,-31 0-250 0 0,36 1 65 0 0,25 0-32 0 0,96 2 133 0 0,-131-2-179 0 0,16 2-9 0 0,80 1 92 0 0,167-13 451 0 0,36 1-300 0 0,-138 8-210 0 0,-55 6-38 0 0,38 0 12 0 0,-64-2-15 0 0,-25 0 8 0 0,102 2-18 0 0,93-3-16 0 0,-170-3 3 0 0,-44 1 0 0 0,-64-1-1 0 0,-4 0 3 0 0,0 0 0 0 0,-1 0-1 0 0,1 0 1 0 0,0 0 0 0 0,-1 1-1 0 0,12 3 1 0 0,-81-4 906 0 0,1-3-541 0 0,-75-13-1 0 0,42 4-210 0 0,32 0 2 0 0,43 8-99 0 0,1 0 1 0 0,-24 0-1 0 0,-199-18 133 0 0,-38-1-120 0 0,143 24-64 0 0,-138-2 48 0 0,-163-17 8 0 0,263 27-64 0 0,23 0 0 0 0,-8-10 0 0 0,-168 2 0 0 0,260 1 0 0 0,-98-8 0 0 0,122 1 0 0 0,0-2 0 0 0,-65-18 0 0 0,65 13 19 0 0,29 9-7 0 0,1-2-1 0 0,-1 1 0 0 0,-17-9 0 0 0,50 19-43 0 0,1 0-1 0 0,-1-1 0 0 0,26 4 0 0 0,11 3 36 0 0,-10-1-3 0 0,1-2 0 0 0,69 4 0 0 0,91-8 0 0 0,65 17 0 0 0,-119-5 0 0 0,-69-12 0 0 0,146-9 0 0 0,-112-5 382 0 0,1 6 1 0 0,122 11-1 0 0,60 3-1532 0 0,-148-9 2069 0 0,27 17-1242 0 0,-76-5 1529 0 0,-100-14-1250 0 0,334 44-1671 0 0,-150-1 1782 0 0,-115-31 1922 0 0,-65-11-1998 0 0,-9-2 34 0 0,-12-3 23 0 0,-45-2-48 0 0,-42-4 47 0 0,-43-2-906 0 0,-45-5 270 0 0,-19-2 2062 0 0,-35 27-1988 0 0,44 0-902 0 0,-75-19 2544 0 0,-93 2-562 0 0,319 12-1123 0 0,-1 2-1 0 0,1 2 0 0 0,0 2 1 0 0,1 2-1 0 0,-67 25 0 0 0,58-12-5057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30.499"/>
    </inkml:context>
    <inkml:brush xml:id="br0">
      <inkml:brushProperty name="width" value="0.1" units="cm"/>
      <inkml:brushProperty name="height" value="0.1" units="cm"/>
      <inkml:brushProperty name="color" value="#66CC00"/>
    </inkml:brush>
  </inkml:definitions>
  <inkml:trace contextRef="#ctx0" brushRef="#br0">1825 54 455 0 0,'-1'0'29'0'0,"0"-1"-1"0"0,-1 0 1 0 0,1 1-1 0 0,0-1 0 0 0,-1 0 1 0 0,1 1-1 0 0,-1 0 1 0 0,1-1-1 0 0,-1 1 0 0 0,1 0 1 0 0,-1 0-1 0 0,1 0 0 0 0,-1 0 1 0 0,1 0-1 0 0,-1 0 1 0 0,1 0-1 0 0,-1 0 0 0 0,1 1 1 0 0,-3 0-1 0 0,-32 10 750 0 0,28-8-910 0 0,-11 1 1229 0 0,-1 0 1 0 0,1-1-1 0 0,-35 0 1 0 0,18-1-1008 0 0,-369 6 3147 0 0,105-42-1927 0 0,162 14-1119 0 0,54 9-149 0 0,-88-10 94 0 0,127 18-97 0 0,-84 5 0 0 0,125-2-39 0 0,-248 29-282 0 0,180-16 76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32.817"/>
    </inkml:context>
    <inkml:brush xml:id="br0">
      <inkml:brushProperty name="width" value="0.1" units="cm"/>
      <inkml:brushProperty name="height" value="0.1" units="cm"/>
      <inkml:brushProperty name="color" value="#66CC00"/>
    </inkml:brush>
  </inkml:definitions>
  <inkml:trace contextRef="#ctx0" brushRef="#br0">3037 29 455 0 0,'-15'-5'659'0'0,"0"-1"0"0"0,0 2-1 0 0,0 0 1 0 0,-1 1 0 0 0,0 0-1 0 0,1 1 1 0 0,-1 1 0 0 0,-29 1-1 0 0,20 4-435 0 0,1 1-1 0 0,-37 12 1 0 0,0 0-184 0 0,20-7-2 0 0,16-3 72 0 0,0-1 1 0 0,0-1-1 0 0,-1-1 0 0 0,1-1 1 0 0,-42-2-1 0 0,-1-7 391 0 0,-461-20 1379 0 0,235 12-1397 0 0,71 0 73 0 0,43 10-158 0 0,-336-9 292 0 0,431 11-829 0 0,0 4 1 0 0,1 4-1 0 0,0 3 1 0 0,-161 39-1 0 0,175-29-304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35.453"/>
    </inkml:context>
    <inkml:brush xml:id="br0">
      <inkml:brushProperty name="width" value="0.1" units="cm"/>
      <inkml:brushProperty name="height" value="0.1" units="cm"/>
      <inkml:brushProperty name="color" value="#66CC00"/>
    </inkml:brush>
  </inkml:definitions>
  <inkml:trace contextRef="#ctx0" brushRef="#br0">35 14 919 0 0,'-9'-2'852'0'0,"7"2"-810"0"0,1 0 0 0 0,-1 0 0 0 0,0-1 0 0 0,1 1 0 0 0,-1 0 0 0 0,0 0 0 0 0,1-1 0 0 0,-1 1 0 0 0,-2-2 0 0 0,0-3 31 0 0,2 2 333 0 0,4 9-225 0 0,4 1-169 0 0,-4-10-9 0 0,-2-2-4 0 0,0 8-1 0 0,0-2-12 0 0,2 0-60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3:38.337"/>
    </inkml:context>
    <inkml:brush xml:id="br0">
      <inkml:brushProperty name="width" value="0.1" units="cm"/>
      <inkml:brushProperty name="height" value="0.1" units="cm"/>
      <inkml:brushProperty name="color" value="#66CC00"/>
    </inkml:brush>
  </inkml:definitions>
  <inkml:trace contextRef="#ctx0" brushRef="#br0">5179 194 455 0 0,'-2'-2'266'0'0,"0"1"-1"0"0,0 0 0 0 0,0 0 0 0 0,0 1 0 0 0,-1-1 0 0 0,1 0 0 0 0,0 1 0 0 0,-1-1 0 0 0,1 1 0 0 0,0-1 0 0 0,-1 1 0 0 0,1 0 0 0 0,-1 0 0 0 0,1 1 0 0 0,-3-1 0 0 0,-38 8 48 0 0,20-2-10 0 0,-1-2 0 0 0,0 0 1 0 0,-28 1-1 0 0,-76-4 882 0 0,-26 1-151 0 0,70 2-392 0 0,-164-15-1 0 0,186 6-158 0 0,-327-18 1029 0 0,347 22-1644 0 0,0 1 0 0 0,1 2 0 0 0,-1 2 0 0 0,-52 12 0 0 0,51-6-312 0 0</inkml:trace>
  <inkml:trace contextRef="#ctx0" brushRef="#br0" timeOffset="1">3308 206 1375 0 0,'-7'-2'421'0'0,"1"1"-1"0"0,-1-1 0 0 0,0 1 0 0 0,1 1 0 0 0,-1-1 0 0 0,0 1 0 0 0,-12 2 0 0 0,-49 11 285 0 0,4-1-371 0 0,31-10 86 0 0,-1-1-1 0 0,0-2 0 0 0,1-2 0 0 0,-43-8 0 0 0,-150-14 869 0 0,162 19-857 0 0,-92-21 0 0 0,19 2 147 0 0,65 14-380 0 0,-138-15 196 0 0,157 22-319 0 0,-316-9 304 0 0,-402 7 410 0 0,743 5-764 0 0,-55-3 109 0 0,-150-26 0 0 0,173 18-11 0 0,-112-10-1 0 0,146 21-204 0 0,0 1 0 0 0,0 1 0 0 0,-1 1-1 0 0,1 1 1 0 0,0 2 0 0 0,-47 14 0 0 0,38-5-268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4:06.369"/>
    </inkml:context>
    <inkml:brush xml:id="br0">
      <inkml:brushProperty name="width" value="0.1" units="cm"/>
      <inkml:brushProperty name="height" value="0.1" units="cm"/>
      <inkml:brushProperty name="color" value="#66CC00"/>
    </inkml:brush>
  </inkml:definitions>
  <inkml:trace contextRef="#ctx0" brushRef="#br0">3638 90 919 0 0,'0'-1'78'0'0,"-1"0"-1"0"0,1 1 1 0 0,0-1-1 0 0,0 0 0 0 0,0 0 1 0 0,-1 0-1 0 0,1 0 1 0 0,0 0-1 0 0,-1 0 0 0 0,1 0 1 0 0,-1 1-1 0 0,1-1 0 0 0,-1 0 1 0 0,1 0-1 0 0,-1 1 1 0 0,1-1-1 0 0,-1 0 0 0 0,0 1 1 0 0,1-1-1 0 0,-1 0 1 0 0,0 1-1 0 0,0-1 0 0 0,0 1 1 0 0,1-1-1 0 0,-1 1 0 0 0,0 0 1 0 0,0-1-1 0 0,0 1 1 0 0,0 0-1 0 0,0 0 0 0 0,-1-1 1 0 0,-5 0 214 0 0,1 0 0 0 0,-1 1 0 0 0,-11 0 1 0 0,-4-1 955 0 0,12-1-990 0 0,-13-3 318 0 0,0 1-1 0 0,-35-1 1 0 0,39 3-351 0 0,0 0 0 0 0,1-1-1 0 0,-1-1 1 0 0,-31-11 0 0 0,-27-5 532 0 0,59 18-669 0 0,1 1-1 0 0,-1 0 0 0 0,1 1 0 0 0,-1 1 1 0 0,-31 7-1 0 0,32-6-75 0 0,-41 7-24 0 0,-80 9 360 0 0,-36-1 127 0 0,81-14-294 0 0,72-3-170 0 0,-43-1 175 0 0,-59 1 55 0 0,0 3-229 0 0,99-3-3 0 0,-62-5 295 0 0,61 2-188 0 0,1 1 0 0 0,0 1 0 0 0,-43 5 0 0 0,34 3-60 0 0,-53 18 0 0 0,-10 3 13 0 0,-57-3-5 0 0,95-22-32 0 0,-108-6 0 0 0,153 3-32 0 0,0 0 0 0 0,1 1 0 0 0,-1 1 0 0 0,0 0 0 0 0,-23 8 0 0 0,20-6 0 0 0,-1 0 0 0 0,-22 2 0 0 0,-8-4 0 0 0,-71-8 0 0 0,2 1 0 0 0,44 0 27 0 0,44 3-8 0 0,-35 0-1 0 0,39 2 16 0 0,0 0 0 0 0,1-2 0 0 0,-1-1 0 0 0,-42-11-1 0 0,-90-36 183 0 0,132 42-206 0 0,5 2 9 0 0,0 0-1 0 0,-1 2 1 0 0,0 0 0 0 0,1 2-1 0 0,-1 0 1 0 0,-1 1 0 0 0,1 1-1 0 0,0 0 1 0 0,0 2 0 0 0,0 0-1 0 0,0 2 1 0 0,1 0 0 0 0,-1 1-1 0 0,1 1 1 0 0,0 1 0 0 0,-30 15-1 0 0,25-9-531 0 0,0 1 0 0 0,-29 25-1 0 0,23-16-3826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4:08.836"/>
    </inkml:context>
    <inkml:brush xml:id="br0">
      <inkml:brushProperty name="width" value="0.1" units="cm"/>
      <inkml:brushProperty name="height" value="0.1" units="cm"/>
      <inkml:brushProperty name="color" value="#66CC00"/>
    </inkml:brush>
  </inkml:definitions>
  <inkml:trace contextRef="#ctx0" brushRef="#br0">3513 145 2415 0 0,'0'-1'101'0'0,"0"0"-1"0"0,0 0 0 0 0,0 0 1 0 0,0 0-1 0 0,-1-1 0 0 0,1 1 1 0 0,-1 0-1 0 0,1 0 0 0 0,-1 0 1 0 0,1 0-1 0 0,-1 0 0 0 0,0 0 1 0 0,1 0-1 0 0,-1 0 0 0 0,0 0 1 0 0,0 0-1 0 0,0 0 0 0 0,1 1 1 0 0,-1-1-1 0 0,0 0 0 0 0,0 1 1 0 0,0-1-1 0 0,0 0 0 0 0,0 1 1 0 0,-1-1-1 0 0,1 1 0 0 0,0 0 1 0 0,0-1-1 0 0,0 1 0 0 0,0 0 1 0 0,0 0-1 0 0,-1-1 0 0 0,1 1 1 0 0,0 0-1 0 0,0 0 0 0 0,-2 1 1 0 0,-5-1 53 0 0,0 0 1 0 0,0 1 0 0 0,0 0 0 0 0,-8 2 0 0 0,1 1-98 0 0,-5 1 61 0 0,-1 0 1 0 0,1-1 0 0 0,-1-2 0 0 0,0 0 0 0 0,-39-2-1 0 0,-22-8 622 0 0,-111 2 0 0 0,-103-1-410 0 0,211 2 16 0 0,-41 6-32 0 0,-25 4-168 0 0,-3-6-71 0 0,108-1 44 0 0,-53 5 1 0 0,-28-1 1 0 0,-192-31 444 0 0,240 18-450 0 0,22 2-32 0 0,-68-15 148 0 0,103 18-164 0 0,-3 3-15 0 0,0 0-1 0 0,0 1 0 0 0,0 2 1 0 0,0 0-1 0 0,-33 6 0 0 0,-38 0-7 0 0,-9 0-7 0 0,0 0-10 0 0,62-8 21 0 0,1-2 0 0 0,-1-2 0 0 0,-70-19 0 0 0,82 18 34 0 0,0 0 0 0 0,-39-2 0 0 0,42 7-49 0 0,-88-1 86 0 0,102 3-102 0 0,0 2 1 0 0,0 0 0 0 0,0 1 0 0 0,0 0 0 0 0,1 1 0 0 0,-17 6 0 0 0,8 1-111 0 0,0 0-1 0 0,1 1 1 0 0,-19 14-1 0 0,-2 7-3424 0 0,14-10-369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4:11.538"/>
    </inkml:context>
    <inkml:brush xml:id="br0">
      <inkml:brushProperty name="width" value="0.1" units="cm"/>
      <inkml:brushProperty name="height" value="0.1" units="cm"/>
      <inkml:brushProperty name="color" value="#66CC00"/>
    </inkml:brush>
  </inkml:definitions>
  <inkml:trace contextRef="#ctx0" brushRef="#br0">2251 156 919 0 0,'-1'-3'221'0'0,"1"0"0"0"0,-1 0-1 0 0,0 0 1 0 0,0 0-1 0 0,0 0 1 0 0,0 0 0 0 0,-1 1-1 0 0,1-1 1 0 0,-1 1 0 0 0,0-1-1 0 0,1 1 1 0 0,-1-1-1 0 0,0 1 1 0 0,0 0 0 0 0,-1 0-1 0 0,1 0 1 0 0,0 0-1 0 0,-1 0 1 0 0,1 0 0 0 0,-1 1-1 0 0,-5-3 1 0 0,6 3-155 0 0,-1 1 0 0 0,1 0 0 0 0,0 0 0 0 0,-1 0 0 0 0,1 0 0 0 0,-1 0 0 0 0,-2 0 0 0 0,-14 1 376 0 0,-13-5 127 0 0,0 1 0 0 0,0 1-1 0 0,-47 4 1 0 0,58-1-464 0 0,0 0 0 0 0,0-2 0 0 0,0 0 0 0 0,-30-6 0 0 0,9-3 333 0 0,18 4-203 0 0,-1 1-1 0 0,-29-3 1 0 0,-15 4-169 0 0,-120-11 518 0 0,97 3-200 0 0,43 3-173 0 0,25 5-98 0 0,-26-3 1 0 0,-275 1 173 0 0,283 6-244 0 0,6-1-11 0 0,1 2 0 0 0,-1 2 0 0 0,-67 14 0 0 0,87-14-18 0 0,-1 0 0 0 0,-23 1 0 0 0,-9 0 8 0 0,-116 11-22 0 0,137-12 0 0 0,-48 0 0 0 0,24-1 0 0 0,-37-2 0 0 0,78 0 0 0 0,1 0 0 0 0,-1 1 0 0 0,0 0 0 0 0,0 1 0 0 0,-12 3 0 0 0,-10 2 0 0 0,31-7 0 0 0,1 0 0 0 0,0 0 0 0 0,0 0 0 0 0,1 0 0 0 0,-1-1 0 0 0,0 1 0 0 0,1 1 0 0 0,-1-1 0 0 0,0 0 0 0 0,0 0 0 0 0,1 0 0 0 0,-1 0 0 0 0,0 0 0 0 0,1 1 0 0 0,-1-1 0 0 0,0 0 0 0 0,1 1 0 0 0,-1-1 0 0 0,0 0 0 0 0,1 1 0 0 0,-1-1 0 0 0,1 1 0 0 0,-1-1 0 0 0,1 1 0 0 0,-2 0 0 0 0,3 0 2 0 0,-1 0 0 0 0,0 0-1 0 0,1-1 1 0 0,-1 1 0 0 0,0 0 0 0 0,1 0-1 0 0,-1-1 1 0 0,1 1 0 0 0,-1 0-1 0 0,1 0 1 0 0,0-1 0 0 0,-1 1 0 0 0,1-1-1 0 0,0 1 1 0 0,-1-1 0 0 0,1 1-1 0 0,0-1 1 0 0,0 1 0 0 0,-1-1 0 0 0,1 0-1 0 0,0 1 1 0 0,0-1 0 0 0,0 0-1 0 0,-1 0 1 0 0,1 1 0 0 0,0-1 0 0 0,0 0-1 0 0,0 0 1 0 0,1 0 0 0 0,5 2 10 0 0,-1 1-4 0 0,-1-1 0 0 0,0 0 0 0 0,1 0 0 0 0,0-1 0 0 0,-1 1 0 0 0,1-1 0 0 0,0 0 0 0 0,0-1 0 0 0,0 0-1 0 0,7 0 1 0 0,32 4 33 0 0,-21-1-41 0 0,1-1 0 0 0,0 0 0 0 0,0-2 0 0 0,43-6 0 0 0,-18 3 0 0 0,108-14 64 0 0,72-1-64 0 0,-164 13 0 0 0,-33 2 0 0 0,39 1 0 0 0,264 13 0 0 0,-148 12 36 0 0,-28-2-8 0 0,23-12-28 0 0,-135-10 0 0 0,87-11 0 0 0,-120 9 2 0 0,3 1 16 0 0,-1-2-1 0 0,33-9 0 0 0,-102 53-967 0 0,31-21-3394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4:51.587"/>
    </inkml:context>
    <inkml:brush xml:id="br0">
      <inkml:brushProperty name="width" value="0.1" units="cm"/>
      <inkml:brushProperty name="height" value="0.1" units="cm"/>
      <inkml:brushProperty name="color" value="#F4F91B"/>
    </inkml:brush>
  </inkml:definitions>
  <inkml:trace contextRef="#ctx0" brushRef="#br0">666 1378 1375 0 0,'-2'-2'174'0'0,"1"0"0"0"0,-1 0 0 0 0,0 0-1 0 0,0 0 1 0 0,0 0 0 0 0,0 1-1 0 0,0-1 1 0 0,0 0 0 0 0,0 1-1 0 0,0 0 1 0 0,-1 0 0 0 0,1-1-1 0 0,0 1 1 0 0,-1 0 0 0 0,1 1-1 0 0,-1-1 1 0 0,1 0 0 0 0,-1 1 0 0 0,0 0-1 0 0,1-1 1 0 0,-1 1 0 0 0,1 0-1 0 0,-4 1 1 0 0,-10-1 90 0 0,1 1 1 0 0,-26 6-1 0 0,33-5-162 0 0,-142 30 1818 0 0,78-13 1152 0 0,23-13-536 0 0,39-6-2227 0 0,-2 2 230 0 0,11-2-487 0 0,1 0-1 0 0,0 0 1 0 0,-1-1-1 0 0,1 1 1 0 0,0 0-1 0 0,-1 0 1 0 0,1 0 0 0 0,0 0-1 0 0,0 0 1 0 0,-1 0-1 0 0,1-1 1 0 0,0 1-1 0 0,0 0 1 0 0,-1 0-1 0 0,1 0 1 0 0,0-1-1 0 0,0 1 1 0 0,0 0-1 0 0,-1 0 1 0 0,1 0 0 0 0,0-1-1 0 0,0 1 1 0 0,0 0-1 0 0,0-1 1 0 0,0 1-1 0 0,-1 0 1 0 0,1 0-1 0 0,0-1 1 0 0,0 1-1 0 0,0 0 1 0 0,0-1-1 0 0,0 1 1 0 0,0 0 0 0 0,0-1-1 0 0,0 1 1 0 0,0 0-1 0 0,0 0 1 0 0,0-1-1 0 0,0 1 1 0 0,0 0-1 0 0,1-1 1 0 0,-1 1-1 0 0,0 0 1 0 0,0 0-1 0 0,0-1 1 0 0,0 1 0 0 0,0 0-1 0 0,1-1 1 0 0,-1 1-1 0 0,0 0 1 0 0,0-1-1 0 0,12-3 384 0 0,-1 0 0 0 0,0 0 0 0 0,1 1 0 0 0,-1 0 0 0 0,1 1 0 0 0,14 0-1 0 0,73-2 322 0 0,148-2 823 0 0,-147 5-1233 0 0,132 4 505 0 0,-156 1-638 0 0,95 9 339 0 0,-76-8-419 0 0,-3 0 14 0 0,93 27 178 0 0,-144-23-295 0 0,-13-5 23 0 0,-1 0-1 0 0,0-2 1 0 0,51-2 0 0 0,-33 0 68 0 0,0 1 0 0 0,50 9-1 0 0,-45-6-74 0 0,17 3-17 0 0,-37-4-7 0 0,0 0-1 0 0,1-2 0 0 0,0-2 1 0 0,30-4-1 0 0,39 0 64 0 0,-10 0-20 0 0,-43 2-66 0 0,-27 2 1 0 0,7-1 0 0 0,-1 1 0 0 0,1 1 0 0 0,38 6 0 0 0,18 3 23 0 0,-17-1 18 0 0,-13-2-41 0 0,0-2 0 0 0,1-2 0 0 0,0-2 0 0 0,106-15 0 0 0,-80-1 44 0 0,-53 10-15 0 0,0 0 1 0 0,1 2 0 0 0,0 1-1 0 0,39 1 1 0 0,-13 3 10 0 0,62-6 0 0 0,4-1 8 0 0,-58 8-31 0 0,-34 0-2 0 0,1-2 1 0 0,38-4 0 0 0,-37 2 5 0 0,1 1 1 0 0,-1 1-1 0 0,48 6 0 0 0,30 1 22 0 0,-37-7-29 0 0,88 1 36 0 0,-59 6 14 0 0,189 1-10 0 0,-189-9-44 0 0,72-7 54 0 0,-111 7-25 0 0,1-2 0 0 0,115-22 0 0 0,-56 5 64 0 0,-51 9-67 0 0,-21 5-36 0 0,-31 5 0 0 0,-1-1 0 0 0,0-1 0 0 0,21-7 0 0 0,231-69 128 0 0,-234 69-128 0 0,14-5 0 0 0,-5-1 14 0 0,-31 12-5 0 0,0-1-1 0 0,0 0 0 0 0,0-1 0 0 0,-1 0 1 0 0,20-13-1 0 0,-29 16-1 0 0,0 1-1 0 0,0 0 0 0 0,0-1 1 0 0,0 1-1 0 0,0-1 1 0 0,0 0-1 0 0,-1 0 1 0 0,1 0-1 0 0,-1 0 1 0 0,0-1-1 0 0,0 1 1 0 0,0 0-1 0 0,-1-1 1 0 0,1 0-1 0 0,-1 1 1 0 0,0-1-1 0 0,0 0 1 0 0,0 0-1 0 0,0 1 1 0 0,0-7-1 0 0,0-23 29 0 0,-2 0-1 0 0,-1 0 1 0 0,-11-55 0 0 0,7 50-35 0 0,0-8 42 0 0,2 14-39 0 0,-1-1-1 0 0,-1 0 0 0 0,-2 1 0 0 0,-13-33 0 0 0,-50-140 34 0 0,54 150-8 0 0,11 32-28 0 0,-1 0 0 0 0,-2 1 0 0 0,0 0 0 0 0,-1 0 0 0 0,-1 1 0 0 0,-16-22 0 0 0,20 34 0 0 0,-1 0 0 0 0,0 1 0 0 0,0-1 0 0 0,-1 1 0 0 0,0 1 0 0 0,0 0 0 0 0,-1 0 0 0 0,0 1 0 0 0,0 0 0 0 0,0 1 0 0 0,-1 0 0 0 0,0 1 0 0 0,0 0 0 0 0,-13-3 0 0 0,-189-33 0 0 0,120 26 0 0 0,-229-24 0 0 0,-100 38 0 0 0,303 4 0 0 0,-155-8 0 0 0,183 1 0 0 0,-97 4 0 0 0,-3 0 0 0 0,-160-27 60 0 0,288 20-56 0 0,7 4-4 0 0,-58 4 0 0 0,21 0 0 0 0,-26-2 0 0 0,-198-2 0 0 0,55 13 0 0 0,94-1 0 0 0,108-8 0 0 0,-211 4 0 0 0,98-2 0 0 0,-79-2 0 0 0,88-11 21 0 0,-101-3 22 0 0,-41 16-43 0 0,36 6 0 0 0,239-10 0 0 0,-44-5 0 0 0,17 1 0 0 0,-55-7 0 0 0,-35 0 0 0 0,132 11 0 0 0,0 0 0 0 0,-1 2 0 0 0,1 0 0 0 0,0 1 0 0 0,0 1 0 0 0,-26 9 0 0 0,35-10 0 0 0,-1 0 0 0 0,1 1 0 0 0,0-1 0 0 0,1 2 0 0 0,-1-1 0 0 0,1 1 0 0 0,0 0 0 0 0,0 0 0 0 0,0 0 0 0 0,1 1 0 0 0,-1 0 0 0 0,2 0 0 0 0,-1 0 0 0 0,1 1 0 0 0,-7 13 0 0 0,6-11 0 0 0,2 1 0 0 0,-1-1 0 0 0,1 1 0 0 0,1 0 0 0 0,0 0 0 0 0,0 0 0 0 0,1 0 0 0 0,0 14 0 0 0,-1 100 0 0 0,2 82 0 0 0,15-22 0 0 0,-11-163 0 0 0,1-1 0 0 0,1 0 0 0 0,1 0 0 0 0,0 0 0 0 0,2-1 0 0 0,10 18 0 0 0,15 36 0 0 0,7 25 0 0 0,3-10 0 0 0,-41-82 2 0 0,-1 0 8 0 0,1 0 1 0 0,-1 0-1 0 0,1 0 0 0 0,1-1 1 0 0,-1 0-1 0 0,8 10 1 0 0,-10-15-9 0 0,-1 1-1 0 0,1 0 1 0 0,-1 0 0 0 0,1 0 0 0 0,-1 0-1 0 0,1 0 1 0 0,-1 0 0 0 0,1 0 0 0 0,-1 0-1 0 0,0 0 1 0 0,0 0 0 0 0,0 0 0 0 0,1 0 0 0 0,-1 1-1 0 0,0-1 1 0 0,0 0 0 0 0,-1 0 0 0 0,1 0-1 0 0,0 0 1 0 0,0 0 0 0 0,0 0 0 0 0,-1 0 0 0 0,1 0-1 0 0,0 0 1 0 0,-1 0 0 0 0,1 0 0 0 0,-1 0-1 0 0,0 1 1 0 0,-21 28-436 0 0,17-24 178 0 0,-4 7-443 0 0,-13 23-1 0 0,11-18-393 0 0,-6 10-731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07.685"/>
    </inkml:context>
    <inkml:brush xml:id="br0">
      <inkml:brushProperty name="width" value="0.1" units="cm"/>
      <inkml:brushProperty name="height" value="0.1" units="cm"/>
      <inkml:brushProperty name="color" value="#E71224"/>
    </inkml:brush>
  </inkml:definitions>
  <inkml:trace contextRef="#ctx0" brushRef="#br0">1448 72 919 0 0,'0'-3'181'0'0,"-1"0"0"0"0,1 0-1 0 0,-1 1 1 0 0,0-1 0 0 0,0 0-1 0 0,0 1 1 0 0,0-1 0 0 0,0 1-1 0 0,0-1 1 0 0,-1 1 0 0 0,1-1-1 0 0,-1 1 1 0 0,0 0 0 0 0,0 0-1 0 0,0 0 1 0 0,0 0 0 0 0,0 0-1 0 0,0 0 1 0 0,0 0 0 0 0,-1 1-1 0 0,-2-2 1 0 0,0 0-104 0 0,0 0 0 0 0,0 1 0 0 0,0 0 0 0 0,0 0 0 0 0,0 0 0 0 0,0 0 0 0 0,-1 1-1 0 0,1 0 1 0 0,-12-1 0 0 0,-249 24 2257 0 0,171-11-1950 0 0,10-5 154 0 0,-103-8 0 0 0,56-1 126 0 0,20-2-256 0 0,-38 1-167 0 0,-132 41-654 0 0,242-29 103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5:00.639"/>
    </inkml:context>
    <inkml:brush xml:id="br0">
      <inkml:brushProperty name="width" value="0.1" units="cm"/>
      <inkml:brushProperty name="height" value="0.1" units="cm"/>
      <inkml:brushProperty name="color" value="#F4F91B"/>
    </inkml:brush>
  </inkml:definitions>
  <inkml:trace contextRef="#ctx0" brushRef="#br0">7400 1308 1639 0 0,'2'-1'57'0'0,"-1"0"0"0"0,1 0-1 0 0,-1 0 1 0 0,1 0-1 0 0,0 0 1 0 0,0 1 0 0 0,-1-1-1 0 0,1 1 1 0 0,0-1-1 0 0,0 1 1 0 0,-1 0 0 0 0,1 0-1 0 0,3-1 1 0 0,-4 2 21 0 0,1-1 0 0 0,-1 0 0 0 0,0 0 0 0 0,1-1 0 0 0,-1 1 0 0 0,0 0 0 0 0,1 0 0 0 0,-1-1 0 0 0,0 1 0 0 0,0 0 0 0 0,1-1 0 0 0,-1 1 0 0 0,0-1 0 0 0,0 0 0 0 0,0 1 0 0 0,0-1-1 0 0,1 0 1 0 0,-1 0 0 0 0,0 0 0 0 0,-1 0 0 0 0,3-2 0 0 0,-3 3-49 0 0,0-1-1 0 0,0 1 0 0 0,1-1 0 0 0,-1 0 0 0 0,0 1 1 0 0,0-1-1 0 0,0 1 0 0 0,0-1 0 0 0,0 0 0 0 0,0 1 1 0 0,0-1-1 0 0,-1 1 0 0 0,1-1 0 0 0,0 0 0 0 0,0 1 0 0 0,0-1 1 0 0,-1 1-1 0 0,1-1 0 0 0,0 1 0 0 0,0-1 0 0 0,-1 1 1 0 0,1-1-1 0 0,-1 1 0 0 0,1-1 0 0 0,0 1 0 0 0,-1-1 1 0 0,1 1-1 0 0,-1 0 0 0 0,1-1 0 0 0,-1 1 0 0 0,1 0 0 0 0,-1-1 1 0 0,1 1-1 0 0,-2 0 0 0 0,-27-13 573 0 0,10 5 407 0 0,3 1 486 0 0,15 7-1376 0 0,0 0-1 0 0,0-1 0 0 0,-1 1 1 0 0,1 0-1 0 0,0-1 1 0 0,0 1-1 0 0,0 0 1 0 0,0-1-1 0 0,0 1 1 0 0,0-1-1 0 0,1 0 0 0 0,-1 1 1 0 0,0-1-1 0 0,0 0 1 0 0,0 0-1 0 0,0 1 1 0 0,1-1-1 0 0,-1 0 0 0 0,0 0 1 0 0,0-1-1 0 0,1 1-26 0 0,-1 0 0 0 0,1 1 0 0 0,-1-1 0 0 0,1 1 0 0 0,-1-1 0 0 0,1 1 0 0 0,-1-1 0 0 0,1 1 0 0 0,-1-1 1 0 0,1 1-1 0 0,-1 0 0 0 0,1-1 0 0 0,-1 1 0 0 0,0 0 0 0 0,1 0 0 0 0,-1-1 0 0 0,0 1 0 0 0,1 0 0 0 0,-1 0 0 0 0,0 0 0 0 0,1 0 0 0 0,-1 0 0 0 0,0-1 0 0 0,1 1 0 0 0,-1 1 0 0 0,0-1 0 0 0,0 0 0 0 0,1 0 0 0 0,-1 0 0 0 0,0 0 0 0 0,1 0 0 0 0,-1 1 0 0 0,1-1 0 0 0,-2 1 0 0 0,-7 0 109 0 0,-26-3 1424 0 0,31 2-1468 0 0,0 0 1 0 0,0 0 0 0 0,0 0-1 0 0,0 1 1 0 0,0-1 0 0 0,-4 2 0 0 0,-17 1 336 0 0,-9-2 16 0 0,14 0-16 0 0,-24-2 0 0 0,-60-10 998 0 0,82 11-1122 0 0,1 0 0 0 0,-40 7 0 0 0,34-3-92 0 0,-30-1 0 0 0,1-3 107 0 0,5-1 35 0 0,-58 6 0 0 0,-138 4 90 0 0,185-9-255 0 0,-50 5 19 0 0,66-1-156 0 0,-62-3 0 0 0,-113-7 376 0 0,-83 14-66 0 0,271-10-349 0 0,-32-5 1 0 0,-4 0 70 0 0,24 4-102 0 0,1 3-1 0 0,-51 5 0 0 0,75-3-23 0 0,0-1 1 0 0,0 0-1 0 0,1-2 0 0 0,-1 0 1 0 0,-24-5-1 0 0,21 3 17 0 0,-1 1 0 0 0,1 1 0 0 0,-25 2 0 0 0,8-1 8 0 0,1 1-29 0 0,-8-1 34 0 0,-86-9-1 0 0,105 5-31 0 0,0 1 1 0 0,-54 2-1 0 0,-120 13-10 0 0,-120 9 106 0 0,141-12-45 0 0,103-6-80 0 0,35-3 30 0 0,23-1-1 0 0,-28 4 0 0 0,-109 6 28 0 0,84-6-34 0 0,-66-3 38 0 0,71-1 17 0 0,-129-20-1 0 0,178 19-60 0 0,0 1-1 0 0,0 1 1 0 0,0 0-1 0 0,-27 5 1 0 0,-31 1 12 0 0,8-1 43 0 0,45-3-64 0 0,20-1 0 0 0,-1-1 0 0 0,1 1 0 0 0,-1-1 0 0 0,1 0 0 0 0,-8-1 0 0 0,7 1 8 0 0,-1 0 0 0 0,0 0 1 0 0,1 0-1 0 0,-9 2 0 0 0,-11 0 15 0 0,-2 0-23 0 0,0 1 0 0 0,-50 11 0 0 0,43-6 0 0 0,-35 2 0 0 0,-9 2 0 0 0,21-2 0 0 0,13-4 0 0 0,-1-2 0 0 0,-78-3 0 0 0,83-1 0 0 0,28 0 0 0 0,0 0 0 0 0,-16-2 0 0 0,-56-4 0 0 0,38 4 0 0 0,-119-6 97 0 0,-84-7 51 0 0,198 11-144 0 0,1 3 0 0 0,-59 5-1 0 0,-10 1-3 0 0,67-2 14 0 0,-104 18 0 0 0,112-12-5 0 0,0-3 0 0 0,0-1 0 0 0,-70-2 0 0 0,81-4 4 0 0,1-3 0 0 0,0 0-1 0 0,0-2 1 0 0,-51-16 0 0 0,-29-17-13 0 0,34 17 53 0 0,73 22-51 0 0,0 0-1 0 0,1 0 0 0 0,-1 0 1 0 0,0 0-1 0 0,0 1 0 0 0,0 0 1 0 0,1 0-1 0 0,-1 0 0 0 0,-6 3 1 0 0,5-2-3 0 0,0 0 1 0 0,0 0-1 0 0,0-1 1 0 0,-12 1-1 0 0,-8 0 11 0 0,22-1-6 0 0,-1 0 1 0 0,1-1-1 0 0,-1 1 0 0 0,1-1 1 0 0,0-1-1 0 0,-1 1 0 0 0,1 0 1 0 0,-1-1-1 0 0,-4-1 0 0 0,8 1 12 0 0,0 1-1 0 0,0-1 0 0 0,1 0 1 0 0,-1 0-1 0 0,0 0 0 0 0,0 1 1 0 0,0-1-1 0 0,1 0 0 0 0,-1 0 1 0 0,0 0-1 0 0,1 0 0 0 0,-1 0 0 0 0,1-1 1 0 0,-1 1-1 0 0,1 0 0 0 0,-1 0 1 0 0,1 0-1 0 0,0 0 0 0 0,0 0 1 0 0,-1-1-1 0 0,1-1 0 0 0,-1-28 232 0 0,1 27-228 0 0,1-11 68 0 0,1 0 0 0 0,0 0-1 0 0,1 1 1 0 0,9-25 0 0 0,4-26 67 0 0,-4-74-6 0 0,-8 60-92 0 0,-3 59-37 0 0,-2 0-1 0 0,-1 0 1 0 0,0 1 0 0 0,-1-1-1 0 0,-10-29 1 0 0,3 8-3 0 0,-3-1-16 0 0,9 33 0 0 0,1-1 0 0 0,0 1 0 0 0,-2-13 0 0 0,3 3 0 0 0,1 0 0 0 0,1 0 0 0 0,5-35 0 0 0,-2 20 0 0 0,-2 12 9 0 0,-2 1 1 0 0,0 0-1 0 0,-7-33 0 0 0,3 28 5 0 0,-1-44-1 0 0,6 63-13 0 0,0 4 0 0 0,0 0 0 0 0,0 0 0 0 0,0-1 0 0 0,0 1 0 0 0,0 0 0 0 0,0 0 0 0 0,1-1 0 0 0,0 1 0 0 0,0 0 0 0 0,0 0 0 0 0,0 0 0 0 0,0 0 0 0 0,4-6 0 0 0,-1 7 0 0 0,0-1 0 0 0,0 1 0 0 0,0 0 0 0 0,0 0 0 0 0,1 0 0 0 0,-1 1 0 0 0,1-1 0 0 0,-1 1 0 0 0,1 0 0 0 0,0 0 0 0 0,-1 1 0 0 0,1-1 0 0 0,7 2 0 0 0,29-7 0 0 0,-22 1 0 0 0,0 1 0 0 0,22-1 0 0 0,-18 3 0 0 0,24-7 0 0 0,-19 4 0 0 0,1 2 0 0 0,0 0 0 0 0,40 2 0 0 0,-63 1 0 0 0,65 0-32 0 0,123-16 0 0 0,-77 2 32 0 0,131 1 0 0 0,-57 5 0 0 0,31 0 0 0 0,-3 0 0 0 0,-156 4 0 0 0,157-4 0 0 0,151 8 0 0 0,-163-2 0 0 0,-54-1 0 0 0,153 6 0 0 0,-137 5 0 0 0,180 4 0 0 0,-194-1 0 0 0,-27-2 0 0 0,358 6 0 0 0,-407-8 0 0 0,140 30 0 0 0,-43-4 0 0 0,-13-19 0 0 0,-58-7 0 0 0,189 23 0 0 0,-195-22 0 0 0,141-9 0 0 0,-156-3 0 0 0,63-5 0 0 0,-94 5 0 0 0,1 3 0 0 0,0 2 0 0 0,0 2 0 0 0,65 12 0 0 0,-90-11 0 0 0,0-2 0 0 0,48-2 0 0 0,-28-1 0 0 0,342-32 0 0 0,-390 33 0 0 0,38-3 0 0 0,59 3 0 0 0,-41 1 0 0 0,-5-1 0 0 0,-9 2 0 0 0,-1-3 0 0 0,0-2 0 0 0,52-9 0 0 0,-63 7 0 0 0,0 2 0 0 0,57 0 0 0 0,-83 3 0 0 0,69 11 0 0 0,-72-11 0 0 0,0 0 0 0 0,-1 0 0 0 0,1 0 0 0 0,-1 0 0 0 0,1 1 0 0 0,0-1 0 0 0,-1 1 0 0 0,1 0 0 0 0,-1 0 0 0 0,1 0 0 0 0,-1 0 0 0 0,0 0 0 0 0,1 1 0 0 0,-1-1 0 0 0,0 1 0 0 0,0-1 0 0 0,0 1 0 0 0,0 0 0 0 0,2 3 0 0 0,-1-1 0 0 0,-1-1 0 0 0,1 1 0 0 0,-1 0 0 0 0,0 1 0 0 0,-1-1 0 0 0,1 0 0 0 0,-1 0 0 0 0,0 1 0 0 0,0-1 0 0 0,1 8 0 0 0,-1 5 0 0 0,-1 1 0 0 0,-1 0 0 0 0,0-1 0 0 0,-7 31 0 0 0,-49 165-1095 0 0,3-13-602 0 0,23-42-2646 0 0,18-74-3802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5:06.724"/>
    </inkml:context>
    <inkml:brush xml:id="br0">
      <inkml:brushProperty name="width" value="0.1" units="cm"/>
      <inkml:brushProperty name="height" value="0.1" units="cm"/>
      <inkml:brushProperty name="color" value="#F4F91B"/>
    </inkml:brush>
  </inkml:definitions>
  <inkml:trace contextRef="#ctx0" brushRef="#br0">587 9 455 0 0,'1'1'200'0'0,"1"1"-1"0"0,0 0 1 0 0,-1 0-1 0 0,1-1 1 0 0,-1 1-1 0 0,0 0 0 0 0,0 0 1 0 0,2 3-1 0 0,-3-4-153 0 0,0-1-1 0 0,0 0 1 0 0,0 1-1 0 0,0-1 1 0 0,0 0-1 0 0,0 1 1 0 0,0-1-1 0 0,0 0 1 0 0,0 0-1 0 0,0 1 1 0 0,0-1-1 0 0,0 0 1 0 0,0 1-1 0 0,0-1 1 0 0,0 0-1 0 0,0 0 1 0 0,0 1-1 0 0,-1-1 1 0 0,1 0-1 0 0,0 1 1 0 0,0-1-1 0 0,0 0 0 0 0,0 0 1 0 0,-1 1-1 0 0,1-1 1 0 0,0 0-1 0 0,-14 3 262 0 0,-25-3 1045 0 0,-32 0-860 0 0,-9 2-256 0 0,65-2-16 0 0,1 0 0 0 0,-1-1 0 0 0,0-1 1 0 0,-22-5-1 0 0,23 4 22 0 0,-1 0 0 0 0,0 1 0 0 0,0 0-1 0 0,-20 2 1 0 0,-21 7-135 0 0,44-5-17 0 0,0 0-1 0 0,-1 0 1 0 0,1-1 0 0 0,-1-1-1 0 0,1 0 1 0 0,-1 0-1 0 0,0-1 1 0 0,-22-6 0 0 0,34 7-52 0 0,0 0 1 0 0,0-1 0 0 0,0 1-1 0 0,1 0 1 0 0,-1-1 0 0 0,0 1-1 0 0,0-1 1 0 0,0 1 0 0 0,1-1-1 0 0,-1 1 1 0 0,0-1 0 0 0,1 1-1 0 0,-1-1 1 0 0,0 0 0 0 0,0-1-1 0 0,1 2-24 0 0,0-1-1 0 0,0 1 1 0 0,0 0-1 0 0,0-1 1 0 0,0 1-1 0 0,0-1 1 0 0,1 1-1 0 0,-1 0 1 0 0,0-1-1 0 0,0 1 1 0 0,0-1-1 0 0,1 1 0 0 0,-1 0 1 0 0,0-1-1 0 0,0 1 1 0 0,1 0-1 0 0,-1-1 1 0 0,0 1-1 0 0,1 0 1 0 0,-1 0-1 0 0,0-1 1 0 0,1 1-1 0 0,-1 0 1 0 0,0 0-1 0 0,1-1 1 0 0,-1 1-1 0 0,1 0 1 0 0,-1 0-1 0 0,0 0 1 0 0,1 0-1 0 0,-1 0 1 0 0,1 0-1 0 0,-1 0 1 0 0,1 0-1 0 0,-1 0 1 0 0,1 0-1 0 0,12-3-34 0 0,1 1 0 0 0,-1 0 0 0 0,1 1-1 0 0,-1 1 1 0 0,1 0 0 0 0,-1 1 0 0 0,26 4 0 0 0,-17-1-217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5:25.138"/>
    </inkml:context>
    <inkml:brush xml:id="br0">
      <inkml:brushProperty name="width" value="0.1" units="cm"/>
      <inkml:brushProperty name="height" value="0.1" units="cm"/>
      <inkml:brushProperty name="color" value="#F4F91B"/>
    </inkml:brush>
  </inkml:definitions>
  <inkml:trace contextRef="#ctx0" brushRef="#br0">357 1225 1583 0 0,'-1'-1'-18'0'0,"-15"-7"869"0"0,-34-12 1 0 0,45 18-678 0 0,1 1 0 0 0,-1 0-1 0 0,1 0 1 0 0,-1 0 0 0 0,0 1 0 0 0,1-1 0 0 0,-1 1 0 0 0,0 0 0 0 0,0 1 0 0 0,1-1-1 0 0,-1 1 1 0 0,0 0 0 0 0,-5 2 0 0 0,9-3-121 0 0,1 0 0 0 0,-1 0 0 0 0,0 1-1 0 0,1-1 1 0 0,-1 0 0 0 0,0 1 0 0 0,1-1 0 0 0,-1 0 0 0 0,1 1 0 0 0,-1-1-1 0 0,0 1 1 0 0,1-1 0 0 0,-1 1 0 0 0,1-1 0 0 0,-1 1 0 0 0,1 0 0 0 0,0-1-1 0 0,-1 1 1 0 0,1-1 0 0 0,0 1 0 0 0,-1 0 0 0 0,1-1 0 0 0,0 1 0 0 0,0 0-1 0 0,-1 1 1 0 0,1-1 22 0 0,0 0 0 0 0,1 0 1 0 0,-1 1-1 0 0,0-1 0 0 0,1 0 0 0 0,-1 0 0 0 0,0 0 0 0 0,1 0 0 0 0,-1 0 0 0 0,1 1 0 0 0,0-1 0 0 0,-1 0 0 0 0,1 0 0 0 0,1 0 1 0 0,1 3 105 0 0,0-1 1 0 0,1 1-1 0 0,-1-1 1 0 0,1 0 0 0 0,0 0-1 0 0,0-1 1 0 0,5 3-1 0 0,7 1 194 0 0,0-1-1 0 0,1-1 1 0 0,0-1-1 0 0,-1 0 1 0 0,29 1-1 0 0,-3 0 171 0 0,-26-3-284 0 0,0-1 0 0 0,0 0 0 0 0,30-5 0 0 0,49-13 708 0 0,-72 13-718 0 0,235-30 1547 0 0,-178 27-1524 0 0,83 0 313 0 0,-59 4-102 0 0,-78 2-285 0 0,-11 0-115 0 0,0 1 1 0 0,19 2-1 0 0,1 0 76 0 0,0-2-1 0 0,0-1 1 0 0,0-2 0 0 0,55-13-1 0 0,8-1 80 0 0,-54 14-10 0 0,78 3 0 0 0,-2 0-33 0 0,132 6 497 0 0,-170 0-616 0 0,18-3-29 0 0,-51-2 7 0 0,1 2-1 0 0,76 13 1 0 0,-49-1 18 0 0,139 7-1 0 0,152-18 567 0 0,-122-25-295 0 0,-219 22-298 0 0,35 4-1 0 0,-39-2-14 0 0,1-1-1 0 0,33-2 1 0 0,-30-4 28 0 0,36-9-1 0 0,2-2 14 0 0,-49 12-36 0 0,-1-1 0 0 0,1 0 0 0 0,-1-1-1 0 0,0-1 1 0 0,0-1 0 0 0,20-14 0 0 0,-21 14-18 0 0,-5 3 44 0 0,0 0 0 0 0,0-1 0 0 0,-1 0 0 0 0,1-1 0 0 0,-1 0 0 0 0,-1 0 0 0 0,13-15 0 0 0,-17 16-18 0 0,0 0-1 0 0,-1 0 0 0 0,1-1 0 0 0,-1 1 0 0 0,-1-1 0 0 0,1 1 0 0 0,-1-1 0 0 0,0-9 1 0 0,0-3 133 0 0,-2-32 1 0 0,0 32-108 0 0,0 1 0 0 0,1 0 0 0 0,0-1 0 0 0,2 1 0 0 0,0 0 0 0 0,1 0 0 0 0,9-29 0 0 0,1 9-16 0 0,-2 0-1 0 0,-1-1 0 0 0,-2-1 1 0 0,5-64-1 0 0,-11-131 154 0 0,-3 227-205 0 0,1 0-1 0 0,-1 1 1 0 0,0-1-1 0 0,-1 0 1 0 0,0 0-1 0 0,0 1 1 0 0,-1-1 0 0 0,0 1-1 0 0,0 0 1 0 0,0 0-1 0 0,-1 0 1 0 0,0 0-1 0 0,-1 0 1 0 0,1 1 0 0 0,-1 0-1 0 0,-1 0 1 0 0,1 0-1 0 0,-1 1 1 0 0,0 0-1 0 0,0 0 1 0 0,0 0-1 0 0,-1 1 1 0 0,0 0 0 0 0,-9-5-1 0 0,-8 0-2 0 0,-1 1 0 0 0,1 1 0 0 0,-1 1 0 0 0,-1 1 0 0 0,1 1 0 0 0,-1 1 0 0 0,1 1 0 0 0,-45 3 0 0 0,-148 2-26 0 0,118-4 457 0 0,-138 16 0 0 0,-16 16-1299 0 0,182-22 851 0 0,37-4 18 0 0,-65 1-1 0 0,-77-10 1827 0 0,-77 8-1853 0 0,166 0-874 0 0,-114-8-1 0 0,71-11 911 0 0,-118-7 2004 0 0,86 26-2027 0 0,-71-2-1950 0 0,-2-19 3574 0 0,-1-1-1615 0 0,235 18-36 0 0,-345-18-1511 0 0,294 15 1551 0 0,0 1 0 0 0,0 3 0 0 0,-61 9 0 0 0,112-9 0 0 0,-6-1-1 0 0,-1 1 0 0 0,1 1-1 0 0,-1 0 1 0 0,1 0 0 0 0,0 0 0 0 0,0 1 0 0 0,0 0 0 0 0,-9 6-1 0 0,13-8 0 0 0,1 1-1 0 0,-1 0 0 0 0,1 0 0 0 0,0 0 0 0 0,0 0 1 0 0,0 1-1 0 0,0-1 0 0 0,0 1 0 0 0,0 0 0 0 0,1-1 1 0 0,-1 1-1 0 0,1 1 0 0 0,0-1 0 0 0,0 0 0 0 0,0 1 1 0 0,0-1-1 0 0,1 1 0 0 0,-3 5 0 0 0,-3 20-10 0 0,1 0-1 0 0,2 1 1 0 0,1-1 0 0 0,0 40-1 0 0,14 120 7 0 0,-5-108-2 0 0,13 150-44 0 0,-13-54 53 0 0,2-85 0 0 0,-8-91 0 0 0,0-1 0 0 0,0 0 0 0 0,0 1 0 0 0,0-1 0 0 0,0 1 0 0 0,0-1 0 0 0,0 0 0 0 0,0 1 0 0 0,0-1 0 0 0,0 1 0 0 0,0-1 0 0 0,0 0 0 0 0,0 1 0 0 0,1-1 0 0 0,-1 0 0 0 0,0 1 0 0 0,0-1 0 0 0,0 1 0 0 0,1-1 0 0 0,-1 0 0 0 0,0 0 0 0 0,0 1 0 0 0,1-1 0 0 0,-1 0 0 0 0,0 1 0 0 0,1-1 0 0 0,-1 0 3 0 0,1 0 0 0 0,-1 0 0 0 0,0-1 0 0 0,1 1 0 0 0,-1 0-1 0 0,0 0 1 0 0,1 0 0 0 0,-1-1 0 0 0,0 1 0 0 0,1 0 0 0 0,-1 0 0 0 0,0-1 0 0 0,0 1 0 0 0,1 0-1 0 0,-1-1 1 0 0,0 1 0 0 0,0 0 0 0 0,0-1 0 0 0,0 1 0 0 0,1 0 0 0 0,-1-1 0 0 0,0 1 0 0 0,0 0-1 0 0,0-1 1 0 0,0 1 0 0 0,0-1 0 0 0,0 1 0 0 0,0 0 0 0 0,0-1 0 0 0,0 0 0 0 0,0 1-3 0 0,0 0 1 0 0,0 0-1 0 0,1 0 1 0 0,-1-1 0 0 0,0 1-1 0 0,0 0 1 0 0,0 0-1 0 0,0 0 1 0 0,0 0 0 0 0,0-1-1 0 0,0 1 1 0 0,0 0-1 0 0,0 0 1 0 0,0 0 0 0 0,0-1-1 0 0,0 1 1 0 0,0 0-1 0 0,0 0 1 0 0,0 0-1 0 0,0-1 1 0 0,0 1 0 0 0,0 0-1 0 0,0 0 1 0 0,0 0-1 0 0,0-1 1 0 0,0 1 0 0 0,0 0-1 0 0,0 0 1 0 0,0 0-1 0 0,-1 0 1 0 0,1-1 0 0 0,0 1-1 0 0,0 0 1 0 0,0 0-1 0 0,0 0 1 0 0,0 0 0 0 0,-1 0-1 0 0,1 0 1 0 0,0-1-1 0 0,0 1 1 0 0,0 0-1 0 0,0 0 1 0 0,-1 0 0 0 0,1 0-1 0 0,0 0 1 0 0,0 0-1 0 0,0 0 1 0 0,0 0 0 0 0,-1 0-1 0 0,1 0 1 0 0,0 0-1 0 0,0 0 1 0 0,0 0 0 0 0,-1 0-1 0 0,1 0 1 0 0,0 0-1 0 0,0 0 1 0 0,0 0 0 0 0,-1 0-1 0 0,1 0 1 0 0,0 0-1 0 0,0 0 1 0 0,0 0 0 0 0,-1 0-1 0 0,-4 5-460 0 0,0 0 1 0 0,1 0-1 0 0,-1 0 0 0 0,1 1 0 0 0,0-1 0 0 0,0 1 1 0 0,1 0-1 0 0,-1 0 0 0 0,-2 7 0 0 0,-4 7-4264 0 0,-5 7-2090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5:47.881"/>
    </inkml:context>
    <inkml:brush xml:id="br0">
      <inkml:brushProperty name="width" value="0.1" units="cm"/>
      <inkml:brushProperty name="height" value="0.1" units="cm"/>
      <inkml:brushProperty name="color" value="#F4F91B"/>
    </inkml:brush>
  </inkml:definitions>
  <inkml:trace contextRef="#ctx0" brushRef="#br0">111 117 455 0 0,'-85'10'7742'0'0,"61"-10"-4680"0"0,23 4-2932 0 0,1 0 0 0 0,0 0-1 0 0,0 0 1 0 0,0 0 0 0 0,1 0 0 0 0,0 4-1 0 0,-1-7-84 0 0,1 0 1 0 0,-1 0-1 0 0,1 0 0 0 0,-1 0 0 0 0,1 0 0 0 0,-1 0 0 0 0,1 0 0 0 0,0 0 1 0 0,0 0-1 0 0,-1 0 0 0 0,1-1 0 0 0,0 1 0 0 0,0 0 0 0 0,0 0 0 0 0,0-1 1 0 0,0 1-1 0 0,0 0 0 0 0,0-1 0 0 0,0 1 0 0 0,0-1 0 0 0,0 0 0 0 0,0 1 1 0 0,0-1-1 0 0,2 0 0 0 0,33 3 1269 0 0,-10-1-733 0 0,-7 1-311 0 0,0-1-1 0 0,-1-1 1 0 0,1 0-1 0 0,33-4 0 0 0,-40 3-184 0 0,128-21 659 0 0,-101 13-536 0 0,-5 0 125 0 0,57-21-1 0 0,-59 18-137 0 0,-1 1-1 0 0,40-7 0 0 0,351-30 556 0 0,-420 47-748 0 0,497-33 766 0 0,-451 31-668 0 0,-1 2-1 0 0,1 2 0 0 0,60 11 1 0 0,-70-6-29 0 0,10 2 98 0 0,0 2 0 0 0,79 29 0 0 0,-120-38-137 0 0,35 14 211 0 0,-39-15-210 0 0,0 0 0 0 0,0 0 0 0 0,0-1 0 0 0,0 1 0 0 0,0-1 0 0 0,1 0 0 0 0,-1 0 0 0 0,0 0 0 0 0,0 0 0 0 0,7-2 0 0 0,-10 2-30 0 0,0 0 1 0 0,0 0-1 0 0,0 0 1 0 0,1 0-1 0 0,-1 0 1 0 0,0 0-1 0 0,0 0 1 0 0,0 0-1 0 0,0 0 1 0 0,1-1-1 0 0,-1 1 1 0 0,0 0-1 0 0,0 0 1 0 0,0 0-1 0 0,0 0 1 0 0,0 0-1 0 0,1 0 1 0 0,-1-1-1 0 0,0 1 1 0 0,0 0-1 0 0,0 0 1 0 0,0 0-1 0 0,0 0 1 0 0,0 0 0 0 0,0-1-1 0 0,0 1 1 0 0,1 0-1 0 0,-1 0 1 0 0,0 0-1 0 0,0-1 1 0 0,0 1-1 0 0,0 0 1 0 0,0 0-1 0 0,0 0 1 0 0,0-1-1 0 0,0 1 1 0 0,0 0-1 0 0,0 0 1 0 0,0 0-1 0 0,0 0 1 0 0,0-1-1 0 0,0 1 1 0 0,-1 0-1 0 0,1 0 1 0 0,0 0-1 0 0,0-1 1 0 0,0 1 0 0 0,0 0-1 0 0,-1 0 2 0 0,1-1 0 0 0,0 1 1 0 0,-1-1-1 0 0,1 1 0 0 0,0 0 0 0 0,-1-1 0 0 0,1 1 0 0 0,-1 0 1 0 0,1 0-1 0 0,-1-1 0 0 0,1 1 0 0 0,-1 0 0 0 0,1 0 0 0 0,-1 0 0 0 0,1-1 1 0 0,-1 1-1 0 0,1 0 0 0 0,-2 0 0 0 0,0 0-5 0 0,0 1 0 0 0,0-1 0 0 0,-1 1-1 0 0,1-1 1 0 0,0 1 0 0 0,0 0 0 0 0,0 0 0 0 0,0 0-1 0 0,0 0 1 0 0,0 0 0 0 0,0 0 0 0 0,-3 3 0 0 0,-22 21-616 0 0,15-14-424 0 0,-2 3-458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5:49.421"/>
    </inkml:context>
    <inkml:brush xml:id="br0">
      <inkml:brushProperty name="width" value="0.1" units="cm"/>
      <inkml:brushProperty name="height" value="0.1" units="cm"/>
      <inkml:brushProperty name="color" value="#F4F91B"/>
    </inkml:brush>
  </inkml:definitions>
  <inkml:trace contextRef="#ctx0" brushRef="#br0">19 121 3223 0 0,'-8'9'367'0'0,"8"-8"-312"0"0,-1 0 0 0 0,1 1 0 0 0,-1-1 0 0 0,0 0 0 0 0,0 0 0 0 0,0 0-1 0 0,1 0 1 0 0,-1 0 0 0 0,0 0 0 0 0,-3 1 0 0 0,6-6 606 0 0,-1 0 0 0 0,0-1 1 0 0,1 1-1 0 0,0 0 0 0 0,0-1 0 0 0,3-3 0 0 0,-3 5-425 0 0,1 1 0 0 0,-1-1 1 0 0,1 1-1 0 0,0-1 0 0 0,0 1 0 0 0,0 0 0 0 0,0 0 1 0 0,0 0-1 0 0,0 0 0 0 0,6-2 0 0 0,-1 2-21 0 0,0 0 0 0 0,0 1 0 0 0,15-2-1 0 0,125-11 1689 0 0,-48 8-784 0 0,157-29 1 0 0,-210 28-898 0 0,0 1 1 0 0,0 2 0 0 0,0 2-1 0 0,1 3 1 0 0,54 7 0 0 0,98 3-115 0 0,-176-10-82 0 0,79 1 200 0 0,123 9 203 0 0,110 22-237 0 0,-233-22-82 0 0,82 6 140 0 0,-9-16-177 0 0,-72-2-3 0 0,111 13 0 0 0,-95 2-38 0 0,176-3 0 0 0,-66-12-32 0 0,-121 2 0 0 0,33 7 0 0 0,-93-3 0 0 0,97-2 0 0 0,352-29 0 0 0,-378 25 82 0 0,45-2 52 0 0,-158 2-132 0 0,-1 1 0 0 0,1 0 0 0 0,-1 0 0 0 0,0 1 0 0 0,1 0 1 0 0,8 2-1 0 0,-15-3-4 0 0,1 0 1 0 0,0 1 0 0 0,0-1 0 0 0,0 1 0 0 0,0-1-1 0 0,0 1 1 0 0,0-1 0 0 0,-1 1 0 0 0,1-1-1 0 0,0 1 1 0 0,0 0 0 0 0,-1 0 0 0 0,1-1 0 0 0,0 1-1 0 0,-1 0 1 0 0,1 0 0 0 0,-1 0 0 0 0,1 0 0 0 0,0 1-1 0 0,-1-1-7 0 0,0 1 0 0 0,0-1 0 0 0,0 1 0 0 0,0-1 0 0 0,0 1 0 0 0,0 0 0 0 0,0-1 0 0 0,0 1 0 0 0,-1-1 0 0 0,1 1 0 0 0,-1-1 0 0 0,1 1-1 0 0,-1-1 1 0 0,1 1 0 0 0,-1-1 0 0 0,-1 2 0 0 0,-3 6-363 0 0,0-1 0 0 0,-1 1 0 0 0,-12 13 0 0 0,-11 7-3842 0 0,-9 5-1696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6:05.156"/>
    </inkml:context>
    <inkml:brush xml:id="br0">
      <inkml:brushProperty name="width" value="0.1" units="cm"/>
      <inkml:brushProperty name="height" value="0.1" units="cm"/>
      <inkml:brushProperty name="color" value="#F4F91B"/>
    </inkml:brush>
  </inkml:definitions>
  <inkml:trace contextRef="#ctx0" brushRef="#br0">6475 1262 455 0 0,'143'-6'1620'0'0,"-127"4"-1397"0"0,-15 2-111 0 0,1-1 0 0 0,0 1 0 0 0,0-1 0 0 0,0 1 0 0 0,-1 0 1 0 0,1 0-1 0 0,0 0 0 0 0,0 0 0 0 0,0 0 0 0 0,0 0 0 0 0,-1 0 1 0 0,1 1-1 0 0,0-1 0 0 0,0 1 0 0 0,-1-1 0 0 0,1 1 0 0 0,0 0 1 0 0,3 1-1 0 0,-5-2-76 0 0,0 1 0 0 0,0-1 0 0 0,0 0 0 0 0,0 0-1 0 0,1 0 1 0 0,-1 1 0 0 0,0-1 0 0 0,0 0 0 0 0,0 0 0 0 0,0 1 0 0 0,0-1 0 0 0,1 0 0 0 0,-1 0 0 0 0,0 1 0 0 0,0-1 0 0 0,0 0 0 0 0,0 0 0 0 0,0 1 0 0 0,0-1 0 0 0,0 0 0 0 0,0 0 0 0 0,0 1-1 0 0,0-1 1 0 0,0 0 0 0 0,0 0 0 0 0,0 1 0 0 0,0-1 0 0 0,-1 0 0 0 0,1 0 0 0 0,0 1 0 0 0,0-1 0 0 0,0 0 0 0 0,0 0 0 0 0,0 1 0 0 0,0-1 0 0 0,-1 0 0 0 0,1 0 0 0 0,0 0 0 0 0,0 1 0 0 0,0-1 0 0 0,-1 0-1 0 0,1 0 1 0 0,0 0 0 0 0,-1 1 4 0 0,1-1 0 0 0,-1 0 0 0 0,1 0 0 0 0,0 0 0 0 0,-1 0 0 0 0,1 0 0 0 0,-1 1 0 0 0,1-1-1 0 0,-1 0 1 0 0,1 0 0 0 0,-1 0 0 0 0,1 0 0 0 0,0 0 0 0 0,-1 0 0 0 0,1 0 0 0 0,-1-1 0 0 0,1 1 0 0 0,-1 0-1 0 0,1 0 1 0 0,-1 0 0 0 0,1 0 0 0 0,0-1 0 0 0,-1 1 0 0 0,1 0 0 0 0,-1 0 0 0 0,1-1 0 0 0,0 1 0 0 0,-1 0-1 0 0,1-1 1 0 0,-3 0 81 0 0,1 0 0 0 0,0-1 0 0 0,-1 1 0 0 0,1 0 0 0 0,-1 1 0 0 0,1-1 0 0 0,-1 0 0 0 0,1 1 0 0 0,-1-1 0 0 0,1 1 0 0 0,-1 0 0 0 0,0 0 0 0 0,1 0 0 0 0,-5 1 0 0 0,-19-3 280 0 0,2-4-2 0 0,-1 1-1 0 0,1 1 1 0 0,-41-1-1 0 0,-74 8 464 0 0,-14-1-382 0 0,91 1-225 0 0,-78 7 381 0 0,-99 19-135 0 0,185-20-402 0 0,-10 2-22 0 0,5-4-19 0 0,38-3-3 0 0,0-2 1 0 0,-32 1-1 0 0,-268-5 1188 0 0,129 2-886 0 0,81-2-181 0 0,72 0-35 0 0,1-2-1 0 0,-44-10 0 0 0,-28-3 255 0 0,-133 1 61 0 0,43 2-177 0 0,94 13-108 0 0,-57-4 147 0 0,59-4-138 0 0,1 4-1 0 0,-108 10 1 0 0,89 6-129 0 0,-245 16 314 0 0,279-22-301 0 0,-38 1-11 0 0,19-7 18 0 0,-98 2 122 0 0,151-1-169 0 0,-61-6 0 0 0,39 0 3 0 0,-196-4 282 0 0,209 4-252 0 0,-85-2 90 0 0,113 8-125 0 0,-11-1 61 0 0,-79 10 0 0 0,116-8-83 0 0,-9 2 0 0 0,-31 1 0 0 0,-31 2 0 0 0,42-4 43 0 0,1 1 0 0 0,-46 10-1 0 0,28 0-42 0 0,-16 3 0 0 0,-85 11 64 0 0,42-7 0 0 0,55-11-69 0 0,22-3 66 0 0,-58 1 1 0 0,-3-10 66 0 0,55-3-106 0 0,12 2 36 0 0,-35-1 0 0 0,-28 9 134 0 0,86-4-172 0 0,0 0 0 0 0,0 0 0 0 0,1-1-1 0 0,-1 0 1 0 0,0-1 0 0 0,-7-2 0 0 0,14 4-15 0 0,0-1 1 0 0,0 1-1 0 0,0 0 0 0 0,0-1 1 0 0,0 1-1 0 0,0 0 0 0 0,0 0 1 0 0,0 0-1 0 0,-1 0 0 0 0,1 0 1 0 0,0 0-1 0 0,0 0 0 0 0,0 0 1 0 0,0 0-1 0 0,0 0 0 0 0,0 1 1 0 0,0-1-1 0 0,0 0 0 0 0,0 1 1 0 0,0-1-1 0 0,-1 1 0 0 0,-27-2 59 0 0,15 2-64 0 0,8 0 3 0 0,1 0 1 0 0,0-1 0 0 0,0 0 0 0 0,-8 0 0 0 0,13-1 2 0 0,-1 1 0 0 0,0 0 0 0 0,0 0-1 0 0,0 0 1 0 0,1 0 0 0 0,-1-1 0 0 0,0 1 0 0 0,1 0 0 0 0,-1 0 0 0 0,0-1 0 0 0,0 1 0 0 0,1-1 0 0 0,-1 1 0 0 0,1-1 0 0 0,-1 1 0 0 0,0-1 0 0 0,1 1 0 0 0,-1-1 0 0 0,1 1 0 0 0,-1-1 0 0 0,1 0 0 0 0,-1 1-1 0 0,1-1 1 0 0,0 0 0 0 0,-1 1 0 0 0,1-1 0 0 0,0 0 0 0 0,0 0 0 0 0,-1 1 0 0 0,1-1 0 0 0,0 0 0 0 0,0 0 0 0 0,0 1 0 0 0,0-2 0 0 0,-4-62 1026 0 0,5 49-900 0 0,0 0 0 0 0,1-1 1 0 0,4-15-1 0 0,-1 12-64 0 0,-4 10-29 0 0,-1 0 0 0 0,0 0-1 0 0,0 0 1 0 0,-1-9 0 0 0,0 9-2 0 0,0 0 1 0 0,1 0-1 0 0,0 1 1 0 0,1-1-1 0 0,1-11 1 0 0,1 4 22 0 0,-1-1 0 0 0,-1 0 1 0 0,0 0-1 0 0,-2 0 0 0 0,-4-31 0 0 0,0-26 155 0 0,4 62-192 0 0,0-1 1 0 0,-1 1 0 0 0,0 0-1 0 0,-1 0 1 0 0,-1 0 0 0 0,0 0-1 0 0,-9-19 1 0 0,7 18-8 0 0,0 0 0 0 0,1-1 0 0 0,1 0 0 0 0,0 0 0 0 0,1 0 0 0 0,0 0 0 0 0,-1-27 0 0 0,2 5 45 0 0,1 23-17 0 0,0 0 0 0 0,3-22-1 0 0,2-72 148 0 0,-4 102-190 0 0,1-16 38 0 0,1 0-1 0 0,0 0 0 0 0,2 0 1 0 0,9-30-1 0 0,-6 26-4 0 0,-5 14-26 0 0,2 0-1 0 0,-1 0 1 0 0,6-10-1 0 0,-8 17-7 0 0,1 1 0 0 0,0 0 0 0 0,0 0 0 0 0,0 0 0 0 0,0 0 0 0 0,0 1 0 0 0,1-1 0 0 0,-1 1 0 0 0,1-1 0 0 0,0 1 0 0 0,0 0 0 0 0,0 0 0 0 0,0 0 0 0 0,0 0 0 0 0,0 1 0 0 0,5-2 0 0 0,0 0 0 0 0,0 1 0 0 0,0 1 0 0 0,1 0 0 0 0,-1 0 0 0 0,16 1 0 0 0,20-1 0 0 0,104 4 0 0 0,-55 3 0 0 0,162-10 0 0 0,-99-13 0 0 0,182-14 0 0 0,-19 10-51 0 0,-159 8 1049 0 0,-29 2-53 0 0,166-6-2733 0 0,-17-2 1788 0 0,-139 11 0 0 0,-77 6 0 0 0,327 4 53 0 0,-253 1-41 0 0,93 6-13 0 0,13 4 1 0 0,-179-11 0 0 0,125 13 0 0 0,-93-6 0 0 0,52-1 0 0 0,-83-6 0 0 0,1 2 0 0 0,-1 3 0 0 0,116 29 0 0 0,-125-23 0 0 0,0-2 0 0 0,2-3 0 0 0,-1-2 0 0 0,96-3 0 0 0,-33-2 0 0 0,121 16 0 0 0,-212-15 0 0 0,28 3 0 0 0,0-3 0 0 0,73-7 0 0 0,-14 1 0 0 0,-53 8 0 0 0,-41-2 0 0 0,-1-1 0 0 0,28-2 0 0 0,30-8 351 0 0,111-29 1 0 0,27-19-959 0 0,-211 55 607 0 0,13-2 0 0 0,30-4 0 0 0,-44 7 0 0 0,0 1 0 0 0,0 0 0 0 0,1 1 0 0 0,-1-1 0 0 0,0 1 0 0 0,0 0 0 0 0,1 1 0 0 0,-1-1 0 0 0,6 4 0 0 0,1 0 0 0 0,-3-1 0 0 0,0 0 0 0 0,0 0 0 0 0,-1 1 0 0 0,1 1 0 0 0,-1-1 0 0 0,0 1 0 0 0,0 1 0 0 0,-1 0 0 0 0,11 11 0 0 0,21 25 0 0 0,-29-32 0 0 0,0 0 0 0 0,-1 1 0 0 0,0 0 0 0 0,-1 0 0 0 0,0 1 0 0 0,-1 0 0 0 0,7 16 0 0 0,44 105 0 0 0,-55-121 0 0 0,0 1 0 0 0,0-1 0 0 0,-1 1 0 0 0,-1 0 0 0 0,0 0 0 0 0,-1 26 0 0 0,-11 85 0 0 0,4-76 0 0 0,-2 1 0 0 0,-3-1 0 0 0,-1-1 0 0 0,-21 51 0 0 0,7-29-80 0 0,-3-2 0 0 0,-40 69 0 0 0,-16 33-4050 0 0,76-149 3264 0 0,-13 25-1210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6:11.889"/>
    </inkml:context>
    <inkml:brush xml:id="br0">
      <inkml:brushProperty name="width" value="0.1" units="cm"/>
      <inkml:brushProperty name="height" value="0.1" units="cm"/>
      <inkml:brushProperty name="color" value="#F4F91B"/>
    </inkml:brush>
  </inkml:definitions>
  <inkml:trace contextRef="#ctx0" brushRef="#br0">7695 1606 2615 0 0,'-1'-2'89'0'0,"0"1"-1"0"0,1 0 0 0 0,-1-1 0 0 0,0 1 1 0 0,0 0-1 0 0,1 0 0 0 0,-1 0 0 0 0,0-1 0 0 0,0 1 1 0 0,-1 0-1 0 0,1 0 0 0 0,0 0 0 0 0,0 1 0 0 0,0-1 1 0 0,-1 0-1 0 0,1 0 0 0 0,0 1 0 0 0,0-1 0 0 0,-3 0 1 0 0,2 1 49 0 0,0 0 0 0 0,0 0 1 0 0,0 0-1 0 0,0 0 1 0 0,0 0-1 0 0,0 1 0 0 0,0-1 1 0 0,0 1-1 0 0,1-1 0 0 0,-1 1 1 0 0,0 0-1 0 0,0-1 1 0 0,0 1-1 0 0,-2 2 0 0 0,0-1 47 0 0,-1 0-1 0 0,0 0 1 0 0,1 0-1 0 0,-1-1 0 0 0,0 0 1 0 0,0 0-1 0 0,0 0 1 0 0,0 0-1 0 0,0-1 1 0 0,0 0-1 0 0,0 0 0 0 0,0 0 1 0 0,0-1-1 0 0,0 1 1 0 0,0-1-1 0 0,0-1 1 0 0,0 1-1 0 0,-8-4 0 0 0,4 3 61 0 0,1 0 0 0 0,-1 1 0 0 0,0 1 0 0 0,1-1 0 0 0,-1 1 0 0 0,0 1-1 0 0,-11 1 1 0 0,13-1-180 0 0,-9 0 121 0 0,1 0 0 0 0,-1-1 0 0 0,0 0-1 0 0,1-1 1 0 0,-1-1 0 0 0,1-1 0 0 0,0 0 0 0 0,-26-9-1 0 0,21 4 94 0 0,0 2 0 0 0,0 0 0 0 0,0 1 0 0 0,-1 1 0 0 0,0 0 0 0 0,0 2 0 0 0,-26 0 0 0 0,-245-5 1001 0 0,209 12-968 0 0,-1 1-161 0 0,21-1-98 0 0,-68 5 111 0 0,-47 2 211 0 0,-13 1 82 0 0,144-8-409 0 0,22-1-19 0 0,-30 8-1 0 0,33-7 2 0 0,1 0 0 0 0,-32 2 0 0 0,-204 1 354 0 0,168 3-305 0 0,-3 1-17 0 0,-12-5 67 0 0,-54 2 133 0 0,66-7-71 0 0,45 0-125 0 0,0-2-1 0 0,-70-8 1 0 0,-108-12 223 0 0,211 20-273 0 0,-417-5 428 0 0,186 8-332 0 0,154-4-88 0 0,60 1-12 0 0,9-1 14 0 0,-37 4 0 0 0,-83 5 201 0 0,45-5-102 0 0,-64 12 75 0 0,75-15-156 0 0,34-1-24 0 0,-35-5 40 0 0,-44 5 69 0 0,89 3-97 0 0,-1 2 0 0 0,1 2 0 0 0,-47 13 0 0 0,59-12-29 0 0,0-1-1 0 0,0-2 0 0 0,0-1 0 0 0,-38-1 0 0 0,-63 0 126 0 0,54 1-68 0 0,-39-2-45 0 0,59-8 44 0 0,42 5-48 0 0,1-1 1 0 0,-1 2-1 0 0,1 0 1 0 0,-1 1-1 0 0,-15 2 1 0 0,-59 5 74 0 0,36-4-55 0 0,-93-3 105 0 0,1 0 0 0 0,-71 23-8 0 0,202-23-119 0 0,0 0 0 0 0,0-1 0 0 0,0-1 0 0 0,0 0-1 0 0,-17-6 1 0 0,-2 1 2 0 0,-146-32 256 0 0,120 32-191 0 0,14 2-35 0 0,18 2-8 0 0,-36 1-1 0 0,-13-2-33 0 0,32-1 2 0 0,-121-8 187 0 0,156 13-186 0 0,-83 4 59 0 0,81-3-60 0 0,0 0 1 0 0,0 1 0 0 0,0 1 0 0 0,0 0 0 0 0,0 1-1 0 0,-11 5 1 0 0,12-5-2 0 0,-1 0 0 0 0,1-1 0 0 0,-13 3 0 0 0,-23 8 0 0 0,13 4 0 0 0,27-14 0 0 0,0-1 0 0 0,0 1 0 0 0,-1-1 0 0 0,1 0 0 0 0,-1-1 0 0 0,-12 4 0 0 0,7-5 9 0 0,1-1-1 0 0,-1 0 1 0 0,0 0-1 0 0,-11-3 1 0 0,-23 0 12 0 0,42 3-17 0 0,0 1 1 0 0,-1-2-1 0 0,1 1 0 0 0,0 0 0 0 0,0-1 1 0 0,0 0-1 0 0,0 0 0 0 0,0 0 1 0 0,0 0-1 0 0,0 0 0 0 0,0-1 0 0 0,1 0 1 0 0,-1 0-1 0 0,-3-3 0 0 0,4 4 7 0 0,1-1 0 0 0,0 0 0 0 0,0 0-1 0 0,-1 0 1 0 0,1 0 0 0 0,1-1 0 0 0,-1 1 0 0 0,0 0-1 0 0,-2-5 1 0 0,4 6-5 0 0,-1 0-1 0 0,1-1 0 0 0,0 1 0 0 0,0 0 1 0 0,-1 0-1 0 0,1-1 0 0 0,0 1 1 0 0,0 0-1 0 0,0 0 0 0 0,0-1 0 0 0,0 1 1 0 0,0 0-1 0 0,1 0 0 0 0,-1-1 0 0 0,0 1 1 0 0,1 0-1 0 0,-1 0 0 0 0,1 0 1 0 0,-1 0-1 0 0,1 0 0 0 0,-1-1 0 0 0,1 1 1 0 0,0 0-1 0 0,0 0 0 0 0,0 0 1 0 0,-1 1-1 0 0,3-3 0 0 0,-1 0 10 0 0,-1 0 0 0 0,1 0-1 0 0,-1 0 1 0 0,1 0 0 0 0,-1-1 0 0 0,0 1-1 0 0,0-1 1 0 0,0 1 0 0 0,-1-1 0 0 0,1 1-1 0 0,-1-1 1 0 0,0-5 0 0 0,1-5 52 0 0,5-31 104 0 0,-2 22-58 0 0,-2 0-1 0 0,0-42 0 0 0,-9-13 130 0 0,-2-36-59 0 0,11 93-183 0 0,-2 17 0 0 0,1 0 0 0 0,-1 0 0 0 0,0 0 0 0 0,0 0 0 0 0,0 1 0 0 0,-1-7 0 0 0,1 8 0 0 0,-1 1 0 0 0,1 0 0 0 0,-1-1 0 0 0,1 1 0 0 0,-1 0 0 0 0,0-1 0 0 0,0 1 0 0 0,0 0 0 0 0,0 0 0 0 0,1 0 0 0 0,-2 0 0 0 0,1 0 0 0 0,0 0 0 0 0,0 0 0 0 0,0 0 0 0 0,0 0 0 0 0,0 1 0 0 0,-1-1 0 0 0,1 0 0 0 0,0 1 0 0 0,-1-1 0 0 0,-1 0 0 0 0,-5-2 0 0 0,-31-7 0 0 0,30 17 0 0 0,7-7 0 0 0,0 0 0 0 0,0 0 0 0 0,0 0 0 0 0,2-1 0 0 0,0-4 4 0 0,1-1 1 0 0,0 1-1 0 0,0 0 1 0 0,1-1-1 0 0,3-8 0 0 0,-4 10 0 0 0,1 0-1 0 0,-1 0 1 0 0,0 0-1 0 0,0 0 1 0 0,0 0-1 0 0,0 0 0 0 0,-1-1 1 0 0,1 1-1 0 0,-1 0 1 0 0,-1-7-1 0 0,0 6-3 0 0,1 0 0 0 0,0-1 0 0 0,0 1 0 0 0,0 0 0 0 0,1-1 0 0 0,0 1 0 0 0,2-7 0 0 0,12-36 0 0 0,-7 26 13 0 0,-2 0 1 0 0,0 0-1 0 0,5-41 0 0 0,-8-20 1 0 0,0 7-17 0 0,19-66 3 0 0,-21 129 0 0 0,-1 4 0 0 0,0 0 0 0 0,1 1 0 0 0,1-1 0 0 0,-1 0 0 0 0,1 1 0 0 0,1-1 0 0 0,0 1 0 0 0,0 0 0 0 0,0 0 0 0 0,7-10 0 0 0,-6 13 0 0 0,0 1 0 0 0,0 0 0 0 0,10-7 0 0 0,4-5 0 0 0,0 1 0 0 0,1 0 0 0 0,0 1 0 0 0,1 0 0 0 0,1 2 0 0 0,0 1 0 0 0,45-18 0 0 0,-43 21 0 0 0,27-7 0 0 0,11-3 0 0 0,-35 11 0 0 0,0 1 0 0 0,1 1 0 0 0,-1 1 0 0 0,29 0 0 0 0,-29 2 0 0 0,-1 0 0 0 0,1-2 0 0 0,-1 0 0 0 0,42-14 0 0 0,42-15 0 0 0,-61 21 0 0 0,286-51 0 0 0,-286 58 0 0 0,70 3 0 0 0,-78 2 0 0 0,32-2 0 0 0,83-13 0 0 0,69-23 0 0 0,-206 35 0 0 0,25-3 0 0 0,0 3 0 0 0,64 2 0 0 0,-52 2 0 0 0,127 7 0 0 0,-46-5 0 0 0,101-3 0 0 0,-193-1 0 0 0,1 2 0 0 0,-1 3 0 0 0,72 13 0 0 0,143 22 0 0 0,-228-35 0 0 0,74 7 0 0 0,107-3 0 0 0,-82 2 0 0 0,-86-6-16 0 0,-33-2 12 0 0,1 1 1 0 0,-1 0-1 0 0,18 7 0 0 0,-7-2 3 0 0,68 23 1 0 0,-50-14 0 0 0,-32-13 0 0 0,-1-1 0 0 0,1 1 0 0 0,1-1 0 0 0,13 3 0 0 0,-15-5 0 0 0,1 1 0 0 0,-1 0 0 0 0,1 1 0 0 0,-1 0 0 0 0,0 0 0 0 0,8 6 0 0 0,-3-4 0 0 0,-1 1 0 0 0,20 5 0 0 0,15 7 0 0 0,-31-12 0 0 0,0-1 0 0 0,0 0 0 0 0,1 0 0 0 0,19 1 0 0 0,10 4 0 0 0,-16-5 505 0 0,1 0 0 0 0,50-1 0 0 0,-16 0-28 0 0,-4 0-745 0 0,137 18-1456 0 0,-194-21 1724 0 0,31 5 0 0 0,-1 0 0 0 0,48 0 0 0 0,-20-4 0 0 0,25 0 0 0 0,366-10 0 0 0,-64 16 0 0 0,-199-15 0 0 0,-1 0 0 0 0,-57 12 0 0 0,-79-2 0 0 0,171-8 0 0 0,-192 3 0 0 0,22-1 0 0 0,-11 0 0 0 0,-1 1 0 0 0,1 2 0 0 0,45 7 0 0 0,-20 3 0 0 0,75 12 0 0 0,-111-14 0 0 0,-20-5 0 0 0,1-1 0 0 0,0 1 0 0 0,20 0 0 0 0,-44 11-43 0 0,-12 13-1446 0 0,1 0-1 0 0,-22 34 0 0 0,19-23-374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6:56.385"/>
    </inkml:context>
    <inkml:brush xml:id="br0">
      <inkml:brushProperty name="width" value="0.1" units="cm"/>
      <inkml:brushProperty name="height" value="0.1" units="cm"/>
      <inkml:brushProperty name="color" value="#F4F91B"/>
    </inkml:brush>
  </inkml:definitions>
  <inkml:trace contextRef="#ctx0" brushRef="#br0">213 1371 2759 0 0,'30'-23'5393'0'0,"-25"20"-4998"0"0,-1 0 0 0 0,1 1 0 0 0,0-1 0 0 0,0 1 1 0 0,0 0-1 0 0,0 0 0 0 0,0 0 0 0 0,0 1 0 0 0,7-1 0 0 0,53 5 957 0 0,-38-1-632 0 0,37-1 0 0 0,41-3 1047 0 0,-73 2-1331 0 0,56 7 530 0 0,-58-4-695 0 0,67 3 513 0 0,51 0 412 0 0,89 8-80 0 0,-90-16-598 0 0,-45-1-167 0 0,-92 2-275 0 0,0 0-1 0 0,0 0 0 0 0,0-1 0 0 0,1-1 0 0 0,-2 1 0 0 0,1-2 0 0 0,0 1 0 0 0,-1-1 0 0 0,1-1 0 0 0,-1 0 0 0 0,0 0 0 0 0,-1-1 0 0 0,11-8 0 0 0,-16 11-33 0 0,0 0-1 0 0,0 0 1 0 0,0-1-1 0 0,0 1 1 0 0,0-1-1 0 0,-1 0 0 0 0,0 0 1 0 0,0 0-1 0 0,2-5 1 0 0,13-43 391 0 0,-7 21-161 0 0,8-18 17 0 0,35-65 1 0 0,-45 96-249 0 0,-1 0 1 0 0,0 0 0 0 0,5-22 0 0 0,1-5 47 0 0,-8 28-49 0 0,-1 0 0 0 0,-1-1 1 0 0,0 1-1 0 0,0-28 0 0 0,-5-72 183 0 0,1 104-207 0 0,-1-6 48 0 0,-1 0-1 0 0,-10-35 1 0 0,-2-15 54 0 0,9 33-75 0 0,-1 0-1 0 0,-12-37 1 0 0,16 64-36 0 0,1 1-1 0 0,-1-1 1 0 0,-1 1-1 0 0,0 0 0 0 0,0 0 1 0 0,0 0-1 0 0,-1 1 1 0 0,0-1-1 0 0,-1 1 1 0 0,0 0-1 0 0,0 1 1 0 0,0-1-1 0 0,-1 1 1 0 0,1 1-1 0 0,-2-1 1 0 0,1 1-1 0 0,0 0 1 0 0,-1 1-1 0 0,0 0 1 0 0,-14-6-1 0 0,-5 0-6 0 0,-1 1 0 0 0,0 1 0 0 0,-1 1 0 0 0,-34-4 0 0 0,32 6 0 0 0,1-1 0 0 0,-46-16 0 0 0,-1 0 0 0 0,-97-23 0 0 0,78 30 0 0 0,-192-4 0 0 0,226 17 0 0 0,7 0 0 0 0,0 2 0 0 0,-64 8 0 0 0,100-5 0 0 0,0 1 0 0 0,-1 0 0 0 0,2 2 0 0 0,-28 10 0 0 0,39-12 0 0 0,-1 0 0 0 0,1 0 0 0 0,0 0 0 0 0,0 1 0 0 0,0 0 0 0 0,0 0 0 0 0,1 1 0 0 0,0 0 0 0 0,0 0 0 0 0,1 0 0 0 0,0 1 0 0 0,0 0 0 0 0,-4 7 0 0 0,-5 11 0 0 0,8-16 0 0 0,1 0 0 0 0,0 0 0 0 0,1 1 0 0 0,0-1 0 0 0,-5 18 0 0 0,-8 47-17 0 0,-13 68-30 0 0,18-68 47 0 0,5-37 0 0 0,2 0 0 0 0,-1 41 0 0 0,6-49 0 0 0,8 167 0 0 0,-4-156 0 0 0,3 1 0 0 0,15 51 0 0 0,-6-48 13 0 0,-9-30 1 0 0,-2 1-1 0 0,5 19 0 0 0,-9-27-24 0 0,6 16 196 0 0,-7-23-167 0 0,0 1 0 0 0,1-1 1 0 0,-1 0-1 0 0,0 1 0 0 0,1-1 1 0 0,-1 1-1 0 0,0-1 0 0 0,1 1 1 0 0,-1-1-1 0 0,1 0 0 0 0,-1 1 0 0 0,1-1 1 0 0,-1 0-1 0 0,1 0 0 0 0,-1 1 1 0 0,1-1-1 0 0,-1 0 0 0 0,1 0 1 0 0,-1 0-1 0 0,1 0 0 0 0,-1 0 1 0 0,1 0-1 0 0,-1 1 0 0 0,1-1 1 0 0,0 0-1 0 0,-1 0 0 0 0,1-1 1 0 0,-1 1-1 0 0,1 0 0 0 0,-1 0 1 0 0,1 0-1 0 0,-1 0 0 0 0,1 0 1 0 0,-1-1-1 0 0,1 1 0 0 0,-1 0 1 0 0,1 0-1 0 0,0-1 0 0 0,0 0-7 0 0,-1 0 0 0 0,1 0 0 0 0,0 0-1 0 0,0-1 1 0 0,-1 1 0 0 0,1 0-1 0 0,-1 0 1 0 0,1 0 0 0 0,-1-1-1 0 0,0 1 1 0 0,1 0 0 0 0,-1 0-1 0 0,0-1 1 0 0,0 1 0 0 0,0 0 0 0 0,0-1-1 0 0,0 1 1 0 0,0 0 0 0 0,0-1-1 0 0,-1-1 1 0 0,1 3-21 0 0,0 0-1 0 0,0-1 1 0 0,0 1-1 0 0,0 0 1 0 0,0-1-1 0 0,0 1 1 0 0,0 0-1 0 0,-1-1 1 0 0,1 1 0 0 0,0 0-1 0 0,0-1 1 0 0,0 1-1 0 0,0 0 1 0 0,0-1-1 0 0,-1 1 1 0 0,1 0-1 0 0,0 0 1 0 0,0-1 0 0 0,-1 1-1 0 0,1 0 1 0 0,0 0-1 0 0,0 0 1 0 0,-1-1-1 0 0,1 1 1 0 0,0 0-1 0 0,0 0 1 0 0,-1 0 0 0 0,1 0-1 0 0,-1-1 1 0 0,0 2-45 0 0,1-1 0 0 0,-1 1 0 0 0,0-1 0 0 0,0 1 0 0 0,1-1 0 0 0,-1 1 0 0 0,0 0 0 0 0,1-1 0 0 0,-1 1 0 0 0,1 0 0 0 0,-1 0 0 0 0,1-1 0 0 0,-1 1 0 0 0,1 0 0 0 0,-1 0 0 0 0,1 0 0 0 0,-1 1 0 0 0,-9 35-1779 0 0,4-10 389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6:59.404"/>
    </inkml:context>
    <inkml:brush xml:id="br0">
      <inkml:brushProperty name="width" value="0.1" units="cm"/>
      <inkml:brushProperty name="height" value="0.1" units="cm"/>
      <inkml:brushProperty name="color" value="#F4F91B"/>
    </inkml:brush>
  </inkml:definitions>
  <inkml:trace contextRef="#ctx0" brushRef="#br0">3950 255 3711 0 0,'0'-6'439'0'0,"-1"0"0"0"0,0 0-1 0 0,0 0 1 0 0,0 1 0 0 0,0-1 0 0 0,-1 1-1 0 0,0-1 1 0 0,0 1 0 0 0,-1 0-1 0 0,0-1 1 0 0,0 1 0 0 0,-6-9-1 0 0,4 8-79 0 0,-1 0 0 0 0,1 1 0 0 0,-1-1 0 0 0,0 1 0 0 0,0 0 0 0 0,0 0 0 0 0,-1 1-1 0 0,0 0 1 0 0,-8-4 0 0 0,4 4-176 0 0,-1 0 0 0 0,1 1 0 0 0,-1 0 0 0 0,1 1 0 0 0,-1 0 0 0 0,0 1 0 0 0,-14 0 0 0 0,-87 8 751 0 0,90-4-760 0 0,-427 23 2122 0 0,291-36-1844 0 0,41 2-202 0 0,-84-3 95 0 0,156 9-236 0 0,-108 1 157 0 0,-87 1 14 0 0,107-2-174 0 0,-4-3 53 0 0,-42 1 29 0 0,92 7-59 0 0,0-4 0 0 0,-111-15 0 0 0,-44-16 69 0 0,145 19-122 0 0,-67-12-22 0 0,96 20-17 0 0,-74 6 0 0 0,0-3-37 0 0,107 0 0 0 0,8 1 11 0 0,1 2 0 0 0,-1 0-1 0 0,1 1 1 0 0,0 2 0 0 0,-44 12-1 0 0,12 0 7 0 0,25-8 17 0 0,-1 3-1 0 0,-55 24 1 0 0,64-25-28 0 0,22-8 8 0 0,0-1 0 0 0,0 0-1 0 0,1 1 1 0 0,-1 0 0 0 0,0 0-1 0 0,0 0 1 0 0,1 0 0 0 0,0 0-1 0 0,-1 1 1 0 0,1 0 0 0 0,0 0-1 0 0,0 0 1 0 0,0 0 0 0 0,-4 6 0 0 0,6-7 22 0 0,0 1 0 0 0,0-1 0 0 0,0 1 0 0 0,1-1 0 0 0,-1 1 0 0 0,0-1 0 0 0,1 1 0 0 0,0-1 0 0 0,0 1 0 0 0,0-1 0 0 0,0 1 0 0 0,0 0 0 0 0,0-1 0 0 0,1 3 0 0 0,11 39 356 0 0,-5-21-302 0 0,25 65 229 0 0,-4-13-131 0 0,-11-15-57 0 0,-5-19 5 0 0,19 47-1 0 0,-18-58-87 0 0,-2 0 0 0 0,-1 0 0 0 0,-1 1 0 0 0,-2 1 0 0 0,-1-1-1 0 0,2 36 1 0 0,7 71 137 0 0,-6-62-83 0 0,-8-71-89 0 0,1 1 1 0 0,-1-1-1 0 0,1 1 1 0 0,0-1 0 0 0,3 6-1 0 0,7 18 83 0 0,-12-27-85 0 0,1 1 0 0 0,0-1-1 0 0,0 0 1 0 0,0 0 0 0 0,0 0-1 0 0,0-1 1 0 0,1 1 0 0 0,-1 0 0 0 0,1 0-1 0 0,-1-1 1 0 0,1 1 0 0 0,-1-1-1 0 0,1 1 1 0 0,0-1 0 0 0,0 0 0 0 0,0 1-1 0 0,0-1 1 0 0,0 0 0 0 0,0 0-1 0 0,4 1 1 0 0,3 1 64 0 0,0-1 0 0 0,1 0 0 0 0,12 1-1 0 0,-20-2-61 0 0,106 11 60 0 0,74 10 49 0 0,-103-7-106 0 0,-31-6 8 0 0,72 5 0 0 0,10-11-11 0 0,-46-2 12 0 0,158 20 1 0 0,-146-7 6 0 0,123 0 0 0 0,-207-14-32 0 0,121 3 3 0 0,65 3 58 0 0,71 24-61 0 0,-227-25 0 0 0,240 24 69 0 0,2-24-10 0 0,-189-9 23 0 0,106-6-36 0 0,-140 4-59 0 0,167-11 90 0 0,-111 2-77 0 0,-32 2 0 0 0,3 3 20 0 0,63-6 24 0 0,-116 12-40 0 0,-1-1-1 0 0,49-13 1 0 0,-72 14 15 0 0,-1 0 0 0 0,18-9 0 0 0,14-7-23 0 0,-39 19 7 0 0,0 0 1 0 0,0-1-1 0 0,0 1 0 0 0,0-1 0 0 0,0 0 0 0 0,0 0 1 0 0,0 0-1 0 0,0 0 0 0 0,-1-1 0 0 0,1 1 0 0 0,-1-1 1 0 0,0 1-1 0 0,0-1 0 0 0,0 0 0 0 0,0 0 0 0 0,0 0 0 0 0,0 0 1 0 0,-1 0-1 0 0,3-7 0 0 0,21-37 60 0 0,-19 37-38 0 0,0-1 0 0 0,0 0 1 0 0,-1-1-1 0 0,4-13 0 0 0,-6 10-2 0 0,0 0-1 0 0,-1 0 1 0 0,0 0-1 0 0,-2-21 1 0 0,-6-62 271 0 0,2 48-146 0 0,2 29-136 0 0,-18-174 305 0 0,15 170-276 0 0,0 1 0 0 0,-2 0 0 0 0,0 0 1 0 0,-2 1-1 0 0,-20-41 0 0 0,21 50-89 0 0,-1 1 0 0 0,0 0-1 0 0,-1 0 1 0 0,0 1 0 0 0,-1 0 0 0 0,-1 0-1 0 0,1 2 1 0 0,-2-1 0 0 0,1 1 0 0 0,-16-8-1 0 0,22 16-210 0 0,0-1-1 0 0,0 1 1 0 0,0 0-1 0 0,-1 1 0 0 0,1 0 1 0 0,-1 0-1 0 0,1 0 1 0 0,-1 1-1 0 0,-11 0 0 0 0,-8 2-1933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7:39.449"/>
    </inkml:context>
    <inkml:brush xml:id="br0">
      <inkml:brushProperty name="width" value="0.1" units="cm"/>
      <inkml:brushProperty name="height" value="0.1" units="cm"/>
      <inkml:brushProperty name="color" value="#F4F91B"/>
    </inkml:brush>
  </inkml:definitions>
  <inkml:trace contextRef="#ctx0" brushRef="#br0">1010 1383 719 0 0,'-3'0'5'0'0,"-11"4"80"0"0,-15-8 1011 0 0,26 3-988 0 0,0 0 0 0 0,-1 0 0 0 0,1 0 0 0 0,-1 0 0 0 0,1-1-1 0 0,0 1 1 0 0,0-1 0 0 0,-4-3 0 0 0,4 3 21 0 0,0 1-1 0 0,0-1 0 0 0,0 0 1 0 0,0 1-1 0 0,0-1 1 0 0,-1 1-1 0 0,-5-2 0 0 0,-10 1 446 0 0,10 0-402 0 0,-1 1 1 0 0,0 0 0 0 0,-20 1-1 0 0,19 1-127 0 0,0-1 0 0 0,0-1 0 0 0,-16-2-1 0 0,8 0 73 0 0,-1 2 425 0 0,-31 1-1 0 0,13 1-410 0 0,-54-11 646 0 0,87 10-688 0 0,-1-1-1 0 0,0 0 1 0 0,0 0-1 0 0,1-1 1 0 0,-1 1 0 0 0,1-1-1 0 0,-1-1 1 0 0,-7-3-1 0 0,11 5-71 0 0,-1 1 1 0 0,1 0-1 0 0,0 0 0 0 0,0 0 0 0 0,0 0 0 0 0,0 0 0 0 0,0 0 0 0 0,0 0 0 0 0,-1 1 0 0 0,1-1 0 0 0,0 1 1 0 0,-3 1-1 0 0,-14 2 71 0 0,-62-6 560 0 0,65 4-441 0 0,13-2-172 0 0,-1 1-1 0 0,1-1 1 0 0,0 0 0 0 0,-1 0 0 0 0,-5-1 0 0 0,4 0-32 0 0,2 1 24 0 0,1 0 0 0 0,0 0-1 0 0,0 0 1 0 0,0-1 0 0 0,0 1-1 0 0,0-1 1 0 0,0 0-1 0 0,0 0 1 0 0,0 0 0 0 0,0 0-1 0 0,0 0 1 0 0,0 0 0 0 0,1 0-1 0 0,-1 0 1 0 0,0-1-1 0 0,1 1 1 0 0,-1-1 0 0 0,-2-2-1 0 0,4 3-20 0 0,0 1 0 0 0,0 0 0 0 0,-1 0 0 0 0,1-1 0 0 0,0 1 0 0 0,0 0 0 0 0,-1 0 0 0 0,1-1 0 0 0,0 1 0 0 0,0 0 0 0 0,-1 0 0 0 0,1-1 0 0 0,0 1 0 0 0,-1 0 0 0 0,1 0 0 0 0,0 0 0 0 0,-1 0 0 0 0,1 0 0 0 0,0 0 0 0 0,-1 0 0 0 0,1 0 0 0 0,0-1 0 0 0,-1 1 0 0 0,1 0 0 0 0,0 0 0 0 0,-1 0 0 0 0,1 1 0 0 0,0-1 0 0 0,-1 0 0 0 0,0 0 0 0 0,-13 5 90 0 0,0 0-74 0 0,12-5-9 0 0,-6 2 177 0 0,-2 14-19 0 0,9-16-281 0 0,1 1 156 0 0,0-1 0 0 0,0 0 0 0 0,-1 0 0 0 0,1 0 1 0 0,0 0-1 0 0,0 0 0 0 0,0 0 0 0 0,0 0 0 0 0,-1 0 0 0 0,1 1 0 0 0,0-1 0 0 0,0 0 0 0 0,0 0 1 0 0,0 0-1 0 0,-1 0 0 0 0,1 0 0 0 0,0 1 0 0 0,0-1 0 0 0,0 0 0 0 0,0 0 0 0 0,0 0 1 0 0,0 1-1 0 0,0-1 0 0 0,0 0 0 0 0,0 0 0 0 0,0 0 0 0 0,-1 1 0 0 0,1-1 0 0 0,0 0 1 0 0,0 1 441 0 0,0 0-376 0 0,1 0-8 0 0,1 2-95 0 0,0 0-1 0 0,0-1 0 0 0,0 1 0 0 0,1-1 1 0 0,-1 1-1 0 0,1-1 0 0 0,-1 0 0 0 0,1 0 1 0 0,0 0-1 0 0,0-1 0 0 0,0 1 0 0 0,0 0 1 0 0,0-1-1 0 0,6 2 0 0 0,6 3 4 0 0,-3-1 33 0 0,-1-1-1 0 0,1-1 1 0 0,24 5-1 0 0,-21-5-19 0 0,75 17 231 0 0,-76-18-196 0 0,0-1 0 0 0,0 0 1 0 0,0 0-1 0 0,-1-2 0 0 0,22-2 0 0 0,-4 0 72 0 0,-15 3-40 0 0,0 1 0 0 0,-1 0 0 0 0,25 5 0 0 0,13 2 68 0 0,-11-4-95 0 0,-23-1 5 0 0,0-1 0 0 0,0-1 1 0 0,1-1-1 0 0,24-2 0 0 0,-20-1 43 0 0,0 1 0 0 0,27 3-1 0 0,22-2 73 0 0,17-10 19 0 0,-45 5-23 0 0,48 0-1 0 0,-67 7-164 0 0,43 8 0 0 0,-43-5 0 0 0,42 2 0 0 0,-4-10 17 0 0,-42 2 48 0 0,0 1-1 0 0,26 2 1 0 0,-31 0-42 0 0,0 0 1 0 0,0-1-1 0 0,0-1 0 0 0,-1-1 1 0 0,1 0-1 0 0,0-1 1 0 0,0-1-1 0 0,-1 0 0 0 0,0-1 1 0 0,30-15-1 0 0,29-15 405 0 0,6 3-297 0 0,-77 30-141 0 0,0-1 1 0 0,-1 1-1 0 0,0-1 1 0 0,1 1-1 0 0,-1-1 1 0 0,0 0-1 0 0,-1 0 1 0 0,1-1-1 0 0,0 1 1 0 0,3-7-1 0 0,17-18 100 0 0,-3 11 18 0 0,-13 12-98 0 0,0 0 0 0 0,0-1 0 0 0,-1 0-1 0 0,0 0 1 0 0,0-1 0 0 0,0 1 0 0 0,-1-1 0 0 0,0 0-1 0 0,0-1 1 0 0,-1 1 0 0 0,5-13 0 0 0,-5 4 98 0 0,0 1-1 0 0,-1-1 1 0 0,1-24 0 0 0,2-13 117 0 0,-1 11-104 0 0,-2 20-36 0 0,0 1 0 0 0,10-32 0 0 0,-4 20-47 0 0,-1-1 0 0 0,4-43 0 0 0,-7 36 2 0 0,12-41 0 0 0,-3-4 19 0 0,-13 77-58 0 0,0-1 0 0 0,0 1 0 0 0,-1-1-1 0 0,-1 1 1 0 0,1-1 0 0 0,-2 1 0 0 0,1 0 0 0 0,-1-1 0 0 0,-1 1 0 0 0,0 0 0 0 0,-5-12 0 0 0,3 9 6 0 0,-1 0 1 0 0,0 1-1 0 0,-1-1 1 0 0,0 1-1 0 0,-1 1 1 0 0,0 0 0 0 0,-1 0-1 0 0,0 0 1 0 0,-20-16-1 0 0,3 7-15 0 0,-1 1 0 0 0,-55-27-1 0 0,37 19 28 0 0,32 17-25 0 0,0 1 0 0 0,-18-7-1 0 0,-10-3-9 0 0,21 9 0 0 0,0 0 0 0 0,0 2 0 0 0,-40-10 0 0 0,-10 2 0 0 0,-38-4 0 0 0,12 5 20 0 0,57 7 2 0 0,-74-3 0 0 0,-189 35-22 0 0,132-5 0 0 0,114-12 0 0 0,-103 27 0 0 0,154-34 0 0 0,-218 49 0 0 0,206-46 0 0 0,-33 13 0 0 0,12-4 0 0 0,12-5 0 0 0,0 1 0 0 0,1 1 0 0 0,-1 1 0 0 0,2 1 0 0 0,0 1 0 0 0,-32 24 0 0 0,48-31-4 0 0,1-1 1 0 0,1 1-1 0 0,-1 0 0 0 0,1 1 0 0 0,0 0 1 0 0,1 0-1 0 0,-1 0 0 0 0,1 1 0 0 0,1-1 1 0 0,0 1-1 0 0,0 0 0 0 0,0 1 0 0 0,1-1 0 0 0,0 1 1 0 0,1-1-1 0 0,-2 13 0 0 0,-3 47-17 0 0,3 0 0 0 0,7 86-1 0 0,-1-113-12 0 0,13 66 0 0 0,-11-86 35 0 0,2 0 0 0 0,0 0 0 0 0,2-1-1 0 0,18 38 1 0 0,-9-27-334 0 0,-1 1 0 0 0,-2 1 1 0 0,-1 1-1 0 0,-2 0 0 0 0,12 57 0 0 0,-15-44-694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08.159"/>
    </inkml:context>
    <inkml:brush xml:id="br0">
      <inkml:brushProperty name="width" value="0.1" units="cm"/>
      <inkml:brushProperty name="height" value="0.1" units="cm"/>
      <inkml:brushProperty name="color" value="#E71224"/>
    </inkml:brush>
  </inkml:definitions>
  <inkml:trace contextRef="#ctx0" brushRef="#br0">2110 61 1375 0 0,'-4'-2'37'0'0,"-1"1"-1"0"0,1-1 0 0 0,-1 1 0 0 0,0 0 0 0 0,1 0 1 0 0,-10-1-1 0 0,-1 1 1671 0 0,-27-4 0 0 0,-2-1-1423 0 0,-122-14 596 0 0,138 13-559 0 0,-1 2 1 0 0,0 1-1 0 0,1 2 0 0 0,-47 1 0 0 0,-118 21 142 0 0,-74 5 260 0 0,-307-24 1109 0 0,532-2-1728 0 0,-134-8 88 0 0,109 9-147 0 0,5-1-119 0 0,-1 2 0 0 0,-63 10 0 0 0,83-3-117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2:11.280"/>
    </inkml:context>
    <inkml:brush xml:id="br0">
      <inkml:brushProperty name="width" value="0.1" units="cm"/>
      <inkml:brushProperty name="height" value="0.1" units="cm"/>
      <inkml:brushProperty name="color" value="#F4F91B"/>
    </inkml:brush>
  </inkml:definitions>
  <inkml:trace contextRef="#ctx0" brushRef="#br0">8126 410 455 0 0,'-2'0'137'0'0,"0"0"0"0"0,0-1-1 0 0,0 1 1 0 0,0-1-1 0 0,0 0 1 0 0,0 1-1 0 0,0-1 1 0 0,0 0-1 0 0,0 0 1 0 0,0 0-1 0 0,1 0 1 0 0,-1-1-1 0 0,-2-1 1 0 0,-22-24 146 0 0,14 14 485 0 0,-8-13 1117 0 0,-5-7 509 0 0,23 31-2276 0 0,1 1 0 0 0,-1-1 0 0 0,1 1 0 0 0,-1 0 0 0 0,0-1 0 0 0,1 1 0 0 0,-1 0 0 0 0,0 0 0 0 0,0 1 0 0 0,0-1 0 0 0,0 0 0 0 0,0 1 0 0 0,1-1 0 0 0,-1 1 0 0 0,0-1 0 0 0,-3 1 0 0 0,-2 0 58 0 0,-1 0 0 0 0,1 0-1 0 0,0 0 1 0 0,0-1 0 0 0,0 0-1 0 0,-1-1 1 0 0,1 1 0 0 0,0-2 0 0 0,1 1-1 0 0,-1-1 1 0 0,0 1 0 0 0,1-2-1 0 0,-1 1 1 0 0,1-1 0 0 0,0 0-1 0 0,-5-5 1 0 0,3 3-18 0 0,0 0 0 0 0,-1 1 0 0 0,1 0 0 0 0,-1 0-1 0 0,0 1 1 0 0,0 0 0 0 0,-1 0 0 0 0,1 1 0 0 0,-1 0 0 0 0,1 1 0 0 0,-1 0 0 0 0,0 1-1 0 0,-12-1 1 0 0,-15 2 186 0 0,0 1-1 0 0,-45 7 1 0 0,59-6-244 0 0,-44 10 66 0 0,52-8-108 0 0,-1-1-1 0 0,0 0 0 0 0,1-1 0 0 0,-1-1 0 0 0,-26-1 1 0 0,-92-24 570 0 0,5 1 266 0 0,111 22-804 0 0,1 1-1 0 0,0 1 0 0 0,-1 0 1 0 0,-24 6-1 0 0,-12 1 19 0 0,-270 15 417 0 0,181-18-266 0 0,55-3-88 0 0,-117 1 29 0 0,20-13-92 0 0,-1-1 94 0 0,29 7-88 0 0,107 1-95 0 0,1-2 0 0 0,-91-21 0 0 0,2-1-2 0 0,-21 9 25 0 0,55 8-20 0 0,-10 3-22 0 0,65 5 0 0 0,-55-9 0 0 0,-10-11 0 0 0,-98-16 64 0 0,-62 28 100 0 0,221 11-136 0 0,-167-10 90 0 0,53-4-54 0 0,101 10 9 0 0,0 3 1 0 0,-79 9 0 0 0,-101 2 43 0 0,108-14-51 0 0,-137 6-8 0 0,-233 15 389 0 0,237-28-247 0 0,21 19-80 0 0,191-6-48 0 0,-14-1 88 0 0,-99-12 0 0 0,22 8-18 0 0,26 2-39 0 0,93-1-82 0 0,-1 2 1 0 0,0 1-1 0 0,0 1 0 0 0,1 1 1 0 0,-59 17-1 0 0,60-12-5 0 0,0 1 0 0 0,0 1 0 0 0,-44 24 0 0 0,30-11-16 0 0,25-14 0 0 0,-1 1 0 0 0,-21 16 0 0 0,-93 67 0 0 0,102-73 24 0 0,1 2-1 0 0,1 1 1 0 0,1 1-1 0 0,-49 56 0 0 0,48-46-20 0 0,-95 124 69 0 0,117-146-71 0 0,-17 24 52 0 0,-33 68 0 0 0,53-93-45 0 0,0 0 1 0 0,0 1-1 0 0,1 0 1 0 0,1-1-1 0 0,0 1 1 0 0,1 1-1 0 0,0-1 1 0 0,1 0-1 0 0,1 0 1 0 0,1 18-1 0 0,-1-20 7 0 0,2 0 0 0 0,0 1 0 0 0,0-1 0 0 0,1 0-1 0 0,0 0 1 0 0,1-1 0 0 0,1 1 0 0 0,-1-1 0 0 0,2 0 0 0 0,-1 0 0 0 0,1 0-1 0 0,1-1 1 0 0,9 12 0 0 0,-5-9 13 0 0,0-1-1 0 0,1-1 0 0 0,0 0 1 0 0,1 0-1 0 0,0-1 1 0 0,21 10-1 0 0,31 17 17 0 0,-24-13 32 0 0,0-1 0 0 0,73 26 0 0 0,-13-12-54 0 0,61 17 20 0 0,276 15 84 0 0,-405-64-124 0 0,353 16 96 0 0,-295-18-79 0 0,108-4 17 0 0,-58 0 3 0 0,-13 1 18 0 0,144 2 14 0 0,126-14 19 0 0,-129 0 1 0 0,137-6 9 0 0,-7 1-8 0 0,52-11-17 0 0,-413 26-75 0 0,417-10 0 0 0,-434 13 0 0 0,169-10 68 0 0,-38 0-72 0 0,-78 7 4 0 0,284-4 0 0 0,-117-2 0 0 0,-33-1 0 0 0,324 20 0 0 0,-458-8 0 0 0,323 21 0 0 0,-142 12 0 0 0,34 3 0 0 0,-15-3 0 0 0,55-2 0 0 0,-173-19 0 0 0,15-6 1456 0 0,68 6-1955 0 0,-64-5-362 0 0,-174-9 861 0 0,448 16 1992 0 0,-298-11-3358 0 0,-61 0 740 0 0,31 3 626 0 0,-29-5 0 0 0,23 0 0 0 0,11-8 0 0 0,257 2 0 0 0,-279 7 0 0 0,182-16 0 0 0,-147 2 0 0 0,-27 3 0 0 0,21 4 0 0 0,-52 3 0 0 0,72-3 79 0 0,286-20 1290 0 0,-301 13-2375 0 0,-62 7 660 0 0,163-1 346 0 0,-175 4 0 0 0,123-6 64 0 0,-9-4 479 0 0,42 0-1166 0 0,-83 6 639 0 0,154-20-16 0 0,-120 4 0 0 0,-142 15 0 0 0,55-8 0 0 0,81-8 0 0 0,-119 13 0 0 0,-36 5 0 0 0,-1 1 0 0 0,1 0 0 0 0,0 1 0 0 0,-1 0 0 0 0,1 0 0 0 0,0 1 0 0 0,15 2 0 0 0,-22-2 0 0 0,0 0 0 0 0,0 0 0 0 0,0 0 0 0 0,0 0 0 0 0,-1 0 0 0 0,1-1 0 0 0,0 1 0 0 0,0-1 0 0 0,0 0 0 0 0,4-2 0 0 0,-4 2 0 0 0,0 0 0 0 0,1 0 0 0 0,0 0 0 0 0,-1 0 0 0 0,7 0 0 0 0,-4 0 7 0 0,-1-1 0 0 0,0 1 0 0 0,0-1 1 0 0,0 0-1 0 0,0-1 0 0 0,0 1 0 0 0,0-1 0 0 0,4-4 0 0 0,26-17-7 0 0,-26 18 0 0 0,-7 5 0 0 0,0-1 0 0 0,0 1 0 0 0,0-1 0 0 0,0 1 0 0 0,0 0 0 0 0,0 0 0 0 0,1 0 0 0 0,-1 0 0 0 0,0 0 0 0 0,1 1 0 0 0,-1-1 0 0 0,1 1 0 0 0,-1-1 0 0 0,5 1 0 0 0,44-11 0 0 0,-40 11 0 0 0,0 0 0 0 0,0-1 0 0 0,0-1 0 0 0,14-3 0 0 0,-6-7 0 0 0,-16 12 0 0 0,-1-1 0 0 0,0 0 0 0 0,0 0 0 0 0,1-1 0 0 0,-1 1 0 0 0,0 0 0 0 0,0-1 0 0 0,0 1 0 0 0,-1-1 0 0 0,1 1 0 0 0,0-1 0 0 0,0 0 0 0 0,-1 0 0 0 0,1 0 0 0 0,-1 0 0 0 0,0 0 0 0 0,0 0 0 0 0,2-4 0 0 0,-1 0 0 0 0,-1 0 0 0 0,0 0 0 0 0,0-1 0 0 0,-1 1 0 0 0,0-12 0 0 0,0 11 0 0 0,-2-5 0 0 0,2 10 0 0 0,-1 0 0 0 0,1 0 0 0 0,0 1 0 0 0,-1-1 0 0 0,1 0 0 0 0,0 0 0 0 0,0 0 0 0 0,1 0 0 0 0,-1 0 0 0 0,0 0 0 0 0,0 0 0 0 0,1 0 0 0 0,0 1 0 0 0,0-4 0 0 0,1 4 0 0 0,-2 0 0 0 0,1 1 0 0 0,-1 0 0 0 0,1 0 0 0 0,-1 0 0 0 0,1 0 0 0 0,-1 0 0 0 0,1 0 0 0 0,-1 1 0 0 0,1-1 0 0 0,-1 0 0 0 0,1 0 0 0 0,-1 0 0 0 0,1 1 0 0 0,-1-1 0 0 0,0 0 0 0 0,1 0 0 0 0,-1 1 0 0 0,1-1 0 0 0,0 1 0 0 0,-1-1 0 0 0,2 2-1 0 0,-2-2 1 0 0,1 0-1 0 0,-1 0 1 0 0,0 1-1 0 0,0-1 1 0 0,1 0 0 0 0,-1 0-1 0 0,0 1 1 0 0,0-1-1 0 0,1 0 1 0 0,-1 1 0 0 0,0-1-1 0 0,0 0 1 0 0,0 1 0 0 0,1-1-1 0 0,-1 0 1 0 0,0 1-1 0 0,0-1 1 0 0,0 0 0 0 0,0 1-1 0 0,0-1 1 0 0,0 0-1 0 0,0 1 1 0 0,0-1 0 0 0,0 1-1 0 0,0-1 1 0 0,0 0-1 0 0,0 1 1 0 0,0-1 0 0 0,0 0-1 0 0,0 1 1 0 0,0-1-1 0 0,-1 0 1 0 0,1 1 0 0 0,0-1-1 0 0,0 0 1 0 0,0 1-1 0 0,-1-1 1 0 0,-5 18-625 0 0,-1 0-1 0 0,-16 30 0 0 0,-7 5-5110 0 0,25-46 4407 0 0,-22 39-5665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2:16"/>
    </inkml:context>
    <inkml:brush xml:id="br0">
      <inkml:brushProperty name="width" value="0.1" units="cm"/>
      <inkml:brushProperty name="height" value="0.1" units="cm"/>
      <inkml:brushProperty name="color" value="#F4F91B"/>
    </inkml:brush>
  </inkml:definitions>
  <inkml:trace contextRef="#ctx0" brushRef="#br0">79 544 2759 0 0,'-9'-29'214'0'0,"8"27"-97"0"0,0 0 0 0 0,1 0 0 0 0,-1 0 1 0 0,0 1-1 0 0,0-1 0 0 0,-1 0 0 0 0,1 1 1 0 0,0-1-1 0 0,0 1 0 0 0,-1-1 0 0 0,1 1 1 0 0,-4-3-1 0 0,4 4 11 0 0,-1-1 1 0 0,1 1-1 0 0,-1 0 0 0 0,1-1 1 0 0,-1 1-1 0 0,1 0 0 0 0,-1 0 1 0 0,1 0-1 0 0,-1 0 1 0 0,0 0-1 0 0,1 0 0 0 0,-1 1 1 0 0,1-1-1 0 0,-1 0 1 0 0,1 1-1 0 0,0-1 0 0 0,-1 1 1 0 0,1 0-1 0 0,-1-1 0 0 0,1 1 1 0 0,0 0-1 0 0,0 0 1 0 0,-3 2-1 0 0,4-3-65 0 0,0 1 1 0 0,-1-1-1 0 0,1 0 0 0 0,0 1 0 0 0,-1-1 1 0 0,1 1-1 0 0,0-1 0 0 0,-1 0 0 0 0,1 0 1 0 0,-1 1-1 0 0,1-1 0 0 0,-1 0 0 0 0,1 0 1 0 0,-1 1-1 0 0,1-1 0 0 0,-1 0 0 0 0,1 0 1 0 0,-1 0-1 0 0,1 0 0 0 0,-1 0 1 0 0,-4-3 2210 0 0,5 3-2185 0 0,0 0 1 0 0,0-1-1 0 0,0 1 1 0 0,0 0-1 0 0,0 0 1 0 0,0 0-1 0 0,0-1 1 0 0,0 1-1 0 0,0 0 1 0 0,0 0-1 0 0,0-1 269 0 0,0 0-268 0 0,6-9 1715 0 0,-1 17-875 0 0,-2 0-963 0 0,7 14 2146 0 0,-3-5-1688 0 0,15 25 1 0 0,-14-30-288 0 0,0 1-1 0 0,-1 0 0 0 0,-1 0 1 0 0,0 1-1 0 0,-1 0 0 0 0,0 0 1 0 0,-1 0-1 0 0,0 1 0 0 0,3 25 1 0 0,-4-9 25 0 0,2 51 348 0 0,3 157 127 0 0,11-100-337 0 0,-1-9-16 0 0,-7-64-122 0 0,-9-58-102 0 0,0 1 0 0 0,0-1 0 0 0,0 0 0 0 0,1-1-1 0 0,0 1 1 0 0,1 0 0 0 0,7 9 0 0 0,-7-7-12 0 0,-1-7-29 0 0,0 1 0 0 0,0 0 0 0 0,0-1 1 0 0,0 0-1 0 0,0 1 0 0 0,0-1 0 0 0,1 0 1 0 0,-1-1-1 0 0,1 1 0 0 0,-1-1 0 0 0,7 2 0 0 0,1 0 57 0 0,0-1 0 0 0,22 1 0 0 0,12 2 99 0 0,-20-2-117 0 0,1-1 0 0 0,46-1-1 0 0,-37-1-46 0 0,50-3 79 0 0,111-17-1 0 0,-142 13-20 0 0,105-18 34 0 0,-108 19-79 0 0,97-2 0 0 0,-49 5 31 0 0,83-2-44 0 0,50-4-13 0 0,-73-1 33 0 0,273 18 0 0 0,-22-4-32 0 0,-71 2 0 0 0,-150 0 0 0 0,74-14 0 0 0,-34 0 0 0 0,-67 10 0 0 0,198-6 0 0 0,181-21 64 0 0,-224 6-64 0 0,-248 13 0 0 0,23 2 0 0 0,-1 4 0 0 0,96 13 0 0 0,-89-4 0 0 0,156-6 0 0 0,90-9 0 0 0,278 21 0 0 0,-278 2 0 0 0,91-2 0 0 0,-334-16 0 0 0,183 22 0 0 0,-171-13 24 0 0,182-9 1 0 0,-104-3-10 0 0,119 27-15 0 0,-206-11 0 0 0,150-2 0 0 0,-143-9 0 0 0,132 19 0 0 0,-192-15 0 0 0,14 3 0 0 0,-28-3 0 0 0,-1-1 0 0 0,63-3 0 0 0,10-9 0 0 0,281-6 0 0 0,140 10 0 0 0,-12 2 64 0 0,-179-2-64 0 0,1 0 0 0 0,135 4 0 0 0,-85 2 0 0 0,-219 4 0 0 0,103-16 0 0 0,-126 1 0 0 0,100 6 0 0 0,159-12 0 0 0,-346 9 0 0 0,147-12 0 0 0,-11 26 0 0 0,-133-2 0 0 0,82-4 0 0 0,-48-9 0 0 0,20-1 0 0 0,174 9 0 0 0,-284-1 0 0 0,225 15 64 0 0,-60-25-64 0 0,-50 1 0 0 0,-103 8 0 0 0,350-6 0 0 0,-97-4 0 0 0,-122 1 0 0 0,-98 8 0 0 0,316-4 0 0 0,36-5 0 0 0,-260 1 0 0 0,161 11 0 0 0,82-5 0 0 0,-298-1 0 0 0,120-3 0 0 0,212-12 0 0 0,-43 20 0 0 0,78-11 0 0 0,-333 4 0 0 0,-39 7 0 0 0,0 4 0 0 0,101 17 0 0 0,19 2 0 0 0,-102-12 0 0 0,38 1 0 0 0,-48-5 0 0 0,-1 4 0 0 0,166 42 0 0 0,-153-32 0 0 0,127 9 0 0 0,-141-20 0 0 0,174 31 0 0 0,-217-31 0 0 0,0-1 0 0 0,64 2 0 0 0,-61-8 18 0 0,47 1 28 0 0,-37-8-46 0 0,-1-1 0 0 0,88-20 0 0 0,-84 11 0 0 0,-26 6 0 0 0,60-20 0 0 0,-79 21 1 0 0,29-10 20 0 0,-2-2 0 0 0,77-44 0 0 0,-106 51-21 0 0,-1-1-1 0 0,-1 0 1 0 0,26-30-1 0 0,0 0 56 0 0,4-1-49 0 0,45-55 0 0 0,-70 73-6 0 0,-1-1 0 0 0,-1-1-1 0 0,27-58 1 0 0,-28 44 9 0 0,-1 0 0 0 0,-2-2 1 0 0,-2 0-1 0 0,-2 0 0 0 0,-2 0 0 0 0,3-63 0 0 0,-10 82-9 0 0,-2 0 0 0 0,0 0 0 0 0,-2-1 0 0 0,-7-34 0 0 0,4 36 0 0 0,4 9 0 0 0,-1 1 0 0 0,-1 0 0 0 0,-1 1 0 0 0,0-1 0 0 0,-11-21 0 0 0,11 27-8 0 0,-1 0 1 0 0,0 1-1 0 0,0-1 0 0 0,0 1 0 0 0,-1 1 1 0 0,0-1-1 0 0,0 1 0 0 0,-1 0 0 0 0,0 0 1 0 0,-14-7-1 0 0,1 3-8 0 0,0 1 1 0 0,-1 1 0 0 0,-28-7-1 0 0,-34-5-28 0 0,-90-10 0 0 0,-89 2-46 0 0,219 24 87 0 0,-331-7 3 0 0,155 8 0 0 0,-387-5 0 0 0,260-5 0 0 0,72 0 0 0 0,-66 1 0 0 0,0 1 0 0 0,254 9 0 0 0,-186 0 0 0 0,-155 0 0 0 0,109 11 0 0 0,-97 0 0 0 0,102 0 0 0 0,-53-1 0 0 0,220-11 0 0 0,-299 0 0 0 0,51-13 0 0 0,120 9 0 0 0,-17-2 0 0 0,-50-23 0 0 0,-1 27 0 0 0,-64 8 0 0 0,56-3 0 0 0,-29 3 0 0 0,79-3 0 0 0,204 2 0 0 0,-289-7 0 0 0,-61-15 0 0 0,-6 2 0 0 0,413 15-49 0 0,-1 2-1 0 0,1 2 0 0 0,-1 2 1 0 0,1 1-1 0 0,0 2 1 0 0,0 1-1 0 0,1 3 0 0 0,0 1 1 0 0,-72 31-1 0 0,-30 33-1723 0 0,68-35-14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2:17.928"/>
    </inkml:context>
    <inkml:brush xml:id="br0">
      <inkml:brushProperty name="width" value="0.1" units="cm"/>
      <inkml:brushProperty name="height" value="0.1" units="cm"/>
      <inkml:brushProperty name="color" value="#F4F91B"/>
    </inkml:brush>
  </inkml:definitions>
  <inkml:trace contextRef="#ctx0" brushRef="#br0">0 1038 919 0 0,'51'-13'1219'0'0,"12"-4"-1243"0"0,-57 15 95 0 0,0 0 0 0 0,-1 0 1 0 0,1-1-1 0 0,-1 0 0 0 0,1-1 1 0 0,-1 1-1 0 0,0-1 0 0 0,5-4 0 0 0,8-9 1214 0 0,11-11 772 0 0,81-133 4125 0 0,-105 149-5896 0 0,-1 0-1 0 0,0 0 1 0 0,0 0-1 0 0,-1 0 1 0 0,-1-1-1 0 0,0 1 1 0 0,1-25-1 0 0,-1 6 287 0 0,-1 17-282 0 0,0-1-1 0 0,-1 1 0 0 0,-1-1 0 0 0,-5-22 1 0 0,-17-58 549 0 0,11 50-461 0 0,-59-309 1694 0 0,71 352-2073 0 0,0 1 0 0 0,0-1 0 0 0,0 0-1 0 0,-1 1 1 0 0,1-1 0 0 0,-1 0 0 0 0,1 1 0 0 0,-1-1-1 0 0,1 0 1 0 0,-1 1 0 0 0,0-1 0 0 0,0 1 0 0 0,0 0 0 0 0,0-1-1 0 0,0 1 1 0 0,-1-2 0 0 0,1 3-6 0 0,0 0-1 0 0,0 0 1 0 0,0-1 0 0 0,0 1 0 0 0,0 0-1 0 0,0 0 1 0 0,0 0 0 0 0,0 0-1 0 0,0 1 1 0 0,0-1 0 0 0,0 0 0 0 0,0 0-1 0 0,0 1 1 0 0,0-1 0 0 0,0 0 0 0 0,0 1-1 0 0,0-1 1 0 0,0 1 0 0 0,1-1-1 0 0,-1 1 1 0 0,0-1 0 0 0,0 1 0 0 0,0 0-1 0 0,1-1 1 0 0,-1 1 0 0 0,0 0-1 0 0,0 1 1 0 0,-29 33-1223 0 0,27-32 1070 0 0,-17 24-1282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8:50.619"/>
    </inkml:context>
    <inkml:brush xml:id="br0">
      <inkml:brushProperty name="width" value="0.1" units="cm"/>
      <inkml:brushProperty name="height" value="0.1" units="cm"/>
      <inkml:brushProperty name="color" value="#F4F91B"/>
    </inkml:brush>
  </inkml:definitions>
  <inkml:trace contextRef="#ctx0" brushRef="#br0">314 1468 455 0 0,'0'-1'38'0'0,"0"0"0"0"0,-1 0 0 0 0,1 0-1 0 0,-1 1 1 0 0,1-1 0 0 0,-1 0 0 0 0,1 0-1 0 0,-1 0 1 0 0,0 1 0 0 0,1-1-1 0 0,-1 0 1 0 0,0 1 0 0 0,0-1 0 0 0,1 1-1 0 0,-1-1 1 0 0,0 1 0 0 0,0-1 0 0 0,-1 0-1 0 0,-18-8 6282 0 0,16 8-5830 0 0,0-1-1 0 0,0 1 1 0 0,-1 0-1 0 0,1 0 1 0 0,-7-1-1 0 0,10 2-389 0 0,1 0-1 0 0,-1 0 1 0 0,0 0-1 0 0,0 0 0 0 0,0 0 1 0 0,0 0-1 0 0,0 0 0 0 0,0 0 1 0 0,0 1-1 0 0,0-1 0 0 0,0 0 1 0 0,0 1-1 0 0,0-1 0 0 0,1 0 1 0 0,-1 1-1 0 0,0-1 0 0 0,0 1 1 0 0,0-1-1 0 0,1 1 0 0 0,-1 0 1 0 0,0-1-1 0 0,0 1 0 0 0,1 0 1 0 0,-1-1-1 0 0,1 1 1 0 0,-1 0-1 0 0,1 0 0 0 0,-1-1 1 0 0,1 1-1 0 0,-1 1 0 0 0,1-1-21 0 0,0 0 0 0 0,0 0 0 0 0,0-1 1 0 0,0 1-1 0 0,0 0 0 0 0,0 0 0 0 0,0 0 0 0 0,0 0 0 0 0,0-1 0 0 0,1 1 0 0 0,-1 0 0 0 0,0 0 0 0 0,1-1 0 0 0,-1 1 0 0 0,0 0 0 0 0,1 0 0 0 0,-1-1 0 0 0,1 1 1 0 0,-1 0-1 0 0,1-1 0 0 0,-1 1 0 0 0,2 0 0 0 0,16 15 749 0 0,-9-9-503 0 0,-4-3-198 0 0,0 0 1 0 0,1 0 0 0 0,-1-1-1 0 0,1 0 1 0 0,0 0 0 0 0,0 0 0 0 0,0-1-1 0 0,0 0 1 0 0,1 0 0 0 0,-1 0-1 0 0,0-1 1 0 0,1 0 0 0 0,11 0 0 0 0,-7 1 115 0 0,0 0 1 0 0,0 0 0 0 0,14 5-1 0 0,10 10 151 0 0,4 2-232 0 0,-23-14-53 0 0,0-1 0 0 0,1 0-1 0 0,0-1 1 0 0,0-1 0 0 0,32 0-1 0 0,-12-4 185 0 0,-1-2 0 0 0,53-12 1 0 0,-45 7-86 0 0,1 0-13 0 0,-20 3-53 0 0,49-4-1 0 0,-43 8-120 0 0,14-1 68 0 0,61 5-1 0 0,-87-2-53 0 0,1 0-1 0 0,-1-1 1 0 0,0-1 0 0 0,31-8-1 0 0,-22 5 58 0 0,-11 2-45 0 0,148-31 319 0 0,-148 32-329 0 0,1 0 1 0 0,0 1 0 0 0,0 1 0 0 0,0 1 0 0 0,19 3 0 0 0,-33-4-41 0 0,22 3 48 0 0,-15-3-40 0 0,1 1 1 0 0,0 0-1 0 0,-1 1 1 0 0,1 1 0 0 0,16 5-1 0 0,-18-4 11 0 0,0-1 1 0 0,0 0-1 0 0,0 0 0 0 0,0-1 0 0 0,1-1 0 0 0,-1 0 1 0 0,1 0-1 0 0,12-1 0 0 0,6-3 50 0 0,47-9 0 0 0,-49 9-40 0 0,-21 3-16 0 0,1-1 0 0 0,-1 1 0 0 0,0-1 0 0 0,8-3 0 0 0,-3 2-8 0 0,0 0 0 0 0,1 0 0 0 0,-1 1 0 0 0,1 1 0 0 0,-1 0-1 0 0,17 2 1 0 0,10-1 12 0 0,-17-1-2 0 0,1 0 1 0 0,-1 2 0 0 0,-1 0-1 0 0,35 9 1 0 0,-29-6 16 0 0,13 6 10 0 0,-33-9-34 0 0,-1 0 0 0 0,1-1 0 0 0,-1 1-1 0 0,1-1 1 0 0,0 0 0 0 0,0-1 0 0 0,0 1 0 0 0,-1-1-1 0 0,1-1 1 0 0,0 1 0 0 0,0-1 0 0 0,-1 0 0 0 0,1 0-1 0 0,0 0 1 0 0,-1-1 0 0 0,1 0 0 0 0,-1 0 0 0 0,10-5-1 0 0,-12 5 7 0 0,1 0 0 0 0,0 1-1 0 0,0-1 1 0 0,0 1 0 0 0,0 0-1 0 0,0 0 1 0 0,0 1-1 0 0,1-1 1 0 0,-1 1 0 0 0,0 0-1 0 0,0 0 1 0 0,0 0 0 0 0,0 0-1 0 0,1 1 1 0 0,-1 0 0 0 0,6 1-1 0 0,9 1-8 0 0,0 0 0 0 0,0-2 0 0 0,34-1 0 0 0,-23 0 0 0 0,-23-1 12 0 0,0 1 0 0 0,0-1-1 0 0,0 0 1 0 0,0-1 0 0 0,13-4 0 0 0,5-1-19 0 0,95-29 71 0 0,-83 20 0 0 0,-30 13-64 0 0,-3 1 0 0 0,0 0 0 0 0,0 0 0 0 0,-1 0 0 0 0,1-1 0 0 0,0 1 0 0 0,4-6 0 0 0,-5 5 16 0 0,0 0 0 0 0,0 0 0 0 0,0-1 0 0 0,-1 1 0 0 0,1-1 0 0 0,-1 0 0 0 0,2-4 0 0 0,1-5-2 0 0,0-1 1 0 0,-1 0-1 0 0,0 0 0 0 0,-1 0 0 0 0,-1-1 0 0 0,0 1 1 0 0,-1-1-1 0 0,-1-17 0 0 0,1 20-6 0 0,0 0-1 0 0,4-15 1 0 0,-3 20-3 0 0,-1-1 0 0 0,0 1 0 0 0,0-1 0 0 0,0 1 1 0 0,-1-1-1 0 0,0 1 0 0 0,-2-15 0 0 0,-1 6-5 0 0,1-1 0 0 0,0 0 0 0 0,2-33 0 0 0,1 22 0 0 0,-2-14 0 0 0,0 7 0 0 0,4-35 0 0 0,-2 58 4 0 0,0 0 0 0 0,-1 0 0 0 0,-1 0 0 0 0,0 0 0 0 0,0 0 0 0 0,-1 0 0 0 0,-1 1 0 0 0,0-1 0 0 0,-1 1 0 0 0,0-1 0 0 0,-1 1 0 0 0,0 0 0 0 0,0 1 0 0 0,-1-1 0 0 0,-8-10 0 0 0,-4-6-4 0 0,-26-58 0 0 0,34 64 11 0 0,-2 1-1 0 0,0-1 1 0 0,-1 2 0 0 0,-1 0-1 0 0,-31-32 1 0 0,11 20-11 0 0,-49-35 0 0 0,82 65 0 0 0,-53-46 1 0 0,44 37 6 0 0,0 0 0 0 0,-1 1 0 0 0,0 0 0 0 0,0 1 0 0 0,-1 0 0 0 0,0 0 0 0 0,-1 2 0 0 0,-14-7 0 0 0,-42-17-7 0 0,14 5 0 0 0,31 17 0 0 0,0 0 0 0 0,-1 1 0 0 0,0 2 0 0 0,0 1 0 0 0,0 0 0 0 0,-46 1 0 0 0,-292 24 0 0 0,275-13 0 0 0,-138-5 0 0 0,137-15 0 0 0,26 10 0 0 0,10 0 0 0 0,-102-16 0 0 0,117 9 0 0 0,-37-6 0 0 0,-20-1 0 0 0,-52-3 0 0 0,107 16 0 0 0,0 3 0 0 0,-55 5 0 0 0,-7 12 0 0 0,91-15 0 0 0,1 1 0 0 0,0 0 0 0 0,-1 1 0 0 0,-18 10 0 0 0,-8 2 0 0 0,15-6 0 0 0,1 1 0 0 0,0 1 0 0 0,0 1 0 0 0,-34 29 0 0 0,52-40 0 0 0,-11 9 0 0 0,1 1 0 0 0,1 0 0 0 0,-1 1 0 0 0,2 1 0 0 0,0-1 0 0 0,1 2 0 0 0,0-1 0 0 0,1 2 0 0 0,0-1 0 0 0,2 1 0 0 0,0 0 0 0 0,0 1 0 0 0,-7 34 0 0 0,9 3 0 0 0,3-21 0 0 0,-3 75 0 0 0,-20 39 0 0 0,3-27 0 0 0,15-59 0 0 0,-7 48 0 0 0,13-103 0 0 0,-1 0 0 0 0,1 1 0 0 0,1-1 0 0 0,-1 1 0 0 0,1-1 0 0 0,0 1 0 0 0,0-1 0 0 0,1 1 0 0 0,0-1 0 0 0,0 1 0 0 0,0-1 0 0 0,1 1 0 0 0,0-1 0 0 0,0 0 0 0 0,6 10 0 0 0,-6-11 0 0 0,-1-4 0 0 0,-1-1 0 0 0,0 1 0 0 0,0 0 0 0 0,1 0 0 0 0,-1-1 0 0 0,0 1 0 0 0,1 0 0 0 0,-1-1 0 0 0,1 1 0 0 0,-1-1 0 0 0,1 1 0 0 0,-1 0 0 0 0,1-1 0 0 0,-1 1 0 0 0,1-1 0 0 0,0 1 0 0 0,-1-1 0 0 0,1 0 0 0 0,0 1 0 0 0,-1-1 0 0 0,1 0 0 0 0,0 1 0 0 0,0-1 0 0 0,-1 0 0 0 0,1 0 0 0 0,1 1 0 0 0,-5-1-220 0 0,1 1 0 0 0,-1 0 0 0 0,1 0 1 0 0,-1 0-1 0 0,1 0 0 0 0,0 0 0 0 0,0 1 0 0 0,-1-1 0 0 0,1 1 0 0 0,0-1 0 0 0,0 1 0 0 0,0 0 0 0 0,-3 4 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8:54.836"/>
    </inkml:context>
    <inkml:brush xml:id="br0">
      <inkml:brushProperty name="width" value="0.1" units="cm"/>
      <inkml:brushProperty name="height" value="0.1" units="cm"/>
      <inkml:brushProperty name="color" value="#F4F91B"/>
    </inkml:brush>
  </inkml:definitions>
  <inkml:trace contextRef="#ctx0" brushRef="#br0">2760 1390 2759 0 0,'1'-3'170'0'0,"-1"0"0"0"0,-1 0 0 0 0,1 0 0 0 0,0 0-1 0 0,-1 0 1 0 0,1 0 0 0 0,-1 0 0 0 0,0 0 0 0 0,0 0 0 0 0,0 0-1 0 0,0 0 1 0 0,-1 0 0 0 0,1 1 0 0 0,-1-1 0 0 0,-2-2-1 0 0,2 3-61 0 0,0 0 0 0 0,-1 0-1 0 0,0 0 1 0 0,1 0 0 0 0,-1 1 0 0 0,0-1-1 0 0,0 1 1 0 0,0-1 0 0 0,0 1-1 0 0,0 0 1 0 0,0 1 0 0 0,0-1-1 0 0,0 0 1 0 0,0 1 0 0 0,-5 0-1 0 0,-29-2 784 0 0,0 3 1 0 0,0 1-1 0 0,-49 10 0 0 0,73-11-729 0 0,-162 40 1033 0 0,123-27-760 0 0,-94 15 0 0 0,43-20 98 0 0,45-6 145 0 0,-103 21-1 0 0,4 6 239 0 0,65-15-616 0 0,6 0 208 0 0,-109 5 0 0 0,61-8-86 0 0,96-8-290 0 0,-57 13 0 0 0,56-8-44 0 0,-39 6 30 0 0,57-13 6 0 0,0 0-1 0 0,1-2 1 0 0,-1 0-1 0 0,-40-6 1 0 0,-28-16 291 0 0,41 9-201 0 0,44 12-184 0 0,0 1-10 0 0,0-1 0 0 0,1 0-1 0 0,-1 0 1 0 0,1 0 0 0 0,-1 0-1 0 0,1-1 1 0 0,-1 1 0 0 0,1-1-1 0 0,0 0 1 0 0,0 0 0 0 0,0 0-1 0 0,0-1 1 0 0,0 1 0 0 0,-5-6-1 0 0,2 1 15 0 0,-1 1 1 0 0,0 0-1 0 0,-13-10 0 0 0,3 4-27 0 0,-31-25 165 0 0,27 22-116 0 0,0 0 0 0 0,2-2 0 0 0,0 0 0 0 0,1-1 0 0 0,-17-22 0 0 0,30 32-6 0 0,0 0-1 0 0,1-1 1 0 0,0 0-1 0 0,1 0 1 0 0,0 0-1 0 0,1 0 1 0 0,-3-12-1 0 0,-2-7 55 0 0,6 23-75 0 0,-2 0 1 0 0,1-1-1 0 0,0 1 0 0 0,-5-6 0 0 0,-6-12 55 0 0,9 16-62 0 0,1 0 0 0 0,-1 0 0 0 0,-10-11 0 0 0,10 12-8 0 0,-1 0 0 0 0,1 0 0 0 0,0 0 0 0 0,-3-9 0 0 0,3 7 17 0 0,-1 0 0 0 0,0 0-1 0 0,0 0 1 0 0,-12-14 0 0 0,10 13-11 0 0,-1-1 1 0 0,-7-13-1 0 0,-29-48 41 0 0,-8-15 70 0 0,48 77-107 0 0,0-1-1 0 0,1 1 1 0 0,0-1 0 0 0,1 0 0 0 0,0 0 0 0 0,1 0 0 0 0,0 0-1 0 0,1 0 1 0 0,-1-1 0 0 0,2 1 0 0 0,0 0 0 0 0,0 0-1 0 0,4-14 1 0 0,3-5 36 0 0,-6 18-53 0 0,1 1 1 0 0,0-1-1 0 0,0 0 1 0 0,1 1 0 0 0,1-1-1 0 0,0 1 1 0 0,0 1 0 0 0,10-13-1 0 0,-12 17 1 0 0,0 1-1 0 0,-1 0 1 0 0,1-1 0 0 0,-1 1-1 0 0,0-1 1 0 0,0 0-1 0 0,-1 0 1 0 0,2-5 0 0 0,5-45 35 0 0,-2 12 26 0 0,-3 28-32 0 0,0-1-1 0 0,12-27 1 0 0,-12 37-28 0 0,0 0 1 0 0,0 0-1 0 0,0 0 0 0 0,1 1 0 0 0,0 0 1 0 0,0-1-1 0 0,0 1 0 0 0,1 1 1 0 0,8-8-1 0 0,-1 3-9 0 0,-8 4 0 0 0,1 1 0 0 0,0 0 0 0 0,1 1 0 0 0,-1-1 0 0 0,1 1 0 0 0,0 0 0 0 0,-1 1 0 0 0,1-1 0 0 0,7-1 0 0 0,19-2 0 0 0,0 2 0 0 0,0 1 0 0 0,41 1 0 0 0,-9 1 0 0 0,-18-4 0 0 0,85-18 0 0 0,-35 4 0 0 0,54-15 0 0 0,-66 13 0 0 0,-43 11 0 0 0,80-14 0 0 0,-77 19 0 0 0,127-8 0 0 0,-150 12 0 0 0,38-7 0 0 0,-38 4 0 0 0,38-1 0 0 0,109-6 0 0 0,2-1 0 0 0,-106 13 0 0 0,84-3 0 0 0,-122 2 0 0 0,-1 2 0 0 0,0 0 0 0 0,1 2 0 0 0,-1 1 0 0 0,26 8 0 0 0,-41-11 0 0 0,-6 0 0 0 0,0-1 0 0 0,-1 1 0 0 0,1 0 0 0 0,0 0 0 0 0,4 3 0 0 0,20 9 0 0 0,37 13 0 0 0,-58-23 0 0 0,-1 0 0 0 0,0 0 0 0 0,0 0 0 0 0,0 1 0 0 0,0 0 0 0 0,-1 0 0 0 0,1 0 0 0 0,4 8 0 0 0,-4-6 0 0 0,0-1 0 0 0,0 0 0 0 0,1 0 0 0 0,-1 0 0 0 0,11 6 0 0 0,3 0 0 0 0,-15-8 0 0 0,-1-1 0 0 0,1 0 0 0 0,0-1 0 0 0,0 1 0 0 0,0-1 0 0 0,0 0 0 0 0,8 2 0 0 0,-2-1 0 0 0,0 0 0 0 0,0 1 0 0 0,-1 1 0 0 0,1 0 0 0 0,-1 0 0 0 0,10 8 0 0 0,8 4 0 0 0,70 40 0 0 0,-93-53 0 0 0,-1 0 0 0 0,1 0 0 0 0,0 1 0 0 0,-1-1 0 0 0,0 1 0 0 0,0 0 0 0 0,-1 0 0 0 0,5 8 0 0 0,3 3 0 0 0,7 8 0 0 0,29 30 0 0 0,-38-45 0 0 0,-1 1 0 0 0,-1 0 0 0 0,0 0 0 0 0,-1 1 0 0 0,0 0 0 0 0,0 0 0 0 0,-1 1 0 0 0,-1 0 0 0 0,4 12 0 0 0,0-1 0 0 0,-3-9 0 0 0,0 0 0 0 0,0 1 0 0 0,-2-1 0 0 0,0 1 0 0 0,0 0 0 0 0,-1 0 0 0 0,-1 1 0 0 0,-1 14 0 0 0,-4 22 0 0 0,-11 96 0 0 0,8-115 0 0 0,-18 55 0 0 0,8-34 0 0 0,8-24-1 0 0,-2-1 0 0 0,0-1 0 0 0,-26 43 0 0 0,10-27 11 0 0,-43 53-1 0 0,62-85 38 0 0,-1-1 0 0 0,0-1 0 0 0,-1 0 1 0 0,0 0-1 0 0,-1 0 0 0 0,0-2 0 0 0,0 1 0 0 0,-1-1 1 0 0,-18 9-1 0 0,-43 20 79 0 0,-102 68 0 0 0,157-92-368 0 0,0 1 0 0 0,2 0 1 0 0,-18 21-1 0 0,-16 22-5752 0 0,15-14-952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32.425"/>
    </inkml:context>
    <inkml:brush xml:id="br0">
      <inkml:brushProperty name="width" value="0.1" units="cm"/>
      <inkml:brushProperty name="height" value="0.1" units="cm"/>
      <inkml:brushProperty name="color" value="#E71224"/>
    </inkml:brush>
  </inkml:definitions>
  <inkml:trace contextRef="#ctx0" brushRef="#br0">1191 201 455 0 0,'1'-3'102'0'0,"1"1"0"0"0,-1-1 0 0 0,0 1-1 0 0,0-1 1 0 0,0 0 0 0 0,-1 0-1 0 0,1 1 1 0 0,0-1 0 0 0,-1 0-1 0 0,0 0 1 0 0,0 0 0 0 0,0 1-1 0 0,0-1 1 0 0,0 0 0 0 0,-1 0-1 0 0,0-4 1 0 0,-1 3 198 0 0,0 0-1 0 0,0 1 0 0 0,0-1 1 0 0,0 1-1 0 0,-1-1 1 0 0,1 1-1 0 0,-1 0 1 0 0,0 0-1 0 0,0 0 1 0 0,-5-4-1 0 0,4 3-117 0 0,0 0 0 0 0,-1 0 0 0 0,0 0 0 0 0,0 1 0 0 0,0 0 1 0 0,0 0-1 0 0,0 0 0 0 0,0 1 0 0 0,-1 0 0 0 0,1 0 0 0 0,-1 0 0 0 0,0 0 0 0 0,0 1 0 0 0,1 0 0 0 0,-1 0 0 0 0,0 1 0 0 0,-9 0 0 0 0,8 0-102 0 0,-8 2 101 0 0,1-1 0 0 0,-1 0 0 0 0,0-2 1 0 0,0 0-1 0 0,0 0 0 0 0,-15-4 0 0 0,-25-8 271 0 0,0 3 0 0 0,0 3 0 0 0,-61-2-1 0 0,48 5-131 0 0,-23-4-23 0 0,-1 0-93 0 0,-103 4 0 0 0,191 4-205 0 0,-39 2-191 0 0,0 1 0 0 0,-45 11 0 0 0,57-7-135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33.125"/>
    </inkml:context>
    <inkml:brush xml:id="br0">
      <inkml:brushProperty name="width" value="0.1" units="cm"/>
      <inkml:brushProperty name="height" value="0.1" units="cm"/>
      <inkml:brushProperty name="color" value="#E71224"/>
    </inkml:brush>
  </inkml:definitions>
  <inkml:trace contextRef="#ctx0" brushRef="#br0">2588 112 2303 0 0,'-3'-3'294'0'0,"-1"0"0"0"0,1 0-1 0 0,-1 1 1 0 0,0-1 0 0 0,0 1-1 0 0,0 0 1 0 0,0 0 0 0 0,-1 0-1 0 0,1 0 1 0 0,0 1-1 0 0,-1-1 1 0 0,-7 0 0 0 0,-5-2 362 0 0,-271-44 2306 0 0,213 38-2374 0 0,-145-9 854 0 0,173 18-1229 0 0,0 2-1 0 0,-80 14 1 0 0,55-1-279 0 0,-125 43 0 0 0,163-46-260 0 0,1-2-24 0 0</inkml:trace>
  <inkml:trace contextRef="#ctx0" brushRef="#br0" timeOffset="1">816 249 4287 0 0,'-5'-3'164'0'0,"-1"0"1"0"0,1 0-1 0 0,-1 0 0 0 0,0 1 0 0 0,0 0 0 0 0,0 1 0 0 0,-13-3 0 0 0,-48 0 677 0 0,32 2-780 0 0,-262-8 1579 0 0,268 9-1474 0 0,0 2 0 0 0,-56 8 0 0 0,-56 20-310 0 0,100-20-155 0 0,9-1-219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34.235"/>
    </inkml:context>
    <inkml:brush xml:id="br0">
      <inkml:brushProperty name="width" value="0.1" units="cm"/>
      <inkml:brushProperty name="height" value="0.1" units="cm"/>
      <inkml:brushProperty name="color" value="#E71224"/>
    </inkml:brush>
  </inkml:definitions>
  <inkml:trace contextRef="#ctx0" brushRef="#br0">1010 84 3223 0 0,'-9'-10'50'0'0,"4"5"210"0"0,0 0 0 0 0,0 0 0 0 0,0 0 1 0 0,-1 1-1 0 0,1-1 0 0 0,-1 2 0 0 0,0-1 1 0 0,0 0-1 0 0,0 1 0 0 0,-11-3 0 0 0,-7-1 183 0 0,-1 1 0 0 0,0 2 0 0 0,0 0 0 0 0,-45 0 0 0 0,-105 13 171 0 0,35 0-187 0 0,-72 3-127 0 0,154-7-298 0 0,15-2-168 0 0,-57 12 0 0 0,69-9-236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34.976"/>
    </inkml:context>
    <inkml:brush xml:id="br0">
      <inkml:brushProperty name="width" value="0.1" units="cm"/>
      <inkml:brushProperty name="height" value="0.1" units="cm"/>
      <inkml:brushProperty name="color" value="#E71224"/>
    </inkml:brush>
  </inkml:definitions>
  <inkml:trace contextRef="#ctx0" brushRef="#br0">2076 282 2303 0 0,'-79'-20'3676'0'0,"-100"-36"-1910"0"0,131 38-981 0 0,-65-15 1 0 0,92 28-807 0 0,-1 1 1 0 0,0 1 0 0 0,0 1 0 0 0,0 1-1 0 0,-38 3 1 0 0,24 3-2211 0 0,1-1-765 0 0</inkml:trace>
  <inkml:trace contextRef="#ctx0" brushRef="#br0" timeOffset="1">812 139 3911 0 0,'-16'-10'326'0'0,"14"8"-282"0"0,-1 0 0 0 0,1 0 1 0 0,0 1-1 0 0,-1-1 0 0 0,1 1 1 0 0,-1 0-1 0 0,1 0 0 0 0,-5-1 0 0 0,-13-5 635 0 0,-39-17 0 0 0,-2 0-169 0 0,13 9-93 0 0,-1 2 0 0 0,-1 2 0 0 0,0 3 0 0 0,-87-4-1 0 0,99 13-473 0 0,1 2-1 0 0,0 2 0 0 0,1 1 0 0 0,-37 11 0 0 0,43-9-387 0 0,-15 0-2393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35.622"/>
    </inkml:context>
    <inkml:brush xml:id="br0">
      <inkml:brushProperty name="width" value="0.1" units="cm"/>
      <inkml:brushProperty name="height" value="0.1" units="cm"/>
      <inkml:brushProperty name="color" value="#E71224"/>
    </inkml:brush>
  </inkml:definitions>
  <inkml:trace contextRef="#ctx0" brushRef="#br0">1399 125 455 0 0,'-5'-7'559'0'0,"0"0"-1"0"0,0 0 1 0 0,-1 0-1 0 0,0 1 0 0 0,0 0 1 0 0,-1 0-1 0 0,0 1 0 0 0,-8-6 1 0 0,-4-4-178 0 0,10 9-158 0 0,0 0 1 0 0,0 1-1 0 0,0 0 1 0 0,0 1-1 0 0,-1 0 0 0 0,0 0 1 0 0,0 1-1 0 0,0 0 0 0 0,0 1 1 0 0,0 0-1 0 0,-21-1 1 0 0,-8 2 371 0 0,-70 7 0 0 0,97-4-529 0 0,-93 10 464 0 0,-49 4 51 0 0,-379-14 180 0 0,413 5-869 0 0,67-3-805 0 0,-4-1-2922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09.249"/>
    </inkml:context>
    <inkml:brush xml:id="br0">
      <inkml:brushProperty name="width" value="0.1" units="cm"/>
      <inkml:brushProperty name="height" value="0.1" units="cm"/>
      <inkml:brushProperty name="color" value="#E71224"/>
    </inkml:brush>
  </inkml:definitions>
  <inkml:trace contextRef="#ctx0" brushRef="#br0">2690 116 2671 0 0,'0'-2'98'0'0,"-1"0"0"0"0,1 0-1 0 0,0 0 1 0 0,-1 0 0 0 0,0 0-1 0 0,1 0 1 0 0,-1 1 0 0 0,0-1-1 0 0,0 0 1 0 0,0 0 0 0 0,0 0-1 0 0,-1 1 1 0 0,1-1-1 0 0,0 1 1 0 0,-1-1 0 0 0,1 1-1 0 0,-1-1 1 0 0,1 1 0 0 0,-1 0-1 0 0,0 0 1 0 0,1 0 0 0 0,-1 0-1 0 0,0 0 1 0 0,0 0 0 0 0,0 0-1 0 0,-3-1 1 0 0,-6-1 285 0 0,-1 0 0 0 0,1 0 0 0 0,-17-1 0 0 0,26 4-368 0 0,-5-1 147 0 0,0-1-1 0 0,1 0 1 0 0,-1 0-1 0 0,-8-5 1 0 0,8 4-30 0 0,0 0 0 0 0,-1 0 0 0 0,-10-2 0 0 0,-29-3 396 0 0,4 0-77 0 0,-46-2 0 0 0,67 9-404 0 0,-317-5 548 0 0,120 18-323 0 0,-471 15 534 0 0,502-29-444 0 0,-150 1-122 0 0,26-1-560 0 0,165 6-4013 0 0,74 1 1706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37.792"/>
    </inkml:context>
    <inkml:brush xml:id="br0">
      <inkml:brushProperty name="width" value="0.1" units="cm"/>
      <inkml:brushProperty name="height" value="0.1" units="cm"/>
      <inkml:brushProperty name="color" value="#E71224"/>
    </inkml:brush>
  </inkml:definitions>
  <inkml:trace contextRef="#ctx0" brushRef="#br0">822 165 455 0 0,'1'-8'365'0'0,"-2"-1"-1"0"0,1 1 1 0 0,-1-1-1 0 0,-3-11 1 0 0,3 17-288 0 0,0 0 0 0 0,0 1 1 0 0,0-1-1 0 0,0 0 0 0 0,-1 1 0 0 0,1-1 1 0 0,-1 1-1 0 0,0-1 0 0 0,0 1 1 0 0,0 0-1 0 0,0 0 0 0 0,0 0 0 0 0,0 0 1 0 0,0 0-1 0 0,-1 0 0 0 0,-3-2 0 0 0,-13-6 430 0 0,-1 1-1 0 0,0 1 0 0 0,0 1 0 0 0,-1 1 0 0 0,0 0 0 0 0,-38-4 1 0 0,-134-1 842 0 0,133 9-1114 0 0,11 3-212 0 0,-1 2 0 0 0,1 2 0 0 0,-87 21 0 0 0,102-18-2161 0 0,2 0-728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38.475"/>
    </inkml:context>
    <inkml:brush xml:id="br0">
      <inkml:brushProperty name="width" value="0.1" units="cm"/>
      <inkml:brushProperty name="height" value="0.1" units="cm"/>
      <inkml:brushProperty name="color" value="#E71224"/>
    </inkml:brush>
  </inkml:definitions>
  <inkml:trace contextRef="#ctx0" brushRef="#br0">6 38 6335 0 0,'-2'-11'280'0'0,"0"1"56"0"0,0 2-272 0 0,2 2-64 0 0,0 4 0 0 0,2 2 0 0 0,0 0 0 0 0,0 2 0 0 0,0 0-80 0 0,4 0 80 0 0,3 2-360 0 0,3-2-24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39.211"/>
    </inkml:context>
    <inkml:brush xml:id="br0">
      <inkml:brushProperty name="width" value="0.1" units="cm"/>
      <inkml:brushProperty name="height" value="0.1" units="cm"/>
      <inkml:brushProperty name="color" value="#E71224"/>
    </inkml:brush>
  </inkml:definitions>
  <inkml:trace contextRef="#ctx0" brushRef="#br0">1322 129 3167 0 0,'-12'-10'344'0'0,"0"0"0"0"0,-1 0 0 0 0,1 1-1 0 0,-2 1 1 0 0,1 0 0 0 0,-1 0 0 0 0,0 2-1 0 0,-1 0 1 0 0,0 0 0 0 0,0 1-1 0 0,0 1 1 0 0,0 1 0 0 0,-1 0 0 0 0,-24-1-1 0 0,-118-10 731 0 0,86 6-576 0 0,10 4-210 0 0,-1 2 0 0 0,0 3 0 0 0,-80 12 0 0 0,-20 5-131 0 0,-34 5-144 0 0,67-2-3136 0 0,94-13-356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40.018"/>
    </inkml:context>
    <inkml:brush xml:id="br0">
      <inkml:brushProperty name="width" value="0.1" units="cm"/>
      <inkml:brushProperty name="height" value="0.1" units="cm"/>
      <inkml:brushProperty name="color" value="#E71224"/>
    </inkml:brush>
  </inkml:definitions>
  <inkml:trace contextRef="#ctx0" brushRef="#br0">1841 48 2671 0 0,'1'0'13'0'0,"-1"0"0"0"0,0 0 0 0 0,0 0 0 0 0,1 0 0 0 0,-1 0 0 0 0,0 0 0 0 0,1 0 0 0 0,-1-1 0 0 0,0 1 0 0 0,0 0 0 0 0,1 0-1 0 0,-1 0 1 0 0,0 0 0 0 0,0-1 0 0 0,1 1 0 0 0,-1 0 0 0 0,0 0 0 0 0,0 0 0 0 0,0-1 0 0 0,1 1 0 0 0,-1 0 0 0 0,0 0 0 0 0,0-1 0 0 0,0 1-1 0 0,0 0 1 0 0,0 0 0 0 0,1-1 0 0 0,-1 1 0 0 0,0 0 0 0 0,0-1 0 0 0,0 1 0 0 0,0 0 0 0 0,0-1 0 0 0,0 1 0 0 0,0-1 0 0 0,-10-3 273 0 0,-18 0 42 0 0,-98 2 1349 0 0,-148 6 1070 0 0,202 2-2423 0 0,-1-3 0 0 0,0-3 0 0 0,-81-12 0 0 0,26-2 334 0 0,-155 1-1 0 0,-164 10-492 0 0,408 3-401 0 0,-42 4-1 0 0,21 2-274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41.177"/>
    </inkml:context>
    <inkml:brush xml:id="br0">
      <inkml:brushProperty name="width" value="0.1" units="cm"/>
      <inkml:brushProperty name="height" value="0.1" units="cm"/>
      <inkml:brushProperty name="color" value="#E71224"/>
    </inkml:brush>
  </inkml:definitions>
  <inkml:trace contextRef="#ctx0" brushRef="#br0">800 42 455 0 0,'-6'0'535'0'0,"0"0"-1"0"0,0 0 1 0 0,1 0-1 0 0,-1-1 1 0 0,0 0-1 0 0,-10-3 1 0 0,-10-3 269 0 0,5 1-13 0 0,-34-4 0 0 0,37 8-438 0 0,-58-4 566 0 0,-28 2-95 0 0,27 4-390 0 0,-44 4-13 0 0,-90 31-630 0 0,172-25-13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43.494"/>
    </inkml:context>
    <inkml:brush xml:id="br0">
      <inkml:brushProperty name="width" value="0.1" units="cm"/>
      <inkml:brushProperty name="height" value="0.1" units="cm"/>
      <inkml:brushProperty name="color" value="#E71224"/>
    </inkml:brush>
  </inkml:definitions>
  <inkml:trace contextRef="#ctx0" brushRef="#br0">922 0 919 0 0,'-5'2'197'0'0,"1"0"0"0"0,-1-1 0 0 0,1 0-1 0 0,-1 1 1 0 0,0-2 0 0 0,1 1 0 0 0,-1-1-1 0 0,-8 1 1 0 0,-6 0 451 0 0,-87 11 1086 0 0,-33 4-303 0 0,36-10-848 0 0,-134 12 978 0 0,196-12-2156 0 0,1 1 0 0 0,0 3 0 0 0,-70 25 0 0 0,73-19-2089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44.677"/>
    </inkml:context>
    <inkml:brush xml:id="br0">
      <inkml:brushProperty name="width" value="0.1" units="cm"/>
      <inkml:brushProperty name="height" value="0.1" units="cm"/>
      <inkml:brushProperty name="color" value="#E71224"/>
    </inkml:brush>
  </inkml:definitions>
  <inkml:trace contextRef="#ctx0" brushRef="#br0">1230 123 655 0 0,'-16'-17'257'0'0,"8"8"224"0"0,-1 0 0 0 0,1 1 0 0 0,-1 0 0 0 0,-1 1 1 0 0,1-1-1 0 0,-1 2 0 0 0,-20-10 0 0 0,16 9-3 0 0,0 2 1 0 0,-1-1-1 0 0,1 2 1 0 0,-1 0-1 0 0,0 1 1 0 0,-29-2-1 0 0,-11 6 126 0 0,0 3 1 0 0,-92 18-1 0 0,23-2-300 0 0,-111 11 107 0 0,-71 9-3415 0 0,238-32-271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3:42.912"/>
    </inkml:context>
    <inkml:brush xml:id="br0">
      <inkml:brushProperty name="width" value="0.1" units="cm"/>
      <inkml:brushProperty name="height" value="0.1" units="cm"/>
      <inkml:brushProperty name="color" value="#F4F91B"/>
    </inkml:brush>
  </inkml:definitions>
  <inkml:trace contextRef="#ctx0" brushRef="#br0">0 13 455 0 0,'0'-13'1440'0'0,"0"36"-304"0"0,0-22-1105 0 0,1 1-1 0 0,-1 0 1 0 0,0-1-1 0 0,1 1 1 0 0,-1-1-1 0 0,1 1 0 0 0,-1-1 1 0 0,1 1-1 0 0,0-1 1 0 0,-1 1-1 0 0,1-1 0 0 0,0 0 1 0 0,0 1-1 0 0,0-1 1 0 0,0 0-1 0 0,0 0 0 0 0,0 0 1 0 0,1 0-1 0 0,-1 0 1 0 0,0 0-1 0 0,1 0 1 0 0,-1 0-1 0 0,0 0 0 0 0,3 0 1 0 0,4 3 282 0 0,0-1 1 0 0,0-1-1 0 0,13 3 1 0 0,-10-2-153 0 0,15 2 226 0 0,33 3 0 0 0,23 4 359 0 0,-64-10-620 0 0,0 0 1 0 0,26 0-1 0 0,-14-1-30 0 0,24-1 79 0 0,0-3-1 0 0,95-17 1 0 0,19-1 74 0 0,23 12-117 0 0,35-3 54 0 0,16-3-40 0 0,30-2-7 0 0,-228 14-54 0 0,81 5 1 0 0,-112 0-84 0 0,0 1 1 0 0,-1 0 0 0 0,1 1-1 0 0,14 6 1 0 0,1 1 58 0 0,-17-7-61 0 0,-2-1 0 0 0,-1 0 0 0 0,1-1 0 0 0,0 1 0 0 0,17 1 0 0 0,-26-4 1 0 0,0-1 0 0 0,0 1 0 0 0,0 0-1 0 0,1 0 1 0 0,-1 0 0 0 0,0 0 0 0 0,0 0-1 0 0,0 0 1 0 0,1 0 0 0 0,-1 0 0 0 0,0 0 0 0 0,0 0-1 0 0,0-1 1 0 0,0 1 0 0 0,1 0 0 0 0,-1 0-1 0 0,0 0 1 0 0,0 0 0 0 0,0 0 0 0 0,0-1-1 0 0,0 1 1 0 0,0 0 0 0 0,1 0 0 0 0,-1 0-1 0 0,0-1 1 0 0,0 1 0 0 0,0 0 0 0 0,0 0-1 0 0,0 0 1 0 0,0-1 0 0 0,0 1 0 0 0,0 0-1 0 0,0 0 1 0 0,0 0 0 0 0,0-1 0 0 0,0 1 0 0 0,0 0-1 0 0,0 0 1 0 0,0 0 0 0 0,0-1 0 0 0,0 1-1 0 0,-3-2 22 0 0,-2 7-12 0 0,3-3-34 0 0,0 1-1 0 0,1-1 0 0 0,0 1 0 0 0,-1 0 0 0 0,1-1 1 0 0,0 1-1 0 0,1 0 0 0 0,-1 0 0 0 0,0 0 1 0 0,1 0-1 0 0,-1 3 0 0 0,1-2-310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3:48.904"/>
    </inkml:context>
    <inkml:brush xml:id="br0">
      <inkml:brushProperty name="width" value="0.1" units="cm"/>
      <inkml:brushProperty name="height" value="0.1" units="cm"/>
      <inkml:brushProperty name="color" value="#F4F91B"/>
    </inkml:brush>
  </inkml:definitions>
  <inkml:trace contextRef="#ctx0" brushRef="#br0">862 264 919 0 0,'4'-12'227'0'0,"-5"9"-29"0"0,1 0 1 0 0,-1 0-1 0 0,0 1 0 0 0,0-1 0 0 0,0 0 0 0 0,0 1 1 0 0,-1-1-1 0 0,1 0 0 0 0,-1 1 0 0 0,1 0 0 0 0,-1-1 1 0 0,0 1-1 0 0,0 0 0 0 0,0 0 0 0 0,0 0 0 0 0,-4-3 0 0 0,2 2 18 0 0,0-1 0 0 0,-1 1 0 0 0,1 0 0 0 0,-1 0 0 0 0,0 1 0 0 0,0-1 0 0 0,0 1 0 0 0,-8-2 0 0 0,4 2-91 0 0,0-1 0 0 0,1 0-1 0 0,0-1 1 0 0,-1 0-1 0 0,2 0 1 0 0,-1-1 0 0 0,0 0-1 0 0,1 0 1 0 0,0 0 0 0 0,0-1-1 0 0,0 0 1 0 0,-7-10-1 0 0,4 7 108 0 0,-1 0 0 0 0,-1 0 0 0 0,1 1 0 0 0,-1 1-1 0 0,-1 0 1 0 0,-23-10 0 0 0,9 4-103 0 0,12 6-48 0 0,10 3-51 0 0,-1 1 0 0 0,0 0 1 0 0,0 0-1 0 0,0 0 0 0 0,-1 1 0 0 0,1 0 1 0 0,0 0-1 0 0,-1 1 0 0 0,0 0 0 0 0,-8-1 1 0 0,9 3-27 0 0,-1 0 1 0 0,1 0 0 0 0,0 0 0 0 0,0 1-1 0 0,0 0 1 0 0,0 0 0 0 0,0 0 0 0 0,0 1 0 0 0,1 0-1 0 0,-1 0 1 0 0,1 0 0 0 0,0 1 0 0 0,-9 7-1 0 0,-24 19 186 0 0,-70 42 0 0 0,62-43 102 0 0,40-25-248 0 0,-14 8 110 0 0,0 0 0 0 0,1 2 0 0 0,0 0-1 0 0,2 2 1 0 0,-1 0 0 0 0,-17 22-1 0 0,32-33-132 0 0,0-1 0 0 0,1 1 0 0 0,0-1 0 0 0,0 1 0 0 0,0 0 0 0 0,1-1 0 0 0,-1 1 0 0 0,1 0 0 0 0,0 0 0 0 0,1 0 0 0 0,-1 0 0 0 0,1 8 0 0 0,1 3 16 0 0,0 0 0 0 0,7 27 0 0 0,-7-36-29 0 0,1 0 1 0 0,1-1-1 0 0,-1 1 0 0 0,1-1 0 0 0,1 1 0 0 0,-1-1 0 0 0,1 0 1 0 0,0 0-1 0 0,6 6 0 0 0,5 5 217 0 0,28 22-1 0 0,-5-4 67 0 0,-21-18-171 0 0,1 0 0 0 0,1-2 1 0 0,0 0-1 0 0,1-1 1 0 0,1-1-1 0 0,40 18 0 0 0,-54-27-53 0 0,0-1-1 0 0,0 0 0 0 0,1-1 1 0 0,-1 0-1 0 0,1 0 1 0 0,0-1-1 0 0,-1 0 0 0 0,14 0 1 0 0,16 0 38 0 0,-16 0 32 0 0,0-1 1 0 0,32-4-1 0 0,-18 0-4 0 0,-22 3-69 0 0,-1-1 0 0 0,18-3 0 0 0,2-2-29 0 0,-25 6-21 0 0,-1 0 0 0 0,1-1 0 0 0,-1 1 0 0 0,1-1 0 0 0,-1-1 0 0 0,0 1 0 0 0,9-6 0 0 0,4-3 25 0 0,-8 4 61 0 0,0 0 0 0 0,14-12 0 0 0,-21 15-52 0 0,0 0-1 0 0,0 0 1 0 0,-1 0-1 0 0,0 0 0 0 0,0-1 1 0 0,0 1-1 0 0,0-1 0 0 0,-1 1 1 0 0,3-8-1 0 0,7-16 104 0 0,-8 18-109 0 0,1 1 0 0 0,-2-1-1 0 0,6-20 1 0 0,-8 17-39 0 0,1 1 1 0 0,-2-15-1 0 0,0 4 29 0 0,-4-30 0 0 0,3 45-24 0 0,0 0 0 0 0,-1 0 0 0 0,0 1 0 0 0,-1-1 0 0 0,1 0 0 0 0,-1 1 0 0 0,-8-12 0 0 0,5 10-4 0 0,0 0 0 0 0,-1 0 0 0 0,0 1 0 0 0,0 0 0 0 0,-1 0 0 0 0,0 0 0 0 0,-1 1 0 0 0,-10-6 0 0 0,14 9-3 0 0,-1 1 0 0 0,0 0-1 0 0,0 0 1 0 0,0 1 0 0 0,0 0 0 0 0,0 0-1 0 0,0 0 1 0 0,-1 1 0 0 0,1 0 0 0 0,-1 0-1 0 0,1 1 1 0 0,-1 0 0 0 0,1 0 0 0 0,-1 0-1 0 0,-8 2 1 0 0,-48 13-1237 0 0,28-4-64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4:07.636"/>
    </inkml:context>
    <inkml:brush xml:id="br0">
      <inkml:brushProperty name="width" value="0.1" units="cm"/>
      <inkml:brushProperty name="height" value="0.1" units="cm"/>
      <inkml:brushProperty name="color" value="#F4F91B"/>
    </inkml:brush>
  </inkml:definitions>
  <inkml:trace contextRef="#ctx0" brushRef="#br0">937 166 1495 0 0,'-1'-5'105'0'0,"-1"1"0"0"0,1-1 0 0 0,0 1 0 0 0,-1 0 0 0 0,0 0 0 0 0,0 0 0 0 0,0 0 0 0 0,-1 0 0 0 0,1 0 0 0 0,-1 0 0 0 0,0 1 0 0 0,-4-5-1 0 0,3 4 100 0 0,-5-5 288 0 0,0 0-1 0 0,-1 1 0 0 0,0 0 0 0 0,-13-7 0 0 0,21 14-475 0 0,-17-11 279 0 0,-30-13 0 0 0,41 22-214 0 0,0 0-1 0 0,0 1 0 0 0,0 0 0 0 0,0 0 1 0 0,0 1-1 0 0,-1 0 0 0 0,-10 0 0 0 0,-30 0 157 0 0,22 0-97 0 0,1 0 0 0 0,-1 2 1 0 0,0 2-1 0 0,1 0 1 0 0,-34 9-1 0 0,36-5-97 0 0,-107 37 331 0 0,88-29-225 0 0,27-10-15 0 0,-27 12-1 0 0,32-12-76 0 0,5-2-9 0 0,0 0 1 0 0,0 0 0 0 0,0 0-1 0 0,0 1 1 0 0,1 0 0 0 0,-1 0-1 0 0,1 0 1 0 0,0 1-1 0 0,-6 7 1 0 0,-11 14 138 0 0,14-16-132 0 0,0 0 1 0 0,0 0-1 0 0,1 0 1 0 0,0 1-1 0 0,1 0 1 0 0,0 0-1 0 0,-6 17 1 0 0,-2 3 49 0 0,11-25-76 0 0,1-1 0 0 0,-1 1 1 0 0,1 0-1 0 0,0-1 1 0 0,-2 12-1 0 0,-1 2 112 0 0,4-14-108 0 0,0-1 0 0 0,0 0 0 0 0,1 1-1 0 0,-1-1 1 0 0,1 1 0 0 0,0 6 0 0 0,1-5-8 0 0,0 0 0 0 0,0 0 0 0 0,1 0 0 0 0,-1-1 0 0 0,1 1 0 0 0,1 0 0 0 0,-1-1 0 0 0,1 1 0 0 0,0-1 0 0 0,0 1 0 0 0,5 5 0 0 0,2 0 38 0 0,0 0 0 0 0,1-1 1 0 0,19 14-1 0 0,-15-12-8 0 0,0-1 0 0 0,1-1 0 0 0,0 0-1 0 0,1-2 1 0 0,0 0 0 0 0,25 8 0 0 0,92 17 257 0 0,-50-14-226 0 0,16 3 1 0 0,116 15 41 0 0,-138-27-52 0 0,25 4 40 0 0,-100-13-116 0 0,-1 0 0 0 0,1 0 0 0 0,-1 0-1 0 0,1 0 1 0 0,-1 0 0 0 0,0 1-1 0 0,4 2 1 0 0,6 4 13 0 0,-11-8-10 0 0,-1 0 0 0 0,1 0 0 0 0,0 0 0 0 0,-1 0 0 0 0,1 0 0 0 0,-1 0 0 0 0,1-1 1 0 0,-1 1-1 0 0,1 0 0 0 0,-1 0 0 0 0,1-1 0 0 0,-1 1 0 0 0,1 0 0 0 0,-1 0 0 0 0,1-1 0 0 0,-1 1 0 0 0,1-1 0 0 0,-1 1 0 0 0,0 0 0 0 0,1-1 0 0 0,-1 1 1 0 0,0-1-1 0 0,1 1 0 0 0,-1-1 0 0 0,0 1 0 0 0,1-1 0 0 0,-1 1 0 0 0,0-1 0 0 0,0 1 0 0 0,0-1 0 0 0,1 0 0 0 0,6-19 30 0 0,-6 15-12 0 0,0-1 0 0 0,-1 0 0 0 0,0 0 1 0 0,0 1-1 0 0,0-1 0 0 0,0 0 1 0 0,-1 0-1 0 0,0 1 0 0 0,-2-9 0 0 0,-2-3 40 0 0,-12-28-1 0 0,16 42-40 0 0,-1 0 0 0 0,1 0 0 0 0,-1 0 0 0 0,0 0 0 0 0,0 0 0 0 0,0 1 0 0 0,0-1 0 0 0,-1 1 0 0 0,1-1 0 0 0,-1 1 0 0 0,1 0 0 0 0,-1 0 0 0 0,0 0 0 0 0,0 0 0 0 0,0 1 0 0 0,0-1 0 0 0,0 1 0 0 0,0 0 0 0 0,0 0 0 0 0,-5-1 0 0 0,2 0-377 0 0,0 2-1 0 0,0-1 1 0 0,0 1-1 0 0,0 0 1 0 0,0 0-1 0 0,-1 1 1 0 0,1-1 0 0 0,0 1-1 0 0,0 1 1 0 0,-8 2-1 0 0,-10 4-3597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26.994"/>
    </inkml:context>
    <inkml:brush xml:id="br0">
      <inkml:brushProperty name="width" value="0.1" units="cm"/>
      <inkml:brushProperty name="height" value="0.1" units="cm"/>
      <inkml:brushProperty name="color" value="#E71224"/>
    </inkml:brush>
  </inkml:definitions>
  <inkml:trace contextRef="#ctx0" brushRef="#br0">2505 68 1295 0 0,'-6'1'50'0'0,"0"-1"0"0"0,0 2 1 0 0,-1-1-1 0 0,1 1 0 0 0,0 0 0 0 0,-9 4 0 0 0,-15 5 159 0 0,-4-2 223 0 0,0-2 0 0 0,0-1 0 0 0,-1-2 0 0 0,-45 0 0 0 0,34-4 168 0 0,-139-3 586 0 0,148 0-991 0 0,-1-2-1 0 0,-69-17 1 0 0,67 12 73 0 0,0 2 0 0 0,-1 1 0 0 0,-1 3 0 0 0,-54-1-1 0 0,-166 23 536 0 0,208-11-733 0 0,-1-3 0 0 0,0-2 0 0 0,-108-11 0 0 0,87 1 146 0 0,-100 0 0 0 0,163 9-190 0 0,-181-5 187 0 0,134 1-82 0 0,-73-15 1 0 0,-22-13 582 0 0,132 28-556 0 0,-1 1 0 0 0,-39 1-1 0 0,45 1-134 0 0,9 1-13 0 0,18 3 12 0 0,22 3 10 0 0,338 16 235 0 0,-233-18-186 0 0,111 2 83 0 0,280 26 8 0 0,-396-21-152 0 0,324 36-9 0 0,-263-44 73 0 0,-25-1-40 0 0,236-1 47 0 0,-198-5-65 0 0,16 4 38 0 0,-22-16-27 0 0,-35 1-10 0 0,-119 8-27 0 0,8 0 11 0 0,-93 2 106 0 0,-400 18 75 0 0,69-3-120 0 0,-2-21 34 0 0,221 5-92 0 0,-171-31 174 0 0,20 1-2 0 0,-201 47-846 0 0,431-4-2348 0 0,8 4-1002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4:19.308"/>
    </inkml:context>
    <inkml:brush xml:id="br0">
      <inkml:brushProperty name="width" value="0.1" units="cm"/>
      <inkml:brushProperty name="height" value="0.1" units="cm"/>
      <inkml:brushProperty name="color" value="#F4F91B"/>
    </inkml:brush>
  </inkml:definitions>
  <inkml:trace contextRef="#ctx0" brushRef="#br0">0 5 431 0 0,'6'0'0'0'0,"4"-2"0"0"0,1-1 0 0 0,-3 3 0 0 0,0 3 0 0 0,-2-1 0 0 0,2-2 0 0 0,6 2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4:23.939"/>
    </inkml:context>
    <inkml:brush xml:id="br0">
      <inkml:brushProperty name="width" value="0.1" units="cm"/>
      <inkml:brushProperty name="height" value="0.1" units="cm"/>
      <inkml:brushProperty name="color" value="#F4F91B"/>
    </inkml:brush>
  </inkml:definitions>
  <inkml:trace contextRef="#ctx0" brushRef="#br0">50 23 1375 0 0,'-5'-8'114'0'0,"-8"-6"3515"0"0,5 28-3345 0 0,1 2-67 0 0,4-10-17 0 0,0 0 0 0 0,1 1-1 0 0,-1-1 1 0 0,1 1 0 0 0,-1 12 0 0 0,2-18-172 0 0,1 1 0 0 0,0 0 0 0 0,0-1 0 0 0,1 1 0 0 0,-1-1 0 0 0,0 1 0 0 0,1 0 0 0 0,-1-1 0 0 0,1 1 0 0 0,-1-1 0 0 0,1 1 0 0 0,-1-1 0 0 0,1 1 0 0 0,0-1 0 0 0,0 0-1 0 0,0 1 1 0 0,0-1 0 0 0,0 0 0 0 0,0 0 0 0 0,0 0 0 0 0,1 0 0 0 0,-1 0 0 0 0,0 0 0 0 0,0 0 0 0 0,1 0 0 0 0,-1 0 0 0 0,1 0 0 0 0,-1-1 0 0 0,4 2 0 0 0,2 0 102 0 0,1 0 0 0 0,0 0 0 0 0,0 0 0 0 0,15 0 1 0 0,-3 0 70 0 0,-8-1-76 0 0,0-1 0 0 0,20-2 0 0 0,-18 1 20 0 0,-1 0 0 0 0,16 2 0 0 0,44-1 175 0 0,-19 0-202 0 0,-35 0-30 0 0,0 0 0 0 0,30-6 0 0 0,-12 2 32 0 0,115-4 168 0 0,11-3-32 0 0,-154 12-223 0 0,1 0 1 0 0,-1 0 0 0 0,15 5-1 0 0,-15-4 20 0 0,0 0 0 0 0,0 0 0 0 0,14 0 0 0 0,67-10 454 0 0,-66 9-465 0 0,27 5 0 0 0,-4-1-9 0 0,-13-2-33 0 0,79 4 0 0 0,13-7 64 0 0,-56 2-64 0 0,109 17 64 0 0,-163-17-61 0 0,1-1 0 0 0,-1 0-1 0 0,33-3 1 0 0,-31 0 73 0 0,34 2-1 0 0,-26 0-45 0 0,88 2 34 0 0,-80 0-64 0 0,49 8 0 0 0,-56-6 0 0 0,1 0 0 0 0,-1-2 0 0 0,35-2 0 0 0,-14-4 0 0 0,104-4 0 0 0,-122 7 64 0 0,35-4 0 0 0,-55 4-64 0 0,-1 1 0 0 0,1 1 0 0 0,0 0 0 0 0,18 3 0 0 0,2 1 0 0 0,90 5 0 0 0,-100-9-1 0 0,0-1-1 0 0,0-1 0 0 0,28-5 0 0 0,32 0 84 0 0,-45 4 5 0 0,50-8 0 0 0,-37 3-16 0 0,-20 1-71 0 0,-23 5 0 0 0,0-1 0 0 0,0 1 0 0 0,1 0 0 0 0,-1 1 0 0 0,0-1 0 0 0,0 1 0 0 0,7 0 0 0 0,8 2 14 0 0,0-2 0 0 0,38-4 0 0 0,7 0 8 0 0,-60 4-22 0 0,94 4 0 0 0,19 4 0 0 0,-16-16 118 0 0,-85 7-42 0 0,30-5 1 0 0,-30 3 6 0 0,31-1 1 0 0,-29 2-38 0 0,-16 1-25 0 0,1 1 0 0 0,-1-1 0 0 0,0 1 0 0 0,0 0 0 0 0,1 0 0 0 0,-1 0 0 0 0,5 1 0 0 0,-7 0-23 0 0,0-1 1 0 0,0 0-1 0 0,0 1 0 0 0,-1-1 0 0 0,1 1 1 0 0,0 0-1 0 0,0-1 0 0 0,0 1 1 0 0,-1 0-1 0 0,1-1 0 0 0,0 1 0 0 0,-1 0 1 0 0,1 0-1 0 0,-1-1 0 0 0,1 1 1 0 0,-1 0-1 0 0,1 0 0 0 0,-1 0 0 0 0,0 0 1 0 0,1 0-1 0 0,-1 0 0 0 0,0 0 1 0 0,0 0-1 0 0,1-1 0 0 0,-1 1 1 0 0,0 0-1 0 0,0 0 0 0 0,0 0 0 0 0,0 0 1 0 0,-1 2-1 0 0,-2 28-1243 0 0,-1-10-3053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5:14.116"/>
    </inkml:context>
    <inkml:brush xml:id="br0">
      <inkml:brushProperty name="width" value="0.1" units="cm"/>
      <inkml:brushProperty name="height" value="0.1" units="cm"/>
      <inkml:brushProperty name="color" value="#F4F91B"/>
    </inkml:brush>
  </inkml:definitions>
  <inkml:trace contextRef="#ctx0" brushRef="#br0">1002 513 575 0 0,'47'-77'650'0'0,"-44"72"-359"0"0,0 0 1 0 0,-1-1 0 0 0,1 1-1 0 0,-1-1 1 0 0,0 1-1 0 0,-1-1 1 0 0,1 0-1 0 0,-1 1 1 0 0,0-1 0 0 0,-1 0-1 0 0,1 0 1 0 0,-2-10-1 0 0,1 15-278 0 0,0 1 0 0 0,0-1 0 0 0,0 1-1 0 0,-1 0 1 0 0,1-1 0 0 0,0 1 0 0 0,-1 0-1 0 0,1-1 1 0 0,0 1 0 0 0,0-1 0 0 0,-1 1-1 0 0,1 0 1 0 0,-1 0 0 0 0,1-1 0 0 0,0 1-1 0 0,-1 0 1 0 0,1 0 0 0 0,-1-1 0 0 0,1 1-1 0 0,0 0 1 0 0,-1 0 0 0 0,1 0 0 0 0,-1 0-1 0 0,1 0 1 0 0,-1 0 0 0 0,1 0 0 0 0,-1 0-1 0 0,1 0 1 0 0,-1 0 0 0 0,1 0 0 0 0,-1 0 0 0 0,1 0-1 0 0,0 0 1 0 0,-1 0 0 0 0,0 0 0 0 0,-22 7 498 0 0,12-4-362 0 0,1-2-59 0 0,-1-1 0 0 0,1 0-1 0 0,0 0 1 0 0,0-1-1 0 0,0 0 1 0 0,0-1-1 0 0,0 0 1 0 0,-13-5-1 0 0,17 5-35 0 0,1-1 0 0 0,-1 1-1 0 0,1-1 1 0 0,-1 0 0 0 0,1 0-1 0 0,0-1 1 0 0,1 0-1 0 0,-1 0 1 0 0,1 0 0 0 0,-1 0-1 0 0,1 0 1 0 0,0-1 0 0 0,1 0-1 0 0,-1 0 1 0 0,-3-7-1 0 0,5 8-42 0 0,-16-32 284 0 0,-22-32 0 0 0,33 58-196 0 0,0 0 0 0 0,-1 0 0 0 0,0 1 0 0 0,-1 0 0 0 0,0 0-1 0 0,-1 1 1 0 0,-14-10 0 0 0,4 5 132 0 0,1-1-1 0 0,-30-28 0 0 0,47 40-226 0 0,0 0-1 0 0,-1 1 0 0 0,1-1 1 0 0,0 1-1 0 0,0 0 1 0 0,-1-1-1 0 0,1 1 1 0 0,-1 0-1 0 0,0 1 1 0 0,1-1-1 0 0,-1 0 1 0 0,1 1-1 0 0,-1-1 1 0 0,0 1-1 0 0,1 0 1 0 0,-1 0-1 0 0,0 0 1 0 0,0 0-1 0 0,1 1 1 0 0,-1-1-1 0 0,0 1 1 0 0,1-1-1 0 0,-3 2 1 0 0,-5 1-6 0 0,0 1 1 0 0,1 0 0 0 0,0 0 0 0 0,-14 10-1 0 0,10-4 10 0 0,0 0-1 0 0,1 1 0 0 0,0 1 0 0 0,1 0 0 0 0,1 0 0 0 0,-13 19 1 0 0,-12 14 5 0 0,14-17 13 0 0,1 0 1 0 0,-23 44-1 0 0,-16 24 23 0 0,7-12-26 0 0,36-55 4 0 0,-38 50 1 0 0,42-64 7 0 0,0 0 0 0 0,1 2 0 0 0,1-1 0 0 0,1 1 0 0 0,-10 24 0 0 0,15-31-24 0 0,0 0 0 0 0,-4 17-1 0 0,8-23-6 0 0,-1 1-1 0 0,1-1 0 0 0,0 0 0 0 0,0 1 0 0 0,0-1 1 0 0,1 0-1 0 0,-1 1 0 0 0,1-1 0 0 0,2 5 0 0 0,-1-2 2 0 0,0-1 0 0 0,1 1 1 0 0,0-1-1 0 0,0 0 0 0 0,0 1 0 0 0,1-1 0 0 0,0-1 0 0 0,0 1 0 0 0,9 8 0 0 0,-6-7 5 0 0,1-1-1 0 0,0 0 1 0 0,0 0-1 0 0,1-1 1 0 0,0 0-1 0 0,10 5 1 0 0,-9-6 24 0 0,1 0 0 0 0,-1-1 0 0 0,1 0 0 0 0,0 0 0 0 0,0-1 0 0 0,16 1 0 0 0,3-3 145 0 0,32-2 0 0 0,-37 0-141 0 0,23-1 97 0 0,55-11 0 0 0,-83 10-91 0 0,0-1-1 0 0,0-1 1 0 0,-1-1-1 0 0,0-1 1 0 0,25-13-1 0 0,-21 8 130 0 0,0-2 1 0 0,31-25-1 0 0,-45 32-95 0 0,0 0-1 0 0,-1-1 1 0 0,1 0 0 0 0,-2-1 0 0 0,1 1 0 0 0,-1-1 0 0 0,10-22 0 0 0,-10 17-13 0 0,9-20 277 0 0,17-51 1 0 0,-30 74-270 0 0,0-1 0 0 0,0 0 0 0 0,-2 0 1 0 0,1 0-1 0 0,-2 0 0 0 0,1-1 0 0 0,-4-23 1 0 0,1 20-48 0 0,-1 0 1 0 0,-1 1 0 0 0,0-1 0 0 0,-1 1 0 0 0,-1 0 0 0 0,-1 0-1 0 0,-14-24 1 0 0,20 38-56 0 0,0 1-1 0 0,0-1 1 0 0,0 1-1 0 0,0 0 1 0 0,-1 0-1 0 0,1-1 1 0 0,0 1-1 0 0,-1 0 1 0 0,1 0-1 0 0,-1 0 1 0 0,0 1-1 0 0,1-1 1 0 0,-1 0 0 0 0,1 1-1 0 0,-1-1 1 0 0,0 1-1 0 0,0-1 1 0 0,1 1-1 0 0,-1 0 1 0 0,0-1-1 0 0,0 1 1 0 0,1 0-1 0 0,-1 0 1 0 0,0 1-1 0 0,0-1 1 0 0,0 0-1 0 0,1 0 1 0 0,-1 1-1 0 0,-3 1 1 0 0,-5 1-626 0 0,1 1-1 0 0,-1 0 1 0 0,-17 12 0 0 0,18-11-50 0 0,-24 16-3709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6:12.909"/>
    </inkml:context>
    <inkml:brush xml:id="br0">
      <inkml:brushProperty name="width" value="0.1" units="cm"/>
      <inkml:brushProperty name="height" value="0.1" units="cm"/>
      <inkml:brushProperty name="color" value="#F4F91B"/>
    </inkml:brush>
  </inkml:definitions>
  <inkml:trace contextRef="#ctx0" brushRef="#br0">1 42 455 0 0,'7'-3'131'0'0,"0"1"0"0"0,0 0 0 0 0,0 0 0 0 0,12-1 0 0 0,6-1 6 0 0,57-5 369 0 0,17 0 270 0 0,-57 7-375 0 0,101-3 284 0 0,173 7 446 0 0,-133 1-850 0 0,-24 1-269 0 0,-9 10 42 0 0,53 6-44 0 0,-166-17 15 0 0,1 0 0 0 0,-1-3 0 0 0,43-4-1 0 0,20 0 13 0 0,-60 3-18 0 0,-1 1 36 0 0,52 5-1 0 0,224 15 22 0 0,-278-18-10 0 0,22-2 54 0 0,-42 0-52 0 0,0 0 0 0 0,19 4 0 0 0,-4-1-38 0 0,-6-1 16 0 0,-12 0-28 0 0,-1-1 0 0 0,1-1 0 0 0,19-1 0 0 0,13-5 52 0 0,1 2 0 0 0,60 4 0 0 0,-4 11-70 0 0,47 2 0 0 0,94-9 147 0 0,-127-14-10 0 0,-67 4-14 0 0,-36 4-244 0 0,1 0 280 0 0,-1 1 1 0 0,23 1-1 0 0,-34 0-292 0 0,1 0 0 0 0,0 1 0 0 0,0 0-1 0 0,0 0 1 0 0,-1 0 0 0 0,1 0 0 0 0,0 0-1 0 0,-1 1 1 0 0,1-1 0 0 0,-1 1 0 0 0,0 0-1 0 0,1 0 1 0 0,-1 1 0 0 0,4 3 0 0 0,5 7-1993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6:14.354"/>
    </inkml:context>
    <inkml:brush xml:id="br0">
      <inkml:brushProperty name="width" value="0.1" units="cm"/>
      <inkml:brushProperty name="height" value="0.1" units="cm"/>
      <inkml:brushProperty name="color" value="#F4F91B"/>
    </inkml:brush>
  </inkml:definitions>
  <inkml:trace contextRef="#ctx0" brushRef="#br0">1 34 1639 0 0,'0'-1'23'0'0,"1"0"-1"0"0,0 0 1 0 0,-1 0-1 0 0,1 1 1 0 0,0-1-1 0 0,0 0 0 0 0,-1 0 1 0 0,1 0-1 0 0,0 1 1 0 0,0-1-1 0 0,0 0 1 0 0,0 1-1 0 0,0-1 0 0 0,0 1 1 0 0,0-1-1 0 0,0 1 1 0 0,0-1-1 0 0,1 1 1 0 0,-1 0-1 0 0,0 0 0 0 0,0-1 1 0 0,0 1-1 0 0,0 0 1 0 0,0 0-1 0 0,1 0 1 0 0,-1 0-1 0 0,0 0 0 0 0,2 1 1 0 0,3 0-4 0 0,0 1 1 0 0,0 0-1 0 0,0 0 1 0 0,6 3 0 0 0,-3-2-17 0 0,31 15-3 0 0,-30-13 0 0 0,1 0 0 0 0,-1 0 0 0 0,17 3 0 0 0,-6-3 10 0 0,-5 0 35 0 0,0-1 1 0 0,1-1-1 0 0,-1-1 0 0 0,1 0 1 0 0,-1-1-1 0 0,22-2 0 0 0,-14 0 173 0 0,0 0-1 0 0,40 5 0 0 0,-12 0-28 0 0,7-1-34 0 0,1-3 0 0 0,0-3-1 0 0,111-18 1 0 0,-108 9-89 0 0,2 3 1 0 0,-1 2-1 0 0,127 4 0 0 0,-75 4 55 0 0,-63-1-107 0 0,-9-2 88 0 0,49-9 1 0 0,-66 7 4 0 0,52-11 116 0 0,-56 9-172 0 0,1 1 0 0 0,0 1 0 0 0,29 0 0 0 0,-24 3-49 0 0,-1 1-1 0 0,0 2 1 0 0,0 1 0 0 0,0 1 0 0 0,50 14-1 0 0,-54-11-1 0 0,42 7 0 0 0,-57-13 0 0 0,188 49 5 0 0,-174-43 1 0 0,-8-3-2 0 0,-1-1 1 0 0,0-1-1 0 0,1 0 0 0 0,0-1 1 0 0,15 0-1 0 0,73-10 208 0 0,-79 5-232 0 0,0 1 0 0 0,0 1 0 0 0,0 2 0 0 0,0 0 0 0 0,37 6-1 0 0,-38 0-1915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6:16.157"/>
    </inkml:context>
    <inkml:brush xml:id="br0">
      <inkml:brushProperty name="width" value="0.1" units="cm"/>
      <inkml:brushProperty name="height" value="0.1" units="cm"/>
      <inkml:brushProperty name="color" value="#F4F91B"/>
    </inkml:brush>
  </inkml:definitions>
  <inkml:trace contextRef="#ctx0" brushRef="#br0">0 178 455 0 0,'11'4'238'0'0,"1"0"-1"0"0,-1-1 0 0 0,1 0 1 0 0,0-1-1 0 0,20 2 0 0 0,-7-3 212 0 0,38-5 0 0 0,-37 2-250 0 0,31 1-1 0 0,-1 3-99 0 0,-1-3-1 0 0,1-1 0 0 0,-1-4 1 0 0,0-1-1 0 0,74-21 1 0 0,-98 19 38 0 0,48-12 176 0 0,91-13-1 0 0,-120 25-205 0 0,-30 5-71 0 0,1 1 1 0 0,27-1-1 0 0,49-2 93 0 0,-30 1-47 0 0,193-23 343 0 0,-204 20-367 0 0,19 0 71 0 0,1 3 0 0 0,94 5-1 0 0,48-3 320 0 0,4 0 8 0 0,-114 13-405 0 0,36 1 26 0 0,-70-9 23 0 0,93 14 0 0 0,168 9-39 0 0,-279-23-58 0 0,-21 1-3 0 0,51 12 0 0 0,18 2 0 0 0,106 13 37 0 0,-35-3-10 0 0,88 20-27 0 0,-133-17 0 0 0,73 15 0 0 0,-61-24 0 0 0,-87-13 0 0 0,82 8-369 0 0,-103-12 146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6:17.947"/>
    </inkml:context>
    <inkml:brush xml:id="br0">
      <inkml:brushProperty name="width" value="0.1" units="cm"/>
      <inkml:brushProperty name="height" value="0.1" units="cm"/>
      <inkml:brushProperty name="color" value="#F4F91B"/>
    </inkml:brush>
  </inkml:definitions>
  <inkml:trace contextRef="#ctx0" brushRef="#br0">1 89 287 0 0,'88'-36'1128'0'0,"-10"4"-105"0"0,-62 27-964 0 0,0 0-1 0 0,0 2 1 0 0,0 0-1 0 0,0 1 1 0 0,1 0-1 0 0,-1 1 1 0 0,1 1-1 0 0,-1 1 1 0 0,26 4-1 0 0,-9 1-58 0 0,38 11 0 0 0,-3 1 0 0 0,-58-15 0 0 0,-1-1 0 0 0,-1 2 0 0 0,12 5 0 0 0,-12-5 0 0 0,-1-1 0 0 0,1 1 0 0 0,0-2 0 0 0,0 1 0 0 0,12 1 0 0 0,13 0 16 0 0,0-2 0 0 0,0-2 0 0 0,39-4 0 0 0,262-6 309 0 0,-132 8-102 0 0,-6-8 35 0 0,94 2-173 0 0,-246 8-30 0 0,136 6 93 0 0,-90 4-99 0 0,0-4 0 0 0,123-6-1 0 0,130-34-48 0 0,-188 32 62 0 0,26-2-60 0 0,-121-2 11 0 0,204-12 110 0 0,-215 21-123 0 0,-1 2 0 0 0,1 2 0 0 0,50 15 0 0 0,38 5 0 0 0,-131-26 0 0 0,129 15 0 0 0,-82-13 18 0 0,95 0 106 0 0,-78-8 68 0 0,44-1 74 0 0,-93 7-241 0 0,1 0-1 0 0,-1 1 0 0 0,0 1 0 0 0,26 7 1 0 0,-22-2-99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16:19.380"/>
    </inkml:context>
    <inkml:brush xml:id="br0">
      <inkml:brushProperty name="width" value="0.1" units="cm"/>
      <inkml:brushProperty name="height" value="0.1" units="cm"/>
      <inkml:brushProperty name="color" value="#F4F91B"/>
    </inkml:brush>
  </inkml:definitions>
  <inkml:trace contextRef="#ctx0" brushRef="#br0">1 124 1151 0 0,'119'-4'328'0'0,"51"1"246"0"0,-80 3-191 0 0,126-17 0 0 0,-27 1 179 0 0,317-16 11 0 0,-463 29-508 0 0,-15 1 62 0 0,0-1 0 0 0,0-1 0 0 0,35-10 0 0 0,-39 7-33 0 0,1 1 0 0 0,0 1 0 0 0,27-1 0 0 0,-31 5-87 0 0,0 1-1 0 0,0 1 1 0 0,30 5-1 0 0,62 18 29 0 0,-79-16-32 0 0,34 13-3 0 0,-47-14 0 0 0,1 0 0 0 0,33 5 0 0 0,213 16 190 0 0,73-29 292 0 0,-104-10-218 0 0,-95 13-264 0 0,50-4 4 0 0,-130 2 56 0 0,-24 0-51 0 0,90 2 65 0 0,-62-2 55 0 0,74-8 1 0 0,18-1 246 0 0,-113 8-328 0 0,0-2 1 0 0,0-2 0 0 0,64-16-1 0 0,-59 7-129 0 0,-29 7 211 0 0,1 1 0 0 0,25-3 0 0 0,-39 8-340 0 0,0 1 1 0 0,0 0 0 0 0,0 0-1 0 0,0 0 1 0 0,0 1 0 0 0,0 0-1 0 0,0 1 1 0 0,0 0-1 0 0,14 5 1 0 0,-6 1-1974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25:22.949"/>
    </inkml:context>
    <inkml:brush xml:id="br0">
      <inkml:brushProperty name="width" value="0.1" units="cm"/>
      <inkml:brushProperty name="height" value="0.1" units="cm"/>
      <inkml:brushProperty name="color" value="#F4F91B"/>
    </inkml:brush>
  </inkml:definitions>
  <inkml:trace contextRef="#ctx0" brushRef="#br0">60 0 863 0 0,'-38'11'232'0'0,"24"-9"-155"0"0,8-1 268 0 0,5 1 649 0 0,2-1-943 0 0,0 0-1 0 0,0-1 1 0 0,0 1-1 0 0,0-1 0 0 0,0 0 1 0 0,0 1-1 0 0,0-1 0 0 0,0 0 1 0 0,0 0-1 0 0,0 1 0 0 0,0-1 1 0 0,0 0-1 0 0,0 0 0 0 0,0 0 1 0 0,0 0-1 0 0,0 0 0 0 0,0 0 1 0 0,2-1-1 0 0,24-6 368 0 0,-16 3-73 0 0,-3 4-208 0 0,0 1-1 0 0,0 0 1 0 0,0 0-1 0 0,-1 1 1 0 0,11 3-1 0 0,-11-3-83 0 0,0 0 1 0 0,0-1-1 0 0,1 0 0 0 0,12 1 1 0 0,-14-2-8 0 0,-1 1 1 0 0,1 0-1 0 0,-1 0 1 0 0,9 4 0 0 0,10 1 149 0 0,20 4 90 0 0,-30-7-243 0 0,1 1 0 0 0,-1-2 0 0 0,23 2 1 0 0,31-1 176 0 0,-43 0-181 0 0,45-3 0 0 0,3-4 170 0 0,0 4 0 0 0,91 10 0 0 0,81-2-20 0 0,-193-10-189 0 0,-32 1 0 0 0,0 0 0 0 0,0 2 0 0 0,35 4 0 0 0,128 26 0 0 0,-147-25 0 0 0,61 10 0 0 0,64-11 64 0 0,-135-4-3 0 0,-11 0-60 0 0,0-1 0 0 0,0-1 0 0 0,15-3-1 0 0,-27 4 0 0 0,0 0 0 0 0,-1 0 0 0 0,1 0 0 0 0,0 0 0 0 0,-1 1 0 0 0,1-1 0 0 0,3 1 0 0 0,16 2 0 0 0,5-7 15 0 0,30-5 34 0 0,-33 4 24 0 0,34-2-1 0 0,-11 2-9 0 0,-11 1-60 0 0,-18 2 17 0 0,0 0 1 0 0,34-10-1 0 0,-45 10-20 0 0,1 1 0 0 0,-1 0 0 0 0,0 1 0 0 0,0-1 0 0 0,12 2 0 0 0,-3-1 0 0 0,-13 2-1 0 0,-1 0 0 0 0,1 0 0 0 0,-1 0 0 0 0,1 0-1 0 0,-1 0 1 0 0,0 1 0 0 0,0-1 0 0 0,3 4 0 0 0,-2-2-117 0 0,1 4-108 0 0,2 2-20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26:16.340"/>
    </inkml:context>
    <inkml:brush xml:id="br0">
      <inkml:brushProperty name="width" value="0.1" units="cm"/>
      <inkml:brushProperty name="height" value="0.1" units="cm"/>
      <inkml:brushProperty name="color" value="#F4F91B"/>
    </inkml:brush>
  </inkml:definitions>
  <inkml:trace contextRef="#ctx0" brushRef="#br0">0 22 919 0 0,'6'-4'31'0'0,"-1"2"-1"0"0,1-1 0 0 0,0 1 0 0 0,0 0 0 0 0,0 0 0 0 0,0 0 0 0 0,0 1 0 0 0,0 0 0 0 0,11-1 0 0 0,7 2 125 0 0,28 2-1 0 0,-43-1-148 0 0,31 3-6 0 0,-24-2 0 0 0,-1-1 0 0 0,1 0 0 0 0,15-1 0 0 0,-13-2 2 0 0,15-2-23 0 0,0 2 0 0 0,0 1 0 0 0,0 1 0 0 0,39 6-1 0 0,-61-4-498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35:03.258"/>
    </inkml:context>
    <inkml:brush xml:id="br0">
      <inkml:brushProperty name="width" value="0.1" units="cm"/>
      <inkml:brushProperty name="height" value="0.1" units="cm"/>
      <inkml:brushProperty name="color" value="#E71224"/>
    </inkml:brush>
  </inkml:definitions>
  <inkml:trace contextRef="#ctx0" brushRef="#br0">0 36 1727 0 0,'19'0'146'0'0,"-7"0"-88"0"0,-1 0 1 0 0,17-2 0 0 0,-14 0 231 0 0,28 1 0 0 0,1 0-96 0 0,283-24 748 0 0,-298 24-936 0 0,32-3 320 0 0,80 7 0 0 0,63 9 248 0 0,35-14-383 0 0,-236 2-188 0 0,163-4 254 0 0,-124 5-44 0 0,82 13 0 0 0,91 10 21 0 0,-144-18-215 0 0,103-4 122 0 0,-41-2 9 0 0,-64-1-28 0 0,-46-1-62 0 0,0 2 0 0 0,29 3-1 0 0,88 13 88 0 0,-54-10-70 0 0,-30-4-17 0 0,-18 0 80 0 0,1-1 0 0 0,71-9 0 0 0,43 0 183 0 0,-74 6-222 0 0,14 3-37 0 0,-27 1-10 0 0,131 7 170 0 0,-185-9-227 0 0,14 0 32 0 0,0-1 1 0 0,42-6-1 0 0,-40 2 12 0 0,-6 1-12 0 0,-1 0 0 0 0,20-8 0 0 0,-34 10-16 0 0,0 0 1 0 0,1 0-1 0 0,-1 1 1 0 0,0 0-1 0 0,1 0 0 0 0,9 0 1 0 0,-13 2-27 0 0,1-1 0 0 0,-1 0 0 0 0,0 1 1 0 0,1-1-1 0 0,-1 1 0 0 0,0 0 0 0 0,1 0 0 0 0,-1 0 1 0 0,0 1-1 0 0,0-1 0 0 0,0 1 0 0 0,0 0 0 0 0,5 3 1 0 0,-1 3-130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28.833"/>
    </inkml:context>
    <inkml:brush xml:id="br0">
      <inkml:brushProperty name="width" value="0.1" units="cm"/>
      <inkml:brushProperty name="height" value="0.1" units="cm"/>
      <inkml:brushProperty name="color" value="#E71224"/>
    </inkml:brush>
  </inkml:definitions>
  <inkml:trace contextRef="#ctx0" brushRef="#br0">6678 275 2127 0 0,'-21'-5'132'0'0,"0"1"0"0"0,0 1-1 0 0,0 0 1 0 0,0 2-1 0 0,-26 1 1 0 0,1-1-102 0 0,-1-1 39 0 0,0-2 0 0 0,1-2-1 0 0,-1-2 1 0 0,-48-16-1 0 0,-218-47 2871 0 0,292 67-2881 0 0,-300-31 1400 0 0,235 29-1157 0 0,-296-7 756 0 0,216 28-452 0 0,0-1-172 0 0,95-16 4 0 0,78-3-280 0 0,9-2-79 0 0,30 0-27 0 0,-9 3-28 0 0,80-21 15 0 0,-62 12 7 0 0,102-10 0 0 0,-41 21-45 0 0,160 18 0 0 0,-251-14 0 0 0,242 0 29 0 0,-80-5 6 0 0,-105 9-35 0 0,103 21 0 0 0,-30-4 0 0 0,-53-10 0 0 0,-102-13 0 0 0,1 0 0 0 0,0 0 0 0 0,-1 0 0 0 0,1 0 0 0 0,0 0 0 0 0,-1 1 0 0 0,1-1 0 0 0,0 0 0 0 0,-1 0 0 0 0,1 0 0 0 0,0 1 0 0 0,-1-1 0 0 0,1 0 0 0 0,-1 1 0 0 0,1-1 0 0 0,0 0 0 0 0,-1 1 0 0 0,1-1 0 0 0,-1 1 0 0 0,2 0 0 0 0,-2 0 0 0 0,0-1 0 0 0,0 0 0 0 0,-1 1 0 0 0,1-1 0 0 0,0 1 0 0 0,0-1 0 0 0,0 1 0 0 0,0-1 0 0 0,0 0 0 0 0,0 1 0 0 0,0-1 0 0 0,-1 1 0 0 0,1-1 0 0 0,0 0 0 0 0,0 1 0 0 0,-1-1 0 0 0,1 0 0 0 0,0 1 0 0 0,0-1 0 0 0,-1 0 0 0 0,1 1 0 0 0,0-1 0 0 0,-1 0 0 0 0,-2 3 0 0 0,0-1 0 0 0,-1 0 0 0 0,1 0 0 0 0,0 0 0 0 0,-8 3 0 0 0,-16 2 5 0 0,0-1-1 0 0,-1-1 1 0 0,-38 2-1 0 0,-84-5 28 0 0,17-1-18 0 0,-167 21-14 0 0,-87 3 0 0 0,139-26 64 0 0,100-1-64 0 0,-54-3 0 0 0,-106-21 0 0 0,139 13 0 0 0,49 4 0 0 0,-225-28 0 0 0,275 26 0 0 0,-134-4 0 0 0,-72 28 0 0 0,-204 9 0 0 0,463-22 0 0 0,-239 22 19 0 0,2 1 16 0 0,-168-21 202 0 0,255-2-154 0 0,-124-13 309 0 0,184 6-198 0 0,-50-10 26 0 0,57 5-109 0 0,-218-20 390 0 0,254 26-423 0 0,2-4-1 0 0,-1-2 0 0 0,-89-29 1 0 0,130 33-72 0 0,0 2 1 0 0,0 0-1 0 0,-27-3 1 0 0,39 8 2 0 0,1 1 0 0 0,0-1 1 0 0,0 1-1 0 0,0 1 0 0 0,-1 0 0 0 0,1 0 1 0 0,0 1-1 0 0,0 0 0 0 0,0 1 0 0 0,-14 6 1 0 0,8-2-72 0 0,1 1 0 0 0,1 1 0 0 0,-1 0 0 0 0,1 1 0 0 0,1 1 0 0 0,-13 13 0 0 0,-4 9-214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28:04.422"/>
    </inkml:context>
    <inkml:brush xml:id="br0">
      <inkml:brushProperty name="width" value="0.1" units="cm"/>
      <inkml:brushProperty name="height" value="0.1" units="cm"/>
      <inkml:brushProperty name="color" value="#F4F91B"/>
    </inkml:brush>
  </inkml:definitions>
  <inkml:trace contextRef="#ctx0" brushRef="#br0">1542 1 1439 0 0,'0'0'66'0'0,"0"0"-8"0"0,2 0 170 0 0,11 3 755 0 0,-13 5 646 0 0,-1 1-1287 0 0,2-2-337 0 0,0-9 478 0 0,-1 1-452 0 0,0 1 0 0 0,0 0-1 0 0,0 0 1 0 0,0-1-1 0 0,-1 1 1 0 0,1 0 0 0 0,0 0-1 0 0,0-1 1 0 0,0 1 0 0 0,0 0-1 0 0,-1 0 1 0 0,1-1 0 0 0,0 1-1 0 0,0 0 1 0 0,0 0-1 0 0,-1 0 1 0 0,1 0 0 0 0,0-1-1 0 0,-1 1 1 0 0,1 0 0 0 0,0 0-1 0 0,0 0 1 0 0,-1 0-1 0 0,1 0 1 0 0,0 0 0 0 0,0 0-1 0 0,-1 0 1 0 0,1 0 0 0 0,0 0-1 0 0,-1 0 1 0 0,1 0-1 0 0,0 0 1 0 0,0 0 0 0 0,-1 0-1 0 0,1 0 1 0 0,0 0 0 0 0,-1 0-1 0 0,1 0 1 0 0,0 0-1 0 0,0 0 1 0 0,-1 1 0 0 0,1-1-1 0 0,0 0 1 0 0,0 0 0 0 0,-1 0-1 0 0,1 0 1 0 0,0 1 0 0 0,0-1-1 0 0,0 0 1 0 0,-1 1-1 0 0,-16 9 355 0 0,15-8-246 0 0,0-1 0 0 0,0 1 0 0 0,0-1 0 0 0,-1 0 0 0 0,1 0 0 0 0,0 0 0 0 0,-1 0 0 0 0,1 0 0 0 0,-1 0 0 0 0,1-1 0 0 0,-1 1 0 0 0,1-1 0 0 0,-6 1 0 0 0,7-1-104 0 0,0 0-1 0 0,1 0 1 0 0,-1 0-1 0 0,0 1 1 0 0,0-1 0 0 0,0 0-1 0 0,1 1 1 0 0,-1-1-1 0 0,0 0 1 0 0,0 1 0 0 0,1-1-1 0 0,-1 1 1 0 0,0-1-1 0 0,1 1 1 0 0,-1-1 0 0 0,1 1-1 0 0,-1 0 1 0 0,0 0 12 0 0,0 0 0 0 0,1 0 1 0 0,-1-1-1 0 0,0 1 0 0 0,0 0 0 0 0,0-1 1 0 0,1 1-1 0 0,-1-1 0 0 0,0 1 0 0 0,0-1 1 0 0,0 0-1 0 0,0 1 0 0 0,0-1 0 0 0,0 0 1 0 0,0 1-1 0 0,0-1 0 0 0,-2 0 0 0 0,-17 13 295 0 0,17-13-341 0 0,2 1 62 0 0,-1 0-1 0 0,0 0 1 0 0,0-1-1 0 0,0 1 1 0 0,0-1-1 0 0,0 0 1 0 0,0 1-1 0 0,0-1 1 0 0,-1 0-1 0 0,1 0 0 0 0,0 0 1 0 0,0-1-1 0 0,0 1 1 0 0,-2-1-1 0 0,0 0 1 0 0,0 0-1 0 0,-1 1 1 0 0,1-1-1 0 0,0 1 1 0 0,-6 1 0 0 0,5-1-3 0 0,0 0 0 0 0,0 0 0 0 0,1 0 0 0 0,-1-1 0 0 0,-7-1 0 0 0,-13-10 207 0 0,22 10-246 0 0,0 1 1 0 0,-1 0-1 0 0,1 0 1 0 0,-1 0-1 0 0,1 1 1 0 0,-1-1-1 0 0,1 1 0 0 0,-1-1 1 0 0,0 1-1 0 0,-3 1 1 0 0,1-1-13 0 0,-27 6 66 0 0,18-5 40 0 0,12 0-86 0 0,0-1 1 0 0,0 1-1 0 0,0-1 0 0 0,0 0 0 0 0,0 0 0 0 0,0 0 0 0 0,0 0 0 0 0,0 0 0 0 0,0-1 1 0 0,0 1-1 0 0,1-1 0 0 0,-1 0 0 0 0,0 0 0 0 0,0 0 0 0 0,-4-3 0 0 0,6 3-20 0 0,-1 1-1 0 0,1-1 1 0 0,0 0-1 0 0,0 1 0 0 0,0-1 1 0 0,0 1-1 0 0,0-1 1 0 0,-1 1-1 0 0,1 0 0 0 0,0 0 1 0 0,0-1-1 0 0,-1 1 1 0 0,1 0-1 0 0,0 0 0 0 0,0 0 1 0 0,-1 0-1 0 0,-1 1 1 0 0,-27 6 209 0 0,14-3-156 0 0,-6 2-39 0 0,18-5-16 0 0,0 0 0 0 0,0 0 0 0 0,0 0 0 0 0,-1 0-1 0 0,-6 0 1 0 0,-56 9 175 0 0,36-7-138 0 0,24-2-20 0 0,0 0 1 0 0,1 0 0 0 0,-1-1-1 0 0,0 0 1 0 0,-7-1 0 0 0,-17-3 56 0 0,20 3-34 0 0,0-1-1 0 0,0 0 0 0 0,-11-3 0 0 0,15 3-20 0 0,1 1-1 0 0,-1 0 1 0 0,1 0 0 0 0,-13 1-1 0 0,13 0 1 0 0,-1-1-1 0 0,1 1 1 0 0,-1-1 0 0 0,-11-3-1 0 0,10 2-12 0 0,-1 1 0 0 0,1-1-1 0 0,0 1 1 0 0,-1 0 0 0 0,1 1 0 0 0,0 0-1 0 0,-11 2 1 0 0,-15-1 13 0 0,-29 7-26 0 0,37-2 64 0 0,19-5-64 0 0,1 0 0 0 0,0 0 0 0 0,0 1 0 0 0,0 0 0 0 0,1 0 0 0 0,-1 0 0 0 0,0 1 0 0 0,-7 4 0 0 0,-12 5 0 0 0,2-3 0 0 0,-29 7 0 0 0,23-4-1 0 0,24-10 4 0 0,0 0-1 0 0,1 0 0 0 0,-1 0 1 0 0,-8 2-1 0 0,-7 0 43 0 0,3 0-42 0 0,-1-1 0 0 0,-28 2-1 0 0,41-5 23 0 0,0-1 0 0 0,0 0-1 0 0,0 0 1 0 0,0-1 0 0 0,0 1 0 0 0,1-1-1 0 0,-1 0 1 0 0,-8-5 0 0 0,10 5-11 0 0,-1 0 0 0 0,1 0 0 0 0,-1 0 0 0 0,0 0 0 0 0,0 1 0 0 0,0 0 0 0 0,0 0 1 0 0,0 0-1 0 0,0 0 0 0 0,0 0 0 0 0,0 1 0 0 0,-1 0 0 0 0,1 0 0 0 0,0 0 0 0 0,-6 1 0 0 0,-42 18-344 0 0,28-8 116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28:18.858"/>
    </inkml:context>
    <inkml:brush xml:id="br0">
      <inkml:brushProperty name="width" value="0.1" units="cm"/>
      <inkml:brushProperty name="height" value="0.1" units="cm"/>
      <inkml:brushProperty name="color" value="#F4F91B"/>
    </inkml:brush>
  </inkml:definitions>
  <inkml:trace contextRef="#ctx0" brushRef="#br0">1246 78 1207 0 0,'12'-8'680'0'0,"-10"7"126"0"0,-8 6-332 0 0,1-1-294 0 0,0 0-1 0 0,0 0 0 0 0,0 0 1 0 0,0 1-1 0 0,1 0 0 0 0,0 0 1 0 0,0 0-1 0 0,0 1 0 0 0,-6 11 1 0 0,10-17-145 0 0,0 1 1 0 0,-1-1-1 0 0,1 1 1 0 0,-1-1-1 0 0,1 0 0 0 0,-1 1 1 0 0,1-1-1 0 0,0 0 1 0 0,-1 1-1 0 0,1-1 1 0 0,-1 0-1 0 0,0 1 0 0 0,1-1 1 0 0,-1 0-1 0 0,1 0 1 0 0,-1 0-1 0 0,1 0 1 0 0,-1 0-1 0 0,1 0 1 0 0,-1 1-1 0 0,0-1 0 0 0,1 0 1 0 0,-1-1-1 0 0,1 1 1 0 0,-1 0-1 0 0,0 0 1 0 0,1 0-1 0 0,-1 0 1 0 0,1 0-1 0 0,-1 0 0 0 0,1-1 1 0 0,-1 1-1 0 0,1 0 1 0 0,-1-1-1 0 0,1 1 1 0 0,-1 0-1 0 0,1-1 1 0 0,-1 1-1 0 0,1 0 0 0 0,0-1 1 0 0,-1 1-1 0 0,0-2 1 0 0,0 0 58 0 0,-1 0 1 0 0,0 0-1 0 0,0-1 1 0 0,0 1 0 0 0,0 0-1 0 0,0 0 1 0 0,0 1-1 0 0,0-1 1 0 0,0 0-1 0 0,-1 1 1 0 0,1-1 0 0 0,-1 1-1 0 0,1 0 1 0 0,-1 0-1 0 0,0 0 1 0 0,-3-1-1 0 0,-1 1 53 0 0,-1 0-1 0 0,0 1 1 0 0,0-1-1 0 0,-11 2 0 0 0,-6 0 124 0 0,-11-5 141 0 0,30 2-335 0 0,0 1-1 0 0,0 0 0 0 0,0 1 0 0 0,0-1 0 0 0,-10 2 1 0 0,-84 13 417 0 0,32-6-218 0 0,45-6-139 0 0,0 1 0 0 0,-25 6 0 0 0,7-3-61 0 0,19-3-1 0 0,-11-4 97 0 0,27 1-138 0 0,1-1 0 0 0,-1 0 0 0 0,1 0 0 0 0,-8-3 1 0 0,-12-3 56 0 0,-60-5 123 0 0,66 8-120 0 0,-31-11-1 0 0,1-1 214 0 0,41 14-276 0 0,0-1 0 0 0,1 0 0 0 0,-14-9 0 0 0,3 3 63 0 0,6 2 18 0 0,-1 1 0 0 0,-1 0 0 0 0,1 1 0 0 0,-20-4 0 0 0,12 4-15 0 0,12 3-82 0 0,1 0-1 0 0,-1 0 0 0 0,-15 0 0 0 0,2 2 40 0 0,15-1-55 0 0,1 1 1 0 0,-1 0 0 0 0,1 0 0 0 0,0 1-1 0 0,-1-1 1 0 0,1 1 0 0 0,0 1 0 0 0,-7 1-1 0 0,-23 12-1235 0 0,15-7-3146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28:54.212"/>
    </inkml:context>
    <inkml:brush xml:id="br0">
      <inkml:brushProperty name="width" value="0.1" units="cm"/>
      <inkml:brushProperty name="height" value="0.1" units="cm"/>
      <inkml:brushProperty name="color" value="#F4F91B"/>
    </inkml:brush>
  </inkml:definitions>
  <inkml:trace contextRef="#ctx0" brushRef="#br0">1 133 2527 0 0,'0'-2'64'0'0,"0"1"0"0"0,0 0 0 0 0,0-1 0 0 0,0 1 0 0 0,1 0-1 0 0,-1 0 1 0 0,0-1 0 0 0,1 1 0 0 0,-1 0 0 0 0,1 0 0 0 0,0-1 0 0 0,-1 1-1 0 0,1 0 1 0 0,0 0 0 0 0,0 0 0 0 0,-1 0 0 0 0,1 0 0 0 0,0 0-1 0 0,0 0 1 0 0,0 0 0 0 0,0 1 0 0 0,1-1 0 0 0,-1 0 0 0 0,0 0-1 0 0,0 1 1 0 0,0-1 0 0 0,0 1 0 0 0,1-1 0 0 0,-1 1 0 0 0,0 0-1 0 0,1-1 1 0 0,-1 1 0 0 0,0 0 0 0 0,1 0 0 0 0,-1 0 0 0 0,0 0 0 0 0,1 0-1 0 0,-1 0 1 0 0,0 0 0 0 0,1 1 0 0 0,-1-1 0 0 0,0 0 0 0 0,0 1-1 0 0,1-1 1 0 0,-1 1 0 0 0,0-1 0 0 0,0 1 0 0 0,0 0 0 0 0,2 0-1 0 0,1 2 64 0 0,1 0-1 0 0,0-1 0 0 0,0 0 0 0 0,0 0 0 0 0,0 0 1 0 0,1-1-1 0 0,-1 1 0 0 0,9 0 0 0 0,45 0 915 0 0,-42-2-966 0 0,5 0 248 0 0,-6 0 22 0 0,30-2-1 0 0,-36 1-210 0 0,-1 1 0 0 0,1 0 0 0 0,12 2-1 0 0,12 1 180 0 0,-18-3-224 0 0,10-1 77 0 0,0 1-1 0 0,0 2 1 0 0,0 1 0 0 0,42 9 0 0 0,-44-7-95 0 0,0 0 0 0 0,37 1 1 0 0,-31-4-20 0 0,8 1 30 0 0,1-2 0 0 0,44-5 0 0 0,-55 0 58 0 0,-17 2-41 0 0,-1 1 1 0 0,1 0 0 0 0,17 1-1 0 0,-9 1-10 0 0,-1-1-1 0 0,37-5 0 0 0,15-1 15 0 0,15 12 25 0 0,-51-4-39 0 0,0-1 0 0 0,46-4 0 0 0,6-1 28 0 0,-4-2-52 0 0,-1 0-2 0 0,101 0 1 0 0,-121 2-67 0 0,-41 2 26 0 0,1 1-1 0 0,24 1 0 0 0,-23 1 18 0 0,0-1 0 0 0,27-4 0 0 0,19-1 22 0 0,-15 3-50 0 0,-32 0 19 0 0,43 3 0 0 0,-50-1-31 0 0,0 0 0 0 0,18-2 0 0 0,10-1 0 0 0,78 3 128 0 0,62 6 0 0 0,-168-5-128 0 0,-1-2 0 0 0,21-3 0 0 0,-17 2 10 0 0,0 1-1 0 0,29 1 1 0 0,-30 0 1 0 0,1 0 1 0 0,0-1-1 0 0,16-3 1 0 0,-10 1 5 0 0,-1 1 0 0 0,0 1 1 0 0,1 1-1 0 0,-1 1 0 0 0,34 6 0 0 0,-4-1-3 0 0,-30-5 5 0 0,-1-2 1 0 0,0 0-1 0 0,25-4 0 0 0,-19 1 7 0 0,30 0-1 0 0,-26 3-9 0 0,47-9 0 0 0,-47 5 0 0 0,47-1 0 0 0,-53 6 19 0 0,93 3 58 0 0,-104-2-60 0 0,25-2 0 0 0,-6 0-35 0 0,37 6 59 0 0,-51-3-50 0 0,55 1-7 0 0,-69-3 0 0 0,1 0 0 0 0,-1-1 0 0 0,1 1 0 0 0,6-2 0 0 0,15-1 0 0 0,91-5 0 0 0,0-1 0 0 0,13 3 64 0 0,-86-1-64 0 0,-30 5 0 0 0,1-1 0 0 0,16 1 0 0 0,100-6 58 0 0,-101 6-52 0 0,-4-1 96 0 0,39-10-1 0 0,-48 8-317 0 0,0 1 0 0 0,0 1 0 0 0,1 1 0 0 0,-1 0 0 0 0,0 1 0 0 0,35 4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29:16.531"/>
    </inkml:context>
    <inkml:brush xml:id="br0">
      <inkml:brushProperty name="width" value="0.1" units="cm"/>
      <inkml:brushProperty name="height" value="0.1" units="cm"/>
      <inkml:brushProperty name="color" value="#F4F91B"/>
    </inkml:brush>
  </inkml:definitions>
  <inkml:trace contextRef="#ctx0" brushRef="#br0">528 62 1839 0 0,'-14'2'81'0'0,"-1"2"14"0"0,6 1-26 0 0,-1-1-1 0 0,0 0 0 0 0,0-1 0 0 0,0 0 0 0 0,0 0 0 0 0,0-1 0 0 0,0 0 0 0 0,-12 0 0 0 0,17-2-11 0 0,-67 5 2088 0 0,55-4-1874 0 0,-1-1-1 0 0,1-1 1 0 0,-1-1 0 0 0,1 0-1 0 0,0-1 1 0 0,0-1 0 0 0,-18-6-1 0 0,-26-12 636 0 0,45 18-680 0 0,0 1 1 0 0,0 1 0 0 0,-24-1-1 0 0,39 2-207 0 0,1 1-1 0 0,-1 0 1 0 0,0 0-1 0 0,0 0 1 0 0,0 1-1 0 0,0-1 1 0 0,0 0-1 0 0,0 0 1 0 0,1 0-1 0 0,-1 1 1 0 0,0-1-1 0 0,0 0 1 0 0,0 1-1 0 0,1-1 1 0 0,-1 0-1 0 0,0 1 1 0 0,0 0 0 0 0,3 1 158 0 0,9-3 56 0 0,2 0-21 0 0,1 0 1 0 0,-1 0-1 0 0,23 2 0 0 0,-22 0-102 0 0,0 0-1 0 0,0-1 1 0 0,18-3 0 0 0,71-10 339 0 0,-17 3-130 0 0,14 4-14 0 0,-11 1 14 0 0,53-5 168 0 0,-72 7-216 0 0,-39 3-144 0 0,54 6 0 0 0,-55-2-15 0 0,54-2-1 0 0,32 1 128 0 0,-112-2-225 0 0,59 4 239 0 0,44 2 134 0 0,-91-9-302 0 0,-14 2-71 0 0,0-1-1 0 0,0 1 0 0 0,0-1 1 0 0,0 1-1 0 0,0 0 0 0 0,0 0 1 0 0,0 0-1 0 0,0 0 0 0 0,0 1 1 0 0,0-1-1 0 0,0 0 1 0 0,3 2-1 0 0,-5-2-21 0 0,0 0 1 0 0,0 0-1 0 0,0 0 0 0 0,0 0 0 0 0,0 0 1 0 0,0 1-1 0 0,0-1 0 0 0,0 0 0 0 0,0 0 1 0 0,0 0-1 0 0,0 0 0 0 0,0 1 1 0 0,0-1-1 0 0,0 0 0 0 0,0 0 0 0 0,0 0 1 0 0,0 0-1 0 0,0 1 0 0 0,0-1 1 0 0,0 0-1 0 0,0 0 0 0 0,0 0 0 0 0,0 0 1 0 0,0 1-1 0 0,0-1 0 0 0,0 0 0 0 0,0 0 1 0 0,0 0-1 0 0,-1 0 0 0 0,1 0 1 0 0,0 0-1 0 0,0 1 0 0 0,0-1 0 0 0,0 0 1 0 0,0 0-1 0 0,0 0 0 0 0,-1 0 1 0 0,1 0-1 0 0,0 0 0 0 0,0 0 0 0 0,0 0 1 0 0,-1 0-1 0 0,-2 2-223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29:20.676"/>
    </inkml:context>
    <inkml:brush xml:id="br0">
      <inkml:brushProperty name="width" value="0.1" units="cm"/>
      <inkml:brushProperty name="height" value="0.1" units="cm"/>
      <inkml:brushProperty name="color" value="#F4F91B"/>
    </inkml:brush>
  </inkml:definitions>
  <inkml:trace contextRef="#ctx0" brushRef="#br0">58 19 2527 0 0,'-34'3'992'0'0,"27"-3"-793"0"0,-6-1 36 0 0,9-1 1179 0 0,7-1-1063 0 0,-3 2-298 0 0,1 0 0 0 0,-1 0 0 0 0,1 0 0 0 0,0 0 0 0 0,-1 0 0 0 0,1 0 0 0 0,0 0 0 0 0,-1 1 0 0 0,1-1 0 0 0,0 0-1 0 0,0 0 1 0 0,-1 1 0 0 0,1-1 0 0 0,0 1 0 0 0,0-1 0 0 0,0 1 0 0 0,0-1 0 0 0,0 1 0 0 0,0-1 0 0 0,0 1 0 0 0,0 0 0 0 0,0-1 0 0 0,0 1 0 0 0,0 0 0 0 0,0 0 0 0 0,0 0 0 0 0,1 0 0 0 0,-1 0 0 0 0,0 0 0 0 0,0 0 0 0 0,1 1 0 0 0,8 1 11 0 0,-9-2-56 0 0,-1 0-1 0 0,0 0 1 0 0,0 0 0 0 0,0 0-1 0 0,1 0 1 0 0,-1 0-1 0 0,0 0 1 0 0,0 0 0 0 0,1 0-1 0 0,-1 0 1 0 0,0 0-1 0 0,0 0 1 0 0,0 0 0 0 0,1 0-1 0 0,-1 0 1 0 0,0 0-1 0 0,0 0 1 0 0,0 1-1 0 0,1-1 1 0 0,-1 0 0 0 0,0 0-1 0 0,0 0 1 0 0,0 0-1 0 0,0 0 1 0 0,1 1 0 0 0,-1-1-1 0 0,0 0 1 0 0,0 0-1 0 0,0 0 1 0 0,0 1 0 0 0,0-1-1 0 0,0 0 1 0 0,1 1-1 0 0,2 1 263 0 0,-1 0 133 0 0,-2 11-196 0 0,0-12-199 0 0,0-1 0 0 0,0 1 0 0 0,0-1 0 0 0,0 1 0 0 0,0 0 0 0 0,1-1 0 0 0,-1 1 0 0 0,0-1 0 0 0,0 1 0 0 0,0 0 0 0 0,0-1 0 0 0,1 1 0 0 0,-1-1 0 0 0,0 1 0 0 0,1-1 0 0 0,-1 1 0 0 0,0-1 0 0 0,1 1 0 0 0,-1-1 0 0 0,0 1 0 0 0,1-1 0 0 0,-1 1 0 0 0,1-1 0 0 0,-1 0 0 0 0,1 1 0 0 0,-1-1 0 0 0,1 0 0 0 0,0 1 0 0 0,-1-1 0 0 0,1 0 0 0 0,-1 0 0 0 0,1 1 0 0 0,-1-1 0 0 0,1 0 0 0 0,0 0 0 0 0,-1 0 0 0 0,1 0 0 0 0,0 0 0 0 0,0 0 0 0 0,2 2 303 0 0,-3-2-293 0 0,0 0 1 0 0,0 0-1 0 0,1 1 0 0 0,-1-1 1 0 0,0 0-1 0 0,1 1 0 0 0,-1-1 1 0 0,0 0-1 0 0,1 0 0 0 0,-1 0 1 0 0,0 1-1 0 0,1-1 0 0 0,-1 0 1 0 0,1 0-1 0 0,-1 0 0 0 0,0 0 1 0 0,1 0-1 0 0,-1 0 0 0 0,1 0 0 0 0,-1 0 1 0 0,0 0-1 0 0,1 0 0 0 0,-1 0 1 0 0,1 0-1 0 0,-1 0 0 0 0,0 0 1 0 0,1 0-1 0 0,-1 0 0 0 0,1 0 1 0 0,-1 0-1 0 0,0 0 0 0 0,1-1 1 0 0,-1 1-1 0 0,0 0 0 0 0,1 0 1 0 0,-1-1-1 0 0,0 1 0 0 0,1 0 0 0 0,-1 0 1 0 0,0-1-1 0 0,1 1 0 0 0,-1 0 1 0 0,0-1-1 0 0,0 1 0 0 0,1-1 1 0 0,1 2 263 0 0,0 0-279 0 0,1-5 52 0 0,-3 4-39 0 0,0 0 1 0 0,0-1-1 0 0,0 1 1 0 0,0 0-1 0 0,0 0 1 0 0,0 0 0 0 0,0 0-1 0 0,0-1 1 0 0,0 1-1 0 0,1 0 1 0 0,-1 0-1 0 0,0 0 1 0 0,0 0-1 0 0,0 0 1 0 0,0 0 0 0 0,0 0-1 0 0,1 0 1 0 0,-1-1-1 0 0,0 1 1 0 0,0 0-1 0 0,0 0 1 0 0,0 0-1 0 0,1 0 1 0 0,-1 0 0 0 0,0 0-1 0 0,0 0 1 0 0,0 0-1 0 0,0 0 1 0 0,1 0-1 0 0,-1 0 1 0 0,0 0 0 0 0,0 0-1 0 0,0 0 1 0 0,1 0-1 0 0,-1 0 1 0 0,0 0-1 0 0,0 0 1 0 0,0 1-1 0 0,0-1 1 0 0,0 0 0 0 0,1 0-1 0 0,-1 0 1 0 0,0 0-1 0 0,0 0 1 0 0,0 0-1 0 0,0 0 1 0 0,0 1-1 0 0,1-1 1 0 0,-1 0 0 0 0,0 0-1 0 0,0 0 1 0 0,0 0-1 0 0,0 0 1 0 0,0 1-1 0 0,0-1 1 0 0,0 0-1 0 0,0 0 1 0 0,0 0 0 0 0,0 0-1 0 0,0 1 1 0 0,0-1-1 0 0,0 0 1 0 0,0 0-1 0 0,0 0 1 0 0,0 0-1 0 0,0 1 1 0 0,2 10 31 0 0,4-13 41 0 0,2-1-34 0 0,-7 3-12 0 0,-13-8 31 0 0,4 2 65 0 0,6 6-84 0 0,2 0-55 0 0,0 0 0 0 0,0 0 0 0 0,0 0 1 0 0,0-1-1 0 0,0 1 0 0 0,0 0 0 0 0,0 0 0 0 0,0 0 1 0 0,0 0-1 0 0,0-1 0 0 0,0 1 0 0 0,0 0 0 0 0,0 0 1 0 0,0 0-1 0 0,0 0 0 0 0,0-1 0 0 0,0 1 0 0 0,0 0 1 0 0,0 0-1 0 0,0 0 0 0 0,0 0 0 0 0,-1 0 0 0 0,1 0 1 0 0,0-1-1 0 0,0 1 0 0 0,0 0 0 0 0,0 0 0 0 0,0 0 0 0 0,-1 0 1 0 0,1 0-1 0 0,0 0 0 0 0,0 0 0 0 0,0 0 0 0 0,0 0 1 0 0,0 0-1 0 0,-1 0 0 0 0,1 0 0 0 0,0 0 0 0 0,0-1 1 0 0,0 1-1 0 0,0 0 0 0 0,-1 0 0 0 0,1 0 0 0 0,0 1 1 0 0,0-1-1 0 0,-1 0 0 0 0,-1-3 144 0 0,2 3-142 0 0,0 0 0 0 0,0-1-1 0 0,0 1 1 0 0,0 0 0 0 0,0 0 0 0 0,0 0 0 0 0,0 0 0 0 0,0 0 0 0 0,0 0 0 0 0,0-1 0 0 0,0 1 0 0 0,0 0-1 0 0,0 0 1 0 0,-1 0 0 0 0,1 0 0 0 0,0 0 0 0 0,0 0 0 0 0,0 0 0 0 0,0-1 0 0 0,0 1 0 0 0,0 0 0 0 0,0 0 0 0 0,0 0-1 0 0,-1 0 1 0 0,1 0 0 0 0,0 0 0 0 0,0 0 0 0 0,0 0 0 0 0,0 0 0 0 0,0 0 0 0 0,0 0 0 0 0,-1 0 0 0 0,1 0-1 0 0,0 0 1 0 0,0 0 0 0 0,0 0 0 0 0,0 0 0 0 0,0 0 0 0 0,0 0 0 0 0,-1 0 0 0 0,1 0 0 0 0,0 0 0 0 0,0 0-1 0 0,0 0 1 0 0,0 0 0 0 0,0 0 0 0 0,0 0 0 0 0,-1 0 0 0 0,1 0 0 0 0,0 0 0 0 0,0 0 0 0 0,0 0 0 0 0,0 1-1 0 0,0-1 1 0 0,0 0 0 0 0,0 0 0 0 0,0 0 0 0 0,-1 0 0 0 0,-10 15 179 0 0,11-14-174 0 0,0 0 0 0 0,-1-1 0 0 0,1 1 0 0 0,-1 0 0 0 0,1 0 0 0 0,-1 0 0 0 0,1-1 0 0 0,-1 1 0 0 0,0 0 0 0 0,1-1 0 0 0,-1 1 1 0 0,0 0-1 0 0,-1 0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29:22.933"/>
    </inkml:context>
    <inkml:brush xml:id="br0">
      <inkml:brushProperty name="width" value="0.1" units="cm"/>
      <inkml:brushProperty name="height" value="0.1" units="cm"/>
      <inkml:brushProperty name="color" value="#F4F91B"/>
    </inkml:brush>
  </inkml:definitions>
  <inkml:trace contextRef="#ctx0" brushRef="#br0">1208 31 1983 0 0,'-2'0'39'0'0,"0"0"0"0"0,0 0-1 0 0,0 0 1 0 0,1 0-1 0 0,-1 0 1 0 0,0 0-1 0 0,0-1 1 0 0,0 1-1 0 0,0-1 1 0 0,1 1-1 0 0,-1-1 1 0 0,-2-1-1 0 0,-25-10 1039 0 0,25 10-852 0 0,-1 0 1 0 0,1 0-1 0 0,0 0 0 0 0,-1 1 1 0 0,0 0-1 0 0,1 0 1 0 0,-1 0-1 0 0,0 0 0 0 0,0 1 1 0 0,1-1-1 0 0,-9 2 1 0 0,-1 1 225 0 0,1 0 0 0 0,-24 7 0 0 0,-38 12 665 0 0,67-19-1008 0 0,0-1 0 0 0,0 0-1 0 0,0 0 1 0 0,-1-1 0 0 0,1 0 0 0 0,0 0-1 0 0,-14-2 1 0 0,-17-1 254 0 0,24 3-252 0 0,-4-1 52 0 0,0 1-1 0 0,0 1 1 0 0,0 1-1 0 0,-35 8 1 0 0,37-5-91 0 0,-1-2 0 0 0,-27 3 0 0 0,-5-4 94 0 0,43-1-104 0 0,-1 0 0 0 0,1-1 0 0 0,0-1 0 0 0,-8 0 0 0 0,-11-1 98 0 0,-104-6 161 0 0,104 6-161 0 0,0-1-1 0 0,0-1 1 0 0,1-1-1 0 0,-44-15 0 0 0,49 15 37 0 0,0 1 0 0 0,-1 1 0 0 0,-22 0 0 0 0,27 2-135 0 0,13 0-40 0 0,-1 1 0 0 0,0 0 0 0 0,1 1 0 0 0,-1-1 0 0 0,1 1-1 0 0,-1 0 1 0 0,1 0 0 0 0,-6 1 0 0 0,7-1-49 0 0,1 0 0 0 0,-1 0 0 0 0,0 0 0 0 0,0 0 0 0 0,1 0 0 0 0,-1 0 0 0 0,1 0 0 0 0,-1 0 0 0 0,1 1 1 0 0,-1-1-1 0 0,1 1 0 0 0,0-1 0 0 0,0 1 0 0 0,0-1 0 0 0,0 1 0 0 0,-2 3 0 0 0,1 3-258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29:23.902"/>
    </inkml:context>
    <inkml:brush xml:id="br0">
      <inkml:brushProperty name="width" value="0.1" units="cm"/>
      <inkml:brushProperty name="height" value="0.1" units="cm"/>
      <inkml:brushProperty name="color" value="#F4F91B"/>
    </inkml:brush>
  </inkml:definitions>
  <inkml:trace contextRef="#ctx0" brushRef="#br0">1662 70 1783 0 0,'-21'-28'1778'0'0,"19"23"-1492"0"0,-1 1 0 0 0,1 0 0 0 0,-1 1 0 0 0,0-1 0 0 0,0 0 0 0 0,-5-3 0 0 0,5 5-169 0 0,1 1-1 0 0,-1 0 0 0 0,1 0 1 0 0,-1 0-1 0 0,0 0 0 0 0,1 0 1 0 0,-1 0-1 0 0,0 1 0 0 0,0-1 1 0 0,0 1-1 0 0,0 0 1 0 0,1 0-1 0 0,-1 0 0 0 0,0 0 1 0 0,-4 1-1 0 0,-7 1 204 0 0,-26 9 1 0 0,19-5 0 0 0,-48 6 634 0 0,11 1-504 0 0,35-7-309 0 0,-45 6 0 0 0,-81 11 475 0 0,104-14-464 0 0,0-2 1 0 0,-64 2-1 0 0,30-10-25 0 0,41-1 43 0 0,-1 2-1 0 0,1 1 1 0 0,-68 12 0 0 0,-78 14-38 0 0,65-12-64 0 0,16-6 15 0 0,71-8-29 0 0,23-1-23 0 0,0 0 1 0 0,1 0-1 0 0,-1-1 1 0 0,0-1-1 0 0,0 0 1 0 0,1 0-1 0 0,-1 0 1 0 0,1-1-1 0 0,0 0 0 0 0,0-1 1 0 0,-15-8-1 0 0,19 9-18 0 0,-1 1-1 0 0,1 0 1 0 0,-1 1-1 0 0,-9-3 1 0 0,-11-4-1195 0 0,9 0-2986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30:52.215"/>
    </inkml:context>
    <inkml:brush xml:id="br0">
      <inkml:brushProperty name="width" value="0.1" units="cm"/>
      <inkml:brushProperty name="height" value="0.1" units="cm"/>
      <inkml:brushProperty name="color" value="#F4F91B"/>
    </inkml:brush>
  </inkml:definitions>
  <inkml:trace contextRef="#ctx0" brushRef="#br0">1 61 1439 0 0,'0'-2'70'0'0,"0"0"0"0"0,0 0 0 0 0,0 0 0 0 0,1 0 0 0 0,-1 0 0 0 0,1 0 0 0 0,0 0 0 0 0,-1 0 0 0 0,1 0 0 0 0,0 0-1 0 0,0 0 1 0 0,0 1 0 0 0,0-1 0 0 0,0 0 0 0 0,1 1 0 0 0,-1-1 0 0 0,1 1 0 0 0,-1-1 0 0 0,1 1 0 0 0,-1 0 0 0 0,1 0 0 0 0,-1 0-1 0 0,4-2 1 0 0,2 0 138 0 0,0 0 1 0 0,0 0-1 0 0,0 0 0 0 0,12-1 0 0 0,-17 3-199 0 0,0 1 30 0 0,-1-1-1 0 0,1 1 0 0 0,-1 0 0 0 0,0 0 0 0 0,1 0 0 0 0,-1 0 0 0 0,1 0 1 0 0,-1 0-1 0 0,1 0 0 0 0,-1 0 0 0 0,1 1 0 0 0,-1-1 0 0 0,1 0 1 0 0,-1 1-1 0 0,0-1 0 0 0,1 1 0 0 0,-1 0 0 0 0,0 0 0 0 0,1-1 0 0 0,-1 1 1 0 0,0 0-1 0 0,0 0 0 0 0,0 0 0 0 0,0 0 0 0 0,2 2 0 0 0,0 2-298 0 0,0-1 0 0 0,0 1 0 0 0,-1 0 0 0 0,1-1-1 0 0,2 9 1 0 0,-2-4-1291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30:53.755"/>
    </inkml:context>
    <inkml:brush xml:id="br0">
      <inkml:brushProperty name="width" value="0.1" units="cm"/>
      <inkml:brushProperty name="height" value="0.1" units="cm"/>
      <inkml:brushProperty name="color" value="#F4F91B"/>
    </inkml:brush>
  </inkml:definitions>
  <inkml:trace contextRef="#ctx0" brushRef="#br0">4645 38 1375 0 0,'0'0'76'0'0,"0"0"0"0"0,-1 1 0 0 0,1-1 0 0 0,0 0-1 0 0,-1 0 1 0 0,1 1 0 0 0,0-1 0 0 0,-1 0-1 0 0,1 0 1 0 0,0 0 0 0 0,-1 1 0 0 0,1-1-1 0 0,-1 0 1 0 0,1 0 0 0 0,0 0 0 0 0,-1 0 0 0 0,1 0-1 0 0,-1 0 1 0 0,1 0 0 0 0,0 0 0 0 0,-1 0-1 0 0,1 0 1 0 0,-1 0 0 0 0,1 0 0 0 0,0 0-1 0 0,-1 0 1 0 0,1 0 0 0 0,-1 0 0 0 0,1-1-1 0 0,0 1 1 0 0,-1 0 0 0 0,1 0 0 0 0,0 0 0 0 0,-1-1-1 0 0,1 1 1 0 0,0 0 0 0 0,-1 0 0 0 0,1-1-1 0 0,-14-17 1025 0 0,14 16-962 0 0,-1 1 0 0 0,0-1-1 0 0,0 1 1 0 0,0-1 0 0 0,0 1 0 0 0,0-1-1 0 0,0 1 1 0 0,0 0 0 0 0,0 0 0 0 0,-1 0-1 0 0,1 0 1 0 0,-2-2 0 0 0,-2 3-53 0 0,0 0 1 0 0,0 0 0 0 0,0 0 0 0 0,1 1-1 0 0,-1-1 1 0 0,0 1 0 0 0,-5 2 0 0 0,-23 2 25 0 0,6-4 286 0 0,1 0 1 0 0,-1 2-1 0 0,1 1 0 0 0,-31 9 1 0 0,42-8-221 0 0,1-2 1 0 0,0 0 0 0 0,-1 0 0 0 0,0-2 0 0 0,-16 1-1 0 0,17-1 119 0 0,0 0-1 0 0,-22 5 1 0 0,-11 2-12 0 0,26-8-206 0 0,-1 0 0 0 0,0-2 0 0 0,0 0 0 0 0,-22-6 0 0 0,-22-2 209 0 0,-20-5 97 0 0,32 11-312 0 0,-98 4 0 0 0,100 2-51 0 0,31-3-6 0 0,0 2-1 0 0,-21 4 0 0 0,-73 5-14 0 0,79-6 24 0 0,-1-2 0 0 0,-50-2 0 0 0,44-2 4 0 0,-51 6 0 0 0,40 1-9 0 0,-43 6 26 0 0,-64 9-45 0 0,144-18-1 0 0,-30 1 0 0 0,1-2 14 0 0,-17-3 104 0 0,35 2-60 0 0,-5-1 11 0 0,-56 8-1 0 0,62-5-67 0 0,-34 1 0 0 0,39-3 0 0 0,1 0 0 0 0,0 2 0 0 0,-37 7 0 0 0,18-4-1 0 0,10-3 13 0 0,16-1 7 0 0,0 0 0 0 0,0-1 0 0 0,0-1-1 0 0,-15-2 1 0 0,-9-1 4 0 0,-84 4 20 0 0,46 2-22 0 0,-25-10-21 0 0,-2 0 0 0 0,78 8 0 0 0,2 1 0 0 0,1-2 0 0 0,-1 0 0 0 0,-24-5 0 0 0,38 3 27 0 0,-1 0-1 0 0,-17-8 0 0 0,20 7-5 0 0,0 1 0 0 0,-1 0 0 0 0,1 0 0 0 0,-1 1-1 0 0,-11-2 1 0 0,-95-8 167 0 0,99 9-188 0 0,13 2 0 0 0,0 1 0 0 0,-1-1 0 0 0,1 1 0 0 0,-1 0 0 0 0,1 0 0 0 0,-1 0 0 0 0,1 0 0 0 0,-1 0 0 0 0,-3 1 0 0 0,-6 1 0 0 0,0 0 0 0 0,-19 0 0 0 0,19-2 0 0 0,0 1 0 0 0,-19 4 0 0 0,6 0 0 0 0,-26 2 0 0 0,-10 1 0 0 0,51-6 0 0 0,0-1 0 0 0,0-1 0 0 0,0 0 0 0 0,-1-1 0 0 0,-10-1 0 0 0,16 1 0 0 0,-27 4-4 0 0,6-1 62 0 0,-38 0-48 0 0,22-1-10 0 0,-80-8 0 0 0,-116-36 0 0 0,185 35 31 0 0,-73-8 2 0 0,103 14-162 0 0,1 1 1 0 0,0 2-1 0 0,0 0 0 0 0,0 1 0 0 0,-1 1 0 0 0,2 1 0 0 0,-31 9 1 0 0,16 1-1026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31:30.616"/>
    </inkml:context>
    <inkml:brush xml:id="br0">
      <inkml:brushProperty name="width" value="0.1" units="cm"/>
      <inkml:brushProperty name="height" value="0.1" units="cm"/>
      <inkml:brushProperty name="color" value="#F4F91B"/>
    </inkml:brush>
  </inkml:definitions>
  <inkml:trace contextRef="#ctx0" brushRef="#br0">689 10 1375 0 0,'-2'-1'209'0'0,"-1"0"0"0"0,0 0 0 0 0,0 0 0 0 0,0 1 0 0 0,0-1-1 0 0,-1 1 1 0 0,1 0 0 0 0,0 0 0 0 0,-3 0 0 0 0,3 0 60 0 0,0 1 1 0 0,0-1 0 0 0,-1-1 0 0 0,1 1-1 0 0,0 0 1 0 0,0-1 0 0 0,0 0-1 0 0,0 0 1 0 0,-3-1 0 0 0,19 6 407 0 0,0-1 1 0 0,0-1 0 0 0,24 1-1 0 0,41-7-24 0 0,23 0 438 0 0,-64 8-887 0 0,47 10-1 0 0,31 3-194 0 0,-107-17-4 0 0,5 1 27 0 0,1 0 0 0 0,-1 0 0 0 0,0 2 0 0 0,0-1 1 0 0,15 6-1 0 0,-26-7-3 0 0,-1 0 0 0 0,0 0 0 0 0,1 0 0 0 0,-1 0 0 0 0,0 0 0 0 0,0 1 0 0 0,1-1 1 0 0,-1 0-1 0 0,0 1 0 0 0,0-1 0 0 0,0 1 0 0 0,-1-1 0 0 0,1 1 0 0 0,0-1 0 0 0,0 1 0 0 0,-1-1 1 0 0,1 1-1 0 0,-1 0 0 0 0,0-1 0 0 0,1 1 0 0 0,-1 0 0 0 0,0 0 0 0 0,0-1 0 0 0,0 1 0 0 0,0 0 1 0 0,0 0-1 0 0,-1 1 0 0 0,0 9 151 0 0,-1-1 0 0 0,-6 21 1 0 0,7-28-147 0 0,-4 22 119 0 0,1-1 0 0 0,1 1 0 0 0,0 28 0 0 0,1-11-75 0 0,-27 768 402 0 0,56 67-278 0 0,-4-283-139 0 0,1 22 2 0 0,49 314-65 0 0,-55-731 19 0 0,28 436 90 0 0,44 333-45 0 0,-68-834-64 0 0,17 165 0 0 0,-32-168-2 0 0,2 45 58 0 0,9 185-46 0 0,-7-191-10 0 0,2-8 25 0 0,2 58 14 0 0,11 377 25 0 0,-21-21-1 0 0,-6-525-62 0 0,-49 470-1 0 0,29-365 0 0 0,-1 178 0 0 0,-2 13 0 0 0,5-137 0 0 0,4 186 17 0 0,14-328 20 0 0,-22 273 81 0 0,1-42-34 0 0,-27 411 119 0 0,29-487-21 0 0,-21 172-108 0 0,14-155-25 0 0,21-177-45 0 0,-33 301 135 0 0,16-186-66 0 0,9-81 17 0 0,-4 178 0 0 0,17-98-90 0 0,-26 181 0 0 0,22-274 0 0 0,11 151 0 0 0,-1-128 0 0 0,-5-105 0 0 0,10 378 0 0 0,-13-314-24 0 0,-16 93-1 0 0,4-58 10 0 0,11-65 15 0 0,-14 57 0 0 0,14-82 0 0 0,0 0 0 0 0,0-1 0 0 0,-1 1 0 0 0,0-1 0 0 0,-1 0 0 0 0,0 0 0 0 0,-1-1 0 0 0,-13 16 0 0 0,5-9 7 0 0,5-5 7 0 0,0 0 0 0 0,-2-1 1 0 0,-21 17-1 0 0,-14 9 11 0 0,29-22 0 0 0,-22 15 0 0 0,-300 151 352 0 0,90-82-477 0 0,121-66-782 0 0,41-17-3024 0 0,5-7-954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47.060"/>
    </inkml:context>
    <inkml:brush xml:id="br0">
      <inkml:brushProperty name="width" value="0.1" units="cm"/>
      <inkml:brushProperty name="height" value="0.1" units="cm"/>
      <inkml:brushProperty name="color" value="#E71224"/>
    </inkml:brush>
  </inkml:definitions>
  <inkml:trace contextRef="#ctx0" brushRef="#br0">563 6 1495 0 0,'2'0'13'0'0,"0"1"0"0"0,0-1 0 0 0,0 0-1 0 0,0 0 1 0 0,0 0 0 0 0,0 0 0 0 0,0-1-1 0 0,0 1 1 0 0,-1-1 0 0 0,1 1 0 0 0,3-2-1 0 0,10 0 73 0 0,9 3 46 0 0,-23-1-126 0 0,-1 0 1 0 0,1 0-1 0 0,0 1 0 0 0,0-1 1 0 0,-1 0-1 0 0,1 0 0 0 0,0 0 0 0 0,-1 0 1 0 0,1 1-1 0 0,0-1 0 0 0,-1 0 1 0 0,1 1-1 0 0,0-1 0 0 0,-1 0 1 0 0,1 1-1 0 0,-1-1 0 0 0,1 1 1 0 0,-1-1-1 0 0,1 1 0 0 0,-1-1 1 0 0,1 1-1 0 0,-1-1 0 0 0,1 1 1 0 0,-1 0-1 0 0,1-1 0 0 0,-1 1 0 0 0,1 1 1 0 0,-1-1 35 0 0,0-1-1 0 0,0 1 1 0 0,0 0 0 0 0,-1 0 0 0 0,1 0 0 0 0,0-1-1 0 0,0 1 1 0 0,0 0 0 0 0,-1 0 0 0 0,1-1 0 0 0,0 1 0 0 0,-1 0-1 0 0,1 0 1 0 0,-1-1 0 0 0,1 1 0 0 0,0-1 0 0 0,-1 1-1 0 0,0 0 1 0 0,1-1 0 0 0,-1 1 0 0 0,1-1 0 0 0,-1 1-1 0 0,0-1 1 0 0,1 1 0 0 0,-2 0 0 0 0,-22 5 2505 0 0,2-1-1376 0 0,12-2-987 0 0,1 0 0 0 0,0 0-1 0 0,-1-1 1 0 0,1-1 0 0 0,-1 1 0 0 0,1-2-1 0 0,-1 1 1 0 0,0-1 0 0 0,1-1 0 0 0,-12-1-1 0 0,-22 0 473 0 0,10 1-220 0 0,0 2 0 0 0,1 1-1 0 0,-1 2 1 0 0,-36 8 0 0 0,30-1-463 0 0,10-5-190 0 0,1 2 0 0 0,1 1 0 0 0,-48 23 0 0 0,44-14-3640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34:31.586"/>
    </inkml:context>
    <inkml:brush xml:id="br0">
      <inkml:brushProperty name="width" value="0.1" units="cm"/>
      <inkml:brushProperty name="height" value="0.1" units="cm"/>
      <inkml:brushProperty name="color" value="#F4F91B"/>
    </inkml:brush>
  </inkml:definitions>
  <inkml:trace contextRef="#ctx0" brushRef="#br0">0 51 1439 0 0,'17'-14'64'0'0,"5"2"8"0"0,3-3-72 0 0,-5 7 0 0 0,-4 6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34:34.492"/>
    </inkml:context>
    <inkml:brush xml:id="br0">
      <inkml:brushProperty name="width" value="0.1" units="cm"/>
      <inkml:brushProperty name="height" value="0.1" units="cm"/>
      <inkml:brushProperty name="color" value="#F4F91B"/>
    </inkml:brush>
  </inkml:definitions>
  <inkml:trace contextRef="#ctx0" brushRef="#br0">1 43 1375 0 0,'2'-10'64'0'0,"2"0"8"0"0,2 2-72 0 0,0 0 0 0 0,2 4 0 0 0,-1 2 0 0 0,-1 2 120 0 0,-2 0 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34:37.393"/>
    </inkml:context>
    <inkml:brush xml:id="br0">
      <inkml:brushProperty name="width" value="0.1" units="cm"/>
      <inkml:brushProperty name="height" value="0.1" units="cm"/>
      <inkml:brushProperty name="color" value="#F4F91B"/>
    </inkml:brush>
  </inkml:definitions>
  <inkml:trace contextRef="#ctx0" brushRef="#br0">0 51 2759 0 0,'8'-14'248'0'0,"1"-1"-248"0"0,3 5 0 0 0,2 4 0 0 0,6 2-136 0 0,-3 2-80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34:44.265"/>
    </inkml:context>
    <inkml:brush xml:id="br0">
      <inkml:brushProperty name="width" value="0.1" units="cm"/>
      <inkml:brushProperty name="height" value="0.1" units="cm"/>
      <inkml:brushProperty name="color" value="#F4F91B"/>
    </inkml:brush>
  </inkml:definitions>
  <inkml:trace contextRef="#ctx0" brushRef="#br0">441 62 455 0 0,'-6'-7'4180'0'0,"8"4"-4011"0"0,0-1-1 0 0,1 0 0 0 0,0 1 1 0 0,0-1-1 0 0,0 1 0 0 0,0 0 1 0 0,7-5-1 0 0,3 3 19 0 0,1 1-1 0 0,0 0 1 0 0,0 1-1 0 0,0 1 1 0 0,0 0-1 0 0,0 0 1 0 0,1 2-1 0 0,-1 0 1 0 0,18 2-1 0 0,-18 0-118 0 0,0 0-1 0 0,0 1 1 0 0,0 1 0 0 0,-1 0-1 0 0,0 1 1 0 0,0 0-1 0 0,0 1 1 0 0,20 12-1 0 0,-27-12-52 0 0,-5-6-12 0 0,0 1 1 0 0,-1 0 0 0 0,1-1 0 0 0,0 1 0 0 0,0 0-1 0 0,0-1 1 0 0,0 1 0 0 0,0-1 0 0 0,0 1 0 0 0,0-1-1 0 0,0 1 1 0 0,0-1 0 0 0,0 0 0 0 0,0 0 0 0 0,0 1-1 0 0,0-1 1 0 0,1 0 0 0 0,1 1 8 0 0,1 0 0 0 0,-1 0 0 0 0,0 0 0 0 0,0 0 0 0 0,0 1 0 0 0,0-1 0 0 0,0 1 0 0 0,0 0 0 0 0,0 0 0 0 0,0 0 0 0 0,-1 0 0 0 0,1 0 0 0 0,-1 1 0 0 0,1-1 0 0 0,3 6 0 0 0,9 8 41 0 0,-12-14-32 0 0,0 0 0 0 0,-1 1 0 0 0,1-1 0 0 0,-1 1 0 0 0,1 0 0 0 0,-1 0 0 0 0,0 0 0 0 0,0 0 0 0 0,0 0 0 0 0,-1 0 0 0 0,1 1 0 0 0,-1-1 0 0 0,0 1 0 0 0,0-1 0 0 0,0 1 0 0 0,0-1 0 0 0,0 1 0 0 0,-1-1 0 0 0,0 1 0 0 0,0 0 0 0 0,0 3 0 0 0,6 191 501 0 0,-7-82-424 0 0,-2-43-68 0 0,1-30-2 0 0,-3 0 0 0 0,-1 0 0 0 0,-2-1 0 0 0,-15 43-1 0 0,9-28 157 0 0,-1-5-89 0 0,-5 22-33 0 0,14-36-6 0 0,-1 53-1 0 0,6-54-20 0 0,-12 62 1 0 0,7-61-25 0 0,4-23-11 0 0,-6 26-1 0 0,-33 138 58 0 0,30-123-50 0 0,5-28-7 0 0,2 0 0 0 0,0 1 0 0 0,2-1 0 0 0,2 40 0 0 0,2 47 0 0 0,-2-90 0 0 0,2 169 0 0 0,-2-166 0 0 0,-1-1 0 0 0,-2 1 0 0 0,-1-1 0 0 0,-1 0 0 0 0,-10 32 0 0 0,-6 27 0 0 0,9-34 0 0 0,-5 46 0 0 0,8-37 0 0 0,7-47 0 0 0,1 0 0 0 0,0 0 0 0 0,1 0 0 0 0,0 0 0 0 0,1-1 0 0 0,1 1 0 0 0,1 0 0 0 0,-1-1 0 0 0,8 21 0 0 0,2 13 0 0 0,-10-35 0 0 0,1 0 0 0 0,0 0 0 0 0,9 21 0 0 0,-8-25 0 0 0,-2 0 0 0 0,1 0 0 0 0,-1 1 0 0 0,0-1 0 0 0,-1 1 0 0 0,0-1 0 0 0,0 1 0 0 0,-1-1 0 0 0,-1 10 0 0 0,3 22 0 0 0,0-10 0 0 0,-11 76 0 0 0,3-57 0 0 0,-8 30 0 0 0,1-9 0 0 0,11-50-7 0 0,2 1 0 0 0,0 0-1 0 0,4 24 1 0 0,1 27-126 0 0,2-9 14 0 0,-3-32 108 0 0,3 28-121 0 0,-1 19 68 0 0,-5-68 37 0 0,-1 0 0 0 0,-2 18 0 0 0,0 5-20 0 0,1-18 1 0 0,-1 0 0 0 0,-1 0-1 0 0,0 0 1 0 0,-8 23 0 0 0,4-16 21 0 0,-13 31 25 0 0,17-44 0 0 0,-1 0 0 0 0,0-1 0 0 0,-8 13 0 0 0,-8 18 0 0 0,18-32-5 0 0,-1 0-1 0 0,1 1 0 0 0,0-1 0 0 0,0 1 0 0 0,1-1 0 0 0,0 1 1 0 0,1 0-1 0 0,-1-1 0 0 0,1 1 0 0 0,2 11 0 0 0,-1-12 6 0 0,-1-6 0 0 0,0-1 0 0 0,0 1 0 0 0,1 0 0 0 0,-1 0 0 0 0,0 0 0 0 0,0-1 0 0 0,0 1 0 0 0,1 0 0 0 0,-1 0 0 0 0,0-1 0 0 0,1 1 0 0 0,-1 0 0 0 0,1-1 0 0 0,-1 1 0 0 0,1 0 0 0 0,-1-1 0 0 0,1 1 0 0 0,-1-1 0 0 0,1 1 0 0 0,0 0 0 0 0,0-1 0 0 0,8 15 0 0 0,0 1 0 0 0,-8-16 0 0 0,-1 0 0 0 0,0 1 0 0 0,1-1 0 0 0,-1 1 0 0 0,0-1 0 0 0,0 0 0 0 0,1 1 0 0 0,-1-1 0 0 0,0 1 0 0 0,0-1 0 0 0,0 0 0 0 0,1 1 0 0 0,-1-1 0 0 0,0 1 0 0 0,0-1 0 0 0,0 1 0 0 0,0-1 0 0 0,0 1 0 0 0,0-1 0 0 0,0 1 0 0 0,0-1 0 0 0,0 1 0 0 0,0-1 0 0 0,0 1 0 0 0,-1-1 0 0 0,1 1 0 0 0,0-1 0 0 0,0 0 0 0 0,0 1 0 0 0,-1 0 0 0 0,-15 12 0 0 0,-69 60 0 0 0,46-32 0 0 0,0-13 0 0 0,37-28 0 0 0,1 0 0 0 0,0 1 0 0 0,-1-1 0 0 0,1 0 0 0 0,0 1 0 0 0,-1-1 0 0 0,1 0 0 0 0,-1 0 0 0 0,1 0 0 0 0,-3-1 0 0 0,-10 2 0 0 0,5 0 0 0 0,0 1 0 0 0,-1-1 0 0 0,1-1 0 0 0,0 0 0 0 0,0 0 0 0 0,0-1 0 0 0,-16-2 0 0 0,-9-7 92 0 0,0 0-1 0 0,0-3 0 0 0,1 0 0 0 0,-58-34 0 0 0,86 44-399 0 0,0 0 1 0 0,0 1-1 0 0,0 0 0 0 0,0 0 0 0 0,0 1 0 0 0,-1 0 0 0 0,1-1 1 0 0,-7 1-1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0:27.937"/>
    </inkml:context>
    <inkml:brush xml:id="br0">
      <inkml:brushProperty name="width" value="0.1" units="cm"/>
      <inkml:brushProperty name="height" value="0.1" units="cm"/>
      <inkml:brushProperty name="color" value="#F4F91B"/>
    </inkml:brush>
  </inkml:definitions>
  <inkml:trace contextRef="#ctx0" brushRef="#br0">794 263 1375 0 0,'10'-17'1467'0'0,"-7"6"-1083"0"0,-1 0-1 0 0,0 0 1 0 0,0 0-1 0 0,-1-18 0 0 0,-1 24-72 0 0,0-1 0 0 0,-1 1 0 0 0,0-1 0 0 0,0 1 0 0 0,0-1 0 0 0,-3-5-1 0 0,3 9-221 0 0,-1 1-1 0 0,1-1 1 0 0,-1 1-1 0 0,0 0 1 0 0,0-1-1 0 0,1 1 1 0 0,-1 0-1 0 0,0 0 1 0 0,0 0-1 0 0,0 1 1 0 0,-4-2-1 0 0,-16-8 178 0 0,16 5-147 0 0,0 0-1 0 0,0 0 1 0 0,-1 1-1 0 0,1 0 0 0 0,-1 0 1 0 0,-1 1-1 0 0,1 0 1 0 0,0 0-1 0 0,-1 0 0 0 0,1 1 1 0 0,-1 0-1 0 0,0 1 1 0 0,1 0-1 0 0,-11-1 0 0 0,-11 2-108 0 0,12-1 4 0 0,1 1-1 0 0,0 1 1 0 0,-20 3-1 0 0,9 1-13 0 0,1 1 0 0 0,0 1 0 0 0,0 2 0 0 0,1 0 0 0 0,0 2 0 0 0,1 0 0 0 0,-38 25 0 0 0,48-25 0 0 0,0 1 0 0 0,1 0 0 0 0,0 1 0 0 0,1 1 0 0 0,1 0 0 0 0,-11 16 0 0 0,-28 31 0 0 0,-3 2 0 0 0,42-48 0 0 0,1 1 0 0 0,1 0 0 0 0,0 0 0 0 0,1 1 0 0 0,1 0 0 0 0,0 0 0 0 0,1 1 0 0 0,1-1 0 0 0,1 1 0 0 0,-3 27 0 0 0,6-33 0 0 0,0 0 0 0 0,1 0 0 0 0,0 0 0 0 0,1 0 0 0 0,1-1 0 0 0,0 1 0 0 0,5 18 0 0 0,28 69 0 0 0,-32-92 12 0 0,1 0 0 0 0,0 0-1 0 0,0 0 1 0 0,1 0 0 0 0,0-1-1 0 0,10 11 1 0 0,39 30 137 0 0,-4-5-76 0 0,-37-30-66 0 0,-1 0-1 0 0,2-1 1 0 0,-1-1-1 0 0,28 16 0 0 0,-32-22-2 0 0,0 1-1 0 0,1-1 0 0 0,0-1 0 0 0,-1 1 0 0 0,1-2 1 0 0,1 1-1 0 0,-1-2 0 0 0,0 1 0 0 0,14-1 0 0 0,-6-1 8 0 0,-5 1 27 0 0,1-1 0 0 0,0 0 0 0 0,0-1 0 0 0,0-1 0 0 0,0 0-1 0 0,-1 0 1 0 0,1-2 0 0 0,18-7 0 0 0,115-66 538 0 0,-124 64-556 0 0,0 0-1 0 0,-1-2 0 0 0,-1-1 0 0 0,0-1 1 0 0,-2 0-1 0 0,24-26 0 0 0,-26 23 153 0 0,0-2 0 0 0,-2 1 1 0 0,21-38-1 0 0,-31 49-135 0 0,-1 0 0 0 0,1-1 0 0 0,-2 0 0 0 0,0 0 1 0 0,0 0-1 0 0,-1 0 0 0 0,0 0 0 0 0,-1-1 0 0 0,0 1 0 0 0,-1 0 0 0 0,-1-12 1 0 0,-4-5-11 0 0,0 1 0 0 0,-3 0 1 0 0,0 0-1 0 0,-23-49 0 0 0,21 51-14 0 0,-8-16 10 0 0,-1 2 1 0 0,-2 0-1 0 0,-1 1 1 0 0,-35-43-1 0 0,46 68-753 0 0,0 0 0 0 0,-1 1 0 0 0,0 0 0 0 0,-1 0 0 0 0,-1 2 0 0 0,-16-11 0 0 0,-3 3-2096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0:45.767"/>
    </inkml:context>
    <inkml:brush xml:id="br0">
      <inkml:brushProperty name="width" value="0.1" units="cm"/>
      <inkml:brushProperty name="height" value="0.1" units="cm"/>
      <inkml:brushProperty name="color" value="#F4F91B"/>
    </inkml:brush>
  </inkml:definitions>
  <inkml:trace contextRef="#ctx0" brushRef="#br0">3813 35 1151 0 0,'0'0'28'0'0,"1"-1"-1"0"0,-1 0 0 0 0,0 1 0 0 0,0-1 0 0 0,0 0 0 0 0,0 0 0 0 0,0 1 0 0 0,0-1 0 0 0,0 0 0 0 0,-1 1 0 0 0,1-1 0 0 0,0 0 0 0 0,0 1 0 0 0,0-1 0 0 0,-1 1 0 0 0,1-1 0 0 0,0 0 0 0 0,-1 1 1 0 0,1-1-1 0 0,-1 1 0 0 0,1-1 0 0 0,0 1 0 0 0,-1-1 0 0 0,1 1 0 0 0,-1-1 0 0 0,1 1 0 0 0,-1-1 0 0 0,0 1 0 0 0,1 0 0 0 0,-1-1 0 0 0,1 1 0 0 0,-1 0 0 0 0,0-1 0 0 0,1 1 0 0 0,-1 0 0 0 0,0 0 0 0 0,1 0 1 0 0,-1 0-1 0 0,0 0 0 0 0,1 0 0 0 0,-1 0 0 0 0,0 0 0 0 0,1 0 0 0 0,-1 0 0 0 0,0 0 0 0 0,1 0 0 0 0,-1 0 0 0 0,0 0 0 0 0,1 1 0 0 0,-1-1 0 0 0,0 0 0 0 0,1 0 0 0 0,-1 1 0 0 0,0 0 0 0 0,0-1 75 0 0,0 0 0 0 0,0 0 0 0 0,-1 1-1 0 0,1-1 1 0 0,0 0 0 0 0,0 0-1 0 0,0 0 1 0 0,0 0 0 0 0,0 0 0 0 0,0-1-1 0 0,0 1 1 0 0,-1 0 0 0 0,1 0-1 0 0,0-1 1 0 0,0 1 0 0 0,0-1-1 0 0,0 1 1 0 0,0-1 0 0 0,0 1 0 0 0,0-1-1 0 0,0 1 1 0 0,1-1 0 0 0,-1 0-1 0 0,-1-1 1 0 0,-12-6 1275 0 0,14 8-1329 0 0,-12-2 591 0 0,12 2-618 0 0,0 0 0 0 0,-1 0 0 0 0,1 0 0 0 0,0 0 0 0 0,-1 0 0 0 0,1 0 0 0 0,0 1 0 0 0,-1-1-1 0 0,1 0 1 0 0,0 0 0 0 0,-1 0 0 0 0,1 1 0 0 0,0-1 0 0 0,0 0 0 0 0,-1 0 0 0 0,1 1 0 0 0,0-1 0 0 0,0 0 0 0 0,0 0 0 0 0,-1 1 0 0 0,1-1-1 0 0,0 0 1 0 0,0 1 0 0 0,0-1 0 0 0,0 0 0 0 0,0 1 0 0 0,0-1 0 0 0,0 0 0 0 0,-1 1 0 0 0,1-1 0 0 0,0 0 0 0 0,0 1 0 0 0,0-1 0 0 0,1 0-1 0 0,-1 1 1 0 0,1 14 562 0 0,1 0 0 0 0,0-1 0 0 0,8 27 0 0 0,-4-19-246 0 0,4 25 0 0 0,8 63 409 0 0,3-15-33 0 0,-11-52-504 0 0,9 70 0 0 0,-16-56 115 0 0,-3 1-1 0 0,-9 76 1 0 0,-4-40-251 0 0,6-50 104 0 0,-3 76-1 0 0,18 166 294 0 0,-24 107-142 0 0,13-348-239 0 0,2 1 1 0 0,1-1 0 0 0,9 56-1 0 0,-5-52-15 0 0,-2 0-1 0 0,-6 64 1 0 0,2-87-32 0 0,-3 27 159 0 0,-14 63 0 0 0,-3 14 38 0 0,16-17-108 0 0,2-12-74 0 0,-3-23 19 0 0,3 1-1 0 0,9 93 1 0 0,-1-112 468 0 0,1-4-513 0 0,10 58 1 0 0,21 150-120 0 0,-25-167 105 0 0,-6-44 7 0 0,8 51 5 0 0,-7-43-8 0 0,-2 1 0 0 0,-6 104-1 0 0,1-133-18 0 0,-2 154 56 0 0,-11 152 84 0 0,-4 117-14 0 0,12-255-128 0 0,1-100 0 0 0,2-15 10 0 0,-4 173 44 0 0,7-143-36 0 0,0 107 28 0 0,2-113-48 0 0,5 99 15 0 0,-6 83 144 0 0,-3-51-122 0 0,7-93 104 0 0,-4 313 191 0 0,0-367-312 0 0,0 3 37 0 0,-12 112 0 0 0,9-197-54 0 0,-29 192 62 0 0,23-166-63 0 0,-1 3 0 0 0,-16 49 0 0 0,1-11 0 0 0,-8 20 0 0 0,17-55 14 0 0,2 2-1 0 0,3 0 1 0 0,-8 66-1 0 0,5-29-3 0 0,-8 148-5 0 0,20-204 1 0 0,1 15 12 0 0,1 0-1 0 0,12 61 1 0 0,42 126 105 0 0,-21-107-118 0 0,11 29-5 0 0,-31-122-2 0 0,21 38 0 0 0,-22-45 21 0 0,-1 1 1 0 0,0 1 0 0 0,8 29 0 0 0,-18-48-9 0 0,42 129 31 0 0,-38-118-42 0 0,-2 1 0 0 0,0 0 0 0 0,-1 0 0 0 0,0 0 0 0 0,-1 0 0 0 0,-2 0 0 0 0,1 1 0 0 0,-2-1 0 0 0,0 0 0 0 0,-1 1 0 0 0,-1-1 0 0 0,-10 33 0 0 0,5-30 0 0 0,-1 0 0 0 0,-1 0 0 0 0,-1-1 0 0 0,-1-1 0 0 0,0 0 0 0 0,-20 23 0 0 0,18-26 11 0 0,-1-1-1 0 0,0 0 1 0 0,0-2-1 0 0,-1 1 1 0 0,-1-2-1 0 0,0 0 1 0 0,-22 10 0 0 0,-11 2 69 0 0,-72 22 1 0 0,-86 13 62 0 0,102-30 68 0 0,53-15-54 0 0,0-3 0 0 0,-1-3 0 0 0,0-1 0 0 0,-58-2 0 0 0,-218-22 905 0 0,260 13-669 0 0,-1-1 462 0 0,-402-21-486 0 0,380 27-338 0 0,-109 12-1 0 0,-265 72-19 0 0,290-43-32 0 0,-107 22-22 0 0,155-37-120 0 0,43-7-138 0 0,0-4 1 0 0,-94 4 0 0 0,138-17-366 0 0,-10 0-1505 0 0,17-2-3498 0 0,13-2-209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0:49.152"/>
    </inkml:context>
    <inkml:brush xml:id="br0">
      <inkml:brushProperty name="width" value="0.1" units="cm"/>
      <inkml:brushProperty name="height" value="0.1" units="cm"/>
      <inkml:brushProperty name="color" value="#F4F91B"/>
    </inkml:brush>
  </inkml:definitions>
  <inkml:trace contextRef="#ctx0" brushRef="#br0">990 0 455 0 0,'106'23'1959'0'0,"-95"-20"-1761"0"0,-1 0-1 0 0,1 1 1 0 0,-1 1 0 0 0,1-1-1 0 0,-2 2 1 0 0,17 10 0 0 0,-20-11-114 0 0,0-1 0 0 0,-1 2 0 0 0,1-1 0 0 0,-1 1 1 0 0,0 0-1 0 0,-1 0 0 0 0,1 0 0 0 0,-1 0 0 0 0,-1 1 0 0 0,7 13 0 0 0,-6-8-2 0 0,17 39 223 0 0,-3 1 0 0 0,20 92-1 0 0,-3 7-37 0 0,-8-25-83 0 0,4 24 16 0 0,5 122 128 0 0,-18-121-174 0 0,2 35 72 0 0,-9 96 414 0 0,11 137-20 0 0,-9-172-416 0 0,-9-143-184 0 0,-12 153 83 0 0,2-182-89 0 0,-23 310 114 0 0,23-214 11 0 0,8 1 0 0 0,33 235-1 0 0,17 249-74 0 0,-46-297-10 0 0,-5-38-41 0 0,12 162-16 0 0,3-261 3 0 0,5 35 0 0 0,-6-108-77 0 0,-7 1 0 0 0,-15 196-1 0 0,4-145 74 0 0,-6 80-252 0 0,-31 64 180 0 0,30-66 38 0 0,5-64 12 0 0,-1 305-135 0 0,4-190-42 0 0,4 96 183 0 0,20 194-1137 0 0,-21-576 1210 0 0,0 47-53 0 0,12 298 0 0 0,0-260-48 0 0,-5-76-312 0 0,-1 103 0 0 0,-45 260 85 0 0,21-263 289 0 0,7-63 20 0 0,-11 135 57 0 0,-5 29 21 0 0,24-234-106 0 0,-15 85-1 0 0,-42 143 0 0 0,41-193 21 0 0,-2-1 0 0 0,-3-1-1 0 0,-2-1 1 0 0,-48 73-1 0 0,-29 22 210 0 0,10-39-167 0 0,-17 24 145 0 0,22-34-43 0 0,29-27 24 0 0,13-13-108 0 0,31-42-67 0 0,-15 18 41 0 0,-1-2 1 0 0,-38 32-1 0 0,57-55-50 0 0,4-3-2 0 0,1 0 0 0 0,-1-1 0 0 0,-1 0 0 0 0,1 0 0 0 0,-1 0 0 0 0,0-1 0 0 0,-15 5 0 0 0,-2-3 23 0 0,-1-2 0 0 0,1 0 0 0 0,-44-1 0 0 0,35-2 17 0 0,-40 7 0 0 0,40 0 39 0 0,-57 19 0 0 0,12-1-9 0 0,-27 10-202 0 0,92-31 16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1:02.851"/>
    </inkml:context>
    <inkml:brush xml:id="br0">
      <inkml:brushProperty name="width" value="0.1" units="cm"/>
      <inkml:brushProperty name="height" value="0.1" units="cm"/>
      <inkml:brushProperty name="color" value="#F4F91B"/>
    </inkml:brush>
  </inkml:definitions>
  <inkml:trace contextRef="#ctx0" brushRef="#br0">140 41 919 0 0,'0'-1'51'0'0,"1"0"0"0"0,-1 0 0 0 0,0 0 0 0 0,0 0-1 0 0,0-1 1 0 0,-1 1 0 0 0,1 0 0 0 0,0 0 0 0 0,0 0-1 0 0,0 0 1 0 0,-1 0 0 0 0,1 0 0 0 0,-1 0 0 0 0,1 0-1 0 0,-1 0 1 0 0,1 0 0 0 0,-1 0 0 0 0,0 0 0 0 0,1 0-1 0 0,-1 0 1 0 0,0 0 0 0 0,0 1 0 0 0,1-1 0 0 0,-1 0-1 0 0,0 0 1 0 0,0 1 0 0 0,0-1 0 0 0,0 1 0 0 0,0-1-1 0 0,0 1 1 0 0,0-1 0 0 0,0 1 0 0 0,0 0 0 0 0,0-1-1 0 0,-1 1 1 0 0,1 0 0 0 0,0 0 0 0 0,0 0 0 0 0,-1 0-1 0 0,-6-5 197 0 0,7 5-202 0 0,1-1 0 0 0,0 1 0 0 0,-1-1 0 0 0,1 1 0 0 0,0 0 1 0 0,-1-1-1 0 0,1 1 0 0 0,0 0 0 0 0,-1 0 0 0 0,1-1 0 0 0,-1 1 0 0 0,1 0 1 0 0,0 0-1 0 0,-1 0 0 0 0,1-1 0 0 0,-1 1 0 0 0,1 0 0 0 0,-1 0 0 0 0,1 0 1 0 0,-1 0-1 0 0,1 0 0 0 0,-1 0 0 0 0,1 0 0 0 0,-1 0 0 0 0,1 0 0 0 0,0 0 1 0 0,-1 0-1 0 0,1 0 0 0 0,-1 0 0 0 0,1 1 0 0 0,-1-1 0 0 0,0 0 0 0 0,-27 8 683 0 0,26-7-649 0 0,-1-1-1 0 0,1 0 1 0 0,-1 1-1 0 0,1-1 1 0 0,-1 1-1 0 0,1 0 1 0 0,0 0-1 0 0,-1 0 1 0 0,1 0 0 0 0,0 0-1 0 0,0 0 1 0 0,0 1-1 0 0,0-1 1 0 0,0 1-1 0 0,0 0 1 0 0,0-1-1 0 0,0 1 1 0 0,1 0 0 0 0,-3 2-1 0 0,-2 6 71 0 0,-5 10-76 0 0,10-19-52 0 0,1 0-1 0 0,0-1 1 0 0,0 1 0 0 0,0-1-1 0 0,0 1 1 0 0,0 0-1 0 0,0-1 1 0 0,0 1 0 0 0,0-1-1 0 0,0 1 1 0 0,1 0-1 0 0,-1-1 1 0 0,0 1 0 0 0,0-1-1 0 0,0 1 1 0 0,1-1 0 0 0,-1 1-1 0 0,0 0 1 0 0,1-1-1 0 0,-1 1 1 0 0,0-1 0 0 0,1 0-1 0 0,-1 1 1 0 0,1-1-1 0 0,-1 1 1 0 0,0-1 0 0 0,1 0-1 0 0,-1 1 1 0 0,1-1-1 0 0,-1 0 1 0 0,1 1 0 0 0,0-1-1 0 0,0 0 1 0 0,3 2 167 0 0,1-1 0 0 0,-1 0-1 0 0,0 0 1 0 0,1-1 0 0 0,0 1 0 0 0,-1-1 0 0 0,1 0 0 0 0,-1 0 0 0 0,1 0 0 0 0,5-2 0 0 0,14 0 371 0 0,19 0 91 0 0,-40 2-575 0 0,1-1-1 0 0,0 1 0 0 0,-1-1 0 0 0,1 0 0 0 0,-1 0 1 0 0,1 0-1 0 0,-1-1 0 0 0,1 1 0 0 0,3-3 0 0 0,-5 3 27 0 0,0 0 0 0 0,0 1-1 0 0,0-1 1 0 0,1 0 0 0 0,-1 1-1 0 0,0-1 1 0 0,4 1 0 0 0,3-2 227 0 0,1 1-103 0 0,-1 0-1 0 0,16 0 1 0 0,1 5 120 0 0,-22-3-303 0 0,0 0 1 0 0,0-1 0 0 0,0 1-1 0 0,0-1 1 0 0,1 0-1 0 0,-1 0 1 0 0,5-1 0 0 0,-3 0 2 0 0,-1 1 1 0 0,1 0 0 0 0,0 0-1 0 0,-1 1 1 0 0,9 1 0 0 0,0-1 29 0 0,20 4 60 0 0,29 1 247 0 0,-50-6-321 0 0,0 2 0 0 0,0-1 0 0 0,0 1-1 0 0,21 7 1 0 0,-6-1 27 0 0,1-1-1 0 0,0-1 1 0 0,0-2-1 0 0,46 2 1 0 0,23-10 168 0 0,-69 4-235 0 0,125 6 160 0 0,-34 0-106 0 0,-79 0-22 0 0,143 4 22 0 0,-171-10-17 0 0,26-2-1 0 0,-1 0 20 0 0,124-8 251 0 0,-161 10-324 0 0,0 0 0 0 0,0 0-1 0 0,0 0 1 0 0,0 0 0 0 0,0 0 0 0 0,-1 0 0 0 0,1 0-1 0 0,0 0 1 0 0,0 0 0 0 0,0 1 0 0 0,0-1 0 0 0,-1 0-1 0 0,1 1 1 0 0,0-1 0 0 0,0 1 0 0 0,0-1 0 0 0,-1 0-1 0 0,1 1 1 0 0,0 0 0 0 0,-1-1 0 0 0,1 1 0 0 0,0-1-1 0 0,-1 1 1 0 0,1 0 0 0 0,-1-1 0 0 0,1 1 0 0 0,-1 0-1 0 0,1 1 1 0 0,-1 0-103 0 0,1-1 1 0 0,-1 1-1 0 0,0 0 0 0 0,0 0 0 0 0,0-1 0 0 0,0 1 0 0 0,0 0 1 0 0,-1-1-1 0 0,1 1 0 0 0,0 0 0 0 0,-1-1 0 0 0,0 1 1 0 0,1-1-1 0 0,-2 3 0 0 0,-5 10-1396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1:24.906"/>
    </inkml:context>
    <inkml:brush xml:id="br0">
      <inkml:brushProperty name="width" value="0.1" units="cm"/>
      <inkml:brushProperty name="height" value="0.1" units="cm"/>
      <inkml:brushProperty name="color" value="#F4F91B"/>
    </inkml:brush>
  </inkml:definitions>
  <inkml:trace contextRef="#ctx0" brushRef="#br0">2901 831 223 0 0,'1'-6'0'0'0,"0"4"0"0"0,-1 2 21 0 0,0-1-1 0 0,0 1 1 0 0,0 0-1 0 0,-1-1 1 0 0,1 1-1 0 0,0-1 1 0 0,0 1-1 0 0,0-1 1 0 0,0 1-1 0 0,0 0 1 0 0,0-1-1 0 0,0 1 1 0 0,0-1-1 0 0,1 1 1 0 0,-1-1-1 0 0,0 1 0 0 0,0 0 1 0 0,0-1-1 0 0,0 1 1 0 0,0-1-1 0 0,1 1 1 0 0,-1 0-1 0 0,0-1 1 0 0,0 1-1 0 0,1 0 1 0 0,-1-1-1 0 0,0 1 1 0 0,1 0-1 0 0,-1 0 1 0 0,0-1-1 0 0,1 1 1 0 0,-1 0-1 0 0,1-1 0 0 0,-1 1-7 0 0,0 0-1 0 0,1-1 1 0 0,-1 1-1 0 0,1 0 1 0 0,-1-1-1 0 0,0 1 1 0 0,1 0-1 0 0,-1 0 1 0 0,1-1-1 0 0,-1 1 1 0 0,1 0-1 0 0,-1 0 0 0 0,0 0 1 0 0,1-1-1 0 0,-1 1 1 0 0,1 0-1 0 0,-1 0 1 0 0,1 0-1 0 0,-1 0 1 0 0,1 0-1 0 0,-1 0 1 0 0,1 0-1 0 0,-1 0 0 0 0,1 0 1 0 0,-1 1-1 0 0,1-1 1 0 0,-1 0-1 0 0,1 0 1 0 0,-1 0-1 0 0,1 0 1 0 0,-1 1-1 0 0,0-1 1 0 0,1 0-1 0 0,-1 0 0 0 0,1 1 1 0 0,-1-1-1 0 0,1 1 1 0 0,0 0-10 0 0,-1-1-1 0 0,1 1 1 0 0,0-1 0 0 0,0 1 0 0 0,0 0-1 0 0,0-1 1 0 0,0 0 0 0 0,0 1 0 0 0,0-1-1 0 0,0 1 1 0 0,0-1 0 0 0,0 0 0 0 0,0 0-1 0 0,0 0 1 0 0,0 0 0 0 0,1 0-1 0 0,6-2 488 0 0,-8 1-467 0 0,0 1 0 0 0,0 0 0 0 0,0 0-1 0 0,1 0 1 0 0,-1 0 0 0 0,0 0 0 0 0,0 0 0 0 0,0 0 0 0 0,1-1 0 0 0,-1 1-1 0 0,0 0 1 0 0,0 0 0 0 0,1 0 0 0 0,-1 0 0 0 0,0 0 0 0 0,0 0-1 0 0,0 0 1 0 0,1 0 0 0 0,-1 0 0 0 0,0 0 0 0 0,0 0 0 0 0,1 0-1 0 0,-1 0 1 0 0,0 0 0 0 0,0 1 0 0 0,1-1 0 0 0,-1 0 0 0 0,0 0 0 0 0,0 0-1 0 0,0 0 1 0 0,1 0 0 0 0,-1 0 0 0 0,0 0 0 0 0,0 1 0 0 0,0-1-1 0 0,0 0 1 0 0,1 0 0 0 0,-1 0 0 0 0,0 1 0 0 0,0-1 0 0 0,0 0-1 0 0,0 0 1 0 0,0 1 0 0 0,1-1-4 0 0,-1 0 0 0 0,0 0 0 0 0,0 0 0 0 0,1 0 0 0 0,-1 0 0 0 0,0 1 0 0 0,0-1 0 0 0,0 0 0 0 0,1 0 1 0 0,-1 0-1 0 0,0 0 0 0 0,0 0 0 0 0,1 0 0 0 0,-1 0 0 0 0,0 0 0 0 0,0 0 0 0 0,1 0 0 0 0,-1 0 0 0 0,0 0 0 0 0,0 0 0 0 0,1 0 0 0 0,-1 0 0 0 0,0 0 0 0 0,0-1 0 0 0,1 1 0 0 0,-1 0 0 0 0,0 0 0 0 0,0 0 0 0 0,0 0 0 0 0,1 0 0 0 0,-1-1 0 0 0,0 1 0 0 0,0 0 0 0 0,0 0 0 0 0,0 0 0 0 0,1 0 1 0 0,-1-1-1 0 0,0 1 0 0 0,0 0 0 0 0,0 0 0 0 0,0 0 0 0 0,0-1 0 0 0,0 1 0 0 0,0 0 0 0 0,0 0 0 0 0,1-1 0 0 0,-1 1 0 0 0,0 0 0 0 0,0 0 0 0 0,0-1 0 0 0,0 1 0 0 0,0 0 0 0 0,0 0 0 0 0,0-1 0 0 0,0 1 0 0 0,-1 0 0 0 0,1 0 0 0 0,0-1 0 0 0,0 1 0 0 0,0-1 162 0 0,-13-15 1919 0 0,9 16-2036 0 0,1 1 1 0 0,-1-1-1 0 0,1 0 1 0 0,-1 1-1 0 0,1 0 1 0 0,-5 1-1 0 0,-4 1 51 0 0,8-2-27 0 0,0-1 0 0 0,-1 0-1 0 0,1 0 1 0 0,0 0 0 0 0,-1-1-1 0 0,-4 0 1 0 0,5 0 16 0 0,-1 0 0 0 0,1 0 0 0 0,0 1-1 0 0,-1 0 1 0 0,1 0 0 0 0,0 0 0 0 0,0 0 0 0 0,-6 2-1 0 0,5-1-45 0 0,0-1-1 0 0,1 0 0 0 0,-1 0 1 0 0,1 0-1 0 0,-1 0 0 0 0,-7-2 1 0 0,-13-1 116 0 0,18 3-101 0 0,-37-2 276 0 0,32 0-240 0 0,-1 1-1 0 0,1 1 1 0 0,-1 0 0 0 0,-17 2 0 0 0,19-1-31 0 0,1 0-1 0 0,-1 0 1 0 0,0-2 0 0 0,0 1-1 0 0,0-1 1 0 0,-13-3 0 0 0,12 1 12 0 0,0 1 1 0 0,1 1-1 0 0,-1 0 1 0 0,-24 1-1 0 0,12 1 55 0 0,-24-3-55 0 0,27 0 25 0 0,-39 3 0 0 0,-69 10 120 0 0,41 3-161 0 0,-41 3-10 0 0,80-11-43 0 0,34-3-10 0 0,0-2 0 0 0,0 1 0 0 0,-19-2-1 0 0,-6-1 22 0 0,-71 5 0 0 0,79-2 59 0 0,-42-3 1 0 0,15-1-19 0 0,43 4-64 0 0,1-1 1 0 0,-1 2-1 0 0,1 0 0 0 0,-21 7 0 0 0,-17 3 9 0 0,42-10-18 0 0,0 1 0 0 0,0 0 0 0 0,-13 6 0 0 0,-15 6 0 0 0,15-3 0 0 0,22-12 0 0 0,0 1 0 0 0,-1 0 0 0 0,0-1 0 0 0,1 0 0 0 0,-1 1 0 0 0,0-1 0 0 0,0 0 0 0 0,1 0 0 0 0,-1-1 0 0 0,0 1 0 0 0,0-1 0 0 0,0 1 0 0 0,0-1 0 0 0,-4 0 0 0 0,-4-1 40 0 0,0 1 0 0 0,-21 2 0 0 0,-6 1 43 0 0,27-4-36 0 0,6 1-39 0 0,1 0 1 0 0,0 0-1 0 0,0 0 1 0 0,-1 1 0 0 0,1-1-1 0 0,-8 3 1 0 0,8-1-4 0 0,1-1 0 0 0,-1 0 1 0 0,0 0-1 0 0,0 0 0 0 0,0-1 1 0 0,0 1-1 0 0,0-1 0 0 0,0 0 1 0 0,0 0-1 0 0,0-1 0 0 0,0 1 1 0 0,0-1-1 0 0,-4-1 0 0 0,0 0 4 0 0,-1 1 0 0 0,0 0 0 0 0,-12 0 0 0 0,-19-2 19 0 0,19 0-5 0 0,0 2-1 0 0,1 0 0 0 0,-1 1 1 0 0,-30 5-1 0 0,13-2-6 0 0,-27 4-17 0 0,-45 1 66 0 0,92-7-65 0 0,-1 1 0 0 0,-19 4 0 0 0,9-1 0 0 0,-44 10 0 0 0,-17 1 0 0 0,-25 0 0 0 0,91-12 0 0 0,-43 0 0 0 0,64-4 8 0 0,0 0 0 0 0,0 0 1 0 0,0-1-1 0 0,0 0 0 0 0,0 1 0 0 0,-6-3 0 0 0,1 0-1 0 0,-14 8-7 0 0,21-5 6 0 0,-1-1 0 0 0,1 1 0 0 0,0 0 0 0 0,-1-1 0 0 0,1 1 0 0 0,-1-1 0 0 0,1 0 0 0 0,0 0 0 0 0,-1 1 0 0 0,1-1 0 0 0,0 0 0 0 0,-1-1 0 0 0,-7-4 34 0 0,9 6-32 0 0,-1 0-1 0 0,1-1 1 0 0,-1 1 0 0 0,1 0 0 0 0,-1 0 0 0 0,1 0 0 0 0,-1 0 0 0 0,1-1 0 0 0,-1 1 0 0 0,0 0 0 0 0,1 0 0 0 0,-1 0-1 0 0,1 0 1 0 0,-1 0 0 0 0,0 0 0 0 0,1 1 0 0 0,-1-1 0 0 0,0 0 0 0 0,-1 0-27 0 0,1-5 37 0 0,1 5 25 0 0,-2 0-21 0 0,14-16 230 0 0,27-1-124 0 0,-37 14-118 0 0,0 1 0 0 0,1-1 0 0 0,-1 1 0 0 0,0-1 0 0 0,-1 1 0 0 0,3-5 0 0 0,1 0-16 0 0,-4 4 7 0 0,1-1-1 0 0,0 1 0 0 0,-1-1 1 0 0,0 1-1 0 0,1-1 1 0 0,-1 0-1 0 0,-1 0 0 0 0,1 1 1 0 0,0-6-1 0 0,-1-37 56 0 0,0 28-52 0 0,-1 10-4 0 0,1 1-1 0 0,-2-1 0 0 0,1 1 1 0 0,-3-8-1 0 0,2 9 8 0 0,1 0-1 0 0,0 1 0 0 0,-1-1 0 0 0,2 0 1 0 0,-1 0-1 0 0,1 0 0 0 0,0 0 0 0 0,1-6 1 0 0,4-41 67 0 0,-5 43-46 0 0,0-1-1 0 0,1 0 0 0 0,1 0 0 0 0,0 0 1 0 0,0 1-1 0 0,1-1 0 0 0,0 1 0 0 0,7-14 1 0 0,-2 8-10 0 0,12-32 1 0 0,-16 35-13 0 0,1 0 0 0 0,1 0 1 0 0,0 1-1 0 0,1-1 0 0 0,9-12 0 0 0,26-21-6 0 0,-30 34 0 0 0,-1-1 0 0 0,0 0 0 0 0,-1 0 0 0 0,10-16 0 0 0,-8 8 13 0 0,2 1 0 0 0,0 0 0 0 0,2 1-1 0 0,21-22 1 0 0,-34 38-13 0 0,3-3 0 0 0,0 0 0 0 0,0 0 0 0 0,-1 0 0 0 0,0 0 0 0 0,0-1 0 0 0,0 0 0 0 0,-1 0 0 0 0,6-13 0 0 0,-7 11 0 0 0,0-1 0 0 0,1-1 0 0 0,0 1 0 0 0,0 0 0 0 0,8-13 0 0 0,-10 21-1 0 0,-1 1-1 0 0,1 0 0 0 0,-1-1 1 0 0,1 1-1 0 0,0 0 1 0 0,-1 0-1 0 0,1 0 0 0 0,0 0 1 0 0,0 0-1 0 0,0 0 1 0 0,0 1-1 0 0,0-1 0 0 0,-1 1 1 0 0,1-1-1 0 0,0 1 1 0 0,0 0-1 0 0,0 0 0 0 0,1-1 1 0 0,1 2-1 0 0,0-1-1 0 0,0 0-1 0 0,0 1 1 0 0,0-1-1 0 0,0 1 1 0 0,-1 0-1 0 0,1 0 0 0 0,0 0 1 0 0,7 4-1 0 0,87 48-60 0 0,-84-46 64 0 0,1-1 0 0 0,-1 0 0 0 0,20 4 0 0 0,2 2 0 0 0,3 0 7 0 0,1-1-1 0 0,0-2 0 0 0,0-1 1 0 0,63 3-1 0 0,-45-9 5 0 0,0-3 0 0 0,92-13-1 0 0,-63-3-10 0 0,20-2 0 0 0,-59 13 11 0 0,89-4 42 0 0,-129 10-53 0 0,101 4 0 0 0,23 14 0 0 0,-109-16 0 0 0,1 0 0 0 0,-1-2 0 0 0,28-2 0 0 0,5 0 0 0 0,171 10 0 0 0,-194-6 32 0 0,56-4 0 0 0,-34 0-32 0 0,-36 2 0 0 0,0-1 0 0 0,23-4 0 0 0,-7-5 21 0 0,-27 7-14 0 0,0 1 0 0 0,0 0 0 0 0,0 0 1 0 0,0 1-1 0 0,13-1 0 0 0,98-2-7 0 0,-86-1 0 0 0,-29 4 0 0 0,0 0 0 0 0,0 0 0 0 0,0 0 0 0 0,-1 1 0 0 0,1-1 0 0 0,0 1 0 0 0,0 0 0 0 0,0 1 0 0 0,0-1 0 0 0,7 2 0 0 0,-6-1 0 0 0,0 0 0 0 0,1 0 0 0 0,0-1 0 0 0,-1 1 0 0 0,8-2 0 0 0,-7 1 0 0 0,-1 0 0 0 0,0 0 0 0 0,0 0 0 0 0,9 3 0 0 0,-12-3 0 0 0,0 1 0 0 0,0 0 0 0 0,0-1 0 0 0,0 1 0 0 0,-1 0 0 0 0,1 0 0 0 0,0 1 0 0 0,0-1 0 0 0,-1 0 0 0 0,1 0 0 0 0,-1 1 0 0 0,1-1 0 0 0,-1 1 0 0 0,1 0 0 0 0,1 2 0 0 0,0 1-2 0 0,0 1 1 0 0,0 0-1 0 0,-1 0 0 0 0,1 0 0 0 0,-1 0 0 0 0,-1 1 0 0 0,1-1 1 0 0,-1 0-1 0 0,0 1 0 0 0,-1-1 0 0 0,1 8 0 0 0,-2 10-15 0 0,-6 42 0 0 0,1-21 9 0 0,-4 25-20 0 0,-23 82-1 0 0,20-97 22 0 0,-16 56 36 0 0,15-68-545 0 0,3 1-1 0 0,2 0 1 0 0,-6 71-1 0 0,14-86-718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1:40.469"/>
    </inkml:context>
    <inkml:brush xml:id="br0">
      <inkml:brushProperty name="width" value="0.1" units="cm"/>
      <inkml:brushProperty name="height" value="0.1" units="cm"/>
      <inkml:brushProperty name="color" value="#F4F91B"/>
    </inkml:brush>
  </inkml:definitions>
  <inkml:trace contextRef="#ctx0" brushRef="#br0">1159 35 2327 0 0,'-26'6'1448'0'0,"1"-4"511"0"0,-5 6-1378 0 0,-2 0-509 0 0,29-7-39 0 0,-1-1-1 0 0,1 1 1 0 0,-1 0 0 0 0,0 0 0 0 0,1 0 0 0 0,-1 0 0 0 0,1 1-1 0 0,0-1 1 0 0,-1 1 0 0 0,1 0 0 0 0,-5 3 0 0 0,-13 7 136 0 0,8-5-53 0 0,-20 5 591 0 0,20-4-615 0 0,11-6-79 0 0,1-1 1 0 0,-1 0-1 0 0,0 1 1 0 0,0-1 0 0 0,0 0-1 0 0,0 0 1 0 0,0-1 0 0 0,0 1-1 0 0,0 0 1 0 0,0-1 0 0 0,0 1-1 0 0,-5 0 1 0 0,1-1 43 0 0,0 1 1 0 0,0 0-1 0 0,1 0 0 0 0,-1 0 0 0 0,-10 5 1 0 0,11-4 13 0 0,-1 0 0 0 0,0-1 0 0 0,0 1-1 0 0,1-1 1 0 0,-12 1 0 0 0,14-2-11 0 0,1-1 0 0 0,-1 1-1 0 0,1-1 1 0 0,-1 0 0 0 0,0 0-1 0 0,1 0 1 0 0,-4-2 0 0 0,-10-4 354 0 0,15 7-398 0 0,1-1-1 0 0,-1 1 1 0 0,0-1-1 0 0,1 1 0 0 0,-1-1 1 0 0,0 1-1 0 0,1-1 0 0 0,-1 0 1 0 0,1 1-1 0 0,-1-1 1 0 0,1 0-1 0 0,0 1 0 0 0,-1-1 1 0 0,1 0-1 0 0,-1-1 1 0 0,1 1 14 0 0,-1 0 0 0 0,1 0 1 0 0,-1 0-1 0 0,1 0 0 0 0,-1 0 0 0 0,1 0 1 0 0,-1 0-1 0 0,0 0 0 0 0,0 0 1 0 0,1 1-1 0 0,-1-1 0 0 0,0 0 1 0 0,-1 0-1 0 0,0 0 5 0 0,0 0-1 0 0,0 0 1 0 0,0 0-1 0 0,0 0 1 0 0,0 0-1 0 0,0 1 1 0 0,0-1 0 0 0,0 1-1 0 0,0-1 1 0 0,-1 1-1 0 0,1 0 1 0 0,-3 0-1 0 0,-25 0 82 0 0,0-1 0 0 0,0-1 0 0 0,-41-9 0 0 0,63 10-53 0 0,-1-1 0 0 0,1 2-1 0 0,0-1 1 0 0,-16 2 0 0 0,3 0 66 0 0,16-1-86 0 0,0 0-16 0 0,0 0 1 0 0,0 0-1 0 0,0 0 1 0 0,1-1 0 0 0,-1 1-1 0 0,0-1 1 0 0,1 0-1 0 0,-1 0 1 0 0,1-1-1 0 0,-1 0 1 0 0,-5-2-1 0 0,0-1 31 0 0,0 2 0 0 0,0-1 0 0 0,-1 1 1 0 0,0 1-1 0 0,1-1 0 0 0,-1 2 0 0 0,-19-1 0 0 0,6 0-11 0 0,-17-5-32 0 0,27 4-5 0 0,-1 1 0 0 0,1 1 0 0 0,0 0-1 0 0,-24 1 1 0 0,32 0 7 0 0,1 0-1 0 0,0 0 1 0 0,-1-1-1 0 0,1 0 0 0 0,0 0 1 0 0,-1 0-1 0 0,1 0 1 0 0,0-1-1 0 0,0 0 0 0 0,0 0 1 0 0,-6-4-1 0 0,-28-10 91 0 0,37 16-93 0 0,0 0-1 0 0,0-1 1 0 0,1 1-1 0 0,-1 0 0 0 0,0 0 1 0 0,0 0-1 0 0,0 0 1 0 0,1 0-1 0 0,-1 0 0 0 0,0 1 1 0 0,0-1-1 0 0,1 0 1 0 0,-1 1-1 0 0,-2 0 0 0 0,4 0-12 0 0,-1-1-1 0 0,1 0 1 0 0,0 0-1 0 0,0 0 0 0 0,-1 1 1 0 0,1-1-1 0 0,0 0 1 0 0,0 0-1 0 0,0 0 0 0 0,-1 1 1 0 0,1-1-1 0 0,0 0 1 0 0,0 1-1 0 0,0-1 0 0 0,0 0 1 0 0,-1 0-1 0 0,1 1 0 0 0,0-1 1 0 0,0 0-1 0 0,0 1 1 0 0,0-1-1 0 0,0 0 0 0 0,0 1 1 0 0,0-1-1 0 0,0 0 1 0 0,0 1-1 0 0,0-1 0 0 0,0 1 1 0 0,0 0-1 0 0,1 0-1 0 0,-1-1 1 0 0,1 1 0 0 0,-1 0-1 0 0,1 0 1 0 0,0 0 0 0 0,-1 0-1 0 0,1 0 1 0 0,0-1 0 0 0,0 1-1 0 0,-1 0 1 0 0,1-1 0 0 0,1 2-1 0 0,12 6 1 0 0,-1-1 0 0 0,1 0 0 0 0,0 0 0 0 0,1-2 0 0 0,-1 0 0 0 0,1 0 0 0 0,29 4 0 0 0,-19-6 43 0 0,0-1-1 0 0,28-1 1 0 0,-50-1-43 0 0,29-2 57 0 0,34-5 0 0 0,-34 2 9 0 0,36 0 0 0 0,22 5 13 0 0,164 4 172 0 0,-132 0-187 0 0,11-2 107 0 0,-3-1 32 0 0,19 3-39 0 0,-128-4-136 0 0,216 11 350 0 0,-99-8-324 0 0,-108-3-42 0 0,-18 0-13 0 0,0 1 1 0 0,-1 0 0 0 0,16 3-1 0 0,-12-2 40 0 0,26 2-1 0 0,3 0 13 0 0,0 1-11 0 0,51-2 0 0 0,4 1 8 0 0,-83-3-28 0 0,26-4 1 0 0,-2 1 2 0 0,144-5 172 0 0,-103 0 170 0 0,-77 8-364 0 0,-4-1 1 0 0,0 0 0 0 0,1 0 1 0 0,-1 0-1 0 0,0 0 0 0 0,1 1 0 0 0,-1-1 0 0 0,0 0 0 0 0,1 0 0 0 0,-1 0 0 0 0,0 0 0 0 0,1-1 1 0 0,-1 1-1 0 0,0 0 0 0 0,1 0 0 0 0,-1 0 0 0 0,0 0 0 0 0,1 0 0 0 0,-1 0 0 0 0,0 0 0 0 0,1-1 0 0 0,-1 1 1 0 0,0 0-1 0 0,1 0 0 0 0,-1 0 0 0 0,0-1 0 0 0,0 1 0 0 0,1 0 0 0 0,-1 0 0 0 0,0-1 0 0 0,0 1 1 0 0,0 0-1 0 0,1-1 0 0 0,-1 1 0 0 0,0-1 0 0 0,-31 18 138 0 0,-1 9-517 0 0,12-8 131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48.209"/>
    </inkml:context>
    <inkml:brush xml:id="br0">
      <inkml:brushProperty name="width" value="0.1" units="cm"/>
      <inkml:brushProperty name="height" value="0.1" units="cm"/>
      <inkml:brushProperty name="color" value="#E71224"/>
    </inkml:brush>
  </inkml:definitions>
  <inkml:trace contextRef="#ctx0" brushRef="#br0">2273 190 1375 0 0,'11'-12'1104'0'0,"15"-22"0"0"0,-12 14-776 0 0,-13 19-255 0 0,-1-1-1 0 0,1 0 0 0 0,0 0 1 0 0,-1 0-1 0 0,0 0 0 0 0,1 0 1 0 0,-1 0-1 0 0,0 0 0 0 0,0 0 1 0 0,0 0-1 0 0,0 0 0 0 0,-1-2 1 0 0,-4-25 1050 0 0,4 26-1023 0 0,-1-1-1 0 0,1 1 0 0 0,-1-1 0 0 0,0 1 0 0 0,-1 0 0 0 0,1 0 0 0 0,0 0 0 0 0,-1 0 1 0 0,0 0-1 0 0,1 0 0 0 0,-1 1 0 0 0,0-1 0 0 0,-1 1 0 0 0,1 0 0 0 0,0 0 1 0 0,-1 0-1 0 0,1 1 0 0 0,-1-1 0 0 0,1 1 0 0 0,-1-1 0 0 0,-4 0 0 0 0,-5-1 72 0 0,-1 0 0 0 0,0 1 0 0 0,1 0 0 0 0,-23 1 0 0 0,-179 17 645 0 0,55-2-604 0 0,28-5-44 0 0,-91 3 224 0 0,146-9-160 0 0,-81 15 0 0 0,-31 1 56 0 0,133-17-98 0 0,1-4-1 0 0,-98-14 0 0 0,-65-6 155 0 0,180 21-272 0 0,1 2 0 0 0,-1 1 0 0 0,-66 14 0 0 0,-153 48-788 0 0,200-48 304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2:20.003"/>
    </inkml:context>
    <inkml:brush xml:id="br0">
      <inkml:brushProperty name="width" value="0.1" units="cm"/>
      <inkml:brushProperty name="height" value="0.1" units="cm"/>
      <inkml:brushProperty name="color" value="#F4F91B"/>
    </inkml:brush>
  </inkml:definitions>
  <inkml:trace contextRef="#ctx0" brushRef="#br0">589 7 1839 0 0,'-1'-1'12'0'0,"0"0"-1"0"0,0 1 0 0 0,0-1 0 0 0,-1 1 0 0 0,1-1 0 0 0,0 0 0 0 0,0 1 0 0 0,0 0 0 0 0,0-1 0 0 0,-1 1 0 0 0,1 0 0 0 0,0-1 0 0 0,0 1 0 0 0,-1 0 0 0 0,1 0 0 0 0,-2 0 0 0 0,-24 5 593 0 0,12-3-401 0 0,-18 4 47 0 0,20-4 100 0 0,0 0 1 0 0,-15 0-1 0 0,5-1 277 0 0,-27 5 0 0 0,19-2-491 0 0,18-2-54 0 0,1 0 0 0 0,-14 6 0 0 0,-11 1 306 0 0,9-6-44 0 0,24-3-257 0 0,0 0 0 0 0,-1 0 0 0 0,1 0 0 0 0,0 0 0 0 0,0-1 0 0 0,0 0 0 0 0,0 0 0 0 0,0 0 0 0 0,0 0 0 0 0,0 0 0 0 0,0-1 0 0 0,0 0 0 0 0,-5-3 0 0 0,-17-6 527 0 0,17 3-103 0 0,8 7-494 0 0,1 0-1 0 0,-1 1 1 0 0,1-1 0 0 0,-1 1 0 0 0,1-1 0 0 0,-1 1 0 0 0,1-1 0 0 0,-1 1 0 0 0,1-1 0 0 0,-1 1-1 0 0,0-1 1 0 0,1 1 0 0 0,-1 0 0 0 0,0-1 0 0 0,1 1 0 0 0,-1 0 0 0 0,0 0 0 0 0,0-1-1 0 0,1 1 1 0 0,-1 0 0 0 0,0 0 0 0 0,-1 0 0 0 0,-20-2 63 0 0,18 1-69 0 0,0 0-1 0 0,0 1 0 0 0,1-1 0 0 0,-1 1 0 0 0,0 0 0 0 0,0 0 0 0 0,0 1 0 0 0,1-1 0 0 0,-5 2 0 0 0,-5-1 53 0 0,12-1-59 0 0,-1 0 0 0 0,1 0 1 0 0,0 0-1 0 0,0 1 0 0 0,0-1 1 0 0,0 0-1 0 0,-1 0 0 0 0,1 1 1 0 0,0-1-1 0 0,0 0 0 0 0,0 1 1 0 0,0-1-1 0 0,0 1 0 0 0,0 0 1 0 0,0-1-1 0 0,-1 2 0 0 0,0 0-4 0 0,1 0 0 0 0,0-1 0 0 0,-2 0 11 0 0,3-1-9 0 0,0 0 0 0 0,0 0-1 0 0,0 0 1 0 0,0 0 0 0 0,0 0 0 0 0,0 0 0 0 0,0 1-1 0 0,0-1 1 0 0,0 0 0 0 0,0 0 0 0 0,0 0-1 0 0,0 0 1 0 0,0 0 0 0 0,0 0 0 0 0,0 0 0 0 0,0 0-1 0 0,0 0 1 0 0,0 1 0 0 0,0-1 0 0 0,0 0 0 0 0,0 0-1 0 0,0 0 1 0 0,0 0 0 0 0,0 0 0 0 0,0 0-1 0 0,0 0 1 0 0,0 0 0 0 0,0 0 0 0 0,0 1 0 0 0,0-1-1 0 0,0 0 1 0 0,0 0 0 0 0,0 0 0 0 0,0 0 0 0 0,0 0-1 0 0,0 0 1 0 0,0 0 0 0 0,0 0 0 0 0,0 0-1 0 0,0 0 1 0 0,1 0 0 0 0,-1 0 0 0 0,0 1 0 0 0,0-1-1 0 0,0 0 1 0 0,0 0 0 0 0,0 0 0 0 0,0 0 0 0 0,0 0-1 0 0,0 0 1 0 0,9 5 178 0 0,10 4 74 0 0,-9-6-246 0 0,-1 1 24 0 0,0-1 0 0 0,0-1 0 0 0,0 0 0 0 0,0 0 0 0 0,18 1 0 0 0,42 3 42 0 0,-52-4-44 0 0,0 0-1 0 0,0-1 1 0 0,26-1-1 0 0,46-7 110 0 0,56-11 106 0 0,-61 12-191 0 0,-9-5 169 0 0,-51 7-127 0 0,1 0-1 0 0,28 0 0 0 0,82 10 100 0 0,-38-4-20 0 0,-2 0-28 0 0,116 8 176 0 0,-51-2 58 0 0,-72-5-288 0 0,-62-3-68 0 0,51-3-15 0 0,39 1 54 0 0,-68 4-64 0 0,-30-3 0 0 0,-1 2 0 0 0,1 0 0 0 0,18 4 0 0 0,-19-2 14 0 0,1 0 0 0 0,23-1-1 0 0,11 1 10 0 0,-38-1-22 0 0,186 14 62 0 0,-28-1 0 0 0,-156-13-62 0 0,194 13 56 0 0,-155-12-50 0 0,128-3 121 0 0,24 1 16 0 0,-107-2-96 0 0,103 10 16 0 0,-124-6-45 0 0,-40-3 4 0 0,64 10-1 0 0,-79-6-10 0 0,30-1 1 0 0,0 0 26 0 0,-23-1-39 0 0,13 1 0 0 0,30 9 23 0 0,34 9 18 0 0,-54-10-41 0 0,-29-7 0 0 0,30 10 0 0 0,-26-5 0 0 0,-1-1 0 0 0,1-1 0 0 0,0-2 0 0 0,1-1 0 0 0,-1-1 0 0 0,1-2 0 0 0,-1 0 0 0 0,55-8 0 0 0,-15-10 16 0 0,-44 10 3 0 0,35-5 0 0 0,-60 12-43 0 0,1 0 1 0 0,-1 0 0 0 0,0 0-1 0 0,1 0 1 0 0,-1 0-1 0 0,1 0 1 0 0,-1 0 0 0 0,1 0-1 0 0,-1 0 1 0 0,1 0 0 0 0,-1 0-1 0 0,0 0 1 0 0,1 0 0 0 0,-1 0-1 0 0,1 0 1 0 0,-1 1-1 0 0,1-1 1 0 0,-1 0 0 0 0,0 0-1 0 0,1 1 1 0 0,-1-1 0 0 0,1 0-1 0 0,-1 0 1 0 0,0 1 0 0 0,0-1-1 0 0,1 0 1 0 0,-1 1-1 0 0,0-1 1 0 0,1 0 0 0 0,-1 1-1 0 0,0-1 1 0 0,0 1 0 0 0,0-1-1 0 0,1 1 1 0 0,-1-1 0 0 0,0 0-1 0 0,0 1 1 0 0,0-1-1 0 0,0 1 1 0 0,0-1 0 0 0,0 1-1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2:53.858"/>
    </inkml:context>
    <inkml:brush xml:id="br0">
      <inkml:brushProperty name="width" value="0.1" units="cm"/>
      <inkml:brushProperty name="height" value="0.1" units="cm"/>
      <inkml:brushProperty name="color" value="#F4F91B"/>
    </inkml:brush>
  </inkml:definitions>
  <inkml:trace contextRef="#ctx0" brushRef="#br0">965 17 1927 0 0,'-2'0'4'0'0,"-5"0"354"0"0,0 0 0 0 0,0 0 0 0 0,-1-1 0 0 0,-10-2 0 0 0,7-3 544 0 0,10 5-852 0 0,0 0 0 0 0,0 1 0 0 0,0-1 0 0 0,0 0 0 0 0,-1 1 0 0 0,1-1 0 0 0,0 1 0 0 0,0 0 0 0 0,0-1 0 0 0,-1 1 0 0 0,1 0 0 0 0,0 0 0 0 0,0 0 0 0 0,-1-1 0 0 0,1 1 0 0 0,0 1 0 0 0,0-1 0 0 0,-2 0 0 0 0,-5 1-2 0 0,0 1 1 0 0,0-2 0 0 0,-12 1 0 0 0,-16 0 22 0 0,-56 1 308 0 0,60 1-211 0 0,-41-1 0 0 0,56-2-3 0 0,-1 0-62 0 0,7 1 8 0 0,0-2-1 0 0,-16-1 1 0 0,-8-4 113 0 0,25 5-166 0 0,-1 0 0 0 0,1 1 0 0 0,-1 0 0 0 0,1 1 0 0 0,-1 0 0 0 0,-18 4 0 0 0,20-3-8 0 0,0 0-1 0 0,0 0 1 0 0,0-1 0 0 0,-1-1-1 0 0,1 0 1 0 0,0 0 0 0 0,-1 0 0 0 0,-15-4-1 0 0,14 1 15 0 0,0 1 0 0 0,0 1 0 0 0,0 0 0 0 0,-1 0 0 0 0,1 1 0 0 0,-20 2 0 0 0,0 1-32 0 0,-38 0 0 0 0,66-3-32 0 0,0 1 0 0 0,0-1 0 0 0,0 1 0 0 0,0 0 0 0 0,0 0 0 0 0,-4 2 0 0 0,4-2 0 0 0,0 0 0 0 0,-1 1 0 0 0,1-1 0 0 0,0-1 0 0 0,0 1 0 0 0,-6 0 0 0 0,-14 1 0 0 0,22-2 0 0 0,0 0 0 0 0,0 1 0 0 0,0-1 0 0 0,0 0 0 0 0,-1 1 0 0 0,1-1 0 0 0,0 1 0 0 0,0-1 0 0 0,0 1 0 0 0,0-1 0 0 0,0 1 0 0 0,0 0 0 0 0,0 0 0 0 0,1-1 0 0 0,-1 1 0 0 0,0 0 0 0 0,0 0 0 0 0,0 1 0 0 0,0 0 0 0 0,1 0 11 0 0,2 0 27 0 0,-1 0 0 0 0,1 0 1 0 0,0 0-1 0 0,0 0 0 0 0,0-1 0 0 0,0 1 1 0 0,0-1-1 0 0,0 1 0 0 0,0-1 0 0 0,0 0 0 0 0,4 2 1 0 0,3-2 23 0 0,-1-1 0 0 0,1 1 0 0 0,0-1 0 0 0,0-1 0 0 0,0 0 0 0 0,0 0 0 0 0,15-4 0 0 0,6-1 60 0 0,-21 5-100 0 0,0 1-1 0 0,0-1 0 0 0,0 2 1 0 0,0-1-1 0 0,13 4 0 0 0,109 19-10 0 0,-98-18 85 0 0,0-2 0 0 0,0-1 0 0 0,1-1 0 0 0,61-8 0 0 0,-2-9 29 0 0,-5 0-15 0 0,-73 14-101 0 0,0 1 0 0 0,0 1 1 0 0,0 0-1 0 0,0 1 0 0 0,-1 0 1 0 0,1 1-1 0 0,18 5 0 0 0,10 9-9 0 0,-24-9 0 0 0,0 0 0 0 0,1-1 0 0 0,0-1 0 0 0,24 3 0 0 0,1-3 0 0 0,67 3 0 0 0,127-21 0 0 0,-87 9 0 0 0,-135 4 0 0 0,2 1 0 0 0,25 4 0 0 0,-26-2 0 0 0,25 0 0 0 0,-21-4 3 0 0,-1-1 0 0 0,1-1-1 0 0,21-5 1 0 0,-35 6 5 0 0,0 2 0 0 0,0-1 0 0 0,0 1-1 0 0,13 1 1 0 0,18 0 6 0 0,-4-3-14 0 0,-24 2 0 0 0,1 0 0 0 0,-1-1 0 0 0,1-1 0 0 0,17-4 0 0 0,-24 4 0 0 0,-1 0 0 0 0,1 1 0 0 0,0 0 0 0 0,0 0 0 0 0,0 0 0 0 0,0 0 0 0 0,0 1 0 0 0,0 0 0 0 0,6 1 0 0 0,-10-1-4 0 0,-1 0 0 0 0,0 0 1 0 0,1 1-1 0 0,-1-1 0 0 0,1 0 0 0 0,-1 0 0 0 0,0 1 0 0 0,1-1 0 0 0,-1 0 0 0 0,0 1 0 0 0,0-1 0 0 0,1 1 0 0 0,-1-1 0 0 0,0 0 0 0 0,0 1 0 0 0,0-1 0 0 0,1 1 0 0 0,-1-1 0 0 0,0 0 1 0 0,0 1-1 0 0,0-1 0 0 0,0 1 0 0 0,0-1 0 0 0,0 1 0 0 0,0-1 0 0 0,0 1 0 0 0,0-1 0 0 0,0 1 0 0 0,0-1 0 0 0,0 0 0 0 0,0 1 0 0 0,0-1 0 0 0,-1 1 0 0 0,1-1 0 0 0,0 1 0 0 0,0-1 1 0 0,0 0-1 0 0,-1 1 0 0 0,1-1 0 0 0,0 0 0 0 0,-1 1 0 0 0,1-1 0 0 0,0 0 0 0 0,-1 1 0 0 0,-5 6-107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3:12.950"/>
    </inkml:context>
    <inkml:brush xml:id="br0">
      <inkml:brushProperty name="width" value="0.1" units="cm"/>
      <inkml:brushProperty name="height" value="0.1" units="cm"/>
      <inkml:brushProperty name="color" value="#F4F91B"/>
    </inkml:brush>
  </inkml:definitions>
  <inkml:trace contextRef="#ctx0" brushRef="#br0">6105 108 511 0 0,'-7'1'94'0'0,"0"0"0"0"0,0-1 0 0 0,0 0-1 0 0,0 0 1 0 0,0-1 0 0 0,0 0-1 0 0,-8-2 1 0 0,-1 0 52 0 0,-34-2 368 0 0,-58 3 0 0 0,5-1-55 0 0,37-2 104 0 0,-76-2 923 0 0,44 11-1096 0 0,50-1-341 0 0,32-2 5 0 0,-1 0 0 0 0,-22-2 1 0 0,-9-1 213 0 0,-70 4 0 0 0,19 2-134 0 0,-141-4 494 0 0,1 2-356 0 0,102-9 208 0 0,1 0-340 0 0,-52-1 46 0 0,111 3-96 0 0,-34-7 98 0 0,-39-4-124 0 0,127 13 25 0 0,-43-11 0 0 0,43 9-2 0 0,-43-6 0 0 0,-1 5-23 0 0,19 7 0 0 0,0 2 0 0 0,-59 12 0 0 0,-57 12-64 0 0,52-10 0 0 0,84-16 16 0 0,-35-3 0 0 0,34 0 0 0 0,-35 3 0 0 0,44-1-16 0 0,-1 0 0 0 0,1-2 0 0 0,-1 0 0 0 0,-20-6 0 0 0,-44-4 0 0 0,-45 12 0 0 0,-70 2 72 0 0,152-2-72 0 0,-60-8 0 0 0,83 6 0 0 0,10 0 0 0 0,-29-2 0 0 0,-1 1 0 0 0,-61 5 0 0 0,48 4 4 0 0,-294 23 56 0 0,124-12-60 0 0,149-7 51 0 0,54-6-44 0 0,-45 2-1 0 0,-44 1-6 0 0,91-5 0 0 0,-33-2 0 0 0,21-1 0 0 0,-32 2 0 0 0,1 2 0 0 0,-113 22 0 0 0,146-20 0 0 0,-1 0 0 0 0,-46-1 0 0 0,-69-7 0 0 0,116 2 0 0 0,-211-4-757 0 0,212 4-2254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3:15.970"/>
    </inkml:context>
    <inkml:brush xml:id="br0">
      <inkml:brushProperty name="width" value="0.1" units="cm"/>
      <inkml:brushProperty name="height" value="0.1" units="cm"/>
      <inkml:brushProperty name="color" value="#F4F91B"/>
    </inkml:brush>
  </inkml:definitions>
  <inkml:trace contextRef="#ctx0" brushRef="#br0">5203 98 919 0 0,'-6'-1'203'0'0,"1"0"-1"0"0,-1 0 0 0 0,0 0 0 0 0,0 1 0 0 0,0-1 0 0 0,1 2 1 0 0,-11 0-1 0 0,9 0-317 0 0,-162 0 378 0 0,83-3 161 0 0,-91-5 626 0 0,-7-1-530 0 0,1 0-165 0 0,-107 1-38 0 0,205 8-291 0 0,-346-8 300 0 0,340 1-185 0 0,-71-2 18 0 0,-117 0 108 0 0,234 6-191 0 0,-132-8 52 0 0,150 8-99 0 0,-258-20 135 0 0,205 24-120 0 0,19 0-28 0 0,27 0-16 0 0,-40 6 0 0 0,-14 2 0 0 0,-159-6 175 0 0,191-4-158 0 0,-26-5-17 0 0,49 2 0 0 0,-42 2 0 0 0,21 4 9 0 0,-140 11 54 0 0,-102 27-63 0 0,155-23 0 0 0,94-12 32 0 0,-59 1-1 0 0,90-6-30 0 0,-161 4-1 0 0,-55 3 0 0 0,0 18 0 0 0,137-9-476 0 0,46-7-1904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3:55.489"/>
    </inkml:context>
    <inkml:brush xml:id="br0">
      <inkml:brushProperty name="width" value="0.1" units="cm"/>
      <inkml:brushProperty name="height" value="0.1" units="cm"/>
      <inkml:brushProperty name="color" value="#F4F91B"/>
    </inkml:brush>
  </inkml:definitions>
  <inkml:trace contextRef="#ctx0" brushRef="#br0">2881 60 1639 0 0,'-20'-1'584'0'0,"13"0"-348"0"0,0 0 0 0 0,0 1 0 0 0,-11 1 0 0 0,-43 7 732 0 0,-57 0 840 0 0,27-12-630 0 0,-22-17-388 0 0,80 17-424 0 0,-10-2-30 0 0,-42 0 0 0 0,64 6-191 0 0,-26-6-1 0 0,26 3-16 0 0,-25 0-1 0 0,32 4-87 0 0,-1 0 1 0 0,1 1-1 0 0,-1 1 1 0 0,-15 5-1 0 0,0-1 32 0 0,3-2-71 0 0,-36 2-1 0 0,29-4 53 0 0,13-2-11 0 0,1-1 1 0 0,-1-1 0 0 0,0 0-1 0 0,-25-6 1 0 0,24 4 48 0 0,-37 1-1 0 0,12 1-18 0 0,9-1-16 0 0,-115-12 16 0 0,-1-9 56 0 0,124 20-96 0 0,-1 2 0 0 0,1 1 0 0 0,-34 4 0 0 0,-50 3-32 0 0,99-5 0 0 0,-25 7 0 0 0,1-1 0 0 0,16-4 0 0 0,-40 7 0 0 0,-122 6 0 0 0,124-14 0 0 0,36-1 0 0 0,-36-2 0 0 0,50 0 0 0 0,0 1 0 0 0,-19 2 0 0 0,19-1 0 0 0,0-1 0 0 0,-21 0 0 0 0,22-2 1 0 0,-163-6 170 0 0,148 8-161 0 0,0 1 0 0 0,0 1 0 0 0,0 1 0 0 0,-45 13 0 0 0,43-9-909 0 0,-4 0-2712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3:58.591"/>
    </inkml:context>
    <inkml:brush xml:id="br0">
      <inkml:brushProperty name="width" value="0.1" units="cm"/>
      <inkml:brushProperty name="height" value="0.1" units="cm"/>
      <inkml:brushProperty name="color" value="#F4F91B"/>
    </inkml:brush>
  </inkml:definitions>
  <inkml:trace contextRef="#ctx0" brushRef="#br0">1 84 455 0 0,'18'-8'1064'0'0,"0"1"0"0"0,20-6 0 0 0,-4 4-741 0 0,51-7 0 0 0,130-3 1966 0 0,-95 8-1808 0 0,-98 10-231 0 0,39 5 0 0 0,-38-2-103 0 0,38-2 1 0 0,35-1 53 0 0,-76 1-146 0 0,1 2 0 0 0,-1 1 0 0 0,35 8 0 0 0,-34-8-55 0 0,-17-3 0 0 0,-1 1 0 0 0,1-1 0 0 0,-1 1 0 0 0,1 0 0 0 0,-1 0 0 0 0,1 0 0 0 0,3 2 0 0 0,14 7 67 0 0,0-1 0 0 0,37 12-1 0 0,-54-20-29 0 0,1-1 0 0 0,-1 1 0 0 0,1-1 0 0 0,0 1 0 0 0,4-2 0 0 0,2 1 147 0 0,-11 0-180 0 0,0 0 0 0 0,0 1-1 0 0,0-1 1 0 0,0 0 0 0 0,0 0 0 0 0,0 0 0 0 0,0 1 0 0 0,0-1 0 0 0,0 0 0 0 0,0 0 0 0 0,0 1 0 0 0,0-1 0 0 0,0 0-1 0 0,0 0 1 0 0,0 0 0 0 0,0 1 0 0 0,0-1 0 0 0,-1 0 0 0 0,1 0 0 0 0,0 0 0 0 0,0 0 0 0 0,0 1 0 0 0,0-1 0 0 0,0 0-1 0 0,0 0 1 0 0,-1 0 0 0 0,1 0 0 0 0,0 0 0 0 0,0 1 0 0 0,0-1 0 0 0,0 0 0 0 0,-1 0 0 0 0,1 0 0 0 0,0 0 0 0 0,0 0 0 0 0,0 0-1 0 0,-1 0 1 0 0,1 0 0 0 0,0 0 0 0 0,-11 8-2495 0 0,3-4-316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4:20.201"/>
    </inkml:context>
    <inkml:brush xml:id="br0">
      <inkml:brushProperty name="width" value="0.1" units="cm"/>
      <inkml:brushProperty name="height" value="0.1" units="cm"/>
      <inkml:brushProperty name="color" value="#F4F91B"/>
    </inkml:brush>
  </inkml:definitions>
  <inkml:trace contextRef="#ctx0" brushRef="#br0">5181 18 2759 0 0,'0'0'29'0'0,"-1"-1"-1"0"0,1 0 1 0 0,0 1-1 0 0,0-1 0 0 0,-1 0 1 0 0,1 0-1 0 0,0 1 0 0 0,-1-1 1 0 0,1 1-1 0 0,-1-1 1 0 0,1 0-1 0 0,-1 1 0 0 0,1-1 1 0 0,-1 1-1 0 0,1-1 0 0 0,-1 1 1 0 0,0-1-1 0 0,1 1 1 0 0,-1 0-1 0 0,0-1 0 0 0,1 1 1 0 0,-1 0-1 0 0,0-1 0 0 0,-1 1 1 0 0,-15-5 741 0 0,11 5-707 0 0,1 1 0 0 0,-1-1 0 0 0,0 1 0 0 0,0 0-1 0 0,1 0 1 0 0,-1 1 0 0 0,0-1 0 0 0,1 1 0 0 0,-11 5-1 0 0,9-3-8 0 0,0-1 0 0 0,0-1 0 0 0,0 0 0 0 0,-16 3 0 0 0,-22 1 452 0 0,19-3-110 0 0,-27 1 0 0 0,36-4-56 0 0,0-1 0 0 0,-17-2 0 0 0,-31-3 192 0 0,32 4-389 0 0,-1 1-22 0 0,-12-2-45 0 0,19 1 89 0 0,0 0-1 0 0,1 2 0 0 0,-49 5 0 0 0,42-2-1 0 0,-19 1-34 0 0,-66-4 0 0 0,99 0-127 0 0,-1 1 1 0 0,1 0-1 0 0,-26 7 1 0 0,3-2-3 0 0,-51 17 64 0 0,67-18 42 0 0,-37 14-1 0 0,47-12-29 0 0,13-5-70 0 0,0-1 1 0 0,0 1-1 0 0,-1-1 1 0 0,1 0-1 0 0,0 0 1 0 0,0 0-1 0 0,-7 1 1 0 0,9-3 46 0 0,16 0 75 0 0,-2-1-70 0 0,-1 0 0 0 0,1 2-1 0 0,-1-1 1 0 0,15 2 0 0 0,25-1-11 0 0,203-14 335 0 0,-208 12-353 0 0,-21 1-6 0 0,39-6-1 0 0,-47 5-22 0 0,30-1 0 0 0,2 0 0 0 0,-28 2 0 0 0,0 1 0 0 0,26 2 0 0 0,-40-1 0 0 0,8 1 0 0 0,25 6 0 0 0,14 2 0 0 0,100-6 59 0 0,-120-4-54 0 0,63 10-5 0 0,-44-12 0 0 0,-33 1 0 0 0,-1 0 0 0 0,1 2 0 0 0,24 2 0 0 0,-27-1 9 0 0,-1-1-1 0 0,1-1 0 0 0,0-1 0 0 0,33-5 1 0 0,-25 2 2 0 0,30 0 0 0 0,-54 4-11 0 0,1 0 0 0 0,1 1 0 0 0,-1-1 0 0 0,0 0 0 0 0,1-1 0 0 0,-1 1 0 0 0,1-1 0 0 0,-1 1 0 0 0,0-1 0 0 0,0 0 0 0 0,1 0 0 0 0,-1 0 0 0 0,0-1 0 0 0,3-1 0 0 0,1-2 19 0 0,-4 2 11 0 0,-11 3-15 0 0,-8 1-15 0 0,0 0 0 0 0,-23 7 0 0 0,-6 0 0 0 0,-349 25 0 0 0,202-44 0 0 0,87 3 0 0 0,19 1 0 0 0,-53-2 0 0 0,-258 23 0 0 0,111 23 0 0 0,154-17 11 0 0,-21-11 39 0 0,53-5 7 0 0,-47 3-24 0 0,-98 10 8 0 0,27 1-41 0 0,165-15 0 0 0,18-1 11 0 0,0-1 0 0 0,0-1-1 0 0,0-2 1 0 0,1-2 0 0 0,-49-10-1 0 0,39 4-10 0 0,-64-7 0 0 0,-147-19 0 0 0,150 24 64 0 0,80 8-64 0 0,-27-3 21 0 0,-1 1 1 0 0,-68 3-1 0 0,52 5-21 0 0,-85 10 0 0 0,121-9 5 0 0,0-2-1 0 0,0 0 0 0 0,-41-6 0 0 0,40 2 43 0 0,-141-9 284 0 0,-25 1 28 0 0,-195-8 517 0 0,320 21-748 0 0,0 3 0 0 0,-80 16 0 0 0,120-16-194 0 0,1 2 0 0 0,0 1 0 0 0,-37 14 0 0 0,34-7-148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4:53.404"/>
    </inkml:context>
    <inkml:brush xml:id="br0">
      <inkml:brushProperty name="width" value="0.1" units="cm"/>
      <inkml:brushProperty name="height" value="0.1" units="cm"/>
      <inkml:brushProperty name="color" value="#F4F91B"/>
    </inkml:brush>
  </inkml:definitions>
  <inkml:trace contextRef="#ctx0" brushRef="#br0">4211 39 2471 0 0,'0'0'92'0'0,"-8"-1"360"0"0,6 1-280 0 0,1 0 0 0 0,-1-1-1 0 0,1 1 1 0 0,-1-1 0 0 0,1 1-1 0 0,0-1 1 0 0,-1 1 0 0 0,1-1 0 0 0,-1 0-1 0 0,-1-1 1 0 0,2 1-54 0 0,-1 0 1 0 0,1 0-1 0 0,-1 0 1 0 0,0 0-1 0 0,1 0 1 0 0,-1 1-1 0 0,1-1 1 0 0,-1 1 0 0 0,0-1-1 0 0,1 1 1 0 0,-3-1-1 0 0,-53-4 1051 0 0,30 1-848 0 0,-1 1 1 0 0,0 2-1 0 0,0 0 0 0 0,-37 6 0 0 0,-58 3 397 0 0,43-4-439 0 0,50-4-138 0 0,0-1-1 0 0,-50-7 1 0 0,6-1 216 0 0,53 7-343 0 0,-27-2 112 0 0,-85 4 0 0 0,95 4-108 0 0,-126 6 156 0 0,42-1-8 0 0,41-2-76 0 0,27-3-68 0 0,6-1 31 0 0,-53-2 0 0 0,-62-8 11 0 0,108 5-15 0 0,-101 12 0 0 0,60-2-19 0 0,-88-2 146 0 0,-85-19 160 0 0,209 7-275 0 0,-1 2-1 0 0,-73 4 1 0 0,97 2-50 0 0,-52 4-12 0 0,0 9 23 0 0,-49 5 20 0 0,37-12-42 0 0,34-4 40 0 0,19-2-16 0 0,-86 11-24 0 0,109-10 0 0 0,-38 10 0 0 0,-6 1 0 0 0,-82 13 0 0 0,89-14 0 0 0,-107 9 0 0 0,37-13-207 0 0,107-6 114 0 0,-1 2 1 0 0,1 0-1 0 0,-28 11 1 0 0,31-8-235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4:54.520"/>
    </inkml:context>
    <inkml:brush xml:id="br0">
      <inkml:brushProperty name="width" value="0.1" units="cm"/>
      <inkml:brushProperty name="height" value="0.1" units="cm"/>
      <inkml:brushProperty name="color" value="#F4F91B"/>
    </inkml:brush>
  </inkml:definitions>
  <inkml:trace contextRef="#ctx0" brushRef="#br0">1516 28 919 0 0,'-4'-2'145'0'0,"1"-1"0"0"0,0 1 0 0 0,0 0 0 0 0,-1 0 0 0 0,0 1 0 0 0,1-1-1 0 0,-1 1 1 0 0,0 0 0 0 0,0 0 0 0 0,-4-1 0 0 0,-42-5 94 0 0,49 7-240 0 0,-28-1 663 0 0,-56 5-1 0 0,45-1-22 0 0,-133 14 906 0 0,88-7-1049 0 0,-117-1 0 0 0,-18-25 558 0 0,52 2-627 0 0,-124 16-333 0 0,199 2-772 0 0,60-4-2246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49:35.854"/>
    </inkml:context>
    <inkml:brush xml:id="br0">
      <inkml:brushProperty name="width" value="0.1" units="cm"/>
      <inkml:brushProperty name="height" value="0.1" units="cm"/>
      <inkml:brushProperty name="color" value="#F4F91B"/>
    </inkml:brush>
  </inkml:definitions>
  <inkml:trace contextRef="#ctx0" brushRef="#br0">0 11 655 0 0,'23'0'22'0'0,"0"1"-1"0"0,37 6 0 0 0,112 20 931 0 0,-164-25-840 0 0,0-1 0 0 0,-1 1 0 0 0,1 1 0 0 0,0-1 0 0 0,10 6 0 0 0,-12-5-56 0 0,1 0-1 0 0,-1-1 0 0 0,1 0 0 0 0,0 0 0 0 0,0-1 0 0 0,0 0 0 0 0,0 0 1 0 0,9 0-1 0 0,8-2 373 0 0,26-4 1 0 0,18-1-23 0 0,21 2-278 0 0,-65 4-77 0 0,-8-1 60 0 0,31 4-1 0 0,-33-2-47 0 0,0-1 0 0 0,0 0 0 0 0,1-1 0 0 0,22-5 0 0 0,-7 2 21 0 0,-9 0 64 0 0,-14 3-133 0 0,-1-1 1 0 0,1 1-1 0 0,-1 1 1 0 0,14 0-1 0 0,-12 0 5 0 0,1 0 0 0 0,0-1-1 0 0,0 0 1 0 0,12-3-1 0 0,9-1 19 0 0,-13 3-16 0 0,0-2-1 0 0,24-7 1 0 0,-23 5 15 0 0,35-5 0 0 0,-45 10-13 0 0,-1 0-1 0 0,0 0 1 0 0,1 1 0 0 0,-1 0-1 0 0,0 1 1 0 0,1 0 0 0 0,8 2-1 0 0,-9-1-23 0 0,0 0 0 0 0,0 1 0 0 0,1 0 0 0 0,-2 0 0 0 0,14 8 0 0 0,-15-9 11 0 0,0 0 0 0 0,-1 0 0 0 0,1 0 0 0 0,1-1 0 0 0,-1 0 0 0 0,0 0 0 0 0,0-1 0 0 0,0 1 0 0 0,0-1 0 0 0,10-1 0 0 0,-9 1 1 0 0,1 0 1 0 0,-1 0-1 0 0,0 0 1 0 0,0 1-1 0 0,1 0 1 0 0,8 3-1 0 0,-10-4-12 0 0,0 1 0 0 0,0 0 0 0 0,0-1 0 0 0,0 0 0 0 0,1 0 0 0 0,-1-1 0 0 0,0 1 0 0 0,6-2 0 0 0,16-1 0 0 0,96 9 0 0 0,-107-5 15 0 0,0-1 0 0 0,1 0 0 0 0,27-5 0 0 0,-25 3-11 0 0,72-2 124 0 0,-63 2-113 0 0,38-6 42 0 0,-58 7-56 0 0,0-1-1 0 0,0 2 0 0 0,0-1 1 0 0,0 1-1 0 0,0 0 0 0 0,9 1 1 0 0,-13 0-6 0 0,0 0 1 0 0,1 0-1 0 0,-1 1 0 0 0,0-1 1 0 0,0 1-1 0 0,0-1 1 0 0,0 1-1 0 0,0 1 0 0 0,-1-1 1 0 0,1 0-1 0 0,-1 1 1 0 0,6 5-1 0 0,-1-2-122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49.291"/>
    </inkml:context>
    <inkml:brush xml:id="br0">
      <inkml:brushProperty name="width" value="0.1" units="cm"/>
      <inkml:brushProperty name="height" value="0.1" units="cm"/>
      <inkml:brushProperty name="color" value="#E71224"/>
    </inkml:brush>
  </inkml:definitions>
  <inkml:trace contextRef="#ctx0" brushRef="#br0">2039 47 431 0 0,'4'2'0'0'0,"-3"0"0"0"0,-1-2 29 0 0,0 0-1 0 0,0 0 0 0 0,0 0 1 0 0,0 0-1 0 0,1 0 0 0 0,-1 1 1 0 0,0-1-1 0 0,0 0 0 0 0,0 0 1 0 0,0 0-1 0 0,0 0 0 0 0,0 0 1 0 0,0 0-1 0 0,1 0 0 0 0,-1 0 1 0 0,0 0-1 0 0,0 1 0 0 0,0-1 1 0 0,0 0-1 0 0,0 0 0 0 0,0 0 0 0 0,0 0 1 0 0,0 0-1 0 0,0 0 0 0 0,0 1 1 0 0,0-1-1 0 0,0 0 0 0 0,0 0 1 0 0,0 0-1 0 0,0 0 0 0 0,0 0 1 0 0,0 0-1 0 0,0 1 0 0 0,0-1 1 0 0,0 0-1 0 0,0 0 0 0 0,0 0 1 0 0,0 0-1 0 0,0 0 0 0 0,0 0 1 0 0,0 1-1 0 0,0-1 0 0 0,-1 0 0 0 0,-5 1 1586 0 0,-6 2-306 0 0,11-2-1228 0 0,-1 0 0 0 0,1-1 0 0 0,-1 1 0 0 0,1 0-1 0 0,-1 0 1 0 0,1-1 0 0 0,-1 1 0 0 0,0-1-1 0 0,1 0 1 0 0,-1 1 0 0 0,0-1 0 0 0,1 0 0 0 0,-1 0-1 0 0,0 0 1 0 0,0 0 0 0 0,1 0 0 0 0,-1 0 0 0 0,0-1-1 0 0,1 1 1 0 0,-1 0 0 0 0,0-1 0 0 0,1 1-1 0 0,-1-1 1 0 0,-2-1 0 0 0,-1-1 42 0 0,0 1 0 0 0,0 0 0 0 0,0 0 0 0 0,-1 0 0 0 0,1 1 0 0 0,-1 0 0 0 0,1 0 0 0 0,-1 0 0 0 0,1 1 0 0 0,-1-1 0 0 0,-9 2 0 0 0,-13-2-34 0 0,-49-9 71 0 0,45 5 276 0 0,-1 1 1 0 0,0 1 0 0 0,-63 4-1 0 0,-154 8 532 0 0,116-8-462 0 0,33-2 7 0 0,-103-13 0 0 0,-137-5 56 0 0,39 40-403 0 0,149-6-1016 0 0,89-10-2183 0 0,3 2-1006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51.443"/>
    </inkml:context>
    <inkml:brush xml:id="br0">
      <inkml:brushProperty name="width" value="0.1" units="cm"/>
      <inkml:brushProperty name="height" value="0.1" units="cm"/>
      <inkml:brushProperty name="color" value="#E71224"/>
    </inkml:brush>
  </inkml:definitions>
  <inkml:trace contextRef="#ctx0" brushRef="#br0">836 172 919 0 0,'-31'6'394'0'0,"4"0"-236"0"0,2-3-171 0 0,-48 4 452 0 0,63-7-172 0 0,1 0 0 0 0,0-1 1 0 0,0 0-1 0 0,0-1 0 0 0,0 0 0 0 0,-10-4 0 0 0,-2-1 356 0 0,2 0 14 0 0,1 0 1 0 0,-24-13-1 0 0,-56-29 1124 0 0,73 35-1401 0 0,-2 0-1 0 0,1 2 0 0 0,-2 0 1 0 0,-46-11-1 0 0,51 17-366 0 0,0 2-1 0 0,1 1 1 0 0,-1 1-1 0 0,0 1 0 0 0,0 1 1 0 0,-35 4-1 0 0,25 0-152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52.404"/>
    </inkml:context>
    <inkml:brush xml:id="br0">
      <inkml:brushProperty name="width" value="0.1" units="cm"/>
      <inkml:brushProperty name="height" value="0.1" units="cm"/>
      <inkml:brushProperty name="color" value="#E71224"/>
    </inkml:brush>
  </inkml:definitions>
  <inkml:trace contextRef="#ctx0" brushRef="#br0">3689 241 455 0 0,'-26'-1'2345'0'0,"-40"-8"-1"0"0,-14-1-1162 0 0,-60 2 240 0 0,-215-17 41 0 0,350 25-1450 0 0,-284-22 645 0 0,152 24-584 0 0,-163-6 121 0 0,-258-4-5 0 0,474 10-134 0 0,-1-4 1 0 0,-117-17-1 0 0,-61-26 408 0 0,-123-16 327 0 0,336 55-763 0 0,-175-15 138 0 0,161 18-127 0 0,-98 7 1 0 0,25 13-496 0 0,62-6 161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55.083"/>
    </inkml:context>
    <inkml:brush xml:id="br0">
      <inkml:brushProperty name="width" value="0.1" units="cm"/>
      <inkml:brushProperty name="height" value="0.1" units="cm"/>
      <inkml:brushProperty name="color" value="#E71224"/>
    </inkml:brush>
  </inkml:definitions>
  <inkml:trace contextRef="#ctx0" brushRef="#br0">1441 155 2759 0 0,'17'-47'1323'0'0,"-18"45"-1113"0"0,1 0 0 0 0,-1-1 0 0 0,1 1 0 0 0,-1 0 0 0 0,0 0 0 0 0,0-1 1 0 0,0 1-1 0 0,0 0 0 0 0,0 0 0 0 0,0 0 0 0 0,-1 0 0 0 0,1 0 0 0 0,-3-2 0 0 0,-25-29 456 0 0,23 28-543 0 0,1 1 0 0 0,-1-1 0 0 0,0 2 0 0 0,-1-1 0 0 0,1 1 0 0 0,-1-1 0 0 0,1 2 0 0 0,-1-1 0 0 0,0 1 1 0 0,0 0-1 0 0,0 1 0 0 0,0-1 0 0 0,0 1 0 0 0,-12 0 0 0 0,-4 1-31 0 0,0 1-1 0 0,0 0 1 0 0,-27 6 0 0 0,-243 67 993 0 0,195-45-1398 0 0,-132 21 1 0 0,7-31 310 0 0,-58 10-2983 0 0,222-16-191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57.460"/>
    </inkml:context>
    <inkml:brush xml:id="br0">
      <inkml:brushProperty name="width" value="0.1" units="cm"/>
      <inkml:brushProperty name="height" value="0.1" units="cm"/>
      <inkml:brushProperty name="color" value="#E71224"/>
    </inkml:brush>
  </inkml:definitions>
  <inkml:trace contextRef="#ctx0" brushRef="#br0">3882 178 455 0 0,'0'-2'0'0'0,"0"0"245"0"0,0-1 0 0 0,0 1-1 0 0,-1 0 1 0 0,1 0-1 0 0,-1-1 1 0 0,1 1-1 0 0,-1 0 1 0 0,0 0 0 0 0,0 0-1 0 0,0-1 1 0 0,0 1-1 0 0,0 0 1 0 0,0 0-1 0 0,-1 1 1 0 0,1-1-1 0 0,-3-2 1 0 0,-1-1 2 0 0,0 1 0 0 0,0 0 0 0 0,-1 0 0 0 0,-6-3 0 0 0,8 4 0 0 0,-2 2-154 0 0,1-1-1 0 0,0 1 1 0 0,0 0-1 0 0,-1 0 1 0 0,1 1 0 0 0,-1 0-1 0 0,1 0 1 0 0,-1 0-1 0 0,1 1 1 0 0,-6 0-1 0 0,0 0 42 0 0,-11 3 36 0 0,-1 1-1 0 0,1 0 1 0 0,1 2-1 0 0,-32 13 0 0 0,42-16-152 0 0,-10 3 32 0 0,0-1-1 0 0,-30 4 1 0 0,13-4 37 0 0,-50 12 346 0 0,0-4 0 0 0,-160 5 0 0 0,-177-12 219 0 0,299-4-502 0 0,18-4-47 0 0,-164-21-1 0 0,194 15-25 0 0,-116 5 0 0 0,93 4-47 0 0,15-2 10 0 0,1-4 1 0 0,-138-23-1 0 0,-41-24 225 0 0,-80-16 306 0 0,15 12-131 0 0,260 50-722 0 0,-1 2 1 0 0,-126 12-1 0 0,120 0-3804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00.513"/>
    </inkml:context>
    <inkml:brush xml:id="br0">
      <inkml:brushProperty name="width" value="0.1" units="cm"/>
      <inkml:brushProperty name="height" value="0.1" units="cm"/>
      <inkml:brushProperty name="color" value="#E71224"/>
    </inkml:brush>
  </inkml:definitions>
  <inkml:trace contextRef="#ctx0" brushRef="#br0">2062 59 3511 0 0,'0'-3'106'0'0,"0"0"0"0"0,0 0-1 0 0,0 0 1 0 0,-1 0 0 0 0,1 0-1 0 0,-1 0 1 0 0,1 0-1 0 0,-1 1 1 0 0,0-1 0 0 0,0 0-1 0 0,-1 0 1 0 0,1 1-1 0 0,-2-4 1 0 0,1 5-76 0 0,1-1 0 0 0,0 1 0 0 0,-1 0-1 0 0,1 0 1 0 0,-1 0 0 0 0,0 0 0 0 0,1 0 0 0 0,-1 0-1 0 0,0 0 1 0 0,0 0 0 0 0,1 0 0 0 0,-1 1-1 0 0,0-1 1 0 0,0 1 0 0 0,0 0 0 0 0,0-1 0 0 0,0 1-1 0 0,0 0 1 0 0,-3 0 0 0 0,-9 1 228 0 0,-1 0 0 0 0,0 0-1 0 0,0 2 1 0 0,1 0 0 0 0,-19 6 0 0 0,-66 32 317 0 0,93-38-576 0 0,-27 11 110 0 0,-1-2-1 0 0,0-1 0 0 0,0-1 0 0 0,-60 8 1 0 0,-13-4 397 0 0,-111 17 428 0 0,90-4-783 0 0,-65 12-59 0 0,141-31-70 0 0,-92 2-1 0 0,43-11-55 0 0,-158 3 111 0 0,180 3-256 0 0,-100 17 1 0 0,123-11-2145 0 0,0 1-832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02.865"/>
    </inkml:context>
    <inkml:brush xml:id="br0">
      <inkml:brushProperty name="width" value="0.1" units="cm"/>
      <inkml:brushProperty name="height" value="0.1" units="cm"/>
      <inkml:brushProperty name="color" value="#E71224"/>
    </inkml:brush>
  </inkml:definitions>
  <inkml:trace contextRef="#ctx0" brushRef="#br0">1119 120 2879 0 0,'-1'-1'24'0'0,"0"0"0"0"0,0-1 0 0 0,0 1 0 0 0,0 0 0 0 0,0 0 0 0 0,0 0 0 0 0,0 0 0 0 0,-1 0 0 0 0,1 0 0 0 0,0 0 0 0 0,-1 1 0 0 0,1-1 0 0 0,-1 0 0 0 0,1 1 0 0 0,-1-1 0 0 0,1 1 0 0 0,-1-1 0 0 0,0 1 0 0 0,1 0 0 0 0,-1 0 0 0 0,1 0 0 0 0,-1 0 0 0 0,0 0 0 0 0,1 0 0 0 0,-3 0 0 0 0,1 0 14 0 0,-1 0 0 0 0,0 0 0 0 0,1-1-1 0 0,-1 1 1 0 0,0-1 0 0 0,-3-1-1 0 0,-8-5 257 0 0,0-1 0 0 0,0-1-1 0 0,-14-10 1 0 0,20 12-45 0 0,0 1 0 0 0,-1 0 0 0 0,0 0 0 0 0,0 0 0 0 0,0 2-1 0 0,-1-1 1 0 0,0 1 0 0 0,-21-5 0 0 0,-9 7-19 0 0,0 1 0 0 0,0 1 0 0 0,-67 11 1 0 0,5-1-153 0 0,-196 1 68 0 0,270-12-227 0 0,1 2-1 0 0,-1 2 0 0 0,1 0 0 0 0,0 2 0 0 0,-34 10 1 0 0,33-7-2693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35:04.553"/>
    </inkml:context>
    <inkml:brush xml:id="br0">
      <inkml:brushProperty name="width" value="0.1" units="cm"/>
      <inkml:brushProperty name="height" value="0.1" units="cm"/>
      <inkml:brushProperty name="color" value="#E71224"/>
    </inkml:brush>
  </inkml:definitions>
  <inkml:trace contextRef="#ctx0" brushRef="#br0">0 65 1983 0 0,'3'0'47'0'0,"-1"-1"0"0"0,0 0 0 0 0,0 0 0 0 0,1 1 0 0 0,-1 0 0 0 0,1-1 0 0 0,-1 1 0 0 0,0 0 0 0 0,1 0 0 0 0,-1 0 0 0 0,0 0 0 0 0,5 2 0 0 0,4-2 97 0 0,22 0 218 0 0,139-4 1572 0 0,-121-3-1644 0 0,26 0 56 0 0,-26 5-145 0 0,123 0 221 0 0,154 30-212 0 0,-283-26-171 0 0,0-2-1 0 0,61-7 0 0 0,88-26 287 0 0,-128 21-184 0 0,1 3 0 0 0,1 2-1 0 0,90 5 1 0 0,-46 11-88 0 0,-17 0 1 0 0,136-9-14 0 0,31 2 2 0 0,-235 0-42 0 0,-1 1 0 0 0,0 2 0 0 0,0 1 0 0 0,0 1 0 0 0,-1 1 0 0 0,0 1 0 0 0,35 18 0 0 0,-50-21 0 0 0,1 0 0 0 0,-1 0 0 0 0,-1 1 0 0 0,10 9 0 0 0,-19-15 1 0 0,1-1-1 0 0,-1 1 1 0 0,0-1-1 0 0,1 1 1 0 0,-1 0 0 0 0,0-1-1 0 0,0 1 1 0 0,0 0-1 0 0,0 0 1 0 0,1-1-1 0 0,-1 1 1 0 0,0 0-1 0 0,0-1 1 0 0,0 1-1 0 0,0 0 1 0 0,-1-1-1 0 0,1 1 1 0 0,0 0-1 0 0,0 0 1 0 0,0-1-1 0 0,-1 1 1 0 0,1 0-1 0 0,0-1 1 0 0,0 1-1 0 0,-1 0 1 0 0,-13 21-80 0 0,9-15-205 0 0,-2 5-1523 0 0,1 0-589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03.685"/>
    </inkml:context>
    <inkml:brush xml:id="br0">
      <inkml:brushProperty name="width" value="0.1" units="cm"/>
      <inkml:brushProperty name="height" value="0.1" units="cm"/>
      <inkml:brushProperty name="color" value="#E71224"/>
    </inkml:brush>
  </inkml:definitions>
  <inkml:trace contextRef="#ctx0" brushRef="#br0">2790 8 455 0 0,'1'0'113'0'0,"0"-1"0"0"0,0 1 0 0 0,0 0 0 0 0,0 0 0 0 0,0 0-1 0 0,0 0 1 0 0,1 0 0 0 0,-1 0 0 0 0,0 0 0 0 0,0 0 0 0 0,0 0-1 0 0,0 0 1 0 0,0 0 0 0 0,0 1 0 0 0,0-1 0 0 0,0 0-1 0 0,0 1 1 0 0,0-1 0 0 0,0 1 0 0 0,0-1 0 0 0,0 1 0 0 0,0 0-1 0 0,0-1 1 0 0,-1 1 0 0 0,1 0 0 0 0,1 1 0 0 0,-1-2-108 0 0,0 1 0 0 0,0-1 0 0 0,-1 1 0 0 0,1-1 0 0 0,0 1 0 0 0,-1 0 0 0 0,1-1 0 0 0,0 1 0 0 0,-1 0 0 0 0,1 0 1 0 0,-1-1-1 0 0,1 1 0 0 0,-1 0 0 0 0,1 0 0 0 0,-1 0 0 0 0,0 0 0 0 0,0 0 0 0 0,1 0 0 0 0,-1-1 0 0 0,0 1 0 0 0,0 0 0 0 0,0 0 0 0 0,0 0 1 0 0,0 0-1 0 0,0 0 0 0 0,0 0 0 0 0,0 0 0 0 0,0 0 0 0 0,0 0 0 0 0,-1 0 0 0 0,1 0 0 0 0,0-1 0 0 0,0 1 0 0 0,-2 2 0 0 0,0-1 24 0 0,0 0 0 0 0,-1 0-1 0 0,0-1 1 0 0,1 1 0 0 0,-1 0-1 0 0,0-1 1 0 0,0 0 0 0 0,0 0-1 0 0,0 1 1 0 0,0-2 0 0 0,0 1-1 0 0,0 0 1 0 0,0-1 0 0 0,-4 1-1 0 0,-50 1 1328 0 0,46-2-955 0 0,-241 20 1716 0 0,49-1-1949 0 0,-70-13 352 0 0,-109-21 211 0 0,222 3-454 0 0,-170-19 304 0 0,-17-1-146 0 0,214 24-630 0 0,-145-5 777 0 0,191 12-2200 0 0,-104 14 0 0 0,116-4-1749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05.793"/>
    </inkml:context>
    <inkml:brush xml:id="br0">
      <inkml:brushProperty name="width" value="0.1" units="cm"/>
      <inkml:brushProperty name="height" value="0.1" units="cm"/>
      <inkml:brushProperty name="color" value="#E71224"/>
    </inkml:brush>
  </inkml:definitions>
  <inkml:trace contextRef="#ctx0" brushRef="#br0">1735 43 1375 0 0,'1'0'78'0'0,"-1"0"0"0"0,0 0 0 0 0,1 0 0 0 0,-1-1 0 0 0,0 1 0 0 0,1 0 0 0 0,-1 0 0 0 0,0-1 0 0 0,0 1 0 0 0,1 0 0 0 0,-1-1 0 0 0,0 1 0 0 0,0 0 0 0 0,0-1 0 0 0,0 1 0 0 0,1 0 0 0 0,-1-1 0 0 0,0 1 0 0 0,0 0 0 0 0,0-1 0 0 0,0 1 0 0 0,0 0 0 0 0,0-1 0 0 0,0 1 0 0 0,0-1 0 0 0,0 0 0 0 0,0-4 120 0 0,0 4-99 0 0,0 0 0 0 0,0 0-1 0 0,-1 0 1 0 0,1 0-1 0 0,0 0 1 0 0,0 0 0 0 0,0 0-1 0 0,-1 0 1 0 0,1 0-1 0 0,-1 0 1 0 0,1 0 0 0 0,0 0-1 0 0,-1 0 1 0 0,0 0-1 0 0,1 0 1 0 0,-1 0-1 0 0,0 0 1 0 0,1 1 0 0 0,-1-1-1 0 0,0 0 1 0 0,0 1-1 0 0,0-1 1 0 0,0 0 0 0 0,-2 0 8 0 0,1 0 0 0 0,0 0 0 0 0,-1 0 0 0 0,1 0 0 0 0,-1 1 0 0 0,1-1 0 0 0,-1 1 0 0 0,1-1 0 0 0,-5 1 0 0 0,-3 1-37 0 0,0-1 1 0 0,0 2 0 0 0,0-1-1 0 0,-10 4 1 0 0,1-1 37 0 0,-1-1 1 0 0,0-1 0 0 0,0-1-1 0 0,-22-1 1 0 0,25 0 94 0 0,-115-3 1010 0 0,-85 2-259 0 0,-274 2 108 0 0,454-2-992 0 0,-255 10 146 0 0,10 34-695 0 0,232-34-101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07.521"/>
    </inkml:context>
    <inkml:brush xml:id="br0">
      <inkml:brushProperty name="width" value="0.1" units="cm"/>
      <inkml:brushProperty name="height" value="0.1" units="cm"/>
      <inkml:brushProperty name="color" value="#E71224"/>
    </inkml:brush>
  </inkml:definitions>
  <inkml:trace contextRef="#ctx0" brushRef="#br0">1801 39 455 0 0,'0'-2'0'0'0,"-14"8"696"0"0,6-2-301 0 0,0 0 0 0 0,0-1 0 0 0,0 0 0 0 0,0-1-1 0 0,0 1 1 0 0,-1-2 0 0 0,1 1 0 0 0,-16 0-1 0 0,20-1-307 0 0,-79 13 1288 0 0,39-9-1109 0 0,27-2-80 0 0,-27 1-1 0 0,-423-37 2401 0 0,-238-26-1040 0 0,633 57-1851 0 0,-142 16 0 0 0,167-8-557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42.287"/>
    </inkml:context>
    <inkml:brush xml:id="br0">
      <inkml:brushProperty name="width" value="0.1" units="cm"/>
      <inkml:brushProperty name="height" value="0.1" units="cm"/>
      <inkml:brushProperty name="color" value="#E71224"/>
    </inkml:brush>
  </inkml:definitions>
  <inkml:trace contextRef="#ctx0" brushRef="#br0">630 101 1375 0 0,'-12'-7'71'0'0,"0"1"-1"0"0,-20-6 0 0 0,1 0 335 0 0,-21-3 554 0 0,31 6-418 0 0,-1 1 1 0 0,1 1-1 0 0,-2 0 0 0 0,1 2 1 0 0,-26-3-1 0 0,13 5-92 0 0,0 2 1 0 0,1 1-1 0 0,-1 1 0 0 0,-51 10 1 0 0,-2 7-478 0 0,67-12-62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43.641"/>
    </inkml:context>
    <inkml:brush xml:id="br0">
      <inkml:brushProperty name="width" value="0.1" units="cm"/>
      <inkml:brushProperty name="height" value="0.1" units="cm"/>
      <inkml:brushProperty name="color" value="#E71224"/>
    </inkml:brush>
  </inkml:definitions>
  <inkml:trace contextRef="#ctx0" brushRef="#br0">1103 12 455 0 0,'0'0'21'0'0,"0"-1"0"0"0,0 1 0 0 0,0 0 0 0 0,0-1 0 0 0,0 1-1 0 0,0-1 1 0 0,0 1 0 0 0,0-1 0 0 0,0 1 0 0 0,0 0-1 0 0,0-1 1 0 0,0 1 0 0 0,0-1 0 0 0,-1 1 0 0 0,1 0 0 0 0,0-1-1 0 0,0 1 1 0 0,0-1 0 0 0,-1 1 0 0 0,1 0 0 0 0,0 0-1 0 0,-1-1 1 0 0,1 1 0 0 0,0 0 0 0 0,-1-1 0 0 0,1 1 0 0 0,0 0-1 0 0,-1 0 1 0 0,1-1 0 0 0,0 1 0 0 0,-1 0 0 0 0,1 0-1 0 0,-1 0 1 0 0,1 0 0 0 0,0 0 0 0 0,-1 0 0 0 0,0-1 0 0 0,-19 5 1180 0 0,10-1-994 0 0,-9 0-116 0 0,-37 1 0 0 0,37-3-3 0 0,-52 5 1236 0 0,-72 17 0 0 0,-48 6-419 0 0,-248 17-603 0 0,399-41-412 0 0,-3-1-1489 0 0,0 0-577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44.272"/>
    </inkml:context>
    <inkml:brush xml:id="br0">
      <inkml:brushProperty name="width" value="0.1" units="cm"/>
      <inkml:brushProperty name="height" value="0.1" units="cm"/>
      <inkml:brushProperty name="color" value="#E71224"/>
    </inkml:brush>
  </inkml:definitions>
  <inkml:trace contextRef="#ctx0" brushRef="#br0">1532 32 1839 0 0,'-23'-5'1300'0'0,"20"4"-1080"0"0,0 0 0 0 0,0 0 0 0 0,0 0 0 0 0,0 1 0 0 0,-1-1 0 0 0,1 1-1 0 0,0-1 1 0 0,0 1 0 0 0,0 0 0 0 0,-5 1 0 0 0,-180 22 1528 0 0,150-21-1311 0 0,-1-1-1 0 0,-73-10 0 0 0,-180-26 753 0 0,224 32-1077 0 0,-1 2 0 0 0,-87 11 1 0 0,-34 9-96 0 0,-28 3-97 0 0,149-11-777 0 0,38-8 355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47.613"/>
    </inkml:context>
    <inkml:brush xml:id="br0">
      <inkml:brushProperty name="width" value="0.1" units="cm"/>
      <inkml:brushProperty name="height" value="0.1" units="cm"/>
      <inkml:brushProperty name="color" value="#E71224"/>
    </inkml:brush>
  </inkml:definitions>
  <inkml:trace contextRef="#ctx0" brushRef="#br0">1213 68 2527 0 0,'-12'-8'188'0'0,"-2"0"-1"0"0,1 0 1 0 0,-1 2-1 0 0,0-1 1 0 0,0 2-1 0 0,-1 0 1 0 0,1 0-1 0 0,-1 2 1 0 0,-25-4-1 0 0,6 4 127 0 0,1 1-1 0 0,-1 2 0 0 0,-44 5 0 0 0,-65 21 865 0 0,108-18-854 0 0,-1-1 0 0 0,0-1 0 0 0,-67 1 0 0 0,100-7-309 0 0,-34-1 320 0 0,-58-10 0 0 0,34 0-145 0 0,-1 2 1 0 0,0 3-1 0 0,-97 2 0 0 0,122 7-190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49.544"/>
    </inkml:context>
    <inkml:brush xml:id="br0">
      <inkml:brushProperty name="width" value="0.1" units="cm"/>
      <inkml:brushProperty name="height" value="0.1" units="cm"/>
      <inkml:brushProperty name="color" value="#E71224"/>
    </inkml:brush>
  </inkml:definitions>
  <inkml:trace contextRef="#ctx0" brushRef="#br0">1034 23 455 0 0,'-4'-1'326'0'0,"0"-1"-1"0"0,0 1 0 0 0,0 0 0 0 0,0 0 0 0 0,0 0 0 0 0,-1 0 0 0 0,1 1 0 0 0,0-1 0 0 0,-1 1 0 0 0,-3 1 0 0 0,-47 8 561 0 0,44-7-761 0 0,0 0-1 0 0,0 0 1 0 0,0-1-1 0 0,-17 0 0 0 0,-57-11 1556 0 0,57 7-1299 0 0,0 2 0 0 0,0 1-1 0 0,-50 5 1 0 0,35-1-268 0 0,9-3 252 0 0,0-2 0 0 0,1-2 0 0 0,-38-6 0 0 0,-48-5 255 0 0,73 13-493 0 0,-80 9-1 0 0,53 3-3321 0 0,43-5-239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50.944"/>
    </inkml:context>
    <inkml:brush xml:id="br0">
      <inkml:brushProperty name="width" value="0.1" units="cm"/>
      <inkml:brushProperty name="height" value="0.1" units="cm"/>
      <inkml:brushProperty name="color" value="#E71224"/>
    </inkml:brush>
  </inkml:definitions>
  <inkml:trace contextRef="#ctx0" brushRef="#br0">1414 69 3511 0 0,'-1'-1'12'0'0,"-1"0"0"0"0,1 1 0 0 0,0-1 0 0 0,0 0 0 0 0,-1 0 0 0 0,1 1 0 0 0,0-1 0 0 0,-1 1 0 0 0,1-1 0 0 0,-1 1 0 0 0,1 0 0 0 0,-1 0 0 0 0,1-1 0 0 0,-1 1 0 0 0,1 0 0 0 0,-1 0 0 0 0,1 0 0 0 0,-3 1 0 0 0,-32 8 264 0 0,15-3-196 0 0,-16 0 162 0 0,0-2 0 0 0,-52-1 0 0 0,-10 6 967 0 0,71-7-1039 0 0,-6 0-2 0 0,0-1-1 0 0,-38-5 1 0 0,-164-40 1779 0 0,3 0-610 0 0,180 38-1335 0 0,-1 2-1 0 0,1 3 1 0 0,-1 2 0 0 0,1 2-1 0 0,-65 12 1 0 0,75-7-224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52.607"/>
    </inkml:context>
    <inkml:brush xml:id="br0">
      <inkml:brushProperty name="width" value="0.1" units="cm"/>
      <inkml:brushProperty name="height" value="0.1" units="cm"/>
      <inkml:brushProperty name="color" value="#E71224"/>
    </inkml:brush>
  </inkml:definitions>
  <inkml:trace contextRef="#ctx0" brushRef="#br0">2594 51 1375 0 0,'0'0'11'0'0,"0"0"-1"0"0,1 0 0 0 0,-1-1 0 0 0,0 1 1 0 0,0 0-1 0 0,0 0 0 0 0,0-1 0 0 0,0 1 1 0 0,0 0-1 0 0,0 0 0 0 0,0-1 0 0 0,0 1 1 0 0,0 0-1 0 0,0-1 0 0 0,0 1 0 0 0,0 0 1 0 0,0 0-1 0 0,0-1 0 0 0,0 1 0 0 0,0 0 1 0 0,0 0-1 0 0,-1-1 0 0 0,1 1 0 0 0,0 0 1 0 0,0 0-1 0 0,0-1 0 0 0,0 1 0 0 0,0 0 1 0 0,-1 0-1 0 0,1-1 0 0 0,0 1 0 0 0,0 0 1 0 0,-1 0-1 0 0,1 0 0 0 0,0 0 0 0 0,0-1 1 0 0,0 1-1 0 0,-1 0 0 0 0,1 0 0 0 0,0 0 1 0 0,-1 0-1 0 0,1 0 0 0 0,0 0 0 0 0,0 0 1 0 0,-1 0-1 0 0,1 0 0 0 0,-1 0 0 0 0,-12 9 851 0 0,-1 1-1214 0 0,5-7 467 0 0,0 0 0 0 0,0-1 0 0 0,0-1-1 0 0,-1 0 1 0 0,1 0 0 0 0,-1 0 0 0 0,1-1 0 0 0,-18-3-1 0 0,14 2 365 0 0,0 0 0 0 0,0 1-1 0 0,0 1 1 0 0,-17 2-1 0 0,-5 1-264 0 0,-8 2-62 0 0,29-3-83 0 0,0 0 0 0 0,-1-1-1 0 0,1-1 1 0 0,-27 0-1 0 0,-59-11 606 0 0,-16 0-152 0 0,-122 24 803 0 0,88-2-710 0 0,118-12-388 0 0,1-1-1 0 0,-56-10 1 0 0,-42-19 411 0 0,69 15-182 0 0,-77-9 1 0 0,-168 8-52 0 0,-2 18 53 0 0,219 0-421 0 0,41-1-656 0 0,0 2-1 0 0,1 2 0 0 0,-1 2 1 0 0,1 1-1 0 0,-83 29 0 0 0,70-13-3263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35:07.644"/>
    </inkml:context>
    <inkml:brush xml:id="br0">
      <inkml:brushProperty name="width" value="0.1" units="cm"/>
      <inkml:brushProperty name="height" value="0.1" units="cm"/>
      <inkml:brushProperty name="color" value="#E71224"/>
    </inkml:brush>
  </inkml:definitions>
  <inkml:trace contextRef="#ctx0" brushRef="#br0">583 1562 1839 0 0,'-3'-2'216'0'0,"1"1"-1"0"0,-1 0 1 0 0,0 0-1 0 0,0 1 0 0 0,-1-1 1 0 0,1 0-1 0 0,0 1 1 0 0,0 0-1 0 0,0 0 0 0 0,-5 0 1 0 0,-1 0 333 0 0,36 31 36 0 0,-22-25-520 0 0,0 0 0 0 0,1-1 0 0 0,0 0 0 0 0,0 1-1 0 0,1-2 1 0 0,0 1 0 0 0,-1-1 0 0 0,1 0-1 0 0,1-1 1 0 0,-1 1 0 0 0,15 3 0 0 0,-12-4 88 0 0,-1 0-1 0 0,1-1 1 0 0,0-1 0 0 0,0 0 0 0 0,-1 0-1 0 0,16-1 1 0 0,17-1 234 0 0,-28 1-257 0 0,0 0-1 0 0,19-3 1 0 0,26-7 215 0 0,-24 5-221 0 0,0-1 0 0 0,-1-2 0 0 0,55-19 0 0 0,-82 24-99 0 0,17-6 44 0 0,-1-1 0 0 0,-1-1-1 0 0,0-1 1 0 0,31-23-1 0 0,-28 16 91 0 0,-2-2-1 0 0,31-32 0 0 0,-45 42-85 0 0,0 0-1 0 0,-1 0 1 0 0,-1-1-1 0 0,0 1 1 0 0,0-2 0 0 0,-2 1-1 0 0,1-1 1 0 0,3-13-1 0 0,17-50 43 0 0,-17 56-80 0 0,-2 1 1 0 0,-1-2-1 0 0,0 1 1 0 0,-2-1 0 0 0,3-23-1 0 0,-6 23-28 0 0,-2 1 1 0 0,0-1-1 0 0,-1 1 0 0 0,-8-33 0 0 0,0 18 151 0 0,-24-59 0 0 0,17 56-24 0 0,-32-47 0 0 0,-9-19-50 0 0,47 83-76 0 0,-1 0 0 0 0,0 1-1 0 0,-2 1 1 0 0,-24-29-1 0 0,-73-62 59 0 0,25 27-42 0 0,32 31-24 0 0,-79-59 0 0 0,117 98 0 0 0,-1 1 0 0 0,-1 0 0 0 0,0 1 0 0 0,-27-12 0 0 0,22 13 0 0 0,14 6 0 0 0,-1 0 0 0 0,1 0 0 0 0,-1 1 0 0 0,0 0 0 0 0,0 1 0 0 0,0 0 0 0 0,0 1 0 0 0,-15-1 0 0 0,2 5-5 0 0,1 0 0 0 0,-1 1 0 0 0,1 2 0 0 0,1 0 0 0 0,-1 1-1 0 0,1 2 1 0 0,0 0 0 0 0,1 1 0 0 0,0 1 0 0 0,0 0 0 0 0,2 2 0 0 0,-1 0-1 0 0,-17 18 1 0 0,13-7 5 0 0,1 0 0 0 0,-35 51 0 0 0,10-12 0 0 0,32-42-5 0 0,1-1-1 0 0,0 2 0 0 0,2 0 0 0 0,1 1 1 0 0,1 0-1 0 0,1 0 0 0 0,0 1 0 0 0,2 0 1 0 0,1 1-1 0 0,1-1 0 0 0,1 1 0 0 0,-1 28 1 0 0,4-32-2 0 0,-3 22-8 0 0,2-1-1 0 0,6 72 0 0 0,-1-89 7 0 0,2-1 0 0 0,0 1 0 0 0,2-1 0 0 0,1 0 0 0 0,1-1 0 0 0,1 0 0 0 0,1 0 0 0 0,0-1 0 0 0,2 0 0 0 0,1-1 0 0 0,0-1 0 0 0,20 21 0 0 0,23 28-3 0 0,-35-40 12 0 0,2 0 1 0 0,46 42-1 0 0,-55-61 13 0 0,1 0 0 0 0,-1 0 0 0 0,2-2-1 0 0,-1 0 1 0 0,1-1 0 0 0,21 6 0 0 0,24 11 7 0 0,-52-19-276 0 0,-1 0 0 0 0,1 1 0 0 0,12 10 1 0 0,-22-16 223 0 0,16 13-3639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54.778"/>
    </inkml:context>
    <inkml:brush xml:id="br0">
      <inkml:brushProperty name="width" value="0.1" units="cm"/>
      <inkml:brushProperty name="height" value="0.1" units="cm"/>
      <inkml:brushProperty name="color" value="#E71224"/>
    </inkml:brush>
  </inkml:definitions>
  <inkml:trace contextRef="#ctx0" brushRef="#br0">1638 12 1983 0 0,'0'-2'10'0'0,"2"-1"41"0"0,2-1 40 0 0,-4 4-91 0 0,0 0 0 0 0,-1 0 0 0 0,1 1 0 0 0,0-1 0 0 0,0 0 0 0 0,0 0 0 0 0,0 0 0 0 0,0 0 0 0 0,0 0 0 0 0,0 0 0 0 0,0 0 0 0 0,0 0 0 0 0,0 0 0 0 0,-1 0 0 0 0,1 0 0 0 0,0 0 0 0 0,0 0 0 0 0,0 0 0 0 0,0 0 0 0 0,0 0 0 0 0,0 0 0 0 0,0 0 0 0 0,-1 0 0 0 0,1 0 0 0 0,0 0 0 0 0,0 0 0 0 0,0 0 0 0 0,0 0 0 0 0,0 0 0 0 0,0 0 0 0 0,0 0 0 0 0,0 0 0 0 0,-1 0 0 0 0,1 0 0 0 0,0 0 0 0 0,0 0 0 0 0,0 0 0 0 0,0-1 0 0 0,0 1 0 0 0,0 0 0 0 0,0 0 0 0 0,0 0 0 0 0,0 0 0 0 0,0 0 0 0 0,0 0 0 0 0,0 0 0 0 0,0 0 0 0 0,-1 0 0 0 0,1-1 0 0 0,0 1 0 0 0,0 0 0 0 0,0 0 0 0 0,0 0 0 0 0,0 0 0 0 0,0 0 0 0 0,0 0 0 0 0,0 0 0 0 0,0 0 0 0 0,0-1 0 0 0,0 1 0 0 0,0 0 0 0 0,0 0 0 0 0,0 0 0 0 0,0 0 0 0 0,1 0 0 0 0,-1 0 0 0 0,0 0 0 0 0,0-1 0 0 0,-9 2 0 0 0,-33 16 1454 0 0,8-5-261 0 0,-52 29-1 0 0,69-32-1052 0 0,-1-1 0 0 0,1 0 0 0 0,-32 8 0 0 0,-57 7 553 0 0,62-14-449 0 0,14-5-82 0 0,1-1-1 0 0,-1-2 0 0 0,0-1 1 0 0,-37-5-1 0 0,49 4-54 0 0,-196-22 1521 0 0,-43-14-79 0 0,173 22-1689 0 0,-111-8 0 0 0,168 22 138 0 0,-1 0 0 0 0,1 2 0 0 0,-1 1 0 0 0,1 1 0 0 0,0 1 1 0 0,-31 9-1 0 0,17 1-108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32.986"/>
    </inkml:context>
    <inkml:brush xml:id="br0">
      <inkml:brushProperty name="width" value="0.1" units="cm"/>
      <inkml:brushProperty name="height" value="0.1" units="cm"/>
      <inkml:brushProperty name="color" value="#E71224"/>
    </inkml:brush>
  </inkml:definitions>
  <inkml:trace contextRef="#ctx0" brushRef="#br0">2522 147 455 0 0,'10'-12'180'0'0,"-7"9"250"0"0,0 1 1 0 0,-1-1-1 0 0,1 0 0 0 0,-1 0 1 0 0,0 0-1 0 0,2-4 0 0 0,-4 6-390 0 0,0 0 0 0 0,0 1 0 0 0,1-1 0 0 0,-1 0 0 0 0,0 1 0 0 0,0-1 0 0 0,0 0 0 0 0,0 1 0 0 0,0-1 0 0 0,0 0 0 0 0,0 1 0 0 0,0-1 0 0 0,-1 0 0 0 0,1 1 0 0 0,0-1 0 0 0,0 0 0 0 0,0 1 0 0 0,-1-1 0 0 0,1 1 0 0 0,0-1 0 0 0,-1 0 0 0 0,1 1 0 0 0,-1-1 0 0 0,1 1 0 0 0,0-1 0 0 0,-1 1 0 0 0,1-1 0 0 0,-1 1 0 0 0,1 0 0 0 0,-1-1 0 0 0,0 1 0 0 0,1-1 0 0 0,-1 1 0 0 0,1 0 0 0 0,-1 0 0 0 0,0-1 0 0 0,1 1 0 0 0,-1 0 0 0 0,-1 0 0 0 0,-3-2 81 0 0,0 1 0 0 0,-1 0 0 0 0,1 0 0 0 0,0 0 0 0 0,-1 1 0 0 0,1 0 0 0 0,-1 0 0 0 0,1 0 0 0 0,0 1 0 0 0,-1 0 0 0 0,1 0 0 0 0,-9 3 0 0 0,13-4-110 0 0,-124 20 1117 0 0,102-16-884 0 0,-1-1-1 0 0,0-1 0 0 0,-41-3 0 0 0,23 0-24 0 0,-69 1 223 0 0,-183-24-1 0 0,116 9 62 0 0,88 9-158 0 0,-101 5-51 0 0,51 3-209 0 0,34-7 47 0 0,-122 1 242 0 0,115-1-22 0 0,20 0 24 0 0,7 1-101 0 0,1-4 0 0 0,-130-29-1 0 0,200 35-382 0 0,0 0 0 0 0,0 1 0 0 0,0 0 0 0 0,0 1 0 0 0,0 1 0 0 0,0 1 0 0 0,1 0 0 0 0,-1 0 0 0 0,0 2 0 0 0,1 0 0 0 0,-25 10 0 0 0,15-4-1100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34.319"/>
    </inkml:context>
    <inkml:brush xml:id="br0">
      <inkml:brushProperty name="width" value="0.1" units="cm"/>
      <inkml:brushProperty name="height" value="0.1" units="cm"/>
      <inkml:brushProperty name="color" value="#E71224"/>
    </inkml:brush>
  </inkml:definitions>
  <inkml:trace contextRef="#ctx0" brushRef="#br0">1827 46 1839 0 0,'-19'-1'1317'0'0,"-25"2"-251"0"0,27 3-1001 0 0,1 0-1 0 0,-1 1 1 0 0,1 1-1 0 0,-19 9 1 0 0,16-7 147 0 0,0 0 0 0 0,-23 5 0 0 0,-3-4 423 0 0,0-1-1 0 0,-56 0 1 0 0,-92-9 805 0 0,144-3-1003 0 0,0-2 0 0 0,0-3 1 0 0,0-1-1 0 0,-83-32 0 0 0,91 29-178 0 0,0 2 0 0 0,-47-7-1 0 0,38 10-197 0 0,-2 2 1 0 0,1 2-1 0 0,0 3 0 0 0,-1 1 0 0 0,1 3 0 0 0,0 3 0 0 0,-65 14 1 0 0,71-7-677 0 0,1 1-1 0 0,-66 32 1 0 0,82-34-77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35.720"/>
    </inkml:context>
    <inkml:brush xml:id="br0">
      <inkml:brushProperty name="width" value="0.1" units="cm"/>
      <inkml:brushProperty name="height" value="0.1" units="cm"/>
      <inkml:brushProperty name="color" value="#E71224"/>
    </inkml:brush>
  </inkml:definitions>
  <inkml:trace contextRef="#ctx0" brushRef="#br0">1361 196 455 0 0,'-2'-1'258'0'0,"1"-1"-1"0"0,-1 1 0 0 0,0 1 0 0 0,1-1 0 0 0,-1 0 0 0 0,0 0 0 0 0,0 1 0 0 0,1-1 0 0 0,-1 1 0 0 0,0-1 0 0 0,0 1 0 0 0,0 0 0 0 0,-2-1 0 0 0,-31 2 571 0 0,19 0-576 0 0,-76 1 737 0 0,51 0-684 0 0,0-1 0 0 0,0-3 0 0 0,0-1 1 0 0,-51-10-1 0 0,-15-14 605 0 0,-64-15 514 0 0,124 31-925 0 0,-47-19 0 0 0,7 1-1 0 0,54 20-346 0 0,0 0-1 0 0,-1 3 0 0 0,-56-5 1 0 0,76 10-219 0 0,-1 1 1 0 0,1 1 0 0 0,0 0-1 0 0,-1 1 1 0 0,1 1 0 0 0,0 0-1 0 0,0 1 1 0 0,1 0 0 0 0,-1 1-1 0 0,1 1 1 0 0,-18 10 0 0 0,4 0-2693 0 0,1 3-916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36.970"/>
    </inkml:context>
    <inkml:brush xml:id="br0">
      <inkml:brushProperty name="width" value="0.1" units="cm"/>
      <inkml:brushProperty name="height" value="0.1" units="cm"/>
      <inkml:brushProperty name="color" value="#E71224"/>
    </inkml:brush>
  </inkml:definitions>
  <inkml:trace contextRef="#ctx0" brushRef="#br0">1881 38 919 0 0,'-23'-3'1696'0'0,"-48"-8"-54"0"0,-80 12 460 0 0,-20 11-958 0 0,82-10-561 0 0,-3 0-142 0 0,30-1-209 0 0,-240-15 895 0 0,177 4-678 0 0,33 3-74 0 0,15 0-165 0 0,0 4 0 0 0,-122 10 1 0 0,-10 27-360 0 0,121-11-3041 0 0,36-7-253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38.438"/>
    </inkml:context>
    <inkml:brush xml:id="br0">
      <inkml:brushProperty name="width" value="0.1" units="cm"/>
      <inkml:brushProperty name="height" value="0.1" units="cm"/>
      <inkml:brushProperty name="color" value="#E71224"/>
    </inkml:brush>
  </inkml:definitions>
  <inkml:trace contextRef="#ctx0" brushRef="#br0">2141 167 919 0 0,'-11'-3'593'0'0,"0"1"-1"0"0,0 1 0 0 0,-1 0 0 0 0,1 0 1 0 0,-16 1-1 0 0,11 1-483 0 0,-31-4 0 0 0,24-3 347 0 0,0 0-1 0 0,0-1 0 0 0,-30-15 0 0 0,36 14-261 0 0,1 1-1 0 0,-1 0 0 0 0,-1 2 1 0 0,1 0-1 0 0,-1 0 1 0 0,0 2-1 0 0,-26-2 0 0 0,-132 2-177 0 0,-183 6 240 0 0,108 11 422 0 0,185-15-327 0 0,-119-18 0 0 0,71-1-73 0 0,16 2-92 0 0,-113-7 1 0 0,96 23-248 0 0,39 6-2737 0 0,20 0-426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3:39.604"/>
    </inkml:context>
    <inkml:brush xml:id="br0">
      <inkml:brushProperty name="width" value="0.1" units="cm"/>
      <inkml:brushProperty name="height" value="0.1" units="cm"/>
      <inkml:brushProperty name="color" value="#E71224"/>
    </inkml:brush>
  </inkml:definitions>
  <inkml:trace contextRef="#ctx0" brushRef="#br0">1762 193 1839 0 0,'-1'-2'22'0'0,"0"-1"-1"0"0,-1 1 1 0 0,0 0-1 0 0,1-1 1 0 0,-1 1-1 0 0,0 0 1 0 0,0 0-1 0 0,0 0 1 0 0,-1 1-1 0 0,1-1 1 0 0,0 0-1 0 0,-4-1 1 0 0,-32-12 1112 0 0,14 7 367 0 0,16 6-1341 0 0,0 0 0 0 0,0 1 0 0 0,-1 0 0 0 0,1 0 1 0 0,-1 1-1 0 0,1 0 0 0 0,-1 0 0 0 0,1 1 0 0 0,-15 3 0 0 0,-15 1-65 0 0,-47 0 627 0 0,0-3 0 0 0,-133-14-1 0 0,-179-47 615 0 0,288 43-1052 0 0,-157-27-69 0 0,122 23-84 0 0,117 19-195 0 0,1 0 1 0 0,0 2-1 0 0,-40 6 0 0 0,24 1-768 0 0,-2 0-2599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04.216"/>
    </inkml:context>
    <inkml:brush xml:id="br0">
      <inkml:brushProperty name="width" value="0.1" units="cm"/>
      <inkml:brushProperty name="height" value="0.1" units="cm"/>
      <inkml:brushProperty name="color" value="#E71224"/>
    </inkml:brush>
  </inkml:definitions>
  <inkml:trace contextRef="#ctx0" brushRef="#br0">671 189 919 0 0,'-2'-4'55'0'0,"-1"0"-1"0"0,0 0 1 0 0,0 1-1 0 0,0-1 1 0 0,0 1-1 0 0,-1 0 1 0 0,1 0-1 0 0,-1 0 1 0 0,0 1-1 0 0,0-1 1 0 0,0 1-1 0 0,0 0 1 0 0,-7-3-1 0 0,-15 1 112 0 0,1 1 0 0 0,-1 1-1 0 0,0 1 1 0 0,0 1 0 0 0,-28 4 0 0 0,16-2-100 0 0,-18 2 219 0 0,9-1 437 0 0,-61-2-1 0 0,95-3-513 0 0,6 1-2 0 0,-1 1 0 0 0,1-1 1 0 0,0 1-1 0 0,0 1 0 0 0,0-1 0 0 0,-12 3 0 0 0,26 0 211 0 0,0 0 0 0 0,1-1 0 0 0,0 0 0 0 0,14 2 0 0 0,65-1 272 0 0,31 4 46 0 0,-68-2-501 0 0,0-3 0 0 0,0-1 0 0 0,79-11 0 0 0,31 4 97 0 0,162 14-22 0 0,-158-12-127 0 0,7 1 31 0 0,-18 4 214 0 0,-153-1-422 0 0,0 0 0 0 0,1 0 0 0 0,-1 0 1 0 0,0 0-1 0 0,0 0 0 0 0,0 0 0 0 0,1 0 0 0 0,-1 0 1 0 0,0 0-1 0 0,0 0 0 0 0,0 0 0 0 0,1 0 1 0 0,-1 0-1 0 0,0 0 0 0 0,0 0 0 0 0,0 0 0 0 0,1 0 1 0 0,-1 0-1 0 0,0 0 0 0 0,0 0 0 0 0,0 0 1 0 0,1-1-1 0 0,-1 1 0 0 0,0 0 0 0 0,0 0 0 0 0,0 0 1 0 0,0 0-1 0 0,0 0 0 0 0,1-1 0 0 0,-1 1 1 0 0,0 0-1 0 0,0 0 0 0 0,0 0 0 0 0,0-1 0 0 0,0 1 1 0 0,0 0-1 0 0,0 0 0 0 0,0 0 0 0 0,0-1 1 0 0,0 1-1 0 0,0 0 0 0 0,0 0 0 0 0,0 0 0 0 0,0-1 1 0 0,0 1-1 0 0,0 0 0 0 0,0 0 0 0 0,0 0 1 0 0,0-1-1 0 0,0 1 0 0 0,0 0 0 0 0,0 0 0 0 0,0 0 1 0 0,0-1-1 0 0,0 1 0 0 0,0 0 0 0 0,-1 0 0 0 0,1 0 1 0 0,0 0-1 0 0,0-1 0 0 0,0 1 0 0 0,0 0 1 0 0,-1 0-1 0 0,-9-10 199 0 0,-18 1-174 0 0,0 2 0 0 0,-1 1 1 0 0,1 1-1 0 0,-1 1 0 0 0,-29 1 0 0 0,-50-8 29 0 0,4-5-59 0 0,-137-25 0 0 0,156 27 0 0 0,-155-6 0 0 0,159 23 0 0 0,2 0 0 0 0,11-5 0 0 0,-55-3 0 0 0,92 3 0 0 0,1 0 0 0 0,-1 3 0 0 0,-32 3 0 0 0,47-2 0 0 0,-30 10 0 0 0,41-11 0 0 0,-1 1 0 0 0,0 0 0 0 0,1 1 0 0 0,-1-1 0 0 0,1 1 0 0 0,0 1 0 0 0,0-1 0 0 0,-6 5 0 0 0,10-7 0 0 0,1-1-1 0 0,-1 1 1 0 0,0 0-1 0 0,1 0 1 0 0,-1-1-1 0 0,0 1 1 0 0,1 0 0 0 0,-1 0-1 0 0,1 0 1 0 0,-1 0-1 0 0,1-1 1 0 0,0 1-1 0 0,-1 0 1 0 0,1 0-1 0 0,0 0 1 0 0,0 0-1 0 0,-1 0 1 0 0,1 0-1 0 0,0 0 1 0 0,0 0-1 0 0,0 0 1 0 0,0 0 0 0 0,1 1-1 0 0,-1 0-1 0 0,1-1 1 0 0,0 1-1 0 0,-1-1 0 0 0,1 0 0 0 0,0 0 0 0 0,0 1 1 0 0,0-1-1 0 0,0 0 0 0 0,0 0 0 0 0,0 0 1 0 0,0 0-1 0 0,0 0 0 0 0,3 1 0 0 0,3 2-5 0 0,0 0 0 0 0,0 0 0 0 0,1-1 0 0 0,11 3-1 0 0,11 1 8 0 0,1-1 0 0 0,0-1 0 0 0,42 0 0 0 0,-50-3 0 0 0,325-9 198 0 0,-300 4-180 0 0,47-5 119 0 0,-39 2-85 0 0,92 3-1 0 0,10 6 32 0 0,-41-1-26 0 0,-23-1 78 0 0,0-3 0 0 0,95-16-1 0 0,-131 11-38 0 0,79 2 0 0 0,58 12 172 0 0,-94-2-216 0 0,-29-6-27 0 0,96-12-1 0 0,-66 2 2 0 0,145 12 173 0 0,-45 2-78 0 0,23-28 29 0 0,7 0-44 0 0,121 18 75 0 0,-158 1-117 0 0,122-3 48 0 0,-226 6-96 0 0,-63 2-10 0 0,97-1 52 0 0,-8 5 60 0 0,-95 0-113 0 0,28 7 0 0 0,-16-3-5 0 0,-21-5 30 0 0,-19-3 36 0 0,-20-4 30 0 0,-90 1-10 0 0,44 0-44 0 0,-336 2 22 0 0,150 12-64 0 0,-90 0 30 0 0,-36 3 4 0 0,6-8-36 0 0,-20 2 15 0 0,-119 22 168 0 0,105 6-48 0 0,311-19-448 0 0,1 4 0 0 0,-103 34 0 0 0,123-25-3405 0 0,1 6-1260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23.701"/>
    </inkml:context>
    <inkml:brush xml:id="br0">
      <inkml:brushProperty name="width" value="0.1" units="cm"/>
      <inkml:brushProperty name="height" value="0.1" units="cm"/>
      <inkml:brushProperty name="color" value="#E71224"/>
    </inkml:brush>
  </inkml:definitions>
  <inkml:trace contextRef="#ctx0" brushRef="#br0">1468 148 919 0 0,'0'-3'328'0'0,"-1"0"0"0"0,1 0-1 0 0,-1 1 1 0 0,1-1-1 0 0,-1 0 1 0 0,0 0 0 0 0,0 1-1 0 0,-1-1 1 0 0,1 0-1 0 0,0 1 1 0 0,-1-1 0 0 0,1 1-1 0 0,-5-4 1 0 0,1 0 81 0 0,0 1 1 0 0,-1-1-1 0 0,0 1 0 0 0,-9-5 1 0 0,11 6-230 0 0,-1 1 0 0 0,0 0 0 0 0,0 1 1 0 0,-1-1-1 0 0,1 1 0 0 0,0 0 0 0 0,-1 1 0 0 0,0-1 1 0 0,1 1-1 0 0,-1 0 0 0 0,0 0 0 0 0,-10 0 0 0 0,-10-1 215 0 0,20 0-333 0 0,1 2 0 0 0,-1-1-1 0 0,0 1 1 0 0,-6 0 0 0 0,-118 8 770 0 0,45 8-390 0 0,66-11-329 0 0,0-1 1 0 0,-1 0 0 0 0,0-2 0 0 0,1 0 0 0 0,-32-2-1 0 0,-179-43 1140 0 0,183 33-1014 0 0,46 10-233 0 0,-123-25 439 0 0,100 22-428 0 0,0 1 1 0 0,-1 0-1 0 0,-28 4 0 0 0,49-2-24 0 0,-131 14 48 0 0,108-9-165 0 0,0 0 0 0 0,-51 19 0 0 0,3 7-3999 0 0,40-15-232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24.902"/>
    </inkml:context>
    <inkml:brush xml:id="br0">
      <inkml:brushProperty name="width" value="0.1" units="cm"/>
      <inkml:brushProperty name="height" value="0.1" units="cm"/>
      <inkml:brushProperty name="color" value="#E71224"/>
    </inkml:brush>
  </inkml:definitions>
  <inkml:trace contextRef="#ctx0" brushRef="#br0">2386 96 919 0 0,'-8'-10'174'0'0,"-12"5"2741"0"0,3 1-2522 0 0,-3 7-245 0 0,18-3-62 0 0,0 1-1 0 0,0-1 1 0 0,0 1 0 0 0,1-1 0 0 0,-1 0 0 0 0,0 1-1 0 0,0-1 1 0 0,0 0 0 0 0,0-1 0 0 0,0 1 0 0 0,0 0-1 0 0,0 0 1 0 0,0-1 0 0 0,0 1 0 0 0,1-1 0 0 0,-4-1-1 0 0,2 1 116 0 0,-1 0-1 0 0,1 0 1 0 0,-1 1-1 0 0,1-1 0 0 0,-1 1 1 0 0,1-1-1 0 0,-5 1 1 0 0,-9-1 403 0 0,5 0-408 0 0,-1 1 0 0 0,1 0 0 0 0,-1 1 0 0 0,1 0-1 0 0,-1 1 1 0 0,-15 5 0 0 0,7-3-95 0 0,-15 2 230 0 0,-1-1 0 0 0,0-2-1 0 0,-69-2 1 0 0,57-1 15 0 0,34 1-236 0 0,0-1 1 0 0,-20-2-1 0 0,-96-22 370 0 0,89 15-317 0 0,-94-18 359 0 0,109 24-440 0 0,0 1 0 0 0,0 1 0 0 0,-32 2 1 0 0,29 2-46 0 0,-67 5 47 0 0,-120-5 0 0 0,-4-26 353 0 0,-70-3-55 0 0,250 27-386 0 0,0 2 1 0 0,0 1 0 0 0,-63 15-1 0 0,-99 22-1698 0 0,156-31 452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35:15.282"/>
    </inkml:context>
    <inkml:brush xml:id="br0">
      <inkml:brushProperty name="width" value="0.1" units="cm"/>
      <inkml:brushProperty name="height" value="0.1" units="cm"/>
      <inkml:brushProperty name="color" value="#E71224"/>
    </inkml:brush>
  </inkml:definitions>
  <inkml:trace contextRef="#ctx0" brushRef="#br0">547 1527 1927 0 0,'0'-1'39'0'0,"0"0"-1"0"0,1 0 1 0 0,-1 0-1 0 0,0 0 1 0 0,1 0-1 0 0,-1 1 1 0 0,0-1-1 0 0,1 0 1 0 0,-1 0-1 0 0,1 0 1 0 0,-1 1-1 0 0,1-1 0 0 0,-1 0 1 0 0,1 1-1 0 0,0-1 1 0 0,-1 0-1 0 0,1 1 1 0 0,0-1-1 0 0,0 1 1 0 0,1-2-1 0 0,21-9 1252 0 0,-15 8-1020 0 0,288-145 4766 0 0,-286 142-4950 0 0,112-58 791 0 0,-100 54-815 0 0,1 1-9 0 0,1-1 0 0 0,-2-2 0 0 0,0 0 0 0 0,0-1 0 0 0,37-31 0 0 0,12-16 120 0 0,-50 44-28 0 0,-1 0 1 0 0,-1-1-1 0 0,-1-1 1 0 0,0-1-1 0 0,25-36 0 0 0,-32 35-68 0 0,0 0 0 0 0,-2-1 0 0 0,0-1 0 0 0,-1 0 0 0 0,-1 0 0 0 0,-1 0 0 0 0,-1-1 0 0 0,-1 0 0 0 0,-2 1 0 0 0,0-2 0 0 0,-1 1 0 0 0,-1 0 0 0 0,-6-46 0 0 0,3 57-65 0 0,1 0 0 0 0,-2-1 0 0 0,0 1 0 0 0,0 0 1 0 0,-1 1-1 0 0,-8-13 0 0 0,-43-63 117 0 0,8 16-77 0 0,30 45-52 0 0,0 1 0 0 0,-2 0 0 0 0,-35-32 0 0 0,17 18 0 0 0,22 22 5 0 0,-1 1-1 0 0,-1 1 1 0 0,0 1 0 0 0,-1 0-1 0 0,-1 1 1 0 0,0 1-1 0 0,-1 1 1 0 0,0 1-1 0 0,0 1 1 0 0,-1 0 0 0 0,0 2-1 0 0,-1 1 1 0 0,-35-6-1 0 0,30 8-5 0 0,-9-3-10 0 0,-58-2-1 0 0,82 9 8 0 0,1 1 0 0 0,-1 0 0 0 0,1 0 0 0 0,-1 1 0 0 0,1 1 0 0 0,0 0 0 0 0,0 1 0 0 0,-18 8 0 0 0,-4 5 2 0 0,1 1-1 0 0,1 2 1 0 0,0 2 0 0 0,-50 45-1 0 0,-59 61-50 0 0,40-22 8 0 0,84-86 37 0 0,1 2 1 0 0,1 0 0 0 0,-18 34-1 0 0,25-39 7 0 0,-7 10-17 0 0,-10 33 1 0 0,22-51 14 0 0,0 0 0 0 0,1 0 0 0 0,0 0 0 0 0,0 0 0 0 0,1 1 0 0 0,0-1-1 0 0,1 1 1 0 0,1 8 0 0 0,1 2-3 0 0,1 0 0 0 0,1-1-1 0 0,0 1 1 0 0,2-1-1 0 0,0-1 1 0 0,2 1 0 0 0,0-1-1 0 0,0 0 1 0 0,18 25-1 0 0,-12-22 7 0 0,1 0 0 0 0,1-1 0 0 0,1-1 0 0 0,0 0 0 0 0,2-1 0 0 0,23 17 0 0 0,-35-30 1 0 0,148 103 62 0 0,-147-102-178 0 0,1 0 1 0 0,-1 1-1 0 0,0 1 0 0 0,0-1 0 0 0,-1 1 0 0 0,0 1 1 0 0,0-1-1 0 0,6 13 0 0 0,0 1-404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26.740"/>
    </inkml:context>
    <inkml:brush xml:id="br0">
      <inkml:brushProperty name="width" value="0.1" units="cm"/>
      <inkml:brushProperty name="height" value="0.1" units="cm"/>
      <inkml:brushProperty name="color" value="#E71224"/>
    </inkml:brush>
  </inkml:definitions>
  <inkml:trace contextRef="#ctx0" brushRef="#br0">1764 174 2759 0 0,'-3'-10'1108'0'0,"3"10"-1050"0"0,-1-1-1 0 0,1 1 0 0 0,0-1 0 0 0,-1 1 1 0 0,1-1-1 0 0,0 1 0 0 0,0-1 0 0 0,0 1 1 0 0,-1-1-1 0 0,1 1 0 0 0,0-1 0 0 0,0 1 0 0 0,0-1 1 0 0,0 1-1 0 0,0-1 0 0 0,0 1 0 0 0,0-1 1 0 0,0 0-1 0 0,0 1 0 0 0,0-1 0 0 0,1 1 1 0 0,-1-1-1 0 0,0 1 0 0 0,0-1 0 0 0,0 1 1 0 0,1-1-1 0 0,-1 0 0 0 0,1 0-5 0 0,-1 0-1 0 0,0-1 1 0 0,0 1-1 0 0,0 0 1 0 0,0-1-1 0 0,0 1 0 0 0,0 0 1 0 0,0 0-1 0 0,-1-1 1 0 0,1 1-1 0 0,0 0 1 0 0,-1 0-1 0 0,1-1 1 0 0,-1 1-1 0 0,1 0 1 0 0,-1 0-1 0 0,0 0 1 0 0,1 0-1 0 0,-1 0 1 0 0,0 0-1 0 0,0 0 1 0 0,0 0-1 0 0,0 0 1 0 0,0 0-1 0 0,0 0 1 0 0,-1 0-1 0 0,0-1 70 0 0,0 0 0 0 0,0 0-1 0 0,0 1 1 0 0,-1-1-1 0 0,1 1 1 0 0,0-1 0 0 0,-1 1-1 0 0,1 0 1 0 0,-1 0 0 0 0,1 0-1 0 0,-1 1 1 0 0,-3-2 0 0 0,-23 4 56 0 0,0 1 0 0 0,-34 7 0 0 0,10 0 118 0 0,-39 8 300 0 0,56-9-326 0 0,0-2-1 0 0,-41 2 0 0 0,14-4 35 0 0,-24 0 66 0 0,14-6 299 0 0,-105-13 0 0 0,-135-43 418 0 0,168 28-924 0 0,34 3-69 0 0,-42-6-228 0 0,76 22-510 0 0,24 5-2808 0 0,8 1-751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29.315"/>
    </inkml:context>
    <inkml:brush xml:id="br0">
      <inkml:brushProperty name="width" value="0.1" units="cm"/>
      <inkml:brushProperty name="height" value="0.1" units="cm"/>
      <inkml:brushProperty name="color" value="#E71224"/>
    </inkml:brush>
  </inkml:definitions>
  <inkml:trace contextRef="#ctx0" brushRef="#br0">1968 72 3023 0 0,'-39'-7'904'0'0,"-14"5"324"0"0,31 0-530 0 0,-35 2 0 0 0,15 2-10 0 0,28-2-474 0 0,0 0 1 0 0,0 2-1 0 0,-27 5 1 0 0,-38 17-126 0 0,40-11-36 0 0,-1-2-1 0 0,-60 9 0 0 0,86-18-44 0 0,-248 22 1088 0 0,94-26-64 0 0,102-1-601 0 0,5 0 178 0 0,-105-17-1 0 0,107 5-93 0 0,-107-42-1 0 0,107 34-247 0 0,34 14-206 0 0,-1 0 0 0 0,0 2 0 0 0,-1 1 0 0 0,1 1 0 0 0,-38-1 0 0 0,43 5-885 0 0,0 2 0 0 0,-24 3 0 0 0,-11 6-2063 0 0,0 4-152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56.004"/>
    </inkml:context>
    <inkml:brush xml:id="br0">
      <inkml:brushProperty name="width" value="0.1" units="cm"/>
      <inkml:brushProperty name="height" value="0.1" units="cm"/>
      <inkml:brushProperty name="color" value="#E71224"/>
    </inkml:brush>
  </inkml:definitions>
  <inkml:trace contextRef="#ctx0" brushRef="#br0">1 69 1439 0 0,'-1'-1'39'0'0,"2"-1"-1"0"0,-1 1 0 0 0,0-1 0 0 0,0 1 0 0 0,0-1 0 0 0,1 1 0 0 0,-1-1 0 0 0,1 1 0 0 0,-1-1 0 0 0,1 1 0 0 0,-1 0 0 0 0,1-1 0 0 0,0 1 0 0 0,0 0 0 0 0,0 0 0 0 0,0-1 0 0 0,0 1 0 0 0,0 0 0 0 0,0 0 0 0 0,0 0 0 0 0,0 0 0 0 0,0 0 0 0 0,2-1 0 0 0,0 1 16 0 0,0-1-1 0 0,0 1 0 0 0,1 0 0 0 0,-1 0 1 0 0,0 0-1 0 0,1 1 0 0 0,-1-1 0 0 0,0 1 1 0 0,7 0-1 0 0,14-4 80 0 0,-21 3-60 0 0,0 0 0 0 0,0 1-1 0 0,0-1 1 0 0,0 1 0 0 0,0 0-1 0 0,1 0 1 0 0,4 0-1 0 0,-7 0-67 0 0,0 0 10 0 0,1 0-1 0 0,-1 0 1 0 0,1 1 0 0 0,0-1 0 0 0,-1 0 0 0 0,1 0 0 0 0,-1 1 0 0 0,1-1 0 0 0,-1 1 0 0 0,1 0 0 0 0,-1-1 0 0 0,1 1 0 0 0,-1 0 0 0 0,0 0 0 0 0,1 0 0 0 0,-1 0 0 0 0,0 0 0 0 0,0 0 0 0 0,0 0 0 0 0,0 0 0 0 0,0 0 0 0 0,0 1 0 0 0,0-1 0 0 0,0 0 0 0 0,0 1-1 0 0,0 1 1 0 0,1-1-11 0 0,-1 0-1 0 0,1 0 1 0 0,-1-1-1 0 0,1 1 1 0 0,0 0-1 0 0,0-1 1 0 0,-1 1-1 0 0,1-1 1 0 0,0 0-1 0 0,0 0 1 0 0,1 1-1 0 0,-1-1 0 0 0,0-1 1 0 0,0 1-1 0 0,0 0 1 0 0,1 0-1 0 0,3 0 1 0 0,3 0 24 0 0,0 1 0 0 0,0-1 0 0 0,11-1 0 0 0,173-6 1367 0 0,-163 4-1394 0 0,3-1 43 0 0,-19 1-20 0 0,0 1 1 0 0,20 1-1 0 0,-13 0-12 0 0,0-1-1 0 0,0-1 0 0 0,39-8 0 0 0,11-1 8 0 0,-66 11-19 0 0,1 0 0 0 0,0 1 0 0 0,-1 0 0 0 0,1 0 0 0 0,-1 0 0 0 0,0 0 0 0 0,1 1 0 0 0,8 4 0 0 0,-7-3 0 0 0,0-1 0 0 0,0 0 0 0 0,0 0 0 0 0,11 2 0 0 0,4-1 0 0 0,30 7 0 0 0,2 2 0 0 0,-28-9 38 0 0,0-1 0 0 0,0-1-1 0 0,50-5 1 0 0,-44 2 93 0 0,44 3 0 0 0,7 0-24 0 0,45 0 11 0 0,17-2-46 0 0,-98 0-61 0 0,-27 0-11 0 0,0 0 0 0 0,26-4-1 0 0,-20 2 1 0 0,1 1 0 0 0,0 1 0 0 0,52 5 0 0 0,-37-1 0 0 0,157-7 0 0 0,-132 0 0 0 0,220-14 280 0 0,-210 12-112 0 0,44-1 27 0 0,-25 2-145 0 0,-27 0 13 0 0,-2 3 239 0 0,121 10 0 0 0,-153-3-187 0 0,1-3 0 0 0,0 0-1 0 0,0-3 1 0 0,0-1 0 0 0,60-11-1 0 0,-50 3 140 0 0,0 1-1 0 0,82-3 0 0 0,-91 15-135 0 0,-169-1 266 0 0,-79-1 338 0 0,24 8-591 0 0,32-1-16 0 0,142-8-112 0 0,-380-3 142 0 0,-185 20 339 0 0,517-13-471 0 0,-392 10 176 0 0,-134-18-125 0 0,550 6-476 0 0,1 1 0 0 0,0 2-1 0 0,0 1 1 0 0,1 2 0 0 0,0 2-1 0 0,0 1 1 0 0,-34 16 0 0 0,20-1-3186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32.081"/>
    </inkml:context>
    <inkml:brush xml:id="br0">
      <inkml:brushProperty name="width" value="0.1" units="cm"/>
      <inkml:brushProperty name="height" value="0.1" units="cm"/>
      <inkml:brushProperty name="color" value="#E71224"/>
    </inkml:brush>
  </inkml:definitions>
  <inkml:trace contextRef="#ctx0" brushRef="#br0">1668 114 2815 0 0,'-2'-1'37'0'0,"0"-1"0"0"0,0 1-1 0 0,0-1 1 0 0,0 0 0 0 0,0 1-1 0 0,1-1 1 0 0,-4-4 0 0 0,4 4 148 0 0,-1 0 0 0 0,0 0 0 0 0,1 0 0 0 0,-1 0 0 0 0,0 0 0 0 0,-1 1 0 0 0,1-1 0 0 0,-2-1 0 0 0,-7-1-90 0 0,0 1 0 0 0,1 0 0 0 0,-1 0 0 0 0,0 1 0 0 0,0 0 0 0 0,-1 1 0 0 0,1 0 0 0 0,0 1 0 0 0,-13 2-1 0 0,7-2 7 0 0,1 0 0 0 0,-1-1 0 0 0,-20-4 0 0 0,-7-3 646 0 0,-87-4-1 0 0,-48 11 104 0 0,87 2-793 0 0,75-1-54 0 0,-21 1 186 0 0,0-2 1 0 0,0-2-1 0 0,-42-8 0 0 0,37 4 241 0 0,-1 2 0 0 0,-59 0 0 0 0,53 3-249 0 0,-197-1 204 0 0,28 7-369 0 0,190-2-266 0 0,0 2-92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34.778"/>
    </inkml:context>
    <inkml:brush xml:id="br0">
      <inkml:brushProperty name="width" value="0.1" units="cm"/>
      <inkml:brushProperty name="height" value="0.1" units="cm"/>
      <inkml:brushProperty name="color" value="#E71224"/>
    </inkml:brush>
  </inkml:definitions>
  <inkml:trace contextRef="#ctx0" brushRef="#br0">1695 45 919 0 0,'0'-7'230'0'0,"-1"-1"1176"0"0,-8 13-474 0 0,5-4-912 0 0,1 1 1 0 0,0-1-1 0 0,0 1 0 0 0,-1-1 0 0 0,1 0 0 0 0,-1 0 0 0 0,1-1 0 0 0,-1 1 0 0 0,-3-1 0 0 0,2 1 17 0 0,1-1-1 0 0,0 1 1 0 0,0 0 0 0 0,0 0-1 0 0,0 0 1 0 0,-4 2 0 0 0,-10 4 218 0 0,0-1-1 0 0,0-1 1 0 0,-1 0 0 0 0,0-1 0 0 0,-33 2-1 0 0,18-2 78 0 0,1-2 206 0 0,1-1 1 0 0,0-2 0 0 0,-54-8 0 0 0,37 4-205 0 0,-355-24 606 0 0,148 7-212 0 0,215 17-540 0 0,-52-6 221 0 0,-174 0-1 0 0,230 14-774 0 0,-37 7-1 0 0,43-2-3300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36.535"/>
    </inkml:context>
    <inkml:brush xml:id="br0">
      <inkml:brushProperty name="width" value="0.1" units="cm"/>
      <inkml:brushProperty name="height" value="0.1" units="cm"/>
      <inkml:brushProperty name="color" value="#E71224"/>
    </inkml:brush>
  </inkml:definitions>
  <inkml:trace contextRef="#ctx0" brushRef="#br0">1595 49 919 0 0,'0'0'116'0'0,"-1"-1"-1"0"0,1 0 0 0 0,0 1 0 0 0,0-1 0 0 0,-1 1 0 0 0,1-1 0 0 0,-1 0 0 0 0,1 1 0 0 0,-1-1 0 0 0,1 1 0 0 0,-1-1 0 0 0,1 1 0 0 0,-1-1 0 0 0,1 1 0 0 0,-1 0 0 0 0,0-1 1 0 0,1 1-1 0 0,-1 0 0 0 0,0-1 0 0 0,1 1 0 0 0,-1 0 0 0 0,0 0 0 0 0,1-1 0 0 0,-1 1 0 0 0,0 0 0 0 0,1 0 0 0 0,-1 0 0 0 0,0 0 0 0 0,0 0 0 0 0,1 0 0 0 0,-2 0 0 0 0,-27 1 591 0 0,26 0-608 0 0,-12 1 17 0 0,0 0 1 0 0,-18 7-1 0 0,18-5 11 0 0,-31 5 0 0 0,4-7 597 0 0,-79-7-1 0 0,70 2-163 0 0,3 2-245 0 0,-63 8-1 0 0,-14 1 44 0 0,-20-15-265 0 0,29-9 330 0 0,-79-8 590 0 0,56 11-815 0 0,91 6-78 0 0,-86 0-1 0 0,20 16-296 0 0,84-5-108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38.439"/>
    </inkml:context>
    <inkml:brush xml:id="br0">
      <inkml:brushProperty name="width" value="0.1" units="cm"/>
      <inkml:brushProperty name="height" value="0.1" units="cm"/>
      <inkml:brushProperty name="color" value="#E71224"/>
    </inkml:brush>
  </inkml:definitions>
  <inkml:trace contextRef="#ctx0" brushRef="#br0">2739 10 1375 0 0,'0'-1'25'0'0,"1"0"-1"0"0,0 1 1 0 0,-1-1-1 0 0,1 0 1 0 0,-1 1-1 0 0,1-1 0 0 0,0 1 1 0 0,0-1-1 0 0,-1 1 1 0 0,1-1-1 0 0,0 1 1 0 0,0-1-1 0 0,0 1 0 0 0,-1 0 1 0 0,1 0-1 0 0,0-1 1 0 0,0 1-1 0 0,0 0 1 0 0,0 0-1 0 0,0 0 0 0 0,-1 0 1 0 0,1 0-1 0 0,0 0 1 0 0,0 0-1 0 0,0 0 1 0 0,0 0-1 0 0,1 1 0 0 0,0-1 33 0 0,0 0-1 0 0,1 0 1 0 0,-1 0-1 0 0,0 0 0 0 0,1 1 1 0 0,-1-1-1 0 0,0 1 0 0 0,0 0 1 0 0,1 0-1 0 0,2 1 0 0 0,-25 10 368 0 0,15-8-319 0 0,0-1-1 0 0,0 1 1 0 0,0-1-1 0 0,0 0 1 0 0,-1-1-1 0 0,1 1 0 0 0,-1-1 1 0 0,0 0-1 0 0,0 0 1 0 0,1-1-1 0 0,-1 1 0 0 0,0-1 1 0 0,0-1-1 0 0,0 1 1 0 0,0-1-1 0 0,-1 0 1 0 0,1-1-1 0 0,-8-1 0 0 0,-18-2 660 0 0,1 0-1 0 0,-1 2 0 0 0,-55 4 1 0 0,45 1-519 0 0,-82-6 0 0 0,11-7 74 0 0,-100-6 422 0 0,148 13-504 0 0,-84 9 0 0 0,7 2 60 0 0,-154-11 0 0 0,43-1-2 0 0,63 1-126 0 0,82 0-48 0 0,8-1-24 0 0,-165 14 0 0 0,62 22-672 0 0,68-3-3307 0 0,62-11 1328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40.181"/>
    </inkml:context>
    <inkml:brush xml:id="br0">
      <inkml:brushProperty name="width" value="0.1" units="cm"/>
      <inkml:brushProperty name="height" value="0.1" units="cm"/>
      <inkml:brushProperty name="color" value="#E71224"/>
    </inkml:brush>
  </inkml:definitions>
  <inkml:trace contextRef="#ctx0" brushRef="#br0">1214 133 1375 0 0,'-3'-4'214'0'0,"0"1"-1"0"0,0 0 0 0 0,0 0 1 0 0,0 1-1 0 0,0-1 0 0 0,-1 0 1 0 0,1 1-1 0 0,-1 0 0 0 0,0 0 1 0 0,0 0-1 0 0,0 0 0 0 0,0 1 1 0 0,0-1-1 0 0,0 1 0 0 0,-6-1 1 0 0,-41-5 676 0 0,-86 0 0 0 0,-55-3 1132 0 0,134 6-1782 0 0,-1-1-1 0 0,-91-22 0 0 0,-2-1 307 0 0,118 24-346 0 0,-1 1 0 0 0,-50 2 0 0 0,55 3-206 0 0,-56 11 0 0 0,37 1-2812 0 0,17-2-464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41.283"/>
    </inkml:context>
    <inkml:brush xml:id="br0">
      <inkml:brushProperty name="width" value="0.1" units="cm"/>
      <inkml:brushProperty name="height" value="0.1" units="cm"/>
      <inkml:brushProperty name="color" value="#E71224"/>
    </inkml:brush>
  </inkml:definitions>
  <inkml:trace contextRef="#ctx0" brushRef="#br0">2386 27 2759 0 0,'-27'-2'1204'0'0,"-147"-16"948"0"0,132 14-1585 0 0,3 2-65 0 0,1 1 0 0 0,-42 5-1 0 0,-76 16 30 0 0,39-4-388 0 0,-511 8 1107 0 0,227-5-663 0 0,146-2-342 0 0,6-12-521 0 0,138-3 14 0 0,42-2-240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43.130"/>
    </inkml:context>
    <inkml:brush xml:id="br0">
      <inkml:brushProperty name="width" value="0.1" units="cm"/>
      <inkml:brushProperty name="height" value="0.1" units="cm"/>
      <inkml:brushProperty name="color" value="#E71224"/>
    </inkml:brush>
  </inkml:definitions>
  <inkml:trace contextRef="#ctx0" brushRef="#br0">1656 23 455 0 0,'0'-1'30'0'0,"0"1"-1"0"0,-1 0 1 0 0,1 0-1 0 0,-1 0 1 0 0,1 0-1 0 0,0 0 1 0 0,-1-1-1 0 0,1 1 1 0 0,-1 0-1 0 0,1 0 0 0 0,0 0 1 0 0,-1 0-1 0 0,1 0 1 0 0,-1 0-1 0 0,1 1 1 0 0,0-1-1 0 0,-1 0 1 0 0,1 0-1 0 0,0 0 0 0 0,-1 0 1 0 0,1 0-1 0 0,-1 0 1 0 0,1 1-1 0 0,0-1 1 0 0,-1 0-1 0 0,1 0 1 0 0,-1 1-1 0 0,-13 10 982 0 0,1-1-1555 0 0,7-9 483 0 0,0 0-1 0 0,0-1 1 0 0,0 0-1 0 0,0 0 1 0 0,0 0-1 0 0,0 0 1 0 0,0-1-1 0 0,0 0 1 0 0,0 0-1 0 0,-10-4 1 0 0,-11-2 703 0 0,9 4-2 0 0,-1-1 1 0 0,0 2-1 0 0,0 1 1 0 0,-1 0 0 0 0,1 1-1 0 0,-36 6 1 0 0,6 2-385 0 0,-86 3 0 0 0,-52-11 727 0 0,80-1-164 0 0,38 1-398 0 0,-328-14 598 0 0,312 2-939 0 0,28 3-68 0 0,-80-1 0 0 0,56 10-428 0 0,40 0 160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51.598"/>
    </inkml:context>
    <inkml:brush xml:id="br0">
      <inkml:brushProperty name="width" value="0.1" units="cm"/>
      <inkml:brushProperty name="height" value="0.1" units="cm"/>
      <inkml:brushProperty name="color" value="#E71224"/>
    </inkml:brush>
  </inkml:definitions>
  <inkml:trace contextRef="#ctx0" brushRef="#br0">1268 49 455 0 0,'3'-3'-33'0'0,"-3"2"147"0"0,1 0-1 0 0,0 0 1 0 0,0 0-1 0 0,0 0 1 0 0,0 1-1 0 0,0-1 1 0 0,0 0-1 0 0,0 0 1 0 0,0 1-1 0 0,0-1 1 0 0,0 1-1 0 0,0-1 1 0 0,0 1-1 0 0,0-1 1 0 0,2 1 279 0 0,18-2 839 0 0,-2 9-863 0 0,-12-1-166 0 0,-7-5-191 0 0,0-1 0 0 0,0 0 0 0 0,0 0 0 0 0,0 0 0 0 0,0 1 0 0 0,0-1 0 0 0,0 0 1 0 0,0 0-1 0 0,0 1 0 0 0,0-1 0 0 0,0 0 0 0 0,0 0 0 0 0,0 0 0 0 0,0 1 0 0 0,0-1 0 0 0,0 0 0 0 0,-1 0 0 0 0,1 0 0 0 0,0 1 0 0 0,0-1 0 0 0,0 0 0 0 0,0 0 0 0 0,0 0 0 0 0,-1 1 0 0 0,1-1 0 0 0,0 0 0 0 0,0 0 0 0 0,0 0 0 0 0,-1 0 0 0 0,1 0 0 0 0,0 0 0 0 0,0 0 0 0 0,0 1 0 0 0,-1-1 0 0 0,-21-1 1131 0 0,18 2-978 0 0,1 0 0 0 0,-1 0 0 0 0,0 0 1 0 0,0-1-1 0 0,0 1 0 0 0,1-1 0 0 0,-1 0 0 0 0,0 0 0 0 0,0 0 0 0 0,0-1 0 0 0,-5-1 1 0 0,-6-1 447 0 0,-23-11 1 0 0,-7-1 213 0 0,30 11-689 0 0,13 3-126 0 0,0 1 0 0 0,0-1 1 0 0,0 0-1 0 0,0 1 0 0 0,0-1 1 0 0,0 1-1 0 0,0 0 0 0 0,0-1 0 0 0,0 1 1 0 0,-1 0-1 0 0,1 1 0 0 0,0-1 1 0 0,0 0-1 0 0,0 0 0 0 0,0 1 0 0 0,-4 1 1 0 0,2-1 7 0 0,-1 1 1 0 0,0-1-1 0 0,0 0 1 0 0,0 0-1 0 0,0-1 0 0 0,0 0 1 0 0,0 1-1 0 0,-7-2 1 0 0,-44-6 116 0 0,46 5-106 0 0,-13-1 78 0 0,-38-2 0 0 0,-16-1 179 0 0,57 7-218 0 0,1 0-1 0 0,-27 5 0 0 0,-6 9 23 0 0,13-3-2 0 0,-40 0 752 0 0,77-12-789 0 0,-7 3 60 0 0,9-2-112 0 0,0-1 0 0 0,0 0 0 0 0,0 1 0 0 0,0-1 0 0 0,0 0 0 0 0,0 1 0 0 0,0-1 0 0 0,1 0 0 0 0,-1 1 0 0 0,0-1 0 0 0,0 0 0 0 0,0 0 1 0 0,0 1-1 0 0,0-1 0 0 0,0 0 0 0 0,0 1 0 0 0,1-1 0 0 0,-1 0 0 0 0,0 0 0 0 0,0 1 0 0 0,0-1 0 0 0,1 0 0 0 0,-1 0 0 0 0,0 1 0 0 0,0-1 0 0 0,1 0 0 0 0,-1 0 1 0 0,0 0-1 0 0,1 1 0 0 0,-1-1 0 0 0,0 0 0 0 0,1 0 0 0 0,-1 0 0 0 0,1 0 0 0 0,1 2 2 0 0,2 0 6 0 0,-1 1 0 0 0,1-1-1 0 0,-1 1 1 0 0,1-1 0 0 0,0 0 0 0 0,0-1 0 0 0,0 1-1 0 0,0-1 1 0 0,0 0 0 0 0,0 0 0 0 0,0 0-1 0 0,9 1 1 0 0,-6-2-2 0 0,-1 1-1 0 0,1 0 1 0 0,12 3 0 0 0,-14-2 1 0 0,1-1 0 0 0,0 0 0 0 0,0 0 0 0 0,0 0 0 0 0,9-1 0 0 0,-1 0 16 0 0,-1 0 0 0 0,14 3 0 0 0,15 0 32 0 0,55-1 64 0 0,69-2 80 0 0,-29 1 1 0 0,19 10 99 0 0,-137-10-280 0 0,-1 1-1 0 0,28 7 1 0 0,-25-5 9 0 0,26 2 1 0 0,-44-5-25 0 0,14-1 42 0 0,1 2 0 0 0,-1 0-1 0 0,28 8 1 0 0,-33-8-23 0 0,0 1 1 0 0,14-1-1 0 0,-23-1-23 0 0,5-1 24 0 0,0 0 1 0 0,-1 0-1 0 0,14-3 0 0 0,11 0 56 0 0,-32 3-80 0 0,0 0 1 0 0,0 0-1 0 0,1 0 0 0 0,-1 0 1 0 0,0 0-1 0 0,1 0 1 0 0,-1 1-1 0 0,0-1 1 0 0,0-1-1 0 0,1 1 1 0 0,-1 0-1 0 0,0 0 1 0 0,1 0-1 0 0,-1 0 1 0 0,0 0-1 0 0,1 0 1 0 0,-1 0-1 0 0,0 0 0 0 0,0 0 1 0 0,1 0-1 0 0,-1-1 1 0 0,0 1-1 0 0,0 0 1 0 0,1 0-1 0 0,-1 0 1 0 0,0-1-1 0 0,0 1 1 0 0,1 0-1 0 0,-1 0 1 0 0,0-1-1 0 0,0 1 1 0 0,0 0-1 0 0,0 0 0 0 0,0-1 1 0 0,1 1-1 0 0,-1 0 1 0 0,0 0-1 0 0,0-1 1 0 0,0 1-1 0 0,0 0 1 0 0,0-1-1 0 0,0 1 1 0 0,0 0-1 0 0,0-1 1 0 0,0 1-1 0 0,0 0 1 0 0,0-1-1 0 0,0 0 5 0 0,-1 1 0 0 0,1-1-1 0 0,0 0 1 0 0,-1 1 0 0 0,1-1 0 0 0,0 1 0 0 0,-1-1-1 0 0,1 1 1 0 0,-1-1 0 0 0,1 1 0 0 0,-1-1-1 0 0,1 1 1 0 0,-1-1 0 0 0,0 1 0 0 0,1 0 0 0 0,-1-1-1 0 0,0 1 1 0 0,1 0 0 0 0,-1-1 0 0 0,0 1 0 0 0,-15-3-4 0 0,-1 1 1 0 0,1 0-1 0 0,-25 2 1 0 0,-27-4 8 0 0,36 0 29 0 0,-17-3-15 0 0,1 2 1 0 0,-64 1 0 0 0,23 1 31 0 0,20 0 14 0 0,48 3-54 0 0,8-1 17 0 0,0 1-1 0 0,-18 3 1 0 0,9-2-6 0 0,-1 0 1 0 0,0-1-1 0 0,0-1 1 0 0,-45-9-1 0 0,1 1 32 0 0,-33-5 8 0 0,48 7-33 0 0,-73-3 1 0 0,69 11-18 0 0,-1 2-1 0 0,-72 13 1 0 0,-14 7-18 0 0,118-19 0 0 0,-1-1 0 0 0,1-1 0 0 0,-1-1 0 0 0,0-1 0 0 0,-30-4 0 0 0,40-2 29 0 0,15 5-26 0 0,0 0 0 0 0,-1 0 0 0 0,1 1 1 0 0,-1-1-1 0 0,1 1 0 0 0,-1-1 0 0 0,1 1 1 0 0,-1-1-1 0 0,1 1 0 0 0,-3 0 0 0 0,2 0-1 0 0,2 0-1 0 0,0 0 0 0 0,0 0 1 0 0,0 0-1 0 0,0 0 0 0 0,0 0 1 0 0,0 0-1 0 0,0 0 1 0 0,0 0-1 0 0,0 0 0 0 0,1 0 1 0 0,-1 0-1 0 0,0 0 0 0 0,0 0 1 0 0,0 0-1 0 0,0 1 0 0 0,0-1 1 0 0,0 0-1 0 0,0 0 1 0 0,0 0-1 0 0,0 0 0 0 0,-1 0 1 0 0,1 0-1 0 0,0 0 0 0 0,0 0 1 0 0,0 0-1 0 0,0 0 1 0 0,0 0-1 0 0,0 0 0 0 0,0 0 1 0 0,0 0-1 0 0,0 0 0 0 0,0 0 1 0 0,0 0-1 0 0,6 5 26 0 0,-2-3-18 0 0,1-1 0 0 0,-1 1 0 0 0,1-1 0 0 0,-1 0 0 0 0,1 0 0 0 0,0-1 0 0 0,-1 1-1 0 0,1-1 1 0 0,0 0 0 0 0,7-1 0 0 0,9 1 10 0 0,99-1 42 0 0,-101 0-58 0 0,138-18-3 0 0,4 1 0 0 0,-129 16 5 0 0,25 0 24 0 0,62 4 1 0 0,-38 0-30 0 0,5 0 0 0 0,-51 0 0 0 0,-1-1 0 0 0,62-7 0 0 0,-84 5 10 0 0,-1 1 0 0 0,0 1 0 0 0,17 2-1 0 0,18 1 16 0 0,45 1-25 0 0,-41-1 0 0 0,168 14 64 0 0,-213-18-64 0 0,1-1 0 0 0,0 1 0 0 0,-1-1 0 0 0,8-2 0 0 0,-8 2 0 0 0,1 0 0 0 0,-1 0 0 0 0,0 1 0 0 0,1-1 0 0 0,6 1 0 0 0,28 3 0 0 0,-38-3 11 0 0,-20-2 53 0 0,-143-18 136 0 0,138 17-176 0 0,-1 1-1 0 0,1 1 1 0 0,-33 4-1 0 0,-70 13 9 0 0,80-9-41 0 0,-27 4 9 0 0,20-2 0 0 0,0-2 0 0 0,-76 0 0 0 0,-13-13 0 0 0,-103-2 0 0 0,29 20 0 0 0,173-11 0 0 0,32-1 0 0 0,0 0 0 0 0,0 0 0 0 0,-15 3 0 0 0,5 1 2 0 0,0-2 0 0 0,-1-1-1 0 0,-25-1 1 0 0,16 0 45 0 0,30-1-47 0 0,1 1 0 0 0,-1 0 1 0 0,1 0-1 0 0,0 0 0 0 0,-1 0 1 0 0,1 0-1 0 0,-1 0 0 0 0,1 0 1 0 0,-1 0-1 0 0,1 0 0 0 0,0 0 1 0 0,-1 0-1 0 0,1 0 0 0 0,-1 0 1 0 0,1 1-1 0 0,0-1 0 0 0,-1 0 1 0 0,1 0-1 0 0,-1 0 0 0 0,1 1 1 0 0,0-1-1 0 0,-1 0 0 0 0,1 0 1 0 0,0 1-1 0 0,-1-1 0 0 0,1 0 1 0 0,0 1-1 0 0,0-1 0 0 0,-1 1 1 0 0,8 8 0 0 0,20 8-2 0 0,-8-9 1 0 0,-1-1 0 0 0,1-1 0 0 0,0-1 0 0 0,0-1 0 0 0,1 0 0 0 0,-1-2 0 0 0,1 0 0 0 0,37-1 0 0 0,236-28 0 0 0,-166 13 0 0 0,-32 11 0 0 0,-21 2 0 0 0,117-3 0 0 0,-97-2 0 0 0,-41 2 0 0 0,98 6 0 0 0,-87 2 0 0 0,-37-3 0 0 0,-1 1 0 0 0,53 12 0 0 0,-57-8 0 0 0,-16-3 0 0 0,1-1 0 0 0,0 0 0 0 0,0-1 0 0 0,0 1 0 0 0,12 0 0 0 0,-54-21 54 0 0,25 13-45 0 0,-2 2 1 0 0,1-1 0 0 0,0 1-1 0 0,-1 1 1 0 0,0 0 0 0 0,1 1-1 0 0,-14-2 1 0 0,-88 1 92 0 0,51 2-79 0 0,10 2-23 0 0,1 3 0 0 0,-74 13 0 0 0,-12 2 0 0 0,-10-5 0 0 0,-225 18 0 0 0,364-32 0 0 0,0 0 0 0 0,0 1 0 0 0,-1 1 0 0 0,1-1 0 0 0,0 1 0 0 0,1 0 0 0 0,-1 1 0 0 0,0 0 0 0 0,1 1 0 0 0,-8 3 0 0 0,14-6 0 0 0,1-1 0 0 0,-1 0 0 0 0,1 0 0 0 0,0 0 0 0 0,-1 1 0 0 0,1-1 0 0 0,-1 0 0 0 0,1 1 0 0 0,0-1 0 0 0,-1 0 0 0 0,1 1 0 0 0,0-1 0 0 0,-1 0 0 0 0,1 1 0 0 0,0-1 0 0 0,0 1 0 0 0,-1-1 0 0 0,1 1 0 0 0,0-1 0 0 0,0 1 0 0 0,0-1 0 0 0,0 0 0 0 0,-1 1 0 0 0,1-1 0 0 0,0 1 0 0 0,0-1 0 0 0,0 1 0 0 0,0 0 0 0 0,1 0 0 0 0,-1-1 0 0 0,1 1 0 0 0,0-1 0 0 0,-1 1 0 0 0,1-1 0 0 0,-1 1 0 0 0,1-1 0 0 0,0 1 0 0 0,-1-1 0 0 0,1 0 0 0 0,0 1 0 0 0,-1-1 0 0 0,1 0 0 0 0,0 0 0 0 0,0 0 0 0 0,0 1 0 0 0,35 1 0 0 0,-35-2 0 0 0,29-2 10 0 0,1-1-1 0 0,-1-2 0 0 0,52-14 0 0 0,-45 9 5 0 0,64-8-1 0 0,-39 12-13 0 0,64 3 0 0 0,-90 5 0 0 0,87 1 0 0 0,-83-7 0 0 0,49-9 0 0 0,8-2 0 0 0,-44 12 0 0 0,-28 2 0 0 0,47-8 0 0 0,-17-1 0 0 0,-54 10 0 0 0,-1 0 0 0 0,1 0 0 0 0,0 0 0 0 0,-1 0 0 0 0,1 0 0 0 0,-1 0 0 0 0,1-1 0 0 0,-1 1 0 0 0,1 0-1 0 0,-1 0 1 0 0,1 0 0 0 0,-1 0 0 0 0,1-1 0 0 0,0 1 0 0 0,-1 0 0 0 0,0 0 0 0 0,1-1 0 0 0,-1 1 0 0 0,1 0 0 0 0,-1-1 0 0 0,1 1 0 0 0,-1-1-1 0 0,0 1 1 0 0,1 0 0 0 0,-1-1 0 0 0,0 1 0 0 0,1-1 0 0 0,-1 1 0 0 0,0-1 0 0 0,0 1 0 0 0,1-1 0 0 0,-1 1 0 0 0,0-1 0 0 0,0 0 0 0 0,0 1 0 0 0,0-1-1 0 0,0 1 1 0 0,0-1 0 0 0,0 1 0 0 0,0-1 0 0 0,0 1 0 0 0,0-1 0 0 0,0 0 0 0 0,0 1 0 0 0,0-1 0 0 0,0 1 0 0 0,0-1 0 0 0,-1 1 0 0 0,1-1-1 0 0,0 1 1 0 0,0-1 0 0 0,-1 1 0 0 0,1-1 0 0 0,-1 0 0 0 0,0-1 6 0 0,-1-1 0 0 0,0 1-1 0 0,0 0 1 0 0,0 0 0 0 0,0 0 0 0 0,0 0-1 0 0,0 0 1 0 0,-1 0 0 0 0,-3-2 0 0 0,-7-2-4 0 0,0 1 0 0 0,0 1 0 0 0,-1 0 0 0 0,1 0 1 0 0,-18-1-1 0 0,-74-4-4 0 0,68 7 1 0 0,-58-4 1 0 0,-169 12 0 0 0,130 12-422 0 0,113-14 225 0 0,0 1 0 0 0,1 1 0 0 0,-1 1 0 0 0,-23 13 1 0 0,9-2-996 0 0,0 0-58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4:44.852"/>
    </inkml:context>
    <inkml:brush xml:id="br0">
      <inkml:brushProperty name="width" value="0.1" units="cm"/>
      <inkml:brushProperty name="height" value="0.1" units="cm"/>
      <inkml:brushProperty name="color" value="#E71224"/>
    </inkml:brush>
  </inkml:definitions>
  <inkml:trace contextRef="#ctx0" brushRef="#br0">2151 28 2127 0 0,'-2'0'309'0'0,"0"1"0"0"0,-1 0-1 0 0,1-1 1 0 0,-1 1-1 0 0,1-1 1 0 0,0 0-1 0 0,-1 0 1 0 0,1 0-1 0 0,-1 0 1 0 0,1 0 0 0 0,-5-1-1 0 0,-3-1-370 0 0,0 2 0 0 0,0-1 0 0 0,-1 1 1 0 0,-13 2-1 0 0,-12 1 236 0 0,-101 1 503 0 0,-71-2 326 0 0,-233-11 1132 0 0,286 3-1612 0 0,59 2-245 0 0,-58-5 11 0 0,-54-1 383 0 0,160 10-547 0 0,0 3 0 0 0,-64 11 0 0 0,9 6-627 0 0,-136 44 0 0 0,171-42-3326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08.447"/>
    </inkml:context>
    <inkml:brush xml:id="br0">
      <inkml:brushProperty name="width" value="0.1" units="cm"/>
      <inkml:brushProperty name="height" value="0.1" units="cm"/>
      <inkml:brushProperty name="color" value="#E71224"/>
    </inkml:brush>
  </inkml:definitions>
  <inkml:trace contextRef="#ctx0" brushRef="#br0">110 149 1495 0 0,'-107'-102'3392'0'0,"104"98"-2215"0"0,9 6-952 0 0,-4-1-220 0 0,1 0 0 0 0,-1 0-1 0 0,1 0 1 0 0,-1-1 0 0 0,1 1-1 0 0,4 0 1 0 0,30 8 560 0 0,-18-7-402 0 0,-1 0-1 0 0,1-1 0 0 0,0-1 0 0 0,32-4 0 0 0,35-12 467 0 0,-8 3-159 0 0,-5 2-156 0 0,-60 9-258 0 0,0 0 0 0 0,0 1-1 0 0,14 1 1 0 0,-11 0 62 0 0,26-4 0 0 0,8-1 292 0 0,0 2-1 0 0,71 4 1 0 0,-36 0-114 0 0,-56-2-107 0 0,17 0 198 0 0,-38 1-310 0 0,1 0 0 0 0,-1 0-1 0 0,10-2 1 0 0,-12 1-47 0 0,1 1 0 0 0,0-1-1 0 0,-1 1 1 0 0,1 0 0 0 0,11 2 0 0 0,39 4 119 0 0,-34-2-19 0 0,45 1 0 0 0,-35-4-33 0 0,119-3 283 0 0,-147 1-364 0 0,26 1 132 0 0,0 2 0 0 0,53 9-1 0 0,9 0-42 0 0,108 9 77 0 0,-171-14-70 0 0,50 16 0 0 0,-38-9-62 0 0,17 1 123 0 0,80 8 0 0 0,-7-1 28 0 0,-94-16-128 0 0,0-1-1 0 0,62-2 1 0 0,-13-1 29 0 0,-42 1 21 0 0,160 11 189 0 0,-88-8-166 0 0,-44-3-82 0 0,19 1 11 0 0,43 10 93 0 0,216-8 0 0 0,-93-11 13 0 0,-210 4-191 0 0,226-2 159 0 0,-174 1-98 0 0,-26 0 5 0 0,-27 4-32 0 0,0 3 1 0 0,51 11 0 0 0,65 3 66 0 0,-72-9-54 0 0,-16-3 45 0 0,1-3-1 0 0,-1-3 0 0 0,105-13 1 0 0,-27-3 51 0 0,51-7 1854 0 0,-173 20-2550 0 0,44 1 1 0 0,-18 1 201 0 0,8-1 396 0 0,143-12 170 0 0,-140 6-132 0 0,25-3 70 0 0,-6-9-46 0 0,-51 11-41 0 0,41-6-1 0 0,-73 14-59 0 0,0 1 0 0 0,-1-1 1 0 0,1 1-1 0 0,0 0 0 0 0,0 0 0 0 0,0 1 0 0 0,-1-1 0 0 0,1 1 0 0 0,6 1 0 0 0,-9-1-4 0 0,0 0 0 0 0,0 0 1 0 0,1-1-1 0 0,-1 1 0 0 0,0 0 0 0 0,0 1 0 0 0,0-1 0 0 0,0 0 0 0 0,0 0 0 0 0,0 0 0 0 0,0 1 1 0 0,-1-1-1 0 0,1 0 0 0 0,0 1 0 0 0,-1-1 0 0 0,1 1 0 0 0,-1-1 0 0 0,1 1 0 0 0,-1-1 0 0 0,0 1 1 0 0,0-1-1 0 0,1 1 0 0 0,-1-1 0 0 0,0 1 0 0 0,0-1 0 0 0,-1 3 0 0 0,0 14-368 0 0,-2 4-28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20.798"/>
    </inkml:context>
    <inkml:brush xml:id="br0">
      <inkml:brushProperty name="width" value="0.1" units="cm"/>
      <inkml:brushProperty name="height" value="0.1" units="cm"/>
      <inkml:brushProperty name="color" value="#E71224"/>
    </inkml:brush>
  </inkml:definitions>
  <inkml:trace contextRef="#ctx0" brushRef="#br0">20 1 455 0 0,'-8'6'391'0'0,"7"-6"-304"0"0,0 0-1 0 0,1 1 1 0 0,-1-1 0 0 0,1 0-1 0 0,-1 1 1 0 0,0-1 0 0 0,1 1-1 0 0,-1-1 1 0 0,1 1 0 0 0,-1-1-1 0 0,1 1 1 0 0,-1 0 0 0 0,1-1-1 0 0,-1 1 1 0 0,1-1 0 0 0,0 1-1 0 0,-1 0 1 0 0,1 0 0 0 0,0-1-1 0 0,0 1 1 0 0,-1 0 0 0 0,1-1-1 0 0,0 1 1 0 0,0 0 0 0 0,0 0-1 0 0,0-1 1 0 0,0 1 0 0 0,0 0-1 0 0,0 0 1 0 0,0-1 0 0 0,0 1-1 0 0,1 1 1 0 0,0 6-42 0 0,0 0 7 0 0,1-1 0 0 0,0 0 0 0 0,0 0 0 0 0,0 0 0 0 0,6 12 0 0 0,-4-13-52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21.918"/>
    </inkml:context>
    <inkml:brush xml:id="br0">
      <inkml:brushProperty name="width" value="0.1" units="cm"/>
      <inkml:brushProperty name="height" value="0.1" units="cm"/>
      <inkml:brushProperty name="color" value="#E71224"/>
    </inkml:brush>
  </inkml:definitions>
  <inkml:trace contextRef="#ctx0" brushRef="#br0">2779 77 1839 0 0,'-2'-1'72'0'0,"1"0"-45"0"0,1 0 0 0 0,-1 1 0 0 0,0-1-1 0 0,1 0 1 0 0,-1 1 0 0 0,0-1 0 0 0,0 1 0 0 0,0-1 0 0 0,1 1 0 0 0,-1-1 0 0 0,0 1-1 0 0,0-1 1 0 0,0 1 0 0 0,0 0 0 0 0,0 0 0 0 0,0-1 0 0 0,0 1 0 0 0,0 0-1 0 0,0 0 1 0 0,0 0 0 0 0,0 0 0 0 0,0 0 0 0 0,0 0 0 0 0,0 0 0 0 0,0 1 0 0 0,1-1-1 0 0,-1 0 1 0 0,-2 1 0 0 0,-6 4 315 0 0,1-1 0 0 0,-2 0-1 0 0,1 0 1 0 0,0-1 0 0 0,-16 3-1 0 0,-8 3 182 0 0,23-7-246 0 0,-1 0 0 0 0,1 0 0 0 0,-1-1 0 0 0,1-1-1 0 0,0 0 1 0 0,-1 0 0 0 0,-12-3 0 0 0,-22 1 430 0 0,36 1-593 0 0,0 0 0 0 0,0 0 0 0 0,0-1 0 0 0,-9-2 0 0 0,10 1 107 0 0,-1 1 1 0 0,1 0-1 0 0,-1 1 0 0 0,-9-1 0 0 0,-160-8 1669 0 0,115 8-1410 0 0,20 3-227 0 0,-42-3-1 0 0,5-1 59 0 0,-41-5 377 0 0,50 2-273 0 0,-42-5-11 0 0,-45 13-261 0 0,146-2-145 0 0,-36 1 26 0 0,-20 1 16 0 0,-170 22 88 0 0,-68 1 103 0 0,267-23-216 0 0,-7-1 206 0 0,-51-5 0 0 0,46 0 21 0 0,-55-11 254 0 0,86 13-381 0 0,0-1 1 0 0,0-1 0 0 0,0-1 0 0 0,1-1 0 0 0,-1-1 0 0 0,2 0-1 0 0,-22-12 1 0 0,30 14-74 0 0,1 1 1 0 0,-1 0-1 0 0,0 1 0 0 0,1 0 0 0 0,-2 1 1 0 0,1 0-1 0 0,0 0 0 0 0,0 1 0 0 0,-1 1 1 0 0,-9 0-1 0 0,12 0-70 0 0,0 1 0 0 0,0 1 0 0 0,0-1 0 0 0,0 1 0 0 0,1 1 0 0 0,-1-1 0 0 0,1 1 0 0 0,-1 0 0 0 0,1 1 0 0 0,0 0 0 0 0,1 0 0 0 0,-1 1 1 0 0,-9 7-1 0 0,-16 21-1038 0 0,12-9-3307 0 0,5-6-742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22.612"/>
    </inkml:context>
    <inkml:brush xml:id="br0">
      <inkml:brushProperty name="width" value="0.1" units="cm"/>
      <inkml:brushProperty name="height" value="0.1" units="cm"/>
      <inkml:brushProperty name="color" value="#E71224"/>
    </inkml:brush>
  </inkml:definitions>
  <inkml:trace contextRef="#ctx0" brushRef="#br0">1451 31 4575 0 0,'-2'-2'37'0'0,"0"0"0"0"0,1 0 0 0 0,-1 0 0 0 0,0 1 0 0 0,0-1 0 0 0,0 0 0 0 0,-1 1 0 0 0,1-1 0 0 0,0 1 0 0 0,0 0 0 0 0,-1 0 0 0 0,1 0 0 0 0,-1 0-1 0 0,1 0 1 0 0,-1 0 0 0 0,1 1 0 0 0,-1-1 0 0 0,1 1 0 0 0,-4-1 0 0 0,-5 2 196 0 0,1-1 0 0 0,-1 0 0 0 0,-16-3 0 0 0,-19 0-88 0 0,-172 7 1633 0 0,-91 4 1339 0 0,210-2-2719 0 0,-212 23 325 0 0,274-22-843 0 0,0 2 0 0 0,1 1 1 0 0,0 1-1 0 0,1 2 0 0 0,0 2 0 0 0,-42 24 1 0 0,43-19-2708 0 0,1 2-940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24.538"/>
    </inkml:context>
    <inkml:brush xml:id="br0">
      <inkml:brushProperty name="width" value="0.1" units="cm"/>
      <inkml:brushProperty name="height" value="0.1" units="cm"/>
      <inkml:brushProperty name="color" value="#E71224"/>
    </inkml:brush>
  </inkml:definitions>
  <inkml:trace contextRef="#ctx0" brushRef="#br0">877 267 919 0 0,'-4'-6'248'0'0,"0"0"-1"0"0,-1 0 0 0 0,0 1 1 0 0,-1-1-1 0 0,1 1 0 0 0,-1 0 1 0 0,0 1-1 0 0,0-1 0 0 0,-12-5 1 0 0,-27-6 847 0 0,1-2 1 0 0,0-1 0 0 0,-80-51-1 0 0,105 58-762 0 0,-1 1-1 0 0,-1 1 0 0 0,0 1 0 0 0,0 1 0 0 0,-1 0 1 0 0,0 2-1 0 0,0 1 0 0 0,-24-3 0 0 0,0 2-264 0 0,-1 3-1 0 0,-90 5 0 0 0,53 9-316 0 0,58-5 82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25.718"/>
    </inkml:context>
    <inkml:brush xml:id="br0">
      <inkml:brushProperty name="width" value="0.1" units="cm"/>
      <inkml:brushProperty name="height" value="0.1" units="cm"/>
      <inkml:brushProperty name="color" value="#E71224"/>
    </inkml:brush>
  </inkml:definitions>
  <inkml:trace contextRef="#ctx0" brushRef="#br0">1408 1 1727 0 0,'-6'5'144'0'0,"0"-1"0"0"0,0 1 0 0 0,-1-1-1 0 0,-13 6 1 0 0,-6 4 207 0 0,23-12-326 0 0,-5 3 50 0 0,-1 1 0 0 0,-1-1 0 0 0,-10 4 0 0 0,17-8 76 0 0,0-1 0 0 0,0 0 1 0 0,-1 0-1 0 0,1 0 0 0 0,0 0 0 0 0,0-1 0 0 0,-1 1 1 0 0,1-1-1 0 0,0 0 0 0 0,0 0 0 0 0,0 0 0 0 0,-6-3 0 0 0,-17-4 1184 0 0,17 7-1244 0 0,0 1-1 0 0,-1 0 0 0 0,1 0 1 0 0,0 1-1 0 0,0 1 1 0 0,-12 2-1 0 0,-19 2 9 0 0,-128 0 1274 0 0,-272-24 659 0 0,359 13-1682 0 0,-146 9 1 0 0,95 11-3464 0 0,83-7-379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26.830"/>
    </inkml:context>
    <inkml:brush xml:id="br0">
      <inkml:brushProperty name="width" value="0.1" units="cm"/>
      <inkml:brushProperty name="height" value="0.1" units="cm"/>
      <inkml:brushProperty name="color" value="#E71224"/>
    </inkml:brush>
  </inkml:definitions>
  <inkml:trace contextRef="#ctx0" brushRef="#br0">1067 186 2759 0 0,'-1'-2'138'0'0,"1"0"-1"0"0,-1 0 0 0 0,0 0 0 0 0,0 0 0 0 0,0 0 0 0 0,0 0 0 0 0,0 1 1 0 0,-1-1-1 0 0,1 0 0 0 0,-1 0 0 0 0,1 1 0 0 0,-1-1 0 0 0,1 1 0 0 0,-1 0 1 0 0,0-1-1 0 0,0 1 0 0 0,0 0 0 0 0,1 0 0 0 0,-1 0 0 0 0,-4-1 0 0 0,-6-4-137 0 0,4 3 20 0 0,1 0 1 0 0,-1-1 0 0 0,1 0 0 0 0,-12-9 0 0 0,8 6 258 0 0,0-1-1 0 0,0 1 1 0 0,-1 1-1 0 0,0 0 1 0 0,0 1-1 0 0,0 0 0 0 0,-1 0 1 0 0,0 2-1 0 0,-15-3 1 0 0,-18-2 325 0 0,-60 0 0 0 0,49 4-461 0 0,-96-14 403 0 0,1-1-28 0 0,118 17-450 0 0,-1 1-1 0 0,-48 5 1 0 0,60-1-131 0 0,1 0-1 0 0,-1 2 1 0 0,1 1-1 0 0,-27 10 1 0 0,17-2-159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27.667"/>
    </inkml:context>
    <inkml:brush xml:id="br0">
      <inkml:brushProperty name="width" value="0.1" units="cm"/>
      <inkml:brushProperty name="height" value="0.1" units="cm"/>
      <inkml:brushProperty name="color" value="#E71224"/>
    </inkml:brush>
  </inkml:definitions>
  <inkml:trace contextRef="#ctx0" brushRef="#br0">2335 0 919 0 0,'0'1'21'0'0,"0"-1"-1"0"0,0 1 0 0 0,0-1 1 0 0,0 1-1 0 0,-1-1 0 0 0,1 1 0 0 0,0-1 1 0 0,0 1-1 0 0,-1-1 0 0 0,1 0 0 0 0,0 1 1 0 0,-1-1-1 0 0,1 1 0 0 0,0-1 0 0 0,-1 0 1 0 0,1 1-1 0 0,-1-1 0 0 0,1 0 0 0 0,0 0 1 0 0,-1 1-1 0 0,1-1 0 0 0,-1 0 1 0 0,1 0-1 0 0,-1 1 0 0 0,1-1 0 0 0,-1 0 1 0 0,1 0-1 0 0,-1 0 0 0 0,1 0 0 0 0,-1 0 1 0 0,1 0-1 0 0,-1 0 0 0 0,0 0 0 0 0,-23-1 179 0 0,16 0-239 0 0,-6 2 216 0 0,-1 1 0 0 0,1-1 0 0 0,0 2 0 0 0,0 0 0 0 0,0 1 0 0 0,1 0 0 0 0,-1 1 0 0 0,-16 9 0 0 0,19-11-27 0 0,0 0-1 0 0,-1 0 0 0 0,1-1 1 0 0,0-1-1 0 0,-1 0 0 0 0,1-1 1 0 0,-23-2-1 0 0,2 1 97 0 0,9 0 371 0 0,0-2 0 0 0,0 0-1 0 0,-27-8 1 0 0,6 1-19 0 0,9 3-154 0 0,0 3 0 0 0,0 0 0 0 0,-60 3 0 0 0,-275 5 675 0 0,252-4-788 0 0,-497 24 491 0 0,536-19-794 0 0,-3 3-1224 0 0,1 3-1 0 0,-146 41 0 0 0,160-32-2385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30.612"/>
    </inkml:context>
    <inkml:brush xml:id="br0">
      <inkml:brushProperty name="width" value="0.1" units="cm"/>
      <inkml:brushProperty name="height" value="0.1" units="cm"/>
      <inkml:brushProperty name="color" value="#E71224"/>
    </inkml:brush>
  </inkml:definitions>
  <inkml:trace contextRef="#ctx0" brushRef="#br0">3379 101 1639 0 0,'0'0'-8'0'0,"0"0"-1"0"0,0 0 0 0 0,0 0 0 0 0,-1 1 0 0 0,1-1 0 0 0,0 0 0 0 0,0 0 0 0 0,0 1 1 0 0,0-1-1 0 0,0 0 0 0 0,0 0 0 0 0,-1 0 0 0 0,1 0 0 0 0,0 1 0 0 0,0-1 0 0 0,0 0 0 0 0,0 0 1 0 0,-1 0-1 0 0,1 0 0 0 0,0 1 0 0 0,0-1 0 0 0,0 0 0 0 0,-1 0 0 0 0,1 0 0 0 0,0 0 0 0 0,0 0 1 0 0,-1 0-1 0 0,1 0 0 0 0,0 0 0 0 0,0 0 0 0 0,-1 0 0 0 0,1 0 0 0 0,0 0 0 0 0,0 0 0 0 0,0 0 1 0 0,-1 0-1 0 0,1 0 0 0 0,0 0 0 0 0,0 0 0 0 0,-1 0 0 0 0,1 0 0 0 0,0 0 0 0 0,0 0 1 0 0,-1-1-1 0 0,1 1 0 0 0,0 0 0 0 0,0 0 0 0 0,0 0 0 0 0,0 0 0 0 0,-1 0 0 0 0,1-1 0 0 0,0 1 1 0 0,0 0-1 0 0,0 0 0 0 0,0 0 0 0 0,-1-1 0 0 0,-11-8-42 0 0,11 7 271 0 0,0 0 0 0 0,-1 0 1 0 0,0 0-1 0 0,1 1 0 0 0,-1-1 0 0 0,0 0 0 0 0,0 1 0 0 0,1 0 1 0 0,-1-1-1 0 0,-1 1 0 0 0,1 0 0 0 0,0 0 0 0 0,0 0 0 0 0,-3-1 1 0 0,1 2-52 0 0,1 0 0 0 0,0 0 1 0 0,0 0-1 0 0,0 0 1 0 0,-1 1-1 0 0,1-1 1 0 0,0 1-1 0 0,0 0 1 0 0,-5 2-1 0 0,-1-1-135 0 0,1 0-1 0 0,0 0 0 0 0,-1-1 1 0 0,1 0-1 0 0,-1 0 0 0 0,-14-2 1 0 0,-52-9 829 0 0,56 6-555 0 0,-1 2-1 0 0,0-1 1 0 0,-27 2-1 0 0,-19 3 117 0 0,-1-4 1 0 0,-67-9-1 0 0,101 7-224 0 0,5 0 24 0 0,-29 0 0 0 0,-22 1-64 0 0,-98-18 1 0 0,68 7-71 0 0,69 11-14 0 0,-42 3-1 0 0,37 1-45 0 0,0 1 81 0 0,-55 9-1 0 0,14 0 31 0 0,21-4 106 0 0,-129-5 0 0 0,63-8-201 0 0,-1 6-1 0 0,-167 22 0 0 0,243-18-36 0 0,-90-4 0 0 0,-54-17 26 0 0,55 3-13 0 0,100 12 12 0 0,0 2-1 0 0,0 2 1 0 0,-53 10 0 0 0,-132 34-409 0 0,175-35-36 0 0</inkml:trace>
  <inkml:trace contextRef="#ctx0" brushRef="#br0" timeOffset="1">131 103 919 0 0,'-6'2'80'0'0,"-2"4"-80"0"0,4-2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59.335"/>
    </inkml:context>
    <inkml:brush xml:id="br0">
      <inkml:brushProperty name="width" value="0.1" units="cm"/>
      <inkml:brushProperty name="height" value="0.1" units="cm"/>
      <inkml:brushProperty name="color" value="#E71224"/>
    </inkml:brush>
  </inkml:definitions>
  <inkml:trace contextRef="#ctx0" brushRef="#br0">2751 83 943 0 0,'-1'-15'179'0'0,"1"13"-138"0"0,0 1 1 0 0,0-1-1 0 0,0 0 1 0 0,0 1-1 0 0,0-1 1 0 0,0 1-1 0 0,0-1 1 0 0,1 0-1 0 0,-1 1 1 0 0,0-1-1 0 0,2-2 0 0 0,-2 4 9 0 0,3-7 593 0 0,-1 1 0 0 0,1-1 0 0 0,-2 1 0 0 0,2-8-1 0 0,-3 14-619 0 0,0 0 0 0 0,0-1-1 0 0,0 1 1 0 0,0 0 0 0 0,0 0-1 0 0,0-1 1 0 0,0 1 0 0 0,0 0-1 0 0,0 0 1 0 0,0 0 0 0 0,0-1-1 0 0,0 1 1 0 0,-1 0 0 0 0,1 0-1 0 0,0 0 1 0 0,0-1 0 0 0,0 1-1 0 0,0 0 1 0 0,0 0 0 0 0,-1 0-1 0 0,1 0 1 0 0,0-1 0 0 0,0 1-1 0 0,0 0 1 0 0,-1 0 0 0 0,1 0-1 0 0,0 0 1 0 0,0 0 0 0 0,0 0-1 0 0,-1 0 1 0 0,1 0 0 0 0,0 0-1 0 0,0 0 1 0 0,-1-1 0 0 0,1 1-1 0 0,0 0 1 0 0,0 0 0 0 0,-13 3 565 0 0,-10 8 118 0 0,18-10-600 0 0,0 1-1 0 0,1 0 0 0 0,-1-1 1 0 0,0 0-1 0 0,0 0 0 0 0,0-1 0 0 0,0 1 1 0 0,0-1-1 0 0,-10-1 0 0 0,7 1 18 0 0,-12 0 44 0 0,0 1 0 0 0,0 0 1 0 0,1 1-1 0 0,-1 2 0 0 0,0 0 0 0 0,-24 9 0 0 0,-57 18 420 0 0,24-8-354 0 0,57-17-149 0 0,-1-2 1 0 0,1 0-1 0 0,-1-1 0 0 0,0-2 1 0 0,-28 0-1 0 0,-15 4 157 0 0,47-2-161 0 0,-1-1 0 0 0,-24-2-1 0 0,-47 4 209 0 0,56-3-145 0 0,26 0-114 0 0,1 0 0 0 0,-1-1 0 0 0,1 0 0 0 0,-9-1 0 0 0,-104-11 707 0 0,105 12-673 0 0,1 1 0 0 0,-26 4 0 0 0,23-3-65 0 0,-53 9 57 0 0,-55 5 87 0 0,39-7 2 0 0,63-5-96 0 0,-1-2-1 0 0,1 0 0 0 0,-1-1 1 0 0,0-1-1 0 0,-23-4 0 0 0,-189-23 512 0 0,-56 24-476 0 0,1 18 8 0 0,207-10-84 0 0,28 0-413 0 0,1 3 0 0 0,-1 1-1 0 0,-59 20 1 0 0,70-15-4097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31.818"/>
    </inkml:context>
    <inkml:brush xml:id="br0">
      <inkml:brushProperty name="width" value="0.1" units="cm"/>
      <inkml:brushProperty name="height" value="0.1" units="cm"/>
      <inkml:brushProperty name="color" value="#E71224"/>
    </inkml:brush>
  </inkml:definitions>
  <inkml:trace contextRef="#ctx0" brushRef="#br0">2646 172 4287 0 0,'-1'-4'102'0'0,"-2"1"0"0"0,1-1-1 0 0,0 0 1 0 0,-1 1-1 0 0,1 0 1 0 0,-1-1 0 0 0,0 1-1 0 0,0 0 1 0 0,-1 1-1 0 0,1-1 1 0 0,0 0 0 0 0,-1 1-1 0 0,0 0 1 0 0,1 0 0 0 0,-1 0-1 0 0,0 0 1 0 0,0 0-1 0 0,0 1 1 0 0,0 0 0 0 0,-1 0-1 0 0,-5-1 1 0 0,-11-1-40 0 0,0 1 0 0 0,-1 1 0 0 0,-23 2 0 0 0,16-1 382 0 0,-277 16 1348 0 0,252-11-1567 0 0,0-3-1 0 0,0-1 0 0 0,0-4 0 0 0,0-1 0 0 0,-77-17 1 0 0,63 8 90 0 0,-1 3 1 0 0,0 3-1 0 0,0 3 1 0 0,-85 7-1 0 0,122-3-253 0 0,-51-5 0 0 0,40 2-13 0 0,-116-21 333 0 0,129 18-313 0 0,-56-9 133 0 0,-136-6 1 0 0,167 20-113 0 0,0 3 0 0 0,-1 2 0 0 0,-85 17 0 0 0,100-13-93 0 0,-90 23-301 0 0,105-24-57 0 0,1 2 0 0 0,1 0 0 0 0,-26 15 1 0 0,15-4-3850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32.895"/>
    </inkml:context>
    <inkml:brush xml:id="br0">
      <inkml:brushProperty name="width" value="0.1" units="cm"/>
      <inkml:brushProperty name="height" value="0.1" units="cm"/>
      <inkml:brushProperty name="color" value="#E71224"/>
    </inkml:brush>
  </inkml:definitions>
  <inkml:trace contextRef="#ctx0" brushRef="#br0">2831 156 2959 0 0,'-14'-6'296'0'0,"0"1"-1"0"0,0 0 0 0 0,0 1 1 0 0,0 0-1 0 0,0 1 0 0 0,-20-1 1 0 0,-90 0-71 0 0,88 4-150 0 0,20 0 70 0 0,-348 15 2710 0 0,289-9-2488 0 0,-77-2 0 0 0,-75-14-129 0 0,189 8-239 0 0,9 0-68 0 0,0 2 0 0 0,0 0 0 0 0,0 3 0 0 0,-53 10 0 0 0,51-7-389 0 0</inkml:trace>
  <inkml:trace contextRef="#ctx0" brushRef="#br0" timeOffset="1">941 68 3223 0 0,'-54'-10'414'0'0,"-30"-9"1999"0"0,-158-16 0 0 0,96 32-1425 0 0,95 3-733 0 0,25 0-178 0 0,-32 0 48 0 0,-99 11 1 0 0,141-8-122 0 0,0 1 0 0 0,-27 10 0 0 0,12-1-2772 0 0,15-5-367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34.455"/>
    </inkml:context>
    <inkml:brush xml:id="br0">
      <inkml:brushProperty name="width" value="0.1" units="cm"/>
      <inkml:brushProperty name="height" value="0.1" units="cm"/>
      <inkml:brushProperty name="color" value="#E71224"/>
    </inkml:brush>
  </inkml:definitions>
  <inkml:trace contextRef="#ctx0" brushRef="#br0">1511 104 2271 0 0,'0'-10'304'0'0,"-1"0"-1"0"0,0-1 0 0 0,0 1 0 0 0,-3-12 0 0 0,3 20-248 0 0,1 0 0 0 0,0 0 0 0 0,-1 0 0 0 0,0 0-1 0 0,1 1 1 0 0,-1-1 0 0 0,0 0 0 0 0,0 0 0 0 0,0 0-1 0 0,0 1 1 0 0,0-1 0 0 0,-1 1 0 0 0,1-1 0 0 0,0 1-1 0 0,-1-1 1 0 0,1 1 0 0 0,-1-1 0 0 0,1 1 0 0 0,-1 0-1 0 0,0 0 1 0 0,1 0 0 0 0,-1 0 0 0 0,0 0 0 0 0,0 1-1 0 0,0-1 1 0 0,0 0 0 0 0,0 1 0 0 0,0-1 0 0 0,-2 1-1 0 0,-2 1 28 0 0,-1 0 0 0 0,1 1 0 0 0,0 0 0 0 0,0 0 0 0 0,0 1 0 0 0,0-1 0 0 0,0 1-1 0 0,1 1 1 0 0,-9 5 0 0 0,6-4-53 0 0,-9 4-19 0 0,0 0 0 0 0,0-1-1 0 0,-1-1 1 0 0,0 0-1 0 0,-1-2 1 0 0,0 0 0 0 0,0-1-1 0 0,0-1 1 0 0,-21 1-1 0 0,-49 4 539 0 0,-144 10 504 0 0,178-17-862 0 0,0-2-1 0 0,-68-10 0 0 0,-65-22 206 0 0,-22-4 18 0 0,168 32-474 0 0,-1 2-1 0 0,-61 3 0 0 0,63 4-89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36.003"/>
    </inkml:context>
    <inkml:brush xml:id="br0">
      <inkml:brushProperty name="width" value="0.1" units="cm"/>
      <inkml:brushProperty name="height" value="0.1" units="cm"/>
      <inkml:brushProperty name="color" value="#E71224"/>
    </inkml:brush>
  </inkml:definitions>
  <inkml:trace contextRef="#ctx0" brushRef="#br0">1291 7 1151 0 0,'0'1'50'0'0,"0"1"-1"0"0,-1-1 1 0 0,1 1-1 0 0,0-1 0 0 0,-1 0 1 0 0,1 1-1 0 0,-1-1 0 0 0,0 0 1 0 0,1 1-1 0 0,-1-1 0 0 0,0 0 1 0 0,0 0-1 0 0,1 0 0 0 0,-1 1 1 0 0,0-1-1 0 0,0 0 1 0 0,-1 0-1 0 0,1-1 0 0 0,0 1 1 0 0,0 0-1 0 0,0 0 0 0 0,-1 0 1 0 0,1-1-1 0 0,0 1 0 0 0,0-1 1 0 0,-1 1-1 0 0,1-1 0 0 0,-1 1 1 0 0,1-1-1 0 0,-2 0 0 0 0,-4 2 240 0 0,1-1 0 0 0,-1-1 0 0 0,1 1 0 0 0,-1-1 0 0 0,-10-1 0 0 0,11 1-143 0 0,0-1 0 0 0,0 2 0 0 0,0-1-1 0 0,0 1 1 0 0,0 0 0 0 0,0 0-1 0 0,1 0 1 0 0,-7 3 0 0 0,-47 22 70 0 0,8-3-216 0 0,25-15 157 0 0,0-1-1 0 0,0-1 0 0 0,0-2 0 0 0,-1 0 0 0 0,0-2 0 0 0,0-1 0 0 0,0-1 0 0 0,1-1 1 0 0,-36-6-1 0 0,-47-10 1160 0 0,-198-59 1 0 0,283 68-1341 0 0,-1 2 1 0 0,0 1-1 0 0,0 1 0 0 0,0 1 0 0 0,-1 2 1 0 0,1 0-1 0 0,-1 2 0 0 0,1 0 0 0 0,-42 9 1 0 0,34-3-327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37.041"/>
    </inkml:context>
    <inkml:brush xml:id="br0">
      <inkml:brushProperty name="width" value="0.1" units="cm"/>
      <inkml:brushProperty name="height" value="0.1" units="cm"/>
      <inkml:brushProperty name="color" value="#E71224"/>
    </inkml:brush>
  </inkml:definitions>
  <inkml:trace contextRef="#ctx0" brushRef="#br0">2853 4 2815 0 0,'-7'-2'156'0'0,"1"1"-1"0"0,0 1 1 0 0,0 0-1 0 0,-1-1 1 0 0,1 2-1 0 0,0-1 0 0 0,0 1 1 0 0,0 0-1 0 0,-1 0 1 0 0,1 1-1 0 0,0-1 1 0 0,1 2-1 0 0,-12 4 0 0 0,-5 5-126 0 0,1 0 0 0 0,-26 21-1 0 0,-5 3 22 0 0,31-25 16 0 0,0-1 0 0 0,0-1-1 0 0,-1-1 1 0 0,0-1 0 0 0,-1 0-1 0 0,0-2 1 0 0,-27 3 0 0 0,2 2 408 0 0,34-6-290 0 0,0-1 0 0 0,-20 2 0 0 0,-64 0 447 0 0,-122 12 106 0 0,-94 30-305 0 0,270-41-327 0 0,-1-2-1 0 0,0-2 0 0 0,-46-4 1 0 0,-135-21 488 0 0,-3 0 548 0 0,172 20-1018 0 0,-271-22 802 0 0,321 24-925 0 0,-231-25-161 0 0,203 25 98 0 0,0 1 1 0 0,0 2-1 0 0,1 1 0 0 0,-63 14 1 0 0,37 0-940 0 0,-3 0-2706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46.727"/>
    </inkml:context>
    <inkml:brush xml:id="br0">
      <inkml:brushProperty name="width" value="0.1" units="cm"/>
      <inkml:brushProperty name="height" value="0.1" units="cm"/>
      <inkml:brushProperty name="color" value="#E71224"/>
    </inkml:brush>
  </inkml:definitions>
  <inkml:trace contextRef="#ctx0" brushRef="#br0">1180 45 919 0 0,'-15'-5'146'0'0,"-1"0"-1"0"0,0 0 0 0 0,0 2 0 0 0,0 0 0 0 0,-30-1 1 0 0,-80 8 1377 0 0,23 1-934 0 0,78-6-222 0 0,-45-8 0 0 0,18 1-5 0 0,17 12-36 0 0,144-6 768 0 0,80 1-882 0 0,210 0-212 0 0,-337-1-1 0 0,88-5 152 0 0,-142 6-146 0 0,8 0 261 0 0,-30 6-95 0 0,-24 2-93 0 0,-63 5-1 0 0,26-5-8 0 0,67-6-48 0 0,-313 37 465 0 0,-2-21-161 0 0,46-20 258 0 0,25-4-145 0 0,213 6-397 0 0,4-2-37 0 0,20 2 21 0 0,1 0 0 0 0,-1 1-1 0 0,0 0 1 0 0,-18 3 0 0 0,33-3-25 0 0,0 0 0 0 0,0 0 0 0 0,1 0 0 0 0,-1 0 0 0 0,0 0 1 0 0,0 0-1 0 0,0 1 0 0 0,0-1 0 0 0,0 0 0 0 0,0 0 0 0 0,0 0 0 0 0,0 0 1 0 0,0 0-1 0 0,0 0 0 0 0,0 0 0 0 0,0 0 0 0 0,0 0 0 0 0,0 0 0 0 0,0 0 1 0 0,0 0-1 0 0,0 0 0 0 0,0 0 0 0 0,0 1 0 0 0,0-1 0 0 0,0 0 1 0 0,0 0-1 0 0,0 0 0 0 0,0 0 0 0 0,0 0 0 0 0,0 0 0 0 0,0 0 0 0 0,0 0 1 0 0,0 0-1 0 0,0 0 0 0 0,0 0 0 0 0,0 0 0 0 0,0 0 0 0 0,0 1 0 0 0,0-1 1 0 0,0 0-1 0 0,0 0 0 0 0,0 0 0 0 0,0 0 0 0 0,0 0 0 0 0,0 0 0 0 0,-1 0 1 0 0,1 0-1 0 0,0 0 0 0 0,0 0 0 0 0,0 0 0 0 0,0 0 0 0 0,0 0 1 0 0,0 0-1 0 0,0 0 0 0 0,0 0 0 0 0,0 0 0 0 0,0 0 0 0 0,0 0 0 0 0,0 0 1 0 0,0 0-1 0 0,-1 0 0 0 0,1 0 0 0 0,0 0 0 0 0,0 0 0 0 0,0 0 0 0 0,0 0 1 0 0,0 0-1 0 0,9 4 1 0 0,12 3-2 0 0,79 8 69 0 0,159 5 0 0 0,-129-10-40 0 0,137 28 0 0 0,-149-19-20 0 0,-76-13-8 0 0,0-1 0 0 0,0-3 0 0 0,1-1 0 0 0,-1-3 0 0 0,1-1 0 0 0,47-10 0 0 0,86-15 0 0 0,-260 19 0 0 0,-129 20 0 0 0,35-2 0 0 0,-46-6 54 0 0,148 1-51 0 0,1 3 1 0 0,-88 20-1 0 0,130-18 48 0 0,20-5-12 0 0,10-3-22 0 0,4-1-6 0 0,179-21 130 0 0,-134 19-78 0 0,90 5-1 0 0,-17 10-62 0 0,73 7 0 0 0,-146-18 0 0 0,-1-2 0 0 0,56-6 0 0 0,-97 5 11 0 0,1 1 0 0 0,-1-1-1 0 0,1 0 1 0 0,7-4-1 0 0,-12 5-8 0 0,0 0-1 0 0,1 0 0 0 0,-1 0 1 0 0,0 0-1 0 0,1 0 1 0 0,-1 0-1 0 0,0-1 0 0 0,0 1 1 0 0,1 0-1 0 0,-1 0 1 0 0,0 0-1 0 0,0-1 0 0 0,0 1 1 0 0,1 0-1 0 0,-1 0 0 0 0,0-1 1 0 0,0 1-1 0 0,0 0 1 0 0,1 0-1 0 0,-1-1 0 0 0,0 1 1 0 0,0 0-1 0 0,0-1 1 0 0,0 1-1 0 0,0 0 0 0 0,0 0 1 0 0,0-1-1 0 0,0 1 0 0 0,0-1 1 0 0,0 0 0 0 0,-1 1 0 0 0,1-1-1 0 0,-1 0 1 0 0,0 0 0 0 0,1 1 0 0 0,-1-1 0 0 0,0 1 0 0 0,1-1-1 0 0,-1 0 1 0 0,0 1 0 0 0,0-1 0 0 0,1 1 0 0 0,-1 0 0 0 0,0-1-1 0 0,-2 0 1 0 0,-4-1 7 0 0,0 0 1 0 0,0 0-1 0 0,0 0 0 0 0,0 1 0 0 0,-1 0 0 0 0,-9-1 0 0 0,-48 3 7 0 0,37 1-20 0 0,-65 4-91 0 0,-105 20 0 0 0,129-14-155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5:58.599"/>
    </inkml:context>
    <inkml:brush xml:id="br0">
      <inkml:brushProperty name="width" value="0.1" units="cm"/>
      <inkml:brushProperty name="height" value="0.1" units="cm"/>
      <inkml:brushProperty name="color" value="#E71224"/>
    </inkml:brush>
  </inkml:definitions>
  <inkml:trace contextRef="#ctx0" brushRef="#br0">1 37 1583 0 0,'0'-1'10'0'0,"1"1"-1"0"0,0-1 0 0 0,-1 1 1 0 0,1-1-1 0 0,0 0 0 0 0,0 1 1 0 0,-1 0-1 0 0,1-1 0 0 0,0 1 1 0 0,0-1-1 0 0,0 1 0 0 0,0 0 1 0 0,-1 0-1 0 0,1-1 0 0 0,0 1 1 0 0,0 0-1 0 0,0 0 0 0 0,0 0 1 0 0,0 0-1 0 0,0 0 0 0 0,-1 0 1 0 0,1 0-1 0 0,0 0 0 0 0,0 0 1 0 0,0 1-1 0 0,0-1 0 0 0,0 0 1 0 0,0 1-1 0 0,-1-1 0 0 0,1 0 1 0 0,1 1-1 0 0,11 8-8 0 0,-10-7 51 0 0,-1 0-1 0 0,1-1 1 0 0,-1 1-1 0 0,1 0 1 0 0,-1-1-1 0 0,1 0 1 0 0,0 0-1 0 0,0 0 1 0 0,-1 0-1 0 0,1 0 1 0 0,0-1-1 0 0,0 1 1 0 0,0-1 0 0 0,0 1-1 0 0,0-1 1 0 0,0 0-1 0 0,0-1 1 0 0,3 1-1 0 0,29-3 593 0 0,1 2 0 0 0,-1 1 0 0 0,53 7 0 0 0,-44-3-211 0 0,71-1-1 0 0,37-4 116 0 0,-92 2-199 0 0,107-11 0 0 0,-43-3-3 0 0,72 4-130 0 0,-132 10-131 0 0,21 0-31 0 0,133-16-1 0 0,-165 10 10 0 0,95 2 0 0 0,8 1 11 0 0,137-9-10 0 0,-85 15 0 0 0,-86-6 23 0 0,-34-2-19 0 0,88 18 173 0 0,-130-9-213 0 0,22 1-28 0 0,100-2 0 0 0,30 0 159 0 0,-48 2-54 0 0,-78-6-71 0 0,214-4 252 0 0,-239 5-270 0 0,1 2 0 0 0,-1 2 0 0 0,64 14 0 0 0,-96-16-16 0 0,142 23 0 0 0,109 9 11 0 0,-208-25 7 0 0,0 3 0 0 0,64 23-1 0 0,130 27-17 0 0,-232-59 0 0 0,13 2-1 0 0,0-3-1 0 0,34 0 0 0 0,39 4 61 0 0,220 33-49 0 0,-247-28 19 0 0,87 9 6 0 0,-134-18-35 0 0,-21-1 0 0 0,-1-1 0 0 0,1-1 0 0 0,18 0 0 0 0,-27 0 2 0 0,-1 0-1 0 0,0 0 0 0 0,0-1 0 0 0,1 1 0 0 0,-1 0 1 0 0,0 0-1 0 0,0-1 0 0 0,1 1 0 0 0,-1-1 1 0 0,0 1-1 0 0,0-1 0 0 0,0 1 0 0 0,2-2 0 0 0,-3 1 1 0 0,0 1 0 0 0,-1-1-1 0 0,1 1 1 0 0,0-1 0 0 0,0 0-1 0 0,-1 1 1 0 0,1-1 0 0 0,0 1-1 0 0,-1-1 1 0 0,1 1 0 0 0,-1-1 0 0 0,1 1-1 0 0,0 0 1 0 0,-1-1 0 0 0,1 1-1 0 0,-1 0 1 0 0,1-1 0 0 0,-1 1-1 0 0,0 0 1 0 0,1-1 0 0 0,-1 1-1 0 0,1 0 1 0 0,-1 0 0 0 0,1 0-1 0 0,-1 0 1 0 0,0-1 0 0 0,0 1-1 0 0,-5-1 8 0 0,0 0 0 0 0,0 0-1 0 0,0 0 1 0 0,-1 0 0 0 0,1 1-1 0 0,0 0 1 0 0,-12 2 0 0 0,-6 0-4 0 0,-5-3 14 0 0,0-1 0 0 0,-55-12 0 0 0,-53-23-25 0 0,22 5 19 0 0,82 25 34 0 0,0 2 0 0 0,0 1 0 0 0,0 2 0 0 0,-44 2 0 0 0,-134 24 113 0 0,138-15-155 0 0,-142-2 0 0 0,-3 0 6 0 0,-214 38 42 0 0,239-39-53 0 0,-1 0 0 0 0,-136 34 64 0 0,285-34-64 0 0,-78 1 0 0 0,-44-13 0 0 0,62 2 0 0 0,-243 5 0 0 0,308-1 0 0 0,0-2 0 0 0,-40-7 0 0 0,-79-20 0 0 0,90 14 0 0 0,0 4 0 0 0,-75-4 0 0 0,-123 22 0 0 0,131 0-1 0 0,-23 1 4 0 0,128-4-11 0 0,0 0 0 0 0,0 2 0 0 0,-31 11 0 0 0,20-2-623 0 0,-51 27 0 0 0,50-22-2757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6:32.534"/>
    </inkml:context>
    <inkml:brush xml:id="br0">
      <inkml:brushProperty name="width" value="0.1" units="cm"/>
      <inkml:brushProperty name="height" value="0.1" units="cm"/>
      <inkml:brushProperty name="color" value="#E71224"/>
    </inkml:brush>
  </inkml:definitions>
  <inkml:trace contextRef="#ctx0" brushRef="#br0">406 1499 2959 0 0,'-4'-14'515'0'0,"18"-7"1898"0"0,-12 8 179 0 0,-2 5-389 0 0,5 13-622 0 0,-4-4-1506 0 0,0 0-1 0 0,-1 0 1 0 0,1 0-1 0 0,0 0 0 0 0,0 0 1 0 0,1 0-1 0 0,-1 0 1 0 0,0 0-1 0 0,0 0 0 0 0,0-1 1 0 0,1 1-1 0 0,-1 0 1 0 0,0-1-1 0 0,1 1 1 0 0,-1-1-1 0 0,0 1 0 0 0,1-1 1 0 0,-1 0-1 0 0,1 0 1 0 0,-1 0-1 0 0,2 1 0 0 0,-1-1 16 0 0,1 0-1 0 0,-1 0 0 0 0,0 0 0 0 0,0-1 1 0 0,0 1-1 0 0,0 0 0 0 0,0-1 0 0 0,0 1 1 0 0,0-1-1 0 0,0 0 0 0 0,0 0 1 0 0,0 1-1 0 0,0-1 0 0 0,2-2 0 0 0,-2 2 0 0 0,0 0 0 0 0,0-1 0 0 0,1 1 0 0 0,-1 0 0 0 0,1 0 0 0 0,-1 1 0 0 0,1-1 0 0 0,-1 0 0 0 0,1 1 0 0 0,-1 0 0 0 0,1-1 0 0 0,-1 1 0 0 0,1 0 0 0 0,3 1 0 0 0,38 6 696 0 0,-10 2-529 0 0,-27-6-197 0 0,1-1 0 0 0,-1 0 0 0 0,1 0 0 0 0,-1-1 0 0 0,1 0 0 0 0,0 0 0 0 0,-1-1 0 0 0,1 0 0 0 0,0 0 0 0 0,11-2 1 0 0,73-15 1003 0 0,-79 15-955 0 0,0 2-1 0 0,-1-1 0 0 0,1 2 0 0 0,0-1 0 0 0,15 4 0 0 0,4 7-40 0 0,8 0-2 0 0,-5-5-25 0 0,0 0 145 0 0,64 3 1 0 0,-63-9-32 0 0,185 7 660 0 0,-186-5-720 0 0,1-2 0 0 0,-1-1 0 0 0,61-9 0 0 0,77-3 514 0 0,-84 9-304 0 0,103 1-51 0 0,-139 4-174 0 0,-14 1-30 0 0,-6-3-29 0 0,-22 0-9 0 0,0 0 0 0 0,0 1 0 0 0,11 1 0 0 0,-15 0 5 0 0,0-1 0 0 0,1 0 0 0 0,-1 0 0 0 0,10-2 0 0 0,-11 1 1 0 0,0 0 1 0 0,0 0 0 0 0,0 1-1 0 0,1 0 1 0 0,-1 0-1 0 0,11 3 1 0 0,152 31 59 0 0,-147-31-74 0 0,40 3 0 0 0,-15-3 55 0 0,114 13 90 0 0,-10-9-12 0 0,-131-7-114 0 0,1 0 0 0 0,0-1 0 0 0,23-4-1 0 0,37-2 24 0 0,92 1 1539 0 0,3 12-1891 0 0,-89-1-634 0 0,-37-1 941 0 0,-30-2 0 0 0,0 0 0 0 0,24-2 0 0 0,111-9 124 0 0,-91 2-361 0 0,264-18 2817 0 0,-8 43-4471 0 0,-280-16 1891 0 0,63-3 0 0 0,-26-2 0 0 0,315 21 63 0 0,-359-15-62 0 0,-32-3-1 0 0,81 6 63 0 0,1-3-1 0 0,113-10 1 0 0,-73-3 13 0 0,129 7-1 0 0,-141 4-25 0 0,2 1-38 0 0,97-2-2 0 0,60-17 43 0 0,-187 19-33 0 0,87 12-1 0 0,17 1 6 0 0,37-18-23 0 0,-175 2 7 0 0,85 4 44 0 0,-69 0-53 0 0,101 15 5 0 0,2 0 54 0 0,-166-18-59 0 0,262 0 0 0 0,69 2 0 0 0,-290 0 0 0 0,-18-1 0 0 0,47 6 0 0 0,-28 0 16 0 0,0-1 0 0 0,1-3 0 0 0,49-2 0 0 0,13-11-16 0 0,-23 2 0 0 0,50 5 33 0 0,137 15-1 0 0,-255-11-33 0 0,224-6 71 0 0,-127-1-76 0 0,300 7 6 0 0,-203 4 64 0 0,-17-19-64 0 0,-84 4 0 0 0,74-2 0 0 0,-152 11 18 0 0,-1 1 1 0 0,38 6-1 0 0,-27-3-9 0 0,201 0 44 0 0,16-12 75 0 0,128 15 9 0 0,-302-2-127 0 0,-28-5 40 0 0,61-7 0 0 0,-41 1-22 0 0,5 1-17 0 0,154-7 42 0 0,-146 13-48 0 0,272-8 54 0 0,-154-1-11 0 0,-107 6-32 0 0,206 1 112 0 0,-201 2-64 0 0,73-2-64 0 0,-17 2 43 0 0,-62-3-22 0 0,-48 0-6 0 0,-33 2 4 0 0,28 0 0 0 0,1 3 7 0 0,65 5 23 0 0,-92-5-49 0 0,-1-2 0 0 0,30-2 0 0 0,6-1 0 0 0,-10 5 20 0 0,-25-1-5 0 0,-1 0-1 0 0,20-3 1 0 0,31-1-15 0 0,-19 2 0 0 0,-26 1 0 0 0,25 2 0 0 0,24 0 0 0 0,116 2 58 0 0,-147-2-52 0 0,105-7 27 0 0,-34 0-2 0 0,13 3-31 0 0,-68 1 1 0 0,66 2 51 0 0,-31 5-46 0 0,113 23-1 0 0,-169-24-5 0 0,-1-2 0 0 0,1-1 0 0 0,53-5 0 0 0,29 2 0 0 0,13-1 0 0 0,-14 4 31 0 0,4 0 2 0 0,-89-2-33 0 0,0 1 0 0 0,54 9 0 0 0,-46-5 0 0 0,44 1 0 0 0,-19-5 0 0 0,61-1 0 0 0,-13-4 0 0 0,-35 2 0 0 0,46 1 0 0 0,-57 3 0 0 0,-48-2 0 0 0,39-4 0 0 0,-16 0 0 0 0,-13-1 11 0 0,1 0 0 0 0,-1-2 0 0 0,0-1 0 0 0,49-21 0 0 0,-15 6-2 0 0,-48 17 2 0 0,-1-1-1 0 0,0 0 1 0 0,0-1 0 0 0,0-1-1 0 0,-1 0 1 0 0,-1-1 0 0 0,1-1-1 0 0,-2 0 1 0 0,0-1 0 0 0,0 0-1 0 0,13-17 1 0 0,-23 24-4 0 0,-1 1-1 0 0,0 0 0 0 0,1-1 1 0 0,-2 0-1 0 0,1 1 1 0 0,0-1-1 0 0,-1 0 1 0 0,1-8-1 0 0,3-44 93 0 0,-4 29-68 0 0,5-16 43 0 0,17-68 0 0 0,3-27-55 0 0,-25 130-12 0 0,-1 0 0 0 0,0 0 1 0 0,0 0-1 0 0,-1 0 0 0 0,0 1 0 0 0,-1-1 1 0 0,-4-14-1 0 0,-4-3 14 0 0,-14-28 0 0 0,16 38-17 0 0,1-1-1 0 0,0 0 0 0 0,1 0 1 0 0,-8-36-1 0 0,5-33 81 0 0,5 45-70 0 0,-1 1 1 0 0,-18-71 0 0 0,19 98-15 0 0,0 0 0 0 0,-1 0 0 0 0,-13-23 0 0 0,14 30 0 0 0,0 1 0 0 0,-1-1 0 0 0,1 1 0 0 0,-1 0 0 0 0,0 0 0 0 0,0 0 0 0 0,-1 1 0 0 0,1-1 0 0 0,-11-4 0 0 0,0 0 0 0 0,0 2 0 0 0,-1 0 0 0 0,0 1 0 0 0,-1 0 0 0 0,-21-3 0 0 0,-94-10 0 0 0,57 10 0 0 0,38 4 0 0 0,-39-7 0 0 0,-104-1 0 0 0,34 13 0 0 0,-162-1 0 0 0,175-10 0 0 0,21 0 0 0 0,-142-5 0 0 0,-83 3 64 0 0,123-9-40 0 0,-84-4 16 0 0,197 25-40 0 0,-173-8 0 0 0,246 6 0 0 0,-313-13 0 0 0,182 17 24 0 0,-68 2 16 0 0,-29-7-40 0 0,0 0 0 0 0,102 13 0 0 0,-130 0 0 0 0,85-11 0 0 0,-258 29 0 0 0,152-16 0 0 0,187-9 0 0 0,-129 12 0 0 0,89-3 0 0 0,-157-9 0 0 0,-27 1 0 0 0,328-2 0 0 0,-379 12 0 0 0,0-17 24 0 0,109 4 5 0 0,47-16-15 0 0,56 2-17 0 0,-81 13 3 0 0,-1 1 0 0 0,-149-14 0 0 0,-164-8 0 0 0,279 18 0 0 0,14 2 0 0 0,-168-7 0 0 0,-156 13 0 0 0,203 1 0 0 0,199 1 0 0 0,-266 20 0 0 0,293-9 0 0 0,-256-9 0 0 0,54 6 0 0 0,126 1 0 0 0,-86 3 0 0 0,263-12 0 0 0,52-4 0 0 0,-429 14 0 0 0,-109-29 0 0 0,530 12 0 0 0,-468-23 0 0 0,330 16 0 0 0,64 4 0 0 0,-176-20 0 0 0,166 13 0 0 0,-213 4 0 0 0,118 7 0 0 0,-40-16 0 0 0,192 15 0 0 0,0 2 0 0 0,-80 13 0 0 0,-118 33 0 0 0,249-44 0 0 0,-107 25 0 0 0,101-23 0 0 0,0 0 0 0 0,0 2 0 0 0,1 0 0 0 0,-1 1 0 0 0,-13 9 0 0 0,7 0 0 0 0,2 2 0 0 0,0 0 0 0 0,0 1 0 0 0,-27 38 0 0 0,34-40 0 0 0,4-7 0 0 0,0-2 0 0 0,1 0 0 0 0,1 1 0 0 0,0 1 0 0 0,0-1 0 0 0,1 1 0 0 0,0 0 0 0 0,1 0 0 0 0,-7 22 0 0 0,-14 94-32 0 0,22-100 21 0 0,1 1 1 0 0,2 47-1 0 0,3-53 11 0 0,1 0 0 0 0,1 0 0 0 0,1 0 0 0 0,1 0 0 0 0,1-1 0 0 0,1 0 0 0 0,1 0 0 0 0,20 34 0 0 0,40 47 0 0 0,-63-93 0 0 0,-1 0 0 0 0,9 17 0 0 0,-10-17 0 0 0,1 0 0 0 0,0 0 0 0 0,7 10 0 0 0,-11-17 0 0 0,16 22 0 0 0,-17-23 0 0 0,1 0 0 0 0,-1 0 0 0 0,0 0 0 0 0,1 0 0 0 0,-1 0 0 0 0,0 0 0 0 0,0 0 0 0 0,0 0 0 0 0,1 0 0 0 0,-1 0 0 0 0,0 0 0 0 0,-1 1 0 0 0,1-1 0 0 0,0 0 0 0 0,0 0 0 0 0,0 0 0 0 0,-1 0 0 0 0,1 0 0 0 0,0 0 0 0 0,-1 0 0 0 0,1 0 0 0 0,-2 1 0 0 0,-2 6-41 0 0,-1 1 0 0 0,1 0 0 0 0,0-1 1 0 0,1 1-1 0 0,0 1 0 0 0,0-1 0 0 0,1 0 0 0 0,-2 14 0 0 0,-2 26-1906 0 0,2 1-1 0 0,2 0 1 0 0,6 80 0 0 0,2-83 56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36.789"/>
    </inkml:context>
    <inkml:brush xml:id="br0">
      <inkml:brushProperty name="width" value="0.1" units="cm"/>
      <inkml:brushProperty name="height" value="0.1" units="cm"/>
      <inkml:brushProperty name="color" value="#E71224"/>
    </inkml:brush>
  </inkml:definitions>
  <inkml:trace contextRef="#ctx0" brushRef="#br0">1207 159 3279 0 0,'0'0'35'0'0,"1"-1"-1"0"0,-1 0 0 0 0,0 0 0 0 0,0 0 0 0 0,0 1 1 0 0,0-1-1 0 0,0 0 0 0 0,0 0 0 0 0,0 0 0 0 0,0 0 1 0 0,0 1-1 0 0,0-1 0 0 0,-1-1 153 0 0,-9-19 1133 0 0,7 20-1115 0 0,1-1 0 0 0,-1 0 0 0 0,0 1 0 0 0,1-1 0 0 0,-1 1-1 0 0,0 0 1 0 0,-4-2 0 0 0,-10-4 1047 0 0,11 5-881 0 0,0-1 0 0 0,-1 1 0 0 0,0 0-1 0 0,1 1 1 0 0,-1 0 0 0 0,0 0 0 0 0,1 0 0 0 0,-12 1-1 0 0,-58 6 143 0 0,53-3-1326 0 0,-12 2 614 0 0,-3 0 855 0 0,-70 0-1 0 0,54-7-159 0 0,1-2 0 0 0,-52-11 0 0 0,-17-16 33 0 0,40 10-359 0 0,19 7-132 0 0,-112-8 0 0 0,72 16-4193 0 0,56 4-305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38.692"/>
    </inkml:context>
    <inkml:brush xml:id="br0">
      <inkml:brushProperty name="width" value="0.1" units="cm"/>
      <inkml:brushProperty name="height" value="0.1" units="cm"/>
      <inkml:brushProperty name="color" value="#E71224"/>
    </inkml:brush>
  </inkml:definitions>
  <inkml:trace contextRef="#ctx0" brushRef="#br0">2592 29 919 0 0,'-34'-9'1511'0'0,"33"9"-1413"0"0,0 0 0 0 0,1 0 0 0 0,-1 0-1 0 0,0 0 1 0 0,0 0 0 0 0,1-1 0 0 0,-1 1 0 0 0,0 0-1 0 0,1-1 1 0 0,-1 1 0 0 0,0 0 0 0 0,1-1 0 0 0,-1 1 0 0 0,1-1-1 0 0,-1 1 1 0 0,0-1 0 0 0,0 0 0 0 0,1 0-8 0 0,-1 0 0 0 0,0 1 0 0 0,1-1 0 0 0,-1 1 0 0 0,1-1 0 0 0,-1 1 0 0 0,0-1 0 0 0,1 1 0 0 0,-1-1 1 0 0,0 1-1 0 0,0 0 0 0 0,1-1 0 0 0,-1 1 0 0 0,0 0 0 0 0,0 0 0 0 0,1-1 0 0 0,-1 1 0 0 0,-1 0 0 0 0,-22-3 1492 0 0,21 2-1484 0 0,-1 1-1 0 0,0-1 0 0 0,0 1 1 0 0,0 0-1 0 0,0 0 1 0 0,1 0-1 0 0,-6 1 0 0 0,-8 2 124 0 0,-1 0 273 0 0,-33 11-1 0 0,-42 14 1547 0 0,23-9-2440 0 0,-21 5 300 0 0,34-13 545 0 0,-1-2 0 0 0,1-2 0 0 0,-84-3 0 0 0,89-3-189 0 0,1-4 0 0 0,-84-13 0 0 0,79 7 0 0 0,1 3 0 0 0,-91 1 0 0 0,-108-8 520 0 0,74-12-389 0 0,95 12-232 0 0,-133-5-1 0 0,-106 26-334 0 0,144-2-1628 0 0,98-4-3204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13.808"/>
    </inkml:context>
    <inkml:brush xml:id="br0">
      <inkml:brushProperty name="width" value="0.1" units="cm"/>
      <inkml:brushProperty name="height" value="0.1" units="cm"/>
      <inkml:brushProperty name="color" value="#E71224"/>
    </inkml:brush>
  </inkml:definitions>
  <inkml:trace contextRef="#ctx0" brushRef="#br0">2853 58 2815 0 0,'-4'-4'187'0'0,"1"1"-1"0"0,-1-1 0 0 0,0 1 1 0 0,0 0-1 0 0,0 0 0 0 0,0 0 0 0 0,0 1 1 0 0,-1-1-1 0 0,1 1 0 0 0,-1 0 1 0 0,0 0-1 0 0,0 1 0 0 0,1 0 0 0 0,-1-1 1 0 0,0 2-1 0 0,0-1 0 0 0,0 0 1 0 0,0 1-1 0 0,0 0 0 0 0,-9 1 0 0 0,-7 0 5 0 0,-1-2 0 0 0,1 0-1 0 0,-34-7 1 0 0,-15-1 214 0 0,30 9-56 0 0,-1 1-1 0 0,-63 10 0 0 0,-16 2 31 0 0,-179-11 781 0 0,-57-10-165 0 0,126 10-741 0 0,68 1-119 0 0,-197-15 391 0 0,261 7-348 0 0,-370 6 265 0 0,424 3-518 0 0,-79 15 0 0 0,53 2-3442 0 0,23-4-499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27.167"/>
    </inkml:context>
    <inkml:brush xml:id="br0">
      <inkml:brushProperty name="width" value="0.1" units="cm"/>
      <inkml:brushProperty name="height" value="0.1" units="cm"/>
      <inkml:brushProperty name="color" value="#E71224"/>
    </inkml:brush>
  </inkml:definitions>
  <inkml:trace contextRef="#ctx0" brushRef="#br0">2074 14 2879 0 0,'1'-1'23'0'0,"-1"1"-14"0"0,0 0 1 0 0,0 0-1 0 0,1 0 0 0 0,-1 0 0 0 0,0-1 0 0 0,0 1 0 0 0,0 0 0 0 0,1 0 1 0 0,-1 0-1 0 0,0 0 0 0 0,0-1 0 0 0,0 1 0 0 0,0 0 0 0 0,0 0 0 0 0,1 0 1 0 0,-1-1-1 0 0,0 1 0 0 0,0 0 0 0 0,0 0 0 0 0,0 0 0 0 0,0-1 0 0 0,0 1 0 0 0,0 0 1 0 0,0 0-1 0 0,0-1 0 0 0,0 1 0 0 0,0 0 0 0 0,0 0 0 0 0,0-1 0 0 0,0 1 1 0 0,0 0-1 0 0,0 0 0 0 0,0-1 0 0 0,0 1 0 0 0,-1-1 152 0 0,0 1 0 0 0,1-1 1 0 0,-1 1-1 0 0,1 0 0 0 0,-1-1 0 0 0,0 1 0 0 0,0-1 0 0 0,1 1 1 0 0,-1 0-1 0 0,0 0 0 0 0,0 0 0 0 0,1-1 0 0 0,-1 1 0 0 0,0 0 1 0 0,0 0-1 0 0,0 0 0 0 0,1 0 0 0 0,-1 0 0 0 0,-1 0 0 0 0,-24 0 965 0 0,21 0-767 0 0,-1 0-74 0 0,1 0-133 0 0,0 0 0 0 0,0 0 0 0 0,0 0-1 0 0,1 1 1 0 0,-1-1 0 0 0,0 1 0 0 0,0 0 0 0 0,1 1 0 0 0,-7 2 0 0 0,7-3-74 0 0,0 0 0 0 0,0 0 0 0 0,0 0-1 0 0,-1-1 1 0 0,1 0 0 0 0,0 1 0 0 0,-1-1 0 0 0,1-1 0 0 0,-7 0-1 0 0,-9 0 380 0 0,-84 9 1429 0 0,26-5-1393 0 0,45-1-152 0 0,-66-3 1 0 0,-14-3 313 0 0,-195 1 162 0 0,276 4-776 0 0,18-1-29 0 0,-26 3-1 0 0,23 0 21 0 0,-29-1-1 0 0,-14 2 74 0 0,-58 6 191 0 0,-44 1 50 0 0,61-6-156 0 0,-340 24-6 0 0,352-23-1624 0 0,42-2-4072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28.382"/>
    </inkml:context>
    <inkml:brush xml:id="br0">
      <inkml:brushProperty name="width" value="0.1" units="cm"/>
      <inkml:brushProperty name="height" value="0.1" units="cm"/>
      <inkml:brushProperty name="color" value="#E71224"/>
    </inkml:brush>
  </inkml:definitions>
  <inkml:trace contextRef="#ctx0" brushRef="#br0">1477 25 1375 0 0,'-1'0'12'0'0,"1"0"0"0"0,0-1 0 0 0,-1 1 0 0 0,1 0-1 0 0,0 0 1 0 0,-1-1 0 0 0,1 1 0 0 0,-1 0 0 0 0,1 0-1 0 0,-1 0 1 0 0,1 0 0 0 0,-1-1 0 0 0,1 1 0 0 0,0 0-1 0 0,-1 0 1 0 0,1 0 0 0 0,-1 0 0 0 0,1 0 0 0 0,-1 0-1 0 0,1 0 1 0 0,-1 0 0 0 0,1 0 0 0 0,-1 0 0 0 0,1 1-1 0 0,-1-1 1 0 0,1 0 0 0 0,-1 0 0 0 0,-21 5 693 0 0,16-3-485 0 0,-13 1-158 0 0,12-1 46 0 0,-1 0-1 0 0,1-1 1 0 0,-15 0 0 0 0,19-1 56 0 0,0 0 0 0 0,0-1 0 0 0,0 0-1 0 0,0 1 1 0 0,0-1 0 0 0,0 0 0 0 0,0 0-1 0 0,0 0 1 0 0,1-1 0 0 0,-1 1 0 0 0,0-1-1 0 0,1 0 1 0 0,-4-2 0 0 0,4 2 8 0 0,-1 0 0 0 0,1 1 0 0 0,-1-1 0 0 0,1 1 0 0 0,-1 0 0 0 0,0 0 1 0 0,1 0-1 0 0,-1 0 0 0 0,0 0 0 0 0,0 0 0 0 0,0 1 0 0 0,0 0 0 0 0,0-1 0 0 0,-4 1 1 0 0,-4 1-64 0 0,0 0 1 0 0,-17 5 0 0 0,20-4-83 0 0,-1-1 0 0 0,1 0 0 0 0,0 0 0 0 0,-13 0 0 0 0,-6-5 312 0 0,19 3-138 0 0,0-1 1 0 0,0 1-1 0 0,-14 1 0 0 0,4 0 129 0 0,0 0 0 0 0,-31-6-1 0 0,30 3-190 0 0,-1 1-1 0 0,-20 1 0 0 0,-204 10 356 0 0,31-13 227 0 0,-1-1-132 0 0,-5 15-1414 0 0,166-6-3478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29.382"/>
    </inkml:context>
    <inkml:brush xml:id="br0">
      <inkml:brushProperty name="width" value="0.1" units="cm"/>
      <inkml:brushProperty name="height" value="0.1" units="cm"/>
      <inkml:brushProperty name="color" value="#E71224"/>
    </inkml:brush>
  </inkml:definitions>
  <inkml:trace contextRef="#ctx0" brushRef="#br0">2053 340 1839 0 0,'-83'-43'2872'0'0,"45"18"-1171"0"0,-61-30-1 0 0,81 47-1306 0 0,0 0 1 0 0,0 2-1 0 0,-1 0 0 0 0,0 2 1 0 0,0 0-1 0 0,-23-2 1 0 0,8 3-389 0 0,0 2 0 0 0,-65 7 0 0 0,5 4-872 0 0,60-8 208 0 0</inkml:trace>
  <inkml:trace contextRef="#ctx0" brushRef="#br0" timeOffset="1">1007 120 5295 0 0,'-6'-4'219'0'0,"-27"-9"274"0"0,-93-31 1341 0 0,80 26-95 0 0,-53-13 0 0 0,76 27-1493 0 0,-1 1 0 0 0,1 2-1 0 0,-1 0 1 0 0,-24 2-1 0 0,-1 0-78 0 0,-68 2-392 0 0,0 5-1 0 0,-120 24 1 0 0,202-26-222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30.885"/>
    </inkml:context>
    <inkml:brush xml:id="br0">
      <inkml:brushProperty name="width" value="0.1" units="cm"/>
      <inkml:brushProperty name="height" value="0.1" units="cm"/>
      <inkml:brushProperty name="color" value="#E71224"/>
    </inkml:brush>
  </inkml:definitions>
  <inkml:trace contextRef="#ctx0" brushRef="#br0">1561 61 919 0 0,'-1'-2'31'0'0,"1"0"0"0"0,-1 0 0 0 0,0 0 0 0 0,1 0 0 0 0,-1 0 0 0 0,0 0 0 0 0,0 0-1 0 0,0 0 1 0 0,0 0 0 0 0,-1 1 0 0 0,1-1 0 0 0,-1 0 0 0 0,1 1 0 0 0,-1-1-1 0 0,-2-2 1 0 0,0 2-6 0 0,0 0 0 0 0,-1 0 0 0 0,1 1 0 0 0,-1-1 0 0 0,1 1 0 0 0,-7-1-1 0 0,-3 0 317 0 0,-1 2 0 0 0,1-1 0 0 0,0 2 0 0 0,0 0 0 0 0,0 1 0 0 0,0 0 0 0 0,-16 6 0 0 0,-5-1 521 0 0,-79 17 631 0 0,58-16-887 0 0,0-3 0 0 0,-56-2-1 0 0,16-2 200 0 0,-239-6 710 0 0,219-5-1363 0 0,-173-37 0 0 0,263 42-1171 0 0,-1 1-1 0 0,-43 0 1 0 0,28 5-2435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32.386"/>
    </inkml:context>
    <inkml:brush xml:id="br0">
      <inkml:brushProperty name="width" value="0.1" units="cm"/>
      <inkml:brushProperty name="height" value="0.1" units="cm"/>
      <inkml:brushProperty name="color" value="#E71224"/>
    </inkml:brush>
  </inkml:definitions>
  <inkml:trace contextRef="#ctx0" brushRef="#br0">1207 185 1375 0 0,'0'-2'169'0'0,"0"-1"-1"0"0,-1 1 0 0 0,1-1 0 0 0,-1 1 0 0 0,0 0 0 0 0,1-1 1 0 0,-1 1-1 0 0,0 0 0 0 0,0 0 0 0 0,0 0 0 0 0,-1 0 0 0 0,1 0 0 0 0,0 0 1 0 0,-1 0-1 0 0,0 0 0 0 0,1 0 0 0 0,-1 0 0 0 0,0 1 0 0 0,0-1 0 0 0,0 1 1 0 0,0 0-1 0 0,-2-2 0 0 0,-5-2 186 0 0,0 1 0 0 0,0 0 0 0 0,-17-4 0 0 0,24 7-211 0 0,-13-5 860 0 0,-27-13-1 0 0,29 12-418 0 0,0 1 0 0 0,-17-5 0 0 0,-32-7 1260 0 0,-86-14 0 0 0,55 22-1517 0 0,0 4 0 0 0,-120 6 1 0 0,100 3-308 0 0,-119 7-944 0 0,177-4 406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1:33.290"/>
    </inkml:context>
    <inkml:brush xml:id="br0">
      <inkml:brushProperty name="width" value="0.1" units="cm"/>
      <inkml:brushProperty name="height" value="0.1" units="cm"/>
      <inkml:brushProperty name="color" value="#E71224"/>
    </inkml:brush>
  </inkml:definitions>
  <inkml:trace contextRef="#ctx0" brushRef="#br0">1844 102 919 0 0,'1'-1'138'0'0,"0"0"-1"0"0,0 0 0 0 0,0-1 1 0 0,0 1-1 0 0,-1 0 0 0 0,1 0 0 0 0,0 0 1 0 0,-1-1-1 0 0,1 1 0 0 0,-1 0 0 0 0,1-1 1 0 0,-1 1-1 0 0,1-3 0 0 0,-1 4-65 0 0,0-1 0 0 0,0 1 1 0 0,-1-1-1 0 0,1 1 0 0 0,0-1 0 0 0,0 1 0 0 0,0-1 0 0 0,0 1 1 0 0,-1-1-1 0 0,1 1 0 0 0,0-1 0 0 0,0 1 0 0 0,-1-1 0 0 0,1 1 0 0 0,0-1 1 0 0,-1 1-1 0 0,1 0 0 0 0,-1-1 0 0 0,1 1 0 0 0,0-1 0 0 0,-1 1 1 0 0,1 0-1 0 0,-1 0 0 0 0,1-1 0 0 0,-1 1 0 0 0,1 0 0 0 0,-1 0 0 0 0,1 0 1 0 0,-1-1-1 0 0,1 1 0 0 0,-1 0 0 0 0,1 0 0 0 0,-1 0 0 0 0,0 0 0 0 0,1 0 1 0 0,-1 0-1 0 0,1 0 0 0 0,-1 0 0 0 0,1 0 0 0 0,-1 0 0 0 0,-10-4 752 0 0,10 3-789 0 0,1 1 1 0 0,-1-1-1 0 0,1 1 1 0 0,-1-1 0 0 0,1 1-1 0 0,-1 0 1 0 0,0-1 0 0 0,1 1-1 0 0,-1 0 1 0 0,1-1 0 0 0,-1 1-1 0 0,0 0 1 0 0,0 0 0 0 0,1 0-1 0 0,-1 0 1 0 0,0 0-1 0 0,1-1 1 0 0,-1 1 0 0 0,-1 1-1 0 0,-50 4 795 0 0,0-2 0 0 0,-64-5 0 0 0,-422-6 2336 0 0,439 6-2557 0 0,-143-24 0 0 0,235 25-585 0 0,-236-25 663 0 0,182 22-622 0 0,-121 10 1 0 0,37 8-538 0 0,70-10 164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7:06.791"/>
    </inkml:context>
    <inkml:brush xml:id="br0">
      <inkml:brushProperty name="width" value="0.1" units="cm"/>
      <inkml:brushProperty name="height" value="0.1" units="cm"/>
      <inkml:brushProperty name="color" value="#E71224"/>
    </inkml:brush>
  </inkml:definitions>
  <inkml:trace contextRef="#ctx0" brushRef="#br0">5960 1302 799 0 0,'17'-4'166'0'0,"1"4"-81"0"0,-9 0 34 0 0,-1 1 1 0 0,0-2-1 0 0,1 1 1 0 0,10-3-1 0 0,-18 3-86 0 0,0 0 0 0 0,0 0-1 0 0,-1 0 1 0 0,1 0-1 0 0,0 0 1 0 0,0 0-1 0 0,0 0 1 0 0,0 1 0 0 0,0-1-1 0 0,0 0 1 0 0,-1 1-1 0 0,1-1 1 0 0,1 1-1 0 0,11 3 240 0 0,-7-3 130 0 0,-6-1-337 0 0,0-1-1 0 0,0 1 0 0 0,0 0 0 0 0,0 0 1 0 0,-1 0-1 0 0,1-1 0 0 0,0 1 0 0 0,0 0 0 0 0,0 0 1 0 0,0 0-1 0 0,0-1 0 0 0,0 1 0 0 0,0 0 0 0 0,0 0 1 0 0,0-1-1 0 0,0 1 0 0 0,0 0 0 0 0,0 0 0 0 0,0 0 1 0 0,0-1-1 0 0,0 1 0 0 0,0 0 0 0 0,0 0 1 0 0,1 0-1 0 0,-1-1 0 0 0,0 1 0 0 0,0 0 0 0 0,0 0 1 0 0,0 0-1 0 0,0 0 0 0 0,0-1 0 0 0,1 1 0 0 0,-1 0 1 0 0,0 0-1 0 0,0 0 0 0 0,0 0 0 0 0,0 0 0 0 0,1 0 1 0 0,-1-1-1 0 0,0 1 0 0 0,0 0 0 0 0,0 0 0 0 0,1 0 1 0 0,-1 0-1 0 0,0 0 0 0 0,0 0 0 0 0,0 0 1 0 0,1 0-1 0 0,-1 0 0 0 0,0 0 0 0 0,0 0 0 0 0,0 0 1 0 0,1 0-1 0 0,-1 0 0 0 0,0 0 0 0 0,0 0 0 0 0,0 0 1 0 0,1 0-1 0 0,-1 0 0 0 0,-28-11 1491 0 0,25 9-1471 0 0,-1 0 0 0 0,1 0 0 0 0,-1 1 0 0 0,0-1 0 0 0,0 1 0 0 0,0 0 1 0 0,0 1-1 0 0,0-1 0 0 0,0 0 0 0 0,-6 1 0 0 0,-3 1-3 0 0,0 0 0 0 0,-13 3-1 0 0,-25 2 147 0 0,4-1 190 0 0,36-3-259 0 0,0-1 0 0 0,0 0 0 0 0,-17-1 1 0 0,19 0-99 0 0,0 0 0 0 0,0 1 0 0 0,0 0 0 0 0,-16 4 0 0 0,-12 2 26 0 0,-40-4 2 0 0,53-3 114 0 0,-1 1 0 0 0,-42 7 0 0 0,64-7-198 0 0,0-1 1 0 0,0 1 0 0 0,0-1 0 0 0,0 0-1 0 0,0 0 1 0 0,-5 0 0 0 0,7 0 3 0 0,0-1 0 0 0,0 1 0 0 0,0 0 0 0 0,0-1 0 0 0,0 1 0 0 0,0 0 0 0 0,0-1 0 0 0,0 1 0 0 0,1-1 1 0 0,-1 0-1 0 0,0 1 0 0 0,0-1 0 0 0,0 0 0 0 0,1 1 0 0 0,-1-1 0 0 0,0 0 0 0 0,1 0 0 0 0,-1 1 0 0 0,1-1 0 0 0,-2-2 0 0 0,-3 8 264 0 0,4-2-117 0 0,4-5-59 0 0,21 8 75 0 0,-2-5-165 0 0,29 5 1 0 0,-33-3-8 0 0,1 0 0 0 0,32-1 0 0 0,-4-4 38 0 0,-23 2 19 0 0,0-1-1 0 0,45-9 0 0 0,47-10 193 0 0,-77 14-117 0 0,115-11 525 0 0,-132 15-610 0 0,0 1 0 0 0,31 3 0 0 0,-8-1 37 0 0,-18 3-48 0 0,-26-4-35 0 0,-1 0 1 0 0,1 0 0 0 0,0 1-1 0 0,0-1 1 0 0,-1 0 0 0 0,1 1-1 0 0,0-1 1 0 0,-1 1 0 0 0,1-1-1 0 0,0 0 1 0 0,-1 1 0 0 0,1-1-1 0 0,0 1 1 0 0,-1 0 0 0 0,1-1-1 0 0,-1 1 1 0 0,1-1 0 0 0,-1 1-1 0 0,0 0 1 0 0,1-1 0 0 0,-1 1-1 0 0,0 0 1 0 0,1 0 0 0 0,-1-1-1 0 0,0 1 1 0 0,0 0 0 0 0,1 1-1 0 0,-2-1 7 0 0,0-1-1 0 0,0 1 1 0 0,0 0-1 0 0,0-1 1 0 0,0 0-1 0 0,0 1 1 0 0,0-1-1 0 0,0 1 1 0 0,0-1-1 0 0,-1 0 1 0 0,1 0-1 0 0,0 0 1 0 0,0 0-1 0 0,0 0 1 0 0,0 0-1 0 0,0 0 1 0 0,0 0-1 0 0,-2 0 1 0 0,2 0-3 0 0,-11-1 86 0 0,0-1 0 0 0,1 1-1 0 0,-22-7 1 0 0,21 4 0 0 0,1 1 1 0 0,-1 1-1 0 0,-23-2 0 0 0,24 3-7 0 0,0 0 0 0 0,0 0 0 0 0,-14-5-1 0 0,14 3-6 0 0,1 1-1 0 0,-1 0 0 0 0,-16 0 0 0 0,-216-8 437 0 0,224 9-425 0 0,-1 2-1 0 0,-21 1 0 0 0,-15 2 86 0 0,-117 4 144 0 0,58-2-279 0 0,-78 13 27 0 0,83-8-65 0 0,2-1 66 0 0,-71 9 26 0 0,122-11-64 0 0,6 1-17 0 0,28-4 17 0 0,-32 1 0 0 0,-9-6 37 0 0,1-2 0 0 0,-75-14 0 0 0,102 12-61 0 0,-1 2 1 0 0,-45 3-1 0 0,-114 26-3 0 0,107-12 0 0 0,56-10 0 0 0,4 1 0 0 0,0-3 0 0 0,-52 2 0 0 0,17-4 0 0 0,45 0 0 0 0,-1-1 0 0 0,0 0 0 0 0,-24-4 0 0 0,28 2 0 0 0,0 1 0 0 0,0 0 0 0 0,-1 2 0 0 0,-25 3 0 0 0,-22 0 0 0 0,2 0 31 0 0,45-2-14 0 0,0 0 1 0 0,0-2-1 0 0,-1 0 0 0 0,-19-3 1 0 0,-48-7 95 0 0,56 8-58 0 0,-54-11-1 0 0,7-3 73 0 0,65 13-104 0 0,0 1 0 0 0,0 0-1 0 0,-1 0 1 0 0,-14 1 0 0 0,-25-4 15 0 0,-112-25 79 0 0,136 27-93 0 0,-45-1 0 0 0,22 3-8 0 0,-38 1-16 0 0,14 6 0 0 0,-3 0 0 0 0,48-5 0 0 0,-48 9 0 0 0,-13 2 0 0 0,-101-9 0 0 0,59-3 64 0 0,100 2-48 0 0,0 1 0 0 0,-35 8-1 0 0,36-5-9 0 0,-1-1 0 0 0,-36 0-1 0 0,26-4-7 0 0,18 0 68 0 0,-46-4 1 0 0,-11 0 80 0 0,69 1-116 0 0,0 0 1 0 0,-17-6 0 0 0,13 3 9 0 0,-105-24 87 0 0,105 26-125 0 0,0 0 1 0 0,-27-1-1 0 0,8 2-3 0 0,32 1-3 0 0,-13-1 16 0 0,0 1 1 0 0,0 0-1 0 0,-1 1 1 0 0,-19 2-1 0 0,-4 3-13 0 0,21-4 0 0 0,0 2 0 0 0,-21 5 0 0 0,16-2 0 0 0,-28 2 0 0 0,-9 2 0 0 0,-41 9 0 0 0,84-16 0 0 0,-35 0 0 0 0,-5 1 0 0 0,51-3 0 0 0,0-1 0 0 0,-1 0 0 0 0,1 0 0 0 0,0-1 0 0 0,0 0 0 0 0,-1 0 0 0 0,-10-3 0 0 0,-4-7 57 0 0,19 9-49 0 0,-1 0 0 0 0,1 1 0 0 0,-1-1 0 0 0,1 1 0 0 0,-1-1-1 0 0,0 1 1 0 0,0 0 0 0 0,-6 0 0 0 0,-18-6 56 0 0,19 6-42 0 0,1 0-1 0 0,0-1 0 0 0,-1 0 1 0 0,1 0-1 0 0,0-1 0 0 0,0 0 1 0 0,0-1-1 0 0,-12-6 0 0 0,19 8 16 0 0,0 1-1 0 0,0-1 0 0 0,0 0 1 0 0,1 0-1 0 0,-1 1 0 0 0,0-1 0 0 0,1 0 1 0 0,-1 0-1 0 0,1 0 0 0 0,-1 0 1 0 0,1 0-1 0 0,0-3 0 0 0,-2-5 114 0 0,1 6-100 0 0,-1 0 0 0 0,1-1 1 0 0,0 1-1 0 0,0 0 1 0 0,1-1-1 0 0,-1 1 1 0 0,1 0-1 0 0,0-1 1 0 0,0 1-1 0 0,1-1 1 0 0,-1 1-1 0 0,1 0 1 0 0,1-7-1 0 0,0-3 236 0 0,-2 11-262 0 0,0 0 1 0 0,0 0-1 0 0,0 0 1 0 0,1 0-1 0 0,-1 0 1 0 0,1 0-1 0 0,0 0 1 0 0,0 1-1 0 0,0-1 1 0 0,0 0-1 0 0,0 0 1 0 0,3-3-1 0 0,-2 3 0 0 0,1 0-1 0 0,0 0 1 0 0,-1-1-1 0 0,1 1 1 0 0,-1-1-1 0 0,0 1 1 0 0,2-8-1 0 0,4-4 76 0 0,-7 13-82 0 0,1-1 0 0 0,-1 0 1 0 0,1 0-1 0 0,-1 0 0 0 0,0 0 1 0 0,0 0-1 0 0,-1 0 0 0 0,1 0 1 0 0,-1 0-1 0 0,1 0 0 0 0,-1 0 0 0 0,0 0 1 0 0,-1-5-1 0 0,1 1 7 0 0,1 3 2 0 0,-1 0 0 0 0,1 0 0 0 0,0 0 0 0 0,0 0 0 0 0,1 0 0 0 0,-1 0 0 0 0,1 0 0 0 0,3-6 0 0 0,-3 7-10 0 0,0-1 0 0 0,0 0 0 0 0,0 0-1 0 0,-1 0 1 0 0,1 0 0 0 0,-1-1 0 0 0,0 1 0 0 0,0-7-1 0 0,-2-1 11 0 0,-1 1-1 0 0,-1 0 1 0 0,1 0-1 0 0,-2 1 0 0 0,0-1 1 0 0,0 1-1 0 0,-1-1 0 0 0,-9-14 1 0 0,2 2 20 0 0,-13-22 25 0 0,18 34-35 0 0,0-1-1 0 0,1 1 0 0 0,0-1 0 0 0,1 0 0 0 0,1 0 1 0 0,0-1-1 0 0,0 1 0 0 0,-1-15 0 0 0,3 6 15 0 0,3 17-41 0 0,-1 1 1 0 0,0-1-1 0 0,-1 1 1 0 0,1-1-1 0 0,-1 0 1 0 0,1 1 0 0 0,-1-1-1 0 0,0 1 1 0 0,0 0-1 0 0,0-1 1 0 0,-1 1-1 0 0,1 0 1 0 0,-1-1-1 0 0,0 1 1 0 0,0 0 0 0 0,-5-5-1 0 0,3 3-9 0 0,-1-1 0 0 0,1 0 0 0 0,0 0 0 0 0,0 0 0 0 0,0-1 0 0 0,1 1 0 0 0,0-1 0 0 0,0 0 0 0 0,1 1 0 0 0,-2-9 0 0 0,4 10 8 0 0,-1 0-1 0 0,1-1 1 0 0,1 1-1 0 0,-1 0 1 0 0,1-1-1 0 0,0 1 1 0 0,0 0-1 0 0,1 0 0 0 0,3-9 1 0 0,-3 8 1 0 0,0 0 0 0 0,0 0 0 0 0,-1 0-1 0 0,0-1 1 0 0,1-9 0 0 0,-2 13-7 0 0,1 0 0 0 0,-1 0 0 0 0,1 0 0 0 0,-1 0 0 0 0,1 0 0 0 0,0 0 0 0 0,0 0 0 0 0,1 0 0 0 0,-1 1 0 0 0,0-1 0 0 0,4-4 0 0 0,-3 4 3 0 0,0-1 0 0 0,0 1 0 0 0,0-1 0 0 0,-1 0 0 0 0,3-5-1 0 0,-3 4-3 0 0,1 0 0 0 0,-1 0-1 0 0,1 0 1 0 0,1 0 0 0 0,-1 1-1 0 0,1-1 1 0 0,0 1-1 0 0,0-1 1 0 0,0 1 0 0 0,1 0-1 0 0,-1 0 1 0 0,1 0-1 0 0,0 1 1 0 0,0 0 0 0 0,0-1-1 0 0,0 1 1 0 0,1 0-1 0 0,7-3 1 0 0,6-2-1 0 0,0 2-1 0 0,1 0 1 0 0,34-7-1 0 0,6-1 2 0 0,-17 2 4 0 0,0 2 0 0 0,72-7 0 0 0,89 5 46 0 0,-184 11-53 0 0,83-6 2 0 0,29-2 0 0 0,20 3 0 0 0,1 0 0 0 0,-76 5 0 0 0,-2 0 0 0 0,82 10 0 0 0,-21 7 0 0 0,307 33 0 0 0,-397-47 0 0 0,1-1 0 0 0,-1-2 0 0 0,47-8 0 0 0,126-11 53 0 0,29-15 17 0 0,-57 7-65 0 0,6-2 35 0 0,87-9-16 0 0,-140 22 1 0 0,81-6 14 0 0,84 30-39 0 0,-232-3 0 0 0,76 8 0 0 0,-118-9 0 0 0,85 14 0 0 0,-108-15 0 0 0,0-1 0 0 0,0-1 0 0 0,1 1 0 0 0,10-2 0 0 0,23 0 0 0 0,14 4 0 0 0,0-3 0 0 0,0-2 0 0 0,98-17 0 0 0,-147 17 0 0 0,0 0 0 0 0,0 1 0 0 0,1 0 0 0 0,-1 0 0 0 0,0 1 0 0 0,0 1 0 0 0,17 2 0 0 0,-21 0 0 0 0,-1 0 0 0 0,0 1 0 0 0,0 0 0 0 0,0 0 0 0 0,0 0 0 0 0,0 0 0 0 0,-1 1 0 0 0,0 0 0 0 0,0 0 0 0 0,5 8 0 0 0,7 9 0 0 0,10 9 0 0 0,40 69 0 0 0,-47-68 0 0 0,-15-27 0 0 0,-1-1 0 0 0,1 1 0 0 0,0-1 0 0 0,5 5 0 0 0,-6-6 0 0 0,1 0 0 0 0,-1 0 0 0 0,0 1 0 0 0,0-1 0 0 0,0 1 0 0 0,3 5 0 0 0,-3-5 0 0 0,2 0 0 0 0,-1 0 0 0 0,0 0 0 0 0,1 0 0 0 0,0-1 0 0 0,-1 0 0 0 0,2 0 0 0 0,9 5 0 0 0,-1-1 0 0 0,0-1 0 0 0,1 0 0 0 0,-1-1 0 0 0,1-1 0 0 0,0 0 0 0 0,1-1 0 0 0,-1-1 0 0 0,21 1 0 0 0,-14 0 0 0 0,-20-3 0 0 0,1-1 0 0 0,0 1 0 0 0,0 1 0 0 0,0-1 0 0 0,0 0 0 0 0,0 1 0 0 0,0 0 0 0 0,0-1 0 0 0,-1 1 0 0 0,1 0 0 0 0,4 2 0 0 0,-4-1 0 0 0,0-1 0 0 0,1 1 0 0 0,-1-1 0 0 0,1 0 0 0 0,0-1 0 0 0,5 2 0 0 0,-7-2 0 0 0,-1 0 0 0 0,0 1 0 0 0,0-1 0 0 0,-1 1 0 0 0,1-1 0 0 0,0 1 0 0 0,0 0 0 0 0,0-1 0 0 0,0 1 0 0 0,0 0 0 0 0,-1 0 0 0 0,1 0 0 0 0,0-1 0 0 0,-1 1 0 0 0,1 0 0 0 0,0 0 0 0 0,-1 0 0 0 0,1 0 0 0 0,0 1 0 0 0,-1 0 0 0 0,1-1 0 0 0,0 1 0 0 0,0-1 0 0 0,-1 1 0 0 0,1 0 0 0 0,-1-1 0 0 0,1 1 0 0 0,-1 0 0 0 0,0 0 0 0 0,0-1 0 0 0,1 3 0 0 0,-11 47 0 0 0,8-44 0 0 0,1-5 0 0 0,1 0 0 0 0,0-1 0 0 0,-1 1 0 0 0,0 0 0 0 0,1-1 0 0 0,-1 1 0 0 0,0 0 0 0 0,0-1 0 0 0,0 0 0 0 0,0 1 0 0 0,-2 1 0 0 0,-34 25-144 0 0,26-21-195 0 0,1 0-1 0 0,0 1 1 0 0,-13 12 0 0 0,4 5-822 0 0,1 6-57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0:40.783"/>
    </inkml:context>
    <inkml:brush xml:id="br0">
      <inkml:brushProperty name="width" value="0.1" units="cm"/>
      <inkml:brushProperty name="height" value="0.1" units="cm"/>
      <inkml:brushProperty name="color" value="#66CC00"/>
    </inkml:brush>
  </inkml:definitions>
  <inkml:trace contextRef="#ctx0" brushRef="#br0">3789 1262 4375 0 0,'-3'-13'-16'0'0,"1"6"588"0"0,1 0-1 0 0,-1 1 1 0 0,0-1 0 0 0,0 1 0 0 0,-5-8 0 0 0,5 11-428 0 0,0 1 0 0 0,-1-1-1 0 0,1 1 1 0 0,-1 0 0 0 0,0 0 0 0 0,-4-2 0 0 0,-2-2 140 0 0,-25-13 853 0 0,8 6-44 0 0,21 9-762 0 0,1-1-1 0 0,0 0 0 0 0,0 1 0 0 0,0-2 1 0 0,0 1-1 0 0,1 0 0 0 0,0-1 0 0 0,0 1 0 0 0,-2-7 1 0 0,1 4-78 0 0,2 3-33 0 0,0 0 0 0 0,0 0 0 0 0,0 0 0 0 0,1 0 1 0 0,0 0-1 0 0,0 0 0 0 0,0 0 0 0 0,0 0 0 0 0,1-1 0 0 0,1-8 0 0 0,-1 11-197 0 0,0 2 15 0 0,0-1 1 0 0,0 0-1 0 0,0 1 0 0 0,1-1 0 0 0,-1 0 1 0 0,1 1-1 0 0,-1-1 0 0 0,1 1 0 0 0,0-1 0 0 0,-1 1 1 0 0,1-1-1 0 0,0 1 0 0 0,0-1 0 0 0,0 1 1 0 0,1-2-1 0 0,22-17 205 0 0,-21 19-234 0 0,-1-1-1 0 0,1 0 1 0 0,0 0 0 0 0,-1 0-1 0 0,1-1 1 0 0,-1 1 0 0 0,0-1-1 0 0,0 1 1 0 0,0-1 0 0 0,0 0-1 0 0,0 1 1 0 0,-1-1 0 0 0,3-4-1 0 0,-2 0 107 0 0,1 1 1 0 0,0-1-1 0 0,0 1 0 0 0,1 0 0 0 0,0 0 0 0 0,0 0 1 0 0,0 0-1 0 0,1 1 0 0 0,8-9 0 0 0,-6 7-47 0 0,-1 1-1 0 0,-1-1 0 0 0,0 1 1 0 0,0-2-1 0 0,0 1 1 0 0,4-9-1 0 0,45-133 1030 0 0,-48 130-962 0 0,12-23 203 0 0,-12 31-246 0 0,-1-1 0 0 0,7-22-1 0 0,-6 4 13 0 0,4-39 0 0 0,-8 55-9 0 0,-2 0 0 0 0,0-1 0 0 0,-1 1 0 0 0,-4-28 0 0 0,0 27-24 0 0,1 0 0 0 0,-2 1 0 0 0,-9-18-1 0 0,-6-17-12 0 0,18 43-52 0 0,0 1 0 0 0,0-1 0 0 0,0 1 0 0 0,-1 0 0 0 0,0 0 0 0 0,0 0 0 0 0,-5-5 0 0 0,-36-30 93 0 0,31 28-80 0 0,-1 1 0 0 0,-1 1 0 0 0,1 1 0 0 0,-2 0 0 0 0,1 1 0 0 0,-1 0 0 0 0,-1 2 0 0 0,1 0 0 0 0,-36-7-1 0 0,14 6-14 0 0,0 1 0 0 0,-55-1-1 0 0,-50-1 23 0 0,88 3-7 0 0,-77 3 0 0 0,68 6-19 0 0,-233 5 0 0 0,272-10 0 0 0,-24-2 0 0 0,-54 5 0 0 0,25 1-2 0 0,-28 3 15 0 0,-379 54 40 0 0,299-25-53 0 0,42 4 0 0 0,100-23 0 0 0,24-8 0 0 0,-30 6 0 0 0,24-6 0 0 0,-43 16 0 0 0,-8 4 0 0 0,-16-9 0 0 0,20-4 0 0 0,33-5 0 0 0,0 2 0 0 0,0 2 0 0 0,-55 27 0 0 0,-12 6 0 0 0,68-31 0 0 0,0 2 0 0 0,-44 27 0 0 0,26-3 0 0 0,36-25 0 0 0,0-2 0 0 0,-29 15 0 0 0,-7 3 0 0 0,55-31 0 0 0,-1 0 0 0 0,0 0 0 0 0,0 0 0 0 0,0 1 0 0 0,0 0 0 0 0,1 0 0 0 0,-1 0 0 0 0,1 0 0 0 0,-1 0 0 0 0,-3 6 0 0 0,7-8 2 0 0,-1 0 0 0 0,1 0 0 0 0,-1 0 0 0 0,0 0 0 0 0,0 0 0 0 0,1 0 0 0 0,-1 0 0 0 0,0-1 0 0 0,0 1 0 0 0,0 0 0 0 0,0 0 0 0 0,-2 0 0 0 0,-9-3 33 0 0,8 0-32 0 0,0 2-2 0 0,0-1-1 0 0,0 1 1 0 0,0-1-1 0 0,0 1 1 0 0,0 0-1 0 0,0 0 1 0 0,1 1 0 0 0,-1-1-1 0 0,0 1 1 0 0,0 0-1 0 0,0 0 1 0 0,-6 3-1 0 0,0 0-23 0 0,0 0-1 0 0,0 1 0 0 0,-13 10 0 0 0,4-1-1793 0 0,1 1-1 0 0,0 1 1 0 0,-21 25-1 0 0,20-20-84 0 0,-35 38-3166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0:43.377"/>
    </inkml:context>
    <inkml:brush xml:id="br0">
      <inkml:brushProperty name="width" value="0.1" units="cm"/>
      <inkml:brushProperty name="height" value="0.1" units="cm"/>
      <inkml:brushProperty name="color" value="#66CC00"/>
    </inkml:brush>
  </inkml:definitions>
  <inkml:trace contextRef="#ctx0" brushRef="#br0">1503 2418 719 0 0,'-3'-5'328'0'0,"2"0"-1"0"0,-1 0 0 0 0,0 0 0 0 0,1 0 0 0 0,0 0 0 0 0,0 0 1 0 0,0-9-1 0 0,-6-33 5149 0 0,-1 90-3138 0 0,8-38-2301 0 0,0-2 180 0 0,0-1 1 0 0,0 1-1 0 0,0 0 1 0 0,0 0 0 0 0,1 0-1 0 0,-1-1 1 0 0,2 6-1 0 0,-1-7-135 0 0,0 0-1 0 0,0 0 0 0 0,0 0 0 0 0,-1 1 0 0 0,1-1 1 0 0,0 0-1 0 0,0 0 0 0 0,1 0 0 0 0,-1-1 0 0 0,0 1 1 0 0,0 0-1 0 0,0 0 0 0 0,1-1 0 0 0,-1 1 0 0 0,0 0 1 0 0,1-1-1 0 0,-1 1 0 0 0,3-1 0 0 0,35 10 750 0 0,1-1 0 0 0,73 5 0 0 0,82-14 204 0 0,58-2-246 0 0,-167 2-599 0 0,-27 1 53 0 0,79 12-1 0 0,5 2-94 0 0,-127-13-134 0 0,80 5 280 0 0,-24-3-42 0 0,109 21 0 0 0,-164-22-242 0 0,0 0 0 0 0,0-2 0 0 0,1 0 0 0 0,-1-1-1 0 0,20-2 1 0 0,87-18 245 0 0,-55 7 6 0 0,-13 5-113 0 0,-20 4-62 0 0,-1-1 1 0 0,0-3 0 0 0,59-20 0 0 0,-18 1 39 0 0,14-6 198 0 0,-52 13-151 0 0,50-32 1 0 0,-57 32-131 0 0,-14 8 7 0 0,0 0 0 0 0,-1-1 0 0 0,0 0 0 0 0,20-24 0 0 0,46-70 235 0 0,-52 65-174 0 0,38-61 99 0 0,-57 84-136 0 0,-1-1 0 0 0,-1 0 0 0 0,12-35-1 0 0,-5-13 213 0 0,9-73-1 0 0,10-43 15 0 0,2 11-241 0 0,-4 13 22 0 0,-27 133-67 0 0,-2-1-1 0 0,0 0 1 0 0,-1-53-1 0 0,-14-85 8 0 0,-23-101 149 0 0,31 245-169 0 0,-1-1 0 0 0,-1 1 0 0 0,-1 0 0 0 0,0 0 0 0 0,-2 1 0 0 0,-1 0 0 0 0,0 1 0 0 0,-2-1 0 0 0,0 2 0 0 0,-19-27 0 0 0,-32-21-1 0 0,42 49 0 0 0,-1 2 0 0 0,0 0 0 0 0,-25-12 0 0 0,26 14 0 0 0,3 5 0 0 0,-1 1 0 0 0,1 0 0 0 0,-1 2 0 0 0,-1-1 0 0 0,1 2 0 0 0,-1 1 0 0 0,-33-4 0 0 0,-17 4 0 0 0,44 3 0 0 0,0-1 0 0 0,-37-7 0 0 0,27 3 0 0 0,-1 2 0 0 0,0 1 0 0 0,-52 3 0 0 0,43 0 0 0 0,-69 0 0 0 0,-257 8 0 0 0,-11 17 0 0 0,165-14 0 0 0,-262 45 0 0 0,390-43 0 0 0,-112 3 0 0 0,16-4 0 0 0,41-2 0 0 0,71-8 0 0 0,-111-11 0 0 0,95-1-4 0 0,-172-12-37 0 0,208 20 25 0 0,0 3 0 0 0,-103 15 0 0 0,-107 51-4013 0 0,188-44-3529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0:44.214"/>
    </inkml:context>
    <inkml:brush xml:id="br0">
      <inkml:brushProperty name="width" value="0.1" units="cm"/>
      <inkml:brushProperty name="height" value="0.1" units="cm"/>
      <inkml:brushProperty name="color" value="#66CC00"/>
    </inkml:brush>
  </inkml:definitions>
  <inkml:trace contextRef="#ctx0" brushRef="#br0">0 29 455 0 0,'2'-2'0'0'0,"2"-2"0"0"0,0 2 0 0 0,0-2 0 0 0,2-5 184 0 0,-1 3-8 0 0,-3 4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42:15.226"/>
    </inkml:context>
    <inkml:brush xml:id="br0">
      <inkml:brushProperty name="width" value="0.1" units="cm"/>
      <inkml:brushProperty name="height" value="0.1" units="cm"/>
      <inkml:brushProperty name="color" value="#E71224"/>
    </inkml:brush>
  </inkml:definitions>
  <inkml:trace contextRef="#ctx0" brushRef="#br0">1593 13 919 0 0,'-5'-2'369'0'0,"-1"0"-1"0"0,0 0 1 0 0,0 0-1 0 0,0 1 1 0 0,0 0-1 0 0,0 0 0 0 0,0 0 1 0 0,0 1-1 0 0,-1 0 1 0 0,1 0-1 0 0,-8 2 0 0 0,-9 2 202 0 0,-39 11 0 0 0,17-3 5 0 0,-16 2 55 0 0,-74 15 403 0 0,86-22-783 0 0,-154 19 626 0 0,159-22-619 0 0,0-3 0 0 0,-72-7 0 0 0,1-9 154 0 0,37 4-287 0 0,-1 2 1 0 0,-104 4-1 0 0,-47 29-982 0 0,185-16 396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0:45.438"/>
    </inkml:context>
    <inkml:brush xml:id="br0">
      <inkml:brushProperty name="width" value="0.1" units="cm"/>
      <inkml:brushProperty name="height" value="0.1" units="cm"/>
      <inkml:brushProperty name="color" value="#66CC00"/>
    </inkml:brush>
  </inkml:definitions>
  <inkml:trace contextRef="#ctx0" brushRef="#br0">1699 33 1375 0 0,'-41'2'4332'0'0,"-28"9"-2899"0"0,14-4-414 0 0,46-6-830 0 0,0 0-1 0 0,1-1 0 0 0,-1 0 1 0 0,0 0-1 0 0,-14-3 0 0 0,-45-13 941 0 0,64 15-1052 0 0,-4 0 59 0 0,0-1 0 0 0,1 2-1 0 0,-1-1 1 0 0,-10 2 0 0 0,-17-2 281 0 0,-136-9 1133 0 0,59 5-876 0 0,33-2-303 0 0,35 2 4 0 0,-66 1-1 0 0,39 9-78 0 0,0 2 0 0 0,0 4 0 0 0,-119 34 0 0 0,96-17-989 0 0,-168 76 0 0 0,227-86-4617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0:47.751"/>
    </inkml:context>
    <inkml:brush xml:id="br0">
      <inkml:brushProperty name="width" value="0.1" units="cm"/>
      <inkml:brushProperty name="height" value="0.1" units="cm"/>
      <inkml:brushProperty name="color" value="#66CC00"/>
    </inkml:brush>
  </inkml:definitions>
  <inkml:trace contextRef="#ctx0" brushRef="#br0">1394 14 1375 0 0,'-60'-10'2535'0'0,"-15"7"-1177"0"0,-90 7 0 0 0,119-1-399 0 0,0 0-177 0 0,0 2 0 0 0,0 2 0 0 0,0 2 0 0 0,-72 24 0 0 0,72-20-447 0 0,32-9-196 0 0,-1 0 0 0 0,1 1-1 0 0,0 1 1 0 0,-22 12-1 0 0,8-1 39 0 0,-158 92 898 0 0,168-98-922 0 0,-1 0 0 0 0,2 2 0 0 0,0 0-1 0 0,-30 29 1 0 0,-52 70 272 0 0,98-110-422 0 0,-57 82 253 0 0,27-36-72 0 0,21-32-106 0 0,0 1 0 0 0,2 0 0 0 0,0 1 0 0 0,1-1-1 0 0,1 1 1 0 0,0 1 0 0 0,-4 33 0 0 0,-7 135 471 0 0,16-181-521 0 0,-1 88 470 0 0,17 173-1 0 0,7-31 88 0 0,-5-54-151 0 0,-14-157-380 0 0,2 0 1 0 0,1 0-1 0 0,1 0 1 0 0,1-1-1 0 0,2 0 1 0 0,0 0-1 0 0,1-1 1 0 0,15 22-1 0 0,-20-36-18 0 0,0-1-1 0 0,1 0 0 0 0,-1 0 1 0 0,2-1-1 0 0,-1 0 0 0 0,1 0 1 0 0,0-1-1 0 0,1 0 1 0 0,-1 0-1 0 0,1-1 0 0 0,18 8 1 0 0,2-2 84 0 0,1 0-1 0 0,49 10 1 0 0,-42-14-76 0 0,0-2-1 0 0,60 2 1 0 0,77-11 75 0 0,-102 2-43 0 0,12-2 16 0 0,123 1 72 0 0,139 5-98 0 0,-33 0-58 0 0,210-10 182 0 0,-448 3-177 0 0,228-4 38 0 0,-75 11 0 0 0,-53-2-28 0 0,29 0 4 0 0,44 2 10 0 0,-13 0-37 0 0,-52 0 0 0 0,-138-2 1 0 0,577-8 73 0 0,-392-10-20 0 0,189-17 95 0 0,20 6-47 0 0,79-10-10 0 0,-166 14-36 0 0,-107 11 6 0 0,255-15 65 0 0,-385 23-116 0 0,171-13-11 0 0,-98 5 0 0 0,85 11 31 0 0,16-1 2 0 0,-193-3-25 0 0,260-14 48 0 0,183-5-45 0 0,-110 10 39 0 0,-297 15-47 0 0,-14-2-3 0 0,498 14 0 0 0,-336 1 0 0 0,-116-8 0 0 0,-80-1 0 0 0,82 5 0 0 0,322 32 0 0 0,18 24 0 0 0,-462-57 0 0 0,237 34 0 0 0,59 10 0 0 0,-159-25 32 0 0,285 5 0 0 0,-297-25-26 0 0,293-5 42 0 0,-155-13-32 0 0,129-11 42 0 0,-280 9-53 0 0,171 7 1 0 0,111-1 47 0 0,-420 7-53 0 0,315-18 0 0 0,-204 20 2 0 0,161-4 60 0 0,125-23 2 0 0,-145 14 0 0 0,-55 4-64 0 0,-109 3 10 0 0,184-12 55 0 0,-143 5-36 0 0,56-6-5 0 0,162 2-24 0 0,-225 14 0 0 0,96-12 0 0 0,187-17 64 0 0,-375 28-64 0 0,70 2 0 0 0,-32 1 0 0 0,139-16 0 0 0,-135 7 0 0 0,115 2 0 0 0,-58 15 0 0 0,-60-1 0 0 0,0-4 0 0 0,101-9 0 0 0,-100-5 0 0 0,121-9 0 0 0,29 16 0 0 0,-117 6 0 0 0,-69-3 21 0 0,1 1 1 0 0,58 9-1 0 0,77 9-21 0 0,-169-15 0 0 0,1 1 0 0 0,-1 0 0 0 0,1 2 0 0 0,-1 0 0 0 0,29 13 0 0 0,-40-15 0 0 0,0 1 0 0 0,0-1 0 0 0,0 1 0 0 0,0 0 0 0 0,-1 1 0 0 0,1 0 0 0 0,-2 0 0 0 0,1 1 0 0 0,10 13 0 0 0,-12-13 0 0 0,-1-1 0 0 0,-1 1 0 0 0,1 0 0 0 0,-1 0 0 0 0,0 0 0 0 0,-1 0 0 0 0,0 0 0 0 0,0 1 0 0 0,0-1 0 0 0,-1 1 0 0 0,0-1 0 0 0,0 12 0 0 0,-2 12-24 0 0,0-1 0 0 0,-9 53 0 0 0,-15 34 24 0 0,-20 112 0 0 0,33-176-9 0 0,-1 0 0 0 0,-40 94 0 0 0,-71 147-3522 0 0,98-232 1937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0:55.898"/>
    </inkml:context>
    <inkml:brush xml:id="br0">
      <inkml:brushProperty name="width" value="0.1" units="cm"/>
      <inkml:brushProperty name="height" value="0.1" units="cm"/>
      <inkml:brushProperty name="color" value="#66CC00"/>
    </inkml:brush>
  </inkml:definitions>
  <inkml:trace contextRef="#ctx0" brushRef="#br0">1 206 2759 0 0,'0'0'14'0'0,"0"0"-1"0"0,0-1 0 0 0,0 1 0 0 0,0 0 1 0 0,0-1-1 0 0,0 1 0 0 0,0 0 1 0 0,0-1-1 0 0,0 1 0 0 0,0 0 0 0 0,0-1 1 0 0,0 1-1 0 0,0 0 0 0 0,1-1 0 0 0,-1 1 1 0 0,0 0-1 0 0,0-1 0 0 0,0 1 0 0 0,0 0 1 0 0,1-1-1 0 0,-1 1 0 0 0,0 0 0 0 0,0 0 1 0 0,0-1-1 0 0,1 1 0 0 0,-1 0 0 0 0,0 0 1 0 0,1 0-1 0 0,-1-1 0 0 0,0 1 0 0 0,0 0 1 0 0,1 0-1 0 0,-1 0 0 0 0,0 0 0 0 0,1-1 1 0 0,10-5 243 0 0,-11 6-119 0 0,1 0 1 0 0,0-1-1 0 0,0 1 1 0 0,-1 0-1 0 0,1 0 0 0 0,0 0 1 0 0,0 0-1 0 0,0 0 0 0 0,-1 0 1 0 0,1 1-1 0 0,0-1 1 0 0,0 0-1 0 0,-1 0 0 0 0,1 0 1 0 0,0 1-1 0 0,0-1 0 0 0,-1 0 1 0 0,1 1-1 0 0,0-1 1 0 0,-1 1-1 0 0,1-1 0 0 0,0 2 1 0 0,17 11 923 0 0,-13-8-964 0 0,1 0 0 0 0,-1 0 1 0 0,1-1-1 0 0,0 0 0 0 0,1 0 0 0 0,-1 0 0 0 0,1-1 0 0 0,0 0 0 0 0,0 0 0 0 0,0-1 0 0 0,0 0 0 0 0,0 0 0 0 0,0-1 0 0 0,10 1 0 0 0,0-1 173 0 0,-1-1 0 0 0,1-1 0 0 0,0 0 0 0 0,-1-1-1 0 0,20-6 1 0 0,-15 3 48 0 0,1 2-1 0 0,0-1 0 0 0,1 2 0 0 0,-1 1 1 0 0,0 1-1 0 0,33 4 0 0 0,-26 0-256 0 0,1-2-1 0 0,55-4 1 0 0,61-14 187 0 0,-75 7 64 0 0,-28 4-67 0 0,-13 0-100 0 0,0 2 1 0 0,32 1-1 0 0,205-10 593 0 0,-181 5-584 0 0,147 2 89 0 0,-160 6-62 0 0,68 6 139 0 0,-97-4-236 0 0,321-7 363 0 0,157-4 1240 0 0,-364 1-1677 0 0,-49 1 1127 0 0,-83 5-1138 0 0,52-1-45 0 0,105 10 1 0 0,103 26-1494 0 0,-75-22 1627 0 0,-25-3 1 0 0,-122-2-74 0 0,325 43 149 0 0,-335-45-148 0 0,0-2 0 0 0,102-8 1 0 0,-50 0-6 0 0,250 14 170 0 0,-95-2 7 0 0,-215-7-149 0 0,15-1-27 0 0,54 2 41 0 0,234 9 20 0 0,-88-12-34 0 0,53 4-16 0 0,-59 23 40 0 0,-179-23-66 0 0,100-11-1 0 0,8-1 62 0 0,157 31 15 0 0,-298-19-67 0 0,1-1 1 0 0,59-6-1 0 0,85-21 41 0 0,-58 7-54 0 0,-8 10 53 0 0,-47 4-19 0 0,-15 3 49 0 0,100 10 0 0 0,-5 0-31 0 0,65-24 4 0 0,-108 5 7 0 0,136 1-33 0 0,4 0 90 0 0,-22-19-5 0 0,82-4-26 0 0,-209 27-85 0 0,25-2 76 0 0,59-5-74 0 0,-130 7 0 0 0,-36 3 23 0 0,22-6 0 0 0,19-3-5 0 0,22 2-25 0 0,104-6 169 0 0,195-9-45 0 0,-356 22-106 0 0,222-24 42 0 0,-126 18 16 0 0,-77 7-74 0 0,23-1 25 0 0,26-1 24 0 0,94-3-23 0 0,-82 6 22 0 0,258-5-43 0 0,-206 12 0 0 0,3 0 0 0 0,-68-9 0 0 0,169-9 0 0 0,-5 11 11 0 0,-155 9 42 0 0,64-1-53 0 0,-84-2 0 0 0,-35 0 0 0 0,57 12 0 0 0,-84-13 0 0 0,93 25 0 0 0,-97-24 0 0 0,37 9 0 0 0,86 12 0 0 0,-108-21 0 0 0,-23-3 0 0 0,-1 0 0 0 0,1-1 0 0 0,0-1 0 0 0,-1 1 0 0 0,16-2 0 0 0,246-15 0 0 0,-157 13 0 0 0,-78 0 0 0 0,42-9 1 0 0,-39 5 9 0 0,-2-1 18 0 0,46-15 1 0 0,14-4-33 0 0,-85 25 4 0 0,0 0 0 0 0,-1 2 0 0 0,1-1 0 0 0,16 2 0 0 0,-21 0 0 0 0,0-1 0 0 0,0 1 0 0 0,1 1 0 0 0,-1-1 0 0 0,0 1 0 0 0,0 0 0 0 0,0 0 0 0 0,10 6 0 0 0,-13-6-13 0 0,0 1 0 0 0,-1-1 0 0 0,1 1 0 0 0,0-1 0 0 0,-1 1 0 0 0,0 0 0 0 0,1 0 0 0 0,-1 0 0 0 0,0 0 0 0 0,-1 0 0 0 0,1 0-1 0 0,-1 0 1 0 0,1 1 0 0 0,-1-1 0 0 0,2 8 0 0 0,-2-3-376 0 0,0 0-1 0 0,0 1 1 0 0,-1-1 0 0 0,0 1-1 0 0,-2 15 1 0 0,-3 11-6178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1:07.298"/>
    </inkml:context>
    <inkml:brush xml:id="br0">
      <inkml:brushProperty name="width" value="0.1" units="cm"/>
      <inkml:brushProperty name="height" value="0.1" units="cm"/>
      <inkml:brushProperty name="color" value="#66CC00"/>
    </inkml:brush>
  </inkml:definitions>
  <inkml:trace contextRef="#ctx0" brushRef="#br0">283 1400 799 0 0,'-6'-1'235'0'0,"1"0"0"0"0,-1-1 0 0 0,1 1 0 0 0,-1-1 0 0 0,1 0 0 0 0,0 0 0 0 0,-7-5-1 0 0,-8-2 423 0 0,15 7-191 0 0,0-1 0 0 0,0 0 0 0 0,0 0 0 0 0,0-1 0 0 0,1 0-1 0 0,-1 1 1 0 0,-6-9 0 0 0,5 6 691 0 0,6 5-1047 0 0,-1 0 0 0 0,1 1 0 0 0,-1-1 0 0 0,1 0 0 0 0,0 1-1 0 0,0-1 1 0 0,-1 0 0 0 0,1 1 0 0 0,0-1 0 0 0,0 0-1 0 0,0 0 1 0 0,0 1 0 0 0,0-1 0 0 0,0 0 0 0 0,0 0 0 0 0,0 1-1 0 0,0-1 1 0 0,0 0 0 0 0,0 1 0 0 0,1-1 0 0 0,-1 0 0 0 0,0 0-1 0 0,0 1 1 0 0,1-1 0 0 0,-1 0 0 0 0,1 1 0 0 0,-1-1 0 0 0,0 1-1 0 0,1-1 1 0 0,-1 0 0 0 0,1 1 0 0 0,-1-1 0 0 0,1 1 0 0 0,1-1-1 0 0,-1-1 30 0 0,1 0-1 0 0,0 1 0 0 0,-1-1 0 0 0,1 1 0 0 0,0 0 0 0 0,0-1 1 0 0,0 1-1 0 0,0 0 0 0 0,0 0 0 0 0,4-1 0 0 0,4 0 298 0 0,-8 2-402 0 0,-1-1-1 0 0,1 1 1 0 0,0-1 0 0 0,-1 1 0 0 0,1 0-1 0 0,0 0 1 0 0,-1 0 0 0 0,1 0 0 0 0,0 0-1 0 0,-1 0 1 0 0,1 0 0 0 0,0 1 0 0 0,-1-1-1 0 0,1 1 1 0 0,-1-1 0 0 0,1 1 0 0 0,-1-1-1 0 0,1 1 1 0 0,2 1 0 0 0,1 1 21 0 0,-1-1 0 0 0,1 0 0 0 0,1 0 0 0 0,-1 0 0 0 0,0-1 0 0 0,0 0 0 0 0,11 1 0 0 0,41 0 630 0 0,-49-2-543 0 0,29-1 462 0 0,0-1 1 0 0,56-11 0 0 0,-70 10-491 0 0,0 1-1 0 0,-1 0 1 0 0,40 5 0 0 0,-2-1 7 0 0,33 4 103 0 0,3-5 51 0 0,90-2 458 0 0,-153 1-590 0 0,35 4 0 0 0,10 0-15 0 0,56-6 208 0 0,95 2 61 0 0,-70 0-131 0 0,4 2 57 0 0,-160-2-318 0 0,109 3 122 0 0,-92-3-93 0 0,0-2 0 0 0,0 0 0 0 0,29-7 0 0 0,-13 1 64 0 0,0 1 1 0 0,1 2-1 0 0,71 0 0 0 0,38 11-87 0 0,-19 5-11 0 0,-114-13 24 0 0,0 0 0 0 0,0-1 0 0 0,-1 0 0 0 0,1-1 0 0 0,0 0 0 0 0,-1-1 0 0 0,17-10 0 0 0,-20 10 7 0 0,0-1-1 0 0,-1-1 0 0 0,0 0 1 0 0,-1 0-1 0 0,1 0 1 0 0,12-18-1 0 0,-6 8 49 0 0,0 2 11 0 0,-2 0 0 0 0,15-25-1 0 0,-23 33-59 0 0,0-1-1 0 0,0 0 1 0 0,-1 0-1 0 0,0-1 1 0 0,0 1-1 0 0,-1-1 1 0 0,3-14-1 0 0,2-88 174 0 0,-11 32-111 0 0,1 52-11 0 0,2-52-1 0 0,2 53-69 0 0,0 0 0 0 0,-2 0 0 0 0,-1-1-1 0 0,-6-24 1 0 0,5 33 1 0 0,-2 0 0 0 0,0 0 0 0 0,-1 1 1 0 0,0 0-1 0 0,-1 0 0 0 0,-15-24 0 0 0,-12-10-11 0 0,-20-32 62 0 0,48 73-63 0 0,-2 0 0 0 0,1 1 0 0 0,-1 0 0 0 0,-1 0 0 0 0,-12-9 0 0 0,6 6 0 0 0,0 2 0 0 0,0 0 0 0 0,-1 1 0 0 0,-1 0 0 0 0,1 2 0 0 0,-1 0 0 0 0,0 0 0 0 0,-28-5 0 0 0,13 3 0 0 0,21 6 0 0 0,1 0 0 0 0,0 1 0 0 0,-19-2 0 0 0,-34 0 0 0 0,1-2 0 0 0,-69-16 0 0 0,29 3 0 0 0,-160-9 0 0 0,219 25 0 0 0,-150-2 0 0 0,-17-1 0 0 0,-44-9 0 0 0,249 15 0 0 0,-223-7 0 0 0,-188 3 0 0 0,205 22 0 0 0,206-18 0 0 0,-22 4 0 0 0,-42 11 0 0 0,58-12 0 0 0,0 1 0 0 0,1 0 0 0 0,0 0 0 0 0,0 1 0 0 0,0 1 0 0 0,-15 10 0 0 0,13-5 0 0 0,1 0 0 0 0,1 1 0 0 0,0 0 0 0 0,0 0 0 0 0,1 1 0 0 0,1 0 0 0 0,-9 18 0 0 0,14-23 0 0 0,1 1 0 0 0,0-1 0 0 0,0 1 0 0 0,0 0 0 0 0,1 0 0 0 0,1 0 0 0 0,-1 0 0 0 0,2 10 0 0 0,-1-8 0 0 0,1 11 2 0 0,2 1-1 0 0,8 37 1 0 0,-7-41-17 0 0,0 0-1 0 0,-2 0 1 0 0,0 0 0 0 0,-1 32-1 0 0,-8 97 16 0 0,8-121 0 0 0,1-1 0 0 0,1 0 0 0 0,10 43 0 0 0,12 0 0 0 0,-6-18 0 0 0,-14-41 0 0 0,0 1 0 0 0,0-1 0 0 0,1 0 0 0 0,0 0 0 0 0,14 15 0 0 0,13 22 0 0 0,-23-33 0 0 0,1 0 0 0 0,1 0 0 0 0,0-1 0 0 0,25 21 0 0 0,-30-28 0 0 0,30 24 0 0 0,14 13 0 0 0,-45-39 0 0 0,-6-14 64 0 0,-25 52-263 0 0,-8 32-2610 0 0,17-39 1313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4:57.925"/>
    </inkml:context>
    <inkml:brush xml:id="br0">
      <inkml:brushProperty name="width" value="0.1" units="cm"/>
      <inkml:brushProperty name="height" value="0.1" units="cm"/>
      <inkml:brushProperty name="color" value="#66CC00"/>
    </inkml:brush>
  </inkml:definitions>
  <inkml:trace contextRef="#ctx0" brushRef="#br0">276 1397 919 0 0,'-4'-10'5727'0'0,"6"7"-5150"0"0,3-3 915 0 0,0 0 220 0 0,8 11-780 0 0,-10-4-820 0 0,-1 0-1 0 0,1 0 0 0 0,0 0 0 0 0,0 0 1 0 0,-1 0-1 0 0,1 0 0 0 0,0-1 1 0 0,0 1-1 0 0,0-1 0 0 0,0 0 0 0 0,0 0 1 0 0,0 0-1 0 0,0 0 0 0 0,0-1 0 0 0,4 0 1 0 0,6-3 301 0 0,-1 0 0 0 0,17-8 0 0 0,14-4 509 0 0,87-16 2975 0 0,-95 26-4054 0 0,1 2 0 0 0,69 0 0 0 0,-61 5 364 0 0,-18 0-27 0 0,36-3 1 0 0,-6-3 18 0 0,41-5 154 0 0,-57 5-240 0 0,0 2 0 0 0,0 2 0 0 0,42 4 0 0 0,127 5 127 0 0,-54-6 220 0 0,286-34-1 0 0,-299 23-322 0 0,-11 2-29 0 0,220-6 232 0 0,-327 13-336 0 0,326-8 268 0 0,-160 10-149 0 0,-61 2-54 0 0,-39-4-43 0 0,130 2 76 0 0,277 21 154 0 0,-234-19-128 0 0,-67-10-64 0 0,114 12 192 0 0,-305-6-256 0 0,88 0 68 0 0,117 14 0 0 0,-90 0-68 0 0,-70-6 0 0 0,-19-5 0 0 0,35 11 0 0 0,-39-11 0 0 0,-23-3 0 0 0,1 0 0 0 0,0 1 0 0 0,-1 0 0 0 0,1 0 0 0 0,6 2 0 0 0,3 1 0 0 0,1 0 0 0 0,0-1 0 0 0,19 2 0 0 0,0 1 11 0 0,46 7 42 0 0,101 22-53 0 0,-62-26 66 0 0,-46-6-68 0 0,89 4 72 0 0,75 7-76 0 0,-60 2 3 0 0,-91-10 70 0 0,-65-4-65 0 0,19 2 19 0 0,1-2 0 0 0,43-4-1 0 0,61-3 44 0 0,-72 3-64 0 0,-61 1 16 0 0,-1 0 0 0 0,1 1 0 0 0,16 2 0 0 0,42 9 48 0 0,-38-4-64 0 0,-20-5 0 0 0,-9-1 0 0 0,1 0 0 0 0,-1 0 0 0 0,1-1 0 0 0,0 0 0 0 0,-1 1 0 0 0,1-2 0 0 0,-1 1 0 0 0,6-1 0 0 0,-7 1 0 0 0,0 0 0 0 0,0 0 0 0 0,0 1 0 0 0,0-1 0 0 0,0 0 0 0 0,0 1 0 0 0,0-1 0 0 0,-1 1 0 0 0,1 0 0 0 0,3 1 0 0 0,14 4 0 0 0,9-1 0 0 0,36 4 0 0 0,-43-4 26 0 0,-19-4-23 0 0,0 0 0 0 0,0-1 0 0 0,0 1 1 0 0,0-1-1 0 0,0 1 0 0 0,1-1 0 0 0,-1 0 0 0 0,0 0 1 0 0,0 0-1 0 0,0 0 0 0 0,3 0 0 0 0,-1-1-3 0 0,0 1 0 0 0,0 0 0 0 0,1 0 0 0 0,-1 0 0 0 0,0 0 0 0 0,0 1 0 0 0,1 0 0 0 0,-1 0 0 0 0,4 1 0 0 0,25 4 0 0 0,10 0 0 0 0,2 8 0 0 0,-39-11 10 0 0,-4-3-6 0 0,-1 1 0 0 0,1 0 0 0 0,-1-1-1 0 0,1 0 1 0 0,-1 1 0 0 0,1-1 0 0 0,-1 0 0 0 0,1 1 0 0 0,0-1 0 0 0,-1 0 0 0 0,1 0-1 0 0,-1 0 1 0 0,3-1 0 0 0,31 5-4 0 0,-14-4 0 0 0,-1-1 0 0 0,30-5 0 0 0,-6-9 11 0 0,-42 14-6 0 0,1-1 0 0 0,-1 1 1 0 0,1 0-1 0 0,-1-1 0 0 0,0 1 0 0 0,1-1 1 0 0,-1 1-1 0 0,0-1 0 0 0,0 0 0 0 0,0 0 1 0 0,0 0-1 0 0,0 0 0 0 0,-1-1 0 0 0,1 1 1 0 0,-1 0-1 0 0,1-1 0 0 0,-1 1 0 0 0,1-4 1 0 0,3-4 14 0 0,-2-1 0 0 0,1 1 1 0 0,2-18-1 0 0,-5 21-9 0 0,0-1 0 0 0,0 0 0 0 0,-2-12 0 0 0,1 13-7 0 0,-1-1 0 0 0,2 1 0 0 0,-1 0 0 0 0,3-13 0 0 0,0 0-4 0 0,0-1 0 0 0,-2 1 0 0 0,0-1 0 0 0,-1 0 0 0 0,-2 1 0 0 0,-5-33 0 0 0,2 8 0 0 0,4 26 0 0 0,1 0 0 0 0,1 1 0 0 0,4-24 0 0 0,-2 27 0 0 0,-1-1 0 0 0,-1 1 0 0 0,-1 0 0 0 0,0-1 0 0 0,-3-22 0 0 0,-15-20 0 0 0,5 16 0 0 0,3 6 0 0 0,-9-67 0 0 0,19 97 0 0 0,-2-1 0 0 0,1 1 0 0 0,-1-1 0 0 0,0 1 0 0 0,0-1 0 0 0,0 1 0 0 0,-1 0 0 0 0,0 0 0 0 0,0 0 0 0 0,-1 0 0 0 0,0 1 0 0 0,-8-10 0 0 0,5 5 0 0 0,0-1 0 0 0,1 0 0 0 0,0 0 0 0 0,0 0 0 0 0,1-1 0 0 0,-4-14 0 0 0,-2-4 0 0 0,10 27 0 0 0,0 1 0 0 0,-1 0 0 0 0,1 0 0 0 0,-1 0 0 0 0,1 0 0 0 0,-1 0 0 0 0,0 0 0 0 0,1 0 0 0 0,-1 1 0 0 0,0-1 0 0 0,0 1 0 0 0,0-1 0 0 0,-5-1 0 0 0,-32-13 0 0 0,18 8 0 0 0,10 5 0 0 0,0 0 0 0 0,0 1 0 0 0,-1 1 0 0 0,1 0 0 0 0,-1 0 0 0 0,-20 2 0 0 0,12-1 0 0 0,-218-7 0 0 0,219 6 0 0 0,-25 2 0 0 0,-6 0 0 0 0,-262-21 64 0 0,27-11 59 0 0,69 3-107 0 0,-192 17 101 0 0,192-7-31 0 0,82 4-44 0 0,-135-13 86 0 0,129 13-130 0 0,-39-3 68 0 0,-40-10 205 0 0,175 20 427 0 0,31 5-540 0 0,-47-8-491 0 0,-2 2 0 0 0,-98 0 0 0 0,-273-6 397 0 0,311 3-64 0 0,-197 9 0 0 0,2 3 0 0 0,143-4 0 0 0,-168 13 64 0 0,238-6-64 0 0,-184-16 0 0 0,-93 1 2040 0 0,109 6-3799 0 0,202 2 1542 0 0,-138-13 1109 0 0,22-10-1688 0 0,147 20 700 0 0,-147-15 96 0 0,147 17 0 0 0,20 3 0 0 0,-165-11 0 0 0,84 13 0 0 0,82-1 71 0 0,-1 0 1 0 0,0 1-1 0 0,0 1 0 0 0,1 0 1 0 0,-31 9-1 0 0,-24 6 1509 0 0,49-12-2184 0 0,0 1 0 0 0,-24 9 0 0 0,27-7 548 0 0,-2 0 37 0 0,1 1 0 0 0,0 1-1 0 0,1 1 1 0 0,0 1-1 0 0,-37 28 1 0 0,25-13 20 0 0,23-21-2 0 0,1 1 0 0 0,0 0-1 0 0,1 0 1 0 0,0 1 0 0 0,0 1-1 0 0,1-1 1 0 0,0 1 0 0 0,-10 17-1 0 0,7-1-10 0 0,0 0 0 0 0,2 0 0 0 0,-8 49 0 0 0,5-23 7 0 0,2-8 5 0 0,2 1 0 0 0,-1 43 0 0 0,5 90 0 0 0,3-155 0 0 0,16 172 0 0 0,-15-187-78 0 0,-1 1 1 0 0,0-1-1 0 0,-1 1 1 0 0,1-1-1 0 0,-2 1 0 0 0,1-1 1 0 0,-1 1-1 0 0,0-1 0 0 0,-3 8 1 0 0,-6 10-660 0 0,-17 29 0 0 0,6-13 79 0 0,-17 39-6424 0 0,19-36 464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5:00.774"/>
    </inkml:context>
    <inkml:brush xml:id="br0">
      <inkml:brushProperty name="width" value="0.1" units="cm"/>
      <inkml:brushProperty name="height" value="0.1" units="cm"/>
      <inkml:brushProperty name="color" value="#66CC00"/>
    </inkml:brush>
  </inkml:definitions>
  <inkml:trace contextRef="#ctx0" brushRef="#br0">530 1279 4175 0 0,'1'-7'447'0'0,"0"0"0"0"0,0 0-1 0 0,0 0 1 0 0,1 0 0 0 0,0 1-1 0 0,5-11 1 0 0,21-40 2226 0 0,-26 54-2532 0 0,0 0 0 0 0,1 0 0 0 0,-1 1 0 0 0,1-1 0 0 0,-1 0 0 0 0,1 1 0 0 0,0 0 0 0 0,0-1 0 0 0,0 1 0 0 0,0 1 0 0 0,0-1-1 0 0,1 0 1 0 0,-1 1 0 0 0,1-1 0 0 0,-1 1 0 0 0,1 0 0 0 0,-1 0 0 0 0,1 1 0 0 0,-1-1 0 0 0,1 1 0 0 0,0 0 0 0 0,3 0 0 0 0,12 0 183 0 0,0 1 0 0 0,1 1 0 0 0,19 4 0 0 0,-11-1 234 0 0,-2-1-158 0 0,187 23 1520 0 0,-144-21-1500 0 0,77-4 0 0 0,-83-5-211 0 0,2 0 16 0 0,1 2-1 0 0,65 8 1 0 0,-93-2-164 0 0,309 28 473 0 0,-164-34-309 0 0,2 0-68 0 0,173 20 171 0 0,-169-5-241 0 0,-129-11-31 0 0,74 4-5 0 0,-50 1-41 0 0,41 12 36 0 0,147 15 100 0 0,-89-35 10 0 0,93-7 120 0 0,-190 4-172 0 0,97 11 0 0 0,-111 0-86 0 0,-29-2 9 0 0,0-2 1 0 0,0-2 0 0 0,70-5-1 0 0,158-16 69 0 0,-143 14-53 0 0,97 0 83 0 0,-215 5-124 0 0,47 2 56 0 0,24 0-63 0 0,184-31 144 0 0,-249 28-128 0 0,0 1 1 0 0,1 0-1 0 0,-1 1 1 0 0,25 5 0 0 0,-24-3-14 0 0,0 0 1 0 0,0-2 0 0 0,33-1 0 0 0,-44 0 31 0 0,1 0 0 0 0,-1-1-1 0 0,1 0 1 0 0,-1-1 0 0 0,0 1 0 0 0,0-1 0 0 0,1 0-1 0 0,-1-1 1 0 0,-1 0 0 0 0,1 0 0 0 0,0 0-1 0 0,-1 0 1 0 0,1-1 0 0 0,9-8 0 0 0,-6 2 92 0 0,-6 9-109 0 0,-1-1 1 0 0,1-1-1 0 0,-1 1 0 0 0,0 0 1 0 0,0 0-1 0 0,0-1 0 0 0,0 1 0 0 0,0-1 1 0 0,0 0-1 0 0,-1 1 0 0 0,1-1 1 0 0,-1 0-1 0 0,0 0 0 0 0,0 0 0 0 0,0 0 1 0 0,0 0-1 0 0,-1 0 0 0 0,1 0 1 0 0,-1-4-1 0 0,1 5-11 0 0,-1 1 0 0 0,0-1 0 0 0,0 0 0 0 0,-1 1 0 0 0,1-1 1 0 0,0 1-1 0 0,0-1 0 0 0,-1 1 0 0 0,1-1 0 0 0,-1 1 0 0 0,1 0 0 0 0,-1-1 1 0 0,0 1-1 0 0,1 0 0 0 0,-1-1 0 0 0,0 1 0 0 0,0 0 0 0 0,0 0 0 0 0,0-1 0 0 0,0 1 1 0 0,0 0-1 0 0,0 0 0 0 0,0 0 0 0 0,-2 0 0 0 0,2 0-2 0 0,2 1 0 0 0,1 1 0 0 0,-1-1 2 0 0,0 1 0 0 0,1-1-1 0 0,-1 0 1 0 0,1 1 0 0 0,-1-1 0 0 0,1 0-1 0 0,-1 0 1 0 0,0 0 0 0 0,1 0 0 0 0,-1 0-1 0 0,1 0 1 0 0,-1 0 0 0 0,1-1 0 0 0,-1 1-1 0 0,0 0 1 0 0,1-1 0 0 0,-1 1 0 0 0,0-1-1 0 0,2 0 1 0 0,27-14 27 0 0,-18 7 8 0 0,-1-1 0 0 0,-1 0-1 0 0,1 0 1 0 0,-1-1 0 0 0,-1 0 0 0 0,0-1-1 0 0,0 0 1 0 0,6-12 0 0 0,-3 5 10 0 0,3-5-15 0 0,-1-1-1 0 0,23-50 0 0 0,-15 19-12 0 0,-10 27-4 0 0,-1-1 0 0 0,10-46 0 0 0,-16 51 12 0 0,-1 0 0 0 0,-2 0-1 0 0,-1-1 1 0 0,-2-37 0 0 0,0 46-21 0 0,-2 1 1 0 0,0-1-1 0 0,0 1 1 0 0,-1 0-1 0 0,-1 0 1 0 0,-1 1-1 0 0,0-1 1 0 0,-10-15-1 0 0,5 11-6 0 0,-4-7 0 0 0,-25-34 0 0 0,34 53 0 0 0,-1-1 0 0 0,1 1 0 0 0,-1 1 0 0 0,-1-1 0 0 0,1 1 0 0 0,-1 0 0 0 0,0 1 0 0 0,-14-7 0 0 0,-20-6 0 0 0,0 2 0 0 0,-1 1 0 0 0,-53-9 0 0 0,-138-11 0 0 0,23 23 0 0 0,-1 1 0 0 0,-244-17 0 0 0,335 24 0 0 0,-44-5 0 0 0,-129-3 0 0 0,16-4 0 0 0,17 1 0 0 0,-67-2 0 0 0,70 23 0 0 0,41 2 0 0 0,0-14 0 0 0,-106 2 0 0 0,24 20 0 0 0,135-8 0 0 0,-97 2 0 0 0,84-11 36 0 0,-296 7 6 0 0,372 1-82 0 0,0 4 0 0 0,-163 40-1 0 0,59 13-1745 0 0,75-8-4554 0 0,46-16-387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5:47.369"/>
    </inkml:context>
    <inkml:brush xml:id="br0">
      <inkml:brushProperty name="width" value="0.1" units="cm"/>
      <inkml:brushProperty name="height" value="0.1" units="cm"/>
      <inkml:brushProperty name="color" value="#66CC00"/>
    </inkml:brush>
  </inkml:definitions>
  <inkml:trace contextRef="#ctx0" brushRef="#br0">4273 1394 2071 0 0,'-8'-4'258'0'0,"-23"-30"3561"0"0,22 23-2820 0 0,0 0-1 0 0,-20-16 0 0 0,5 3 270 0 0,17 17-884 0 0,-1 0 1 0 0,-12-10-1 0 0,17 15-325 0 0,1 0 0 0 0,0 1 0 0 0,-1 0 0 0 0,1-1 0 0 0,-1 1 0 0 0,0 0-1 0 0,1 1 1 0 0,-1-1 0 0 0,0 0 0 0 0,1 1 0 0 0,-1-1 0 0 0,0 1 0 0 0,0 0-1 0 0,-3 0 1 0 0,-22 0 428 0 0,0-1-1 0 0,0-1 0 0 0,0-2 0 0 0,-46-11 0 0 0,54 10-205 0 0,7 2-146 0 0,-1 0-1 0 0,0 1 1 0 0,0 1-1 0 0,0 0 1 0 0,0 1 0 0 0,0 0-1 0 0,0 1 1 0 0,0 1-1 0 0,0 0 1 0 0,0 1-1 0 0,-24 8 1 0 0,17-2-32 0 0,1-1 0 0 0,-1-1 0 0 0,-1 0-1 0 0,0-2 1 0 0,-31 4 0 0 0,-115 18 1164 0 0,83-11-947 0 0,69-15-223 0 0,0 0-1 0 0,-19-1 1 0 0,11 0 36 0 0,-50 3 179 0 0,0 5 0 0 0,-100 21-1 0 0,162-27-301 0 0,-28 4 41 0 0,-66 0 1 0 0,53-4 48 0 0,-94 0 270 0 0,-49 1 2094 0 0,140 1-3264 0 0,17-1 361 0 0,-49-2 1 0 0,-30-3 724 0 0,-41-4-11 0 0,122 3-230 0 0,-43 4-1 0 0,-16-1 79 0 0,-27 2-25 0 0,90 0-60 0 0,-92 13 64 0 0,32-2-76 0 0,59-9-21 0 0,1 0 22 0 0,-60-2 1 0 0,34-5 40 0 0,-212-8 287 0 0,219 10-277 0 0,26 0-43 0 0,-1 1-1 0 0,1 1 0 0 0,-43 6 1 0 0,-115 22 258 0 0,173-27-265 0 0,6-2 11 0 0,1 0 0 0 0,0 0 0 0 0,-1 0 0 0 0,1-1 0 0 0,0 0 0 0 0,0 0 0 0 0,-1 0 0 0 0,1 0 0 0 0,0 0 0 0 0,0-1 0 0 0,-4-2 0 0 0,2 1 78 0 0,1 0-1 0 0,0 0 1 0 0,0-1-1 0 0,0 0 1 0 0,0 1 0 0 0,-3-6-1 0 0,3 5-65 0 0,0 1-1 0 0,0 0 1 0 0,0 0 0 0 0,0 0-1 0 0,-1 0 1 0 0,-10-3 0 0 0,-15-8 5 0 0,0-2 74 0 0,21 11-61 0 0,0 0 0 0 0,1 0 0 0 0,0-1 0 0 0,0 0 0 0 0,0 0 0 0 0,1-1 0 0 0,-13-14 0 0 0,19 19-54 0 0,-6-7 48 0 0,1-1 0 0 0,-1 1 1 0 0,2-1-1 0 0,-11-21 0 0 0,12 17 18 0 0,0-1 0 0 0,2 0 1 0 0,0 0-1 0 0,0 0 0 0 0,1 0 0 0 0,1-24 0 0 0,-3-17-9 0 0,-9-12 56 0 0,11 10-33 0 0,8-67 0 0 0,0-3-18 0 0,-10 41-54 0 0,2 56-15 0 0,1 0-1 0 0,1 1 1 0 0,7-50-1 0 0,-5 65-7 0 0,1 1 0 0 0,1-1 0 0 0,0 1 0 0 0,1-1 0 0 0,1 1 0 0 0,10-20 0 0 0,-13 29 0 0 0,0 1 0 0 0,1-1 0 0 0,-1 1 0 0 0,1 0 0 0 0,0 0 0 0 0,0 0 0 0 0,0 0 0 0 0,1 1 0 0 0,-1-1 0 0 0,1 1 0 0 0,0 1 0 0 0,0-1 0 0 0,0 0 0 0 0,0 1 0 0 0,0 0 0 0 0,1 1 0 0 0,-1-1 0 0 0,0 1 0 0 0,1 0 0 0 0,9-1 0 0 0,204-25 0 0 0,-179 22 0 0 0,192-22 0 0 0,13-1 0 0 0,-153 15 0 0 0,175-30 0 0 0,-219 34 0 0 0,131-25 0 0 0,-127 27 0 0 0,78-1 0 0 0,414 10 0 0 0,-462-3 241 0 0,143 5 609 0 0,8 8-1957 0 0,8-9 1107 0 0,33 1 0 0 0,-238 0 0 0 0,248 17 0 0 0,10-33 0 0 0,-120 1 0 0 0,87 17 0 0 0,-253-6 0 0 0,75 7 0 0 0,-74-5 0 0 0,1 0 0 0 0,-1 1 0 0 0,0 0 0 0 0,0 0 0 0 0,0 1 0 0 0,13 7 0 0 0,21 13 0 0 0,28 18 0 0 0,-63-36 0 0 0,1 1 0 0 0,-1-1 0 0 0,-1 2 0 0 0,1-1 0 0 0,11 16 0 0 0,-9-7-10 0 0,0 0 0 0 0,-1 1 0 0 0,-1 0-1 0 0,-1 1 1 0 0,0 0 0 0 0,-1 0 0 0 0,-1 0 0 0 0,4 26 0 0 0,-2 18-46 0 0,1 75 0 0 0,-7-90-32 0 0,-2 0-1 0 0,-3 0 0 0 0,-14 77 0 0 0,10-92-86 0 0,0-1 0 0 0,-2 0 0 0 0,-2-1 0 0 0,-1 0 0 0 0,-1-1 0 0 0,-23 36 0 0 0,-186 245-4744 0 0,164-238 3005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5:53.339"/>
    </inkml:context>
    <inkml:brush xml:id="br0">
      <inkml:brushProperty name="width" value="0.1" units="cm"/>
      <inkml:brushProperty name="height" value="0.1" units="cm"/>
      <inkml:brushProperty name="color" value="#66CC00"/>
    </inkml:brush>
  </inkml:definitions>
  <inkml:trace contextRef="#ctx0" brushRef="#br0">2399 1209 919 0 0,'-1'-2'429'0'0,"0"0"-1"0"0,-1-1 0 0 0,1 1 1 0 0,0 0-1 0 0,-1 0 0 0 0,1 0 0 0 0,-1 0 1 0 0,0 0-1 0 0,-3-2 0 0 0,4 3-133 0 0,0 1-1 0 0,0-1 0 0 0,0 1 0 0 0,0-1 0 0 0,0 1 0 0 0,0-1 1 0 0,0 1-1 0 0,0 0 0 0 0,-1 0 0 0 0,1 0 0 0 0,-2-1 1 0 0,-11 3-685 0 0,-13 7 1194 0 0,20-7-577 0 0,-2 1 0 0 0,1-1 0 0 0,-15 2 0 0 0,-69 7 1875 0 0,56-7-1391 0 0,0 2 0 0 0,-69 22 0 0 0,75-20-306 0 0,-35 4 0 0 0,-9 2 198 0 0,9 2-97 0 0,-86 9-1 0 0,-10-15 434 0 0,-52 7 559 0 0,184-12-1381 0 0,-1-1 0 0 0,0-2 0 0 0,0 0 0 0 0,0-2 0 0 0,0-1 0 0 0,-1-2 0 0 0,-38-8 0 0 0,53 7-11 0 0,-1 2 0 0 0,0 0 0 0 0,-33 0 0 0 0,-52 9 61 0 0,92-6-158 0 0,-51 10 12 0 0,40-7 6 0 0,-28 4 0 0 0,12-5 55 0 0,21 0 23 0 0,-1-2 0 0 0,0 0 0 0 0,-19-2 1 0 0,-34 1 284 0 0,36-2-299 0 0,28 3-58 0 0,-1-1 0 0 0,1-1 1 0 0,0 1-1 0 0,-1-1 1 0 0,1 0-1 0 0,0 0 1 0 0,0-1-1 0 0,0 0 1 0 0,0 0-1 0 0,0 0 0 0 0,0-1 1 0 0,0 0-1 0 0,-6-4 1 0 0,-5-6 174 0 0,1 0 1 0 0,-15-16 0 0 0,25 22-145 0 0,0 1 1 0 0,1-2-1 0 0,0 1 1 0 0,0 0 0 0 0,0-1-1 0 0,1 0 1 0 0,-5-13-1 0 0,-78-237 395 0 0,50 168-411 0 0,25 64-19 0 0,2 0 0 0 0,0-1 0 0 0,1 0-1 0 0,-9-55 1 0 0,12 32-19 0 0,2 33-3 0 0,1-2 1 0 0,1 1 0 0 0,1 0 0 0 0,1 0 0 0 0,0-1-1 0 0,6-33 1 0 0,-4 48-8 0 0,-1 1 0 0 0,1-1 0 0 0,0 1 0 0 0,0-1 0 0 0,0 1 0 0 0,0 0 0 0 0,1 0 0 0 0,0 0 0 0 0,-1 0 0 0 0,1 0 0 0 0,0 0 0 0 0,0 1 0 0 0,0 0 0 0 0,1-1 0 0 0,3-1 0 0 0,-1 0 0 0 0,-1 0 0 0 0,1 0 0 0 0,7-8 0 0 0,-5 4 0 0 0,0 0 0 0 0,0 0 0 0 0,1 1 0 0 0,0 0 0 0 0,1 1 0 0 0,-1 0 0 0 0,1 0 0 0 0,1 1 0 0 0,18-7 0 0 0,6 2 0 0 0,63-12 0 0 0,-59 15 0 0 0,42-14 0 0 0,163-60 0 0 0,-200 69 0 0 0,0 1 0 0 0,62-5 0 0 0,-34 6 0 0 0,126-33 0 0 0,-121 27 0 0 0,17-4 0 0 0,44-13 0 0 0,-105 24 0 0 0,0 2 0 0 0,0 1 0 0 0,63-3 0 0 0,-86 11 0 0 0,1-1 0 0 0,0 2 0 0 0,-1 0 0 0 0,1 0 0 0 0,-1 1 0 0 0,0 0 0 0 0,0 1 0 0 0,15 9 0 0 0,12 5 0 0 0,5-3 0 0 0,-30-11 0 0 0,1-1 0 0 0,-1 2 0 0 0,0 0 0 0 0,0 0 0 0 0,15 11 0 0 0,10 14 0 0 0,75 55 0 0 0,-104-80 0 0 0,-4-4 0 0 0,0 0 0 0 0,0 1 0 0 0,-1 0 0 0 0,1 0 0 0 0,-1 0 0 0 0,0 0 0 0 0,1 0 0 0 0,-1 1 0 0 0,-1-1 0 0 0,1 1 0 0 0,0 0 0 0 0,-1 0 0 0 0,3 6 0 0 0,53 159 0 0 0,-44-133-12 0 0,-2 0 0 0 0,-2 2 0 0 0,-1-1 0 0 0,-3 1 0 0 0,5 77 0 0 0,-4-26-2 0 0,1 43-57 0 0,-8-114 49 0 0,-1 0 1 0 0,-1-1 0 0 0,-1 1-1 0 0,0 0 1 0 0,-8 23 0 0 0,-53 129-2516 0 0,47-125 383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2T23:55:55.832"/>
    </inkml:context>
    <inkml:brush xml:id="br0">
      <inkml:brushProperty name="width" value="0.1" units="cm"/>
      <inkml:brushProperty name="height" value="0.1" units="cm"/>
      <inkml:brushProperty name="color" value="#66CC00"/>
    </inkml:brush>
  </inkml:definitions>
  <inkml:trace contextRef="#ctx0" brushRef="#br0">1990 1464 455 0 0,'-2'-1'78'0'0,"1"-1"-1"0"0,-1 0 0 0 0,0 1 0 0 0,0-1 0 0 0,0 1 1 0 0,0-1-1 0 0,0 1 0 0 0,0 0 0 0 0,0 0 0 0 0,0 0 0 0 0,-4-1 1 0 0,3 2 475 0 0,0 0 0 0 0,0 0 0 0 0,-1 0 0 0 0,1 0 0 0 0,0 0 0 0 0,0 1 0 0 0,-6 1 0 0 0,-7 2-528 0 0,1-2-1 0 0,-1 0 1 0 0,0 0 0 0 0,0-2-1 0 0,1 0 1 0 0,-24-3 0 0 0,-92-24 1519 0 0,90 17-480 0 0,-72-9-1 0 0,91 17-970 0 0,-48-3 225 0 0,-84 3 0 0 0,-34 7 438 0 0,-33 0-220 0 0,113-6 155 0 0,-194 26 0 0 0,259-18-446 0 0,0 2 0 0 0,1 2 0 0 0,-67 27 0 0 0,107-37-197 0 0,1-1 1 0 0,-1 1-1 0 0,0 0 1 0 0,1 0-1 0 0,-1 0 0 0 0,1 1 1 0 0,-1-1-1 0 0,1 0 1 0 0,0 1-1 0 0,-1-1 1 0 0,1 0-1 0 0,-2 3 1 0 0,3-4-32 0 0,0 1 0 0 0,0-1 0 0 0,0 0 0 0 0,0 0 0 0 0,0 1 0 0 0,0-1-1 0 0,0 0 1 0 0,0 0 0 0 0,0 1 0 0 0,0-1 0 0 0,0 0 0 0 0,0 0 0 0 0,0 1 0 0 0,0-1 0 0 0,0 0 0 0 0,0 1 0 0 0,0-1 0 0 0,0 0 0 0 0,0 0 0 0 0,0 1 0 0 0,0-1 0 0 0,0 0 0 0 0,0 0 0 0 0,0 0 0 0 0,1 1 0 0 0,-1-1 0 0 0,0 0 0 0 0,0 0 0 0 0,0 1 0 0 0,1-1 0 0 0,0 1 9 0 0,0-1 1 0 0,0 1 0 0 0,0-1-1 0 0,0 0 1 0 0,0 1 0 0 0,0-1-1 0 0,0 0 1 0 0,0 0 0 0 0,0 0-1 0 0,0 1 1 0 0,0-1 0 0 0,2-1-1 0 0,198-11 1320 0 0,-68 1-1156 0 0,-2 4 1312 0 0,211-7-2396 0 0,-270 13 899 0 0,142 4 146 0 0,-86-1-53 0 0,-51-2 24 0 0,88 12 1 0 0,154 45 34 0 0,-248-43-129 0 0,112 8 0 0 0,-133-20 181 0 0,0-1 0 0 0,0-4 0 0 0,57-9 0 0 0,-103 12-195 0 0,0 0 0 0 0,0-1-1 0 0,-1 0 1 0 0,1 0 0 0 0,0 0-1 0 0,-1 0 1 0 0,1-1 0 0 0,-1 1 0 0 0,1-1-1 0 0,-1 0 1 0 0,0 0 0 0 0,0 0 0 0 0,0 0-1 0 0,0-1 1 0 0,0 1 0 0 0,0-1-1 0 0,-1 0 1 0 0,1 0 0 0 0,-1 0 0 0 0,0 0-1 0 0,0 0 1 0 0,0 0 0 0 0,0-1-1 0 0,0 1 1 0 0,-1 0 0 0 0,0-1 0 0 0,2-5-1 0 0,9-21 126 0 0,-9 24-113 0 0,-1 0 0 0 0,1 0 0 0 0,-1 0-1 0 0,2-12 1 0 0,0 2 2 0 0,1-1-1 0 0,0 1 1 0 0,1 0 0 0 0,1 1-1 0 0,13-25 1 0 0,13-27 126 0 0,-27 49-111 0 0,13-27 131 0 0,-2-2-1 0 0,-2 0 0 0 0,14-75 0 0 0,-25 90-157 0 0,19-209 104 0 0,-23 213-103 0 0,0 0 0 0 0,-2 0 0 0 0,-2 0 1 0 0,0 0-1 0 0,-2 0 0 0 0,-13-40 0 0 0,-6-3-17 0 0,9 21 0 0 0,-28-54 0 0 0,41 97 0 0 0,-1 1 0 0 0,0-1 0 0 0,-1 1 0 0 0,0 0 0 0 0,0 0 0 0 0,0 1 0 0 0,-1-1 0 0 0,1 1 0 0 0,-1 0 0 0 0,-1 1 0 0 0,1-1 0 0 0,-1 1 0 0 0,1 1 0 0 0,-1-1 0 0 0,-9-2 0 0 0,-10-3 0 0 0,1 2 0 0 0,-1 1 0 0 0,-29-3 0 0 0,30 5 0 0 0,-23-2 0 0 0,-1 3 0 0 0,-51 3 0 0 0,46 0 0 0 0,-150 9 0 0 0,91-12 0 0 0,-123-19 0 0 0,-40 4 0 0 0,171 14 0 0 0,-175-27 0 0 0,112 9 0 0 0,-111 9 0 0 0,-1 21 0 0 0,256-7 0 0 0,-3 0 0 0 0,-56 4 0 0 0,72-4 0 0 0,1 1 0 0 0,0 0 0 0 0,-1 0 0 0 0,1 1 0 0 0,-16 7 0 0 0,25-9 0 0 0,-1 0 0 0 0,1 0 0 0 0,0 0 0 0 0,0 0 0 0 0,-1 0 0 0 0,1 0 0 0 0,0 0 0 0 0,0 0 0 0 0,0 0 0 0 0,0 0 0 0 0,0 1 0 0 0,0-1 0 0 0,0 0 0 0 0,1 1 0 0 0,-1-1 0 0 0,0 1 0 0 0,1-1 0 0 0,-1 3 0 0 0,0-1 0 0 0,0 1 0 0 0,1-1 0 0 0,0 0 0 0 0,0 1 0 0 0,0-1 0 0 0,0 1 0 0 0,1-1 0 0 0,0 5 0 0 0,2 5 0 0 0,1 0 0 0 0,1-1 0 0 0,8 17 0 0 0,-12-27 0 0 0,13 24 0 0 0,1-1 0 0 0,1 0 0 0 0,25 28 0 0 0,-21-28 0 0 0,-1 0 0 0 0,25 46 0 0 0,-33-46 0 0 0,-1 0-1 0 0,-1 1 1 0 0,9 38-1 0 0,8 84 11 0 0,-13-65 46 0 0,-7-37-29 0 0,-4-29 46 0 0,0 1-1 0 0,1-1 1 0 0,8 24 0 0 0,-2-4 243 0 0,-8-31-281 0 0,0 0 1 0 0,1 1-1 0 0,-1-1 1 0 0,1 0-1 0 0,0 0 1 0 0,1 0-1 0 0,3 6 0 0 0,-5-11-28 0 0,0 1 0 0 0,0-1 0 0 0,0 1 0 0 0,-1-1-1 0 0,1 0 1 0 0,0 1 0 0 0,-1-1 0 0 0,1 1 0 0 0,-1 0-1 0 0,0-1 1 0 0,1 1 0 0 0,-1-1 0 0 0,0 1 0 0 0,0-1-1 0 0,0 1 1 0 0,0 0 0 0 0,-1 1 0 0 0,0 2-52 0 0,-1-1 1 0 0,1 1-1 0 0,-1-1 0 0 0,-5 9 1 0 0,6-13 35 0 0,-54 89-2131 0 0,27-47 120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23T00:00:22.108"/>
    </inkml:context>
    <inkml:brush xml:id="br0">
      <inkml:brushProperty name="width" value="0.1" units="cm"/>
      <inkml:brushProperty name="height" value="0.1" units="cm"/>
      <inkml:brushProperty name="color" value="#66CC00"/>
    </inkml:brush>
  </inkml:definitions>
  <inkml:trace contextRef="#ctx0" brushRef="#br0">956 41 2527 0 0,'-1'-2'44'0'0,"0"0"0"0"0,0 1 0 0 0,0-1-1 0 0,-1 1 1 0 0,1-1 0 0 0,0 1-1 0 0,-1-1 1 0 0,1 1 0 0 0,-1 0 0 0 0,1 0-1 0 0,-1-1 1 0 0,0 1 0 0 0,1 0-1 0 0,-1 1 1 0 0,0-1 0 0 0,0 0 0 0 0,0 0-1 0 0,0 1 1 0 0,-2-1 0 0 0,-4 0 226 0 0,0 0 1 0 0,0 0-1 0 0,-12 1 1 0 0,7 0-318 0 0,-12 1 121 0 0,-33-15 670 0 0,50 13-613 0 0,0 1-1 0 0,1 1 1 0 0,-1-1-1 0 0,1 1 0 0 0,-1 1 1 0 0,-10 3-1 0 0,-24 3 253 0 0,-60 0 495 0 0,92-6-835 0 0,0 1 0 0 0,0 0 1 0 0,0 0-1 0 0,1 1 1 0 0,-1 0-1 0 0,1 1 0 0 0,-9 6 1 0 0,-10 5 38 0 0,-93 50 307 0 0,104-54-341 0 0,0 1 0 0 0,1 1-1 0 0,1 1 1 0 0,0 1-1 0 0,-15 19 1 0 0,-9 10-19 0 0,14-16 94 0 0,2 2-1 0 0,0 1 1 0 0,3 1 0 0 0,0 0-1 0 0,-26 65 1 0 0,39-81-78 0 0,1-4 77 0 0,0 1-1 0 0,-6 23 0 0 0,11-32-87 0 0,1-1-1 0 0,-1 1 0 0 0,0 0 1 0 0,1 0-1 0 0,0-1 0 0 0,0 1 1 0 0,1 0-1 0 0,0 0 0 0 0,-1 0 1 0 0,1-1-1 0 0,1 1 0 0 0,1 4 1 0 0,8 26 126 0 0,-10-29-151 0 0,1 1 1 0 0,0-1-1 0 0,0 0 1 0 0,1 1-1 0 0,0-1 1 0 0,0 0-1 0 0,0-1 1 0 0,8 11-1 0 0,8 7 12 0 0,-12-14-10 0 0,0-1-1 0 0,0 0 1 0 0,1 0 0 0 0,-1 0 0 0 0,2-1-1 0 0,-1-1 1 0 0,1 1 0 0 0,12 5-1 0 0,134 60 182 0 0,-100-45-144 0 0,-37-17-15 0 0,1-1 1 0 0,0-1-1 0 0,29 9 1 0 0,-22-11 79 0 0,1-2 0 0 0,0-1 0 0 0,41 1 0 0 0,81-13 648 0 0,-122 7-631 0 0,-13 2-90 0 0,-1-1 0 0 0,0-1 0 0 0,1 0 0 0 0,-1-1 0 0 0,0 0 0 0 0,-1-1 1 0 0,20-8-1 0 0,37-25 45 0 0,-63 35-70 0 0,-1-1 0 0 0,0 0 0 0 0,-1 0 0 0 0,6-4 1 0 0,13-9 25 0 0,-14 10-17 0 0,0-1-1 0 0,0 0 0 0 0,-1-1 1 0 0,0 1-1 0 0,0-1 1 0 0,11-17-1 0 0,1 1 16 0 0,-11 13 21 0 0,0 0-1 0 0,-1-1 1 0 0,0 0-1 0 0,-1 0 1 0 0,9-23-1 0 0,-15 33-50 0 0,8-18 84 0 0,-2-1 0 0 0,9-30 0 0 0,-12 31-58 0 0,11-63 89 0 0,-15 72-105 0 0,1 1 0 0 0,-1-1-1 0 0,-1 0 1 0 0,0 0 0 0 0,-5-20 0 0 0,-2 4 2 0 0,-2 1 0 0 0,-24-46 0 0 0,28 61-20 0 0,-1-4 6 0 0,-1 1 0 0 0,-1 0-1 0 0,0 1 1 0 0,-1 0 0 0 0,0 0 0 0 0,-24-21-1 0 0,26 27-4 0 0,0 1-1 0 0,0 0 0 0 0,0 1 1 0 0,-1 0-1 0 0,1 0 0 0 0,-1 1 0 0 0,0 0 1 0 0,-1 0-1 0 0,1 1 0 0 0,-1 1 1 0 0,1-1-1 0 0,-19-1 0 0 0,14 3-57 0 0,0 1 0 0 0,0 0 0 0 0,-1 1 0 0 0,1 1 0 0 0,0 0-1 0 0,0 0 1 0 0,0 2 0 0 0,1 0 0 0 0,-17 7 0 0 0,-11 5-263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884C2-8B1A-5293-0BF1-3A1485164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02585-E3CD-0CDD-8062-01D3F48C1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AFC5C-AF63-7BDE-A550-D0220A6AF22C}"/>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C9BCFF7-CAE3-F8E5-81B4-A2467797CD3C}"/>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88472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34B76-6FB5-863D-6A5C-E96FFCA16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0CB5D-37F9-37D8-BD3B-28827B96C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F5267-DA13-838B-9D7E-20411AAF1E2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CF01C03-5A53-33ED-717E-32338F15890E}"/>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115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63BEF-D909-15EC-2A84-C71695E4A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D9074-3E15-402D-CAB2-2E4D27B02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379F2-C462-F619-552D-0B4C5EC86FD2}"/>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E14412F-1376-F220-DEE3-8FF2D609BC85}"/>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6388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BD03-0D42-101F-3ECA-D16E976D1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D083E-078E-04F1-4814-EDBA229A8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1A95A-32CA-8B8C-5E2F-43C1B0FDF574}"/>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63F3CE2-C517-EA87-1730-66FB952F04AA}"/>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665161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ADB9-2FF2-076D-5336-8AA28401B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ABE95-7A29-9DBB-3AA6-69735688D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30CBC-8983-659A-C469-B69963601034}"/>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B175B19-B2CC-4FD3-7954-C1C903AAAAD0}"/>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62398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06E38-C020-DA53-DCE3-5C167F131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11D80-D496-1705-C952-C93661FF6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236BF-C294-D04B-CACF-1C679F902326}"/>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B180769-B431-991C-880E-32593F36D880}"/>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76447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C1692-F573-D9D9-5D3C-5DF3C0A77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8F89E-3039-76FC-1356-CE6CB46B8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2E55B-40C3-3BC6-8C3C-DA0EDD0DE02A}"/>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607A359-75AB-0135-0896-1A147A3A991D}"/>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49344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2E62-69A0-A3D0-672B-1ECF21F3A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B9E8A-3671-3923-B1AD-26EFCE68B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D7E69-CBE8-4F31-F0F0-B8E8642EC11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722DA03-C9EC-859E-CF44-5C1A7D783BBB}"/>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94298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B4745-336C-D2A2-71CF-216F65C35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D3DF8-F980-E726-D32A-8BFAF9B7A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52AA5-8337-6E24-340F-2DD09E288DA4}"/>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2E24482-22EC-E111-F830-8DF31E7890F5}"/>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9760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1/22/2025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1/22/2025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99.xml"/><Relationship Id="rId5" Type="http://schemas.openxmlformats.org/officeDocument/2006/relationships/image" Target="../media/image203.png"/><Relationship Id="rId4" Type="http://schemas.openxmlformats.org/officeDocument/2006/relationships/customXml" Target="../ink/ink198.xml"/></Relationships>
</file>

<file path=ppt/slides/_rels/slide12.xml.rels><?xml version="1.0" encoding="UTF-8" standalone="yes"?>
<Relationships xmlns="http://schemas.openxmlformats.org/package/2006/relationships"><Relationship Id="rId8" Type="http://schemas.openxmlformats.org/officeDocument/2006/relationships/customXml" Target="../ink/ink202.xml"/><Relationship Id="rId13" Type="http://schemas.openxmlformats.org/officeDocument/2006/relationships/image" Target="../media/image209.png"/><Relationship Id="rId18" Type="http://schemas.openxmlformats.org/officeDocument/2006/relationships/customXml" Target="../ink/ink207.xml"/><Relationship Id="rId3" Type="http://schemas.openxmlformats.org/officeDocument/2006/relationships/image" Target="../media/image3.png"/><Relationship Id="rId21" Type="http://schemas.openxmlformats.org/officeDocument/2006/relationships/image" Target="../media/image213.png"/><Relationship Id="rId7" Type="http://schemas.openxmlformats.org/officeDocument/2006/relationships/image" Target="../media/image206.png"/><Relationship Id="rId12" Type="http://schemas.openxmlformats.org/officeDocument/2006/relationships/customXml" Target="../ink/ink204.xml"/><Relationship Id="rId17" Type="http://schemas.openxmlformats.org/officeDocument/2006/relationships/image" Target="../media/image211.png"/><Relationship Id="rId2" Type="http://schemas.openxmlformats.org/officeDocument/2006/relationships/notesSlide" Target="../notesSlides/notesSlide12.xml"/><Relationship Id="rId16" Type="http://schemas.openxmlformats.org/officeDocument/2006/relationships/customXml" Target="../ink/ink206.xml"/><Relationship Id="rId20" Type="http://schemas.openxmlformats.org/officeDocument/2006/relationships/customXml" Target="../ink/ink208.xml"/><Relationship Id="rId1" Type="http://schemas.openxmlformats.org/officeDocument/2006/relationships/slideLayout" Target="../slideLayouts/slideLayout1.xml"/><Relationship Id="rId6" Type="http://schemas.openxmlformats.org/officeDocument/2006/relationships/customXml" Target="../ink/ink201.xml"/><Relationship Id="rId11" Type="http://schemas.openxmlformats.org/officeDocument/2006/relationships/image" Target="../media/image208.png"/><Relationship Id="rId5" Type="http://schemas.openxmlformats.org/officeDocument/2006/relationships/image" Target="../media/image205.png"/><Relationship Id="rId15" Type="http://schemas.openxmlformats.org/officeDocument/2006/relationships/image" Target="../media/image210.png"/><Relationship Id="rId23" Type="http://schemas.openxmlformats.org/officeDocument/2006/relationships/image" Target="../media/image214.png"/><Relationship Id="rId10" Type="http://schemas.openxmlformats.org/officeDocument/2006/relationships/customXml" Target="../ink/ink203.xml"/><Relationship Id="rId19" Type="http://schemas.openxmlformats.org/officeDocument/2006/relationships/image" Target="../media/image212.png"/><Relationship Id="rId4" Type="http://schemas.openxmlformats.org/officeDocument/2006/relationships/customXml" Target="../ink/ink200.xml"/><Relationship Id="rId9" Type="http://schemas.openxmlformats.org/officeDocument/2006/relationships/image" Target="../media/image207.png"/><Relationship Id="rId14" Type="http://schemas.openxmlformats.org/officeDocument/2006/relationships/customXml" Target="../ink/ink205.xml"/><Relationship Id="rId22" Type="http://schemas.openxmlformats.org/officeDocument/2006/relationships/customXml" Target="../ink/ink209.xml"/></Relationships>
</file>

<file path=ppt/slides/_rels/slide13.xml.rels><?xml version="1.0" encoding="UTF-8" standalone="yes"?>
<Relationships xmlns="http://schemas.openxmlformats.org/package/2006/relationships"><Relationship Id="rId8" Type="http://schemas.openxmlformats.org/officeDocument/2006/relationships/customXml" Target="../ink/ink212.xml"/><Relationship Id="rId3" Type="http://schemas.openxmlformats.org/officeDocument/2006/relationships/image" Target="../media/image3.png"/><Relationship Id="rId7" Type="http://schemas.openxmlformats.org/officeDocument/2006/relationships/image" Target="../media/image2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11.xml"/><Relationship Id="rId11" Type="http://schemas.openxmlformats.org/officeDocument/2006/relationships/image" Target="../media/image218.png"/><Relationship Id="rId5" Type="http://schemas.openxmlformats.org/officeDocument/2006/relationships/image" Target="../media/image215.png"/><Relationship Id="rId10" Type="http://schemas.openxmlformats.org/officeDocument/2006/relationships/customXml" Target="../ink/ink213.xml"/><Relationship Id="rId4" Type="http://schemas.openxmlformats.org/officeDocument/2006/relationships/customXml" Target="../ink/ink210.xml"/><Relationship Id="rId9" Type="http://schemas.openxmlformats.org/officeDocument/2006/relationships/image" Target="../media/image217.png"/></Relationships>
</file>

<file path=ppt/slides/_rels/slide14.xml.rels><?xml version="1.0" encoding="UTF-8" standalone="yes"?>
<Relationships xmlns="http://schemas.openxmlformats.org/package/2006/relationships"><Relationship Id="rId13" Type="http://schemas.openxmlformats.org/officeDocument/2006/relationships/image" Target="../media/image223.png"/><Relationship Id="rId18" Type="http://schemas.openxmlformats.org/officeDocument/2006/relationships/customXml" Target="../ink/ink221.xml"/><Relationship Id="rId26" Type="http://schemas.openxmlformats.org/officeDocument/2006/relationships/customXml" Target="../ink/ink225.xml"/><Relationship Id="rId3" Type="http://schemas.openxmlformats.org/officeDocument/2006/relationships/image" Target="../media/image3.png"/><Relationship Id="rId21" Type="http://schemas.openxmlformats.org/officeDocument/2006/relationships/image" Target="../media/image227.png"/><Relationship Id="rId7" Type="http://schemas.openxmlformats.org/officeDocument/2006/relationships/image" Target="../media/image220.png"/><Relationship Id="rId12" Type="http://schemas.openxmlformats.org/officeDocument/2006/relationships/customXml" Target="../ink/ink218.xml"/><Relationship Id="rId17" Type="http://schemas.openxmlformats.org/officeDocument/2006/relationships/image" Target="../media/image225.png"/><Relationship Id="rId25" Type="http://schemas.openxmlformats.org/officeDocument/2006/relationships/image" Target="../media/image229.png"/><Relationship Id="rId33" Type="http://schemas.openxmlformats.org/officeDocument/2006/relationships/image" Target="../media/image233.png"/><Relationship Id="rId2" Type="http://schemas.openxmlformats.org/officeDocument/2006/relationships/notesSlide" Target="../notesSlides/notesSlide14.xml"/><Relationship Id="rId16" Type="http://schemas.openxmlformats.org/officeDocument/2006/relationships/customXml" Target="../ink/ink220.xml"/><Relationship Id="rId20" Type="http://schemas.openxmlformats.org/officeDocument/2006/relationships/customXml" Target="../ink/ink222.xml"/><Relationship Id="rId29" Type="http://schemas.openxmlformats.org/officeDocument/2006/relationships/image" Target="../media/image231.png"/><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2.png"/><Relationship Id="rId24" Type="http://schemas.openxmlformats.org/officeDocument/2006/relationships/customXml" Target="../ink/ink224.xml"/><Relationship Id="rId32" Type="http://schemas.openxmlformats.org/officeDocument/2006/relationships/customXml" Target="../ink/ink228.xml"/><Relationship Id="rId5" Type="http://schemas.openxmlformats.org/officeDocument/2006/relationships/image" Target="../media/image219.png"/><Relationship Id="rId15" Type="http://schemas.openxmlformats.org/officeDocument/2006/relationships/image" Target="../media/image224.png"/><Relationship Id="rId23" Type="http://schemas.openxmlformats.org/officeDocument/2006/relationships/image" Target="../media/image228.png"/><Relationship Id="rId28" Type="http://schemas.openxmlformats.org/officeDocument/2006/relationships/customXml" Target="../ink/ink226.xml"/><Relationship Id="rId10" Type="http://schemas.openxmlformats.org/officeDocument/2006/relationships/customXml" Target="../ink/ink217.xml"/><Relationship Id="rId19" Type="http://schemas.openxmlformats.org/officeDocument/2006/relationships/image" Target="../media/image226.png"/><Relationship Id="rId31" Type="http://schemas.openxmlformats.org/officeDocument/2006/relationships/image" Target="../media/image232.png"/><Relationship Id="rId4" Type="http://schemas.openxmlformats.org/officeDocument/2006/relationships/customXml" Target="../ink/ink214.xml"/><Relationship Id="rId9" Type="http://schemas.openxmlformats.org/officeDocument/2006/relationships/image" Target="../media/image221.png"/><Relationship Id="rId14" Type="http://schemas.openxmlformats.org/officeDocument/2006/relationships/customXml" Target="../ink/ink219.xml"/><Relationship Id="rId22" Type="http://schemas.openxmlformats.org/officeDocument/2006/relationships/customXml" Target="../ink/ink223.xml"/><Relationship Id="rId27" Type="http://schemas.openxmlformats.org/officeDocument/2006/relationships/image" Target="../media/image230.png"/><Relationship Id="rId30" Type="http://schemas.openxmlformats.org/officeDocument/2006/relationships/customXml" Target="../ink/ink227.xml"/><Relationship Id="rId8" Type="http://schemas.openxmlformats.org/officeDocument/2006/relationships/customXml" Target="../ink/ink21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4.png"/><Relationship Id="rId4" Type="http://schemas.openxmlformats.org/officeDocument/2006/relationships/customXml" Target="../ink/ink2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67.png"/><Relationship Id="rId299" Type="http://schemas.openxmlformats.org/officeDocument/2006/relationships/image" Target="../media/image158.png"/><Relationship Id="rId21" Type="http://schemas.openxmlformats.org/officeDocument/2006/relationships/image" Target="../media/image19.png"/><Relationship Id="rId63" Type="http://schemas.openxmlformats.org/officeDocument/2006/relationships/image" Target="../media/image40.png"/><Relationship Id="rId159" Type="http://schemas.openxmlformats.org/officeDocument/2006/relationships/image" Target="../media/image88.png"/><Relationship Id="rId324" Type="http://schemas.openxmlformats.org/officeDocument/2006/relationships/customXml" Target="../ink/ink166.xml"/><Relationship Id="rId170" Type="http://schemas.openxmlformats.org/officeDocument/2006/relationships/customXml" Target="../ink/ink89.xml"/><Relationship Id="rId226" Type="http://schemas.openxmlformats.org/officeDocument/2006/relationships/customXml" Target="../ink/ink117.xml"/><Relationship Id="rId268" Type="http://schemas.openxmlformats.org/officeDocument/2006/relationships/customXml" Target="../ink/ink138.xml"/><Relationship Id="rId32" Type="http://schemas.openxmlformats.org/officeDocument/2006/relationships/customXml" Target="../ink/ink20.xml"/><Relationship Id="rId74" Type="http://schemas.openxmlformats.org/officeDocument/2006/relationships/customXml" Target="../ink/ink41.xml"/><Relationship Id="rId128" Type="http://schemas.openxmlformats.org/officeDocument/2006/relationships/customXml" Target="../ink/ink68.xml"/><Relationship Id="rId335" Type="http://schemas.openxmlformats.org/officeDocument/2006/relationships/image" Target="../media/image176.png"/><Relationship Id="rId5" Type="http://schemas.openxmlformats.org/officeDocument/2006/relationships/image" Target="../media/image11.png"/><Relationship Id="rId181" Type="http://schemas.openxmlformats.org/officeDocument/2006/relationships/image" Target="../media/image99.png"/><Relationship Id="rId237" Type="http://schemas.openxmlformats.org/officeDocument/2006/relationships/image" Target="../media/image127.png"/><Relationship Id="rId279" Type="http://schemas.openxmlformats.org/officeDocument/2006/relationships/image" Target="../media/image148.png"/><Relationship Id="rId43" Type="http://schemas.openxmlformats.org/officeDocument/2006/relationships/image" Target="../media/image30.png"/><Relationship Id="rId139" Type="http://schemas.openxmlformats.org/officeDocument/2006/relationships/image" Target="../media/image78.png"/><Relationship Id="rId290" Type="http://schemas.openxmlformats.org/officeDocument/2006/relationships/customXml" Target="../ink/ink149.xml"/><Relationship Id="rId304" Type="http://schemas.openxmlformats.org/officeDocument/2006/relationships/customXml" Target="../ink/ink156.xml"/><Relationship Id="rId85" Type="http://schemas.openxmlformats.org/officeDocument/2006/relationships/image" Target="../media/image51.png"/><Relationship Id="rId150" Type="http://schemas.openxmlformats.org/officeDocument/2006/relationships/customXml" Target="../ink/ink79.xml"/><Relationship Id="rId192" Type="http://schemas.openxmlformats.org/officeDocument/2006/relationships/customXml" Target="../ink/ink100.xml"/><Relationship Id="rId206" Type="http://schemas.openxmlformats.org/officeDocument/2006/relationships/customXml" Target="../ink/ink107.xml"/><Relationship Id="rId248" Type="http://schemas.openxmlformats.org/officeDocument/2006/relationships/customXml" Target="../ink/ink128.xml"/><Relationship Id="rId12" Type="http://schemas.openxmlformats.org/officeDocument/2006/relationships/customXml" Target="../ink/ink10.xml"/><Relationship Id="rId108" Type="http://schemas.openxmlformats.org/officeDocument/2006/relationships/customXml" Target="../ink/ink58.xml"/><Relationship Id="rId315" Type="http://schemas.openxmlformats.org/officeDocument/2006/relationships/image" Target="../media/image166.png"/><Relationship Id="rId54" Type="http://schemas.openxmlformats.org/officeDocument/2006/relationships/customXml" Target="../ink/ink31.xml"/><Relationship Id="rId96" Type="http://schemas.openxmlformats.org/officeDocument/2006/relationships/customXml" Target="../ink/ink52.xml"/><Relationship Id="rId161" Type="http://schemas.openxmlformats.org/officeDocument/2006/relationships/image" Target="../media/image89.png"/><Relationship Id="rId217" Type="http://schemas.openxmlformats.org/officeDocument/2006/relationships/image" Target="../media/image117.png"/><Relationship Id="rId259" Type="http://schemas.openxmlformats.org/officeDocument/2006/relationships/image" Target="../media/image138.png"/><Relationship Id="rId23" Type="http://schemas.openxmlformats.org/officeDocument/2006/relationships/image" Target="../media/image20.png"/><Relationship Id="rId119" Type="http://schemas.openxmlformats.org/officeDocument/2006/relationships/image" Target="../media/image68.png"/><Relationship Id="rId270" Type="http://schemas.openxmlformats.org/officeDocument/2006/relationships/customXml" Target="../ink/ink139.xml"/><Relationship Id="rId326" Type="http://schemas.openxmlformats.org/officeDocument/2006/relationships/customXml" Target="../ink/ink167.xml"/><Relationship Id="rId65" Type="http://schemas.openxmlformats.org/officeDocument/2006/relationships/image" Target="../media/image41.png"/><Relationship Id="rId130" Type="http://schemas.openxmlformats.org/officeDocument/2006/relationships/customXml" Target="../ink/ink69.xml"/><Relationship Id="rId172" Type="http://schemas.openxmlformats.org/officeDocument/2006/relationships/customXml" Target="../ink/ink90.xml"/><Relationship Id="rId228" Type="http://schemas.openxmlformats.org/officeDocument/2006/relationships/customXml" Target="../ink/ink118.xml"/><Relationship Id="rId281" Type="http://schemas.openxmlformats.org/officeDocument/2006/relationships/image" Target="../media/image149.png"/><Relationship Id="rId337" Type="http://schemas.openxmlformats.org/officeDocument/2006/relationships/image" Target="../media/image177.png"/><Relationship Id="rId34" Type="http://schemas.openxmlformats.org/officeDocument/2006/relationships/customXml" Target="../ink/ink21.xml"/><Relationship Id="rId76" Type="http://schemas.openxmlformats.org/officeDocument/2006/relationships/customXml" Target="../ink/ink42.xml"/><Relationship Id="rId141" Type="http://schemas.openxmlformats.org/officeDocument/2006/relationships/image" Target="../media/image79.png"/><Relationship Id="rId7" Type="http://schemas.openxmlformats.org/officeDocument/2006/relationships/image" Target="../media/image12.png"/><Relationship Id="rId183" Type="http://schemas.openxmlformats.org/officeDocument/2006/relationships/image" Target="../media/image100.png"/><Relationship Id="rId239" Type="http://schemas.openxmlformats.org/officeDocument/2006/relationships/image" Target="../media/image128.png"/><Relationship Id="rId250" Type="http://schemas.openxmlformats.org/officeDocument/2006/relationships/customXml" Target="../ink/ink129.xml"/><Relationship Id="rId292" Type="http://schemas.openxmlformats.org/officeDocument/2006/relationships/customXml" Target="../ink/ink150.xml"/><Relationship Id="rId306" Type="http://schemas.openxmlformats.org/officeDocument/2006/relationships/customXml" Target="../ink/ink157.xml"/><Relationship Id="rId45" Type="http://schemas.openxmlformats.org/officeDocument/2006/relationships/image" Target="../media/image31.png"/><Relationship Id="rId87" Type="http://schemas.openxmlformats.org/officeDocument/2006/relationships/image" Target="../media/image52.png"/><Relationship Id="rId110" Type="http://schemas.openxmlformats.org/officeDocument/2006/relationships/customXml" Target="../ink/ink59.xml"/><Relationship Id="rId152" Type="http://schemas.openxmlformats.org/officeDocument/2006/relationships/customXml" Target="../ink/ink80.xml"/><Relationship Id="rId194" Type="http://schemas.openxmlformats.org/officeDocument/2006/relationships/customXml" Target="../ink/ink101.xml"/><Relationship Id="rId208" Type="http://schemas.openxmlformats.org/officeDocument/2006/relationships/customXml" Target="../ink/ink108.xml"/><Relationship Id="rId240" Type="http://schemas.openxmlformats.org/officeDocument/2006/relationships/customXml" Target="../ink/ink124.xml"/><Relationship Id="rId261" Type="http://schemas.openxmlformats.org/officeDocument/2006/relationships/image" Target="../media/image139.png"/><Relationship Id="rId14" Type="http://schemas.openxmlformats.org/officeDocument/2006/relationships/customXml" Target="../ink/ink11.xml"/><Relationship Id="rId35" Type="http://schemas.openxmlformats.org/officeDocument/2006/relationships/image" Target="../media/image26.png"/><Relationship Id="rId56" Type="http://schemas.openxmlformats.org/officeDocument/2006/relationships/customXml" Target="../ink/ink32.xml"/><Relationship Id="rId77" Type="http://schemas.openxmlformats.org/officeDocument/2006/relationships/image" Target="../media/image47.png"/><Relationship Id="rId100" Type="http://schemas.openxmlformats.org/officeDocument/2006/relationships/customXml" Target="../ink/ink54.xml"/><Relationship Id="rId282" Type="http://schemas.openxmlformats.org/officeDocument/2006/relationships/customXml" Target="../ink/ink145.xml"/><Relationship Id="rId317" Type="http://schemas.openxmlformats.org/officeDocument/2006/relationships/image" Target="../media/image167.png"/><Relationship Id="rId338" Type="http://schemas.openxmlformats.org/officeDocument/2006/relationships/customXml" Target="../ink/ink173.xml"/><Relationship Id="rId8" Type="http://schemas.openxmlformats.org/officeDocument/2006/relationships/customXml" Target="../ink/ink8.xml"/><Relationship Id="rId98" Type="http://schemas.openxmlformats.org/officeDocument/2006/relationships/customXml" Target="../ink/ink53.xml"/><Relationship Id="rId121" Type="http://schemas.openxmlformats.org/officeDocument/2006/relationships/image" Target="../media/image69.png"/><Relationship Id="rId142" Type="http://schemas.openxmlformats.org/officeDocument/2006/relationships/customXml" Target="../ink/ink75.xml"/><Relationship Id="rId163" Type="http://schemas.openxmlformats.org/officeDocument/2006/relationships/image" Target="../media/image90.png"/><Relationship Id="rId184" Type="http://schemas.openxmlformats.org/officeDocument/2006/relationships/customXml" Target="../ink/ink96.xml"/><Relationship Id="rId219" Type="http://schemas.openxmlformats.org/officeDocument/2006/relationships/image" Target="../media/image118.png"/><Relationship Id="rId230" Type="http://schemas.openxmlformats.org/officeDocument/2006/relationships/customXml" Target="../ink/ink119.xml"/><Relationship Id="rId251" Type="http://schemas.openxmlformats.org/officeDocument/2006/relationships/image" Target="../media/image134.png"/><Relationship Id="rId25" Type="http://schemas.openxmlformats.org/officeDocument/2006/relationships/image" Target="../media/image21.png"/><Relationship Id="rId46" Type="http://schemas.openxmlformats.org/officeDocument/2006/relationships/customXml" Target="../ink/ink27.xml"/><Relationship Id="rId67" Type="http://schemas.openxmlformats.org/officeDocument/2006/relationships/image" Target="../media/image42.png"/><Relationship Id="rId272" Type="http://schemas.openxmlformats.org/officeDocument/2006/relationships/customXml" Target="../ink/ink140.xml"/><Relationship Id="rId293" Type="http://schemas.openxmlformats.org/officeDocument/2006/relationships/image" Target="../media/image155.png"/><Relationship Id="rId307" Type="http://schemas.openxmlformats.org/officeDocument/2006/relationships/image" Target="../media/image162.png"/><Relationship Id="rId328" Type="http://schemas.openxmlformats.org/officeDocument/2006/relationships/customXml" Target="../ink/ink168.xml"/><Relationship Id="rId88" Type="http://schemas.openxmlformats.org/officeDocument/2006/relationships/customXml" Target="../ink/ink48.xml"/><Relationship Id="rId111" Type="http://schemas.openxmlformats.org/officeDocument/2006/relationships/image" Target="../media/image64.png"/><Relationship Id="rId132" Type="http://schemas.openxmlformats.org/officeDocument/2006/relationships/customXml" Target="../ink/ink70.xml"/><Relationship Id="rId153" Type="http://schemas.openxmlformats.org/officeDocument/2006/relationships/image" Target="../media/image85.png"/><Relationship Id="rId174" Type="http://schemas.openxmlformats.org/officeDocument/2006/relationships/customXml" Target="../ink/ink91.xml"/><Relationship Id="rId195" Type="http://schemas.openxmlformats.org/officeDocument/2006/relationships/image" Target="../media/image106.png"/><Relationship Id="rId209" Type="http://schemas.openxmlformats.org/officeDocument/2006/relationships/image" Target="../media/image113.png"/><Relationship Id="rId220" Type="http://schemas.openxmlformats.org/officeDocument/2006/relationships/customXml" Target="../ink/ink114.xml"/><Relationship Id="rId241" Type="http://schemas.openxmlformats.org/officeDocument/2006/relationships/image" Target="../media/image129.png"/><Relationship Id="rId15" Type="http://schemas.openxmlformats.org/officeDocument/2006/relationships/image" Target="../media/image16.png"/><Relationship Id="rId36" Type="http://schemas.openxmlformats.org/officeDocument/2006/relationships/customXml" Target="../ink/ink22.xml"/><Relationship Id="rId57" Type="http://schemas.openxmlformats.org/officeDocument/2006/relationships/image" Target="../media/image37.png"/><Relationship Id="rId262" Type="http://schemas.openxmlformats.org/officeDocument/2006/relationships/customXml" Target="../ink/ink135.xml"/><Relationship Id="rId283" Type="http://schemas.openxmlformats.org/officeDocument/2006/relationships/image" Target="../media/image150.png"/><Relationship Id="rId318" Type="http://schemas.openxmlformats.org/officeDocument/2006/relationships/customXml" Target="../ink/ink163.xml"/><Relationship Id="rId339" Type="http://schemas.openxmlformats.org/officeDocument/2006/relationships/image" Target="../media/image178.png"/><Relationship Id="rId78" Type="http://schemas.openxmlformats.org/officeDocument/2006/relationships/customXml" Target="../ink/ink43.xml"/><Relationship Id="rId99" Type="http://schemas.openxmlformats.org/officeDocument/2006/relationships/image" Target="../media/image58.png"/><Relationship Id="rId101" Type="http://schemas.openxmlformats.org/officeDocument/2006/relationships/image" Target="../media/image59.png"/><Relationship Id="rId122" Type="http://schemas.openxmlformats.org/officeDocument/2006/relationships/customXml" Target="../ink/ink65.xml"/><Relationship Id="rId143" Type="http://schemas.openxmlformats.org/officeDocument/2006/relationships/image" Target="../media/image80.png"/><Relationship Id="rId164" Type="http://schemas.openxmlformats.org/officeDocument/2006/relationships/customXml" Target="../ink/ink86.xml"/><Relationship Id="rId185" Type="http://schemas.openxmlformats.org/officeDocument/2006/relationships/image" Target="../media/image101.png"/><Relationship Id="rId9" Type="http://schemas.openxmlformats.org/officeDocument/2006/relationships/image" Target="../media/image13.png"/><Relationship Id="rId210" Type="http://schemas.openxmlformats.org/officeDocument/2006/relationships/customXml" Target="../ink/ink109.xml"/><Relationship Id="rId26" Type="http://schemas.openxmlformats.org/officeDocument/2006/relationships/customXml" Target="../ink/ink17.xml"/><Relationship Id="rId231" Type="http://schemas.openxmlformats.org/officeDocument/2006/relationships/image" Target="../media/image124.png"/><Relationship Id="rId252" Type="http://schemas.openxmlformats.org/officeDocument/2006/relationships/customXml" Target="../ink/ink130.xml"/><Relationship Id="rId273" Type="http://schemas.openxmlformats.org/officeDocument/2006/relationships/image" Target="../media/image145.png"/><Relationship Id="rId294" Type="http://schemas.openxmlformats.org/officeDocument/2006/relationships/customXml" Target="../ink/ink151.xml"/><Relationship Id="rId308" Type="http://schemas.openxmlformats.org/officeDocument/2006/relationships/customXml" Target="../ink/ink158.xml"/><Relationship Id="rId329" Type="http://schemas.openxmlformats.org/officeDocument/2006/relationships/image" Target="../media/image173.png"/><Relationship Id="rId47" Type="http://schemas.openxmlformats.org/officeDocument/2006/relationships/image" Target="../media/image32.png"/><Relationship Id="rId68" Type="http://schemas.openxmlformats.org/officeDocument/2006/relationships/customXml" Target="../ink/ink38.xml"/><Relationship Id="rId89" Type="http://schemas.openxmlformats.org/officeDocument/2006/relationships/image" Target="../media/image53.png"/><Relationship Id="rId112" Type="http://schemas.openxmlformats.org/officeDocument/2006/relationships/customXml" Target="../ink/ink60.xml"/><Relationship Id="rId133" Type="http://schemas.openxmlformats.org/officeDocument/2006/relationships/image" Target="../media/image75.png"/><Relationship Id="rId154" Type="http://schemas.openxmlformats.org/officeDocument/2006/relationships/customXml" Target="../ink/ink81.xml"/><Relationship Id="rId175" Type="http://schemas.openxmlformats.org/officeDocument/2006/relationships/image" Target="../media/image96.png"/><Relationship Id="rId340" Type="http://schemas.openxmlformats.org/officeDocument/2006/relationships/customXml" Target="../ink/ink174.xml"/><Relationship Id="rId196" Type="http://schemas.openxmlformats.org/officeDocument/2006/relationships/customXml" Target="../ink/ink102.xml"/><Relationship Id="rId200" Type="http://schemas.openxmlformats.org/officeDocument/2006/relationships/customXml" Target="../ink/ink104.xml"/><Relationship Id="rId16" Type="http://schemas.openxmlformats.org/officeDocument/2006/relationships/customXml" Target="../ink/ink12.xml"/><Relationship Id="rId221" Type="http://schemas.openxmlformats.org/officeDocument/2006/relationships/image" Target="../media/image119.png"/><Relationship Id="rId242" Type="http://schemas.openxmlformats.org/officeDocument/2006/relationships/customXml" Target="../ink/ink125.xml"/><Relationship Id="rId263" Type="http://schemas.openxmlformats.org/officeDocument/2006/relationships/image" Target="../media/image140.png"/><Relationship Id="rId284" Type="http://schemas.openxmlformats.org/officeDocument/2006/relationships/customXml" Target="../ink/ink146.xml"/><Relationship Id="rId319" Type="http://schemas.openxmlformats.org/officeDocument/2006/relationships/image" Target="../media/image168.png"/><Relationship Id="rId37" Type="http://schemas.openxmlformats.org/officeDocument/2006/relationships/image" Target="../media/image27.png"/><Relationship Id="rId58" Type="http://schemas.openxmlformats.org/officeDocument/2006/relationships/customXml" Target="../ink/ink33.xml"/><Relationship Id="rId79" Type="http://schemas.openxmlformats.org/officeDocument/2006/relationships/image" Target="../media/image48.png"/><Relationship Id="rId102" Type="http://schemas.openxmlformats.org/officeDocument/2006/relationships/customXml" Target="../ink/ink55.xml"/><Relationship Id="rId123" Type="http://schemas.openxmlformats.org/officeDocument/2006/relationships/image" Target="../media/image70.png"/><Relationship Id="rId144" Type="http://schemas.openxmlformats.org/officeDocument/2006/relationships/customXml" Target="../ink/ink76.xml"/><Relationship Id="rId330" Type="http://schemas.openxmlformats.org/officeDocument/2006/relationships/customXml" Target="../ink/ink169.xml"/><Relationship Id="rId90" Type="http://schemas.openxmlformats.org/officeDocument/2006/relationships/customXml" Target="../ink/ink49.xml"/><Relationship Id="rId165" Type="http://schemas.openxmlformats.org/officeDocument/2006/relationships/image" Target="../media/image91.png"/><Relationship Id="rId186" Type="http://schemas.openxmlformats.org/officeDocument/2006/relationships/customXml" Target="../ink/ink97.xml"/><Relationship Id="rId211" Type="http://schemas.openxmlformats.org/officeDocument/2006/relationships/image" Target="../media/image114.png"/><Relationship Id="rId232" Type="http://schemas.openxmlformats.org/officeDocument/2006/relationships/customXml" Target="../ink/ink120.xml"/><Relationship Id="rId253" Type="http://schemas.openxmlformats.org/officeDocument/2006/relationships/image" Target="../media/image135.png"/><Relationship Id="rId274" Type="http://schemas.openxmlformats.org/officeDocument/2006/relationships/customXml" Target="../ink/ink141.xml"/><Relationship Id="rId295" Type="http://schemas.openxmlformats.org/officeDocument/2006/relationships/image" Target="../media/image156.png"/><Relationship Id="rId309" Type="http://schemas.openxmlformats.org/officeDocument/2006/relationships/image" Target="../media/image163.png"/><Relationship Id="rId27" Type="http://schemas.openxmlformats.org/officeDocument/2006/relationships/image" Target="../media/image22.png"/><Relationship Id="rId48" Type="http://schemas.openxmlformats.org/officeDocument/2006/relationships/customXml" Target="../ink/ink28.xml"/><Relationship Id="rId69" Type="http://schemas.openxmlformats.org/officeDocument/2006/relationships/image" Target="../media/image43.png"/><Relationship Id="rId113" Type="http://schemas.openxmlformats.org/officeDocument/2006/relationships/image" Target="../media/image65.png"/><Relationship Id="rId134" Type="http://schemas.openxmlformats.org/officeDocument/2006/relationships/customXml" Target="../ink/ink71.xml"/><Relationship Id="rId320" Type="http://schemas.openxmlformats.org/officeDocument/2006/relationships/customXml" Target="../ink/ink164.xml"/><Relationship Id="rId80" Type="http://schemas.openxmlformats.org/officeDocument/2006/relationships/customXml" Target="../ink/ink44.xml"/><Relationship Id="rId155" Type="http://schemas.openxmlformats.org/officeDocument/2006/relationships/image" Target="../media/image86.png"/><Relationship Id="rId176" Type="http://schemas.openxmlformats.org/officeDocument/2006/relationships/customXml" Target="../ink/ink92.xml"/><Relationship Id="rId197" Type="http://schemas.openxmlformats.org/officeDocument/2006/relationships/image" Target="../media/image107.png"/><Relationship Id="rId341" Type="http://schemas.openxmlformats.org/officeDocument/2006/relationships/image" Target="../media/image179.png"/><Relationship Id="rId201" Type="http://schemas.openxmlformats.org/officeDocument/2006/relationships/image" Target="../media/image109.png"/><Relationship Id="rId222" Type="http://schemas.openxmlformats.org/officeDocument/2006/relationships/customXml" Target="../ink/ink115.xml"/><Relationship Id="rId243" Type="http://schemas.openxmlformats.org/officeDocument/2006/relationships/image" Target="../media/image130.png"/><Relationship Id="rId264" Type="http://schemas.openxmlformats.org/officeDocument/2006/relationships/customXml" Target="../ink/ink136.xml"/><Relationship Id="rId285" Type="http://schemas.openxmlformats.org/officeDocument/2006/relationships/image" Target="../media/image151.png"/><Relationship Id="rId17" Type="http://schemas.openxmlformats.org/officeDocument/2006/relationships/image" Target="../media/image17.png"/><Relationship Id="rId38" Type="http://schemas.openxmlformats.org/officeDocument/2006/relationships/customXml" Target="../ink/ink23.xml"/><Relationship Id="rId59" Type="http://schemas.openxmlformats.org/officeDocument/2006/relationships/image" Target="../media/image38.png"/><Relationship Id="rId103" Type="http://schemas.openxmlformats.org/officeDocument/2006/relationships/image" Target="../media/image60.png"/><Relationship Id="rId124" Type="http://schemas.openxmlformats.org/officeDocument/2006/relationships/customXml" Target="../ink/ink66.xml"/><Relationship Id="rId310" Type="http://schemas.openxmlformats.org/officeDocument/2006/relationships/customXml" Target="../ink/ink159.xml"/><Relationship Id="rId70" Type="http://schemas.openxmlformats.org/officeDocument/2006/relationships/customXml" Target="../ink/ink39.xml"/><Relationship Id="rId91" Type="http://schemas.openxmlformats.org/officeDocument/2006/relationships/image" Target="../media/image54.png"/><Relationship Id="rId145" Type="http://schemas.openxmlformats.org/officeDocument/2006/relationships/image" Target="../media/image81.png"/><Relationship Id="rId166" Type="http://schemas.openxmlformats.org/officeDocument/2006/relationships/customXml" Target="../ink/ink87.xml"/><Relationship Id="rId187" Type="http://schemas.openxmlformats.org/officeDocument/2006/relationships/image" Target="../media/image102.png"/><Relationship Id="rId331" Type="http://schemas.openxmlformats.org/officeDocument/2006/relationships/image" Target="../media/image174.png"/><Relationship Id="rId1" Type="http://schemas.openxmlformats.org/officeDocument/2006/relationships/slideLayout" Target="../slideLayouts/slideLayout1.xml"/><Relationship Id="rId212" Type="http://schemas.openxmlformats.org/officeDocument/2006/relationships/customXml" Target="../ink/ink110.xml"/><Relationship Id="rId233" Type="http://schemas.openxmlformats.org/officeDocument/2006/relationships/image" Target="../media/image125.png"/><Relationship Id="rId254" Type="http://schemas.openxmlformats.org/officeDocument/2006/relationships/customXml" Target="../ink/ink131.xml"/><Relationship Id="rId28" Type="http://schemas.openxmlformats.org/officeDocument/2006/relationships/customXml" Target="../ink/ink18.xml"/><Relationship Id="rId49" Type="http://schemas.openxmlformats.org/officeDocument/2006/relationships/image" Target="../media/image33.png"/><Relationship Id="rId114" Type="http://schemas.openxmlformats.org/officeDocument/2006/relationships/customXml" Target="../ink/ink61.xml"/><Relationship Id="rId275" Type="http://schemas.openxmlformats.org/officeDocument/2006/relationships/image" Target="../media/image146.png"/><Relationship Id="rId296" Type="http://schemas.openxmlformats.org/officeDocument/2006/relationships/customXml" Target="../ink/ink152.xml"/><Relationship Id="rId300" Type="http://schemas.openxmlformats.org/officeDocument/2006/relationships/customXml" Target="../ink/ink154.xml"/><Relationship Id="rId60" Type="http://schemas.openxmlformats.org/officeDocument/2006/relationships/customXml" Target="../ink/ink34.xml"/><Relationship Id="rId81" Type="http://schemas.openxmlformats.org/officeDocument/2006/relationships/image" Target="../media/image49.png"/><Relationship Id="rId135" Type="http://schemas.openxmlformats.org/officeDocument/2006/relationships/image" Target="../media/image76.png"/><Relationship Id="rId156" Type="http://schemas.openxmlformats.org/officeDocument/2006/relationships/customXml" Target="../ink/ink82.xml"/><Relationship Id="rId177" Type="http://schemas.openxmlformats.org/officeDocument/2006/relationships/image" Target="../media/image97.png"/><Relationship Id="rId198" Type="http://schemas.openxmlformats.org/officeDocument/2006/relationships/customXml" Target="../ink/ink103.xml"/><Relationship Id="rId321" Type="http://schemas.openxmlformats.org/officeDocument/2006/relationships/image" Target="../media/image169.png"/><Relationship Id="rId202" Type="http://schemas.openxmlformats.org/officeDocument/2006/relationships/customXml" Target="../ink/ink105.xml"/><Relationship Id="rId223" Type="http://schemas.openxmlformats.org/officeDocument/2006/relationships/image" Target="../media/image120.png"/><Relationship Id="rId244" Type="http://schemas.openxmlformats.org/officeDocument/2006/relationships/customXml" Target="../ink/ink126.xml"/><Relationship Id="rId18" Type="http://schemas.openxmlformats.org/officeDocument/2006/relationships/customXml" Target="../ink/ink13.xml"/><Relationship Id="rId39" Type="http://schemas.openxmlformats.org/officeDocument/2006/relationships/image" Target="../media/image28.png"/><Relationship Id="rId265" Type="http://schemas.openxmlformats.org/officeDocument/2006/relationships/image" Target="../media/image141.png"/><Relationship Id="rId286" Type="http://schemas.openxmlformats.org/officeDocument/2006/relationships/customXml" Target="../ink/ink147.xml"/><Relationship Id="rId50" Type="http://schemas.openxmlformats.org/officeDocument/2006/relationships/customXml" Target="../ink/ink29.xml"/><Relationship Id="rId104" Type="http://schemas.openxmlformats.org/officeDocument/2006/relationships/customXml" Target="../ink/ink56.xml"/><Relationship Id="rId125" Type="http://schemas.openxmlformats.org/officeDocument/2006/relationships/image" Target="../media/image71.png"/><Relationship Id="rId146" Type="http://schemas.openxmlformats.org/officeDocument/2006/relationships/customXml" Target="../ink/ink77.xml"/><Relationship Id="rId167" Type="http://schemas.openxmlformats.org/officeDocument/2006/relationships/image" Target="../media/image92.png"/><Relationship Id="rId188" Type="http://schemas.openxmlformats.org/officeDocument/2006/relationships/customXml" Target="../ink/ink98.xml"/><Relationship Id="rId311" Type="http://schemas.openxmlformats.org/officeDocument/2006/relationships/image" Target="../media/image164.png"/><Relationship Id="rId332" Type="http://schemas.openxmlformats.org/officeDocument/2006/relationships/customXml" Target="../ink/ink170.xml"/><Relationship Id="rId71" Type="http://schemas.openxmlformats.org/officeDocument/2006/relationships/image" Target="../media/image44.png"/><Relationship Id="rId92" Type="http://schemas.openxmlformats.org/officeDocument/2006/relationships/customXml" Target="../ink/ink50.xml"/><Relationship Id="rId213" Type="http://schemas.openxmlformats.org/officeDocument/2006/relationships/image" Target="../media/image115.png"/><Relationship Id="rId234" Type="http://schemas.openxmlformats.org/officeDocument/2006/relationships/customXml" Target="../ink/ink121.xml"/><Relationship Id="rId2" Type="http://schemas.openxmlformats.org/officeDocument/2006/relationships/notesSlide" Target="../notesSlides/notesSlide6.xml"/><Relationship Id="rId29" Type="http://schemas.openxmlformats.org/officeDocument/2006/relationships/image" Target="../media/image23.png"/><Relationship Id="rId255" Type="http://schemas.openxmlformats.org/officeDocument/2006/relationships/image" Target="../media/image136.png"/><Relationship Id="rId276" Type="http://schemas.openxmlformats.org/officeDocument/2006/relationships/customXml" Target="../ink/ink142.xml"/><Relationship Id="rId297" Type="http://schemas.openxmlformats.org/officeDocument/2006/relationships/image" Target="../media/image157.png"/><Relationship Id="rId40" Type="http://schemas.openxmlformats.org/officeDocument/2006/relationships/customXml" Target="../ink/ink24.xml"/><Relationship Id="rId115" Type="http://schemas.openxmlformats.org/officeDocument/2006/relationships/image" Target="../media/image66.png"/><Relationship Id="rId136" Type="http://schemas.openxmlformats.org/officeDocument/2006/relationships/customXml" Target="../ink/ink72.xml"/><Relationship Id="rId157" Type="http://schemas.openxmlformats.org/officeDocument/2006/relationships/image" Target="../media/image87.png"/><Relationship Id="rId178" Type="http://schemas.openxmlformats.org/officeDocument/2006/relationships/customXml" Target="../ink/ink93.xml"/><Relationship Id="rId301" Type="http://schemas.openxmlformats.org/officeDocument/2006/relationships/image" Target="../media/image159.png"/><Relationship Id="rId322" Type="http://schemas.openxmlformats.org/officeDocument/2006/relationships/customXml" Target="../ink/ink165.xml"/><Relationship Id="rId61" Type="http://schemas.openxmlformats.org/officeDocument/2006/relationships/image" Target="../media/image39.png"/><Relationship Id="rId82" Type="http://schemas.openxmlformats.org/officeDocument/2006/relationships/customXml" Target="../ink/ink45.xml"/><Relationship Id="rId199" Type="http://schemas.openxmlformats.org/officeDocument/2006/relationships/image" Target="../media/image108.png"/><Relationship Id="rId203" Type="http://schemas.openxmlformats.org/officeDocument/2006/relationships/image" Target="../media/image110.png"/><Relationship Id="rId19" Type="http://schemas.openxmlformats.org/officeDocument/2006/relationships/image" Target="../media/image18.png"/><Relationship Id="rId224" Type="http://schemas.openxmlformats.org/officeDocument/2006/relationships/customXml" Target="../ink/ink116.xml"/><Relationship Id="rId245" Type="http://schemas.openxmlformats.org/officeDocument/2006/relationships/image" Target="../media/image131.png"/><Relationship Id="rId266" Type="http://schemas.openxmlformats.org/officeDocument/2006/relationships/customXml" Target="../ink/ink137.xml"/><Relationship Id="rId287" Type="http://schemas.openxmlformats.org/officeDocument/2006/relationships/image" Target="../media/image152.png"/><Relationship Id="rId30" Type="http://schemas.openxmlformats.org/officeDocument/2006/relationships/customXml" Target="../ink/ink19.xml"/><Relationship Id="rId105" Type="http://schemas.openxmlformats.org/officeDocument/2006/relationships/image" Target="../media/image61.png"/><Relationship Id="rId126" Type="http://schemas.openxmlformats.org/officeDocument/2006/relationships/customXml" Target="../ink/ink67.xml"/><Relationship Id="rId147" Type="http://schemas.openxmlformats.org/officeDocument/2006/relationships/image" Target="../media/image82.png"/><Relationship Id="rId168" Type="http://schemas.openxmlformats.org/officeDocument/2006/relationships/customXml" Target="../ink/ink88.xml"/><Relationship Id="rId312" Type="http://schemas.openxmlformats.org/officeDocument/2006/relationships/customXml" Target="../ink/ink160.xml"/><Relationship Id="rId333" Type="http://schemas.openxmlformats.org/officeDocument/2006/relationships/image" Target="../media/image175.png"/><Relationship Id="rId51" Type="http://schemas.openxmlformats.org/officeDocument/2006/relationships/image" Target="../media/image34.png"/><Relationship Id="rId72" Type="http://schemas.openxmlformats.org/officeDocument/2006/relationships/customXml" Target="../ink/ink40.xml"/><Relationship Id="rId93" Type="http://schemas.openxmlformats.org/officeDocument/2006/relationships/image" Target="../media/image55.png"/><Relationship Id="rId189" Type="http://schemas.openxmlformats.org/officeDocument/2006/relationships/image" Target="../media/image103.png"/><Relationship Id="rId3" Type="http://schemas.openxmlformats.org/officeDocument/2006/relationships/image" Target="../media/image3.png"/><Relationship Id="rId214" Type="http://schemas.openxmlformats.org/officeDocument/2006/relationships/customXml" Target="../ink/ink111.xml"/><Relationship Id="rId235" Type="http://schemas.openxmlformats.org/officeDocument/2006/relationships/image" Target="../media/image126.png"/><Relationship Id="rId256" Type="http://schemas.openxmlformats.org/officeDocument/2006/relationships/customXml" Target="../ink/ink132.xml"/><Relationship Id="rId277" Type="http://schemas.openxmlformats.org/officeDocument/2006/relationships/image" Target="../media/image147.png"/><Relationship Id="rId298" Type="http://schemas.openxmlformats.org/officeDocument/2006/relationships/customXml" Target="../ink/ink153.xml"/><Relationship Id="rId116" Type="http://schemas.openxmlformats.org/officeDocument/2006/relationships/customXml" Target="../ink/ink62.xml"/><Relationship Id="rId137" Type="http://schemas.openxmlformats.org/officeDocument/2006/relationships/image" Target="../media/image77.png"/><Relationship Id="rId158" Type="http://schemas.openxmlformats.org/officeDocument/2006/relationships/customXml" Target="../ink/ink83.xml"/><Relationship Id="rId302" Type="http://schemas.openxmlformats.org/officeDocument/2006/relationships/customXml" Target="../ink/ink155.xml"/><Relationship Id="rId323" Type="http://schemas.openxmlformats.org/officeDocument/2006/relationships/image" Target="../media/image170.png"/><Relationship Id="rId20" Type="http://schemas.openxmlformats.org/officeDocument/2006/relationships/customXml" Target="../ink/ink14.xml"/><Relationship Id="rId41" Type="http://schemas.openxmlformats.org/officeDocument/2006/relationships/image" Target="../media/image29.png"/><Relationship Id="rId62" Type="http://schemas.openxmlformats.org/officeDocument/2006/relationships/customXml" Target="../ink/ink35.xml"/><Relationship Id="rId83" Type="http://schemas.openxmlformats.org/officeDocument/2006/relationships/image" Target="../media/image50.png"/><Relationship Id="rId179" Type="http://schemas.openxmlformats.org/officeDocument/2006/relationships/image" Target="../media/image98.png"/><Relationship Id="rId190" Type="http://schemas.openxmlformats.org/officeDocument/2006/relationships/customXml" Target="../ink/ink99.xml"/><Relationship Id="rId204" Type="http://schemas.openxmlformats.org/officeDocument/2006/relationships/customXml" Target="../ink/ink106.xml"/><Relationship Id="rId225" Type="http://schemas.openxmlformats.org/officeDocument/2006/relationships/image" Target="../media/image121.png"/><Relationship Id="rId246" Type="http://schemas.openxmlformats.org/officeDocument/2006/relationships/customXml" Target="../ink/ink127.xml"/><Relationship Id="rId267" Type="http://schemas.openxmlformats.org/officeDocument/2006/relationships/image" Target="../media/image142.png"/><Relationship Id="rId288" Type="http://schemas.openxmlformats.org/officeDocument/2006/relationships/customXml" Target="../ink/ink148.xml"/><Relationship Id="rId106" Type="http://schemas.openxmlformats.org/officeDocument/2006/relationships/customXml" Target="../ink/ink57.xml"/><Relationship Id="rId127" Type="http://schemas.openxmlformats.org/officeDocument/2006/relationships/image" Target="../media/image72.png"/><Relationship Id="rId313" Type="http://schemas.openxmlformats.org/officeDocument/2006/relationships/image" Target="../media/image165.png"/><Relationship Id="rId10" Type="http://schemas.openxmlformats.org/officeDocument/2006/relationships/customXml" Target="../ink/ink9.xml"/><Relationship Id="rId31" Type="http://schemas.openxmlformats.org/officeDocument/2006/relationships/image" Target="../media/image24.png"/><Relationship Id="rId52" Type="http://schemas.openxmlformats.org/officeDocument/2006/relationships/customXml" Target="../ink/ink30.xml"/><Relationship Id="rId73" Type="http://schemas.openxmlformats.org/officeDocument/2006/relationships/image" Target="../media/image45.png"/><Relationship Id="rId94" Type="http://schemas.openxmlformats.org/officeDocument/2006/relationships/customXml" Target="../ink/ink51.xml"/><Relationship Id="rId148" Type="http://schemas.openxmlformats.org/officeDocument/2006/relationships/customXml" Target="../ink/ink78.xml"/><Relationship Id="rId169" Type="http://schemas.openxmlformats.org/officeDocument/2006/relationships/image" Target="../media/image93.png"/><Relationship Id="rId334" Type="http://schemas.openxmlformats.org/officeDocument/2006/relationships/customXml" Target="../ink/ink171.xml"/><Relationship Id="rId4" Type="http://schemas.openxmlformats.org/officeDocument/2006/relationships/customXml" Target="../ink/ink6.xml"/><Relationship Id="rId180" Type="http://schemas.openxmlformats.org/officeDocument/2006/relationships/customXml" Target="../ink/ink94.xml"/><Relationship Id="rId215" Type="http://schemas.openxmlformats.org/officeDocument/2006/relationships/image" Target="../media/image116.png"/><Relationship Id="rId236" Type="http://schemas.openxmlformats.org/officeDocument/2006/relationships/customXml" Target="../ink/ink122.xml"/><Relationship Id="rId257" Type="http://schemas.openxmlformats.org/officeDocument/2006/relationships/image" Target="../media/image137.png"/><Relationship Id="rId278" Type="http://schemas.openxmlformats.org/officeDocument/2006/relationships/customXml" Target="../ink/ink143.xml"/><Relationship Id="rId303" Type="http://schemas.openxmlformats.org/officeDocument/2006/relationships/image" Target="../media/image160.png"/><Relationship Id="rId42" Type="http://schemas.openxmlformats.org/officeDocument/2006/relationships/customXml" Target="../ink/ink25.xml"/><Relationship Id="rId84" Type="http://schemas.openxmlformats.org/officeDocument/2006/relationships/customXml" Target="../ink/ink46.xml"/><Relationship Id="rId138" Type="http://schemas.openxmlformats.org/officeDocument/2006/relationships/customXml" Target="../ink/ink73.xml"/><Relationship Id="rId191" Type="http://schemas.openxmlformats.org/officeDocument/2006/relationships/image" Target="../media/image104.png"/><Relationship Id="rId205" Type="http://schemas.openxmlformats.org/officeDocument/2006/relationships/image" Target="../media/image111.png"/><Relationship Id="rId247" Type="http://schemas.openxmlformats.org/officeDocument/2006/relationships/image" Target="../media/image132.png"/><Relationship Id="rId107" Type="http://schemas.openxmlformats.org/officeDocument/2006/relationships/image" Target="../media/image62.png"/><Relationship Id="rId289" Type="http://schemas.openxmlformats.org/officeDocument/2006/relationships/image" Target="../media/image153.png"/><Relationship Id="rId11" Type="http://schemas.openxmlformats.org/officeDocument/2006/relationships/image" Target="../media/image14.png"/><Relationship Id="rId53" Type="http://schemas.openxmlformats.org/officeDocument/2006/relationships/image" Target="../media/image35.png"/><Relationship Id="rId149" Type="http://schemas.openxmlformats.org/officeDocument/2006/relationships/image" Target="../media/image83.png"/><Relationship Id="rId314" Type="http://schemas.openxmlformats.org/officeDocument/2006/relationships/customXml" Target="../ink/ink161.xml"/><Relationship Id="rId95" Type="http://schemas.openxmlformats.org/officeDocument/2006/relationships/image" Target="../media/image56.png"/><Relationship Id="rId160" Type="http://schemas.openxmlformats.org/officeDocument/2006/relationships/customXml" Target="../ink/ink84.xml"/><Relationship Id="rId216" Type="http://schemas.openxmlformats.org/officeDocument/2006/relationships/customXml" Target="../ink/ink112.xml"/><Relationship Id="rId258" Type="http://schemas.openxmlformats.org/officeDocument/2006/relationships/customXml" Target="../ink/ink133.xml"/><Relationship Id="rId22" Type="http://schemas.openxmlformats.org/officeDocument/2006/relationships/customXml" Target="../ink/ink15.xml"/><Relationship Id="rId64" Type="http://schemas.openxmlformats.org/officeDocument/2006/relationships/customXml" Target="../ink/ink36.xml"/><Relationship Id="rId118" Type="http://schemas.openxmlformats.org/officeDocument/2006/relationships/customXml" Target="../ink/ink63.xml"/><Relationship Id="rId325" Type="http://schemas.openxmlformats.org/officeDocument/2006/relationships/image" Target="../media/image171.png"/><Relationship Id="rId171" Type="http://schemas.openxmlformats.org/officeDocument/2006/relationships/image" Target="../media/image94.png"/><Relationship Id="rId227" Type="http://schemas.openxmlformats.org/officeDocument/2006/relationships/image" Target="../media/image122.png"/><Relationship Id="rId269" Type="http://schemas.openxmlformats.org/officeDocument/2006/relationships/image" Target="../media/image143.png"/><Relationship Id="rId33" Type="http://schemas.openxmlformats.org/officeDocument/2006/relationships/image" Target="../media/image25.png"/><Relationship Id="rId129" Type="http://schemas.openxmlformats.org/officeDocument/2006/relationships/image" Target="../media/image73.png"/><Relationship Id="rId280" Type="http://schemas.openxmlformats.org/officeDocument/2006/relationships/customXml" Target="../ink/ink144.xml"/><Relationship Id="rId336" Type="http://schemas.openxmlformats.org/officeDocument/2006/relationships/customXml" Target="../ink/ink172.xml"/><Relationship Id="rId75" Type="http://schemas.openxmlformats.org/officeDocument/2006/relationships/image" Target="../media/image46.png"/><Relationship Id="rId140" Type="http://schemas.openxmlformats.org/officeDocument/2006/relationships/customXml" Target="../ink/ink74.xml"/><Relationship Id="rId182" Type="http://schemas.openxmlformats.org/officeDocument/2006/relationships/customXml" Target="../ink/ink95.xml"/><Relationship Id="rId6" Type="http://schemas.openxmlformats.org/officeDocument/2006/relationships/customXml" Target="../ink/ink7.xml"/><Relationship Id="rId238" Type="http://schemas.openxmlformats.org/officeDocument/2006/relationships/customXml" Target="../ink/ink123.xml"/><Relationship Id="rId291" Type="http://schemas.openxmlformats.org/officeDocument/2006/relationships/image" Target="../media/image154.png"/><Relationship Id="rId305" Type="http://schemas.openxmlformats.org/officeDocument/2006/relationships/image" Target="../media/image161.png"/><Relationship Id="rId44" Type="http://schemas.openxmlformats.org/officeDocument/2006/relationships/customXml" Target="../ink/ink26.xml"/><Relationship Id="rId86" Type="http://schemas.openxmlformats.org/officeDocument/2006/relationships/customXml" Target="../ink/ink47.xml"/><Relationship Id="rId151" Type="http://schemas.openxmlformats.org/officeDocument/2006/relationships/image" Target="../media/image84.png"/><Relationship Id="rId193" Type="http://schemas.openxmlformats.org/officeDocument/2006/relationships/image" Target="../media/image105.png"/><Relationship Id="rId207" Type="http://schemas.openxmlformats.org/officeDocument/2006/relationships/image" Target="../media/image112.png"/><Relationship Id="rId249" Type="http://schemas.openxmlformats.org/officeDocument/2006/relationships/image" Target="../media/image133.png"/><Relationship Id="rId13" Type="http://schemas.openxmlformats.org/officeDocument/2006/relationships/image" Target="../media/image15.png"/><Relationship Id="rId109" Type="http://schemas.openxmlformats.org/officeDocument/2006/relationships/image" Target="../media/image63.png"/><Relationship Id="rId260" Type="http://schemas.openxmlformats.org/officeDocument/2006/relationships/customXml" Target="../ink/ink134.xml"/><Relationship Id="rId316" Type="http://schemas.openxmlformats.org/officeDocument/2006/relationships/customXml" Target="../ink/ink162.xml"/><Relationship Id="rId55" Type="http://schemas.openxmlformats.org/officeDocument/2006/relationships/image" Target="../media/image36.png"/><Relationship Id="rId97" Type="http://schemas.openxmlformats.org/officeDocument/2006/relationships/image" Target="../media/image57.png"/><Relationship Id="rId120" Type="http://schemas.openxmlformats.org/officeDocument/2006/relationships/customXml" Target="../ink/ink64.xml"/><Relationship Id="rId162" Type="http://schemas.openxmlformats.org/officeDocument/2006/relationships/customXml" Target="../ink/ink85.xml"/><Relationship Id="rId218" Type="http://schemas.openxmlformats.org/officeDocument/2006/relationships/customXml" Target="../ink/ink113.xml"/><Relationship Id="rId271" Type="http://schemas.openxmlformats.org/officeDocument/2006/relationships/image" Target="../media/image144.png"/><Relationship Id="rId24" Type="http://schemas.openxmlformats.org/officeDocument/2006/relationships/customXml" Target="../ink/ink16.xml"/><Relationship Id="rId66" Type="http://schemas.openxmlformats.org/officeDocument/2006/relationships/customXml" Target="../ink/ink37.xml"/><Relationship Id="rId131" Type="http://schemas.openxmlformats.org/officeDocument/2006/relationships/image" Target="../media/image74.png"/><Relationship Id="rId327" Type="http://schemas.openxmlformats.org/officeDocument/2006/relationships/image" Target="../media/image172.png"/><Relationship Id="rId173" Type="http://schemas.openxmlformats.org/officeDocument/2006/relationships/image" Target="../media/image95.png"/><Relationship Id="rId229" Type="http://schemas.openxmlformats.org/officeDocument/2006/relationships/image" Target="../media/image123.png"/></Relationships>
</file>

<file path=ppt/slides/_rels/slide7.xml.rels><?xml version="1.0" encoding="UTF-8" standalone="yes"?>
<Relationships xmlns="http://schemas.openxmlformats.org/package/2006/relationships"><Relationship Id="rId8" Type="http://schemas.openxmlformats.org/officeDocument/2006/relationships/customXml" Target="../ink/ink177.xml"/><Relationship Id="rId13" Type="http://schemas.openxmlformats.org/officeDocument/2006/relationships/image" Target="../media/image184.png"/><Relationship Id="rId18" Type="http://schemas.openxmlformats.org/officeDocument/2006/relationships/customXml" Target="../ink/ink182.xml"/><Relationship Id="rId26" Type="http://schemas.openxmlformats.org/officeDocument/2006/relationships/customXml" Target="../ink/ink186.xml"/><Relationship Id="rId3" Type="http://schemas.openxmlformats.org/officeDocument/2006/relationships/image" Target="../media/image3.png"/><Relationship Id="rId21" Type="http://schemas.openxmlformats.org/officeDocument/2006/relationships/image" Target="../media/image188.png"/><Relationship Id="rId7" Type="http://schemas.openxmlformats.org/officeDocument/2006/relationships/image" Target="../media/image181.png"/><Relationship Id="rId12" Type="http://schemas.openxmlformats.org/officeDocument/2006/relationships/customXml" Target="../ink/ink179.xml"/><Relationship Id="rId17" Type="http://schemas.openxmlformats.org/officeDocument/2006/relationships/image" Target="../media/image186.png"/><Relationship Id="rId25" Type="http://schemas.openxmlformats.org/officeDocument/2006/relationships/image" Target="../media/image190.png"/><Relationship Id="rId2" Type="http://schemas.openxmlformats.org/officeDocument/2006/relationships/notesSlide" Target="../notesSlides/notesSlide7.xml"/><Relationship Id="rId16" Type="http://schemas.openxmlformats.org/officeDocument/2006/relationships/customXml" Target="../ink/ink181.xml"/><Relationship Id="rId20" Type="http://schemas.openxmlformats.org/officeDocument/2006/relationships/customXml" Target="../ink/ink183.xml"/><Relationship Id="rId1" Type="http://schemas.openxmlformats.org/officeDocument/2006/relationships/slideLayout" Target="../slideLayouts/slideLayout1.xml"/><Relationship Id="rId6" Type="http://schemas.openxmlformats.org/officeDocument/2006/relationships/customXml" Target="../ink/ink176.xml"/><Relationship Id="rId11" Type="http://schemas.openxmlformats.org/officeDocument/2006/relationships/image" Target="../media/image183.png"/><Relationship Id="rId24" Type="http://schemas.openxmlformats.org/officeDocument/2006/relationships/customXml" Target="../ink/ink185.xml"/><Relationship Id="rId5" Type="http://schemas.openxmlformats.org/officeDocument/2006/relationships/image" Target="../media/image180.png"/><Relationship Id="rId15" Type="http://schemas.openxmlformats.org/officeDocument/2006/relationships/image" Target="../media/image185.png"/><Relationship Id="rId23" Type="http://schemas.openxmlformats.org/officeDocument/2006/relationships/image" Target="../media/image189.png"/><Relationship Id="rId10" Type="http://schemas.openxmlformats.org/officeDocument/2006/relationships/customXml" Target="../ink/ink178.xml"/><Relationship Id="rId19" Type="http://schemas.openxmlformats.org/officeDocument/2006/relationships/image" Target="../media/image187.png"/><Relationship Id="rId4" Type="http://schemas.openxmlformats.org/officeDocument/2006/relationships/customXml" Target="../ink/ink175.xml"/><Relationship Id="rId9" Type="http://schemas.openxmlformats.org/officeDocument/2006/relationships/image" Target="../media/image182.png"/><Relationship Id="rId14" Type="http://schemas.openxmlformats.org/officeDocument/2006/relationships/customXml" Target="../ink/ink180.xml"/><Relationship Id="rId22" Type="http://schemas.openxmlformats.org/officeDocument/2006/relationships/customXml" Target="../ink/ink184.xml"/><Relationship Id="rId27" Type="http://schemas.openxmlformats.org/officeDocument/2006/relationships/image" Target="../media/image191.png"/></Relationships>
</file>

<file path=ppt/slides/_rels/slide8.xml.rels><?xml version="1.0" encoding="UTF-8" standalone="yes"?>
<Relationships xmlns="http://schemas.openxmlformats.org/package/2006/relationships"><Relationship Id="rId8" Type="http://schemas.openxmlformats.org/officeDocument/2006/relationships/customXml" Target="../ink/ink189.xml"/><Relationship Id="rId13" Type="http://schemas.openxmlformats.org/officeDocument/2006/relationships/image" Target="../media/image196.png"/><Relationship Id="rId3" Type="http://schemas.openxmlformats.org/officeDocument/2006/relationships/image" Target="../media/image3.png"/><Relationship Id="rId7" Type="http://schemas.openxmlformats.org/officeDocument/2006/relationships/image" Target="../media/image193.png"/><Relationship Id="rId12" Type="http://schemas.openxmlformats.org/officeDocument/2006/relationships/customXml" Target="../ink/ink19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88.xml"/><Relationship Id="rId11" Type="http://schemas.openxmlformats.org/officeDocument/2006/relationships/image" Target="../media/image195.png"/><Relationship Id="rId5" Type="http://schemas.openxmlformats.org/officeDocument/2006/relationships/image" Target="../media/image192.png"/><Relationship Id="rId15" Type="http://schemas.openxmlformats.org/officeDocument/2006/relationships/image" Target="../media/image197.png"/><Relationship Id="rId10" Type="http://schemas.openxmlformats.org/officeDocument/2006/relationships/customXml" Target="../ink/ink190.xml"/><Relationship Id="rId4" Type="http://schemas.openxmlformats.org/officeDocument/2006/relationships/customXml" Target="../ink/ink187.xml"/><Relationship Id="rId9" Type="http://schemas.openxmlformats.org/officeDocument/2006/relationships/image" Target="../media/image194.png"/><Relationship Id="rId14" Type="http://schemas.openxmlformats.org/officeDocument/2006/relationships/customXml" Target="../ink/ink192.xml"/></Relationships>
</file>

<file path=ppt/slides/_rels/slide9.xml.rels><?xml version="1.0" encoding="UTF-8" standalone="yes"?>
<Relationships xmlns="http://schemas.openxmlformats.org/package/2006/relationships"><Relationship Id="rId8" Type="http://schemas.openxmlformats.org/officeDocument/2006/relationships/customXml" Target="../ink/ink195.xml"/><Relationship Id="rId13" Type="http://schemas.openxmlformats.org/officeDocument/2006/relationships/image" Target="../media/image202.png"/><Relationship Id="rId3" Type="http://schemas.openxmlformats.org/officeDocument/2006/relationships/image" Target="../media/image3.png"/><Relationship Id="rId7" Type="http://schemas.openxmlformats.org/officeDocument/2006/relationships/image" Target="../media/image199.png"/><Relationship Id="rId12" Type="http://schemas.openxmlformats.org/officeDocument/2006/relationships/customXml" Target="../ink/ink19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94.xml"/><Relationship Id="rId11" Type="http://schemas.openxmlformats.org/officeDocument/2006/relationships/image" Target="../media/image201.png"/><Relationship Id="rId5" Type="http://schemas.openxmlformats.org/officeDocument/2006/relationships/image" Target="../media/image198.png"/><Relationship Id="rId10" Type="http://schemas.openxmlformats.org/officeDocument/2006/relationships/customXml" Target="../ink/ink196.xml"/><Relationship Id="rId4" Type="http://schemas.openxmlformats.org/officeDocument/2006/relationships/customXml" Target="../ink/ink193.xml"/><Relationship Id="rId9"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נט:א-י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59:1-10</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96A60C-7CDB-5D28-1AB9-EA082F42541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649CFA-9280-E2A4-9804-9584414825B2}"/>
              </a:ext>
            </a:extLst>
          </p:cNvPr>
          <p:cNvSpPr/>
          <p:nvPr/>
        </p:nvSpPr>
        <p:spPr>
          <a:xfrm>
            <a:off x="0" y="0"/>
            <a:ext cx="971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41E9C6-E028-675D-C144-47421FABEF8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5D58335-1309-D4CC-2C2A-69AAA7D4BE58}"/>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E0E018B-F407-FD54-16DC-8F833F1860FF}"/>
              </a:ext>
            </a:extLst>
          </p:cNvPr>
          <p:cNvSpPr txBox="1"/>
          <p:nvPr/>
        </p:nvSpPr>
        <p:spPr>
          <a:xfrm>
            <a:off x="460375" y="291401"/>
            <a:ext cx="8794750" cy="5786199"/>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Targum Jonathan son of Uziel Isaiah 59:1-11</a:t>
            </a:r>
            <a:endParaRPr lang="en-US" sz="2000" b="0">
              <a:solidFill>
                <a:srgbClr val="FFC000"/>
              </a:solidFill>
              <a:effectLst/>
            </a:endParaRPr>
          </a:p>
          <a:p>
            <a:pPr rtl="0"/>
            <a:r>
              <a:rPr lang="en-US" sz="1600" b="0" i="0" u="none" strike="noStrike">
                <a:solidFill>
                  <a:srgbClr val="FFC000"/>
                </a:solidFill>
                <a:effectLst/>
                <a:latin typeface="Arial" panose="020B0604020202020204" pitchFamily="34" charset="0"/>
              </a:rPr>
              <a:t>59:1 Behold, it is not on account of any deficiency in the power of the Lord that ye are not saved; nor because it is too difficult for Him to hear, that your prayer is not received: 59:2 But your iniquities separate between you and your God, and your sins have caused Him to take away the favour of His Shekinah from you, not to receive your prayer. 59:3 For your hands are associated with innocent blood, and your fingers with iniquity; your lips speak lies, your tongue muttereth deceit. 59:4 There is none that truly prayeth, nor any that pleadeth for faithfulness: they trust in vanity, and speak lies; they hasten, and bring forth words of violence out of their heart. 59:5 Behold, they hatch as it were eggs of a basilisk; they are like the threads which the spiders weave: he that eateth of their eggs dieth; and when they are hatched, they bring forth the flying serpents. 59:6 Behold, like a spider’s web, with which no one can be covered, thus there is no profit from the works of the wicked; their works are the works of violence, and the work of a lie is in their hands. </a:t>
            </a:r>
            <a:r>
              <a:rPr lang="en-US" sz="1600" b="0" i="0" u="none" strike="noStrike">
                <a:solidFill>
                  <a:srgbClr val="92D050"/>
                </a:solidFill>
                <a:effectLst/>
                <a:latin typeface="Arial" panose="020B0604020202020204" pitchFamily="34" charset="0"/>
              </a:rPr>
              <a:t>59:7 Their feet run to do that which is evil, and they make haste to shed innocent blood: their thoughts are thoughts of violence, plunder and destruction are in their paths. 59:8 The way of peace they know not; and there is no justice in their ways, they have perverted their ways: whoever goeth therein shall not know peace. 59:9 Therefore is judgment removed far from us, and the least righteousness does not meet us: we wait for light, but behold, darkness; for brightness, but behold, we are walking in obscurity. 59:10 We grope for the wall like the blind, and we grope as if we had no eyes: we stumble at noonday as those that stumble in the dark; it is shut up before us, as the graves are shut up before the dead. 59:11 We all roar like bears by reason of our enemies, who are gathered against us, and mourn like doves: we hoped for judgment, but there is none; for salvation, but it is far removed from us. (TgJ)</a:t>
            </a:r>
            <a:endParaRPr lang="en-US" sz="1600"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5C9CE22-0775-F303-50C5-D6D5C7A94307}"/>
                  </a:ext>
                </a:extLst>
              </p14:cNvPr>
              <p14:cNvContentPartPr/>
              <p14:nvPr/>
            </p14:nvContentPartPr>
            <p14:xfrm>
              <a:off x="2642796" y="1596548"/>
              <a:ext cx="829800" cy="52560"/>
            </p14:xfrm>
          </p:contentPart>
        </mc:Choice>
        <mc:Fallback>
          <p:pic>
            <p:nvPicPr>
              <p:cNvPr id="3" name="Ink 2">
                <a:extLst>
                  <a:ext uri="{FF2B5EF4-FFF2-40B4-BE49-F238E27FC236}">
                    <a16:creationId xmlns:a16="http://schemas.microsoft.com/office/drawing/2014/main" id="{45C9CE22-0775-F303-50C5-D6D5C7A94307}"/>
                  </a:ext>
                </a:extLst>
              </p:cNvPr>
              <p:cNvPicPr/>
              <p:nvPr/>
            </p:nvPicPr>
            <p:blipFill>
              <a:blip r:embed="rId5"/>
              <a:stretch>
                <a:fillRect/>
              </a:stretch>
            </p:blipFill>
            <p:spPr>
              <a:xfrm>
                <a:off x="2625156" y="1578548"/>
                <a:ext cx="865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F2261AE-74A1-DA51-74DA-91BD984F603F}"/>
                  </a:ext>
                </a:extLst>
              </p14:cNvPr>
              <p14:cNvContentPartPr/>
              <p14:nvPr/>
            </p14:nvContentPartPr>
            <p14:xfrm>
              <a:off x="4359276" y="4047068"/>
              <a:ext cx="182520" cy="7920"/>
            </p14:xfrm>
          </p:contentPart>
        </mc:Choice>
        <mc:Fallback>
          <p:pic>
            <p:nvPicPr>
              <p:cNvPr id="4" name="Ink 3">
                <a:extLst>
                  <a:ext uri="{FF2B5EF4-FFF2-40B4-BE49-F238E27FC236}">
                    <a16:creationId xmlns:a16="http://schemas.microsoft.com/office/drawing/2014/main" id="{8F2261AE-74A1-DA51-74DA-91BD984F603F}"/>
                  </a:ext>
                </a:extLst>
              </p:cNvPr>
              <p:cNvPicPr/>
              <p:nvPr/>
            </p:nvPicPr>
            <p:blipFill>
              <a:blip r:embed="rId7"/>
              <a:stretch>
                <a:fillRect/>
              </a:stretch>
            </p:blipFill>
            <p:spPr>
              <a:xfrm>
                <a:off x="4341276" y="4029428"/>
                <a:ext cx="218160" cy="43560"/>
              </a:xfrm>
              <a:prstGeom prst="rect">
                <a:avLst/>
              </a:prstGeom>
            </p:spPr>
          </p:pic>
        </mc:Fallback>
      </mc:AlternateContent>
    </p:spTree>
    <p:extLst>
      <p:ext uri="{BB962C8B-B14F-4D97-AF65-F5344CB8AC3E}">
        <p14:creationId xmlns:p14="http://schemas.microsoft.com/office/powerpoint/2010/main" val="95811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D3D5E16-BE38-63E6-0ECB-A3981276765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1DF327E-0FB5-B0DF-CF61-E6BB8019C3C9}"/>
              </a:ext>
            </a:extLst>
          </p:cNvPr>
          <p:cNvSpPr/>
          <p:nvPr/>
        </p:nvSpPr>
        <p:spPr>
          <a:xfrm>
            <a:off x="0" y="0"/>
            <a:ext cx="971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D1EBE6-4C4F-D18E-A5A8-8AE1DAF963D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18A89AA-718F-79C9-8006-5486DD736644}"/>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F83B21AB-1EF1-FB45-24C9-FAA6D05355C2}"/>
              </a:ext>
            </a:extLst>
          </p:cNvPr>
          <p:cNvGraphicFramePr>
            <a:graphicFrameLocks noGrp="1"/>
          </p:cNvGraphicFramePr>
          <p:nvPr>
            <p:extLst>
              <p:ext uri="{D42A27DB-BD31-4B8C-83A1-F6EECF244321}">
                <p14:modId xmlns:p14="http://schemas.microsoft.com/office/powerpoint/2010/main" val="2411755562"/>
              </p:ext>
            </p:extLst>
          </p:nvPr>
        </p:nvGraphicFramePr>
        <p:xfrm>
          <a:off x="546100" y="291401"/>
          <a:ext cx="8470899" cy="6162040"/>
        </p:xfrm>
        <a:graphic>
          <a:graphicData uri="http://schemas.openxmlformats.org/drawingml/2006/table">
            <a:tbl>
              <a:tblPr/>
              <a:tblGrid>
                <a:gridCol w="2823633">
                  <a:extLst>
                    <a:ext uri="{9D8B030D-6E8A-4147-A177-3AD203B41FA5}">
                      <a16:colId xmlns:a16="http://schemas.microsoft.com/office/drawing/2014/main" val="3958597364"/>
                    </a:ext>
                  </a:extLst>
                </a:gridCol>
                <a:gridCol w="2823633">
                  <a:extLst>
                    <a:ext uri="{9D8B030D-6E8A-4147-A177-3AD203B41FA5}">
                      <a16:colId xmlns:a16="http://schemas.microsoft.com/office/drawing/2014/main" val="1685658092"/>
                    </a:ext>
                  </a:extLst>
                </a:gridCol>
                <a:gridCol w="2823633">
                  <a:extLst>
                    <a:ext uri="{9D8B030D-6E8A-4147-A177-3AD203B41FA5}">
                      <a16:colId xmlns:a16="http://schemas.microsoft.com/office/drawing/2014/main" val="1018506146"/>
                    </a:ext>
                  </a:extLst>
                </a:gridCol>
              </a:tblGrid>
              <a:tr h="0">
                <a:tc>
                  <a:txBody>
                    <a:bodyPr/>
                    <a:lstStyle/>
                    <a:p>
                      <a:pPr algn="r" rtl="0" fontAlgn="t"/>
                      <a:r>
                        <a:rPr lang="he-IL" sz="1800" b="1" i="0" u="none" strike="noStrike">
                          <a:solidFill>
                            <a:srgbClr val="00B0F0"/>
                          </a:solidFill>
                          <a:effectLst/>
                          <a:latin typeface="Arial" panose="020B0604020202020204" pitchFamily="34" charset="0"/>
                          <a:cs typeface="+mj-cs"/>
                        </a:rPr>
                        <a:t>﻿ספר ישעיה פרק נט</a:t>
                      </a:r>
                      <a:endParaRPr lang="he-IL" sz="3200">
                        <a:solidFill>
                          <a:srgbClr val="00B0F0"/>
                        </a:solidFill>
                        <a:effectLst/>
                        <a:cs typeface="+mj-cs"/>
                      </a:endParaRPr>
                    </a:p>
                    <a:p>
                      <a:pPr algn="r" rtl="0" fontAlgn="t"/>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הֵן לֹא-קָצְרָה יַד-יְהֹוָה מֵהוֹשִׁיעַ וְלֹא-כָבְדָה אָזְנוֹ מִשְּׁמוֹעַ: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כִּי אִם-עֲוֹנֹתֵיכֶם הָיוּ מַבְדִּלִים בֵּינֵכֶם לְבֵין אֱלֹהֵיכֶם וְחַטֹּאותֵיכֶם הִסְתִּירוּ פָנִים מִכֶּם מִשְּׁמוֹעַ: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כִּי כַפֵּיכֶם נְגֹאֲלוּ בַדָּם וְאֶצְבְּעוֹתֵיכֶם בֶּעָוֹן שִֹפְתוֹתֵיכֶם דִּבְּרוּ-שֶׁקֶר לְשׁוֹנְכֶם עַוְלָה תֶהְגֶּה: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אֵין-קֹרֵא בְצֶדֶק וְאֵין נִשְׁפָּט בֶּאֱמוּנָה בָּטוֹחַ עַל-תֹּהוּ וְדַבֶּר-שָׁוְא הָרוֹ עָמָל וְהוֹלֵיד אָוֶן: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בֵּיצֵי צִפְעוֹנִי בִּקֵּעוּ וְקוּרֵי עַכָּבִישׁ יֶאֱרֹגוּ הָאֹכֵל מִבֵּיצֵיהֶם יָמוּת וְהַזּוּרֶה תִּבָּקַע אֶפְעֶה: </a:t>
                      </a:r>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קוּרֵיהֶם לֹא-יִהְיוּ לְבֶגֶד וְלֹא יִתְכַּסּוּ בְּמַעֲשֵֹיהֶם מַעֲשֵֹיהֶם מַעֲשֵֹי-אָוֶן וּפֹעַל חָמָס בְּכַפֵּיהֶם: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הָא לָא מִקְפִידוּת יַד מִן קֳדָם יוי לֵית אַתוּן מִתפַרקִין וְלָא מִדְיַקִיר קֳדָמֹוהִי מִלְמִשמַע לָא מִתקַבְלָא צְלֹותְכֹון׃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אְלָהֵין חֹובֵיכֹון הְוֹו מַפרְשִין בֵינֵיכֹון לְבֵין אְלָהְכֹון וּחטָאֵיכֹון גְרַמוּ לְסַלָקָא אַפֵי שְכִינְתָא מִנְכֹון מִלְקַבָלָא צְלֹותְכֹון׃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אְרֵי יְדֵיכֹון שוּתָפָן בְדַם זַכַי וְאַצבְעָתְכֹון בְחוּבִין שִׂפוָתְכֹון מְמַלְלָן שְקַר לִישָנְכֹון נִכלִין מְחַשֵיב׃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לֵית דִמצַלֵי בִקשֹוט וְלֵית דְמִתְדָן בְהֵימָנוּתָא מִתרַחצִין עַל לָמָא וּממַלְלִין שְקַר מֹוחַן וּמַפְקִין מִלִבְהֹון מִלִין דְאֹונֵיס׃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הָא כְבֵיעֵי חִיוָוָן חֻרמָנִין וְכִקוִין דְעַכֹובִיתָא מָחיָא דְמַן דְאָכֵיל מִבֵיעֵיהֹון מָאִית וּמַשחְנַן וּמַפְקָן חִיוָוָן חֻרמָנִין מַפִרתִין׃ </a:t>
                      </a:r>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הָא כִקוִין דְעַכֹובִיתָא דְלָא כָשְרִין לַאִתכַסָאָה כֵין לֵית הְנָאָה בְעוּבָדֵיהֹון דְרַשִיעַיָא עוּבָדֵיהֹון עוּבָדֵי אֹונֵיס וְלֵיאוּת שְקַר בִידֵיהֹון׃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הָא לָא מִקְפֵּידוּת יָדָא מִן קֳדָם יְיָ לֵית אַתּוּן מִתְפָּרְקִין וְלָא מִדְיַקַר קֳדָמוֹהִי מִלְמִשְׁמַע לָא מִתְקַבְּלָא צְלוֹתְכוֹן: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אֱלָהֵן חוֹבֵיכוֹן הֲווֹ מַפְרְשִׁין בֵּינֵיכוֹן לְבֵין אֱלָהָכוֹן וַחֲטָאֵיכוֹן גְרָמוּ לְסַלָקָא אַפֵּי שְׁכִנְתָּא מִנְכוֹן מִלְקַבָּלָא צְלוֹתְכוֹן: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אֲרֵי יְדֵיכוֹן שׁוּטְפִין בְּדַם זַכַּאי וְאֶצְבְּעַתְכוֹן בְּחוֹבִין סִפְוַתְכוֹן מְמַלְלִין שְׁקַר לִישַׁנְכוֹן נִכְלִין מְחַשֵׁב: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לֵית דִמְצַלֵי בִקְשׁוֹט וְלֵית דְמִתְדַן בְּהֵימְנוּתָא מִתְרַחֲצִין עַל לְמָא וּמְמַלְלִין שְׁקַר מוֹחָן וּמַפְקִין מִלִבְּהוֹן מִלִין דְאוֹנָס: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הָא כְבֵיעֵי חֵיוִי חוּרְמְנִין מְפַרְתִין וּכְקַוִין דְעַכּוֹבִיתָא מָחַיָא דְמַן דְאָכִיל מִבֵּיעֵיהוֹן מָאֵית וּמְשַׁחְנָן וּמַפְקָן חֵיוָן חוּרְמְנִין מְפַרְתִין: </a:t>
                      </a:r>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הָא כְקַוִין דְעַכּוֹבִיתָא דְלָא כַשְׁרִין לְאִתְכַּסָאָה כֵּן לֵית הֲנָאָה בְּעוֹבָדֵיהוֹן דְרַשִׁיעַיָא עוֹבָדֵיהוֹן עוֹבָדֵי אוֹנֶס וְלֵיאוּת שְׁקַר בִּידֵהוֹן: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672320"/>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0A02046-81BA-1B02-EB7C-6D848194B3B7}"/>
                  </a:ext>
                </a:extLst>
              </p14:cNvPr>
              <p14:cNvContentPartPr/>
              <p14:nvPr/>
            </p14:nvContentPartPr>
            <p14:xfrm>
              <a:off x="6941916" y="1680788"/>
              <a:ext cx="560880" cy="61920"/>
            </p14:xfrm>
          </p:contentPart>
        </mc:Choice>
        <mc:Fallback>
          <p:pic>
            <p:nvPicPr>
              <p:cNvPr id="4" name="Ink 3">
                <a:extLst>
                  <a:ext uri="{FF2B5EF4-FFF2-40B4-BE49-F238E27FC236}">
                    <a16:creationId xmlns:a16="http://schemas.microsoft.com/office/drawing/2014/main" id="{D0A02046-81BA-1B02-EB7C-6D848194B3B7}"/>
                  </a:ext>
                </a:extLst>
              </p:cNvPr>
              <p:cNvPicPr/>
              <p:nvPr/>
            </p:nvPicPr>
            <p:blipFill>
              <a:blip r:embed="rId5"/>
              <a:stretch>
                <a:fillRect/>
              </a:stretch>
            </p:blipFill>
            <p:spPr>
              <a:xfrm>
                <a:off x="6924276" y="1663148"/>
                <a:ext cx="596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9177359-7FE0-951B-0F37-14C0EC63081F}"/>
                  </a:ext>
                </a:extLst>
              </p14:cNvPr>
              <p14:cNvContentPartPr/>
              <p14:nvPr/>
            </p14:nvContentPartPr>
            <p14:xfrm>
              <a:off x="6394356" y="2255708"/>
              <a:ext cx="453600" cy="50040"/>
            </p14:xfrm>
          </p:contentPart>
        </mc:Choice>
        <mc:Fallback>
          <p:pic>
            <p:nvPicPr>
              <p:cNvPr id="5" name="Ink 4">
                <a:extLst>
                  <a:ext uri="{FF2B5EF4-FFF2-40B4-BE49-F238E27FC236}">
                    <a16:creationId xmlns:a16="http://schemas.microsoft.com/office/drawing/2014/main" id="{C9177359-7FE0-951B-0F37-14C0EC63081F}"/>
                  </a:ext>
                </a:extLst>
              </p:cNvPr>
              <p:cNvPicPr/>
              <p:nvPr/>
            </p:nvPicPr>
            <p:blipFill>
              <a:blip r:embed="rId7"/>
              <a:stretch>
                <a:fillRect/>
              </a:stretch>
            </p:blipFill>
            <p:spPr>
              <a:xfrm>
                <a:off x="6376716" y="2238068"/>
                <a:ext cx="489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A929DF4-E1DD-26A0-9AA7-CB10FB5BE494}"/>
                  </a:ext>
                </a:extLst>
              </p14:cNvPr>
              <p14:cNvContentPartPr/>
              <p14:nvPr/>
            </p14:nvContentPartPr>
            <p14:xfrm>
              <a:off x="7223076" y="2801828"/>
              <a:ext cx="1728720" cy="60840"/>
            </p14:xfrm>
          </p:contentPart>
        </mc:Choice>
        <mc:Fallback>
          <p:pic>
            <p:nvPicPr>
              <p:cNvPr id="7" name="Ink 6">
                <a:extLst>
                  <a:ext uri="{FF2B5EF4-FFF2-40B4-BE49-F238E27FC236}">
                    <a16:creationId xmlns:a16="http://schemas.microsoft.com/office/drawing/2014/main" id="{6A929DF4-E1DD-26A0-9AA7-CB10FB5BE494}"/>
                  </a:ext>
                </a:extLst>
              </p:cNvPr>
              <p:cNvPicPr/>
              <p:nvPr/>
            </p:nvPicPr>
            <p:blipFill>
              <a:blip r:embed="rId9"/>
              <a:stretch>
                <a:fillRect/>
              </a:stretch>
            </p:blipFill>
            <p:spPr>
              <a:xfrm>
                <a:off x="7205436" y="2783828"/>
                <a:ext cx="1764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2E01620-E4BB-9264-15F1-905E2AAB4A1E}"/>
                  </a:ext>
                </a:extLst>
              </p14:cNvPr>
              <p14:cNvContentPartPr/>
              <p14:nvPr/>
            </p14:nvContentPartPr>
            <p14:xfrm>
              <a:off x="7452396" y="3340388"/>
              <a:ext cx="475200" cy="36720"/>
            </p14:xfrm>
          </p:contentPart>
        </mc:Choice>
        <mc:Fallback>
          <p:pic>
            <p:nvPicPr>
              <p:cNvPr id="9" name="Ink 8">
                <a:extLst>
                  <a:ext uri="{FF2B5EF4-FFF2-40B4-BE49-F238E27FC236}">
                    <a16:creationId xmlns:a16="http://schemas.microsoft.com/office/drawing/2014/main" id="{E2E01620-E4BB-9264-15F1-905E2AAB4A1E}"/>
                  </a:ext>
                </a:extLst>
              </p:cNvPr>
              <p:cNvPicPr/>
              <p:nvPr/>
            </p:nvPicPr>
            <p:blipFill>
              <a:blip r:embed="rId11"/>
              <a:stretch>
                <a:fillRect/>
              </a:stretch>
            </p:blipFill>
            <p:spPr>
              <a:xfrm>
                <a:off x="7434756" y="3322748"/>
                <a:ext cx="510840" cy="72360"/>
              </a:xfrm>
              <a:prstGeom prst="rect">
                <a:avLst/>
              </a:prstGeom>
            </p:spPr>
          </p:pic>
        </mc:Fallback>
      </mc:AlternateContent>
      <p:grpSp>
        <p:nvGrpSpPr>
          <p:cNvPr id="18" name="Group 17">
            <a:extLst>
              <a:ext uri="{FF2B5EF4-FFF2-40B4-BE49-F238E27FC236}">
                <a16:creationId xmlns:a16="http://schemas.microsoft.com/office/drawing/2014/main" id="{7E20A07F-6F97-BFD4-1F33-FD782F60D972}"/>
              </a:ext>
            </a:extLst>
          </p:cNvPr>
          <p:cNvGrpSpPr/>
          <p:nvPr/>
        </p:nvGrpSpPr>
        <p:grpSpPr>
          <a:xfrm>
            <a:off x="6468516" y="567668"/>
            <a:ext cx="2834640" cy="5946120"/>
            <a:chOff x="6468516" y="567668"/>
            <a:chExt cx="2834640" cy="594612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4B81AC1-7666-62E8-4445-6407629A65A4}"/>
                    </a:ext>
                  </a:extLst>
                </p14:cNvPr>
                <p14:cNvContentPartPr/>
                <p14:nvPr/>
              </p14:nvContentPartPr>
              <p14:xfrm>
                <a:off x="8051436" y="3366668"/>
                <a:ext cx="43560" cy="18720"/>
              </p14:xfrm>
            </p:contentPart>
          </mc:Choice>
          <mc:Fallback>
            <p:pic>
              <p:nvPicPr>
                <p:cNvPr id="10" name="Ink 9">
                  <a:extLst>
                    <a:ext uri="{FF2B5EF4-FFF2-40B4-BE49-F238E27FC236}">
                      <a16:creationId xmlns:a16="http://schemas.microsoft.com/office/drawing/2014/main" id="{A4B81AC1-7666-62E8-4445-6407629A65A4}"/>
                    </a:ext>
                  </a:extLst>
                </p:cNvPr>
                <p:cNvPicPr/>
                <p:nvPr/>
              </p:nvPicPr>
              <p:blipFill>
                <a:blip r:embed="rId13"/>
                <a:stretch>
                  <a:fillRect/>
                </a:stretch>
              </p:blipFill>
              <p:spPr>
                <a:xfrm>
                  <a:off x="8033436" y="3348668"/>
                  <a:ext cx="79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CFB240B-C123-B99C-252F-BAA5259144BF}"/>
                    </a:ext>
                  </a:extLst>
                </p14:cNvPr>
                <p14:cNvContentPartPr/>
                <p14:nvPr/>
              </p14:nvContentPartPr>
              <p14:xfrm>
                <a:off x="6716556" y="3064628"/>
                <a:ext cx="434880" cy="23400"/>
              </p14:xfrm>
            </p:contentPart>
          </mc:Choice>
          <mc:Fallback>
            <p:pic>
              <p:nvPicPr>
                <p:cNvPr id="11" name="Ink 10">
                  <a:extLst>
                    <a:ext uri="{FF2B5EF4-FFF2-40B4-BE49-F238E27FC236}">
                      <a16:creationId xmlns:a16="http://schemas.microsoft.com/office/drawing/2014/main" id="{7CFB240B-C123-B99C-252F-BAA5259144BF}"/>
                    </a:ext>
                  </a:extLst>
                </p:cNvPr>
                <p:cNvPicPr/>
                <p:nvPr/>
              </p:nvPicPr>
              <p:blipFill>
                <a:blip r:embed="rId15"/>
                <a:stretch>
                  <a:fillRect/>
                </a:stretch>
              </p:blipFill>
              <p:spPr>
                <a:xfrm>
                  <a:off x="6698916" y="3046628"/>
                  <a:ext cx="470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F15F7C2-6C42-6B1B-4A73-1284F0842427}"/>
                    </a:ext>
                  </a:extLst>
                </p14:cNvPr>
                <p14:cNvContentPartPr/>
                <p14:nvPr/>
              </p14:nvContentPartPr>
              <p14:xfrm>
                <a:off x="8366076" y="3331028"/>
                <a:ext cx="598680" cy="63360"/>
              </p14:xfrm>
            </p:contentPart>
          </mc:Choice>
          <mc:Fallback>
            <p:pic>
              <p:nvPicPr>
                <p:cNvPr id="12" name="Ink 11">
                  <a:extLst>
                    <a:ext uri="{FF2B5EF4-FFF2-40B4-BE49-F238E27FC236}">
                      <a16:creationId xmlns:a16="http://schemas.microsoft.com/office/drawing/2014/main" id="{7F15F7C2-6C42-6B1B-4A73-1284F0842427}"/>
                    </a:ext>
                  </a:extLst>
                </p:cNvPr>
                <p:cNvPicPr/>
                <p:nvPr/>
              </p:nvPicPr>
              <p:blipFill>
                <a:blip r:embed="rId17"/>
                <a:stretch>
                  <a:fillRect/>
                </a:stretch>
              </p:blipFill>
              <p:spPr>
                <a:xfrm>
                  <a:off x="8348076" y="3313388"/>
                  <a:ext cx="634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A4232D5-CDAC-7018-7187-4CD5F483C73E}"/>
                    </a:ext>
                  </a:extLst>
                </p14:cNvPr>
                <p14:cNvContentPartPr/>
                <p14:nvPr/>
              </p14:nvContentPartPr>
              <p14:xfrm>
                <a:off x="8058276" y="5489948"/>
                <a:ext cx="48960" cy="21960"/>
              </p14:xfrm>
            </p:contentPart>
          </mc:Choice>
          <mc:Fallback>
            <p:pic>
              <p:nvPicPr>
                <p:cNvPr id="14" name="Ink 13">
                  <a:extLst>
                    <a:ext uri="{FF2B5EF4-FFF2-40B4-BE49-F238E27FC236}">
                      <a16:creationId xmlns:a16="http://schemas.microsoft.com/office/drawing/2014/main" id="{0A4232D5-CDAC-7018-7187-4CD5F483C73E}"/>
                    </a:ext>
                  </a:extLst>
                </p:cNvPr>
                <p:cNvPicPr/>
                <p:nvPr/>
              </p:nvPicPr>
              <p:blipFill>
                <a:blip r:embed="rId19"/>
                <a:stretch>
                  <a:fillRect/>
                </a:stretch>
              </p:blipFill>
              <p:spPr>
                <a:xfrm>
                  <a:off x="8040636" y="5472308"/>
                  <a:ext cx="84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91D9AEB-C8B6-6471-91EF-2999A3C9B364}"/>
                    </a:ext>
                  </a:extLst>
                </p14:cNvPr>
                <p14:cNvContentPartPr/>
                <p14:nvPr/>
              </p14:nvContentPartPr>
              <p14:xfrm>
                <a:off x="6468516" y="5537108"/>
                <a:ext cx="1672200" cy="43560"/>
              </p14:xfrm>
            </p:contentPart>
          </mc:Choice>
          <mc:Fallback>
            <p:pic>
              <p:nvPicPr>
                <p:cNvPr id="15" name="Ink 14">
                  <a:extLst>
                    <a:ext uri="{FF2B5EF4-FFF2-40B4-BE49-F238E27FC236}">
                      <a16:creationId xmlns:a16="http://schemas.microsoft.com/office/drawing/2014/main" id="{F91D9AEB-C8B6-6471-91EF-2999A3C9B364}"/>
                    </a:ext>
                  </a:extLst>
                </p:cNvPr>
                <p:cNvPicPr/>
                <p:nvPr/>
              </p:nvPicPr>
              <p:blipFill>
                <a:blip r:embed="rId21"/>
                <a:stretch>
                  <a:fillRect/>
                </a:stretch>
              </p:blipFill>
              <p:spPr>
                <a:xfrm>
                  <a:off x="6450876" y="5519468"/>
                  <a:ext cx="1707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FE8C599-9CD1-8351-FC14-FF1233D584A9}"/>
                    </a:ext>
                  </a:extLst>
                </p14:cNvPr>
                <p14:cNvContentPartPr/>
                <p14:nvPr/>
              </p14:nvContentPartPr>
              <p14:xfrm>
                <a:off x="8711676" y="567668"/>
                <a:ext cx="591480" cy="5946120"/>
              </p14:xfrm>
            </p:contentPart>
          </mc:Choice>
          <mc:Fallback>
            <p:pic>
              <p:nvPicPr>
                <p:cNvPr id="17" name="Ink 16">
                  <a:extLst>
                    <a:ext uri="{FF2B5EF4-FFF2-40B4-BE49-F238E27FC236}">
                      <a16:creationId xmlns:a16="http://schemas.microsoft.com/office/drawing/2014/main" id="{FFE8C599-9CD1-8351-FC14-FF1233D584A9}"/>
                    </a:ext>
                  </a:extLst>
                </p:cNvPr>
                <p:cNvPicPr/>
                <p:nvPr/>
              </p:nvPicPr>
              <p:blipFill>
                <a:blip r:embed="rId23"/>
                <a:stretch>
                  <a:fillRect/>
                </a:stretch>
              </p:blipFill>
              <p:spPr>
                <a:xfrm>
                  <a:off x="8693676" y="549668"/>
                  <a:ext cx="627120" cy="5981760"/>
                </a:xfrm>
                <a:prstGeom prst="rect">
                  <a:avLst/>
                </a:prstGeom>
              </p:spPr>
            </p:pic>
          </mc:Fallback>
        </mc:AlternateContent>
      </p:grpSp>
    </p:spTree>
    <p:extLst>
      <p:ext uri="{BB962C8B-B14F-4D97-AF65-F5344CB8AC3E}">
        <p14:creationId xmlns:p14="http://schemas.microsoft.com/office/powerpoint/2010/main" val="1935573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E385ADD-308A-C90C-847E-23ED600F23A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3E72907-7E96-783A-12F5-E5B350899B5E}"/>
              </a:ext>
            </a:extLst>
          </p:cNvPr>
          <p:cNvSpPr/>
          <p:nvPr/>
        </p:nvSpPr>
        <p:spPr>
          <a:xfrm>
            <a:off x="0" y="0"/>
            <a:ext cx="971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16770D-0CF9-B239-5DE4-6164280F182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FC8A4C4-53FF-9533-9525-3E0B761926F8}"/>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F2F8C4D-2E26-4440-2441-794EF81C4742}"/>
              </a:ext>
            </a:extLst>
          </p:cNvPr>
          <p:cNvSpPr txBox="1"/>
          <p:nvPr/>
        </p:nvSpPr>
        <p:spPr>
          <a:xfrm>
            <a:off x="406400" y="291401"/>
            <a:ext cx="8902700" cy="5601533"/>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Aggadat Bereshit 23:2</a:t>
            </a:r>
            <a:endParaRPr lang="en-US" sz="2000" b="0">
              <a:solidFill>
                <a:srgbClr val="FFC000"/>
              </a:solidFill>
              <a:effectLst/>
            </a:endParaRPr>
          </a:p>
          <a:p>
            <a:pPr algn="r" rtl="0"/>
            <a:r>
              <a:rPr lang="en-US" sz="2000" b="0" i="0" u="none" strike="noStrike">
                <a:solidFill>
                  <a:srgbClr val="FFFF00"/>
                </a:solidFill>
                <a:effectLst/>
                <a:latin typeface="Arial" panose="020B0604020202020204" pitchFamily="34" charset="0"/>
                <a:cs typeface="+mj-cs"/>
              </a:rPr>
              <a:t>[</a:t>
            </a:r>
            <a:r>
              <a:rPr lang="he-IL" sz="2000" b="0" i="0" u="none" strike="noStrike">
                <a:solidFill>
                  <a:srgbClr val="FFFF00"/>
                </a:solidFill>
                <a:effectLst/>
                <a:latin typeface="Arial" panose="020B0604020202020204" pitchFamily="34" charset="0"/>
                <a:cs typeface="+mj-cs"/>
              </a:rPr>
              <a:t>ב] ד"א וראיתם ושש לבכם. מה יש לנו לראות ולשמוח, אלא לפי שבעולם הזה בעונותינו אין לנו לא נביא ולא רוח הקודש, שנאמר אותותינו לא ראינו אין עוד נביא וגו' (תהלים עד ט). ולא עוד אלא אף השכינה, שנאמר כי אם עונותיכם היו מבדילים [בינכם לבין אלהיכם] (ישעי' נט ב), אבל לעתיד לבא נגלה להם, שנאמר ונגלה כבוד ה' וראו כל בשר יחדיו (שם מ ה), והן רואין אותו, שנאמר כי עין בעין יראו וגו' (שם סו ט), לכך נאמר וראיתם.</a:t>
            </a:r>
            <a:endParaRPr lang="he-IL" sz="2000" b="0">
              <a:solidFill>
                <a:srgbClr val="FFFF00"/>
              </a:solidFill>
              <a:effectLst/>
              <a:cs typeface="+mj-cs"/>
            </a:endParaRPr>
          </a:p>
          <a:p>
            <a:pPr rtl="0"/>
            <a:r>
              <a:rPr lang="he-IL" sz="2000" b="0" i="0" u="none" strike="noStrike">
                <a:solidFill>
                  <a:srgbClr val="FFC000"/>
                </a:solidFill>
                <a:effectLst/>
                <a:latin typeface="Arial" panose="020B0604020202020204" pitchFamily="34" charset="0"/>
              </a:rPr>
              <a:t>[2] </a:t>
            </a:r>
            <a:r>
              <a:rPr lang="en-US" sz="2000" b="0" i="0" u="none" strike="noStrike">
                <a:solidFill>
                  <a:srgbClr val="FFC000"/>
                </a:solidFill>
                <a:effectLst/>
                <a:latin typeface="Arial" panose="020B0604020202020204" pitchFamily="34" charset="0"/>
              </a:rPr>
              <a:t>Another interpretation: </a:t>
            </a:r>
            <a:r>
              <a:rPr lang="en-US" sz="2000" b="0" i="0" u="none" strike="noStrike">
                <a:solidFill>
                  <a:srgbClr val="00B0F0"/>
                </a:solidFill>
                <a:effectLst/>
                <a:latin typeface="Arial" panose="020B0604020202020204" pitchFamily="34" charset="0"/>
              </a:rPr>
              <a:t>"And you shall return and distinguish between the righteous and the wicked"</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Malachi 3:18</a:t>
            </a:r>
            <a:r>
              <a:rPr lang="en-US" sz="2000" b="0" i="0" u="none" strike="noStrike">
                <a:solidFill>
                  <a:srgbClr val="FFC000"/>
                </a:solidFill>
                <a:effectLst/>
                <a:latin typeface="Arial" panose="020B0604020202020204" pitchFamily="34" charset="0"/>
              </a:rPr>
              <a:t>), and </a:t>
            </a:r>
            <a:r>
              <a:rPr lang="en-US" sz="2000" b="0" i="0" u="none" strike="noStrike">
                <a:solidFill>
                  <a:srgbClr val="00B0F0"/>
                </a:solidFill>
                <a:effectLst/>
                <a:latin typeface="Arial" panose="020B0604020202020204" pitchFamily="34" charset="0"/>
              </a:rPr>
              <a:t>"And you shall see and your heart shall rejoice"</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Isaiah 66:14</a:t>
            </a:r>
            <a:r>
              <a:rPr lang="en-US" sz="2000" b="0" i="0" u="none" strike="noStrike">
                <a:solidFill>
                  <a:srgbClr val="FFC000"/>
                </a:solidFill>
                <a:effectLst/>
                <a:latin typeface="Arial" panose="020B0604020202020204" pitchFamily="34" charset="0"/>
              </a:rPr>
              <a:t>). What do we have to see and be happy about in this world, when we do not have a prophet or the Holy Spirit, as it is said: </a:t>
            </a:r>
            <a:r>
              <a:rPr lang="en-US" sz="2000" b="0" i="0" u="none" strike="noStrike">
                <a:solidFill>
                  <a:srgbClr val="00B0F0"/>
                </a:solidFill>
                <a:effectLst/>
                <a:latin typeface="Arial" panose="020B0604020202020204" pitchFamily="34" charset="0"/>
              </a:rPr>
              <a:t>"We have not seen our signs; there is no longer any prophet, neither is there among us anyone who knows how long"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Psalm 74:9</a:t>
            </a:r>
            <a:r>
              <a:rPr lang="en-US" sz="2000" b="0" i="0" u="none" strike="noStrike">
                <a:solidFill>
                  <a:srgbClr val="FFC000"/>
                </a:solidFill>
                <a:effectLst/>
                <a:latin typeface="Arial" panose="020B0604020202020204" pitchFamily="34" charset="0"/>
              </a:rPr>
              <a:t>). Furthermore, even the divine presence is hidden from us because of our sins, as it is said: </a:t>
            </a:r>
            <a:r>
              <a:rPr lang="en-US" sz="2000" b="0" i="0" u="none" strike="noStrike">
                <a:solidFill>
                  <a:srgbClr val="00B0F0"/>
                </a:solidFill>
                <a:effectLst/>
                <a:latin typeface="Arial" panose="020B0604020202020204" pitchFamily="34" charset="0"/>
              </a:rPr>
              <a:t>"Your iniquities have separated between you and your God"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Isaiah 59:2</a:t>
            </a:r>
            <a:r>
              <a:rPr lang="en-US" sz="2000" b="0" i="0" u="none" strike="noStrike">
                <a:solidFill>
                  <a:srgbClr val="FFC000"/>
                </a:solidFill>
                <a:effectLst/>
                <a:latin typeface="Arial" panose="020B0604020202020204" pitchFamily="34" charset="0"/>
              </a:rPr>
              <a:t>). However, in the future, it will be revealed to us, as it is said: </a:t>
            </a:r>
            <a:r>
              <a:rPr lang="en-US" sz="2000" b="0" i="0" u="none" strike="noStrike">
                <a:solidFill>
                  <a:srgbClr val="00B0F0"/>
                </a:solidFill>
                <a:effectLst/>
                <a:latin typeface="Arial" panose="020B0604020202020204" pitchFamily="34" charset="0"/>
              </a:rPr>
              <a:t>"And the glory of the Lord shall be revealed, and all flesh shall see it together"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Isaiah 40:5</a:t>
            </a:r>
            <a:r>
              <a:rPr lang="en-US" sz="2000" b="0" i="0" u="none" strike="noStrike">
                <a:solidFill>
                  <a:srgbClr val="FFC000"/>
                </a:solidFill>
                <a:effectLst/>
                <a:latin typeface="Arial" panose="020B0604020202020204" pitchFamily="34" charset="0"/>
              </a:rPr>
              <a:t>), and we will see it, as it is said: </a:t>
            </a:r>
            <a:r>
              <a:rPr lang="en-US" sz="2000" b="0" i="0" u="none" strike="noStrike">
                <a:solidFill>
                  <a:srgbClr val="00B0F0"/>
                </a:solidFill>
                <a:effectLst/>
                <a:latin typeface="Arial" panose="020B0604020202020204" pitchFamily="34" charset="0"/>
              </a:rPr>
              <a:t>"For they shall see eye to eye"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Isaiah 52:8</a:t>
            </a:r>
            <a:r>
              <a:rPr lang="en-US" sz="2000" b="0" i="0" u="none" strike="noStrike">
                <a:solidFill>
                  <a:srgbClr val="FFC000"/>
                </a:solidFill>
                <a:effectLst/>
                <a:latin typeface="Arial" panose="020B0604020202020204" pitchFamily="34" charset="0"/>
              </a:rPr>
              <a:t>). Therefore, it is said: </a:t>
            </a:r>
            <a:r>
              <a:rPr lang="en-US" sz="2000" b="0" i="0" u="none" strike="noStrike">
                <a:solidFill>
                  <a:srgbClr val="00B0F0"/>
                </a:solidFill>
                <a:effectLst/>
                <a:latin typeface="Arial" panose="020B0604020202020204" pitchFamily="34" charset="0"/>
              </a:rPr>
              <a:t>"And you shall see."</a:t>
            </a:r>
            <a:endParaRPr lang="en-US" sz="2000" b="0">
              <a:solidFill>
                <a:srgbClr val="00B0F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521D01E-5ECF-F6FE-4263-1A785D6001FE}"/>
                  </a:ext>
                </a:extLst>
              </p14:cNvPr>
              <p14:cNvContentPartPr/>
              <p14:nvPr/>
            </p14:nvContentPartPr>
            <p14:xfrm>
              <a:off x="5650236" y="5217428"/>
              <a:ext cx="36360" cy="18720"/>
            </p14:xfrm>
          </p:contentPart>
        </mc:Choice>
        <mc:Fallback>
          <p:pic>
            <p:nvPicPr>
              <p:cNvPr id="3" name="Ink 2">
                <a:extLst>
                  <a:ext uri="{FF2B5EF4-FFF2-40B4-BE49-F238E27FC236}">
                    <a16:creationId xmlns:a16="http://schemas.microsoft.com/office/drawing/2014/main" id="{1521D01E-5ECF-F6FE-4263-1A785D6001FE}"/>
                  </a:ext>
                </a:extLst>
              </p:cNvPr>
              <p:cNvPicPr/>
              <p:nvPr/>
            </p:nvPicPr>
            <p:blipFill>
              <a:blip r:embed="rId5"/>
              <a:stretch>
                <a:fillRect/>
              </a:stretch>
            </p:blipFill>
            <p:spPr>
              <a:xfrm>
                <a:off x="5632236" y="5199428"/>
                <a:ext cx="72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CEC9EB2-CD71-23F9-1825-A043BC55714A}"/>
                  </a:ext>
                </a:extLst>
              </p14:cNvPr>
              <p14:cNvContentPartPr/>
              <p14:nvPr/>
            </p14:nvContentPartPr>
            <p14:xfrm>
              <a:off x="3580956" y="5680388"/>
              <a:ext cx="15840" cy="15840"/>
            </p14:xfrm>
          </p:contentPart>
        </mc:Choice>
        <mc:Fallback>
          <p:pic>
            <p:nvPicPr>
              <p:cNvPr id="5" name="Ink 4">
                <a:extLst>
                  <a:ext uri="{FF2B5EF4-FFF2-40B4-BE49-F238E27FC236}">
                    <a16:creationId xmlns:a16="http://schemas.microsoft.com/office/drawing/2014/main" id="{3CEC9EB2-CD71-23F9-1825-A043BC55714A}"/>
                  </a:ext>
                </a:extLst>
              </p:cNvPr>
              <p:cNvPicPr/>
              <p:nvPr/>
            </p:nvPicPr>
            <p:blipFill>
              <a:blip r:embed="rId7"/>
              <a:stretch>
                <a:fillRect/>
              </a:stretch>
            </p:blipFill>
            <p:spPr>
              <a:xfrm>
                <a:off x="3563316" y="5662748"/>
                <a:ext cx="51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6E127FE-EC61-95D1-311C-B03B9F124D99}"/>
                  </a:ext>
                </a:extLst>
              </p14:cNvPr>
              <p14:cNvContentPartPr/>
              <p14:nvPr/>
            </p14:nvContentPartPr>
            <p14:xfrm>
              <a:off x="3945996" y="6010148"/>
              <a:ext cx="29160" cy="18720"/>
            </p14:xfrm>
          </p:contentPart>
        </mc:Choice>
        <mc:Fallback>
          <p:pic>
            <p:nvPicPr>
              <p:cNvPr id="7" name="Ink 6">
                <a:extLst>
                  <a:ext uri="{FF2B5EF4-FFF2-40B4-BE49-F238E27FC236}">
                    <a16:creationId xmlns:a16="http://schemas.microsoft.com/office/drawing/2014/main" id="{66E127FE-EC61-95D1-311C-B03B9F124D99}"/>
                  </a:ext>
                </a:extLst>
              </p:cNvPr>
              <p:cNvPicPr/>
              <p:nvPr/>
            </p:nvPicPr>
            <p:blipFill>
              <a:blip r:embed="rId9"/>
              <a:stretch>
                <a:fillRect/>
              </a:stretch>
            </p:blipFill>
            <p:spPr>
              <a:xfrm>
                <a:off x="3927996" y="5992148"/>
                <a:ext cx="648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3E3070A-3937-0B9F-0331-D6096B0ECC22}"/>
                  </a:ext>
                </a:extLst>
              </p14:cNvPr>
              <p14:cNvContentPartPr/>
              <p14:nvPr/>
            </p14:nvContentPartPr>
            <p14:xfrm>
              <a:off x="9015516" y="2281268"/>
              <a:ext cx="321120" cy="1594800"/>
            </p14:xfrm>
          </p:contentPart>
        </mc:Choice>
        <mc:Fallback>
          <p:pic>
            <p:nvPicPr>
              <p:cNvPr id="9" name="Ink 8">
                <a:extLst>
                  <a:ext uri="{FF2B5EF4-FFF2-40B4-BE49-F238E27FC236}">
                    <a16:creationId xmlns:a16="http://schemas.microsoft.com/office/drawing/2014/main" id="{13E3070A-3937-0B9F-0331-D6096B0ECC22}"/>
                  </a:ext>
                </a:extLst>
              </p:cNvPr>
              <p:cNvPicPr/>
              <p:nvPr/>
            </p:nvPicPr>
            <p:blipFill>
              <a:blip r:embed="rId11"/>
              <a:stretch>
                <a:fillRect/>
              </a:stretch>
            </p:blipFill>
            <p:spPr>
              <a:xfrm>
                <a:off x="8997516" y="2263628"/>
                <a:ext cx="356760" cy="1630440"/>
              </a:xfrm>
              <a:prstGeom prst="rect">
                <a:avLst/>
              </a:prstGeom>
            </p:spPr>
          </p:pic>
        </mc:Fallback>
      </mc:AlternateContent>
    </p:spTree>
    <p:extLst>
      <p:ext uri="{BB962C8B-B14F-4D97-AF65-F5344CB8AC3E}">
        <p14:creationId xmlns:p14="http://schemas.microsoft.com/office/powerpoint/2010/main" val="404015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814CF9F-71DD-0EE4-8126-9DA9D659AED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8FD854F-83D8-A814-29DF-FE58AFDD27FD}"/>
              </a:ext>
            </a:extLst>
          </p:cNvPr>
          <p:cNvSpPr/>
          <p:nvPr/>
        </p:nvSpPr>
        <p:spPr>
          <a:xfrm>
            <a:off x="0" y="0"/>
            <a:ext cx="9715500" cy="6808063"/>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5917E0-0A08-3351-731C-7DCFA31ABB4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9324994-9C05-BAE4-18E7-2E775F73435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1DC3D0DF-DAB9-788A-9FEC-993A206777F8}"/>
              </a:ext>
            </a:extLst>
          </p:cNvPr>
          <p:cNvGraphicFramePr>
            <a:graphicFrameLocks noGrp="1"/>
          </p:cNvGraphicFramePr>
          <p:nvPr>
            <p:extLst>
              <p:ext uri="{D42A27DB-BD31-4B8C-83A1-F6EECF244321}">
                <p14:modId xmlns:p14="http://schemas.microsoft.com/office/powerpoint/2010/main" val="1598118612"/>
              </p:ext>
            </p:extLst>
          </p:nvPr>
        </p:nvGraphicFramePr>
        <p:xfrm>
          <a:off x="409682" y="291401"/>
          <a:ext cx="8670819" cy="5339080"/>
        </p:xfrm>
        <a:graphic>
          <a:graphicData uri="http://schemas.openxmlformats.org/drawingml/2006/table">
            <a:tbl>
              <a:tblPr/>
              <a:tblGrid>
                <a:gridCol w="2890273">
                  <a:extLst>
                    <a:ext uri="{9D8B030D-6E8A-4147-A177-3AD203B41FA5}">
                      <a16:colId xmlns:a16="http://schemas.microsoft.com/office/drawing/2014/main" val="1410754750"/>
                    </a:ext>
                  </a:extLst>
                </a:gridCol>
                <a:gridCol w="2890273">
                  <a:extLst>
                    <a:ext uri="{9D8B030D-6E8A-4147-A177-3AD203B41FA5}">
                      <a16:colId xmlns:a16="http://schemas.microsoft.com/office/drawing/2014/main" val="3300574280"/>
                    </a:ext>
                  </a:extLst>
                </a:gridCol>
                <a:gridCol w="2890273">
                  <a:extLst>
                    <a:ext uri="{9D8B030D-6E8A-4147-A177-3AD203B41FA5}">
                      <a16:colId xmlns:a16="http://schemas.microsoft.com/office/drawing/2014/main" val="2176524542"/>
                    </a:ext>
                  </a:extLst>
                </a:gridCol>
              </a:tblGrid>
              <a:tr h="0">
                <a:tc>
                  <a:txBody>
                    <a:bodyPr/>
                    <a:lstStyle/>
                    <a:p>
                      <a:pPr algn="r" rtl="0" fontAlgn="t"/>
                      <a:r>
                        <a:rPr lang="he-IL" sz="1800" b="1" i="0" u="none" strike="noStrike">
                          <a:solidFill>
                            <a:srgbClr val="00B0F0"/>
                          </a:solidFill>
                          <a:effectLst/>
                          <a:latin typeface="Arial" panose="020B0604020202020204" pitchFamily="34" charset="0"/>
                          <a:cs typeface="+mj-cs"/>
                        </a:rPr>
                        <a:t>﻿ספר ישעיה פרק נט</a:t>
                      </a:r>
                      <a:endParaRPr lang="he-IL" sz="3200">
                        <a:solidFill>
                          <a:srgbClr val="00B0F0"/>
                        </a:solidFill>
                        <a:effectLst/>
                        <a:cs typeface="+mj-cs"/>
                      </a:endParaRPr>
                    </a:p>
                    <a:p>
                      <a:pPr algn="r" rtl="0" fontAlgn="t"/>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רַגְלֵיהֶם לָרַע יָרֻצוּ וִימַהֲרוּ לִשְׁפֹּךְ דָּם נָקִי מַחְשְׁבֹתֵיהֶם מַחְשְׁבוֹת אָוֶן שֹׁד וָשֶׁבֶר בִּמְסִלּוֹתָם: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דֶּרֶךְ שָׁלוֹם לֹא יָדָעוּ וְאֵין מִשְׁפָּט בְּמַעְגְּלֹתָם נְתִיבוֹתֵיהֶם עִקְּשׁוּ לָהֶם כֹּל דֹּרֵךְ בָּהּ לֹא יָדַע שָׁלוֹם: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עַל-כֵּן רָחַק מִשְׁפָּט מִמֶּנּוּ וְלֹא תַשִּׂיגֵנוּ צְדָקָה נְקַוֶּה לָאוֹר וְהִנֵּה-חֹשֶׁךְ לִנְגֹהוֹת בַּאֲפֵלוֹת נְהַלֵּךְ: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נְגַשְׁשָׁה כַעִוְרִים קִיר וּכְאֵין עֵינַיִם נְגַשֵּׁשָׁה כָּשַׁלְנוּ בַצָּהֳרַיִם כַּנֶּשֶׁף בָּאַשְׁמַנִּים כַּמֵּתִים: </a:t>
                      </a:r>
                      <a:r>
                        <a:rPr lang="he-IL" sz="1800" b="0" i="0" u="none" strike="noStrike">
                          <a:solidFill>
                            <a:srgbClr val="00B0F0"/>
                          </a:solidFill>
                          <a:effectLst/>
                          <a:latin typeface="Arial" panose="020B0604020202020204" pitchFamily="34" charset="0"/>
                          <a:cs typeface="+mj-cs"/>
                        </a:rPr>
                        <a:t>יא</a:t>
                      </a:r>
                      <a:r>
                        <a:rPr lang="he-IL" sz="1800" b="0" i="0" u="none" strike="noStrike">
                          <a:solidFill>
                            <a:schemeClr val="bg1"/>
                          </a:solidFill>
                          <a:effectLst/>
                          <a:latin typeface="Arial" panose="020B0604020202020204" pitchFamily="34" charset="0"/>
                          <a:cs typeface="+mj-cs"/>
                        </a:rPr>
                        <a:t>   נֶהֱמֶה כַדֻּבִּים כֻּלָּנוּ וְכַיּוֹנִים הָגֹה נֶהְגֶּה נְקַוֶּה לַמִּשְׁפָּט וָאַיִן לִישׁוּעָה רָחֲקָה מִמֶּנּוּ:</a:t>
                      </a:r>
                      <a:endParaRPr lang="he-IL" sz="3200">
                        <a:solidFill>
                          <a:schemeClr val="bg1"/>
                        </a:solidFill>
                        <a:effectLst/>
                        <a:cs typeface="+mj-cs"/>
                      </a:endParaRPr>
                    </a:p>
                    <a:p>
                      <a:pPr fontAlgn="t"/>
                      <a:br>
                        <a:rPr lang="he-IL" sz="3200">
                          <a:solidFill>
                            <a:schemeClr val="bg1"/>
                          </a:solidFill>
                          <a:effectLst/>
                          <a:cs typeface="+mj-cs"/>
                        </a:rPr>
                      </a:b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רַגלֵיהֹון לְמַעְבַד דְבִיש רָהְטָן וּמֹוחְיָן לְמִשפַך דַם זַכַי עַשתֹונֵיהֹון עַשתֹונֵי אֹונֵיס בִיזָא וּתבָרָא בְכִבשֵיהֹון׃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אֹורַח שְלָמָא לָא יָדְעִין וְלֵית דִינָא בִמהָכְהֹון שְבִילֵהֹון עֲקִימוּ לְהֹון כָל דְדָרֵיך בְהֹון לָא יְדַע שְלָמָא׃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עַל כֵין אִתרַחַק דִינָא מִנַנָא וְלָא מְעָרְעָן לַנָא זָכְוָן סַבַרנָא לְנֵיהֹור וְהָא חְשֹוך לְזֵיהֹור וְהָא כִד בְקַבלָא אְנַחנָא מְהַלְכִין׃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נְמַשמֵיש כִסמַן כֻתלִין וְכִדלֵית לְהֹון עַינִין נְמַשמֵיש אִתְקֵילנָא בְטֵיהְרָא כְמָא דְמִתַקלִין בְקַבלָא אִיתְחַד עָלְמָא בְאַנפַאנָא כְמָא דַאְחִידִין קִברַיָא בְאַפֵי מִיתַיָא׃ </a:t>
                      </a:r>
                      <a:r>
                        <a:rPr lang="he-IL" sz="1800" b="0" i="0" u="none" strike="noStrike">
                          <a:solidFill>
                            <a:srgbClr val="00B0F0"/>
                          </a:solidFill>
                          <a:effectLst/>
                          <a:latin typeface="Arial" panose="020B0604020202020204" pitchFamily="34" charset="0"/>
                          <a:cs typeface="+mj-cs"/>
                        </a:rPr>
                        <a:t>יא</a:t>
                      </a:r>
                      <a:r>
                        <a:rPr lang="he-IL" sz="1800" b="0" i="0" u="none" strike="noStrike">
                          <a:solidFill>
                            <a:schemeClr val="bg1"/>
                          </a:solidFill>
                          <a:effectLst/>
                          <a:latin typeface="Arial" panose="020B0604020202020204" pitchFamily="34" charset="0"/>
                          <a:cs typeface="+mj-cs"/>
                        </a:rPr>
                        <a:t>     עְמֵינָא מִן קֳדָם בַעְלֵי דְבָבַנָא דְמִתכַנשִין עְלַנָא כְדוּבִין כֻלַנָא כְיֹונִין נַהָמָא נַהֵימנָא סַבַרנָא לְדִינָא וְלֵית לְפֻרקָנָא אִתרַחַק מִנַנָא׃</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r>
                        <a:rPr lang="he-IL" sz="1800" b="0" i="0" u="none" strike="noStrike">
                          <a:solidFill>
                            <a:srgbClr val="00B0F0"/>
                          </a:solidFill>
                          <a:effectLst/>
                          <a:latin typeface="Arial" panose="020B0604020202020204" pitchFamily="34" charset="0"/>
                          <a:cs typeface="+mj-cs"/>
                        </a:rPr>
                        <a:t>ז</a:t>
                      </a:r>
                      <a:r>
                        <a:rPr lang="he-IL" sz="1800" b="0" i="0" u="none" strike="noStrike">
                          <a:solidFill>
                            <a:schemeClr val="bg1"/>
                          </a:solidFill>
                          <a:effectLst/>
                          <a:latin typeface="Arial" panose="020B0604020202020204" pitchFamily="34" charset="0"/>
                          <a:cs typeface="+mj-cs"/>
                        </a:rPr>
                        <a:t>  רַגְלֵיהוֹן לְמֶעְבַּד דְבִישׁ רַהֲטִין וּמוֹחִין לְמִשְׁפַּךְ דַם זַכַּאי עֶשְׁתּוֹנֵיהוֹן עֶשְׁתּוֹנֵי אוֹנָס בִּזָא וּתְבָרָא בְּכִבְשֵׁיהוֹן: </a:t>
                      </a:r>
                      <a:r>
                        <a:rPr lang="he-IL" sz="1800" b="0" i="0" u="none" strike="noStrike">
                          <a:solidFill>
                            <a:srgbClr val="00B0F0"/>
                          </a:solidFill>
                          <a:effectLst/>
                          <a:latin typeface="Arial" panose="020B0604020202020204" pitchFamily="34" charset="0"/>
                          <a:cs typeface="+mj-cs"/>
                        </a:rPr>
                        <a:t>ח</a:t>
                      </a:r>
                      <a:r>
                        <a:rPr lang="he-IL" sz="1800" b="0" i="0" u="none" strike="noStrike">
                          <a:solidFill>
                            <a:schemeClr val="bg1"/>
                          </a:solidFill>
                          <a:effectLst/>
                          <a:latin typeface="Arial" panose="020B0604020202020204" pitchFamily="34" charset="0"/>
                          <a:cs typeface="+mj-cs"/>
                        </a:rPr>
                        <a:t>  אוֹרַח שְׁלָמָא לָא יָדְעִין וְלֵית דִינָא בִּמְהָכֵיהוֹן שְׁבִילֵיהוֹן עֲקִימוּ לְהוֹן כָּל דְדָרִיךְ בְּהוֹן לָא יְדַע שְׁלָמָא: </a:t>
                      </a:r>
                      <a:r>
                        <a:rPr lang="he-IL" sz="1800" b="0" i="0" u="none" strike="noStrike">
                          <a:solidFill>
                            <a:srgbClr val="00B0F0"/>
                          </a:solidFill>
                          <a:effectLst/>
                          <a:latin typeface="Arial" panose="020B0604020202020204" pitchFamily="34" charset="0"/>
                          <a:cs typeface="+mj-cs"/>
                        </a:rPr>
                        <a:t>ט</a:t>
                      </a:r>
                      <a:r>
                        <a:rPr lang="he-IL" sz="1800" b="0" i="0" u="none" strike="noStrike">
                          <a:solidFill>
                            <a:schemeClr val="bg1"/>
                          </a:solidFill>
                          <a:effectLst/>
                          <a:latin typeface="Arial" panose="020B0604020202020204" pitchFamily="34" charset="0"/>
                          <a:cs typeface="+mj-cs"/>
                        </a:rPr>
                        <a:t>  עַל כֵּן אִתְרָחַק דִינָא מִנָנָא וְלָא מְעַרְעָן לָנָא זַכְוָן סַבַּרְנָא לְנֵיהוֹר וְהָא חֲשׁוֹךְ לְזֵיהוֹר וְהָא כִדְבְּקַבְלָא אֲנַחְנָא מְהַלְכִין: </a:t>
                      </a:r>
                      <a:r>
                        <a:rPr lang="he-IL" sz="1800" b="0" i="0" u="none" strike="noStrike">
                          <a:solidFill>
                            <a:srgbClr val="00B0F0"/>
                          </a:solidFill>
                          <a:effectLst/>
                          <a:latin typeface="Arial" panose="020B0604020202020204" pitchFamily="34" charset="0"/>
                          <a:cs typeface="+mj-cs"/>
                        </a:rPr>
                        <a:t>י</a:t>
                      </a:r>
                      <a:r>
                        <a:rPr lang="he-IL" sz="1800" b="0" i="0" u="none" strike="noStrike">
                          <a:solidFill>
                            <a:schemeClr val="bg1"/>
                          </a:solidFill>
                          <a:effectLst/>
                          <a:latin typeface="Arial" panose="020B0604020202020204" pitchFamily="34" charset="0"/>
                          <a:cs typeface="+mj-cs"/>
                        </a:rPr>
                        <a:t>  נְמַשְׁמֵשׁ כְּסָמָן כּוּתְלִין וְכִדְלֵית לְהוֹן עַיְנִין נְמַשְׁמֵשׁ אִתְקֵילָנָא בְטִיהֲרָא כְּמָא דְמִתַּקְלִין בְּקִבְלָא אִתְאֲחַד בְּאַפָּנָא כְּמָא דַאֲחִידִין קִבְרַיָא בְּאַפֵּי מֵתַיָא: </a:t>
                      </a:r>
                      <a:r>
                        <a:rPr lang="he-IL" sz="1800" b="0" i="0" u="none" strike="noStrike">
                          <a:solidFill>
                            <a:srgbClr val="00B0F0"/>
                          </a:solidFill>
                          <a:effectLst/>
                          <a:latin typeface="Arial" panose="020B0604020202020204" pitchFamily="34" charset="0"/>
                          <a:cs typeface="+mj-cs"/>
                        </a:rPr>
                        <a:t>יא</a:t>
                      </a:r>
                      <a:r>
                        <a:rPr lang="he-IL" sz="1800" b="0" i="0" u="none" strike="noStrike">
                          <a:solidFill>
                            <a:schemeClr val="bg1"/>
                          </a:solidFill>
                          <a:effectLst/>
                          <a:latin typeface="Arial" panose="020B0604020202020204" pitchFamily="34" charset="0"/>
                          <a:cs typeface="+mj-cs"/>
                        </a:rPr>
                        <a:t>  עַסֵינָא מִן קֳדָם בַּעֲלֵי דְבָבָנָא דְמִתְכַּנְשִׁין עֲלָנָא כְּדוּבִין כּוּלָנָא וּכְיוֹנִין נָהָמָא נָהֵימְנָא סַבַּרְנָא לְדִינָא וְלֵית לְפוּרְקָנָא אִתְרְחֵק מִנָנָא:</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336598"/>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7F7C088-9FE0-FFBA-02DF-84B428D5DCCE}"/>
                  </a:ext>
                </a:extLst>
              </p14:cNvPr>
              <p14:cNvContentPartPr/>
              <p14:nvPr/>
            </p14:nvContentPartPr>
            <p14:xfrm>
              <a:off x="7790436" y="4102508"/>
              <a:ext cx="356400" cy="380880"/>
            </p14:xfrm>
          </p:contentPart>
        </mc:Choice>
        <mc:Fallback>
          <p:pic>
            <p:nvPicPr>
              <p:cNvPr id="4" name="Ink 3">
                <a:extLst>
                  <a:ext uri="{FF2B5EF4-FFF2-40B4-BE49-F238E27FC236}">
                    <a16:creationId xmlns:a16="http://schemas.microsoft.com/office/drawing/2014/main" id="{27F7C088-9FE0-FFBA-02DF-84B428D5DCCE}"/>
                  </a:ext>
                </a:extLst>
              </p:cNvPr>
              <p:cNvPicPr/>
              <p:nvPr/>
            </p:nvPicPr>
            <p:blipFill>
              <a:blip r:embed="rId5"/>
              <a:stretch>
                <a:fillRect/>
              </a:stretch>
            </p:blipFill>
            <p:spPr>
              <a:xfrm>
                <a:off x="7772796" y="4084508"/>
                <a:ext cx="39204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EAE2F60-F90E-3D7D-DE27-D755BDC9F2DB}"/>
                  </a:ext>
                </a:extLst>
              </p14:cNvPr>
              <p14:cNvContentPartPr/>
              <p14:nvPr/>
            </p14:nvContentPartPr>
            <p14:xfrm>
              <a:off x="2006676" y="485228"/>
              <a:ext cx="1394640" cy="3984480"/>
            </p14:xfrm>
          </p:contentPart>
        </mc:Choice>
        <mc:Fallback>
          <p:pic>
            <p:nvPicPr>
              <p:cNvPr id="5" name="Ink 4">
                <a:extLst>
                  <a:ext uri="{FF2B5EF4-FFF2-40B4-BE49-F238E27FC236}">
                    <a16:creationId xmlns:a16="http://schemas.microsoft.com/office/drawing/2014/main" id="{2EAE2F60-F90E-3D7D-DE27-D755BDC9F2DB}"/>
                  </a:ext>
                </a:extLst>
              </p:cNvPr>
              <p:cNvPicPr/>
              <p:nvPr/>
            </p:nvPicPr>
            <p:blipFill>
              <a:blip r:embed="rId7"/>
              <a:stretch>
                <a:fillRect/>
              </a:stretch>
            </p:blipFill>
            <p:spPr>
              <a:xfrm>
                <a:off x="1989036" y="467588"/>
                <a:ext cx="1430280" cy="4020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FDC5F3E-BAB1-E8E5-63E3-B695389A2FF3}"/>
                  </a:ext>
                </a:extLst>
              </p14:cNvPr>
              <p14:cNvContentPartPr/>
              <p14:nvPr/>
            </p14:nvContentPartPr>
            <p14:xfrm>
              <a:off x="8776116" y="646148"/>
              <a:ext cx="597960" cy="4956840"/>
            </p14:xfrm>
          </p:contentPart>
        </mc:Choice>
        <mc:Fallback>
          <p:pic>
            <p:nvPicPr>
              <p:cNvPr id="7" name="Ink 6">
                <a:extLst>
                  <a:ext uri="{FF2B5EF4-FFF2-40B4-BE49-F238E27FC236}">
                    <a16:creationId xmlns:a16="http://schemas.microsoft.com/office/drawing/2014/main" id="{5FDC5F3E-BAB1-E8E5-63E3-B695389A2FF3}"/>
                  </a:ext>
                </a:extLst>
              </p:cNvPr>
              <p:cNvPicPr/>
              <p:nvPr/>
            </p:nvPicPr>
            <p:blipFill>
              <a:blip r:embed="rId9"/>
              <a:stretch>
                <a:fillRect/>
              </a:stretch>
            </p:blipFill>
            <p:spPr>
              <a:xfrm>
                <a:off x="8758476" y="628148"/>
                <a:ext cx="633600" cy="499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093379E-C00C-B0EB-1106-1CD0F218E028}"/>
                  </a:ext>
                </a:extLst>
              </p14:cNvPr>
              <p14:cNvContentPartPr/>
              <p14:nvPr/>
            </p14:nvContentPartPr>
            <p14:xfrm>
              <a:off x="8226036" y="861068"/>
              <a:ext cx="590400" cy="67680"/>
            </p14:xfrm>
          </p:contentPart>
        </mc:Choice>
        <mc:Fallback>
          <p:pic>
            <p:nvPicPr>
              <p:cNvPr id="9" name="Ink 8">
                <a:extLst>
                  <a:ext uri="{FF2B5EF4-FFF2-40B4-BE49-F238E27FC236}">
                    <a16:creationId xmlns:a16="http://schemas.microsoft.com/office/drawing/2014/main" id="{B093379E-C00C-B0EB-1106-1CD0F218E028}"/>
                  </a:ext>
                </a:extLst>
              </p:cNvPr>
              <p:cNvPicPr/>
              <p:nvPr/>
            </p:nvPicPr>
            <p:blipFill>
              <a:blip r:embed="rId11"/>
              <a:stretch>
                <a:fillRect/>
              </a:stretch>
            </p:blipFill>
            <p:spPr>
              <a:xfrm>
                <a:off x="8208036" y="843428"/>
                <a:ext cx="626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F1B3BBB-3AA3-47E9-A506-7F2D105C57A8}"/>
                  </a:ext>
                </a:extLst>
              </p14:cNvPr>
              <p14:cNvContentPartPr/>
              <p14:nvPr/>
            </p14:nvContentPartPr>
            <p14:xfrm>
              <a:off x="6213276" y="868268"/>
              <a:ext cx="1075320" cy="367560"/>
            </p14:xfrm>
          </p:contentPart>
        </mc:Choice>
        <mc:Fallback>
          <p:pic>
            <p:nvPicPr>
              <p:cNvPr id="10" name="Ink 9">
                <a:extLst>
                  <a:ext uri="{FF2B5EF4-FFF2-40B4-BE49-F238E27FC236}">
                    <a16:creationId xmlns:a16="http://schemas.microsoft.com/office/drawing/2014/main" id="{9F1B3BBB-3AA3-47E9-A506-7F2D105C57A8}"/>
                  </a:ext>
                </a:extLst>
              </p:cNvPr>
              <p:cNvPicPr/>
              <p:nvPr/>
            </p:nvPicPr>
            <p:blipFill>
              <a:blip r:embed="rId13"/>
              <a:stretch>
                <a:fillRect/>
              </a:stretch>
            </p:blipFill>
            <p:spPr>
              <a:xfrm>
                <a:off x="6195276" y="850268"/>
                <a:ext cx="111096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817DA7B-4744-6842-D219-C9F31C365119}"/>
                  </a:ext>
                </a:extLst>
              </p14:cNvPr>
              <p14:cNvContentPartPr/>
              <p14:nvPr/>
            </p14:nvContentPartPr>
            <p14:xfrm>
              <a:off x="8065476" y="1438868"/>
              <a:ext cx="914040" cy="57960"/>
            </p14:xfrm>
          </p:contentPart>
        </mc:Choice>
        <mc:Fallback>
          <p:pic>
            <p:nvPicPr>
              <p:cNvPr id="11" name="Ink 10">
                <a:extLst>
                  <a:ext uri="{FF2B5EF4-FFF2-40B4-BE49-F238E27FC236}">
                    <a16:creationId xmlns:a16="http://schemas.microsoft.com/office/drawing/2014/main" id="{C817DA7B-4744-6842-D219-C9F31C365119}"/>
                  </a:ext>
                </a:extLst>
              </p:cNvPr>
              <p:cNvPicPr/>
              <p:nvPr/>
            </p:nvPicPr>
            <p:blipFill>
              <a:blip r:embed="rId15"/>
              <a:stretch>
                <a:fillRect/>
              </a:stretch>
            </p:blipFill>
            <p:spPr>
              <a:xfrm>
                <a:off x="8047836" y="1421228"/>
                <a:ext cx="949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56227CC-57F0-96A0-833A-A8B7E4135181}"/>
                  </a:ext>
                </a:extLst>
              </p14:cNvPr>
              <p14:cNvContentPartPr/>
              <p14:nvPr/>
            </p14:nvContentPartPr>
            <p14:xfrm>
              <a:off x="7126596" y="1699148"/>
              <a:ext cx="1666440" cy="90720"/>
            </p14:xfrm>
          </p:contentPart>
        </mc:Choice>
        <mc:Fallback>
          <p:pic>
            <p:nvPicPr>
              <p:cNvPr id="12" name="Ink 11">
                <a:extLst>
                  <a:ext uri="{FF2B5EF4-FFF2-40B4-BE49-F238E27FC236}">
                    <a16:creationId xmlns:a16="http://schemas.microsoft.com/office/drawing/2014/main" id="{856227CC-57F0-96A0-833A-A8B7E4135181}"/>
                  </a:ext>
                </a:extLst>
              </p:cNvPr>
              <p:cNvPicPr/>
              <p:nvPr/>
            </p:nvPicPr>
            <p:blipFill>
              <a:blip r:embed="rId17"/>
              <a:stretch>
                <a:fillRect/>
              </a:stretch>
            </p:blipFill>
            <p:spPr>
              <a:xfrm>
                <a:off x="7108956" y="1681148"/>
                <a:ext cx="1702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0325165-C10B-E8F2-0BF7-C9A908572FFD}"/>
                  </a:ext>
                </a:extLst>
              </p14:cNvPr>
              <p14:cNvContentPartPr/>
              <p14:nvPr/>
            </p14:nvContentPartPr>
            <p14:xfrm>
              <a:off x="7670196" y="2545508"/>
              <a:ext cx="760680" cy="43920"/>
            </p14:xfrm>
          </p:contentPart>
        </mc:Choice>
        <mc:Fallback>
          <p:pic>
            <p:nvPicPr>
              <p:cNvPr id="13" name="Ink 12">
                <a:extLst>
                  <a:ext uri="{FF2B5EF4-FFF2-40B4-BE49-F238E27FC236}">
                    <a16:creationId xmlns:a16="http://schemas.microsoft.com/office/drawing/2014/main" id="{E0325165-C10B-E8F2-0BF7-C9A908572FFD}"/>
                  </a:ext>
                </a:extLst>
              </p:cNvPr>
              <p:cNvPicPr/>
              <p:nvPr/>
            </p:nvPicPr>
            <p:blipFill>
              <a:blip r:embed="rId19"/>
              <a:stretch>
                <a:fillRect/>
              </a:stretch>
            </p:blipFill>
            <p:spPr>
              <a:xfrm>
                <a:off x="7652196" y="2527508"/>
                <a:ext cx="796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704EA3B-EC50-0BEE-4D2D-5A5515D26A25}"/>
                  </a:ext>
                </a:extLst>
              </p14:cNvPr>
              <p14:cNvContentPartPr/>
              <p14:nvPr/>
            </p14:nvContentPartPr>
            <p14:xfrm>
              <a:off x="6674076" y="1988588"/>
              <a:ext cx="2197800" cy="52560"/>
            </p14:xfrm>
          </p:contentPart>
        </mc:Choice>
        <mc:Fallback>
          <p:pic>
            <p:nvPicPr>
              <p:cNvPr id="14" name="Ink 13">
                <a:extLst>
                  <a:ext uri="{FF2B5EF4-FFF2-40B4-BE49-F238E27FC236}">
                    <a16:creationId xmlns:a16="http://schemas.microsoft.com/office/drawing/2014/main" id="{7704EA3B-EC50-0BEE-4D2D-5A5515D26A25}"/>
                  </a:ext>
                </a:extLst>
              </p:cNvPr>
              <p:cNvPicPr/>
              <p:nvPr/>
            </p:nvPicPr>
            <p:blipFill>
              <a:blip r:embed="rId21"/>
              <a:stretch>
                <a:fillRect/>
              </a:stretch>
            </p:blipFill>
            <p:spPr>
              <a:xfrm>
                <a:off x="6656436" y="1970588"/>
                <a:ext cx="2233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E2E3882C-2DB3-D2D3-6113-44C86E076566}"/>
                  </a:ext>
                </a:extLst>
              </p14:cNvPr>
              <p14:cNvContentPartPr/>
              <p14:nvPr/>
            </p14:nvContentPartPr>
            <p14:xfrm>
              <a:off x="7081596" y="2273348"/>
              <a:ext cx="1873440" cy="63360"/>
            </p14:xfrm>
          </p:contentPart>
        </mc:Choice>
        <mc:Fallback>
          <p:pic>
            <p:nvPicPr>
              <p:cNvPr id="15" name="Ink 14">
                <a:extLst>
                  <a:ext uri="{FF2B5EF4-FFF2-40B4-BE49-F238E27FC236}">
                    <a16:creationId xmlns:a16="http://schemas.microsoft.com/office/drawing/2014/main" id="{E2E3882C-2DB3-D2D3-6113-44C86E076566}"/>
                  </a:ext>
                </a:extLst>
              </p:cNvPr>
              <p:cNvPicPr/>
              <p:nvPr/>
            </p:nvPicPr>
            <p:blipFill>
              <a:blip r:embed="rId23"/>
              <a:stretch>
                <a:fillRect/>
              </a:stretch>
            </p:blipFill>
            <p:spPr>
              <a:xfrm>
                <a:off x="7063596" y="2255708"/>
                <a:ext cx="1909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F08D33F-FB3D-9EF9-3040-8C3D986522DA}"/>
                  </a:ext>
                </a:extLst>
              </p14:cNvPr>
              <p14:cNvContentPartPr/>
              <p14:nvPr/>
            </p14:nvContentPartPr>
            <p14:xfrm>
              <a:off x="6657156" y="3360908"/>
              <a:ext cx="1037520" cy="39960"/>
            </p14:xfrm>
          </p:contentPart>
        </mc:Choice>
        <mc:Fallback>
          <p:pic>
            <p:nvPicPr>
              <p:cNvPr id="16" name="Ink 15">
                <a:extLst>
                  <a:ext uri="{FF2B5EF4-FFF2-40B4-BE49-F238E27FC236}">
                    <a16:creationId xmlns:a16="http://schemas.microsoft.com/office/drawing/2014/main" id="{DF08D33F-FB3D-9EF9-3040-8C3D986522DA}"/>
                  </a:ext>
                </a:extLst>
              </p:cNvPr>
              <p:cNvPicPr/>
              <p:nvPr/>
            </p:nvPicPr>
            <p:blipFill>
              <a:blip r:embed="rId25"/>
              <a:stretch>
                <a:fillRect/>
              </a:stretch>
            </p:blipFill>
            <p:spPr>
              <a:xfrm>
                <a:off x="6639516" y="3343268"/>
                <a:ext cx="1073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9320B273-164E-FC46-BA07-32CAC16D70E0}"/>
                  </a:ext>
                </a:extLst>
              </p14:cNvPr>
              <p14:cNvContentPartPr/>
              <p14:nvPr/>
            </p14:nvContentPartPr>
            <p14:xfrm>
              <a:off x="7699356" y="3376388"/>
              <a:ext cx="397440" cy="33480"/>
            </p14:xfrm>
          </p:contentPart>
        </mc:Choice>
        <mc:Fallback>
          <p:pic>
            <p:nvPicPr>
              <p:cNvPr id="17" name="Ink 16">
                <a:extLst>
                  <a:ext uri="{FF2B5EF4-FFF2-40B4-BE49-F238E27FC236}">
                    <a16:creationId xmlns:a16="http://schemas.microsoft.com/office/drawing/2014/main" id="{9320B273-164E-FC46-BA07-32CAC16D70E0}"/>
                  </a:ext>
                </a:extLst>
              </p:cNvPr>
              <p:cNvPicPr/>
              <p:nvPr/>
            </p:nvPicPr>
            <p:blipFill>
              <a:blip r:embed="rId27"/>
              <a:stretch>
                <a:fillRect/>
              </a:stretch>
            </p:blipFill>
            <p:spPr>
              <a:xfrm>
                <a:off x="7681716" y="3358388"/>
                <a:ext cx="433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D93CF3CD-7D6D-6D09-54A1-BF4CD819AF83}"/>
                  </a:ext>
                </a:extLst>
              </p14:cNvPr>
              <p14:cNvContentPartPr/>
              <p14:nvPr/>
            </p14:nvContentPartPr>
            <p14:xfrm>
              <a:off x="6233076" y="3630548"/>
              <a:ext cx="1982880" cy="84600"/>
            </p14:xfrm>
          </p:contentPart>
        </mc:Choice>
        <mc:Fallback>
          <p:pic>
            <p:nvPicPr>
              <p:cNvPr id="18" name="Ink 17">
                <a:extLst>
                  <a:ext uri="{FF2B5EF4-FFF2-40B4-BE49-F238E27FC236}">
                    <a16:creationId xmlns:a16="http://schemas.microsoft.com/office/drawing/2014/main" id="{D93CF3CD-7D6D-6D09-54A1-BF4CD819AF83}"/>
                  </a:ext>
                </a:extLst>
              </p:cNvPr>
              <p:cNvPicPr/>
              <p:nvPr/>
            </p:nvPicPr>
            <p:blipFill>
              <a:blip r:embed="rId29"/>
              <a:stretch>
                <a:fillRect/>
              </a:stretch>
            </p:blipFill>
            <p:spPr>
              <a:xfrm>
                <a:off x="6215076" y="3612548"/>
                <a:ext cx="2018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92184B80-75E2-AED6-8F0E-3C9C5348FB20}"/>
                  </a:ext>
                </a:extLst>
              </p14:cNvPr>
              <p14:cNvContentPartPr/>
              <p14:nvPr/>
            </p14:nvContentPartPr>
            <p14:xfrm>
              <a:off x="6208596" y="4453148"/>
              <a:ext cx="1515960" cy="86040"/>
            </p14:xfrm>
          </p:contentPart>
        </mc:Choice>
        <mc:Fallback>
          <p:pic>
            <p:nvPicPr>
              <p:cNvPr id="19" name="Ink 18">
                <a:extLst>
                  <a:ext uri="{FF2B5EF4-FFF2-40B4-BE49-F238E27FC236}">
                    <a16:creationId xmlns:a16="http://schemas.microsoft.com/office/drawing/2014/main" id="{92184B80-75E2-AED6-8F0E-3C9C5348FB20}"/>
                  </a:ext>
                </a:extLst>
              </p:cNvPr>
              <p:cNvPicPr/>
              <p:nvPr/>
            </p:nvPicPr>
            <p:blipFill>
              <a:blip r:embed="rId31"/>
              <a:stretch>
                <a:fillRect/>
              </a:stretch>
            </p:blipFill>
            <p:spPr>
              <a:xfrm>
                <a:off x="6190956" y="4435508"/>
                <a:ext cx="1551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A0BC520D-B472-0A56-4849-BE65611CC877}"/>
                  </a:ext>
                </a:extLst>
              </p14:cNvPr>
              <p14:cNvContentPartPr/>
              <p14:nvPr/>
            </p14:nvContentPartPr>
            <p14:xfrm>
              <a:off x="8417916" y="4774988"/>
              <a:ext cx="545760" cy="15840"/>
            </p14:xfrm>
          </p:contentPart>
        </mc:Choice>
        <mc:Fallback>
          <p:pic>
            <p:nvPicPr>
              <p:cNvPr id="20" name="Ink 19">
                <a:extLst>
                  <a:ext uri="{FF2B5EF4-FFF2-40B4-BE49-F238E27FC236}">
                    <a16:creationId xmlns:a16="http://schemas.microsoft.com/office/drawing/2014/main" id="{A0BC520D-B472-0A56-4849-BE65611CC877}"/>
                  </a:ext>
                </a:extLst>
              </p:cNvPr>
              <p:cNvPicPr/>
              <p:nvPr/>
            </p:nvPicPr>
            <p:blipFill>
              <a:blip r:embed="rId33"/>
              <a:stretch>
                <a:fillRect/>
              </a:stretch>
            </p:blipFill>
            <p:spPr>
              <a:xfrm>
                <a:off x="8400276" y="4757348"/>
                <a:ext cx="581400" cy="51480"/>
              </a:xfrm>
              <a:prstGeom prst="rect">
                <a:avLst/>
              </a:prstGeom>
            </p:spPr>
          </p:pic>
        </mc:Fallback>
      </mc:AlternateContent>
    </p:spTree>
    <p:extLst>
      <p:ext uri="{BB962C8B-B14F-4D97-AF65-F5344CB8AC3E}">
        <p14:creationId xmlns:p14="http://schemas.microsoft.com/office/powerpoint/2010/main" val="212355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5588ED4-5601-587C-8703-6E44CA799D8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5FE7F26-F554-D361-0F8B-09F9CBF16C27}"/>
              </a:ext>
            </a:extLst>
          </p:cNvPr>
          <p:cNvSpPr/>
          <p:nvPr/>
        </p:nvSpPr>
        <p:spPr>
          <a:xfrm>
            <a:off x="0" y="0"/>
            <a:ext cx="121920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5605EA-4A3B-0F5A-D184-A20D44564F8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2F8BAC0-5EB3-503F-A541-F64EA5B9D00B}"/>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F353A75-8665-7A5F-D3FE-08746D63F622}"/>
              </a:ext>
            </a:extLst>
          </p:cNvPr>
          <p:cNvSpPr txBox="1"/>
          <p:nvPr/>
        </p:nvSpPr>
        <p:spPr>
          <a:xfrm>
            <a:off x="254000" y="134069"/>
            <a:ext cx="11588750" cy="6032421"/>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Midrash Tehillim 146:4</a:t>
            </a:r>
            <a:endParaRPr lang="en-US" b="0">
              <a:solidFill>
                <a:srgbClr val="FFC000"/>
              </a:solidFill>
              <a:effectLst/>
            </a:endParaRPr>
          </a:p>
          <a:p>
            <a:pPr rtl="0"/>
            <a:r>
              <a:rPr lang="he-IL" sz="1600" b="0" i="0" u="none" strike="noStrike">
                <a:solidFill>
                  <a:srgbClr val="FFC000"/>
                </a:solidFill>
                <a:effectLst/>
                <a:latin typeface="Arial" panose="020B0604020202020204" pitchFamily="34" charset="0"/>
              </a:rPr>
              <a:t>"</a:t>
            </a:r>
            <a:r>
              <a:rPr lang="en-US" sz="1600" b="0" i="0" u="none" strike="noStrike">
                <a:solidFill>
                  <a:srgbClr val="FFC000"/>
                </a:solidFill>
                <a:effectLst/>
                <a:latin typeface="Arial" panose="020B0604020202020204" pitchFamily="34" charset="0"/>
              </a:rPr>
              <a:t>The Lord opens the eyes of the blind. There is no greater pain and suffering than blindness. It is similar to someone who passes by a caravan of camels and donkeys loaded with goods. An equal amount was given to each animal, and they were all charged with carrying the provisions for all of them. The owner of the caravan warned them to be careful not to put straw in one animal's load, saying, </a:t>
            </a:r>
            <a:r>
              <a:rPr lang="en-US" sz="1600" b="0" i="0" u="none" strike="noStrike">
                <a:solidFill>
                  <a:srgbClr val="00B0F0"/>
                </a:solidFill>
                <a:effectLst/>
                <a:latin typeface="Arial" panose="020B0604020202020204" pitchFamily="34" charset="0"/>
              </a:rPr>
              <a:t>"I know what I have given him." </a:t>
            </a:r>
            <a:r>
              <a:rPr lang="en-US" sz="1600" b="0" i="0" u="none" strike="noStrike">
                <a:solidFill>
                  <a:srgbClr val="FFC000"/>
                </a:solidFill>
                <a:effectLst/>
                <a:latin typeface="Arial" panose="020B0604020202020204" pitchFamily="34" charset="0"/>
              </a:rPr>
              <a:t>They entered the country to unload their cargo. The owner of the house allowed them to do so, but first he had them unload the animal that he had charged the most. Similarly, the Lord commands the blind that there is no greater suffering than theirs. As it says (</a:t>
            </a:r>
            <a:r>
              <a:rPr lang="en-US" sz="1600" b="0" i="0" u="none" strike="noStrike">
                <a:solidFill>
                  <a:srgbClr val="00B0F0"/>
                </a:solidFill>
                <a:effectLst/>
                <a:latin typeface="Arial" panose="020B0604020202020204" pitchFamily="34" charset="0"/>
              </a:rPr>
              <a:t>Deuteronomy 27:18</a:t>
            </a:r>
            <a:r>
              <a:rPr lang="en-US" sz="1600" b="0" i="0" u="none" strike="noStrike">
                <a:solidFill>
                  <a:srgbClr val="FFC000"/>
                </a:solidFill>
                <a:effectLst/>
                <a:latin typeface="Arial" panose="020B0604020202020204" pitchFamily="34" charset="0"/>
              </a:rPr>
              <a:t>), </a:t>
            </a:r>
            <a:r>
              <a:rPr lang="en-US" sz="1600" b="0" i="0" u="none" strike="noStrike">
                <a:solidFill>
                  <a:srgbClr val="00B0F0"/>
                </a:solidFill>
                <a:effectLst/>
                <a:latin typeface="Arial" panose="020B0604020202020204" pitchFamily="34" charset="0"/>
              </a:rPr>
              <a:t>"Cursed is he who misleads the blind on the road."</a:t>
            </a:r>
            <a:r>
              <a:rPr lang="en-US" sz="1600" b="0" i="0" u="none" strike="noStrike">
                <a:solidFill>
                  <a:srgbClr val="FFC000"/>
                </a:solidFill>
                <a:effectLst/>
                <a:latin typeface="Arial" panose="020B0604020202020204" pitchFamily="34" charset="0"/>
              </a:rPr>
              <a:t> And when it comes to healing the world, the first to be healed are the blind, as it says, </a:t>
            </a:r>
            <a:r>
              <a:rPr lang="en-US" sz="1600" b="0" i="0" u="none" strike="noStrike">
                <a:solidFill>
                  <a:srgbClr val="00B0F0"/>
                </a:solidFill>
                <a:effectLst/>
                <a:latin typeface="Arial" panose="020B0604020202020204" pitchFamily="34" charset="0"/>
              </a:rPr>
              <a:t>"The Lord opens the eyes of the blind." </a:t>
            </a:r>
            <a:r>
              <a:rPr lang="en-US" sz="1600" b="0" i="0" u="none" strike="noStrike">
                <a:solidFill>
                  <a:srgbClr val="FFC000"/>
                </a:solidFill>
                <a:effectLst/>
                <a:latin typeface="Arial" panose="020B0604020202020204" pitchFamily="34" charset="0"/>
              </a:rPr>
              <a:t>And who are these blind generations that walk in the Torah like blind people? As it says (</a:t>
            </a:r>
            <a:r>
              <a:rPr lang="en-US" sz="1600" b="0" i="0" u="none" strike="noStrike">
                <a:solidFill>
                  <a:srgbClr val="00B0F0"/>
                </a:solidFill>
                <a:effectLst/>
                <a:latin typeface="Arial" panose="020B0604020202020204" pitchFamily="34" charset="0"/>
              </a:rPr>
              <a:t>Isaiah 59:10</a:t>
            </a:r>
            <a:r>
              <a:rPr lang="en-US" sz="1600" b="0" i="0" u="none" strike="noStrike">
                <a:solidFill>
                  <a:srgbClr val="FFC000"/>
                </a:solidFill>
                <a:effectLst/>
                <a:latin typeface="Arial" panose="020B0604020202020204" pitchFamily="34" charset="0"/>
              </a:rPr>
              <a:t>), </a:t>
            </a:r>
            <a:r>
              <a:rPr lang="en-US" sz="1600" b="0" i="0" u="none" strike="noStrike">
                <a:solidFill>
                  <a:srgbClr val="00B0F0"/>
                </a:solidFill>
                <a:effectLst/>
                <a:latin typeface="Arial" panose="020B0604020202020204" pitchFamily="34" charset="0"/>
              </a:rPr>
              <a:t>"We grope like the blind along the wall." </a:t>
            </a:r>
            <a:r>
              <a:rPr lang="en-US" sz="1600" b="0" i="0" u="none" strike="noStrike">
                <a:solidFill>
                  <a:srgbClr val="FFC000"/>
                </a:solidFill>
                <a:effectLst/>
                <a:latin typeface="Arial" panose="020B0604020202020204" pitchFamily="34" charset="0"/>
              </a:rPr>
              <a:t>They all read and do not know what they are reading, they argue and do not know what they are arguing about. But in the future (</a:t>
            </a:r>
            <a:r>
              <a:rPr lang="en-US" sz="1600" b="0" i="0" u="none" strike="noStrike">
                <a:solidFill>
                  <a:srgbClr val="00B0F0"/>
                </a:solidFill>
                <a:effectLst/>
                <a:latin typeface="Arial" panose="020B0604020202020204" pitchFamily="34" charset="0"/>
              </a:rPr>
              <a:t>Isaiah 35:5</a:t>
            </a:r>
            <a:r>
              <a:rPr lang="en-US" sz="1600" b="0" i="0" u="none" strike="noStrike">
                <a:solidFill>
                  <a:srgbClr val="FFC000"/>
                </a:solidFill>
                <a:effectLst/>
                <a:latin typeface="Arial" panose="020B0604020202020204" pitchFamily="34" charset="0"/>
              </a:rPr>
              <a:t>), </a:t>
            </a:r>
            <a:r>
              <a:rPr lang="en-US" sz="1600" b="0" i="0" u="none" strike="noStrike">
                <a:solidFill>
                  <a:srgbClr val="00B0F0"/>
                </a:solidFill>
                <a:effectLst/>
                <a:latin typeface="Arial" panose="020B0604020202020204" pitchFamily="34" charset="0"/>
              </a:rPr>
              <a:t>"Then the eyes of the blind shall be opened." </a:t>
            </a:r>
            <a:r>
              <a:rPr lang="en-US" sz="1600" b="0" i="0" u="none" strike="noStrike">
                <a:solidFill>
                  <a:srgbClr val="FFC000"/>
                </a:solidFill>
                <a:effectLst/>
                <a:latin typeface="Arial" panose="020B0604020202020204" pitchFamily="34" charset="0"/>
              </a:rPr>
              <a:t>The Lord raises up the bowed down. And who are the bowed down? These are the Israelites who were exiled from their land. Since they were exiled from Jerusalem, they have not stood up straight, but have been bowed down before their enemies, walking under them. As it says in Isaiah (</a:t>
            </a:r>
            <a:r>
              <a:rPr lang="en-US" sz="1600" b="0" i="0" u="none" strike="noStrike">
                <a:solidFill>
                  <a:srgbClr val="00B0F0"/>
                </a:solidFill>
                <a:effectLst/>
                <a:latin typeface="Arial" panose="020B0604020202020204" pitchFamily="34" charset="0"/>
              </a:rPr>
              <a:t>51:22-23</a:t>
            </a:r>
            <a:r>
              <a:rPr lang="en-US" sz="1600" b="0" i="0" u="none" strike="noStrike">
                <a:solidFill>
                  <a:srgbClr val="FFC000"/>
                </a:solidFill>
                <a:effectLst/>
                <a:latin typeface="Arial" panose="020B0604020202020204" pitchFamily="34" charset="0"/>
              </a:rPr>
              <a:t>), </a:t>
            </a:r>
            <a:r>
              <a:rPr lang="en-US" sz="1600" b="0" i="0" u="none" strike="noStrike">
                <a:solidFill>
                  <a:srgbClr val="00B0F0"/>
                </a:solidFill>
                <a:effectLst/>
                <a:latin typeface="Arial" panose="020B0604020202020204" pitchFamily="34" charset="0"/>
              </a:rPr>
              <a:t>"Thus says your Lord, the Lord and your God, who pleads the cause of his people: Behold, I have taken out of your hand the cup of staggering; the bowl of my wrath you shall drink no more; and I will put it into the hand of your tormentors, who have said to you, ‘Bow down, that we may pass over you.’" </a:t>
            </a:r>
            <a:r>
              <a:rPr lang="en-US" sz="1600" b="0" i="0" u="none" strike="noStrike">
                <a:solidFill>
                  <a:srgbClr val="FFC000"/>
                </a:solidFill>
                <a:effectLst/>
                <a:latin typeface="Arial" panose="020B0604020202020204" pitchFamily="34" charset="0"/>
              </a:rPr>
              <a:t>Therefore it is said, </a:t>
            </a:r>
            <a:r>
              <a:rPr lang="en-US" sz="1600" b="0" i="0" u="none" strike="noStrike">
                <a:solidFill>
                  <a:srgbClr val="00B0F0"/>
                </a:solidFill>
                <a:effectLst/>
                <a:latin typeface="Arial" panose="020B0604020202020204" pitchFamily="34" charset="0"/>
              </a:rPr>
              <a:t>"The Lord raises up the bowed down." </a:t>
            </a:r>
            <a:r>
              <a:rPr lang="en-US" sz="1600" b="0" i="0" u="none" strike="noStrike">
                <a:solidFill>
                  <a:srgbClr val="FFC000"/>
                </a:solidFill>
                <a:effectLst/>
                <a:latin typeface="Arial" panose="020B0604020202020204" pitchFamily="34" charset="0"/>
              </a:rPr>
              <a:t>The Lord loves the righteous. As it says (</a:t>
            </a:r>
            <a:r>
              <a:rPr lang="en-US" sz="1600" b="0" i="0" u="none" strike="noStrike">
                <a:solidFill>
                  <a:srgbClr val="00B0F0"/>
                </a:solidFill>
                <a:effectLst/>
                <a:latin typeface="Arial" panose="020B0604020202020204" pitchFamily="34" charset="0"/>
              </a:rPr>
              <a:t>Proverbs 8:17</a:t>
            </a:r>
            <a:r>
              <a:rPr lang="en-US" sz="1600" b="0" i="0" u="none" strike="noStrike">
                <a:solidFill>
                  <a:srgbClr val="FFC000"/>
                </a:solidFill>
                <a:effectLst/>
                <a:latin typeface="Arial" panose="020B0604020202020204" pitchFamily="34" charset="0"/>
              </a:rPr>
              <a:t>), </a:t>
            </a:r>
            <a:r>
              <a:rPr lang="en-US" sz="1600" b="0" i="0" u="none" strike="noStrike">
                <a:solidFill>
                  <a:srgbClr val="00B0F0"/>
                </a:solidFill>
                <a:effectLst/>
                <a:latin typeface="Arial" panose="020B0604020202020204" pitchFamily="34" charset="0"/>
              </a:rPr>
              <a:t>"I love those who love me." </a:t>
            </a:r>
            <a:r>
              <a:rPr lang="en-US" sz="1600" b="0" i="0" u="none" strike="noStrike">
                <a:solidFill>
                  <a:srgbClr val="FFC000"/>
                </a:solidFill>
                <a:effectLst/>
                <a:latin typeface="Arial" panose="020B0604020202020204" pitchFamily="34" charset="0"/>
              </a:rPr>
              <a:t>And it says (</a:t>
            </a:r>
            <a:r>
              <a:rPr lang="en-US" sz="1600" b="0" i="0" u="none" strike="noStrike">
                <a:solidFill>
                  <a:srgbClr val="00B0F0"/>
                </a:solidFill>
                <a:effectLst/>
                <a:latin typeface="Arial" panose="020B0604020202020204" pitchFamily="34" charset="0"/>
              </a:rPr>
              <a:t>1 Samuel 2:30</a:t>
            </a:r>
            <a:r>
              <a:rPr lang="en-US" sz="1600" b="0" i="0" u="none" strike="noStrike">
                <a:solidFill>
                  <a:srgbClr val="FFC000"/>
                </a:solidFill>
                <a:effectLst/>
                <a:latin typeface="Arial" panose="020B0604020202020204" pitchFamily="34" charset="0"/>
              </a:rPr>
              <a:t>), </a:t>
            </a:r>
            <a:r>
              <a:rPr lang="en-US" sz="1600" b="0" i="0" u="none" strike="noStrike">
                <a:solidFill>
                  <a:srgbClr val="00B0F0"/>
                </a:solidFill>
                <a:effectLst/>
                <a:latin typeface="Arial" panose="020B0604020202020204" pitchFamily="34" charset="0"/>
              </a:rPr>
              <a:t>"For those who honor me I will honor." </a:t>
            </a:r>
            <a:r>
              <a:rPr lang="en-US" sz="1600" b="0" i="0" u="none" strike="noStrike">
                <a:solidFill>
                  <a:srgbClr val="FFC000"/>
                </a:solidFill>
                <a:effectLst/>
                <a:latin typeface="Arial" panose="020B0604020202020204" pitchFamily="34" charset="0"/>
              </a:rPr>
              <a:t>They love me and I love them. But why do I love the righteous who do not belong to the family of Kohanim or Levites? It is because for Kohanim and Levites, their priesthood or Levite status is inherited from their fathers, as it says in </a:t>
            </a:r>
            <a:r>
              <a:rPr lang="en-US" sz="1600" b="0" i="0" u="none" strike="noStrike">
                <a:solidFill>
                  <a:srgbClr val="00B0F0"/>
                </a:solidFill>
                <a:effectLst/>
                <a:latin typeface="Arial" panose="020B0604020202020204" pitchFamily="34" charset="0"/>
              </a:rPr>
              <a:t>Psalm 115:19-20</a:t>
            </a:r>
            <a:r>
              <a:rPr lang="en-US" sz="1600" b="0" i="0" u="none" strike="noStrike">
                <a:solidFill>
                  <a:srgbClr val="FFC000"/>
                </a:solidFill>
                <a:effectLst/>
                <a:latin typeface="Arial" panose="020B0604020202020204" pitchFamily="34" charset="0"/>
              </a:rPr>
              <a:t>, "The house of Aaron will bless the Lord, the house of Levi will praise the Lord." Therefore, if a person wants to become a Levite or a Kohen, they cannot, because their father was not a Levite or a Kohen. However, if one wants to become a righteous person, even if they were a Gentile, they can become righteous by volunteering and loving the Holy One, blessed be He, on their own. As it says in </a:t>
            </a:r>
            <a:r>
              <a:rPr lang="en-US" sz="1600" b="0" i="0" u="none" strike="noStrike">
                <a:solidFill>
                  <a:srgbClr val="00B0F0"/>
                </a:solidFill>
                <a:effectLst/>
                <a:latin typeface="Arial" panose="020B0604020202020204" pitchFamily="34" charset="0"/>
              </a:rPr>
              <a:t>Psalm 33:1</a:t>
            </a:r>
            <a:r>
              <a:rPr lang="en-US" sz="1600" b="0" i="0" u="none" strike="noStrike">
                <a:solidFill>
                  <a:srgbClr val="FFC000"/>
                </a:solidFill>
                <a:effectLst/>
                <a:latin typeface="Arial" panose="020B0604020202020204" pitchFamily="34" charset="0"/>
              </a:rPr>
              <a:t>, </a:t>
            </a:r>
            <a:r>
              <a:rPr lang="en-US" sz="1600" b="0" i="0" u="none" strike="noStrike">
                <a:solidFill>
                  <a:srgbClr val="00B0F0"/>
                </a:solidFill>
                <a:effectLst/>
                <a:latin typeface="Arial" panose="020B0604020202020204" pitchFamily="34" charset="0"/>
              </a:rPr>
              <a:t>"Rejoice in the Lord, O you righteous ones!" </a:t>
            </a:r>
            <a:r>
              <a:rPr lang="en-US" sz="1600" b="0" i="0" u="none" strike="noStrike">
                <a:solidFill>
                  <a:srgbClr val="FFC000"/>
                </a:solidFill>
                <a:effectLst/>
                <a:latin typeface="Arial" panose="020B0604020202020204" pitchFamily="34" charset="0"/>
              </a:rPr>
              <a:t>And that is why it is said, </a:t>
            </a:r>
            <a:r>
              <a:rPr lang="en-US" sz="1600" b="0" i="0" u="none" strike="noStrike">
                <a:solidFill>
                  <a:srgbClr val="00B0F0"/>
                </a:solidFill>
                <a:effectLst/>
                <a:latin typeface="Arial" panose="020B0604020202020204" pitchFamily="34" charset="0"/>
              </a:rPr>
              <a:t>"The Lord loves the righteous."</a:t>
            </a:r>
            <a:endParaRPr lang="en-US" sz="1600" b="0">
              <a:solidFill>
                <a:srgbClr val="00B0F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C594E63-0862-05A3-BA42-AC9FED2E4DC2}"/>
                  </a:ext>
                </a:extLst>
              </p14:cNvPr>
              <p14:cNvContentPartPr/>
              <p14:nvPr/>
            </p14:nvContentPartPr>
            <p14:xfrm>
              <a:off x="6938316" y="5537108"/>
              <a:ext cx="725400" cy="28800"/>
            </p14:xfrm>
          </p:contentPart>
        </mc:Choice>
        <mc:Fallback>
          <p:pic>
            <p:nvPicPr>
              <p:cNvPr id="3" name="Ink 2">
                <a:extLst>
                  <a:ext uri="{FF2B5EF4-FFF2-40B4-BE49-F238E27FC236}">
                    <a16:creationId xmlns:a16="http://schemas.microsoft.com/office/drawing/2014/main" id="{5C594E63-0862-05A3-BA42-AC9FED2E4DC2}"/>
                  </a:ext>
                </a:extLst>
              </p:cNvPr>
              <p:cNvPicPr/>
              <p:nvPr/>
            </p:nvPicPr>
            <p:blipFill>
              <a:blip r:embed="rId5"/>
              <a:stretch>
                <a:fillRect/>
              </a:stretch>
            </p:blipFill>
            <p:spPr>
              <a:xfrm>
                <a:off x="6920316" y="5519108"/>
                <a:ext cx="761040" cy="64440"/>
              </a:xfrm>
              <a:prstGeom prst="rect">
                <a:avLst/>
              </a:prstGeom>
            </p:spPr>
          </p:pic>
        </mc:Fallback>
      </mc:AlternateContent>
    </p:spTree>
    <p:extLst>
      <p:ext uri="{BB962C8B-B14F-4D97-AF65-F5344CB8AC3E}">
        <p14:creationId xmlns:p14="http://schemas.microsoft.com/office/powerpoint/2010/main" val="57051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59:1-10</a:t>
            </a:r>
          </a:p>
          <a:p>
            <a:pPr algn="ctr"/>
            <a:r>
              <a:rPr lang="he-IL" sz="8800" b="1">
                <a:ln w="15875">
                  <a:solidFill>
                    <a:schemeClr val="tx1"/>
                  </a:solidFill>
                  <a:prstDash val="solid"/>
                </a:ln>
                <a:solidFill>
                  <a:srgbClr val="FFFF00"/>
                </a:solidFill>
                <a:cs typeface="+mj-cs"/>
              </a:rPr>
              <a:t>ישעיהו נח:ח-יד</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3017500" y="4400483"/>
            <a:ext cx="6516399" cy="1200329"/>
          </a:xfrm>
          <a:prstGeom prst="rect">
            <a:avLst/>
          </a:prstGeom>
          <a:noFill/>
          <a:ln>
            <a:noFill/>
          </a:ln>
        </p:spPr>
        <p:txBody>
          <a:bodyPr wrap="none" rtlCol="0">
            <a:spAutoFit/>
          </a:bodyPr>
          <a:lstStyle/>
          <a:p>
            <a:pPr algn="ctr"/>
            <a:r>
              <a:rPr lang="en-US" sz="3600">
                <a:ln>
                  <a:solidFill>
                    <a:schemeClr val="tx1"/>
                  </a:solidFill>
                </a:ln>
                <a:solidFill>
                  <a:srgbClr val="FFFF00"/>
                </a:solidFill>
              </a:rPr>
              <a:t>The Futility of Relying on Election </a:t>
            </a:r>
          </a:p>
          <a:p>
            <a:pPr algn="ctr"/>
            <a:r>
              <a:rPr lang="en-US" sz="3600">
                <a:ln>
                  <a:solidFill>
                    <a:schemeClr val="tx1"/>
                  </a:solidFill>
                </a:ln>
                <a:solidFill>
                  <a:srgbClr val="FFFF00"/>
                </a:solidFill>
              </a:rPr>
              <a:t>and Formal Religion</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611A50-CE85-CC45-3007-AA2EE6F306C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4D3F260-7AE3-1071-58F3-4325F78CD3CF}"/>
              </a:ext>
            </a:extLst>
          </p:cNvPr>
          <p:cNvSpPr/>
          <p:nvPr/>
        </p:nvSpPr>
        <p:spPr>
          <a:xfrm>
            <a:off x="0" y="1"/>
            <a:ext cx="9715500" cy="51689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DBFC52-50BC-D452-48C7-95C6A40538E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CDF0F6C-F5AE-5136-2FE0-2BB60AF3819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ABBFB7F-8823-FF50-3686-8CAD2E4F96D0}"/>
              </a:ext>
            </a:extLst>
          </p:cNvPr>
          <p:cNvSpPr txBox="1"/>
          <p:nvPr/>
        </p:nvSpPr>
        <p:spPr>
          <a:xfrm>
            <a:off x="635000" y="801638"/>
            <a:ext cx="8153400" cy="3170099"/>
          </a:xfrm>
          <a:prstGeom prst="rect">
            <a:avLst/>
          </a:prstGeom>
          <a:noFill/>
        </p:spPr>
        <p:txBody>
          <a:bodyPr wrap="square">
            <a:spAutoFit/>
          </a:bodyPr>
          <a:lstStyle/>
          <a:p>
            <a:pPr algn="ctr" rtl="0"/>
            <a:r>
              <a:rPr lang="en-US" sz="2800" b="1" i="0" u="none" strike="noStrike">
                <a:solidFill>
                  <a:srgbClr val="FFC000"/>
                </a:solidFill>
                <a:effectLst/>
                <a:latin typeface="Arial" panose="020B0604020202020204" pitchFamily="34" charset="0"/>
              </a:rPr>
              <a:t>Outline of Isaiah 59</a:t>
            </a:r>
          </a:p>
          <a:p>
            <a:pPr algn="ctr" rtl="0"/>
            <a:endParaRPr lang="en-US" sz="2800" b="0">
              <a:solidFill>
                <a:srgbClr val="FFC000"/>
              </a:solidFill>
              <a:effectLst/>
            </a:endParaRPr>
          </a:p>
          <a:p>
            <a:pPr marL="457200" indent="-457200" rtl="0" fontAlgn="base">
              <a:buFont typeface="+mj-lt"/>
              <a:buAutoNum type="arabicPeriod"/>
            </a:pPr>
            <a:r>
              <a:rPr lang="en-US" sz="2400" b="0" i="0" u="none" strike="noStrike">
                <a:solidFill>
                  <a:srgbClr val="FFC000"/>
                </a:solidFill>
                <a:effectLst/>
                <a:latin typeface="Arial" panose="020B0604020202020204" pitchFamily="34" charset="0"/>
              </a:rPr>
              <a:t>Continuation of Human Inability and Sinfulness (</a:t>
            </a:r>
            <a:r>
              <a:rPr lang="en-US" sz="2400" b="0" i="0" u="none" strike="noStrike">
                <a:solidFill>
                  <a:srgbClr val="00B0F0"/>
                </a:solidFill>
                <a:effectLst/>
                <a:latin typeface="Arial" panose="020B0604020202020204" pitchFamily="34" charset="0"/>
              </a:rPr>
              <a:t>Isaiah 59:1-</a:t>
            </a:r>
            <a:r>
              <a:rPr lang="en-US" sz="2400" b="0" i="0" u="none" strike="noStrike">
                <a:solidFill>
                  <a:srgbClr val="FFC000"/>
                </a:solidFill>
                <a:effectLst/>
                <a:latin typeface="Arial" panose="020B0604020202020204" pitchFamily="34" charset="0"/>
              </a:rPr>
              <a:t>8)</a:t>
            </a:r>
          </a:p>
          <a:p>
            <a:pPr marL="457200" indent="-457200" rtl="0" fontAlgn="base">
              <a:buFont typeface="+mj-lt"/>
              <a:buAutoNum type="arabicPeriod"/>
            </a:pPr>
            <a:r>
              <a:rPr lang="en-US" sz="2400" b="0" i="0" u="none" strike="noStrike">
                <a:solidFill>
                  <a:srgbClr val="FFC000"/>
                </a:solidFill>
                <a:effectLst/>
                <a:latin typeface="Arial" panose="020B0604020202020204" pitchFamily="34" charset="0"/>
              </a:rPr>
              <a:t>Acknowledgment of Sins and Resulting Consequences (</a:t>
            </a:r>
            <a:r>
              <a:rPr lang="en-US" sz="2400" b="0" i="0" u="none" strike="noStrike">
                <a:solidFill>
                  <a:srgbClr val="00B0F0"/>
                </a:solidFill>
                <a:effectLst/>
                <a:latin typeface="Arial" panose="020B0604020202020204" pitchFamily="34" charset="0"/>
              </a:rPr>
              <a:t>Isaiah 59:9-15</a:t>
            </a:r>
            <a:r>
              <a:rPr lang="en-US" sz="2400" b="0" i="0" u="none" strike="noStrike">
                <a:solidFill>
                  <a:srgbClr val="FFC000"/>
                </a:solidFill>
                <a:effectLst/>
                <a:latin typeface="Arial" panose="020B0604020202020204" pitchFamily="34" charset="0"/>
              </a:rPr>
              <a:t>)</a:t>
            </a:r>
          </a:p>
          <a:p>
            <a:pPr marL="457200" indent="-457200" rtl="0" fontAlgn="base">
              <a:buFont typeface="+mj-lt"/>
              <a:buAutoNum type="arabicPeriod"/>
            </a:pPr>
            <a:r>
              <a:rPr lang="en-US" sz="2400" b="0" i="0" u="none" strike="noStrike">
                <a:solidFill>
                  <a:srgbClr val="FFC000"/>
                </a:solidFill>
                <a:effectLst/>
                <a:latin typeface="Arial" panose="020B0604020202020204" pitchFamily="34" charset="0"/>
              </a:rPr>
              <a:t>God's Intervention and Promise of Redemption (</a:t>
            </a:r>
            <a:r>
              <a:rPr lang="en-US" sz="2400" b="0" i="0" u="none" strike="noStrike">
                <a:solidFill>
                  <a:srgbClr val="00B0F0"/>
                </a:solidFill>
                <a:effectLst/>
                <a:latin typeface="Arial" panose="020B0604020202020204" pitchFamily="34" charset="0"/>
              </a:rPr>
              <a:t>Isaiah 59:15-21</a:t>
            </a:r>
            <a:r>
              <a:rPr lang="en-US" sz="2400" b="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8EBD5BE-8BC0-F6E7-6190-36CF9D3BCCB4}"/>
                  </a:ext>
                </a:extLst>
              </p14:cNvPr>
              <p14:cNvContentPartPr/>
              <p14:nvPr/>
            </p14:nvContentPartPr>
            <p14:xfrm>
              <a:off x="703116" y="1682588"/>
              <a:ext cx="347760" cy="419760"/>
            </p14:xfrm>
          </p:contentPart>
        </mc:Choice>
        <mc:Fallback>
          <p:pic>
            <p:nvPicPr>
              <p:cNvPr id="3" name="Ink 2">
                <a:extLst>
                  <a:ext uri="{FF2B5EF4-FFF2-40B4-BE49-F238E27FC236}">
                    <a16:creationId xmlns:a16="http://schemas.microsoft.com/office/drawing/2014/main" id="{68EBD5BE-8BC0-F6E7-6190-36CF9D3BCCB4}"/>
                  </a:ext>
                </a:extLst>
              </p:cNvPr>
              <p:cNvPicPr/>
              <p:nvPr/>
            </p:nvPicPr>
            <p:blipFill>
              <a:blip r:embed="rId5"/>
              <a:stretch>
                <a:fillRect/>
              </a:stretch>
            </p:blipFill>
            <p:spPr>
              <a:xfrm>
                <a:off x="685476" y="1664948"/>
                <a:ext cx="38340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DDA56E9-33DD-DA09-C69D-AA6F54CF6B32}"/>
                  </a:ext>
                </a:extLst>
              </p14:cNvPr>
              <p14:cNvContentPartPr/>
              <p14:nvPr/>
            </p14:nvContentPartPr>
            <p14:xfrm>
              <a:off x="3606156" y="2082188"/>
              <a:ext cx="1310400" cy="29880"/>
            </p14:xfrm>
          </p:contentPart>
        </mc:Choice>
        <mc:Fallback>
          <p:pic>
            <p:nvPicPr>
              <p:cNvPr id="4" name="Ink 3">
                <a:extLst>
                  <a:ext uri="{FF2B5EF4-FFF2-40B4-BE49-F238E27FC236}">
                    <a16:creationId xmlns:a16="http://schemas.microsoft.com/office/drawing/2014/main" id="{9DDA56E9-33DD-DA09-C69D-AA6F54CF6B32}"/>
                  </a:ext>
                </a:extLst>
              </p:cNvPr>
              <p:cNvPicPr/>
              <p:nvPr/>
            </p:nvPicPr>
            <p:blipFill>
              <a:blip r:embed="rId7"/>
              <a:stretch>
                <a:fillRect/>
              </a:stretch>
            </p:blipFill>
            <p:spPr>
              <a:xfrm>
                <a:off x="3588156" y="2064188"/>
                <a:ext cx="1346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995AEE5-4111-E0F2-58DC-3E3BC00A9946}"/>
                  </a:ext>
                </a:extLst>
              </p14:cNvPr>
              <p14:cNvContentPartPr/>
              <p14:nvPr/>
            </p14:nvContentPartPr>
            <p14:xfrm>
              <a:off x="6235956" y="2083268"/>
              <a:ext cx="966240" cy="72000"/>
            </p14:xfrm>
          </p:contentPart>
        </mc:Choice>
        <mc:Fallback>
          <p:pic>
            <p:nvPicPr>
              <p:cNvPr id="7" name="Ink 6">
                <a:extLst>
                  <a:ext uri="{FF2B5EF4-FFF2-40B4-BE49-F238E27FC236}">
                    <a16:creationId xmlns:a16="http://schemas.microsoft.com/office/drawing/2014/main" id="{C995AEE5-4111-E0F2-58DC-3E3BC00A9946}"/>
                  </a:ext>
                </a:extLst>
              </p:cNvPr>
              <p:cNvPicPr/>
              <p:nvPr/>
            </p:nvPicPr>
            <p:blipFill>
              <a:blip r:embed="rId9"/>
              <a:stretch>
                <a:fillRect/>
              </a:stretch>
            </p:blipFill>
            <p:spPr>
              <a:xfrm>
                <a:off x="6217956" y="2065628"/>
                <a:ext cx="1001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4CFBED5-C98E-2D3F-FBB9-A6B3D3F763F6}"/>
                  </a:ext>
                </a:extLst>
              </p14:cNvPr>
              <p14:cNvContentPartPr/>
              <p14:nvPr/>
            </p14:nvContentPartPr>
            <p14:xfrm>
              <a:off x="524196" y="2263988"/>
              <a:ext cx="532440" cy="596520"/>
            </p14:xfrm>
          </p:contentPart>
        </mc:Choice>
        <mc:Fallback>
          <p:pic>
            <p:nvPicPr>
              <p:cNvPr id="9" name="Ink 8">
                <a:extLst>
                  <a:ext uri="{FF2B5EF4-FFF2-40B4-BE49-F238E27FC236}">
                    <a16:creationId xmlns:a16="http://schemas.microsoft.com/office/drawing/2014/main" id="{F4CFBED5-C98E-2D3F-FBB9-A6B3D3F763F6}"/>
                  </a:ext>
                </a:extLst>
              </p:cNvPr>
              <p:cNvPicPr/>
              <p:nvPr/>
            </p:nvPicPr>
            <p:blipFill>
              <a:blip r:embed="rId11"/>
              <a:stretch>
                <a:fillRect/>
              </a:stretch>
            </p:blipFill>
            <p:spPr>
              <a:xfrm>
                <a:off x="506556" y="2245988"/>
                <a:ext cx="56808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4D3DABE-5F1D-52D0-7EDE-74C272F98276}"/>
                  </a:ext>
                </a:extLst>
              </p14:cNvPr>
              <p14:cNvContentPartPr/>
              <p14:nvPr/>
            </p14:nvContentPartPr>
            <p14:xfrm>
              <a:off x="588636" y="3056708"/>
              <a:ext cx="539280" cy="550080"/>
            </p14:xfrm>
          </p:contentPart>
        </mc:Choice>
        <mc:Fallback>
          <p:pic>
            <p:nvPicPr>
              <p:cNvPr id="10" name="Ink 9">
                <a:extLst>
                  <a:ext uri="{FF2B5EF4-FFF2-40B4-BE49-F238E27FC236}">
                    <a16:creationId xmlns:a16="http://schemas.microsoft.com/office/drawing/2014/main" id="{D4D3DABE-5F1D-52D0-7EDE-74C272F98276}"/>
                  </a:ext>
                </a:extLst>
              </p:cNvPr>
              <p:cNvPicPr/>
              <p:nvPr/>
            </p:nvPicPr>
            <p:blipFill>
              <a:blip r:embed="rId13"/>
              <a:stretch>
                <a:fillRect/>
              </a:stretch>
            </p:blipFill>
            <p:spPr>
              <a:xfrm>
                <a:off x="570636" y="3038708"/>
                <a:ext cx="574920" cy="585720"/>
              </a:xfrm>
              <a:prstGeom prst="rect">
                <a:avLst/>
              </a:prstGeom>
            </p:spPr>
          </p:pic>
        </mc:Fallback>
      </mc:AlternateContent>
    </p:spTree>
    <p:extLst>
      <p:ext uri="{BB962C8B-B14F-4D97-AF65-F5344CB8AC3E}">
        <p14:creationId xmlns:p14="http://schemas.microsoft.com/office/powerpoint/2010/main" val="24042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57103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נט</a:t>
            </a:r>
          </a:p>
          <a:p>
            <a:pPr algn="r"/>
            <a:r>
              <a:rPr lang="he-IL" sz="2900">
                <a:solidFill>
                  <a:srgbClr val="FFFF00"/>
                </a:solidFill>
                <a:cs typeface="+mj-cs"/>
              </a:rPr>
              <a:t>﻿א   הֵן לֹא-קָצְרָה יַד-יְהֹוָה מֵהוֹשִׁיעַ וְלֹא-כָבְדָה אָזְנוֹ מִשְּׁמוֹעַ: ב   כִּי אִם-עֲוֹנֹתֵיכֶם הָיוּ מַבְדִּלִים בֵּינֵכֶם לְבֵין אֱלֹהֵיכֶם וְחַטֹּאותֵיכֶם הִסְתִּירוּ פָנִים מִכֶּם מִשְּׁמוֹעַ: ג   כִּי כַפֵּיכֶם נְגֹאֲלוּ בַדָּם וְאֶצְבְּעוֹתֵיכֶם בֶּעָוֹן שִֹפְתוֹתֵיכֶם דִּבְּרוּ-שֶׁקֶר לְשׁוֹנְכֶם עַוְלָה תֶהְגֶּה: ד   אֵין-קֹרֵא בְצֶדֶק וְאֵין נִשְׁפָּט בֶּאֱמוּנָה בָּטוֹחַ עַל-תֹּהוּ וְדַבֶּר-שָׁוְא הָרוֹ עָמָל וְהוֹלֵיד אָוֶן: ה   בֵּיצֵי צִפְעוֹנִי בִּקֵּעוּ וְקוּרֵי עַכָּבִישׁ יֶאֱרֹגוּ הָאֹכֵל מִבֵּיצֵיהֶם יָמוּת וְהַזּוּרֶה תִּבָּקַע אֶפְעֶה: ו   קוּרֵיהֶם לֹא-יִהְיוּ לְבֶגֶד וְלֹא יִתְכַּסּוּ בְּמַעֲשֵֹיהֶם מַעֲשֵֹיהֶם מַעֲשֵֹי-אָוֶן וּפֹעַל חָמָס בְּכַפֵּיהֶם: </a:t>
            </a:r>
            <a:r>
              <a:rPr lang="he-IL" sz="2900">
                <a:solidFill>
                  <a:srgbClr val="FFC000"/>
                </a:solidFill>
                <a:cs typeface="+mj-cs"/>
              </a:rPr>
              <a:t>ז   רַגְלֵיהֶם לָרַע יָרֻצוּ וִימַהֲרוּ לִשְׁפֹּךְ דָּם נָקִי מַחְשְׁבֹתֵיהֶם מַחְשְׁבוֹת אָוֶן שֹׁד וָשֶׁבֶר בִּמְסִלּוֹתָם: ח   דֶּרֶךְ שָׁלוֹם לֹא יָדָעוּ וְאֵין מִשְׁפָּט בְּמַעְגְּלֹתָם נְתִיבוֹתֵיהֶם עִקְּשׁוּ לָהֶם כֹּל דֹּרֵךְ בָּהּ לֹא יָדַע שָׁלוֹם: ט   עַל-כֵּן רָחַק מִשְׁפָּט מִמֶּנּוּ וְלֹא תַשִּׂיגֵנוּ צְדָקָה נְקַוֶּה לָאוֹר וְהִנֵּה-חֹשֶׁךְ לִנְגֹהוֹת בַּאֲפֵלוֹת נְהַלֵּךְ: י   נְגַשְׁשָׁה כַעִוְרִים קִיר וּכְאֵין עֵינַיִם נְגַשֵּׁשָׁה כָּשַׁלְנוּ בַצָּהֳרַיִם כַּנֶּשֶׁף בָּאַשְׁמַנִּים כַּמֵּתִים: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7" name="Ink 16">
                <a:extLst>
                  <a:ext uri="{FF2B5EF4-FFF2-40B4-BE49-F238E27FC236}">
                    <a16:creationId xmlns:a16="http://schemas.microsoft.com/office/drawing/2014/main" id="{DCFF993A-6501-6ABA-7135-88359755FEB9}"/>
                  </a:ext>
                </a:extLst>
              </p14:cNvPr>
              <p14:cNvContentPartPr/>
              <p14:nvPr/>
            </p14:nvContentPartPr>
            <p14:xfrm>
              <a:off x="3877956" y="1192988"/>
              <a:ext cx="631800" cy="95040"/>
            </p14:xfrm>
          </p:contentPart>
        </mc:Choice>
        <mc:Fallback>
          <p:pic>
            <p:nvPicPr>
              <p:cNvPr id="17" name="Ink 16">
                <a:extLst>
                  <a:ext uri="{FF2B5EF4-FFF2-40B4-BE49-F238E27FC236}">
                    <a16:creationId xmlns:a16="http://schemas.microsoft.com/office/drawing/2014/main" id="{DCFF993A-6501-6ABA-7135-88359755FEB9}"/>
                  </a:ext>
                </a:extLst>
              </p:cNvPr>
              <p:cNvPicPr/>
              <p:nvPr/>
            </p:nvPicPr>
            <p:blipFill>
              <a:blip r:embed="rId5"/>
              <a:stretch>
                <a:fillRect/>
              </a:stretch>
            </p:blipFill>
            <p:spPr>
              <a:xfrm>
                <a:off x="3859956" y="1174988"/>
                <a:ext cx="667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2B649853-534B-C11A-8C75-51129208854D}"/>
                  </a:ext>
                </a:extLst>
              </p14:cNvPr>
              <p14:cNvContentPartPr/>
              <p14:nvPr/>
            </p14:nvContentPartPr>
            <p14:xfrm>
              <a:off x="758196" y="1166708"/>
              <a:ext cx="995760" cy="82440"/>
            </p14:xfrm>
          </p:contentPart>
        </mc:Choice>
        <mc:Fallback>
          <p:pic>
            <p:nvPicPr>
              <p:cNvPr id="19" name="Ink 18">
                <a:extLst>
                  <a:ext uri="{FF2B5EF4-FFF2-40B4-BE49-F238E27FC236}">
                    <a16:creationId xmlns:a16="http://schemas.microsoft.com/office/drawing/2014/main" id="{2B649853-534B-C11A-8C75-51129208854D}"/>
                  </a:ext>
                </a:extLst>
              </p:cNvPr>
              <p:cNvPicPr/>
              <p:nvPr/>
            </p:nvPicPr>
            <p:blipFill>
              <a:blip r:embed="rId7"/>
              <a:stretch>
                <a:fillRect/>
              </a:stretch>
            </p:blipFill>
            <p:spPr>
              <a:xfrm>
                <a:off x="740556" y="1148708"/>
                <a:ext cx="1031400" cy="118080"/>
              </a:xfrm>
              <a:prstGeom prst="rect">
                <a:avLst/>
              </a:prstGeom>
            </p:spPr>
          </p:pic>
        </mc:Fallback>
      </mc:AlternateContent>
      <p:grpSp>
        <p:nvGrpSpPr>
          <p:cNvPr id="33" name="Group 32">
            <a:extLst>
              <a:ext uri="{FF2B5EF4-FFF2-40B4-BE49-F238E27FC236}">
                <a16:creationId xmlns:a16="http://schemas.microsoft.com/office/drawing/2014/main" id="{9262DB0A-D518-545E-1A82-CBCEBB3F0AB9}"/>
              </a:ext>
            </a:extLst>
          </p:cNvPr>
          <p:cNvGrpSpPr/>
          <p:nvPr/>
        </p:nvGrpSpPr>
        <p:grpSpPr>
          <a:xfrm>
            <a:off x="487476" y="1592588"/>
            <a:ext cx="2235240" cy="74880"/>
            <a:chOff x="487476" y="1592588"/>
            <a:chExt cx="2235240" cy="74880"/>
          </a:xfrm>
        </p:grpSpPr>
        <mc:AlternateContent xmlns:mc="http://schemas.openxmlformats.org/markup-compatibility/2006">
          <mc:Choice xmlns:p14="http://schemas.microsoft.com/office/powerpoint/2010/main" Requires="p14">
            <p:contentPart p14:bwMode="auto" r:id="rId8">
              <p14:nvContentPartPr>
                <p14:cNvPr id="30" name="Ink 29">
                  <a:extLst>
                    <a:ext uri="{FF2B5EF4-FFF2-40B4-BE49-F238E27FC236}">
                      <a16:creationId xmlns:a16="http://schemas.microsoft.com/office/drawing/2014/main" id="{4B88168D-D85D-0C0E-D498-D6F02DF7EF23}"/>
                    </a:ext>
                  </a:extLst>
                </p14:cNvPr>
                <p14:cNvContentPartPr/>
                <p14:nvPr/>
              </p14:nvContentPartPr>
              <p14:xfrm>
                <a:off x="1695636" y="1606628"/>
                <a:ext cx="1027080" cy="25560"/>
              </p14:xfrm>
            </p:contentPart>
          </mc:Choice>
          <mc:Fallback>
            <p:pic>
              <p:nvPicPr>
                <p:cNvPr id="30" name="Ink 29">
                  <a:extLst>
                    <a:ext uri="{FF2B5EF4-FFF2-40B4-BE49-F238E27FC236}">
                      <a16:creationId xmlns:a16="http://schemas.microsoft.com/office/drawing/2014/main" id="{4B88168D-D85D-0C0E-D498-D6F02DF7EF23}"/>
                    </a:ext>
                  </a:extLst>
                </p:cNvPr>
                <p:cNvPicPr/>
                <p:nvPr/>
              </p:nvPicPr>
              <p:blipFill>
                <a:blip r:embed="rId9"/>
                <a:stretch>
                  <a:fillRect/>
                </a:stretch>
              </p:blipFill>
              <p:spPr>
                <a:xfrm>
                  <a:off x="1677636" y="1588988"/>
                  <a:ext cx="1062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0C19F2C8-ECD1-2964-E231-8367A68ADB20}"/>
                    </a:ext>
                  </a:extLst>
                </p14:cNvPr>
                <p14:cNvContentPartPr/>
                <p14:nvPr/>
              </p14:nvContentPartPr>
              <p14:xfrm>
                <a:off x="1161036" y="1592588"/>
                <a:ext cx="573480" cy="41400"/>
              </p14:xfrm>
            </p:contentPart>
          </mc:Choice>
          <mc:Fallback>
            <p:pic>
              <p:nvPicPr>
                <p:cNvPr id="31" name="Ink 30">
                  <a:extLst>
                    <a:ext uri="{FF2B5EF4-FFF2-40B4-BE49-F238E27FC236}">
                      <a16:creationId xmlns:a16="http://schemas.microsoft.com/office/drawing/2014/main" id="{0C19F2C8-ECD1-2964-E231-8367A68ADB20}"/>
                    </a:ext>
                  </a:extLst>
                </p:cNvPr>
                <p:cNvPicPr/>
                <p:nvPr/>
              </p:nvPicPr>
              <p:blipFill>
                <a:blip r:embed="rId11"/>
                <a:stretch>
                  <a:fillRect/>
                </a:stretch>
              </p:blipFill>
              <p:spPr>
                <a:xfrm>
                  <a:off x="1143396" y="1574948"/>
                  <a:ext cx="609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052D7773-07E2-48D2-508A-31F097793A4E}"/>
                    </a:ext>
                  </a:extLst>
                </p14:cNvPr>
                <p14:cNvContentPartPr/>
                <p14:nvPr/>
              </p14:nvContentPartPr>
              <p14:xfrm>
                <a:off x="487476" y="1615628"/>
                <a:ext cx="563400" cy="51840"/>
              </p14:xfrm>
            </p:contentPart>
          </mc:Choice>
          <mc:Fallback>
            <p:pic>
              <p:nvPicPr>
                <p:cNvPr id="32" name="Ink 31">
                  <a:extLst>
                    <a:ext uri="{FF2B5EF4-FFF2-40B4-BE49-F238E27FC236}">
                      <a16:creationId xmlns:a16="http://schemas.microsoft.com/office/drawing/2014/main" id="{052D7773-07E2-48D2-508A-31F097793A4E}"/>
                    </a:ext>
                  </a:extLst>
                </p:cNvPr>
                <p:cNvPicPr/>
                <p:nvPr/>
              </p:nvPicPr>
              <p:blipFill>
                <a:blip r:embed="rId13"/>
                <a:stretch>
                  <a:fillRect/>
                </a:stretch>
              </p:blipFill>
              <p:spPr>
                <a:xfrm>
                  <a:off x="469476" y="1597628"/>
                  <a:ext cx="59904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34" name="Ink 33">
                <a:extLst>
                  <a:ext uri="{FF2B5EF4-FFF2-40B4-BE49-F238E27FC236}">
                    <a16:creationId xmlns:a16="http://schemas.microsoft.com/office/drawing/2014/main" id="{2B47B904-3E8A-C267-E5EA-55C3621DB218}"/>
                  </a:ext>
                </a:extLst>
              </p14:cNvPr>
              <p14:cNvContentPartPr/>
              <p14:nvPr/>
            </p14:nvContentPartPr>
            <p14:xfrm>
              <a:off x="8348436" y="2097308"/>
              <a:ext cx="937080" cy="33840"/>
            </p14:xfrm>
          </p:contentPart>
        </mc:Choice>
        <mc:Fallback>
          <p:pic>
            <p:nvPicPr>
              <p:cNvPr id="34" name="Ink 33">
                <a:extLst>
                  <a:ext uri="{FF2B5EF4-FFF2-40B4-BE49-F238E27FC236}">
                    <a16:creationId xmlns:a16="http://schemas.microsoft.com/office/drawing/2014/main" id="{2B47B904-3E8A-C267-E5EA-55C3621DB218}"/>
                  </a:ext>
                </a:extLst>
              </p:cNvPr>
              <p:cNvPicPr/>
              <p:nvPr/>
            </p:nvPicPr>
            <p:blipFill>
              <a:blip r:embed="rId15"/>
              <a:stretch>
                <a:fillRect/>
              </a:stretch>
            </p:blipFill>
            <p:spPr>
              <a:xfrm>
                <a:off x="8330436" y="2079668"/>
                <a:ext cx="972720" cy="69480"/>
              </a:xfrm>
              <a:prstGeom prst="rect">
                <a:avLst/>
              </a:prstGeom>
            </p:spPr>
          </p:pic>
        </mc:Fallback>
      </mc:AlternateContent>
      <p:grpSp>
        <p:nvGrpSpPr>
          <p:cNvPr id="37" name="Group 36">
            <a:extLst>
              <a:ext uri="{FF2B5EF4-FFF2-40B4-BE49-F238E27FC236}">
                <a16:creationId xmlns:a16="http://schemas.microsoft.com/office/drawing/2014/main" id="{07DE3400-E537-3594-AD70-89DD39E64F93}"/>
              </a:ext>
            </a:extLst>
          </p:cNvPr>
          <p:cNvGrpSpPr/>
          <p:nvPr/>
        </p:nvGrpSpPr>
        <p:grpSpPr>
          <a:xfrm>
            <a:off x="3179556" y="1548308"/>
            <a:ext cx="6027840" cy="171720"/>
            <a:chOff x="3179556" y="1548308"/>
            <a:chExt cx="6027840" cy="171720"/>
          </a:xfrm>
        </p:grpSpPr>
        <mc:AlternateContent xmlns:mc="http://schemas.openxmlformats.org/markup-compatibility/2006">
          <mc:Choice xmlns:p14="http://schemas.microsoft.com/office/powerpoint/2010/main" Requires="p14">
            <p:contentPart p14:bwMode="auto" r:id="rId16">
              <p14:nvContentPartPr>
                <p14:cNvPr id="20" name="Ink 19">
                  <a:extLst>
                    <a:ext uri="{FF2B5EF4-FFF2-40B4-BE49-F238E27FC236}">
                      <a16:creationId xmlns:a16="http://schemas.microsoft.com/office/drawing/2014/main" id="{613354DF-F7B8-67A0-0EDE-EB04648FFCA8}"/>
                    </a:ext>
                  </a:extLst>
                </p14:cNvPr>
                <p14:cNvContentPartPr/>
                <p14:nvPr/>
              </p14:nvContentPartPr>
              <p14:xfrm>
                <a:off x="8412156" y="1649828"/>
                <a:ext cx="795240" cy="34560"/>
              </p14:xfrm>
            </p:contentPart>
          </mc:Choice>
          <mc:Fallback>
            <p:pic>
              <p:nvPicPr>
                <p:cNvPr id="20" name="Ink 19">
                  <a:extLst>
                    <a:ext uri="{FF2B5EF4-FFF2-40B4-BE49-F238E27FC236}">
                      <a16:creationId xmlns:a16="http://schemas.microsoft.com/office/drawing/2014/main" id="{613354DF-F7B8-67A0-0EDE-EB04648FFCA8}"/>
                    </a:ext>
                  </a:extLst>
                </p:cNvPr>
                <p:cNvPicPr/>
                <p:nvPr/>
              </p:nvPicPr>
              <p:blipFill>
                <a:blip r:embed="rId17"/>
                <a:stretch>
                  <a:fillRect/>
                </a:stretch>
              </p:blipFill>
              <p:spPr>
                <a:xfrm>
                  <a:off x="8394156" y="1631828"/>
                  <a:ext cx="830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Ink 20">
                  <a:extLst>
                    <a:ext uri="{FF2B5EF4-FFF2-40B4-BE49-F238E27FC236}">
                      <a16:creationId xmlns:a16="http://schemas.microsoft.com/office/drawing/2014/main" id="{A6C21B55-6857-5C67-1B22-41671D427F64}"/>
                    </a:ext>
                  </a:extLst>
                </p14:cNvPr>
                <p14:cNvContentPartPr/>
                <p14:nvPr/>
              </p14:nvContentPartPr>
              <p14:xfrm>
                <a:off x="7820676" y="1673588"/>
                <a:ext cx="354240" cy="46440"/>
              </p14:xfrm>
            </p:contentPart>
          </mc:Choice>
          <mc:Fallback>
            <p:pic>
              <p:nvPicPr>
                <p:cNvPr id="21" name="Ink 20">
                  <a:extLst>
                    <a:ext uri="{FF2B5EF4-FFF2-40B4-BE49-F238E27FC236}">
                      <a16:creationId xmlns:a16="http://schemas.microsoft.com/office/drawing/2014/main" id="{A6C21B55-6857-5C67-1B22-41671D427F64}"/>
                    </a:ext>
                  </a:extLst>
                </p:cNvPr>
                <p:cNvPicPr/>
                <p:nvPr/>
              </p:nvPicPr>
              <p:blipFill>
                <a:blip r:embed="rId19"/>
                <a:stretch>
                  <a:fillRect/>
                </a:stretch>
              </p:blipFill>
              <p:spPr>
                <a:xfrm>
                  <a:off x="7802676" y="1655588"/>
                  <a:ext cx="389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Ink 21">
                  <a:extLst>
                    <a:ext uri="{FF2B5EF4-FFF2-40B4-BE49-F238E27FC236}">
                      <a16:creationId xmlns:a16="http://schemas.microsoft.com/office/drawing/2014/main" id="{AA579BC0-7575-9464-A45B-B263A53C5DC1}"/>
                    </a:ext>
                  </a:extLst>
                </p14:cNvPr>
                <p14:cNvContentPartPr/>
                <p14:nvPr/>
              </p14:nvContentPartPr>
              <p14:xfrm>
                <a:off x="6529356" y="1601948"/>
                <a:ext cx="1195920" cy="90720"/>
              </p14:xfrm>
            </p:contentPart>
          </mc:Choice>
          <mc:Fallback>
            <p:pic>
              <p:nvPicPr>
                <p:cNvPr id="22" name="Ink 21">
                  <a:extLst>
                    <a:ext uri="{FF2B5EF4-FFF2-40B4-BE49-F238E27FC236}">
                      <a16:creationId xmlns:a16="http://schemas.microsoft.com/office/drawing/2014/main" id="{AA579BC0-7575-9464-A45B-B263A53C5DC1}"/>
                    </a:ext>
                  </a:extLst>
                </p:cNvPr>
                <p:cNvPicPr/>
                <p:nvPr/>
              </p:nvPicPr>
              <p:blipFill>
                <a:blip r:embed="rId21"/>
                <a:stretch>
                  <a:fillRect/>
                </a:stretch>
              </p:blipFill>
              <p:spPr>
                <a:xfrm>
                  <a:off x="6511716" y="1583948"/>
                  <a:ext cx="1231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Ink 23">
                  <a:extLst>
                    <a:ext uri="{FF2B5EF4-FFF2-40B4-BE49-F238E27FC236}">
                      <a16:creationId xmlns:a16="http://schemas.microsoft.com/office/drawing/2014/main" id="{33799EA0-B122-8960-3069-8764BC5187AF}"/>
                    </a:ext>
                  </a:extLst>
                </p14:cNvPr>
                <p14:cNvContentPartPr/>
                <p14:nvPr/>
              </p14:nvContentPartPr>
              <p14:xfrm>
                <a:off x="5848236" y="1602308"/>
                <a:ext cx="797400" cy="53280"/>
              </p14:xfrm>
            </p:contentPart>
          </mc:Choice>
          <mc:Fallback>
            <p:pic>
              <p:nvPicPr>
                <p:cNvPr id="24" name="Ink 23">
                  <a:extLst>
                    <a:ext uri="{FF2B5EF4-FFF2-40B4-BE49-F238E27FC236}">
                      <a16:creationId xmlns:a16="http://schemas.microsoft.com/office/drawing/2014/main" id="{33799EA0-B122-8960-3069-8764BC5187AF}"/>
                    </a:ext>
                  </a:extLst>
                </p:cNvPr>
                <p:cNvPicPr/>
                <p:nvPr/>
              </p:nvPicPr>
              <p:blipFill>
                <a:blip r:embed="rId23"/>
                <a:stretch>
                  <a:fillRect/>
                </a:stretch>
              </p:blipFill>
              <p:spPr>
                <a:xfrm>
                  <a:off x="5830596" y="1584668"/>
                  <a:ext cx="833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 name="Ink 25">
                  <a:extLst>
                    <a:ext uri="{FF2B5EF4-FFF2-40B4-BE49-F238E27FC236}">
                      <a16:creationId xmlns:a16="http://schemas.microsoft.com/office/drawing/2014/main" id="{B6CCE634-6C8B-3FD8-37C6-B545A98C7D7A}"/>
                    </a:ext>
                  </a:extLst>
                </p14:cNvPr>
                <p14:cNvContentPartPr/>
                <p14:nvPr/>
              </p14:nvContentPartPr>
              <p14:xfrm>
                <a:off x="5367636" y="1614188"/>
                <a:ext cx="521640" cy="25920"/>
              </p14:xfrm>
            </p:contentPart>
          </mc:Choice>
          <mc:Fallback>
            <p:pic>
              <p:nvPicPr>
                <p:cNvPr id="26" name="Ink 25">
                  <a:extLst>
                    <a:ext uri="{FF2B5EF4-FFF2-40B4-BE49-F238E27FC236}">
                      <a16:creationId xmlns:a16="http://schemas.microsoft.com/office/drawing/2014/main" id="{B6CCE634-6C8B-3FD8-37C6-B545A98C7D7A}"/>
                    </a:ext>
                  </a:extLst>
                </p:cNvPr>
                <p:cNvPicPr/>
                <p:nvPr/>
              </p:nvPicPr>
              <p:blipFill>
                <a:blip r:embed="rId25"/>
                <a:stretch>
                  <a:fillRect/>
                </a:stretch>
              </p:blipFill>
              <p:spPr>
                <a:xfrm>
                  <a:off x="5349636" y="1596188"/>
                  <a:ext cx="557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Ink 26">
                  <a:extLst>
                    <a:ext uri="{FF2B5EF4-FFF2-40B4-BE49-F238E27FC236}">
                      <a16:creationId xmlns:a16="http://schemas.microsoft.com/office/drawing/2014/main" id="{EC6DE29F-601E-E453-5F34-E7023D615A67}"/>
                    </a:ext>
                  </a:extLst>
                </p14:cNvPr>
                <p14:cNvContentPartPr/>
                <p14:nvPr/>
              </p14:nvContentPartPr>
              <p14:xfrm>
                <a:off x="4417236" y="1631108"/>
                <a:ext cx="759960" cy="22320"/>
              </p14:xfrm>
            </p:contentPart>
          </mc:Choice>
          <mc:Fallback>
            <p:pic>
              <p:nvPicPr>
                <p:cNvPr id="27" name="Ink 26">
                  <a:extLst>
                    <a:ext uri="{FF2B5EF4-FFF2-40B4-BE49-F238E27FC236}">
                      <a16:creationId xmlns:a16="http://schemas.microsoft.com/office/drawing/2014/main" id="{EC6DE29F-601E-E453-5F34-E7023D615A67}"/>
                    </a:ext>
                  </a:extLst>
                </p:cNvPr>
                <p:cNvPicPr/>
                <p:nvPr/>
              </p:nvPicPr>
              <p:blipFill>
                <a:blip r:embed="rId27"/>
                <a:stretch>
                  <a:fillRect/>
                </a:stretch>
              </p:blipFill>
              <p:spPr>
                <a:xfrm>
                  <a:off x="4399236" y="1613108"/>
                  <a:ext cx="7956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Ink 27">
                  <a:extLst>
                    <a:ext uri="{FF2B5EF4-FFF2-40B4-BE49-F238E27FC236}">
                      <a16:creationId xmlns:a16="http://schemas.microsoft.com/office/drawing/2014/main" id="{8E67727F-0FC3-4457-1E64-7F6C220A70CC}"/>
                    </a:ext>
                  </a:extLst>
                </p14:cNvPr>
                <p14:cNvContentPartPr/>
                <p14:nvPr/>
              </p14:nvContentPartPr>
              <p14:xfrm>
                <a:off x="3179556" y="1648748"/>
                <a:ext cx="968400" cy="42120"/>
              </p14:xfrm>
            </p:contentPart>
          </mc:Choice>
          <mc:Fallback>
            <p:pic>
              <p:nvPicPr>
                <p:cNvPr id="28" name="Ink 27">
                  <a:extLst>
                    <a:ext uri="{FF2B5EF4-FFF2-40B4-BE49-F238E27FC236}">
                      <a16:creationId xmlns:a16="http://schemas.microsoft.com/office/drawing/2014/main" id="{8E67727F-0FC3-4457-1E64-7F6C220A70CC}"/>
                    </a:ext>
                  </a:extLst>
                </p:cNvPr>
                <p:cNvPicPr/>
                <p:nvPr/>
              </p:nvPicPr>
              <p:blipFill>
                <a:blip r:embed="rId29"/>
                <a:stretch>
                  <a:fillRect/>
                </a:stretch>
              </p:blipFill>
              <p:spPr>
                <a:xfrm>
                  <a:off x="3161916" y="1630748"/>
                  <a:ext cx="1004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Ink 34">
                  <a:extLst>
                    <a:ext uri="{FF2B5EF4-FFF2-40B4-BE49-F238E27FC236}">
                      <a16:creationId xmlns:a16="http://schemas.microsoft.com/office/drawing/2014/main" id="{35F122AF-6081-86ED-6236-C551A39F409D}"/>
                    </a:ext>
                  </a:extLst>
                </p14:cNvPr>
                <p14:cNvContentPartPr/>
                <p14:nvPr/>
              </p14:nvContentPartPr>
              <p14:xfrm>
                <a:off x="6789636" y="1600868"/>
                <a:ext cx="1279800" cy="54360"/>
              </p14:xfrm>
            </p:contentPart>
          </mc:Choice>
          <mc:Fallback>
            <p:pic>
              <p:nvPicPr>
                <p:cNvPr id="35" name="Ink 34">
                  <a:extLst>
                    <a:ext uri="{FF2B5EF4-FFF2-40B4-BE49-F238E27FC236}">
                      <a16:creationId xmlns:a16="http://schemas.microsoft.com/office/drawing/2014/main" id="{35F122AF-6081-86ED-6236-C551A39F409D}"/>
                    </a:ext>
                  </a:extLst>
                </p:cNvPr>
                <p:cNvPicPr/>
                <p:nvPr/>
              </p:nvPicPr>
              <p:blipFill>
                <a:blip r:embed="rId31"/>
                <a:stretch>
                  <a:fillRect/>
                </a:stretch>
              </p:blipFill>
              <p:spPr>
                <a:xfrm>
                  <a:off x="6771996" y="1583228"/>
                  <a:ext cx="1315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Ink 35">
                  <a:extLst>
                    <a:ext uri="{FF2B5EF4-FFF2-40B4-BE49-F238E27FC236}">
                      <a16:creationId xmlns:a16="http://schemas.microsoft.com/office/drawing/2014/main" id="{49B3357F-0833-25F0-7A2E-4BA23A05BC6D}"/>
                    </a:ext>
                  </a:extLst>
                </p14:cNvPr>
                <p14:cNvContentPartPr/>
                <p14:nvPr/>
              </p14:nvContentPartPr>
              <p14:xfrm>
                <a:off x="4296636" y="1548308"/>
                <a:ext cx="2404080" cy="99360"/>
              </p14:xfrm>
            </p:contentPart>
          </mc:Choice>
          <mc:Fallback>
            <p:pic>
              <p:nvPicPr>
                <p:cNvPr id="36" name="Ink 35">
                  <a:extLst>
                    <a:ext uri="{FF2B5EF4-FFF2-40B4-BE49-F238E27FC236}">
                      <a16:creationId xmlns:a16="http://schemas.microsoft.com/office/drawing/2014/main" id="{49B3357F-0833-25F0-7A2E-4BA23A05BC6D}"/>
                    </a:ext>
                  </a:extLst>
                </p:cNvPr>
                <p:cNvPicPr/>
                <p:nvPr/>
              </p:nvPicPr>
              <p:blipFill>
                <a:blip r:embed="rId33"/>
                <a:stretch>
                  <a:fillRect/>
                </a:stretch>
              </p:blipFill>
              <p:spPr>
                <a:xfrm>
                  <a:off x="4278996" y="1530308"/>
                  <a:ext cx="2439720" cy="135000"/>
                </a:xfrm>
                <a:prstGeom prst="rect">
                  <a:avLst/>
                </a:prstGeom>
              </p:spPr>
            </p:pic>
          </mc:Fallback>
        </mc:AlternateContent>
      </p:grpSp>
      <p:grpSp>
        <p:nvGrpSpPr>
          <p:cNvPr id="48" name="Group 47">
            <a:extLst>
              <a:ext uri="{FF2B5EF4-FFF2-40B4-BE49-F238E27FC236}">
                <a16:creationId xmlns:a16="http://schemas.microsoft.com/office/drawing/2014/main" id="{04894888-E684-9593-2F38-B939C8A66D05}"/>
              </a:ext>
            </a:extLst>
          </p:cNvPr>
          <p:cNvGrpSpPr/>
          <p:nvPr/>
        </p:nvGrpSpPr>
        <p:grpSpPr>
          <a:xfrm>
            <a:off x="1580436" y="2001908"/>
            <a:ext cx="6268320" cy="161280"/>
            <a:chOff x="1580436" y="2001908"/>
            <a:chExt cx="6268320" cy="161280"/>
          </a:xfrm>
        </p:grpSpPr>
        <mc:AlternateContent xmlns:mc="http://schemas.openxmlformats.org/markup-compatibility/2006">
          <mc:Choice xmlns:p14="http://schemas.microsoft.com/office/powerpoint/2010/main" Requires="p14">
            <p:contentPart p14:bwMode="auto" r:id="rId34">
              <p14:nvContentPartPr>
                <p14:cNvPr id="38" name="Ink 37">
                  <a:extLst>
                    <a:ext uri="{FF2B5EF4-FFF2-40B4-BE49-F238E27FC236}">
                      <a16:creationId xmlns:a16="http://schemas.microsoft.com/office/drawing/2014/main" id="{4BEF42CF-A4AA-7766-423E-C2C9DC73851E}"/>
                    </a:ext>
                  </a:extLst>
                </p14:cNvPr>
                <p14:cNvContentPartPr/>
                <p14:nvPr/>
              </p14:nvContentPartPr>
              <p14:xfrm>
                <a:off x="7616556" y="2001908"/>
                <a:ext cx="232200" cy="55800"/>
              </p14:xfrm>
            </p:contentPart>
          </mc:Choice>
          <mc:Fallback>
            <p:pic>
              <p:nvPicPr>
                <p:cNvPr id="38" name="Ink 37">
                  <a:extLst>
                    <a:ext uri="{FF2B5EF4-FFF2-40B4-BE49-F238E27FC236}">
                      <a16:creationId xmlns:a16="http://schemas.microsoft.com/office/drawing/2014/main" id="{4BEF42CF-A4AA-7766-423E-C2C9DC73851E}"/>
                    </a:ext>
                  </a:extLst>
                </p:cNvPr>
                <p:cNvPicPr/>
                <p:nvPr/>
              </p:nvPicPr>
              <p:blipFill>
                <a:blip r:embed="rId35"/>
                <a:stretch>
                  <a:fillRect/>
                </a:stretch>
              </p:blipFill>
              <p:spPr>
                <a:xfrm>
                  <a:off x="7598556" y="1984268"/>
                  <a:ext cx="267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9" name="Ink 38">
                  <a:extLst>
                    <a:ext uri="{FF2B5EF4-FFF2-40B4-BE49-F238E27FC236}">
                      <a16:creationId xmlns:a16="http://schemas.microsoft.com/office/drawing/2014/main" id="{FE4D1C22-2F33-130C-AE1E-570EE783F61A}"/>
                    </a:ext>
                  </a:extLst>
                </p14:cNvPr>
                <p14:cNvContentPartPr/>
                <p14:nvPr/>
              </p14:nvContentPartPr>
              <p14:xfrm>
                <a:off x="6608916" y="2055188"/>
                <a:ext cx="838440" cy="68760"/>
              </p14:xfrm>
            </p:contentPart>
          </mc:Choice>
          <mc:Fallback>
            <p:pic>
              <p:nvPicPr>
                <p:cNvPr id="39" name="Ink 38">
                  <a:extLst>
                    <a:ext uri="{FF2B5EF4-FFF2-40B4-BE49-F238E27FC236}">
                      <a16:creationId xmlns:a16="http://schemas.microsoft.com/office/drawing/2014/main" id="{FE4D1C22-2F33-130C-AE1E-570EE783F61A}"/>
                    </a:ext>
                  </a:extLst>
                </p:cNvPr>
                <p:cNvPicPr/>
                <p:nvPr/>
              </p:nvPicPr>
              <p:blipFill>
                <a:blip r:embed="rId37"/>
                <a:stretch>
                  <a:fillRect/>
                </a:stretch>
              </p:blipFill>
              <p:spPr>
                <a:xfrm>
                  <a:off x="6590916" y="2037548"/>
                  <a:ext cx="874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0" name="Ink 39">
                  <a:extLst>
                    <a:ext uri="{FF2B5EF4-FFF2-40B4-BE49-F238E27FC236}">
                      <a16:creationId xmlns:a16="http://schemas.microsoft.com/office/drawing/2014/main" id="{72E91EBE-ACE3-ABAB-2057-B54FC08447DD}"/>
                    </a:ext>
                  </a:extLst>
                </p14:cNvPr>
                <p14:cNvContentPartPr/>
                <p14:nvPr/>
              </p14:nvContentPartPr>
              <p14:xfrm>
                <a:off x="5919516" y="2127188"/>
                <a:ext cx="736920" cy="24480"/>
              </p14:xfrm>
            </p:contentPart>
          </mc:Choice>
          <mc:Fallback>
            <p:pic>
              <p:nvPicPr>
                <p:cNvPr id="40" name="Ink 39">
                  <a:extLst>
                    <a:ext uri="{FF2B5EF4-FFF2-40B4-BE49-F238E27FC236}">
                      <a16:creationId xmlns:a16="http://schemas.microsoft.com/office/drawing/2014/main" id="{72E91EBE-ACE3-ABAB-2057-B54FC08447DD}"/>
                    </a:ext>
                  </a:extLst>
                </p:cNvPr>
                <p:cNvPicPr/>
                <p:nvPr/>
              </p:nvPicPr>
              <p:blipFill>
                <a:blip r:embed="rId39"/>
                <a:stretch>
                  <a:fillRect/>
                </a:stretch>
              </p:blipFill>
              <p:spPr>
                <a:xfrm>
                  <a:off x="5901876" y="2109548"/>
                  <a:ext cx="772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2" name="Ink 41">
                  <a:extLst>
                    <a:ext uri="{FF2B5EF4-FFF2-40B4-BE49-F238E27FC236}">
                      <a16:creationId xmlns:a16="http://schemas.microsoft.com/office/drawing/2014/main" id="{77F0BBB8-DB46-9C67-E5D3-A2CE8E9BF0E4}"/>
                    </a:ext>
                  </a:extLst>
                </p14:cNvPr>
                <p14:cNvContentPartPr/>
                <p14:nvPr/>
              </p14:nvContentPartPr>
              <p14:xfrm>
                <a:off x="5499036" y="2093348"/>
                <a:ext cx="301320" cy="69840"/>
              </p14:xfrm>
            </p:contentPart>
          </mc:Choice>
          <mc:Fallback>
            <p:pic>
              <p:nvPicPr>
                <p:cNvPr id="42" name="Ink 41">
                  <a:extLst>
                    <a:ext uri="{FF2B5EF4-FFF2-40B4-BE49-F238E27FC236}">
                      <a16:creationId xmlns:a16="http://schemas.microsoft.com/office/drawing/2014/main" id="{77F0BBB8-DB46-9C67-E5D3-A2CE8E9BF0E4}"/>
                    </a:ext>
                  </a:extLst>
                </p:cNvPr>
                <p:cNvPicPr/>
                <p:nvPr/>
              </p:nvPicPr>
              <p:blipFill>
                <a:blip r:embed="rId41"/>
                <a:stretch>
                  <a:fillRect/>
                </a:stretch>
              </p:blipFill>
              <p:spPr>
                <a:xfrm>
                  <a:off x="5481036" y="2075708"/>
                  <a:ext cx="336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 name="Ink 42">
                  <a:extLst>
                    <a:ext uri="{FF2B5EF4-FFF2-40B4-BE49-F238E27FC236}">
                      <a16:creationId xmlns:a16="http://schemas.microsoft.com/office/drawing/2014/main" id="{1FB018F6-AE30-56C2-A9CD-91EC63D13700}"/>
                    </a:ext>
                  </a:extLst>
                </p14:cNvPr>
                <p14:cNvContentPartPr/>
                <p14:nvPr/>
              </p14:nvContentPartPr>
              <p14:xfrm>
                <a:off x="3966516" y="2036108"/>
                <a:ext cx="1328040" cy="86760"/>
              </p14:xfrm>
            </p:contentPart>
          </mc:Choice>
          <mc:Fallback>
            <p:pic>
              <p:nvPicPr>
                <p:cNvPr id="43" name="Ink 42">
                  <a:extLst>
                    <a:ext uri="{FF2B5EF4-FFF2-40B4-BE49-F238E27FC236}">
                      <a16:creationId xmlns:a16="http://schemas.microsoft.com/office/drawing/2014/main" id="{1FB018F6-AE30-56C2-A9CD-91EC63D13700}"/>
                    </a:ext>
                  </a:extLst>
                </p:cNvPr>
                <p:cNvPicPr/>
                <p:nvPr/>
              </p:nvPicPr>
              <p:blipFill>
                <a:blip r:embed="rId43"/>
                <a:stretch>
                  <a:fillRect/>
                </a:stretch>
              </p:blipFill>
              <p:spPr>
                <a:xfrm>
                  <a:off x="3948516" y="2018468"/>
                  <a:ext cx="1363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5" name="Ink 44">
                  <a:extLst>
                    <a:ext uri="{FF2B5EF4-FFF2-40B4-BE49-F238E27FC236}">
                      <a16:creationId xmlns:a16="http://schemas.microsoft.com/office/drawing/2014/main" id="{CFAA3946-FA97-EC2A-A326-F468A56979DB}"/>
                    </a:ext>
                  </a:extLst>
                </p14:cNvPr>
                <p14:cNvContentPartPr/>
                <p14:nvPr/>
              </p14:nvContentPartPr>
              <p14:xfrm>
                <a:off x="3129156" y="2040788"/>
                <a:ext cx="525240" cy="80640"/>
              </p14:xfrm>
            </p:contentPart>
          </mc:Choice>
          <mc:Fallback>
            <p:pic>
              <p:nvPicPr>
                <p:cNvPr id="45" name="Ink 44">
                  <a:extLst>
                    <a:ext uri="{FF2B5EF4-FFF2-40B4-BE49-F238E27FC236}">
                      <a16:creationId xmlns:a16="http://schemas.microsoft.com/office/drawing/2014/main" id="{CFAA3946-FA97-EC2A-A326-F468A56979DB}"/>
                    </a:ext>
                  </a:extLst>
                </p:cNvPr>
                <p:cNvPicPr/>
                <p:nvPr/>
              </p:nvPicPr>
              <p:blipFill>
                <a:blip r:embed="rId45"/>
                <a:stretch>
                  <a:fillRect/>
                </a:stretch>
              </p:blipFill>
              <p:spPr>
                <a:xfrm>
                  <a:off x="3111156" y="2023148"/>
                  <a:ext cx="560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7" name="Ink 46">
                  <a:extLst>
                    <a:ext uri="{FF2B5EF4-FFF2-40B4-BE49-F238E27FC236}">
                      <a16:creationId xmlns:a16="http://schemas.microsoft.com/office/drawing/2014/main" id="{222A85E8-A286-C890-C496-5F789005FDFB}"/>
                    </a:ext>
                  </a:extLst>
                </p14:cNvPr>
                <p14:cNvContentPartPr/>
                <p14:nvPr/>
              </p14:nvContentPartPr>
              <p14:xfrm>
                <a:off x="1580436" y="2036108"/>
                <a:ext cx="1397880" cy="87480"/>
              </p14:xfrm>
            </p:contentPart>
          </mc:Choice>
          <mc:Fallback>
            <p:pic>
              <p:nvPicPr>
                <p:cNvPr id="47" name="Ink 46">
                  <a:extLst>
                    <a:ext uri="{FF2B5EF4-FFF2-40B4-BE49-F238E27FC236}">
                      <a16:creationId xmlns:a16="http://schemas.microsoft.com/office/drawing/2014/main" id="{222A85E8-A286-C890-C496-5F789005FDFB}"/>
                    </a:ext>
                  </a:extLst>
                </p:cNvPr>
                <p:cNvPicPr/>
                <p:nvPr/>
              </p:nvPicPr>
              <p:blipFill>
                <a:blip r:embed="rId47"/>
                <a:stretch>
                  <a:fillRect/>
                </a:stretch>
              </p:blipFill>
              <p:spPr>
                <a:xfrm>
                  <a:off x="1562436" y="2018468"/>
                  <a:ext cx="1433520" cy="1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49" name="Ink 48">
                <a:extLst>
                  <a:ext uri="{FF2B5EF4-FFF2-40B4-BE49-F238E27FC236}">
                    <a16:creationId xmlns:a16="http://schemas.microsoft.com/office/drawing/2014/main" id="{8DC5B51E-D9F8-270E-2359-0B5F1A816517}"/>
                  </a:ext>
                </a:extLst>
              </p14:cNvPr>
              <p14:cNvContentPartPr/>
              <p14:nvPr/>
            </p14:nvContentPartPr>
            <p14:xfrm>
              <a:off x="891756" y="1999748"/>
              <a:ext cx="742320" cy="110880"/>
            </p14:xfrm>
          </p:contentPart>
        </mc:Choice>
        <mc:Fallback>
          <p:pic>
            <p:nvPicPr>
              <p:cNvPr id="49" name="Ink 48">
                <a:extLst>
                  <a:ext uri="{FF2B5EF4-FFF2-40B4-BE49-F238E27FC236}">
                    <a16:creationId xmlns:a16="http://schemas.microsoft.com/office/drawing/2014/main" id="{8DC5B51E-D9F8-270E-2359-0B5F1A816517}"/>
                  </a:ext>
                </a:extLst>
              </p:cNvPr>
              <p:cNvPicPr/>
              <p:nvPr/>
            </p:nvPicPr>
            <p:blipFill>
              <a:blip r:embed="rId49"/>
              <a:stretch>
                <a:fillRect/>
              </a:stretch>
            </p:blipFill>
            <p:spPr>
              <a:xfrm>
                <a:off x="874116" y="1982108"/>
                <a:ext cx="777960" cy="146520"/>
              </a:xfrm>
              <a:prstGeom prst="rect">
                <a:avLst/>
              </a:prstGeom>
            </p:spPr>
          </p:pic>
        </mc:Fallback>
      </mc:AlternateContent>
      <p:grpSp>
        <p:nvGrpSpPr>
          <p:cNvPr id="55" name="Group 54">
            <a:extLst>
              <a:ext uri="{FF2B5EF4-FFF2-40B4-BE49-F238E27FC236}">
                <a16:creationId xmlns:a16="http://schemas.microsoft.com/office/drawing/2014/main" id="{9CBC3C61-10F4-D9DE-EA6D-7EAA8D860226}"/>
              </a:ext>
            </a:extLst>
          </p:cNvPr>
          <p:cNvGrpSpPr/>
          <p:nvPr/>
        </p:nvGrpSpPr>
        <p:grpSpPr>
          <a:xfrm>
            <a:off x="6171876" y="2514188"/>
            <a:ext cx="3089160" cy="78120"/>
            <a:chOff x="6171876" y="2514188"/>
            <a:chExt cx="3089160" cy="78120"/>
          </a:xfrm>
        </p:grpSpPr>
        <mc:AlternateContent xmlns:mc="http://schemas.openxmlformats.org/markup-compatibility/2006">
          <mc:Choice xmlns:p14="http://schemas.microsoft.com/office/powerpoint/2010/main" Requires="p14">
            <p:contentPart p14:bwMode="auto" r:id="rId50">
              <p14:nvContentPartPr>
                <p14:cNvPr id="50" name="Ink 49">
                  <a:extLst>
                    <a:ext uri="{FF2B5EF4-FFF2-40B4-BE49-F238E27FC236}">
                      <a16:creationId xmlns:a16="http://schemas.microsoft.com/office/drawing/2014/main" id="{97E2D2B6-672E-5D60-CE2F-B83DEB20BF9A}"/>
                    </a:ext>
                  </a:extLst>
                </p14:cNvPr>
                <p14:cNvContentPartPr/>
                <p14:nvPr/>
              </p14:nvContentPartPr>
              <p14:xfrm>
                <a:off x="8857836" y="2515628"/>
                <a:ext cx="403200" cy="43560"/>
              </p14:xfrm>
            </p:contentPart>
          </mc:Choice>
          <mc:Fallback>
            <p:pic>
              <p:nvPicPr>
                <p:cNvPr id="50" name="Ink 49">
                  <a:extLst>
                    <a:ext uri="{FF2B5EF4-FFF2-40B4-BE49-F238E27FC236}">
                      <a16:creationId xmlns:a16="http://schemas.microsoft.com/office/drawing/2014/main" id="{97E2D2B6-672E-5D60-CE2F-B83DEB20BF9A}"/>
                    </a:ext>
                  </a:extLst>
                </p:cNvPr>
                <p:cNvPicPr/>
                <p:nvPr/>
              </p:nvPicPr>
              <p:blipFill>
                <a:blip r:embed="rId51"/>
                <a:stretch>
                  <a:fillRect/>
                </a:stretch>
              </p:blipFill>
              <p:spPr>
                <a:xfrm>
                  <a:off x="8839836" y="2497988"/>
                  <a:ext cx="438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Ink 50">
                  <a:extLst>
                    <a:ext uri="{FF2B5EF4-FFF2-40B4-BE49-F238E27FC236}">
                      <a16:creationId xmlns:a16="http://schemas.microsoft.com/office/drawing/2014/main" id="{3BDC2912-078E-02A3-0EED-13EEAF5658AC}"/>
                    </a:ext>
                  </a:extLst>
                </p14:cNvPr>
                <p14:cNvContentPartPr/>
                <p14:nvPr/>
              </p14:nvContentPartPr>
              <p14:xfrm>
                <a:off x="7589196" y="2514188"/>
                <a:ext cx="1018440" cy="40680"/>
              </p14:xfrm>
            </p:contentPart>
          </mc:Choice>
          <mc:Fallback>
            <p:pic>
              <p:nvPicPr>
                <p:cNvPr id="51" name="Ink 50">
                  <a:extLst>
                    <a:ext uri="{FF2B5EF4-FFF2-40B4-BE49-F238E27FC236}">
                      <a16:creationId xmlns:a16="http://schemas.microsoft.com/office/drawing/2014/main" id="{3BDC2912-078E-02A3-0EED-13EEAF5658AC}"/>
                    </a:ext>
                  </a:extLst>
                </p:cNvPr>
                <p:cNvPicPr/>
                <p:nvPr/>
              </p:nvPicPr>
              <p:blipFill>
                <a:blip r:embed="rId53"/>
                <a:stretch>
                  <a:fillRect/>
                </a:stretch>
              </p:blipFill>
              <p:spPr>
                <a:xfrm>
                  <a:off x="7571556" y="2496188"/>
                  <a:ext cx="1054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Ink 52">
                  <a:extLst>
                    <a:ext uri="{FF2B5EF4-FFF2-40B4-BE49-F238E27FC236}">
                      <a16:creationId xmlns:a16="http://schemas.microsoft.com/office/drawing/2014/main" id="{FEF40EDB-AC13-9C9D-ABA9-D8F4F8439BCD}"/>
                    </a:ext>
                  </a:extLst>
                </p14:cNvPr>
                <p14:cNvContentPartPr/>
                <p14:nvPr/>
              </p14:nvContentPartPr>
              <p14:xfrm>
                <a:off x="6861996" y="2564588"/>
                <a:ext cx="626760" cy="27720"/>
              </p14:xfrm>
            </p:contentPart>
          </mc:Choice>
          <mc:Fallback>
            <p:pic>
              <p:nvPicPr>
                <p:cNvPr id="53" name="Ink 52">
                  <a:extLst>
                    <a:ext uri="{FF2B5EF4-FFF2-40B4-BE49-F238E27FC236}">
                      <a16:creationId xmlns:a16="http://schemas.microsoft.com/office/drawing/2014/main" id="{FEF40EDB-AC13-9C9D-ABA9-D8F4F8439BCD}"/>
                    </a:ext>
                  </a:extLst>
                </p:cNvPr>
                <p:cNvPicPr/>
                <p:nvPr/>
              </p:nvPicPr>
              <p:blipFill>
                <a:blip r:embed="rId55"/>
                <a:stretch>
                  <a:fillRect/>
                </a:stretch>
              </p:blipFill>
              <p:spPr>
                <a:xfrm>
                  <a:off x="6843996" y="2546588"/>
                  <a:ext cx="662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 name="Ink 53">
                  <a:extLst>
                    <a:ext uri="{FF2B5EF4-FFF2-40B4-BE49-F238E27FC236}">
                      <a16:creationId xmlns:a16="http://schemas.microsoft.com/office/drawing/2014/main" id="{BBE93205-BA81-68BE-51A3-24D96E3E2239}"/>
                    </a:ext>
                  </a:extLst>
                </p14:cNvPr>
                <p14:cNvContentPartPr/>
                <p14:nvPr/>
              </p14:nvContentPartPr>
              <p14:xfrm>
                <a:off x="6171876" y="2550188"/>
                <a:ext cx="648360" cy="33840"/>
              </p14:xfrm>
            </p:contentPart>
          </mc:Choice>
          <mc:Fallback>
            <p:pic>
              <p:nvPicPr>
                <p:cNvPr id="54" name="Ink 53">
                  <a:extLst>
                    <a:ext uri="{FF2B5EF4-FFF2-40B4-BE49-F238E27FC236}">
                      <a16:creationId xmlns:a16="http://schemas.microsoft.com/office/drawing/2014/main" id="{BBE93205-BA81-68BE-51A3-24D96E3E2239}"/>
                    </a:ext>
                  </a:extLst>
                </p:cNvPr>
                <p:cNvPicPr/>
                <p:nvPr/>
              </p:nvPicPr>
              <p:blipFill>
                <a:blip r:embed="rId57"/>
                <a:stretch>
                  <a:fillRect/>
                </a:stretch>
              </p:blipFill>
              <p:spPr>
                <a:xfrm>
                  <a:off x="6154236" y="2532188"/>
                  <a:ext cx="684000" cy="69480"/>
                </a:xfrm>
                <a:prstGeom prst="rect">
                  <a:avLst/>
                </a:prstGeom>
              </p:spPr>
            </p:pic>
          </mc:Fallback>
        </mc:AlternateContent>
      </p:grpSp>
      <p:grpSp>
        <p:nvGrpSpPr>
          <p:cNvPr id="68" name="Group 67">
            <a:extLst>
              <a:ext uri="{FF2B5EF4-FFF2-40B4-BE49-F238E27FC236}">
                <a16:creationId xmlns:a16="http://schemas.microsoft.com/office/drawing/2014/main" id="{47FE3D10-47AA-F43E-049E-04DD9FBE5D40}"/>
              </a:ext>
            </a:extLst>
          </p:cNvPr>
          <p:cNvGrpSpPr/>
          <p:nvPr/>
        </p:nvGrpSpPr>
        <p:grpSpPr>
          <a:xfrm>
            <a:off x="7711236" y="2924948"/>
            <a:ext cx="1566000" cy="80640"/>
            <a:chOff x="7711236" y="2924948"/>
            <a:chExt cx="1566000" cy="80640"/>
          </a:xfrm>
        </p:grpSpPr>
        <mc:AlternateContent xmlns:mc="http://schemas.openxmlformats.org/markup-compatibility/2006">
          <mc:Choice xmlns:p14="http://schemas.microsoft.com/office/powerpoint/2010/main" Requires="p14">
            <p:contentPart p14:bwMode="auto" r:id="rId58">
              <p14:nvContentPartPr>
                <p14:cNvPr id="65" name="Ink 64">
                  <a:extLst>
                    <a:ext uri="{FF2B5EF4-FFF2-40B4-BE49-F238E27FC236}">
                      <a16:creationId xmlns:a16="http://schemas.microsoft.com/office/drawing/2014/main" id="{1764C219-B56E-2C9E-493C-70099D16638E}"/>
                    </a:ext>
                  </a:extLst>
                </p14:cNvPr>
                <p14:cNvContentPartPr/>
                <p14:nvPr/>
              </p14:nvContentPartPr>
              <p14:xfrm>
                <a:off x="9050076" y="2924948"/>
                <a:ext cx="227160" cy="36360"/>
              </p14:xfrm>
            </p:contentPart>
          </mc:Choice>
          <mc:Fallback>
            <p:pic>
              <p:nvPicPr>
                <p:cNvPr id="65" name="Ink 64">
                  <a:extLst>
                    <a:ext uri="{FF2B5EF4-FFF2-40B4-BE49-F238E27FC236}">
                      <a16:creationId xmlns:a16="http://schemas.microsoft.com/office/drawing/2014/main" id="{1764C219-B56E-2C9E-493C-70099D16638E}"/>
                    </a:ext>
                  </a:extLst>
                </p:cNvPr>
                <p:cNvPicPr/>
                <p:nvPr/>
              </p:nvPicPr>
              <p:blipFill>
                <a:blip r:embed="rId59"/>
                <a:stretch>
                  <a:fillRect/>
                </a:stretch>
              </p:blipFill>
              <p:spPr>
                <a:xfrm>
                  <a:off x="9032076" y="2907308"/>
                  <a:ext cx="262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6" name="Ink 65">
                  <a:extLst>
                    <a:ext uri="{FF2B5EF4-FFF2-40B4-BE49-F238E27FC236}">
                      <a16:creationId xmlns:a16="http://schemas.microsoft.com/office/drawing/2014/main" id="{465FA77A-8375-1A7B-985F-7DE0836A9300}"/>
                    </a:ext>
                  </a:extLst>
                </p14:cNvPr>
                <p14:cNvContentPartPr/>
                <p14:nvPr/>
              </p14:nvContentPartPr>
              <p14:xfrm>
                <a:off x="8424756" y="2947988"/>
                <a:ext cx="397440" cy="47880"/>
              </p14:xfrm>
            </p:contentPart>
          </mc:Choice>
          <mc:Fallback>
            <p:pic>
              <p:nvPicPr>
                <p:cNvPr id="66" name="Ink 65">
                  <a:extLst>
                    <a:ext uri="{FF2B5EF4-FFF2-40B4-BE49-F238E27FC236}">
                      <a16:creationId xmlns:a16="http://schemas.microsoft.com/office/drawing/2014/main" id="{465FA77A-8375-1A7B-985F-7DE0836A9300}"/>
                    </a:ext>
                  </a:extLst>
                </p:cNvPr>
                <p:cNvPicPr/>
                <p:nvPr/>
              </p:nvPicPr>
              <p:blipFill>
                <a:blip r:embed="rId61"/>
                <a:stretch>
                  <a:fillRect/>
                </a:stretch>
              </p:blipFill>
              <p:spPr>
                <a:xfrm>
                  <a:off x="8406756" y="2929988"/>
                  <a:ext cx="433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7" name="Ink 66">
                  <a:extLst>
                    <a:ext uri="{FF2B5EF4-FFF2-40B4-BE49-F238E27FC236}">
                      <a16:creationId xmlns:a16="http://schemas.microsoft.com/office/drawing/2014/main" id="{26FBE32D-EE4A-4AE0-2C13-6B67D7BBFAF7}"/>
                    </a:ext>
                  </a:extLst>
                </p14:cNvPr>
                <p14:cNvContentPartPr/>
                <p14:nvPr/>
              </p14:nvContentPartPr>
              <p14:xfrm>
                <a:off x="7711236" y="2981828"/>
                <a:ext cx="551520" cy="23760"/>
              </p14:xfrm>
            </p:contentPart>
          </mc:Choice>
          <mc:Fallback>
            <p:pic>
              <p:nvPicPr>
                <p:cNvPr id="67" name="Ink 66">
                  <a:extLst>
                    <a:ext uri="{FF2B5EF4-FFF2-40B4-BE49-F238E27FC236}">
                      <a16:creationId xmlns:a16="http://schemas.microsoft.com/office/drawing/2014/main" id="{26FBE32D-EE4A-4AE0-2C13-6B67D7BBFAF7}"/>
                    </a:ext>
                  </a:extLst>
                </p:cNvPr>
                <p:cNvPicPr/>
                <p:nvPr/>
              </p:nvPicPr>
              <p:blipFill>
                <a:blip r:embed="rId63"/>
                <a:stretch>
                  <a:fillRect/>
                </a:stretch>
              </p:blipFill>
              <p:spPr>
                <a:xfrm>
                  <a:off x="7693236" y="2963828"/>
                  <a:ext cx="587160" cy="59400"/>
                </a:xfrm>
                <a:prstGeom prst="rect">
                  <a:avLst/>
                </a:prstGeom>
              </p:spPr>
            </p:pic>
          </mc:Fallback>
        </mc:AlternateContent>
      </p:grpSp>
      <p:grpSp>
        <p:nvGrpSpPr>
          <p:cNvPr id="76" name="Group 75">
            <a:extLst>
              <a:ext uri="{FF2B5EF4-FFF2-40B4-BE49-F238E27FC236}">
                <a16:creationId xmlns:a16="http://schemas.microsoft.com/office/drawing/2014/main" id="{D5F5C75C-25E0-4C40-3756-682404322B72}"/>
              </a:ext>
            </a:extLst>
          </p:cNvPr>
          <p:cNvGrpSpPr/>
          <p:nvPr/>
        </p:nvGrpSpPr>
        <p:grpSpPr>
          <a:xfrm>
            <a:off x="4390596" y="2938628"/>
            <a:ext cx="3073680" cy="110520"/>
            <a:chOff x="4390596" y="2938628"/>
            <a:chExt cx="3073680" cy="110520"/>
          </a:xfrm>
        </p:grpSpPr>
        <mc:AlternateContent xmlns:mc="http://schemas.openxmlformats.org/markup-compatibility/2006">
          <mc:Choice xmlns:p14="http://schemas.microsoft.com/office/powerpoint/2010/main" Requires="p14">
            <p:contentPart p14:bwMode="auto" r:id="rId64">
              <p14:nvContentPartPr>
                <p14:cNvPr id="69" name="Ink 68">
                  <a:extLst>
                    <a:ext uri="{FF2B5EF4-FFF2-40B4-BE49-F238E27FC236}">
                      <a16:creationId xmlns:a16="http://schemas.microsoft.com/office/drawing/2014/main" id="{0A5B49F8-47A6-4CB6-1C1B-7B14D93877A9}"/>
                    </a:ext>
                  </a:extLst>
                </p14:cNvPr>
                <p14:cNvContentPartPr/>
                <p14:nvPr/>
              </p14:nvContentPartPr>
              <p14:xfrm>
                <a:off x="7027236" y="3004868"/>
                <a:ext cx="437040" cy="24480"/>
              </p14:xfrm>
            </p:contentPart>
          </mc:Choice>
          <mc:Fallback>
            <p:pic>
              <p:nvPicPr>
                <p:cNvPr id="69" name="Ink 68">
                  <a:extLst>
                    <a:ext uri="{FF2B5EF4-FFF2-40B4-BE49-F238E27FC236}">
                      <a16:creationId xmlns:a16="http://schemas.microsoft.com/office/drawing/2014/main" id="{0A5B49F8-47A6-4CB6-1C1B-7B14D93877A9}"/>
                    </a:ext>
                  </a:extLst>
                </p:cNvPr>
                <p:cNvPicPr/>
                <p:nvPr/>
              </p:nvPicPr>
              <p:blipFill>
                <a:blip r:embed="rId65"/>
                <a:stretch>
                  <a:fillRect/>
                </a:stretch>
              </p:blipFill>
              <p:spPr>
                <a:xfrm>
                  <a:off x="7009236" y="2987228"/>
                  <a:ext cx="4726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0" name="Ink 69">
                  <a:extLst>
                    <a:ext uri="{FF2B5EF4-FFF2-40B4-BE49-F238E27FC236}">
                      <a16:creationId xmlns:a16="http://schemas.microsoft.com/office/drawing/2014/main" id="{BA3E8152-8317-14A1-CD0D-64A93A14F1FF}"/>
                    </a:ext>
                  </a:extLst>
                </p14:cNvPr>
                <p14:cNvContentPartPr/>
                <p14:nvPr/>
              </p14:nvContentPartPr>
              <p14:xfrm>
                <a:off x="6617556" y="3004868"/>
                <a:ext cx="372600" cy="11880"/>
              </p14:xfrm>
            </p:contentPart>
          </mc:Choice>
          <mc:Fallback>
            <p:pic>
              <p:nvPicPr>
                <p:cNvPr id="70" name="Ink 69">
                  <a:extLst>
                    <a:ext uri="{FF2B5EF4-FFF2-40B4-BE49-F238E27FC236}">
                      <a16:creationId xmlns:a16="http://schemas.microsoft.com/office/drawing/2014/main" id="{BA3E8152-8317-14A1-CD0D-64A93A14F1FF}"/>
                    </a:ext>
                  </a:extLst>
                </p:cNvPr>
                <p:cNvPicPr/>
                <p:nvPr/>
              </p:nvPicPr>
              <p:blipFill>
                <a:blip r:embed="rId67"/>
                <a:stretch>
                  <a:fillRect/>
                </a:stretch>
              </p:blipFill>
              <p:spPr>
                <a:xfrm>
                  <a:off x="6599916" y="2986868"/>
                  <a:ext cx="408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1" name="Ink 70">
                  <a:extLst>
                    <a:ext uri="{FF2B5EF4-FFF2-40B4-BE49-F238E27FC236}">
                      <a16:creationId xmlns:a16="http://schemas.microsoft.com/office/drawing/2014/main" id="{2541EC31-CC44-A1B5-0826-30F019859714}"/>
                    </a:ext>
                  </a:extLst>
                </p14:cNvPr>
                <p14:cNvContentPartPr/>
                <p14:nvPr/>
              </p14:nvContentPartPr>
              <p14:xfrm>
                <a:off x="5963436" y="2947268"/>
                <a:ext cx="509040" cy="37440"/>
              </p14:xfrm>
            </p:contentPart>
          </mc:Choice>
          <mc:Fallback>
            <p:pic>
              <p:nvPicPr>
                <p:cNvPr id="71" name="Ink 70">
                  <a:extLst>
                    <a:ext uri="{FF2B5EF4-FFF2-40B4-BE49-F238E27FC236}">
                      <a16:creationId xmlns:a16="http://schemas.microsoft.com/office/drawing/2014/main" id="{2541EC31-CC44-A1B5-0826-30F019859714}"/>
                    </a:ext>
                  </a:extLst>
                </p:cNvPr>
                <p:cNvPicPr/>
                <p:nvPr/>
              </p:nvPicPr>
              <p:blipFill>
                <a:blip r:embed="rId69"/>
                <a:stretch>
                  <a:fillRect/>
                </a:stretch>
              </p:blipFill>
              <p:spPr>
                <a:xfrm>
                  <a:off x="5945796" y="2929628"/>
                  <a:ext cx="544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3" name="Ink 72">
                  <a:extLst>
                    <a:ext uri="{FF2B5EF4-FFF2-40B4-BE49-F238E27FC236}">
                      <a16:creationId xmlns:a16="http://schemas.microsoft.com/office/drawing/2014/main" id="{38FE5398-A5D3-FF59-9985-71633AEB7FFD}"/>
                    </a:ext>
                  </a:extLst>
                </p14:cNvPr>
                <p14:cNvContentPartPr/>
                <p14:nvPr/>
              </p14:nvContentPartPr>
              <p14:xfrm>
                <a:off x="4883796" y="3013868"/>
                <a:ext cx="934200" cy="35280"/>
              </p14:xfrm>
            </p:contentPart>
          </mc:Choice>
          <mc:Fallback>
            <p:pic>
              <p:nvPicPr>
                <p:cNvPr id="73" name="Ink 72">
                  <a:extLst>
                    <a:ext uri="{FF2B5EF4-FFF2-40B4-BE49-F238E27FC236}">
                      <a16:creationId xmlns:a16="http://schemas.microsoft.com/office/drawing/2014/main" id="{38FE5398-A5D3-FF59-9985-71633AEB7FFD}"/>
                    </a:ext>
                  </a:extLst>
                </p:cNvPr>
                <p:cNvPicPr/>
                <p:nvPr/>
              </p:nvPicPr>
              <p:blipFill>
                <a:blip r:embed="rId71"/>
                <a:stretch>
                  <a:fillRect/>
                </a:stretch>
              </p:blipFill>
              <p:spPr>
                <a:xfrm>
                  <a:off x="4866156" y="2996228"/>
                  <a:ext cx="969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5" name="Ink 74">
                  <a:extLst>
                    <a:ext uri="{FF2B5EF4-FFF2-40B4-BE49-F238E27FC236}">
                      <a16:creationId xmlns:a16="http://schemas.microsoft.com/office/drawing/2014/main" id="{991E0E26-6237-061C-538D-1347EA5C7D5A}"/>
                    </a:ext>
                  </a:extLst>
                </p14:cNvPr>
                <p14:cNvContentPartPr/>
                <p14:nvPr/>
              </p14:nvContentPartPr>
              <p14:xfrm>
                <a:off x="4390596" y="2938628"/>
                <a:ext cx="591840" cy="55080"/>
              </p14:xfrm>
            </p:contentPart>
          </mc:Choice>
          <mc:Fallback>
            <p:pic>
              <p:nvPicPr>
                <p:cNvPr id="75" name="Ink 74">
                  <a:extLst>
                    <a:ext uri="{FF2B5EF4-FFF2-40B4-BE49-F238E27FC236}">
                      <a16:creationId xmlns:a16="http://schemas.microsoft.com/office/drawing/2014/main" id="{991E0E26-6237-061C-538D-1347EA5C7D5A}"/>
                    </a:ext>
                  </a:extLst>
                </p:cNvPr>
                <p:cNvPicPr/>
                <p:nvPr/>
              </p:nvPicPr>
              <p:blipFill>
                <a:blip r:embed="rId73"/>
                <a:stretch>
                  <a:fillRect/>
                </a:stretch>
              </p:blipFill>
              <p:spPr>
                <a:xfrm>
                  <a:off x="4372956" y="2920628"/>
                  <a:ext cx="627480" cy="90720"/>
                </a:xfrm>
                <a:prstGeom prst="rect">
                  <a:avLst/>
                </a:prstGeom>
              </p:spPr>
            </p:pic>
          </mc:Fallback>
        </mc:AlternateContent>
      </p:grpSp>
      <p:grpSp>
        <p:nvGrpSpPr>
          <p:cNvPr id="78" name="Group 77">
            <a:extLst>
              <a:ext uri="{FF2B5EF4-FFF2-40B4-BE49-F238E27FC236}">
                <a16:creationId xmlns:a16="http://schemas.microsoft.com/office/drawing/2014/main" id="{8086D17E-8603-EB15-0B66-25F45A550442}"/>
              </a:ext>
            </a:extLst>
          </p:cNvPr>
          <p:cNvGrpSpPr/>
          <p:nvPr/>
        </p:nvGrpSpPr>
        <p:grpSpPr>
          <a:xfrm>
            <a:off x="741996" y="2456948"/>
            <a:ext cx="4860000" cy="150840"/>
            <a:chOff x="741996" y="2456948"/>
            <a:chExt cx="4860000" cy="150840"/>
          </a:xfrm>
        </p:grpSpPr>
        <mc:AlternateContent xmlns:mc="http://schemas.openxmlformats.org/markup-compatibility/2006">
          <mc:Choice xmlns:p14="http://schemas.microsoft.com/office/powerpoint/2010/main" Requires="p14">
            <p:contentPart p14:bwMode="auto" r:id="rId74">
              <p14:nvContentPartPr>
                <p14:cNvPr id="56" name="Ink 55">
                  <a:extLst>
                    <a:ext uri="{FF2B5EF4-FFF2-40B4-BE49-F238E27FC236}">
                      <a16:creationId xmlns:a16="http://schemas.microsoft.com/office/drawing/2014/main" id="{1960FAE2-5EBF-F119-AE0A-5921C5B4015A}"/>
                    </a:ext>
                  </a:extLst>
                </p14:cNvPr>
                <p14:cNvContentPartPr/>
                <p14:nvPr/>
              </p14:nvContentPartPr>
              <p14:xfrm>
                <a:off x="4682916" y="2456948"/>
                <a:ext cx="919080" cy="52920"/>
              </p14:xfrm>
            </p:contentPart>
          </mc:Choice>
          <mc:Fallback>
            <p:pic>
              <p:nvPicPr>
                <p:cNvPr id="56" name="Ink 55">
                  <a:extLst>
                    <a:ext uri="{FF2B5EF4-FFF2-40B4-BE49-F238E27FC236}">
                      <a16:creationId xmlns:a16="http://schemas.microsoft.com/office/drawing/2014/main" id="{1960FAE2-5EBF-F119-AE0A-5921C5B4015A}"/>
                    </a:ext>
                  </a:extLst>
                </p:cNvPr>
                <p:cNvPicPr/>
                <p:nvPr/>
              </p:nvPicPr>
              <p:blipFill>
                <a:blip r:embed="rId75"/>
                <a:stretch>
                  <a:fillRect/>
                </a:stretch>
              </p:blipFill>
              <p:spPr>
                <a:xfrm>
                  <a:off x="4664916" y="2438948"/>
                  <a:ext cx="954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7" name="Ink 56">
                  <a:extLst>
                    <a:ext uri="{FF2B5EF4-FFF2-40B4-BE49-F238E27FC236}">
                      <a16:creationId xmlns:a16="http://schemas.microsoft.com/office/drawing/2014/main" id="{C84EA7A5-1E1F-8113-70EA-0D986CC18692}"/>
                    </a:ext>
                  </a:extLst>
                </p14:cNvPr>
                <p14:cNvContentPartPr/>
                <p14:nvPr/>
              </p14:nvContentPartPr>
              <p14:xfrm>
                <a:off x="3816036" y="2500508"/>
                <a:ext cx="658080" cy="48600"/>
              </p14:xfrm>
            </p:contentPart>
          </mc:Choice>
          <mc:Fallback>
            <p:pic>
              <p:nvPicPr>
                <p:cNvPr id="57" name="Ink 56">
                  <a:extLst>
                    <a:ext uri="{FF2B5EF4-FFF2-40B4-BE49-F238E27FC236}">
                      <a16:creationId xmlns:a16="http://schemas.microsoft.com/office/drawing/2014/main" id="{C84EA7A5-1E1F-8113-70EA-0D986CC18692}"/>
                    </a:ext>
                  </a:extLst>
                </p:cNvPr>
                <p:cNvPicPr/>
                <p:nvPr/>
              </p:nvPicPr>
              <p:blipFill>
                <a:blip r:embed="rId77"/>
                <a:stretch>
                  <a:fillRect/>
                </a:stretch>
              </p:blipFill>
              <p:spPr>
                <a:xfrm>
                  <a:off x="3798036" y="2482868"/>
                  <a:ext cx="693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8" name="Ink 57">
                  <a:extLst>
                    <a:ext uri="{FF2B5EF4-FFF2-40B4-BE49-F238E27FC236}">
                      <a16:creationId xmlns:a16="http://schemas.microsoft.com/office/drawing/2014/main" id="{E97EFE9E-FD0D-BA4B-E974-0422227DAEE6}"/>
                    </a:ext>
                  </a:extLst>
                </p14:cNvPr>
                <p14:cNvContentPartPr/>
                <p14:nvPr/>
              </p14:nvContentPartPr>
              <p14:xfrm>
                <a:off x="3203676" y="2514188"/>
                <a:ext cx="489960" cy="70560"/>
              </p14:xfrm>
            </p:contentPart>
          </mc:Choice>
          <mc:Fallback>
            <p:pic>
              <p:nvPicPr>
                <p:cNvPr id="58" name="Ink 57">
                  <a:extLst>
                    <a:ext uri="{FF2B5EF4-FFF2-40B4-BE49-F238E27FC236}">
                      <a16:creationId xmlns:a16="http://schemas.microsoft.com/office/drawing/2014/main" id="{E97EFE9E-FD0D-BA4B-E974-0422227DAEE6}"/>
                    </a:ext>
                  </a:extLst>
                </p:cNvPr>
                <p:cNvPicPr/>
                <p:nvPr/>
              </p:nvPicPr>
              <p:blipFill>
                <a:blip r:embed="rId79"/>
                <a:stretch>
                  <a:fillRect/>
                </a:stretch>
              </p:blipFill>
              <p:spPr>
                <a:xfrm>
                  <a:off x="3186036" y="2496188"/>
                  <a:ext cx="525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Ink 59">
                  <a:extLst>
                    <a:ext uri="{FF2B5EF4-FFF2-40B4-BE49-F238E27FC236}">
                      <a16:creationId xmlns:a16="http://schemas.microsoft.com/office/drawing/2014/main" id="{9C57478F-63C5-7EE3-F6AA-ACEF4C7E960C}"/>
                    </a:ext>
                  </a:extLst>
                </p14:cNvPr>
                <p14:cNvContentPartPr/>
                <p14:nvPr/>
              </p14:nvContentPartPr>
              <p14:xfrm>
                <a:off x="2406636" y="2572508"/>
                <a:ext cx="677160" cy="29160"/>
              </p14:xfrm>
            </p:contentPart>
          </mc:Choice>
          <mc:Fallback>
            <p:pic>
              <p:nvPicPr>
                <p:cNvPr id="60" name="Ink 59">
                  <a:extLst>
                    <a:ext uri="{FF2B5EF4-FFF2-40B4-BE49-F238E27FC236}">
                      <a16:creationId xmlns:a16="http://schemas.microsoft.com/office/drawing/2014/main" id="{9C57478F-63C5-7EE3-F6AA-ACEF4C7E960C}"/>
                    </a:ext>
                  </a:extLst>
                </p:cNvPr>
                <p:cNvPicPr/>
                <p:nvPr/>
              </p:nvPicPr>
              <p:blipFill>
                <a:blip r:embed="rId81"/>
                <a:stretch>
                  <a:fillRect/>
                </a:stretch>
              </p:blipFill>
              <p:spPr>
                <a:xfrm>
                  <a:off x="2388996" y="2554868"/>
                  <a:ext cx="712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710BA10D-08A4-9C53-8636-F7DD3FC2A609}"/>
                    </a:ext>
                  </a:extLst>
                </p14:cNvPr>
                <p14:cNvContentPartPr/>
                <p14:nvPr/>
              </p14:nvContentPartPr>
              <p14:xfrm>
                <a:off x="1569276" y="2547308"/>
                <a:ext cx="771120" cy="60480"/>
              </p14:xfrm>
            </p:contentPart>
          </mc:Choice>
          <mc:Fallback>
            <p:pic>
              <p:nvPicPr>
                <p:cNvPr id="62" name="Ink 61">
                  <a:extLst>
                    <a:ext uri="{FF2B5EF4-FFF2-40B4-BE49-F238E27FC236}">
                      <a16:creationId xmlns:a16="http://schemas.microsoft.com/office/drawing/2014/main" id="{710BA10D-08A4-9C53-8636-F7DD3FC2A609}"/>
                    </a:ext>
                  </a:extLst>
                </p:cNvPr>
                <p:cNvPicPr/>
                <p:nvPr/>
              </p:nvPicPr>
              <p:blipFill>
                <a:blip r:embed="rId83"/>
                <a:stretch>
                  <a:fillRect/>
                </a:stretch>
              </p:blipFill>
              <p:spPr>
                <a:xfrm>
                  <a:off x="1551636" y="2529308"/>
                  <a:ext cx="806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Ink 62">
                  <a:extLst>
                    <a:ext uri="{FF2B5EF4-FFF2-40B4-BE49-F238E27FC236}">
                      <a16:creationId xmlns:a16="http://schemas.microsoft.com/office/drawing/2014/main" id="{7C132C0F-B804-7C10-5F97-28F8E70E0885}"/>
                    </a:ext>
                  </a:extLst>
                </p14:cNvPr>
                <p14:cNvContentPartPr/>
                <p14:nvPr/>
              </p14:nvContentPartPr>
              <p14:xfrm>
                <a:off x="741996" y="2522468"/>
                <a:ext cx="634680" cy="69840"/>
              </p14:xfrm>
            </p:contentPart>
          </mc:Choice>
          <mc:Fallback>
            <p:pic>
              <p:nvPicPr>
                <p:cNvPr id="63" name="Ink 62">
                  <a:extLst>
                    <a:ext uri="{FF2B5EF4-FFF2-40B4-BE49-F238E27FC236}">
                      <a16:creationId xmlns:a16="http://schemas.microsoft.com/office/drawing/2014/main" id="{7C132C0F-B804-7C10-5F97-28F8E70E0885}"/>
                    </a:ext>
                  </a:extLst>
                </p:cNvPr>
                <p:cNvPicPr/>
                <p:nvPr/>
              </p:nvPicPr>
              <p:blipFill>
                <a:blip r:embed="rId85"/>
                <a:stretch>
                  <a:fillRect/>
                </a:stretch>
              </p:blipFill>
              <p:spPr>
                <a:xfrm>
                  <a:off x="724356" y="2504468"/>
                  <a:ext cx="670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7" name="Ink 76">
                  <a:extLst>
                    <a:ext uri="{FF2B5EF4-FFF2-40B4-BE49-F238E27FC236}">
                      <a16:creationId xmlns:a16="http://schemas.microsoft.com/office/drawing/2014/main" id="{5DEB654F-0428-B0A7-9B2B-C1868BDD81A7}"/>
                    </a:ext>
                  </a:extLst>
                </p14:cNvPr>
                <p14:cNvContentPartPr/>
                <p14:nvPr/>
              </p14:nvContentPartPr>
              <p14:xfrm>
                <a:off x="3795516" y="2496188"/>
                <a:ext cx="1685880" cy="98280"/>
              </p14:xfrm>
            </p:contentPart>
          </mc:Choice>
          <mc:Fallback>
            <p:pic>
              <p:nvPicPr>
                <p:cNvPr id="77" name="Ink 76">
                  <a:extLst>
                    <a:ext uri="{FF2B5EF4-FFF2-40B4-BE49-F238E27FC236}">
                      <a16:creationId xmlns:a16="http://schemas.microsoft.com/office/drawing/2014/main" id="{5DEB654F-0428-B0A7-9B2B-C1868BDD81A7}"/>
                    </a:ext>
                  </a:extLst>
                </p:cNvPr>
                <p:cNvPicPr/>
                <p:nvPr/>
              </p:nvPicPr>
              <p:blipFill>
                <a:blip r:embed="rId87"/>
                <a:stretch>
                  <a:fillRect/>
                </a:stretch>
              </p:blipFill>
              <p:spPr>
                <a:xfrm>
                  <a:off x="3777516" y="2478188"/>
                  <a:ext cx="1721520" cy="133920"/>
                </a:xfrm>
                <a:prstGeom prst="rect">
                  <a:avLst/>
                </a:prstGeom>
              </p:spPr>
            </p:pic>
          </mc:Fallback>
        </mc:AlternateContent>
      </p:grpSp>
      <p:grpSp>
        <p:nvGrpSpPr>
          <p:cNvPr id="101" name="Group 100">
            <a:extLst>
              <a:ext uri="{FF2B5EF4-FFF2-40B4-BE49-F238E27FC236}">
                <a16:creationId xmlns:a16="http://schemas.microsoft.com/office/drawing/2014/main" id="{E657B48E-6992-343F-C82A-1C5137B5E90F}"/>
              </a:ext>
            </a:extLst>
          </p:cNvPr>
          <p:cNvGrpSpPr/>
          <p:nvPr/>
        </p:nvGrpSpPr>
        <p:grpSpPr>
          <a:xfrm>
            <a:off x="979956" y="2892908"/>
            <a:ext cx="2887920" cy="126360"/>
            <a:chOff x="979956" y="2892908"/>
            <a:chExt cx="2887920" cy="126360"/>
          </a:xfrm>
        </p:grpSpPr>
        <mc:AlternateContent xmlns:mc="http://schemas.openxmlformats.org/markup-compatibility/2006">
          <mc:Choice xmlns:p14="http://schemas.microsoft.com/office/powerpoint/2010/main" Requires="p14">
            <p:contentPart p14:bwMode="auto" r:id="rId88">
              <p14:nvContentPartPr>
                <p14:cNvPr id="79" name="Ink 78">
                  <a:extLst>
                    <a:ext uri="{FF2B5EF4-FFF2-40B4-BE49-F238E27FC236}">
                      <a16:creationId xmlns:a16="http://schemas.microsoft.com/office/drawing/2014/main" id="{8619900A-3207-76D0-DB4B-1E027811A3FD}"/>
                    </a:ext>
                  </a:extLst>
                </p14:cNvPr>
                <p14:cNvContentPartPr/>
                <p14:nvPr/>
              </p14:nvContentPartPr>
              <p14:xfrm>
                <a:off x="3339036" y="2933588"/>
                <a:ext cx="528840" cy="53640"/>
              </p14:xfrm>
            </p:contentPart>
          </mc:Choice>
          <mc:Fallback>
            <p:pic>
              <p:nvPicPr>
                <p:cNvPr id="79" name="Ink 78">
                  <a:extLst>
                    <a:ext uri="{FF2B5EF4-FFF2-40B4-BE49-F238E27FC236}">
                      <a16:creationId xmlns:a16="http://schemas.microsoft.com/office/drawing/2014/main" id="{8619900A-3207-76D0-DB4B-1E027811A3FD}"/>
                    </a:ext>
                  </a:extLst>
                </p:cNvPr>
                <p:cNvPicPr/>
                <p:nvPr/>
              </p:nvPicPr>
              <p:blipFill>
                <a:blip r:embed="rId89"/>
                <a:stretch>
                  <a:fillRect/>
                </a:stretch>
              </p:blipFill>
              <p:spPr>
                <a:xfrm>
                  <a:off x="3321036" y="2915588"/>
                  <a:ext cx="564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0" name="Ink 79">
                  <a:extLst>
                    <a:ext uri="{FF2B5EF4-FFF2-40B4-BE49-F238E27FC236}">
                      <a16:creationId xmlns:a16="http://schemas.microsoft.com/office/drawing/2014/main" id="{C9EE79A8-E982-B115-5C0C-3696367170EA}"/>
                    </a:ext>
                  </a:extLst>
                </p14:cNvPr>
                <p14:cNvContentPartPr/>
                <p14:nvPr/>
              </p14:nvContentPartPr>
              <p14:xfrm>
                <a:off x="2349396" y="2957348"/>
                <a:ext cx="858960" cy="37080"/>
              </p14:xfrm>
            </p:contentPart>
          </mc:Choice>
          <mc:Fallback>
            <p:pic>
              <p:nvPicPr>
                <p:cNvPr id="80" name="Ink 79">
                  <a:extLst>
                    <a:ext uri="{FF2B5EF4-FFF2-40B4-BE49-F238E27FC236}">
                      <a16:creationId xmlns:a16="http://schemas.microsoft.com/office/drawing/2014/main" id="{C9EE79A8-E982-B115-5C0C-3696367170EA}"/>
                    </a:ext>
                  </a:extLst>
                </p:cNvPr>
                <p:cNvPicPr/>
                <p:nvPr/>
              </p:nvPicPr>
              <p:blipFill>
                <a:blip r:embed="rId91"/>
                <a:stretch>
                  <a:fillRect/>
                </a:stretch>
              </p:blipFill>
              <p:spPr>
                <a:xfrm>
                  <a:off x="2331756" y="2939348"/>
                  <a:ext cx="894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1" name="Ink 80">
                  <a:extLst>
                    <a:ext uri="{FF2B5EF4-FFF2-40B4-BE49-F238E27FC236}">
                      <a16:creationId xmlns:a16="http://schemas.microsoft.com/office/drawing/2014/main" id="{79AA0C02-1F4C-A2A8-150E-CD04CC11A1BE}"/>
                    </a:ext>
                  </a:extLst>
                </p14:cNvPr>
                <p14:cNvContentPartPr/>
                <p14:nvPr/>
              </p14:nvContentPartPr>
              <p14:xfrm>
                <a:off x="1681596" y="2955188"/>
                <a:ext cx="635400" cy="64080"/>
              </p14:xfrm>
            </p:contentPart>
          </mc:Choice>
          <mc:Fallback>
            <p:pic>
              <p:nvPicPr>
                <p:cNvPr id="81" name="Ink 80">
                  <a:extLst>
                    <a:ext uri="{FF2B5EF4-FFF2-40B4-BE49-F238E27FC236}">
                      <a16:creationId xmlns:a16="http://schemas.microsoft.com/office/drawing/2014/main" id="{79AA0C02-1F4C-A2A8-150E-CD04CC11A1BE}"/>
                    </a:ext>
                  </a:extLst>
                </p:cNvPr>
                <p:cNvPicPr/>
                <p:nvPr/>
              </p:nvPicPr>
              <p:blipFill>
                <a:blip r:embed="rId93"/>
                <a:stretch>
                  <a:fillRect/>
                </a:stretch>
              </p:blipFill>
              <p:spPr>
                <a:xfrm>
                  <a:off x="1663596" y="2937188"/>
                  <a:ext cx="671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3" name="Ink 82">
                  <a:extLst>
                    <a:ext uri="{FF2B5EF4-FFF2-40B4-BE49-F238E27FC236}">
                      <a16:creationId xmlns:a16="http://schemas.microsoft.com/office/drawing/2014/main" id="{EC27C5F5-F068-25DE-E142-3DA3971267C1}"/>
                    </a:ext>
                  </a:extLst>
                </p14:cNvPr>
                <p14:cNvContentPartPr/>
                <p14:nvPr/>
              </p14:nvContentPartPr>
              <p14:xfrm>
                <a:off x="979956" y="2951588"/>
                <a:ext cx="708480" cy="60120"/>
              </p14:xfrm>
            </p:contentPart>
          </mc:Choice>
          <mc:Fallback>
            <p:pic>
              <p:nvPicPr>
                <p:cNvPr id="83" name="Ink 82">
                  <a:extLst>
                    <a:ext uri="{FF2B5EF4-FFF2-40B4-BE49-F238E27FC236}">
                      <a16:creationId xmlns:a16="http://schemas.microsoft.com/office/drawing/2014/main" id="{EC27C5F5-F068-25DE-E142-3DA3971267C1}"/>
                    </a:ext>
                  </a:extLst>
                </p:cNvPr>
                <p:cNvPicPr/>
                <p:nvPr/>
              </p:nvPicPr>
              <p:blipFill>
                <a:blip r:embed="rId95"/>
                <a:stretch>
                  <a:fillRect/>
                </a:stretch>
              </p:blipFill>
              <p:spPr>
                <a:xfrm>
                  <a:off x="961956" y="2933588"/>
                  <a:ext cx="744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0" name="Ink 99">
                  <a:extLst>
                    <a:ext uri="{FF2B5EF4-FFF2-40B4-BE49-F238E27FC236}">
                      <a16:creationId xmlns:a16="http://schemas.microsoft.com/office/drawing/2014/main" id="{6FA22219-1EC5-13A9-07CF-BCAAA31CE4BB}"/>
                    </a:ext>
                  </a:extLst>
                </p14:cNvPr>
                <p14:cNvContentPartPr/>
                <p14:nvPr/>
              </p14:nvContentPartPr>
              <p14:xfrm>
                <a:off x="2514636" y="2892908"/>
                <a:ext cx="1307520" cy="54000"/>
              </p14:xfrm>
            </p:contentPart>
          </mc:Choice>
          <mc:Fallback>
            <p:pic>
              <p:nvPicPr>
                <p:cNvPr id="100" name="Ink 99">
                  <a:extLst>
                    <a:ext uri="{FF2B5EF4-FFF2-40B4-BE49-F238E27FC236}">
                      <a16:creationId xmlns:a16="http://schemas.microsoft.com/office/drawing/2014/main" id="{6FA22219-1EC5-13A9-07CF-BCAAA31CE4BB}"/>
                    </a:ext>
                  </a:extLst>
                </p:cNvPr>
                <p:cNvPicPr/>
                <p:nvPr/>
              </p:nvPicPr>
              <p:blipFill>
                <a:blip r:embed="rId97"/>
                <a:stretch>
                  <a:fillRect/>
                </a:stretch>
              </p:blipFill>
              <p:spPr>
                <a:xfrm>
                  <a:off x="2496636" y="2874908"/>
                  <a:ext cx="1343160" cy="89640"/>
                </a:xfrm>
                <a:prstGeom prst="rect">
                  <a:avLst/>
                </a:prstGeom>
              </p:spPr>
            </p:pic>
          </mc:Fallback>
        </mc:AlternateContent>
      </p:grpSp>
      <p:grpSp>
        <p:nvGrpSpPr>
          <p:cNvPr id="103" name="Group 102">
            <a:extLst>
              <a:ext uri="{FF2B5EF4-FFF2-40B4-BE49-F238E27FC236}">
                <a16:creationId xmlns:a16="http://schemas.microsoft.com/office/drawing/2014/main" id="{8C064E19-393C-2CA3-5404-48A555B81790}"/>
              </a:ext>
            </a:extLst>
          </p:cNvPr>
          <p:cNvGrpSpPr/>
          <p:nvPr/>
        </p:nvGrpSpPr>
        <p:grpSpPr>
          <a:xfrm>
            <a:off x="2412756" y="3366308"/>
            <a:ext cx="6805800" cy="110160"/>
            <a:chOff x="2412756" y="3366308"/>
            <a:chExt cx="6805800" cy="110160"/>
          </a:xfrm>
        </p:grpSpPr>
        <mc:AlternateContent xmlns:mc="http://schemas.openxmlformats.org/markup-compatibility/2006">
          <mc:Choice xmlns:p14="http://schemas.microsoft.com/office/powerpoint/2010/main" Requires="p14">
            <p:contentPart p14:bwMode="auto" r:id="rId98">
              <p14:nvContentPartPr>
                <p14:cNvPr id="85" name="Ink 84">
                  <a:extLst>
                    <a:ext uri="{FF2B5EF4-FFF2-40B4-BE49-F238E27FC236}">
                      <a16:creationId xmlns:a16="http://schemas.microsoft.com/office/drawing/2014/main" id="{5FC17D8D-52BA-C429-7333-40158545F4C5}"/>
                    </a:ext>
                  </a:extLst>
                </p14:cNvPr>
                <p14:cNvContentPartPr/>
                <p14:nvPr/>
              </p14:nvContentPartPr>
              <p14:xfrm>
                <a:off x="8617716" y="3377468"/>
                <a:ext cx="600840" cy="41400"/>
              </p14:xfrm>
            </p:contentPart>
          </mc:Choice>
          <mc:Fallback>
            <p:pic>
              <p:nvPicPr>
                <p:cNvPr id="85" name="Ink 84">
                  <a:extLst>
                    <a:ext uri="{FF2B5EF4-FFF2-40B4-BE49-F238E27FC236}">
                      <a16:creationId xmlns:a16="http://schemas.microsoft.com/office/drawing/2014/main" id="{5FC17D8D-52BA-C429-7333-40158545F4C5}"/>
                    </a:ext>
                  </a:extLst>
                </p:cNvPr>
                <p:cNvPicPr/>
                <p:nvPr/>
              </p:nvPicPr>
              <p:blipFill>
                <a:blip r:embed="rId99"/>
                <a:stretch>
                  <a:fillRect/>
                </a:stretch>
              </p:blipFill>
              <p:spPr>
                <a:xfrm>
                  <a:off x="8599716" y="3359468"/>
                  <a:ext cx="636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6" name="Ink 85">
                  <a:extLst>
                    <a:ext uri="{FF2B5EF4-FFF2-40B4-BE49-F238E27FC236}">
                      <a16:creationId xmlns:a16="http://schemas.microsoft.com/office/drawing/2014/main" id="{7463C7BE-6905-393D-F246-CD9E39B2B905}"/>
                    </a:ext>
                  </a:extLst>
                </p14:cNvPr>
                <p14:cNvContentPartPr/>
                <p14:nvPr/>
              </p14:nvContentPartPr>
              <p14:xfrm>
                <a:off x="7719876" y="3442628"/>
                <a:ext cx="610200" cy="33840"/>
              </p14:xfrm>
            </p:contentPart>
          </mc:Choice>
          <mc:Fallback>
            <p:pic>
              <p:nvPicPr>
                <p:cNvPr id="86" name="Ink 85">
                  <a:extLst>
                    <a:ext uri="{FF2B5EF4-FFF2-40B4-BE49-F238E27FC236}">
                      <a16:creationId xmlns:a16="http://schemas.microsoft.com/office/drawing/2014/main" id="{7463C7BE-6905-393D-F246-CD9E39B2B905}"/>
                    </a:ext>
                  </a:extLst>
                </p:cNvPr>
                <p:cNvPicPr/>
                <p:nvPr/>
              </p:nvPicPr>
              <p:blipFill>
                <a:blip r:embed="rId101"/>
                <a:stretch>
                  <a:fillRect/>
                </a:stretch>
              </p:blipFill>
              <p:spPr>
                <a:xfrm>
                  <a:off x="7702236" y="3424628"/>
                  <a:ext cx="645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8" name="Ink 87">
                  <a:extLst>
                    <a:ext uri="{FF2B5EF4-FFF2-40B4-BE49-F238E27FC236}">
                      <a16:creationId xmlns:a16="http://schemas.microsoft.com/office/drawing/2014/main" id="{6D49D7BA-AF66-7240-2793-5B65F39FA118}"/>
                    </a:ext>
                  </a:extLst>
                </p14:cNvPr>
                <p14:cNvContentPartPr/>
                <p14:nvPr/>
              </p14:nvContentPartPr>
              <p14:xfrm>
                <a:off x="6978636" y="3430748"/>
                <a:ext cx="574200" cy="27000"/>
              </p14:xfrm>
            </p:contentPart>
          </mc:Choice>
          <mc:Fallback>
            <p:pic>
              <p:nvPicPr>
                <p:cNvPr id="88" name="Ink 87">
                  <a:extLst>
                    <a:ext uri="{FF2B5EF4-FFF2-40B4-BE49-F238E27FC236}">
                      <a16:creationId xmlns:a16="http://schemas.microsoft.com/office/drawing/2014/main" id="{6D49D7BA-AF66-7240-2793-5B65F39FA118}"/>
                    </a:ext>
                  </a:extLst>
                </p:cNvPr>
                <p:cNvPicPr/>
                <p:nvPr/>
              </p:nvPicPr>
              <p:blipFill>
                <a:blip r:embed="rId103"/>
                <a:stretch>
                  <a:fillRect/>
                </a:stretch>
              </p:blipFill>
              <p:spPr>
                <a:xfrm>
                  <a:off x="6960996" y="3412748"/>
                  <a:ext cx="609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0" name="Ink 89">
                  <a:extLst>
                    <a:ext uri="{FF2B5EF4-FFF2-40B4-BE49-F238E27FC236}">
                      <a16:creationId xmlns:a16="http://schemas.microsoft.com/office/drawing/2014/main" id="{CB3B6FA0-2660-4A0E-51C0-073B9C077BFF}"/>
                    </a:ext>
                  </a:extLst>
                </p14:cNvPr>
                <p14:cNvContentPartPr/>
                <p14:nvPr/>
              </p14:nvContentPartPr>
              <p14:xfrm>
                <a:off x="5752836" y="3410588"/>
                <a:ext cx="1004400" cy="36000"/>
              </p14:xfrm>
            </p:contentPart>
          </mc:Choice>
          <mc:Fallback>
            <p:pic>
              <p:nvPicPr>
                <p:cNvPr id="90" name="Ink 89">
                  <a:extLst>
                    <a:ext uri="{FF2B5EF4-FFF2-40B4-BE49-F238E27FC236}">
                      <a16:creationId xmlns:a16="http://schemas.microsoft.com/office/drawing/2014/main" id="{CB3B6FA0-2660-4A0E-51C0-073B9C077BFF}"/>
                    </a:ext>
                  </a:extLst>
                </p:cNvPr>
                <p:cNvPicPr/>
                <p:nvPr/>
              </p:nvPicPr>
              <p:blipFill>
                <a:blip r:embed="rId105"/>
                <a:stretch>
                  <a:fillRect/>
                </a:stretch>
              </p:blipFill>
              <p:spPr>
                <a:xfrm>
                  <a:off x="5735196" y="3392948"/>
                  <a:ext cx="1040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2" name="Ink 91">
                  <a:extLst>
                    <a:ext uri="{FF2B5EF4-FFF2-40B4-BE49-F238E27FC236}">
                      <a16:creationId xmlns:a16="http://schemas.microsoft.com/office/drawing/2014/main" id="{9C3591D3-2458-4F8B-22D0-257093EB2F22}"/>
                    </a:ext>
                  </a:extLst>
                </p14:cNvPr>
                <p14:cNvContentPartPr/>
                <p14:nvPr/>
              </p14:nvContentPartPr>
              <p14:xfrm>
                <a:off x="5148036" y="3426428"/>
                <a:ext cx="437040" cy="48240"/>
              </p14:xfrm>
            </p:contentPart>
          </mc:Choice>
          <mc:Fallback>
            <p:pic>
              <p:nvPicPr>
                <p:cNvPr id="92" name="Ink 91">
                  <a:extLst>
                    <a:ext uri="{FF2B5EF4-FFF2-40B4-BE49-F238E27FC236}">
                      <a16:creationId xmlns:a16="http://schemas.microsoft.com/office/drawing/2014/main" id="{9C3591D3-2458-4F8B-22D0-257093EB2F22}"/>
                    </a:ext>
                  </a:extLst>
                </p:cNvPr>
                <p:cNvPicPr/>
                <p:nvPr/>
              </p:nvPicPr>
              <p:blipFill>
                <a:blip r:embed="rId107"/>
                <a:stretch>
                  <a:fillRect/>
                </a:stretch>
              </p:blipFill>
              <p:spPr>
                <a:xfrm>
                  <a:off x="5130396" y="3408428"/>
                  <a:ext cx="472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4" name="Ink 93">
                  <a:extLst>
                    <a:ext uri="{FF2B5EF4-FFF2-40B4-BE49-F238E27FC236}">
                      <a16:creationId xmlns:a16="http://schemas.microsoft.com/office/drawing/2014/main" id="{37D12BE9-2994-EB98-198A-D0AD31642BC3}"/>
                    </a:ext>
                  </a:extLst>
                </p14:cNvPr>
                <p14:cNvContentPartPr/>
                <p14:nvPr/>
              </p14:nvContentPartPr>
              <p14:xfrm>
                <a:off x="4057596" y="3417428"/>
                <a:ext cx="858960" cy="38880"/>
              </p14:xfrm>
            </p:contentPart>
          </mc:Choice>
          <mc:Fallback>
            <p:pic>
              <p:nvPicPr>
                <p:cNvPr id="94" name="Ink 93">
                  <a:extLst>
                    <a:ext uri="{FF2B5EF4-FFF2-40B4-BE49-F238E27FC236}">
                      <a16:creationId xmlns:a16="http://schemas.microsoft.com/office/drawing/2014/main" id="{37D12BE9-2994-EB98-198A-D0AD31642BC3}"/>
                    </a:ext>
                  </a:extLst>
                </p:cNvPr>
                <p:cNvPicPr/>
                <p:nvPr/>
              </p:nvPicPr>
              <p:blipFill>
                <a:blip r:embed="rId109"/>
                <a:stretch>
                  <a:fillRect/>
                </a:stretch>
              </p:blipFill>
              <p:spPr>
                <a:xfrm>
                  <a:off x="4039596" y="3399428"/>
                  <a:ext cx="894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6" name="Ink 95">
                  <a:extLst>
                    <a:ext uri="{FF2B5EF4-FFF2-40B4-BE49-F238E27FC236}">
                      <a16:creationId xmlns:a16="http://schemas.microsoft.com/office/drawing/2014/main" id="{ABAF0CB7-3C9C-A4C8-A2FA-AD96FBFC227B}"/>
                    </a:ext>
                  </a:extLst>
                </p14:cNvPr>
                <p14:cNvContentPartPr/>
                <p14:nvPr/>
              </p14:nvContentPartPr>
              <p14:xfrm>
                <a:off x="3331476" y="3442628"/>
                <a:ext cx="596520" cy="17280"/>
              </p14:xfrm>
            </p:contentPart>
          </mc:Choice>
          <mc:Fallback>
            <p:pic>
              <p:nvPicPr>
                <p:cNvPr id="96" name="Ink 95">
                  <a:extLst>
                    <a:ext uri="{FF2B5EF4-FFF2-40B4-BE49-F238E27FC236}">
                      <a16:creationId xmlns:a16="http://schemas.microsoft.com/office/drawing/2014/main" id="{ABAF0CB7-3C9C-A4C8-A2FA-AD96FBFC227B}"/>
                    </a:ext>
                  </a:extLst>
                </p:cNvPr>
                <p:cNvPicPr/>
                <p:nvPr/>
              </p:nvPicPr>
              <p:blipFill>
                <a:blip r:embed="rId111"/>
                <a:stretch>
                  <a:fillRect/>
                </a:stretch>
              </p:blipFill>
              <p:spPr>
                <a:xfrm>
                  <a:off x="3313836" y="3424628"/>
                  <a:ext cx="632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8" name="Ink 97">
                  <a:extLst>
                    <a:ext uri="{FF2B5EF4-FFF2-40B4-BE49-F238E27FC236}">
                      <a16:creationId xmlns:a16="http://schemas.microsoft.com/office/drawing/2014/main" id="{1B2A3E73-DE2D-769E-D027-153680E06875}"/>
                    </a:ext>
                  </a:extLst>
                </p14:cNvPr>
                <p14:cNvContentPartPr/>
                <p14:nvPr/>
              </p14:nvContentPartPr>
              <p14:xfrm>
                <a:off x="2412756" y="3422468"/>
                <a:ext cx="774720" cy="44640"/>
              </p14:xfrm>
            </p:contentPart>
          </mc:Choice>
          <mc:Fallback>
            <p:pic>
              <p:nvPicPr>
                <p:cNvPr id="98" name="Ink 97">
                  <a:extLst>
                    <a:ext uri="{FF2B5EF4-FFF2-40B4-BE49-F238E27FC236}">
                      <a16:creationId xmlns:a16="http://schemas.microsoft.com/office/drawing/2014/main" id="{1B2A3E73-DE2D-769E-D027-153680E06875}"/>
                    </a:ext>
                  </a:extLst>
                </p:cNvPr>
                <p:cNvPicPr/>
                <p:nvPr/>
              </p:nvPicPr>
              <p:blipFill>
                <a:blip r:embed="rId113"/>
                <a:stretch>
                  <a:fillRect/>
                </a:stretch>
              </p:blipFill>
              <p:spPr>
                <a:xfrm>
                  <a:off x="2394756" y="3404468"/>
                  <a:ext cx="810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2" name="Ink 101">
                  <a:extLst>
                    <a:ext uri="{FF2B5EF4-FFF2-40B4-BE49-F238E27FC236}">
                      <a16:creationId xmlns:a16="http://schemas.microsoft.com/office/drawing/2014/main" id="{04DAE0B2-FEB7-209D-8AFC-7BDA46D6B07D}"/>
                    </a:ext>
                  </a:extLst>
                </p14:cNvPr>
                <p14:cNvContentPartPr/>
                <p14:nvPr/>
              </p14:nvContentPartPr>
              <p14:xfrm>
                <a:off x="5103036" y="3366308"/>
                <a:ext cx="2300400" cy="90360"/>
              </p14:xfrm>
            </p:contentPart>
          </mc:Choice>
          <mc:Fallback>
            <p:pic>
              <p:nvPicPr>
                <p:cNvPr id="102" name="Ink 101">
                  <a:extLst>
                    <a:ext uri="{FF2B5EF4-FFF2-40B4-BE49-F238E27FC236}">
                      <a16:creationId xmlns:a16="http://schemas.microsoft.com/office/drawing/2014/main" id="{04DAE0B2-FEB7-209D-8AFC-7BDA46D6B07D}"/>
                    </a:ext>
                  </a:extLst>
                </p:cNvPr>
                <p:cNvPicPr/>
                <p:nvPr/>
              </p:nvPicPr>
              <p:blipFill>
                <a:blip r:embed="rId115"/>
                <a:stretch>
                  <a:fillRect/>
                </a:stretch>
              </p:blipFill>
              <p:spPr>
                <a:xfrm>
                  <a:off x="5085036" y="3348308"/>
                  <a:ext cx="2336040" cy="126000"/>
                </a:xfrm>
                <a:prstGeom prst="rect">
                  <a:avLst/>
                </a:prstGeom>
              </p:spPr>
            </p:pic>
          </mc:Fallback>
        </mc:AlternateContent>
      </p:grpSp>
      <p:grpSp>
        <p:nvGrpSpPr>
          <p:cNvPr id="107" name="Group 106">
            <a:extLst>
              <a:ext uri="{FF2B5EF4-FFF2-40B4-BE49-F238E27FC236}">
                <a16:creationId xmlns:a16="http://schemas.microsoft.com/office/drawing/2014/main" id="{FDA7DFB1-F6AD-AA42-8070-CE6735FDAA99}"/>
              </a:ext>
            </a:extLst>
          </p:cNvPr>
          <p:cNvGrpSpPr/>
          <p:nvPr/>
        </p:nvGrpSpPr>
        <p:grpSpPr>
          <a:xfrm>
            <a:off x="405036" y="3379268"/>
            <a:ext cx="1627200" cy="86040"/>
            <a:chOff x="405036" y="3379268"/>
            <a:chExt cx="1627200" cy="86040"/>
          </a:xfrm>
        </p:grpSpPr>
        <mc:AlternateContent xmlns:mc="http://schemas.openxmlformats.org/markup-compatibility/2006">
          <mc:Choice xmlns:p14="http://schemas.microsoft.com/office/powerpoint/2010/main" Requires="p14">
            <p:contentPart p14:bwMode="auto" r:id="rId116">
              <p14:nvContentPartPr>
                <p14:cNvPr id="104" name="Ink 103">
                  <a:extLst>
                    <a:ext uri="{FF2B5EF4-FFF2-40B4-BE49-F238E27FC236}">
                      <a16:creationId xmlns:a16="http://schemas.microsoft.com/office/drawing/2014/main" id="{6F0008CE-56C0-10BC-8A3B-2ABAFEC1ED18}"/>
                    </a:ext>
                  </a:extLst>
                </p14:cNvPr>
                <p14:cNvContentPartPr/>
                <p14:nvPr/>
              </p14:nvContentPartPr>
              <p14:xfrm>
                <a:off x="1962396" y="3379268"/>
                <a:ext cx="8640" cy="34920"/>
              </p14:xfrm>
            </p:contentPart>
          </mc:Choice>
          <mc:Fallback>
            <p:pic>
              <p:nvPicPr>
                <p:cNvPr id="104" name="Ink 103">
                  <a:extLst>
                    <a:ext uri="{FF2B5EF4-FFF2-40B4-BE49-F238E27FC236}">
                      <a16:creationId xmlns:a16="http://schemas.microsoft.com/office/drawing/2014/main" id="{6F0008CE-56C0-10BC-8A3B-2ABAFEC1ED18}"/>
                    </a:ext>
                  </a:extLst>
                </p:cNvPr>
                <p:cNvPicPr/>
                <p:nvPr/>
              </p:nvPicPr>
              <p:blipFill>
                <a:blip r:embed="rId117"/>
                <a:stretch>
                  <a:fillRect/>
                </a:stretch>
              </p:blipFill>
              <p:spPr>
                <a:xfrm>
                  <a:off x="1944756" y="3361628"/>
                  <a:ext cx="44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5" name="Ink 104">
                  <a:extLst>
                    <a:ext uri="{FF2B5EF4-FFF2-40B4-BE49-F238E27FC236}">
                      <a16:creationId xmlns:a16="http://schemas.microsoft.com/office/drawing/2014/main" id="{0C716C6C-A175-E07D-7183-5A52C6A23911}"/>
                    </a:ext>
                  </a:extLst>
                </p14:cNvPr>
                <p14:cNvContentPartPr/>
                <p14:nvPr/>
              </p14:nvContentPartPr>
              <p14:xfrm>
                <a:off x="1031436" y="3398708"/>
                <a:ext cx="1000800" cy="43920"/>
              </p14:xfrm>
            </p:contentPart>
          </mc:Choice>
          <mc:Fallback>
            <p:pic>
              <p:nvPicPr>
                <p:cNvPr id="105" name="Ink 104">
                  <a:extLst>
                    <a:ext uri="{FF2B5EF4-FFF2-40B4-BE49-F238E27FC236}">
                      <a16:creationId xmlns:a16="http://schemas.microsoft.com/office/drawing/2014/main" id="{0C716C6C-A175-E07D-7183-5A52C6A23911}"/>
                    </a:ext>
                  </a:extLst>
                </p:cNvPr>
                <p:cNvPicPr/>
                <p:nvPr/>
              </p:nvPicPr>
              <p:blipFill>
                <a:blip r:embed="rId119"/>
                <a:stretch>
                  <a:fillRect/>
                </a:stretch>
              </p:blipFill>
              <p:spPr>
                <a:xfrm>
                  <a:off x="1013436" y="3381068"/>
                  <a:ext cx="1036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6" name="Ink 105">
                  <a:extLst>
                    <a:ext uri="{FF2B5EF4-FFF2-40B4-BE49-F238E27FC236}">
                      <a16:creationId xmlns:a16="http://schemas.microsoft.com/office/drawing/2014/main" id="{8671C556-3E95-7EDF-95AD-49DD2013623E}"/>
                    </a:ext>
                  </a:extLst>
                </p14:cNvPr>
                <p14:cNvContentPartPr/>
                <p14:nvPr/>
              </p14:nvContentPartPr>
              <p14:xfrm>
                <a:off x="405036" y="3395468"/>
                <a:ext cx="522360" cy="69840"/>
              </p14:xfrm>
            </p:contentPart>
          </mc:Choice>
          <mc:Fallback>
            <p:pic>
              <p:nvPicPr>
                <p:cNvPr id="106" name="Ink 105">
                  <a:extLst>
                    <a:ext uri="{FF2B5EF4-FFF2-40B4-BE49-F238E27FC236}">
                      <a16:creationId xmlns:a16="http://schemas.microsoft.com/office/drawing/2014/main" id="{8671C556-3E95-7EDF-95AD-49DD2013623E}"/>
                    </a:ext>
                  </a:extLst>
                </p:cNvPr>
                <p:cNvPicPr/>
                <p:nvPr/>
              </p:nvPicPr>
              <p:blipFill>
                <a:blip r:embed="rId121"/>
                <a:stretch>
                  <a:fillRect/>
                </a:stretch>
              </p:blipFill>
              <p:spPr>
                <a:xfrm>
                  <a:off x="387396" y="3377828"/>
                  <a:ext cx="558000" cy="105480"/>
                </a:xfrm>
                <a:prstGeom prst="rect">
                  <a:avLst/>
                </a:prstGeom>
              </p:spPr>
            </p:pic>
          </mc:Fallback>
        </mc:AlternateContent>
      </p:grpSp>
      <p:grpSp>
        <p:nvGrpSpPr>
          <p:cNvPr id="123" name="Group 122">
            <a:extLst>
              <a:ext uri="{FF2B5EF4-FFF2-40B4-BE49-F238E27FC236}">
                <a16:creationId xmlns:a16="http://schemas.microsoft.com/office/drawing/2014/main" id="{B57A1116-03B6-8103-F284-A5E87A229B79}"/>
              </a:ext>
            </a:extLst>
          </p:cNvPr>
          <p:cNvGrpSpPr/>
          <p:nvPr/>
        </p:nvGrpSpPr>
        <p:grpSpPr>
          <a:xfrm>
            <a:off x="675396" y="3795428"/>
            <a:ext cx="8435880" cy="164160"/>
            <a:chOff x="675396" y="3795428"/>
            <a:chExt cx="8435880" cy="164160"/>
          </a:xfrm>
        </p:grpSpPr>
        <mc:AlternateContent xmlns:mc="http://schemas.openxmlformats.org/markup-compatibility/2006">
          <mc:Choice xmlns:p14="http://schemas.microsoft.com/office/powerpoint/2010/main" Requires="p14">
            <p:contentPart p14:bwMode="auto" r:id="rId122">
              <p14:nvContentPartPr>
                <p14:cNvPr id="108" name="Ink 107">
                  <a:extLst>
                    <a:ext uri="{FF2B5EF4-FFF2-40B4-BE49-F238E27FC236}">
                      <a16:creationId xmlns:a16="http://schemas.microsoft.com/office/drawing/2014/main" id="{B13709A2-A819-6B56-2D55-B5C35B90E094}"/>
                    </a:ext>
                  </a:extLst>
                </p14:cNvPr>
                <p14:cNvContentPartPr/>
                <p14:nvPr/>
              </p14:nvContentPartPr>
              <p14:xfrm>
                <a:off x="8795196" y="3863108"/>
                <a:ext cx="316080" cy="96480"/>
              </p14:xfrm>
            </p:contentPart>
          </mc:Choice>
          <mc:Fallback>
            <p:pic>
              <p:nvPicPr>
                <p:cNvPr id="108" name="Ink 107">
                  <a:extLst>
                    <a:ext uri="{FF2B5EF4-FFF2-40B4-BE49-F238E27FC236}">
                      <a16:creationId xmlns:a16="http://schemas.microsoft.com/office/drawing/2014/main" id="{B13709A2-A819-6B56-2D55-B5C35B90E094}"/>
                    </a:ext>
                  </a:extLst>
                </p:cNvPr>
                <p:cNvPicPr/>
                <p:nvPr/>
              </p:nvPicPr>
              <p:blipFill>
                <a:blip r:embed="rId123"/>
                <a:stretch>
                  <a:fillRect/>
                </a:stretch>
              </p:blipFill>
              <p:spPr>
                <a:xfrm>
                  <a:off x="8777556" y="3845108"/>
                  <a:ext cx="351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9" name="Ink 108">
                  <a:extLst>
                    <a:ext uri="{FF2B5EF4-FFF2-40B4-BE49-F238E27FC236}">
                      <a16:creationId xmlns:a16="http://schemas.microsoft.com/office/drawing/2014/main" id="{A34E1BEC-2DD6-DDB2-0C37-EF12276BA3BD}"/>
                    </a:ext>
                  </a:extLst>
                </p14:cNvPr>
                <p14:cNvContentPartPr/>
                <p14:nvPr/>
              </p14:nvContentPartPr>
              <p14:xfrm>
                <a:off x="8100756" y="3831428"/>
                <a:ext cx="506880" cy="27360"/>
              </p14:xfrm>
            </p:contentPart>
          </mc:Choice>
          <mc:Fallback>
            <p:pic>
              <p:nvPicPr>
                <p:cNvPr id="109" name="Ink 108">
                  <a:extLst>
                    <a:ext uri="{FF2B5EF4-FFF2-40B4-BE49-F238E27FC236}">
                      <a16:creationId xmlns:a16="http://schemas.microsoft.com/office/drawing/2014/main" id="{A34E1BEC-2DD6-DDB2-0C37-EF12276BA3BD}"/>
                    </a:ext>
                  </a:extLst>
                </p:cNvPr>
                <p:cNvPicPr/>
                <p:nvPr/>
              </p:nvPicPr>
              <p:blipFill>
                <a:blip r:embed="rId125"/>
                <a:stretch>
                  <a:fillRect/>
                </a:stretch>
              </p:blipFill>
              <p:spPr>
                <a:xfrm>
                  <a:off x="8083116" y="3813788"/>
                  <a:ext cx="542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0" name="Ink 109">
                  <a:extLst>
                    <a:ext uri="{FF2B5EF4-FFF2-40B4-BE49-F238E27FC236}">
                      <a16:creationId xmlns:a16="http://schemas.microsoft.com/office/drawing/2014/main" id="{877EBC26-A84F-78AA-4F5E-0DC144B61F15}"/>
                    </a:ext>
                  </a:extLst>
                </p14:cNvPr>
                <p14:cNvContentPartPr/>
                <p14:nvPr/>
              </p14:nvContentPartPr>
              <p14:xfrm>
                <a:off x="7583436" y="3795428"/>
                <a:ext cx="384120" cy="67320"/>
              </p14:xfrm>
            </p:contentPart>
          </mc:Choice>
          <mc:Fallback>
            <p:pic>
              <p:nvPicPr>
                <p:cNvPr id="110" name="Ink 109">
                  <a:extLst>
                    <a:ext uri="{FF2B5EF4-FFF2-40B4-BE49-F238E27FC236}">
                      <a16:creationId xmlns:a16="http://schemas.microsoft.com/office/drawing/2014/main" id="{877EBC26-A84F-78AA-4F5E-0DC144B61F15}"/>
                    </a:ext>
                  </a:extLst>
                </p:cNvPr>
                <p:cNvPicPr/>
                <p:nvPr/>
              </p:nvPicPr>
              <p:blipFill>
                <a:blip r:embed="rId127"/>
                <a:stretch>
                  <a:fillRect/>
                </a:stretch>
              </p:blipFill>
              <p:spPr>
                <a:xfrm>
                  <a:off x="7565796" y="3777788"/>
                  <a:ext cx="419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1" name="Ink 110">
                  <a:extLst>
                    <a:ext uri="{FF2B5EF4-FFF2-40B4-BE49-F238E27FC236}">
                      <a16:creationId xmlns:a16="http://schemas.microsoft.com/office/drawing/2014/main" id="{A7358A7E-6F63-1BC1-9130-C888C958146C}"/>
                    </a:ext>
                  </a:extLst>
                </p14:cNvPr>
                <p14:cNvContentPartPr/>
                <p14:nvPr/>
              </p14:nvContentPartPr>
              <p14:xfrm>
                <a:off x="6678396" y="3823508"/>
                <a:ext cx="840600" cy="48960"/>
              </p14:xfrm>
            </p:contentPart>
          </mc:Choice>
          <mc:Fallback>
            <p:pic>
              <p:nvPicPr>
                <p:cNvPr id="111" name="Ink 110">
                  <a:extLst>
                    <a:ext uri="{FF2B5EF4-FFF2-40B4-BE49-F238E27FC236}">
                      <a16:creationId xmlns:a16="http://schemas.microsoft.com/office/drawing/2014/main" id="{A7358A7E-6F63-1BC1-9130-C888C958146C}"/>
                    </a:ext>
                  </a:extLst>
                </p:cNvPr>
                <p:cNvPicPr/>
                <p:nvPr/>
              </p:nvPicPr>
              <p:blipFill>
                <a:blip r:embed="rId129"/>
                <a:stretch>
                  <a:fillRect/>
                </a:stretch>
              </p:blipFill>
              <p:spPr>
                <a:xfrm>
                  <a:off x="6660756" y="3805508"/>
                  <a:ext cx="876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3" name="Ink 112">
                  <a:extLst>
                    <a:ext uri="{FF2B5EF4-FFF2-40B4-BE49-F238E27FC236}">
                      <a16:creationId xmlns:a16="http://schemas.microsoft.com/office/drawing/2014/main" id="{1AB3802B-CC00-ADB5-4EDA-5403029E2F19}"/>
                    </a:ext>
                  </a:extLst>
                </p14:cNvPr>
                <p14:cNvContentPartPr/>
                <p14:nvPr/>
              </p14:nvContentPartPr>
              <p14:xfrm>
                <a:off x="5405076" y="3866708"/>
                <a:ext cx="1216440" cy="41760"/>
              </p14:xfrm>
            </p:contentPart>
          </mc:Choice>
          <mc:Fallback>
            <p:pic>
              <p:nvPicPr>
                <p:cNvPr id="113" name="Ink 112">
                  <a:extLst>
                    <a:ext uri="{FF2B5EF4-FFF2-40B4-BE49-F238E27FC236}">
                      <a16:creationId xmlns:a16="http://schemas.microsoft.com/office/drawing/2014/main" id="{1AB3802B-CC00-ADB5-4EDA-5403029E2F19}"/>
                    </a:ext>
                  </a:extLst>
                </p:cNvPr>
                <p:cNvPicPr/>
                <p:nvPr/>
              </p:nvPicPr>
              <p:blipFill>
                <a:blip r:embed="rId131"/>
                <a:stretch>
                  <a:fillRect/>
                </a:stretch>
              </p:blipFill>
              <p:spPr>
                <a:xfrm>
                  <a:off x="5387076" y="3848708"/>
                  <a:ext cx="1252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4" name="Ink 113">
                  <a:extLst>
                    <a:ext uri="{FF2B5EF4-FFF2-40B4-BE49-F238E27FC236}">
                      <a16:creationId xmlns:a16="http://schemas.microsoft.com/office/drawing/2014/main" id="{F2AFBB2B-5B6E-8EB7-F254-FADA963681D7}"/>
                    </a:ext>
                  </a:extLst>
                </p14:cNvPr>
                <p14:cNvContentPartPr/>
                <p14:nvPr/>
              </p14:nvContentPartPr>
              <p14:xfrm>
                <a:off x="4415076" y="3855548"/>
                <a:ext cx="952920" cy="61920"/>
              </p14:xfrm>
            </p:contentPart>
          </mc:Choice>
          <mc:Fallback>
            <p:pic>
              <p:nvPicPr>
                <p:cNvPr id="114" name="Ink 113">
                  <a:extLst>
                    <a:ext uri="{FF2B5EF4-FFF2-40B4-BE49-F238E27FC236}">
                      <a16:creationId xmlns:a16="http://schemas.microsoft.com/office/drawing/2014/main" id="{F2AFBB2B-5B6E-8EB7-F254-FADA963681D7}"/>
                    </a:ext>
                  </a:extLst>
                </p:cNvPr>
                <p:cNvPicPr/>
                <p:nvPr/>
              </p:nvPicPr>
              <p:blipFill>
                <a:blip r:embed="rId133"/>
                <a:stretch>
                  <a:fillRect/>
                </a:stretch>
              </p:blipFill>
              <p:spPr>
                <a:xfrm>
                  <a:off x="4397076" y="3837908"/>
                  <a:ext cx="988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6" name="Ink 115">
                  <a:extLst>
                    <a:ext uri="{FF2B5EF4-FFF2-40B4-BE49-F238E27FC236}">
                      <a16:creationId xmlns:a16="http://schemas.microsoft.com/office/drawing/2014/main" id="{036FAE0D-BA6B-2232-1296-D4B71186A5ED}"/>
                    </a:ext>
                  </a:extLst>
                </p14:cNvPr>
                <p14:cNvContentPartPr/>
                <p14:nvPr/>
              </p14:nvContentPartPr>
              <p14:xfrm>
                <a:off x="3199356" y="3839348"/>
                <a:ext cx="1019160" cy="56160"/>
              </p14:xfrm>
            </p:contentPart>
          </mc:Choice>
          <mc:Fallback>
            <p:pic>
              <p:nvPicPr>
                <p:cNvPr id="116" name="Ink 115">
                  <a:extLst>
                    <a:ext uri="{FF2B5EF4-FFF2-40B4-BE49-F238E27FC236}">
                      <a16:creationId xmlns:a16="http://schemas.microsoft.com/office/drawing/2014/main" id="{036FAE0D-BA6B-2232-1296-D4B71186A5ED}"/>
                    </a:ext>
                  </a:extLst>
                </p:cNvPr>
                <p:cNvPicPr/>
                <p:nvPr/>
              </p:nvPicPr>
              <p:blipFill>
                <a:blip r:embed="rId135"/>
                <a:stretch>
                  <a:fillRect/>
                </a:stretch>
              </p:blipFill>
              <p:spPr>
                <a:xfrm>
                  <a:off x="3181716" y="3821708"/>
                  <a:ext cx="1054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 name="Ink 116">
                  <a:extLst>
                    <a:ext uri="{FF2B5EF4-FFF2-40B4-BE49-F238E27FC236}">
                      <a16:creationId xmlns:a16="http://schemas.microsoft.com/office/drawing/2014/main" id="{12FF05D8-3969-242B-B416-34F0CEC18F7E}"/>
                    </a:ext>
                  </a:extLst>
                </p14:cNvPr>
                <p14:cNvContentPartPr/>
                <p14:nvPr/>
              </p14:nvContentPartPr>
              <p14:xfrm>
                <a:off x="2412756" y="3821348"/>
                <a:ext cx="544320" cy="44280"/>
              </p14:xfrm>
            </p:contentPart>
          </mc:Choice>
          <mc:Fallback>
            <p:pic>
              <p:nvPicPr>
                <p:cNvPr id="117" name="Ink 116">
                  <a:extLst>
                    <a:ext uri="{FF2B5EF4-FFF2-40B4-BE49-F238E27FC236}">
                      <a16:creationId xmlns:a16="http://schemas.microsoft.com/office/drawing/2014/main" id="{12FF05D8-3969-242B-B416-34F0CEC18F7E}"/>
                    </a:ext>
                  </a:extLst>
                </p:cNvPr>
                <p:cNvPicPr/>
                <p:nvPr/>
              </p:nvPicPr>
              <p:blipFill>
                <a:blip r:embed="rId137"/>
                <a:stretch>
                  <a:fillRect/>
                </a:stretch>
              </p:blipFill>
              <p:spPr>
                <a:xfrm>
                  <a:off x="2394756" y="3803708"/>
                  <a:ext cx="579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9" name="Ink 118">
                  <a:extLst>
                    <a:ext uri="{FF2B5EF4-FFF2-40B4-BE49-F238E27FC236}">
                      <a16:creationId xmlns:a16="http://schemas.microsoft.com/office/drawing/2014/main" id="{607E2499-619E-EBB8-1D53-89ACBADB1CBD}"/>
                    </a:ext>
                  </a:extLst>
                </p14:cNvPr>
                <p14:cNvContentPartPr/>
                <p14:nvPr/>
              </p14:nvContentPartPr>
              <p14:xfrm>
                <a:off x="1832076" y="3851228"/>
                <a:ext cx="465120" cy="46800"/>
              </p14:xfrm>
            </p:contentPart>
          </mc:Choice>
          <mc:Fallback>
            <p:pic>
              <p:nvPicPr>
                <p:cNvPr id="119" name="Ink 118">
                  <a:extLst>
                    <a:ext uri="{FF2B5EF4-FFF2-40B4-BE49-F238E27FC236}">
                      <a16:creationId xmlns:a16="http://schemas.microsoft.com/office/drawing/2014/main" id="{607E2499-619E-EBB8-1D53-89ACBADB1CBD}"/>
                    </a:ext>
                  </a:extLst>
                </p:cNvPr>
                <p:cNvPicPr/>
                <p:nvPr/>
              </p:nvPicPr>
              <p:blipFill>
                <a:blip r:embed="rId139"/>
                <a:stretch>
                  <a:fillRect/>
                </a:stretch>
              </p:blipFill>
              <p:spPr>
                <a:xfrm>
                  <a:off x="1814076" y="3833228"/>
                  <a:ext cx="500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0" name="Ink 119">
                  <a:extLst>
                    <a:ext uri="{FF2B5EF4-FFF2-40B4-BE49-F238E27FC236}">
                      <a16:creationId xmlns:a16="http://schemas.microsoft.com/office/drawing/2014/main" id="{6F3F6635-3645-88ED-DC50-9346E2D11AD1}"/>
                    </a:ext>
                  </a:extLst>
                </p14:cNvPr>
                <p14:cNvContentPartPr/>
                <p14:nvPr/>
              </p14:nvContentPartPr>
              <p14:xfrm>
                <a:off x="675396" y="3807668"/>
                <a:ext cx="1027080" cy="100440"/>
              </p14:xfrm>
            </p:contentPart>
          </mc:Choice>
          <mc:Fallback>
            <p:pic>
              <p:nvPicPr>
                <p:cNvPr id="120" name="Ink 119">
                  <a:extLst>
                    <a:ext uri="{FF2B5EF4-FFF2-40B4-BE49-F238E27FC236}">
                      <a16:creationId xmlns:a16="http://schemas.microsoft.com/office/drawing/2014/main" id="{6F3F6635-3645-88ED-DC50-9346E2D11AD1}"/>
                    </a:ext>
                  </a:extLst>
                </p:cNvPr>
                <p:cNvPicPr/>
                <p:nvPr/>
              </p:nvPicPr>
              <p:blipFill>
                <a:blip r:embed="rId141"/>
                <a:stretch>
                  <a:fillRect/>
                </a:stretch>
              </p:blipFill>
              <p:spPr>
                <a:xfrm>
                  <a:off x="657396" y="3789668"/>
                  <a:ext cx="1062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2" name="Ink 121">
                  <a:extLst>
                    <a:ext uri="{FF2B5EF4-FFF2-40B4-BE49-F238E27FC236}">
                      <a16:creationId xmlns:a16="http://schemas.microsoft.com/office/drawing/2014/main" id="{62D07048-9FF0-FFA8-83F3-812737D6495A}"/>
                    </a:ext>
                  </a:extLst>
                </p14:cNvPr>
                <p14:cNvContentPartPr/>
                <p14:nvPr/>
              </p14:nvContentPartPr>
              <p14:xfrm>
                <a:off x="8043156" y="3807308"/>
                <a:ext cx="567720" cy="87840"/>
              </p14:xfrm>
            </p:contentPart>
          </mc:Choice>
          <mc:Fallback>
            <p:pic>
              <p:nvPicPr>
                <p:cNvPr id="122" name="Ink 121">
                  <a:extLst>
                    <a:ext uri="{FF2B5EF4-FFF2-40B4-BE49-F238E27FC236}">
                      <a16:creationId xmlns:a16="http://schemas.microsoft.com/office/drawing/2014/main" id="{62D07048-9FF0-FFA8-83F3-812737D6495A}"/>
                    </a:ext>
                  </a:extLst>
                </p:cNvPr>
                <p:cNvPicPr/>
                <p:nvPr/>
              </p:nvPicPr>
              <p:blipFill>
                <a:blip r:embed="rId143"/>
                <a:stretch>
                  <a:fillRect/>
                </a:stretch>
              </p:blipFill>
              <p:spPr>
                <a:xfrm>
                  <a:off x="8025516" y="3789308"/>
                  <a:ext cx="60336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24" name="Ink 123">
                <a:extLst>
                  <a:ext uri="{FF2B5EF4-FFF2-40B4-BE49-F238E27FC236}">
                    <a16:creationId xmlns:a16="http://schemas.microsoft.com/office/drawing/2014/main" id="{88D1D53C-CD61-980E-F20C-BE8454CA4575}"/>
                  </a:ext>
                </a:extLst>
              </p14:cNvPr>
              <p14:cNvContentPartPr/>
              <p14:nvPr/>
            </p14:nvContentPartPr>
            <p14:xfrm>
              <a:off x="3069396" y="3786068"/>
              <a:ext cx="2113560" cy="153720"/>
            </p14:xfrm>
          </p:contentPart>
        </mc:Choice>
        <mc:Fallback>
          <p:pic>
            <p:nvPicPr>
              <p:cNvPr id="124" name="Ink 123">
                <a:extLst>
                  <a:ext uri="{FF2B5EF4-FFF2-40B4-BE49-F238E27FC236}">
                    <a16:creationId xmlns:a16="http://schemas.microsoft.com/office/drawing/2014/main" id="{88D1D53C-CD61-980E-F20C-BE8454CA4575}"/>
                  </a:ext>
                </a:extLst>
              </p:cNvPr>
              <p:cNvPicPr/>
              <p:nvPr/>
            </p:nvPicPr>
            <p:blipFill>
              <a:blip r:embed="rId145"/>
              <a:stretch>
                <a:fillRect/>
              </a:stretch>
            </p:blipFill>
            <p:spPr>
              <a:xfrm>
                <a:off x="3051756" y="3768068"/>
                <a:ext cx="2149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5" name="Ink 124">
                <a:extLst>
                  <a:ext uri="{FF2B5EF4-FFF2-40B4-BE49-F238E27FC236}">
                    <a16:creationId xmlns:a16="http://schemas.microsoft.com/office/drawing/2014/main" id="{C5BC0691-5992-8188-8409-0041DA294214}"/>
                  </a:ext>
                </a:extLst>
              </p14:cNvPr>
              <p14:cNvContentPartPr/>
              <p14:nvPr/>
            </p14:nvContentPartPr>
            <p14:xfrm>
              <a:off x="2268036" y="665948"/>
              <a:ext cx="6618240" cy="581400"/>
            </p14:xfrm>
          </p:contentPart>
        </mc:Choice>
        <mc:Fallback>
          <p:pic>
            <p:nvPicPr>
              <p:cNvPr id="125" name="Ink 124">
                <a:extLst>
                  <a:ext uri="{FF2B5EF4-FFF2-40B4-BE49-F238E27FC236}">
                    <a16:creationId xmlns:a16="http://schemas.microsoft.com/office/drawing/2014/main" id="{C5BC0691-5992-8188-8409-0041DA294214}"/>
                  </a:ext>
                </a:extLst>
              </p:cNvPr>
              <p:cNvPicPr/>
              <p:nvPr/>
            </p:nvPicPr>
            <p:blipFill>
              <a:blip r:embed="rId147"/>
              <a:stretch>
                <a:fillRect/>
              </a:stretch>
            </p:blipFill>
            <p:spPr>
              <a:xfrm>
                <a:off x="2250396" y="647948"/>
                <a:ext cx="6653880" cy="617040"/>
              </a:xfrm>
              <a:prstGeom prst="rect">
                <a:avLst/>
              </a:prstGeom>
            </p:spPr>
          </p:pic>
        </mc:Fallback>
      </mc:AlternateContent>
      <p:grpSp>
        <p:nvGrpSpPr>
          <p:cNvPr id="128" name="Group 127">
            <a:extLst>
              <a:ext uri="{FF2B5EF4-FFF2-40B4-BE49-F238E27FC236}">
                <a16:creationId xmlns:a16="http://schemas.microsoft.com/office/drawing/2014/main" id="{CD896255-3258-2767-7E49-4386A27F7FDD}"/>
              </a:ext>
            </a:extLst>
          </p:cNvPr>
          <p:cNvGrpSpPr/>
          <p:nvPr/>
        </p:nvGrpSpPr>
        <p:grpSpPr>
          <a:xfrm>
            <a:off x="2348676" y="734708"/>
            <a:ext cx="6522840" cy="530280"/>
            <a:chOff x="2348676" y="734708"/>
            <a:chExt cx="6522840" cy="530280"/>
          </a:xfrm>
        </p:grpSpPr>
        <mc:AlternateContent xmlns:mc="http://schemas.openxmlformats.org/markup-compatibility/2006">
          <mc:Choice xmlns:p14="http://schemas.microsoft.com/office/powerpoint/2010/main" Requires="p14">
            <p:contentPart p14:bwMode="auto" r:id="rId148">
              <p14:nvContentPartPr>
                <p14:cNvPr id="14" name="Ink 13">
                  <a:extLst>
                    <a:ext uri="{FF2B5EF4-FFF2-40B4-BE49-F238E27FC236}">
                      <a16:creationId xmlns:a16="http://schemas.microsoft.com/office/drawing/2014/main" id="{68544EE6-4E01-6F95-3516-A4A3D13B8978}"/>
                    </a:ext>
                  </a:extLst>
                </p14:cNvPr>
                <p14:cNvContentPartPr/>
                <p14:nvPr/>
              </p14:nvContentPartPr>
              <p14:xfrm>
                <a:off x="3359556" y="1199468"/>
                <a:ext cx="435240" cy="57600"/>
              </p14:xfrm>
            </p:contentPart>
          </mc:Choice>
          <mc:Fallback>
            <p:pic>
              <p:nvPicPr>
                <p:cNvPr id="14" name="Ink 13">
                  <a:extLst>
                    <a:ext uri="{FF2B5EF4-FFF2-40B4-BE49-F238E27FC236}">
                      <a16:creationId xmlns:a16="http://schemas.microsoft.com/office/drawing/2014/main" id="{68544EE6-4E01-6F95-3516-A4A3D13B8978}"/>
                    </a:ext>
                  </a:extLst>
                </p:cNvPr>
                <p:cNvPicPr/>
                <p:nvPr/>
              </p:nvPicPr>
              <p:blipFill>
                <a:blip r:embed="rId149"/>
                <a:stretch>
                  <a:fillRect/>
                </a:stretch>
              </p:blipFill>
              <p:spPr>
                <a:xfrm>
                  <a:off x="3341556" y="1181468"/>
                  <a:ext cx="470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 name="Ink 14">
                  <a:extLst>
                    <a:ext uri="{FF2B5EF4-FFF2-40B4-BE49-F238E27FC236}">
                      <a16:creationId xmlns:a16="http://schemas.microsoft.com/office/drawing/2014/main" id="{5EBE590C-8B8B-E281-DA73-A86E61C7F3AC}"/>
                    </a:ext>
                  </a:extLst>
                </p14:cNvPr>
                <p14:cNvContentPartPr/>
                <p14:nvPr/>
              </p14:nvContentPartPr>
              <p14:xfrm>
                <a:off x="2348676" y="1212068"/>
                <a:ext cx="933120" cy="45000"/>
              </p14:xfrm>
            </p:contentPart>
          </mc:Choice>
          <mc:Fallback>
            <p:pic>
              <p:nvPicPr>
                <p:cNvPr id="15" name="Ink 14">
                  <a:extLst>
                    <a:ext uri="{FF2B5EF4-FFF2-40B4-BE49-F238E27FC236}">
                      <a16:creationId xmlns:a16="http://schemas.microsoft.com/office/drawing/2014/main" id="{5EBE590C-8B8B-E281-DA73-A86E61C7F3AC}"/>
                    </a:ext>
                  </a:extLst>
                </p:cNvPr>
                <p:cNvPicPr/>
                <p:nvPr/>
              </p:nvPicPr>
              <p:blipFill>
                <a:blip r:embed="rId151"/>
                <a:stretch>
                  <a:fillRect/>
                </a:stretch>
              </p:blipFill>
              <p:spPr>
                <a:xfrm>
                  <a:off x="2331036" y="1194428"/>
                  <a:ext cx="968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 name="Ink 3">
                  <a:extLst>
                    <a:ext uri="{FF2B5EF4-FFF2-40B4-BE49-F238E27FC236}">
                      <a16:creationId xmlns:a16="http://schemas.microsoft.com/office/drawing/2014/main" id="{54200D1B-4F02-2D47-C92E-564B15DE3A8C}"/>
                    </a:ext>
                  </a:extLst>
                </p14:cNvPr>
                <p14:cNvContentPartPr/>
                <p14:nvPr/>
              </p14:nvContentPartPr>
              <p14:xfrm>
                <a:off x="8123076" y="1180748"/>
                <a:ext cx="748440" cy="34200"/>
              </p14:xfrm>
            </p:contentPart>
          </mc:Choice>
          <mc:Fallback>
            <p:pic>
              <p:nvPicPr>
                <p:cNvPr id="4" name="Ink 3">
                  <a:extLst>
                    <a:ext uri="{FF2B5EF4-FFF2-40B4-BE49-F238E27FC236}">
                      <a16:creationId xmlns:a16="http://schemas.microsoft.com/office/drawing/2014/main" id="{54200D1B-4F02-2D47-C92E-564B15DE3A8C}"/>
                    </a:ext>
                  </a:extLst>
                </p:cNvPr>
                <p:cNvPicPr/>
                <p:nvPr/>
              </p:nvPicPr>
              <p:blipFill>
                <a:blip r:embed="rId153"/>
                <a:stretch>
                  <a:fillRect/>
                </a:stretch>
              </p:blipFill>
              <p:spPr>
                <a:xfrm>
                  <a:off x="8105076" y="1163108"/>
                  <a:ext cx="784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 name="Ink 4">
                  <a:extLst>
                    <a:ext uri="{FF2B5EF4-FFF2-40B4-BE49-F238E27FC236}">
                      <a16:creationId xmlns:a16="http://schemas.microsoft.com/office/drawing/2014/main" id="{F4D3A300-F613-A08E-C9D9-75F6723470D8}"/>
                    </a:ext>
                  </a:extLst>
                </p14:cNvPr>
                <p14:cNvContentPartPr/>
                <p14:nvPr/>
              </p14:nvContentPartPr>
              <p14:xfrm>
                <a:off x="7432236" y="1247708"/>
                <a:ext cx="531720" cy="14040"/>
              </p14:xfrm>
            </p:contentPart>
          </mc:Choice>
          <mc:Fallback>
            <p:pic>
              <p:nvPicPr>
                <p:cNvPr id="5" name="Ink 4">
                  <a:extLst>
                    <a:ext uri="{FF2B5EF4-FFF2-40B4-BE49-F238E27FC236}">
                      <a16:creationId xmlns:a16="http://schemas.microsoft.com/office/drawing/2014/main" id="{F4D3A300-F613-A08E-C9D9-75F6723470D8}"/>
                    </a:ext>
                  </a:extLst>
                </p:cNvPr>
                <p:cNvPicPr/>
                <p:nvPr/>
              </p:nvPicPr>
              <p:blipFill>
                <a:blip r:embed="rId155"/>
                <a:stretch>
                  <a:fillRect/>
                </a:stretch>
              </p:blipFill>
              <p:spPr>
                <a:xfrm>
                  <a:off x="7414596" y="1230068"/>
                  <a:ext cx="567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 name="Ink 6">
                  <a:extLst>
                    <a:ext uri="{FF2B5EF4-FFF2-40B4-BE49-F238E27FC236}">
                      <a16:creationId xmlns:a16="http://schemas.microsoft.com/office/drawing/2014/main" id="{DCACF1ED-A4E7-EF5E-F1B4-C9A277F60FEA}"/>
                    </a:ext>
                  </a:extLst>
                </p14:cNvPr>
                <p14:cNvContentPartPr/>
                <p14:nvPr/>
              </p14:nvContentPartPr>
              <p14:xfrm>
                <a:off x="6441516" y="1142588"/>
                <a:ext cx="739440" cy="122400"/>
              </p14:xfrm>
            </p:contentPart>
          </mc:Choice>
          <mc:Fallback>
            <p:pic>
              <p:nvPicPr>
                <p:cNvPr id="7" name="Ink 6">
                  <a:extLst>
                    <a:ext uri="{FF2B5EF4-FFF2-40B4-BE49-F238E27FC236}">
                      <a16:creationId xmlns:a16="http://schemas.microsoft.com/office/drawing/2014/main" id="{DCACF1ED-A4E7-EF5E-F1B4-C9A277F60FEA}"/>
                    </a:ext>
                  </a:extLst>
                </p:cNvPr>
                <p:cNvPicPr/>
                <p:nvPr/>
              </p:nvPicPr>
              <p:blipFill>
                <a:blip r:embed="rId157"/>
                <a:stretch>
                  <a:fillRect/>
                </a:stretch>
              </p:blipFill>
              <p:spPr>
                <a:xfrm>
                  <a:off x="6423516" y="1124948"/>
                  <a:ext cx="775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 name="Ink 8">
                  <a:extLst>
                    <a:ext uri="{FF2B5EF4-FFF2-40B4-BE49-F238E27FC236}">
                      <a16:creationId xmlns:a16="http://schemas.microsoft.com/office/drawing/2014/main" id="{7499D8E7-A1C0-92AF-9100-BE63D4D3322C}"/>
                    </a:ext>
                  </a:extLst>
                </p14:cNvPr>
                <p14:cNvContentPartPr/>
                <p14:nvPr/>
              </p14:nvContentPartPr>
              <p14:xfrm>
                <a:off x="5566356" y="1229708"/>
                <a:ext cx="561960" cy="27360"/>
              </p14:xfrm>
            </p:contentPart>
          </mc:Choice>
          <mc:Fallback>
            <p:pic>
              <p:nvPicPr>
                <p:cNvPr id="9" name="Ink 8">
                  <a:extLst>
                    <a:ext uri="{FF2B5EF4-FFF2-40B4-BE49-F238E27FC236}">
                      <a16:creationId xmlns:a16="http://schemas.microsoft.com/office/drawing/2014/main" id="{7499D8E7-A1C0-92AF-9100-BE63D4D3322C}"/>
                    </a:ext>
                  </a:extLst>
                </p:cNvPr>
                <p:cNvPicPr/>
                <p:nvPr/>
              </p:nvPicPr>
              <p:blipFill>
                <a:blip r:embed="rId159"/>
                <a:stretch>
                  <a:fillRect/>
                </a:stretch>
              </p:blipFill>
              <p:spPr>
                <a:xfrm>
                  <a:off x="5548716" y="1212068"/>
                  <a:ext cx="597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 name="Ink 10">
                  <a:extLst>
                    <a:ext uri="{FF2B5EF4-FFF2-40B4-BE49-F238E27FC236}">
                      <a16:creationId xmlns:a16="http://schemas.microsoft.com/office/drawing/2014/main" id="{CC0E2CF7-9B8C-DAB4-178E-907E4014E8CE}"/>
                    </a:ext>
                  </a:extLst>
                </p14:cNvPr>
                <p14:cNvContentPartPr/>
                <p14:nvPr/>
              </p14:nvContentPartPr>
              <p14:xfrm>
                <a:off x="4754916" y="1124948"/>
                <a:ext cx="434880" cy="66600"/>
              </p14:xfrm>
            </p:contentPart>
          </mc:Choice>
          <mc:Fallback>
            <p:pic>
              <p:nvPicPr>
                <p:cNvPr id="11" name="Ink 10">
                  <a:extLst>
                    <a:ext uri="{FF2B5EF4-FFF2-40B4-BE49-F238E27FC236}">
                      <a16:creationId xmlns:a16="http://schemas.microsoft.com/office/drawing/2014/main" id="{CC0E2CF7-9B8C-DAB4-178E-907E4014E8CE}"/>
                    </a:ext>
                  </a:extLst>
                </p:cNvPr>
                <p:cNvPicPr/>
                <p:nvPr/>
              </p:nvPicPr>
              <p:blipFill>
                <a:blip r:embed="rId161"/>
                <a:stretch>
                  <a:fillRect/>
                </a:stretch>
              </p:blipFill>
              <p:spPr>
                <a:xfrm>
                  <a:off x="4736916" y="1107308"/>
                  <a:ext cx="470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 name="Ink 11">
                  <a:extLst>
                    <a:ext uri="{FF2B5EF4-FFF2-40B4-BE49-F238E27FC236}">
                      <a16:creationId xmlns:a16="http://schemas.microsoft.com/office/drawing/2014/main" id="{58F35E03-ED2D-3ACC-CFFB-84195E9799A7}"/>
                    </a:ext>
                  </a:extLst>
                </p14:cNvPr>
                <p14:cNvContentPartPr/>
                <p14:nvPr/>
              </p14:nvContentPartPr>
              <p14:xfrm>
                <a:off x="3921516" y="1226108"/>
                <a:ext cx="667440" cy="36720"/>
              </p14:xfrm>
            </p:contentPart>
          </mc:Choice>
          <mc:Fallback>
            <p:pic>
              <p:nvPicPr>
                <p:cNvPr id="12" name="Ink 11">
                  <a:extLst>
                    <a:ext uri="{FF2B5EF4-FFF2-40B4-BE49-F238E27FC236}">
                      <a16:creationId xmlns:a16="http://schemas.microsoft.com/office/drawing/2014/main" id="{58F35E03-ED2D-3ACC-CFFB-84195E9799A7}"/>
                    </a:ext>
                  </a:extLst>
                </p:cNvPr>
                <p:cNvPicPr/>
                <p:nvPr/>
              </p:nvPicPr>
              <p:blipFill>
                <a:blip r:embed="rId163"/>
                <a:stretch>
                  <a:fillRect/>
                </a:stretch>
              </p:blipFill>
              <p:spPr>
                <a:xfrm>
                  <a:off x="3903876" y="1208108"/>
                  <a:ext cx="703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7" name="Ink 126">
                  <a:extLst>
                    <a:ext uri="{FF2B5EF4-FFF2-40B4-BE49-F238E27FC236}">
                      <a16:creationId xmlns:a16="http://schemas.microsoft.com/office/drawing/2014/main" id="{2002D3E0-4A59-17AF-192C-C1F2DBC1EF9D}"/>
                    </a:ext>
                  </a:extLst>
                </p14:cNvPr>
                <p14:cNvContentPartPr/>
                <p14:nvPr/>
              </p14:nvContentPartPr>
              <p14:xfrm>
                <a:off x="6166116" y="734708"/>
                <a:ext cx="2269080" cy="506160"/>
              </p14:xfrm>
            </p:contentPart>
          </mc:Choice>
          <mc:Fallback>
            <p:pic>
              <p:nvPicPr>
                <p:cNvPr id="127" name="Ink 126">
                  <a:extLst>
                    <a:ext uri="{FF2B5EF4-FFF2-40B4-BE49-F238E27FC236}">
                      <a16:creationId xmlns:a16="http://schemas.microsoft.com/office/drawing/2014/main" id="{2002D3E0-4A59-17AF-192C-C1F2DBC1EF9D}"/>
                    </a:ext>
                  </a:extLst>
                </p:cNvPr>
                <p:cNvPicPr/>
                <p:nvPr/>
              </p:nvPicPr>
              <p:blipFill>
                <a:blip r:embed="rId165"/>
                <a:stretch>
                  <a:fillRect/>
                </a:stretch>
              </p:blipFill>
              <p:spPr>
                <a:xfrm>
                  <a:off x="6148116" y="716708"/>
                  <a:ext cx="2304720" cy="541800"/>
                </a:xfrm>
                <a:prstGeom prst="rect">
                  <a:avLst/>
                </a:prstGeom>
              </p:spPr>
            </p:pic>
          </mc:Fallback>
        </mc:AlternateContent>
      </p:grpSp>
      <p:grpSp>
        <p:nvGrpSpPr>
          <p:cNvPr id="137" name="Group 136">
            <a:extLst>
              <a:ext uri="{FF2B5EF4-FFF2-40B4-BE49-F238E27FC236}">
                <a16:creationId xmlns:a16="http://schemas.microsoft.com/office/drawing/2014/main" id="{0DA6A234-75E9-4DEA-1466-930EFCD22F8C}"/>
              </a:ext>
            </a:extLst>
          </p:cNvPr>
          <p:cNvGrpSpPr/>
          <p:nvPr/>
        </p:nvGrpSpPr>
        <p:grpSpPr>
          <a:xfrm>
            <a:off x="321876" y="708428"/>
            <a:ext cx="8997480" cy="1361520"/>
            <a:chOff x="321876" y="708428"/>
            <a:chExt cx="8997480" cy="1361520"/>
          </a:xfrm>
        </p:grpSpPr>
        <mc:AlternateContent xmlns:mc="http://schemas.openxmlformats.org/markup-compatibility/2006">
          <mc:Choice xmlns:p14="http://schemas.microsoft.com/office/powerpoint/2010/main" Requires="p14">
            <p:contentPart p14:bwMode="auto" r:id="rId166">
              <p14:nvContentPartPr>
                <p14:cNvPr id="129" name="Ink 128">
                  <a:extLst>
                    <a:ext uri="{FF2B5EF4-FFF2-40B4-BE49-F238E27FC236}">
                      <a16:creationId xmlns:a16="http://schemas.microsoft.com/office/drawing/2014/main" id="{42C6EC34-F696-DE42-17AA-520A6C5ED35C}"/>
                    </a:ext>
                  </a:extLst>
                </p14:cNvPr>
                <p14:cNvContentPartPr/>
                <p14:nvPr/>
              </p14:nvContentPartPr>
              <p14:xfrm>
                <a:off x="493956" y="708428"/>
                <a:ext cx="1402920" cy="454680"/>
              </p14:xfrm>
            </p:contentPart>
          </mc:Choice>
          <mc:Fallback>
            <p:pic>
              <p:nvPicPr>
                <p:cNvPr id="129" name="Ink 128">
                  <a:extLst>
                    <a:ext uri="{FF2B5EF4-FFF2-40B4-BE49-F238E27FC236}">
                      <a16:creationId xmlns:a16="http://schemas.microsoft.com/office/drawing/2014/main" id="{42C6EC34-F696-DE42-17AA-520A6C5ED35C}"/>
                    </a:ext>
                  </a:extLst>
                </p:cNvPr>
                <p:cNvPicPr/>
                <p:nvPr/>
              </p:nvPicPr>
              <p:blipFill>
                <a:blip r:embed="rId167"/>
                <a:stretch>
                  <a:fillRect/>
                </a:stretch>
              </p:blipFill>
              <p:spPr>
                <a:xfrm>
                  <a:off x="476316" y="690428"/>
                  <a:ext cx="1438560" cy="490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0" name="Ink 129">
                  <a:extLst>
                    <a:ext uri="{FF2B5EF4-FFF2-40B4-BE49-F238E27FC236}">
                      <a16:creationId xmlns:a16="http://schemas.microsoft.com/office/drawing/2014/main" id="{DA14D6E1-217D-6719-621D-E13D5FE86374}"/>
                    </a:ext>
                  </a:extLst>
                </p14:cNvPr>
                <p14:cNvContentPartPr/>
                <p14:nvPr/>
              </p14:nvContentPartPr>
              <p14:xfrm>
                <a:off x="7761996" y="1163108"/>
                <a:ext cx="1557360" cy="906840"/>
              </p14:xfrm>
            </p:contentPart>
          </mc:Choice>
          <mc:Fallback>
            <p:pic>
              <p:nvPicPr>
                <p:cNvPr id="130" name="Ink 129">
                  <a:extLst>
                    <a:ext uri="{FF2B5EF4-FFF2-40B4-BE49-F238E27FC236}">
                      <a16:creationId xmlns:a16="http://schemas.microsoft.com/office/drawing/2014/main" id="{DA14D6E1-217D-6719-621D-E13D5FE86374}"/>
                    </a:ext>
                  </a:extLst>
                </p:cNvPr>
                <p:cNvPicPr/>
                <p:nvPr/>
              </p:nvPicPr>
              <p:blipFill>
                <a:blip r:embed="rId169"/>
                <a:stretch>
                  <a:fillRect/>
                </a:stretch>
              </p:blipFill>
              <p:spPr>
                <a:xfrm>
                  <a:off x="7743996" y="1145468"/>
                  <a:ext cx="1593000" cy="942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1" name="Ink 130">
                  <a:extLst>
                    <a:ext uri="{FF2B5EF4-FFF2-40B4-BE49-F238E27FC236}">
                      <a16:creationId xmlns:a16="http://schemas.microsoft.com/office/drawing/2014/main" id="{0137A893-C08C-8B16-40A8-5F2E06A32BCA}"/>
                    </a:ext>
                  </a:extLst>
                </p14:cNvPr>
                <p14:cNvContentPartPr/>
                <p14:nvPr/>
              </p14:nvContentPartPr>
              <p14:xfrm>
                <a:off x="2297556" y="1252388"/>
                <a:ext cx="10080" cy="10800"/>
              </p14:xfrm>
            </p:contentPart>
          </mc:Choice>
          <mc:Fallback>
            <p:pic>
              <p:nvPicPr>
                <p:cNvPr id="131" name="Ink 130">
                  <a:extLst>
                    <a:ext uri="{FF2B5EF4-FFF2-40B4-BE49-F238E27FC236}">
                      <a16:creationId xmlns:a16="http://schemas.microsoft.com/office/drawing/2014/main" id="{0137A893-C08C-8B16-40A8-5F2E06A32BCA}"/>
                    </a:ext>
                  </a:extLst>
                </p:cNvPr>
                <p:cNvPicPr/>
                <p:nvPr/>
              </p:nvPicPr>
              <p:blipFill>
                <a:blip r:embed="rId171"/>
                <a:stretch>
                  <a:fillRect/>
                </a:stretch>
              </p:blipFill>
              <p:spPr>
                <a:xfrm>
                  <a:off x="2279556" y="1234388"/>
                  <a:ext cx="45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2" name="Ink 131">
                  <a:extLst>
                    <a:ext uri="{FF2B5EF4-FFF2-40B4-BE49-F238E27FC236}">
                      <a16:creationId xmlns:a16="http://schemas.microsoft.com/office/drawing/2014/main" id="{0E3234C7-D039-A243-58A8-F0D379EF4329}"/>
                    </a:ext>
                  </a:extLst>
                </p14:cNvPr>
                <p14:cNvContentPartPr/>
                <p14:nvPr/>
              </p14:nvContentPartPr>
              <p14:xfrm>
                <a:off x="1723356" y="1217108"/>
                <a:ext cx="611640" cy="78840"/>
              </p14:xfrm>
            </p:contentPart>
          </mc:Choice>
          <mc:Fallback>
            <p:pic>
              <p:nvPicPr>
                <p:cNvPr id="132" name="Ink 131">
                  <a:extLst>
                    <a:ext uri="{FF2B5EF4-FFF2-40B4-BE49-F238E27FC236}">
                      <a16:creationId xmlns:a16="http://schemas.microsoft.com/office/drawing/2014/main" id="{0E3234C7-D039-A243-58A8-F0D379EF4329}"/>
                    </a:ext>
                  </a:extLst>
                </p:cNvPr>
                <p:cNvPicPr/>
                <p:nvPr/>
              </p:nvPicPr>
              <p:blipFill>
                <a:blip r:embed="rId173"/>
                <a:stretch>
                  <a:fillRect/>
                </a:stretch>
              </p:blipFill>
              <p:spPr>
                <a:xfrm>
                  <a:off x="1705716" y="1199108"/>
                  <a:ext cx="647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3" name="Ink 132">
                  <a:extLst>
                    <a:ext uri="{FF2B5EF4-FFF2-40B4-BE49-F238E27FC236}">
                      <a16:creationId xmlns:a16="http://schemas.microsoft.com/office/drawing/2014/main" id="{CA73F773-EA4E-2DB5-97C5-E58D46B52CE1}"/>
                    </a:ext>
                  </a:extLst>
                </p14:cNvPr>
                <p14:cNvContentPartPr/>
                <p14:nvPr/>
              </p14:nvContentPartPr>
              <p14:xfrm>
                <a:off x="321876" y="908948"/>
                <a:ext cx="7997400" cy="1121760"/>
              </p14:xfrm>
            </p:contentPart>
          </mc:Choice>
          <mc:Fallback>
            <p:pic>
              <p:nvPicPr>
                <p:cNvPr id="133" name="Ink 132">
                  <a:extLst>
                    <a:ext uri="{FF2B5EF4-FFF2-40B4-BE49-F238E27FC236}">
                      <a16:creationId xmlns:a16="http://schemas.microsoft.com/office/drawing/2014/main" id="{CA73F773-EA4E-2DB5-97C5-E58D46B52CE1}"/>
                    </a:ext>
                  </a:extLst>
                </p:cNvPr>
                <p:cNvPicPr/>
                <p:nvPr/>
              </p:nvPicPr>
              <p:blipFill>
                <a:blip r:embed="rId175"/>
                <a:stretch>
                  <a:fillRect/>
                </a:stretch>
              </p:blipFill>
              <p:spPr>
                <a:xfrm>
                  <a:off x="304236" y="891308"/>
                  <a:ext cx="8033040" cy="1157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6" name="Ink 135">
                  <a:extLst>
                    <a:ext uri="{FF2B5EF4-FFF2-40B4-BE49-F238E27FC236}">
                      <a16:creationId xmlns:a16="http://schemas.microsoft.com/office/drawing/2014/main" id="{143B3483-ABEA-B66E-DAA7-D879E3EAA4F5}"/>
                    </a:ext>
                  </a:extLst>
                </p14:cNvPr>
                <p14:cNvContentPartPr/>
                <p14:nvPr/>
              </p14:nvContentPartPr>
              <p14:xfrm>
                <a:off x="2338956" y="1161308"/>
                <a:ext cx="5531400" cy="120600"/>
              </p14:xfrm>
            </p:contentPart>
          </mc:Choice>
          <mc:Fallback>
            <p:pic>
              <p:nvPicPr>
                <p:cNvPr id="136" name="Ink 135">
                  <a:extLst>
                    <a:ext uri="{FF2B5EF4-FFF2-40B4-BE49-F238E27FC236}">
                      <a16:creationId xmlns:a16="http://schemas.microsoft.com/office/drawing/2014/main" id="{143B3483-ABEA-B66E-DAA7-D879E3EAA4F5}"/>
                    </a:ext>
                  </a:extLst>
                </p:cNvPr>
                <p:cNvPicPr/>
                <p:nvPr/>
              </p:nvPicPr>
              <p:blipFill>
                <a:blip r:embed="rId177"/>
                <a:stretch>
                  <a:fillRect/>
                </a:stretch>
              </p:blipFill>
              <p:spPr>
                <a:xfrm>
                  <a:off x="2321316" y="1143668"/>
                  <a:ext cx="5567040" cy="15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38" name="Ink 137">
                <a:extLst>
                  <a:ext uri="{FF2B5EF4-FFF2-40B4-BE49-F238E27FC236}">
                    <a16:creationId xmlns:a16="http://schemas.microsoft.com/office/drawing/2014/main" id="{063F4A4B-B963-2363-E9D2-D8189FB0DBE3}"/>
                  </a:ext>
                </a:extLst>
              </p14:cNvPr>
              <p14:cNvContentPartPr/>
              <p14:nvPr/>
            </p14:nvContentPartPr>
            <p14:xfrm>
              <a:off x="8237196" y="1134668"/>
              <a:ext cx="1062720" cy="504000"/>
            </p14:xfrm>
          </p:contentPart>
        </mc:Choice>
        <mc:Fallback>
          <p:pic>
            <p:nvPicPr>
              <p:cNvPr id="138" name="Ink 137">
                <a:extLst>
                  <a:ext uri="{FF2B5EF4-FFF2-40B4-BE49-F238E27FC236}">
                    <a16:creationId xmlns:a16="http://schemas.microsoft.com/office/drawing/2014/main" id="{063F4A4B-B963-2363-E9D2-D8189FB0DBE3}"/>
                  </a:ext>
                </a:extLst>
              </p:cNvPr>
              <p:cNvPicPr/>
              <p:nvPr/>
            </p:nvPicPr>
            <p:blipFill>
              <a:blip r:embed="rId179"/>
              <a:stretch>
                <a:fillRect/>
              </a:stretch>
            </p:blipFill>
            <p:spPr>
              <a:xfrm>
                <a:off x="8219196" y="1117028"/>
                <a:ext cx="1098360" cy="539640"/>
              </a:xfrm>
              <a:prstGeom prst="rect">
                <a:avLst/>
              </a:prstGeom>
            </p:spPr>
          </p:pic>
        </mc:Fallback>
      </mc:AlternateContent>
      <p:grpSp>
        <p:nvGrpSpPr>
          <p:cNvPr id="141" name="Group 140">
            <a:extLst>
              <a:ext uri="{FF2B5EF4-FFF2-40B4-BE49-F238E27FC236}">
                <a16:creationId xmlns:a16="http://schemas.microsoft.com/office/drawing/2014/main" id="{C2AED664-F7DF-3CA1-CA7E-043D57B6BA76}"/>
              </a:ext>
            </a:extLst>
          </p:cNvPr>
          <p:cNvGrpSpPr/>
          <p:nvPr/>
        </p:nvGrpSpPr>
        <p:grpSpPr>
          <a:xfrm>
            <a:off x="2957076" y="1588628"/>
            <a:ext cx="4898880" cy="554400"/>
            <a:chOff x="2957076" y="1588628"/>
            <a:chExt cx="4898880" cy="554400"/>
          </a:xfrm>
        </p:grpSpPr>
        <mc:AlternateContent xmlns:mc="http://schemas.openxmlformats.org/markup-compatibility/2006">
          <mc:Choice xmlns:p14="http://schemas.microsoft.com/office/powerpoint/2010/main" Requires="p14">
            <p:contentPart p14:bwMode="auto" r:id="rId180">
              <p14:nvContentPartPr>
                <p14:cNvPr id="139" name="Ink 138">
                  <a:extLst>
                    <a:ext uri="{FF2B5EF4-FFF2-40B4-BE49-F238E27FC236}">
                      <a16:creationId xmlns:a16="http://schemas.microsoft.com/office/drawing/2014/main" id="{047C2767-5C15-E1DB-B0A4-32248B0BD151}"/>
                    </a:ext>
                  </a:extLst>
                </p14:cNvPr>
                <p14:cNvContentPartPr/>
                <p14:nvPr/>
              </p14:nvContentPartPr>
              <p14:xfrm>
                <a:off x="2957076" y="1588628"/>
                <a:ext cx="2892960" cy="554400"/>
              </p14:xfrm>
            </p:contentPart>
          </mc:Choice>
          <mc:Fallback>
            <p:pic>
              <p:nvPicPr>
                <p:cNvPr id="139" name="Ink 138">
                  <a:extLst>
                    <a:ext uri="{FF2B5EF4-FFF2-40B4-BE49-F238E27FC236}">
                      <a16:creationId xmlns:a16="http://schemas.microsoft.com/office/drawing/2014/main" id="{047C2767-5C15-E1DB-B0A4-32248B0BD151}"/>
                    </a:ext>
                  </a:extLst>
                </p:cNvPr>
                <p:cNvPicPr/>
                <p:nvPr/>
              </p:nvPicPr>
              <p:blipFill>
                <a:blip r:embed="rId181"/>
                <a:stretch>
                  <a:fillRect/>
                </a:stretch>
              </p:blipFill>
              <p:spPr>
                <a:xfrm>
                  <a:off x="2939436" y="1570988"/>
                  <a:ext cx="292860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0" name="Ink 139">
                  <a:extLst>
                    <a:ext uri="{FF2B5EF4-FFF2-40B4-BE49-F238E27FC236}">
                      <a16:creationId xmlns:a16="http://schemas.microsoft.com/office/drawing/2014/main" id="{8E4C84C7-784A-A5C5-B3C2-94F2B6A64590}"/>
                    </a:ext>
                  </a:extLst>
                </p14:cNvPr>
                <p14:cNvContentPartPr/>
                <p14:nvPr/>
              </p14:nvContentPartPr>
              <p14:xfrm>
                <a:off x="5605596" y="1650188"/>
                <a:ext cx="2250360" cy="482400"/>
              </p14:xfrm>
            </p:contentPart>
          </mc:Choice>
          <mc:Fallback>
            <p:pic>
              <p:nvPicPr>
                <p:cNvPr id="140" name="Ink 139">
                  <a:extLst>
                    <a:ext uri="{FF2B5EF4-FFF2-40B4-BE49-F238E27FC236}">
                      <a16:creationId xmlns:a16="http://schemas.microsoft.com/office/drawing/2014/main" id="{8E4C84C7-784A-A5C5-B3C2-94F2B6A64590}"/>
                    </a:ext>
                  </a:extLst>
                </p:cNvPr>
                <p:cNvPicPr/>
                <p:nvPr/>
              </p:nvPicPr>
              <p:blipFill>
                <a:blip r:embed="rId183"/>
                <a:stretch>
                  <a:fillRect/>
                </a:stretch>
              </p:blipFill>
              <p:spPr>
                <a:xfrm>
                  <a:off x="5587596" y="1632548"/>
                  <a:ext cx="2286000" cy="51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4">
            <p14:nvContentPartPr>
              <p14:cNvPr id="142" name="Ink 141">
                <a:extLst>
                  <a:ext uri="{FF2B5EF4-FFF2-40B4-BE49-F238E27FC236}">
                    <a16:creationId xmlns:a16="http://schemas.microsoft.com/office/drawing/2014/main" id="{B1D8116F-7A9D-F157-91B5-7B6D6B0E697F}"/>
                  </a:ext>
                </a:extLst>
              </p14:cNvPr>
              <p14:cNvContentPartPr/>
              <p14:nvPr/>
            </p14:nvContentPartPr>
            <p14:xfrm>
              <a:off x="2324916" y="2507708"/>
              <a:ext cx="1705320" cy="527760"/>
            </p14:xfrm>
          </p:contentPart>
        </mc:Choice>
        <mc:Fallback>
          <p:pic>
            <p:nvPicPr>
              <p:cNvPr id="142" name="Ink 141">
                <a:extLst>
                  <a:ext uri="{FF2B5EF4-FFF2-40B4-BE49-F238E27FC236}">
                    <a16:creationId xmlns:a16="http://schemas.microsoft.com/office/drawing/2014/main" id="{B1D8116F-7A9D-F157-91B5-7B6D6B0E697F}"/>
                  </a:ext>
                </a:extLst>
              </p:cNvPr>
              <p:cNvPicPr/>
              <p:nvPr/>
            </p:nvPicPr>
            <p:blipFill>
              <a:blip r:embed="rId185"/>
              <a:stretch>
                <a:fillRect/>
              </a:stretch>
            </p:blipFill>
            <p:spPr>
              <a:xfrm>
                <a:off x="2306916" y="2489708"/>
                <a:ext cx="1740960" cy="563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3" name="Ink 142">
                <a:extLst>
                  <a:ext uri="{FF2B5EF4-FFF2-40B4-BE49-F238E27FC236}">
                    <a16:creationId xmlns:a16="http://schemas.microsoft.com/office/drawing/2014/main" id="{D643B646-D556-C48D-C56F-31EDEEAF81C2}"/>
                  </a:ext>
                </a:extLst>
              </p14:cNvPr>
              <p14:cNvContentPartPr/>
              <p14:nvPr/>
            </p14:nvContentPartPr>
            <p14:xfrm>
              <a:off x="859356" y="2516348"/>
              <a:ext cx="863640" cy="497520"/>
            </p14:xfrm>
          </p:contentPart>
        </mc:Choice>
        <mc:Fallback>
          <p:pic>
            <p:nvPicPr>
              <p:cNvPr id="143" name="Ink 142">
                <a:extLst>
                  <a:ext uri="{FF2B5EF4-FFF2-40B4-BE49-F238E27FC236}">
                    <a16:creationId xmlns:a16="http://schemas.microsoft.com/office/drawing/2014/main" id="{D643B646-D556-C48D-C56F-31EDEEAF81C2}"/>
                  </a:ext>
                </a:extLst>
              </p:cNvPr>
              <p:cNvPicPr/>
              <p:nvPr/>
            </p:nvPicPr>
            <p:blipFill>
              <a:blip r:embed="rId187"/>
              <a:stretch>
                <a:fillRect/>
              </a:stretch>
            </p:blipFill>
            <p:spPr>
              <a:xfrm>
                <a:off x="841716" y="2498348"/>
                <a:ext cx="89928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4" name="Ink 143">
                <a:extLst>
                  <a:ext uri="{FF2B5EF4-FFF2-40B4-BE49-F238E27FC236}">
                    <a16:creationId xmlns:a16="http://schemas.microsoft.com/office/drawing/2014/main" id="{2BD0142F-18C4-325A-FED8-F2FEEEC86511}"/>
                  </a:ext>
                </a:extLst>
              </p14:cNvPr>
              <p14:cNvContentPartPr/>
              <p14:nvPr/>
            </p14:nvContentPartPr>
            <p14:xfrm>
              <a:off x="8324316" y="2900828"/>
              <a:ext cx="1008360" cy="571320"/>
            </p14:xfrm>
          </p:contentPart>
        </mc:Choice>
        <mc:Fallback>
          <p:pic>
            <p:nvPicPr>
              <p:cNvPr id="144" name="Ink 143">
                <a:extLst>
                  <a:ext uri="{FF2B5EF4-FFF2-40B4-BE49-F238E27FC236}">
                    <a16:creationId xmlns:a16="http://schemas.microsoft.com/office/drawing/2014/main" id="{2BD0142F-18C4-325A-FED8-F2FEEEC86511}"/>
                  </a:ext>
                </a:extLst>
              </p:cNvPr>
              <p:cNvPicPr/>
              <p:nvPr/>
            </p:nvPicPr>
            <p:blipFill>
              <a:blip r:embed="rId189"/>
              <a:stretch>
                <a:fillRect/>
              </a:stretch>
            </p:blipFill>
            <p:spPr>
              <a:xfrm>
                <a:off x="8306676" y="2882828"/>
                <a:ext cx="104400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5" name="Ink 144">
                <a:extLst>
                  <a:ext uri="{FF2B5EF4-FFF2-40B4-BE49-F238E27FC236}">
                    <a16:creationId xmlns:a16="http://schemas.microsoft.com/office/drawing/2014/main" id="{E3B6B70D-C32A-1DAD-94BB-618A61B2DCD0}"/>
                  </a:ext>
                </a:extLst>
              </p14:cNvPr>
              <p14:cNvContentPartPr/>
              <p14:nvPr/>
            </p14:nvContentPartPr>
            <p14:xfrm>
              <a:off x="495756" y="5143268"/>
              <a:ext cx="444960" cy="378360"/>
            </p14:xfrm>
          </p:contentPart>
        </mc:Choice>
        <mc:Fallback>
          <p:pic>
            <p:nvPicPr>
              <p:cNvPr id="145" name="Ink 144">
                <a:extLst>
                  <a:ext uri="{FF2B5EF4-FFF2-40B4-BE49-F238E27FC236}">
                    <a16:creationId xmlns:a16="http://schemas.microsoft.com/office/drawing/2014/main" id="{E3B6B70D-C32A-1DAD-94BB-618A61B2DCD0}"/>
                  </a:ext>
                </a:extLst>
              </p:cNvPr>
              <p:cNvPicPr/>
              <p:nvPr/>
            </p:nvPicPr>
            <p:blipFill>
              <a:blip r:embed="rId191"/>
              <a:stretch>
                <a:fillRect/>
              </a:stretch>
            </p:blipFill>
            <p:spPr>
              <a:xfrm>
                <a:off x="477756" y="5125268"/>
                <a:ext cx="480600" cy="414000"/>
              </a:xfrm>
              <a:prstGeom prst="rect">
                <a:avLst/>
              </a:prstGeom>
            </p:spPr>
          </p:pic>
        </mc:Fallback>
      </mc:AlternateContent>
      <p:grpSp>
        <p:nvGrpSpPr>
          <p:cNvPr id="163" name="Group 162">
            <a:extLst>
              <a:ext uri="{FF2B5EF4-FFF2-40B4-BE49-F238E27FC236}">
                <a16:creationId xmlns:a16="http://schemas.microsoft.com/office/drawing/2014/main" id="{87304301-174B-F637-D29D-1B1839363527}"/>
              </a:ext>
            </a:extLst>
          </p:cNvPr>
          <p:cNvGrpSpPr/>
          <p:nvPr/>
        </p:nvGrpSpPr>
        <p:grpSpPr>
          <a:xfrm>
            <a:off x="465516" y="4240388"/>
            <a:ext cx="2007720" cy="68400"/>
            <a:chOff x="465516" y="4240388"/>
            <a:chExt cx="2007720" cy="68400"/>
          </a:xfrm>
        </p:grpSpPr>
        <mc:AlternateContent xmlns:mc="http://schemas.openxmlformats.org/markup-compatibility/2006">
          <mc:Choice xmlns:p14="http://schemas.microsoft.com/office/powerpoint/2010/main" Requires="p14">
            <p:contentPart p14:bwMode="auto" r:id="rId192">
              <p14:nvContentPartPr>
                <p14:cNvPr id="160" name="Ink 159">
                  <a:extLst>
                    <a:ext uri="{FF2B5EF4-FFF2-40B4-BE49-F238E27FC236}">
                      <a16:creationId xmlns:a16="http://schemas.microsoft.com/office/drawing/2014/main" id="{3C19F3CB-285D-F816-8A75-5A37DB5858C7}"/>
                    </a:ext>
                  </a:extLst>
                </p14:cNvPr>
                <p14:cNvContentPartPr/>
                <p14:nvPr/>
              </p14:nvContentPartPr>
              <p14:xfrm>
                <a:off x="1572876" y="4243268"/>
                <a:ext cx="900360" cy="51840"/>
              </p14:xfrm>
            </p:contentPart>
          </mc:Choice>
          <mc:Fallback>
            <p:pic>
              <p:nvPicPr>
                <p:cNvPr id="160" name="Ink 159">
                  <a:extLst>
                    <a:ext uri="{FF2B5EF4-FFF2-40B4-BE49-F238E27FC236}">
                      <a16:creationId xmlns:a16="http://schemas.microsoft.com/office/drawing/2014/main" id="{3C19F3CB-285D-F816-8A75-5A37DB5858C7}"/>
                    </a:ext>
                  </a:extLst>
                </p:cNvPr>
                <p:cNvPicPr/>
                <p:nvPr/>
              </p:nvPicPr>
              <p:blipFill>
                <a:blip r:embed="rId193"/>
                <a:stretch>
                  <a:fillRect/>
                </a:stretch>
              </p:blipFill>
              <p:spPr>
                <a:xfrm>
                  <a:off x="1555236" y="4225628"/>
                  <a:ext cx="936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1" name="Ink 160">
                  <a:extLst>
                    <a:ext uri="{FF2B5EF4-FFF2-40B4-BE49-F238E27FC236}">
                      <a16:creationId xmlns:a16="http://schemas.microsoft.com/office/drawing/2014/main" id="{C723D8DD-1AB7-9B0F-8525-AF49E6E27459}"/>
                    </a:ext>
                  </a:extLst>
                </p14:cNvPr>
                <p14:cNvContentPartPr/>
                <p14:nvPr/>
              </p14:nvContentPartPr>
              <p14:xfrm>
                <a:off x="1095876" y="4257668"/>
                <a:ext cx="295920" cy="51120"/>
              </p14:xfrm>
            </p:contentPart>
          </mc:Choice>
          <mc:Fallback>
            <p:pic>
              <p:nvPicPr>
                <p:cNvPr id="161" name="Ink 160">
                  <a:extLst>
                    <a:ext uri="{FF2B5EF4-FFF2-40B4-BE49-F238E27FC236}">
                      <a16:creationId xmlns:a16="http://schemas.microsoft.com/office/drawing/2014/main" id="{C723D8DD-1AB7-9B0F-8525-AF49E6E27459}"/>
                    </a:ext>
                  </a:extLst>
                </p:cNvPr>
                <p:cNvPicPr/>
                <p:nvPr/>
              </p:nvPicPr>
              <p:blipFill>
                <a:blip r:embed="rId195"/>
                <a:stretch>
                  <a:fillRect/>
                </a:stretch>
              </p:blipFill>
              <p:spPr>
                <a:xfrm>
                  <a:off x="1077876" y="4240028"/>
                  <a:ext cx="331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2" name="Ink 161">
                  <a:extLst>
                    <a:ext uri="{FF2B5EF4-FFF2-40B4-BE49-F238E27FC236}">
                      <a16:creationId xmlns:a16="http://schemas.microsoft.com/office/drawing/2014/main" id="{BDB9F948-EB1A-FC55-B458-571B21434CE3}"/>
                    </a:ext>
                  </a:extLst>
                </p14:cNvPr>
                <p14:cNvContentPartPr/>
                <p14:nvPr/>
              </p14:nvContentPartPr>
              <p14:xfrm>
                <a:off x="465516" y="4240388"/>
                <a:ext cx="360720" cy="66600"/>
              </p14:xfrm>
            </p:contentPart>
          </mc:Choice>
          <mc:Fallback>
            <p:pic>
              <p:nvPicPr>
                <p:cNvPr id="162" name="Ink 161">
                  <a:extLst>
                    <a:ext uri="{FF2B5EF4-FFF2-40B4-BE49-F238E27FC236}">
                      <a16:creationId xmlns:a16="http://schemas.microsoft.com/office/drawing/2014/main" id="{BDB9F948-EB1A-FC55-B458-571B21434CE3}"/>
                    </a:ext>
                  </a:extLst>
                </p:cNvPr>
                <p:cNvPicPr/>
                <p:nvPr/>
              </p:nvPicPr>
              <p:blipFill>
                <a:blip r:embed="rId197"/>
                <a:stretch>
                  <a:fillRect/>
                </a:stretch>
              </p:blipFill>
              <p:spPr>
                <a:xfrm>
                  <a:off x="447516" y="4222388"/>
                  <a:ext cx="396360" cy="102240"/>
                </a:xfrm>
                <a:prstGeom prst="rect">
                  <a:avLst/>
                </a:prstGeom>
              </p:spPr>
            </p:pic>
          </mc:Fallback>
        </mc:AlternateContent>
      </p:grpSp>
      <p:grpSp>
        <p:nvGrpSpPr>
          <p:cNvPr id="166" name="Group 165">
            <a:extLst>
              <a:ext uri="{FF2B5EF4-FFF2-40B4-BE49-F238E27FC236}">
                <a16:creationId xmlns:a16="http://schemas.microsoft.com/office/drawing/2014/main" id="{ADFF2086-C889-FD22-2110-380BE0991B24}"/>
              </a:ext>
            </a:extLst>
          </p:cNvPr>
          <p:cNvGrpSpPr/>
          <p:nvPr/>
        </p:nvGrpSpPr>
        <p:grpSpPr>
          <a:xfrm>
            <a:off x="7586316" y="4701188"/>
            <a:ext cx="1677600" cy="59760"/>
            <a:chOff x="7586316" y="4701188"/>
            <a:chExt cx="1677600" cy="59760"/>
          </a:xfrm>
        </p:grpSpPr>
        <mc:AlternateContent xmlns:mc="http://schemas.openxmlformats.org/markup-compatibility/2006">
          <mc:Choice xmlns:p14="http://schemas.microsoft.com/office/powerpoint/2010/main" Requires="p14">
            <p:contentPart p14:bwMode="auto" r:id="rId198">
              <p14:nvContentPartPr>
                <p14:cNvPr id="164" name="Ink 163">
                  <a:extLst>
                    <a:ext uri="{FF2B5EF4-FFF2-40B4-BE49-F238E27FC236}">
                      <a16:creationId xmlns:a16="http://schemas.microsoft.com/office/drawing/2014/main" id="{F4A31B94-4B72-6988-8C04-7DEBBB77D5D9}"/>
                    </a:ext>
                  </a:extLst>
                </p14:cNvPr>
                <p14:cNvContentPartPr/>
                <p14:nvPr/>
              </p14:nvContentPartPr>
              <p14:xfrm>
                <a:off x="8660916" y="4701188"/>
                <a:ext cx="603000" cy="54360"/>
              </p14:xfrm>
            </p:contentPart>
          </mc:Choice>
          <mc:Fallback>
            <p:pic>
              <p:nvPicPr>
                <p:cNvPr id="164" name="Ink 163">
                  <a:extLst>
                    <a:ext uri="{FF2B5EF4-FFF2-40B4-BE49-F238E27FC236}">
                      <a16:creationId xmlns:a16="http://schemas.microsoft.com/office/drawing/2014/main" id="{F4A31B94-4B72-6988-8C04-7DEBBB77D5D9}"/>
                    </a:ext>
                  </a:extLst>
                </p:cNvPr>
                <p:cNvPicPr/>
                <p:nvPr/>
              </p:nvPicPr>
              <p:blipFill>
                <a:blip r:embed="rId199"/>
                <a:stretch>
                  <a:fillRect/>
                </a:stretch>
              </p:blipFill>
              <p:spPr>
                <a:xfrm>
                  <a:off x="8643276" y="4683188"/>
                  <a:ext cx="638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5" name="Ink 164">
                  <a:extLst>
                    <a:ext uri="{FF2B5EF4-FFF2-40B4-BE49-F238E27FC236}">
                      <a16:creationId xmlns:a16="http://schemas.microsoft.com/office/drawing/2014/main" id="{DFA415FD-931E-A7D2-FCE9-137024DCBD6E}"/>
                    </a:ext>
                  </a:extLst>
                </p14:cNvPr>
                <p14:cNvContentPartPr/>
                <p14:nvPr/>
              </p14:nvContentPartPr>
              <p14:xfrm>
                <a:off x="7586316" y="4716308"/>
                <a:ext cx="902160" cy="44640"/>
              </p14:xfrm>
            </p:contentPart>
          </mc:Choice>
          <mc:Fallback>
            <p:pic>
              <p:nvPicPr>
                <p:cNvPr id="165" name="Ink 164">
                  <a:extLst>
                    <a:ext uri="{FF2B5EF4-FFF2-40B4-BE49-F238E27FC236}">
                      <a16:creationId xmlns:a16="http://schemas.microsoft.com/office/drawing/2014/main" id="{DFA415FD-931E-A7D2-FCE9-137024DCBD6E}"/>
                    </a:ext>
                  </a:extLst>
                </p:cNvPr>
                <p:cNvPicPr/>
                <p:nvPr/>
              </p:nvPicPr>
              <p:blipFill>
                <a:blip r:embed="rId201"/>
                <a:stretch>
                  <a:fillRect/>
                </a:stretch>
              </p:blipFill>
              <p:spPr>
                <a:xfrm>
                  <a:off x="7568676" y="4698668"/>
                  <a:ext cx="937800" cy="80280"/>
                </a:xfrm>
                <a:prstGeom prst="rect">
                  <a:avLst/>
                </a:prstGeom>
              </p:spPr>
            </p:pic>
          </mc:Fallback>
        </mc:AlternateContent>
      </p:grpSp>
      <p:grpSp>
        <p:nvGrpSpPr>
          <p:cNvPr id="168" name="Group 167">
            <a:extLst>
              <a:ext uri="{FF2B5EF4-FFF2-40B4-BE49-F238E27FC236}">
                <a16:creationId xmlns:a16="http://schemas.microsoft.com/office/drawing/2014/main" id="{6CAA8F52-6559-5EE7-3C2B-8543836F665F}"/>
              </a:ext>
            </a:extLst>
          </p:cNvPr>
          <p:cNvGrpSpPr/>
          <p:nvPr/>
        </p:nvGrpSpPr>
        <p:grpSpPr>
          <a:xfrm>
            <a:off x="2792196" y="4261988"/>
            <a:ext cx="6121800" cy="104040"/>
            <a:chOff x="2792196" y="4261988"/>
            <a:chExt cx="6121800" cy="104040"/>
          </a:xfrm>
        </p:grpSpPr>
        <mc:AlternateContent xmlns:mc="http://schemas.openxmlformats.org/markup-compatibility/2006">
          <mc:Choice xmlns:p14="http://schemas.microsoft.com/office/powerpoint/2010/main" Requires="p14">
            <p:contentPart p14:bwMode="auto" r:id="rId202">
              <p14:nvContentPartPr>
                <p14:cNvPr id="146" name="Ink 145">
                  <a:extLst>
                    <a:ext uri="{FF2B5EF4-FFF2-40B4-BE49-F238E27FC236}">
                      <a16:creationId xmlns:a16="http://schemas.microsoft.com/office/drawing/2014/main" id="{4FA3E7B1-2CAD-343E-23B1-7040E2FEADE4}"/>
                    </a:ext>
                  </a:extLst>
                </p14:cNvPr>
                <p14:cNvContentPartPr/>
                <p14:nvPr/>
              </p14:nvContentPartPr>
              <p14:xfrm>
                <a:off x="7993836" y="4286108"/>
                <a:ext cx="920160" cy="79920"/>
              </p14:xfrm>
            </p:contentPart>
          </mc:Choice>
          <mc:Fallback>
            <p:pic>
              <p:nvPicPr>
                <p:cNvPr id="146" name="Ink 145">
                  <a:extLst>
                    <a:ext uri="{FF2B5EF4-FFF2-40B4-BE49-F238E27FC236}">
                      <a16:creationId xmlns:a16="http://schemas.microsoft.com/office/drawing/2014/main" id="{4FA3E7B1-2CAD-343E-23B1-7040E2FEADE4}"/>
                    </a:ext>
                  </a:extLst>
                </p:cNvPr>
                <p:cNvPicPr/>
                <p:nvPr/>
              </p:nvPicPr>
              <p:blipFill>
                <a:blip r:embed="rId203"/>
                <a:stretch>
                  <a:fillRect/>
                </a:stretch>
              </p:blipFill>
              <p:spPr>
                <a:xfrm>
                  <a:off x="7975836" y="4268468"/>
                  <a:ext cx="955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7" name="Ink 146">
                  <a:extLst>
                    <a:ext uri="{FF2B5EF4-FFF2-40B4-BE49-F238E27FC236}">
                      <a16:creationId xmlns:a16="http://schemas.microsoft.com/office/drawing/2014/main" id="{A1E23087-6721-D46C-4432-C0CA31D04F79}"/>
                    </a:ext>
                  </a:extLst>
                </p14:cNvPr>
                <p14:cNvContentPartPr/>
                <p14:nvPr/>
              </p14:nvContentPartPr>
              <p14:xfrm>
                <a:off x="7362396" y="4322108"/>
                <a:ext cx="437040" cy="18360"/>
              </p14:xfrm>
            </p:contentPart>
          </mc:Choice>
          <mc:Fallback>
            <p:pic>
              <p:nvPicPr>
                <p:cNvPr id="147" name="Ink 146">
                  <a:extLst>
                    <a:ext uri="{FF2B5EF4-FFF2-40B4-BE49-F238E27FC236}">
                      <a16:creationId xmlns:a16="http://schemas.microsoft.com/office/drawing/2014/main" id="{A1E23087-6721-D46C-4432-C0CA31D04F79}"/>
                    </a:ext>
                  </a:extLst>
                </p:cNvPr>
                <p:cNvPicPr/>
                <p:nvPr/>
              </p:nvPicPr>
              <p:blipFill>
                <a:blip r:embed="rId205"/>
                <a:stretch>
                  <a:fillRect/>
                </a:stretch>
              </p:blipFill>
              <p:spPr>
                <a:xfrm>
                  <a:off x="7344756" y="4304108"/>
                  <a:ext cx="472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9" name="Ink 148">
                  <a:extLst>
                    <a:ext uri="{FF2B5EF4-FFF2-40B4-BE49-F238E27FC236}">
                      <a16:creationId xmlns:a16="http://schemas.microsoft.com/office/drawing/2014/main" id="{7FD39C96-36CB-0069-D9FF-5847C78A15D7}"/>
                    </a:ext>
                  </a:extLst>
                </p14:cNvPr>
                <p14:cNvContentPartPr/>
                <p14:nvPr/>
              </p14:nvContentPartPr>
              <p14:xfrm>
                <a:off x="6807636" y="4310948"/>
                <a:ext cx="477360" cy="32040"/>
              </p14:xfrm>
            </p:contentPart>
          </mc:Choice>
          <mc:Fallback>
            <p:pic>
              <p:nvPicPr>
                <p:cNvPr id="149" name="Ink 148">
                  <a:extLst>
                    <a:ext uri="{FF2B5EF4-FFF2-40B4-BE49-F238E27FC236}">
                      <a16:creationId xmlns:a16="http://schemas.microsoft.com/office/drawing/2014/main" id="{7FD39C96-36CB-0069-D9FF-5847C78A15D7}"/>
                    </a:ext>
                  </a:extLst>
                </p:cNvPr>
                <p:cNvPicPr/>
                <p:nvPr/>
              </p:nvPicPr>
              <p:blipFill>
                <a:blip r:embed="rId207"/>
                <a:stretch>
                  <a:fillRect/>
                </a:stretch>
              </p:blipFill>
              <p:spPr>
                <a:xfrm>
                  <a:off x="6789996" y="4293308"/>
                  <a:ext cx="513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1" name="Ink 150">
                  <a:extLst>
                    <a:ext uri="{FF2B5EF4-FFF2-40B4-BE49-F238E27FC236}">
                      <a16:creationId xmlns:a16="http://schemas.microsoft.com/office/drawing/2014/main" id="{945AAEE9-AE15-B71C-350F-827A103A5084}"/>
                    </a:ext>
                  </a:extLst>
                </p14:cNvPr>
                <p14:cNvContentPartPr/>
                <p14:nvPr/>
              </p14:nvContentPartPr>
              <p14:xfrm>
                <a:off x="5882076" y="4279988"/>
                <a:ext cx="725760" cy="37800"/>
              </p14:xfrm>
            </p:contentPart>
          </mc:Choice>
          <mc:Fallback>
            <p:pic>
              <p:nvPicPr>
                <p:cNvPr id="151" name="Ink 150">
                  <a:extLst>
                    <a:ext uri="{FF2B5EF4-FFF2-40B4-BE49-F238E27FC236}">
                      <a16:creationId xmlns:a16="http://schemas.microsoft.com/office/drawing/2014/main" id="{945AAEE9-AE15-B71C-350F-827A103A5084}"/>
                    </a:ext>
                  </a:extLst>
                </p:cNvPr>
                <p:cNvPicPr/>
                <p:nvPr/>
              </p:nvPicPr>
              <p:blipFill>
                <a:blip r:embed="rId209"/>
                <a:stretch>
                  <a:fillRect/>
                </a:stretch>
              </p:blipFill>
              <p:spPr>
                <a:xfrm>
                  <a:off x="5864436" y="4261988"/>
                  <a:ext cx="761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3" name="Ink 152">
                  <a:extLst>
                    <a:ext uri="{FF2B5EF4-FFF2-40B4-BE49-F238E27FC236}">
                      <a16:creationId xmlns:a16="http://schemas.microsoft.com/office/drawing/2014/main" id="{9EF4B7D3-B6CA-330B-B4A6-0134AD835557}"/>
                    </a:ext>
                  </a:extLst>
                </p14:cNvPr>
                <p14:cNvContentPartPr/>
                <p14:nvPr/>
              </p14:nvContentPartPr>
              <p14:xfrm>
                <a:off x="5047596" y="4273148"/>
                <a:ext cx="682920" cy="45360"/>
              </p14:xfrm>
            </p:contentPart>
          </mc:Choice>
          <mc:Fallback>
            <p:pic>
              <p:nvPicPr>
                <p:cNvPr id="153" name="Ink 152">
                  <a:extLst>
                    <a:ext uri="{FF2B5EF4-FFF2-40B4-BE49-F238E27FC236}">
                      <a16:creationId xmlns:a16="http://schemas.microsoft.com/office/drawing/2014/main" id="{9EF4B7D3-B6CA-330B-B4A6-0134AD835557}"/>
                    </a:ext>
                  </a:extLst>
                </p:cNvPr>
                <p:cNvPicPr/>
                <p:nvPr/>
              </p:nvPicPr>
              <p:blipFill>
                <a:blip r:embed="rId211"/>
                <a:stretch>
                  <a:fillRect/>
                </a:stretch>
              </p:blipFill>
              <p:spPr>
                <a:xfrm>
                  <a:off x="5029956" y="4255148"/>
                  <a:ext cx="718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5" name="Ink 154">
                  <a:extLst>
                    <a:ext uri="{FF2B5EF4-FFF2-40B4-BE49-F238E27FC236}">
                      <a16:creationId xmlns:a16="http://schemas.microsoft.com/office/drawing/2014/main" id="{FDCDBCA8-A3DD-A5FD-172F-BA442282EA89}"/>
                    </a:ext>
                  </a:extLst>
                </p14:cNvPr>
                <p14:cNvContentPartPr/>
                <p14:nvPr/>
              </p14:nvContentPartPr>
              <p14:xfrm>
                <a:off x="4439916" y="4290788"/>
                <a:ext cx="409320" cy="60840"/>
              </p14:xfrm>
            </p:contentPart>
          </mc:Choice>
          <mc:Fallback>
            <p:pic>
              <p:nvPicPr>
                <p:cNvPr id="155" name="Ink 154">
                  <a:extLst>
                    <a:ext uri="{FF2B5EF4-FFF2-40B4-BE49-F238E27FC236}">
                      <a16:creationId xmlns:a16="http://schemas.microsoft.com/office/drawing/2014/main" id="{FDCDBCA8-A3DD-A5FD-172F-BA442282EA89}"/>
                    </a:ext>
                  </a:extLst>
                </p:cNvPr>
                <p:cNvPicPr/>
                <p:nvPr/>
              </p:nvPicPr>
              <p:blipFill>
                <a:blip r:embed="rId213"/>
                <a:stretch>
                  <a:fillRect/>
                </a:stretch>
              </p:blipFill>
              <p:spPr>
                <a:xfrm>
                  <a:off x="4421916" y="4272788"/>
                  <a:ext cx="444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7" name="Ink 156">
                  <a:extLst>
                    <a:ext uri="{FF2B5EF4-FFF2-40B4-BE49-F238E27FC236}">
                      <a16:creationId xmlns:a16="http://schemas.microsoft.com/office/drawing/2014/main" id="{3CB130E8-4F13-4742-4848-804D88478670}"/>
                    </a:ext>
                  </a:extLst>
                </p14:cNvPr>
                <p14:cNvContentPartPr/>
                <p14:nvPr/>
              </p14:nvContentPartPr>
              <p14:xfrm>
                <a:off x="4092516" y="4294028"/>
                <a:ext cx="308520" cy="29880"/>
              </p14:xfrm>
            </p:contentPart>
          </mc:Choice>
          <mc:Fallback>
            <p:pic>
              <p:nvPicPr>
                <p:cNvPr id="157" name="Ink 156">
                  <a:extLst>
                    <a:ext uri="{FF2B5EF4-FFF2-40B4-BE49-F238E27FC236}">
                      <a16:creationId xmlns:a16="http://schemas.microsoft.com/office/drawing/2014/main" id="{3CB130E8-4F13-4742-4848-804D88478670}"/>
                    </a:ext>
                  </a:extLst>
                </p:cNvPr>
                <p:cNvPicPr/>
                <p:nvPr/>
              </p:nvPicPr>
              <p:blipFill>
                <a:blip r:embed="rId215"/>
                <a:stretch>
                  <a:fillRect/>
                </a:stretch>
              </p:blipFill>
              <p:spPr>
                <a:xfrm>
                  <a:off x="4074876" y="4276028"/>
                  <a:ext cx="344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8" name="Ink 157">
                  <a:extLst>
                    <a:ext uri="{FF2B5EF4-FFF2-40B4-BE49-F238E27FC236}">
                      <a16:creationId xmlns:a16="http://schemas.microsoft.com/office/drawing/2014/main" id="{A6F3DF5C-B515-6DA8-3C7B-8F6A406BEAAA}"/>
                    </a:ext>
                  </a:extLst>
                </p14:cNvPr>
                <p14:cNvContentPartPr/>
                <p14:nvPr/>
              </p14:nvContentPartPr>
              <p14:xfrm>
                <a:off x="2792196" y="4261988"/>
                <a:ext cx="1185840" cy="75240"/>
              </p14:xfrm>
            </p:contentPart>
          </mc:Choice>
          <mc:Fallback>
            <p:pic>
              <p:nvPicPr>
                <p:cNvPr id="158" name="Ink 157">
                  <a:extLst>
                    <a:ext uri="{FF2B5EF4-FFF2-40B4-BE49-F238E27FC236}">
                      <a16:creationId xmlns:a16="http://schemas.microsoft.com/office/drawing/2014/main" id="{A6F3DF5C-B515-6DA8-3C7B-8F6A406BEAAA}"/>
                    </a:ext>
                  </a:extLst>
                </p:cNvPr>
                <p:cNvPicPr/>
                <p:nvPr/>
              </p:nvPicPr>
              <p:blipFill>
                <a:blip r:embed="rId217"/>
                <a:stretch>
                  <a:fillRect/>
                </a:stretch>
              </p:blipFill>
              <p:spPr>
                <a:xfrm>
                  <a:off x="2774196" y="4244348"/>
                  <a:ext cx="1221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7" name="Ink 166">
                  <a:extLst>
                    <a:ext uri="{FF2B5EF4-FFF2-40B4-BE49-F238E27FC236}">
                      <a16:creationId xmlns:a16="http://schemas.microsoft.com/office/drawing/2014/main" id="{04F961FF-5B8D-CEE4-6EF0-E77C86E720B7}"/>
                    </a:ext>
                  </a:extLst>
                </p14:cNvPr>
                <p14:cNvContentPartPr/>
                <p14:nvPr/>
              </p14:nvContentPartPr>
              <p14:xfrm>
                <a:off x="4128516" y="4281068"/>
                <a:ext cx="693360" cy="74160"/>
              </p14:xfrm>
            </p:contentPart>
          </mc:Choice>
          <mc:Fallback>
            <p:pic>
              <p:nvPicPr>
                <p:cNvPr id="167" name="Ink 166">
                  <a:extLst>
                    <a:ext uri="{FF2B5EF4-FFF2-40B4-BE49-F238E27FC236}">
                      <a16:creationId xmlns:a16="http://schemas.microsoft.com/office/drawing/2014/main" id="{04F961FF-5B8D-CEE4-6EF0-E77C86E720B7}"/>
                    </a:ext>
                  </a:extLst>
                </p:cNvPr>
                <p:cNvPicPr/>
                <p:nvPr/>
              </p:nvPicPr>
              <p:blipFill>
                <a:blip r:embed="rId219"/>
                <a:stretch>
                  <a:fillRect/>
                </a:stretch>
              </p:blipFill>
              <p:spPr>
                <a:xfrm>
                  <a:off x="4110876" y="4263428"/>
                  <a:ext cx="72900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0">
            <p14:nvContentPartPr>
              <p14:cNvPr id="179" name="Ink 178">
                <a:extLst>
                  <a:ext uri="{FF2B5EF4-FFF2-40B4-BE49-F238E27FC236}">
                    <a16:creationId xmlns:a16="http://schemas.microsoft.com/office/drawing/2014/main" id="{3F363303-F169-4740-00A5-0BAB9ED7D54B}"/>
                  </a:ext>
                </a:extLst>
              </p14:cNvPr>
              <p14:cNvContentPartPr/>
              <p14:nvPr/>
            </p14:nvContentPartPr>
            <p14:xfrm>
              <a:off x="8091396" y="5147948"/>
              <a:ext cx="1118160" cy="60120"/>
            </p14:xfrm>
          </p:contentPart>
        </mc:Choice>
        <mc:Fallback>
          <p:pic>
            <p:nvPicPr>
              <p:cNvPr id="179" name="Ink 178">
                <a:extLst>
                  <a:ext uri="{FF2B5EF4-FFF2-40B4-BE49-F238E27FC236}">
                    <a16:creationId xmlns:a16="http://schemas.microsoft.com/office/drawing/2014/main" id="{3F363303-F169-4740-00A5-0BAB9ED7D54B}"/>
                  </a:ext>
                </a:extLst>
              </p:cNvPr>
              <p:cNvPicPr/>
              <p:nvPr/>
            </p:nvPicPr>
            <p:blipFill>
              <a:blip r:embed="rId221"/>
              <a:stretch>
                <a:fillRect/>
              </a:stretch>
            </p:blipFill>
            <p:spPr>
              <a:xfrm>
                <a:off x="8073396" y="5129948"/>
                <a:ext cx="1153800" cy="95760"/>
              </a:xfrm>
              <a:prstGeom prst="rect">
                <a:avLst/>
              </a:prstGeom>
            </p:spPr>
          </p:pic>
        </mc:Fallback>
      </mc:AlternateContent>
      <p:grpSp>
        <p:nvGrpSpPr>
          <p:cNvPr id="187" name="Group 186">
            <a:extLst>
              <a:ext uri="{FF2B5EF4-FFF2-40B4-BE49-F238E27FC236}">
                <a16:creationId xmlns:a16="http://schemas.microsoft.com/office/drawing/2014/main" id="{F640168F-FB8F-9CCE-C370-84EAE5B99CC0}"/>
              </a:ext>
            </a:extLst>
          </p:cNvPr>
          <p:cNvGrpSpPr/>
          <p:nvPr/>
        </p:nvGrpSpPr>
        <p:grpSpPr>
          <a:xfrm>
            <a:off x="3461436" y="5133908"/>
            <a:ext cx="4396680" cy="108000"/>
            <a:chOff x="3461436" y="5133908"/>
            <a:chExt cx="4396680" cy="108000"/>
          </a:xfrm>
        </p:grpSpPr>
        <mc:AlternateContent xmlns:mc="http://schemas.openxmlformats.org/markup-compatibility/2006">
          <mc:Choice xmlns:p14="http://schemas.microsoft.com/office/powerpoint/2010/main" Requires="p14">
            <p:contentPart p14:bwMode="auto" r:id="rId222">
              <p14:nvContentPartPr>
                <p14:cNvPr id="180" name="Ink 179">
                  <a:extLst>
                    <a:ext uri="{FF2B5EF4-FFF2-40B4-BE49-F238E27FC236}">
                      <a16:creationId xmlns:a16="http://schemas.microsoft.com/office/drawing/2014/main" id="{8D29D869-7676-C7C9-3A10-BE4F8A0E5AB3}"/>
                    </a:ext>
                  </a:extLst>
                </p14:cNvPr>
                <p14:cNvContentPartPr/>
                <p14:nvPr/>
              </p14:nvContentPartPr>
              <p14:xfrm>
                <a:off x="7189236" y="5143988"/>
                <a:ext cx="668880" cy="33840"/>
              </p14:xfrm>
            </p:contentPart>
          </mc:Choice>
          <mc:Fallback>
            <p:pic>
              <p:nvPicPr>
                <p:cNvPr id="180" name="Ink 179">
                  <a:extLst>
                    <a:ext uri="{FF2B5EF4-FFF2-40B4-BE49-F238E27FC236}">
                      <a16:creationId xmlns:a16="http://schemas.microsoft.com/office/drawing/2014/main" id="{8D29D869-7676-C7C9-3A10-BE4F8A0E5AB3}"/>
                    </a:ext>
                  </a:extLst>
                </p:cNvPr>
                <p:cNvPicPr/>
                <p:nvPr/>
              </p:nvPicPr>
              <p:blipFill>
                <a:blip r:embed="rId223"/>
                <a:stretch>
                  <a:fillRect/>
                </a:stretch>
              </p:blipFill>
              <p:spPr>
                <a:xfrm>
                  <a:off x="7171596" y="5126348"/>
                  <a:ext cx="704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1" name="Ink 180">
                  <a:extLst>
                    <a:ext uri="{FF2B5EF4-FFF2-40B4-BE49-F238E27FC236}">
                      <a16:creationId xmlns:a16="http://schemas.microsoft.com/office/drawing/2014/main" id="{1D33986F-5124-CCC3-4580-118E8BDE65F7}"/>
                    </a:ext>
                  </a:extLst>
                </p14:cNvPr>
                <p14:cNvContentPartPr/>
                <p14:nvPr/>
              </p14:nvContentPartPr>
              <p14:xfrm>
                <a:off x="6638796" y="5170268"/>
                <a:ext cx="389520" cy="25200"/>
              </p14:xfrm>
            </p:contentPart>
          </mc:Choice>
          <mc:Fallback>
            <p:pic>
              <p:nvPicPr>
                <p:cNvPr id="181" name="Ink 180">
                  <a:extLst>
                    <a:ext uri="{FF2B5EF4-FFF2-40B4-BE49-F238E27FC236}">
                      <a16:creationId xmlns:a16="http://schemas.microsoft.com/office/drawing/2014/main" id="{1D33986F-5124-CCC3-4580-118E8BDE65F7}"/>
                    </a:ext>
                  </a:extLst>
                </p:cNvPr>
                <p:cNvPicPr/>
                <p:nvPr/>
              </p:nvPicPr>
              <p:blipFill>
                <a:blip r:embed="rId225"/>
                <a:stretch>
                  <a:fillRect/>
                </a:stretch>
              </p:blipFill>
              <p:spPr>
                <a:xfrm>
                  <a:off x="6621156" y="5152628"/>
                  <a:ext cx="425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2" name="Ink 181">
                  <a:extLst>
                    <a:ext uri="{FF2B5EF4-FFF2-40B4-BE49-F238E27FC236}">
                      <a16:creationId xmlns:a16="http://schemas.microsoft.com/office/drawing/2014/main" id="{FBBA8500-9910-A50B-4AFE-19A87C812F3C}"/>
                    </a:ext>
                  </a:extLst>
                </p14:cNvPr>
                <p14:cNvContentPartPr/>
                <p14:nvPr/>
              </p14:nvContentPartPr>
              <p14:xfrm>
                <a:off x="5532876" y="5133908"/>
                <a:ext cx="916920" cy="56520"/>
              </p14:xfrm>
            </p:contentPart>
          </mc:Choice>
          <mc:Fallback>
            <p:pic>
              <p:nvPicPr>
                <p:cNvPr id="182" name="Ink 181">
                  <a:extLst>
                    <a:ext uri="{FF2B5EF4-FFF2-40B4-BE49-F238E27FC236}">
                      <a16:creationId xmlns:a16="http://schemas.microsoft.com/office/drawing/2014/main" id="{FBBA8500-9910-A50B-4AFE-19A87C812F3C}"/>
                    </a:ext>
                  </a:extLst>
                </p:cNvPr>
                <p:cNvPicPr/>
                <p:nvPr/>
              </p:nvPicPr>
              <p:blipFill>
                <a:blip r:embed="rId227"/>
                <a:stretch>
                  <a:fillRect/>
                </a:stretch>
              </p:blipFill>
              <p:spPr>
                <a:xfrm>
                  <a:off x="5514876" y="5115908"/>
                  <a:ext cx="952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4" name="Ink 183">
                  <a:extLst>
                    <a:ext uri="{FF2B5EF4-FFF2-40B4-BE49-F238E27FC236}">
                      <a16:creationId xmlns:a16="http://schemas.microsoft.com/office/drawing/2014/main" id="{47BBBD4D-0DFD-01A5-8EDF-63C751D02378}"/>
                    </a:ext>
                  </a:extLst>
                </p14:cNvPr>
                <p14:cNvContentPartPr/>
                <p14:nvPr/>
              </p14:nvContentPartPr>
              <p14:xfrm>
                <a:off x="5191596" y="5204468"/>
                <a:ext cx="275760" cy="16200"/>
              </p14:xfrm>
            </p:contentPart>
          </mc:Choice>
          <mc:Fallback>
            <p:pic>
              <p:nvPicPr>
                <p:cNvPr id="184" name="Ink 183">
                  <a:extLst>
                    <a:ext uri="{FF2B5EF4-FFF2-40B4-BE49-F238E27FC236}">
                      <a16:creationId xmlns:a16="http://schemas.microsoft.com/office/drawing/2014/main" id="{47BBBD4D-0DFD-01A5-8EDF-63C751D02378}"/>
                    </a:ext>
                  </a:extLst>
                </p:cNvPr>
                <p:cNvPicPr/>
                <p:nvPr/>
              </p:nvPicPr>
              <p:blipFill>
                <a:blip r:embed="rId229"/>
                <a:stretch>
                  <a:fillRect/>
                </a:stretch>
              </p:blipFill>
              <p:spPr>
                <a:xfrm>
                  <a:off x="5173596" y="5186468"/>
                  <a:ext cx="3114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5" name="Ink 184">
                  <a:extLst>
                    <a:ext uri="{FF2B5EF4-FFF2-40B4-BE49-F238E27FC236}">
                      <a16:creationId xmlns:a16="http://schemas.microsoft.com/office/drawing/2014/main" id="{07AB8334-8687-9A2D-4654-46301F965184}"/>
                    </a:ext>
                  </a:extLst>
                </p14:cNvPr>
                <p14:cNvContentPartPr/>
                <p14:nvPr/>
              </p14:nvContentPartPr>
              <p14:xfrm>
                <a:off x="4704876" y="5156228"/>
                <a:ext cx="342360" cy="48240"/>
              </p14:xfrm>
            </p:contentPart>
          </mc:Choice>
          <mc:Fallback>
            <p:pic>
              <p:nvPicPr>
                <p:cNvPr id="185" name="Ink 184">
                  <a:extLst>
                    <a:ext uri="{FF2B5EF4-FFF2-40B4-BE49-F238E27FC236}">
                      <a16:creationId xmlns:a16="http://schemas.microsoft.com/office/drawing/2014/main" id="{07AB8334-8687-9A2D-4654-46301F965184}"/>
                    </a:ext>
                  </a:extLst>
                </p:cNvPr>
                <p:cNvPicPr/>
                <p:nvPr/>
              </p:nvPicPr>
              <p:blipFill>
                <a:blip r:embed="rId231"/>
                <a:stretch>
                  <a:fillRect/>
                </a:stretch>
              </p:blipFill>
              <p:spPr>
                <a:xfrm>
                  <a:off x="4686876" y="5138588"/>
                  <a:ext cx="378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6" name="Ink 185">
                  <a:extLst>
                    <a:ext uri="{FF2B5EF4-FFF2-40B4-BE49-F238E27FC236}">
                      <a16:creationId xmlns:a16="http://schemas.microsoft.com/office/drawing/2014/main" id="{BF58E5A2-1510-1940-80C7-21FA1E3F63AB}"/>
                    </a:ext>
                  </a:extLst>
                </p14:cNvPr>
                <p14:cNvContentPartPr/>
                <p14:nvPr/>
              </p14:nvContentPartPr>
              <p14:xfrm>
                <a:off x="3461436" y="5187188"/>
                <a:ext cx="1128600" cy="54720"/>
              </p14:xfrm>
            </p:contentPart>
          </mc:Choice>
          <mc:Fallback>
            <p:pic>
              <p:nvPicPr>
                <p:cNvPr id="186" name="Ink 185">
                  <a:extLst>
                    <a:ext uri="{FF2B5EF4-FFF2-40B4-BE49-F238E27FC236}">
                      <a16:creationId xmlns:a16="http://schemas.microsoft.com/office/drawing/2014/main" id="{BF58E5A2-1510-1940-80C7-21FA1E3F63AB}"/>
                    </a:ext>
                  </a:extLst>
                </p:cNvPr>
                <p:cNvPicPr/>
                <p:nvPr/>
              </p:nvPicPr>
              <p:blipFill>
                <a:blip r:embed="rId233"/>
                <a:stretch>
                  <a:fillRect/>
                </a:stretch>
              </p:blipFill>
              <p:spPr>
                <a:xfrm>
                  <a:off x="3443796" y="5169188"/>
                  <a:ext cx="1164240" cy="90360"/>
                </a:xfrm>
                <a:prstGeom prst="rect">
                  <a:avLst/>
                </a:prstGeom>
              </p:spPr>
            </p:pic>
          </mc:Fallback>
        </mc:AlternateContent>
      </p:grpSp>
      <p:grpSp>
        <p:nvGrpSpPr>
          <p:cNvPr id="189" name="Group 188">
            <a:extLst>
              <a:ext uri="{FF2B5EF4-FFF2-40B4-BE49-F238E27FC236}">
                <a16:creationId xmlns:a16="http://schemas.microsoft.com/office/drawing/2014/main" id="{DCEBCA3E-F942-3FDF-9871-C66E3899BD2B}"/>
              </a:ext>
            </a:extLst>
          </p:cNvPr>
          <p:cNvGrpSpPr/>
          <p:nvPr/>
        </p:nvGrpSpPr>
        <p:grpSpPr>
          <a:xfrm>
            <a:off x="1766556" y="4643588"/>
            <a:ext cx="4881600" cy="158760"/>
            <a:chOff x="1766556" y="4643588"/>
            <a:chExt cx="4881600" cy="158760"/>
          </a:xfrm>
        </p:grpSpPr>
        <mc:AlternateContent xmlns:mc="http://schemas.openxmlformats.org/markup-compatibility/2006">
          <mc:Choice xmlns:p14="http://schemas.microsoft.com/office/powerpoint/2010/main" Requires="p14">
            <p:contentPart p14:bwMode="auto" r:id="rId234">
              <p14:nvContentPartPr>
                <p14:cNvPr id="169" name="Ink 168">
                  <a:extLst>
                    <a:ext uri="{FF2B5EF4-FFF2-40B4-BE49-F238E27FC236}">
                      <a16:creationId xmlns:a16="http://schemas.microsoft.com/office/drawing/2014/main" id="{C1B3D80E-203D-89BF-6456-05AEAEA2D076}"/>
                    </a:ext>
                  </a:extLst>
                </p14:cNvPr>
                <p14:cNvContentPartPr/>
                <p14:nvPr/>
              </p14:nvContentPartPr>
              <p14:xfrm>
                <a:off x="6218316" y="4755548"/>
                <a:ext cx="399600" cy="19440"/>
              </p14:xfrm>
            </p:contentPart>
          </mc:Choice>
          <mc:Fallback>
            <p:pic>
              <p:nvPicPr>
                <p:cNvPr id="169" name="Ink 168">
                  <a:extLst>
                    <a:ext uri="{FF2B5EF4-FFF2-40B4-BE49-F238E27FC236}">
                      <a16:creationId xmlns:a16="http://schemas.microsoft.com/office/drawing/2014/main" id="{C1B3D80E-203D-89BF-6456-05AEAEA2D076}"/>
                    </a:ext>
                  </a:extLst>
                </p:cNvPr>
                <p:cNvPicPr/>
                <p:nvPr/>
              </p:nvPicPr>
              <p:blipFill>
                <a:blip r:embed="rId235"/>
                <a:stretch>
                  <a:fillRect/>
                </a:stretch>
              </p:blipFill>
              <p:spPr>
                <a:xfrm>
                  <a:off x="6200316" y="4737908"/>
                  <a:ext cx="4352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0" name="Ink 169">
                  <a:extLst>
                    <a:ext uri="{FF2B5EF4-FFF2-40B4-BE49-F238E27FC236}">
                      <a16:creationId xmlns:a16="http://schemas.microsoft.com/office/drawing/2014/main" id="{9FB63D3C-D124-C578-90DB-C55756423505}"/>
                    </a:ext>
                  </a:extLst>
                </p14:cNvPr>
                <p14:cNvContentPartPr/>
                <p14:nvPr/>
              </p14:nvContentPartPr>
              <p14:xfrm>
                <a:off x="5512356" y="4719908"/>
                <a:ext cx="507240" cy="50040"/>
              </p14:xfrm>
            </p:contentPart>
          </mc:Choice>
          <mc:Fallback>
            <p:pic>
              <p:nvPicPr>
                <p:cNvPr id="170" name="Ink 169">
                  <a:extLst>
                    <a:ext uri="{FF2B5EF4-FFF2-40B4-BE49-F238E27FC236}">
                      <a16:creationId xmlns:a16="http://schemas.microsoft.com/office/drawing/2014/main" id="{9FB63D3C-D124-C578-90DB-C55756423505}"/>
                    </a:ext>
                  </a:extLst>
                </p:cNvPr>
                <p:cNvPicPr/>
                <p:nvPr/>
              </p:nvPicPr>
              <p:blipFill>
                <a:blip r:embed="rId237"/>
                <a:stretch>
                  <a:fillRect/>
                </a:stretch>
              </p:blipFill>
              <p:spPr>
                <a:xfrm>
                  <a:off x="5494356" y="4701908"/>
                  <a:ext cx="542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1" name="Ink 170">
                  <a:extLst>
                    <a:ext uri="{FF2B5EF4-FFF2-40B4-BE49-F238E27FC236}">
                      <a16:creationId xmlns:a16="http://schemas.microsoft.com/office/drawing/2014/main" id="{7E12916C-CBC1-09EF-29C7-DA65FD3D2D9D}"/>
                    </a:ext>
                  </a:extLst>
                </p14:cNvPr>
                <p14:cNvContentPartPr/>
                <p14:nvPr/>
              </p14:nvContentPartPr>
              <p14:xfrm>
                <a:off x="5054796" y="4643588"/>
                <a:ext cx="210240" cy="42840"/>
              </p14:xfrm>
            </p:contentPart>
          </mc:Choice>
          <mc:Fallback>
            <p:pic>
              <p:nvPicPr>
                <p:cNvPr id="171" name="Ink 170">
                  <a:extLst>
                    <a:ext uri="{FF2B5EF4-FFF2-40B4-BE49-F238E27FC236}">
                      <a16:creationId xmlns:a16="http://schemas.microsoft.com/office/drawing/2014/main" id="{7E12916C-CBC1-09EF-29C7-DA65FD3D2D9D}"/>
                    </a:ext>
                  </a:extLst>
                </p:cNvPr>
                <p:cNvPicPr/>
                <p:nvPr/>
              </p:nvPicPr>
              <p:blipFill>
                <a:blip r:embed="rId239"/>
                <a:stretch>
                  <a:fillRect/>
                </a:stretch>
              </p:blipFill>
              <p:spPr>
                <a:xfrm>
                  <a:off x="5037156" y="4625588"/>
                  <a:ext cx="245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2" name="Ink 171">
                  <a:extLst>
                    <a:ext uri="{FF2B5EF4-FFF2-40B4-BE49-F238E27FC236}">
                      <a16:creationId xmlns:a16="http://schemas.microsoft.com/office/drawing/2014/main" id="{A6DBCDB3-5AD0-96EB-0213-55B8BC486105}"/>
                    </a:ext>
                  </a:extLst>
                </p14:cNvPr>
                <p14:cNvContentPartPr/>
                <p14:nvPr/>
              </p14:nvContentPartPr>
              <p14:xfrm>
                <a:off x="4290156" y="4698308"/>
                <a:ext cx="639720" cy="20520"/>
              </p14:xfrm>
            </p:contentPart>
          </mc:Choice>
          <mc:Fallback>
            <p:pic>
              <p:nvPicPr>
                <p:cNvPr id="172" name="Ink 171">
                  <a:extLst>
                    <a:ext uri="{FF2B5EF4-FFF2-40B4-BE49-F238E27FC236}">
                      <a16:creationId xmlns:a16="http://schemas.microsoft.com/office/drawing/2014/main" id="{A6DBCDB3-5AD0-96EB-0213-55B8BC486105}"/>
                    </a:ext>
                  </a:extLst>
                </p:cNvPr>
                <p:cNvPicPr/>
                <p:nvPr/>
              </p:nvPicPr>
              <p:blipFill>
                <a:blip r:embed="rId241"/>
                <a:stretch>
                  <a:fillRect/>
                </a:stretch>
              </p:blipFill>
              <p:spPr>
                <a:xfrm>
                  <a:off x="4272156" y="4680668"/>
                  <a:ext cx="675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4" name="Ink 173">
                  <a:extLst>
                    <a:ext uri="{FF2B5EF4-FFF2-40B4-BE49-F238E27FC236}">
                      <a16:creationId xmlns:a16="http://schemas.microsoft.com/office/drawing/2014/main" id="{42206326-8876-9954-22A9-1C1E12E9CF18}"/>
                    </a:ext>
                  </a:extLst>
                </p14:cNvPr>
                <p14:cNvContentPartPr/>
                <p14:nvPr/>
              </p14:nvContentPartPr>
              <p14:xfrm>
                <a:off x="3905676" y="4742588"/>
                <a:ext cx="316800" cy="59760"/>
              </p14:xfrm>
            </p:contentPart>
          </mc:Choice>
          <mc:Fallback>
            <p:pic>
              <p:nvPicPr>
                <p:cNvPr id="174" name="Ink 173">
                  <a:extLst>
                    <a:ext uri="{FF2B5EF4-FFF2-40B4-BE49-F238E27FC236}">
                      <a16:creationId xmlns:a16="http://schemas.microsoft.com/office/drawing/2014/main" id="{42206326-8876-9954-22A9-1C1E12E9CF18}"/>
                    </a:ext>
                  </a:extLst>
                </p:cNvPr>
                <p:cNvPicPr/>
                <p:nvPr/>
              </p:nvPicPr>
              <p:blipFill>
                <a:blip r:embed="rId243"/>
                <a:stretch>
                  <a:fillRect/>
                </a:stretch>
              </p:blipFill>
              <p:spPr>
                <a:xfrm>
                  <a:off x="3887676" y="4724588"/>
                  <a:ext cx="352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5" name="Ink 174">
                  <a:extLst>
                    <a:ext uri="{FF2B5EF4-FFF2-40B4-BE49-F238E27FC236}">
                      <a16:creationId xmlns:a16="http://schemas.microsoft.com/office/drawing/2014/main" id="{F21DD869-B3B0-EE1A-2BC4-5B1AF58654C7}"/>
                    </a:ext>
                  </a:extLst>
                </p14:cNvPr>
                <p14:cNvContentPartPr/>
                <p14:nvPr/>
              </p14:nvContentPartPr>
              <p14:xfrm>
                <a:off x="2967516" y="4729628"/>
                <a:ext cx="718920" cy="27720"/>
              </p14:xfrm>
            </p:contentPart>
          </mc:Choice>
          <mc:Fallback>
            <p:pic>
              <p:nvPicPr>
                <p:cNvPr id="175" name="Ink 174">
                  <a:extLst>
                    <a:ext uri="{FF2B5EF4-FFF2-40B4-BE49-F238E27FC236}">
                      <a16:creationId xmlns:a16="http://schemas.microsoft.com/office/drawing/2014/main" id="{F21DD869-B3B0-EE1A-2BC4-5B1AF58654C7}"/>
                    </a:ext>
                  </a:extLst>
                </p:cNvPr>
                <p:cNvPicPr/>
                <p:nvPr/>
              </p:nvPicPr>
              <p:blipFill>
                <a:blip r:embed="rId245"/>
                <a:stretch>
                  <a:fillRect/>
                </a:stretch>
              </p:blipFill>
              <p:spPr>
                <a:xfrm>
                  <a:off x="2949516" y="4711988"/>
                  <a:ext cx="754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7" name="Ink 176">
                  <a:extLst>
                    <a:ext uri="{FF2B5EF4-FFF2-40B4-BE49-F238E27FC236}">
                      <a16:creationId xmlns:a16="http://schemas.microsoft.com/office/drawing/2014/main" id="{98794487-E0B9-56DC-E950-0723B76F0FE5}"/>
                    </a:ext>
                  </a:extLst>
                </p14:cNvPr>
                <p14:cNvContentPartPr/>
                <p14:nvPr/>
              </p14:nvContentPartPr>
              <p14:xfrm>
                <a:off x="1766556" y="4740428"/>
                <a:ext cx="1091880" cy="37440"/>
              </p14:xfrm>
            </p:contentPart>
          </mc:Choice>
          <mc:Fallback>
            <p:pic>
              <p:nvPicPr>
                <p:cNvPr id="177" name="Ink 176">
                  <a:extLst>
                    <a:ext uri="{FF2B5EF4-FFF2-40B4-BE49-F238E27FC236}">
                      <a16:creationId xmlns:a16="http://schemas.microsoft.com/office/drawing/2014/main" id="{98794487-E0B9-56DC-E950-0723B76F0FE5}"/>
                    </a:ext>
                  </a:extLst>
                </p:cNvPr>
                <p:cNvPicPr/>
                <p:nvPr/>
              </p:nvPicPr>
              <p:blipFill>
                <a:blip r:embed="rId247"/>
                <a:stretch>
                  <a:fillRect/>
                </a:stretch>
              </p:blipFill>
              <p:spPr>
                <a:xfrm>
                  <a:off x="1748916" y="4722428"/>
                  <a:ext cx="1127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8" name="Ink 187">
                  <a:extLst>
                    <a:ext uri="{FF2B5EF4-FFF2-40B4-BE49-F238E27FC236}">
                      <a16:creationId xmlns:a16="http://schemas.microsoft.com/office/drawing/2014/main" id="{2FD5F81B-20B4-79C7-A0CB-8206E5B3DEDA}"/>
                    </a:ext>
                  </a:extLst>
                </p14:cNvPr>
                <p14:cNvContentPartPr/>
                <p14:nvPr/>
              </p14:nvContentPartPr>
              <p14:xfrm>
                <a:off x="4266756" y="4697588"/>
                <a:ext cx="2381400" cy="99360"/>
              </p14:xfrm>
            </p:contentPart>
          </mc:Choice>
          <mc:Fallback>
            <p:pic>
              <p:nvPicPr>
                <p:cNvPr id="188" name="Ink 187">
                  <a:extLst>
                    <a:ext uri="{FF2B5EF4-FFF2-40B4-BE49-F238E27FC236}">
                      <a16:creationId xmlns:a16="http://schemas.microsoft.com/office/drawing/2014/main" id="{2FD5F81B-20B4-79C7-A0CB-8206E5B3DEDA}"/>
                    </a:ext>
                  </a:extLst>
                </p:cNvPr>
                <p:cNvPicPr/>
                <p:nvPr/>
              </p:nvPicPr>
              <p:blipFill>
                <a:blip r:embed="rId249"/>
                <a:stretch>
                  <a:fillRect/>
                </a:stretch>
              </p:blipFill>
              <p:spPr>
                <a:xfrm>
                  <a:off x="4248756" y="4679948"/>
                  <a:ext cx="2417040" cy="135000"/>
                </a:xfrm>
                <a:prstGeom prst="rect">
                  <a:avLst/>
                </a:prstGeom>
              </p:spPr>
            </p:pic>
          </mc:Fallback>
        </mc:AlternateContent>
      </p:grpSp>
      <p:grpSp>
        <p:nvGrpSpPr>
          <p:cNvPr id="197" name="Group 196">
            <a:extLst>
              <a:ext uri="{FF2B5EF4-FFF2-40B4-BE49-F238E27FC236}">
                <a16:creationId xmlns:a16="http://schemas.microsoft.com/office/drawing/2014/main" id="{57BB3C31-4811-4F42-7A0B-6D748E52D924}"/>
              </a:ext>
            </a:extLst>
          </p:cNvPr>
          <p:cNvGrpSpPr/>
          <p:nvPr/>
        </p:nvGrpSpPr>
        <p:grpSpPr>
          <a:xfrm>
            <a:off x="603396" y="5153348"/>
            <a:ext cx="2122920" cy="74520"/>
            <a:chOff x="603396" y="5153348"/>
            <a:chExt cx="2122920" cy="74520"/>
          </a:xfrm>
        </p:grpSpPr>
        <mc:AlternateContent xmlns:mc="http://schemas.openxmlformats.org/markup-compatibility/2006">
          <mc:Choice xmlns:p14="http://schemas.microsoft.com/office/powerpoint/2010/main" Requires="p14">
            <p:contentPart p14:bwMode="auto" r:id="rId250">
              <p14:nvContentPartPr>
                <p14:cNvPr id="190" name="Ink 189">
                  <a:extLst>
                    <a:ext uri="{FF2B5EF4-FFF2-40B4-BE49-F238E27FC236}">
                      <a16:creationId xmlns:a16="http://schemas.microsoft.com/office/drawing/2014/main" id="{6DCB7B6E-7854-2A8B-A20D-C0188A25E1CB}"/>
                    </a:ext>
                  </a:extLst>
                </p14:cNvPr>
                <p14:cNvContentPartPr/>
                <p14:nvPr/>
              </p14:nvContentPartPr>
              <p14:xfrm>
                <a:off x="2119716" y="5164508"/>
                <a:ext cx="606600" cy="43560"/>
              </p14:xfrm>
            </p:contentPart>
          </mc:Choice>
          <mc:Fallback>
            <p:pic>
              <p:nvPicPr>
                <p:cNvPr id="190" name="Ink 189">
                  <a:extLst>
                    <a:ext uri="{FF2B5EF4-FFF2-40B4-BE49-F238E27FC236}">
                      <a16:creationId xmlns:a16="http://schemas.microsoft.com/office/drawing/2014/main" id="{6DCB7B6E-7854-2A8B-A20D-C0188A25E1CB}"/>
                    </a:ext>
                  </a:extLst>
                </p:cNvPr>
                <p:cNvPicPr/>
                <p:nvPr/>
              </p:nvPicPr>
              <p:blipFill>
                <a:blip r:embed="rId251"/>
                <a:stretch>
                  <a:fillRect/>
                </a:stretch>
              </p:blipFill>
              <p:spPr>
                <a:xfrm>
                  <a:off x="2102076" y="5146508"/>
                  <a:ext cx="642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1" name="Ink 190">
                  <a:extLst>
                    <a:ext uri="{FF2B5EF4-FFF2-40B4-BE49-F238E27FC236}">
                      <a16:creationId xmlns:a16="http://schemas.microsoft.com/office/drawing/2014/main" id="{CFD7145F-C8F6-B90E-0682-6F56004895E9}"/>
                    </a:ext>
                  </a:extLst>
                </p14:cNvPr>
                <p14:cNvContentPartPr/>
                <p14:nvPr/>
              </p14:nvContentPartPr>
              <p14:xfrm>
                <a:off x="1490076" y="5176028"/>
                <a:ext cx="466560" cy="51840"/>
              </p14:xfrm>
            </p:contentPart>
          </mc:Choice>
          <mc:Fallback>
            <p:pic>
              <p:nvPicPr>
                <p:cNvPr id="191" name="Ink 190">
                  <a:extLst>
                    <a:ext uri="{FF2B5EF4-FFF2-40B4-BE49-F238E27FC236}">
                      <a16:creationId xmlns:a16="http://schemas.microsoft.com/office/drawing/2014/main" id="{CFD7145F-C8F6-B90E-0682-6F56004895E9}"/>
                    </a:ext>
                  </a:extLst>
                </p:cNvPr>
                <p:cNvPicPr/>
                <p:nvPr/>
              </p:nvPicPr>
              <p:blipFill>
                <a:blip r:embed="rId253"/>
                <a:stretch>
                  <a:fillRect/>
                </a:stretch>
              </p:blipFill>
              <p:spPr>
                <a:xfrm>
                  <a:off x="1472076" y="5158028"/>
                  <a:ext cx="502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3" name="Ink 192">
                  <a:extLst>
                    <a:ext uri="{FF2B5EF4-FFF2-40B4-BE49-F238E27FC236}">
                      <a16:creationId xmlns:a16="http://schemas.microsoft.com/office/drawing/2014/main" id="{58521AB1-1ECF-F8D3-7957-F6EFE83CB255}"/>
                    </a:ext>
                  </a:extLst>
                </p14:cNvPr>
                <p14:cNvContentPartPr/>
                <p14:nvPr/>
              </p14:nvContentPartPr>
              <p14:xfrm>
                <a:off x="603396" y="5153348"/>
                <a:ext cx="684000" cy="44280"/>
              </p14:xfrm>
            </p:contentPart>
          </mc:Choice>
          <mc:Fallback>
            <p:pic>
              <p:nvPicPr>
                <p:cNvPr id="193" name="Ink 192">
                  <a:extLst>
                    <a:ext uri="{FF2B5EF4-FFF2-40B4-BE49-F238E27FC236}">
                      <a16:creationId xmlns:a16="http://schemas.microsoft.com/office/drawing/2014/main" id="{58521AB1-1ECF-F8D3-7957-F6EFE83CB255}"/>
                    </a:ext>
                  </a:extLst>
                </p:cNvPr>
                <p:cNvPicPr/>
                <p:nvPr/>
              </p:nvPicPr>
              <p:blipFill>
                <a:blip r:embed="rId255"/>
                <a:stretch>
                  <a:fillRect/>
                </a:stretch>
              </p:blipFill>
              <p:spPr>
                <a:xfrm>
                  <a:off x="585396" y="5135708"/>
                  <a:ext cx="719640" cy="79920"/>
                </a:xfrm>
                <a:prstGeom prst="rect">
                  <a:avLst/>
                </a:prstGeom>
              </p:spPr>
            </p:pic>
          </mc:Fallback>
        </mc:AlternateContent>
      </p:grpSp>
      <p:grpSp>
        <p:nvGrpSpPr>
          <p:cNvPr id="210" name="Group 209">
            <a:extLst>
              <a:ext uri="{FF2B5EF4-FFF2-40B4-BE49-F238E27FC236}">
                <a16:creationId xmlns:a16="http://schemas.microsoft.com/office/drawing/2014/main" id="{4C5EE8F6-C194-D101-A18E-77CF21D34BA9}"/>
              </a:ext>
            </a:extLst>
          </p:cNvPr>
          <p:cNvGrpSpPr/>
          <p:nvPr/>
        </p:nvGrpSpPr>
        <p:grpSpPr>
          <a:xfrm>
            <a:off x="968076" y="5553668"/>
            <a:ext cx="8328960" cy="122040"/>
            <a:chOff x="968076" y="5553668"/>
            <a:chExt cx="8328960" cy="122040"/>
          </a:xfrm>
        </p:grpSpPr>
        <mc:AlternateContent xmlns:mc="http://schemas.openxmlformats.org/markup-compatibility/2006">
          <mc:Choice xmlns:p14="http://schemas.microsoft.com/office/powerpoint/2010/main" Requires="p14">
            <p:contentPart p14:bwMode="auto" r:id="rId256">
              <p14:nvContentPartPr>
                <p14:cNvPr id="194" name="Ink 193">
                  <a:extLst>
                    <a:ext uri="{FF2B5EF4-FFF2-40B4-BE49-F238E27FC236}">
                      <a16:creationId xmlns:a16="http://schemas.microsoft.com/office/drawing/2014/main" id="{B7091AC9-1D1E-769F-0235-F47A69594A22}"/>
                    </a:ext>
                  </a:extLst>
                </p14:cNvPr>
                <p14:cNvContentPartPr/>
                <p14:nvPr/>
              </p14:nvContentPartPr>
              <p14:xfrm>
                <a:off x="8771076" y="5571668"/>
                <a:ext cx="525960" cy="51840"/>
              </p14:xfrm>
            </p:contentPart>
          </mc:Choice>
          <mc:Fallback>
            <p:pic>
              <p:nvPicPr>
                <p:cNvPr id="194" name="Ink 193">
                  <a:extLst>
                    <a:ext uri="{FF2B5EF4-FFF2-40B4-BE49-F238E27FC236}">
                      <a16:creationId xmlns:a16="http://schemas.microsoft.com/office/drawing/2014/main" id="{B7091AC9-1D1E-769F-0235-F47A69594A22}"/>
                    </a:ext>
                  </a:extLst>
                </p:cNvPr>
                <p:cNvPicPr/>
                <p:nvPr/>
              </p:nvPicPr>
              <p:blipFill>
                <a:blip r:embed="rId257"/>
                <a:stretch>
                  <a:fillRect/>
                </a:stretch>
              </p:blipFill>
              <p:spPr>
                <a:xfrm>
                  <a:off x="8753076" y="5554028"/>
                  <a:ext cx="561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5" name="Ink 194">
                  <a:extLst>
                    <a:ext uri="{FF2B5EF4-FFF2-40B4-BE49-F238E27FC236}">
                      <a16:creationId xmlns:a16="http://schemas.microsoft.com/office/drawing/2014/main" id="{04F9B01F-C437-6409-7DA5-40B5DF4A37F3}"/>
                    </a:ext>
                  </a:extLst>
                </p14:cNvPr>
                <p14:cNvContentPartPr/>
                <p14:nvPr/>
              </p14:nvContentPartPr>
              <p14:xfrm>
                <a:off x="7187796" y="5553668"/>
                <a:ext cx="1325160" cy="111960"/>
              </p14:xfrm>
            </p:contentPart>
          </mc:Choice>
          <mc:Fallback>
            <p:pic>
              <p:nvPicPr>
                <p:cNvPr id="195" name="Ink 194">
                  <a:extLst>
                    <a:ext uri="{FF2B5EF4-FFF2-40B4-BE49-F238E27FC236}">
                      <a16:creationId xmlns:a16="http://schemas.microsoft.com/office/drawing/2014/main" id="{04F9B01F-C437-6409-7DA5-40B5DF4A37F3}"/>
                    </a:ext>
                  </a:extLst>
                </p:cNvPr>
                <p:cNvPicPr/>
                <p:nvPr/>
              </p:nvPicPr>
              <p:blipFill>
                <a:blip r:embed="rId259"/>
                <a:stretch>
                  <a:fillRect/>
                </a:stretch>
              </p:blipFill>
              <p:spPr>
                <a:xfrm>
                  <a:off x="7170156" y="5535668"/>
                  <a:ext cx="1360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8" name="Ink 197">
                  <a:extLst>
                    <a:ext uri="{FF2B5EF4-FFF2-40B4-BE49-F238E27FC236}">
                      <a16:creationId xmlns:a16="http://schemas.microsoft.com/office/drawing/2014/main" id="{72111A0C-CADB-328E-B3B9-F9573772076D}"/>
                    </a:ext>
                  </a:extLst>
                </p14:cNvPr>
                <p14:cNvContentPartPr/>
                <p14:nvPr/>
              </p14:nvContentPartPr>
              <p14:xfrm>
                <a:off x="6545556" y="5635028"/>
                <a:ext cx="540720" cy="19440"/>
              </p14:xfrm>
            </p:contentPart>
          </mc:Choice>
          <mc:Fallback>
            <p:pic>
              <p:nvPicPr>
                <p:cNvPr id="198" name="Ink 197">
                  <a:extLst>
                    <a:ext uri="{FF2B5EF4-FFF2-40B4-BE49-F238E27FC236}">
                      <a16:creationId xmlns:a16="http://schemas.microsoft.com/office/drawing/2014/main" id="{72111A0C-CADB-328E-B3B9-F9573772076D}"/>
                    </a:ext>
                  </a:extLst>
                </p:cNvPr>
                <p:cNvPicPr/>
                <p:nvPr/>
              </p:nvPicPr>
              <p:blipFill>
                <a:blip r:embed="rId261"/>
                <a:stretch>
                  <a:fillRect/>
                </a:stretch>
              </p:blipFill>
              <p:spPr>
                <a:xfrm>
                  <a:off x="6527916" y="5617388"/>
                  <a:ext cx="576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0" name="Ink 199">
                  <a:extLst>
                    <a:ext uri="{FF2B5EF4-FFF2-40B4-BE49-F238E27FC236}">
                      <a16:creationId xmlns:a16="http://schemas.microsoft.com/office/drawing/2014/main" id="{8B83B980-ABFC-E488-BB80-9EEAA61DBEC0}"/>
                    </a:ext>
                  </a:extLst>
                </p14:cNvPr>
                <p14:cNvContentPartPr/>
                <p14:nvPr/>
              </p14:nvContentPartPr>
              <p14:xfrm>
                <a:off x="5824836" y="5590748"/>
                <a:ext cx="510120" cy="65160"/>
              </p14:xfrm>
            </p:contentPart>
          </mc:Choice>
          <mc:Fallback>
            <p:pic>
              <p:nvPicPr>
                <p:cNvPr id="200" name="Ink 199">
                  <a:extLst>
                    <a:ext uri="{FF2B5EF4-FFF2-40B4-BE49-F238E27FC236}">
                      <a16:creationId xmlns:a16="http://schemas.microsoft.com/office/drawing/2014/main" id="{8B83B980-ABFC-E488-BB80-9EEAA61DBEC0}"/>
                    </a:ext>
                  </a:extLst>
                </p:cNvPr>
                <p:cNvPicPr/>
                <p:nvPr/>
              </p:nvPicPr>
              <p:blipFill>
                <a:blip r:embed="rId263"/>
                <a:stretch>
                  <a:fillRect/>
                </a:stretch>
              </p:blipFill>
              <p:spPr>
                <a:xfrm>
                  <a:off x="5807196" y="5572748"/>
                  <a:ext cx="545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1" name="Ink 200">
                  <a:extLst>
                    <a:ext uri="{FF2B5EF4-FFF2-40B4-BE49-F238E27FC236}">
                      <a16:creationId xmlns:a16="http://schemas.microsoft.com/office/drawing/2014/main" id="{FB8FD21A-2319-F444-2A66-2A8B7D4FF461}"/>
                    </a:ext>
                  </a:extLst>
                </p14:cNvPr>
                <p14:cNvContentPartPr/>
                <p14:nvPr/>
              </p14:nvContentPartPr>
              <p14:xfrm>
                <a:off x="5120316" y="5609468"/>
                <a:ext cx="447480" cy="49320"/>
              </p14:xfrm>
            </p:contentPart>
          </mc:Choice>
          <mc:Fallback>
            <p:pic>
              <p:nvPicPr>
                <p:cNvPr id="201" name="Ink 200">
                  <a:extLst>
                    <a:ext uri="{FF2B5EF4-FFF2-40B4-BE49-F238E27FC236}">
                      <a16:creationId xmlns:a16="http://schemas.microsoft.com/office/drawing/2014/main" id="{FB8FD21A-2319-F444-2A66-2A8B7D4FF461}"/>
                    </a:ext>
                  </a:extLst>
                </p:cNvPr>
                <p:cNvPicPr/>
                <p:nvPr/>
              </p:nvPicPr>
              <p:blipFill>
                <a:blip r:embed="rId265"/>
                <a:stretch>
                  <a:fillRect/>
                </a:stretch>
              </p:blipFill>
              <p:spPr>
                <a:xfrm>
                  <a:off x="5102316" y="5591468"/>
                  <a:ext cx="483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2" name="Ink 201">
                  <a:extLst>
                    <a:ext uri="{FF2B5EF4-FFF2-40B4-BE49-F238E27FC236}">
                      <a16:creationId xmlns:a16="http://schemas.microsoft.com/office/drawing/2014/main" id="{0CA56980-5970-1462-BD5C-FB46A4CD4947}"/>
                    </a:ext>
                  </a:extLst>
                </p14:cNvPr>
                <p14:cNvContentPartPr/>
                <p14:nvPr/>
              </p14:nvContentPartPr>
              <p14:xfrm>
                <a:off x="4343796" y="5636468"/>
                <a:ext cx="576360" cy="28800"/>
              </p14:xfrm>
            </p:contentPart>
          </mc:Choice>
          <mc:Fallback>
            <p:pic>
              <p:nvPicPr>
                <p:cNvPr id="202" name="Ink 201">
                  <a:extLst>
                    <a:ext uri="{FF2B5EF4-FFF2-40B4-BE49-F238E27FC236}">
                      <a16:creationId xmlns:a16="http://schemas.microsoft.com/office/drawing/2014/main" id="{0CA56980-5970-1462-BD5C-FB46A4CD4947}"/>
                    </a:ext>
                  </a:extLst>
                </p:cNvPr>
                <p:cNvPicPr/>
                <p:nvPr/>
              </p:nvPicPr>
              <p:blipFill>
                <a:blip r:embed="rId267"/>
                <a:stretch>
                  <a:fillRect/>
                </a:stretch>
              </p:blipFill>
              <p:spPr>
                <a:xfrm>
                  <a:off x="4325796" y="5618828"/>
                  <a:ext cx="612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3" name="Ink 202">
                  <a:extLst>
                    <a:ext uri="{FF2B5EF4-FFF2-40B4-BE49-F238E27FC236}">
                      <a16:creationId xmlns:a16="http://schemas.microsoft.com/office/drawing/2014/main" id="{87C7C424-9740-5E51-8254-758E6265AF46}"/>
                    </a:ext>
                  </a:extLst>
                </p14:cNvPr>
                <p14:cNvContentPartPr/>
                <p14:nvPr/>
              </p14:nvContentPartPr>
              <p14:xfrm>
                <a:off x="3746196" y="5614148"/>
                <a:ext cx="486360" cy="26280"/>
              </p14:xfrm>
            </p:contentPart>
          </mc:Choice>
          <mc:Fallback>
            <p:pic>
              <p:nvPicPr>
                <p:cNvPr id="203" name="Ink 202">
                  <a:extLst>
                    <a:ext uri="{FF2B5EF4-FFF2-40B4-BE49-F238E27FC236}">
                      <a16:creationId xmlns:a16="http://schemas.microsoft.com/office/drawing/2014/main" id="{87C7C424-9740-5E51-8254-758E6265AF46}"/>
                    </a:ext>
                  </a:extLst>
                </p:cNvPr>
                <p:cNvPicPr/>
                <p:nvPr/>
              </p:nvPicPr>
              <p:blipFill>
                <a:blip r:embed="rId269"/>
                <a:stretch>
                  <a:fillRect/>
                </a:stretch>
              </p:blipFill>
              <p:spPr>
                <a:xfrm>
                  <a:off x="3728556" y="5596508"/>
                  <a:ext cx="522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5" name="Ink 204">
                  <a:extLst>
                    <a:ext uri="{FF2B5EF4-FFF2-40B4-BE49-F238E27FC236}">
                      <a16:creationId xmlns:a16="http://schemas.microsoft.com/office/drawing/2014/main" id="{13C3997C-6A4E-EAA5-2285-D131DD8E20E7}"/>
                    </a:ext>
                  </a:extLst>
                </p14:cNvPr>
                <p14:cNvContentPartPr/>
                <p14:nvPr/>
              </p14:nvContentPartPr>
              <p14:xfrm>
                <a:off x="2864196" y="5630348"/>
                <a:ext cx="737280" cy="45360"/>
              </p14:xfrm>
            </p:contentPart>
          </mc:Choice>
          <mc:Fallback>
            <p:pic>
              <p:nvPicPr>
                <p:cNvPr id="205" name="Ink 204">
                  <a:extLst>
                    <a:ext uri="{FF2B5EF4-FFF2-40B4-BE49-F238E27FC236}">
                      <a16:creationId xmlns:a16="http://schemas.microsoft.com/office/drawing/2014/main" id="{13C3997C-6A4E-EAA5-2285-D131DD8E20E7}"/>
                    </a:ext>
                  </a:extLst>
                </p:cNvPr>
                <p:cNvPicPr/>
                <p:nvPr/>
              </p:nvPicPr>
              <p:blipFill>
                <a:blip r:embed="rId271"/>
                <a:stretch>
                  <a:fillRect/>
                </a:stretch>
              </p:blipFill>
              <p:spPr>
                <a:xfrm>
                  <a:off x="2846196" y="5612348"/>
                  <a:ext cx="772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7" name="Ink 206">
                  <a:extLst>
                    <a:ext uri="{FF2B5EF4-FFF2-40B4-BE49-F238E27FC236}">
                      <a16:creationId xmlns:a16="http://schemas.microsoft.com/office/drawing/2014/main" id="{AE0ED6ED-9E51-B1C9-DDA0-1B18711C8418}"/>
                    </a:ext>
                  </a:extLst>
                </p14:cNvPr>
                <p14:cNvContentPartPr/>
                <p14:nvPr/>
              </p14:nvContentPartPr>
              <p14:xfrm>
                <a:off x="1566396" y="5597228"/>
                <a:ext cx="1093320" cy="66600"/>
              </p14:xfrm>
            </p:contentPart>
          </mc:Choice>
          <mc:Fallback>
            <p:pic>
              <p:nvPicPr>
                <p:cNvPr id="207" name="Ink 206">
                  <a:extLst>
                    <a:ext uri="{FF2B5EF4-FFF2-40B4-BE49-F238E27FC236}">
                      <a16:creationId xmlns:a16="http://schemas.microsoft.com/office/drawing/2014/main" id="{AE0ED6ED-9E51-B1C9-DDA0-1B18711C8418}"/>
                    </a:ext>
                  </a:extLst>
                </p:cNvPr>
                <p:cNvPicPr/>
                <p:nvPr/>
              </p:nvPicPr>
              <p:blipFill>
                <a:blip r:embed="rId273"/>
                <a:stretch>
                  <a:fillRect/>
                </a:stretch>
              </p:blipFill>
              <p:spPr>
                <a:xfrm>
                  <a:off x="1548396" y="5579588"/>
                  <a:ext cx="1128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9" name="Ink 208">
                  <a:extLst>
                    <a:ext uri="{FF2B5EF4-FFF2-40B4-BE49-F238E27FC236}">
                      <a16:creationId xmlns:a16="http://schemas.microsoft.com/office/drawing/2014/main" id="{F3540ABC-88B9-FD71-DC71-63D904813692}"/>
                    </a:ext>
                  </a:extLst>
                </p14:cNvPr>
                <p14:cNvContentPartPr/>
                <p14:nvPr/>
              </p14:nvContentPartPr>
              <p14:xfrm>
                <a:off x="968076" y="5597948"/>
                <a:ext cx="703440" cy="37080"/>
              </p14:xfrm>
            </p:contentPart>
          </mc:Choice>
          <mc:Fallback>
            <p:pic>
              <p:nvPicPr>
                <p:cNvPr id="209" name="Ink 208">
                  <a:extLst>
                    <a:ext uri="{FF2B5EF4-FFF2-40B4-BE49-F238E27FC236}">
                      <a16:creationId xmlns:a16="http://schemas.microsoft.com/office/drawing/2014/main" id="{F3540ABC-88B9-FD71-DC71-63D904813692}"/>
                    </a:ext>
                  </a:extLst>
                </p:cNvPr>
                <p:cNvPicPr/>
                <p:nvPr/>
              </p:nvPicPr>
              <p:blipFill>
                <a:blip r:embed="rId275"/>
                <a:stretch>
                  <a:fillRect/>
                </a:stretch>
              </p:blipFill>
              <p:spPr>
                <a:xfrm>
                  <a:off x="950436" y="5580308"/>
                  <a:ext cx="739080" cy="7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6">
            <p14:nvContentPartPr>
              <p14:cNvPr id="211" name="Ink 210">
                <a:extLst>
                  <a:ext uri="{FF2B5EF4-FFF2-40B4-BE49-F238E27FC236}">
                    <a16:creationId xmlns:a16="http://schemas.microsoft.com/office/drawing/2014/main" id="{83A94CC1-E5C5-5755-7D9F-8871B7257AD4}"/>
                  </a:ext>
                </a:extLst>
              </p14:cNvPr>
              <p14:cNvContentPartPr/>
              <p14:nvPr/>
            </p14:nvContentPartPr>
            <p14:xfrm>
              <a:off x="8515476" y="6032468"/>
              <a:ext cx="679320" cy="50040"/>
            </p14:xfrm>
          </p:contentPart>
        </mc:Choice>
        <mc:Fallback>
          <p:pic>
            <p:nvPicPr>
              <p:cNvPr id="211" name="Ink 210">
                <a:extLst>
                  <a:ext uri="{FF2B5EF4-FFF2-40B4-BE49-F238E27FC236}">
                    <a16:creationId xmlns:a16="http://schemas.microsoft.com/office/drawing/2014/main" id="{83A94CC1-E5C5-5755-7D9F-8871B7257AD4}"/>
                  </a:ext>
                </a:extLst>
              </p:cNvPr>
              <p:cNvPicPr/>
              <p:nvPr/>
            </p:nvPicPr>
            <p:blipFill>
              <a:blip r:embed="rId277"/>
              <a:stretch>
                <a:fillRect/>
              </a:stretch>
            </p:blipFill>
            <p:spPr>
              <a:xfrm>
                <a:off x="8497836" y="6014468"/>
                <a:ext cx="714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27" name="Ink 226">
                <a:extLst>
                  <a:ext uri="{FF2B5EF4-FFF2-40B4-BE49-F238E27FC236}">
                    <a16:creationId xmlns:a16="http://schemas.microsoft.com/office/drawing/2014/main" id="{65A98A62-F939-5555-F7C1-7FDF24B560F5}"/>
                  </a:ext>
                </a:extLst>
              </p14:cNvPr>
              <p14:cNvContentPartPr/>
              <p14:nvPr/>
            </p14:nvContentPartPr>
            <p14:xfrm>
              <a:off x="8581716" y="6397148"/>
              <a:ext cx="591120" cy="88560"/>
            </p14:xfrm>
          </p:contentPart>
        </mc:Choice>
        <mc:Fallback>
          <p:pic>
            <p:nvPicPr>
              <p:cNvPr id="227" name="Ink 226">
                <a:extLst>
                  <a:ext uri="{FF2B5EF4-FFF2-40B4-BE49-F238E27FC236}">
                    <a16:creationId xmlns:a16="http://schemas.microsoft.com/office/drawing/2014/main" id="{65A98A62-F939-5555-F7C1-7FDF24B560F5}"/>
                  </a:ext>
                </a:extLst>
              </p:cNvPr>
              <p:cNvPicPr/>
              <p:nvPr/>
            </p:nvPicPr>
            <p:blipFill>
              <a:blip r:embed="rId279"/>
              <a:stretch>
                <a:fillRect/>
              </a:stretch>
            </p:blipFill>
            <p:spPr>
              <a:xfrm>
                <a:off x="8563716" y="6379148"/>
                <a:ext cx="626760" cy="124200"/>
              </a:xfrm>
              <a:prstGeom prst="rect">
                <a:avLst/>
              </a:prstGeom>
            </p:spPr>
          </p:pic>
        </mc:Fallback>
      </mc:AlternateContent>
      <p:grpSp>
        <p:nvGrpSpPr>
          <p:cNvPr id="231" name="Group 230">
            <a:extLst>
              <a:ext uri="{FF2B5EF4-FFF2-40B4-BE49-F238E27FC236}">
                <a16:creationId xmlns:a16="http://schemas.microsoft.com/office/drawing/2014/main" id="{934014A8-875F-01A7-33AE-4B6EC38D4FCF}"/>
              </a:ext>
            </a:extLst>
          </p:cNvPr>
          <p:cNvGrpSpPr/>
          <p:nvPr/>
        </p:nvGrpSpPr>
        <p:grpSpPr>
          <a:xfrm>
            <a:off x="4680756" y="6041828"/>
            <a:ext cx="3597480" cy="93960"/>
            <a:chOff x="4680756" y="6041828"/>
            <a:chExt cx="3597480" cy="93960"/>
          </a:xfrm>
        </p:grpSpPr>
        <mc:AlternateContent xmlns:mc="http://schemas.openxmlformats.org/markup-compatibility/2006">
          <mc:Choice xmlns:p14="http://schemas.microsoft.com/office/powerpoint/2010/main" Requires="p14">
            <p:contentPart p14:bwMode="auto" r:id="rId280">
              <p14:nvContentPartPr>
                <p14:cNvPr id="212" name="Ink 211">
                  <a:extLst>
                    <a:ext uri="{FF2B5EF4-FFF2-40B4-BE49-F238E27FC236}">
                      <a16:creationId xmlns:a16="http://schemas.microsoft.com/office/drawing/2014/main" id="{7A2AB688-6E77-EFAE-747E-01E248DB461F}"/>
                    </a:ext>
                  </a:extLst>
                </p14:cNvPr>
                <p14:cNvContentPartPr/>
                <p14:nvPr/>
              </p14:nvContentPartPr>
              <p14:xfrm>
                <a:off x="7524756" y="6041828"/>
                <a:ext cx="753480" cy="44640"/>
              </p14:xfrm>
            </p:contentPart>
          </mc:Choice>
          <mc:Fallback>
            <p:pic>
              <p:nvPicPr>
                <p:cNvPr id="212" name="Ink 211">
                  <a:extLst>
                    <a:ext uri="{FF2B5EF4-FFF2-40B4-BE49-F238E27FC236}">
                      <a16:creationId xmlns:a16="http://schemas.microsoft.com/office/drawing/2014/main" id="{7A2AB688-6E77-EFAE-747E-01E248DB461F}"/>
                    </a:ext>
                  </a:extLst>
                </p:cNvPr>
                <p:cNvPicPr/>
                <p:nvPr/>
              </p:nvPicPr>
              <p:blipFill>
                <a:blip r:embed="rId281"/>
                <a:stretch>
                  <a:fillRect/>
                </a:stretch>
              </p:blipFill>
              <p:spPr>
                <a:xfrm>
                  <a:off x="7507116" y="6023828"/>
                  <a:ext cx="789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3" name="Ink 212">
                  <a:extLst>
                    <a:ext uri="{FF2B5EF4-FFF2-40B4-BE49-F238E27FC236}">
                      <a16:creationId xmlns:a16="http://schemas.microsoft.com/office/drawing/2014/main" id="{8D117E1E-F2A0-F06B-343F-6C7B6DE30378}"/>
                    </a:ext>
                  </a:extLst>
                </p14:cNvPr>
                <p14:cNvContentPartPr/>
                <p14:nvPr/>
              </p14:nvContentPartPr>
              <p14:xfrm>
                <a:off x="6869196" y="6062348"/>
                <a:ext cx="441360" cy="25920"/>
              </p14:xfrm>
            </p:contentPart>
          </mc:Choice>
          <mc:Fallback>
            <p:pic>
              <p:nvPicPr>
                <p:cNvPr id="213" name="Ink 212">
                  <a:extLst>
                    <a:ext uri="{FF2B5EF4-FFF2-40B4-BE49-F238E27FC236}">
                      <a16:creationId xmlns:a16="http://schemas.microsoft.com/office/drawing/2014/main" id="{8D117E1E-F2A0-F06B-343F-6C7B6DE30378}"/>
                    </a:ext>
                  </a:extLst>
                </p:cNvPr>
                <p:cNvPicPr/>
                <p:nvPr/>
              </p:nvPicPr>
              <p:blipFill>
                <a:blip r:embed="rId283"/>
                <a:stretch>
                  <a:fillRect/>
                </a:stretch>
              </p:blipFill>
              <p:spPr>
                <a:xfrm>
                  <a:off x="6851556" y="6044708"/>
                  <a:ext cx="477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5" name="Ink 214">
                  <a:extLst>
                    <a:ext uri="{FF2B5EF4-FFF2-40B4-BE49-F238E27FC236}">
                      <a16:creationId xmlns:a16="http://schemas.microsoft.com/office/drawing/2014/main" id="{12F6A3B5-623C-9F1D-BBAF-EEC89E565519}"/>
                    </a:ext>
                  </a:extLst>
                </p14:cNvPr>
                <p14:cNvContentPartPr/>
                <p14:nvPr/>
              </p14:nvContentPartPr>
              <p14:xfrm>
                <a:off x="6220476" y="6076388"/>
                <a:ext cx="506880" cy="21240"/>
              </p14:xfrm>
            </p:contentPart>
          </mc:Choice>
          <mc:Fallback>
            <p:pic>
              <p:nvPicPr>
                <p:cNvPr id="215" name="Ink 214">
                  <a:extLst>
                    <a:ext uri="{FF2B5EF4-FFF2-40B4-BE49-F238E27FC236}">
                      <a16:creationId xmlns:a16="http://schemas.microsoft.com/office/drawing/2014/main" id="{12F6A3B5-623C-9F1D-BBAF-EEC89E565519}"/>
                    </a:ext>
                  </a:extLst>
                </p:cNvPr>
                <p:cNvPicPr/>
                <p:nvPr/>
              </p:nvPicPr>
              <p:blipFill>
                <a:blip r:embed="rId285"/>
                <a:stretch>
                  <a:fillRect/>
                </a:stretch>
              </p:blipFill>
              <p:spPr>
                <a:xfrm>
                  <a:off x="6202836" y="6058388"/>
                  <a:ext cx="5425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6" name="Ink 215">
                  <a:extLst>
                    <a:ext uri="{FF2B5EF4-FFF2-40B4-BE49-F238E27FC236}">
                      <a16:creationId xmlns:a16="http://schemas.microsoft.com/office/drawing/2014/main" id="{37394562-0F62-E677-81C1-60CBA38564CA}"/>
                    </a:ext>
                  </a:extLst>
                </p14:cNvPr>
                <p14:cNvContentPartPr/>
                <p14:nvPr/>
              </p14:nvContentPartPr>
              <p14:xfrm>
                <a:off x="5545116" y="6072428"/>
                <a:ext cx="407880" cy="40320"/>
              </p14:xfrm>
            </p:contentPart>
          </mc:Choice>
          <mc:Fallback>
            <p:pic>
              <p:nvPicPr>
                <p:cNvPr id="216" name="Ink 215">
                  <a:extLst>
                    <a:ext uri="{FF2B5EF4-FFF2-40B4-BE49-F238E27FC236}">
                      <a16:creationId xmlns:a16="http://schemas.microsoft.com/office/drawing/2014/main" id="{37394562-0F62-E677-81C1-60CBA38564CA}"/>
                    </a:ext>
                  </a:extLst>
                </p:cNvPr>
                <p:cNvPicPr/>
                <p:nvPr/>
              </p:nvPicPr>
              <p:blipFill>
                <a:blip r:embed="rId287"/>
                <a:stretch>
                  <a:fillRect/>
                </a:stretch>
              </p:blipFill>
              <p:spPr>
                <a:xfrm>
                  <a:off x="5527476" y="6054788"/>
                  <a:ext cx="443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8" name="Ink 217">
                  <a:extLst>
                    <a:ext uri="{FF2B5EF4-FFF2-40B4-BE49-F238E27FC236}">
                      <a16:creationId xmlns:a16="http://schemas.microsoft.com/office/drawing/2014/main" id="{DCD8C2F7-BD7C-7CCB-E1DD-D8F6107B443B}"/>
                    </a:ext>
                  </a:extLst>
                </p14:cNvPr>
                <p14:cNvContentPartPr/>
                <p14:nvPr/>
              </p14:nvContentPartPr>
              <p14:xfrm>
                <a:off x="4680756" y="6103388"/>
                <a:ext cx="583920" cy="32400"/>
              </p14:xfrm>
            </p:contentPart>
          </mc:Choice>
          <mc:Fallback>
            <p:pic>
              <p:nvPicPr>
                <p:cNvPr id="218" name="Ink 217">
                  <a:extLst>
                    <a:ext uri="{FF2B5EF4-FFF2-40B4-BE49-F238E27FC236}">
                      <a16:creationId xmlns:a16="http://schemas.microsoft.com/office/drawing/2014/main" id="{DCD8C2F7-BD7C-7CCB-E1DD-D8F6107B443B}"/>
                    </a:ext>
                  </a:extLst>
                </p:cNvPr>
                <p:cNvPicPr/>
                <p:nvPr/>
              </p:nvPicPr>
              <p:blipFill>
                <a:blip r:embed="rId289"/>
                <a:stretch>
                  <a:fillRect/>
                </a:stretch>
              </p:blipFill>
              <p:spPr>
                <a:xfrm>
                  <a:off x="4662756" y="6085388"/>
                  <a:ext cx="619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8" name="Ink 227">
                  <a:extLst>
                    <a:ext uri="{FF2B5EF4-FFF2-40B4-BE49-F238E27FC236}">
                      <a16:creationId xmlns:a16="http://schemas.microsoft.com/office/drawing/2014/main" id="{9B5FEBD8-29A4-3A06-DCF7-1B433BC04241}"/>
                    </a:ext>
                  </a:extLst>
                </p14:cNvPr>
                <p14:cNvContentPartPr/>
                <p14:nvPr/>
              </p14:nvContentPartPr>
              <p14:xfrm>
                <a:off x="6858756" y="6075668"/>
                <a:ext cx="427680" cy="39600"/>
              </p14:xfrm>
            </p:contentPart>
          </mc:Choice>
          <mc:Fallback>
            <p:pic>
              <p:nvPicPr>
                <p:cNvPr id="228" name="Ink 227">
                  <a:extLst>
                    <a:ext uri="{FF2B5EF4-FFF2-40B4-BE49-F238E27FC236}">
                      <a16:creationId xmlns:a16="http://schemas.microsoft.com/office/drawing/2014/main" id="{9B5FEBD8-29A4-3A06-DCF7-1B433BC04241}"/>
                    </a:ext>
                  </a:extLst>
                </p:cNvPr>
                <p:cNvPicPr/>
                <p:nvPr/>
              </p:nvPicPr>
              <p:blipFill>
                <a:blip r:embed="rId291"/>
                <a:stretch>
                  <a:fillRect/>
                </a:stretch>
              </p:blipFill>
              <p:spPr>
                <a:xfrm>
                  <a:off x="6840756" y="6058028"/>
                  <a:ext cx="463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0" name="Ink 229">
                  <a:extLst>
                    <a:ext uri="{FF2B5EF4-FFF2-40B4-BE49-F238E27FC236}">
                      <a16:creationId xmlns:a16="http://schemas.microsoft.com/office/drawing/2014/main" id="{1C76CE27-AB28-E908-DD02-9C0963BBA119}"/>
                    </a:ext>
                  </a:extLst>
                </p14:cNvPr>
                <p14:cNvContentPartPr/>
                <p14:nvPr/>
              </p14:nvContentPartPr>
              <p14:xfrm>
                <a:off x="7530516" y="6049028"/>
                <a:ext cx="692640" cy="66960"/>
              </p14:xfrm>
            </p:contentPart>
          </mc:Choice>
          <mc:Fallback>
            <p:pic>
              <p:nvPicPr>
                <p:cNvPr id="230" name="Ink 229">
                  <a:extLst>
                    <a:ext uri="{FF2B5EF4-FFF2-40B4-BE49-F238E27FC236}">
                      <a16:creationId xmlns:a16="http://schemas.microsoft.com/office/drawing/2014/main" id="{1C76CE27-AB28-E908-DD02-9C0963BBA119}"/>
                    </a:ext>
                  </a:extLst>
                </p:cNvPr>
                <p:cNvPicPr/>
                <p:nvPr/>
              </p:nvPicPr>
              <p:blipFill>
                <a:blip r:embed="rId293"/>
                <a:stretch>
                  <a:fillRect/>
                </a:stretch>
              </p:blipFill>
              <p:spPr>
                <a:xfrm>
                  <a:off x="7512516" y="6031028"/>
                  <a:ext cx="72828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4">
            <p14:nvContentPartPr>
              <p14:cNvPr id="232" name="Ink 231">
                <a:extLst>
                  <a:ext uri="{FF2B5EF4-FFF2-40B4-BE49-F238E27FC236}">
                    <a16:creationId xmlns:a16="http://schemas.microsoft.com/office/drawing/2014/main" id="{692FB885-66FC-6514-27E1-717578EC7611}"/>
                  </a:ext>
                </a:extLst>
              </p14:cNvPr>
              <p14:cNvContentPartPr/>
              <p14:nvPr/>
            </p14:nvContentPartPr>
            <p14:xfrm>
              <a:off x="2343636" y="6031028"/>
              <a:ext cx="1176120" cy="101160"/>
            </p14:xfrm>
          </p:contentPart>
        </mc:Choice>
        <mc:Fallback>
          <p:pic>
            <p:nvPicPr>
              <p:cNvPr id="232" name="Ink 231">
                <a:extLst>
                  <a:ext uri="{FF2B5EF4-FFF2-40B4-BE49-F238E27FC236}">
                    <a16:creationId xmlns:a16="http://schemas.microsoft.com/office/drawing/2014/main" id="{692FB885-66FC-6514-27E1-717578EC7611}"/>
                  </a:ext>
                </a:extLst>
              </p:cNvPr>
              <p:cNvPicPr/>
              <p:nvPr/>
            </p:nvPicPr>
            <p:blipFill>
              <a:blip r:embed="rId295"/>
              <a:stretch>
                <a:fillRect/>
              </a:stretch>
            </p:blipFill>
            <p:spPr>
              <a:xfrm>
                <a:off x="2325636" y="6013388"/>
                <a:ext cx="1211760" cy="136800"/>
              </a:xfrm>
              <a:prstGeom prst="rect">
                <a:avLst/>
              </a:prstGeom>
            </p:spPr>
          </p:pic>
        </mc:Fallback>
      </mc:AlternateContent>
      <p:grpSp>
        <p:nvGrpSpPr>
          <p:cNvPr id="237" name="Group 236">
            <a:extLst>
              <a:ext uri="{FF2B5EF4-FFF2-40B4-BE49-F238E27FC236}">
                <a16:creationId xmlns:a16="http://schemas.microsoft.com/office/drawing/2014/main" id="{7EEB4006-0C19-3E40-06A8-46401655B7C6}"/>
              </a:ext>
            </a:extLst>
          </p:cNvPr>
          <p:cNvGrpSpPr/>
          <p:nvPr/>
        </p:nvGrpSpPr>
        <p:grpSpPr>
          <a:xfrm>
            <a:off x="317916" y="6002588"/>
            <a:ext cx="3951360" cy="111240"/>
            <a:chOff x="317916" y="6002588"/>
            <a:chExt cx="3951360" cy="111240"/>
          </a:xfrm>
        </p:grpSpPr>
        <mc:AlternateContent xmlns:mc="http://schemas.openxmlformats.org/markup-compatibility/2006">
          <mc:Choice xmlns:p14="http://schemas.microsoft.com/office/powerpoint/2010/main" Requires="p14">
            <p:contentPart p14:bwMode="auto" r:id="rId296">
              <p14:nvContentPartPr>
                <p14:cNvPr id="220" name="Ink 219">
                  <a:extLst>
                    <a:ext uri="{FF2B5EF4-FFF2-40B4-BE49-F238E27FC236}">
                      <a16:creationId xmlns:a16="http://schemas.microsoft.com/office/drawing/2014/main" id="{31C00B79-F64E-2BF9-C81F-4B9686AD9108}"/>
                    </a:ext>
                  </a:extLst>
                </p14:cNvPr>
                <p14:cNvContentPartPr/>
                <p14:nvPr/>
              </p14:nvContentPartPr>
              <p14:xfrm>
                <a:off x="3611916" y="6073508"/>
                <a:ext cx="657360" cy="32400"/>
              </p14:xfrm>
            </p:contentPart>
          </mc:Choice>
          <mc:Fallback>
            <p:pic>
              <p:nvPicPr>
                <p:cNvPr id="220" name="Ink 219">
                  <a:extLst>
                    <a:ext uri="{FF2B5EF4-FFF2-40B4-BE49-F238E27FC236}">
                      <a16:creationId xmlns:a16="http://schemas.microsoft.com/office/drawing/2014/main" id="{31C00B79-F64E-2BF9-C81F-4B9686AD9108}"/>
                    </a:ext>
                  </a:extLst>
                </p:cNvPr>
                <p:cNvPicPr/>
                <p:nvPr/>
              </p:nvPicPr>
              <p:blipFill>
                <a:blip r:embed="rId297"/>
                <a:stretch>
                  <a:fillRect/>
                </a:stretch>
              </p:blipFill>
              <p:spPr>
                <a:xfrm>
                  <a:off x="3594276" y="6055508"/>
                  <a:ext cx="693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1" name="Ink 220">
                  <a:extLst>
                    <a:ext uri="{FF2B5EF4-FFF2-40B4-BE49-F238E27FC236}">
                      <a16:creationId xmlns:a16="http://schemas.microsoft.com/office/drawing/2014/main" id="{BACBB252-A1DE-3EC1-533E-1EE314D6D73B}"/>
                    </a:ext>
                  </a:extLst>
                </p14:cNvPr>
                <p14:cNvContentPartPr/>
                <p14:nvPr/>
              </p14:nvContentPartPr>
              <p14:xfrm>
                <a:off x="2386836" y="6083228"/>
                <a:ext cx="1093320" cy="30600"/>
              </p14:xfrm>
            </p:contentPart>
          </mc:Choice>
          <mc:Fallback>
            <p:pic>
              <p:nvPicPr>
                <p:cNvPr id="221" name="Ink 220">
                  <a:extLst>
                    <a:ext uri="{FF2B5EF4-FFF2-40B4-BE49-F238E27FC236}">
                      <a16:creationId xmlns:a16="http://schemas.microsoft.com/office/drawing/2014/main" id="{BACBB252-A1DE-3EC1-533E-1EE314D6D73B}"/>
                    </a:ext>
                  </a:extLst>
                </p:cNvPr>
                <p:cNvPicPr/>
                <p:nvPr/>
              </p:nvPicPr>
              <p:blipFill>
                <a:blip r:embed="rId299"/>
                <a:stretch>
                  <a:fillRect/>
                </a:stretch>
              </p:blipFill>
              <p:spPr>
                <a:xfrm>
                  <a:off x="2369196" y="6065588"/>
                  <a:ext cx="1128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3" name="Ink 222">
                  <a:extLst>
                    <a:ext uri="{FF2B5EF4-FFF2-40B4-BE49-F238E27FC236}">
                      <a16:creationId xmlns:a16="http://schemas.microsoft.com/office/drawing/2014/main" id="{498FB819-62AE-DBA5-A14C-A3103158C57B}"/>
                    </a:ext>
                  </a:extLst>
                </p14:cNvPr>
                <p14:cNvContentPartPr/>
                <p14:nvPr/>
              </p14:nvContentPartPr>
              <p14:xfrm>
                <a:off x="2292876" y="6077828"/>
                <a:ext cx="12960" cy="5040"/>
              </p14:xfrm>
            </p:contentPart>
          </mc:Choice>
          <mc:Fallback>
            <p:pic>
              <p:nvPicPr>
                <p:cNvPr id="223" name="Ink 222">
                  <a:extLst>
                    <a:ext uri="{FF2B5EF4-FFF2-40B4-BE49-F238E27FC236}">
                      <a16:creationId xmlns:a16="http://schemas.microsoft.com/office/drawing/2014/main" id="{498FB819-62AE-DBA5-A14C-A3103158C57B}"/>
                    </a:ext>
                  </a:extLst>
                </p:cNvPr>
                <p:cNvPicPr/>
                <p:nvPr/>
              </p:nvPicPr>
              <p:blipFill>
                <a:blip r:embed="rId301"/>
                <a:stretch>
                  <a:fillRect/>
                </a:stretch>
              </p:blipFill>
              <p:spPr>
                <a:xfrm>
                  <a:off x="2275236" y="6059828"/>
                  <a:ext cx="48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5" name="Ink 224">
                  <a:extLst>
                    <a:ext uri="{FF2B5EF4-FFF2-40B4-BE49-F238E27FC236}">
                      <a16:creationId xmlns:a16="http://schemas.microsoft.com/office/drawing/2014/main" id="{64A2CCEB-DF15-B59E-FF8A-A2533BEFC0A0}"/>
                    </a:ext>
                  </a:extLst>
                </p14:cNvPr>
                <p14:cNvContentPartPr/>
                <p14:nvPr/>
              </p14:nvContentPartPr>
              <p14:xfrm>
                <a:off x="438876" y="6028508"/>
                <a:ext cx="1864800" cy="82440"/>
              </p14:xfrm>
            </p:contentPart>
          </mc:Choice>
          <mc:Fallback>
            <p:pic>
              <p:nvPicPr>
                <p:cNvPr id="225" name="Ink 224">
                  <a:extLst>
                    <a:ext uri="{FF2B5EF4-FFF2-40B4-BE49-F238E27FC236}">
                      <a16:creationId xmlns:a16="http://schemas.microsoft.com/office/drawing/2014/main" id="{64A2CCEB-DF15-B59E-FF8A-A2533BEFC0A0}"/>
                    </a:ext>
                  </a:extLst>
                </p:cNvPr>
                <p:cNvPicPr/>
                <p:nvPr/>
              </p:nvPicPr>
              <p:blipFill>
                <a:blip r:embed="rId303"/>
                <a:stretch>
                  <a:fillRect/>
                </a:stretch>
              </p:blipFill>
              <p:spPr>
                <a:xfrm>
                  <a:off x="421236" y="6010868"/>
                  <a:ext cx="1900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4" name="Ink 233">
                  <a:extLst>
                    <a:ext uri="{FF2B5EF4-FFF2-40B4-BE49-F238E27FC236}">
                      <a16:creationId xmlns:a16="http://schemas.microsoft.com/office/drawing/2014/main" id="{AD408122-9B32-4A33-0F45-51AB241ED455}"/>
                    </a:ext>
                  </a:extLst>
                </p14:cNvPr>
                <p14:cNvContentPartPr/>
                <p14:nvPr/>
              </p14:nvContentPartPr>
              <p14:xfrm>
                <a:off x="317916" y="6020948"/>
                <a:ext cx="1309680" cy="68040"/>
              </p14:xfrm>
            </p:contentPart>
          </mc:Choice>
          <mc:Fallback>
            <p:pic>
              <p:nvPicPr>
                <p:cNvPr id="234" name="Ink 233">
                  <a:extLst>
                    <a:ext uri="{FF2B5EF4-FFF2-40B4-BE49-F238E27FC236}">
                      <a16:creationId xmlns:a16="http://schemas.microsoft.com/office/drawing/2014/main" id="{AD408122-9B32-4A33-0F45-51AB241ED455}"/>
                    </a:ext>
                  </a:extLst>
                </p:cNvPr>
                <p:cNvPicPr/>
                <p:nvPr/>
              </p:nvPicPr>
              <p:blipFill>
                <a:blip r:embed="rId305"/>
                <a:stretch>
                  <a:fillRect/>
                </a:stretch>
              </p:blipFill>
              <p:spPr>
                <a:xfrm>
                  <a:off x="299916" y="6002948"/>
                  <a:ext cx="1345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6" name="Ink 235">
                  <a:extLst>
                    <a:ext uri="{FF2B5EF4-FFF2-40B4-BE49-F238E27FC236}">
                      <a16:creationId xmlns:a16="http://schemas.microsoft.com/office/drawing/2014/main" id="{A528E1CB-EF25-0779-AD58-E2FB9D8B76FA}"/>
                    </a:ext>
                  </a:extLst>
                </p14:cNvPr>
                <p14:cNvContentPartPr/>
                <p14:nvPr/>
              </p14:nvContentPartPr>
              <p14:xfrm>
                <a:off x="378756" y="6002588"/>
                <a:ext cx="1265040" cy="53280"/>
              </p14:xfrm>
            </p:contentPart>
          </mc:Choice>
          <mc:Fallback>
            <p:pic>
              <p:nvPicPr>
                <p:cNvPr id="236" name="Ink 235">
                  <a:extLst>
                    <a:ext uri="{FF2B5EF4-FFF2-40B4-BE49-F238E27FC236}">
                      <a16:creationId xmlns:a16="http://schemas.microsoft.com/office/drawing/2014/main" id="{A528E1CB-EF25-0779-AD58-E2FB9D8B76FA}"/>
                    </a:ext>
                  </a:extLst>
                </p:cNvPr>
                <p:cNvPicPr/>
                <p:nvPr/>
              </p:nvPicPr>
              <p:blipFill>
                <a:blip r:embed="rId307"/>
                <a:stretch>
                  <a:fillRect/>
                </a:stretch>
              </p:blipFill>
              <p:spPr>
                <a:xfrm>
                  <a:off x="361116" y="5984948"/>
                  <a:ext cx="130068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8">
            <p14:nvContentPartPr>
              <p14:cNvPr id="238" name="Ink 237">
                <a:extLst>
                  <a:ext uri="{FF2B5EF4-FFF2-40B4-BE49-F238E27FC236}">
                    <a16:creationId xmlns:a16="http://schemas.microsoft.com/office/drawing/2014/main" id="{0740B61C-A45F-6ADD-3990-33405A80C4DF}"/>
                  </a:ext>
                </a:extLst>
              </p14:cNvPr>
              <p14:cNvContentPartPr/>
              <p14:nvPr/>
            </p14:nvContentPartPr>
            <p14:xfrm>
              <a:off x="8361036" y="6437828"/>
              <a:ext cx="810360" cy="56160"/>
            </p14:xfrm>
          </p:contentPart>
        </mc:Choice>
        <mc:Fallback>
          <p:pic>
            <p:nvPicPr>
              <p:cNvPr id="238" name="Ink 237">
                <a:extLst>
                  <a:ext uri="{FF2B5EF4-FFF2-40B4-BE49-F238E27FC236}">
                    <a16:creationId xmlns:a16="http://schemas.microsoft.com/office/drawing/2014/main" id="{0740B61C-A45F-6ADD-3990-33405A80C4DF}"/>
                  </a:ext>
                </a:extLst>
              </p:cNvPr>
              <p:cNvPicPr/>
              <p:nvPr/>
            </p:nvPicPr>
            <p:blipFill>
              <a:blip r:embed="rId309"/>
              <a:stretch>
                <a:fillRect/>
              </a:stretch>
            </p:blipFill>
            <p:spPr>
              <a:xfrm>
                <a:off x="8343036" y="6419828"/>
                <a:ext cx="846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9" name="Ink 238">
                <a:extLst>
                  <a:ext uri="{FF2B5EF4-FFF2-40B4-BE49-F238E27FC236}">
                    <a16:creationId xmlns:a16="http://schemas.microsoft.com/office/drawing/2014/main" id="{446EBF41-E21F-79AC-2E4D-34A016251445}"/>
                  </a:ext>
                </a:extLst>
              </p14:cNvPr>
              <p14:cNvContentPartPr/>
              <p14:nvPr/>
            </p14:nvContentPartPr>
            <p14:xfrm>
              <a:off x="6684876" y="3816308"/>
              <a:ext cx="2268720" cy="539280"/>
            </p14:xfrm>
          </p:contentPart>
        </mc:Choice>
        <mc:Fallback>
          <p:pic>
            <p:nvPicPr>
              <p:cNvPr id="239" name="Ink 238">
                <a:extLst>
                  <a:ext uri="{FF2B5EF4-FFF2-40B4-BE49-F238E27FC236}">
                    <a16:creationId xmlns:a16="http://schemas.microsoft.com/office/drawing/2014/main" id="{446EBF41-E21F-79AC-2E4D-34A016251445}"/>
                  </a:ext>
                </a:extLst>
              </p:cNvPr>
              <p:cNvPicPr/>
              <p:nvPr/>
            </p:nvPicPr>
            <p:blipFill>
              <a:blip r:embed="rId311"/>
              <a:stretch>
                <a:fillRect/>
              </a:stretch>
            </p:blipFill>
            <p:spPr>
              <a:xfrm>
                <a:off x="6667236" y="3798668"/>
                <a:ext cx="230436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40" name="Ink 239">
                <a:extLst>
                  <a:ext uri="{FF2B5EF4-FFF2-40B4-BE49-F238E27FC236}">
                    <a16:creationId xmlns:a16="http://schemas.microsoft.com/office/drawing/2014/main" id="{D896DA3C-1B1A-1B19-91C6-B5CC775E0FC7}"/>
                  </a:ext>
                </a:extLst>
              </p14:cNvPr>
              <p14:cNvContentPartPr/>
              <p14:nvPr/>
            </p14:nvContentPartPr>
            <p14:xfrm>
              <a:off x="3986676" y="3814508"/>
              <a:ext cx="2745360" cy="491040"/>
            </p14:xfrm>
          </p:contentPart>
        </mc:Choice>
        <mc:Fallback>
          <p:pic>
            <p:nvPicPr>
              <p:cNvPr id="240" name="Ink 239">
                <a:extLst>
                  <a:ext uri="{FF2B5EF4-FFF2-40B4-BE49-F238E27FC236}">
                    <a16:creationId xmlns:a16="http://schemas.microsoft.com/office/drawing/2014/main" id="{D896DA3C-1B1A-1B19-91C6-B5CC775E0FC7}"/>
                  </a:ext>
                </a:extLst>
              </p:cNvPr>
              <p:cNvPicPr/>
              <p:nvPr/>
            </p:nvPicPr>
            <p:blipFill>
              <a:blip r:embed="rId313"/>
              <a:stretch>
                <a:fillRect/>
              </a:stretch>
            </p:blipFill>
            <p:spPr>
              <a:xfrm>
                <a:off x="3969036" y="3796508"/>
                <a:ext cx="2781000" cy="526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41" name="Ink 240">
                <a:extLst>
                  <a:ext uri="{FF2B5EF4-FFF2-40B4-BE49-F238E27FC236}">
                    <a16:creationId xmlns:a16="http://schemas.microsoft.com/office/drawing/2014/main" id="{ECBED6EC-4CF1-1AF3-6232-A4596DD35330}"/>
                  </a:ext>
                </a:extLst>
              </p14:cNvPr>
              <p14:cNvContentPartPr/>
              <p14:nvPr/>
            </p14:nvContentPartPr>
            <p14:xfrm>
              <a:off x="8507916" y="4281428"/>
              <a:ext cx="216360" cy="15120"/>
            </p14:xfrm>
          </p:contentPart>
        </mc:Choice>
        <mc:Fallback>
          <p:pic>
            <p:nvPicPr>
              <p:cNvPr id="241" name="Ink 240">
                <a:extLst>
                  <a:ext uri="{FF2B5EF4-FFF2-40B4-BE49-F238E27FC236}">
                    <a16:creationId xmlns:a16="http://schemas.microsoft.com/office/drawing/2014/main" id="{ECBED6EC-4CF1-1AF3-6232-A4596DD35330}"/>
                  </a:ext>
                </a:extLst>
              </p:cNvPr>
              <p:cNvPicPr/>
              <p:nvPr/>
            </p:nvPicPr>
            <p:blipFill>
              <a:blip r:embed="rId315"/>
              <a:stretch>
                <a:fillRect/>
              </a:stretch>
            </p:blipFill>
            <p:spPr>
              <a:xfrm>
                <a:off x="8490276" y="4263788"/>
                <a:ext cx="252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42" name="Ink 241">
                <a:extLst>
                  <a:ext uri="{FF2B5EF4-FFF2-40B4-BE49-F238E27FC236}">
                    <a16:creationId xmlns:a16="http://schemas.microsoft.com/office/drawing/2014/main" id="{665C7A5A-A0B5-A165-804F-3597DBF48B95}"/>
                  </a:ext>
                </a:extLst>
              </p14:cNvPr>
              <p14:cNvContentPartPr/>
              <p14:nvPr/>
            </p14:nvContentPartPr>
            <p14:xfrm>
              <a:off x="2574036" y="3878228"/>
              <a:ext cx="1499040" cy="462240"/>
            </p14:xfrm>
          </p:contentPart>
        </mc:Choice>
        <mc:Fallback>
          <p:pic>
            <p:nvPicPr>
              <p:cNvPr id="242" name="Ink 241">
                <a:extLst>
                  <a:ext uri="{FF2B5EF4-FFF2-40B4-BE49-F238E27FC236}">
                    <a16:creationId xmlns:a16="http://schemas.microsoft.com/office/drawing/2014/main" id="{665C7A5A-A0B5-A165-804F-3597DBF48B95}"/>
                  </a:ext>
                </a:extLst>
              </p:cNvPr>
              <p:cNvPicPr/>
              <p:nvPr/>
            </p:nvPicPr>
            <p:blipFill>
              <a:blip r:embed="rId317"/>
              <a:stretch>
                <a:fillRect/>
              </a:stretch>
            </p:blipFill>
            <p:spPr>
              <a:xfrm>
                <a:off x="2556396" y="3860228"/>
                <a:ext cx="153468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43" name="Ink 242">
                <a:extLst>
                  <a:ext uri="{FF2B5EF4-FFF2-40B4-BE49-F238E27FC236}">
                    <a16:creationId xmlns:a16="http://schemas.microsoft.com/office/drawing/2014/main" id="{F4EDB48B-910E-3628-2F3F-A66D2D61F4B9}"/>
                  </a:ext>
                </a:extLst>
              </p14:cNvPr>
              <p14:cNvContentPartPr/>
              <p14:nvPr/>
            </p14:nvContentPartPr>
            <p14:xfrm>
              <a:off x="580356" y="4260188"/>
              <a:ext cx="789480" cy="68400"/>
            </p14:xfrm>
          </p:contentPart>
        </mc:Choice>
        <mc:Fallback>
          <p:pic>
            <p:nvPicPr>
              <p:cNvPr id="243" name="Ink 242">
                <a:extLst>
                  <a:ext uri="{FF2B5EF4-FFF2-40B4-BE49-F238E27FC236}">
                    <a16:creationId xmlns:a16="http://schemas.microsoft.com/office/drawing/2014/main" id="{F4EDB48B-910E-3628-2F3F-A66D2D61F4B9}"/>
                  </a:ext>
                </a:extLst>
              </p:cNvPr>
              <p:cNvPicPr/>
              <p:nvPr/>
            </p:nvPicPr>
            <p:blipFill>
              <a:blip r:embed="rId319"/>
              <a:stretch>
                <a:fillRect/>
              </a:stretch>
            </p:blipFill>
            <p:spPr>
              <a:xfrm>
                <a:off x="562716" y="4242188"/>
                <a:ext cx="825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44" name="Ink 243">
                <a:extLst>
                  <a:ext uri="{FF2B5EF4-FFF2-40B4-BE49-F238E27FC236}">
                    <a16:creationId xmlns:a16="http://schemas.microsoft.com/office/drawing/2014/main" id="{83C06A60-9897-69D8-1BB3-A7367B9460A6}"/>
                  </a:ext>
                </a:extLst>
              </p14:cNvPr>
              <p14:cNvContentPartPr/>
              <p14:nvPr/>
            </p14:nvContentPartPr>
            <p14:xfrm>
              <a:off x="7391196" y="4726028"/>
              <a:ext cx="1641240" cy="99000"/>
            </p14:xfrm>
          </p:contentPart>
        </mc:Choice>
        <mc:Fallback>
          <p:pic>
            <p:nvPicPr>
              <p:cNvPr id="244" name="Ink 243">
                <a:extLst>
                  <a:ext uri="{FF2B5EF4-FFF2-40B4-BE49-F238E27FC236}">
                    <a16:creationId xmlns:a16="http://schemas.microsoft.com/office/drawing/2014/main" id="{83C06A60-9897-69D8-1BB3-A7367B9460A6}"/>
                  </a:ext>
                </a:extLst>
              </p:cNvPr>
              <p:cNvPicPr/>
              <p:nvPr/>
            </p:nvPicPr>
            <p:blipFill>
              <a:blip r:embed="rId321"/>
              <a:stretch>
                <a:fillRect/>
              </a:stretch>
            </p:blipFill>
            <p:spPr>
              <a:xfrm>
                <a:off x="7373196" y="4708028"/>
                <a:ext cx="1676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5" name="Ink 244">
                <a:extLst>
                  <a:ext uri="{FF2B5EF4-FFF2-40B4-BE49-F238E27FC236}">
                    <a16:creationId xmlns:a16="http://schemas.microsoft.com/office/drawing/2014/main" id="{17D6973E-79AA-0758-8263-9B592F69FAB6}"/>
                  </a:ext>
                </a:extLst>
              </p14:cNvPr>
              <p14:cNvContentPartPr/>
              <p14:nvPr/>
            </p14:nvContentPartPr>
            <p14:xfrm>
              <a:off x="4316796" y="4251548"/>
              <a:ext cx="2423160" cy="533880"/>
            </p14:xfrm>
          </p:contentPart>
        </mc:Choice>
        <mc:Fallback>
          <p:pic>
            <p:nvPicPr>
              <p:cNvPr id="245" name="Ink 244">
                <a:extLst>
                  <a:ext uri="{FF2B5EF4-FFF2-40B4-BE49-F238E27FC236}">
                    <a16:creationId xmlns:a16="http://schemas.microsoft.com/office/drawing/2014/main" id="{17D6973E-79AA-0758-8263-9B592F69FAB6}"/>
                  </a:ext>
                </a:extLst>
              </p:cNvPr>
              <p:cNvPicPr/>
              <p:nvPr/>
            </p:nvPicPr>
            <p:blipFill>
              <a:blip r:embed="rId323"/>
              <a:stretch>
                <a:fillRect/>
              </a:stretch>
            </p:blipFill>
            <p:spPr>
              <a:xfrm>
                <a:off x="4298796" y="4233548"/>
                <a:ext cx="245880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6" name="Ink 245">
                <a:extLst>
                  <a:ext uri="{FF2B5EF4-FFF2-40B4-BE49-F238E27FC236}">
                    <a16:creationId xmlns:a16="http://schemas.microsoft.com/office/drawing/2014/main" id="{788A7658-9479-5F49-DC42-9F974DEBA8E5}"/>
                  </a:ext>
                </a:extLst>
              </p14:cNvPr>
              <p14:cNvContentPartPr/>
              <p14:nvPr/>
            </p14:nvContentPartPr>
            <p14:xfrm>
              <a:off x="1522476" y="4157948"/>
              <a:ext cx="2770560" cy="628200"/>
            </p14:xfrm>
          </p:contentPart>
        </mc:Choice>
        <mc:Fallback>
          <p:pic>
            <p:nvPicPr>
              <p:cNvPr id="246" name="Ink 245">
                <a:extLst>
                  <a:ext uri="{FF2B5EF4-FFF2-40B4-BE49-F238E27FC236}">
                    <a16:creationId xmlns:a16="http://schemas.microsoft.com/office/drawing/2014/main" id="{788A7658-9479-5F49-DC42-9F974DEBA8E5}"/>
                  </a:ext>
                </a:extLst>
              </p:cNvPr>
              <p:cNvPicPr/>
              <p:nvPr/>
            </p:nvPicPr>
            <p:blipFill>
              <a:blip r:embed="rId325"/>
              <a:stretch>
                <a:fillRect/>
              </a:stretch>
            </p:blipFill>
            <p:spPr>
              <a:xfrm>
                <a:off x="1504476" y="4139948"/>
                <a:ext cx="2806200" cy="663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7" name="Ink 246">
                <a:extLst>
                  <a:ext uri="{FF2B5EF4-FFF2-40B4-BE49-F238E27FC236}">
                    <a16:creationId xmlns:a16="http://schemas.microsoft.com/office/drawing/2014/main" id="{F415C67A-CAB8-99F3-5291-47EE2BF7CCB9}"/>
                  </a:ext>
                </a:extLst>
              </p14:cNvPr>
              <p14:cNvContentPartPr/>
              <p14:nvPr/>
            </p14:nvContentPartPr>
            <p14:xfrm>
              <a:off x="6131556" y="4263788"/>
              <a:ext cx="639720" cy="493560"/>
            </p14:xfrm>
          </p:contentPart>
        </mc:Choice>
        <mc:Fallback>
          <p:pic>
            <p:nvPicPr>
              <p:cNvPr id="247" name="Ink 246">
                <a:extLst>
                  <a:ext uri="{FF2B5EF4-FFF2-40B4-BE49-F238E27FC236}">
                    <a16:creationId xmlns:a16="http://schemas.microsoft.com/office/drawing/2014/main" id="{F415C67A-CAB8-99F3-5291-47EE2BF7CCB9}"/>
                  </a:ext>
                </a:extLst>
              </p:cNvPr>
              <p:cNvPicPr/>
              <p:nvPr/>
            </p:nvPicPr>
            <p:blipFill>
              <a:blip r:embed="rId327"/>
              <a:stretch>
                <a:fillRect/>
              </a:stretch>
            </p:blipFill>
            <p:spPr>
              <a:xfrm>
                <a:off x="6113916" y="4246148"/>
                <a:ext cx="67536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8" name="Ink 247">
                <a:extLst>
                  <a:ext uri="{FF2B5EF4-FFF2-40B4-BE49-F238E27FC236}">
                    <a16:creationId xmlns:a16="http://schemas.microsoft.com/office/drawing/2014/main" id="{3B03C2E7-E5B6-ACC2-A2CA-B81EA1DD186E}"/>
                  </a:ext>
                </a:extLst>
              </p14:cNvPr>
              <p14:cNvContentPartPr/>
              <p14:nvPr/>
            </p14:nvContentPartPr>
            <p14:xfrm>
              <a:off x="7850556" y="4719188"/>
              <a:ext cx="1532520" cy="498240"/>
            </p14:xfrm>
          </p:contentPart>
        </mc:Choice>
        <mc:Fallback>
          <p:pic>
            <p:nvPicPr>
              <p:cNvPr id="248" name="Ink 247">
                <a:extLst>
                  <a:ext uri="{FF2B5EF4-FFF2-40B4-BE49-F238E27FC236}">
                    <a16:creationId xmlns:a16="http://schemas.microsoft.com/office/drawing/2014/main" id="{3B03C2E7-E5B6-ACC2-A2CA-B81EA1DD186E}"/>
                  </a:ext>
                </a:extLst>
              </p:cNvPr>
              <p:cNvPicPr/>
              <p:nvPr/>
            </p:nvPicPr>
            <p:blipFill>
              <a:blip r:embed="rId329"/>
              <a:stretch>
                <a:fillRect/>
              </a:stretch>
            </p:blipFill>
            <p:spPr>
              <a:xfrm>
                <a:off x="7832916" y="4701188"/>
                <a:ext cx="156816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9" name="Ink 248">
                <a:extLst>
                  <a:ext uri="{FF2B5EF4-FFF2-40B4-BE49-F238E27FC236}">
                    <a16:creationId xmlns:a16="http://schemas.microsoft.com/office/drawing/2014/main" id="{5EEE5391-8F44-F1ED-9A97-403D87FB24C1}"/>
                  </a:ext>
                </a:extLst>
              </p14:cNvPr>
              <p14:cNvContentPartPr/>
              <p14:nvPr/>
            </p14:nvContentPartPr>
            <p14:xfrm>
              <a:off x="3363156" y="4665908"/>
              <a:ext cx="813600" cy="518400"/>
            </p14:xfrm>
          </p:contentPart>
        </mc:Choice>
        <mc:Fallback>
          <p:pic>
            <p:nvPicPr>
              <p:cNvPr id="249" name="Ink 248">
                <a:extLst>
                  <a:ext uri="{FF2B5EF4-FFF2-40B4-BE49-F238E27FC236}">
                    <a16:creationId xmlns:a16="http://schemas.microsoft.com/office/drawing/2014/main" id="{5EEE5391-8F44-F1ED-9A97-403D87FB24C1}"/>
                  </a:ext>
                </a:extLst>
              </p:cNvPr>
              <p:cNvPicPr/>
              <p:nvPr/>
            </p:nvPicPr>
            <p:blipFill>
              <a:blip r:embed="rId331"/>
              <a:stretch>
                <a:fillRect/>
              </a:stretch>
            </p:blipFill>
            <p:spPr>
              <a:xfrm>
                <a:off x="3345156" y="4648268"/>
                <a:ext cx="84924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50" name="Ink 249">
                <a:extLst>
                  <a:ext uri="{FF2B5EF4-FFF2-40B4-BE49-F238E27FC236}">
                    <a16:creationId xmlns:a16="http://schemas.microsoft.com/office/drawing/2014/main" id="{2A978084-BA13-97D5-963E-000FD6EA0EEE}"/>
                  </a:ext>
                </a:extLst>
              </p14:cNvPr>
              <p14:cNvContentPartPr/>
              <p14:nvPr/>
            </p14:nvContentPartPr>
            <p14:xfrm>
              <a:off x="397476" y="4731428"/>
              <a:ext cx="5192280" cy="585000"/>
            </p14:xfrm>
          </p:contentPart>
        </mc:Choice>
        <mc:Fallback>
          <p:pic>
            <p:nvPicPr>
              <p:cNvPr id="250" name="Ink 249">
                <a:extLst>
                  <a:ext uri="{FF2B5EF4-FFF2-40B4-BE49-F238E27FC236}">
                    <a16:creationId xmlns:a16="http://schemas.microsoft.com/office/drawing/2014/main" id="{2A978084-BA13-97D5-963E-000FD6EA0EEE}"/>
                  </a:ext>
                </a:extLst>
              </p:cNvPr>
              <p:cNvPicPr/>
              <p:nvPr/>
            </p:nvPicPr>
            <p:blipFill>
              <a:blip r:embed="rId333"/>
              <a:stretch>
                <a:fillRect/>
              </a:stretch>
            </p:blipFill>
            <p:spPr>
              <a:xfrm>
                <a:off x="379836" y="4713788"/>
                <a:ext cx="5227920" cy="620640"/>
              </a:xfrm>
              <a:prstGeom prst="rect">
                <a:avLst/>
              </a:prstGeom>
            </p:spPr>
          </p:pic>
        </mc:Fallback>
      </mc:AlternateContent>
      <p:grpSp>
        <p:nvGrpSpPr>
          <p:cNvPr id="253" name="Group 252">
            <a:extLst>
              <a:ext uri="{FF2B5EF4-FFF2-40B4-BE49-F238E27FC236}">
                <a16:creationId xmlns:a16="http://schemas.microsoft.com/office/drawing/2014/main" id="{0F2FB6CC-AA3D-7985-C2C5-A43C9434DE28}"/>
              </a:ext>
            </a:extLst>
          </p:cNvPr>
          <p:cNvGrpSpPr/>
          <p:nvPr/>
        </p:nvGrpSpPr>
        <p:grpSpPr>
          <a:xfrm>
            <a:off x="955476" y="4840868"/>
            <a:ext cx="8507520" cy="863280"/>
            <a:chOff x="955476" y="4840868"/>
            <a:chExt cx="8507520" cy="863280"/>
          </a:xfrm>
        </p:grpSpPr>
        <mc:AlternateContent xmlns:mc="http://schemas.openxmlformats.org/markup-compatibility/2006">
          <mc:Choice xmlns:p14="http://schemas.microsoft.com/office/powerpoint/2010/main" Requires="p14">
            <p:contentPart p14:bwMode="auto" r:id="rId334">
              <p14:nvContentPartPr>
                <p14:cNvPr id="251" name="Ink 250">
                  <a:extLst>
                    <a:ext uri="{FF2B5EF4-FFF2-40B4-BE49-F238E27FC236}">
                      <a16:creationId xmlns:a16="http://schemas.microsoft.com/office/drawing/2014/main" id="{0B6FC561-E3D3-43AD-D19D-BE8E370ABC08}"/>
                    </a:ext>
                  </a:extLst>
                </p14:cNvPr>
                <p14:cNvContentPartPr/>
                <p14:nvPr/>
              </p14:nvContentPartPr>
              <p14:xfrm>
                <a:off x="955476" y="5112668"/>
                <a:ext cx="8507520" cy="591480"/>
              </p14:xfrm>
            </p:contentPart>
          </mc:Choice>
          <mc:Fallback>
            <p:pic>
              <p:nvPicPr>
                <p:cNvPr id="251" name="Ink 250">
                  <a:extLst>
                    <a:ext uri="{FF2B5EF4-FFF2-40B4-BE49-F238E27FC236}">
                      <a16:creationId xmlns:a16="http://schemas.microsoft.com/office/drawing/2014/main" id="{0B6FC561-E3D3-43AD-D19D-BE8E370ABC08}"/>
                    </a:ext>
                  </a:extLst>
                </p:cNvPr>
                <p:cNvPicPr/>
                <p:nvPr/>
              </p:nvPicPr>
              <p:blipFill>
                <a:blip r:embed="rId335"/>
                <a:stretch>
                  <a:fillRect/>
                </a:stretch>
              </p:blipFill>
              <p:spPr>
                <a:xfrm>
                  <a:off x="937836" y="5094668"/>
                  <a:ext cx="8543160" cy="627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2" name="Ink 251">
                  <a:extLst>
                    <a:ext uri="{FF2B5EF4-FFF2-40B4-BE49-F238E27FC236}">
                      <a16:creationId xmlns:a16="http://schemas.microsoft.com/office/drawing/2014/main" id="{0F77637C-AD28-2E57-1FAF-73532EC440C6}"/>
                    </a:ext>
                  </a:extLst>
                </p14:cNvPr>
                <p14:cNvContentPartPr/>
                <p14:nvPr/>
              </p14:nvContentPartPr>
              <p14:xfrm>
                <a:off x="3231036" y="4840868"/>
                <a:ext cx="128160" cy="374040"/>
              </p14:xfrm>
            </p:contentPart>
          </mc:Choice>
          <mc:Fallback>
            <p:pic>
              <p:nvPicPr>
                <p:cNvPr id="252" name="Ink 251">
                  <a:extLst>
                    <a:ext uri="{FF2B5EF4-FFF2-40B4-BE49-F238E27FC236}">
                      <a16:creationId xmlns:a16="http://schemas.microsoft.com/office/drawing/2014/main" id="{0F77637C-AD28-2E57-1FAF-73532EC440C6}"/>
                    </a:ext>
                  </a:extLst>
                </p:cNvPr>
                <p:cNvPicPr/>
                <p:nvPr/>
              </p:nvPicPr>
              <p:blipFill>
                <a:blip r:embed="rId337"/>
                <a:stretch>
                  <a:fillRect/>
                </a:stretch>
              </p:blipFill>
              <p:spPr>
                <a:xfrm>
                  <a:off x="3213036" y="4822868"/>
                  <a:ext cx="163800" cy="40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8">
            <p14:nvContentPartPr>
              <p14:cNvPr id="254" name="Ink 253">
                <a:extLst>
                  <a:ext uri="{FF2B5EF4-FFF2-40B4-BE49-F238E27FC236}">
                    <a16:creationId xmlns:a16="http://schemas.microsoft.com/office/drawing/2014/main" id="{57F500EB-1FB8-A66E-01A6-805FBA93321D}"/>
                  </a:ext>
                </a:extLst>
              </p14:cNvPr>
              <p14:cNvContentPartPr/>
              <p14:nvPr/>
            </p14:nvContentPartPr>
            <p14:xfrm>
              <a:off x="8316036" y="5515508"/>
              <a:ext cx="1084320" cy="574920"/>
            </p14:xfrm>
          </p:contentPart>
        </mc:Choice>
        <mc:Fallback>
          <p:pic>
            <p:nvPicPr>
              <p:cNvPr id="254" name="Ink 253">
                <a:extLst>
                  <a:ext uri="{FF2B5EF4-FFF2-40B4-BE49-F238E27FC236}">
                    <a16:creationId xmlns:a16="http://schemas.microsoft.com/office/drawing/2014/main" id="{57F500EB-1FB8-A66E-01A6-805FBA93321D}"/>
                  </a:ext>
                </a:extLst>
              </p:cNvPr>
              <p:cNvPicPr/>
              <p:nvPr/>
            </p:nvPicPr>
            <p:blipFill>
              <a:blip r:embed="rId339"/>
              <a:stretch>
                <a:fillRect/>
              </a:stretch>
            </p:blipFill>
            <p:spPr>
              <a:xfrm>
                <a:off x="8298396" y="5497868"/>
                <a:ext cx="1119960" cy="610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55" name="Ink 254">
                <a:extLst>
                  <a:ext uri="{FF2B5EF4-FFF2-40B4-BE49-F238E27FC236}">
                    <a16:creationId xmlns:a16="http://schemas.microsoft.com/office/drawing/2014/main" id="{29C7943E-454A-7F16-C103-02D1C6DD3266}"/>
                  </a:ext>
                </a:extLst>
              </p14:cNvPr>
              <p14:cNvContentPartPr/>
              <p14:nvPr/>
            </p14:nvContentPartPr>
            <p14:xfrm>
              <a:off x="4296996" y="5549348"/>
              <a:ext cx="1070280" cy="667440"/>
            </p14:xfrm>
          </p:contentPart>
        </mc:Choice>
        <mc:Fallback>
          <p:pic>
            <p:nvPicPr>
              <p:cNvPr id="255" name="Ink 254">
                <a:extLst>
                  <a:ext uri="{FF2B5EF4-FFF2-40B4-BE49-F238E27FC236}">
                    <a16:creationId xmlns:a16="http://schemas.microsoft.com/office/drawing/2014/main" id="{29C7943E-454A-7F16-C103-02D1C6DD3266}"/>
                  </a:ext>
                </a:extLst>
              </p:cNvPr>
              <p:cNvPicPr/>
              <p:nvPr/>
            </p:nvPicPr>
            <p:blipFill>
              <a:blip r:embed="rId341"/>
              <a:stretch>
                <a:fillRect/>
              </a:stretch>
            </p:blipFill>
            <p:spPr>
              <a:xfrm>
                <a:off x="4278996" y="5531348"/>
                <a:ext cx="1105920" cy="703080"/>
              </a:xfrm>
              <a:prstGeom prst="rect">
                <a:avLst/>
              </a:prstGeom>
            </p:spPr>
          </p:pic>
        </mc:Fallback>
      </mc:AlternateContent>
    </p:spTree>
    <p:extLst>
      <p:ext uri="{BB962C8B-B14F-4D97-AF65-F5344CB8AC3E}">
        <p14:creationId xmlns:p14="http://schemas.microsoft.com/office/powerpoint/2010/main" val="40811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74499AD-DB03-C1F6-71BB-06637512A8F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C811885-B16B-B08E-E94F-6B2EF6987ABB}"/>
              </a:ext>
            </a:extLst>
          </p:cNvPr>
          <p:cNvSpPr/>
          <p:nvPr/>
        </p:nvSpPr>
        <p:spPr>
          <a:xfrm>
            <a:off x="0" y="1"/>
            <a:ext cx="9715500" cy="40893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AE9A17A-27DC-7E65-3980-D1211249DF1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9758A6E-420F-B9B9-85D9-B50AE5DE8E8B}"/>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60EEF297-467B-FBA6-14BB-EA987577B37B}"/>
              </a:ext>
            </a:extLst>
          </p:cNvPr>
          <p:cNvSpPr txBox="1"/>
          <p:nvPr/>
        </p:nvSpPr>
        <p:spPr>
          <a:xfrm>
            <a:off x="615950" y="291401"/>
            <a:ext cx="8483600" cy="2769989"/>
          </a:xfrm>
          <a:prstGeom prst="rect">
            <a:avLst/>
          </a:prstGeom>
          <a:noFill/>
        </p:spPr>
        <p:txBody>
          <a:bodyPr wrap="square">
            <a:spAutoFit/>
          </a:bodyPr>
          <a:lstStyle/>
          <a:p>
            <a:pPr algn="r" rtl="0"/>
            <a:r>
              <a:rPr lang="he-IL" sz="2800" b="1" i="0" u="none" strike="noStrike">
                <a:solidFill>
                  <a:srgbClr val="FFFF00"/>
                </a:solidFill>
                <a:effectLst/>
                <a:latin typeface="Arial" panose="020B0604020202020204" pitchFamily="34" charset="0"/>
                <a:cs typeface="+mj-cs"/>
              </a:rPr>
              <a:t>ספר במדבר פרק יא</a:t>
            </a:r>
            <a:endParaRPr lang="he-IL" sz="2800" b="0">
              <a:solidFill>
                <a:srgbClr val="FFFF00"/>
              </a:solidFill>
              <a:effectLst/>
              <a:cs typeface="+mj-cs"/>
            </a:endParaRPr>
          </a:p>
          <a:p>
            <a:pPr algn="r" rtl="0"/>
            <a:r>
              <a:rPr lang="he-IL" sz="2800" b="0" i="0" u="none" strike="noStrike">
                <a:solidFill>
                  <a:srgbClr val="FFFF00"/>
                </a:solidFill>
                <a:effectLst/>
                <a:latin typeface="Arial" panose="020B0604020202020204" pitchFamily="34" charset="0"/>
                <a:cs typeface="+mj-cs"/>
              </a:rPr>
              <a:t>כג   וַיֹּאמֶר יְהוָֹה אֶל-מֹשֶׁה הֲיַד יְהוָֹה תִּקְצָר עַתָּה תִרְאֶה הֲיִקְרְךָ דְבָרִי אִם-לֹא: </a:t>
            </a:r>
            <a:endParaRPr lang="he-IL" sz="2800" b="0">
              <a:solidFill>
                <a:srgbClr val="FFFF00"/>
              </a:solidFill>
              <a:effectLst/>
              <a:cs typeface="+mj-cs"/>
            </a:endParaRPr>
          </a:p>
          <a:p>
            <a:pPr rtl="0">
              <a:spcBef>
                <a:spcPts val="1200"/>
              </a:spcBef>
              <a:spcAft>
                <a:spcPts val="1200"/>
              </a:spcAft>
            </a:pPr>
            <a:r>
              <a:rPr lang="en-US" sz="2000" b="1" i="0" u="none" strike="noStrike">
                <a:solidFill>
                  <a:srgbClr val="FFC000"/>
                </a:solidFill>
                <a:effectLst/>
                <a:latin typeface="Arial" panose="020B0604020202020204" pitchFamily="34" charset="0"/>
              </a:rPr>
              <a:t>Numbers 11:23</a:t>
            </a:r>
            <a:r>
              <a:rPr lang="en-US" sz="2000" b="0" i="0" u="none" strike="noStrike">
                <a:solidFill>
                  <a:srgbClr val="FFC000"/>
                </a:solidFill>
                <a:effectLst/>
                <a:latin typeface="Arial" panose="020B0604020202020204" pitchFamily="34" charset="0"/>
              </a:rPr>
              <a:t> </a:t>
            </a:r>
            <a:br>
              <a:rPr lang="en-US" sz="2000" b="0" i="0" u="none" strike="noStrike">
                <a:solidFill>
                  <a:srgbClr val="FFC000"/>
                </a:solidFill>
                <a:effectLst/>
                <a:latin typeface="Arial" panose="020B0604020202020204" pitchFamily="34" charset="0"/>
              </a:rPr>
            </a:br>
            <a:r>
              <a:rPr lang="en-US" sz="2000" b="0" i="0" u="none" strike="noStrike">
                <a:solidFill>
                  <a:srgbClr val="FFC000"/>
                </a:solidFill>
                <a:effectLst/>
                <a:latin typeface="Arial" panose="020B0604020202020204" pitchFamily="34" charset="0"/>
              </a:rPr>
              <a:t>11:23 "And the Lord said unto Moses, Is the Lord’s hand waxed short? thou shalt see now whether my word shall come to pass unto thee or not." (KJV)</a:t>
            </a:r>
            <a:endParaRPr lang="en-US" sz="2000" b="0">
              <a:solidFill>
                <a:srgbClr val="FFC000"/>
              </a:solidFill>
              <a:effectLst/>
            </a:endParaRPr>
          </a:p>
        </p:txBody>
      </p:sp>
      <p:grpSp>
        <p:nvGrpSpPr>
          <p:cNvPr id="20" name="Group 19">
            <a:extLst>
              <a:ext uri="{FF2B5EF4-FFF2-40B4-BE49-F238E27FC236}">
                <a16:creationId xmlns:a16="http://schemas.microsoft.com/office/drawing/2014/main" id="{CE040E8D-0362-B4DB-65F9-3A4256CC2CA8}"/>
              </a:ext>
            </a:extLst>
          </p:cNvPr>
          <p:cNvGrpSpPr/>
          <p:nvPr/>
        </p:nvGrpSpPr>
        <p:grpSpPr>
          <a:xfrm>
            <a:off x="1439316" y="1207388"/>
            <a:ext cx="6985440" cy="203040"/>
            <a:chOff x="1439316" y="1207388"/>
            <a:chExt cx="6985440" cy="20304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E7D29F4-BDBD-B7DE-7E65-A0B85722B8BE}"/>
                    </a:ext>
                  </a:extLst>
                </p14:cNvPr>
                <p14:cNvContentPartPr/>
                <p14:nvPr/>
              </p14:nvContentPartPr>
              <p14:xfrm>
                <a:off x="7992396" y="1208828"/>
                <a:ext cx="432360" cy="72360"/>
              </p14:xfrm>
            </p:contentPart>
          </mc:Choice>
          <mc:Fallback>
            <p:pic>
              <p:nvPicPr>
                <p:cNvPr id="3" name="Ink 2">
                  <a:extLst>
                    <a:ext uri="{FF2B5EF4-FFF2-40B4-BE49-F238E27FC236}">
                      <a16:creationId xmlns:a16="http://schemas.microsoft.com/office/drawing/2014/main" id="{1E7D29F4-BDBD-B7DE-7E65-A0B85722B8BE}"/>
                    </a:ext>
                  </a:extLst>
                </p:cNvPr>
                <p:cNvPicPr/>
                <p:nvPr/>
              </p:nvPicPr>
              <p:blipFill>
                <a:blip r:embed="rId5"/>
                <a:stretch>
                  <a:fillRect/>
                </a:stretch>
              </p:blipFill>
              <p:spPr>
                <a:xfrm>
                  <a:off x="7974396" y="1191188"/>
                  <a:ext cx="468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F40D94C-5F9D-4F3F-5158-4636672BFA77}"/>
                    </a:ext>
                  </a:extLst>
                </p14:cNvPr>
                <p14:cNvContentPartPr/>
                <p14:nvPr/>
              </p14:nvContentPartPr>
              <p14:xfrm>
                <a:off x="6679836" y="1231868"/>
                <a:ext cx="931680" cy="96120"/>
              </p14:xfrm>
            </p:contentPart>
          </mc:Choice>
          <mc:Fallback>
            <p:pic>
              <p:nvPicPr>
                <p:cNvPr id="5" name="Ink 4">
                  <a:extLst>
                    <a:ext uri="{FF2B5EF4-FFF2-40B4-BE49-F238E27FC236}">
                      <a16:creationId xmlns:a16="http://schemas.microsoft.com/office/drawing/2014/main" id="{1F40D94C-5F9D-4F3F-5158-4636672BFA77}"/>
                    </a:ext>
                  </a:extLst>
                </p:cNvPr>
                <p:cNvPicPr/>
                <p:nvPr/>
              </p:nvPicPr>
              <p:blipFill>
                <a:blip r:embed="rId7"/>
                <a:stretch>
                  <a:fillRect/>
                </a:stretch>
              </p:blipFill>
              <p:spPr>
                <a:xfrm>
                  <a:off x="6662196" y="1214228"/>
                  <a:ext cx="967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0BCB5BF-CA7C-5953-26DB-0B45A257C619}"/>
                    </a:ext>
                  </a:extLst>
                </p14:cNvPr>
                <p14:cNvContentPartPr/>
                <p14:nvPr/>
              </p14:nvContentPartPr>
              <p14:xfrm>
                <a:off x="6205716" y="1250948"/>
                <a:ext cx="363600" cy="30240"/>
              </p14:xfrm>
            </p:contentPart>
          </mc:Choice>
          <mc:Fallback>
            <p:pic>
              <p:nvPicPr>
                <p:cNvPr id="7" name="Ink 6">
                  <a:extLst>
                    <a:ext uri="{FF2B5EF4-FFF2-40B4-BE49-F238E27FC236}">
                      <a16:creationId xmlns:a16="http://schemas.microsoft.com/office/drawing/2014/main" id="{90BCB5BF-CA7C-5953-26DB-0B45A257C619}"/>
                    </a:ext>
                  </a:extLst>
                </p:cNvPr>
                <p:cNvPicPr/>
                <p:nvPr/>
              </p:nvPicPr>
              <p:blipFill>
                <a:blip r:embed="rId9"/>
                <a:stretch>
                  <a:fillRect/>
                </a:stretch>
              </p:blipFill>
              <p:spPr>
                <a:xfrm>
                  <a:off x="6188076" y="1232948"/>
                  <a:ext cx="399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7DF75BF-34CC-57E9-B13C-081166645870}"/>
                    </a:ext>
                  </a:extLst>
                </p14:cNvPr>
                <p14:cNvContentPartPr/>
                <p14:nvPr/>
              </p14:nvContentPartPr>
              <p14:xfrm>
                <a:off x="5118876" y="1239068"/>
                <a:ext cx="747720" cy="101520"/>
              </p14:xfrm>
            </p:contentPart>
          </mc:Choice>
          <mc:Fallback>
            <p:pic>
              <p:nvPicPr>
                <p:cNvPr id="9" name="Ink 8">
                  <a:extLst>
                    <a:ext uri="{FF2B5EF4-FFF2-40B4-BE49-F238E27FC236}">
                      <a16:creationId xmlns:a16="http://schemas.microsoft.com/office/drawing/2014/main" id="{47DF75BF-34CC-57E9-B13C-081166645870}"/>
                    </a:ext>
                  </a:extLst>
                </p:cNvPr>
                <p:cNvPicPr/>
                <p:nvPr/>
              </p:nvPicPr>
              <p:blipFill>
                <a:blip r:embed="rId11"/>
                <a:stretch>
                  <a:fillRect/>
                </a:stretch>
              </p:blipFill>
              <p:spPr>
                <a:xfrm>
                  <a:off x="5100876" y="1221428"/>
                  <a:ext cx="783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320B266-70E6-B6CA-B2AE-7DC1AF55516E}"/>
                    </a:ext>
                  </a:extLst>
                </p14:cNvPr>
                <p14:cNvContentPartPr/>
                <p14:nvPr/>
              </p14:nvContentPartPr>
              <p14:xfrm>
                <a:off x="4287276" y="1207388"/>
                <a:ext cx="504000" cy="45360"/>
              </p14:xfrm>
            </p:contentPart>
          </mc:Choice>
          <mc:Fallback>
            <p:pic>
              <p:nvPicPr>
                <p:cNvPr id="11" name="Ink 10">
                  <a:extLst>
                    <a:ext uri="{FF2B5EF4-FFF2-40B4-BE49-F238E27FC236}">
                      <a16:creationId xmlns:a16="http://schemas.microsoft.com/office/drawing/2014/main" id="{A320B266-70E6-B6CA-B2AE-7DC1AF55516E}"/>
                    </a:ext>
                  </a:extLst>
                </p:cNvPr>
                <p:cNvPicPr/>
                <p:nvPr/>
              </p:nvPicPr>
              <p:blipFill>
                <a:blip r:embed="rId13"/>
                <a:stretch>
                  <a:fillRect/>
                </a:stretch>
              </p:blipFill>
              <p:spPr>
                <a:xfrm>
                  <a:off x="4269276" y="1189388"/>
                  <a:ext cx="539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AD0FE8D8-2568-9BCC-DD9F-46EAD996480C}"/>
                    </a:ext>
                  </a:extLst>
                </p14:cNvPr>
                <p14:cNvContentPartPr/>
                <p14:nvPr/>
              </p14:nvContentPartPr>
              <p14:xfrm>
                <a:off x="3710196" y="1284788"/>
                <a:ext cx="296280" cy="59760"/>
              </p14:xfrm>
            </p:contentPart>
          </mc:Choice>
          <mc:Fallback>
            <p:pic>
              <p:nvPicPr>
                <p:cNvPr id="13" name="Ink 12">
                  <a:extLst>
                    <a:ext uri="{FF2B5EF4-FFF2-40B4-BE49-F238E27FC236}">
                      <a16:creationId xmlns:a16="http://schemas.microsoft.com/office/drawing/2014/main" id="{AD0FE8D8-2568-9BCC-DD9F-46EAD996480C}"/>
                    </a:ext>
                  </a:extLst>
                </p:cNvPr>
                <p:cNvPicPr/>
                <p:nvPr/>
              </p:nvPicPr>
              <p:blipFill>
                <a:blip r:embed="rId15"/>
                <a:stretch>
                  <a:fillRect/>
                </a:stretch>
              </p:blipFill>
              <p:spPr>
                <a:xfrm>
                  <a:off x="3692556" y="1266788"/>
                  <a:ext cx="331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AE051611-1043-E922-C0C5-9C3EA8B19483}"/>
                    </a:ext>
                  </a:extLst>
                </p14:cNvPr>
                <p14:cNvContentPartPr/>
                <p14:nvPr/>
              </p14:nvContentPartPr>
              <p14:xfrm>
                <a:off x="3546756" y="1396748"/>
                <a:ext cx="12960" cy="13680"/>
              </p14:xfrm>
            </p:contentPart>
          </mc:Choice>
          <mc:Fallback>
            <p:pic>
              <p:nvPicPr>
                <p:cNvPr id="15" name="Ink 14">
                  <a:extLst>
                    <a:ext uri="{FF2B5EF4-FFF2-40B4-BE49-F238E27FC236}">
                      <a16:creationId xmlns:a16="http://schemas.microsoft.com/office/drawing/2014/main" id="{AE051611-1043-E922-C0C5-9C3EA8B19483}"/>
                    </a:ext>
                  </a:extLst>
                </p:cNvPr>
                <p:cNvPicPr/>
                <p:nvPr/>
              </p:nvPicPr>
              <p:blipFill>
                <a:blip r:embed="rId17"/>
                <a:stretch>
                  <a:fillRect/>
                </a:stretch>
              </p:blipFill>
              <p:spPr>
                <a:xfrm>
                  <a:off x="3528756" y="1379108"/>
                  <a:ext cx="48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64D97DEC-D93F-DD7B-2F52-1457DC0B8C59}"/>
                    </a:ext>
                  </a:extLst>
                </p14:cNvPr>
                <p14:cNvContentPartPr/>
                <p14:nvPr/>
              </p14:nvContentPartPr>
              <p14:xfrm>
                <a:off x="2928636" y="1285868"/>
                <a:ext cx="475920" cy="46440"/>
              </p14:xfrm>
            </p:contentPart>
          </mc:Choice>
          <mc:Fallback>
            <p:pic>
              <p:nvPicPr>
                <p:cNvPr id="16" name="Ink 15">
                  <a:extLst>
                    <a:ext uri="{FF2B5EF4-FFF2-40B4-BE49-F238E27FC236}">
                      <a16:creationId xmlns:a16="http://schemas.microsoft.com/office/drawing/2014/main" id="{64D97DEC-D93F-DD7B-2F52-1457DC0B8C59}"/>
                    </a:ext>
                  </a:extLst>
                </p:cNvPr>
                <p:cNvPicPr/>
                <p:nvPr/>
              </p:nvPicPr>
              <p:blipFill>
                <a:blip r:embed="rId19"/>
                <a:stretch>
                  <a:fillRect/>
                </a:stretch>
              </p:blipFill>
              <p:spPr>
                <a:xfrm>
                  <a:off x="2910636" y="1268228"/>
                  <a:ext cx="511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C5743D5A-0CED-3714-6BE5-76423C843401}"/>
                    </a:ext>
                  </a:extLst>
                </p14:cNvPr>
                <p14:cNvContentPartPr/>
                <p14:nvPr/>
              </p14:nvContentPartPr>
              <p14:xfrm>
                <a:off x="1978956" y="1290188"/>
                <a:ext cx="665640" cy="17280"/>
              </p14:xfrm>
            </p:contentPart>
          </mc:Choice>
          <mc:Fallback>
            <p:pic>
              <p:nvPicPr>
                <p:cNvPr id="17" name="Ink 16">
                  <a:extLst>
                    <a:ext uri="{FF2B5EF4-FFF2-40B4-BE49-F238E27FC236}">
                      <a16:creationId xmlns:a16="http://schemas.microsoft.com/office/drawing/2014/main" id="{C5743D5A-0CED-3714-6BE5-76423C843401}"/>
                    </a:ext>
                  </a:extLst>
                </p:cNvPr>
                <p:cNvPicPr/>
                <p:nvPr/>
              </p:nvPicPr>
              <p:blipFill>
                <a:blip r:embed="rId21"/>
                <a:stretch>
                  <a:fillRect/>
                </a:stretch>
              </p:blipFill>
              <p:spPr>
                <a:xfrm>
                  <a:off x="1960956" y="1272548"/>
                  <a:ext cx="701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4C1B1AEC-C641-4BFD-30E9-F9AF0758BEA1}"/>
                    </a:ext>
                  </a:extLst>
                </p14:cNvPr>
                <p14:cNvContentPartPr/>
                <p14:nvPr/>
              </p14:nvContentPartPr>
              <p14:xfrm>
                <a:off x="1439316" y="1266788"/>
                <a:ext cx="288000" cy="18000"/>
              </p14:xfrm>
            </p:contentPart>
          </mc:Choice>
          <mc:Fallback>
            <p:pic>
              <p:nvPicPr>
                <p:cNvPr id="19" name="Ink 18">
                  <a:extLst>
                    <a:ext uri="{FF2B5EF4-FFF2-40B4-BE49-F238E27FC236}">
                      <a16:creationId xmlns:a16="http://schemas.microsoft.com/office/drawing/2014/main" id="{4C1B1AEC-C641-4BFD-30E9-F9AF0758BEA1}"/>
                    </a:ext>
                  </a:extLst>
                </p:cNvPr>
                <p:cNvPicPr/>
                <p:nvPr/>
              </p:nvPicPr>
              <p:blipFill>
                <a:blip r:embed="rId23"/>
                <a:stretch>
                  <a:fillRect/>
                </a:stretch>
              </p:blipFill>
              <p:spPr>
                <a:xfrm>
                  <a:off x="1421676" y="1249148"/>
                  <a:ext cx="323640" cy="5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3FC22A4A-23A2-F3DD-7D55-7551F6169C95}"/>
                  </a:ext>
                </a:extLst>
              </p14:cNvPr>
              <p14:cNvContentPartPr/>
              <p14:nvPr/>
            </p14:nvContentPartPr>
            <p14:xfrm>
              <a:off x="713556" y="1254548"/>
              <a:ext cx="332280" cy="49680"/>
            </p14:xfrm>
          </p:contentPart>
        </mc:Choice>
        <mc:Fallback>
          <p:pic>
            <p:nvPicPr>
              <p:cNvPr id="21" name="Ink 20">
                <a:extLst>
                  <a:ext uri="{FF2B5EF4-FFF2-40B4-BE49-F238E27FC236}">
                    <a16:creationId xmlns:a16="http://schemas.microsoft.com/office/drawing/2014/main" id="{3FC22A4A-23A2-F3DD-7D55-7551F6169C95}"/>
                  </a:ext>
                </a:extLst>
              </p:cNvPr>
              <p:cNvPicPr/>
              <p:nvPr/>
            </p:nvPicPr>
            <p:blipFill>
              <a:blip r:embed="rId25"/>
              <a:stretch>
                <a:fillRect/>
              </a:stretch>
            </p:blipFill>
            <p:spPr>
              <a:xfrm>
                <a:off x="695556" y="1236548"/>
                <a:ext cx="367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A20BF520-251F-4E6C-1D51-31B029FF77B9}"/>
                  </a:ext>
                </a:extLst>
              </p14:cNvPr>
              <p14:cNvContentPartPr/>
              <p14:nvPr/>
            </p14:nvContentPartPr>
            <p14:xfrm>
              <a:off x="8544996" y="1651628"/>
              <a:ext cx="442800" cy="45720"/>
            </p14:xfrm>
          </p:contentPart>
        </mc:Choice>
        <mc:Fallback>
          <p:pic>
            <p:nvPicPr>
              <p:cNvPr id="22" name="Ink 21">
                <a:extLst>
                  <a:ext uri="{FF2B5EF4-FFF2-40B4-BE49-F238E27FC236}">
                    <a16:creationId xmlns:a16="http://schemas.microsoft.com/office/drawing/2014/main" id="{A20BF520-251F-4E6C-1D51-31B029FF77B9}"/>
                  </a:ext>
                </a:extLst>
              </p:cNvPr>
              <p:cNvPicPr/>
              <p:nvPr/>
            </p:nvPicPr>
            <p:blipFill>
              <a:blip r:embed="rId27"/>
              <a:stretch>
                <a:fillRect/>
              </a:stretch>
            </p:blipFill>
            <p:spPr>
              <a:xfrm>
                <a:off x="8526996" y="1633988"/>
                <a:ext cx="478440" cy="81360"/>
              </a:xfrm>
              <a:prstGeom prst="rect">
                <a:avLst/>
              </a:prstGeom>
            </p:spPr>
          </p:pic>
        </mc:Fallback>
      </mc:AlternateContent>
    </p:spTree>
    <p:extLst>
      <p:ext uri="{BB962C8B-B14F-4D97-AF65-F5344CB8AC3E}">
        <p14:creationId xmlns:p14="http://schemas.microsoft.com/office/powerpoint/2010/main" val="422257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A914BD2-6005-70CD-00CE-8CB3BDC9761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792D0FB-F1B8-174D-C50C-83374FCD77E8}"/>
              </a:ext>
            </a:extLst>
          </p:cNvPr>
          <p:cNvSpPr/>
          <p:nvPr/>
        </p:nvSpPr>
        <p:spPr>
          <a:xfrm>
            <a:off x="0" y="1"/>
            <a:ext cx="8547100" cy="6346397"/>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3A96ED-A50B-8293-8563-7107793E6D7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9DF80E7-E7C1-C51F-A52E-A947D9AC9D63}"/>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E6C43E6-B71A-A5AF-7666-A2CEEB8DE0FB}"/>
              </a:ext>
            </a:extLst>
          </p:cNvPr>
          <p:cNvSpPr txBox="1"/>
          <p:nvPr/>
        </p:nvSpPr>
        <p:spPr>
          <a:xfrm>
            <a:off x="425450" y="156359"/>
            <a:ext cx="7092950" cy="5745163"/>
          </a:xfrm>
          <a:prstGeom prst="rect">
            <a:avLst/>
          </a:prstGeom>
          <a:noFill/>
        </p:spPr>
        <p:txBody>
          <a:bodyPr wrap="square">
            <a:spAutoFit/>
          </a:bodyPr>
          <a:lstStyle/>
          <a:p>
            <a:pPr algn="ctr" rtl="0">
              <a:spcBef>
                <a:spcPts val="1400"/>
              </a:spcBef>
              <a:spcAft>
                <a:spcPts val="400"/>
              </a:spcAft>
            </a:pPr>
            <a:r>
              <a:rPr lang="en-US" sz="2400" b="1" i="0" u="none" strike="noStrike">
                <a:solidFill>
                  <a:srgbClr val="FFC000"/>
                </a:solidFill>
                <a:effectLst/>
                <a:latin typeface="Arial" panose="020B0604020202020204" pitchFamily="34" charset="0"/>
              </a:rPr>
              <a:t>Tzedakah in the Torah</a:t>
            </a:r>
            <a:endParaRPr lang="en-US" b="1">
              <a:solidFill>
                <a:srgbClr val="FFC000"/>
              </a:solidFill>
              <a:effectLst/>
            </a:endParaRPr>
          </a:p>
          <a:p>
            <a:pPr rtl="0">
              <a:spcBef>
                <a:spcPts val="1200"/>
              </a:spcBef>
              <a:spcAft>
                <a:spcPts val="1200"/>
              </a:spcAft>
            </a:pPr>
            <a:r>
              <a:rPr lang="en-US" sz="1600" b="0" i="0" u="none" strike="noStrike">
                <a:solidFill>
                  <a:srgbClr val="FFC000"/>
                </a:solidFill>
                <a:effectLst/>
                <a:latin typeface="Arial" panose="020B0604020202020204" pitchFamily="34" charset="0"/>
              </a:rPr>
              <a:t>The Torah frequently addresses the importance of tzedakah in various contexts:</a:t>
            </a:r>
            <a:endParaRPr lang="en-US" sz="1600" b="0">
              <a:solidFill>
                <a:srgbClr val="FFC000"/>
              </a:solidFill>
              <a:effectLst/>
            </a:endParaRPr>
          </a:p>
          <a:p>
            <a:pPr rtl="0"/>
            <a:r>
              <a:rPr lang="en-US" sz="1600" b="1" i="0" u="none" strike="noStrike">
                <a:solidFill>
                  <a:srgbClr val="92D050"/>
                </a:solidFill>
                <a:effectLst/>
                <a:latin typeface="Arial" panose="020B0604020202020204" pitchFamily="34" charset="0"/>
              </a:rPr>
              <a:t>1. Personal Righteousness:</a:t>
            </a:r>
            <a:endParaRPr lang="en-US" sz="1600" b="0">
              <a:solidFill>
                <a:srgbClr val="92D050"/>
              </a:solidFill>
              <a:effectLst/>
            </a:endParaRPr>
          </a:p>
          <a:p>
            <a:pPr marL="285750" indent="-285750" rtl="0" fontAlgn="base">
              <a:buFont typeface="Arial" panose="020B0604020202020204" pitchFamily="34" charset="0"/>
              <a:buChar char="•"/>
            </a:pPr>
            <a:r>
              <a:rPr lang="en-US" sz="1600" b="1" i="0" u="none" strike="noStrike">
                <a:solidFill>
                  <a:srgbClr val="00B0F0"/>
                </a:solidFill>
                <a:effectLst/>
                <a:latin typeface="Arial" panose="020B0604020202020204" pitchFamily="34" charset="0"/>
              </a:rPr>
              <a:t>Genesis 15:6 (KJV):</a:t>
            </a:r>
            <a:r>
              <a:rPr lang="en-US" sz="1600" b="0" i="0" u="none" strike="noStrike">
                <a:solidFill>
                  <a:srgbClr val="00B0F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"And he believed in the Lord; and he counted it to him for righteousness</a:t>
            </a:r>
            <a:r>
              <a:rPr lang="he-IL" sz="1600" b="0" i="0" u="none" strike="noStrike">
                <a:solidFill>
                  <a:srgbClr val="FFC000"/>
                </a:solidFill>
                <a:effectLst/>
                <a:latin typeface="Arial" panose="020B0604020202020204" pitchFamily="34" charset="0"/>
              </a:rPr>
              <a:t>צְדָקָה)." </a:t>
            </a:r>
            <a:r>
              <a:rPr lang="en-US" sz="1600" b="0" i="0" u="none" strike="noStrike">
                <a:solidFill>
                  <a:srgbClr val="FFC000"/>
                </a:solidFill>
                <a:effectLst/>
                <a:latin typeface="Arial" panose="020B0604020202020204" pitchFamily="34" charset="0"/>
              </a:rPr>
              <a:t>) This verse speaks of Abraham's faith being credited as righteousness, highlighting the connection between faith and righteous living.</a:t>
            </a:r>
          </a:p>
          <a:p>
            <a:pPr rtl="0"/>
            <a:r>
              <a:rPr lang="en-US" sz="1600" b="1" i="0" u="none" strike="noStrike">
                <a:solidFill>
                  <a:srgbClr val="92D050"/>
                </a:solidFill>
                <a:effectLst/>
                <a:latin typeface="Arial" panose="020B0604020202020204" pitchFamily="34" charset="0"/>
              </a:rPr>
              <a:t>2. Social Justice:</a:t>
            </a:r>
            <a:endParaRPr lang="en-US" sz="1600" b="0">
              <a:solidFill>
                <a:srgbClr val="92D050"/>
              </a:solidFill>
              <a:effectLst/>
            </a:endParaRPr>
          </a:p>
          <a:p>
            <a:pPr marL="285750" indent="-285750" rtl="0" fontAlgn="base">
              <a:buFont typeface="Arial" panose="020B0604020202020204" pitchFamily="34" charset="0"/>
              <a:buChar char="•"/>
            </a:pPr>
            <a:r>
              <a:rPr lang="en-US" sz="1600" b="1" i="0" u="none" strike="noStrike">
                <a:solidFill>
                  <a:srgbClr val="00B0F0"/>
                </a:solidFill>
                <a:effectLst/>
                <a:latin typeface="Arial" panose="020B0604020202020204" pitchFamily="34" charset="0"/>
              </a:rPr>
              <a:t>Deuteronomy 16:20 (KJV):</a:t>
            </a:r>
            <a:r>
              <a:rPr lang="en-US" sz="1600" b="0" i="0" u="none" strike="noStrike">
                <a:solidFill>
                  <a:srgbClr val="00B0F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"That which is altogether just</a:t>
            </a:r>
            <a:r>
              <a:rPr lang="he-IL" sz="1600" b="0" i="0" u="none" strike="noStrike">
                <a:solidFill>
                  <a:srgbClr val="FFC000"/>
                </a:solidFill>
                <a:effectLst/>
                <a:latin typeface="Arial" panose="020B0604020202020204" pitchFamily="34" charset="0"/>
              </a:rPr>
              <a:t>צֶדֶק) </a:t>
            </a:r>
            <a:r>
              <a:rPr lang="en-US" sz="1600" b="0" i="0" u="none" strike="noStrike">
                <a:solidFill>
                  <a:srgbClr val="FFC000"/>
                </a:solidFill>
                <a:effectLst/>
                <a:latin typeface="Arial" panose="020B0604020202020204" pitchFamily="34" charset="0"/>
              </a:rPr>
              <a:t>) shalt thou follow, that thou mayest live, and inherit the land which the Lord thy God giveth thee." This emphasizes the pursuit of justice in legal and social matters, promoting a just society.</a:t>
            </a:r>
          </a:p>
          <a:p>
            <a:pPr rtl="0"/>
            <a:r>
              <a:rPr lang="en-US" sz="1600" b="1" i="0" u="none" strike="noStrike">
                <a:solidFill>
                  <a:srgbClr val="92D050"/>
                </a:solidFill>
                <a:effectLst/>
                <a:latin typeface="Arial" panose="020B0604020202020204" pitchFamily="34" charset="0"/>
              </a:rPr>
              <a:t>3. Charitable Giving:</a:t>
            </a:r>
            <a:endParaRPr lang="en-US" sz="1600" b="0">
              <a:solidFill>
                <a:srgbClr val="92D050"/>
              </a:solidFill>
              <a:effectLst/>
            </a:endParaRPr>
          </a:p>
          <a:p>
            <a:pPr marL="285750" indent="-285750" rtl="0" fontAlgn="base">
              <a:buFont typeface="Arial" panose="020B0604020202020204" pitchFamily="34" charset="0"/>
              <a:buChar char="•"/>
            </a:pPr>
            <a:r>
              <a:rPr lang="en-US" sz="1600" b="1" i="0" u="none" strike="noStrike">
                <a:solidFill>
                  <a:srgbClr val="00B0F0"/>
                </a:solidFill>
                <a:effectLst/>
                <a:latin typeface="Arial" panose="020B0604020202020204" pitchFamily="34" charset="0"/>
              </a:rPr>
              <a:t>Deuteronomy 15:7-8 (KJV):</a:t>
            </a:r>
            <a:r>
              <a:rPr lang="en-US" sz="1600" b="0" i="0" u="none" strike="noStrike">
                <a:solidFill>
                  <a:srgbClr val="00B0F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"If there be among you a poor man of one of thy brethren within any of thy gates in thy land which the Lord thy God giveth thee, thou shalt not harden thine heart, nor shut thine hand from thy poor brother: But thou shalt open thine hand wide unto him, and shalt surely lend him sufficient for his need, in that which he wanteth." Here, tzedakah involves providing for the needy, reflecting a societal obligation to ensure everyone's well-being.</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2BA31AA-ED8B-F1D9-A17F-A7A61039385A}"/>
                  </a:ext>
                </a:extLst>
              </p14:cNvPr>
              <p14:cNvContentPartPr/>
              <p14:nvPr/>
            </p14:nvContentPartPr>
            <p14:xfrm>
              <a:off x="5026356" y="1030628"/>
              <a:ext cx="743400" cy="37800"/>
            </p14:xfrm>
          </p:contentPart>
        </mc:Choice>
        <mc:Fallback>
          <p:pic>
            <p:nvPicPr>
              <p:cNvPr id="3" name="Ink 2">
                <a:extLst>
                  <a:ext uri="{FF2B5EF4-FFF2-40B4-BE49-F238E27FC236}">
                    <a16:creationId xmlns:a16="http://schemas.microsoft.com/office/drawing/2014/main" id="{12BA31AA-ED8B-F1D9-A17F-A7A61039385A}"/>
                  </a:ext>
                </a:extLst>
              </p:cNvPr>
              <p:cNvPicPr/>
              <p:nvPr/>
            </p:nvPicPr>
            <p:blipFill>
              <a:blip r:embed="rId5"/>
              <a:stretch>
                <a:fillRect/>
              </a:stretch>
            </p:blipFill>
            <p:spPr>
              <a:xfrm>
                <a:off x="5008356" y="1012628"/>
                <a:ext cx="779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9DD9FDF-5BBC-B9EE-F9B6-F18A7B25C542}"/>
                  </a:ext>
                </a:extLst>
              </p14:cNvPr>
              <p14:cNvContentPartPr/>
              <p14:nvPr/>
            </p14:nvContentPartPr>
            <p14:xfrm>
              <a:off x="371196" y="1619948"/>
              <a:ext cx="311760" cy="268560"/>
            </p14:xfrm>
          </p:contentPart>
        </mc:Choice>
        <mc:Fallback>
          <p:pic>
            <p:nvPicPr>
              <p:cNvPr id="4" name="Ink 3">
                <a:extLst>
                  <a:ext uri="{FF2B5EF4-FFF2-40B4-BE49-F238E27FC236}">
                    <a16:creationId xmlns:a16="http://schemas.microsoft.com/office/drawing/2014/main" id="{99DD9FDF-5BBC-B9EE-F9B6-F18A7B25C542}"/>
                  </a:ext>
                </a:extLst>
              </p:cNvPr>
              <p:cNvPicPr/>
              <p:nvPr/>
            </p:nvPicPr>
            <p:blipFill>
              <a:blip r:embed="rId7"/>
              <a:stretch>
                <a:fillRect/>
              </a:stretch>
            </p:blipFill>
            <p:spPr>
              <a:xfrm>
                <a:off x="353196" y="1601948"/>
                <a:ext cx="3474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EECEE80-FC39-B3DA-A197-87B5062B47AD}"/>
                  </a:ext>
                </a:extLst>
              </p14:cNvPr>
              <p14:cNvContentPartPr/>
              <p14:nvPr/>
            </p14:nvContentPartPr>
            <p14:xfrm>
              <a:off x="343476" y="2884628"/>
              <a:ext cx="361080" cy="280080"/>
            </p14:xfrm>
          </p:contentPart>
        </mc:Choice>
        <mc:Fallback>
          <p:pic>
            <p:nvPicPr>
              <p:cNvPr id="7" name="Ink 6">
                <a:extLst>
                  <a:ext uri="{FF2B5EF4-FFF2-40B4-BE49-F238E27FC236}">
                    <a16:creationId xmlns:a16="http://schemas.microsoft.com/office/drawing/2014/main" id="{AEECEE80-FC39-B3DA-A197-87B5062B47AD}"/>
                  </a:ext>
                </a:extLst>
              </p:cNvPr>
              <p:cNvPicPr/>
              <p:nvPr/>
            </p:nvPicPr>
            <p:blipFill>
              <a:blip r:embed="rId9"/>
              <a:stretch>
                <a:fillRect/>
              </a:stretch>
            </p:blipFill>
            <p:spPr>
              <a:xfrm>
                <a:off x="325476" y="2866628"/>
                <a:ext cx="3967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6A61AAF-7C3F-42C0-3116-49E85A8AB0A4}"/>
                  </a:ext>
                </a:extLst>
              </p14:cNvPr>
              <p14:cNvContentPartPr/>
              <p14:nvPr/>
            </p14:nvContentPartPr>
            <p14:xfrm>
              <a:off x="1824156" y="3600308"/>
              <a:ext cx="25920" cy="2520"/>
            </p14:xfrm>
          </p:contentPart>
        </mc:Choice>
        <mc:Fallback>
          <p:pic>
            <p:nvPicPr>
              <p:cNvPr id="9" name="Ink 8">
                <a:extLst>
                  <a:ext uri="{FF2B5EF4-FFF2-40B4-BE49-F238E27FC236}">
                    <a16:creationId xmlns:a16="http://schemas.microsoft.com/office/drawing/2014/main" id="{A6A61AAF-7C3F-42C0-3116-49E85A8AB0A4}"/>
                  </a:ext>
                </a:extLst>
              </p:cNvPr>
              <p:cNvPicPr/>
              <p:nvPr/>
            </p:nvPicPr>
            <p:blipFill>
              <a:blip r:embed="rId11"/>
              <a:stretch>
                <a:fillRect/>
              </a:stretch>
            </p:blipFill>
            <p:spPr>
              <a:xfrm>
                <a:off x="1806156" y="3582308"/>
                <a:ext cx="61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8706EBF-36B6-CAE9-F7D5-5AD719ABD9B0}"/>
                  </a:ext>
                </a:extLst>
              </p14:cNvPr>
              <p14:cNvContentPartPr/>
              <p14:nvPr/>
            </p14:nvContentPartPr>
            <p14:xfrm>
              <a:off x="736596" y="2845748"/>
              <a:ext cx="1371600" cy="70920"/>
            </p14:xfrm>
          </p:contentPart>
        </mc:Choice>
        <mc:Fallback>
          <p:pic>
            <p:nvPicPr>
              <p:cNvPr id="10" name="Ink 9">
                <a:extLst>
                  <a:ext uri="{FF2B5EF4-FFF2-40B4-BE49-F238E27FC236}">
                    <a16:creationId xmlns:a16="http://schemas.microsoft.com/office/drawing/2014/main" id="{28706EBF-36B6-CAE9-F7D5-5AD719ABD9B0}"/>
                  </a:ext>
                </a:extLst>
              </p:cNvPr>
              <p:cNvPicPr/>
              <p:nvPr/>
            </p:nvPicPr>
            <p:blipFill>
              <a:blip r:embed="rId13"/>
              <a:stretch>
                <a:fillRect/>
              </a:stretch>
            </p:blipFill>
            <p:spPr>
              <a:xfrm>
                <a:off x="718596" y="2828108"/>
                <a:ext cx="1407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6D19B6F-714E-3C4A-2B3D-A1A746766A47}"/>
                  </a:ext>
                </a:extLst>
              </p14:cNvPr>
              <p14:cNvContentPartPr/>
              <p14:nvPr/>
            </p14:nvContentPartPr>
            <p14:xfrm>
              <a:off x="335916" y="4038788"/>
              <a:ext cx="385200" cy="340560"/>
            </p14:xfrm>
          </p:contentPart>
        </mc:Choice>
        <mc:Fallback>
          <p:pic>
            <p:nvPicPr>
              <p:cNvPr id="11" name="Ink 10">
                <a:extLst>
                  <a:ext uri="{FF2B5EF4-FFF2-40B4-BE49-F238E27FC236}">
                    <a16:creationId xmlns:a16="http://schemas.microsoft.com/office/drawing/2014/main" id="{96D19B6F-714E-3C4A-2B3D-A1A746766A47}"/>
                  </a:ext>
                </a:extLst>
              </p:cNvPr>
              <p:cNvPicPr/>
              <p:nvPr/>
            </p:nvPicPr>
            <p:blipFill>
              <a:blip r:embed="rId15"/>
              <a:stretch>
                <a:fillRect/>
              </a:stretch>
            </p:blipFill>
            <p:spPr>
              <a:xfrm>
                <a:off x="318276" y="4021148"/>
                <a:ext cx="420840" cy="376200"/>
              </a:xfrm>
              <a:prstGeom prst="rect">
                <a:avLst/>
              </a:prstGeom>
            </p:spPr>
          </p:pic>
        </mc:Fallback>
      </mc:AlternateContent>
    </p:spTree>
    <p:extLst>
      <p:ext uri="{BB962C8B-B14F-4D97-AF65-F5344CB8AC3E}">
        <p14:creationId xmlns:p14="http://schemas.microsoft.com/office/powerpoint/2010/main" val="323024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C9712B8-5F0F-F1C6-1031-8DB2412F311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B6E0174-FD97-D1A6-B42F-5A1625F29413}"/>
              </a:ext>
            </a:extLst>
          </p:cNvPr>
          <p:cNvSpPr/>
          <p:nvPr/>
        </p:nvSpPr>
        <p:spPr>
          <a:xfrm>
            <a:off x="0" y="1"/>
            <a:ext cx="9102725" cy="38734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3EA7D18-9055-D7EE-C5B1-9D9BCECA5F0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D239170-80FD-A492-A038-9F8A42953A77}"/>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3FC5A016-6CC0-F222-3C75-2EDB0D436A5B}"/>
              </a:ext>
            </a:extLst>
          </p:cNvPr>
          <p:cNvSpPr txBox="1"/>
          <p:nvPr/>
        </p:nvSpPr>
        <p:spPr>
          <a:xfrm>
            <a:off x="469900" y="600515"/>
            <a:ext cx="8632825" cy="2359620"/>
          </a:xfrm>
          <a:prstGeom prst="rect">
            <a:avLst/>
          </a:prstGeom>
          <a:noFill/>
        </p:spPr>
        <p:txBody>
          <a:bodyPr wrap="square">
            <a:spAutoFit/>
          </a:bodyPr>
          <a:lstStyle/>
          <a:p>
            <a:pPr rtl="0">
              <a:spcBef>
                <a:spcPts val="1400"/>
              </a:spcBef>
              <a:spcAft>
                <a:spcPts val="400"/>
              </a:spcAft>
            </a:pPr>
            <a:r>
              <a:rPr lang="en-US" sz="2400" b="1" i="0" u="none" strike="noStrike">
                <a:solidFill>
                  <a:srgbClr val="FFC000"/>
                </a:solidFill>
                <a:effectLst/>
                <a:latin typeface="Arial" panose="020B0604020202020204" pitchFamily="34" charset="0"/>
              </a:rPr>
              <a:t>Tzedakah in the Prophets</a:t>
            </a:r>
            <a:endParaRPr lang="en-US" b="1">
              <a:solidFill>
                <a:srgbClr val="FFC000"/>
              </a:solidFill>
              <a:effectLst/>
            </a:endParaRPr>
          </a:p>
          <a:p>
            <a:pPr rtl="0">
              <a:spcBef>
                <a:spcPts val="1200"/>
              </a:spcBef>
              <a:spcAft>
                <a:spcPts val="1200"/>
              </a:spcAft>
            </a:pPr>
            <a:r>
              <a:rPr lang="en-US" sz="1800" b="0" i="0" u="none" strike="noStrike">
                <a:solidFill>
                  <a:srgbClr val="FFC000"/>
                </a:solidFill>
                <a:effectLst/>
                <a:latin typeface="Arial" panose="020B0604020202020204" pitchFamily="34" charset="0"/>
              </a:rPr>
              <a:t>The prophets often call Israel to practice tzedakah, combining personal righteousness with social justice:</a:t>
            </a:r>
            <a:endParaRPr lang="en-US" b="0">
              <a:solidFill>
                <a:srgbClr val="FFC000"/>
              </a:solidFill>
              <a:effectLst/>
            </a:endParaRPr>
          </a:p>
          <a:p>
            <a:pPr marL="285750" indent="-285750" rtl="0" fontAlgn="base">
              <a:spcBef>
                <a:spcPts val="1200"/>
              </a:spcBef>
              <a:spcAft>
                <a:spcPts val="120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Isaiah 1:17 (KJV):</a:t>
            </a:r>
            <a:r>
              <a:rPr lang="en-US" sz="1800" b="0" i="0" u="none" strike="noStrike">
                <a:solidFill>
                  <a:srgbClr val="FFC000"/>
                </a:solidFill>
                <a:effectLst/>
                <a:latin typeface="Arial" panose="020B0604020202020204" pitchFamily="34" charset="0"/>
              </a:rPr>
              <a:t> "Learn to do well; seek judgment, relieve the oppressed, judge the fatherless, plead for the widow." This calls for active engagement in justice and caring for the marginalized, embodying tzedakah in action.</a:t>
            </a:r>
          </a:p>
        </p:txBody>
      </p:sp>
      <p:grpSp>
        <p:nvGrpSpPr>
          <p:cNvPr id="10" name="Group 9">
            <a:extLst>
              <a:ext uri="{FF2B5EF4-FFF2-40B4-BE49-F238E27FC236}">
                <a16:creationId xmlns:a16="http://schemas.microsoft.com/office/drawing/2014/main" id="{F30367D5-072B-297B-41B6-C1392569E790}"/>
              </a:ext>
            </a:extLst>
          </p:cNvPr>
          <p:cNvGrpSpPr/>
          <p:nvPr/>
        </p:nvGrpSpPr>
        <p:grpSpPr>
          <a:xfrm>
            <a:off x="3067956" y="2308268"/>
            <a:ext cx="5098680" cy="128520"/>
            <a:chOff x="3067956" y="2308268"/>
            <a:chExt cx="5098680" cy="12852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2F165D6-B2CE-598B-DC65-DD6521775F02}"/>
                    </a:ext>
                  </a:extLst>
                </p14:cNvPr>
                <p14:cNvContentPartPr/>
                <p14:nvPr/>
              </p14:nvContentPartPr>
              <p14:xfrm>
                <a:off x="3067956" y="2308268"/>
                <a:ext cx="1273680" cy="40680"/>
              </p14:xfrm>
            </p:contentPart>
          </mc:Choice>
          <mc:Fallback>
            <p:pic>
              <p:nvPicPr>
                <p:cNvPr id="3" name="Ink 2">
                  <a:extLst>
                    <a:ext uri="{FF2B5EF4-FFF2-40B4-BE49-F238E27FC236}">
                      <a16:creationId xmlns:a16="http://schemas.microsoft.com/office/drawing/2014/main" id="{22F165D6-B2CE-598B-DC65-DD6521775F02}"/>
                    </a:ext>
                  </a:extLst>
                </p:cNvPr>
                <p:cNvPicPr/>
                <p:nvPr/>
              </p:nvPicPr>
              <p:blipFill>
                <a:blip r:embed="rId5"/>
                <a:stretch>
                  <a:fillRect/>
                </a:stretch>
              </p:blipFill>
              <p:spPr>
                <a:xfrm>
                  <a:off x="3050316" y="2290628"/>
                  <a:ext cx="1309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79C2774-A477-49FF-3AFF-3342BB7B3944}"/>
                    </a:ext>
                  </a:extLst>
                </p14:cNvPr>
                <p14:cNvContentPartPr/>
                <p14:nvPr/>
              </p14:nvContentPartPr>
              <p14:xfrm>
                <a:off x="4883796" y="2375588"/>
                <a:ext cx="976680" cy="43200"/>
              </p14:xfrm>
            </p:contentPart>
          </mc:Choice>
          <mc:Fallback>
            <p:pic>
              <p:nvPicPr>
                <p:cNvPr id="5" name="Ink 4">
                  <a:extLst>
                    <a:ext uri="{FF2B5EF4-FFF2-40B4-BE49-F238E27FC236}">
                      <a16:creationId xmlns:a16="http://schemas.microsoft.com/office/drawing/2014/main" id="{379C2774-A477-49FF-3AFF-3342BB7B3944}"/>
                    </a:ext>
                  </a:extLst>
                </p:cNvPr>
                <p:cNvPicPr/>
                <p:nvPr/>
              </p:nvPicPr>
              <p:blipFill>
                <a:blip r:embed="rId7"/>
                <a:stretch>
                  <a:fillRect/>
                </a:stretch>
              </p:blipFill>
              <p:spPr>
                <a:xfrm>
                  <a:off x="4866156" y="2357948"/>
                  <a:ext cx="1012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3DD857B1-9C87-5A19-5D8C-5A568BC7A8F7}"/>
                    </a:ext>
                  </a:extLst>
                </p14:cNvPr>
                <p14:cNvContentPartPr/>
                <p14:nvPr/>
              </p14:nvContentPartPr>
              <p14:xfrm>
                <a:off x="6443676" y="2317988"/>
                <a:ext cx="1722960" cy="118800"/>
              </p14:xfrm>
            </p:contentPart>
          </mc:Choice>
          <mc:Fallback>
            <p:pic>
              <p:nvPicPr>
                <p:cNvPr id="9" name="Ink 8">
                  <a:extLst>
                    <a:ext uri="{FF2B5EF4-FFF2-40B4-BE49-F238E27FC236}">
                      <a16:creationId xmlns:a16="http://schemas.microsoft.com/office/drawing/2014/main" id="{3DD857B1-9C87-5A19-5D8C-5A568BC7A8F7}"/>
                    </a:ext>
                  </a:extLst>
                </p:cNvPr>
                <p:cNvPicPr/>
                <p:nvPr/>
              </p:nvPicPr>
              <p:blipFill>
                <a:blip r:embed="rId9"/>
                <a:stretch>
                  <a:fillRect/>
                </a:stretch>
              </p:blipFill>
              <p:spPr>
                <a:xfrm>
                  <a:off x="6425676" y="2299988"/>
                  <a:ext cx="1758600" cy="154440"/>
                </a:xfrm>
                <a:prstGeom prst="rect">
                  <a:avLst/>
                </a:prstGeom>
              </p:spPr>
            </p:pic>
          </mc:Fallback>
        </mc:AlternateContent>
      </p:grpSp>
      <p:grpSp>
        <p:nvGrpSpPr>
          <p:cNvPr id="13" name="Group 12">
            <a:extLst>
              <a:ext uri="{FF2B5EF4-FFF2-40B4-BE49-F238E27FC236}">
                <a16:creationId xmlns:a16="http://schemas.microsoft.com/office/drawing/2014/main" id="{D69AC597-DC1C-8315-759F-51D4D21699C4}"/>
              </a:ext>
            </a:extLst>
          </p:cNvPr>
          <p:cNvGrpSpPr/>
          <p:nvPr/>
        </p:nvGrpSpPr>
        <p:grpSpPr>
          <a:xfrm>
            <a:off x="1023156" y="2573948"/>
            <a:ext cx="3720240" cy="109440"/>
            <a:chOff x="1023156" y="2573948"/>
            <a:chExt cx="3720240" cy="109440"/>
          </a:xfrm>
        </p:grpSpPr>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4A79052D-D17D-0D82-83E4-EC98883ED533}"/>
                    </a:ext>
                  </a:extLst>
                </p14:cNvPr>
                <p14:cNvContentPartPr/>
                <p14:nvPr/>
              </p14:nvContentPartPr>
              <p14:xfrm>
                <a:off x="1023156" y="2641268"/>
                <a:ext cx="1623960" cy="42120"/>
              </p14:xfrm>
            </p:contentPart>
          </mc:Choice>
          <mc:Fallback>
            <p:pic>
              <p:nvPicPr>
                <p:cNvPr id="11" name="Ink 10">
                  <a:extLst>
                    <a:ext uri="{FF2B5EF4-FFF2-40B4-BE49-F238E27FC236}">
                      <a16:creationId xmlns:a16="http://schemas.microsoft.com/office/drawing/2014/main" id="{4A79052D-D17D-0D82-83E4-EC98883ED533}"/>
                    </a:ext>
                  </a:extLst>
                </p:cNvPr>
                <p:cNvPicPr/>
                <p:nvPr/>
              </p:nvPicPr>
              <p:blipFill>
                <a:blip r:embed="rId11"/>
                <a:stretch>
                  <a:fillRect/>
                </a:stretch>
              </p:blipFill>
              <p:spPr>
                <a:xfrm>
                  <a:off x="1005516" y="2623268"/>
                  <a:ext cx="1659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7B25C096-323A-ED4D-0A54-F151DABF1E51}"/>
                    </a:ext>
                  </a:extLst>
                </p14:cNvPr>
                <p14:cNvContentPartPr/>
                <p14:nvPr/>
              </p14:nvContentPartPr>
              <p14:xfrm>
                <a:off x="3195036" y="2573948"/>
                <a:ext cx="1548360" cy="44640"/>
              </p14:xfrm>
            </p:contentPart>
          </mc:Choice>
          <mc:Fallback>
            <p:pic>
              <p:nvPicPr>
                <p:cNvPr id="12" name="Ink 11">
                  <a:extLst>
                    <a:ext uri="{FF2B5EF4-FFF2-40B4-BE49-F238E27FC236}">
                      <a16:creationId xmlns:a16="http://schemas.microsoft.com/office/drawing/2014/main" id="{7B25C096-323A-ED4D-0A54-F151DABF1E51}"/>
                    </a:ext>
                  </a:extLst>
                </p:cNvPr>
                <p:cNvPicPr/>
                <p:nvPr/>
              </p:nvPicPr>
              <p:blipFill>
                <a:blip r:embed="rId13"/>
                <a:stretch>
                  <a:fillRect/>
                </a:stretch>
              </p:blipFill>
              <p:spPr>
                <a:xfrm>
                  <a:off x="3177396" y="2556308"/>
                  <a:ext cx="1584000" cy="80280"/>
                </a:xfrm>
                <a:prstGeom prst="rect">
                  <a:avLst/>
                </a:prstGeom>
              </p:spPr>
            </p:pic>
          </mc:Fallback>
        </mc:AlternateContent>
      </p:grpSp>
    </p:spTree>
    <p:extLst>
      <p:ext uri="{BB962C8B-B14F-4D97-AF65-F5344CB8AC3E}">
        <p14:creationId xmlns:p14="http://schemas.microsoft.com/office/powerpoint/2010/main" val="3984266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24399</TotalTime>
  <Words>2760</Words>
  <Application>Microsoft Office PowerPoint</Application>
  <PresentationFormat>Widescreen</PresentationFormat>
  <Paragraphs>110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148</cp:revision>
  <dcterms:created xsi:type="dcterms:W3CDTF">2021-02-18T19:11:41Z</dcterms:created>
  <dcterms:modified xsi:type="dcterms:W3CDTF">2025-01-23T02:15:21Z</dcterms:modified>
</cp:coreProperties>
</file>