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9.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10.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1.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notesSlides/notesSlide12.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3.xml" ContentType="application/vnd.openxmlformats-officedocument.presentationml.notesSlide+xml"/>
  <Override PartName="/ppt/ink/ink191.xml" ContentType="application/inkml+xml"/>
  <Override PartName="/ppt/ink/ink19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65" r:id="rId3"/>
    <p:sldId id="268" r:id="rId4"/>
    <p:sldId id="272" r:id="rId5"/>
    <p:sldId id="282" r:id="rId6"/>
    <p:sldId id="271" r:id="rId7"/>
    <p:sldId id="283" r:id="rId8"/>
    <p:sldId id="284" r:id="rId9"/>
    <p:sldId id="285" r:id="rId10"/>
    <p:sldId id="286" r:id="rId11"/>
    <p:sldId id="287" r:id="rId12"/>
    <p:sldId id="288"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7C6CE-9766-4EBA-8C50-950EA9EB9CE9}" v="3" dt="2025-01-16T11:25:06.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E0D7C6CE-9766-4EBA-8C50-950EA9EB9CE9}"/>
    <pc:docChg chg="modSld">
      <pc:chgData name="Duane Miller" userId="086b8d4e5ca37aec" providerId="LiveId" clId="{E0D7C6CE-9766-4EBA-8C50-950EA9EB9CE9}" dt="2025-01-16T11:26:39.708" v="90" actId="207"/>
      <pc:docMkLst>
        <pc:docMk/>
      </pc:docMkLst>
      <pc:sldChg chg="modSp mod setBg">
        <pc:chgData name="Duane Miller" userId="086b8d4e5ca37aec" providerId="LiveId" clId="{E0D7C6CE-9766-4EBA-8C50-950EA9EB9CE9}" dt="2025-01-16T11:26:39.708" v="90" actId="207"/>
        <pc:sldMkLst>
          <pc:docMk/>
          <pc:sldMk cId="2832398454" sldId="265"/>
        </pc:sldMkLst>
        <pc:spChg chg="mod">
          <ac:chgData name="Duane Miller" userId="086b8d4e5ca37aec" providerId="LiveId" clId="{E0D7C6CE-9766-4EBA-8C50-950EA9EB9CE9}" dt="2025-01-16T11:26:39.708" v="90" actId="207"/>
          <ac:spMkLst>
            <pc:docMk/>
            <pc:sldMk cId="2832398454" sldId="265"/>
            <ac:spMk id="4" creationId="{C69D15CC-F0E8-9C03-93EB-DEE5EB77A94D}"/>
          </ac:spMkLst>
        </pc:spChg>
      </pc:sldChg>
      <pc:sldChg chg="setBg">
        <pc:chgData name="Duane Miller" userId="086b8d4e5ca37aec" providerId="LiveId" clId="{E0D7C6CE-9766-4EBA-8C50-950EA9EB9CE9}" dt="2025-01-16T11:25:06.217" v="2"/>
        <pc:sldMkLst>
          <pc:docMk/>
          <pc:sldMk cId="2153912712" sldId="268"/>
        </pc:sldMkLst>
      </pc:sldChg>
      <pc:sldChg chg="setBg">
        <pc:chgData name="Duane Miller" userId="086b8d4e5ca37aec" providerId="LiveId" clId="{E0D7C6CE-9766-4EBA-8C50-950EA9EB9CE9}" dt="2025-01-16T11:25:06.217" v="2"/>
        <pc:sldMkLst>
          <pc:docMk/>
          <pc:sldMk cId="1512310284" sldId="271"/>
        </pc:sldMkLst>
      </pc:sldChg>
      <pc:sldChg chg="setBg">
        <pc:chgData name="Duane Miller" userId="086b8d4e5ca37aec" providerId="LiveId" clId="{E0D7C6CE-9766-4EBA-8C50-950EA9EB9CE9}" dt="2025-01-16T11:25:06.217" v="2"/>
        <pc:sldMkLst>
          <pc:docMk/>
          <pc:sldMk cId="2799131102" sldId="272"/>
        </pc:sldMkLst>
      </pc:sldChg>
      <pc:sldChg chg="modSp mod setBg modNotesTx">
        <pc:chgData name="Duane Miller" userId="086b8d4e5ca37aec" providerId="LiveId" clId="{E0D7C6CE-9766-4EBA-8C50-950EA9EB9CE9}" dt="2025-01-16T11:25:34.974" v="36" actId="6549"/>
        <pc:sldMkLst>
          <pc:docMk/>
          <pc:sldMk cId="4081184703" sldId="282"/>
        </pc:sldMkLst>
        <pc:spChg chg="mod">
          <ac:chgData name="Duane Miller" userId="086b8d4e5ca37aec" providerId="LiveId" clId="{E0D7C6CE-9766-4EBA-8C50-950EA9EB9CE9}" dt="2025-01-16T11:25:16.439" v="16" actId="207"/>
          <ac:spMkLst>
            <pc:docMk/>
            <pc:sldMk cId="4081184703" sldId="282"/>
            <ac:spMk id="6" creationId="{B2FD387F-92CC-4779-81C3-06BBC90B104F}"/>
          </ac:spMkLst>
        </pc:spChg>
      </pc:sldChg>
      <pc:sldChg chg="modSp mod setBg">
        <pc:chgData name="Duane Miller" userId="086b8d4e5ca37aec" providerId="LiveId" clId="{E0D7C6CE-9766-4EBA-8C50-950EA9EB9CE9}" dt="2025-01-16T11:25:24.290" v="26" actId="207"/>
        <pc:sldMkLst>
          <pc:docMk/>
          <pc:sldMk cId="3103165031" sldId="283"/>
        </pc:sldMkLst>
        <pc:spChg chg="mod">
          <ac:chgData name="Duane Miller" userId="086b8d4e5ca37aec" providerId="LiveId" clId="{E0D7C6CE-9766-4EBA-8C50-950EA9EB9CE9}" dt="2025-01-16T11:25:24.290" v="26" actId="207"/>
          <ac:spMkLst>
            <pc:docMk/>
            <pc:sldMk cId="3103165031" sldId="283"/>
            <ac:spMk id="6" creationId="{EF03E3B4-6D4D-B428-85B9-EC66A631DCC6}"/>
          </ac:spMkLst>
        </pc:spChg>
      </pc:sldChg>
      <pc:sldChg chg="modSp mod setBg">
        <pc:chgData name="Duane Miller" userId="086b8d4e5ca37aec" providerId="LiveId" clId="{E0D7C6CE-9766-4EBA-8C50-950EA9EB9CE9}" dt="2025-01-16T11:25:30.124" v="35" actId="207"/>
        <pc:sldMkLst>
          <pc:docMk/>
          <pc:sldMk cId="2543250071" sldId="284"/>
        </pc:sldMkLst>
        <pc:spChg chg="mod">
          <ac:chgData name="Duane Miller" userId="086b8d4e5ca37aec" providerId="LiveId" clId="{E0D7C6CE-9766-4EBA-8C50-950EA9EB9CE9}" dt="2025-01-16T11:25:30.124" v="35" actId="207"/>
          <ac:spMkLst>
            <pc:docMk/>
            <pc:sldMk cId="2543250071" sldId="284"/>
            <ac:spMk id="6" creationId="{FEEEEE1B-24F3-DA1C-1006-A50D6630D24B}"/>
          </ac:spMkLst>
        </pc:spChg>
      </pc:sldChg>
      <pc:sldChg chg="modSp mod setBg">
        <pc:chgData name="Duane Miller" userId="086b8d4e5ca37aec" providerId="LiveId" clId="{E0D7C6CE-9766-4EBA-8C50-950EA9EB9CE9}" dt="2025-01-16T11:25:42.775" v="46" actId="207"/>
        <pc:sldMkLst>
          <pc:docMk/>
          <pc:sldMk cId="3944185212" sldId="285"/>
        </pc:sldMkLst>
        <pc:spChg chg="mod">
          <ac:chgData name="Duane Miller" userId="086b8d4e5ca37aec" providerId="LiveId" clId="{E0D7C6CE-9766-4EBA-8C50-950EA9EB9CE9}" dt="2025-01-16T11:25:42.775" v="46" actId="207"/>
          <ac:spMkLst>
            <pc:docMk/>
            <pc:sldMk cId="3944185212" sldId="285"/>
            <ac:spMk id="6" creationId="{6AFB64B2-9169-3E46-E26D-45A7CF631307}"/>
          </ac:spMkLst>
        </pc:spChg>
      </pc:sldChg>
      <pc:sldChg chg="modSp mod setBg">
        <pc:chgData name="Duane Miller" userId="086b8d4e5ca37aec" providerId="LiveId" clId="{E0D7C6CE-9766-4EBA-8C50-950EA9EB9CE9}" dt="2025-01-16T11:25:51.380" v="55" actId="207"/>
        <pc:sldMkLst>
          <pc:docMk/>
          <pc:sldMk cId="3955235629" sldId="286"/>
        </pc:sldMkLst>
        <pc:spChg chg="mod">
          <ac:chgData name="Duane Miller" userId="086b8d4e5ca37aec" providerId="LiveId" clId="{E0D7C6CE-9766-4EBA-8C50-950EA9EB9CE9}" dt="2025-01-16T11:25:51.380" v="55" actId="207"/>
          <ac:spMkLst>
            <pc:docMk/>
            <pc:sldMk cId="3955235629" sldId="286"/>
            <ac:spMk id="6" creationId="{FC06F457-EE5C-1A6F-24A0-6352D1869B21}"/>
          </ac:spMkLst>
        </pc:spChg>
      </pc:sldChg>
      <pc:sldChg chg="modSp mod setBg">
        <pc:chgData name="Duane Miller" userId="086b8d4e5ca37aec" providerId="LiveId" clId="{E0D7C6CE-9766-4EBA-8C50-950EA9EB9CE9}" dt="2025-01-16T11:25:57.444" v="64" actId="207"/>
        <pc:sldMkLst>
          <pc:docMk/>
          <pc:sldMk cId="924560566" sldId="287"/>
        </pc:sldMkLst>
        <pc:spChg chg="mod">
          <ac:chgData name="Duane Miller" userId="086b8d4e5ca37aec" providerId="LiveId" clId="{E0D7C6CE-9766-4EBA-8C50-950EA9EB9CE9}" dt="2025-01-16T11:25:57.444" v="64" actId="207"/>
          <ac:spMkLst>
            <pc:docMk/>
            <pc:sldMk cId="924560566" sldId="287"/>
            <ac:spMk id="6" creationId="{1AE1550D-50E6-05D0-D8A0-F8A6B0A97367}"/>
          </ac:spMkLst>
        </pc:spChg>
      </pc:sldChg>
      <pc:sldChg chg="modSp mod setBg">
        <pc:chgData name="Duane Miller" userId="086b8d4e5ca37aec" providerId="LiveId" clId="{E0D7C6CE-9766-4EBA-8C50-950EA9EB9CE9}" dt="2025-01-16T11:26:07.246" v="74" actId="207"/>
        <pc:sldMkLst>
          <pc:docMk/>
          <pc:sldMk cId="317427179" sldId="288"/>
        </pc:sldMkLst>
        <pc:spChg chg="mod">
          <ac:chgData name="Duane Miller" userId="086b8d4e5ca37aec" providerId="LiveId" clId="{E0D7C6CE-9766-4EBA-8C50-950EA9EB9CE9}" dt="2025-01-16T11:26:07.246" v="74" actId="207"/>
          <ac:spMkLst>
            <pc:docMk/>
            <pc:sldMk cId="317427179" sldId="288"/>
            <ac:spMk id="6" creationId="{C29E0FD2-6CD7-ED26-358C-9DF3E8AE7C74}"/>
          </ac:spMkLst>
        </pc:spChg>
      </pc:sldChg>
      <pc:sldChg chg="modSp mod setBg">
        <pc:chgData name="Duane Miller" userId="086b8d4e5ca37aec" providerId="LiveId" clId="{E0D7C6CE-9766-4EBA-8C50-950EA9EB9CE9}" dt="2025-01-16T11:26:14.978" v="84" actId="207"/>
        <pc:sldMkLst>
          <pc:docMk/>
          <pc:sldMk cId="2168077203" sldId="289"/>
        </pc:sldMkLst>
        <pc:spChg chg="mod">
          <ac:chgData name="Duane Miller" userId="086b8d4e5ca37aec" providerId="LiveId" clId="{E0D7C6CE-9766-4EBA-8C50-950EA9EB9CE9}" dt="2025-01-16T11:26:14.978" v="84" actId="207"/>
          <ac:spMkLst>
            <pc:docMk/>
            <pc:sldMk cId="2168077203" sldId="289"/>
            <ac:spMk id="6" creationId="{816A72DE-7EAA-E004-B5EA-E542432B611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21.245"/>
    </inkml:context>
    <inkml:brush xml:id="br0">
      <inkml:brushProperty name="width" value="0.1" units="cm"/>
      <inkml:brushProperty name="height" value="0.1" units="cm"/>
      <inkml:brushProperty name="color" value="#E71224"/>
    </inkml:brush>
  </inkml:definitions>
  <inkml:trace contextRef="#ctx0" brushRef="#br0">2444 36 3911 0 0,'0'0'25'0'0,"0"0"0"0"0,0-1 0 0 0,0 1-1 0 0,0 0 1 0 0,0-1 0 0 0,0 1-1 0 0,0 0 1 0 0,0-1 0 0 0,0 1-1 0 0,-1 0 1 0 0,1-1 0 0 0,0 1-1 0 0,0 0 1 0 0,0-1 0 0 0,0 1 0 0 0,0 0-1 0 0,0 0 1 0 0,-1-1 0 0 0,1 1-1 0 0,0 0 1 0 0,0 0 0 0 0,0-1-1 0 0,-1 1 1 0 0,1 0 0 0 0,0 0 0 0 0,0 0-1 0 0,-1-1 1 0 0,1 1 0 0 0,0 0-1 0 0,-1 0 1 0 0,1 0 0 0 0,0 0-1 0 0,0 0 1 0 0,-1 0 0 0 0,1-1-1 0 0,0 1 1 0 0,-1 0 0 0 0,1 0 0 0 0,0 0-1 0 0,-1 0 1 0 0,1 0 0 0 0,0 0-1 0 0,-1 0 1 0 0,1 0 0 0 0,0 1-1 0 0,-1-1 1 0 0,1 0 0 0 0,-1 0 0 0 0,-21 10 476 0 0,5-3-471 0 0,-8-1 7 0 0,6-2 126 0 0,-1 0 1 0 0,1-2-1 0 0,-21 1 0 0 0,-7-1 950 0 0,-75 14 0 0 0,69-8-875 0 0,-68 4 383 0 0,106-12-464 0 0,0-1 0 0 0,0 0 0 0 0,0-1 0 0 0,0 0 0 0 0,1-1 0 0 0,-16-6 0 0 0,-21-8 285 0 0,-1 1 0 0 0,0 3 0 0 0,-81-10 0 0 0,51 15-246 0 0,-1 3 0 0 0,1 3 0 0 0,-103 12 0 0 0,145-5-158 0 0,-1 2-1 0 0,1 1 0 0 0,0 2 1 0 0,-44 18-1 0 0,55-18 17 0 0,22-8-46 0 0,1-1 1 0 0,0 2-1 0 0,-1-1 0 0 0,1 1 1 0 0,0 0-1 0 0,1 0 1 0 0,-1 0-1 0 0,0 1 1 0 0,1 0-1 0 0,-8 7 1 0 0,12-10-2 0 0,1-1 0 0 0,0 0 0 0 0,0 0 1 0 0,0 1-1 0 0,-1-1 0 0 0,1 0 1 0 0,0 0-1 0 0,0 1 0 0 0,0-1 0 0 0,0 0 1 0 0,0 1-1 0 0,0-1 0 0 0,-1 0 1 0 0,1 1-1 0 0,0-1 0 0 0,0 0 0 0 0,0 1 1 0 0,0-1-1 0 0,0 0 0 0 0,0 0 1 0 0,0 1-1 0 0,0-1 0 0 0,0 0 0 0 0,1 1 1 0 0,-1-1-1 0 0,0 0 0 0 0,0 1 1 0 0,0-1-1 0 0,0 0 0 0 0,0 0 0 0 0,1 1 1 0 0,10 6 122 0 0,14-1 21 0 0,11-6-44 0 0,0 0 0 0 0,55-9 0 0 0,-4-1 36 0 0,-44 8-98 0 0,18-3 34 0 0,1 2-1 0 0,82 8 0 0 0,115 13 38 0 0,60 8 43 0 0,-50 5 12 0 0,-249-29-150 0 0,0-2 1 0 0,0 0-1 0 0,22-3 1 0 0,-7 0 58 0 0,25-7 143 0 0,-53 7-145 0 0,-14-1-9 0 0,1 2-27 0 0,-1 0 3 0 0,1 0 0 0 0,0 0-1 0 0,-1 1 1 0 0,1 0 0 0 0,-1 0 0 0 0,-7 0-1 0 0,-17-2 75 0 0,-27-4 37 0 0,-89 0-1 0 0,100 6-159 0 0,-270 20 111 0 0,-3-1-86 0 0,199-22 118 0 0,-295 3 443 0 0,149 15-434 0 0,-176 16 1988 0 0,308-22-3457 0 0,116-5 746 0 0,20-1 563 0 0,12 0 16 0 0,219 3 69 0 0,-139-6-82 0 0,60 2 51 0 0,145-2-20 0 0,-125-7-22 0 0,223-7 0 0 0,-197 5 26 0 0,64 0 12 0 0,-83 11-38 0 0,-108-5 0 0 0,-106-6 12 0 0,-39-6 113 0 0,-81-6-1 0 0,64 10-35 0 0,29 3-39 0 0,-204-26 75 0 0,-2 20-58 0 0,200 18-27 0 0,-119 20-1 0 0,-64 31-349 0 0,184-39-28 0 0,1 2-911 0 0,-92 35-1 0 0,45-7-4402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38.993"/>
    </inkml:context>
    <inkml:brush xml:id="br0">
      <inkml:brushProperty name="width" value="0.1" units="cm"/>
      <inkml:brushProperty name="height" value="0.1" units="cm"/>
      <inkml:brushProperty name="color" value="#E71224"/>
    </inkml:brush>
  </inkml:definitions>
  <inkml:trace contextRef="#ctx0" brushRef="#br0">1896 128 4111 0 0,'-6'-5'278'0'0,"0"0"-1"0"0,-1 0 0 0 0,0 0 0 0 0,0 1 0 0 0,0 0 0 0 0,-1 0 0 0 0,1 1 0 0 0,-1 0 1 0 0,0 1-1 0 0,0-1 0 0 0,-12-1 0 0 0,-11 0 356 0 0,-52-2-1 0 0,70 6-592 0 0,-336-8 1548 0 0,83 4 271 0 0,-202-10 313 0 0,181-14-1656 0 0,98 12-901 0 0,108 17-4212 0 0,52 1 325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09.891"/>
    </inkml:context>
    <inkml:brush xml:id="br0">
      <inkml:brushProperty name="width" value="0.1" units="cm"/>
      <inkml:brushProperty name="height" value="0.1" units="cm"/>
      <inkml:brushProperty name="color" value="#F4F91B"/>
    </inkml:brush>
  </inkml:definitions>
  <inkml:trace contextRef="#ctx0" brushRef="#br0">1923 42 367 0 0,'1'0'0'0'0,"-1"0"0"0"0,0 0 0 0 0,0 0 0 0 0,0 0 0 0 0,0 0 0 0 0,0 0-1 0 0,1 0 1 0 0,-1 0 0 0 0,0 0 0 0 0,0 0 0 0 0,0 0 0 0 0,0 0-1 0 0,1 0 1 0 0,-1 0 0 0 0,0 1 0 0 0,0-1 0 0 0,0 0 0 0 0,0 0 0 0 0,0 0-1 0 0,0 0 1 0 0,0 0 0 0 0,1 0 0 0 0,-1 0 0 0 0,0 1 0 0 0,0-1-1 0 0,0 0 1 0 0,0 0 0 0 0,0 0 0 0 0,0 0 0 0 0,0 0 0 0 0,0 0 0 0 0,0 1-1 0 0,0-1 1 0 0,0 0 0 0 0,0 0 0 0 0,0 0 0 0 0,0 0 0 0 0,0 1-1 0 0,0-1 1 0 0,0 0 0 0 0,0 0 0 0 0,0 0 0 0 0,0 0 0 0 0,0 0 0 0 0,0 1-1 0 0,0-1 1 0 0,0 0 0 0 0,0 0 0 0 0,0 0 0 0 0,0 0 0 0 0,0 0-1 0 0,0 1 1 0 0,-5 6 139 0 0,-11 0 1754 0 0,-9 6-570 0 0,23-12-1316 0 0,0 0-1 0 0,1 0 0 0 0,-1 0 1 0 0,0-1-1 0 0,0 1 1 0 0,0 0-1 0 0,0-1 0 0 0,0 1 1 0 0,-1-1-1 0 0,1 0 1 0 0,0 0-1 0 0,0 0 0 0 0,0 0 1 0 0,0 0-1 0 0,0 0 1 0 0,0 0-1 0 0,-3-1 0 0 0,2 0-3 0 0,1 1-1 0 0,-1 0 0 0 0,0-1 1 0 0,0 1-1 0 0,1 1 0 0 0,-1-1 1 0 0,0 0-1 0 0,-3 1 0 0 0,-2 2 91 0 0,-1-1 0 0 0,0 0 0 0 0,1 0 1 0 0,-1-1-1 0 0,0 0 0 0 0,0-1 0 0 0,0 0 0 0 0,0 0 0 0 0,0-1 0 0 0,0 0 0 0 0,-15-4 0 0 0,18 3 205 0 0,0 0 0 0 0,0 0-1 0 0,0-1 1 0 0,-8-5-1 0 0,8 5 9 0 0,0 1 0 0 0,0-1 0 0 0,-1 1 0 0 0,1 0 0 0 0,-9-1 0 0 0,-20-6 258 0 0,22 5-217 0 0,-1 0-1 0 0,-22-3 0 0 0,27 7-242 0 0,-1-1 0 0 0,0 2 0 0 0,0-1-1 0 0,-11 3 1 0 0,-23 1 130 0 0,-115 5 543 0 0,100-5-562 0 0,41-3-150 0 0,-53 4 207 0 0,-72-5-1 0 0,61 0 2 0 0,-14-2 30 0 0,56-2-178 0 0,-231-29 1086 0 0,233 27-1282 0 0,0 1-1 0 0,0 2 0 0 0,-1 1 0 0 0,1 2 1 0 0,0 2-1 0 0,-1 2 0 0 0,1 1 0 0 0,1 2 1 0 0,-49 15-1 0 0,47-9-4755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11.530"/>
    </inkml:context>
    <inkml:brush xml:id="br0">
      <inkml:brushProperty name="width" value="0.1" units="cm"/>
      <inkml:brushProperty name="height" value="0.1" units="cm"/>
      <inkml:brushProperty name="color" value="#F4F91B"/>
    </inkml:brush>
  </inkml:definitions>
  <inkml:trace contextRef="#ctx0" brushRef="#br0">153 47 6503 0 0,'-15'-13'288'0'0,"0"2"64"0"0,1-1-288 0 0,-1 5-64 0 0,4 3 0 0 0,3 4 0 0 0,4 0 0 0 0,-1 2 80 0 0,-4 2-80 0 0,-6 0 80 0 0,-6 5-304 0 0,1-2-64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12.434"/>
    </inkml:context>
    <inkml:brush xml:id="br0">
      <inkml:brushProperty name="width" value="0.1" units="cm"/>
      <inkml:brushProperty name="height" value="0.1" units="cm"/>
      <inkml:brushProperty name="color" value="#F4F91B"/>
    </inkml:brush>
  </inkml:definitions>
  <inkml:trace contextRef="#ctx0" brushRef="#br0">2256 184 455 0 0,'-17'-49'0'0'0,"15"43"844"0"0,0 1 0 0 0,0 0 0 0 0,-1 1 0 0 0,1-1 0 0 0,-1 0 0 0 0,-4-4 0 0 0,3 4-480 0 0,-1-1 1 0 0,0 1-1 0 0,-12-8 1 0 0,1 2-562 0 0,-2 0-1 0 0,-24-10 1 0 0,21 11 1274 0 0,15 7-907 0 0,-1 1-1 0 0,1 0 1 0 0,0 0-1 0 0,-1 0 1 0 0,1 1 0 0 0,-1 0-1 0 0,0 1 1 0 0,1-1-1 0 0,-1 1 1 0 0,-11 2-1 0 0,-7 1 30 0 0,-37 10-1 0 0,18-3-148 0 0,-171 39 790 0 0,189-44-662 0 0,-21 4 255 0 0,0-1-1 0 0,-65 1 1 0 0,16-3-152 0 0,58-3 6 0 0,-43-1 0 0 0,11-4 30 0 0,24 1 74 0 0,-85-12-1 0 0,-165-43 816 0 0,245 46-1125 0 0,0 2 1 0 0,0 2 0 0 0,-93 1-1 0 0,117 6-177 0 0,0 2-1 0 0,0 1 1 0 0,0 1 0 0 0,0 1-1 0 0,1 1 1 0 0,0 1-1 0 0,1 1 1 0 0,-49 26-1 0 0,31-8-1128 0 0,-1 3-366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14.521"/>
    </inkml:context>
    <inkml:brush xml:id="br0">
      <inkml:brushProperty name="width" value="0.1" units="cm"/>
      <inkml:brushProperty name="height" value="0.1" units="cm"/>
      <inkml:brushProperty name="color" value="#F4F91B"/>
    </inkml:brush>
  </inkml:definitions>
  <inkml:trace contextRef="#ctx0" brushRef="#br0">2074 130 1783 0 0,'-4'-2'45'0'0,"-1"1"-1"0"0,1 0 0 0 0,0 1 1 0 0,-1-1-1 0 0,1 1 0 0 0,0 0 0 0 0,-8 1 1 0 0,3-1 16 0 0,-318-1 5601 0 0,319 2-5596 0 0,-260-8 2001 0 0,125 0-1262 0 0,17 5-171 0 0,-205-16 594 0 0,33-37-138 0 0,201 35-706 0 0,70 14-336 0 0,0 2 0 0 0,-1 0 0 0 0,0 2 0 0 0,1 1 0 0 0,-1 1 0 0 0,-48 8 0 0 0,57-4-287 0 0,0 1 0 0 0,1 1 0 0 0,0 1 0 0 0,0 0 0 0 0,1 2 0 0 0,-31 19 0 0 0,21-9-4400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15.740"/>
    </inkml:context>
    <inkml:brush xml:id="br0">
      <inkml:brushProperty name="width" value="0.1" units="cm"/>
      <inkml:brushProperty name="height" value="0.1" units="cm"/>
      <inkml:brushProperty name="color" value="#F4F91B"/>
    </inkml:brush>
  </inkml:definitions>
  <inkml:trace contextRef="#ctx0" brushRef="#br0">2512 241 2271 0 0,'1'0'75'0'0,"-1"-1"0"0"0,1 0-1 0 0,-1 0 1 0 0,1 0 0 0 0,-1 0-1 0 0,1 0 1 0 0,-1 0 0 0 0,1 0-1 0 0,-1 1 1 0 0,0-1 0 0 0,0 0-1 0 0,1-1 1 0 0,-1 1 0 0 0,0 0-1 0 0,0 0 1 0 0,0 0 0 0 0,0 0-1 0 0,0 0 1 0 0,0 0 0 0 0,-1 0-1 0 0,1 0 1 0 0,0-1 0 0 0,-1 2-37 0 0,1-1 1 0 0,0 1 0 0 0,0-1 0 0 0,-1 0 0 0 0,1 1 0 0 0,0-1-1 0 0,-1 1 1 0 0,1-1 0 0 0,-1 1 0 0 0,1-1 0 0 0,-1 1 0 0 0,1 0-1 0 0,-1-1 1 0 0,1 1 0 0 0,-1-1 0 0 0,1 1 0 0 0,-1 0 0 0 0,1 0-1 0 0,-1-1 1 0 0,1 1 0 0 0,-1 0 0 0 0,0 0 0 0 0,1 0 0 0 0,-1-1 0 0 0,0 1-1 0 0,1 0 1 0 0,-1 0 0 0 0,1 0 0 0 0,-1 0 0 0 0,0 0 0 0 0,1 0-1 0 0,-1 1 1 0 0,0-1 0 0 0,1 0 0 0 0,-1 0 0 0 0,1 0 0 0 0,-1 0-1 0 0,0 1 1 0 0,0 0 0 0 0,-37 16 926 0 0,24-10-615 0 0,0-1 0 0 0,-25 8 0 0 0,-128 20 1267 0 0,59-14-1020 0 0,80-15-466 0 0,0-2 0 0 0,-44-1-1 0 0,5 0 394 0 0,46-2-285 0 0,0 0-1 0 0,0-1 0 0 0,0-2 0 0 0,-29-6 0 0 0,-81-28 625 0 0,25 6-429 0 0,-150-44 582 0 0,139 40-609 0 0,-1 5 0 0 0,-142-18 1 0 0,148 30-318 0 0,-97-11-13 0 0,169 26-82 0 0,0 1-1 0 0,0 3 0 0 0,-47 5 1 0 0,53 0-260 0 0,1 2 1 0 0,-46 15-1 0 0,19-1-2875 0 0,50-19 2326 0 0,-43 17-3837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17.933"/>
    </inkml:context>
    <inkml:brush xml:id="br0">
      <inkml:brushProperty name="width" value="0.1" units="cm"/>
      <inkml:brushProperty name="height" value="0.1" units="cm"/>
      <inkml:brushProperty name="color" value="#F4F91B"/>
    </inkml:brush>
  </inkml:definitions>
  <inkml:trace contextRef="#ctx0" brushRef="#br0">1759 62 1375 0 0,'-34'-4'93'0'0,"13"3"2136"0"0,-58-10-884 0 0,-86-8 1324 0 0,103 14-1864 0 0,-29 0 66 0 0,-44 2-55 0 0,-32-1-61 0 0,-13-1-181 0 0,101 0-256 0 0,-98 8-1 0 0,101 3-285 0 0,-124 14 123 0 0,152-13-476 0 0,0 2 0 0 0,-52 18 0 0 0,49-10-2475 0 0,5-1-904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18.932"/>
    </inkml:context>
    <inkml:brush xml:id="br0">
      <inkml:brushProperty name="width" value="0.1" units="cm"/>
      <inkml:brushProperty name="height" value="0.1" units="cm"/>
      <inkml:brushProperty name="color" value="#F4F91B"/>
    </inkml:brush>
  </inkml:definitions>
  <inkml:trace contextRef="#ctx0" brushRef="#br0">2261 66 1375 0 0,'0'0'17'0'0,"0"0"0"0"0,0-1-1 0 0,0 1 1 0 0,0 0-1 0 0,0 0 1 0 0,0 0 0 0 0,0 0-1 0 0,-1-1 1 0 0,1 1-1 0 0,0 0 1 0 0,0 0 0 0 0,0 0-1 0 0,0 0 1 0 0,-1 0-1 0 0,1-1 1 0 0,0 1 0 0 0,0 0-1 0 0,0 0 1 0 0,0 0-1 0 0,-1 0 1 0 0,1 0 0 0 0,0 0-1 0 0,0 0 1 0 0,0 0-1 0 0,-1 0 1 0 0,1 0 0 0 0,0 0-1 0 0,0 0 1 0 0,0 0-1 0 0,-1 0 1 0 0,1 0 0 0 0,0 0-1 0 0,0 0 1 0 0,0 0-1 0 0,-1 0 1 0 0,1 0 0 0 0,0 0-1 0 0,0 0 1 0 0,0 0-1 0 0,0 1 1 0 0,-1-1 0 0 0,1 0-1 0 0,0 0 1 0 0,0 0-1 0 0,-13 6 1031 0 0,9-4-873 0 0,-9 3 33 0 0,-1-1-1 0 0,0 0 0 0 0,0-2 0 0 0,0 1 0 0 0,-27 0 0 0 0,-75-7 2001 0 0,27 0-1260 0 0,-201 11 1366 0 0,-184-5-721 0 0,49-43-64 0 0,95-5-906 0 0,293 42-524 0 0,0 2 0 0 0,-1 2 1 0 0,-38 4-1 0 0,51-1-842 0 0,0 1 0 0 0,0 1 0 0 0,0 2 0 0 0,1 0 0 0 0,-33 15 0 0 0,23-5-3431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20.864"/>
    </inkml:context>
    <inkml:brush xml:id="br0">
      <inkml:brushProperty name="width" value="0.1" units="cm"/>
      <inkml:brushProperty name="height" value="0.1" units="cm"/>
      <inkml:brushProperty name="color" value="#F4F91B"/>
    </inkml:brush>
  </inkml:definitions>
  <inkml:trace contextRef="#ctx0" brushRef="#br0">1896 73 1375 0 0,'0'-1'81'0'0,"0"1"-1"0"0,0 0 1 0 0,0-1 0 0 0,0 1-1 0 0,0-1 1 0 0,0 1-1 0 0,0-1 1 0 0,-1 1-1 0 0,1-1 1 0 0,0 1-1 0 0,0-1 1 0 0,0 1-1 0 0,-1-1 1 0 0,1 1-1 0 0,0 0 1 0 0,0-1-1 0 0,-1 1 1 0 0,1-1-1 0 0,0 1 1 0 0,-1 0-1 0 0,1-1 1 0 0,0 1-1 0 0,-1 0 1 0 0,1 0-1 0 0,0-1 1 0 0,-1 1-1 0 0,0 0 1 0 0,-15-1 846 0 0,-26 14-868 0 0,29-8 98 0 0,-20 3 267 0 0,0-1 0 0 0,-53 3 0 0 0,-26 6 690 0 0,60-7-898 0 0,0-2 0 0 0,-1-2 0 0 0,-75-3 0 0 0,91-5 262 0 0,-55-12-1 0 0,54 7 65 0 0,-47-2 0 0 0,43 8-251 0 0,17 2-180 0 0,0-1 1 0 0,1-2 0 0 0,-1 0 0 0 0,-24-7-1 0 0,-127-43 1241 0 0,152 47-1196 0 0,-1 2 0 0 0,-36-3 0 0 0,12 3-76 0 0,-8-3 94 0 0,0 2-1 0 0,-61 3 1 0 0,94 4-668 0 0,0 0 1 0 0,0 2-1 0 0,0 0 1 0 0,0 2-1 0 0,1 1 0 0 0,0 0 1 0 0,-34 18-1 0 0,20-7-3538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21.612"/>
    </inkml:context>
    <inkml:brush xml:id="br0">
      <inkml:brushProperty name="width" value="0.1" units="cm"/>
      <inkml:brushProperty name="height" value="0.1" units="cm"/>
      <inkml:brushProperty name="color" value="#F4F91B"/>
    </inkml:brush>
  </inkml:definitions>
  <inkml:trace contextRef="#ctx0" brushRef="#br0">1729 60 3767 0 0,'1'-1'88'0'0,"-1"0"1"0"0,1 0-1 0 0,-1 0 0 0 0,0 0 0 0 0,0 0 0 0 0,1 0 0 0 0,-1 0 0 0 0,0 0 0 0 0,0 0 0 0 0,0 0 0 0 0,0 0 0 0 0,0 0 0 0 0,0 0 0 0 0,0 0 0 0 0,0 0 0 0 0,-1-2 0 0 0,0 2-17 0 0,0 0 0 0 0,0 1 0 0 0,0-1 0 0 0,0 0 0 0 0,1 1 0 0 0,-1-1 0 0 0,-1 0 0 0 0,1 1 0 0 0,0-1 0 0 0,0 1 0 0 0,0 0 0 0 0,0-1 0 0 0,0 1 0 0 0,0 0 0 0 0,0 0 0 0 0,0 0 0 0 0,-3-1 0 0 0,-52-1 387 0 0,39 3-178 0 0,-24-4-1 0 0,-31-4 401 0 0,-85 2 0 0 0,33 14-370 0 0,16 0-177 0 0,-31-11 574 0 0,-150-22-1 0 0,208 19-738 0 0,0 3 0 0 0,0 4 0 0 0,0 3 0 0 0,1 3-1 0 0,-1 5 1 0 0,-91 25 0 0 0,123-25-3759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22.389"/>
    </inkml:context>
    <inkml:brush xml:id="br0">
      <inkml:brushProperty name="width" value="0.1" units="cm"/>
      <inkml:brushProperty name="height" value="0.1" units="cm"/>
      <inkml:brushProperty name="color" value="#F4F91B"/>
    </inkml:brush>
  </inkml:definitions>
  <inkml:trace contextRef="#ctx0" brushRef="#br0">939 80 455 0 0,'0'1'15'0'0,"0"-1"54"0"0,-8-13 1625 0 0,0 4-121 0 0,7 8-1428 0 0,1 0 0 0 0,-1 0 0 0 0,0 0 0 0 0,0 0 0 0 0,0 0 0 0 0,0 0 0 0 0,0 0 0 0 0,0 0 0 0 0,-1 0 0 0 0,1 0 0 0 0,0 1 0 0 0,0-1 0 0 0,-1 0 0 0 0,1 1 0 0 0,0-1 0 0 0,-1 1 0 0 0,1 0 0 0 0,-2-1 0 0 0,-137-17 1879 0 0,88 8-1787 0 0,-2 3 0 0 0,1 2 0 0 0,-1 2 0 0 0,0 3 0 0 0,1 2-1 0 0,-1 2 1 0 0,1 2 0 0 0,0 3 0 0 0,0 3 0 0 0,-83 28 0 0 0,77-18-1298 0 0,27-11-2598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39.665"/>
    </inkml:context>
    <inkml:brush xml:id="br0">
      <inkml:brushProperty name="width" value="0.1" units="cm"/>
      <inkml:brushProperty name="height" value="0.1" units="cm"/>
      <inkml:brushProperty name="color" value="#E71224"/>
    </inkml:brush>
  </inkml:definitions>
  <inkml:trace contextRef="#ctx0" brushRef="#br0">1608 61 799 0 0,'-6'1'11'0'0,"0"0"-1"0"0,-1 0 0 0 0,-10 3 0 0 0,-12 2 32 0 0,-6-3 1538 0 0,0-3-1 0 0,-42-4 1 0 0,-44 1 938 0 0,-185-2-460 0 0,170-1-864 0 0,-108-22 286 0 0,19 1-713 0 0,161 24-777 0 0,0 2 0 0 0,-64 9-1 0 0,74-1-982 0 0,0-2-326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24.444"/>
    </inkml:context>
    <inkml:brush xml:id="br0">
      <inkml:brushProperty name="width" value="0.1" units="cm"/>
      <inkml:brushProperty name="height" value="0.1" units="cm"/>
      <inkml:brushProperty name="color" value="#F4F91B"/>
    </inkml:brush>
  </inkml:definitions>
  <inkml:trace contextRef="#ctx0" brushRef="#br0">2299 7 2815 0 0,'0'-1'55'0'0,"1"1"0"0"0,-1-1-1 0 0,1 1 1 0 0,-1-1 0 0 0,1 1-1 0 0,0-1 1 0 0,-1 1-1 0 0,1 0 1 0 0,-1-1 0 0 0,1 1-1 0 0,0 0 1 0 0,-1-1-1 0 0,1 1 1 0 0,0 0 0 0 0,0 0-1 0 0,-1 0 1 0 0,1 0 0 0 0,0-1-1 0 0,-1 1 1 0 0,1 0-1 0 0,0 0 1 0 0,-1 0 0 0 0,1 1-1 0 0,1-1 1 0 0,-1 1 16 0 0,1-1 1 0 0,-1 1-1 0 0,1 0 1 0 0,-1 0 0 0 0,0 0-1 0 0,1 0 1 0 0,-1 0-1 0 0,0 0 1 0 0,0 0-1 0 0,0 1 1 0 0,1 0-1 0 0,0 0-28 0 0,0 1-1 0 0,-1-1 0 0 0,0 0 0 0 0,1 0 1 0 0,-1 0-1 0 0,0 1 0 0 0,0-1 1 0 0,0 1-1 0 0,0 2 0 0 0,-1-6 100 0 0,0 1 0 0 0,-1-1 0 0 0,1 1 0 0 0,-1-1 0 0 0,1 1 0 0 0,-1-1 1 0 0,1 1-1 0 0,-1 0 0 0 0,0-1 0 0 0,1 1 0 0 0,-1 0 0 0 0,1-1 0 0 0,-1 1 0 0 0,0 0 0 0 0,1 0 0 0 0,-1 0 0 0 0,0-1 0 0 0,1 1 0 0 0,-1 0 0 0 0,0 0 0 0 0,1 0 0 0 0,-2 0 1 0 0,-17 0 621 0 0,-73 13-203 0 0,61-10-263 0 0,1 1 1 0 0,-47 13-1 0 0,14 0-2 0 0,-1-3 1 0 0,-115 10-1 0 0,28-19 492 0 0,42-3-200 0 0,-538-5 815 0 0,568 0-1335 0 0,-1 3-1 0 0,-83 12 1 0 0,-155 34-860 0 0,222-30-167 0 0,28-4-2293 0 0,4 3-983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26.701"/>
    </inkml:context>
    <inkml:brush xml:id="br0">
      <inkml:brushProperty name="width" value="0.1" units="cm"/>
      <inkml:brushProperty name="height" value="0.1" units="cm"/>
      <inkml:brushProperty name="color" value="#F4F91B"/>
    </inkml:brush>
  </inkml:definitions>
  <inkml:trace contextRef="#ctx0" brushRef="#br0">1837 277 1839 0 0,'-2'-2'351'0'0,"0"0"-1"0"0,-1 0 0 0 0,1 1 0 0 0,0-1 0 0 0,-1 1 0 0 0,1-1 0 0 0,-1 1 0 0 0,0 0 0 0 0,1 0 1 0 0,-1 0-1 0 0,-5-1 0 0 0,-2-1-930 0 0,-6-3 653 0 0,0-1 0 0 0,1 0 0 0 0,-1-2 1 0 0,-25-18-1 0 0,22 14 762 0 0,-1 1 0 0 0,-22-11 1 0 0,20 15-359 0 0,-1 0-1 0 0,0 1 1 0 0,-27-4 0 0 0,-74-7-89 0 0,19 4 185 0 0,-160-21 943 0 0,-4-1-604 0 0,226 30-836 0 0,0 1 0 0 0,0 1 0 0 0,-49 4 0 0 0,62 2-67 0 0,0 2-1 0 0,0 0 0 0 0,1 2 1 0 0,0 2-1 0 0,-40 14 0 0 0,-107 57-530 0 0,101-42-3542 0 0,39-19 10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27.895"/>
    </inkml:context>
    <inkml:brush xml:id="br0">
      <inkml:brushProperty name="width" value="0.1" units="cm"/>
      <inkml:brushProperty name="height" value="0.1" units="cm"/>
      <inkml:brushProperty name="color" value="#F4F91B"/>
    </inkml:brush>
  </inkml:definitions>
  <inkml:trace contextRef="#ctx0" brushRef="#br0">2115 72 4175 0 0,'7'-9'357'0'0,"0"1"-1"0"0,8-15 0 0 0,-11 18-5 0 0,-4 5-343 0 0,0-1-1 0 0,1 1 0 0 0,-1 0 0 0 0,0-1 0 0 0,0 1 0 0 0,0 0 0 0 0,0 0 1 0 0,0-1-1 0 0,0 1 0 0 0,0 0 0 0 0,0-1 0 0 0,0 1 0 0 0,0 0 0 0 0,0-1 0 0 0,0 1 1 0 0,0 0-1 0 0,0 0 0 0 0,0-1 0 0 0,0 1 0 0 0,0 0 0 0 0,0-1 0 0 0,0 1 1 0 0,0 0-1 0 0,-1 0 0 0 0,1-1 0 0 0,0 1 0 0 0,0 0 0 0 0,0 0 0 0 0,0-1 0 0 0,-1 1 1 0 0,1 0-1 0 0,0 0 0 0 0,0-1 0 0 0,-1 1 0 0 0,-13-8 398 0 0,-16 0 728 0 0,24 8-1050 0 0,-1 0-1 0 0,1 0 0 0 0,-1 0 0 0 0,1 1 1 0 0,-1 0-1 0 0,1 0 0 0 0,-11 4 0 0 0,-42 20 944 0 0,43-17-720 0 0,-33 10 0 0 0,5-7-95 0 0,-1-2 0 0 0,-81 5-1 0 0,-40 5 752 0 0,103-9-653 0 0,0-3 0 0 0,-102-2-1 0 0,121-8-101 0 0,-88-7 424 0 0,-210-29 405 0 0,276 34-1015 0 0,0 3 0 0 0,0 2 0 0 0,0 4 0 0 0,0 2 0 0 0,1 3 0 0 0,0 3 0 0 0,-78 26 0 0 0,115-28-385 0 0,-29 14 1 0 0,19-5-112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29.532"/>
    </inkml:context>
    <inkml:brush xml:id="br0">
      <inkml:brushProperty name="width" value="0.1" units="cm"/>
      <inkml:brushProperty name="height" value="0.1" units="cm"/>
      <inkml:brushProperty name="color" value="#F4F91B"/>
    </inkml:brush>
  </inkml:definitions>
  <inkml:trace contextRef="#ctx0" brushRef="#br0">2493 74 1839 0 0,'2'-1'67'0'0,"0"-1"-1"0"0,-1 1 0 0 0,1 0 0 0 0,0 0 0 0 0,0 1 1 0 0,-1-1-1 0 0,1 0 0 0 0,0 1 0 0 0,3-2 0 0 0,13-4-5 0 0,-4-7 2141 0 0,-19 19-1229 0 0,5-5-967 0 0,-4 2 62 0 0,0 1 0 0 0,0-1-1 0 0,-1 0 1 0 0,1 0-1 0 0,-1-1 1 0 0,0 1 0 0 0,0-1-1 0 0,0 0 1 0 0,-9 2-1 0 0,3 0 63 0 0,-14 4 195 0 0,1-1-1 0 0,-2-1 1 0 0,1-1 0 0 0,0-1 0 0 0,-1-2 0 0 0,-37 0-1 0 0,-156-21 1401 0 0,52 2-737 0 0,80 13-611 0 0,-177-15 198 0 0,181 3-425 0 0,-28-2 116 0 0,24 9-51 0 0,-124-8 321 0 0,-301 20 153 0 0,466 2-658 0 0,1 2 1 0 0,1 1-1 0 0,-59 20 0 0 0,-124 55-829 0 0,173-61 343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31.817"/>
    </inkml:context>
    <inkml:brush xml:id="br0">
      <inkml:brushProperty name="width" value="0.1" units="cm"/>
      <inkml:brushProperty name="height" value="0.1" units="cm"/>
      <inkml:brushProperty name="color" value="#F4F91B"/>
    </inkml:brush>
  </inkml:definitions>
  <inkml:trace contextRef="#ctx0" brushRef="#br0">3005 44 2759 0 0,'4'-6'415'0'0,"-4"6"-387"0"0,1-1-1 0 0,-1 1 1 0 0,1-1 0 0 0,-1 1 0 0 0,1-1 0 0 0,-1 0 0 0 0,0 1-1 0 0,1-1 1 0 0,-1 0 0 0 0,0 0 0 0 0,1 1 0 0 0,-1-1 0 0 0,0 0 0 0 0,0 1-1 0 0,0-1 1 0 0,1 0 0 0 0,-1 0 0 0 0,0 0 0 0 0,0 1 0 0 0,0-1 0 0 0,0 0-1 0 0,-1 0 1 0 0,1 1 0 0 0,0-1 0 0 0,0 0 0 0 0,0 0 0 0 0,0 1 0 0 0,-1-1-1 0 0,1 0 1 0 0,0 0 0 0 0,-1 1 0 0 0,1-1 0 0 0,-1 1 0 0 0,1-1 0 0 0,-1 0-1 0 0,1 1 1 0 0,-1-1 0 0 0,1 1 0 0 0,-1-1 0 0 0,1 1 0 0 0,-1-1 0 0 0,-1 0-1 0 0,0 0 113 0 0,-1 0 0 0 0,1-1 0 0 0,-1 1 0 0 0,1 0 0 0 0,-1 1 0 0 0,1-1 0 0 0,-1 0 0 0 0,0 1-1 0 0,1-1 1 0 0,-1 1 0 0 0,0 0 0 0 0,1 0 0 0 0,-1 0 0 0 0,0 0 0 0 0,1 1 0 0 0,-1-1-1 0 0,-2 2 1 0 0,-4 1 88 0 0,0 0 0 0 0,1 1 0 0 0,-15 7-1 0 0,16-6-207 0 0,-1-1-1 0 0,0 0 1 0 0,0-1 0 0 0,-13 4-1 0 0,-3-3 266 0 0,1-2 0 0 0,-1 0 1 0 0,-46-4-1 0 0,-19 0 675 0 0,-43 6-440 0 0,39-6 33 0 0,-94 4 425 0 0,121 5-885 0 0,-82 3 165 0 0,-512 1 1484 0 0,359-22-1164 0 0,191 4-311 0 0,-113 5 0 0 0,-35 29-96 0 0,192-16-160 0 0,-122 38 1 0 0,79-3-1547 0 0,77-31 758 0 0,-19 9-465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34.057"/>
    </inkml:context>
    <inkml:brush xml:id="br0">
      <inkml:brushProperty name="width" value="0.1" units="cm"/>
      <inkml:brushProperty name="height" value="0.1" units="cm"/>
      <inkml:brushProperty name="color" value="#F4F91B"/>
    </inkml:brush>
  </inkml:definitions>
  <inkml:trace contextRef="#ctx0" brushRef="#br0">2602 31 455 0 0,'0'0'60'0'0,"0"0"0"0"0,0 0 0 0 0,-1 0-1 0 0,1 0 1 0 0,0 0 0 0 0,0 0-1 0 0,0 0 1 0 0,-1 0 0 0 0,1 0-1 0 0,0 0 1 0 0,0 0 0 0 0,0 0-1 0 0,-1 0 1 0 0,1 0 0 0 0,0 0-1 0 0,0-1 1 0 0,0 1 0 0 0,0 0-1 0 0,-1 0 1 0 0,1 0 0 0 0,0 0-1 0 0,0 0 1 0 0,0-1 0 0 0,0 1-1 0 0,0 0 1 0 0,-1 0 0 0 0,1 0-1 0 0,0 0 1 0 0,0-1 0 0 0,0 1-1 0 0,0 0 1 0 0,0 0 0 0 0,0 0-1 0 0,0-1 1 0 0,0 1 0 0 0,0 0-1 0 0,0 0 1 0 0,0 0 0 0 0,0-1-1 0 0,0 1 1 0 0,0 0 0 0 0,0 0-1 0 0,0-1 1 0 0,0 1 0 0 0,0 0-1 0 0,0 0 1 0 0,0 0 0 0 0,0-1-1 0 0,0 1 1 0 0,0 0 0 0 0,1 0-1 0 0,-1 0 1 0 0,0 0 0 0 0,0-1-1 0 0,0 1 1 0 0,0 0 0 0 0,0 0-1 0 0,1 0 1 0 0,-1 0 0 0 0,0 0-1 0 0,0-1 1 0 0,0 1 0 0 0,0 0-1 0 0,1 0 1 0 0,-19 4 1507 0 0,12-2-1351 0 0,0 0 0 0 0,0-1-1 0 0,0 1 1 0 0,-1-1 0 0 0,1 0 0 0 0,0-1 0 0 0,-1 0 0 0 0,1 0 0 0 0,0 0 0 0 0,-7-1 0 0 0,5 0-29 0 0,1 0 0 0 0,-1 1 0 0 0,1 0 0 0 0,-1 1-1 0 0,1 0 1 0 0,-1 0 0 0 0,-9 3 0 0 0,-102 31 196 0 0,88-26-220 0 0,-38 15 286 0 0,45-15-197 0 0,-40 10 0 0 0,3-4-45 0 0,36-8-46 0 0,1-2 0 0 0,-1 0 1 0 0,-49 2-1 0 0,-69-7 955 0 0,58-3-547 0 0,-235-20 615 0 0,287 20-1078 0 0,-37-6 154 0 0,-96-23 0 0 0,146 26-216 0 0,-92-25 314 0 0,-159-23 0 0 0,214 47-313 0 0,1 3 0 0 0,-1 2 1 0 0,-94 10-1 0 0,123-4-181 0 0,0 0 0 0 0,0 3 0 0 0,0 0 0 0 0,1 1-1 0 0,0 2 1 0 0,1 1 0 0 0,0 1 0 0 0,1 1 0 0 0,-30 21 0 0 0,14-3-3582 0 0,0 3-1218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37.123"/>
    </inkml:context>
    <inkml:brush xml:id="br0">
      <inkml:brushProperty name="width" value="0.1" units="cm"/>
      <inkml:brushProperty name="height" value="0.1" units="cm"/>
      <inkml:brushProperty name="color" value="#F4F91B"/>
    </inkml:brush>
  </inkml:definitions>
  <inkml:trace contextRef="#ctx0" brushRef="#br0">2413 102 1783 0 0,'-2'-2'43'0'0,"1"0"-32"0"0,0 1-1 0 0,-1 0 0 0 0,1-1 1 0 0,0 1-1 0 0,0 0 1 0 0,-1 0-1 0 0,1 0 1 0 0,-1 0-1 0 0,1 0 1 0 0,-1 0-1 0 0,-3 0 0 0 0,-21-16 2366 0 0,20 12-2085 0 0,0 1-1 0 0,-1 0 1 0 0,0 0-1 0 0,-12-5 1 0 0,-16-8 458 0 0,29 15-623 0 0,0-1 0 0 0,0 0 0 0 0,0 1 1 0 0,0 0-1 0 0,-1 1 0 0 0,1-1 0 0 0,-1 1 1 0 0,0 0-1 0 0,-9 1 0 0 0,-5 0 198 0 0,-35 4-1 0 0,-57 14-76 0 0,54-8-10 0 0,-108 5 0 0 0,-95-15 435 0 0,158 4-296 0 0,-146 23 0 0 0,210-22-273 0 0,-1-1 0 0 0,1-3-1 0 0,-1-1 1 0 0,-46-7 0 0 0,23-3 529 0 0,-116-33 0 0 0,137 32-455 0 0,0 2 1 0 0,-1 2-1 0 0,-62-2 1 0 0,-133 11 422 0 0,72 14-1217 0 0,122-9 266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40.875"/>
    </inkml:context>
    <inkml:brush xml:id="br0">
      <inkml:brushProperty name="width" value="0.1" units="cm"/>
      <inkml:brushProperty name="height" value="0.1" units="cm"/>
      <inkml:brushProperty name="color" value="#F4F91B"/>
    </inkml:brush>
  </inkml:definitions>
  <inkml:trace contextRef="#ctx0" brushRef="#br0">1612 156 1839 0 0,'-2'-8'1162'0'0,"-11"-34"1517"0"0,12 38-2550 0 0,0 1 0 0 0,1-1 1 0 0,-1 1-1 0 0,1-1 0 0 0,0 1 1 0 0,0-1-1 0 0,0 0 0 0 0,0 1 0 0 0,2-6 1 0 0,-1 7-106 0 0,-1 1 1 0 0,1-1-1 0 0,0 0 1 0 0,0 1-1 0 0,1-1 1 0 0,-1 1-1 0 0,0 0 0 0 0,0-1 1 0 0,1 1-1 0 0,2-2 1 0 0,2-3 300 0 0,11 24 177 0 0,-11-12-474 0 0,0 0-1 0 0,-1 0 1 0 0,0 1 0 0 0,0-1 0 0 0,-1 1 0 0 0,6 11-1 0 0,-8-15 51 0 0,0 1 0 0 0,0 0 0 0 0,0 0 0 0 0,-1 0 0 0 0,0 1 0 0 0,1-1-1 0 0,-1 0 1 0 0,-1 0 0 0 0,1 1 0 0 0,-1-1 0 0 0,1 0 0 0 0,-1 1 0 0 0,-1-1-1 0 0,0 9 1 0 0,1-13-66 0 0,-1 1 0 0 0,1-1 0 0 0,0 1 0 0 0,-1-1 0 0 0,1 1 0 0 0,0-1 0 0 0,-1 1 0 0 0,1-1 0 0 0,-1 0 0 0 0,1 1 0 0 0,0-1 0 0 0,-1 1 0 0 0,1-1 0 0 0,-1 0 0 0 0,1 1-1 0 0,-1-1 1 0 0,0 0 0 0 0,1 0 0 0 0,-1 0 0 0 0,1 1 0 0 0,-1-1 0 0 0,1 0 0 0 0,-1 0 0 0 0,-1 0 0 0 0,-19-1 656 0 0,-19-12 411 0 0,27 8-887 0 0,1 1 0 0 0,-1 1 0 0 0,0 1 0 0 0,-21-3 0 0 0,-16-3-62 0 0,-61-21 185 0 0,-63-12 370 0 0,-80 10 315 0 0,-19 4-564 0 0,76 6-381 0 0,161 18 49 0 0,0 3 0 0 0,0 1 0 0 0,-69 10 0 0 0,2 12-804 0 0,-1 8-3316 0 0,54-13-607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13.342"/>
    </inkml:context>
    <inkml:brush xml:id="br0">
      <inkml:brushProperty name="width" value="0.1" units="cm"/>
      <inkml:brushProperty name="height" value="0.1" units="cm"/>
      <inkml:brushProperty name="color" value="#F4F91B"/>
    </inkml:brush>
  </inkml:definitions>
  <inkml:trace contextRef="#ctx0" brushRef="#br0">3125 41 455 0 0,'-2'-1'230'0'0,"0"1"0"0"0,0-1 1 0 0,0 1-1 0 0,0-1 0 0 0,0 0 0 0 0,0 1 0 0 0,0-1 0 0 0,0 0 0 0 0,-3-2 0 0 0,-9-5 1841 0 0,11 7-1982 0 0,0 0-25 0 0,1 1 0 0 0,0-1-1 0 0,0 0 1 0 0,0 0-1 0 0,0 0 1 0 0,0 0 0 0 0,0 0-1 0 0,0 0 1 0 0,0 0 0 0 0,0-1-1 0 0,0 1 1 0 0,-1-3-1 0 0,-44-2 553 0 0,42 6-527 0 0,0 0 1 0 0,-1 0-1 0 0,1 0 0 0 0,0 0 0 0 0,0 1 0 0 0,0 0 0 0 0,0 0 0 0 0,0 1 0 0 0,0-1 0 0 0,-6 3 0 0 0,6-1-40 0 0,-1-1-1 0 0,1-1 1 0 0,-1 1-1 0 0,0-1 0 0 0,0 0 1 0 0,0 0-1 0 0,0-1 1 0 0,-9 0-1 0 0,-24-1 308 0 0,32 2-274 0 0,0-1 1 0 0,0-1-1 0 0,0 1 1 0 0,0-1 0 0 0,-1 0-1 0 0,1 0 1 0 0,-9-4-1 0 0,11 3-40 0 0,0 1-1 0 0,0 0 0 0 0,0 0 0 0 0,0 1 0 0 0,-1-1 1 0 0,1 1-1 0 0,0 0 0 0 0,-5 1 0 0 0,-7-1 74 0 0,-89 3 391 0 0,52-3-202 0 0,46 0-270 0 0,0 0 0 0 0,0 0 0 0 0,-12-3-1 0 0,-12 0 67 0 0,-5 2 3 0 0,16 1-32 0 0,-27 1 0 0 0,-6 9-1 0 0,30-5-76 0 0,-15 2 41 0 0,1-2 0 0 0,-1-1-1 0 0,-67-3 1 0 0,25 1 18 0 0,57-1-37 0 0,0 1 0 0 0,1 2 0 0 0,-33 8 0 0 0,42-8-16 0 0,-1-1 0 0 0,0 0 0 0 0,0-1 0 0 0,0 0 0 0 0,0-1 0 0 0,-16-2 0 0 0,-19-5 82 0 0,39 3-48 0 0,0 1-1 0 0,0 1 1 0 0,0 0 0 0 0,0 1-1 0 0,0 0 1 0 0,0 0-1 0 0,0 1 1 0 0,-17 4-1 0 0,2 3-24 0 0,6-2 10 0 0,-1-1-1 0 0,-21 4 0 0 0,5-4-18 0 0,22-2 0 0 0,1-1 0 0 0,-1 0 0 0 0,-28-1 0 0 0,-102-12 11 0 0,137 11 3 0 0,-1 0 0 0 0,1 0 1 0 0,-11 3-1 0 0,-19 1-18 0 0,25-4 4 0 0,0 0 0 0 0,0-1 0 0 0,0 0 0 0 0,0-1 0 0 0,0-1 0 0 0,0 0 0 0 0,-16-6 0 0 0,25 8 3 0 0,1-1 0 0 0,-1 1 0 0 0,1 0 0 0 0,-1 1 0 0 0,0-1 0 0 0,1 0-1 0 0,-1 1 1 0 0,0 0 0 0 0,1 0 0 0 0,-8 1 0 0 0,-38 9 29 0 0,48-10-32 0 0,-3 1 0 0 0,0 1 0 0 0,0 0 0 0 0,1 0 0 0 0,-1 0 0 0 0,-5 5 0 0 0,6-5 0 0 0,0 0 0 0 0,0 0 0 0 0,0-1 0 0 0,1 1 0 0 0,-2 0 0 0 0,1-1 0 0 0,0 0 0 0 0,0 0 0 0 0,0 0 0 0 0,0 0 0 0 0,-4 0 0 0 0,25 1 0 0 0,5-7 13 0 0,6-1 45 0 0,37-3-1 0 0,-58 8-47 0 0,1-1 0 0 0,-1 1 0 0 0,1-2 0 0 0,10-4 0 0 0,-10 4 4 0 0,-1 0-1 0 0,1 1 1 0 0,0 0-1 0 0,12-2 1 0 0,24 1 72 0 0,-17 0-44 0 0,0 1 1 0 0,30 3-1 0 0,-14 2-21 0 0,1-1 1 0 0,64-7-1 0 0,53-1 43 0 0,-132 6-21 0 0,137 12-34 0 0,-128-7-8 0 0,-21-2-1 0 0,30 8 0 0 0,-3 1 0 0 0,8-1-10 0 0,-17-2 35 0 0,1-3 0 0 0,39 3-1 0 0,29-13 3 0 0,-76 2-15 0 0,-1 0 1 0 0,46 4-1 0 0,-19 6 13 0 0,-21-3 20 0 0,-1-1-1 0 0,1-2 1 0 0,52-2-1 0 0,-11-6 335 0 0,116 7-1 0 0,-165-1-344 0 0,27-4 0 0 0,-17 1 16 0 0,71-8-40 0 0,-91 9-10 0 0,-13 1 0 0 0,0 1 0 0 0,0-1 0 0 0,0 1 0 0 0,0 0 0 0 0,0 0 0 0 0,0 0 0 0 0,0 0 0 0 0,1 1 0 0 0,5 1 0 0 0,-7-1 8 0 0,1-1 0 0 0,0 1 0 0 0,0 0 0 0 0,-1-1 0 0 0,1 0 0 0 0,0 0 0 0 0,3 0 0 0 0,-5-1 3 0 0,-1 0 2 0 0,-1 0 1 0 0,0 0-1 0 0,1 1 1 0 0,-1-1-1 0 0,0 0 1 0 0,0 1-1 0 0,0-1 1 0 0,0 0-1 0 0,0 1 1 0 0,0 0-1 0 0,0-1 1 0 0,0 1-1 0 0,0-1 1 0 0,0 1-1 0 0,0 0 1 0 0,0 0-1 0 0,-1-1 1 0 0,-16 2 51 0 0,0 1 0 0 0,-29 7 0 0 0,-16 2-66 0 0,23-7-2 0 0,-51 3 70 0 0,-87-12-12 0 0,126 3-46 0 0,20 2 5 0 0,1 3-1 0 0,-1 0 1 0 0,-55 14-1 0 0,48-8-8 0 0,-72 6 0 0 0,30-15 75 0 0,-1-3 0 0 0,1-4 0 0 0,-127-27 0 0 0,176 29-46 0 0,0 2 1 0 0,-41 1-1 0 0,18 1-9 0 0,-133 1 75 0 0,-67-4 56 0 0,-80-8 180 0 0,218 19-254 0 0,64-3-29 0 0,1-1 0 0 0,-60-6-1 0 0,55-3-67 0 0,1 2-1 0 0,-107 6 0 0 0,146 0 3 0 0,1 0 0 0 0,-1 2 0 0 0,1-1 0 0 0,-1 2 0 0 0,1 0-1 0 0,0 1 1 0 0,1 1 0 0 0,-1 0 0 0 0,1 1 0 0 0,1 1 0 0 0,0 0 0 0 0,0 1 0 0 0,1 0-1 0 0,-15 15 1 0 0,0 4-1232 0 0,-3 2-3754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44.520"/>
    </inkml:context>
    <inkml:brush xml:id="br0">
      <inkml:brushProperty name="width" value="0.1" units="cm"/>
      <inkml:brushProperty name="height" value="0.1" units="cm"/>
      <inkml:brushProperty name="color" value="#F4F91B"/>
    </inkml:brush>
  </inkml:definitions>
  <inkml:trace contextRef="#ctx0" brushRef="#br0">1508 104 919 0 0,'-1'-1'137'0'0,"-1"0"1"0"0,1 0-1 0 0,0 0 0 0 0,-1-1 0 0 0,1 1 0 0 0,0 0 0 0 0,0 0 0 0 0,0-1 0 0 0,0 1 0 0 0,0-1 0 0 0,0 1 0 0 0,0-1 0 0 0,1 1 0 0 0,-1-1 0 0 0,0-2 0 0 0,-6-7 201 0 0,4 6-146 0 0,-1 1 0 0 0,0 0 0 0 0,-1 0 0 0 0,1 0 0 0 0,-1 1 0 0 0,1-1 1 0 0,-1 1-1 0 0,0 0 0 0 0,0 0 0 0 0,-1 1 0 0 0,1 0 0 0 0,0 0 0 0 0,-1 0 0 0 0,0 0 0 0 0,-10-1 0 0 0,-8 0 147 0 0,-1 1 1 0 0,-36 2-1 0 0,33 1-33 0 0,-86 6 555 0 0,0 0 190 0 0,-1-4-71 0 0,47 0-318 0 0,-110-10 0 0 0,56-8-167 0 0,-168 2 0 0 0,274 14-446 0 0,0 1 0 0 0,0 0 1 0 0,0 1-1 0 0,-26 9 1 0 0,-59 29-2903 0 0,89-36 1727 0 0,-26 12-2884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40.396"/>
    </inkml:context>
    <inkml:brush xml:id="br0">
      <inkml:brushProperty name="width" value="0.1" units="cm"/>
      <inkml:brushProperty name="height" value="0.1" units="cm"/>
      <inkml:brushProperty name="color" value="#E71224"/>
    </inkml:brush>
  </inkml:definitions>
  <inkml:trace contextRef="#ctx0" brushRef="#br0">1357 133 2071 0 0,'-3'0'80'0'0,"0"1"0"0"0,0-1 0 0 0,1 0 0 0 0,-1 0 0 0 0,0 0 0 0 0,0 0 0 0 0,1 0 0 0 0,-1-1 0 0 0,0 1-1 0 0,-3-2 1 0 0,-33-11 1506 0 0,15 4-893 0 0,-10 0 471 0 0,-1 2 0 0 0,-71-6 0 0 0,-73 9-102 0 0,71 3-511 0 0,43 0-315 0 0,-11 0 110 0 0,1-3 0 0 0,-80-14-1 0 0,73-2-9 0 0,48 11-158 0 0,-67-10 0 0 0,73 18-431 0 0,0 0 0 0 0,-1 1 0 0 0,1 2 0 0 0,-37 7 0 0 0,34-3-3734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46.869"/>
    </inkml:context>
    <inkml:brush xml:id="br0">
      <inkml:brushProperty name="width" value="0.1" units="cm"/>
      <inkml:brushProperty name="height" value="0.1" units="cm"/>
      <inkml:brushProperty name="color" value="#F4F91B"/>
    </inkml:brush>
  </inkml:definitions>
  <inkml:trace contextRef="#ctx0" brushRef="#br0">1631 1 455 0 0,'16'8'1503'0'0,"-25"-10"1501"0"0,9 1-2932 0 0,-3 1 106 0 0,-1-1-1 0 0,1 1 1 0 0,0 0 0 0 0,-1 0 0 0 0,1 0-1 0 0,-1 0 1 0 0,1 0 0 0 0,0 1-1 0 0,0-1 1 0 0,-5 2 0 0 0,-36 13 281 0 0,31-10-220 0 0,-25 8 176 0 0,0-3 0 0 0,-1-1 0 0 0,0-2 0 0 0,-1-2 0 0 0,1-1-1 0 0,-73-3 1 0 0,55-2-87 0 0,-55-4 362 0 0,33-4-86 0 0,-85-13 552 0 0,-45 1-3 0 0,92 12-892 0 0,75 5-147 0 0,-1 3 0 0 0,0 1 0 0 0,-42 5-1 0 0,54-1-1026 0 0,1 2-1 0 0,1 1 0 0 0,-1 1 1 0 0,-54 22-1 0 0,44-11-3677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16.967"/>
    </inkml:context>
    <inkml:brush xml:id="br0">
      <inkml:brushProperty name="width" value="0.1" units="cm"/>
      <inkml:brushProperty name="height" value="0.1" units="cm"/>
      <inkml:brushProperty name="color" value="#F4F91B"/>
    </inkml:brush>
  </inkml:definitions>
  <inkml:trace contextRef="#ctx0" brushRef="#br0">685 11 455 0 0,'-7'11'4168'0'0,"3"1"-3660"0"0,-4 16 8 0 0,8-27-430 0 0,-1 1 1 0 0,1-1-1 0 0,-1 1 1 0 0,0-1-1 0 0,0 0 0 0 0,1 1 1 0 0,-1-1-1 0 0,0 0 1 0 0,0 0-1 0 0,0 1 1 0 0,0-1-1 0 0,0 0 0 0 0,-2 1 1 0 0,-1-1 207 0 0,1-1 0 0 0,-1 1 0 0 0,0-1 1 0 0,0 0-1 0 0,0 0 0 0 0,0 0 0 0 0,0-1 1 0 0,-5-1-1 0 0,3 1-24 0 0,-9-1 316 0 0,0-2 0 0 0,-20-7-1 0 0,-11-3 434 0 0,-5 2-797 0 0,-102-19 995 0 0,134 28-1107 0 0,0 2 0 0 0,1 0 0 0 0,-1 1 0 0 0,0 2 0 0 0,0-1-1 0 0,-22 6 1 0 0,-62 20-978 0 0,68-14 368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17.955"/>
    </inkml:context>
    <inkml:brush xml:id="br0">
      <inkml:brushProperty name="width" value="0.1" units="cm"/>
      <inkml:brushProperty name="height" value="0.1" units="cm"/>
      <inkml:brushProperty name="color" value="#F4F91B"/>
    </inkml:brush>
  </inkml:definitions>
  <inkml:trace contextRef="#ctx0" brushRef="#br0">1978 102 455 0 0,'-9'1'934'0'0,"0"1"-1"0"0,0 0 1 0 0,-9 3-1 0 0,-26 6-779 0 0,-13-6 751 0 0,43-5-500 0 0,0 1 1 0 0,-1 1 0 0 0,1 0 0 0 0,0 1 0 0 0,0 0 0 0 0,-24 10 0 0 0,14-3-189 0 0,-1-1 1 0 0,0-1-1 0 0,0-2 1 0 0,0 0-1 0 0,-1-1 0 0 0,1-2 1 0 0,-1-1-1 0 0,0-1 1 0 0,-35-3-1 0 0,33 0 237 0 0,0-2-1 0 0,0 0 0 0 0,-46-15 1 0 0,18-1 93 0 0,-42-12 107 0 0,46 19-426 0 0,-226-53 1168 0 0,193 50-916 0 0,-113-7 0 0 0,166 22-436 0 0,-1 2 0 0 0,1 0 1 0 0,0 2-1 0 0,-59 14 0 0 0,46-4-209 0 0,1 2 1 0 0,-75 34-1 0 0,52-16-137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20.265"/>
    </inkml:context>
    <inkml:brush xml:id="br0">
      <inkml:brushProperty name="width" value="0.1" units="cm"/>
      <inkml:brushProperty name="height" value="0.1" units="cm"/>
      <inkml:brushProperty name="color" value="#F4F91B"/>
    </inkml:brush>
  </inkml:definitions>
  <inkml:trace contextRef="#ctx0" brushRef="#br0">750 129 2303 0 0,'1'-2'262'0'0,"1"-1"0"0"0,-1 0 1 0 0,0 1-1 0 0,0-1 0 0 0,0 0 0 0 0,-1 0 0 0 0,1 0 0 0 0,-1 0 0 0 0,1 0 0 0 0,-1 0 0 0 0,0 0 0 0 0,-1-5 0 0 0,1 7-185 0 0,0 0 1 0 0,0 0 0 0 0,0 0 0 0 0,0 0 0 0 0,0 0-1 0 0,-1 0 1 0 0,1 0 0 0 0,0 0 0 0 0,-1 0 0 0 0,1 0-1 0 0,-1 0 1 0 0,1 0 0 0 0,-1 0 0 0 0,1 0-1 0 0,-1 1 1 0 0,0-1 0 0 0,1 0 0 0 0,-1 0 0 0 0,0 1-1 0 0,0-1 1 0 0,0 0 0 0 0,0 1 0 0 0,1-1 0 0 0,-1 1-1 0 0,0-1 1 0 0,0 1 0 0 0,0-1 0 0 0,0 1-1 0 0,0 0 1 0 0,0-1 0 0 0,0 1 0 0 0,0 0 0 0 0,0 0-1 0 0,-1 0 1 0 0,1 0 0 0 0,0 0 0 0 0,0 0 0 0 0,-2 0-1 0 0,-2 0 52 0 0,0 0 1 0 0,0 0-1 0 0,0-1 0 0 0,-1 1 0 0 0,-5-3 0 0 0,-15-1 442 0 0,-19-1 714 0 0,-73-17 1 0 0,-20-3-175 0 0,120 23-1049 0 0,-1 1 1 0 0,1 1-1 0 0,0 1 1 0 0,0 0-1 0 0,-33 8 1 0 0,19-1-390 0 0,0 2 1 0 0,1 1-1 0 0,-57 29 0 0 0,49-18-4297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20.886"/>
    </inkml:context>
    <inkml:brush xml:id="br0">
      <inkml:brushProperty name="width" value="0.1" units="cm"/>
      <inkml:brushProperty name="height" value="0.1" units="cm"/>
      <inkml:brushProperty name="color" value="#F4F91B"/>
    </inkml:brush>
  </inkml:definitions>
  <inkml:trace contextRef="#ctx0" brushRef="#br0">1188 107 3223 0 0,'-8'-2'410'0'0,"1"0"0"0"0,-1 0-1 0 0,0 1 1 0 0,0-1-1 0 0,0 2 1 0 0,0-1-1 0 0,0 1 1 0 0,-10 1 0 0 0,-8-1-410 0 0,-48 0 400 0 0,23 0-142 0 0,1-2-1 0 0,-68-11 0 0 0,-123-46 1764 0 0,226 53-1869 0 0,0 2-1 0 0,0 0 0 0 0,0 1 0 0 0,-1 0 1 0 0,1 1-1 0 0,-23 0 0 0 0,-3 5 63 0 0,0 1 0 0 0,-47 11 1 0 0,4 2-158 0 0,-39 11-386 0 0,83-17 107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22.096"/>
    </inkml:context>
    <inkml:brush xml:id="br0">
      <inkml:brushProperty name="width" value="0.1" units="cm"/>
      <inkml:brushProperty name="height" value="0.1" units="cm"/>
      <inkml:brushProperty name="color" value="#F4F91B"/>
    </inkml:brush>
  </inkml:definitions>
  <inkml:trace contextRef="#ctx0" brushRef="#br0">3748 142 455 0 0,'20'-26'76'0'0,"-20"25"65"0"0,0 0-1 0 0,1-1 0 0 0,-1 1 1 0 0,0 0-1 0 0,0 0 0 0 0,0 0 1 0 0,0 0-1 0 0,-1 0 0 0 0,1 0 0 0 0,0 0 1 0 0,0 0-1 0 0,-1 0 0 0 0,1 0 1 0 0,0 0-1 0 0,-1 0 0 0 0,0-1 1 0 0,-9-18 208 0 0,3 12 230 0 0,-1 0 1 0 0,0 0-1 0 0,-17-13 0 0 0,21 19-428 0 0,0-1 1 0 0,0 1-1 0 0,0 0 0 0 0,0 0 1 0 0,-1 1-1 0 0,1-1 0 0 0,-1 1 0 0 0,1 0 1 0 0,-1 0-1 0 0,1 0 0 0 0,-1 1 1 0 0,-5 0-1 0 0,-80-5 387 0 0,30 1-233 0 0,31 2-97 0 0,-148-1 1206 0 0,142 5-1272 0 0,-148 12 348 0 0,-166 16 257 0 0,232-23-555 0 0,-134 29 389 0 0,106-11-325 0 0,-419 39 512 0 0,491-61-509 0 0,0-4 0 0 0,-110-15-1 0 0,-94-28 310 0 0,-68-7 15 0 0,260 42-848 0 0,-189-13 1214 0 0,219 20-2167 0 0,1 3 1 0 0,-1 3 0 0 0,-54 10 0 0 0,48-2-3485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24.432"/>
    </inkml:context>
    <inkml:brush xml:id="br0">
      <inkml:brushProperty name="width" value="0.1" units="cm"/>
      <inkml:brushProperty name="height" value="0.1" units="cm"/>
      <inkml:brushProperty name="color" value="#F4F91B"/>
    </inkml:brush>
  </inkml:definitions>
  <inkml:trace contextRef="#ctx0" brushRef="#br0">1123 71 2071 0 0,'1'1'12'0'0,"-1"0"0"0"0,1 0 0 0 0,-1-1 0 0 0,0 1 0 0 0,1 0 0 0 0,-1 0 0 0 0,0 0 0 0 0,1 0 0 0 0,-1 0 0 0 0,0 0 0 0 0,0 0 0 0 0,0 0 0 0 0,0 0 0 0 0,0 0 0 0 0,0 0 0 0 0,0 0 0 0 0,0 0 0 0 0,0 0 0 0 0,0 0 0 0 0,-1 0 0 0 0,1 1 0 0 0,-1-2-2 0 0,1 1-1 0 0,-1 0 0 0 0,0-1 1 0 0,1 1-1 0 0,-1-1 1 0 0,0 1-1 0 0,1-1 0 0 0,-1 0 1 0 0,0 1-1 0 0,0-1 0 0 0,1 0 1 0 0,-1 1-1 0 0,0-1 1 0 0,0 0-1 0 0,0 0 0 0 0,1 0 1 0 0,-1 0-1 0 0,0 0 1 0 0,-1 0-1 0 0,-5 0 284 0 0,0 0 0 0 0,0-1 1 0 0,0 0-1 0 0,-8-3 0 0 0,12 3 99 0 0,-7-1 362 0 0,1 0 1 0 0,-1 0 0 0 0,1 1-1 0 0,-1 1 1 0 0,0-1 0 0 0,-13 3-1 0 0,15-2-573 0 0,-1 0 0 0 0,0 0 0 0 0,-11-3-1 0 0,-17 0 145 0 0,-22 0 303 0 0,0-3-1 0 0,-101-23 1 0 0,23 3 184 0 0,89 19-453 0 0,-83-2-1 0 0,105 10-405 0 0,0 0-1 0 0,1 2 1 0 0,-1 1 0 0 0,1 1 0 0 0,-28 9-1 0 0,-35 18-5113 0 0,52-15 2026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27.022"/>
    </inkml:context>
    <inkml:brush xml:id="br0">
      <inkml:brushProperty name="width" value="0.1" units="cm"/>
      <inkml:brushProperty name="height" value="0.1" units="cm"/>
      <inkml:brushProperty name="color" value="#F4F91B"/>
    </inkml:brush>
  </inkml:definitions>
  <inkml:trace contextRef="#ctx0" brushRef="#br0">1633 156 919 0 0,'-58'-26'2632'0'0,"22"13"-1282"0"0,34 12-1237 0 0,0 0-1 0 0,-1 0 0 0 0,1 0 0 0 0,0-1 0 0 0,0 1 0 0 0,0 0 0 0 0,0-1 1 0 0,0 0-1 0 0,0 1 0 0 0,1-1 0 0 0,-1 0 0 0 0,-2-4 0 0 0,5 29 440 0 0,0-20-552 0 0,0-1 0 0 0,0 1 0 0 0,0 0 0 0 0,0 0 0 0 0,1 0 0 0 0,-1-1 0 0 0,1 1 0 0 0,-1 0 0 0 0,3 2 0 0 0,20 24 0 0 0,-21-27 0 0 0,0 1 0 0 0,0-1 0 0 0,-1 0 0 0 0,1 0 0 0 0,1 0 0 0 0,-1-1 0 0 0,6 3 0 0 0,-8-3 0 0 0,1-1 0 0 0,0 1 0 0 0,0-1 0 0 0,0 1 0 0 0,0-1 0 0 0,-1 0 0 0 0,1 0 0 0 0,0 1 0 0 0,0-1 0 0 0,0-1 0 0 0,0 1 0 0 0,0 0 0 0 0,0 0 0 0 0,0-1 0 0 0,-1 1 0 0 0,3-2 0 0 0,-3 2 6 0 0,-1 0-1 0 0,0 0 0 0 0,1 0 1 0 0,-1 0-1 0 0,0-1 0 0 0,0 1 1 0 0,1 0-1 0 0,-1 0 0 0 0,0 0 1 0 0,0-1-1 0 0,1 1 0 0 0,-1 0 1 0 0,0 0-1 0 0,0-1 0 0 0,0 1 1 0 0,0 0-1 0 0,1 0 0 0 0,-1-1 1 0 0,0 1-1 0 0,0 0 0 0 0,0 0 1 0 0,0-1-1 0 0,0 1 0 0 0,0 0 1 0 0,0-1-1 0 0,0 1 0 0 0,0 0 1 0 0,0-1-1 0 0,0 1 0 0 0,0 0 1 0 0,0-1-1 0 0,0 1 0 0 0,0 0 1 0 0,0 0-1 0 0,0-1 0 0 0,0 1 1 0 0,0 0-1 0 0,0-1 0 0 0,0 1 1 0 0,-1 0-1 0 0,1 0 0 0 0,0-1 1 0 0,-12-12 887 0 0,6 6-546 0 0,4 5-292 0 0,1 1 1 0 0,-1-1-1 0 0,1 0 1 0 0,-1 0-1 0 0,0 1 1 0 0,1-1-1 0 0,-1 1 1 0 0,0 0-1 0 0,0-1 1 0 0,0 1-1 0 0,0 0 0 0 0,0 0 1 0 0,0 0-1 0 0,-1 1 1 0 0,1-1-1 0 0,0 0 1 0 0,0 1-1 0 0,-1-1 1 0 0,-2 1-1 0 0,-20-7 188 0 0,0-5 154 0 0,21 9-302 0 0,0 1 0 0 0,0 0 0 0 0,1 0 1 0 0,-1 0-1 0 0,0 0 0 0 0,0 1 0 0 0,-1 0 1 0 0,1-1-1 0 0,0 2 0 0 0,0-1 1 0 0,-1 0-1 0 0,1 1 0 0 0,-9 0 0 0 0,4 1-84 0 0,-1-1 0 0 0,1-1 0 0 0,0 1 1 0 0,-1-2-1 0 0,1 1 0 0 0,-11-4 0 0 0,-10-1 163 0 0,-1 2 0 0 0,1 1 0 0 0,-1 1 0 0 0,-45 3 0 0 0,20 0-98 0 0,19-1-69 0 0,-168-3 237 0 0,155-1-77 0 0,0-1 0 0 0,-54-14 0 0 0,92 15-130 0 0,-202-39 638 0 0,190 41-636 0 0,-1 2 0 0 0,1 0 0 0 0,0 1 0 0 0,0 1 0 0 0,0 1 0 0 0,-33 10 0 0 0,7 1-577 0 0,-93 41 1 0 0,99-35-5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28.333"/>
    </inkml:context>
    <inkml:brush xml:id="br0">
      <inkml:brushProperty name="width" value="0.1" units="cm"/>
      <inkml:brushProperty name="height" value="0.1" units="cm"/>
      <inkml:brushProperty name="color" value="#F4F91B"/>
    </inkml:brush>
  </inkml:definitions>
  <inkml:trace contextRef="#ctx0" brushRef="#br0">1182 137 1839 0 0,'-1'-1'203'0'0,"0"-1"0"0"0,0 1 0 0 0,0 0 0 0 0,0-1 0 0 0,1 1 0 0 0,-1-1 0 0 0,0 1-1 0 0,1-1 1 0 0,-1-2 0 0 0,1 3-92 0 0,0 0 0 0 0,0 0 1 0 0,0 0-1 0 0,-1 0 0 0 0,1 0 0 0 0,0 0 0 0 0,-1 0 0 0 0,1 0 0 0 0,0 0 1 0 0,-1 1-1 0 0,1-1 0 0 0,-1 0 0 0 0,0 0 0 0 0,1 0 0 0 0,-1 1 0 0 0,0-1 1 0 0,1 0-1 0 0,-1 0 0 0 0,0 1 0 0 0,0-1 0 0 0,1 1 0 0 0,-1-1 1 0 0,0 1-1 0 0,0-1 0 0 0,0 1 0 0 0,0-1 0 0 0,0 1 0 0 0,-1-1 0 0 0,-14 0 315 0 0,-30 1 0 0 0,-2 0 318 0 0,-41-9 784 0 0,-32-2 80 0 0,71 10-1215 0 0,0-3 0 0 0,0-2 0 0 0,-50-12 0 0 0,45 3-167 0 0,-2 3 1 0 0,-66-6-1 0 0,99 16-248 0 0,0 1 0 0 0,0 2 1 0 0,0 0-1 0 0,0 1 1 0 0,0 2-1 0 0,1 0 0 0 0,-46 16 1 0 0,-5 10-3935 0 0,33-11-326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30.082"/>
    </inkml:context>
    <inkml:brush xml:id="br0">
      <inkml:brushProperty name="width" value="0.1" units="cm"/>
      <inkml:brushProperty name="height" value="0.1" units="cm"/>
      <inkml:brushProperty name="color" value="#F4F91B"/>
    </inkml:brush>
  </inkml:definitions>
  <inkml:trace contextRef="#ctx0" brushRef="#br0">3022 193 1839 0 0,'-2'0'113'0'0,"-1"-1"-1"0"0,1 1 1 0 0,-1-1-1 0 0,1 1 1 0 0,-1-1-1 0 0,1 0 1 0 0,-1 0-1 0 0,1 0 0 0 0,0 0 1 0 0,-1 0-1 0 0,1-1 1 0 0,0 1-1 0 0,0-1 1 0 0,-3-2-1 0 0,-26-31 2435 0 0,11 13-2454 0 0,13 15-8 0 0,4 3-35 0 0,0 0 0 0 0,-1 1 0 0 0,1 0 1 0 0,-1-1-1 0 0,0 2 0 0 0,0-1 0 0 0,0 0 0 0 0,0 1 1 0 0,0-1-1 0 0,-1 1 0 0 0,1 1 0 0 0,-6-3 0 0 0,-24-4 288 0 0,19 5-115 0 0,0 0 1 0 0,-19-9-1 0 0,27 9-125 0 0,-1 1-1 0 0,0 0 0 0 0,1 0 0 0 0,-1 1 0 0 0,0 0 0 0 0,0 0 1 0 0,-11 0-1 0 0,-59 9 301 0 0,29-3-310 0 0,34-4-59 0 0,-24 3 118 0 0,-1-3 0 0 0,0-1 0 0 0,-49-6-1 0 0,75 4-92 0 0,-211-28 1208 0 0,156 24-704 0 0,-89 3 0 0 0,107 5-404 0 0,-39 3 61 0 0,-102-10 0 0 0,17-3 45 0 0,-199 16 0 0 0,165-12-59 0 0,48-1-33 0 0,119 6-116 0 0,-77 11-1 0 0,-167 64-156 0 0,168-40-1115 0 0,53-16-3279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41.354"/>
    </inkml:context>
    <inkml:brush xml:id="br0">
      <inkml:brushProperty name="width" value="0.1" units="cm"/>
      <inkml:brushProperty name="height" value="0.1" units="cm"/>
      <inkml:brushProperty name="color" value="#E71224"/>
    </inkml:brush>
  </inkml:definitions>
  <inkml:trace contextRef="#ctx0" brushRef="#br0">1883 28 5551 0 0,'3'-4'97'0'0,"6"-14"762"0"0,-12 13-249 0 0,-8 4 55 0 0,-95 19-217 0 0,4-1-103 0 0,1-4 421 0 0,-171 13 1068 0 0,-13-6-578 0 0,-51 1-248 0 0,287-21-840 0 0,-179 4 245 0 0,175 0-385 0 0,1 2 1 0 0,-69 17 0 0 0,5 7-505 0 0,56-14 181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32.181"/>
    </inkml:context>
    <inkml:brush xml:id="br0">
      <inkml:brushProperty name="width" value="0.1" units="cm"/>
      <inkml:brushProperty name="height" value="0.1" units="cm"/>
      <inkml:brushProperty name="color" value="#F4F91B"/>
    </inkml:brush>
  </inkml:definitions>
  <inkml:trace contextRef="#ctx0" brushRef="#br0">1684 200 2183 0 0,'12'-6'96'0'0,"2"-2"32"0"0,-12 5 162 0 0,0 0 0 0 0,0-1-1 0 0,-1 1 1 0 0,1 0-1 0 0,-1 0 1 0 0,0-1-1 0 0,0 1 1 0 0,0-1-1 0 0,0 1 1 0 0,-1-1 0 0 0,1-6-1 0 0,-32-25 2394 0 0,28 31-2565 0 0,0 1 0 0 0,-1-1 0 0 0,1 1 1 0 0,-1 0-1 0 0,0 0 0 0 0,0 0 0 0 0,0 1 0 0 0,0-1 1 0 0,0 1-1 0 0,0 0 0 0 0,0 0 0 0 0,-1 1 1 0 0,1-1-1 0 0,-1 1 0 0 0,0 0 0 0 0,1 0 0 0 0,-1 0 1 0 0,0 1-1 0 0,0 0 0 0 0,1 0 0 0 0,-6 0 1 0 0,-11 2-172 0 0,0 1 0 0 0,0 1 0 0 0,-31 10 1 0 0,6-2 230 0 0,12-4-65 0 0,-42 9 298 0 0,-84 8 0 0 0,136-23-305 0 0,-1 0-1 0 0,1-2 1 0 0,0-1 0 0 0,-1-1-1 0 0,1-2 1 0 0,0 0-1 0 0,-41-13 1 0 0,-134-57 1036 0 0,171 64-1026 0 0,-1 1-1 0 0,-1 2 0 0 0,1 0 0 0 0,-45-2 1 0 0,-123 2 1 0 0,152 7-117 0 0,-62 9 0 0 0,86-6-257 0 0,0 2 1 0 0,1 0-1 0 0,-1 1 1 0 0,1 1-1 0 0,-21 10 1 0 0,-8 10-619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33.328"/>
    </inkml:context>
    <inkml:brush xml:id="br0">
      <inkml:brushProperty name="width" value="0.1" units="cm"/>
      <inkml:brushProperty name="height" value="0.1" units="cm"/>
      <inkml:brushProperty name="color" value="#F4F91B"/>
    </inkml:brush>
  </inkml:definitions>
  <inkml:trace contextRef="#ctx0" brushRef="#br0">1384 147 2183 0 0,'0'0'326'0'0,"-12"1"798"0"0,0 0-1 0 0,1 0 1 0 0,-14 3-1 0 0,-32 13-239 0 0,48-17-739 0 0,-1 1-1 0 0,1-1 1 0 0,0-1-1 0 0,0 0 1 0 0,-16-4-1 0 0,-6 0 373 0 0,-71-3 831 0 0,60 7-947 0 0,0-3 0 0 0,1-2 0 0 0,-55-14 0 0 0,52 7-182 0 0,-207-58 945 0 0,197 59-925 0 0,0 3 1 0 0,-95-6 0 0 0,117 15-217 0 0,-1 1 1 0 0,1 2-1 0 0,-51 10 1 0 0,59-7-2084 0 0,-27 10 0 0 0,16-1-2368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34.557"/>
    </inkml:context>
    <inkml:brush xml:id="br0">
      <inkml:brushProperty name="width" value="0.1" units="cm"/>
      <inkml:brushProperty name="height" value="0.1" units="cm"/>
      <inkml:brushProperty name="color" value="#F4F91B"/>
    </inkml:brush>
  </inkml:definitions>
  <inkml:trace contextRef="#ctx0" brushRef="#br0">1590 1 455 0 0,'3'-1'2438'0'0,"-10"12"-1890"0"0,5-7-565 0 0,0-1-1 0 0,-1 1 0 0 0,0-1 1 0 0,0 1-1 0 0,-5 3 0 0 0,2-4 210 0 0,0-1 0 0 0,0 1 0 0 0,-1-1 0 0 0,1-1 0 0 0,-1 1-1 0 0,1-1 1 0 0,-1 0 0 0 0,0 0 0 0 0,0-1 0 0 0,-9-1-1 0 0,-14 3 554 0 0,-51 6-80 0 0,-113 26-1 0 0,160-27-457 0 0,-1-1 0 0 0,-1-2 0 0 0,-68-1-1 0 0,-106-20 1034 0 0,127 9-731 0 0,22 2-133 0 0,2-1-58 0 0,1 3 0 0 0,-1 2 0 0 0,-60 6 0 0 0,39 7-428 0 0,-94 25-1 0 0,139-24-264 0 0,3 3-29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36.123"/>
    </inkml:context>
    <inkml:brush xml:id="br0">
      <inkml:brushProperty name="width" value="0.1" units="cm"/>
      <inkml:brushProperty name="height" value="0.1" units="cm"/>
      <inkml:brushProperty name="color" value="#F4F91B"/>
    </inkml:brush>
  </inkml:definitions>
  <inkml:trace contextRef="#ctx0" brushRef="#br0">1931 86 3167 0 0,'-17'-6'599'0'0,"-10"-6"616"0"0,-86-32 2274 0 0,85 37-3190 0 0,0 1 0 0 0,0 1 0 0 0,0 2 0 0 0,0 1-1 0 0,-46 2 1 0 0,52 1-365 0 0,-1 0-1 0 0,0 2 1 0 0,1 1-1 0 0,0 1 1 0 0,0 0-1 0 0,0 2 1 0 0,-33 15-1 0 0,29-8-3433 0 0</inkml:trace>
  <inkml:trace contextRef="#ctx0" brushRef="#br0" timeOffset="1">764 104 3167 0 0,'-10'4'307'0'0,"8"-2"-370"0"0,0-1 0 0 0,1 0 0 0 0,-1 0 0 0 0,0 0 0 0 0,1 0 1 0 0,-1-1-1 0 0,0 1 0 0 0,0 0 0 0 0,0-1 0 0 0,0 1 0 0 0,0-1 0 0 0,0 0 0 0 0,0 0 0 0 0,0 0 1 0 0,0 0-1 0 0,0 0 0 0 0,0 0 0 0 0,0 0 0 0 0,1 0 0 0 0,-1-1 0 0 0,0 1 0 0 0,-2-2 0 0 0,-3-2 387 0 0,0 0 0 0 0,0 0-1 0 0,0 1 1 0 0,-1 0-1 0 0,1 0 1 0 0,-1 1 0 0 0,0 0-1 0 0,0 0 1 0 0,-9-1-1 0 0,-40-3 604 0 0,-29-6-15 0 0,38 5-426 0 0,1 2-1 0 0,-2 2 1 0 0,1 2-1 0 0,0 2 1 0 0,-57 9-1 0 0,75-5-1384 0 0,-33 11-1 0 0,53-13-74 0 0,-24 6-2141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37.246"/>
    </inkml:context>
    <inkml:brush xml:id="br0">
      <inkml:brushProperty name="width" value="0.1" units="cm"/>
      <inkml:brushProperty name="height" value="0.1" units="cm"/>
      <inkml:brushProperty name="color" value="#F4F91B"/>
    </inkml:brush>
  </inkml:definitions>
  <inkml:trace contextRef="#ctx0" brushRef="#br0">1301 84 2415 0 0,'-49'13'286'0'0,"34"-8"-22"0"0,0-1 1 0 0,0-1-1 0 0,0 0 0 0 0,0-1 1 0 0,0-1-1 0 0,-1 0 0 0 0,1-1 1 0 0,0 0-1 0 0,-1-2 1 0 0,1 1-1 0 0,0-2 0 0 0,0 0 1 0 0,-19-7-1 0 0,19 6 143 0 0,0 1 1 0 0,0 1-1 0 0,0 1 1 0 0,-22-1-1 0 0,-5 1-103 0 0,-220-22 1314 0 0,-40-23 27 0 0,272 41-1556 0 0,-1 1 1 0 0,-54-1-1 0 0,68 5-276 0 0,1 2 1 0 0,0-1-1 0 0,0 2 0 0 0,0 0 1 0 0,0 1-1 0 0,-30 12 0 0 0,18-3-3765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38.197"/>
    </inkml:context>
    <inkml:brush xml:id="br0">
      <inkml:brushProperty name="width" value="0.1" units="cm"/>
      <inkml:brushProperty name="height" value="0.1" units="cm"/>
      <inkml:brushProperty name="color" value="#F4F91B"/>
    </inkml:brush>
  </inkml:definitions>
  <inkml:trace contextRef="#ctx0" brushRef="#br0">1675 32 2759 0 0,'-1'0'67'0'0,"1"-1"0"0"0,-1 1 0 0 0,0 0 0 0 0,1 0 0 0 0,-1 0 0 0 0,0 0 0 0 0,1 0 0 0 0,-1 0 0 0 0,0 0 0 0 0,0 0-1 0 0,1 0 1 0 0,-1 1 0 0 0,0-1 0 0 0,1 0 0 0 0,-1 0 0 0 0,0 0 0 0 0,1 1 0 0 0,-1-1 0 0 0,1 0 0 0 0,-2 1-1 0 0,-13 8-163 0 0,10-5 68 0 0,-1-1 0 0 0,1 0 0 0 0,-1 0 0 0 0,0-1-1 0 0,0 0 1 0 0,-1 0 0 0 0,1 0 0 0 0,0-1 0 0 0,-1 0-1 0 0,1 0 1 0 0,-1 0 0 0 0,1-1 0 0 0,-1 0 0 0 0,1 0-1 0 0,0-1 1 0 0,-1 0 0 0 0,1 0 0 0 0,-1-1 0 0 0,-7-2-1 0 0,-3-1 604 0 0,0 1 1 0 0,-1 1-1 0 0,1 0 0 0 0,-1 1 0 0 0,0 1 0 0 0,-32 3 0 0 0,-109 20-225 0 0,58-5 327 0 0,64-14-576 0 0,0-1-1 0 0,0-2 0 0 0,-62-7 1 0 0,-108-29 649 0 0,33 4-171 0 0,130 26-494 0 0,0 3 0 0 0,-45 1-1 0 0,40 4-189 0 0,-1 3-1 0 0,1 1 0 0 0,-82 23 1 0 0,80-12-180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4:59.804"/>
    </inkml:context>
    <inkml:brush xml:id="br0">
      <inkml:brushProperty name="width" value="0.1" units="cm"/>
      <inkml:brushProperty name="height" value="0.1" units="cm"/>
      <inkml:brushProperty name="color" value="#F4F91B"/>
    </inkml:brush>
  </inkml:definitions>
  <inkml:trace contextRef="#ctx0" brushRef="#br0">6094 1698 2303 0 0,'-19'-6'197'0'0,"14"4"101"0"0,1 1 0 0 0,-1-1 0 0 0,0 1 0 0 0,-8-1 0 0 0,-7 0-101 0 0,0 0 0 0 0,-1 2-1 0 0,1 1 1 0 0,-35 5 0 0 0,46-5-101 0 0,-1 0 0 0 0,1 0 0 0 0,0-1 0 0 0,0 0 1 0 0,0 0-1 0 0,-1-1 0 0 0,-12-3 0 0 0,-4-3 695 0 0,-32-12 0 0 0,49 17-645 0 0,0-1 1 0 0,0 1 0 0 0,0 1-1 0 0,0 0 1 0 0,0 0 0 0 0,-11 1-1 0 0,-56 6-75 0 0,35-2 62 0 0,25-3 41 0 0,0 0-1 0 0,1-1 0 0 0,-1 0 0 0 0,0-2 0 0 0,0 0 0 0 0,-21-5 0 0 0,16 3 113 0 0,0 0 0 0 0,-1 1 0 0 0,-24 1 0 0 0,-13-1-118 0 0,49 2-153 0 0,-1 2 0 0 0,1-1-1 0 0,-15 4 1 0 0,0-1 44 0 0,-14 0 154 0 0,11-1 78 0 0,-37 8-1 0 0,-39 6-34 0 0,86-14-121 0 0,0-1-1 0 0,0 0 1 0 0,0-2-1 0 0,0 0 1 0 0,0-1-1 0 0,-22-5 1 0 0,-31-3 171 0 0,-78 1-66 0 0,64 5-197 0 0,-41-5 53 0 0,115 8-82 0 0,-1 1 0 0 0,1 0 0 0 0,-1 0 0 0 0,1 1 0 0 0,-14 3 0 0 0,-56 17 111 0 0,18-3-81 0 0,51-17-1 0 0,0 0 0 0 0,-1 0 0 0 0,1-1 0 0 0,0 0 0 0 0,0-1-1 0 0,0-1 1 0 0,-22-5 0 0 0,-31-3 108 0 0,9 4-98 0 0,-38-1 32 0 0,57 6-64 0 0,-45-9 0 0 0,59 6-8 0 0,0 1-1 0 0,0 1 0 0 0,-1 1 0 0 0,1 1 1 0 0,0 0-1 0 0,-30 6 0 0 0,-66 15 52 0 0,103-20-55 0 0,1 0 0 0 0,-1 0 0 0 0,0-1 0 0 0,1-1-1 0 0,-24-5 1 0 0,-2 1 2 0 0,-29-7-11 0 0,-53-13 161 0 0,2 0-2 0 0,92 20-160 0 0,-19-2 56 0 0,-154-13 19 0 0,82 19-10 0 0,8 0-64 0 0,5 0 0 0 0,-23-15 75 0 0,119 15-41 0 0,-1 0-1 0 0,1 1 1 0 0,-1 1 0 0 0,-16 2 0 0 0,-2 0-11 0 0,-120 1 137 0 0,130-4-85 0 0,-30 1 63 0 0,24 1-63 0 0,-34-4 0 0 0,-135-27 127 0 0,167 23-152 0 0,-32-13 0 0 0,45 13-22 0 0,-1 1-1 0 0,0 1 1 0 0,0 0-1 0 0,0 1 1 0 0,-1 0-1 0 0,1 2 1 0 0,-21 0-1 0 0,3 1-11 0 0,1-2 0 0 0,0-1 0 0 0,-49-11 0 0 0,61 12-16 0 0,-1 1 0 0 0,1 0 0 0 0,-1 2 0 0 0,-35 5 0 0 0,43-5 0 0 0,-15 4 0 0 0,0 2 0 0 0,-46 16 0 0 0,68-21 0 0 0,-28 2 0 0 0,34-4 0 0 0,0 0 0 0 0,0 0 0 0 0,1 0 0 0 0,-1 0 0 0 0,0 1 0 0 0,1-1 0 0 0,-1 0 0 0 0,0 1 0 0 0,1-1 0 0 0,-1 0 0 0 0,0 1 0 0 0,1-1 0 0 0,-1 1 0 0 0,1-1 0 0 0,-1 1 0 0 0,0-1 0 0 0,1 1 0 0 0,0 0 0 0 0,-1-1 0 0 0,1 1 0 0 0,-1 0 0 0 0,1-1 0 0 0,0 1 0 0 0,-1 0 0 0 0,1-1 0 0 0,0 1 0 0 0,0 0 0 0 0,0 0 0 0 0,-1-1 0 0 0,1 1 0 0 0,0 0 0 0 0,0 0 0 0 0,0-1 0 0 0,0 1 0 0 0,0 0 0 0 0,0 0 0 0 0,1-1 0 0 0,-1 2 0 0 0,1-1 0 0 0,-1 0 0 0 0,1 1 0 0 0,0-1 0 0 0,-1 0 0 0 0,1 0 0 0 0,0 0 0 0 0,0 0 0 0 0,0 0 0 0 0,0 0 0 0 0,0 0 0 0 0,0 0 0 0 0,0-1 0 0 0,0 1 0 0 0,0 0 0 0 0,1-1 0 0 0,-1 1 0 0 0,0 0 0 0 0,0-1 0 0 0,1 0 0 0 0,-1 1 0 0 0,2-1 0 0 0,52 15 0 0 0,-44-11 0 0 0,0-1 0 0 0,0 0 0 0 0,0 0 0 0 0,0-1 0 0 0,17 0 0 0 0,-10-3 0 0 0,28-5 0 0 0,-28 4 0 0 0,30-2 0 0 0,-3 2 0 0 0,48-9 0 0 0,-50 4 0 0 0,-27 4 0 0 0,-1 0 0 0 0,1 1 0 0 0,0 0 0 0 0,-1 2 0 0 0,1 0 0 0 0,22 2 0 0 0,28 14 0 0 0,-40-9 0 0 0,39 6 0 0 0,-33-8 0 0 0,32 9 0 0 0,-32-6 0 0 0,33 4 0 0 0,-55-11 0 0 0,21 2 0 0 0,0 0 0 0 0,32-3 0 0 0,-24 0 0 0 0,44 4 0 0 0,9 1 0 0 0,71-3 0 0 0,-18 5-4 0 0,0 0 72 0 0,-89-9-68 0 0,106-21 0 0 0,-113 14 0 0 0,1 2 0 0 0,92-1 0 0 0,-121 8 0 0 0,140 13 0 0 0,-112-7 0 0 0,67-2 0 0 0,58-14 0 0 0,-43 0 0 0 0,84 14 0 0 0,-204-3 0 0 0,50 5 0 0 0,1-4 0 0 0,115-9 0 0 0,-137 3 0 0 0,0 1 0 0 0,49 4 0 0 0,81 13 0 0 0,-134-10 0 0 0,59 8 0 0 0,-58-5 0 0 0,1-2 0 0 0,0-2 0 0 0,65-3 0 0 0,138-13 0 0 0,-192 12 0 0 0,102 5 0 0 0,26-1 0 0 0,166-13 64 0 0,-208 11-64 0 0,-71-2 0 0 0,-21 0 26 0 0,-15 1 20 0 0,31 1 0 0 0,35 8 28 0 0,-84-8-66 0 0,-1-1 0 0 0,1 0 0 0 0,-1-1 0 0 0,1 0 0 0 0,0 0 0 0 0,-1-1 0 0 0,19-6 0 0 0,-20 5 2 0 0,-4 2 9 0 0,0 0 0 0 0,-1 0-1 0 0,1-1 1 0 0,-1 1 0 0 0,1-1-1 0 0,-1 0 1 0 0,0 0 0 0 0,1 0 0 0 0,-1 0-1 0 0,0-1 1 0 0,-1 1 0 0 0,1-1-1 0 0,0 1 1 0 0,-1-1 0 0 0,3-4 0 0 0,-1 1 49 0 0,-1-1 0 0 0,0 1 0 0 0,0-1 1 0 0,-1 1-1 0 0,0-1 0 0 0,0 0 1 0 0,0-8-1 0 0,0 9-60 0 0,-2 1 7 0 0,1 0-1 0 0,0 0 0 0 0,0 1 0 0 0,1-1 1 0 0,-1 1-1 0 0,1-1 0 0 0,0 1 1 0 0,0 0-1 0 0,0-1 0 0 0,1 1 0 0 0,0 0 1 0 0,0 0-1 0 0,3-3 0 0 0,-6 6 4 0 0,0-1 1 0 0,0 1-1 0 0,1-1 0 0 0,-1 1 0 0 0,-1-1 0 0 0,1 1 0 0 0,0-1 1 0 0,0 1-1 0 0,0-1 0 0 0,-1 1 0 0 0,1-1 0 0 0,-1 1 1 0 0,1-1-1 0 0,-1 1 0 0 0,0 0 0 0 0,-1-3 0 0 0,-3-8 121 0 0,5 10-104 0 0,0-1-1 0 0,0 1 0 0 0,0 0 1 0 0,0-1-1 0 0,1 1 0 0 0,-1 0 1 0 0,0 0-1 0 0,1-1 1 0 0,0 1-1 0 0,0 0 0 0 0,-1 0 1 0 0,1 0-1 0 0,1 0 0 0 0,0-2 1 0 0,23-31 248 0 0,-13 20-226 0 0,-5 6-15 0 0,-1-1 0 0 0,0 0 0 0 0,-1 0-1 0 0,0 0 1 0 0,0 0 0 0 0,-1-1 0 0 0,-1 0-1 0 0,5-18 1 0 0,-4-4 157 0 0,0 0 0 0 0,-3 0 0 0 0,0 0 0 0 0,-3 0 0 0 0,0-1 0 0 0,-2 1 0 0 0,-13-52 0 0 0,9 56-63 0 0,-1-13 17 0 0,-3 1 0 0 0,-1 0 0 0 0,-20-41 0 0 0,-10-16-16 0 0,27 59-99 0 0,-41-73-1 0 0,-3 6 27 0 0,49 89-77 0 0,6 7 22 0 0,-1 1-1 0 0,0 0 1 0 0,-1 1-1 0 0,0-1 1 0 0,0 1 0 0 0,-1 1-1 0 0,0-1 1 0 0,-16-10-1 0 0,4 5-1 0 0,0 1 0 0 0,-1 1 0 0 0,0 1 1 0 0,-1 0-1 0 0,0 2 0 0 0,0 1 0 0 0,-1 1 0 0 0,-40-6 0 0 0,13 8-7 0 0,-1 4 0 0 0,-79 8 0 0 0,68-2 0 0 0,-67 6 0 0 0,70-9 0 0 0,-79-1 0 0 0,89-3 18 0 0,1 2 1 0 0,-56 7-1 0 0,-93 25-9 0 0,31-13-9 0 0,16-14 0 0 0,73-5 0 0 0,-115 18 0 0 0,117-5-8 0 0,1 1 44 0 0,-107 6 0 0 0,110-18-36 0 0,59-3 0 0 0,1 0 0 0 0,-1-1 0 0 0,-18-4 0 0 0,-12-1 0 0 0,-23-3 50 0 0,49 6-46 0 0,-1 0-1 0 0,0 1 1 0 0,-32 1-1 0 0,-210 30-3 0 0,218-27 0 0 0,0-2-1 0 0,-49-7 1 0 0,-82-18 7 0 0,75 9 40 0 0,-80-2-36 0 0,-49-1-11 0 0,112 2 0 0 0,68 11 0 0 0,0-3 0 0 0,-52-17 0 0 0,13 4 0 0 0,20 9 21 0 0,0 3 1 0 0,-96-2-1 0 0,119 10-21 0 0,-1-2 0 0 0,-78-19 0 0 0,-2 0 0 0 0,78 16 0 0 0,9 3 0 0 0,0 1 0 0 0,-62 5 0 0 0,-21-1 0 0 0,78-2 0 0 0,0 3 0 0 0,-56 9 0 0 0,46-5 0 0 0,25-2 0 0 0,-73 5 0 0 0,65-9 0 0 0,20 0 0 0 0,0 0 0 0 0,-14 2 0 0 0,-97 18 0 0 0,2 5 0 0 0,-131 45 0 0 0,234-64 0 0 0,1 1 0 0 0,0 1 0 0 0,0 1 0 0 0,1 1 0 0 0,0 0 0 0 0,1 1 0 0 0,0 1 0 0 0,-19 17 0 0 0,30-23-3 0 0,0-1-1 0 0,0 1 0 0 0,0 0 1 0 0,1 0-1 0 0,0 0 1 0 0,0 1-1 0 0,0 0 1 0 0,1 0-1 0 0,0 0 1 0 0,1 1-1 0 0,0-1 0 0 0,0 1 1 0 0,0 0-1 0 0,-1 10 1 0 0,-4 35 0 0 0,3 1-1 0 0,3 85 1 0 0,2-96 2 0 0,0-3-16 0 0,2 0 0 0 0,2-1 0 0 0,2 0 0 0 0,1 1 0 0 0,2-2 0 0 0,1 1 0 0 0,21 46 0 0 0,-21-61 17 0 0,-5-9 0 0 0,2-1 0 0 0,-1 1 0 0 0,2-2 0 0 0,0 1 0 0 0,16 21 0 0 0,-10-17-8 0 0,0 0-1 0 0,-2 1 1 0 0,0 0-1 0 0,-1 1 1 0 0,13 33 0 0 0,29 113-2126 0 0,-53-165 2121 0 0,20 75-2264 0 0,-2 7-4529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6T00:05:14.058"/>
    </inkml:context>
    <inkml:brush xml:id="br0">
      <inkml:brushProperty name="width" value="0.1" units="cm"/>
      <inkml:brushProperty name="height" value="0.1" units="cm"/>
      <inkml:brushProperty name="color" value="#F4F91B"/>
    </inkml:brush>
  </inkml:definitions>
  <inkml:trace contextRef="#ctx0" brushRef="#br0">3412 51 15366,'-3410'-51'0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5:23.095"/>
    </inkml:context>
    <inkml:brush xml:id="br0">
      <inkml:brushProperty name="width" value="0.1" units="cm"/>
      <inkml:brushProperty name="height" value="0.1" units="cm"/>
      <inkml:brushProperty name="color" value="#F4F91B"/>
    </inkml:brush>
  </inkml:definitions>
  <inkml:trace contextRef="#ctx0" brushRef="#br0">3658 1635 3223 0 0,'-13'-20'921'0'0,"11"18"-512"0"0,0 0 0 0 0,1-1 0 0 0,-1 1 0 0 0,1-1 1 0 0,-1 1-1 0 0,1-1 0 0 0,0 1 0 0 0,0-1 0 0 0,0 0 1 0 0,0 1-1 0 0,0-5 0 0 0,1-31 179 0 0,1 14 1616 0 0,0 22-1800 0 0,0 0 0 0 0,0 0-1 0 0,0 0 1 0 0,0 0 0 0 0,0 0 0 0 0,1 0 0 0 0,-1 0 0 0 0,1 0 0 0 0,-1 0-1 0 0,1 0 1 0 0,0 1 0 0 0,0-1 0 0 0,2-1 0 0 0,0 0-267 0 0,-1 0 1 0 0,0 0 0 0 0,0 0-1 0 0,0 0 1 0 0,-1-1 0 0 0,5-5-1 0 0,1-9 852 0 0,17-23-1 0 0,-17 29-709 0 0,-4 6-23 0 0,1 0 0 0 0,0 0 1 0 0,0 1-1 0 0,8-8 0 0 0,-7 8 30 0 0,0 0 1 0 0,-1 0-1 0 0,1-1 1 0 0,6-10-1 0 0,-9 9-155 0 0,1 0 0 0 0,-1 0-1 0 0,0-1 1 0 0,0 0-1 0 0,-1 1 1 0 0,0-1-1 0 0,2-9 1 0 0,2-61 1572 0 0,-3 28-52 0 0,21-82-2851 0 0,-21 110 858 0 0,-1 1 1 0 0,0-41-1 0 0,-3 50 693 0 0,0 0 1 0 0,-1 0-1 0 0,0-1 1 0 0,-7-19-1 0 0,1 2-390 0 0,4 14 93 0 0,-1-29 0 0 0,5 36-251 0 0,0-1 0 0 0,-2 0 0 0 0,1 1 0 0 0,-1-1 0 0 0,0 1 0 0 0,-1 0 0 0 0,0-1 0 0 0,-8-14 0 0 0,6 18 181 0 0,0 0 0 0 0,0 1 1 0 0,-1-1-1 0 0,0 1 0 0 0,0 0 0 0 0,0 1 0 0 0,-1 0 0 0 0,1 0 1 0 0,-10-4-1 0 0,-14-10 10 0 0,16 10 6 0 0,-28-12 0 0 0,-6-4 0 0 0,28 14 0 0 0,1 1 0 0 0,-38-11 0 0 0,38 14 0 0 0,1 0 0 0 0,0-2 0 0 0,1 0 0 0 0,-21-12 0 0 0,-15-7 53 0 0,-66-52-42 0 0,94 65-11 0 0,-1 1 0 0 0,-1 1 0 0 0,0 1 0 0 0,-51-14 0 0 0,-19-7 0 0 0,64 21 18 0 0,0 2 0 0 0,-60-9 1 0 0,-36-9-10 0 0,-47-15-9 0 0,148 36 0 0 0,1 1 0 0 0,-39-2 0 0 0,4 0 0 0 0,-30-7 58 0 0,29 4-23 0 0,-110-5 0 0 0,25 7-35 0 0,74 3 0 0 0,30 1 0 0 0,-47 2 0 0 0,-21 10 0 0 0,-108 0 0 0 0,103-8 39 0 0,47 1-14 0 0,-106-6-25 0 0,68 0 5 0 0,68 1 15 0 0,1 3-1 0 0,-66 5 1 0 0,-121 17-20 0 0,201-17 0 0 0,-1 2 0 0 0,1 1 0 0 0,-44 19 0 0 0,57-20 0 0 0,0 1 0 0 0,0 0 0 0 0,1 1 0 0 0,0 0 0 0 0,0 1 0 0 0,1 0 0 0 0,0 0 0 0 0,0 2 0 0 0,1-1 0 0 0,-9 13 0 0 0,10-10 0 0 0,1 1 0 0 0,0-1 0 0 0,1 1 0 0 0,1 0 0 0 0,0 0 0 0 0,1 1 0 0 0,0-1 0 0 0,-2 19 0 0 0,1 14 0 0 0,2 60 0 0 0,1-16 0 0 0,3 0 0 0 0,1 0 0 0 0,-2-89 0 0 0,-1 30 0 0 0,-2 1 0 0 0,-1-1 0 0 0,-14 53 0 0 0,12-58 0 0 0,1 0 0 0 0,1 0 0 0 0,1 0 0 0 0,1 1 0 0 0,3 33 0 0 0,-1-26 0 0 0,0-28 15 0 0,-1 1 1 0 0,0 0-1 0 0,-3 10 0 0 0,2-12-3 0 0,1 0 0 0 0,0 0 0 0 0,0 1 0 0 0,0-1-1 0 0,1 0 1 0 0,0 8 0 0 0,1-10-200 0 0,0-1-1 0 0,0 0 1 0 0,0 1 0 0 0,1-1-1 0 0,-1 0 1 0 0,1 0 0 0 0,4 5-1 0 0,0 1-380 0 0,2 5-555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1:50.250"/>
    </inkml:context>
    <inkml:brush xml:id="br0">
      <inkml:brushProperty name="width" value="0.1" units="cm"/>
      <inkml:brushProperty name="height" value="0.1" units="cm"/>
      <inkml:brushProperty name="color" value="#F4F91B"/>
    </inkml:brush>
  </inkml:definitions>
  <inkml:trace contextRef="#ctx0" brushRef="#br0">1255 158 455 0 0,'-2'-3'289'0'0,"0"1"-1"0"0,0-1 1 0 0,1 0-1 0 0,-1 0 1 0 0,1 0-1 0 0,0 0 1 0 0,0 0-1 0 0,0-1 1 0 0,0 1-1 0 0,1 0 1 0 0,-1-6-1 0 0,-3-8-166 0 0,1 2 220 0 0,3 13-252 0 0,0 0 0 0 0,0 0 1 0 0,0 0-1 0 0,0 0 0 0 0,-1 0 0 0 0,1 0 1 0 0,-1 1-1 0 0,1-1 0 0 0,-1 0 0 0 0,0 0 1 0 0,0 1-1 0 0,0-1 0 0 0,0 0 0 0 0,0 1 1 0 0,0-1-1 0 0,0 1 0 0 0,-1 0 0 0 0,1-1 1 0 0,0 1-1 0 0,-1 0 0 0 0,1 0 0 0 0,-3-2 1 0 0,-3 0 143 0 0,4 1-137 0 0,0 0 0 0 0,0 1 0 0 0,0-1 0 0 0,0 1 0 0 0,0 0 1 0 0,-1 0-1 0 0,1 0 0 0 0,0 1 0 0 0,-1-1 0 0 0,-5 1 0 0 0,-132-10 1767 0 0,110 9-1295 0 0,-38-7 0 0 0,38 4-182 0 0,-38-1 0 0 0,-1 3 117 0 0,-59 3 307 0 0,10 10-495 0 0,0 5 1 0 0,-136 36-1 0 0,183-26-549 0 0,49-16-390 0 0,-12 3-425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43.479"/>
    </inkml:context>
    <inkml:brush xml:id="br0">
      <inkml:brushProperty name="width" value="0.1" units="cm"/>
      <inkml:brushProperty name="height" value="0.1" units="cm"/>
      <inkml:brushProperty name="color" value="#E71224"/>
    </inkml:brush>
  </inkml:definitions>
  <inkml:trace contextRef="#ctx0" brushRef="#br0">2282 32 919 0 0,'-6'2'108'0'0,"1"0"0"0"0,-1 0 0 0 0,1 0 1 0 0,-1 0-1 0 0,0-1 0 0 0,0 0 0 0 0,0-1 0 0 0,0 1 0 0 0,0-1 0 0 0,0 0 0 0 0,-10-2 0 0 0,-4-1 756 0 0,0-2 1 0 0,-22-7 0 0 0,27 6-271 0 0,0 2 1 0 0,0 0-1 0 0,-1 1 1 0 0,-29-3-1 0 0,-17 7-52 0 0,-87 13 0 0 0,-59 2 241 0 0,78-9 98 0 0,-86 13 73 0 0,-58 6-175 0 0,-326 25 343 0 0,285-20-2277 0 0,255-24-3244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1:52.503"/>
    </inkml:context>
    <inkml:brush xml:id="br0">
      <inkml:brushProperty name="width" value="0.1" units="cm"/>
      <inkml:brushProperty name="height" value="0.1" units="cm"/>
      <inkml:brushProperty name="color" value="#F4F91B"/>
    </inkml:brush>
  </inkml:definitions>
  <inkml:trace contextRef="#ctx0" brushRef="#br0">897 71 1927 0 0,'-206'6'1351'0'0,"175"-7"-695"0"0,19 0-295 0 0,0 0-1 0 0,-17 2 0 0 0,-8 5 192 0 0,13-2-72 0 0,-39 1-1 0 0,40-4-238 0 0,17-1-163 0 0,0 1-1 0 0,0-1 0 0 0,-1 0 1 0 0,1-1-1 0 0,-7 0 0 0 0,-48-16 879 0 0,-91-37-1 0 0,148 53-938 0 0,-7-3-20 0 0,-1 0 0 0 0,0 1 0 0 0,-1 1 0 0 0,1 0-1 0 0,0 0 1 0 0,0 1 0 0 0,-1 1 0 0 0,1 0 0 0 0,-22 4-1 0 0,7-2-237 0 0,-1 0-22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1:53.442"/>
    </inkml:context>
    <inkml:brush xml:id="br0">
      <inkml:brushProperty name="width" value="0.1" units="cm"/>
      <inkml:brushProperty name="height" value="0.1" units="cm"/>
      <inkml:brushProperty name="color" value="#F4F91B"/>
    </inkml:brush>
  </inkml:definitions>
  <inkml:trace contextRef="#ctx0" brushRef="#br0">2362 41 919 0 0,'-32'-6'1901'0'0,"5"0"-490"0"0,13 6-1087 0 0,0 0-1 0 0,0 1 0 0 0,0 0 0 0 0,0 1 1 0 0,0 1-1 0 0,-20 6 0 0 0,-4 0 134 0 0,-69 9 0 0 0,84-16-296 0 0,0-1 1 0 0,1-1-1 0 0,-1-1 1 0 0,-34-6-1 0 0,-184-20 1381 0 0,178 23-1176 0 0,11 2-263 0 0,0 3 0 0 0,-56 8 0 0 0,50-3-93 0 0,-6-3 61 0 0,1-3 1 0 0,0-2-1 0 0,-110-19 0 0 0,-72-3 676 0 0,-2 20-200 0 0,102 2-518 0 0,104 2-47 0 0,0 2-1 0 0,-1 2 1 0 0,1 1-1 0 0,-72 20 1 0 0,74-13-109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5:27.494"/>
    </inkml:context>
    <inkml:brush xml:id="br0">
      <inkml:brushProperty name="width" value="0.1" units="cm"/>
      <inkml:brushProperty name="height" value="0.1" units="cm"/>
      <inkml:brushProperty name="color" value="#F4F91B"/>
    </inkml:brush>
  </inkml:definitions>
  <inkml:trace contextRef="#ctx0" brushRef="#br0">3213 491 2303 0 0,'-2'-1'198'0'0,"-1"0"0"0"0,0 1-1 0 0,0-1 1 0 0,1 1 0 0 0,-1 0-1 0 0,0 0 1 0 0,0 0-1 0 0,1 0 1 0 0,-1 0 0 0 0,-4 1-1 0 0,5 0-177 0 0,-1-1 0 0 0,0 0-1 0 0,0 1 1 0 0,0-1-1 0 0,0 0 1 0 0,0 0-1 0 0,0-1 1 0 0,0 1 0 0 0,0-1-1 0 0,0 1 1 0 0,1-1-1 0 0,-1 0 1 0 0,-5-3-1 0 0,5 3 167 0 0,1-1-1 0 0,-1 1 0 0 0,0-1 0 0 0,1 1 0 0 0,-1 0 0 0 0,0 0 0 0 0,0 0 0 0 0,0 0 1 0 0,0 0-1 0 0,0 1 0 0 0,0-1 0 0 0,0 1 0 0 0,0 0 0 0 0,0 0 0 0 0,-5 0 0 0 0,7 0 85 0 0,17-15 1338 0 0,-13 13-1480 0 0,0 0 0 0 0,-1 0 0 0 0,1 0-1 0 0,-1 0 1 0 0,1-1 0 0 0,-1 1 0 0 0,0-1-1 0 0,0 0 1 0 0,0 0 0 0 0,-1 1 0 0 0,1-1-1 0 0,0 0 1 0 0,-1-1 0 0 0,0 1 0 0 0,0 0-1 0 0,0 0 1 0 0,0 0 0 0 0,-1-1 0 0 0,1 1-1 0 0,-1 0 1 0 0,0-4 0 0 0,0 3-58 0 0,0 0 0 0 0,-1 1 1 0 0,0-1-1 0 0,0 1 0 0 0,0-1 0 0 0,-1 1 1 0 0,1-1-1 0 0,-1 1 0 0 0,1 0 0 0 0,-1-1 0 0 0,0 1 1 0 0,-1 0-1 0 0,1 0 0 0 0,-4-4 0 0 0,3 6-22 0 0,-1-1 0 0 0,1 1 0 0 0,0 0 0 0 0,0 0 0 0 0,0 0 0 0 0,-1 0 0 0 0,1 0 0 0 0,-4 1 0 0 0,-16-6 99 0 0,9 2 5 0 0,0 0 0 0 0,0 1 0 0 0,-22-3 0 0 0,21 4 13 0 0,7 1-63 0 0,6 0-77 0 0,0 1 1 0 0,0 0-1 0 0,1 0 1 0 0,-1-1-1 0 0,0 1 0 0 0,0 0 1 0 0,0 0-1 0 0,0 1 1 0 0,1-1-1 0 0,-1 0 0 0 0,0 1 1 0 0,-3 0-1 0 0,1 0 29 0 0,0 0-1 0 0,0 0 0 0 0,0 0 1 0 0,0-1-1 0 0,1 0 1 0 0,-1 0-1 0 0,-6 0 0 0 0,5-1-17 0 0,1 1 0 0 0,0 0 0 0 0,0 0 0 0 0,-1 1 0 0 0,-7 1 0 0 0,8-1-6 0 0,-1 0 0 0 0,0-1-1 0 0,0 0 1 0 0,0 0 0 0 0,0 0 0 0 0,0 0 0 0 0,0-1 0 0 0,0 0 0 0 0,1 0 0 0 0,-7-2-1 0 0,2 0 104 0 0,-1 0-1 0 0,1-1 1 0 0,0 0-1 0 0,-10-6 1 0 0,7 3 70 0 0,-1 1 0 0 0,-1 1 1 0 0,1 0-1 0 0,-22-5 1 0 0,9 3-113 0 0,-14-6-4 0 0,-51-12 332 0 0,77 22-375 0 0,0 1-1 0 0,0 0 1 0 0,0 1 0 0 0,-25 2 0 0 0,6 2 53 0 0,1-2-1 0 0,-1 0 1 0 0,-47-7 0 0 0,44 5 39 0 0,29 1-99 0 0,0 0 1 0 0,0 0-1 0 0,-10-2 0 0 0,-80-12 300 0 0,88 12-317 0 0,-20-6 177 0 0,-59-7 0 0 0,72 13-119 0 0,0-1 0 0 0,-27-9 0 0 0,14 3 2 0 0,-48-14 71 0 0,44 12-108 0 0,1 2-1 0 0,-58-9 1 0 0,-130-4 149 0 0,-70-15 189 0 0,269 34-369 0 0,-1 2 0 0 0,0 0 0 0 0,-42 5 0 0 0,-64 21 4 0 0,26-3-16 0 0,-26 8 0 0 0,75-18 5 0 0,33-8 32 0 0,-1 1 1 0 0,-28 11-1 0 0,48-15-35 0 0,-50 20 35 0 0,-70 20-1 0 0,107-37-27 0 0,1 0 0 0 0,-1 1 1 0 0,1 0-1 0 0,0 1 0 0 0,1 0 0 0 0,-1 1 0 0 0,1 0 0 0 0,0 1 0 0 0,1 1 1 0 0,0 0-1 0 0,0 0 0 0 0,1 1 0 0 0,-12 16 0 0 0,11-13-2 0 0,1 2-1 0 0,0-1 0 0 0,1 1 1 0 0,1 0-1 0 0,1 1 1 0 0,0 0-1 0 0,1 0 0 0 0,1 1 1 0 0,-6 24-1 0 0,7-18 8 0 0,1 0 1 0 0,1-1-1 0 0,1 1 0 0 0,1 0 0 0 0,1 0 1 0 0,1 0-1 0 0,1-1 0 0 0,7 26 0 0 0,2 4-15 0 0,-10-38 14 0 0,1-1 0 0 0,0 1 0 0 0,1-1 0 0 0,8 18 0 0 0,41 85 51 0 0,23 24 64 0 0,-66-126-109 0 0,0-1 1 0 0,1 0-1 0 0,0-1 0 0 0,1 0 0 0 0,21 17 0 0 0,73 44 182 0 0,-77-55-121 0 0,-12-8-37 0 0,1-1 0 0 0,0-1 0 0 0,0-1-1 0 0,24 6 1 0 0,14 6 22 0 0,2-1 31 0 0,1-3-1 0 0,95 14 1 0 0,-77-16-58 0 0,3-1-17 0 0,1-2 1 0 0,91-2-1 0 0,-15 1 43 0 0,40 4 0 0 0,-33 2-64 0 0,130 16 0 0 0,-206-21 64 0 0,151-1 0 0 0,-198-10 45 0 0,79-13 1 0 0,-116 13-96 0 0,1 0 0 0 0,0 1 1 0 0,-1 0-1 0 0,1-1 0 0 0,0 2 1 0 0,4-1-1 0 0,-8 1-14 0 0,0-1 1 0 0,0 0-1 0 0,0 0 1 0 0,0 1-1 0 0,1-1 1 0 0,-1 1-1 0 0,0-1 1 0 0,0 1-1 0 0,0 0 1 0 0,0-1-1 0 0,-1 1 1 0 0,1 0-1 0 0,0-1 1 0 0,0 1-1 0 0,0 0 1 0 0,0 0-1 0 0,-1 0 1 0 0,1 0-1 0 0,-1 0 1 0 0,1 0-1 0 0,0 0 1 0 0,-1 0-1 0 0,1 0 1 0 0,-1 0-1 0 0,0 0 1 0 0,1 0-1 0 0,-1 0 1 0 0,0 1-1 0 0,0 1 0 0 0,1 10-424 0 0,0 1-1 0 0,-1-1 1 0 0,-1 0-1 0 0,-4 21 1 0 0,-2 13-723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5:55.058"/>
    </inkml:context>
    <inkml:brush xml:id="br0">
      <inkml:brushProperty name="width" value="0.1" units="cm"/>
      <inkml:brushProperty name="height" value="0.1" units="cm"/>
      <inkml:brushProperty name="color" value="#66CC00"/>
    </inkml:brush>
  </inkml:definitions>
  <inkml:trace contextRef="#ctx0" brushRef="#br0">5206 1247 2071 0 0,'2'-2'71'0'0,"-1"0"-63"0"0,0 1 0 0 0,0 0-1 0 0,0 0 1 0 0,0 0 0 0 0,0 1 0 0 0,0-1-1 0 0,0 0 1 0 0,0 0 0 0 0,0 1 0 0 0,1-1 0 0 0,-1 0-1 0 0,0 1 1 0 0,0-1 0 0 0,1 1 0 0 0,-1-1 0 0 0,0 1-1 0 0,2 0 1 0 0,-2 0-2 0 0,-1 0 0 0 0,0 0 0 0 0,1 0 0 0 0,-1 0 0 0 0,1 0 1 0 0,-1 0-1 0 0,1-1 0 0 0,-1 1 0 0 0,0 0 0 0 0,1 0 0 0 0,-1 0 0 0 0,1 0 0 0 0,-1-1 0 0 0,0 1 0 0 0,1 0 0 0 0,-1 0 0 0 0,0 0 0 0 0,1-1 0 0 0,-1 1 0 0 0,0 0 0 0 0,1-1 1 0 0,-1 1-1 0 0,0 0 0 0 0,0-1 0 0 0,1 1 0 0 0,-1-1 0 0 0,0 1 0 0 0,0 0 0 0 0,0-1 0 0 0,1 1 0 0 0,-1-1 0 0 0,0 1 0 0 0,0 0 0 0 0,0-1 0 0 0,0 1 0 0 0,0-1 1 0 0,0 1-1 0 0,0-1 0 0 0,0 1 0 0 0,0 0 0 0 0,0-1 0 0 0,0 1 0 0 0,0-1 0 0 0,-1 0 0 0 0,1 0 298 0 0,0-1 1 0 0,-1 0-1 0 0,1 1 0 0 0,-1-1 0 0 0,1 1 1 0 0,-1-1-1 0 0,0 1 0 0 0,0 0 1 0 0,1-1-1 0 0,-3-1 0 0 0,-3-3 1109 0 0,6 5-1312 0 0,-1 0-1 0 0,0 0 0 0 0,1 1 1 0 0,-1-1-1 0 0,0 0 0 0 0,0 0 1 0 0,0 1-1 0 0,0-1 1 0 0,0 0-1 0 0,1 1 0 0 0,-1-1 1 0 0,0 1-1 0 0,0-1 1 0 0,0 1-1 0 0,-1 0 0 0 0,1-1 1 0 0,0 1-1 0 0,0 0 1 0 0,0 0-1 0 0,0 0 0 0 0,0 0 1 0 0,0 0-1 0 0,0 0 1 0 0,0 0-1 0 0,0 0 0 0 0,-1 0 1 0 0,1 0-1 0 0,0 1 1 0 0,0-1-1 0 0,-1 1 0 0 0,-55 5 1157 0 0,-5 2 58 0 0,-117 34 538 0 0,-74 15 157 0 0,225-52-1818 0 0,0-2 1 0 0,-1 0 0 0 0,0-2-1 0 0,1-1 1 0 0,-1-1-1 0 0,-29-6 1 0 0,44 4-76 0 0,-2-1 16 0 0,0 1 1 0 0,0 1 0 0 0,0 0 0 0 0,0 1 0 0 0,-1 0-1 0 0,-29 4 1 0 0,14 2-118 0 0,-205 31 648 0 0,78-14 56 0 0,124-19-265 0 0,0-2-1 0 0,1-1 1 0 0,-58-7 0 0 0,38 1-74 0 0,31 5-237 0 0,-73-11 232 0 0,53 5-48 0 0,0 2 0 0 0,-71 0 0 0 0,36 2-192 0 0,45 0 49 0 0,-48 3-1 0 0,8 4 112 0 0,-93-9-1 0 0,130 5-166 0 0,-1 2 1 0 0,1 1-1 0 0,-44 9 0 0 0,38-4-2 0 0,-77 2 0 0 0,80-10-15 0 0,0 1 1 0 0,0 2 0 0 0,-39 8-1 0 0,38-2-30 0 0,0-3 0 0 0,-1-1-1 0 0,0-1 1 0 0,-53-4-1 0 0,-91 1-861 0 0,74 2 2143 0 0,-8 3-1268 0 0,26 6-42 0 0,18-3-10 0 0,-78 6 103 0 0,-236-14 326 0 0,333-2-430 0 0,33 1 6 0 0,-42-5 1 0 0,30 0 15 0 0,-58 1 0 0 0,92 4-64 0 0,-35 0 21 0 0,0-1 1 0 0,-43-8-1 0 0,32 5 34 0 0,38 4-35 0 0,-1-1-1 0 0,0 0 1 0 0,1 0-1 0 0,-1-1 1 0 0,1 0 0 0 0,-18-7-1 0 0,22 6 3 0 0,-1 0 0 0 0,2-1 0 0 0,-1 1 1 0 0,0-1-1 0 0,1 0 0 0 0,0 0 0 0 0,0 0 0 0 0,0-1 0 0 0,-6-9 0 0 0,-1-5 164 0 0,-13-28 0 0 0,4 7-72 0 0,12 23-68 0 0,0-1-1 0 0,2 0 1 0 0,-8-28 0 0 0,-5-18 40 0 0,-17-50 25 0 0,27 78-57 0 0,-3 0-1 0 0,-15-36 1 0 0,14 45-43 0 0,2-2-1 0 0,1 0 1 0 0,2 0 0 0 0,0 0-1 0 0,2-1 1 0 0,-3-42 0 0 0,5 42 6 0 0,-10-41 1 0 0,7 40-9 0 0,-4-39 0 0 0,9 39-9 0 0,2 0 0 0 0,3-31 0 0 0,-2 57 0 0 0,0 0 0 0 0,0 1 0 0 0,1-1 0 0 0,-1 1 0 0 0,1 0 0 0 0,0-1 0 0 0,0 1 0 0 0,1 0 0 0 0,-1 0 0 0 0,1 0 0 0 0,0 0 0 0 0,0 1 0 0 0,0-1 0 0 0,1 1 0 0 0,-1 0 0 0 0,7-5 0 0 0,7-8 0 0 0,-15 14 0 0 0,1 0 0 0 0,-1 0 0 0 0,1 1 0 0 0,-1-1 0 0 0,1 1 0 0 0,0-1 0 0 0,0 1 0 0 0,-1 0 0 0 0,1 0 0 0 0,0 0 0 0 0,0 1 0 0 0,3-1 0 0 0,41-2 0 0 0,-23 2 0 0 0,104-2 0 0 0,-111 0 0 0 0,1 2 0 0 0,-1 1 0 0 0,1 0 0 0 0,22 3 0 0 0,-27-2 0 0 0,0 0 0 0 0,1-1 0 0 0,-1-1 0 0 0,0 0 0 0 0,21-5 0 0 0,-15 3 0 0 0,34-2 0 0 0,2 5 0 0 0,271-10 0 0 0,-237 2 0 0 0,0 5 0 0 0,138 11 0 0 0,67-3 0 0 0,-8 1 0 0 0,-118 16 0 0 0,71 6-64 0 0,-205-26 64 0 0,63-5 0 0 0,-20 0 0 0 0,110 8 0 0 0,-138-3 0 0 0,138 0 0 0 0,-159-3 0 0 0,48-6 0 0 0,18-1 0 0 0,-2 3 0 0 0,-22 0 0 0 0,75-4 0 0 0,46-2 0 0 0,-120 8 0 0 0,-1-3 0 0 0,120-26 0 0 0,-147 24 0 0 0,0 2 0 0 0,0 2 0 0 0,1 2 0 0 0,84 6 0 0 0,-63-2 0 0 0,0-2 0 0 0,125-18 0 0 0,-31 2 0 0 0,72 12 0 0 0,-132 5 0 0 0,127-15 0 0 0,-105 7 0 0 0,-60 5 0 0 0,-25 3 0 0 0,0 2 0 0 0,70 13 0 0 0,-83-12 0 0 0,6 1 0 0 0,39 12 0 0 0,-58-13 0 0 0,0 0 0 0 0,0 0 0 0 0,-1 1 0 0 0,0 0 0 0 0,0 0 0 0 0,0 1 0 0 0,11 10 0 0 0,80 75-64 0 0,-94-84 63 0 0,1 1 0 0 0,-1 0 0 0 0,-1 0 0 0 0,0 1 1 0 0,0 0-1 0 0,0-1 0 0 0,-1 2 0 0 0,0-1 0 0 0,2 10 0 0 0,3 16-27 0 0,6 41 1 0 0,-11-50 27 0 0,48 226-64 0 0,-45-206 64 0 0,-2 0 0 0 0,-2 1 0 0 0,-5 75 0 0 0,0-33 0 0 0,3-71 0 0 0,-2 1 0 0 0,0-1 0 0 0,-1 0 0 0 0,-1 0 0 0 0,-1-1 0 0 0,0 1 0 0 0,-1-1 0 0 0,-11 24 0 0 0,-40 95-184 0 0,-14 42-1891 0 0,50-117-935 0 0,1 0-3378 0 0,4-7-1579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9:46.668"/>
    </inkml:context>
    <inkml:brush xml:id="br0">
      <inkml:brushProperty name="width" value="0.1" units="cm"/>
      <inkml:brushProperty name="height" value="0.1" units="cm"/>
      <inkml:brushProperty name="color" value="#66CC00"/>
    </inkml:brush>
  </inkml:definitions>
  <inkml:trace contextRef="#ctx0" brushRef="#br0">0 69 2815 0 0,'0'0'66'0'0,"17"-13"1420"0"0,-12 10-1269 0 0,-1 1-1 0 0,0-1 0 0 0,1-1 0 0 0,-2 1 0 0 0,1-1 0 0 0,0 1 1 0 0,5-8-1 0 0,-6 8-117 0 0,0 1 0 0 0,0-1 0 0 0,1 1 0 0 0,-1 0 0 0 0,1-1 0 0 0,-1 2-1 0 0,1-1 1 0 0,7-2 0 0 0,-8 4-164 0 0,-2 1-50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9:52.141"/>
    </inkml:context>
    <inkml:brush xml:id="br0">
      <inkml:brushProperty name="width" value="0.1" units="cm"/>
      <inkml:brushProperty name="height" value="0.1" units="cm"/>
      <inkml:brushProperty name="color" value="#66CC00"/>
    </inkml:brush>
  </inkml:definitions>
  <inkml:trace contextRef="#ctx0" brushRef="#br0">8352 1451 2759 0 0,'33'-51'4264'0'0,"-32"51"-4229"0"0,-1 0-1 0 0,0-1 0 0 0,1 1 1 0 0,-1 0-1 0 0,0 0 0 0 0,1-1 0 0 0,-1 1 1 0 0,0 0-1 0 0,0-1 0 0 0,1 1 1 0 0,-1 0-1 0 0,0-1 0 0 0,0 1 1 0 0,0 0-1 0 0,0-1 0 0 0,1 1 0 0 0,-1-1 1 0 0,0 1-1 0 0,0 0 0 0 0,0-1 1 0 0,0 1-1 0 0,0-1 0 0 0,0 1 1 0 0,0-1-1 0 0,0 1 0 0 0,0 0 0 0 0,0-1 1 0 0,0 1-1 0 0,-1-1 0 0 0,1 1 1 0 0,0-1-1 0 0,-13 2 1042 0 0,-22 12 351 0 0,32-12-1357 0 0,-29 15 552 0 0,24-12-517 0 0,0 1 0 0 0,-1-1 0 0 0,0-1 0 0 0,0 0-1 0 0,0 0 1 0 0,-14 2 0 0 0,-172 4 2804 0 0,32-1-1778 0 0,97-5-509 0 0,-127-10-1 0 0,163 5-331 0 0,7 2-124 0 0,1 1-1 0 0,-1 1 1 0 0,-25 5-1 0 0,22-3-57 0 0,-46 2 0 0 0,62-6-94 0 0,-37 0 347 0 0,-55 7 1 0 0,27 9-152 0 0,52-10-158 0 0,0-1-1 0 0,-28 3 0 0 0,-51-3 390 0 0,-119-9 1 0 0,129 1-143 0 0,-105 8 0 0 0,161-3-225 0 0,0-1 0 0 0,1-2 1 0 0,-1-1-1 0 0,-41-9 0 0 0,56 8 4 0 0,-1 1 0 0 0,1 1 0 0 0,-24 2 0 0 0,6 0-13 0 0,-198-14 252 0 0,205 9-262 0 0,1 2 0 0 0,-1 1-1 0 0,-46 4 1 0 0,16 2 18 0 0,-110-7 1 0 0,67 1 61 0 0,-182 24 1 0 0,259-20-143 0 0,23-2 12 0 0,-36 4 74 0 0,0-1 1 0 0,0-3-1 0 0,-62-4 0 0 0,41-4 40 0 0,0 3-1 0 0,-66 5 0 0 0,50-6-118 0 0,-31 2 101 0 0,47 0-24 0 0,-78 7 1 0 0,109-1-60 0 0,-14 2 15 0 0,-1-1 0 0 0,-66-5 0 0 0,10-4 80 0 0,-124 11-1 0 0,164-4-81 0 0,-142-6 39 0 0,161 2-5 0 0,-67 2-53 0 0,45 1-12 0 0,-34-3 10 0 0,36 0 29 0 0,1 3 1 0 0,-74 9-1 0 0,89-4 11 0 0,-95-1 0 0 0,-47-16 50 0 0,-160-29 156 0 0,258 33-256 0 0,-120-15 12 0 0,189 19 18 0 0,1 2 0 0 0,0 0 0 0 0,-23 2 1 0 0,18 0-30 0 0,-33-3 1 0 0,5-4 30 0 0,-72-6 1568 0 0,79 12-2218 0 0,-77 9 0 0 0,35-2 697 0 0,-58-5 92 0 0,-7 1-36 0 0,87 3-105 0 0,36-2 36 0 0,1-2 0 0 0,-42-1-1 0 0,-50-1 231 0 0,34 0-168 0 0,76-1-116 0 0,0 2-1 0 0,-1 0 1 0 0,-13 3 0 0 0,-5 0 16 0 0,26-4-13 0 0,-1 1 27 0 0,0 0 0 0 0,0 0 0 0 0,0-1-1 0 0,0 0 1 0 0,0 0 0 0 0,0 0 0 0 0,0-1 0 0 0,1 0 0 0 0,-1 0 0 0 0,0-1 0 0 0,0 0 0 0 0,-9-3 0 0 0,1-2 21 0 0,6 3 18 0 0,0 0 0 0 0,0 0 0 0 0,0 0 0 0 0,1-1 0 0 0,-12-10 0 0 0,10 7-37 0 0,1 0 0 0 0,0-1 1 0 0,1 0-1 0 0,0 0 0 0 0,1-1 0 0 0,-1 0 0 0 0,2 0 0 0 0,-9-18 0 0 0,11 16-17 0 0,-1 1-1 0 0,2-1 0 0 0,-1-1 1 0 0,2 1-1 0 0,0 0 0 0 0,0 0 1 0 0,1-16-1 0 0,4-9 122 0 0,8-38 0 0 0,-3 23-100 0 0,-6 23 13 0 0,-2 0-1 0 0,-1-30 1 0 0,-1 27 29 0 0,5-47 1 0 0,24-132 159 0 0,-25 178-246 0 0,-2-33-1 0 0,0 7 54 0 0,3 22-54 0 0,2 1 0 0 0,1 0 0 0 0,17-50 0 0 0,-7 25-4 0 0,-13 47 1 0 0,0 0 0 0 0,0 0 0 0 0,2 1 0 0 0,0 0 0 0 0,10-17 0 0 0,-14 26 0 0 0,1 0 0 0 0,-1 1 0 0 0,1-1 0 0 0,0 1 0 0 0,0 0 0 0 0,0 0 0 0 0,1 0 0 0 0,-1 0 0 0 0,1 1 0 0 0,0-1 0 0 0,-1 1 0 0 0,1 0 0 0 0,0 0 0 0 0,0 0 0 0 0,0 0 0 0 0,1 1 0 0 0,-1 0 0 0 0,0 0 0 0 0,1 0 0 0 0,-1 0 0 0 0,7 1 0 0 0,5-1 0 0 0,26-5 0 0 0,-26 3 0 0 0,29 0 0 0 0,88 10 0 0 0,-100-5 0 0 0,40 6 0 0 0,-39-3 0 0 0,133 21 0 0 0,-65-9 0 0 0,177 7 0 0 0,-256-24 0 0 0,436-17 0 0 0,-285-14 0 0 0,-107 18 0 0 0,73-7 0 0 0,-98 18 0 0 0,0 2 0 0 0,-1 2 0 0 0,1 1 0 0 0,-1 2 0 0 0,44 12 0 0 0,-57-11 0 0 0,45 12 0 0 0,1-3 0 0 0,96 6 0 0 0,-137-20 0 0 0,204 4 0 0 0,-187-6 0 0 0,-1-3 0 0 0,86-17 0 0 0,-81 9 0 0 0,1 3 0 0 0,55-1 0 0 0,57-8 0 0 0,208 16 0 0 0,-322 1 0 0 0,96-13 0 0 0,27-1 0 0 0,-85 12 0 0 0,52 2 0 0 0,-58 3 0 0 0,98-11 0 0 0,11 0 0 0 0,54 5 0 0 0,-174 4 0 0 0,113 2 0 0 0,-34-4 0 0 0,99 9 0 0 0,6-1 0 0 0,-186-2 0 0 0,82 3 0 0 0,10-1 0 0 0,-84 0 0 0 0,80 12 0 0 0,34 13 0 0 0,-164-27 0 0 0,0-2 0 0 0,1-1 0 0 0,-1-2 0 0 0,1-1 0 0 0,43-8 0 0 0,-19 1 0 0 0,-27 3 0 0 0,-1 1 0 0 0,1 2 0 0 0,0 1 0 0 0,32 2 0 0 0,74 4 0 0 0,-99-4 0 0 0,99-4 0 0 0,-93 1 0 0 0,-27 3 0 0 0,-1-1 0 0 0,1 0 0 0 0,26-7 0 0 0,-30 5 0 0 0,1 1 0 0 0,20-1 0 0 0,10-2 0 0 0,-13 0 0 0 0,0 1 0 0 0,49 0 0 0 0,29 9 0 0 0,-88-3 0 0 0,0 0 0 0 0,0 2 0 0 0,-1-1 0 0 0,28 11 0 0 0,-22-7 0 0 0,-4-1 0 0 0,0 1 0 0 0,0 1 0 0 0,-1 0 0 0 0,0 1 0 0 0,-1 1 0 0 0,0 1 0 0 0,-1 0 0 0 0,26 24 0 0 0,-33-26-8 0 0,-1 0 0 0 0,0 0 0 0 0,0 1 0 0 0,-1 0 0 0 0,-1 0 0 0 0,0 0 0 0 0,6 15 0 0 0,41 72-21 0 0,-23-46 5 0 0,-19-30 16 0 0,-1 1-1 0 0,-1 1 1 0 0,-1-1 0 0 0,-1 2 0 0 0,7 42-1 0 0,-7-16-7 0 0,-1 89-1 0 0,-17 20-47 0 0,11-130 62 0 0,1 27-19 0 0,-3-1 1 0 0,-9 60-1 0 0,6-89 21 0 0,-4 25 0 0 0,-28 94 0 0 0,36-141 0 0 0,0 0 0 0 0,-1 0 0 0 0,1 0 0 0 0,-1 0 0 0 0,0 0 0 0 0,0-1 0 0 0,-1 1 0 0 0,1-1 0 0 0,-1 1 0 0 0,0-1 0 0 0,1 0 0 0 0,-1 0 0 0 0,-1 0 0 0 0,1-1 0 0 0,0 1 0 0 0,-1-1 0 0 0,1 0 0 0 0,-1 0 0 0 0,0 0 0 0 0,-5 2 0 0 0,-14 3-237 0 0,1 0 0 0 0,0 2 0 0 0,1 1 0 0 0,-40 23-1 0 0,28-11-292 0 0,1 1-1 0 0,-34 32 1 0 0,26-16-2227 0 0,-42 55 0 0 0,73-85 2003 0 0,-25 32-6625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0:14.546"/>
    </inkml:context>
    <inkml:brush xml:id="br0">
      <inkml:brushProperty name="width" value="0.1" units="cm"/>
      <inkml:brushProperty name="height" value="0.1" units="cm"/>
      <inkml:brushProperty name="color" value="#66CC00"/>
    </inkml:brush>
  </inkml:definitions>
  <inkml:trace contextRef="#ctx0" brushRef="#br0">6507 59 5239 0 0,'21'-29'4976'0'0,"-29"29"-4058"0"0,-18 2-125 0 0,9-1 98 0 0,-68 6 1667 0 0,-171 6 286 0 0,90-2-1881 0 0,114-11-621 0 0,-59-8-1 0 0,23 1 145 0 0,-111 10 306 0 0,151 0-652 0 0,-113-5 430 0 0,41-10-122 0 0,78 6-299 0 0,1 2 1 0 0,-1 1 0 0 0,-69 6-1 0 0,34 5-57 0 0,30-4 32 0 0,-70 15 0 0 0,49-4-23 0 0,-85 8-1 0 0,-70-8 142 0 0,63-8 104 0 0,75-5-242 0 0,-72 5 120 0 0,79 1-108 0 0,-154 12-18 0 0,141-23 54 0 0,25 0-59 0 0,-30 4 43 0 0,-142-4 148 0 0,40-17-9 0 0,-5 0-22 0 0,115 12-241 0 0,46 4 20 0 0,-79 1 0 0 0,10 4 17 0 0,-3 0-34 0 0,65 2 49 0 0,-64-5 0 0 0,-15-16 205 0 0,63 11-194 0 0,20 6-75 0 0,-51 2 0 0 0,79 0 9 0 0,0-1 1 0 0,1-1-1 0 0,-1 0 0 0 0,1-1 1 0 0,-1-1-1 0 0,1 0 0 0 0,-31-12 1 0 0,9 3 48 0 0,-41-8 1 0 0,38 14-46 0 0,0 1 0 0 0,0 2-1 0 0,0 2 1 0 0,-59 6 0 0 0,-35-5 51 0 0,1 2-64 0 0,77-3 0 0 0,-147-3 0 0 0,71 4 29 0 0,-16-2 6 0 0,125 0-35 0 0,0 1 0 0 0,1 1 0 0 0,-1 2 0 0 0,-43 7 0 0 0,-25 11 64 0 0,90-20-64 0 0,0 1 0 0 0,-1-1 0 0 0,1 1 0 0 0,0 0 0 0 0,-1 0 0 0 0,1 0 0 0 0,0 0 0 0 0,0 0 0 0 0,0 0 0 0 0,0 0 0 0 0,0 1 0 0 0,0-1 0 0 0,0 1 0 0 0,0 0 0 0 0,0-1 0 0 0,1 1 0 0 0,-1 0 0 0 0,1 0 0 0 0,-1 0 0 0 0,1 0 0 0 0,0 0 0 0 0,-2 4 0 0 0,-5 14-6 0 0,1 0-1 0 0,1 1 1 0 0,1-1-1 0 0,0 1 1 0 0,2 1 0 0 0,1-1-1 0 0,0 0 1 0 0,1 1-1 0 0,3 24 1 0 0,8 80 6 0 0,-1 211 106 0 0,-11-214-84 0 0,8-24 91 0 0,-2-63-90 0 0,-2-24 14 0 0,0 0-1 0 0,1 0 1 0 0,8 21 0 0 0,0 0 27 0 0,-4-14-29 0 0,0 0 0 0 0,17 30 0 0 0,-12-26-23 0 0,-5-9-4 0 0,1 0 0 0 0,0 0 0 0 0,18 23 0 0 0,-21-32-5 0 0,-1 0-1 0 0,1-1 1 0 0,0 1 0 0 0,0-1-1 0 0,1 0 1 0 0,-1-1 0 0 0,1 1-1 0 0,0-1 1 0 0,0 0 0 0 0,0 0-1 0 0,13 3 1 0 0,93 18 81 0 0,-39-9-40 0 0,8 2 20 0 0,129 9 0 0 0,33-3-64 0 0,-106-9 0 0 0,59 10 0 0 0,-39 0 0 0 0,-31-4 0 0 0,483 20 117 0 0,-215-61-99 0 0,-142 3 39 0 0,-33 16-57 0 0,-117 3 11 0 0,230 16 47 0 0,-2 0-63 0 0,-81-32 5 0 0,-35 0 0 0 0,-87 14 0 0 0,60-2 0 0 0,279-30 53 0 0,-250 19-42 0 0,-109 9-11 0 0,227 7 0 0 0,-286 0 0 0 0,22 0 0 0 0,0 4 0 0 0,98 21 0 0 0,-122-19 0 0 0,1-3 0 0 0,0-1 0 0 0,60-4 0 0 0,-63 0 0 0 0,67 3 2 0 0,28 0-8 0 0,-107-4 25 0 0,-1-2 0 0 0,41-7 0 0 0,-59 7-9 0 0,-1-1-1 0 0,1-1 0 0 0,-1 0 0 0 0,-1 0 0 0 0,1-1 0 0 0,-1 0 0 0 0,0-1 1 0 0,0-1-1 0 0,-1 1 0 0 0,0-2 0 0 0,0 1 0 0 0,-1-2 0 0 0,10-11 0 0 0,-4-1 12 0 0,0-1 0 0 0,-1-1 0 0 0,19-45 0 0 0,-8 15-19 0 0,-13 27 8 0 0,-1 0 1 0 0,-1-1 0 0 0,-2 0 0 0 0,-1 0 0 0 0,5-38-1 0 0,5-147 43 0 0,-16 201-53 0 0,0-9 8 0 0,-2 0 0 0 0,1 0 0 0 0,-2 0 0 0 0,-1 0 0 0 0,-1 0 0 0 0,0 1 0 0 0,-12-31 0 0 0,11 39-3 0 0,0 0 0 0 0,-1 0 0 0 0,-1 0 0 0 0,0 1 0 0 0,0 0 0 0 0,-1 0 0 0 0,-1 1-1 0 0,1 0 1 0 0,-2 1 0 0 0,1-1 0 0 0,-2 2 0 0 0,-21-15 0 0 0,-17-4 11 0 0,-1 2 0 0 0,-1 3 0 0 0,-97-29 0 0 0,80 31-241 0 0,-131-21 1 0 0,150 36-15 0 0,1 1 1 0 0,-1 3 0 0 0,-80 7-1 0 0,31 7-2518 0 0,34-3-3672 0 0,10 1-1334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0:22.287"/>
    </inkml:context>
    <inkml:brush xml:id="br0">
      <inkml:brushProperty name="width" value="0.1" units="cm"/>
      <inkml:brushProperty name="height" value="0.1" units="cm"/>
      <inkml:brushProperty name="color" value="#66CC00"/>
    </inkml:brush>
  </inkml:definitions>
  <inkml:trace contextRef="#ctx0" brushRef="#br0">1684 1377 919 0 0,'-10'0'-123'0'0,"7"-1"698"0"0,0 1 0 0 0,0 0 1 0 0,0 0-1 0 0,0 0 0 0 0,0 1 0 0 0,0-1 0 0 0,0 1 0 0 0,-5 1 0 0 0,7-1-482 0 0,0-1 0 0 0,0 1-1 0 0,0 0 1 0 0,0 0-1 0 0,0 0 1 0 0,0 0 0 0 0,1 0-1 0 0,-1 0 1 0 0,0 0 0 0 0,0 0-1 0 0,1 0 1 0 0,-1 0-1 0 0,1 1 1 0 0,-1-1 0 0 0,1 0-1 0 0,-1 0 1 0 0,1 0 0 0 0,0 1-1 0 0,0-1 1 0 0,-1 0 0 0 0,1 1-1 0 0,0-1 1 0 0,0 0-1 0 0,0 0 1 0 0,1 2 0 0 0,-1 8 252 0 0,0-1-1 0 0,4 17 1 0 0,-4-26-285 0 0,1 0 0 0 0,-1 0 0 0 0,1 0 0 0 0,-1 0 0 0 0,1-1 0 0 0,-1 1 0 0 0,1 0-1 0 0,0 0 1 0 0,-1-1 0 0 0,1 1 0 0 0,0 0 0 0 0,0-1 0 0 0,0 1 0 0 0,0-1 0 0 0,-1 1-1 0 0,1-1 1 0 0,0 1 0 0 0,0-1 0 0 0,0 0 0 0 0,0 1 0 0 0,0-1 0 0 0,0 0 0 0 0,0 0 0 0 0,0 0-1 0 0,0 0 1 0 0,0 0 0 0 0,0 0 0 0 0,0 0 0 0 0,0 0 0 0 0,0 0 0 0 0,0 0 0 0 0,2-1-1 0 0,2 0 349 0 0,0 1-1 0 0,1-2 1 0 0,-1 1-1 0 0,10-4 1 0 0,51-31 1771 0 0,-29 15-1541 0 0,-25 14-448 0 0,1 0-1 0 0,-1-1 1 0 0,-1 0 0 0 0,1-1 0 0 0,17-17 0 0 0,-25 20-52 0 0,0 0 1 0 0,0-1 0 0 0,5-10 0 0 0,9-16 336 0 0,4 8-184 0 0,-17 20-259 0 0,0 0 1 0 0,-1 1-1 0 0,0-2 1 0 0,0 1-1 0 0,0 0 1 0 0,-1-1-1 0 0,1 1 1 0 0,-1-1-1 0 0,-1 0 1 0 0,3-7-1 0 0,-4 7 38 0 0,0-1 0 0 0,-1 0 0 0 0,1 0 0 0 0,-1 0-1 0 0,-1 1 1 0 0,1-1 0 0 0,-1 0 0 0 0,-3-11 0 0 0,-3-1 259 0 0,-12-30 0 0 0,13 38-270 0 0,1-1 1 0 0,0 0-1 0 0,1 0 0 0 0,0 0 0 0 0,1-1 0 0 0,0 1 0 0 0,-1-22 0 0 0,11-58 372 0 0,-1-5 105 0 0,-6 85-493 0 0,-1 0 0 0 0,0 0 0 0 0,-1 0 0 0 0,0 0-1 0 0,-1 0 1 0 0,-5-12 0 0 0,4 13-10 0 0,-27-81 426 0 0,27 77-344 0 0,0 0 1 0 0,1-1-1 0 0,1 1 1 0 0,0-19-1 0 0,2 4 54 0 0,-6-43-1 0 0,4 61-148 0 0,0-1-1 0 0,-1 1 1 0 0,-1 0 0 0 0,0 0-1 0 0,-1 0 1 0 0,-6-11 0 0 0,-6-13 36 0 0,12 25-31 0 0,0 0 0 0 0,0 1 0 0 0,-1 0 0 0 0,-14-18 0 0 0,10 16-19 0 0,-1 1 0 0 0,-1 1 0 0 0,0-1-1 0 0,0 2 1 0 0,-1 0 0 0 0,0 0 0 0 0,-1 1 0 0 0,0 1 0 0 0,0 0-1 0 0,-30-9 1 0 0,15 8-6 0 0,0 2 0 0 0,0 1 0 0 0,0 2 0 0 0,0 0 0 0 0,-50 3 0 0 0,39 4 0 0 0,1 1 0 0 0,0 1 0 0 0,-63 20 0 0 0,64-15 0 0 0,-1-1 0 0 0,-1-3 0 0 0,-55 4 0 0 0,-289 47 0 0 0,269-28 0 0 0,99-27 0 0 0,-1 1 0 0 0,1 0 0 0 0,0 2 0 0 0,1-1 0 0 0,-1 2 0 0 0,1 0 0 0 0,0 1 0 0 0,1 1 0 0 0,0 0 0 0 0,0 1 0 0 0,1 0 0 0 0,0 1 0 0 0,-21 23 0 0 0,18-12 0 0 0,1-1 0 0 0,0 2 0 0 0,2 0 0 0 0,1 0 0 0 0,-12 32 0 0 0,-36 129 0 0 0,46-129 29 0 0,-10 30-191 0 0,-4 12-3642 0 0,19-61-3507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0:51.685"/>
    </inkml:context>
    <inkml:brush xml:id="br0">
      <inkml:brushProperty name="width" value="0.1" units="cm"/>
      <inkml:brushProperty name="height" value="0.1" units="cm"/>
      <inkml:brushProperty name="color" value="#66CC00"/>
    </inkml:brush>
  </inkml:definitions>
  <inkml:trace contextRef="#ctx0" brushRef="#br0">7236 1484 3567 0 0,'29'-30'595'0'0,"4"12"264"0"0,-23 12-768 0 0,15-10-37 0 0,-23 15 8 0 0,-1 1 0 0 0,0-1 0 0 0,0 0 0 0 0,-1 0 0 0 0,1 0 0 0 0,0 0 0 0 0,0 0 0 0 0,0 0 0 0 0,0 0 0 0 0,-1 0 0 0 0,1 0 0 0 0,-1-1 0 0 0,1 1 0 0 0,-1 0 0 0 0,1 0 0 0 0,-1-1 0 0 0,1-1 0 0 0,-2 1 93 0 0,1 1 0 0 0,-1-1 0 0 0,1 0 1 0 0,-1 1-1 0 0,0 0 0 0 0,1-1 0 0 0,-1 1 0 0 0,0-1 0 0 0,0 1 0 0 0,0 0 0 0 0,0 0 0 0 0,0 0 0 0 0,-1-1 1 0 0,1 1-1 0 0,0 0 0 0 0,0 1 0 0 0,-1-1 0 0 0,1 0 0 0 0,-3-1 0 0 0,-10-9 756 0 0,12 8-776 0 0,-1 1 0 0 0,1-1 0 0 0,-1 1 0 0 0,0 0 1 0 0,1-1-1 0 0,-1 1 0 0 0,0 1 0 0 0,-1-1 0 0 0,1 0 0 0 0,0 1 0 0 0,0 0 0 0 0,-1-1 0 0 0,1 1 0 0 0,-1 1 0 0 0,1-1 0 0 0,-1 0 0 0 0,1 1 0 0 0,-1 0 0 0 0,1 0 0 0 0,-1 0 0 0 0,1 0 0 0 0,-1 0 0 0 0,1 1 0 0 0,-6 1 0 0 0,6-2-78 0 0,-1 1 0 0 0,0-1 0 0 0,1 0 0 0 0,-1 0 0 0 0,0 0 0 0 0,1-1 0 0 0,-5 0 0 0 0,-18-2 391 0 0,-34 4 809 0 0,43-1-945 0 0,0 0-1 0 0,-33 4 1 0 0,-103 24 371 0 0,131-25-490 0 0,1-2 1 0 0,-1 0-1 0 0,-40-4 1 0 0,26 0 165 0 0,-43 5 379 0 0,-4-1-198 0 0,9-10-287 0 0,48 4 78 0 0,-44-1-1 0 0,24 2-55 0 0,36 2-238 0 0,0 1 0 0 0,0 0 0 0 0,-1 1 0 0 0,-12 1 0 0 0,0 1 10 0 0,-1-1 0 0 0,0-1 0 0 0,-45-7 0 0 0,34 5 6 0 0,0 1 1 0 0,-44 5-1 0 0,57-2-25 0 0,-56 12-16 0 0,-104 23 439 0 0,129-24-367 0 0,29-7 8 0 0,1-1 0 0 0,-1-1 0 0 0,0-1 0 0 0,0-1 1 0 0,0-1-1 0 0,0-1 0 0 0,-34-4 0 0 0,-203-17 850 0 0,209 19-935 0 0,-33-4 20 0 0,38 2 180 0 0,-81 4-1 0 0,80 4-145 0 0,-29 3-23 0 0,-108-4-1 0 0,-73-8 113 0 0,-40 32 31 0 0,-130-25-42 0 0,352-3-45 0 0,-127 14 1 0 0,195-12-95 0 0,-52 1 72 0 0,-104-8 0 0 0,0-12 0 0 0,102 11-27 0 0,-19 0 68 0 0,-91 6 0 0 0,-67-4-72 0 0,-34-15 12 0 0,122 25 2 0 0,2 0 18 0 0,-105 0-62 0 0,144 0-11 0 0,-32 6 0 0 0,107-9 0 0 0,-32-1 0 0 0,54 0 0 0 0,1 0 0 0 0,-1 1 0 0 0,0 0 0 0 0,1 1 0 0 0,-20 6 0 0 0,16-4 0 0 0,-1 0 0 0 0,-22 2 0 0 0,-26-1-2 0 0,-52 7 68 0 0,-96 7-66 0 0,189-19 11 0 0,0-1-1 0 0,1-1 1 0 0,-1-1 0 0 0,-33-7-1 0 0,22 2 2 0 0,-24-7 62 0 0,34 6-58 0 0,5 2-4 0 0,0 0 1 0 0,-25-14-1 0 0,38 16 12 0 0,1 0 0 0 0,-1 0 0 0 0,1-1 0 0 0,0 0 0 0 0,0 0 0 0 0,1 0-1 0 0,0-1 1 0 0,0 0 0 0 0,0 0 0 0 0,0 0 0 0 0,1-1 0 0 0,0 1 0 0 0,0-1 0 0 0,-2-8 0 0 0,-8-19 97 0 0,2 0 0 0 0,1-1 0 0 0,2 0 0 0 0,1-1 0 0 0,2 0-1 0 0,-2-47 1 0 0,6 47-66 0 0,-3-76 40 0 0,3 54-47 0 0,2-33 21 0 0,0 40-40 0 0,-2 1 1 0 0,-3-1-1 0 0,-16-76 0 0 0,-7-72 57 0 0,26 159-59 0 0,-1 11-9 0 0,1-1 0 0 0,2 1 0 0 0,1-1 0 0 0,7-42 0 0 0,-7 71-19 0 0,-1 0 1 0 0,0 0-1 0 0,0 1 1 0 0,1-1-1 0 0,-1 0 0 0 0,0 0 1 0 0,1 0-1 0 0,-1 1 0 0 0,1-1 1 0 0,-1 0-1 0 0,1 0 1 0 0,-1 1-1 0 0,1-1 0 0 0,0 0 1 0 0,-1 1-1 0 0,1-1 0 0 0,0 1 1 0 0,0-1-1 0 0,-1 1 1 0 0,1-1-1 0 0,0 1 0 0 0,0 0 1 0 0,0-1-1 0 0,-1 1 0 0 0,1 0 1 0 0,0 0-1 0 0,0-1 1 0 0,0 1-1 0 0,0 0 0 0 0,0 0 1 0 0,0 0-1 0 0,0 0 0 0 0,-1 0 1 0 0,1 0-1 0 0,0 0 1 0 0,0 1-1 0 0,0-1 0 0 0,0 0 1 0 0,0 0-1 0 0,1 1 0 0 0,6 2-8 0 0,0 0-1 0 0,0 1 0 0 0,12 7 0 0 0,-4-2 3 0 0,2-1 7 0 0,31 14 0 0 0,84 25 0 0 0,-13-11-12 0 0,40 9-21 0 0,-120-36 27 0 0,1-1-1 0 0,43 2 1 0 0,-12-8 6 0 0,0-2 0 0 0,0-4 0 0 0,0-2 0 0 0,81-19 0 0 0,300-31 0 0 0,-277 41 0 0 0,-103 10 0 0 0,102 6 0 0 0,72 20 0 0 0,3-1 0 0 0,252 27 0 0 0,306 14-64 0 0,-611-60 64 0 0,137 9 0 0 0,164 24 0 0 0,-234-24 0 0 0,155 0 0 0 0,-2-19-52 0 0,-258 6 40 0 0,49-7 12 0 0,99 0 0 0 0,205 53-208 0 0,-305 5 68 0 0,-69-14 64 0 0,-96-24 35 0 0,-1 2 0 0 0,-1 2 0 0 0,0 1 0 0 0,-1 3-1 0 0,0 1 1 0 0,44 30 0 0 0,-72-42 17 0 0,0 1-1 0 0,0 0 1 0 0,18 19 0 0 0,-26-23 16 0 0,1 0 0 0 0,-1 0-1 0 0,-1 0 1 0 0,1 1 0 0 0,0-1 0 0 0,-1 1 0 0 0,0-1 0 0 0,0 1 0 0 0,-1 0 0 0 0,1-1 0 0 0,-1 1 0 0 0,0 0 0 0 0,1 10-1 0 0,-2 0-7 0 0,-1 0 0 0 0,0 0-1 0 0,-1 0 1 0 0,-1 0-1 0 0,0 0 1 0 0,-9 22 0 0 0,-40 84-60 0 0,31-74 69 0 0,13-30-11 0 0,-119 255 69 0 0,84-189-507 0 0,-66 94 0 0 0,13-31-4222 0 0,75-113 1086 0 0,-20 32-3867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1:09.841"/>
    </inkml:context>
    <inkml:brush xml:id="br0">
      <inkml:brushProperty name="width" value="0.1" units="cm"/>
      <inkml:brushProperty name="height" value="0.1" units="cm"/>
      <inkml:brushProperty name="color" value="#66CC00"/>
    </inkml:brush>
  </inkml:definitions>
  <inkml:trace contextRef="#ctx0" brushRef="#br0">6615 1534 455 0 0,'2'0'103'0'0,"-1"-1"-1"0"0,0 0 0 0 0,1-1 0 0 0,-1 1 1 0 0,0 0-1 0 0,0 0 0 0 0,0 0 0 0 0,0-1 0 0 0,0 1 1 0 0,0-1-1 0 0,0 1 0 0 0,-1-1 0 0 0,1 1 1 0 0,0-1-1 0 0,-1 1 0 0 0,1-1 0 0 0,-1 1 0 0 0,0-1 1 0 0,1 0-1 0 0,-1 1 0 0 0,0-1 0 0 0,0 0 1 0 0,0 1-1 0 0,0-1 0 0 0,0 0 0 0 0,-1-1 0 0 0,1 1 126 0 0,-1 1 0 0 0,1 0 0 0 0,-1 0 0 0 0,0 0 0 0 0,1 0 0 0 0,-1-1 0 0 0,0 1 0 0 0,0 0 0 0 0,1 0 0 0 0,-1 0 0 0 0,0 0 0 0 0,-1 0 0 0 0,1 1-116 0 0,0 0-1 0 0,0 0 1 0 0,0 0 0 0 0,0 0 0 0 0,1 1 0 0 0,-1-1-1 0 0,0 0 1 0 0,0 1 0 0 0,0-1 0 0 0,1 1 0 0 0,-1-1 0 0 0,0 1-1 0 0,1-1 1 0 0,-1 1 0 0 0,0-1 0 0 0,1 1 0 0 0,-1 0-1 0 0,-11 8 655 0 0,-1 0 0 0 0,1-1 0 0 0,-22 9 0 0 0,18-11-169 0 0,-1-2-1 0 0,0 0 1 0 0,0-1-1 0 0,0 0 1 0 0,-28 0-1 0 0,-15 2 441 0 0,37-2-645 0 0,8-2-65 0 0,0 1-1 0 0,1 1 0 0 0,-23 7 1 0 0,20-4-140 0 0,0-1 0 0 0,0-1 0 0 0,-1 0 0 0 0,0-1 1 0 0,0-1-1 0 0,0 0 0 0 0,0-2 0 0 0,0 0 1 0 0,0-1-1 0 0,0-1 0 0 0,-31-7 0 0 0,-32-15 653 0 0,68 22-665 0 0,-1 1 0 0 0,0 0-1 0 0,-25 1 1 0 0,21 1 18 0 0,-28-3 1 0 0,12-1 331 0 0,-50 3 0 0 0,35 1-317 0 0,-64-9 505 0 0,0 1-525 0 0,-27-4 11 0 0,119 11-174 0 0,0 0 1 0 0,-31 7-1 0 0,32-4 18 0 0,0-1-1 0 0,0-1 0 0 0,0 0 1 0 0,-28-4-1 0 0,39 3-12 0 0,-1 0-1 0 0,0 1 1 0 0,-13 3 0 0 0,-9 0 36 0 0,27-3-46 0 0,-22 1 92 0 0,-36 8-1 0 0,20-3-41 0 0,0-2-1 0 0,0-1 1 0 0,-1-3 0 0 0,-64-5-1 0 0,-31-6 55 0 0,73 5-104 0 0,35 2 2 0 0,-48 0 0 0 0,64 4-22 0 0,-33 1 0 0 0,-76 14 0 0 0,38-3 0 0 0,37-7 0 0 0,-23 1 37 0 0,-96-1 1 0 0,18 1 90 0 0,87-6-73 0 0,-49-1 82 0 0,35-8 40 0 0,43 4-100 0 0,0 1 1 0 0,-34 2-1 0 0,29 1 13 0 0,0-2 1 0 0,-64-10-1 0 0,57 5-35 0 0,-63-1-1 0 0,48 6 13 0 0,27 0-36 0 0,-43 4-1 0 0,-143 14 25 0 0,150-12-46 0 0,44-2-6 0 0,-239 9 134 0 0,50 4 3 0 0,61-2-28 0 0,-39-13 17 0 0,2 0-2 0 0,72 16-127 0 0,-4-1 0 0 0,99-13 12 0 0,1 1-1 0 0,-35 9 1 0 0,19-3 6 0 0,-30 4-12 0 0,-97 6-1 0 0,133-17-5 0 0,0-2 0 0 0,0-1 0 0 0,0-1 0 0 0,-50-10 0 0 0,78 10 19 0 0,0 0-1 0 0,0 0 1 0 0,0 0 0 0 0,1-1 0 0 0,-1 0-1 0 0,0 0 1 0 0,1 0 0 0 0,0 0-1 0 0,0-1 1 0 0,0 1 0 0 0,0-1 0 0 0,0 0-1 0 0,1 0 1 0 0,0-1 0 0 0,-5-7-1 0 0,-7-9 31 0 0,-1 3 25 0 0,8 9-45 0 0,0-1-1 0 0,1 0 1 0 0,-7-12-1 0 0,2 1 24 0 0,-1 1 0 0 0,-1 0 0 0 0,0 1 0 0 0,-33-32 0 0 0,42 45-45 0 0,0-1-1 0 0,0 1 1 0 0,0-1-1 0 0,1 0 1 0 0,0-1-1 0 0,1 1 1 0 0,-1-1-1 0 0,1 1 1 0 0,1-1-1 0 0,-1 0 1 0 0,-1-14-1 0 0,-4-9 3 0 0,-7-19 30 0 0,-2 0 0 0 0,-31-62 0 0 0,32 81-21 0 0,2-1 1 0 0,0-1-1 0 0,3-1 0 0 0,0 1 0 0 0,3-1 1 0 0,-7-48-1 0 0,12 32-18 0 0,7-91 0 0 0,-3 120 0 0 0,0 11 0 0 0,0 0 0 0 0,1 0 0 0 0,1 0 0 0 0,-1 0 0 0 0,1 1 0 0 0,1-1 0 0 0,0 1 0 0 0,0 0 0 0 0,1 0 0 0 0,0 0 0 0 0,10-12 0 0 0,0 2 0 0 0,1 1 0 0 0,1 1 0 0 0,32-26 0 0 0,-40 36 0 0 0,93-70 0 0 0,-84 65 0 0 0,0 1 0 0 0,1 1 0 0 0,40-15 0 0 0,261-72 0 0 0,-206 70 0 0 0,-42 9 0 0 0,1 3 0 0 0,95-8 0 0 0,66 27 0 0 0,-152 0 0 0 0,103-7 0 0 0,-50-11 0 0 0,-48 3 0 0 0,143 1 0 0 0,-211 11 0 0 0,206 0 0 0 0,77-19 0 0 0,-37 29 0 0 0,-43 2 0 0 0,-68-15 0 0 0,121 2 0 0 0,-130 12 0 0 0,22 0 0 0 0,-147-11 0 0 0,232-1 0 0 0,26 6 0 0 0,-120 1 0 0 0,-80-8 0 0 0,81-13 0 0 0,-66 4 0 0 0,-53 9 0 0 0,0 2 0 0 0,49 6 0 0 0,-26-2 0 0 0,28 3 0 0 0,148 5 0 0 0,45-20 0 0 0,-280 7 0 0 0,196 7 0 0 0,-168-3 0 0 0,42 11 0 0 0,-57-12 0 0 0,18 7 0 0 0,0 0 0 0 0,56 26 0 0 0,62 42 0 0 0,-136-69 0 0 0,-11-6 0 0 0,-1 0 0 0 0,0 1 0 0 0,0 0 0 0 0,-1-1 0 0 0,1 1 0 0 0,-1 1 0 0 0,0-1 0 0 0,0 1 0 0 0,0-1 0 0 0,4 8 0 0 0,-3-3 0 0 0,-1 0 0 0 0,0 0 0 0 0,0 0 0 0 0,-1 1 0 0 0,4 15 0 0 0,-2 7 0 0 0,-2-1 0 0 0,0 62 0 0 0,-3-74 0 0 0,6 74 0 0 0,-3-59 0 0 0,-1 45 0 0 0,-23 257 0 0 0,18-291 0 0 0,-1 0 0 0 0,-3 0 0 0 0,-18 66 0 0 0,14-75-32 0 0,-2-1 0 0 0,-32 62 0 0 0,5-24-634 0 0,-21 42-2364 0 0,42-74 1458 0 0,1 0-248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44.816"/>
    </inkml:context>
    <inkml:brush xml:id="br0">
      <inkml:brushProperty name="width" value="0.1" units="cm"/>
      <inkml:brushProperty name="height" value="0.1" units="cm"/>
      <inkml:brushProperty name="color" value="#E71224"/>
    </inkml:brush>
  </inkml:definitions>
  <inkml:trace contextRef="#ctx0" brushRef="#br0">1156 93 1839 0 0,'0'-10'-131'0'0,"1"10"199"0"0,-1-1-1 0 0,0 1 0 0 0,0-1 0 0 0,0 0 1 0 0,0 1-1 0 0,0-1 0 0 0,0 1 0 0 0,0-1 1 0 0,0 1-1 0 0,0-1 0 0 0,0 1 0 0 0,0-1 0 0 0,0 0 1 0 0,0 1-1 0 0,0-1 0 0 0,0 1 0 0 0,-1-1 1 0 0,1 1-1 0 0,0-1 0 0 0,0 1 0 0 0,-1-1 1 0 0,1 1-1 0 0,0-1 0 0 0,-1 1 0 0 0,1-1 0 0 0,0 1 1 0 0,-1 0-1 0 0,1-1 0 0 0,-1 1 0 0 0,1 0 1 0 0,-1-1-1 0 0,1 1 0 0 0,-1 0 0 0 0,1-1 1 0 0,-1 1-1 0 0,1 0 0 0 0,-1 0 0 0 0,1 0 1 0 0,-1-1-1 0 0,1 1 0 0 0,-1 0 0 0 0,-1 0 0 0 0,-13-5 640 0 0,-23-12-1 0 0,27 12-154 0 0,1 0 0 0 0,-1 1 0 0 0,0 0 0 0 0,-22-4-1 0 0,-182-5 771 0 0,98 10-960 0 0,-406 6 849 0 0,406 12-1535 0 0,74-6 101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6:29.331"/>
    </inkml:context>
    <inkml:brush xml:id="br0">
      <inkml:brushProperty name="width" value="0.1" units="cm"/>
      <inkml:brushProperty name="height" value="0.1" units="cm"/>
      <inkml:brushProperty name="color" value="#F4F91B"/>
    </inkml:brush>
  </inkml:definitions>
  <inkml:trace contextRef="#ctx0" brushRef="#br0">659 106 1839 0 0,'0'1'3'0'0,"0"-1"0"0"0,0 0 0 0 0,0 1 0 0 0,0-1 0 0 0,0 0 0 0 0,0 0-1 0 0,0 1 1 0 0,-1-1 0 0 0,1 0 0 0 0,0 1 0 0 0,0-1 0 0 0,0 0-1 0 0,0 0 1 0 0,0 1 0 0 0,0-1 0 0 0,-1 0 0 0 0,1 0 0 0 0,0 0-1 0 0,0 1 1 0 0,0-1 0 0 0,-1 0 0 0 0,1 0 0 0 0,0 0 0 0 0,0 1-1 0 0,-1-1 1 0 0,1 0 0 0 0,0 0 0 0 0,0 0 0 0 0,-1 0 0 0 0,1 0-1 0 0,0 0 1 0 0,-1 0 0 0 0,1 0 0 0 0,0 0 0 0 0,0 1 0 0 0,-1-1-1 0 0,1 0 1 0 0,0 0 0 0 0,-1 0 0 0 0,1-1 0 0 0,0 1 0 0 0,0 0 0 0 0,-1 0-1 0 0,1 0 1 0 0,0 0 0 0 0,0 0 0 0 0,-1 0 0 0 0,1 0 0 0 0,0 0-1 0 0,0-1 1 0 0,-1 1 0 0 0,1 0 0 0 0,0 0 0 0 0,0 0 0 0 0,-1-1-1 0 0,-12-15 2137 0 0,12 15-1747 0 0,1 0-228 0 0,-1 0-1 0 0,0 0 1 0 0,1 0 0 0 0,-1 0 0 0 0,1 0-1 0 0,-1 0 1 0 0,1 0 0 0 0,0 0 0 0 0,-1 0-1 0 0,1 0 1 0 0,0 0 0 0 0,0 0 0 0 0,0 0-1 0 0,-1-2 1 0 0,2 3-97 0 0,-1-1 0 0 0,0 1 0 0 0,1-1 0 0 0,-1 1-1 0 0,1-1 1 0 0,-1 1 0 0 0,1-1 0 0 0,-1 1 0 0 0,1-1 0 0 0,-1 1 0 0 0,1 0 0 0 0,-1-1-1 0 0,1 1 1 0 0,0 0 0 0 0,-1-1 0 0 0,1 1 0 0 0,-1 0 0 0 0,1 0 0 0 0,0 0 0 0 0,-1 0-1 0 0,1-1 1 0 0,0 1 0 0 0,-1 0 0 0 0,1 0 0 0 0,0 0 0 0 0,-1 0 0 0 0,1 0 0 0 0,0 1-1 0 0,0-1 1 0 0,6-1 80 0 0,0-1 0 0 0,0 1 0 0 0,-1-1 0 0 0,1-1 0 0 0,-1 1-1 0 0,13-8 1 0 0,-5 3 67 0 0,14-7 421 0 0,-22 10-490 0 0,0 1 1 0 0,1 0-1 0 0,-1 0 0 0 0,1 0 0 0 0,0 1 1 0 0,0 0-1 0 0,0 0 0 0 0,13-1 0 0 0,25 0 173 0 0,0 3-1 0 0,74 8 0 0 0,-78-3-302 0 0,-26-4-3 0 0,1 0 1 0 0,-1 2-1 0 0,29 8 0 0 0,-40-9 12 0 0,0 0 0 0 0,0 0 0 0 0,0 1-1 0 0,-1 0 1 0 0,1-1 0 0 0,-1 2 0 0 0,1-1 0 0 0,-1 0-1 0 0,0 1 1 0 0,-1-1 0 0 0,1 1 0 0 0,-1 0 0 0 0,1 0-1 0 0,-1 0 1 0 0,0 0 0 0 0,0 0 0 0 0,-1 0-1 0 0,2 7 1 0 0,3 8 92 0 0,-2 1 0 0 0,4 34 0 0 0,-2 42 31 0 0,-12 190 0 0 0,-6-169-59 0 0,4-52-10 0 0,-9 179 252 0 0,-6 114-252 0 0,1-9-18 0 0,20-44 193 0 0,1-10 4 0 0,-27-1-128 0 0,4-81-45 0 0,0-11 68 0 0,2-27 45 0 0,0 129 142 0 0,6-132-174 0 0,-6 109 15 0 0,21-66 84 0 0,1-146-153 0 0,11 113 150 0 0,0 1-65 0 0,-3 203 16 0 0,-20 103-84 0 0,10-350-128 0 0,1-111 46 0 0,-7 47-1 0 0,1-12 54 0 0,-1 28 17 0 0,0-16-1 0 0,5 148 0 0 0,4-205-115 0 0,14 117 0 0 0,0-6 12 0 0,-5-29 40 0 0,1 13-26 0 0,-3 130-1 0 0,-6-98-12 0 0,3 3 4 0 0,3 149 30 0 0,33 193-47 0 0,-38-468 0 0 0,11 240 0 0 0,-12-171 11 0 0,0-41 1 0 0,9 180 29 0 0,0 8-4 0 0,-5-47-10 0 0,-2-9-27 0 0,0-77 17 0 0,-3-55-1 0 0,2 0 0 0 0,10 54-1 0 0,22 153-15 0 0,-5-61 0 0 0,-1-19 0 0 0,-21-55 67 0 0,-10 178 0 0 0,1-292-62 0 0,-2 60 89 0 0,-1 59 53 0 0,6 51-71 0 0,0-126-258 0 0,-2 0-1 0 0,-3-1 0 0 0,-9 55 1 0 0,-15 75 477 0 0,-7 34 388 0 0,8-118-683 0 0,5-20 0 0 0,13-39 8 0 0,-2 9 32 0 0,-3-1 0 0 0,-26 68 0 0 0,31-96-12 0 0,4-6-15 0 0,-2 0-1 0 0,1 0 1 0 0,-1-1-1 0 0,-1 0 1 0 0,0 0-1 0 0,-1-1 1 0 0,-9 11-1 0 0,3-4 27 0 0,0 2 0 0 0,0 0 0 0 0,2 0 0 0 0,0 1 0 0 0,-17 42-1 0 0,-13 24 61 0 0,32-69-65 0 0,-1-1 0 0 0,-1 0 0 0 0,0 0-1 0 0,-1-1 1 0 0,0-1 0 0 0,-1-1 0 0 0,-1 1-1 0 0,0-2 1 0 0,-1 0 0 0 0,0-1 0 0 0,-1-1 0 0 0,0 0-1 0 0,0-2 1 0 0,-1 0 0 0 0,0 0 0 0 0,-1-2-1 0 0,-30 7 1 0 0,-127 21 634 0 0,-104 24-1733 0 0,229-45-668 0 0,2-3-4989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6:32.955"/>
    </inkml:context>
    <inkml:brush xml:id="br0">
      <inkml:brushProperty name="width" value="0.1" units="cm"/>
      <inkml:brushProperty name="height" value="0.1" units="cm"/>
      <inkml:brushProperty name="color" value="#F4F91B"/>
    </inkml:brush>
  </inkml:definitions>
  <inkml:trace contextRef="#ctx0" brushRef="#br0">111 4 2671 0 0,'-4'-1'63'0'0,"-1"0"0"0"0,1 0 0 0 0,-1 1-1 0 0,1 0 1 0 0,-1 0 0 0 0,1 0 0 0 0,-1 0-1 0 0,1 1 1 0 0,-8 1 0 0 0,7-1 72 0 0,1 0-1 0 0,-1 0 1 0 0,0-1 0 0 0,0 1 0 0 0,1-1-1 0 0,-1-1 1 0 0,-8 0 0 0 0,3 1 1038 0 0,7 0-267 0 0,9 0-520 0 0,13 6-271 0 0,-17-5-71 0 0,0 0 0 0 0,1 0 1 0 0,-1 0-1 0 0,1-1 0 0 0,-1 1 0 0 0,1 0 0 0 0,3 0 0 0 0,49 5 466 0 0,-14-1-472 0 0,-29-4-34 0 0,0 0 1 0 0,0 1-1 0 0,0 0 1 0 0,13 4-1 0 0,-20-4 39 0 0,0 0 1 0 0,0 0-1 0 0,0 1 1 0 0,-1-1-1 0 0,1 1 1 0 0,-1 0-1 0 0,0 0 0 0 0,0 1 1 0 0,0-1-1 0 0,0 1 1 0 0,0 0-1 0 0,2 4 1 0 0,16 14 303 0 0,-19-20-327 0 0,0 1-1 0 0,0 0 0 0 0,0-1 0 0 0,0 2 0 0 0,-1-1 0 0 0,1 0 0 0 0,-1 0 1 0 0,3 5-1 0 0,3 10 0 0 0,-1 0 0 0 0,0 1 0 0 0,-1 0 0 0 0,-1 0 0 0 0,-1 0 0 0 0,2 24 0 0 0,-1 118 38 0 0,-5-117 27 0 0,1 59 91 0 0,0 59 98 0 0,1-52 47 0 0,1 328 986 0 0,-1-352-1156 0 0,11 801 1034 0 0,-13-861-1122 0 0,-1 109 284 0 0,25 190 1 0 0,20 3-205 0 0,18 110 49 0 0,-14 49 55 0 0,-47-123-204 0 0,-3-167 120 0 0,14 77 146 0 0,-2-87-247 0 0,-6-102-12 0 0,0 166-45 0 0,-21 1 60 0 0,-59 307 0 0 0,28-330-47 0 0,-36 239 290 0 0,23 404 503 0 0,60-836-806 0 0,-2 560 130 0 0,13-22 51 0 0,-10-478-167 0 0,26 394 201 0 0,-7-236-67 0 0,29 120 152 0 0,-16-200-293 0 0,33 222 52 0 0,-54-267-63 0 0,-12 233 0 0 0,-25 66 128 0 0,22-110-124 0 0,20 0-24 0 0,-15-247-53 0 0,-2-1-1 0 0,-13 91 1 0 0,-37 141-245 0 0,20-136 248 0 0,12-69 70 0 0,7-39 0 0 0,-6 81 0 0 0,12 60 51 0 0,7-150-29 0 0,3 0 0 0 0,10 52 1 0 0,-8-80-17 0 0,-1-1 1 0 0,2 0 0 0 0,1 0 0 0 0,0 0 0 0 0,19 29 0 0 0,64 84 27 0 0,-88-129-35 0 0,13 19 3 0 0,-1 0-1 0 0,-1 1 0 0 0,-2 0 1 0 0,0 1-1 0 0,-1 0 0 0 0,-2 1 1 0 0,11 49-1 0 0,-17-61 14 0 0,3 10 72 0 0,-2 0 0 0 0,-1 0 0 0 0,-1 0-1 0 0,0 30 1 0 0,-3-38-29 0 0,-1 0 0 0 0,-1 0 0 0 0,0 0 0 0 0,-1 0 0 0 0,0-1 0 0 0,-2 1 0 0 0,1-1 0 0 0,-10 17 0 0 0,4-9-33 0 0,-6 11 91 0 0,-3-1-42 0 0,18-26-42 0 0,-2-1 1 0 0,1 0-1 0 0,0-1 0 0 0,-1 1 1 0 0,0-1-1 0 0,0 1 0 0 0,-1-1 1 0 0,-10 9-1 0 0,10-10 8 0 0,-11 8 99 0 0,-1-1-1 0 0,-30 16 1 0 0,-4-2 381 0 0,-93 62-1 0 0,89-45-465 0 0,-26 17-394 0 0,22-26-4863 0 0,15-13-875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6:59.490"/>
    </inkml:context>
    <inkml:brush xml:id="br0">
      <inkml:brushProperty name="width" value="0.1" units="cm"/>
      <inkml:brushProperty name="height" value="0.1" units="cm"/>
      <inkml:brushProperty name="color" value="#F4F91B"/>
    </inkml:brush>
  </inkml:definitions>
  <inkml:trace contextRef="#ctx0" brushRef="#br0">2393 70 455 0 0,'0'0'83'0'0,"0"0"-1"0"0,0 0 0 0 0,0-1 1 0 0,0 1-1 0 0,0 0 0 0 0,-1 0 1 0 0,1-1-1 0 0,0 1 0 0 0,0 0 1 0 0,0 0-1 0 0,-1 0 0 0 0,1 0 1 0 0,0-1-1 0 0,0 1 0 0 0,-1 0 1 0 0,1 0-1 0 0,0 0 0 0 0,-1 0 0 0 0,1 0 1 0 0,0 0-1 0 0,0 0 0 0 0,-1 0 1 0 0,1 0-1 0 0,0-1 0 0 0,-1 1 1 0 0,1 0-1 0 0,0 1 0 0 0,0-1 1 0 0,-1 0-1 0 0,1 0 0 0 0,0 0 1 0 0,-1 0-1 0 0,1 0 0 0 0,0 0 1 0 0,0 0-1 0 0,-1 0 0 0 0,1 0 0 0 0,0 1 1 0 0,0-1-1 0 0,-1 0 0 0 0,1 0 1 0 0,0 0-1 0 0,-1 1 0 0 0,-17 8-10 0 0,14-7 170 0 0,2 2-38 0 0,2-4-175 0 0,0 0-1 0 0,0 0 0 0 0,0 0 0 0 0,0 1 0 0 0,0-1 0 0 0,0 0 0 0 0,0 0 0 0 0,0 0 0 0 0,0 0 0 0 0,0 0 0 0 0,0 1 0 0 0,0-1 0 0 0,0 0 0 0 0,0 0 0 0 0,0 0 0 0 0,0 0 0 0 0,0 0 0 0 0,0 0 0 0 0,0 1 0 0 0,0-1 0 0 0,-1 0 0 0 0,1 0 0 0 0,0 0 0 0 0,0 0 0 0 0,0 0 0 0 0,0 0 0 0 0,0 0 0 0 0,0 0 0 0 0,0 1 0 0 0,0-1 0 0 0,-1 0 0 0 0,1 0 0 0 0,0 0 0 0 0,0 0 0 0 0,0 0 0 0 0,0 0 0 0 0,0 0 0 0 0,0 0 0 0 0,-1 0 0 0 0,1 0 0 0 0,0 0 0 0 0,0 0 0 0 0,0 0 0 0 0,0 0 0 0 0,0 0 0 0 0,-1 0 0 0 0,1 0 0 0 0,0 0 0 0 0,0 0 0 0 0,0 0 0 0 0,0 0 1 0 0,0 0-1 0 0,0 0 0 0 0,-1 0 0 0 0,1 0 0 0 0,0-1 0 0 0,0 1 0 0 0,0 0 0 0 0,0 0 0 0 0,0 0 0 0 0,0 0 0 0 0,0 0 0 0 0,-1 0 0 0 0,-5 1 984 0 0,6-1-988 0 0,0 0 1 0 0,0 0-1 0 0,0 0 0 0 0,0 0 0 0 0,0 0 1 0 0,0 1-1 0 0,0-1 0 0 0,0 0 0 0 0,-1 0 0 0 0,1 0 1 0 0,0 0-1 0 0,0 0 0 0 0,0 0 0 0 0,0 0 1 0 0,0 0-1 0 0,-1 0 0 0 0,1 0 0 0 0,0 0 1 0 0,0 1-1 0 0,0-1 0 0 0,0 0 0 0 0,0 0 0 0 0,-1 0 1 0 0,1 0-1 0 0,0 0 0 0 0,0 0 0 0 0,0 0 1 0 0,0 0-1 0 0,-1-1 0 0 0,1 1 0 0 0,0 0 1 0 0,0 0-1 0 0,0 0 0 0 0,0 0 0 0 0,0 0 0 0 0,-1 0 1 0 0,1 0-1 0 0,0 0 0 0 0,0 0 0 0 0,0 0 1 0 0,0 0-1 0 0,0-1 0 0 0,0 1 0 0 0,-1 0 0 0 0,1 0 1 0 0,0 0-1 0 0,0 0 0 0 0,0 0 0 0 0,0 0 1 0 0,0-1-1 0 0,0 1 0 0 0,0 0 0 0 0,0 0 1 0 0,0 0-1 0 0,0 0 0 0 0,0-1 0 0 0,0 1 0 0 0,0 0 1 0 0,0 0-1 0 0,0 0 0 0 0,0-1 250 0 0,0 1-266 0 0,0 0 0 0 0,0 0 0 0 0,0 0 0 0 0,0 0 0 0 0,0 0 0 0 0,0 0 0 0 0,0 0 0 0 0,1 0 0 0 0,-1 0 0 0 0,0-1 0 0 0,0 1 0 0 0,0 0 1 0 0,0 0-1 0 0,0 0 0 0 0,0 0 0 0 0,0 0 0 0 0,0 0 0 0 0,0 0 0 0 0,0 0 0 0 0,0-1 0 0 0,0 1 0 0 0,0 0 0 0 0,0 0 0 0 0,0 0 0 0 0,0 0 0 0 0,0 0 0 0 0,0 0 1 0 0,0 0-1 0 0,0-1 0 0 0,0 1 0 0 0,0 0 0 0 0,0 0 0 0 0,0 0 0 0 0,0 0 0 0 0,0 0 0 0 0,0 0 0 0 0,0 0 0 0 0,0 0 0 0 0,0-1 0 0 0,0 1 0 0 0,0 0 0 0 0,0 0 0 0 0,0 0 1 0 0,0 0-1 0 0,0 0 0 0 0,0 0 0 0 0,-1 0 0 0 0,1 0 0 0 0,0 0 0 0 0,0 0 0 0 0,0-1 0 0 0,0 1 0 0 0,0 0 0 0 0,0 0 0 0 0,0 0 0 0 0,0 0 0 0 0,-1 0 0 0 0,1 0 1 0 0,0 0-1 0 0,0 0 0 0 0,0 0 0 0 0,0 0 0 0 0,0 0 0 0 0,0 0 0 0 0,-1 0 0 0 0,1 0 9 0 0,0 0 1 0 0,-1-1-1 0 0,1 1 0 0 0,0 0 0 0 0,-1 0 1 0 0,1 0-1 0 0,-1-1 0 0 0,1 1 0 0 0,-1 0 1 0 0,1 0-1 0 0,-1 0 0 0 0,1 0 1 0 0,0 0-1 0 0,-1 0 0 0 0,1 0 0 0 0,-1 0 1 0 0,1 0-1 0 0,-1 0 0 0 0,1 0 0 0 0,-1 0 1 0 0,1 0-1 0 0,0 1 0 0 0,-1-1 1 0 0,1 0-1 0 0,-1 0 0 0 0,0 1 0 0 0,-1-1 55 0 0,0 1-1 0 0,0-1 1 0 0,-1 1-1 0 0,1-1 0 0 0,0 1 1 0 0,-1-1-1 0 0,1 0 1 0 0,0 0-1 0 0,-1-1 1 0 0,1 1-1 0 0,-1 0 0 0 0,1-1 1 0 0,0 1-1 0 0,0-1 1 0 0,-1 0-1 0 0,1 0 0 0 0,-3-1 1 0 0,1 0 37 0 0,0 1 0 0 0,0-1 0 0 0,0 1 0 0 0,-1 1 0 0 0,-3-2 0 0 0,-43 10 159 0 0,22-3 180 0 0,19-4-385 0 0,1 0-1 0 0,-1 1 1 0 0,-14 3 0 0 0,-11 3 17 0 0,-1-2 114 0 0,21-3-110 0 0,0 0 1 0 0,-1-1-1 0 0,1-1 1 0 0,-1 0-1 0 0,1-1 1 0 0,-22-3-1 0 0,33 1-19 0 0,0 1-1 0 0,0-1 1 0 0,-1 0 0 0 0,1 0-1 0 0,1 0 1 0 0,-5-3 0 0 0,3 2 21 0 0,1 0 0 0 0,-1 1 1 0 0,0-1-1 0 0,-6-1 0 0 0,-12-3-5 0 0,9 4 2 0 0,0-1 0 0 0,0-1 0 0 0,0 0 0 0 0,-13-8 0 0 0,21 10-41 0 0,0 1-1 0 0,-1-1 0 0 0,-10-1 0 0 0,-5-3 54 0 0,17 6-72 0 0,0 0 0 0 0,-1 0-1 0 0,1 0 1 0 0,-1 1 0 0 0,-8 0 0 0 0,-10-1 28 0 0,-18 4 67 0 0,31-2-108 0 0,-1 0 1 0 0,0 1 0 0 0,1 0 0 0 0,-15 5 0 0 0,-23 4 9 0 0,0-8 93 0 0,36-3-59 0 0,1 1 1 0 0,0 0-1 0 0,-25 5 1 0 0,29-4-36 0 0,-1-1 1 0 0,1 0-1 0 0,-1-1 0 0 0,1 0 1 0 0,-1-1-1 0 0,0 1 0 0 0,1-2 1 0 0,-12-2-1 0 0,-6 0 138 0 0,0-5-106 0 0,24 7-47 0 0,-1 1 0 0 0,0-1-1 0 0,0 1 1 0 0,0 0 0 0 0,0 1 0 0 0,0-1-1 0 0,0 0 1 0 0,-4 0 0 0 0,-1 1 15 0 0,1-1 0 0 0,-1 0 0 0 0,-8-3 0 0 0,-16-3 22 0 0,-45 5 12 0 0,49 3-42 0 0,-12-3 59 0 0,25 1 13 0 0,0 0-1 0 0,-23 3 1 0 0,15 1-99 0 0,-5 1 65 0 0,-30 0 0 0 0,-44 3-49 0 0,-19 4 140 0 0,112-11-85 0 0,0 0 0 0 0,1-1-1 0 0,-1 0 1 0 0,0 0 0 0 0,0-1-1 0 0,-11-4 1 0 0,4 2-4 0 0,-20-5 30 0 0,-1 2 1 0 0,0 1-1 0 0,-38 0 1 0 0,55 5-147 0 0,0 2 1 0 0,0 0-1 0 0,-1 2 0 0 0,2 0 1 0 0,-1 1-1 0 0,0 1 1 0 0,-24 10-1 0 0,-21 11-5011 0 0,32-12-343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7:13.471"/>
    </inkml:context>
    <inkml:brush xml:id="br0">
      <inkml:brushProperty name="width" value="0.1" units="cm"/>
      <inkml:brushProperty name="height" value="0.1" units="cm"/>
      <inkml:brushProperty name="color" value="#F4F91B"/>
    </inkml:brush>
  </inkml:definitions>
  <inkml:trace contextRef="#ctx0" brushRef="#br0">1202 21 455 0 0,'1'-2'161'0'0,"-1"1"0"0"0,1-1 0 0 0,0 1 0 0 0,0-1 0 0 0,0 1 0 0 0,0-1 0 0 0,0 1 0 0 0,1 0-1 0 0,-1 0 1 0 0,0 0 0 0 0,0-1 0 0 0,1 1 0 0 0,-1 0 0 0 0,2 0 0 0 0,20 0 2136 0 0,-22 1-2228 0 0,0 0 0 0 0,0 0 1 0 0,0 0-1 0 0,0 0 1 0 0,0 0-1 0 0,0 0 0 0 0,-1 1 1 0 0,1-1-1 0 0,0 0 1 0 0,0 0-1 0 0,0 1 0 0 0,0-1 1 0 0,-1 0-1 0 0,1 1 1 0 0,0-1-1 0 0,0 1 1 0 0,-1-1-1 0 0,1 1 0 0 0,0-1 1 0 0,-1 1-1 0 0,1 0 1 0 0,0-1-1 0 0,0 3 456 0 0,-27-2 1310 0 0,5 0-1208 0 0,0 1 0 0 0,-26 6 0 0 0,26-4-343 0 0,0 0 0 0 0,-28 0 0 0 0,-3 0 151 0 0,37-2-244 0 0,0-1 0 0 0,-21 0 0 0 0,0-2 223 0 0,0 2-1 0 0,-35 5 1 0 0,-38 2 108 0 0,-49 0 17 0 0,107-2-455 0 0,-88 6 301 0 0,110-13-325 0 0,0-1-1 0 0,0-1 1 0 0,0-2 0 0 0,-29-8 0 0 0,46 10-159 0 0,0 1 0 0 0,1 0 0 0 0,-1 1 0 0 0,0 0 0 0 0,0 1 0 0 0,0 0 0 0 0,0 1 0 0 0,0 0 0 0 0,-21 6 0 0 0,8-2-1061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8:10.677"/>
    </inkml:context>
    <inkml:brush xml:id="br0">
      <inkml:brushProperty name="width" value="0.1" units="cm"/>
      <inkml:brushProperty name="height" value="0.1" units="cm"/>
      <inkml:brushProperty name="color" value="#F4F91B"/>
    </inkml:brush>
  </inkml:definitions>
  <inkml:trace contextRef="#ctx0" brushRef="#br0">852 225 2415 0 0,'3'-3'97'0'0,"-1"0"-1"0"0,0 0 1 0 0,-1 0-1 0 0,1 0 1 0 0,0-1-1 0 0,-1 1 1 0 0,0 0-1 0 0,0-1 1 0 0,0 1-1 0 0,1-4 1 0 0,-1 3 567 0 0,-1 2-585 0 0,1 1-1 0 0,-1-1 1 0 0,0 1 0 0 0,1 0 0 0 0,-1-1 0 0 0,0 1 0 0 0,0-1-1 0 0,0 1 1 0 0,0-1 0 0 0,0 1 0 0 0,-1-1 0 0 0,1 1-1 0 0,0-1 1 0 0,-1 1 0 0 0,1-1 0 0 0,-1 1 0 0 0,1 0 0 0 0,-1-1-1 0 0,0 1 1 0 0,1 0 0 0 0,-1-1 0 0 0,-2-1 0 0 0,0 0 201 0 0,-1 0 1 0 0,0 0-1 0 0,0 0 0 0 0,0 1 1 0 0,-7-4-1 0 0,-9-7 195 0 0,11 7-237 0 0,-14-16 227 0 0,20 19-423 0 0,-1 0-1 0 0,0 0 1 0 0,1 0 0 0 0,-1 1-1 0 0,0 0 1 0 0,0 0-1 0 0,0 0 1 0 0,-1 0 0 0 0,-8-2-1 0 0,-6-3 64 0 0,-4-2-25 0 0,0 2 0 0 0,-1 0-1 0 0,0 2 1 0 0,0 1-1 0 0,-36-2 1 0 0,-14-3 82 0 0,44 6-110 0 0,1 1-1 0 0,0 1 1 0 0,-1 2 0 0 0,1 1-1 0 0,0 2 1 0 0,0 0-1 0 0,0 2 1 0 0,-38 13-1 0 0,55-15-51 0 0,0 1 0 0 0,0 1 0 0 0,-20 11 0 0 0,26-13 0 0 0,-1 1 0 0 0,1 1 0 0 0,0-1 0 0 0,1 1-1 0 0,-1 0 1 0 0,1 0 0 0 0,0 1 0 0 0,1-1 0 0 0,-1 1-1 0 0,1 0 1 0 0,1 1 0 0 0,-1-1 0 0 0,1 0-1 0 0,1 1 1 0 0,-1 0 0 0 0,-1 8 0 0 0,0 11-1 0 0,1 0 0 0 0,1 1 0 0 0,1 36 0 0 0,2-36 0 0 0,-4 45 10 0 0,1-47 2 0 0,1 0 0 0 0,1-1 0 0 0,7 52 1 0 0,29 195 67 0 0,-23-145-60 0 0,12-4 198 0 0,-15-82-164 0 0,-5-23-7 0 0,1 0-1 0 0,1 0 1 0 0,0 0 0 0 0,2-1 0 0 0,0 0 0 0 0,12 18 0 0 0,-5-12-1 0 0,1-1 1 0 0,2 0 0 0 0,30 28 0 0 0,-43-44-1 0 0,1-1 0 0 0,0 0 0 0 0,0-1 0 0 0,1 1 0 0 0,-1-1 0 0 0,1-1-1 0 0,0 1 1 0 0,0-1 0 0 0,0-1 0 0 0,0 0 0 0 0,1 0 0 0 0,-1 0 0 0 0,0-1 0 0 0,10 0 0 0 0,23 0 319 0 0,-21 0-243 0 0,0-1 1 0 0,0-1 0 0 0,34-5 0 0 0,-16-2-49 0 0,0-1-1 0 0,-1-2 1 0 0,0-2-1 0 0,39-19 1 0 0,17-22-9 0 0,-75 43-51 0 0,-1-1 1 0 0,-1-1-1 0 0,0-1 1 0 0,16-17 0 0 0,-22 20 12 0 0,-1 0 0 0 0,-1 0 0 0 0,0-1 0 0 0,-1 0 0 0 0,0 0 1 0 0,-1-1-1 0 0,5-15 0 0 0,3-8 134 0 0,-3-2 0 0 0,13-71 0 0 0,-22 91-137 0 0,0 0 1 0 0,-2 0 0 0 0,0 0 0 0 0,-1 0-1 0 0,0 0 1 0 0,-2 0 0 0 0,0 1 0 0 0,-9-27-1 0 0,8 31-18 0 0,-1 1-1 0 0,0 0 1 0 0,-1 0 0 0 0,0 1-1 0 0,-1-1 1 0 0,0 2-1 0 0,-1-1 1 0 0,0 1-1 0 0,-1 0 1 0 0,0 0 0 0 0,0 1-1 0 0,-1 0 1 0 0,-13-8-1 0 0,15 11-18 0 0,-23-16 69 0 0,-55-28 1 0 0,75 44-77 0 0,0 1-1 0 0,0 1 0 0 0,-1 0 0 0 0,1 1 0 0 0,-1 0 0 0 0,0 0 0 0 0,0 1 1 0 0,-1 1-1 0 0,-14 0 0 0 0,-8 5-905 0 0,0 0-289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8:14.323"/>
    </inkml:context>
    <inkml:brush xml:id="br0">
      <inkml:brushProperty name="width" value="0.1" units="cm"/>
      <inkml:brushProperty name="height" value="0.1" units="cm"/>
      <inkml:brushProperty name="color" value="#F4F91B"/>
    </inkml:brush>
  </inkml:definitions>
  <inkml:trace contextRef="#ctx0" brushRef="#br0">1297 4 919 0 0,'-1'0'84'0'0,"0"0"0"0"0,0-1 0 0 0,0 1 0 0 0,1-1 0 0 0,-1 1-1 0 0,0 0 1 0 0,0 0 0 0 0,0-1 0 0 0,0 1 0 0 0,0 0-1 0 0,0 0 1 0 0,0 0 0 0 0,0 0 0 0 0,0 0 0 0 0,0 0-1 0 0,1 0 1 0 0,-3 1 0 0 0,-18 4 1274 0 0,15-4-1547 0 0,-66 20 335 0 0,-12 6 1025 0 0,76-25-1076 0 0,1-1 1 0 0,-1 0-1 0 0,-16 0 0 0 0,17-1 117 0 0,0 0-1 0 0,1 1 1 0 0,-1-1-1 0 0,0 1 1 0 0,0 1-1 0 0,-9 2 0 0 0,9-2-165 0 0,-1 0-1 0 0,1-1 0 0 0,-1 0 0 0 0,0-1 0 0 0,1 1 1 0 0,-12-2-1 0 0,2 0-47 0 0,3 0 103 0 0,0-1 1 0 0,0 0-1 0 0,0-1 0 0 0,-19-7 1 0 0,4 1 100 0 0,-4 3 7 0 0,0 1-1 0 0,1 2 1 0 0,-1 1-1 0 0,-63 5 1 0 0,12-1-25 0 0,-51 9-81 0 0,102-7-73 0 0,-75 16 19 0 0,14-2-23 0 0,70-14-129 0 0,-27 8 1 0 0,14-1-200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8:35.290"/>
    </inkml:context>
    <inkml:brush xml:id="br0">
      <inkml:brushProperty name="width" value="0.1" units="cm"/>
      <inkml:brushProperty name="height" value="0.1" units="cm"/>
      <inkml:brushProperty name="color" value="#F4F91B"/>
    </inkml:brush>
  </inkml:definitions>
  <inkml:trace contextRef="#ctx0" brushRef="#br0">938 94 3023 0 0,'-7'-6'322'0'0,"0"0"0"0"0,0 0-1 0 0,-10-13 1 0 0,13 15-101 0 0,0-1 1 0 0,0 0-1 0 0,-1 1 0 0 0,1 0 1 0 0,-1 0-1 0 0,0 0 0 0 0,0 0 1 0 0,-1 1-1 0 0,1 0 0 0 0,-8-3 1 0 0,3 3-99 0 0,-1 0 0 0 0,0 1 0 0 0,0 1 0 0 0,0 0 0 0 0,1 1 0 0 0,-1-1 0 0 0,0 2 0 0 0,0 0 0 0 0,0 0 0 0 0,0 1 0 0 0,1 0 0 0 0,-16 6 0 0 0,-12 6-34 0 0,1 2 1 0 0,-37 21 0 0 0,33-16 24 0 0,-7 4-22 0 0,1 1 0 0 0,1 3 0 0 0,-71 58 0 0 0,89-64-92 0 0,-71 68 0 0 0,88-79 0 0 0,-1 1 0 0 0,2 1 0 0 0,0 0 0 0 0,1 0 0 0 0,-14 30 0 0 0,15-25 52 0 0,2 1 0 0 0,0 0 0 0 0,1 0 0 0 0,2 0 0 0 0,0 1 0 0 0,0-1 0 0 0,2 1 0 0 0,1 0 0 0 0,1 0 0 0 0,0-1 0 0 0,8 38 0 0 0,8 11 167 0 0,2-1 0 0 0,30 70-1 0 0,-40-117-155 0 0,0-1 0 0 0,1 0 0 0 0,1-1 0 0 0,1 1 0 0 0,22 25 0 0 0,-5-12 196 0 0,61 54 0 0 0,-64-64-95 0 0,1-2 0 0 0,1-1 0 0 0,54 29 0 0 0,-79-48-136 0 0,0 0 0 0 0,0 0 0 0 0,1-1-1 0 0,-1 1 1 0 0,0-1 0 0 0,0 0 0 0 0,0 0 0 0 0,0 0-1 0 0,1 0 1 0 0,-1-1 0 0 0,0 1 0 0 0,0-1 0 0 0,0 0-1 0 0,0 1 1 0 0,0-2 0 0 0,0 1 0 0 0,0 0 0 0 0,0-1-1 0 0,-1 1 1 0 0,5-3 0 0 0,6-5 188 0 0,1-1 1 0 0,18-17 0 0 0,18-16-47 0 0,-13 11-69 0 0,33-35 0 0 0,-12 5 23 0 0,-25 28-28 0 0,0-1-1 0 0,-3-2 1 0 0,44-68-1 0 0,-65 89-65 0 0,-1 0-1 0 0,0-1 1 0 0,-1 0-1 0 0,-1-1 1 0 0,-1 0-1 0 0,0 1 1 0 0,-1-2-1 0 0,2-27 1 0 0,-6 34-8 0 0,0 1-1 0 0,0-1 1 0 0,-1 1 0 0 0,-1 0 0 0 0,0-1 0 0 0,0 1-1 0 0,-1 0 1 0 0,-1 0 0 0 0,1 0 0 0 0,-2 1-1 0 0,0-1 1 0 0,0 1 0 0 0,-1 0 0 0 0,-13-17-1 0 0,-3-1 41 0 0,-2 2 0 0 0,-1 1-1 0 0,-1 0 1 0 0,-1 2 0 0 0,-43-28-1 0 0,48 37-163 0 0,-1 1-1 0 0,0 1 1 0 0,0 2-1 0 0,-1 0 1 0 0,0 1 0 0 0,-1 1-1 0 0,0 2 1 0 0,-32-5-1 0 0,21 7-897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8:46.267"/>
    </inkml:context>
    <inkml:brush xml:id="br0">
      <inkml:brushProperty name="width" value="0.1" units="cm"/>
      <inkml:brushProperty name="height" value="0.1" units="cm"/>
      <inkml:brushProperty name="color" value="#F4F91B"/>
    </inkml:brush>
  </inkml:definitions>
  <inkml:trace contextRef="#ctx0" brushRef="#br0">0 91 455 0 0,'7'-3'162'0'0,"1"2"-1"0"0,-1-1 0 0 0,0 1 0 0 0,1 0 0 0 0,-1 0 0 0 0,1 1 0 0 0,-1 0 0 0 0,8 1 1 0 0,3-1 51 0 0,26 2 147 0 0,-12 0-229 0 0,-27-2-88 0 0,-1 0-1 0 0,1 0 1 0 0,0 1-1 0 0,0-1 1 0 0,0 1-1 0 0,0 0 1 0 0,7 3-1 0 0,57 19 717 0 0,-55-17-694 0 0,1 0 0 0 0,1-1 1 0 0,-1 0-1 0 0,1-1 0 0 0,17 1 1 0 0,-4-1 44 0 0,26 1 86 0 0,-38-5-132 0 0,119-3 512 0 0,-110 1-494 0 0,0 2 0 0 0,0 1-1 0 0,0 0 1 0 0,33 8-1 0 0,-53-7-76 0 0,0 0 0 0 0,0 0 0 0 0,-1 1 0 0 0,1 0 0 0 0,-1 0 0 0 0,1 0 0 0 0,-1 0 0 0 0,5 6 0 0 0,24 13 36 0 0,-24-17 42 0 0,-4-1-47 0 0,1 0 1 0 0,0-1 0 0 0,1 0 0 0 0,-1 0 0 0 0,1-1-1 0 0,-1 0 1 0 0,1 0 0 0 0,0-1 0 0 0,11 1-1 0 0,14-2 212 0 0,68 3 603 0 0,-66 3-799 0 0,-24-4-30 0 0,0 0 0 0 0,19 0-1 0 0,120-2 115 0 0,-122-1-117 0 0,-1-2 0 0 0,52-12 0 0 0,-16 3 63 0 0,33 2 106 0 0,4 0-104 0 0,-48 3 29 0 0,1 3 0 0 0,58 3 0 0 0,-78 1-135 0 0,9 0 23 0 0,81-2 62 0 0,-29-12 117 0 0,-71 9-105 0 0,0 2 0 0 0,0 0 0 0 0,43 0 0 0 0,-15 4-32 0 0,0-2 0 0 0,63-10-1 0 0,-105 10-37 0 0,44-6 63 0 0,55 0 1 0 0,-43 4 74 0 0,-1-4 0 0 0,88-19 0 0 0,50-6-42 0 0,87 10 99 0 0,-209 12-144 0 0,14-1 16 0 0,-15 6-34 0 0,62-3 52 0 0,-77 6-88 0 0,-34 0 29 0 0,41 2 0 0 0,-47 2-31 0 0,-2-1 0 0 0,-1 2 0 0 0,32 6 0 0 0,-31-4 0 0 0,23 2 0 0 0,-23-4 0 0 0,27 6 0 0 0,-30-5 0 0 0,0-1 0 0 0,0-1 0 0 0,1-1 0 0 0,36-2 0 0 0,27 2 0 0 0,-29 0 0 0 0,-39-2 0 0 0,1 1 0 0 0,31 5 0 0 0,34 5 0 0 0,99 13 0 0 0,-74-6 0 0 0,-64-9 0 0 0,44 3 0 0 0,-49-8 0 0 0,37-4 0 0 0,18 3 0 0 0,0 0 0 0 0,-41-3 0 0 0,58 7 0 0 0,-78-4 0 0 0,99 16 69 0 0,2 1-74 0 0,-126-19 5 0 0,78 2 0 0 0,87-4 0 0 0,-155 2 0 0 0,0 1 0 0 0,32 5 0 0 0,-29-3 0 0 0,28 0 0 0 0,116 8 0 0 0,-56-1 0 0 0,277-4 5 0 0,-262-7 54 0 0,78-8-59 0 0,-103 4 0 0 0,-45-3 0 0 0,-38 5 0 0 0,-1 1 0 0 0,21-1 0 0 0,-17 2 0 0 0,33-6 0 0 0,-11 1 0 0 0,12 1 0 0 0,1 2 0 0 0,64 5 0 0 0,145 11 0 0 0,-236-13 0 0 0,-1-2 0 0 0,1 0 0 0 0,25-6 0 0 0,10 0 0 0 0,-1-1-1 0 0,-35 4 29 0 0,51-2-1 0 0,70-3-19 0 0,-99 5 14 0 0,0 2 0 0 0,57 3 0 0 0,-54 3-22 0 0,0-2 0 0 0,0-2 0 0 0,0-2 0 0 0,53-10 0 0 0,90-15 12 0 0,-75 19 48 0 0,-86 7-60 0 0,1 1 0 0 0,38 5 0 0 0,12 0 0 0 0,-34-5 22 0 0,0-3-1 0 0,71-15 0 0 0,27 1 48 0 0,-142 17-74 0 0,17 1 5 0 0,0 0 0 0 0,23 3 0 0 0,16 0 0 0 0,137 6 0 0 0,-145-8 0 0 0,-1-2 0 0 0,0-3 0 0 0,51-9 0 0 0,67-5 0 0 0,100 0 0 0 0,-268 18 0 0 0,31-2 0 0 0,-1 1 0 0 0,35 4 0 0 0,-64-3 0 0 0,-1 1-1 0 0,1-1 1 0 0,-1 1-1 0 0,1-1 1 0 0,-1 1-1 0 0,0 0 1 0 0,1-1-1 0 0,-1 1 1 0 0,0 0-1 0 0,1 0 0 0 0,-1 0 1 0 0,0 0-1 0 0,0 0 1 0 0,0 0-1 0 0,0 1 1 0 0,0-1-1 0 0,0 0 1 0 0,0 0-1 0 0,-1 1 1 0 0,1-1-1 0 0,0 1 1 0 0,-1-1-1 0 0,1 1 1 0 0,0 2-1 0 0,3 8-66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9:01.563"/>
    </inkml:context>
    <inkml:brush xml:id="br0">
      <inkml:brushProperty name="width" value="0.1" units="cm"/>
      <inkml:brushProperty name="height" value="0.1" units="cm"/>
      <inkml:brushProperty name="color" value="#F4F91B"/>
    </inkml:brush>
  </inkml:definitions>
  <inkml:trace contextRef="#ctx0" brushRef="#br0">1181 829 1375 0 0,'-11'8'247'0'0,"11"-8"-201"0"0,0 1 0 0 0,-1-1 0 0 0,1 0 0 0 0,0 0 0 0 0,-1 0 0 0 0,1 1 0 0 0,0-1 0 0 0,-1 0 0 0 0,1 0 0 0 0,0 1 0 0 0,-1-1 0 0 0,1 0 0 0 0,0 1 0 0 0,0-1 0 0 0,-1 0 0 0 0,1 1 0 0 0,0-1 0 0 0,0 1 0 0 0,0-1 0 0 0,0 0 0 0 0,0 1 0 0 0,-1-1 0 0 0,1 1 0 0 0,0-1 0 0 0,0 0 0 0 0,0 1 0 0 0,0-1-1 0 0,0 1 1 0 0,0-1 0 0 0,0 1 0 0 0,0-1-45 0 0,0 3 232 0 0,0 1 0 0 0,0-1 0 0 0,0 1 0 0 0,1-1 0 0 0,-1 1 0 0 0,3 5 0 0 0,-3-7-158 0 0,1-1 0 0 0,0 0 1 0 0,0 1-1 0 0,0-1 1 0 0,0 0-1 0 0,0 1 0 0 0,1-1 1 0 0,-1 0-1 0 0,0 0 1 0 0,0 0-1 0 0,1 0 1 0 0,-1 0-1 0 0,1 0 0 0 0,-1-1 1 0 0,1 1-1 0 0,2 1 1 0 0,1 0 4 0 0,0 0 1 0 0,0 0 0 0 0,0-1-1 0 0,0 1 1 0 0,0-1 0 0 0,1-1-1 0 0,-1 1 1 0 0,1-1 0 0 0,-1 1-1 0 0,0-1 1 0 0,1-1 0 0 0,-1 1-1 0 0,1-1 1 0 0,-1 0 0 0 0,0 0-1 0 0,0-1 1 0 0,1 0 0 0 0,-1 1-1 0 0,0-2 1 0 0,0 1 0 0 0,7-5-1 0 0,16-9 669 0 0,-1-2-1 0 0,29-23 0 0 0,-42 29-491 0 0,0 0-1 0 0,-1-2 1 0 0,-1 1-1 0 0,0-2 1 0 0,12-18-1 0 0,-6 7 13 0 0,-10 15-86 0 0,-1 0 1 0 0,9-17-1 0 0,-15 24-139 0 0,1 0 1 0 0,0 0-1 0 0,-1 0 1 0 0,0 0-1 0 0,0 0 1 0 0,-1 0-1 0 0,1-1 0 0 0,-1 1 1 0 0,1 0-1 0 0,-2-1 1 0 0,1-6-1 0 0,-6-21 34 0 0,-1 0-1 0 0,-1 0 0 0 0,-23-59 1 0 0,17 62 55 0 0,-1 0 0 0 0,-31-47 0 0 0,36 62-103 0 0,-1 1 0 0 0,0 0-1 0 0,-1 0 1 0 0,-1 1 0 0 0,0 1 0 0 0,-26-18 0 0 0,1 5 26 0 0,-97-56 25 0 0,117 71-79 0 0,0 1-1 0 0,0 1 1 0 0,-1 1 0 0 0,0 1-1 0 0,0 0 1 0 0,-19-2 0 0 0,9 5 9 0 0,1 0-1 0 0,-1 2 1 0 0,0 1 0 0 0,-48 8-1 0 0,-29 4-10 0 0,75-11 0 0 0,0 2 0 0 0,1 0 0 0 0,-1 3 0 0 0,-56 19 0 0 0,66-18 0 0 0,1 2 0 0 0,1 0 0 0 0,0 1 0 0 0,-22 17 0 0 0,-111 98 0 0 0,131-108-8 0 0,1 1-1 0 0,0 1 1 0 0,1 0-1 0 0,2 2 1 0 0,0 0-1 0 0,1 1 1 0 0,1 0-1 0 0,1 2 1 0 0,2-1-1 0 0,0 2 1 0 0,2-1-1 0 0,0 2 1 0 0,2-1-1 0 0,1 1 1 0 0,-6 49-1 0 0,11-57 5 0 0,2 1 0 0 0,1 0 0 0 0,0-1 0 0 0,1 1 0 0 0,1-1 0 0 0,1 0 0 0 0,8 25 0 0 0,-3-18-2 0 0,0-2-1 0 0,2 1 1 0 0,1-1 0 0 0,28 42-1 0 0,-27-48 3 0 0,0-1 0 0 0,1 0-1 0 0,1-1 1 0 0,1-1-1 0 0,0 0 1 0 0,1-1 0 0 0,24 15-1 0 0,-31-23 4 0 0,-1 0 0 0 0,1-1 0 0 0,1-1 0 0 0,-1 1 0 0 0,0-2 0 0 0,1 1 0 0 0,0-2 0 0 0,0 1 0 0 0,0-1 0 0 0,0-1 0 0 0,0 0 0 0 0,0-1 0 0 0,0 0 0 0 0,0 0 0 0 0,1-2 0 0 0,11-1 0 0 0,5-5 80 0 0,-1 0-1 0 0,0-2 0 0 0,47-25 1 0 0,-26 8 235 0 0,46-35 0 0 0,-81 51-260 0 0,0 0 0 0 0,12-14 1 0 0,9-8 24 0 0,-26 30-105 0 0,-7 3-15 0 0,-1 0 0 0 0,0 0 1 0 0,0 1-1 0 0,0-1 0 0 0,0 0 0 0 0,0 0 0 0 0,0 1 0 0 0,0-1 0 0 0,0 0 0 0 0,0 0 1 0 0,0 1-1 0 0,0-1 0 0 0,0 0 0 0 0,0 0 0 0 0,0 1 0 0 0,0-1 0 0 0,0 0 1 0 0,0 0-1 0 0,0 1 0 0 0,0-1 0 0 0,0 0 0 0 0,0 0 0 0 0,0 0 0 0 0,0 1 1 0 0,0-1-1 0 0,-1 0 0 0 0,1 0 0 0 0,0 1 0 0 0,0-1 0 0 0,0 0 0 0 0,0 0 0 0 0,-1 0 1 0 0,-5 11-1286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9:05.869"/>
    </inkml:context>
    <inkml:brush xml:id="br0">
      <inkml:brushProperty name="width" value="0.1" units="cm"/>
      <inkml:brushProperty name="height" value="0.1" units="cm"/>
      <inkml:brushProperty name="color" value="#F4F91B"/>
    </inkml:brush>
  </inkml:definitions>
  <inkml:trace contextRef="#ctx0" brushRef="#br0">1 304 455 0 0,'15'-9'1483'0'0,"-12"7"-1275"0"0,-1 0 1 0 0,1 1 0 0 0,0-1 0 0 0,0 1-1 0 0,-1 0 1 0 0,1 0 0 0 0,0 0-1 0 0,0 0 1 0 0,0 0 0 0 0,0 1-1 0 0,0-1 1 0 0,0 1 0 0 0,1 0-1 0 0,-1 0 1 0 0,5 0 0 0 0,22 3 23 0 0,36-2 0 0 0,-51-1-158 0 0,19-2 243 0 0,0-2 0 0 0,0-1-1 0 0,50-14 1 0 0,51-8 448 0 0,-48 8-349 0 0,-36 7-161 0 0,-35 7-176 0 0,0 1-1 0 0,27-2 1 0 0,4 2-13 0 0,63-2 109 0 0,-34 6-78 0 0,94 13 0 0 0,-157-12-76 0 0,0-1 0 0 0,0 0 1 0 0,0-1-1 0 0,18-4 1 0 0,12 0 9 0 0,23-2 118 0 0,-36 3-19 0 0,35-1-1 0 0,-20 3-84 0 0,-25 1 1 0 0,0 1-1 0 0,25 2 1 0 0,-25 0-43 0 0,0-2-1 0 0,0 0 1 0 0,25-4 0 0 0,-21 1-3 0 0,38 2-1 0 0,134-5 106 0 0,-121 1-82 0 0,71 1-23 0 0,16 1 0 0 0,-112 3 0 0 0,42-3 64 0 0,29 3-36 0 0,182-23 0 0 0,-178 11-20 0 0,55 5 18 0 0,45-5 76 0 0,-21-12-38 0 0,-170 21-59 0 0,6-1 11 0 0,0 2 0 0 0,46 3 1 0 0,45 0 41 0 0,-60-3-42 0 0,-26 2-16 0 0,-3 1 0 0 0,0-2 0 0 0,57-8 0 0 0,-9-4 0 0 0,100 0 0 0 0,-17 18 48 0 0,-120-1-18 0 0,0-2 1 0 0,71-8-1 0 0,145-8 162 0 0,-259 14-172 0 0,0 0 0 0 0,0 1 0 0 0,0 1 0 0 0,0-1-1 0 0,0 2 1 0 0,18 5 0 0 0,-25-6-43 0 0,1-1-1 0 0,-1 1 0 0 0,0 0 1 0 0,1-1-1 0 0,-1 1 1 0 0,0 1-1 0 0,0-1 0 0 0,-1 0 1 0 0,1 1-1 0 0,0 0 1 0 0,-1-1-1 0 0,1 1 0 0 0,-1 0 1 0 0,0 0-1 0 0,0 0 1 0 0,0 1-1 0 0,-1-1 0 0 0,1 0 1 0 0,-1 1-1 0 0,0-1 1 0 0,2 8-1 0 0,0 5-295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45.813"/>
    </inkml:context>
    <inkml:brush xml:id="br0">
      <inkml:brushProperty name="width" value="0.1" units="cm"/>
      <inkml:brushProperty name="height" value="0.1" units="cm"/>
      <inkml:brushProperty name="color" value="#E71224"/>
    </inkml:brush>
  </inkml:definitions>
  <inkml:trace contextRef="#ctx0" brushRef="#br0">1431 47 4575 0 0,'1'-2'88'0'0,"0"0"-1"0"0,1 0 1 0 0,-1 0-1 0 0,0-1 0 0 0,0 1 1 0 0,-1 0-1 0 0,1-1 0 0 0,1-4 1 0 0,-2 7-58 0 0,0-1 1 0 0,-1 0-1 0 0,1 1 0 0 0,0-1 1 0 0,0 0-1 0 0,-1 1 0 0 0,1-1 1 0 0,0 0-1 0 0,-1 1 1 0 0,1-1-1 0 0,-1 0 0 0 0,1 1 1 0 0,-1-1-1 0 0,1 1 0 0 0,-1-1 1 0 0,1 1-1 0 0,-1-1 1 0 0,1 1-1 0 0,-1 0 0 0 0,0-1 1 0 0,1 1-1 0 0,-1 0 0 0 0,0-1 1 0 0,1 1-1 0 0,-1 0 1 0 0,0 0-1 0 0,0 0 0 0 0,1-1 1 0 0,-1 1-1 0 0,0 0 1 0 0,1 0-1 0 0,-1 0 0 0 0,0 0 1 0 0,0 0-1 0 0,0 1 0 0 0,-90-5 764 0 0,-8 1 734 0 0,24 2-466 0 0,-306 5 2179 0 0,0 29-2708 0 0,306-25-549 0 0,-107 16-385 0 0,105-9-3017 0 0,17-1-785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9:07.294"/>
    </inkml:context>
    <inkml:brush xml:id="br0">
      <inkml:brushProperty name="width" value="0.1" units="cm"/>
      <inkml:brushProperty name="height" value="0.1" units="cm"/>
      <inkml:brushProperty name="color" value="#F4F91B"/>
    </inkml:brush>
  </inkml:definitions>
  <inkml:trace contextRef="#ctx0" brushRef="#br0">438 1 1351 0 0,'-20'1'183'0'0,"0"1"0"0"0,-1 1-1 0 0,-20 6 1 0 0,-24 4 226 0 0,-83 14 471 0 0,94-16-330 0 0,-9-5 530 0 0,58-5-566 0 0,9-3-161 0 0,10-2 10 0 0,-3 3-231 0 0,0 1 0 0 0,0 0-1 0 0,0 1 1 0 0,0 0 0 0 0,-1 0-1 0 0,1 2 1 0 0,20 6 0 0 0,-16-5-41 0 0,1 0 1 0 0,27 3-1 0 0,-14-7 211 0 0,0-2 0 0 0,0 0-1 0 0,53-13 1 0 0,-55 9-159 0 0,1 1-1 0 0,1 1 1 0 0,-1 2 0 0 0,30 1-1 0 0,101 20 91 0 0,-16-1 534 0 0,-84-12-184 0 0,67 15 0 0 0,-123-20-577 0 0,0 0 1 0 0,0-1-1 0 0,-1 1 1 0 0,1 0 0 0 0,0 1-1 0 0,0-1 1 0 0,-1 0 0 0 0,1 1-1 0 0,-1 0 1 0 0,1-1-1 0 0,-1 1 1 0 0,0 0 0 0 0,3 3-1 0 0,-2-1-55 0 0,0 0 0 0 0,-1 0 0 0 0,1 1 0 0 0,-1-1 0 0 0,0 0 0 0 0,0 1 0 0 0,1 7 0 0 0,2 3-389 0 0,0 2-30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9:20.383"/>
    </inkml:context>
    <inkml:brush xml:id="br0">
      <inkml:brushProperty name="width" value="0.1" units="cm"/>
      <inkml:brushProperty name="height" value="0.1" units="cm"/>
      <inkml:brushProperty name="color" value="#F4F91B"/>
    </inkml:brush>
  </inkml:definitions>
  <inkml:trace contextRef="#ctx0" brushRef="#br0">617 1180 2303 0 0,'2'-3'107'0'0,"0"0"0"0"0,0 0-1 0 0,0 0 1 0 0,0 0 0 0 0,1 1-1 0 0,-1-1 1 0 0,1 1-1 0 0,-1 0 1 0 0,1 0 0 0 0,0 0-1 0 0,0 0 1 0 0,0 0-1 0 0,0 1 1 0 0,0-1 0 0 0,5-1-1 0 0,6-1 709 0 0,0 0 0 0 0,21-3 0 0 0,-3 0-950 0 0,66-9 1159 0 0,-85 14-905 0 0,0 0-1 0 0,1 2 0 0 0,-1-1 0 0 0,23 4 0 0 0,7-1 2 0 0,-27-2-27 0 0,10 0 68 0 0,44-5 1 0 0,-61 4-119 0 0,0-1 0 0 0,0 0-1 0 0,0-1 1 0 0,0 0 0 0 0,0-1 0 0 0,-1 1 0 0 0,0-2 0 0 0,12-7-1 0 0,-7 2 85 0 0,0 0 0 0 0,-1-2 0 0 0,0 1 0 0 0,-1-2 0 0 0,0 1 0 0 0,-1-2 0 0 0,0 1 0 0 0,-1-1 0 0 0,-1-1 0 0 0,0 1 0 0 0,-1-1 0 0 0,-1-1 0 0 0,0 1 0 0 0,5-25 0 0 0,-4 10 13 0 0,-2-1 0 0 0,-1 1 0 0 0,-1-1 0 0 0,-2 0 0 0 0,-1 0 1 0 0,-7-59-1 0 0,2 57-61 0 0,-2 0 1 0 0,-1 0-1 0 0,-1 1 1 0 0,-17-39 0 0 0,18 53-55 0 0,-1 0 1 0 0,-1 0 0 0 0,-1 1-1 0 0,0 0 1 0 0,-2 1 0 0 0,1 0 0 0 0,-2 1-1 0 0,-20-17 1 0 0,0 2 10 0 0,-3 1 1 0 0,0 2-1 0 0,-1 2 0 0 0,-75-36 0 0 0,98 55-36 0 0,0 2 0 0 0,-1 0 0 0 0,1 0 0 0 0,-1 2 0 0 0,0 0 0 0 0,0 0 0 0 0,1 2 0 0 0,-1 0 0 0 0,0 0 0 0 0,-24 5 0 0 0,12 0 0 0 0,1 1 0 0 0,0 2 0 0 0,0 0 0 0 0,0 2 0 0 0,-27 14 0 0 0,19-4-19 0 0,1 1-1 0 0,0 2 1 0 0,2 1 0 0 0,1 2-1 0 0,1 1 1 0 0,-51 59-1 0 0,51-51 8 0 0,1 2-1 0 0,2 1 0 0 0,2 1 0 0 0,-31 65 0 0 0,40-69 4 0 0,2 0 0 0 0,2 1 0 0 0,1 0 0 0 0,2 1 0 0 0,1 0-1 0 0,-2 40 1 0 0,8-36 22 0 0,1-1-1 0 0,2 1 0 0 0,2-1 1 0 0,1 1-1 0 0,3-1 0 0 0,1-1 0 0 0,1 1 1 0 0,3-1-1 0 0,16 37 0 0 0,-7-30-109 0 0,2 0 0 0 0,1-2 0 0 0,3-1 0 0 0,1-1 0 0 0,3-1 0 0 0,63 65 0 0 0,-47-58-2729 0 0,2-5-1000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9:24.913"/>
    </inkml:context>
    <inkml:brush xml:id="br0">
      <inkml:brushProperty name="width" value="0.1" units="cm"/>
      <inkml:brushProperty name="height" value="0.1" units="cm"/>
      <inkml:brushProperty name="color" value="#F4F91B"/>
    </inkml:brush>
  </inkml:definitions>
  <inkml:trace contextRef="#ctx0" brushRef="#br0">1 1 919 0 0,'0'0'80'0'0,"1"3"-80"0"0,1-1 0 0 0,0 0 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9:26.459"/>
    </inkml:context>
    <inkml:brush xml:id="br0">
      <inkml:brushProperty name="width" value="0.1" units="cm"/>
      <inkml:brushProperty name="height" value="0.1" units="cm"/>
      <inkml:brushProperty name="color" value="#F4F91B"/>
    </inkml:brush>
  </inkml:definitions>
  <inkml:trace contextRef="#ctx0" brushRef="#br0">0 78 919 0 0,'1'6'1358'0'0,"1"3"-1524"0"0,-1-7 282 0 0,-1-1 0 0 0,0 0-1 0 0,0 1 1 0 0,1-1 0 0 0,-1 1-1 0 0,1-1 1 0 0,-1 0 0 0 0,1 1-1 0 0,0-1 1 0 0,-1 0 0 0 0,1 1-1 0 0,0-1 1 0 0,0 0-1 0 0,0 0 1 0 0,0 0 0 0 0,0 0-1 0 0,0 0 1 0 0,0 0 0 0 0,1 0-1 0 0,-1 0 1 0 0,0 0 0 0 0,0-1-1 0 0,1 1 1 0 0,-1 0 0 0 0,0-1-1 0 0,2 1 1 0 0,17 3 411 0 0,0 0-1 0 0,1-2 1 0 0,32 1-1 0 0,62-10-124 0 0,-53 3-157 0 0,168-24 13 0 0,-115 11-40 0 0,36 6 57 0 0,-139 11-259 0 0,261 2 165 0 0,83-12 30 0 0,-231-6-106 0 0,-12 1-29 0 0,-12 4-64 0 0,145-8 51 0 0,-179 20-50 0 0,1 3 1 0 0,-1 3-1 0 0,89 21 0 0 0,-90-14-7 0 0,92 7 0 0 0,-53-20 127 0 0,2-1 34 0 0,-66 1-81 0 0,-22-1-25 0 0,31 4 0 0 0,-45-3-65 0 0,-1-1 1 0 0,1 1-1 0 0,-1 0 0 0 0,0 1 1 0 0,1-1-1 0 0,-1 1 0 0 0,0 0 1 0 0,0 0-1 0 0,0 0 0 0 0,-1 1 1 0 0,1-1-1 0 0,4 5 0 0 0,1 3-334 0 0,-5 1-140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19:28.652"/>
    </inkml:context>
    <inkml:brush xml:id="br0">
      <inkml:brushProperty name="width" value="0.1" units="cm"/>
      <inkml:brushProperty name="height" value="0.1" units="cm"/>
      <inkml:brushProperty name="color" value="#F4F91B"/>
    </inkml:brush>
  </inkml:definitions>
  <inkml:trace contextRef="#ctx0" brushRef="#br0">14 125 1439 0 0,'-2'0'36'0'0,"2"-1"-32"0"0,0 1-1 0 0,-1 0 1 0 0,1 0 0 0 0,-1 0 0 0 0,1 0-1 0 0,0 0 1 0 0,-1 0 0 0 0,1 0 0 0 0,-1 0 0 0 0,1 0-1 0 0,0 0 1 0 0,-1 0 0 0 0,1 0 0 0 0,-1 0 0 0 0,1 1-1 0 0,0-1 1 0 0,-1 0 0 0 0,1 0 0 0 0,0 0-1 0 0,-1 0 1 0 0,1 1 0 0 0,0-1 0 0 0,-1 0 0 0 0,1 0-1 0 0,0 1 1 0 0,-1-1 0 0 0,1 0 0 0 0,0 1 0 0 0,0-1-1 0 0,-1 0 1 0 0,1 1 0 0 0,0-1 0 0 0,0 1 331 0 0,26 14 1457 0 0,-7-11-1439 0 0,5 1-118 0 0,1 0 0 0 0,-1-2 0 0 0,1-1 0 0 0,28 0 0 0 0,-11-4 94 0 0,-10 0 11 0 0,48-7-1 0 0,12-3 140 0 0,-60 9-302 0 0,46-10-1 0 0,-10-2 189 0 0,0 3-1 0 0,115-6 1 0 0,41-11-176 0 0,-34 2 14 0 0,-106 25-3 0 0,94 8 1 0 0,-4 1-13 0 0,-26-13-71 0 0,-39-8-23 0 0,-71 8-15 0 0,66-3 0 0 0,-51 9-35 0 0,55 8-1 0 0,236 51 70 0 0,-297-50-109 0 0,-5-3-4 0 0,55 1 0 0 0,-6-1 0 0 0,-26 1 0 0 0,115 10 0 0 0,-90-12 32 0 0,178-14 0 0 0,34-11-32 0 0,160 13 0 0 0,-368 8 0 0 0,154 24 0 0 0,-223-22 0 0 0,366 23 0 0 0,-258-31 30 0 0,-114 2-21 0 0,0 0 0 0 0,0-1 0 0 0,0-1 0 0 0,32-12 0 0 0,-37 9 79 0 0,-24 16-72 0 0,-8 5-2825 0 0,8-6-281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0:06.164"/>
    </inkml:context>
    <inkml:brush xml:id="br0">
      <inkml:brushProperty name="width" value="0.1" units="cm"/>
      <inkml:brushProperty name="height" value="0.1" units="cm"/>
      <inkml:brushProperty name="color" value="#F4F91B"/>
    </inkml:brush>
  </inkml:definitions>
  <inkml:trace contextRef="#ctx0" brushRef="#br0">998 68 4631 0 0,'-3'-5'127'0'0,"0"0"0"0"0,0 0 0 0 0,-1 0-1 0 0,0 0 1 0 0,0 1 0 0 0,0-1 0 0 0,-1 1-1 0 0,1 0 1 0 0,-11-7 0 0 0,12 9-89 0 0,0 0 1 0 0,0 1-1 0 0,-1-1 1 0 0,1 1 0 0 0,0-1-1 0 0,-1 1 1 0 0,1 0-1 0 0,-1 0 1 0 0,1 0-1 0 0,-1 1 1 0 0,1-1-1 0 0,-1 1 1 0 0,1 0 0 0 0,-1 0-1 0 0,0 0 1 0 0,1 1-1 0 0,-1-1 1 0 0,-4 2-1 0 0,-6 2 418 0 0,11-3-335 0 0,0 0 1 0 0,-1 0-1 0 0,1 0 1 0 0,0 0-1 0 0,0 1 1 0 0,0-1-1 0 0,0 1 1 0 0,0 0-1 0 0,0 0 1 0 0,-4 3-1 0 0,-2 4 113 0 0,1 0-1 0 0,0 1 0 0 0,1-1 1 0 0,0 1-1 0 0,-7 12 0 0 0,-26 59 473 0 0,22-43-468 0 0,-120 218 785 0 0,-78 48-592 0 0,214-300-405 0 0,-15 16 11 0 0,17-19-16 0 0,-1 0 0 0 0,1-1 0 0 0,-1 1 0 0 0,0 0 0 0 0,0-1 0 0 0,1 1 1 0 0,-1 0-1 0 0,0-1 0 0 0,0 1 0 0 0,1-1 0 0 0,-1 1 0 0 0,0-1 0 0 0,0 1 0 0 0,0-1 1 0 0,0 0-1 0 0,0 0 0 0 0,0 1 0 0 0,0-1 0 0 0,0 0 0 0 0,-1 0 0 0 0,1 0 22 0 0,0-1 0 0 0,0 1 1 0 0,0-1-1 0 0,0 0 0 0 0,0 0 0 0 0,0 1 0 0 0,0-1 0 0 0,0 0 0 0 0,0 0 0 0 0,0 0 0 0 0,1 0 0 0 0,-1 0 1 0 0,0 0-1 0 0,0 0 0 0 0,1 0 0 0 0,-1 0 0 0 0,1 0 0 0 0,-1-2 0 0 0,-6-24 447 0 0,4 12-392 0 0,-3-13-42 0 0,1 0 1 0 0,1 0-1 0 0,1-55 1 0 0,0 13-10 0 0,-1 12-31 0 0,-2-1 0 0 0,-3 1 0 0 0,-23-82 0 0 0,30 134 22 0 0,0 0 0 0 0,0 0 0 0 0,0 0 0 0 0,-1 0-1 0 0,0 1 1 0 0,0 0 0 0 0,0-1 0 0 0,-1 1 0 0 0,0 0-1 0 0,-5-5 1 0 0,40 55 802 0 0,36 68-840 0 0,-48-77 0 0 0,2-1 0 0 0,35 47 0 0 0,-40-64 1 0 0,0 0 0 0 0,1-1 0 0 0,1-1 0 0 0,1-1 0 0 0,0 0 0 0 0,1-2-1 0 0,0 0 1 0 0,1-1 0 0 0,0-2 0 0 0,1 0 0 0 0,34 11 0 0 0,-42-20 95 0 0,-14-1-91 0 0,1 0 0 0 0,-1 0 0 0 0,0 0 0 0 0,0 0 0 0 0,1-1 0 0 0,-1 1 0 0 0,0 0 0 0 0,0 0 0 0 0,0 0 0 0 0,1 0 0 0 0,-1 0-1 0 0,0-1 1 0 0,0 1 0 0 0,0 0 0 0 0,0 0 0 0 0,1 0 0 0 0,-1-1 0 0 0,0 1 0 0 0,0 0 0 0 0,0 0 0 0 0,0-1 0 0 0,0 1 0 0 0,0 0 0 0 0,0 0-1 0 0,0-1 1 0 0,0 1 0 0 0,0 0 0 0 0,0 0 0 0 0,0-1 0 0 0,0 1 0 0 0,0 0 0 0 0,0 0 0 0 0,0-1 0 0 0,0 1 0 0 0,0 0 0 0 0,0 0 0 0 0,0-1-1 0 0,0 1 1 0 0,0 0 0 0 0,0 0 0 0 0,0-1 0 0 0,-1 1 0 0 0,1 0 0 0 0,0 0 0 0 0,0 0 0 0 0,0-1 0 0 0,0 1 0 0 0,-1 0 0 0 0,1 0-1 0 0,0 0 1 0 0,0 0 0 0 0,-1-1 0 0 0,-13-19 349 0 0,-1 1-1 0 0,-33-32 1 0 0,-43-30-321 0 0,14 14 1 0 0,37 28-87 0 0,-82-69-200 0 0,108 97 235 0 0,-1 1 0 0 0,0 0 1 0 0,0 1-1 0 0,-1 1 0 0 0,0 1 1 0 0,-1 0-1 0 0,-17-4 0 0 0,28 9 26 0 0,-1 1-1 0 0,1 0 0 0 0,-1 0 1 0 0,1 1-1 0 0,-1-1 0 0 0,0 2 1 0 0,1-1-1 0 0,-1 1 0 0 0,-7 1 1 0 0,12-1 6 0 0,0-1 0 0 0,0 1 0 0 0,0-1 0 0 0,0 1 0 0 0,0 0 1 0 0,0 0-1 0 0,0 0 0 0 0,0 0 0 0 0,0 0 0 0 0,1 1 0 0 0,-1-1 0 0 0,0 0 1 0 0,1 1-1 0 0,-1-1 0 0 0,1 1 0 0 0,-1 0 0 0 0,1 0 0 0 0,0-1 0 0 0,0 1 1 0 0,0 0-1 0 0,0 0 0 0 0,0 0 0 0 0,0 0 0 0 0,0 0 0 0 0,1 0 0 0 0,-1 0 1 0 0,1 0-1 0 0,-1 1 0 0 0,1-1 0 0 0,0 4 0 0 0,0 6-11 0 0,1 0 1 0 0,0 0-1 0 0,1-1 0 0 0,0 1 0 0 0,1 0 0 0 0,0-1 1 0 0,1 1-1 0 0,0-1 0 0 0,1 0 0 0 0,0-1 0 0 0,0 1 1 0 0,2-1-1 0 0,-1 0 0 0 0,1 0 0 0 0,1-1 0 0 0,-1 0 1 0 0,2 0-1 0 0,-1-1 0 0 0,1 0 0 0 0,0 0 0 0 0,1-1 1 0 0,0 0-1 0 0,0-1 0 0 0,0 0 0 0 0,1-1 0 0 0,0 0 1 0 0,0-1-1 0 0,0 0 0 0 0,12 3 0 0 0,-10-5-1 0 0,0-1 0 0 0,0 0 0 0 0,0-1 0 0 0,1 0 0 0 0,-1-1-1 0 0,0 0 1 0 0,0-1 0 0 0,-1-1 0 0 0,19-5 0 0 0,-7 0 7 0 0,0-2-1 0 0,-1 0 1 0 0,40-25 0 0 0,-54 29-3 0 0,-1 0 0 0 0,0 0 0 0 0,0 0 0 0 0,-1-1 1 0 0,0 0-1 0 0,0 0 0 0 0,-1-1 0 0 0,0 0 1 0 0,0 0-1 0 0,-1-1 0 0 0,7-11 0 0 0,-12 18-3 0 0,1 1 0 0 0,-1 0 0 0 0,1 0-1 0 0,-1 0 1 0 0,0 0 0 0 0,0 0 0 0 0,1-1 0 0 0,-1 1-1 0 0,0 0 1 0 0,0 0 0 0 0,0 0 0 0 0,0-1 0 0 0,0 1-1 0 0,0 0 1 0 0,-1 0 0 0 0,1 0 0 0 0,0-1 0 0 0,-1 1-1 0 0,1 0 1 0 0,0 0 0 0 0,-2-1 0 0 0,2 1-1 0 0,-1 0 1 0 0,0 0-1 0 0,0 1 1 0 0,0-1-1 0 0,0 1 1 0 0,0-1-1 0 0,0 1 1 0 0,0-1-1 0 0,0 1 0 0 0,0-1 1 0 0,0 1-1 0 0,0 0 1 0 0,0 0-1 0 0,0-1 1 0 0,0 1-1 0 0,0 0 1 0 0,0 0-1 0 0,-2 0 1 0 0,-2 1-1 0 0,0-1 0 0 0,-1 1 0 0 0,1 0 0 0 0,0 1 1 0 0,1-1-1 0 0,-1 1 0 0 0,0 0 0 0 0,-8 5 0 0 0,-4 5 8 0 0,0 1 0 0 0,0 0 0 0 0,2 2 0 0 0,0-1 0 0 0,0 2 0 0 0,1 0 0 0 0,1 1-1 0 0,1 1 1 0 0,1-1 0 0 0,0 2 0 0 0,-16 37 0 0 0,15-23 70 0 0,1 0-1 0 0,1 1 0 0 0,1 0 1 0 0,3 1-1 0 0,0 0 0 0 0,0 49 1 0 0,6-78-69 0 0,-1 9 14 0 0,1 1 1 0 0,3 26-1 0 0,-2-39-25 0 0,-1 1 1 0 0,1-1-1 0 0,0 1 0 0 0,0-1 1 0 0,0 1-1 0 0,1-1 0 0 0,-1 0 1 0 0,1 1-1 0 0,0-1 0 0 0,0 0 1 0 0,0 0-1 0 0,0 0 0 0 0,0-1 1 0 0,0 1-1 0 0,1 0 1 0 0,0-1-1 0 0,4 4 0 0 0,-1-2-112 0 0,1 0-1 0 0,0-1 1 0 0,0 1 0 0 0,0-1-1 0 0,0-1 1 0 0,13 4 0 0 0,0-2-326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0:23.964"/>
    </inkml:context>
    <inkml:brush xml:id="br0">
      <inkml:brushProperty name="width" value="0.1" units="cm"/>
      <inkml:brushProperty name="height" value="0.1" units="cm"/>
      <inkml:brushProperty name="color" value="#F4F91B"/>
    </inkml:brush>
  </inkml:definitions>
  <inkml:trace contextRef="#ctx0" brushRef="#br0">462 28 3079 0 0,'-14'2'277'0'0,"12"-3"-227"0"0,-1 1 0 0 0,1 0-1 0 0,0 1 1 0 0,0-1 0 0 0,0 0-1 0 0,0 1 1 0 0,0-1 0 0 0,0 1-1 0 0,0-1 1 0 0,0 1-1 0 0,0 0 1 0 0,0 0 0 0 0,0 0-1 0 0,0 0 1 0 0,1 0 0 0 0,-1 0-1 0 0,-3 3 1 0 0,-39 43 1185 0 0,30-27-1180 0 0,0 1-1 0 0,1 0 1 0 0,2 1 0 0 0,0 1 0 0 0,1 0 0 0 0,1 0 0 0 0,-8 36-1 0 0,12-40 102 0 0,2-12-60 0 0,1 0 0 0 0,0 0 0 0 0,0 0 0 0 0,1 0 0 0 0,0 0 0 0 0,0 0 0 0 0,1 0 0 0 0,0 1 0 0 0,0-1 0 0 0,1 9 0 0 0,-1-16-76 0 0,0 1-1 0 0,1 0 0 0 0,-1 0 0 0 0,0 0 0 0 0,0-1 0 0 0,0 1 1 0 0,1 0-1 0 0,-1 0 0 0 0,0-1 0 0 0,1 1 0 0 0,-1 0 1 0 0,1-1-1 0 0,-1 1 0 0 0,1 0 0 0 0,-1-1 0 0 0,1 1 0 0 0,-1-1 1 0 0,1 1-1 0 0,0-1 0 0 0,-1 1 0 0 0,1-1 0 0 0,0 1 1 0 0,-1-1-1 0 0,1 0 0 0 0,0 1 0 0 0,-1-1 0 0 0,1 0 1 0 0,0 1-1 0 0,0-1 0 0 0,0 0 0 0 0,-1 0 0 0 0,1 0 0 0 0,0 0 1 0 0,0 0-1 0 0,0 0 0 0 0,-1 0 0 0 0,1 0 0 0 0,0 0 1 0 0,0 0-1 0 0,0 0 0 0 0,-1-1 0 0 0,1 1 0 0 0,0 0 0 0 0,0-1 1 0 0,-1 1-1 0 0,1 0 0 0 0,0-1 0 0 0,-1 1 0 0 0,2-1 1 0 0,1-2 62 0 0,1 1 1 0 0,-1 0 0 0 0,0-1 0 0 0,0 1-1 0 0,0-1 1 0 0,-1 0 0 0 0,1 0 0 0 0,3-6-1 0 0,37-64 761 0 0,-5 10-406 0 0,41-95 1 0 0,-70 140-416 0 0,12-22 0 0 0,1 2 8 0 0,-98 170-182 0 0,13-19 262 0 0,42-79-32 0 0,1 2 0 0 0,-26 67 0 0 0,37-77-44 0 0,-16 42 32 0 0,22-60-52 0 0,-1-1 0 0 0,1 1 0 0 0,-2-1 0 0 0,1 0 0 0 0,-1-1 0 0 0,-8 9 0 0 0,13-14-11 0 0,0-1-1 0 0,0 0 1 0 0,-1 1 0 0 0,1-1 0 0 0,0 0 0 0 0,-1 0 0 0 0,1 1-1 0 0,-1-1 1 0 0,1 0 0 0 0,0 0 0 0 0,-1 1 0 0 0,1-1 0 0 0,-1 0 0 0 0,1 0-1 0 0,-1 0 1 0 0,1 0 0 0 0,0 0 0 0 0,-1 0 0 0 0,1 0 0 0 0,-1 1 0 0 0,1-1-1 0 0,-1-1 1 0 0,1 1 0 0 0,-1 0 0 0 0,1 0 0 0 0,-1 0 0 0 0,1 0 0 0 0,0 0-1 0 0,-2 0 1 0 0,1-1 3 0 0,0 0 0 0 0,1 0 0 0 0,-1 1 0 0 0,0-1 1 0 0,0 0-1 0 0,0 0 0 0 0,0 0 0 0 0,1 0 0 0 0,-1 0 0 0 0,0 0 0 0 0,0-2 0 0 0,-11-30 105 0 0,12 32-108 0 0,-42-185 302 0 0,15 60-280 0 0,20 100 61 0 0,-1 0 0 0 0,-1 0 0 0 0,-13-28 0 0 0,21 53-52 0 0,0-1-1 0 0,0 0 1 0 0,0 1-1 0 0,-1-1 1 0 0,1 1-1 0 0,0-1 1 0 0,0 1 0 0 0,-1 0-1 0 0,-1-2 1 0 0,3 3-28 0 0,0 0 1 0 0,0 0 0 0 0,0 0-1 0 0,0 0 1 0 0,-1 0 0 0 0,1 0-1 0 0,0 0 1 0 0,0-1 0 0 0,0 1-1 0 0,0 0 1 0 0,0 0 0 0 0,-1 0-1 0 0,1 0 1 0 0,0 0 0 0 0,0 0-1 0 0,0 0 1 0 0,0 0 0 0 0,0 0-1 0 0,-1 0 1 0 0,1 0 0 0 0,0 0-1 0 0,0 0 1 0 0,0 0 0 0 0,0 0-1 0 0,0 0 1 0 0,0 0 0 0 0,-1 0-1 0 0,1 1 1 0 0,0-1 0 0 0,0 0-1 0 0,0 0 1 0 0,0 0 0 0 0,0 0-1 0 0,0 0 1 0 0,-1 0 0 0 0,1 0-1 0 0,0 0 1 0 0,0 1 0 0 0,0 10 48 0 0,5 7-51 0 0,1-1 1 0 0,0 0-1 0 0,1 0 1 0 0,1 0-1 0 0,1-1 1 0 0,14 21-1 0 0,73 86 17 0 0,-76-98-20 0 0,5 4 14 0 0,36 35-1 0 0,-51-55-8 0 0,1 0 0 0 0,0-1 0 0 0,0 0 0 0 0,0-1 0 0 0,1 0 0 0 0,0-1-1 0 0,17 6 1 0 0,-28-11 5 0 0,1-1 0 0 0,-1 1 0 0 0,0-1-1 0 0,0 1 1 0 0,1-1 0 0 0,-1 0 0 0 0,0 1 0 0 0,1-1-1 0 0,-1 0 1 0 0,0 0 0 0 0,1 0 0 0 0,-1 0 0 0 0,0 0-1 0 0,1 0 1 0 0,-1-1 0 0 0,0 1 0 0 0,1 0 0 0 0,-1-1-1 0 0,0 1 1 0 0,0-1 0 0 0,2 0 0 0 0,-2-1 19 0 0,0 1 1 0 0,0 0 0 0 0,0 0-1 0 0,-1-1 1 0 0,1 1 0 0 0,0 0-1 0 0,-1-1 1 0 0,0 1 0 0 0,1 0-1 0 0,-1-1 1 0 0,0 1 0 0 0,1-1-1 0 0,-1 1 1 0 0,0 0 0 0 0,0-1-1 0 0,0 1 1 0 0,0-1 0 0 0,-1-2-1 0 0,-4-30 225 0 0,-2 0 1 0 0,-14-43-1 0 0,19 69-252 0 0,-1 0 1 0 0,0 1-1 0 0,0-1 1 0 0,-1 1-1 0 0,0 0 1 0 0,0 0-1 0 0,-1 0 1 0 0,1 0-1 0 0,-2 1 0 0 0,1 0 1 0 0,-1 0-1 0 0,-8-7 1 0 0,10 10-3 0 0,0 0 1 0 0,-1 1-1 0 0,1-1 1 0 0,-1 1-1 0 0,1 0 0 0 0,-1 0 1 0 0,0 0-1 0 0,0 1 1 0 0,0 0-1 0 0,0 0 0 0 0,0 0 1 0 0,0 1-1 0 0,0-1 0 0 0,0 1 1 0 0,0 0-1 0 0,0 1 1 0 0,-1-1-1 0 0,1 1 0 0 0,0 0 1 0 0,-8 3-1 0 0,5-1 1 0 0,-1 1 0 0 0,0 0-1 0 0,1 0 1 0 0,0 1 0 0 0,0 0-1 0 0,0 0 1 0 0,0 1 0 0 0,1 0-1 0 0,-9 10 1 0 0,-5 8 13 0 0,-27 38 1 0 0,30-38-8 0 0,-31 36 0 0 0,13-23-8 0 0,51-37 238 0 0,-9-3-129 0 0,0 0 1 0 0,0 0-1 0 0,0 0 1 0 0,-1-1-1 0 0,1 0 1 0 0,8-8-1 0 0,7-5-3 0 0,-10 9-74 0 0,0 0 1 0 0,-1-2-1 0 0,0 1 1 0 0,9-12-1 0 0,-14 16-7 0 0,-1 0-1 0 0,0-1 1 0 0,0 0 0 0 0,-1 0 0 0 0,1 0-1 0 0,-1 0 1 0 0,-1-1 0 0 0,1 1-1 0 0,2-12 1 0 0,-5 17-8 0 0,1 0 0 0 0,-1 0 1 0 0,0 1-1 0 0,0-1 0 0 0,0 0 0 0 0,0 0 1 0 0,0 1-1 0 0,0-1 0 0 0,0 0 0 0 0,0 0 1 0 0,0 0-1 0 0,0 1 0 0 0,0-1 0 0 0,0 0 1 0 0,0 0-1 0 0,-1 1 0 0 0,1-1 0 0 0,0 0 1 0 0,-1 0-1 0 0,1 1 0 0 0,-1-1 0 0 0,1 0 1 0 0,0 1-1 0 0,-1-1 0 0 0,1 1 0 0 0,-1-1 1 0 0,0 1-1 0 0,1-1 0 0 0,-1 1 0 0 0,1-1 0 0 0,-1 1 1 0 0,0-1-1 0 0,1 1 0 0 0,-1 0 0 0 0,0-1 1 0 0,0 1-1 0 0,1 0 0 0 0,-1 0 0 0 0,0-1 1 0 0,0 1-1 0 0,0 0 0 0 0,-1 0-175 0 0,0 0-1 0 0,1 0 0 0 0,-1 0 1 0 0,1 1-1 0 0,-1-1 1 0 0,1 0-1 0 0,-1 1 0 0 0,0-1 1 0 0,1 1-1 0 0,-1 0 0 0 0,1-1 1 0 0,0 1-1 0 0,-1 0 1 0 0,1 0-1 0 0,0 0 0 0 0,-1 0 1 0 0,1 0-1 0 0,0 0 1 0 0,-2 2-1 0 0,-2 6-3293 0 0,1 0-191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0:25.602"/>
    </inkml:context>
    <inkml:brush xml:id="br0">
      <inkml:brushProperty name="width" value="0.1" units="cm"/>
      <inkml:brushProperty name="height" value="0.1" units="cm"/>
      <inkml:brushProperty name="color" value="#F4F91B"/>
    </inkml:brush>
  </inkml:definitions>
  <inkml:trace contextRef="#ctx0" brushRef="#br0">521 163 5063 0 0,'-6'-32'423'0'0,"4"25"155"0"0,1 0-1 0 0,0 0 1 0 0,-1-12 0 0 0,0 12 36 0 0,-1 12-285 0 0,-4 16-219 0 0,3 5-75 0 0,-35 147 158 0 0,32-151-125 0 0,-1-1 0 0 0,-1 0 0 0 0,0-1 1 0 0,-2 0-1 0 0,-25 36 0 0 0,19-32 20 0 0,-48 58 348 0 0,54-70-330 0 0,-1 0 1 0 0,0-1-1 0 0,-1-1 1 0 0,-20 14-1 0 0,29-22-69 0 0,-5 4 80 0 0,0 0 1 0 0,0-1-1 0 0,-1 0 1 0 0,-14 4-1 0 0,23-9-104 0 0,0 1-1 0 0,0-1 1 0 0,0 0-1 0 0,0 0 0 0 0,-1 0 1 0 0,1 0-1 0 0,0 0 1 0 0,0 0-1 0 0,0-1 1 0 0,0 1-1 0 0,0 0 0 0 0,0 0 1 0 0,-1-1-1 0 0,1 1 1 0 0,0-1-1 0 0,0 1 1 0 0,0-1-1 0 0,0 1 0 0 0,0-1 1 0 0,0 0-1 0 0,1 0 1 0 0,-1 1-1 0 0,0-1 1 0 0,0 0-1 0 0,0 0 0 0 0,1 0 1 0 0,-1 0-1 0 0,0 0 1 0 0,1 0-1 0 0,-1 0 1 0 0,1 0-1 0 0,-1 0 0 0 0,1 0 1 0 0,0 0-1 0 0,-1 0 1 0 0,1-2-1 0 0,-3-5 56 0 0,1 0 0 0 0,1 0 0 0 0,-2-15 0 0 0,3 19-56 0 0,-2-29 43 0 0,2 0 0 0 0,4-33 0 0 0,0-39-28 0 0,-5 74 1 0 0,-2 0 0 0 0,-2 0 0 0 0,0 1-1 0 0,-18-54 1 0 0,99 182 409 0 0,7-2-439 0 0,-67-81 5 0 0,-1 0 0 0 0,2-1 1 0 0,34 22-1 0 0,-46-34 24 0 0,-1 0 0 0 0,1 0 0 0 0,0 0 0 0 0,-1 0 0 0 0,1-1 0 0 0,0 0 0 0 0,0 0 0 0 0,0 0 0 0 0,0-1 0 0 0,0 1-1 0 0,0-1 1 0 0,0 0 0 0 0,1-1 0 0 0,-1 1 0 0 0,0-1 0 0 0,0 0 0 0 0,-1 0 0 0 0,1-1 0 0 0,0 0 0 0 0,0 1 0 0 0,-1-2 0 0 0,6-1 0 0 0,-8 1 3 0 0,1 1 1 0 0,0 0-1 0 0,0-1 1 0 0,-1 0-1 0 0,0 1 1 0 0,1-1-1 0 0,-1 0 0 0 0,0 0 1 0 0,-1-1-1 0 0,1 1 1 0 0,0 0-1 0 0,-1 0 0 0 0,0-1 1 0 0,0 1-1 0 0,0-1 1 0 0,0 1-1 0 0,0-1 1 0 0,-1 0-1 0 0,1 1 0 0 0,-1-1 1 0 0,0-4-1 0 0,0-9 5 0 0,-1 0-1 0 0,-1 0 0 0 0,-3-18 1 0 0,4 29-31 0 0,-1 0 0 0 0,1 0 0 0 0,-1 0 0 0 0,0 1 1 0 0,0-1-1 0 0,-1 1 0 0 0,0-1 0 0 0,0 1 1 0 0,0 0-1 0 0,0 0 0 0 0,-1 1 0 0 0,-7-9 0 0 0,8 10 1 0 0,-1 1 0 0 0,1-1 0 0 0,0 1-1 0 0,-1 0 1 0 0,0 0 0 0 0,0 0 0 0 0,1 1-1 0 0,-1-1 1 0 0,0 1 0 0 0,0 0-1 0 0,-1 0 1 0 0,1 0 0 0 0,0 1 0 0 0,0-1-1 0 0,0 1 1 0 0,0 0 0 0 0,-1 0 0 0 0,1 0-1 0 0,-5 2 1 0 0,-2 0 18 0 0,1 1 1 0 0,-1 1-1 0 0,1 0 0 0 0,0 0 1 0 0,0 1-1 0 0,0 0 1 0 0,1 1-1 0 0,0 0 0 0 0,0 0 1 0 0,0 1-1 0 0,-8 9 0 0 0,-1 1-3 0 0,0 2-1 0 0,2 0 0 0 0,-25 37 0 0 0,6 4-19 0 0,-47 106 0 0 0,80-161 0 0 0,-9 23 0 0 0,10-27 0 0 0,1 0 0 0 0,-1 0 0 0 0,1 0 0 0 0,0 0 0 0 0,0 0 0 0 0,-1 0 0 0 0,1 0 0 0 0,0 1 0 0 0,0-1 0 0 0,0 0 0 0 0,0 0 0 0 0,0 0 0 0 0,0 0 0 0 0,0 1 0 0 0,1-1 0 0 0,-1 0 0 0 0,0 0 0 0 0,1 0 0 0 0,0 1 0 0 0,-1-1 0 0 0,1-1 0 0 0,0 0 0 0 0,-1 0 0 0 0,1 0 0 0 0,-1 0 0 0 0,1 0 0 0 0,0 0 0 0 0,-1 0 0 0 0,1 0 0 0 0,0 0 0 0 0,-1 0 0 0 0,1 0 0 0 0,0 0 0 0 0,-1 0 0 0 0,1 0 0 0 0,-1-1 0 0 0,1 1 0 0 0,0 0 0 0 0,-1 0 0 0 0,1-1 0 0 0,-1 1 0 0 0,1 0-1 0 0,-1-1 1 0 0,1 1 0 0 0,0-1 0 0 0,17-13 29 0 0,-15 11-3 0 0,169-163 290 0 0,-148 141-302 0 0,6-9 1 0 0,-2-1 0 0 0,-1-2 0 0 0,-2 0 0 0 0,22-46 0 0 0,-42 74-12 0 0,-1 0 1 0 0,0 0-1 0 0,-1 0 0 0 0,0-1 1 0 0,-1 1-1 0 0,0-1 0 0 0,0 0 1 0 0,-1 0-1 0 0,0 0 0 0 0,-1 0 1 0 0,0 0-1 0 0,-1 1 0 0 0,0-1 1 0 0,0 0-1 0 0,-5-17 0 0 0,5 26-3 0 0,1-1 1 0 0,-1 1-1 0 0,1-1 0 0 0,-1 1 0 0 0,0-1 0 0 0,0 1 0 0 0,0-1 0 0 0,0 1 1 0 0,0 0-1 0 0,0-1 0 0 0,0 1 0 0 0,0 0 0 0 0,0 0 0 0 0,0 0 1 0 0,-1 0-1 0 0,1 0 0 0 0,-2-1 0 0 0,2 2 0 0 0,0-1-1 0 0,-1 1 1 0 0,1 0 0 0 0,0 0-1 0 0,0 0 1 0 0,0 0-1 0 0,-1 0 1 0 0,1 0 0 0 0,0 0-1 0 0,0 0 1 0 0,0 0 0 0 0,-1 0-1 0 0,1 1 1 0 0,0-1 0 0 0,0 0-1 0 0,0 1 1 0 0,0-1-1 0 0,-2 2 1 0 0,-1 0-7 0 0,0 1-1 0 0,0 1 0 0 0,0-1 1 0 0,0 1-1 0 0,0-1 1 0 0,1 1-1 0 0,-1 0 0 0 0,1 0 1 0 0,-4 7-1 0 0,-5 13-5 0 0,0 0-1 0 0,1 1 0 0 0,2 0 0 0 0,0 0 1 0 0,2 1-1 0 0,-4 27 0 0 0,2 5-34 0 0,-3 99 0 0 0,12-110 63 0 0,2 0 0 0 0,2 1 0 0 0,2-1 0 0 0,16 62 0 0 0,-14-73-578 0 0,-2 1 1 0 0,2 63-1 0 0,-7-74-416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2:14.525"/>
    </inkml:context>
    <inkml:brush xml:id="br0">
      <inkml:brushProperty name="width" value="0.1" units="cm"/>
      <inkml:brushProperty name="height" value="0.1" units="cm"/>
      <inkml:brushProperty name="color" value="#F4F91B"/>
    </inkml:brush>
  </inkml:definitions>
  <inkml:trace contextRef="#ctx0" brushRef="#br0">1 8 919 0 0,'0'-1'111'0'0,"1"0"0"0"0,0 1-1 0 0,0-1 1 0 0,0 0 0 0 0,0 1-1 0 0,0-1 1 0 0,0 1 0 0 0,0-1-1 0 0,0 1 1 0 0,0 0 0 0 0,0 0-1 0 0,0-1 1 0 0,0 1-1 0 0,0 0 1 0 0,0 0 0 0 0,0 0-1 0 0,0 0 1 0 0,0 0 0 0 0,0 0-1 0 0,0 0 1 0 0,1 0 0 0 0,-1 1-1 0 0,0-1 1 0 0,0 0 0 0 0,0 1-1 0 0,1 0 1 0 0,30 18 711 0 0,-27-16-715 0 0,0 0 0 0 0,0 0 0 0 0,0 0 0 0 0,8 3-1 0 0,-6-5 72 0 0,0 1-1 0 0,0-2 1 0 0,1 1 0 0 0,-1-1-1 0 0,14-1 1 0 0,-14 0-92 0 0,0 1 0 0 0,0 0 0 0 0,0 0 1 0 0,0 1-1 0 0,-1-1 0 0 0,14 4 1 0 0,82 24 619 0 0,-88-25-644 0 0,0-1-1 0 0,-1-1 0 0 0,1 0 1 0 0,0 0-1 0 0,27-4 0 0 0,70-16 107 0 0,-65 9-90 0 0,9 1 64 0 0,0 2 0 0 0,78 1 0 0 0,-60 8-106 0 0,49-2 56 0 0,-85-3-73 0 0,-8 0 36 0 0,59 3-1 0 0,38 6 72 0 0,-39 8-116 0 0,-63-10-10 0 0,-10-1 0 0 0,65 9 118 0 0,34 3 20 0 0,93 7-63 0 0,-147-16-17 0 0,32 1-63 0 0,-53-8 29 0 0,0-2 0 0 0,50-11 0 0 0,-39 7 8 0 0,1 2 0 0 0,1 2 0 0 0,80 6 0 0 0,-112-3-24 0 0,-1-1-1 0 0,31-5 1 0 0,-38 4-3 0 0,1 0-1 0 0,0 1 1 0 0,-1 0-1 0 0,1 1 1 0 0,0 0 0 0 0,0 0-1 0 0,0 2 1 0 0,18 3-1 0 0,-23-3-4 0 0,1 0 0 0 0,-1 0 0 0 0,0-1 0 0 0,12 1 0 0 0,-18-2 3 0 0,0 0-1 0 0,0 0 1 0 0,-1 1-1 0 0,1-1 1 0 0,0 0-1 0 0,-1 1 1 0 0,1-1 0 0 0,0 0-1 0 0,-1 1 1 0 0,1-1-1 0 0,0 1 1 0 0,-1-1-1 0 0,1 1 1 0 0,-1-1-1 0 0,1 1 1 0 0,-1 0-1 0 0,1-1 1 0 0,-1 1-1 0 0,1 0 1 0 0,-1-1-1 0 0,1 1 1 0 0,-1 0-1 0 0,0-1 1 0 0,0 1-1 0 0,1 0 1 0 0,-1 0-1 0 0,0-1 1 0 0,0 1 0 0 0,0 1-1 0 0,1 1 6 0 0,-1 0-1 0 0,1 0 1 0 0,-1 0 0 0 0,0 0-1 0 0,0-1 1 0 0,-1 6 0 0 0,-6 24-2839 0 0,2-18-188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2:33.318"/>
    </inkml:context>
    <inkml:brush xml:id="br0">
      <inkml:brushProperty name="width" value="0.1" units="cm"/>
      <inkml:brushProperty name="height" value="0.1" units="cm"/>
      <inkml:brushProperty name="color" value="#F4F91B"/>
    </inkml:brush>
  </inkml:definitions>
  <inkml:trace contextRef="#ctx0" brushRef="#br0">1 64 655 0 0,'19'-1'135'0'0,"44"3"734"0"0,-58-2-812 0 0,-1 1 0 0 0,1 0 1 0 0,0 0-1 0 0,-1 0 1 0 0,1 0-1 0 0,-1 1 0 0 0,0 0 1 0 0,1 0-1 0 0,-1 0 1 0 0,6 4-1 0 0,18 22 431 0 0,-25-23-396 0 0,1-1 1 0 0,0 0-1 0 0,0 0 0 0 0,0 0 0 0 0,1 0 1 0 0,-1-1-1 0 0,1 0 0 0 0,9 5 1 0 0,-2-4 5 0 0,0-1 0 0 0,0 0 0 0 0,0-1 0 0 0,0-1-1 0 0,1 0 1 0 0,16 0 0 0 0,15 1 239 0 0,-29-2-174 0 0,0 0 0 0 0,1-1-1 0 0,-1-1 1 0 0,0-1-1 0 0,0 0 1 0 0,19-6-1 0 0,-13 3 62 0 0,-1 1-1 0 0,31-3 0 0 0,-11 7-85 0 0,0 2 0 0 0,0 1 0 0 0,47 10 0 0 0,-64-10-97 0 0,0-1-1 0 0,28-2 0 0 0,23 2 226 0 0,-30 1-56 0 0,85-7 1 0 0,43-18 117 0 0,-122 17-261 0 0,67 2 0 0 0,-41 2 10 0 0,64 3 200 0 0,-55 0-95 0 0,136 7 117 0 0,-183-6-270 0 0,100 11 53 0 0,-83-6-90 0 0,4 0 17 0 0,38 4 100 0 0,39 9-96 0 0,-90-12-14 0 0,52 3-1 0 0,-97-11 2 0 0,224 4 118 0 0,-169-3-70 0 0,13-2 69 0 0,140-5-40 0 0,-47 3-37 0 0,-101 2 19 0 0,-34 1-5 0 0,0-1 0 0 0,-1-1 0 0 0,31-7 0 0 0,-13 1 6 0 0,1 2-1 0 0,64 0 1 0 0,3-1 17 0 0,-38-1-38 0 0,111-8-22 0 0,-151 16-18 0 0,-1 0 1 0 0,1 3-1 0 0,51 9 0 0 0,-51-4 1 0 0,1-2 0 0 0,61 3 0 0 0,-89-8 0 0 0,0-1 0 0 0,0 1 0 0 0,11 3 0 0 0,15 2 0 0 0,42 2 0 0 0,30 1 0 0 0,106-11 64 0 0,-117 5-64 0 0,-52-3-1 0 0,-31 1 14 0 0,0-1 1 0 0,0-1 0 0 0,20-2 0 0 0,69-11 7 0 0,-74 8-5 0 0,0 1 0 0 0,0 1 0 0 0,49 0 0 0 0,-46 4 32 0 0,-1-2 0 0 0,39-6 0 0 0,-13 1-11 0 0,-20 2-17 0 0,62-18 1 0 0,-5 1 2 0 0,-48 14-1 0 0,1 1-1 0 0,60 0 0 0 0,182 17 43 0 0,-225-7-37 0 0,104-9 0 0 0,-102 3-24 0 0,0 1 1 0 0,108 13-1 0 0,-101-7 47 0 0,96-8 1 0 0,-117 2-34 0 0,29-4 52 0 0,84-16 0 0 0,-122 15-66 0 0,103-17 32 0 0,-111 21-26 0 0,-1 1 0 0 0,51 3-1 0 0,-34 0 13 0 0,1-2 0 0 0,93-14 0 0 0,-122 12-20 0 0,7 0-1 0 0,52 3 0 0 0,-32 1 0 0 0,-32 0 0 0 0,1 1 0 0 0,23 5 0 0 0,12 1 0 0 0,89 12 0 0 0,-98-15 0 0 0,-1-2 0 0 0,1-1 0 0 0,49-5 0 0 0,1 0 0 0 0,-67 3-6 0 0,152 4 76 0 0,-27 3-70 0 0,-44 3 0 0 0,-34-3 0 0 0,-35-2 0 0 0,14-1 0 0 0,108-11 64 0 0,-75 11-64 0 0,-18-1 0 0 0,-36-2 0 0 0,44-1 0 0 0,-65-1-37 0 0,-1 0 0 0 0,1 1-1 0 0,-1 1 1 0 0,1-1-1 0 0,0 2 1 0 0,11 2 0 0 0,-16-3 11 0 0,-1 0 0 0 0,1 0 0 0 0,-1 0 0 0 0,0 1 0 0 0,1 0 0 0 0,-1 0 0 0 0,0 0 0 0 0,0 0 0 0 0,0 0 0 0 0,-1 0 0 0 0,1 1 0 0 0,0-1 0 0 0,-1 1 0 0 0,1 0 0 0 0,-1 0 0 0 0,0 0 0 0 0,2 5 0 0 0,2 3-389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03.599"/>
    </inkml:context>
    <inkml:brush xml:id="br0">
      <inkml:brushProperty name="width" value="0.1" units="cm"/>
      <inkml:brushProperty name="height" value="0.1" units="cm"/>
      <inkml:brushProperty name="color" value="#E71224"/>
    </inkml:brush>
  </inkml:definitions>
  <inkml:trace contextRef="#ctx0" brushRef="#br0">3821 1625 455 0 0,'-2'-1'84'0'0,"0"-1"-1"0"0,-1 0 0 0 0,1 1 0 0 0,-1 0 0 0 0,1-1 0 0 0,0 1 0 0 0,-1 0 0 0 0,0 0 0 0 0,1 1 1 0 0,-1-1-1 0 0,-3 0 0 0 0,-34-4 99 0 0,24 4-171 0 0,-25-4 1674 0 0,-58-16-1 0 0,-126-24 160 0 0,97 18 4 0 0,123 26-1773 0 0,0 0-1 0 0,1-1 1 0 0,-1 1-1 0 0,1-1 0 0 0,-1 0 1 0 0,1 0-1 0 0,0-1 1 0 0,0 1-1 0 0,0-1 0 0 0,-7-6 1 0 0,9 8 5 0 0,1-1 1 0 0,-1 0 0 0 0,1 0 0 0 0,-1 0 0 0 0,1 0-1 0 0,0 0 1 0 0,0-1 0 0 0,0 1 0 0 0,0 0-1 0 0,0-1 1 0 0,1 1 0 0 0,-1 0 0 0 0,1-1-1 0 0,-1 1 1 0 0,1-1 0 0 0,0 1 0 0 0,0-1 0 0 0,0 1-1 0 0,0 0 1 0 0,0-1 0 0 0,1 1 0 0 0,0-5-1 0 0,-1 7-72 0 0,1-1-1 0 0,-1 1 0 0 0,0-1 1 0 0,1 1-1 0 0,-1-1 0 0 0,1 1 0 0 0,-1 0 1 0 0,0-1-1 0 0,1 1 0 0 0,-1 0 1 0 0,1-1-1 0 0,-1 1 0 0 0,1 0 0 0 0,-1-1 1 0 0,1 1-1 0 0,-1 0 0 0 0,1 0 1 0 0,-1 0-1 0 0,1 0 0 0 0,0-1 1 0 0,-1 1-1 0 0,2 0 0 0 0,18-2-16 0 0,-2 0 24 0 0,-15 1 18 0 0,0 0 1 0 0,1 1-1 0 0,-1-1 1 0 0,0 1-1 0 0,1 0 1 0 0,-1 0-1 0 0,0 0 1 0 0,1 0-1 0 0,-1 1 1 0 0,0-1-1 0 0,0 1 1 0 0,1 0-1 0 0,4 2 1 0 0,4 2-18 0 0,0 1 0 0 0,13 8 1 0 0,1 1 11 0 0,7 2-27 0 0,43 20-3 0 0,-65-33 4 0 0,0-1 0 0 0,1 0 0 0 0,-1 0 0 0 0,1-1 0 0 0,15 1 0 0 0,66 0 357 0 0,1-5 0 0 0,147-21 0 0 0,-212 19-325 0 0,-1 2-1 0 0,0 0 0 0 0,1 2 1 0 0,-1 1-1 0 0,40 6 0 0 0,-60-4-20 0 0,0-1 0 0 0,1 1 0 0 0,-1 0-1 0 0,11 7 1 0 0,-19-8-14 0 0,-5 0 0 0 0,-5 1 14 0 0,-9-1 46 0 0,0-1 1 0 0,-1-1-1 0 0,1-1 1 0 0,-34-6-1 0 0,-14 0 28 0 0,-117 12 78 0 0,128-1-157 0 0,-98-5 0 0 0,-136-40 259 0 0,226 30-143 0 0,0 4 1 0 0,-79-1-1 0 0,139 8-124 0 0,1 0 0 0 0,-1 0 0 0 0,1 1 0 0 0,-1-1 0 0 0,1 1 0 0 0,-1 0 0 0 0,1 0 0 0 0,-1 0 0 0 0,1 0 0 0 0,0 1 0 0 0,-1-1 0 0 0,1 1 0 0 0,-3 2 0 0 0,6-4 0 0 0,0 1 0 0 0,0-1 0 0 0,0 0 0 0 0,0 0 0 0 0,0 1 0 0 0,0-1 0 0 0,0 0 0 0 0,0 1 0 0 0,0-1 0 0 0,0 0 0 0 0,0 1 0 0 0,0-1 0 0 0,0 0 0 0 0,0 0 0 0 0,0 1 0 0 0,0-1 0 0 0,0 0 0 0 0,0 1 0 0 0,0-1 0 0 0,1 0 0 0 0,-1 0 0 0 0,0 1 0 0 0,0-1 0 0 0,0 0 0 0 0,1 0 0 0 0,-1 1 0 0 0,0-1 0 0 0,0 0 0 0 0,0 0 0 0 0,1 0 0 0 0,-1 0 0 0 0,0 1 0 0 0,0-1 0 0 0,1 0 0 0 0,-1 0 0 0 0,0 0 0 0 0,1 0 0 0 0,-1 0-1 0 0,0 0 1 0 0,0 0 0 0 0,1 0 0 0 0,-1 0 0 0 0,0 0 0 0 0,1 0 0 0 0,-1 0 0 0 0,1 0 0 0 0,14 4 12 0 0,74-6 68 0 0,-37-1-24 0 0,56 6 0 0 0,55 5 8 0 0,-86-10-17 0 0,-39 0-24 0 0,0 1 1 0 0,65 9-1 0 0,88 20-23 0 0,-163-25-3 0 0,-21-2 13 0 0,-1-1 0 0 0,0 1-1 0 0,1 0 1 0 0,-1 0-1 0 0,0 1 1 0 0,10 4-1 0 0,-14-5-3 0 0,0 0 0 0 0,0 0 0 0 0,0 0-1 0 0,0-1 1 0 0,0 1 0 0 0,0 0-1 0 0,0-1 1 0 0,1 1 0 0 0,-1-1 0 0 0,0 0-1 0 0,0 0 1 0 0,4 0 0 0 0,-6 0 1 0 0,0-1-1 0 0,0 1 1 0 0,0 0 0 0 0,0 0 0 0 0,0-1-1 0 0,1 1 1 0 0,-1 0 0 0 0,0-1 0 0 0,0 1-1 0 0,0 0 1 0 0,-1 0 0 0 0,1-1-1 0 0,0 1 1 0 0,0 0 0 0 0,0-1 0 0 0,0 1-1 0 0,0 0 1 0 0,0 0 0 0 0,0-1 0 0 0,0 1-1 0 0,-1 0 1 0 0,1 0 0 0 0,0-1-1 0 0,0 1 1 0 0,0 0 0 0 0,0 0 0 0 0,-1 0-1 0 0,1-1 1 0 0,0 1 0 0 0,0 0 0 0 0,-1 0-1 0 0,1 0 1 0 0,-1-1 0 0 0,-8-6 93 0 0,8 6-69 0 0,-16-10 95 0 0,0 0 0 0 0,-1 1 1 0 0,0 1-1 0 0,0 1 0 0 0,-22-7 0 0 0,25 10-107 0 0,0 1-1 0 0,0 0 1 0 0,0 1 0 0 0,-16 0-1 0 0,-65-1 23 0 0,47 3-31 0 0,-244-4-10 0 0,277 4 0 0 0,0 2 0 0 0,0 0 0 0 0,0 1 0 0 0,-30 7 0 0 0,46-9 0 0 0,0 0 0 0 0,-1 0 0 0 0,1 0 0 0 0,-1 0 0 0 0,1 0 0 0 0,-1 0 0 0 0,1 1 0 0 0,-1-1 0 0 0,1 0 0 0 0,0 0 0 0 0,-1 0 0 0 0,1 1 0 0 0,-1-1 0 0 0,1 0 0 0 0,0 0 0 0 0,-1 1 0 0 0,1-1 0 0 0,0 0 0 0 0,-1 1 0 0 0,1-1 0 0 0,0 0 0 0 0,-1 1 0 0 0,1-1 0 0 0,0 0 0 0 0,0 1 0 0 0,-1-1 0 0 0,1 1 0 0 0,0-1 0 0 0,0 1 0 0 0,0-1 0 0 0,0 1 0 0 0,0 0 0 0 0,1 0 0 0 0,-1-1 0 0 0,1 1 0 0 0,-1 0 0 0 0,1-1 0 0 0,-1 1 0 0 0,1-1 0 0 0,0 1 0 0 0,-1-1 0 0 0,1 1 0 0 0,0-1 0 0 0,0 1 0 0 0,-1-1 0 0 0,3 1 0 0 0,31 10 0 0 0,-33-11 0 0 0,57 13 0 0 0,1-4 0 0 0,1-1 0 0 0,0-4 0 0 0,0-2 0 0 0,60-6 0 0 0,-54 1 9 0 0,148-14 46 0 0,-70 9-55 0 0,-123 2 142 0 0,-16 0-30 0 0,-5 6-107 0 0,0-1-1 0 0,-1 1 0 0 0,1-1 0 0 0,0 1 0 0 0,-1 0 0 0 0,1-1 0 0 0,-1 1 0 0 0,1-1 0 0 0,0 1 0 0 0,-1 0 0 0 0,1 0 0 0 0,-1-1 0 0 0,1 1 0 0 0,-1 0 0 0 0,1 0 0 0 0,-1-1 0 0 0,1 1 0 0 0,-1 0 0 0 0,1 0 0 0 0,-1 0 0 0 0,-6-2 51 0 0,1 1 1 0 0,-1 1 0 0 0,1-1-1 0 0,-1 1 1 0 0,-8 0-1 0 0,-9 0-12 0 0,-402-7 138 0 0,-105 35 65 0 0,436-25-166 0 0,-102-10 0 0 0,119 0 41 0 0,-36-1 44 0 0,-34-4-22 0 0,-25 0 6 0 0,-73 21-38 0 0,-61-1 42 0 0,-32-3-1 0 0,230-1-114 0 0,-296 35 36 0 0,344-34-76 0 0,-98-4 0 0 0,26-2 60 0 0,99 2-24 0 0,-48 4 70 0 0,-12 3-104 0 0,82-8 0 0 0,0 0 0 0 0,-1-1 0 0 0,1 0 0 0 0,0-1 0 0 0,-19-5 0 0 0,28 7 0 0 0,3 0 0 0 0,0 0 0 0 0,0 0 0 0 0,0 0 0 0 0,0 0 0 0 0,0 1 0 0 0,0-1 0 0 0,0 0 0 0 0,0 0 0 0 0,0 0 0 0 0,0 1 0 0 0,0-1 0 0 0,0 0 0 0 0,0 0 0 0 0,0 0 0 0 0,1 0 0 0 0,-1 1 0 0 0,0-1 0 0 0,0 0 0 0 0,0 0 0 0 0,0 0 0 0 0,0 0 0 0 0,0 0 0 0 0,0 0 0 0 0,1 1 0 0 0,-1-1 0 0 0,0 0 0 0 0,0 0 0 0 0,0 0 0 0 0,0 0 0 0 0,0 0 0 0 0,1 0 0 0 0,-1 0 0 0 0,0 0 0 0 0,0 0 0 0 0,0 0 0 0 0,1 0 0 0 0,-1 1 0 0 0,0-1 0 0 0,0 0 0 0 0,0 0 0 0 0,1 0 0 0 0,7 3 0 0 0,17 5 30 0 0,0-2-1 0 0,1-1 0 0 0,44 2 1 0 0,-20-6 23 0 0,54-7 0 0 0,-25 1-21 0 0,484-11 43 0 0,-276 13 106 0 0,-138-1-145 0 0,187 17 0 0 0,-250-8 7 0 0,0-4 0 0 0,120-13-1 0 0,64-6 198 0 0,66-1 196 0 0,-265 16-412 0 0,96-18 0 0 0,28-1 58 0 0,61 3-47 0 0,55-2 4 0 0,-221 22-7 0 0,160 24 0 0 0,-230-22-32 0 0,110 6 0 0 0,-16-1 0 0 0,99 30 0 0 0,-108-17 0 0 0,-51-11 0 0 0,1-2 0 0 0,0-3 0 0 0,78-2 0 0 0,-105-3 0 0 0,0 2 0 0 0,32 5 0 0 0,-32-3 0 0 0,52 8 0 0 0,-36-5 0 0 0,77 4 0 0 0,-61-11 0 0 0,64 11 0 0 0,67 4 0 0 0,-173-13 2 0 0,131 20 60 0 0,202 25-62 0 0,-339-46 0 0 0,218 14 227 0 0,-166-15-106 0 0,103-13 1 0 0,-91 3 55 0 0,133-23 19 0 0,-191 29-151 0 0,1-1 1 0 0,-1 0-1 0 0,-1-1 0 0 0,1-2 0 0 0,-1 1 1 0 0,0-2-1 0 0,-1 0 0 0 0,18-14 1 0 0,36-24 296 0 0,-44 30-252 0 0,0 0 1 0 0,40-37-1 0 0,-60 47-73 0 0,-1 0 0 0 0,1 0 0 0 0,-1 0 0 0 0,0 0 0 0 0,-1-1 0 0 0,0 0 0 0 0,0 0 0 0 0,-1 0 0 0 0,0 0 0 0 0,0-1 0 0 0,2-9 0 0 0,-2 0 67 0 0,-1 1-1 0 0,0-1 1 0 0,-2 1-1 0 0,-1-30 0 0 0,-5-1-37 0 0,-2 1 0 0 0,-2 0 0 0 0,-19-58 0 0 0,13 51-47 0 0,8 26 20 0 0,0 0 0 0 0,-2 0 0 0 0,-27-51 0 0 0,24 54-19 0 0,-14-37 0 0 0,20 42 0 0 0,-2 0 0 0 0,0 1 0 0 0,-22-33 0 0 0,10 25 0 0 0,-1 2 0 0 0,-37-35 0 0 0,6 8 0 0 0,-33-29 0 0 0,73 71 0 0 0,0 0 0 0 0,-1 0 0 0 0,0 2 0 0 0,-1-1 0 0 0,-16-5 0 0 0,5 4 0 0 0,0 2 0 0 0,-1 1 0 0 0,0 1 0 0 0,0 2 0 0 0,-35-2 0 0 0,-55-2 0 0 0,-139-12 0 0 0,2-17 64 0 0,207 27-63 0 0,-27-5 24 0 0,0 3-1 0 0,-119-5 1 0 0,-196-6 25 0 0,220 9 17 0 0,8 8-67 0 0,99 5 0 0 0,-724-18 139 0 0,505 24-88 0 0,171-1-49 0 0,-297-2 62 0 0,-31 6-11 0 0,322-6-1 0 0,-75-1 104 0 0,-97-18-81 0 0,237 13-75 0 0,-58-1 0 0 0,-57 4 25 0 0,87-1-6 0 0,-150 15 1 0 0,155-1-20 0 0,-134 42 0 0 0,169-42 0 0 0,-1-3 0 0 0,0-1 0 0 0,-1-1 0 0 0,-51 0 0 0 0,11-3 21 0 0,0-5 1 0 0,-83-10-1 0 0,130 5 382 0 0,-37-12 0 0 0,43 10-140 0 0,0 1 1 0 0,-36-4 0 0 0,35 9-483 0 0,-1 0 0 0 0,0 2 0 0 0,-51 6 0 0 0,69-4 162 0 0,0 1 0 0 0,0 0 1 0 0,0 0-1 0 0,1 1 0 0 0,-1 1 0 0 0,1 0 1 0 0,0 0-1 0 0,0 1 0 0 0,0 1 1 0 0,1 0-1 0 0,-16 14 0 0 0,4-1 43 0 0,1 2-1 0 0,2 0 1 0 0,0 1 0 0 0,-21 34-1 0 0,3 2-24 0 0,7-12 31 0 0,1 2-1 0 0,-23 54 1 0 0,30-50-166 0 0,2 1-1 0 0,2 1 1 0 0,-13 73 0 0 0,1 100-1564 0 0,27-183 705 0 0,2 1 0 0 0,1-1 1 0 0,9 49-1 0 0,0-35-953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2:36.331"/>
    </inkml:context>
    <inkml:brush xml:id="br0">
      <inkml:brushProperty name="width" value="0.1" units="cm"/>
      <inkml:brushProperty name="height" value="0.1" units="cm"/>
      <inkml:brushProperty name="color" value="#F4F91B"/>
    </inkml:brush>
  </inkml:definitions>
  <inkml:trace contextRef="#ctx0" brushRef="#br0">1 168 1375 0 0,'4'-4'228'0'0,"0"0"0"0"0,0 0 0 0 0,1 1 0 0 0,-1 0 0 0 0,1-1-1 0 0,0 2 1 0 0,0-1 0 0 0,0 1 0 0 0,0-1 0 0 0,0 1-1 0 0,1 1 1 0 0,-1-1 0 0 0,7 0 0 0 0,13-1-149 0 0,38 0 1 0 0,-5 2-5 0 0,-3-1 427 0 0,-1 3 0 0 0,95 14 0 0 0,-147-15-501 0 0,49 4 124 0 0,95-4 1 0 0,131-23 1386 0 0,-191 14-1392 0 0,127 3-12 0 0,-66 5-78 0 0,-97-1-27 0 0,197-16 122 0 0,-44 4 116 0 0,-51 5-20 0 0,73-7 85 0 0,52-5-103 0 0,-133 6-78 0 0,-113 13-75 0 0,-13 0-47 0 0,0 1 0 0 0,0 1 0 0 0,0 0 0 0 0,36 7-1 0 0,-44-6-2 0 0,1 1 0 0 0,20-1 0 0 0,15 2 0 0 0,9 4 0 0 0,0-3 0 0 0,1-3 0 0 0,-1-2 0 0 0,83-11 0 0 0,-78 8 21 0 0,0 3-1 0 0,94 10 1 0 0,-40-1 35 0 0,55-5 18 0 0,-150-3-76 0 0,17 0 15 0 0,-9-3 12 0 0,29 2 0 0 0,-51 1-22 0 0,26 2 33 0 0,-1 2-1 0 0,0 1 0 0 0,0 2 0 0 0,32 10 1 0 0,-51-13-21 0 0,17 4 11 0 0,-1-1 0 0 0,1-1-1 0 0,0-2 1 0 0,48 2-1 0 0,98-17 178 0 0,-91 8-62 0 0,107-9-35 0 0,-98 9-73 0 0,31 3 9 0 0,-50 2-31 0 0,85-1 53 0 0,-56 0-64 0 0,115-20 118 0 0,-181 18-57 0 0,54 7 0 0 0,-53-3-45 0 0,41 2 16 0 0,146 31 0 0 0,-190-30-19 0 0,-1-1 0 0 0,1-2 0 0 0,-1-2 0 0 0,56-4-1 0 0,6-5 10 0 0,54-2 20 0 0,46 15-42 0 0,-182-4 0 0 0,0 0 0 0 0,16 4 0 0 0,11 1 0 0 0,-24-4 0 0 0,4-1 0 0 0,-1 1 0 0 0,0 1 0 0 0,24 7 0 0 0,-33-7 0 0 0,1-1 0 0 0,0-1 0 0 0,-1 1 0 0 0,16-1 0 0 0,18 2 0 0 0,-5 0-24 0 0,-29-3-27 0 0,1 1 1 0 0,0 0 0 0 0,19 5 0 0 0,-27-5 21 0 0,0 0 1 0 0,0 1-1 0 0,0-1 1 0 0,0 0-1 0 0,0 1 0 0 0,0 0 1 0 0,-1-1-1 0 0,1 1 1 0 0,-1 0-1 0 0,1 1 1 0 0,-1-1-1 0 0,0 0 0 0 0,0 1 1 0 0,0-1-1 0 0,0 1 1 0 0,0 0-1 0 0,1 3 0 0 0,1 3-983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2:39.456"/>
    </inkml:context>
    <inkml:brush xml:id="br0">
      <inkml:brushProperty name="width" value="0.1" units="cm"/>
      <inkml:brushProperty name="height" value="0.1" units="cm"/>
      <inkml:brushProperty name="color" value="#F4F91B"/>
    </inkml:brush>
  </inkml:definitions>
  <inkml:trace contextRef="#ctx0" brushRef="#br0">0 1 1151 0 0,'2'0'89'0'0,"-1"0"-1"0"0,0 0 1 0 0,0 0-1 0 0,0 0 1 0 0,1 0-1 0 0,-1 0 1 0 0,0 0-1 0 0,0 1 0 0 0,0-1 1 0 0,1 0-1 0 0,-1 1 1 0 0,0-1-1 0 0,0 1 1 0 0,2 0-1 0 0,-3 0-33 0 0,0 0 0 0 0,1-1 0 0 0,-1 1 0 0 0,0 0 0 0 0,1-1 0 0 0,-1 1 0 0 0,0 0 0 0 0,0-1 0 0 0,0 1 0 0 0,0 0 0 0 0,1 0 0 0 0,-1-1 0 0 0,0 1 0 0 0,0 0 0 0 0,0 0 0 0 0,-1-1 0 0 0,1 1 0 0 0,0 0 0 0 0,0-1 0 0 0,0 1 0 0 0,0 0 0 0 0,-1 0 0 0 0,1-1 0 0 0,-1 2 0 0 0,0 1-27 0 0,0 2-1 0 0,0-1 1 0 0,0 0 0 0 0,0 0 0 0 0,1 0-1 0 0,0 0 1 0 0,0 0 0 0 0,0 0 0 0 0,1 7-1 0 0,-1-9 20 0 0,1 1-1 0 0,-1-1 1 0 0,1 0-1 0 0,0 1 0 0 0,0-1 1 0 0,0 0-1 0 0,0 0 1 0 0,1 0-1 0 0,-1 0 0 0 0,0 0 1 0 0,1 0-1 0 0,0 0 1 0 0,-1 0-1 0 0,1 0 1 0 0,0-1-1 0 0,4 4 0 0 0,-2-3 123 0 0,0 0-1 0 0,1 0 0 0 0,-1-1 1 0 0,1 1-1 0 0,-1-1 1 0 0,1 0-1 0 0,0 0 0 0 0,-1-1 1 0 0,1 1-1 0 0,0-1 0 0 0,5-1 1 0 0,8 0 77 0 0,29-5-1 0 0,4-5 88 0 0,-19 4-25 0 0,33-3 1 0 0,74-14 277 0 0,-50 6-394 0 0,46 5 128 0 0,-85 15-248 0 0,-29-2-59 0 0,32 6-1 0 0,-39-4 27 0 0,-8 0-39 0 0,1 0 0 0 0,-1 0 0 0 0,0 0 0 0 0,0 0 0 0 0,0 1 0 0 0,6 4 0 0 0,-7-4 0 0 0,1 0 0 0 0,0 0 0 0 0,-1 0 0 0 0,1-1 0 0 0,0 0 0 0 0,12 2 0 0 0,46 7 0 0 0,-14-4 0 0 0,-25-4 0 0 0,33 2 0 0 0,-41-4 20 0 0,0 1 0 0 0,0 1 0 0 0,-1 0 0 0 0,17 6 0 0 0,10 2 8 0 0,-17-5 24 0 0,0-1-1 0 0,-1-2 0 0 0,1-1 0 0 0,47-1 0 0 0,17-13 31 0 0,11-2-25 0 0,-68 14-11 0 0,-1 1 1 0 0,57 8-1 0 0,-20-1 4 0 0,18 2-50 0 0,-5-3 64 0 0,-57-4-51 0 0,0-2-1 0 0,0-1 1 0 0,1-2-1 0 0,27-4 1 0 0,-37 4-12 0 0,-14 2-1 0 0,11-1 32 0 0,1-1 0 0 0,0 0 0 0 0,25-9 0 0 0,-27 8-15 0 0,0 1 0 0 0,0 0-1 0 0,0 0 1 0 0,1 1 0 0 0,-1 1-1 0 0,16 1 1 0 0,-7-1-6 0 0,-13 0-11 0 0,29 2 0 0 0,-35-2 0 0 0,1 1 0 0 0,0 0 0 0 0,-1 0 0 0 0,1 0 0 0 0,-1 0 0 0 0,1 0 0 0 0,-1 0 0 0 0,0 1 0 0 0,0-1 0 0 0,1 1 0 0 0,2 2 0 0 0,-5-4 2 0 0,1 1 0 0 0,-1-1 0 0 0,1 0-1 0 0,-1 1 1 0 0,1-1 0 0 0,0 1 0 0 0,-1-1-1 0 0,1 0 1 0 0,-1 0 0 0 0,1 1 0 0 0,0-1-1 0 0,-1 0 1 0 0,1 0 0 0 0,0 0 0 0 0,0 0-1 0 0,-1 0 1 0 0,1 0 0 0 0,0 0 0 0 0,-1 0-1 0 0,1 0 1 0 0,0 0 0 0 0,-1 0 0 0 0,1 0-1 0 0,0-1 1 0 0,-1 1 0 0 0,2 0 0 0 0,6-1 14 0 0,-4 2-11 0 0,0 0-1 0 0,0 0 1 0 0,0-1 0 0 0,0 1-1 0 0,0-1 1 0 0,0 0-1 0 0,1 0 1 0 0,-1-1-1 0 0,0 1 1 0 0,0-1 0 0 0,0 0-1 0 0,0 0 1 0 0,6-2-1 0 0,0-1 2 0 0,-5 2 7 0 0,-1 1-1 0 0,1-1 1 0 0,-1 1 0 0 0,1 0-1 0 0,9-1 1 0 0,-12 2-12 0 0,-1 0 0 0 0,1 1 0 0 0,-1-1 0 0 0,1 0 0 0 0,0 1 0 0 0,-1-1 0 0 0,1 1 0 0 0,-1-1 0 0 0,0 1-1 0 0,1 0 1 0 0,-1-1 0 0 0,1 1 0 0 0,-1 0 0 0 0,0 0 0 0 0,0 0 0 0 0,1 0 0 0 0,-1 0 0 0 0,0 1 0 0 0,0-1 0 0 0,0 0 0 0 0,0 0 0 0 0,1 3 0 0 0,13 24-1246 0 0,-11-15-2270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2:54.772"/>
    </inkml:context>
    <inkml:brush xml:id="br0">
      <inkml:brushProperty name="width" value="0.1" units="cm"/>
      <inkml:brushProperty name="height" value="0.1" units="cm"/>
      <inkml:brushProperty name="color" value="#F4F91B"/>
    </inkml:brush>
  </inkml:definitions>
  <inkml:trace contextRef="#ctx0" brushRef="#br0">0 104 1495 0 0,'10'-8'105'0'0,"-9"8"-88"0"0,-1-1 0 0 0,1 0 0 0 0,0 0 0 0 0,0 1 0 0 0,0-1 0 0 0,-1 0 0 0 0,1 1 0 0 0,0-1 0 0 0,0 1 0 0 0,0-1 0 0 0,0 1 0 0 0,0 0 0 0 0,0-1-1 0 0,0 1 1 0 0,2-1 0 0 0,51-8 762 0 0,59 13 493 0 0,-63-2-722 0 0,-32-1-484 0 0,-1 0 0 0 0,1-1-1 0 0,28-4 1 0 0,93-22 380 0 0,-113 23-335 0 0,-21 3-87 0 0,0-1 1 0 0,0 0-1 0 0,0 1 0 0 0,0-2 0 0 0,9-2 0 0 0,-6 2 6 0 0,1-1 1 0 0,-1 2 0 0 0,1-1-1 0 0,-1 1 1 0 0,16 0 0 0 0,2 0 11 0 0,76-3 281 0 0,-7 0-30 0 0,-29-4-186 0 0,-30 3-28 0 0,42 0-1 0 0,53-3-78 0 0,-69 10 68 0 0,40-2-72 0 0,-10-2 4 0 0,-73 2 0 0 0,9 2 0 0 0,43 6 0 0 0,-43-3 0 0 0,44 1 0 0 0,-55-6 0 0 0,110 3 0 0 0,-106-2 26 0 0,39-4-1 0 0,-39 1-14 0 0,36 1-1 0 0,40 14-10 0 0,4 9 0 0 0,-94-22 15 0 0,0-1-1 0 0,1 1 0 0 0,-1-1 0 0 0,0 0 0 0 0,1-1 0 0 0,-1 0 1 0 0,0 0-1 0 0,0-1 0 0 0,0 1 0 0 0,11-8 0 0 0,-15 9 63 0 0,-5 2-25 0 0,-6 4-55 0 0,6-3-71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2:57.654"/>
    </inkml:context>
    <inkml:brush xml:id="br0">
      <inkml:brushProperty name="width" value="0.1" units="cm"/>
      <inkml:brushProperty name="height" value="0.1" units="cm"/>
      <inkml:brushProperty name="color" value="#F4F91B"/>
    </inkml:brush>
  </inkml:definitions>
  <inkml:trace contextRef="#ctx0" brushRef="#br0">1 1 1727 0 0,'208'7'680'0'0,"-109"-4"-633"0"0,52-2 42 0 0,-102-1 92 0 0,55 6-1 0 0,-38 0-59 0 0,39-2 642 0 0,160-14 0 0 0,-73 4-642 0 0,-159 6-114 0 0,192 7 57 0 0,-96-1-66 0 0,40-2 76 0 0,-96-4-1386 0 0,-47 0-192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3:12.338"/>
    </inkml:context>
    <inkml:brush xml:id="br0">
      <inkml:brushProperty name="width" value="0.1" units="cm"/>
      <inkml:brushProperty name="height" value="0.1" units="cm"/>
      <inkml:brushProperty name="color" value="#F4F91B"/>
    </inkml:brush>
  </inkml:definitions>
  <inkml:trace contextRef="#ctx0" brushRef="#br0">1 25 1839 0 0,'0'0'5'0'0,"0"0"0"0"0,0 0 0 0 0,0 0 0 0 0,0 0-1 0 0,0 0 1 0 0,0 0 0 0 0,0 0 0 0 0,0 0-1 0 0,0-1 1 0 0,0 1 0 0 0,0 0 0 0 0,0 0 0 0 0,0 0-1 0 0,0 0 1 0 0,0 0 0 0 0,0 0 0 0 0,0 0 0 0 0,0 0-1 0 0,0 0 1 0 0,0 0 0 0 0,0 0 0 0 0,0 0-1 0 0,0 0 1 0 0,0 0 0 0 0,0 0 0 0 0,0 0 0 0 0,0 0-1 0 0,0 0 1 0 0,0 0 0 0 0,0 0 0 0 0,0 0-1 0 0,0-1 1 0 0,0 1 0 0 0,0 0 0 0 0,0 0 0 0 0,0 0-1 0 0,0 0 1 0 0,0 0 0 0 0,0 0 0 0 0,0 0-1 0 0,0 0 1 0 0,0 0 0 0 0,0 0 0 0 0,0 0 0 0 0,0 0-1 0 0,0 0 1 0 0,0 0 0 0 0,0 0 0 0 0,0 0 0 0 0,4-2 403 0 0,46 12 139 0 0,-42-10-536 0 0,40 6 456 0 0,0-3-1 0 0,0-1 0 0 0,53-6 0 0 0,-51-1-336 0 0,23-3-96 0 0,-29 1 105 0 0,-1 3 0 0 0,59 1 0 0 0,89 12-30 0 0,-177-8-104 0 0,39 5 31 0 0,-28-2-17 0 0,28 0 0 0 0,25-1 32 0 0,31-1 34 0 0,190-37 158 0 0,-275 32-222 0 0,1 2 1 0 0,0 1-1 0 0,46 5 0 0 0,18 1 11 0 0,-8 0-32 0 0,-75-5 7 0 0,-1 0-1 0 0,1 0 1 0 0,-1 1-1 0 0,0 0 0 0 0,0 0 1 0 0,0 0-1 0 0,0 1 1 0 0,0 0-1 0 0,4 3 0 0 0,-6-5-30 0 0,0 0-96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3:25.375"/>
    </inkml:context>
    <inkml:brush xml:id="br0">
      <inkml:brushProperty name="width" value="0.1" units="cm"/>
      <inkml:brushProperty name="height" value="0.1" units="cm"/>
      <inkml:brushProperty name="color" value="#F4F91B"/>
    </inkml:brush>
  </inkml:definitions>
  <inkml:trace contextRef="#ctx0" brushRef="#br0">0 33 1439 0 0,'6'0'125'0'0,"0"0"-1"0"0,0 0 1 0 0,0 1-1 0 0,0 0 1 0 0,0 0-1 0 0,0 0 1 0 0,0 1-1 0 0,0 0 1 0 0,-1 0-1 0 0,1 0 1 0 0,-1 1-1 0 0,0 0 1 0 0,0 0-1 0 0,0 0 1 0 0,9 8-1 0 0,-14-11-96 0 0,1 1-1 0 0,-1-1 0 0 0,1 0 0 0 0,-1 1 1 0 0,1-1-1 0 0,0 0 0 0 0,-1 1 0 0 0,1-1 1 0 0,-1 0-1 0 0,1 0 0 0 0,0 0 0 0 0,-1 1 1 0 0,1-1-1 0 0,0 0 0 0 0,-1 0 0 0 0,1 0 0 0 0,0 0 1 0 0,-1 0-1 0 0,1 0 0 0 0,0 0 0 0 0,-1-1 1 0 0,1 1-1 0 0,-1 0 0 0 0,2 0 0 0 0,17-10 590 0 0,-2 2-179 0 0,10-3 19 0 0,-21 9-372 0 0,0-1 0 0 0,-1 1 1 0 0,1 0-1 0 0,0 1 0 0 0,8-2 0 0 0,112-13 347 0 0,-44 10-197 0 0,-53 4-81 0 0,44 3-1 0 0,-23 0-55 0 0,1-4-79 0 0,-36 1-10 0 0,-1 1 0 0 0,0 1 0 0 0,1 0 0 0 0,23 4 0 0 0,-30-3-9 0 0,1 0 0 0 0,-1-1 0 0 0,11 0 0 0 0,23 2 0 0 0,-31-1 0 0 0,0 0 0 0 0,16-1 0 0 0,-18 0 0 0 0,0 0 0 0 0,1 0 0 0 0,-1 1 0 0 0,14 3 0 0 0,78 15 0 0 0,-61-13 0 0 0,-29-4 0 0 0,0-1 0 0 0,16 6 0 0 0,9 3 42 0 0,44 7 0 0 0,-43-10-54 0 0,5-1 12 0 0,62 1 0 0 0,-50-4 0 0 0,-7-2 7 0 0,51-6-1 0 0,-54 2 20 0 0,67 3-1 0 0,-13 12-25 0 0,-48-5 0 0 0,58 0 0 0 0,-44-10 0 0 0,-43 1 0 0 0,0 1 0 0 0,0 1 0 0 0,36 4 0 0 0,-45-3 0 0 0,0 0 0 0 0,0-1 0 0 0,0 0 0 0 0,18-3 0 0 0,16 0 0 0 0,-8 6 0 0 0,-29-2 0 0 0,0 0 0 0 0,-1-1 0 0 0,1 0 0 0 0,0 0 0 0 0,0-1 0 0 0,15-3 0 0 0,-21 3 1 0 0,0 0 0 0 0,1 0-1 0 0,-1 1 1 0 0,1-1-1 0 0,-1 1 1 0 0,6 0-1 0 0,-9 0 1 0 0,1 0-1 0 0,-1 0 1 0 0,0 0-1 0 0,1 0 0 0 0,-1 0 1 0 0,0 0-1 0 0,0 0 1 0 0,1 0-1 0 0,-1 1 1 0 0,0-1-1 0 0,1 0 0 0 0,-1 0 1 0 0,0 0-1 0 0,0 0 1 0 0,1 1-1 0 0,-1-1 0 0 0,0 0 1 0 0,0 0-1 0 0,1 1 1 0 0,-1-1-1 0 0,0 0 1 0 0,0 0-1 0 0,0 1 0 0 0,1-1 1 0 0,-1 0-1 0 0,0 1 1 0 0,0-1-1 0 0,0 1 1 0 0,0 0 0 0 0,0 0 0 0 0,0 0 0 0 0,0 0 0 0 0,0 0 0 0 0,-1 0-1 0 0,1 0 1 0 0,0 0 0 0 0,-1 0 0 0 0,1 0 0 0 0,-1 0 0 0 0,1 0 0 0 0,-1 0 0 0 0,0 1 0 0 0,-2 2-188 0 0,-1 1-88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3:37.951"/>
    </inkml:context>
    <inkml:brush xml:id="br0">
      <inkml:brushProperty name="width" value="0.1" units="cm"/>
      <inkml:brushProperty name="height" value="0.1" units="cm"/>
      <inkml:brushProperty name="color" value="#F4F91B"/>
    </inkml:brush>
  </inkml:definitions>
  <inkml:trace contextRef="#ctx0" brushRef="#br0">1 80 1295 0 0,'0'0'4'0'0,"0"-1"-1"0"0,0 1 0 0 0,0 0 0 0 0,0 0 1 0 0,-1 0-1 0 0,1 0 0 0 0,0 0 0 0 0,0-1 1 0 0,0 1-1 0 0,0 0 0 0 0,0 0 1 0 0,0 0-1 0 0,0 0 0 0 0,0 0 0 0 0,0-1 1 0 0,0 1-1 0 0,0 0 0 0 0,0 0 0 0 0,0 0 1 0 0,0 0-1 0 0,0-1 0 0 0,1 1 0 0 0,-1 0 1 0 0,0 0-1 0 0,0 0 0 0 0,0 0 0 0 0,0 0 1 0 0,0 0-1 0 0,0-1 0 0 0,0 1 0 0 0,0 0 1 0 0,0 0-1 0 0,0 0 0 0 0,1 0 0 0 0,-1 0 1 0 0,0 0-1 0 0,0 0 0 0 0,0 0 0 0 0,0-1 1 0 0,1 1-1 0 0,9-5 296 0 0,12-3 194 0 0,2 3-178 0 0,1 0 0 0 0,0 2 0 0 0,0 1 0 0 0,37 2-1 0 0,-42 0-110 0 0,9 0-152 0 0,189-4 736 0 0,-114-7-788 0 0,-19 8 32 0 0,91 9 0 0 0,-129 0-32 0 0,-30-4 0 0 0,28 2 0 0 0,65 4 0 0 0,-62-8 46 0 0,-1-2-1 0 0,64-11 0 0 0,79-13 268 0 0,-154 22-290 0 0,-19 2-16 0 0,15-2 57 0 0,1 1 1 0 0,56 3-1 0 0,-73 3-45 0 0,0 0-1 0 0,0 1 0 0 0,25 10 0 0 0,-22-7 10 0 0,36 8-1 0 0,-21-11-4 0 0,0-1-1 0 0,39-2 1 0 0,-47-1-19 0 0,61-1 46 0 0,119 3 159 0 0,-189-1-168 0 0,3 0 41 0 0,0 1 1 0 0,28 5-1 0 0,-41-5-74 0 0,-1 0 0 0 0,1-1-1 0 0,0 0 1 0 0,0 0 0 0 0,-1-1-1 0 0,1 0 1 0 0,0 0 0 0 0,0-1 0 0 0,7-1-1 0 0,-12 1-7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3:51.511"/>
    </inkml:context>
    <inkml:brush xml:id="br0">
      <inkml:brushProperty name="width" value="0.1" units="cm"/>
      <inkml:brushProperty name="height" value="0.1" units="cm"/>
      <inkml:brushProperty name="color" value="#F4F91B"/>
    </inkml:brush>
  </inkml:definitions>
  <inkml:trace contextRef="#ctx0" brushRef="#br0">0 14 455 0 0,'12'-1'148'0'0,"-9"1"-27"0"0,0 0 0 0 0,-1 0 0 0 0,1 0 0 0 0,-1 0 0 0 0,1 0 0 0 0,-1 0 0 0 0,1 0 0 0 0,0 1 0 0 0,-1 0 0 0 0,1-1 0 0 0,-1 1-1 0 0,5 2 1 0 0,13 10 583 0 0,-16-11-642 0 0,0-1 0 0 0,0 0 0 0 0,0 0 0 0 0,-1-1 0 0 0,1 1 0 0 0,0-1 0 0 0,0 0-1 0 0,0 0 1 0 0,0 0 0 0 0,0-1 0 0 0,0 1 0 0 0,0-1 0 0 0,5-1 0 0 0,12-2 135 0 0,124 1 113 0 0,-23 1-108 0 0,-38 2-55 0 0,3 4 73 0 0,-54-2-162 0 0,-1 0 1 0 0,52-6-1 0 0,-78 3-41 0 0,52-7 172 0 0,64 0-1 0 0,-66 2-188 0 0,-45 4 0 0 0,0 1 0 0 0,0 0 0 0 0,0 0 0 0 0,0 1 0 0 0,21 2 0 0 0,-24 0 3 0 0,-4-2 2 0 0,1 1 0 0 0,0 0 0 0 0,-1 0 0 0 0,1 0 1 0 0,-1 1-1 0 0,0-1 0 0 0,1 1 0 0 0,-1 0 0 0 0,0 0 0 0 0,0 1 0 0 0,4 3 0 0 0,-5-5-5 0 0,-1 1 0 0 0,0-1 0 0 0,0 0 0 0 0,1 0 0 0 0,-1 0 0 0 0,1 0 0 0 0,-1 0 0 0 0,1 0 0 0 0,-1-1 0 0 0,1 1 0 0 0,4-1 0 0 0,32 2 0 0 0,-35-2 0 0 0,13-1 74 0 0,1-1 0 0 0,25-5 0 0 0,-25 3 6 0 0,-1 1 0 0 0,27-1 0 0 0,-25 5-56 0 0,-1 0 1 0 0,1 0-1 0 0,-1 2 1 0 0,0 1-1 0 0,18 5 0 0 0,40 7-24 0 0,-75-16 11 0 0,-1 0 0 0 0,1 0 0 0 0,0 0-1 0 0,0 0 1 0 0,0 0 0 0 0,-1-1 0 0 0,1 1-1 0 0,0 0 1 0 0,0-1 0 0 0,-1 1-1 0 0,1 0 1 0 0,0-1 0 0 0,-1 1 0 0 0,1-1-1 0 0,-1 1 1 0 0,2-2 0 0 0,8-4 55 0 0,-9 6-76 0 0,-1 0-1 0 0,0 0 1 0 0,1 0-1 0 0,-1 0 1 0 0,0 0-1 0 0,0 0 0 0 0,1 0 1 0 0,-1 0-1 0 0,0 0 1 0 0,1 0-1 0 0,-1 0 0 0 0,0 0 1 0 0,0 0-1 0 0,1 0 1 0 0,-1 0-1 0 0,0 0 0 0 0,0 1 1 0 0,1-1-1 0 0,-1 0 1 0 0,0 0-1 0 0,0 0 1 0 0,0 0-1 0 0,1 1 0 0 0,-1-1 1 0 0,0 0-1 0 0,0 0 1 0 0,0 1-1 0 0,1-1 0 0 0,-1 0 1 0 0,0 0-1 0 0,0 1 1 0 0,0-1-1 0 0,0 0 0 0 0,0 0 1 0 0,0 1-1 0 0,0-1 1 0 0,0 1-1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5:22.959"/>
    </inkml:context>
    <inkml:brush xml:id="br0">
      <inkml:brushProperty name="width" value="0.1" units="cm"/>
      <inkml:brushProperty name="height" value="0.1" units="cm"/>
      <inkml:brushProperty name="color" value="#F4F91B"/>
    </inkml:brush>
  </inkml:definitions>
  <inkml:trace contextRef="#ctx0" brushRef="#br0">489 1 455 0 0,'-13'2'284'0'0,"13"-2"-256"0"0,0 0 0 0 0,0 1 1 0 0,0-1-1 0 0,0 0 0 0 0,-1 0 0 0 0,1 0 0 0 0,1 0 0 0 0,-1 1 0 0 0,0-1 0 0 0,0 0 0 0 0,0 0 0 0 0,0 0 0 0 0,0 1 0 0 0,0-1 0 0 0,0 0 0 0 0,0 0 0 0 0,0 0 0 0 0,0 0 0 0 0,0 0 0 0 0,0 1 0 0 0,0-1 1 0 0,1 0-1 0 0,-1 0 0 0 0,0 0 0 0 0,0 0 0 0 0,0 0 0 0 0,0 0 0 0 0,0 1 0 0 0,0-1 0 0 0,1 0 0 0 0,-1 0 0 0 0,0 0 0 0 0,0 0 0 0 0,0 0 0 0 0,0 0 0 0 0,1 0 0 0 0,1 1 48 0 0,0 0 0 0 0,1 0 0 0 0,-1 0 0 0 0,0 0 0 0 0,1 0 0 0 0,-1-1 0 0 0,0 1 0 0 0,5 0 0 0 0,-4-1 182 0 0,1 0 0 0 0,0 0 0 0 0,-1 1 1 0 0,1-1-1 0 0,-1 1 0 0 0,1 0 0 0 0,-1 0 1 0 0,1 1-1 0 0,-1-1 0 0 0,1 1 0 0 0,-1-1 0 0 0,0 1 1 0 0,0 0-1 0 0,4 4 0 0 0,-3-4-32 0 0,-1 1-46 0 0,1-1 1 0 0,0 1-1 0 0,0-1 1 0 0,0 0-1 0 0,0 0 1 0 0,5 1-1 0 0,-1-1 28 0 0,8 2 334 0 0,0 1 0 0 0,-1 1 0 0 0,22 10 0 0 0,-25-9-130 0 0,0 0 0 0 0,-1 1 0 0 0,21 19 0 0 0,29 21 26 0 0,-54-43-436 0 0,0 1 1 0 0,0-1 0 0 0,0 0-1 0 0,10 4 1 0 0,-9-5-4 0 0,0 1 1 0 0,-1 0-1 0 0,1 0 1 0 0,7 8-1 0 0,-13-11 27 0 0,0-1 0 0 0,0 1-1 0 0,0-1 1 0 0,0 0-1 0 0,0 1 1 0 0,0-1 0 0 0,1 0-1 0 0,-1 0 1 0 0,0-1-1 0 0,1 1 1 0 0,-1 0 0 0 0,0-1-1 0 0,1 1 1 0 0,-1-1-1 0 0,4 0 1 0 0,18 4 191 0 0,-4 12 155 0 0,-7-4-187 0 0,-6-7-167 0 0,0 1-1 0 0,-1 0 0 0 0,0 0 0 0 0,10 13 1 0 0,7 8 34 0 0,-13-16 91 0 0,-1 0-1 0 0,12 19 1 0 0,4 6 90 0 0,-18-27-220 0 0,-1 1 0 0 0,0 0-1 0 0,-1 0 1 0 0,0 0-1 0 0,0 0 1 0 0,4 16 0 0 0,13 68 89 0 0,-20-83-101 0 0,2 20-1 0 0,5 16 0 0 0,-6-35 13 0 0,-1 1-1 0 0,2 17 1 0 0,2 14 13 0 0,-1-15 0 0 0,2 37 1 0 0,-4-30-16 0 0,1-8 18 0 0,15 50-1 0 0,-13-58-21 0 0,0 3-5 0 0,-2 0 1 0 0,0 0-1 0 0,-1 0 0 0 0,-1 24 0 0 0,-1-20 57 0 0,7 46-1 0 0,8 72 58 0 0,-14-110-104 0 0,-2 112 32 0 0,-3-59-24 0 0,1-45 2 0 0,-2-2-1 0 0,-16 72 0 0 0,15-94-17 0 0,-1-1 0 0 0,-16 34 0 0 0,15-39 4 0 0,1 1-1 0 0,0-1 0 0 0,1 2 1 0 0,1-1-1 0 0,1 0 1 0 0,-3 18-1 0 0,-15 100-7 0 0,12-84 0 0 0,-9 16 0 0 0,12-45 0 0 0,1-1 0 0 0,-3 22 0 0 0,-1 5 0 0 0,-24 78 0 0 0,22-89 0 0 0,-17 41 36 0 0,2-11-8 0 0,5-13-28 0 0,16-40 0 0 0,0 0 0 0 0,0 1 0 0 0,1 0 0 0 0,1-1 0 0 0,-5 24 0 0 0,-5 34 0 0 0,-7 36 0 0 0,15-82 11 0 0,-1-1 0 0 0,-1 0-1 0 0,-1 0 1 0 0,-1-1-1 0 0,-16 29 1 0 0,23-46-11 0 0,-7 11 0 0 0,-15 22 0 0 0,15-25 0 0 0,1 1 0 0 0,-13 25 0 0 0,1 4 32 0 0,-38 60 0 0 0,29-44-32 0 0,23-45 0 0 0,0-1 0 0 0,0 0 0 0 0,-1 1 0 0 0,-15 18 0 0 0,4-10 0 0 0,11-11 0 0 0,-1-1 0 0 0,-1 0 0 0 0,-13 11 0 0 0,6-6 0 0 0,0 1 0 0 0,0 1 0 0 0,-16 21 0 0 0,21-22 0 0 0,0-1 0 0 0,-1 1 0 0 0,0-2 0 0 0,-1 0 0 0 0,-16 13 0 0 0,21-19 14 0 0,0 0 0 0 0,1 1 0 0 0,0-1 0 0 0,0 1 0 0 0,1 1-1 0 0,0-1 1 0 0,-5 11 0 0 0,-4 5 3 0 0,10-17-2 0 0,-1 0 0 0 0,0-1-1 0 0,0 1 1 0 0,-1-1 0 0 0,0-1 0 0 0,-9 7-1 0 0,-7 6 11 0 0,12-9 6 0 0,6-6-4 0 0,1 1 0 0 0,-1 0 0 0 0,1 0 0 0 0,0 0-1 0 0,-4 6 1 0 0,-42 47 101 0 0,13-16-128 0 0,24-27 21 0 0,-17 25-1 0 0,5-6 57 0 0,8-11-50 0 0,1 1 1 0 0,-15 27 0 0 0,10-6-4615 0 0,13-23-355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5:26.329"/>
    </inkml:context>
    <inkml:brush xml:id="br0">
      <inkml:brushProperty name="width" value="0.1" units="cm"/>
      <inkml:brushProperty name="height" value="0.1" units="cm"/>
      <inkml:brushProperty name="color" value="#F4F91B"/>
    </inkml:brush>
  </inkml:definitions>
  <inkml:trace contextRef="#ctx0" brushRef="#br0">1189 4 3423 0 0,'0'0'7'0'0,"0"0"0"0"0,0 0 0 0 0,0-1 0 0 0,0 1 0 0 0,0 0 0 0 0,0 0 0 0 0,0 0-1 0 0,0 0 1 0 0,0 0 0 0 0,0 0 0 0 0,0 0 0 0 0,0-1 0 0 0,0 1 0 0 0,0 0-1 0 0,0 0 1 0 0,0 0 0 0 0,0 0 0 0 0,0 0 0 0 0,-1 0 0 0 0,1 0 0 0 0,0 0 0 0 0,0-1-1 0 0,0 1 1 0 0,0 0 0 0 0,0 0 0 0 0,0 0 0 0 0,0 0 0 0 0,0 0 0 0 0,0 0-1 0 0,0 0 1 0 0,-1 0 0 0 0,1 0 0 0 0,0 0 0 0 0,0 0 0 0 0,0 0 0 0 0,0 0 0 0 0,0 0-1 0 0,0 0 1 0 0,0 0 0 0 0,-1 0 0 0 0,1 0 0 0 0,0 0 0 0 0,0 0 0 0 0,-7 3 65 0 0,-4 6 393 0 0,5-1-308 0 0,-1 3 84 0 0,-1-1 0 0 0,0 0-1 0 0,0 0 1 0 0,-1 0 0 0 0,-1-1 0 0 0,0-1 0 0 0,0 1 0 0 0,-15 8-1 0 0,-89 41 2570 0 0,88-41-2426 0 0,0 1 0 0 0,-23 21 0 0 0,-20 14-56 0 0,-11 5-122 0 0,-27 18 302 0 0,88-62-409 0 0,1 1 0 0 0,0 1-1 0 0,2 1 1 0 0,-1 0-1 0 0,-12 20 1 0 0,-7 5 29 0 0,8-7 144 0 0,1 0 0 0 0,-29 51 0 0 0,50-74-197 0 0,0 1-1 0 0,0 1 1 0 0,1-1 0 0 0,1 1-1 0 0,-4 18 1 0 0,2 2 96 0 0,-1 36 0 0 0,5-43-110 0 0,2-10 1 0 0,-1 0 0 0 0,-1-1 0 0 0,-6 24 0 0 0,-20 88 191 0 0,-2-24-161 0 0,-16 68 127 0 0,-25 126 258 0 0,64-270-425 0 0,-47 160 288 0 0,45-154-277 0 0,1 0 1 0 0,2 0-1 0 0,1 1 0 0 0,0 47 0 0 0,4-41-31 0 0,1 0 0 0 0,2 0 0 0 0,11 58 0 0 0,8-5 28 0 0,9 66-56 0 0,-24-109-4 0 0,3-1 0 0 0,26 85 0 0 0,-29-110 0 0 0,6 31-1 0 0,1 6 13 0 0,26 101 297 0 0,-2-9-34 0 0,-26-104-144 0 0,-3 1 1 0 0,-2-1-1 0 0,-1 96 0 0 0,-9-68 3 0 0,11 138-1 0 0,21-50 59 0 0,-21-121-124 0 0,-5-33-45 0 0,-1 0 0 0 0,1 0-1 0 0,1-1 1 0 0,5 15-1 0 0,14 36 19 0 0,-15-41-12 0 0,0 1 0 0 0,20 35 0 0 0,-18-40-26 0 0,-1 2 0 0 0,11 34 0 0 0,-13-34 15 0 0,0-1 1 0 0,18 34-1 0 0,-4-18 52 0 0,18 43-1 0 0,-27-55 37 0 0,0 0 1 0 0,19 24-1 0 0,-14-21-60 0 0,1 1-21 0 0,-8-14 1 0 0,-1 0-1 0 0,-1 1 1 0 0,8 17 0 0 0,60 132 166 0 0,-74-161-192 0 0,18 44-3 0 0,-15-34 12 0 0,1-1 1 0 0,0 1 0 0 0,0 0-1 0 0,1-1 1 0 0,0 0 0 0 0,9 10-1 0 0,55 71 45 0 0,-57-73-41 0 0,1 2 8 0 0,0-1-1 0 0,17 17 0 0 0,-16-21-25 0 0,-6-5 64 0 0,0-1 0 0 0,1-1 1 0 0,0 1-1 0 0,12 7 0 0 0,-18-11-4 0 0,-4-5-36 0 0,0 1-1 0 0,1 0 1 0 0,-1 0 0 0 0,1-1 0 0 0,-1 1-1 0 0,1 0 1 0 0,0-1 0 0 0,-1 1 0 0 0,1 0 0 0 0,-1-1-1 0 0,1 1 1 0 0,0-1 0 0 0,0 1 0 0 0,-1-1-1 0 0,1 0 1 0 0,0 1 0 0 0,0-1 0 0 0,-1 0 0 0 0,1 1-1 0 0,2-1 1 0 0,2 34-119 0 0,3-12-1518 0 0,-3-7-12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38.960"/>
    </inkml:context>
    <inkml:brush xml:id="br0">
      <inkml:brushProperty name="width" value="0.1" units="cm"/>
      <inkml:brushProperty name="height" value="0.1" units="cm"/>
      <inkml:brushProperty name="color" value="#E71224"/>
    </inkml:brush>
  </inkml:definitions>
  <inkml:trace contextRef="#ctx0" brushRef="#br0">1548 214 919 0 0,'-1'-2'333'0'0,"0"-1"-1"0"0,0 1 0 0 0,0 0 0 0 0,0 0 0 0 0,1-1 0 0 0,-1 1 0 0 0,1 0 0 0 0,0-1 0 0 0,0 1 0 0 0,0 0 0 0 0,0-1 0 0 0,0 1 1 0 0,0-1-1 0 0,1-2 0 0 0,0-19 430 0 0,-2 22-619 0 0,0 0-1 0 0,1 0 0 0 0,-1 0 0 0 0,0 0 0 0 0,0 0 1 0 0,0 0-1 0 0,-1 0 0 0 0,1 0 0 0 0,0 0 1 0 0,-1 0-1 0 0,1 1 0 0 0,-1-1 0 0 0,0 0 0 0 0,1 1 1 0 0,-1 0-1 0 0,0-1 0 0 0,0 1 0 0 0,0 0 0 0 0,0 0 1 0 0,0 0-1 0 0,0 0 0 0 0,0 0 0 0 0,-4 0 0 0 0,-6-2 166 0 0,0 0 0 0 0,0 2 0 0 0,-17-2 0 0 0,3 1 127 0 0,-111-12 867 0 0,-61-18 79 0 0,-69-8-104 0 0,157 29-1077 0 0,-193 6 0 0 0,250 7-257 0 0,-35 1-900 0 0,-131 20 1 0 0,182-15-450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6:24.696"/>
    </inkml:context>
    <inkml:brush xml:id="br0">
      <inkml:brushProperty name="width" value="0.1" units="cm"/>
      <inkml:brushProperty name="height" value="0.1" units="cm"/>
      <inkml:brushProperty name="color" value="#F4F91B"/>
    </inkml:brush>
  </inkml:definitions>
  <inkml:trace contextRef="#ctx0" brushRef="#br0">0 44 1207 0 0,'7'-1'248'0'0,"0"0"-1"0"0,0 0 0 0 0,0-1 1 0 0,0 0-1 0 0,0 0 0 0 0,-1 0 1 0 0,8-5-1 0 0,26-7 1289 0 0,-27 11-1359 0 0,-1 1 0 0 0,1 0 1 0 0,0 1-1 0 0,0 1 0 0 0,0 0 0 0 0,0 0 0 0 0,18 4 0 0 0,18-1 177 0 0,-7-2 32 0 0,-2 9 54 0 0,-19-7-334 0 0,-1-1 0 0 0,1-1-1 0 0,-1-1 1 0 0,25-3-1 0 0,24-10 53 0 0,-22 7-6 0 0,-28 3-91 0 0,0 2 1 0 0,0-1-1 0 0,19 3 0 0 0,115 19 102 0 0,-26-3 2 0 0,-85-15-39 0 0,0-2-1 0 0,69-8 1 0 0,-89 6-95 0 0,24-4 38 0 0,-26 2-13 0 0,35 0 0 0 0,218 0 20 0 0,-168 13 118 0 0,-74-5-191 0 0,0-1 1 0 0,37-2-1 0 0,67 0-3 0 0,19-6 0 0 0,-142 5 17 0 0,-1 1 0 0 0,1 0-1 0 0,17 3 1 0 0,-15-1-18 0 0,27 1-1 0 0,33-1 34 0 0,145 25 0 0 0,-191-25 0 0 0,1-1-1 0 0,-1-2 1 0 0,1-1 0 0 0,45-7-1 0 0,-6 1 3 0 0,34 2 94 0 0,1 5-64 0 0,130 16 0 0 0,-191-10-48 0 0,-1-3-1 0 0,1-1 0 0 0,0-2 0 0 0,63-9 0 0 0,76-4 42 0 0,-120 10-54 0 0,-4-2-4 0 0,-26 2 34 0 0,47 2-1 0 0,106 1-32 0 0,-93-2 0 0 0,41-2 0 0 0,99-4 35 0 0,-208 8-6 0 0,19 0 3 0 0,1 1 0 0 0,0 2 0 0 0,55 12 0 0 0,-57-8-17 0 0,0-2 0 0 0,0-2 0 0 0,67-3-1 0 0,-52 0-9 0 0,35 4-5 0 0,-28 0 0 0 0,-46-2 0 0 0,-1 0 0 0 0,1-2 0 0 0,26-1 0 0 0,-20-1 6 0 0,0 1-1 0 0,-1 0 0 0 0,1 2 1 0 0,24 4-1 0 0,89 21 30 0 0,-102-19-33 0 0,6 2-2 0 0,46 2 0 0 0,-55-8 0 0 0,-1 1 0 0 0,-1 2 0 0 0,1 0 0 0 0,41 16 0 0 0,-39-12 0 0 0,1-1 0 0 0,0-2 0 0 0,0-1 0 0 0,62 2 0 0 0,-21-3 11 0 0,-73-5-15 0 0,-1 0 0 0 0,1 0 0 0 0,-1 0 0 0 0,1 0 0 0 0,-1 0 0 0 0,0 1 0 0 0,1-1 0 0 0,-1 0 0 0 0,1 0 0 0 0,-1 0-1 0 0,1 0 1 0 0,-1 1 0 0 0,0-1 0 0 0,1 0 0 0 0,-1 0 0 0 0,1 1 0 0 0,-1-1 0 0 0,0 0 0 0 0,1 0 0 0 0,-1 1 0 0 0,0-1 0 0 0,0 1 0 0 0,1-1 0 0 0,-1 0 0 0 0,0 1 0 0 0,0-1 0 0 0,1 1 0 0 0,-2 5-190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6:27.729"/>
    </inkml:context>
    <inkml:brush xml:id="br0">
      <inkml:brushProperty name="width" value="0.1" units="cm"/>
      <inkml:brushProperty name="height" value="0.1" units="cm"/>
      <inkml:brushProperty name="color" value="#F4F91B"/>
    </inkml:brush>
  </inkml:definitions>
  <inkml:trace contextRef="#ctx0" brushRef="#br0">1 54 799 0 0,'34'-22'620'0'0,"-30"19"-488"0"0,-1 0 0 0 0,2 0 0 0 0,-1 0 0 0 0,0 0 0 0 0,1 1 0 0 0,-1-1-1 0 0,1 1 1 0 0,-1 0 0 0 0,1 1 0 0 0,0-1 0 0 0,0 1 0 0 0,0 0 0 0 0,0 0 0 0 0,0 0 0 0 0,6 1 0 0 0,13 3 371 0 0,25 7 0 0 0,-3-1-264 0 0,71 11 968 0 0,-70-12-901 0 0,-26-3-213 0 0,1-2 1 0 0,32 2 0 0 0,198 4 875 0 0,-228-8-948 0 0,97-2 142 0 0,-1-1 2 0 0,31 18-154 0 0,-95-10 166 0 0,58 13 1 0 0,-49-8-60 0 0,-16-2 14 0 0,-7-1-88 0 0,0-2 0 0 0,48 1 0 0 0,45-3 107 0 0,-42-2-94 0 0,70-2 3 0 0,-123-1-60 0 0,0 2 0 0 0,0 3 0 0 0,-1 0 0 0 0,49 13 0 0 0,-54-11 17 0 0,0-1 0 0 0,52-1 0 0 0,71-9 54 0 0,-108 3-65 0 0,-45 2-6 0 0,50-3 32 0 0,58 6 0 0 0,96 19 32 0 0,5 8 11 0 0,18-14 56 0 0,-161-12-81 0 0,-8-1 30 0 0,11 2-20 0 0,122-7 0 0 0,-118-5-28 0 0,128 8 0 0 0,-169-1 10 0 0,48-5 0 0 0,-20 0 22 0 0,29-4 295 0 0,-20 0-27 0 0,-59 8-286 0 0,4-1 30 0 0,0 1-1 0 0,0 1 1 0 0,21 2-1 0 0,-35-2-83 0 0,1 1 0 0 0,-1 0 0 0 0,0 0 0 0 0,0 0 0 0 0,0 0 0 0 0,0 1 0 0 0,0-1 0 0 0,0 1 0 0 0,0 0 0 0 0,0 0 0 0 0,-1 1 0 0 0,1-1 0 0 0,-1 1 0 0 0,0 0 0 0 0,1 0 0 0 0,-1 0 0 0 0,0 0 0 0 0,4 6 0 0 0,-1 4-347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6:28.972"/>
    </inkml:context>
    <inkml:brush xml:id="br0">
      <inkml:brushProperty name="width" value="0.1" units="cm"/>
      <inkml:brushProperty name="height" value="0.1" units="cm"/>
      <inkml:brushProperty name="color" value="#F4F91B"/>
    </inkml:brush>
  </inkml:definitions>
  <inkml:trace contextRef="#ctx0" brushRef="#br0">0 195 919 0 0,'19'13'1127'0'0,"-9"-9"-998"0"0,0 0 0 0 0,0-1 0 0 0,1-1 0 0 0,-1 1 0 0 0,1-2 0 0 0,-1 1 0 0 0,1-2 0 0 0,-1 1 0 0 0,14-2 0 0 0,10-3 798 0 0,52-13 1 0 0,-56 10-478 0 0,1 1 0 0 0,35-1 0 0 0,56 3-28 0 0,1 1 160 0 0,180-27 0 0 0,-193 15-124 0 0,147 0-1 0 0,-188 9-366 0 0,107-21 1 0 0,-144 21-83 0 0,144-11 165 0 0,-43 6-43 0 0,-93 8-94 0 0,73 4 0 0 0,6 0-35 0 0,72-26 45 0 0,-131 15-20 0 0,0 2 0 0 0,94 1 0 0 0,-3 15 37 0 0,89 2 64 0 0,-179-11-81 0 0,1 4-1 0 0,101 16 0 0 0,71 24 394 0 0,-199-39-306 0 0,-1-2 0 0 0,1-1-1 0 0,0-2 1 0 0,61-10 0 0 0,-33 4-56 0 0,-51 7-95 0 0,-1 0 0 0 0,0 1 1 0 0,0 0-1 0 0,1 1 1 0 0,-1 0-1 0 0,0 1 0 0 0,-1 0 1 0 0,1 1-1 0 0,-1 0 1 0 0,16 8-1 0 0,-10-1-174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29:02.795"/>
    </inkml:context>
    <inkml:brush xml:id="br0">
      <inkml:brushProperty name="width" value="0.1" units="cm"/>
      <inkml:brushProperty name="height" value="0.1" units="cm"/>
      <inkml:brushProperty name="color" value="#F4F91B"/>
    </inkml:brush>
  </inkml:definitions>
  <inkml:trace contextRef="#ctx0" brushRef="#br0">1078 103 1639 0 0,'-20'1'241'0'0,"-35"7"-1"0"0,11-2 577 0 0,-69 6 1423 0 0,9 0-1778 0 0,97-12-338 0 0,-1 0-1 0 0,1-1 1 0 0,0 1 0 0 0,0-2-1 0 0,0 1 1 0 0,-12-4-1 0 0,-23-5 492 0 0,27 8-435 0 0,0-1-1 0 0,-18-7 1 0 0,1 2 161 0 0,-22-11 195 0 0,32 13-322 0 0,-1 2 0 0 0,0 0 0 0 0,1 2-1 0 0,-2 0 1 0 0,-39 3 0 0 0,23-1-10 0 0,8 0 69 0 0,-39 1 127 0 0,48 1-308 0 0,11-1 24 0 0,-1 0-1 0 0,1 0 1 0 0,-1-1 0 0 0,1-1 0 0 0,-16-2 0 0 0,20 2 67 0 0,-19-5 248 0 0,25 6-392 0 0,1-1-1 0 0,0 1 0 0 0,-1-1 1 0 0,1 1-1 0 0,-1-1 1 0 0,1 0-1 0 0,0 1 1 0 0,0-1-1 0 0,0 0 1 0 0,-1 0-1 0 0,1 0 1 0 0,0 0-1 0 0,0 0 0 0 0,0 0 1 0 0,-1-1-1 0 0,4 0 80 0 0,1 1-1 0 0,-1-1 1 0 0,0 1 0 0 0,0 0-1 0 0,1-1 1 0 0,-1 1-1 0 0,1 0 1 0 0,-1 1 0 0 0,4-2-1 0 0,-5 2-93 0 0,13-4 165 0 0,0 2-1 0 0,0-1 0 0 0,23 1 0 0 0,-14 0-157 0 0,62-3 97 0 0,31 1 75 0 0,-6 0-14 0 0,-58 2-135 0 0,-24-1 32 0 0,0 2 0 0 0,45 2 0 0 0,-46 1-71 0 0,123 18 216 0 0,-132-17-194 0 0,37 10 45 0 0,80 7 1 0 0,28-9 169 0 0,-156-10-242 0 0,9 0 32 0 0,1 1 0 0 0,22 6 0 0 0,-25-6-12 0 0,0 1-1 0 0,28-1 1 0 0,-14 0 21 0 0,113 3 235 0 0,-109-3-208 0 0,52-3 1 0 0,-20-2 70 0 0,34-3 15 0 0,-64 4-138 0 0,0 1 0 0 0,44 5 0 0 0,-32-2 26 0 0,50 5-25 0 0,109-1 20 0 0,-177-9-24 0 0,32-7 0 0 0,-13 1-5 0 0,-29 6-4 0 0,-1 1 1 0 0,1 1-1 0 0,0 0 0 0 0,0 1 0 0 0,-1 1 1 0 0,1 1-1 0 0,-1 1 0 0 0,35 9 0 0 0,-41-9-14 0 0,0-1 0 0 0,0 0-1 0 0,16 1 1 0 0,-16-2 4 0 0,1 0 0 0 0,19 5 0 0 0,52 13 113 0 0,43 9-106 0 0,-89-23 18 0 0,0-1 1 0 0,1-1-1 0 0,62-5 0 0 0,-79 1-29 0 0,31 3 0 0 0,-30 0 0 0 0,28-2 0 0 0,55-5 64 0 0,194-31 0 0 0,-185 23-64 0 0,-103 12 0 0 0,78-1 63 0 0,-47 3-62 0 0,130 1 63 0 0,-158-3-54 0 0,0 0-1 0 0,1-2 1 0 0,25-6-1 0 0,-22 4 4 0 0,29-4 0 0 0,-32 7-13 0 0,0-1 0 0 0,22-7 0 0 0,-26 6 0 0 0,1 1 0 0 0,0 0 0 0 0,0 0 0 0 0,22 0 0 0 0,25 4 0 0 0,-22 0 0 0 0,57-5 0 0 0,-31 2 0 0 0,-53 2 0 0 0,-1 0 0 0 0,0 1 0 0 0,1 0 0 0 0,-1 0 0 0 0,0 1 0 0 0,9 2 0 0 0,-7-1 0 0 0,0-1 0 0 0,0 0 0 0 0,15 1 0 0 0,45 0 0 0 0,-46-5 0 0 0,-20 1 0 0 0,0 1 0 0 0,0-1 0 0 0,0 1 0 0 0,0 0 0 0 0,8 1 0 0 0,-13-1-12 0 0,1 0-1 0 0,-1 0 1 0 0,1 1 0 0 0,-1-1-1 0 0,0 0 1 0 0,1 0-1 0 0,-1 0 1 0 0,0 1 0 0 0,1-1-1 0 0,-1 0 1 0 0,0 1-1 0 0,1-1 1 0 0,-1 0 0 0 0,0 1-1 0 0,1-1 1 0 0,-1 0-1 0 0,0 1 1 0 0,0-1 0 0 0,1 1-1 0 0,-1-1 1 0 0,0 0-1 0 0,0 1 1 0 0,0-1 0 0 0,0 1-1 0 0,0-1 1 0 0,0 1-1 0 0,0-1 1 0 0,1 0 0 0 0,-1 1-1 0 0,0-1 1 0 0,-1 1-1 0 0,1-1 1 0 0,0 1 0 0 0,0-1-1 0 0,0 1 1 0 0,0-1-1 0 0,0 0 1 0 0,0 1 0 0 0,0-1-1 0 0,-1 1 1 0 0,1-1-1 0 0,-1 1 1 0 0,-9 19-953 0 0,9-19 914 0 0,-10 15-816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0:22.840"/>
    </inkml:context>
    <inkml:brush xml:id="br0">
      <inkml:brushProperty name="width" value="0.1" units="cm"/>
      <inkml:brushProperty name="height" value="0.1" units="cm"/>
      <inkml:brushProperty name="color" value="#F4F91B"/>
    </inkml:brush>
  </inkml:definitions>
  <inkml:trace contextRef="#ctx0" brushRef="#br0">1953 826 919 0 0,'9'-15'3846'0'0,"-9"16"-3795"0"0,0 0 0 0 0,-1 0 0 0 0,0 0 0 0 0,1 0 0 0 0,-1 0 0 0 0,1-1 0 0 0,-1 1 0 0 0,0 0 0 0 0,0 0 0 0 0,1-1 0 0 0,-1 1 0 0 0,0 0 0 0 0,0-1 0 0 0,0 1 0 0 0,0-1 0 0 0,0 1 0 0 0,0-1 0 0 0,-1 1 0 0 0,-19 7 556 0 0,-45 13 1182 0 0,-125 24 0 0 0,141-39-669 0 0,-74 1 0 0 0,98-5-647 0 0,20-1-399 0 0,0 0 0 0 0,0-1 0 0 0,0 0 0 0 0,-7 0 0 0 0,-3-2 171 0 0,1 2 1 0 0,-28 2-1 0 0,-3 1 24 0 0,20-3-107 0 0,-110 3 439 0 0,-153 14 135 0 0,196-1-491 0 0,4 0-97 0 0,28-13 29 0 0,37-3-40 0 0,-40 6 1 0 0,10 1-36 0 0,39-6-50 0 0,-1 1-1 0 0,1 0 1 0 0,0 1 0 0 0,-23 8-1 0 0,-2 2-28 0 0,29-10-13 0 0,1 0 0 0 0,0 0 1 0 0,-18 10-1 0 0,26-12-10 0 0,-1 0 0 0 0,1 0-1 0 0,0-1 1 0 0,-1 1 0 0 0,1-1 0 0 0,-1 1-1 0 0,1-1 1 0 0,-1 0 0 0 0,1 0-1 0 0,-1 0 1 0 0,-3 0 0 0 0,-32-8 75 0 0,14 4 91 0 0,18 3-133 0 0,0 0 1 0 0,0-1-1 0 0,0 0 1 0 0,0 0 0 0 0,1 0-1 0 0,-1 0 1 0 0,1-1-1 0 0,-1 0 1 0 0,-8-7 0 0 0,11 8-15 0 0,0 0 0 0 0,0 0 1 0 0,1 0-1 0 0,-1-1 1 0 0,1 0-1 0 0,-1 1 1 0 0,1-1-1 0 0,0 0 1 0 0,0 0-1 0 0,0 0 1 0 0,1 0-1 0 0,-1-1 0 0 0,1 1 1 0 0,0 0-1 0 0,-1-1 1 0 0,0-4-1 0 0,-10-37 148 0 0,9 35-75 0 0,0-1 1 0 0,0 0 0 0 0,1 0-1 0 0,0 0 1 0 0,0-13 0 0 0,2 7-51 0 0,0 0-1 0 0,-1 1 1 0 0,-1-1 0 0 0,0 0 0 0 0,-6-16 0 0 0,4 17-6 0 0,1 0 1 0 0,0 0 0 0 0,1 0 0 0 0,-1-26 0 0 0,10-65 101 0 0,-7 102-126 0 0,1-20 38 0 0,-1 1 1 0 0,-6-41-1 0 0,5 59-36 0 0,-1-1 0 0 0,1 1 1 0 0,-6-12-1 0 0,-4-14-18 0 0,8 14 45 0 0,1 1-1 0 0,1-1 1 0 0,1 0-1 0 0,3-26 1 0 0,0-13 28 0 0,-4 53-69 0 0,1-1 0 0 0,0 1 0 0 0,1 0 0 0 0,-1 0 0 0 0,1 0 0 0 0,0 0 0 0 0,0 0 0 0 0,0 0 0 0 0,0 0 0 0 0,1 0 0 0 0,0 0 0 0 0,0 0 0 0 0,0 1 0 0 0,3-6 0 0 0,-2 8 0 0 0,-1 0 0 0 0,0 0 0 0 0,1 0 0 0 0,-1 0 0 0 0,1 1 0 0 0,0-1 0 0 0,-1 1 0 0 0,1 0 0 0 0,-1 0 0 0 0,1 0 0 0 0,4 0 0 0 0,14-1 0 0 0,1-4 0 0 0,0 2 0 0 0,42-1 0 0 0,13-1 0 0 0,1-8 0 0 0,-38 5 0 0 0,-1 2 0 0 0,49 0 0 0 0,44-4 0 0 0,-52 3 0 0 0,16 6 0 0 0,-51 2 0 0 0,191 8 13 0 0,104-3 28 0 0,29-10-31 0 0,-310 5-10 0 0,-34-1 0 0 0,0 2 0 0 0,41 6 0 0 0,-25 0 0 0 0,0-1 0 0 0,79 2 0 0 0,-107-9 44 0 0,-10 0-42 0 0,-1-1 1 0 0,1 1-1 0 0,0 0 1 0 0,-1 0-1 0 0,1 1 1 0 0,-1-1-1 0 0,1 1 1 0 0,3 0 0 0 0,-5 0-4 0 0,0 0 1 0 0,0-1 0 0 0,0 1 0 0 0,0 0 0 0 0,0 0 0 0 0,0 0 0 0 0,0 0 0 0 0,0 0-1 0 0,0 0 1 0 0,0 0 0 0 0,0 0 0 0 0,-1 1 0 0 0,1-1 0 0 0,-1 0 0 0 0,1 0 0 0 0,-1 1 0 0 0,1-1-1 0 0,-1 0 1 0 0,1 3 0 0 0,1 5 0 0 0,0 1 0 0 0,-1-1 0 0 0,0 1 0 0 0,0-1 0 0 0,-1 1 0 0 0,0-1 0 0 0,-1 1 0 0 0,0-1 0 0 0,-1 1 0 0 0,-3 12 0 0 0,-3 14 0 0 0,4-18 0 0 0,0-1 0 0 0,-1 1 0 0 0,-1-1 0 0 0,-10 21 0 0 0,-22 48 0 0 0,28-62 0 0 0,6-11 0 0 0,0 0 0 0 0,-4 26 0 0 0,7-30 0 0 0,-1 1 0 0 0,0-1 0 0 0,0-1 0 0 0,-1 1 0 0 0,0 0 0 0 0,0 0 0 0 0,-1-1 0 0 0,-6 10 0 0 0,-9 7-4 0 0,12-18-7 0 0,2 0-1 0 0,-1 1 0 0 0,1 0 0 0 0,1-1 0 0 0,-1 1 0 0 0,-6 17 1 0 0,-7 44-1455 0 0,10-40 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0:36.383"/>
    </inkml:context>
    <inkml:brush xml:id="br0">
      <inkml:brushProperty name="width" value="0.1" units="cm"/>
      <inkml:brushProperty name="height" value="0.1" units="cm"/>
      <inkml:brushProperty name="color" value="#F4F91B"/>
    </inkml:brush>
  </inkml:definitions>
  <inkml:trace contextRef="#ctx0" brushRef="#br0">52 12 1375 0 0,'-1'-1'107'0'0,"0"0"0"0"0,0 1-1 0 0,0-1 1 0 0,0 1-1 0 0,0-1 1 0 0,0 1 0 0 0,0-1-1 0 0,0 1 1 0 0,0 0-1 0 0,0-1 1 0 0,-1 1-1 0 0,1 0 1 0 0,0 0 0 0 0,0 0-1 0 0,0 0 1 0 0,0 0-1 0 0,-1 0 1 0 0,1 0 0 0 0,0 0-1 0 0,0 1 1 0 0,0-1-1 0 0,0 0 1 0 0,0 1-1 0 0,0-1 1 0 0,0 1 0 0 0,0-1-1 0 0,0 1 1 0 0,0-1-1 0 0,0 1 1 0 0,0 0 0 0 0,-1 0-1 0 0,-2 2-69 0 0,-8 5 406 0 0,12-8-395 0 0,0 0 1 0 0,0 0 0 0 0,0 0-1 0 0,3 1 1266 0 0,-3-1-1265 0 0,0 0-1 0 0,0 0 1 0 0,0 1-1 0 0,0-1 1 0 0,0 0 0 0 0,0 0-1 0 0,0 0 1 0 0,1 0 0 0 0,-1 0-1 0 0,0 0 1 0 0,0 1 0 0 0,0-1-1 0 0,0 0 1 0 0,0 0 0 0 0,0 0-1 0 0,-1 0 1 0 0,1 0 0 0 0,0 0-1 0 0,0 1 1 0 0,0-1-1 0 0,0 0 1 0 0,0 0 0 0 0,0 0 97 0 0,0 1-98 0 0,5-1 221 0 0,0 1-1 0 0,0 0 1 0 0,0 0-1 0 0,0 1 1 0 0,0-1-1 0 0,7 4 1 0 0,-5-2-51 0 0,0 0 0 0 0,0-1 0 0 0,12 3 0 0 0,19 0 318 0 0,0-1 0 0 0,65-2 0 0 0,-64-4 40 0 0,74-15-1 0 0,-67 9-352 0 0,-1 1 1 0 0,1 3-1 0 0,66 1 0 0 0,11-3-97 0 0,-77 2-57 0 0,0 2-1 0 0,49 5 1 0 0,-55 1-62 0 0,3 1 22 0 0,76-1-1 0 0,161-2 164 0 0,-174-3-128 0 0,30 4-39 0 0,53 4 14 0 0,-45-3 63 0 0,-120-5-67 0 0,1-1 0 0 0,-1-2 1 0 0,46-11-1 0 0,2-2 213 0 0,-71 16-246 0 0,0 1 1 0 0,0 0-1 0 0,0-1 1 0 0,0 1 0 0 0,0 0-1 0 0,0 0 1 0 0,0 0-1 0 0,0 0 1 0 0,0 0-1 0 0,0 0 1 0 0,0 0-1 0 0,0 0 1 0 0,0 0-1 0 0,0 1 1 0 0,0-1-1 0 0,0 0 1 0 0,0 1-1 0 0,0-1 1 0 0,1 2-1 0 0,-1-2-74 0 0,-1 1 1 0 0,0 0-1 0 0,1 0 0 0 0,-1-1 0 0 0,0 1 0 0 0,0 0 0 0 0,1 0 1 0 0,-1 0-1 0 0,0 0 0 0 0,0-1 0 0 0,0 1 0 0 0,0 0 1 0 0,0 0-1 0 0,0 0 0 0 0,0 0 0 0 0,-1-1 0 0 0,1 1 0 0 0,0 0 1 0 0,0 0-1 0 0,-1 0 0 0 0,1-1 0 0 0,0 1 0 0 0,-1 0 0 0 0,0 1 1 0 0,-6 12-1019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0:37.530"/>
    </inkml:context>
    <inkml:brush xml:id="br0">
      <inkml:brushProperty name="width" value="0.1" units="cm"/>
      <inkml:brushProperty name="height" value="0.1" units="cm"/>
      <inkml:brushProperty name="color" value="#F4F91B"/>
    </inkml:brush>
  </inkml:definitions>
  <inkml:trace contextRef="#ctx0" brushRef="#br0">934 12 1375 0 0,'-1'-1'41'0'0,"1"1"0"0"0,0-1 0 0 0,0 1 0 0 0,0 0 0 0 0,-1-1 0 0 0,1 1 0 0 0,0 0 0 0 0,0-1 0 0 0,-1 1 0 0 0,1 0 0 0 0,0-1 0 0 0,-1 1 0 0 0,1 0 0 0 0,0-1-1 0 0,-1 1 1 0 0,1 0 0 0 0,0 0 0 0 0,-1-1 0 0 0,1 1 0 0 0,-1 0 0 0 0,1 0 0 0 0,0 0 0 0 0,-1 0 0 0 0,1 0 0 0 0,-1 0 0 0 0,1-1 0 0 0,-1 1 0 0 0,-15-2 1982 0 0,13 2-2035 0 0,-26-1 977 0 0,0 0 0 0 0,-37 6 1 0 0,20-2-366 0 0,-57 8 9 0 0,-35 0-396 0 0,66-12-82 0 0,12 0-4 0 0,1 2-1 0 0,-59 9 1 0 0,110-8-89 0 0,-40 5 250 0 0,-80 23-1 0 0,127-28 80 0 0,6 0-96 0 0,18 3 56 0 0,30-1-60 0 0,-33-4-220 0 0,299-11 738 0 0,-214 1-634 0 0,170-24 402 0 0,-209 23-510 0 0,0 3 0 0 0,73 1-1 0 0,-110 11-42 0 0,-97 1 176 0 0,-13-8 3 0 0,-93 8 0 0 0,92 1-168 0 0,-143 17-592 0 0,175-13 209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0:41.498"/>
    </inkml:context>
    <inkml:brush xml:id="br0">
      <inkml:brushProperty name="width" value="0.1" units="cm"/>
      <inkml:brushProperty name="height" value="0.1" units="cm"/>
      <inkml:brushProperty name="color" value="#F4F91B"/>
    </inkml:brush>
  </inkml:definitions>
  <inkml:trace contextRef="#ctx0" brushRef="#br0">4314 1 1639 0 0,'3'2'56'0'0,"-2"-1"-32"0"0,-1-1-1 0 0,1 1 0 0 0,-1-1 1 0 0,0 0-1 0 0,1 1 1 0 0,-1-1-1 0 0,1 1 0 0 0,-1-1 1 0 0,0 1-1 0 0,1-1 1 0 0,-1 1-1 0 0,0-1 0 0 0,0 1 1 0 0,1-1-1 0 0,-1 1 1 0 0,0 0-1 0 0,0-1 1 0 0,0 1-1 0 0,0-1 0 0 0,0 1 1 0 0,1 0-1 0 0,-1 6 1487 0 0,-2 2 1722 0 0,-13-6-2089 0 0,13-2-1193 0 0,-6-1 271 0 0,0 1 0 0 0,0-1 0 0 0,-13-2 0 0 0,-8 0 361 0 0,10 3-303 0 0,0 1 0 0 0,-27 6 0 0 0,8-1-108 0 0,18-4-42 0 0,-31-2-1 0 0,-12 2 95 0 0,41-1-163 0 0,-136 21 291 0 0,104-15 3 0 0,-69 0 1 0 0,34-3-115 0 0,-13-6 1 0 0,71-1-79 0 0,-60 5 1 0 0,52 1-113 0 0,-1-1 1 0 0,0-2 0 0 0,-80-9-1 0 0,100 6-19 0 0,0 1 0 0 0,-23 3 1 0 0,2-1 13 0 0,-63-9 11 0 0,31 1 59 0 0,-149-13 151 0 0,169 13-228 0 0,-18-3 140 0 0,-74 1 1 0 0,87 7-95 0 0,32 1-30 0 0,-1 0 0 0 0,-47 7-1 0 0,52-4-31 0 0,-36 0 0 0 0,10-1-2 0 0,-77-1 6 0 0,85-2-13 0 0,0 2-1 0 0,-45 6 1 0 0,44-2-13 0 0,24-3 0 0 0,-30 7 0 0 0,36-7 14 0 0,0 0 1 0 0,1 0-1 0 0,-1 0 0 0 0,0-2 0 0 0,0 1 0 0 0,-20-5 1 0 0,16 3 5 0 0,1 0 1 0 0,0 1-1 0 0,-18 1 1 0 0,-76 16-14 0 0,-18 1 60 0 0,88-13-67 0 0,-52 12 0 0 0,-28 3 0 0 0,-136 5 0 0 0,214-20-7 0 0,-103 7 34 0 0,113-11 5 0 0,0 0 1 0 0,-53-10 0 0 0,22-1-302 0 0,-90-14 687 0 0,121 22-3009 0 0,-42 2-1 0 0,51 3-1636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0:42.624"/>
    </inkml:context>
    <inkml:brush xml:id="br0">
      <inkml:brushProperty name="width" value="0.1" units="cm"/>
      <inkml:brushProperty name="height" value="0.1" units="cm"/>
      <inkml:brushProperty name="color" value="#F4F91B"/>
    </inkml:brush>
  </inkml:definitions>
  <inkml:trace contextRef="#ctx0" brushRef="#br0">1004 29 455 0 0,'3'-2'3010'0'0,"-6"-2"-1725"0"0,-8-1-725 0 0,-69-4 641 0 0,43 5-730 0 0,17 1-87 0 0,-38 2 0 0 0,-251 18 1473 0 0,202-16-1325 0 0,27-1-217 0 0,-38-3-20 0 0,98 2-349 0 0,-1 1 1 0 0,1 1 0 0 0,-1 1-1 0 0,1 1 1 0 0,0 1 0 0 0,-23 7-1 0 0,25-5-202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1:07.262"/>
    </inkml:context>
    <inkml:brush xml:id="br0">
      <inkml:brushProperty name="width" value="0.1" units="cm"/>
      <inkml:brushProperty name="height" value="0.1" units="cm"/>
      <inkml:brushProperty name="color" value="#F4F91B"/>
    </inkml:brush>
  </inkml:definitions>
  <inkml:trace contextRef="#ctx0" brushRef="#br0">15 167 1439 0 0,'0'1'24'0'0,"-1"-1"-1"0"0,1 1 0 0 0,0-1 1 0 0,-1 0-1 0 0,1 1 0 0 0,-1-1 1 0 0,1 0-1 0 0,-1 1 0 0 0,1-1 1 0 0,-1 0-1 0 0,1 0 0 0 0,-1 0 0 0 0,1 0 1 0 0,-1 1-1 0 0,1-1 0 0 0,-1 0 1 0 0,0 0-1 0 0,1 0 0 0 0,-1 0 1 0 0,1 0-1 0 0,-1 0 0 0 0,1 0 1 0 0,-1 0-1 0 0,0 0 0 0 0,1-1 0 0 0,-1 1 1 0 0,0 0-1 0 0,6-14 1714 0 0,1 0-951 0 0,19-28 3494 0 0,-24 41-4175 0 0,1 1-1 0 0,-1 0 0 0 0,0 1 1 0 0,1-1-1 0 0,-1 0 0 0 0,1 0 1 0 0,-1 0-1 0 0,0 1 0 0 0,1-1 1 0 0,-1 1-1 0 0,0-1 0 0 0,0 1 1 0 0,1-1-1 0 0,-1 1 0 0 0,0 0 0 0 0,2 1 1 0 0,8 3 363 0 0,-2-4-122 0 0,0 0 0 0 0,-1-1 1 0 0,1 0-1 0 0,0 0 1 0 0,13-3-1 0 0,-5 1-19 0 0,8-2 50 0 0,-1-1 0 0 0,27-9 0 0 0,-25 7-2 0 0,41-8-1 0 0,-42 11-175 0 0,29-9 1 0 0,-38 8-127 0 0,0 1 0 0 0,0 0 1 0 0,0 2-1 0 0,1 0 0 0 0,23 0 1 0 0,-28 2-31 0 0,-1-1 0 0 0,0 0 1 0 0,15-3-1 0 0,14-2 90 0 0,15 2 38 0 0,59-3 101 0 0,-50 4-153 0 0,-38 1-54 0 0,33 1 0 0 0,-28 2 7 0 0,-19-1-23 0 0,0 0 0 0 0,0 1 0 0 0,21 5 0 0 0,-16-3-49 0 0,0 0 0 0 0,22 1 0 0 0,7 1 0 0 0,-29-4 27 0 0,0 0 1 0 0,25-1-1 0 0,-28-1-5 0 0,0 0 0 0 0,0 2 0 0 0,1 0 0 0 0,20 4 0 0 0,10 4 65 0 0,54 4 0 0 0,3 0 11 0 0,-65-8-62 0 0,42 0 1 0 0,-40-4 8 0 0,-21 0-33 0 0,74 7 50 0 0,36 13 2 0 0,-100-18-45 0 0,39 1-1 0 0,12 0 9 0 0,244 28 155 0 0,-282-29-170 0 0,64 0 40 0 0,-15-4-16 0 0,-50 1-17 0 0,52-5 0 0 0,75-7 99 0 0,-162 12-101 0 0,-1-1 1 0 0,1 0-1 0 0,-1 0 1 0 0,0 0-1 0 0,1 0 1 0 0,-1-1-1 0 0,0 1 1 0 0,0-1-1 0 0,0 0 1 0 0,0 0-1 0 0,0-1 1 0 0,-1 1-1 0 0,6-6 1 0 0,-57 46-478 0 0,30-22 133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40.472"/>
    </inkml:context>
    <inkml:brush xml:id="br0">
      <inkml:brushProperty name="width" value="0.1" units="cm"/>
      <inkml:brushProperty name="height" value="0.1" units="cm"/>
      <inkml:brushProperty name="color" value="#E71224"/>
    </inkml:brush>
  </inkml:definitions>
  <inkml:trace contextRef="#ctx0" brushRef="#br0">1603 135 1839 0 0,'0'-5'335'0'0,"0"2"301"0"0,0 0 0 0 0,0 0 0 0 0,0 0-1 0 0,0 0 1 0 0,-1 0 0 0 0,1 1 0 0 0,-2-5-1 0 0,1 6-580 0 0,1 1 0 0 0,-1-1 0 0 0,1 0 0 0 0,-1 1-1 0 0,1-1 1 0 0,-1 0 0 0 0,1 1 0 0 0,-1-1 0 0 0,0 1-1 0 0,1-1 1 0 0,-1 1 0 0 0,0-1 0 0 0,1 1 0 0 0,-1 0-1 0 0,0-1 1 0 0,0 1 0 0 0,0 0 0 0 0,1-1 0 0 0,-1 1-1 0 0,0 0 1 0 0,0 0 0 0 0,0 0 0 0 0,0 0 0 0 0,1 0 0 0 0,-1 0-1 0 0,0 0 1 0 0,0 0 0 0 0,0 0 0 0 0,0 0 0 0 0,0 1-1 0 0,-15 0 250 0 0,0-1-1 0 0,-29-3 0 0 0,-4 0 787 0 0,-91 13 696 0 0,19 0-1300 0 0,58-10-89 0 0,0-3 0 0 0,-87-15-1 0 0,-122-38 689 0 0,263 53-1064 0 0,-44-7 88 0 0,-1 2-1 0 0,0 2 1 0 0,-70 2 0 0 0,-161 26-2405 0 0,222-12 1189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1:50.524"/>
    </inkml:context>
    <inkml:brush xml:id="br0">
      <inkml:brushProperty name="width" value="0.1" units="cm"/>
      <inkml:brushProperty name="height" value="0.1" units="cm"/>
      <inkml:brushProperty name="color" value="#F4F91B"/>
    </inkml:brush>
  </inkml:definitions>
  <inkml:trace contextRef="#ctx0" brushRef="#br0">1277 1070 455 0 0,'-1'-2'110'0'0,"-1"-1"0"0"0,1 1-1 0 0,0-1 1 0 0,0 1 0 0 0,-1 0-1 0 0,0 0 1 0 0,1-1-1 0 0,-1 1 1 0 0,0 0 0 0 0,0 1-1 0 0,0-1 1 0 0,0 0-1 0 0,0 0 1 0 0,0 1 0 0 0,-1-1-1 0 0,-4-1 1 0 0,-3-1 445 0 0,0 0 0 0 0,0 1-1 0 0,-12-2 1 0 0,-3-2-526 0 0,-47-4 1705 0 0,60 9-1556 0 0,1 0 0 0 0,0 1 0 0 0,0 1 1 0 0,-1 0-1 0 0,1 1 0 0 0,0 0 0 0 0,-15 3 0 0 0,7-1 124 0 0,-26 0-1 0 0,-81 7 1034 0 0,74-5-912 0 0,42-5-274 0 0,-1 0 0 0 0,0-1 0 0 0,0-1-1 0 0,1 1 1 0 0,-17-6 0 0 0,15 4 122 0 0,0 0 0 0 0,-1 1-1 0 0,-18-1 1 0 0,20 3-213 0 0,0 1-1 0 0,-20 5 1 0 0,21-3 26 0 0,-1-1 0 0 0,-21 1-1 0 0,-3-5 1419 0 0,42 3-1296 0 0,-6 0-200 0 0,0-1-1 0 0,0 0 1 0 0,0 0 0 0 0,-1 0 0 0 0,1 1-1 0 0,0-1 1 0 0,0 0 0 0 0,0 0-1 0 0,-1 0 1 0 0,1 0 0 0 0,0 0 0 0 0,0 0-1 0 0,0-1 1 0 0,0 1 0 0 0,7-1 132 0 0,0 0-1 0 0,-1 0 1 0 0,1 1 0 0 0,0 0 0 0 0,0 1 0 0 0,-1 0 0 0 0,9 1 0 0 0,2 1 29 0 0,23-1 170 0 0,0-1-1 0 0,45-6 1 0 0,18 1 229 0 0,0-5-369 0 0,-76 5-99 0 0,-1 1 0 0 0,49 2 0 0 0,-38 2-40 0 0,14 1-63 0 0,-30 0 80 0 0,0 0 0 0 0,37-4 1 0 0,-38 0-13 0 0,0 2 1 0 0,-1 0 0 0 0,32 5-1 0 0,102 12 31 0 0,-25-5-6 0 0,-70 2-66 0 0,-42-9 4 0 0,35 6 0 0 0,23-7 50 0 0,37 4 105 0 0,-76-3-108 0 0,66-1 0 0 0,111-10 244 0 0,-187 4-313 0 0,0 0 0 0 0,25-6 0 0 0,-26 3 31 0 0,1 1 1 0 0,26 1-1 0 0,-10 4-11 0 0,0 2 1 0 0,46 9 0 0 0,109 16-25 0 0,-188-27 0 0 0,69 11 32 0 0,97 1 0 0 0,-143-14-32 0 0,8 1 0 0 0,81 9 0 0 0,-95-6 0 0 0,45 0 0 0 0,-46-3 7 0 0,32-1 40 0 0,77-21-37 0 0,-123 20-10 0 0,0-1 0 0 0,0 0 0 0 0,-1 0 0 0 0,1-1 0 0 0,11-6 0 0 0,2 0 0 0 0,-23 9 2 0 0,1 1-1 0 0,-1-1 1 0 0,0 0-1 0 0,0 1 1 0 0,0-1-1 0 0,1 0 0 0 0,-1 0 1 0 0,0 0-1 0 0,0 0 1 0 0,0 0-1 0 0,0 0 1 0 0,0 0-1 0 0,0 0 1 0 0,-1 0-1 0 0,1 0 1 0 0,0-1-1 0 0,-1 1 1 0 0,1 0-1 0 0,0-1 1 0 0,-1-1-1 0 0,1-1 11 0 0,0-1 0 0 0,0 1-1 0 0,-1-1 1 0 0,0-8 0 0 0,-1 9-6 0 0,1 0-1 0 0,0 0 0 0 0,1 0 1 0 0,-1 0-1 0 0,0 0 1 0 0,3-8-1 0 0,1 2 24 0 0,-1-1 0 0 0,2-19 1 0 0,5-15 74 0 0,-2 19-57 0 0,-7 20-35 0 0,1-1-1 0 0,0 1 1 0 0,0 0-1 0 0,0 0 1 0 0,1 0 0 0 0,5-9-1 0 0,2 1-21 0 0,8-12 47 0 0,25-51 0 0 0,-34 59-46 0 0,-5 9 21 0 0,0 0 0 0 0,0 0 1 0 0,0-1-1 0 0,-1 1 0 0 0,2-12 0 0 0,-1-15 17 0 0,-2-64-1 0 0,-2 64-21 0 0,-1 23 2 0 0,0 0 0 0 0,0 0 1 0 0,-1 0-1 0 0,-1 1 0 0 0,0-1 0 0 0,-6-14 0 0 0,-2-7 15 0 0,11 29-18 0 0,-2 0 1 0 0,1 0-1 0 0,0 0 1 0 0,-1 0-1 0 0,0 1 1 0 0,0-1-1 0 0,0 0 1 0 0,-1 1-1 0 0,0 0 1 0 0,1-1-1 0 0,-2 1 1 0 0,1 0 0 0 0,0 1-1 0 0,-1-1 1 0 0,-5-4-1 0 0,-6-3 6 0 0,11 7-3 0 0,0 1 0 0 0,0 0 0 0 0,0 0 0 0 0,0 0 0 0 0,-1 1 0 0 0,1 0 0 0 0,-1 0-1 0 0,0 0 1 0 0,0 0 0 0 0,1 1 0 0 0,-1-1 0 0 0,-7 0 0 0 0,-35-5-9 0 0,31 4 0 0 0,0 1 0 0 0,-17 0 0 0 0,16 1 0 0 0,-35-7 0 0 0,10 2 0 0 0,-9 2 0 0 0,28 3 0 0 0,-29-5 0 0 0,27 3 0 0 0,-41-1 0 0 0,10 1 0 0 0,-86-1-1 0 0,49 3 13 0 0,36-1 26 0 0,-240-13-23 0 0,183 15-15 0 0,111 0 0 0 0,-184 5 0 0 0,-3-6 67 0 0,61-2-70 0 0,-240-26 3 0 0,233 15 64 0 0,-66-10 0 0 0,-214-23-64 0 0,377 46 0 0 0,-45 5 0 0 0,26-1 0 0 0,8-2 0 0 0,-20 1 0 0 0,-131 20 0 0 0,12 23 0 0 0,172-38 0 0 0,2 0 0 0 0,-1 1 0 0 0,1 1 0 0 0,0 0 0 0 0,1 1 0 0 0,0 0 0 0 0,1 1 0 0 0,0 1 0 0 0,-13 15 0 0 0,21-21 0 0 0,1-1 0 0 0,0 2 0 0 0,0-1 0 0 0,0 0 0 0 0,1 1 0 0 0,0 0 0 0 0,1-1 0 0 0,-1 1 0 0 0,1 1 0 0 0,0-1 0 0 0,1 0 0 0 0,0 0 0 0 0,-1 12 0 0 0,2 9 0 0 0,1 0 0 0 0,5 35 0 0 0,-2-31 0 0 0,25 210-72 0 0,-28-236 71 0 0,0 1-1 0 0,0-1 1 0 0,-1 0-1 0 0,1 0 1 0 0,-1 0 0 0 0,-1 0-1 0 0,1 1 1 0 0,-1-1-1 0 0,0 0 1 0 0,-1 0-1 0 0,1 0 1 0 0,-1 0-1 0 0,0-1 1 0 0,-1 1 0 0 0,1 0-1 0 0,-1-1 1 0 0,0 1-1 0 0,-1-1 1 0 0,1 0-1 0 0,-1 0 1 0 0,0-1-1 0 0,0 1 1 0 0,-7 5 0 0 0,-48 51-2031 0 0,42-43 346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4:27.600"/>
    </inkml:context>
    <inkml:brush xml:id="br0">
      <inkml:brushProperty name="width" value="0.1" units="cm"/>
      <inkml:brushProperty name="height" value="0.1" units="cm"/>
      <inkml:brushProperty name="color" value="#E71224"/>
    </inkml:brush>
  </inkml:definitions>
  <inkml:trace contextRef="#ctx0" brushRef="#br0">155 1425 2759 0 0,'-4'-7'-151'0'0,"2"5"459"0"0,1-1-1 0 0,0 1 1 0 0,0 0-1 0 0,0-1 1 0 0,0 1-1 0 0,0-1 1 0 0,0 1-1 0 0,1-1 1 0 0,-1 1-1 0 0,1-1 1 0 0,0 0-1 0 0,0 1 1 0 0,0-1-1 0 0,0-3 1 0 0,1 2-166 0 0,-1 0 0 0 0,1 0-1 0 0,0 0 1 0 0,0 1 0 0 0,1-1 0 0 0,-1 0 0 0 0,5-6 0 0 0,-5 8-107 0 0,0 0 0 0 0,0 1-1 0 0,0-1 1 0 0,0 1 0 0 0,1-1-1 0 0,-1 1 1 0 0,1 0 0 0 0,-1-1-1 0 0,1 1 1 0 0,-1 0 0 0 0,1 0 0 0 0,0 0-1 0 0,0 0 1 0 0,-1 0 0 0 0,1 1-1 0 0,0-1 1 0 0,3 0 0 0 0,7-2 521 0 0,-9 2-376 0 0,-1 0 0 0 0,0 1-1 0 0,1-1 1 0 0,-1 1 0 0 0,0 0 0 0 0,1 0 0 0 0,3 0-1 0 0,1 1 247 0 0,0 1-1 0 0,0-1 0 0 0,10 5 1 0 0,7 2 168 0 0,24 5 92 0 0,46 13 492 0 0,-84-23-1015 0 0,0-1 1 0 0,-1 0-1 0 0,15 1 0 0 0,-13-2 42 0 0,-1 1-1 0 0,20 4 1 0 0,-13-2 2 0 0,0 0-1 0 0,1-2 1 0 0,-1 0-1 0 0,35-1 1 0 0,7 1 453 0 0,18 8-427 0 0,-46-5-92 0 0,0-2 0 0 0,45 0 0 0 0,109-5 342 0 0,-161 4-429 0 0,-11-1 1 0 0,1-1 0 0 0,23-1 0 0 0,-11-1-41 0 0,1 1 1 0 0,-1 1 0 0 0,1 1 0 0 0,32 6 0 0 0,188 10 85 0 0,-189-15-72 0 0,90 11 47 0 0,147 5 42 0 0,-220-15-96 0 0,207 0 140 0 0,-66-19-87 0 0,-110 10-37 0 0,-28 4 1 0 0,6-3 33 0 0,84-9-25 0 0,185-18 82 0 0,-335 31-128 0 0,182-1 0 0 0,-196 2 1 0 0,309 3 62 0 0,-268-4-63 0 0,46 5 0 0 0,-39-1 0 0 0,137 9 64 0 0,-144-8-77 0 0,152 8 90 0 0,35-3 51 0 0,-172-5-103 0 0,-35-3-5 0 0,31 5-1 0 0,25 7 8 0 0,98 2 0 0 0,-110-16 46 0 0,99-13 0 0 0,-92 3-13 0 0,45-4 83 0 0,-93 12-87 0 0,-1-1 1 0 0,44-12 0 0 0,-17 3 32 0 0,-10 4-73 0 0,-24 6 35 0 0,-1-1 0 0 0,0 0-1 0 0,-1-2 1 0 0,33-13 0 0 0,-47 17-38 0 0,1-1 0 0 0,-1 1 0 0 0,0-1-1 0 0,0 0 1 0 0,0-1 0 0 0,0 1 0 0 0,-1-1 0 0 0,5-4-1 0 0,-1-3 43 0 0,0 1 0 0 0,6-13-1 0 0,-12 21-46 0 0,66-107 555 0 0,-1 5-424 0 0,-56 84-90 0 0,0-1 0 0 0,0 0-1 0 0,7-31 1 0 0,-7 9 40 0 0,-1-1-1 0 0,-3 1 1 0 0,-2-2 0 0 0,-1 1-1 0 0,-6-67 1 0 0,3 103-90 0 0,-13-111 52 0 0,11 105-49 0 0,-1 1 0 0 0,-1 0 0 0 0,-1 0 0 0 0,0 0 0 0 0,0 0 0 0 0,-13-20 0 0 0,11 23 3 0 0,0 0-1 0 0,-1 1 1 0 0,0 0-1 0 0,0 1 1 0 0,0 0 0 0 0,-1 0-1 0 0,-1 1 1 0 0,1 0-1 0 0,-1 0 1 0 0,-1 1-1 0 0,1 0 1 0 0,-1 1 0 0 0,-14-4-1 0 0,11 3-4 0 0,-6-3 0 0 0,-1 1 0 0 0,0 1 0 0 0,-1 1 0 0 0,-39-7 0 0 0,24 8 0 0 0,-47-13 0 0 0,50 9 0 0 0,-64-7 0 0 0,-187-2 0 0 0,52 0 0 0 0,56 4 0 0 0,-43-7 59 0 0,65 6-54 0 0,86 9-5 0 0,-166-18 0 0 0,-284-16 0 0 0,318 27 0 0 0,109 5 0 0 0,-99 3 0 0 0,-347 2 0 0 0,302 0 66 0 0,59 2-68 0 0,-58 0 2 0 0,124 2 0 0 0,-213 4 0 0 0,15-5 0 0 0,135-1 0 0 0,-308 27 0 0 0,386-21 0 0 0,49-3 0 0 0,1 1 0 0 0,-1 3 0 0 0,-51 13 0 0 0,-69 35 0 0 0,132-42 0 0 0,16-6 0 0 0,0 1 0 0 0,-19 10 0 0 0,32-13 0 0 0,1-1 0 0 0,-1 1 0 0 0,1 0 0 0 0,0 0 0 0 0,0 0 0 0 0,0 1 0 0 0,0 0 0 0 0,1 0 0 0 0,0 0 0 0 0,-5 8 0 0 0,4-4 0 0 0,0 0 0 0 0,1 0 0 0 0,1 0 0 0 0,0 1 1 0 0,-4 15-1 0 0,-4 52-52 0 0,4-21 39 0 0,2-25 13 0 0,-17 119 0 0 0,19-119 0 0 0,2 1 0 0 0,4 56 0 0 0,-2-82 0 0 0,18 128 0 0 0,-10-83 0 0 0,-6-32 0 0 0,0 0 0 0 0,1-1 0 0 0,7 19 0 0 0,17 29-1545 0 0,42 72 1 0 0,-49-97-295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35:15.870"/>
    </inkml:context>
    <inkml:brush xml:id="br0">
      <inkml:brushProperty name="width" value="0.1" units="cm"/>
      <inkml:brushProperty name="height" value="0.1" units="cm"/>
      <inkml:brushProperty name="color" value="#E71224"/>
    </inkml:brush>
  </inkml:definitions>
  <inkml:trace contextRef="#ctx0" brushRef="#br0">163 1434 575 0 0,'6'12'949'0'0,"-6"-12"-913"0"0,0 0 0 0 0,0 0 0 0 0,0 1 0 0 0,0-1 0 0 0,0 0 0 0 0,0 1 0 0 0,0-1 0 0 0,0 0-1 0 0,0 0 1 0 0,0 1 0 0 0,0-1 0 0 0,0 0 0 0 0,0 1 0 0 0,0-1 0 0 0,1 0 0 0 0,-1 0-1 0 0,0 1 1 0 0,0-1 0 0 0,0 0 0 0 0,1 0 0 0 0,-1 0 0 0 0,0 1 0 0 0,0-1 0 0 0,0 0-1 0 0,1 0 1 0 0,-1 0 0 0 0,0 0 0 0 0,0 1 0 0 0,1-1 0 0 0,-1 0 0 0 0,0 0 0 0 0,0 0 0 0 0,1 0-1 0 0,-1 0 1 0 0,0 0 0 0 0,1 0 0 0 0,-1 0 0 0 0,0 0 0 0 0,1 0 0 0 0,-1 0 0 0 0,0 0-1 0 0,0 0 1 0 0,1 0 0 0 0,-1 0 0 0 0,0 0 0 0 0,1 0 0 0 0,-1 0 0 0 0,0 0 0 0 0,0 0-1 0 0,1-1 1 0 0,-1 1 0 0 0,0 0 0 0 0,0 0 0 0 0,1 0 0 0 0,-1 0 0 0 0,0-1 0 0 0,0 1-1 0 0,0 0 1 0 0,1 0 0 0 0,-1 0 0 0 0,0-1 0 0 0,0 1 0 0 0,0-1 0 0 0,21-7 1648 0 0,-19 7-1592 0 0,0 1 0 0 0,1-1 0 0 0,-1 0 1 0 0,0 0-1 0 0,0 0 0 0 0,0 0 0 0 0,0 0 1 0 0,-1 0-1 0 0,1 0 0 0 0,2-2 0 0 0,-4 2-52 0 0,1 1 0 0 0,-1-1-1 0 0,1 1 1 0 0,0-1 0 0 0,-1 1-1 0 0,1 0 1 0 0,-1-1 0 0 0,1 1-1 0 0,-1 0 1 0 0,1 0 0 0 0,0-1-1 0 0,-1 1 1 0 0,1 0-1 0 0,0 0 1 0 0,-1 0 0 0 0,1 0-1 0 0,0 0 1 0 0,-1 0 0 0 0,1 0-1 0 0,0 0 1 0 0,-1 0 0 0 0,1 0-1 0 0,0 0 1 0 0,-1 0 0 0 0,1 0-1 0 0,0 1 1 0 0,-1-1 0 0 0,1 0-1 0 0,1 1 1 0 0,17 15 432 0 0,-17-14-447 0 0,0-1 0 0 0,-1 1 0 0 0,1-1 0 0 0,0 1 0 0 0,0-1 0 0 0,0 1 0 0 0,4 1 0 0 0,-1-2 152 0 0,-1-1 1 0 0,1 1 0 0 0,0-1-1 0 0,0 0 1 0 0,7-1 0 0 0,-7 1-12 0 0,-1-1 0 0 0,1 1 0 0 0,0 0 0 0 0,0 1 0 0 0,7 0 0 0 0,1 2-70 0 0,1 0 0 0 0,-1-1-1 0 0,27 0 1 0 0,-22 1 114 0 0,-15-2-186 0 0,-1-1 0 0 0,0 1 1 0 0,1-1-1 0 0,-1 0 1 0 0,1 0-1 0 0,-1 1 1 0 0,1-1-1 0 0,4-1 0 0 0,24 1 110 0 0,-26 0-120 0 0,0 0 0 0 0,1 1 0 0 0,-1-1 0 0 0,0 1 0 0 0,0 0 0 0 0,8 3 0 0 0,15 2 26 0 0,1-1 16 0 0,-20-3-10 0 0,0 0-1 0 0,17 0 0 0 0,24 1 411 0 0,-33-2-327 0 0,1 0 0 0 0,24-2 0 0 0,64-3 191 0 0,45-6-11 0 0,-139 9-287 0 0,1 0-1 0 0,-1 0 0 0 0,1 2 1 0 0,0-1-1 0 0,18 5 0 0 0,-28-5-18 0 0,1 0 0 0 0,-1 1 0 0 0,0-1 0 0 0,0 0 0 0 0,1-1 0 0 0,4 0 0 0 0,18 0 30 0 0,17 2 63 0 0,-36-1-76 0 0,1-1-1 0 0,0 2 1 0 0,0-1-1 0 0,-1 1 1 0 0,11 2-1 0 0,-15-2-10 0 0,1-1 0 0 0,-1 0 0 0 0,1 0 0 0 0,-1 0 0 0 0,1 0 0 0 0,-1-1-1 0 0,1 1 1 0 0,5-3 0 0 0,18-1 28 0 0,-8 4-37 0 0,-5-1 0 0 0,-1 1 0 0 0,1 1 0 0 0,13 3 0 0 0,-16-3 15 0 0,0 0 0 0 0,0-1-1 0 0,0 0 1 0 0,14-3 0 0 0,12 1 29 0 0,47-8 356 0 0,-36 9-326 0 0,67 5-74 0 0,-96-3 18 0 0,1-2 0 0 0,29-3 0 0 0,25-11 147 0 0,-52 10-60 0 0,1-1 19 0 0,-2 5-74 0 0,-16 0-36 0 0,0 1-1 0 0,0 0 0 0 0,0 0 1 0 0,0 0-1 0 0,0 0 1 0 0,7 3-1 0 0,-1-2-4 0 0,-1 1-1 0 0,1-1 1 0 0,0-1-1 0 0,0 0 0 0 0,12-1 1 0 0,8-1 4 0 0,-6 3 12 0 0,0 0 0 0 0,46 9 0 0 0,-63-9-5 0 0,1-1 1 0 0,-1 1-1 0 0,1-2 1 0 0,-1 1-1 0 0,0-1 1 0 0,11-2-1 0 0,27-2 93 0 0,-17 4-53 0 0,1-1 1 0 0,56-12-1 0 0,-80 13-60 0 0,1 1 0 0 0,0-1 0 0 0,0 1 0 0 0,0 1 0 0 0,11 1 0 0 0,-12-1 0 0 0,-1-1 0 0 0,1 1 0 0 0,0-1 0 0 0,-1 0 0 0 0,1 0 0 0 0,0-1 0 0 0,0 1 0 0 0,-1-1 0 0 0,10-3 0 0 0,-7 1 14 0 0,1 1 0 0 0,-1 0 0 0 0,11-1 0 0 0,11-2 48 0 0,87-27 226 0 0,-65 17-134 0 0,34-9-42 0 0,-30 15-48 0 0,0 2 0 0 0,95 1 0 0 0,-113 6-64 0 0,44 6 0 0 0,-49 0 14 0 0,-13-3 3 0 0,-1 0 0 0 0,21 0-1 0 0,-9-4 43 0 0,58-7 0 0 0,-83 8-58 0 0,0 0 1 0 0,0 0 0 0 0,0 1-1 0 0,0 0 1 0 0,8 2 0 0 0,1 0 9 0 0,19 1 15 0 0,-26-4-21 0 0,0 1 1 0 0,0 0-1 0 0,0 0 1 0 0,15 5-1 0 0,66 29-5 0 0,-78-31 6 0 0,0-1 0 0 0,0 0 0 0 0,1-1 0 0 0,-1-1 0 0 0,1 1 0 0 0,-1-2-1 0 0,12 0 1 0 0,30 2 11 0 0,-2-1 13 0 0,-37-1-13 0 0,28 2 0 0 0,-33-2-17 0 0,0 0-1 0 0,1 0 1 0 0,12-2-1 0 0,12 0 14 0 0,79 8 40 0 0,-109-6-53 0 0,0 1 0 0 0,1 1 0 0 0,-1-1 0 0 0,0 1 0 0 0,0-1 0 0 0,6 5 0 0 0,-6-4 0 0 0,-1 0 0 0 0,0 0 0 0 0,1-1 0 0 0,-1 1 0 0 0,1-1 0 0 0,0 0 0 0 0,-1 0 0 0 0,1 0 0 0 0,7 0 0 0 0,-5-1 0 0 0,1 1 0 0 0,0 0 0 0 0,12 4 0 0 0,-13-3 0 0 0,0-1 0 0 0,0 0 0 0 0,0 0 0 0 0,0 0 0 0 0,0-1 0 0 0,6 0 0 0 0,2 0 16 0 0,0 0 0 0 0,-1 1 0 0 0,25 5 0 0 0,1 0-16 0 0,85-2 0 0 0,-112-4 0 0 0,43-5 31 0 0,-40 3-22 0 0,-1 1-1 0 0,0 0 0 0 0,18 2 0 0 0,4 1-8 0 0,23 4 0 0 0,-35-3-2 0 0,30 0-1 0 0,-6 0 72 0 0,-21 0-73 0 0,36 2 72 0 0,-20-4-49 0 0,-10-1 30 0 0,45-3 1 0 0,-42-2-23 0 0,9 0 65 0 0,64-15-1 0 0,-73 9-39 0 0,-20 5-2 0 0,1 1-1 0 0,22-3 0 0 0,-30 7-47 0 0,-4 1 4 0 0,-1-1 0 0 0,1 1-1 0 0,0-1 1 0 0,-1 0 0 0 0,1 0-1 0 0,0 0 1 0 0,-1-1 0 0 0,0 1-1 0 0,1-1 1 0 0,-1 0 0 0 0,0-1 0 0 0,6-3-1 0 0,-4-1 110 0 0,-1 0 0 0 0,0 0 0 0 0,8-14 0 0 0,6-9 293 0 0,28-51 200 0 0,-31 56-515 0 0,0-1 0 0 0,22-53 0 0 0,-12 24-20 0 0,-5 2-29 0 0,-18 43-28 0 0,1-1-1 0 0,0 1 0 0 0,1 0 0 0 0,0 0 1 0 0,0 0-1 0 0,1 1 0 0 0,0 0 0 0 0,8-9 1 0 0,4-3-5 0 0,-13 15-11 0 0,0 0 0 0 0,1 0-1 0 0,10-9 1 0 0,-12 12 0 0 0,0 0 0 0 0,-1 0 0 0 0,1-1 0 0 0,-1 1 0 0 0,1-1 0 0 0,-1 0 0 0 0,0 0 0 0 0,-1 0 0 0 0,1-1 0 0 0,-1 1 0 0 0,1-1 0 0 0,-1 1 0 0 0,2-10 0 0 0,-3 7 0 0 0,1 0 0 0 0,-2 0 0 0 0,1 0 0 0 0,-1 0 0 0 0,0 0 0 0 0,-1 1 0 0 0,1-1 0 0 0,-1 0 0 0 0,-3-9 0 0 0,-6-16 35 0 0,-17-39 0 0 0,17 45-37 0 0,0-1 0 0 0,-11-46 0 0 0,13 32 106 0 0,-20-59 1 0 0,20 79-54 0 0,0 0 1 0 0,-2 1 0 0 0,0 0-1 0 0,-20-27 1 0 0,-1-1 13 0 0,24 35-48 0 0,-1 0 0 0 0,-1 0 0 0 0,0 1-1 0 0,-1 0 1 0 0,0 0 0 0 0,0 1 0 0 0,-21-16 0 0 0,15 16-3 0 0,-1 1 1 0 0,1 1-1 0 0,-24-9 1 0 0,30 14-16 0 0,-1 1 1 0 0,1 0-1 0 0,0 1 1 0 0,-1 1-1 0 0,1-1 0 0 0,-1 1 1 0 0,-15 1-1 0 0,-329 17 1 0 0,214-1 0 0 0,-1 1 0 0 0,43-10 39 0 0,-32 2-14 0 0,44-7-26 0 0,-50-1 56 0 0,-289-7 83 0 0,124 8-79 0 0,234-2-54 0 0,-14-1-3 0 0,-111 4 50 0 0,-126 24 6 0 0,147-12-42 0 0,-115 22-16 0 0,142-16 0 0 0,-12 2 0 0 0,-59 8 0 0 0,150-26 0 0 0,-24 3 0 0 0,66-4 0 0 0,-144 20 0 0 0,129-20 0 0 0,0-2 0 0 0,-52-5 0 0 0,-17 2 0 0 0,60-1 0 0 0,-48 4 0 0 0,8 1 0 0 0,52-1 0 0 0,-72 13 0 0 0,73-9 0 0 0,-74 5 0 0 0,88-11 0 0 0,-108-3 0 0 0,102 1 0 0 0,0-2 0 0 0,-47-12 0 0 0,0-2 0 0 0,-24-8 0 0 0,81 21 0 0 0,0 1 0 0 0,0 1 0 0 0,0 1 0 0 0,0 0 0 0 0,-21 1 0 0 0,0 2 0 0 0,-48 8 0 0 0,73-7 0 0 0,0 0 0 0 0,0 1 0 0 0,1 1 0 0 0,0 0 0 0 0,-1 1 0 0 0,1 0 0 0 0,1 0 0 0 0,-1 2 0 0 0,1-1 0 0 0,-11 10 0 0 0,14-9 0 0 0,1 1 0 0 0,0 0 0 0 0,0 0 0 0 0,1 1 0 0 0,0-1 0 0 0,0 1 0 0 0,1 1 0 0 0,0-1 0 0 0,1 1 0 0 0,0 0 0 0 0,1 0 0 0 0,0 0 0 0 0,-3 19 0 0 0,-6 28-22 0 0,5-25-3 0 0,-4 36 0 0 0,10-55 25 0 0,-1 6 0 0 0,1 0 0 0 0,1-1 0 0 0,3 32 0 0 0,25 120 0 0 0,-5-64-32 0 0,56 161 0 0 0,-60-225 31 0 0,-16-36-10 0 0,0-1 0 0 0,0 1-1 0 0,0-1 1 0 0,-1 1 0 0 0,0 0 0 0 0,0 0 0 0 0,-1 0 0 0 0,1 1 0 0 0,-1-1 0 0 0,-1 0 0 0 0,1 9 0 0 0,-2-5-461 0 0,0 1 1 0 0,-5 16 0 0 0,-3 4-4167 0 0,-2 0-1624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32.574"/>
    </inkml:context>
    <inkml:brush xml:id="br0">
      <inkml:brushProperty name="width" value="0.1" units="cm"/>
      <inkml:brushProperty name="height" value="0.1" units="cm"/>
      <inkml:brushProperty name="color" value="#E71224"/>
    </inkml:brush>
  </inkml:definitions>
  <inkml:trace contextRef="#ctx0" brushRef="#br0">1823 161 1839 0 0,'-25'-8'94'0'0,"20"6"389"0"0,0 0-1 0 0,-1 1 1 0 0,1-1 0 0 0,-1 1 0 0 0,1 0 0 0 0,-11 0 0 0 0,-79 5 541 0 0,59-1-924 0 0,0-1 1 0 0,-58-6 0 0 0,-178-14 1930 0 0,185 14-1828 0 0,-488-20 2014 0 0,538 23-2175 0 0,3 1 188 0 0,-67-10-1 0 0,86 5-112 0 0,-6 1 388 0 0,20 6-414 0 0,5 2-72 0 0,4 2 23 0 0,-3-4-19 0 0,1 0 0 0 0,-1 0 1 0 0,1-1-1 0 0,-1 0 0 0 0,1 0 1 0 0,0 0-1 0 0,5 0 0 0 0,43-2 248 0 0,-48 1-254 0 0,298-5 943 0 0,-129-5-377 0 0,112-1 34 0 0,-6 12-265 0 0,-173-4-204 0 0,113-3 27 0 0,-173 7-86 0 0,56 8-1 0 0,98 13 52 0 0,-150-15-93 0 0,0-2 0 0 0,87-2-1 0 0,-110-7 44 0 0,-27 3-70 0 0,-1 1 0 0 0,1 0 0 0 0,-1 0 0 0 0,1-1 0 0 0,-1 1 0 0 0,1-1 0 0 0,-1 0 0 0 0,1 1 0 0 0,-1-1 0 0 0,0 0 0 0 0,1 0 0 0 0,-1 0 0 0 0,0 0 0 0 0,0 0 0 0 0,2-2 0 0 0,-2 3-11 0 0,-1-1 0 0 0,0 1 0 0 0,0 0 0 0 0,0-1 0 0 0,0 1 0 0 0,0 0 0 0 0,0-1 0 0 0,0 1 0 0 0,-1-1 0 0 0,1 1 1 0 0,0 0-1 0 0,0-1 0 0 0,0 1 0 0 0,0 0 0 0 0,0-1 0 0 0,0 1 0 0 0,-1 0 0 0 0,1-1 0 0 0,0 1 0 0 0,0 0 0 0 0,0 0 0 0 0,-1-1 1 0 0,1 1-1 0 0,0 0 0 0 0,-1 0 0 0 0,1-1 0 0 0,0 1 0 0 0,0 0 0 0 0,-1 0 0 0 0,1 0 0 0 0,0 0 0 0 0,-1-1 0 0 0,1 1 0 0 0,0 0 1 0 0,-2 0-1 0 0,-15-6 136 0 0,14 5-87 0 0,-19-5 31 0 0,-1 0 0 0 0,1 2 0 0 0,-41-3 0 0 0,-70 4-33 0 0,91 3-52 0 0,-94 2 18 0 0,-82-1 20 0 0,5 9 57 0 0,118-2-70 0 0,-77 1-29 0 0,-162 13 0 0 0,225-15 0 0 0,-156-10 0 0 0,-124-4 0 0 0,351 7 0 0 0,5 1 0 0 0,-52-6 0 0 0,84 5 1 0 0,0 0 0 0 0,0-1-1 0 0,1 1 0 0 0,-1 0 1 0 0,1 0-1 0 0,-1 0 1 0 0,0 0-1 0 0,1 0 1 0 0,-1 0-1 0 0,1-1 0 0 0,-1 1 1 0 0,1 0-1 0 0,-1-1 1 0 0,1 1-1 0 0,-1 0 1 0 0,1-1-1 0 0,-1 1 0 0 0,1 0 1 0 0,0-1-1 0 0,-1 1 1 0 0,1-1-1 0 0,-1 1 0 0 0,1-1 1 0 0,0 0 2 0 0,0 1 0 0 0,1-1 0 0 0,-1 1-1 0 0,0-1 1 0 0,1 1 0 0 0,-1-1 0 0 0,1 1 0 0 0,-1-1 0 0 0,1 1 0 0 0,-1 0 0 0 0,1-1 0 0 0,-1 1 0 0 0,1 0-1 0 0,0 0 1 0 0,-1-1 0 0 0,1 1 0 0 0,-1 0 0 0 0,1 0 0 0 0,0 0 0 0 0,-1 0 0 0 0,1 0 0 0 0,0-1 0 0 0,16-3 47 0 0,28-1 36 0 0,-1 1-1 0 0,66 4 0 0 0,-54 0-39 0 0,39 0 49 0 0,364-13 244 0 0,-120 8-2 0 0,-16 1-242 0 0,166-14 116 0 0,-142 23-30 0 0,-282 0-181 0 0,-65-5 1 0 0,0 0 0 0 0,0 0 0 0 0,0 0 0 0 0,0 0 0 0 0,0 0 0 0 0,0 0 0 0 0,0 0 0 0 0,0 0 0 0 0,0 0 0 0 0,0 0 0 0 0,0 0 0 0 0,0 0 0 0 0,0 0 0 0 0,0 0 0 0 0,0-1 0 0 0,0 1 0 0 0,0 0 0 0 0,0 0 0 0 0,0 0 0 0 0,0 0 0 0 0,0 0 0 0 0,0 0 0 0 0,0 0 0 0 0,0 0 0 0 0,0 0 1 0 0,0 0-1 0 0,0 0 0 0 0,0-1 0 0 0,-7-1 44 0 0,-23-1 45 0 0,0 1-1 0 0,-42 3 1 0 0,20 0-63 0 0,-357 11 80 0 0,284-7-97 0 0,23-1-17 0 0,-156 3 78 0 0,6-20-60 0 0,154 9 17 0 0,-129 10 0 0 0,-6 1-31 0 0,12-16 67 0 0,65 4-64 0 0,39 14 0 0 0,68-4 0 0 0,45-5 0 0 0,3 0 0 0 0,-1 0 0 0 0,1 0 0 0 0,-1 1 0 0 0,1-1 0 0 0,-1 0 0 0 0,1 1 0 0 0,-1-1 0 0 0,1 1 0 0 0,0 0 0 0 0,-1-1 0 0 0,1 1 0 0 0,0 0 0 0 0,-2 1 0 0 0,4 1 0 0 0,7 0 0 0 0,8 2 0 0 0,15-1 0 0 0,61-1 0 0 0,-1 1 0 0 0,308 17 0 0 0,-122-9 0 0 0,264-5 0 0 0,-331-8 0 0 0,71-6 0 0 0,-149 3 0 0 0,39 5 0 0 0,-56 1 0 0 0,-111-2 4 0 0,1-1 0 0 0,-1 1 0 0 0,1-1 0 0 0,-1 0 0 0 0,0 0 0 0 0,1-1 0 0 0,4-1 0 0 0,-8 3-3 0 0,-1-1-1 0 0,1 1 1 0 0,0 0 0 0 0,-1 0-1 0 0,1-1 1 0 0,0 1-1 0 0,-1-1 1 0 0,1 1 0 0 0,-1 0-1 0 0,1-1 1 0 0,-1 1-1 0 0,1-1 1 0 0,-1 0 0 0 0,1 1-1 0 0,-1-1 1 0 0,1 1-1 0 0,-1-1 1 0 0,1 0 0 0 0,-1 1-1 0 0,0-1 1 0 0,0 0-1 0 0,1 1 1 0 0,-1-1 0 0 0,0 0-1 0 0,0 1 1 0 0,0-1-1 0 0,0 0 1 0 0,1 0 0 0 0,-1 1-1 0 0,0-1 1 0 0,0 0 0 0 0,-1 0-1 0 0,1 1 1 0 0,0-1-1 0 0,0 0 1 0 0,0 0 0 0 0,0 1-1 0 0,-1-1 1 0 0,1 0-1 0 0,0 1 1 0 0,-1-1 0 0 0,1 0-1 0 0,0 1 1 0 0,-1-1-1 0 0,1 1 1 0 0,-1-1 0 0 0,1 1-1 0 0,-1-1 1 0 0,1 1-1 0 0,-1-1 1 0 0,0 1 0 0 0,0-1-1 0 0,-6-6 10 0 0,-1 2 0 0 0,1-1 0 0 0,-1 1-1 0 0,0 0 1 0 0,-1 1 0 0 0,1-1 0 0 0,-1 2 0 0 0,1-1-1 0 0,-15-2 1 0 0,-11-2 52 0 0,-40-4-1 0 0,71 11-59 0 0,-59-5 47 0 0,-1 2 0 0 0,0 3-1 0 0,0 3 1 0 0,-93 15 0 0 0,-244 68-276 0 0,182-21-1219 0 0,110-24-52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41.397"/>
    </inkml:context>
    <inkml:brush xml:id="br0">
      <inkml:brushProperty name="width" value="0.1" units="cm"/>
      <inkml:brushProperty name="height" value="0.1" units="cm"/>
      <inkml:brushProperty name="color" value="#E71224"/>
    </inkml:brush>
  </inkml:definitions>
  <inkml:trace contextRef="#ctx0" brushRef="#br0">2530 64 2959 0 0,'19'-1'319'0'0,"-16"1"-248"0"0,-1 0-1 0 0,1 0 1 0 0,-1 0 0 0 0,1 0 0 0 0,-1-1-1 0 0,0 1 1 0 0,5-2 0 0 0,-6 1-11 0 0,-1 1 0 0 0,1 0 1 0 0,-1-1-1 0 0,1 1 0 0 0,-1-1 1 0 0,1 1-1 0 0,-1-1 0 0 0,0 1 1 0 0,1-1-1 0 0,-1 0 0 0 0,0 1 1 0 0,1-1-1 0 0,-1 1 0 0 0,0-1 1 0 0,0 0-1 0 0,0 1 0 0 0,1-1 1 0 0,-1 0-1 0 0,0 1 0 0 0,0-1 1 0 0,0 0-1 0 0,0 1 0 0 0,0-1 1 0 0,0 0-1 0 0,-1 1 0 0 0,1-1 1 0 0,0 1-1 0 0,0-1 0 0 0,0 0 0 0 0,0 1 1 0 0,-1-1-1 0 0,1 0 0 0 0,0 1 1 0 0,-1-1-1 0 0,0 0 0 0 0,1-1 216 0 0,-1 0 0 0 0,0-1-1 0 0,0 1 1 0 0,-1 0 0 0 0,1 0-1 0 0,0 0 1 0 0,-1 0 0 0 0,1 0-1 0 0,-1 1 1 0 0,1-1 0 0 0,-1 0-1 0 0,-3-2 1 0 0,3 3-216 0 0,1 1-1 0 0,-1-1 1 0 0,1 1 0 0 0,-1-1 0 0 0,1 1-1 0 0,-1 0 1 0 0,0-1 0 0 0,1 1-1 0 0,-1 0 1 0 0,1 0 0 0 0,-1 0-1 0 0,1 0 1 0 0,-1 0 0 0 0,0 1-1 0 0,1-1 1 0 0,-1 0 0 0 0,1 1 0 0 0,-1-1-1 0 0,1 1 1 0 0,-4 1 0 0 0,-29 14 25 0 0,6-2-44 0 0,-1-2 1 0 0,-40 12 0 0 0,-231 52 1646 0 0,292-74-1635 0 0,-51 14 273 0 0,0-2 1 0 0,-110 9-1 0 0,87-21 103 0 0,1-4-1 0 0,-1-4 0 0 0,-123-25 1 0 0,4-20 399 0 0,-23-5-250 0 0,206 53-580 0 0,-338-50 282 0 0,294 48-657 0 0,0 3-1 0 0,-1 2 1 0 0,-111 15-1 0 0,98-2-844 0 0,-3 2-60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43.167"/>
    </inkml:context>
    <inkml:brush xml:id="br0">
      <inkml:brushProperty name="width" value="0.1" units="cm"/>
      <inkml:brushProperty name="height" value="0.1" units="cm"/>
      <inkml:brushProperty name="color" value="#E71224"/>
    </inkml:brush>
  </inkml:definitions>
  <inkml:trace contextRef="#ctx0" brushRef="#br0">1811 96 1983 0 0,'0'0'5'0'0,"0"0"0"0"0,0 0-1 0 0,0 0 1 0 0,0 0-1 0 0,0 0 1 0 0,1 0-1 0 0,-1 0 1 0 0,0 0 0 0 0,0 0-1 0 0,0 0 1 0 0,0 0-1 0 0,1 0 1 0 0,-1 0-1 0 0,0 0 1 0 0,0 0-1 0 0,0 0 1 0 0,0 0 0 0 0,0 0-1 0 0,1 0 1 0 0,-1 0-1 0 0,0-1 1 0 0,0 1-1 0 0,0 0 1 0 0,0 0 0 0 0,0 0-1 0 0,1 0 1 0 0,-1 0-1 0 0,0 0 1 0 0,0 0-1 0 0,0 0 1 0 0,0-1-1 0 0,0 1 1 0 0,0 0 0 0 0,0 0-1 0 0,0 0 1 0 0,0 0-1 0 0,1 0 1 0 0,-1-1-1 0 0,0 1 1 0 0,0 0-1 0 0,0 0 1 0 0,0 0 0 0 0,0 0-1 0 0,0 0 1 0 0,0-1-1 0 0,0 1 1 0 0,0 0-1 0 0,0 0 1 0 0,0 0 0 0 0,0-1-1 0 0,-7-8 1056 0 0,-14-7 789 0 0,19 16-1735 0 0,0-1 0 0 0,0 0 0 0 0,-1 1 0 0 0,1-1 0 0 0,0 1 0 0 0,0 0 0 0 0,0 0 0 0 0,-1 0 0 0 0,1 0 0 0 0,0 0 0 0 0,0 0 0 0 0,-1 1 0 0 0,1-1 0 0 0,0 1 0 0 0,-2 0 0 0 0,-34 17 362 0 0,9-4-314 0 0,-1 0-79 0 0,22-10 15 0 0,1-1 0 0 0,-1 1 0 0 0,0-1 0 0 0,-11 2-1 0 0,-91 19 1431 0 0,25-12-616 0 0,-22 3-264 0 0,79-11-418 0 0,-1-1-1 0 0,1-1 0 0 0,-37-3 1 0 0,38-1 56 0 0,1-2 1 0 0,-1 0-1 0 0,-31-10 0 0 0,-76-29 996 0 0,125 40-1193 0 0,-13-5 111 0 0,-160-53 1126 0 0,130 47-1027 0 0,-84-12 1 0 0,90 20-308 0 0,0 3 0 0 0,0 1-1 0 0,-52 6 1 0 0,67 0-1465 0 0,-36 8-1 0 0,-7 8-2059 0 0,3 2-177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45.121"/>
    </inkml:context>
    <inkml:brush xml:id="br0">
      <inkml:brushProperty name="width" value="0.1" units="cm"/>
      <inkml:brushProperty name="height" value="0.1" units="cm"/>
      <inkml:brushProperty name="color" value="#E71224"/>
    </inkml:brush>
  </inkml:definitions>
  <inkml:trace contextRef="#ctx0" brushRef="#br0">1861 119 4375 0 0,'-34'-12'589'0'0,"29"9"-191"0"0,0 1 0 0 0,-1 0 0 0 0,1 0 0 0 0,-1 0 0 0 0,1 1 0 0 0,-7-1 0 0 0,-20 1 215 0 0,1 1 0 0 0,-36 6 0 0 0,35-2 56 0 0,-64-2 0 0 0,-17-8 756 0 0,-49-5 54 0 0,97 6-1042 0 0,-133-19 589 0 0,65 1-559 0 0,0 5 0 0 0,-243 1 0 0 0,326 20-462 0 0,0 2 0 0 0,-50 12 0 0 0,16 1-3374 0 0,65-14 1830 0 0,-23 5-3536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45.991"/>
    </inkml:context>
    <inkml:brush xml:id="br0">
      <inkml:brushProperty name="width" value="0.1" units="cm"/>
      <inkml:brushProperty name="height" value="0.1" units="cm"/>
      <inkml:brushProperty name="color" value="#E71224"/>
    </inkml:brush>
  </inkml:definitions>
  <inkml:trace contextRef="#ctx0" brushRef="#br0">1672 49 455 0 0,'13'-2'125'0'0,"-5"-1"1560"0"0,-18-9 265 0 0,7 9-1682 0 0,-1 0 0 0 0,1 0-1 0 0,-1 0 1 0 0,0 0 0 0 0,0 1-1 0 0,0 0 1 0 0,0 0 0 0 0,0 0-1 0 0,0 0 1 0 0,-1 0-1 0 0,1 1 1 0 0,0 0 0 0 0,-1 0-1 0 0,1 0 1 0 0,-1 1 0 0 0,0-1-1 0 0,1 1 1 0 0,-1 0 0 0 0,-4 1-1 0 0,-5 1-111 0 0,0 1 0 0 0,1 0 0 0 0,-1 1 0 0 0,1 1-1 0 0,-13 6 1 0 0,-6 0 58 0 0,-1-1 1 0 0,0-2-1 0 0,0-1 0 0 0,-1-1 0 0 0,1-2 0 0 0,-61-1 0 0 0,-240-11 1935 0 0,164 6-1929 0 0,-83 0 297 0 0,2 19-230 0 0,105 7-1233 0 0,92-11 436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48.012"/>
    </inkml:context>
    <inkml:brush xml:id="br0">
      <inkml:brushProperty name="width" value="0.1" units="cm"/>
      <inkml:brushProperty name="height" value="0.1" units="cm"/>
      <inkml:brushProperty name="color" value="#E71224"/>
    </inkml:brush>
  </inkml:definitions>
  <inkml:trace contextRef="#ctx0" brushRef="#br0">3506 344 3911 0 0,'-4'-3'189'0'0,"1"0"0"0"0,-1 1-1 0 0,0-1 1 0 0,0 1 0 0 0,0 0-1 0 0,0 0 1 0 0,0 1 0 0 0,0-1-1 0 0,-1 1 1 0 0,1 0 0 0 0,-7-1-1 0 0,3 0 61 0 0,0 2 1 0 0,0-1-1 0 0,0 1 0 0 0,-1 0 0 0 0,-12 2 0 0 0,8 0-51 0 0,0-2-1 0 0,0 1 1 0 0,-20-3-1 0 0,-19 0 550 0 0,-568 19 3220 0 0,243-36-2604 0 0,222 8-1053 0 0,63 0 165 0 0,-159-39 1 0 0,129 23 7 0 0,-155-46 436 0 0,155 38-564 0 0,-134-21 1 0 0,94 31-290 0 0,-186-3 0 0 0,305 29-138 0 0,0 2-1 0 0,-74 14 1 0 0,-81 33-2315 0 0,116-27 1035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50.324"/>
    </inkml:context>
    <inkml:brush xml:id="br0">
      <inkml:brushProperty name="width" value="0.1" units="cm"/>
      <inkml:brushProperty name="height" value="0.1" units="cm"/>
      <inkml:brushProperty name="color" value="#E71224"/>
    </inkml:brush>
  </inkml:definitions>
  <inkml:trace contextRef="#ctx0" brushRef="#br0">3600 8 2415 0 0,'1'0'209'0'0,"-1"3"92"0"0,-6-5-137 0 0,2 1 84 0 0,0-1 0 0 0,1 1 0 0 0,-1 0-1 0 0,0 0 1 0 0,0 0 0 0 0,0 0 0 0 0,0 1 0 0 0,0-1 0 0 0,0 1 0 0 0,0 0 0 0 0,0 0 0 0 0,-6 2 0 0 0,-3 0 210 0 0,0 2-1 0 0,-19 7 1 0 0,24-8-367 0 0,-1 0 1 0 0,1 0-1 0 0,-1 0 0 0 0,1-1 1 0 0,-1-1-1 0 0,0 1 0 0 0,-14-1 0 0 0,-68-11 1160 0 0,49 4-388 0 0,-48 0-1 0 0,-122 20 108 0 0,-2 0 172 0 0,56-8-404 0 0,39 1-357 0 0,-4-5-86 0 0,-246 16 527 0 0,-195 6 166 0 0,-85-73 508 0 0,573 41-1296 0 0,0 5-1 0 0,-80 5 1 0 0,-152 29-3900 0 0,235-19-164 0 0,-4 5-195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46.591"/>
    </inkml:context>
    <inkml:brush xml:id="br0">
      <inkml:brushProperty name="width" value="0.1" units="cm"/>
      <inkml:brushProperty name="height" value="0.1" units="cm"/>
      <inkml:brushProperty name="color" value="#E71224"/>
    </inkml:brush>
  </inkml:definitions>
  <inkml:trace contextRef="#ctx0" brushRef="#br0">1670 67 1375 0 0,'-5'0'46'0'0,"0"-1"0"0"0,0 0 0 0 0,0 1 0 0 0,0 0 0 0 0,0 0 0 0 0,0 0 0 0 0,0 1 0 0 0,-7 2 0 0 0,4-2 527 0 0,-54 6 516 0 0,1-3 0 0 0,-89-5-1 0 0,-124-28 2074 0 0,-326-21 175 0 0,171 67-4593 0 0,396-14-2680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47.031"/>
    </inkml:context>
    <inkml:brush xml:id="br0">
      <inkml:brushProperty name="width" value="0.1" units="cm"/>
      <inkml:brushProperty name="height" value="0.1" units="cm"/>
      <inkml:brushProperty name="color" value="#E71224"/>
    </inkml:brush>
  </inkml:definitions>
  <inkml:trace contextRef="#ctx0" brushRef="#br0">2154 21 2303 0 0,'0'0'24'0'0,"1"0"-1"0"0,-1-1 1 0 0,0 1-1 0 0,1 0 1 0 0,-1 0-1 0 0,0 0 1 0 0,1 0-1 0 0,-1 0 0 0 0,0 0 1 0 0,1 0-1 0 0,-1 0 1 0 0,0 0-1 0 0,1 0 1 0 0,-1 0-1 0 0,0 0 1 0 0,1 0-1 0 0,-1 0 0 0 0,0 0 1 0 0,1 1-1 0 0,-1-1 1 0 0,0 0-1 0 0,1 0 1 0 0,-1 0-1 0 0,0 0 0 0 0,0 1 1 0 0,1-1-1 0 0,-1 0 1 0 0,0 0-1 0 0,0 1 1 0 0,1-1-1 0 0,-1 0 1 0 0,0 0-1 0 0,0 1 0 0 0,1-1 1 0 0,-1 0-1 0 0,0 1 1 0 0,0-1-1 0 0,0 0 1 0 0,0 1-1 0 0,0-1 1 0 0,0 0-1 0 0,0 1 0 0 0,0-1 1 0 0,1 0-1 0 0,-1 1 1 0 0,0-1-1 0 0,-1 1 1 0 0,1 15 437 0 0,-2-14-400 0 0,-1 1 0 0 0,1-1-1 0 0,0 0 1 0 0,-1 0 0 0 0,1 0 0 0 0,-1-1 0 0 0,1 1-1 0 0,-1-1 1 0 0,0 1 0 0 0,0-1 0 0 0,0 0-1 0 0,0 0 1 0 0,0 0 0 0 0,0 0 0 0 0,0-1-1 0 0,0 1 1 0 0,0-1 0 0 0,-6 0 0 0 0,-4 0 439 0 0,1 0 1 0 0,-1-1 0 0 0,-15-3-1 0 0,-21-5 212 0 0,0 3 0 0 0,0 2 0 0 0,-64 2 0 0 0,-16 7-413 0 0,-1-6 0 0 0,-166-22-1 0 0,-37-2 614 0 0,-1 26-510 0 0,207 7-617 0 0,-156 29 1 0 0,208-25-572 0 0,2-1-3145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50.676"/>
    </inkml:context>
    <inkml:brush xml:id="br0">
      <inkml:brushProperty name="width" value="0.1" units="cm"/>
      <inkml:brushProperty name="height" value="0.1" units="cm"/>
      <inkml:brushProperty name="color" value="#E71224"/>
    </inkml:brush>
  </inkml:definitions>
  <inkml:trace contextRef="#ctx0" brushRef="#br0">1561 173 455 0 0,'-127'-63'4848'0'0,"106"56"-4546"0"0,-1 0 0 0 0,0 2-1 0 0,-1 0 1 0 0,1 2 0 0 0,-29-2-1 0 0,43 4-151 0 0,-32-1 581 0 0,-51 4-1 0 0,-32 0 235 0 0,-145-32 1020 0 0,144 10-1057 0 0,-201-8 0 0 0,296 28-955 0 0,-1 2-1 0 0,1 1 1 0 0,0 1 0 0 0,-30 9-1 0 0,-13 7-3682 0 0,27-7-454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51.380"/>
    </inkml:context>
    <inkml:brush xml:id="br0">
      <inkml:brushProperty name="width" value="0.1" units="cm"/>
      <inkml:brushProperty name="height" value="0.1" units="cm"/>
      <inkml:brushProperty name="color" value="#E71224"/>
    </inkml:brush>
  </inkml:definitions>
  <inkml:trace contextRef="#ctx0" brushRef="#br0">1464 33 1375 0 0,'0'-7'219'0'0,"0"-10"-508"0"0,0 16 359 0 0,0 1 1 0 0,0-1-1 0 0,0 1 1 0 0,0 0-1 0 0,0-1 1 0 0,0 1-1 0 0,0 0 1 0 0,0-1-1 0 0,0 1 1 0 0,0 0-1 0 0,-1-1 1 0 0,1 1-1 0 0,0 0 1 0 0,0-1-1 0 0,0 1 1 0 0,-1 0-1 0 0,1 0 1 0 0,0-1-1 0 0,0 1 1 0 0,-1 0-1 0 0,1 0 1 0 0,0-1-1 0 0,-1 1 1 0 0,1 0 0 0 0,0 0-1 0 0,0 0 1 0 0,-1 0-1 0 0,1-1 1 0 0,-1 1-1 0 0,1 0 1 0 0,0 0-1 0 0,-1 0 1 0 0,0 0-1 0 0,-10 1 951 0 0,-1 0 1 0 0,-21 5-1 0 0,-18 2-1220 0 0,-118-14 1485 0 0,9 0 1020 0 0,157 6-2283 0 0,-287 14 1034 0 0,201-11-517 0 0,-116-11 0 0 0,-55 1 12 0 0,235 9-762 0 0,-27 5-1 0 0,1 5-2882 0 0,6 0-913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07.141"/>
    </inkml:context>
    <inkml:brush xml:id="br0">
      <inkml:brushProperty name="width" value="0.1" units="cm"/>
      <inkml:brushProperty name="height" value="0.1" units="cm"/>
      <inkml:brushProperty name="color" value="#E71224"/>
    </inkml:brush>
  </inkml:definitions>
  <inkml:trace contextRef="#ctx0" brushRef="#br0">1224 196 919 0 0,'-5'-4'344'0'0,"0"0"-1"0"0,0 0 1 0 0,-1 1-1 0 0,0-1 0 0 0,1 1 1 0 0,-1 0-1 0 0,0 1 0 0 0,-1-1 1 0 0,-9-2-1 0 0,-11-1 90 0 0,-27-2 0 0 0,26 4-63 0 0,-19-4-43 0 0,-122-14 1174 0 0,150 21-1286 0 0,1 1-1 0 0,-1 1 1 0 0,0 1-1 0 0,1 0 1 0 0,-1 1 0 0 0,-35 12-1 0 0,-7 9 281 0 0,0 3 0 0 0,-88 53-1 0 0,147-79-533 0 0,-13 10 894 0 0,13-7-185 0 0,12-5-232 0 0,368-35 1578 0 0,-255 26-1664 0 0,127-27 0 0 0,-173 24-72 0 0,1 4 0 0 0,0 2 0 0 0,112 6 0 0 0,-167 3-283 0 0,-13 0 23 0 0,-1-2-1 0 0,1 1 1 0 0,10-2 0 0 0,-9-3 60 0 0,-13-2 176 0 0,-16-4 147 0 0,-4 6-267 0 0,1 0 0 0 0,-1 2 0 0 0,0 0 1 0 0,-1 2-1 0 0,-27 2 0 0 0,28-1-104 0 0,-38 1 14 0 0,0-2-1 0 0,1-3 0 0 0,-107-19 1 0 0,-97-20 230 0 0,122 23-166 0 0,125 17-110 0 0,-3-2 0 0 0,-1 1 0 0 0,0 1 0 0 0,0 1 0 0 0,0 0 0 0 0,-34 5 0 0 0,55-4 0 0 0,-1 0 0 0 0,0 0 0 0 0,0 0 0 0 0,0 0 0 0 0,0 0 0 0 0,0 0 0 0 0,0 0 0 0 0,0 0 0 0 0,0 0 0 0 0,0 0 0 0 0,0 0 0 0 0,1 0 0 0 0,-1 0 0 0 0,0 0 0 0 0,0 0 0 0 0,0 0 0 0 0,0 0 0 0 0,0 0 0 0 0,0 0 0 0 0,0 0 0 0 0,0 1 0 0 0,0-1 0 0 0,0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0 0 0 0,0 0 0 0 0,-1 0 0 0 0,1 0 0 0 0,0 0 0 0 0,0 1 0 0 0,0-1 0 0 0,0 0 0 0 0,0 0 0 0 0,0 0 0 0 0,14 7 0 0 0,20 4 0 0 0,41 8 51 0 0,52 12 96 0 0,254 12 175 0 0,-273-34-230 0 0,-70-6-38 0 0,1-1 0 0 0,-1-2 0 0 0,55-7 0 0 0,-92 7-47 0 0,0 0-1 0 0,0 0 0 0 0,0 0 1 0 0,0 0-1 0 0,0 0 1 0 0,0-1-1 0 0,0 1 0 0 0,0 0 1 0 0,0-1-1 0 0,0 1 1 0 0,0-1-1 0 0,0 1 0 0 0,0-1 1 0 0,0 1-1 0 0,0-1 1 0 0,0 0-1 0 0,-1 1 0 0 0,1-1 1 0 0,0 0-1 0 0,0 0 1 0 0,-1 1-1 0 0,2-3 0 0 0,-2 2 11 0 0,0 0 0 0 0,0 0 0 0 0,0 0 0 0 0,0 0 0 0 0,0 0 0 0 0,0 0 0 0 0,0 0 0 0 0,0 0 0 0 0,-1 0-1 0 0,1 0 1 0 0,0 0 0 0 0,-1 0 0 0 0,1 0 0 0 0,-1 0 0 0 0,1 0 0 0 0,-1 0 0 0 0,1 0 0 0 0,-2-1 0 0 0,-4-6 126 0 0,-1 1 0 0 0,0 0 0 0 0,-14-10 0 0 0,19 16-132 0 0,-13-10 70 0 0,0 2 0 0 0,0 0-1 0 0,-1 0 1 0 0,0 2 0 0 0,-1 0 0 0 0,0 0-1 0 0,-22-4 1 0 0,1 2-3 0 0,-1 2 0 0 0,-50-3 0 0 0,11 7-119 0 0,-1 2-1 0 0,0 5 1 0 0,0 2-1 0 0,1 4 1 0 0,0 4-1 0 0,1 2 1 0 0,-83 31-1 0 0,-154 77-2206 0 0,208-74 396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52.682"/>
    </inkml:context>
    <inkml:brush xml:id="br0">
      <inkml:brushProperty name="width" value="0.1" units="cm"/>
      <inkml:brushProperty name="height" value="0.1" units="cm"/>
      <inkml:brushProperty name="color" value="#E71224"/>
    </inkml:brush>
  </inkml:definitions>
  <inkml:trace contextRef="#ctx0" brushRef="#br0">0 4 2127 0 0,'13'4'96'0'0,"-4"-6"16"0"0,1 0-112 0 0,1 0 0 0 0,-2 0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53.298"/>
    </inkml:context>
    <inkml:brush xml:id="br0">
      <inkml:brushProperty name="width" value="0.1" units="cm"/>
      <inkml:brushProperty name="height" value="0.1" units="cm"/>
      <inkml:brushProperty name="color" value="#E71224"/>
    </inkml:brush>
  </inkml:definitions>
  <inkml:trace contextRef="#ctx0" brushRef="#br0">2005 1 1583 0 0,'1'3'15'0'0,"0"0"-1"0"0,-1-1 1 0 0,1 1-1 0 0,-1 0 0 0 0,0 0 1 0 0,0-1-1 0 0,1 1 1 0 0,-2 0-1 0 0,1 0 0 0 0,0 0 1 0 0,-1-1-1 0 0,1 1 1 0 0,-1 0-1 0 0,-2 4 0 0 0,2-6 111 0 0,0-1-1 0 0,-1 0 0 0 0,1 1 0 0 0,0-1 1 0 0,-1 0-1 0 0,1 0 0 0 0,0 0 0 0 0,-1 0 0 0 0,1-1 1 0 0,0 1-1 0 0,-1 0 0 0 0,1 0 0 0 0,0-1 0 0 0,-1 1 1 0 0,1-1-1 0 0,-2 0 0 0 0,-8-2 902 0 0,-32 2 1183 0 0,18 0-1527 0 0,-33 3 0 0 0,-26 2 54 0 0,1-3 1 0 0,-110-14-1 0 0,-9 0 291 0 0,-60 9-531 0 0,-172-6 205 0 0,269 4-1047 0 0,-183 17 0 0 0,277-5-4050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54.686"/>
    </inkml:context>
    <inkml:brush xml:id="br0">
      <inkml:brushProperty name="width" value="0.1" units="cm"/>
      <inkml:brushProperty name="height" value="0.1" units="cm"/>
      <inkml:brushProperty name="color" value="#E71224"/>
    </inkml:brush>
  </inkml:definitions>
  <inkml:trace contextRef="#ctx0" brushRef="#br0">1828 116 3223 0 0,'2'-18'1192'0'0,"-1"17"-1103"0"0,-1 0 1 0 0,1-1-1 0 0,-1 1 1 0 0,0-1-1 0 0,1 1 1 0 0,-1-1-1 0 0,0 1 1 0 0,0-1-1 0 0,0 1 1 0 0,-1-1-1 0 0,1 1 1 0 0,0-1-1 0 0,0 1 1 0 0,-1-1-1 0 0,1 1 0 0 0,-1 0 1 0 0,1-1-1 0 0,-1 1 1 0 0,0-1-1 0 0,1 1 1 0 0,-2-1-1 0 0,-2-3 89 0 0,0 1 0 0 0,0-1-1 0 0,0 1 1 0 0,0 0-1 0 0,-1 1 1 0 0,1-1 0 0 0,-1 1-1 0 0,0 0 1 0 0,0 0-1 0 0,-7-2 1 0 0,3 0 167 0 0,-1 2 0 0 0,0-1-1 0 0,1 2 1 0 0,-1-1 0 0 0,-11 0 0 0 0,-9 1-27 0 0,0 1 0 0 0,-43 5 0 0 0,4 0-31 0 0,26-2-122 0 0,-154-2 744 0 0,-170-5-2 0 0,-1 21-65 0 0,358-15-841 0 0,-210 26-435 0 0,2 19-666 0 0,143-31-310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56.580"/>
    </inkml:context>
    <inkml:brush xml:id="br0">
      <inkml:brushProperty name="width" value="0.1" units="cm"/>
      <inkml:brushProperty name="height" value="0.1" units="cm"/>
      <inkml:brushProperty name="color" value="#E71224"/>
    </inkml:brush>
  </inkml:definitions>
  <inkml:trace contextRef="#ctx0" brushRef="#br0">1579 41 1375 0 0,'-7'-1'228'0'0,"0"-1"-1"0"0,1 2 0 0 0,-1-1 1 0 0,0 1-1 0 0,0 0 0 0 0,0 0 0 0 0,1 1 1 0 0,-1 0-1 0 0,-9 3 0 0 0,-31 1 188 0 0,-113-10 3563 0 0,-8 0-2189 0 0,52 0-1068 0 0,-159-12 608 0 0,41 1-554 0 0,-1 20-484 0 0,23 20-1786 0 0,157-17-2653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33.246"/>
    </inkml:context>
    <inkml:brush xml:id="br0">
      <inkml:brushProperty name="width" value="0.1" units="cm"/>
      <inkml:brushProperty name="height" value="0.1" units="cm"/>
      <inkml:brushProperty name="color" value="#E71224"/>
    </inkml:brush>
  </inkml:definitions>
  <inkml:trace contextRef="#ctx0" brushRef="#br0">2283 64 367 0 0,'-1'0'-56'0'0,"1"0"104"0"0,0 0-1 0 0,0 1 1 0 0,-1-1 0 0 0,1 0-1 0 0,0 0 1 0 0,-1 0-1 0 0,1 0 1 0 0,0 0 0 0 0,-1 0-1 0 0,1 0 1 0 0,0 0 0 0 0,-1 0-1 0 0,1 0 1 0 0,0 0 0 0 0,0 0-1 0 0,-1 0 1 0 0,1 0-1 0 0,0 0 1 0 0,-1-1 0 0 0,1 1-1 0 0,0 0 1 0 0,0 0 0 0 0,-1 0-1 0 0,1 0 1 0 0,0-1 0 0 0,0 1-1 0 0,-1 0 1 0 0,1 0 0 0 0,0 0-1 0 0,0-1 1 0 0,-1 1-1 0 0,1 0 1 0 0,0 0 0 0 0,0-1-1 0 0,0 1 1 0 0,0 0 0 0 0,0 0-1 0 0,-1-1 1 0 0,1 1 0 0 0,0 0-1 0 0,0-1 1 0 0,0 1-1 0 0,1-3 379 0 0,-1 3-403 0 0,0-1 0 0 0,0 1 0 0 0,1-1 1 0 0,-1 1-1 0 0,0-1 0 0 0,0 1 1 0 0,0-1-1 0 0,0 1 0 0 0,0-1 0 0 0,0 1 1 0 0,0-1-1 0 0,0 1 0 0 0,0-1 1 0 0,0 1-1 0 0,0-1 0 0 0,0 1 0 0 0,0-1 1 0 0,0 1-1 0 0,0-1 0 0 0,-1 1 1 0 0,1-1-1 0 0,0 1 0 0 0,-1-1 0 0 0,-1-3 282 0 0,1 3-238 0 0,1 0 0 0 0,0 1 1 0 0,0-1-1 0 0,0 1 1 0 0,0-1-1 0 0,-1 1 0 0 0,1-1 1 0 0,0 1-1 0 0,0-1 0 0 0,-1 1 1 0 0,1-1-1 0 0,-1 1 1 0 0,1-1-1 0 0,0 1 0 0 0,-1 0 1 0 0,1-1-1 0 0,-1 1 0 0 0,1-1 1 0 0,-1 1-1 0 0,1 0 1 0 0,-1 0-1 0 0,1-1 0 0 0,-1 1 1 0 0,1 0-1 0 0,-1 0 1 0 0,1 0-1 0 0,-1-1 0 0 0,0 1 1 0 0,1 0-1 0 0,-1 0 0 0 0,1 0 1 0 0,-1 0-1 0 0,1 0 1 0 0,-1 0-1 0 0,0 0 0 0 0,1 0 1 0 0,-1 1-1 0 0,0-1 0 0 0,0 1-11 0 0,0-1 0 0 0,0 1 1 0 0,-1 0-1 0 0,1-1 0 0 0,0 1 0 0 0,0-1 0 0 0,0 1 0 0 0,-1-1 0 0 0,1 0 0 0 0,0 1 0 0 0,-1-1 0 0 0,1 0 0 0 0,0 0 0 0 0,-1 0 0 0 0,1 0 0 0 0,0 0 0 0 0,-1 0 0 0 0,1 0 0 0 0,0-1 0 0 0,-3 0 0 0 0,1 0 168 0 0,-1-1 0 0 0,0 0 0 0 0,1 0 0 0 0,-1-1 0 0 0,-3-3 0 0 0,-14-8 1139 0 0,20 14-1309 0 0,-1-1 0 0 0,0 1 0 0 0,0-1-1 0 0,0 1 1 0 0,0 0 0 0 0,0-1 0 0 0,1 1-1 0 0,-1 0 1 0 0,0 0 0 0 0,0 1 0 0 0,0-1-1 0 0,0 0 1 0 0,0 1 0 0 0,0-1 0 0 0,-3 2-1 0 0,-29 14 235 0 0,20-9-164 0 0,-16 5 274 0 0,0-1-1 0 0,-62 14 0 0 0,2-2 415 0 0,49-11-485 0 0,-1-2-1 0 0,-49 5 1 0 0,-54-2 433 0 0,127-12-656 0 0,-19 0 173 0 0,0 2 1 0 0,-54 11-1 0 0,21 3-178 0 0,25-4-35 0 0,0-3 1 0 0,-90 9-1 0 0,-89-16 972 0 0,158 0-798 0 0,-74-5-1 0 0,74-1 65 0 0,45 3-187 0 0,0-1 0 0 0,0-1 0 0 0,0 0 0 0 0,-31-9 0 0 0,15-1 152 0 0,8 2-21 0 0,-38-7 0 0 0,58 15-226 0 0,-1 1-1 0 0,0 0 1 0 0,1 0 0 0 0,-1 1-1 0 0,0 1 1 0 0,1 0 0 0 0,-1 0-1 0 0,-11 3 1 0 0,-6 4-332 0 0,1 2 1 0 0,0 1-1 0 0,1 1 0 0 0,-26 16 1 0 0,12-5-1115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35.841"/>
    </inkml:context>
    <inkml:brush xml:id="br0">
      <inkml:brushProperty name="width" value="0.1" units="cm"/>
      <inkml:brushProperty name="height" value="0.1" units="cm"/>
      <inkml:brushProperty name="color" value="#E71224"/>
    </inkml:brush>
  </inkml:definitions>
  <inkml:trace contextRef="#ctx0" brushRef="#br0">1928 8 3079 0 0,'-1'0'46'0'0,"1"0"-1"0"0,-1 0 0 0 0,1 0 0 0 0,0 0 0 0 0,-1 0 0 0 0,1 0 0 0 0,-1 0 0 0 0,1 0 0 0 0,-1 0 1 0 0,1 0-1 0 0,0 0 0 0 0,-1 0 0 0 0,1 0 0 0 0,-1 0 0 0 0,1 0 0 0 0,0 0 0 0 0,-1 0 0 0 0,1 1 1 0 0,-1-1-1 0 0,1 0 0 0 0,0 0 0 0 0,-1 0 0 0 0,1 1 0 0 0,0-1 0 0 0,-1 0 0 0 0,1 1 0 0 0,0-1 1 0 0,0 0-1 0 0,-1 1 0 0 0,1-1 0 0 0,0 0 0 0 0,0 1 0 0 0,-1-1 0 0 0,1 0 0 0 0,0 1 0 0 0,0-1 1 0 0,0 0-1 0 0,0 1 0 0 0,0-1 0 0 0,0 1 0 0 0,-1-1 0 0 0,1 1 0 0 0,0-1 0 0 0,0 0 0 0 0,0 1 1 0 0,0-1-1 0 0,1 1 357 0 0,-16-16 4161 0 0,9 14-4234 0 0,0 0 1 0 0,0 0-1 0 0,0 1 1 0 0,0 0 0 0 0,0 0-1 0 0,0 0 1 0 0,0 1-1 0 0,0 0 1 0 0,-11 2 0 0 0,0 2 57 0 0,4-1-169 0 0,-1 0 0 0 0,0-1 0 0 0,0-1 0 0 0,0 0 0 0 0,0-1-1 0 0,0-1 1 0 0,-26-1 0 0 0,18-1 108 0 0,-1 1 0 0 0,1 1 0 0 0,-1 1 0 0 0,-36 6 0 0 0,26-3-165 0 0,-35 1 0 0 0,-108-20 768 0 0,121 8-366 0 0,-86-1 1 0 0,-374 1 276 0 0,174 7-988 0 0,193 8-3658 0 0,99-7-2288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37.424"/>
    </inkml:context>
    <inkml:brush xml:id="br0">
      <inkml:brushProperty name="width" value="0.1" units="cm"/>
      <inkml:brushProperty name="height" value="0.1" units="cm"/>
      <inkml:brushProperty name="color" value="#E71224"/>
    </inkml:brush>
  </inkml:definitions>
  <inkml:trace contextRef="#ctx0" brushRef="#br0">2365 151 2615 0 0,'0'0'118'0'0,"0"0"-4"0"0,0 2-90 0 0,-1-2-3 0 0,0 0 0 0 0,0 0 0 0 0,-1 1-1 0 0,1-1 1 0 0,0 0 0 0 0,0 0-1 0 0,-1 0 1 0 0,1 0 0 0 0,0-1-1 0 0,0 1 1 0 0,0 0 0 0 0,-1 0-1 0 0,1-1 1 0 0,0 1 0 0 0,0-1 0 0 0,-2 0-1 0 0,-3-1 100 0 0,-3 0 355 0 0,0 0-1 0 0,0-1 1 0 0,-10-4 0 0 0,13 4-89 0 0,-2 1-1 0 0,1 0 1 0 0,0 0 0 0 0,0 0 0 0 0,-1 1 0 0 0,-10-1 0 0 0,2 3-100 0 0,1 0 0 0 0,-1 2 0 0 0,1 0 0 0 0,0 1 1 0 0,0 0-1 0 0,-15 7 0 0 0,-8 2-46 0 0,0-3 400 0 0,0-2 1 0 0,-42 3-1 0 0,-14 3 315 0 0,36-3-510 0 0,0-3 0 0 0,-1-3 0 0 0,1-2 0 0 0,-73-6 0 0 0,53-8 227 0 0,0-4 0 0 0,-94-30 0 0 0,50 10-41 0 0,-301-71 218 0 0,369 98-896 0 0,0 3-1 0 0,-98 3 0 0 0,-104 27-2855 0 0,190-16 1501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26.488"/>
    </inkml:context>
    <inkml:brush xml:id="br0">
      <inkml:brushProperty name="width" value="0.1" units="cm"/>
      <inkml:brushProperty name="height" value="0.1" units="cm"/>
      <inkml:brushProperty name="color" value="#E71224"/>
    </inkml:brush>
  </inkml:definitions>
  <inkml:trace contextRef="#ctx0" brushRef="#br0">2459 1658 455 0 0,'-3'-4'116'0'0,"0"1"0"0"0,0 0-1 0 0,0 0 1 0 0,0 0 0 0 0,-1 1-1 0 0,1-1 1 0 0,-1 1 0 0 0,1-1-1 0 0,-1 1 1 0 0,0 1 0 0 0,0-1-1 0 0,-4-1 1 0 0,-7-4-61 0 0,13 6 14 0 0,0-1 0 0 0,-1 1-1 0 0,1-1 1 0 0,0 1 0 0 0,-1-1-1 0 0,1 0 1 0 0,0 0 0 0 0,0 0-1 0 0,0 0 1 0 0,1 0 0 0 0,-1-1 0 0 0,0 1-1 0 0,1 0 1 0 0,0-1 0 0 0,-1 1-1 0 0,0-4 1 0 0,1 4-17 0 0,0 1 0 0 0,0 0 0 0 0,-1-1 0 0 0,1 1 0 0 0,0 0 1 0 0,-1 0-1 0 0,1 0 0 0 0,-1 0 0 0 0,1 0 0 0 0,-1 0 0 0 0,0 0 0 0 0,1 0 0 0 0,-1 1 0 0 0,0-1 0 0 0,1 1 0 0 0,-5-1 0 0 0,2 0 111 0 0,0 0 0 0 0,0 1 0 0 0,-1-1 0 0 0,1 1 0 0 0,-9 1 0 0 0,-2 0 116 0 0,1 0 0 0 0,-1-2 0 0 0,0 1 0 0 0,1-2 0 0 0,-19-3 1 0 0,-11-2 230 0 0,32 7-448 0 0,1 0 0 0 0,0 1 0 0 0,-1 0 0 0 0,1 1 0 0 0,0 0 0 0 0,0 0 0 0 0,0 1-1 0 0,-20 9 1 0 0,19-9 213 0 0,0-1-1 0 0,-1 0 1 0 0,1-1-1 0 0,-26 0 0 0 0,20 0 70 0 0,-31 5 1 0 0,31-3-196 0 0,-33 2 1 0 0,-73-5 782 0 0,-85-9 268 0 0,193 9-1152 0 0,1 1 0 0 0,0 0 0 0 0,0 2-1 0 0,0 0 1 0 0,-14 5 0 0 0,-5 0 55 0 0,15-5 125 0 0,-1-1 0 0 0,0 0 0 0 0,-25-2 0 0 0,24 0 110 0 0,5 0-210 0 0,-1 0-1 0 0,1-2 1 0 0,0 1 0 0 0,0-2-1 0 0,-21-6 1 0 0,-63-15 480 0 0,84 22-583 0 0,0 1 1 0 0,0 0-1 0 0,0 1 1 0 0,0 0-1 0 0,-25 5 1 0 0,-4 0-33 0 0,-134 8 125 0 0,66-1 166 0 0,96-9-232 0 0,0 1 1 0 0,0 0-1 0 0,1 2 1 0 0,-24 10-1 0 0,26-8-8 0 0,24-10 43 0 0,24-10 136 0 0,-22 7-158 0 0,0 1 1 0 0,1 0-1 0 0,-1 1 1 0 0,16-1 0 0 0,-14 1 15 0 0,36-6 197 0 0,1 3 0 0 0,56-1 1 0 0,-41 2-159 0 0,106 18 82 0 0,-95-6-20 0 0,-59-5-126 0 0,-1 0 0 0 0,0 1 0 0 0,22 8 0 0 0,-28-8-40 0 0,1-1 1 0 0,0 0 0 0 0,20 1 0 0 0,16 2 148 0 0,-37-3-137 0 0,123 20 128 0 0,-94-19-67 0 0,-21-2-51 0 0,0 1 0 0 0,25 5-1 0 0,-24-2 3 0 0,1-2-1 0 0,-1 0 1 0 0,31-1-1 0 0,61-7 113 0 0,-60 3-125 0 0,54 5 1 0 0,-5 1-9 0 0,-11-3 46 0 0,135-4 198 0 0,-176-2-177 0 0,54-14 0 0 0,39-3 70 0 0,-114 19-152 0 0,-3 1 11 0 0,1 0 0 0 0,0 2 0 0 0,47 4 0 0 0,-57-1 5 0 0,0-2-1 0 0,1 0 1 0 0,0-1-1 0 0,-1 0 1 0 0,29-6 0 0 0,-39 6-9 0 0,1-1 1 0 0,-1 1-1 0 0,1 1 1 0 0,-1-1-1 0 0,10 3 1 0 0,5-1-7 0 0,0-1 19 0 0,0-1-1 0 0,0-2 1 0 0,0 0-1 0 0,30-7 1 0 0,43-15 186 0 0,-34 8-110 0 0,32-5 46 0 0,-30 4-72 0 0,-58 16-60 0 0,-1 1 0 0 0,1 0 1 0 0,-1-1-1 0 0,1 0 0 0 0,0 0 0 0 0,-1 0 0 0 0,0 0 0 0 0,1 0 0 0 0,-1-1 1 0 0,0 1-1 0 0,1-1 0 0 0,-1 0 0 0 0,0 0 0 0 0,0 0 0 0 0,0-1 0 0 0,-1 1 0 0 0,1-1 1 0 0,-1 1-1 0 0,4-5 0 0 0,-3 2 31 0 0,1 0 0 0 0,-1 0-1 0 0,0 0 1 0 0,-1 0 0 0 0,1 0 0 0 0,-1-1 0 0 0,0 1 0 0 0,-1-1 0 0 0,1 1 0 0 0,-1-1-1 0 0,1-11 1 0 0,-2 9 20 0 0,0 1-1 0 0,-1-1 0 0 0,0 0 1 0 0,0 1-1 0 0,-1-1 0 0 0,0 1 1 0 0,0 0-1 0 0,-6-13 0 0 0,6 14-34 0 0,0-1 0 0 0,0 1 0 0 0,1-1 0 0 0,0 0 0 0 0,0 0 0 0 0,1 1 0 0 0,-1-1 0 0 0,2 0 0 0 0,0-9 0 0 0,0-30 113 0 0,-4 20-69 0 0,2-1 0 0 0,1 0 0 0 0,2 1 1 0 0,0-1-1 0 0,7-27 0 0 0,-9 52-71 0 0,1-1 0 0 0,0 1 0 0 0,0 0 0 0 0,0-1 0 0 0,0 1 0 0 0,1 0-1 0 0,-1 0 1 0 0,2-2 0 0 0,-1 2 0 0 0,-1 1-1 0 0,0-1 1 0 0,0 0-1 0 0,1 0 1 0 0,-2 1-1 0 0,1-1 1 0 0,0 0-1 0 0,0 0 1 0 0,0 0 0 0 0,-1 0-1 0 0,1 0 1 0 0,-1 0-1 0 0,0 0 1 0 0,1-3-1 0 0,-1-2 10 0 0,0-1 0 0 0,1 1 1 0 0,0 0-1 0 0,1-1 0 0 0,0 1 0 0 0,0 0 0 0 0,3-8 0 0 0,3-1 45 0 0,17-29 0 0 0,-21 38-42 0 0,-1 0 1 0 0,0 0-1 0 0,0 0 0 0 0,-1-1 1 0 0,0 1-1 0 0,0-1 1 0 0,-1 1-1 0 0,1-15 0 0 0,-1 0 47 0 0,-4-40-1 0 0,1 52-42 0 0,0 0 0 0 0,0 1 0 0 0,-1 0-1 0 0,-1 0 1 0 0,1 0 0 0 0,-8-12 0 0 0,6 13 0 0 0,1-1 0 0 0,1 1-1 0 0,-1-1 1 0 0,1 1 0 0 0,1-1 0 0 0,-4-16 0 0 0,6 13 169 0 0,-2 0 0 0 0,0 1 0 0 0,0-1 0 0 0,-1 0 0 0 0,0 1 0 0 0,-1 0 0 0 0,-1 0 0 0 0,0 0 0 0 0,0 1 0 0 0,-1-1 0 0 0,-12-16 0 0 0,14 21-200 0 0,0 0-1 0 0,0-1 1 0 0,1 1-1 0 0,0-1 1 0 0,0 0-1 0 0,-2-9 1 0 0,-10-21-217 0 0,12 31-42 0 0,-1 1-1 0 0,1 0 1 0 0,-1 0-1 0 0,-1 0 1 0 0,-5-5-1 0 0,-17-21 321 0 0,22 22-37 0 0,-1 0 1 0 0,0 1-1 0 0,0 0 0 0 0,-1 0 0 0 0,0 0 0 0 0,-1 1 0 0 0,0 0 1 0 0,0 1-1 0 0,0 0 0 0 0,-1 0 0 0 0,0 1 0 0 0,0 0 1 0 0,0 0-1 0 0,0 1 0 0 0,-1 0 0 0 0,0 1 0 0 0,0 0 1 0 0,0 0-1 0 0,0 1 0 0 0,-15-1 0 0 0,-140-14-12 0 0,49 7 0 0 0,67 4 0 0 0,0 2 0 0 0,-78 4 0 0 0,-131 22 0 0 0,-86-13 55 0 0,236-9-46 0 0,-37 6 23 0 0,0 1 0 0 0,99-9-32 0 0,0-2 0 0 0,1-2 0 0 0,-55-15 0 0 0,-37-19 0 0 0,72 18 0 0 0,47 14 0 0 0,0 2 0 0 0,-1 0 0 0 0,0 1 0 0 0,-34-4 0 0 0,31 7 0 0 0,10 1 0 0 0,0 0 0 0 0,0 1 0 0 0,-22 2 0 0 0,-8 5 0 0 0,-93 11 0 0 0,103-15 0 0 0,-59 15 0 0 0,16-2 0 0 0,-25 11 0 0 0,65-17 0 0 0,1 0 0 0 0,-1 2 0 0 0,-43 23 0 0 0,25-18 0 0 0,42-14 0 0 0,0 1 0 0 0,0-1 0 0 0,0 2 0 0 0,-17 9 0 0 0,18-7 0 0 0,1 0 0 0 0,1 1 0 0 0,-1 0 0 0 0,1 0 0 0 0,-10 15 0 0 0,9-12 0 0 0,0-1 0 0 0,0 0 0 0 0,-14 12 0 0 0,16-17 0 0 0,0 1 0 0 0,1 0 0 0 0,0 1 0 0 0,1-1 0 0 0,-1 1 0 0 0,1 0 0 0 0,1 0 0 0 0,-1 1 0 0 0,1 0 0 0 0,-5 12 0 0 0,1 5 0 0 0,1-1 0 0 0,-5 33 0 0 0,7-29 0 0 0,-14 42 0 0 0,8-33 0 0 0,2 1 0 0 0,-8 70 0 0 0,11-63 0 0 0,2-20 0 0 0,1 0 0 0 0,1 1 0 0 0,1-1 0 0 0,1 0 0 0 0,4 28 0 0 0,2-16 0 0 0,0 71 0 0 0,-12-40 0 0 0,3-54 0 0 0,2-1 0 0 0,-1 1 0 0 0,2-1 0 0 0,0 1 0 0 0,0-1 0 0 0,4 22 0 0 0,22 32 0 0 0,-24-64 0 0 0,-1 0 0 0 0,1 0 0 0 0,0-1 0 0 0,0 1 0 0 0,0 0 0 0 0,0-1 0 0 0,0 1 0 0 0,1-1 0 0 0,-1 0 0 0 0,4 3 0 0 0,30 18 0 0 0,-26-19 0 0 0,1 0 0 0 0,0-1 0 0 0,15 3 0 0 0,12 4 0 0 0,-36-9 0 0 0,0 0 0 0 0,0-1 0 0 0,0 1 0 0 0,1-1 0 0 0,-1 0 0 0 0,0 1 0 0 0,0-1 0 0 0,0 0 0 0 0,0-1 0 0 0,1 1 0 0 0,-1 0 0 0 0,0 0 0 0 0,0-1 0 0 0,0 0 0 0 0,0 1 0 0 0,0-1 0 0 0,0 0 0 0 0,0 0 0 0 0,0 0 0 0 0,0 0 0 0 0,0 0 0 0 0,2-3 0 0 0,1 3 19 0 0,-4 1-17 0 0,-1 0 1 0 0,1 0-1 0 0,-1 0 1 0 0,1 0-1 0 0,0 0 1 0 0,-1-1 0 0 0,1 1-1 0 0,-1 0 1 0 0,1 0-1 0 0,-1 0 1 0 0,1-1-1 0 0,-1 1 1 0 0,1 0-1 0 0,-1-1 1 0 0,1 1-1 0 0,-1-1 1 0 0,1 1-1 0 0,1-1-2 0 0,1 0 0 0 0,-1 1 0 0 0,0 0 0 0 0,0-1 0 0 0,0 1 0 0 0,1 0 0 0 0,-1 0 0 0 0,0 0 0 0 0,0 1 0 0 0,3-1 0 0 0,4 1 0 0 0,0-2 0 0 0,-1 0 0 0 0,1 0 0 0 0,0-1 0 0 0,13-4 0 0 0,-11 3 0 0 0,-1 0 0 0 0,19-2 0 0 0,-1 2 0 0 0,-9 1 0 0 0,1 1 0 0 0,-1 0 0 0 0,26 3 0 0 0,-5-2 0 0 0,5 1 0 0 0,-30 1 0 0 0,0-1 0 0 0,0-1 0 0 0,0 0 0 0 0,30-4 0 0 0,58-20 0 0 0,-79 17 0 0 0,0 1 0 0 0,0 1 0 0 0,1 2 0 0 0,-1 0 0 0 0,48 1 0 0 0,-67 2-24 0 0,-1 1 0 0 0,1-1-1 0 0,0 1 1 0 0,0 1 0 0 0,-1-1 0 0 0,1 1-1 0 0,-1 0 1 0 0,1 0 0 0 0,-1 0 0 0 0,0 0-1 0 0,0 1 1 0 0,0 0 0 0 0,0-1 0 0 0,0 2-1 0 0,4 3 1 0 0,-4-2-21 0 0,0 0 0 0 0,-1 0 0 0 0,0 0 0 0 0,0 1 0 0 0,0-1 0 0 0,0 1 0 0 0,-1-1 0 0 0,0 1 0 0 0,0 0 0 0 0,-1 0 0 0 0,2 11 0 0 0,2 25-1675 0 0,-2 81 0 0 0,-6-58 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30.524"/>
    </inkml:context>
    <inkml:brush xml:id="br0">
      <inkml:brushProperty name="width" value="0.1" units="cm"/>
      <inkml:brushProperty name="height" value="0.1" units="cm"/>
      <inkml:brushProperty name="color" value="#E71224"/>
    </inkml:brush>
  </inkml:definitions>
  <inkml:trace contextRef="#ctx0" brushRef="#br0">1835 24 3279 0 0,'-2'-15'1023'0'0,"1"14"-938"0"0,0 1 1 0 0,1 0-1 0 0,-1-1 0 0 0,1 1 0 0 0,-1 0 1 0 0,1 0-1 0 0,-1 0 0 0 0,1 0 1 0 0,-1 0-1 0 0,0 0 0 0 0,1-1 0 0 0,-1 1 1 0 0,1 0-1 0 0,-1 1 0 0 0,0-1 1 0 0,1 0-1 0 0,-2 0 0 0 0,-10 1 125 0 0,-8-5 885 0 0,18 3-923 0 0,0 0 0 0 0,-1 1-1 0 0,1-1 1 0 0,0 1 0 0 0,-1-1-1 0 0,1 1 1 0 0,-1 0 0 0 0,-3 0-1 0 0,-34 9 1030 0 0,-9 1-74 0 0,13-4-407 0 0,31-4-580 0 0,0-1 1 0 0,0 0-1 0 0,0 0 0 0 0,-1 0 0 0 0,1-1 0 0 0,0 1 1 0 0,-1-2-1 0 0,1 1 0 0 0,0 0 0 0 0,0-1 1 0 0,-1 0-1 0 0,-6-2 0 0 0,9 2-59 0 0,0 1 0 0 0,0-1 0 0 0,0 1 1 0 0,-1 0-1 0 0,1 0 0 0 0,0 0 0 0 0,-3 0 0 0 0,-20 0 387 0 0,18 0-379 0 0,-1-1-1 0 0,1 1 1 0 0,0 1-1 0 0,-1 0 1 0 0,1 0-1 0 0,0 0 1 0 0,-14 5-1 0 0,-11 2 46 0 0,-208 40 876 0 0,216-41-933 0 0,-42 17-1 0 0,46-15 9 0 0,-1-1-1 0 0,-39 9 1 0 0,-21-8 444 0 0,8-1-89 0 0,28-2-260 0 0,1-3 0 0 0,0-1 0 0 0,-1-2 0 0 0,1-2 0 0 0,-51-9 0 0 0,56 5-136 0 0,-7-2 72 0 0,-1 3 0 0 0,-70 0 0 0 0,107 6-222 0 0,-1 1 0 0 0,0 0-1 0 0,1 1 1 0 0,-1 0 0 0 0,1 0 0 0 0,0 1-1 0 0,-14 8 1 0 0,0 1-721 0 0,-43 31 0 0 0,38-22-861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31.918"/>
    </inkml:context>
    <inkml:brush xml:id="br0">
      <inkml:brushProperty name="width" value="0.1" units="cm"/>
      <inkml:brushProperty name="height" value="0.1" units="cm"/>
      <inkml:brushProperty name="color" value="#E71224"/>
    </inkml:brush>
  </inkml:definitions>
  <inkml:trace contextRef="#ctx0" brushRef="#br0">1584 112 3223 0 0,'0'-4'45'0'0,"0"-1"0"0"0,1 1-1 0 0,-1-1 1 0 0,1 1-1 0 0,0 0 1 0 0,1-5-1 0 0,-8 8 15 0 0,0 0-1 0 0,0-1 0 0 0,0 0 0 0 0,0 0 1 0 0,-10-5-1 0 0,-3-3 823 0 0,0 1 1 0 0,-1 0 0 0 0,0 2-1 0 0,-1 0 1 0 0,1 1 0 0 0,-2 1-1 0 0,-34-3 1 0 0,-21 7-168 0 0,1 4 1 0 0,-86 15-1 0 0,1-1-252 0 0,-278-11 513 0 0,214-7-1091 0 0,77 11-5345 0 0,90-5 2231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23"/>
    </inkml:context>
    <inkml:brush xml:id="br0">
      <inkml:brushProperty name="width" value="0.1" units="cm"/>
      <inkml:brushProperty name="height" value="0.1" units="cm"/>
      <inkml:brushProperty name="color" value="#E71224"/>
    </inkml:brush>
  </inkml:definitions>
  <inkml:trace contextRef="#ctx0" brushRef="#br0">4144 1506 655 0 0,'-3'0'212'0'0,"0"-1"-1"0"0,-1 1 1 0 0,1-1-1 0 0,0 0 0 0 0,0 0 1 0 0,0 0-1 0 0,1-1 1 0 0,-1 1-1 0 0,0-1 0 0 0,0 1 1 0 0,1-1-1 0 0,-1 0 0 0 0,1 0 1 0 0,-1 0-1 0 0,-1-3 1 0 0,-19-13 2088 0 0,14 13-1833 0 0,0 0 0 0 0,0 1 0 0 0,0 0 0 0 0,-1 0 0 0 0,1 1 0 0 0,-20-4 0 0 0,8-1 438 0 0,18 6-787 0 0,0 1-1 0 0,1 0 0 0 0,-1 0 1 0 0,0 0-1 0 0,0 0 1 0 0,-4 0-1 0 0,-17-3 426 0 0,0 0 0 0 0,0-1 0 0 0,0-2 0 0 0,1-1-1 0 0,-38-17 1 0 0,38 17-179 0 0,-1 1-1 0 0,0 1 0 0 0,0 1 0 0 0,-50-4 1 0 0,17 2 118 0 0,23 4-127 0 0,-68 2 0 0 0,68 2-114 0 0,-68-6 0 0 0,52-1 27 0 0,-1 1 1 0 0,-63 4-1 0 0,1 8 66 0 0,-85 2 420 0 0,-90-18-22 0 0,173 1-418 0 0,57 3-144 0 0,39 4-89 0 0,-9-2 43 0 0,1 2-1 0 0,-49 4 0 0 0,-266 23 1042 0 0,140-17-736 0 0,113-14-300 0 0,52 2 37 0 0,-43 2 1 0 0,-144 8 217 0 0,109-7 201 0 0,108 0-555 0 0,-1 0-1 0 0,1-1 1 0 0,-12-2-1 0 0,12 2 0 0 0,-1 0-1 0 0,1 0 1 0 0,-13 1-1 0 0,7 0 15 0 0,0 0-1 0 0,1 0 1 0 0,-1-2-1 0 0,0 1 1 0 0,-16-6-1 0 0,-61-22 302 0 0,30 9-182 0 0,11 7-24 0 0,-1 2 0 0 0,-87-8 0 0 0,128 19-129 0 0,0-1 1 0 0,1 2 0 0 0,-1-1-1 0 0,1 1 1 0 0,-1 0 0 0 0,1 1-1 0 0,-10 3 1 0 0,-40 3 65 0 0,49-6-51 0 0,-10 5 5 0 0,2 4-2 0 0,7-4 46 0 0,-1-1 0 0 0,-16 8 0 0 0,24-13-61 0 0,-1 0 1 0 0,1 1 0 0 0,-1-1 0 0 0,0-1 0 0 0,1 1-1 0 0,-1-1 1 0 0,0 1 0 0 0,1-1 0 0 0,-1 0 0 0 0,0 0-1 0 0,1-1 1 0 0,-7 0 0 0 0,8 0 13 0 0,0 0-1 0 0,0 0 1 0 0,0 0 0 0 0,0-1-1 0 0,0 1 1 0 0,1 0-1 0 0,-1-1 1 0 0,0 0 0 0 0,1 1-1 0 0,-1-1 1 0 0,1 0-1 0 0,0 0 1 0 0,0 1 0 0 0,-1-1-1 0 0,1 0 1 0 0,0 0 0 0 0,1 0-1 0 0,-1-1 1 0 0,-1-3-1 0 0,-10-19 171 0 0,-28-34 71 0 0,35 53-232 0 0,0-1 0 0 0,0-1 1 0 0,0 1-1 0 0,1-1 0 0 0,0 1 0 0 0,1-1 1 0 0,-1 0-1 0 0,-1-11 0 0 0,-21-87 256 0 0,9-5 45 0 0,6 56-188 0 0,3 0 1 0 0,-2-69-1 0 0,8 93-132 0 0,1 0 20 0 0,3 1 0 0 0,6-45 0 0 0,-3 31-16 0 0,-3 32-13 0 0,-1 1 0 0 0,1 0 0 0 0,1-1 1 0 0,0 1-1 0 0,0 0 0 0 0,1 1 0 0 0,0-1 0 0 0,11-17 0 0 0,12-4 18 0 0,-23 27-20 0 0,1-1 1 0 0,0 1 0 0 0,-1-1-1 0 0,0 1 1 0 0,0-1-1 0 0,3-7 1 0 0,-2 2-6 0 0,-1 1 0 0 0,0 1 0 0 0,5-20 0 0 0,-7 18 5 0 0,0 1 1 0 0,1 0-1 0 0,0 0 0 0 0,1 1 1 0 0,0-1-1 0 0,0 1 0 0 0,1 0 1 0 0,0 0-1 0 0,1 0 0 0 0,0 1 1 0 0,7-9-1 0 0,-2 5-5 0 0,-9 9 0 0 0,-1 2 0 0 0,1-1 0 0 0,-1 0 0 0 0,1 0 0 0 0,0 0 0 0 0,-1 1 0 0 0,1-1 0 0 0,0 1 0 0 0,0-1 0 0 0,0 1 0 0 0,0 0 0 0 0,1 0 0 0 0,1-1 0 0 0,8-2 0 0 0,-7 2 0 0 0,1 0 0 0 0,0 0 0 0 0,0 1 0 0 0,1-1 0 0 0,-1 1 0 0 0,9 0 0 0 0,155 16 0 0 0,-69-4 0 0 0,354-4 0 0 0,-19-4 0 0 0,-114 2 0 0 0,62 17 0 0 0,-14-3 0 0 0,-320-16 0 0 0,1-2 0 0 0,55-7 0 0 0,-101 6 0 0 0,26-5 0 0 0,0 2 0 0 0,0 1 0 0 0,0 1 0 0 0,37 5 0 0 0,64 8 0 0 0,-23-2 0 0 0,-39-5 0 0 0,-10-2 0 0 0,87-7 0 0 0,-98 1 0 0 0,215-4 0 0 0,-206 6 0 0 0,77-13 0 0 0,55-20 0 0 0,-137 24 0 0 0,-25 5 0 0 0,1 1 0 0 0,0 1 0 0 0,0 2 0 0 0,0 1 0 0 0,0 1 0 0 0,0 2 0 0 0,0 1 0 0 0,0 1 0 0 0,37 12 0 0 0,-51-13-3 0 0,0 1-1 0 0,-1 1 1 0 0,0 1-1 0 0,24 14 1 0 0,-32-17-1 0 0,0 0 1 0 0,0 1-1 0 0,-1 0 0 0 0,0 0 1 0 0,0 0-1 0 0,0 0 1 0 0,-1 1-1 0 0,1 0 0 0 0,-1 0 1 0 0,-1 0-1 0 0,1 0 1 0 0,3 12-1 0 0,6 20 4 0 0,-2 2 0 0 0,12 78 0 0 0,-15-66 0 0 0,-3-32 0 0 0,-2 0 0 0 0,1 31 0 0 0,-19 215 0 0 0,7-203 0 0 0,-4 0 0 0 0,-22 72 0 0 0,30-120 0 0 0,-1-1 0 0 0,-1 1 0 0 0,0-1 0 0 0,-1-1 0 0 0,0 1 0 0 0,-1-1 0 0 0,-1 0 0 0 0,-11 13 0 0 0,14-19 0 0 0,0 0 0 0 0,0-1 0 0 0,-1 1 0 0 0,0-1 0 0 0,0-1 0 0 0,-1 1 0 0 0,1-1 0 0 0,-1 0 0 0 0,-17 7 0 0 0,18-9-33 0 0,0 0-1 0 0,0 1 1 0 0,0 0-1 0 0,0 0 1 0 0,1 1-1 0 0,0 0 1 0 0,0 0 0 0 0,-6 7-1 0 0,-7 9-712 0 0,-15 23-1 0 0,4-5-1016 0 0,-3 1-1155 0 0,-3 2-5551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33.127"/>
    </inkml:context>
    <inkml:brush xml:id="br0">
      <inkml:brushProperty name="width" value="0.1" units="cm"/>
      <inkml:brushProperty name="height" value="0.1" units="cm"/>
      <inkml:brushProperty name="color" value="#E71224"/>
    </inkml:brush>
  </inkml:definitions>
  <inkml:trace contextRef="#ctx0" brushRef="#br0">1659 41 4143 0 0,'3'-6'248'0'0,"-3"6"-218"0"0,1-1 0 0 0,-1 0 0 0 0,0 0 0 0 0,1 1-1 0 0,-1-1 1 0 0,0 0 0 0 0,1 0 0 0 0,-1 1 0 0 0,1-1 0 0 0,-1 1 0 0 0,1-1 0 0 0,0 0-1 0 0,-1 1 1 0 0,1-1 0 0 0,-1 1 0 0 0,1-1 0 0 0,0 1 0 0 0,0-1 0 0 0,-1 1-1 0 0,1 0 1 0 0,0-1 0 0 0,1 1 0 0 0,20-14 1846 0 0,-2 6-1623 0 0,-23 9-227 0 0,0 0-1 0 0,0 0 0 0 0,0 0 0 0 0,0 0 0 0 0,0 0 1 0 0,0-1-1 0 0,0 0 0 0 0,0 1 0 0 0,0-1 0 0 0,0 0 1 0 0,0-1-1 0 0,-5 0 0 0 0,-3 1 109 0 0,-286 23 4577 0 0,127-4-3724 0 0,137-17-851 0 0,-344 21 1215 0 0,313-25-1106 0 0,-97-15 1 0 0,30 2-64 0 0,90 14-247 0 0,1 1-1 0 0,-1 3 0 0 0,1 1 1 0 0,-62 14-1 0 0,16 6-1316 0 0,48-12 142 0 0,-3 0-122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33.556"/>
    </inkml:context>
    <inkml:brush xml:id="br0">
      <inkml:brushProperty name="width" value="0.1" units="cm"/>
      <inkml:brushProperty name="height" value="0.1" units="cm"/>
      <inkml:brushProperty name="color" value="#E71224"/>
    </inkml:brush>
  </inkml:definitions>
  <inkml:trace contextRef="#ctx0" brushRef="#br0">2859 12 1839 0 0,'1'-2'23'0'0,"2"-7"130"0"0,-26 10 3207 0 0,-24 8-2009 0 0,-1-2 0 0 0,1-2 0 0 0,-78-3 0 0 0,-235-15 908 0 0,151 20-1232 0 0,64 1-527 0 0,-273 19 182 0 0,342-21-445 0 0,0-3 0 0 0,-1-3 0 0 0,-146-19 0 0 0,155 8-97 0 0,0 3 0 0 0,-1 3 0 0 0,1 3 0 0 0,-82 8 0 0 0,-25 6-119 0 0,-25 3-631 0 0,67 5-4157 0 0,76-7-205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34.605"/>
    </inkml:context>
    <inkml:brush xml:id="br0">
      <inkml:brushProperty name="width" value="0.1" units="cm"/>
      <inkml:brushProperty name="height" value="0.1" units="cm"/>
      <inkml:brushProperty name="color" value="#E71224"/>
    </inkml:brush>
  </inkml:definitions>
  <inkml:trace contextRef="#ctx0" brushRef="#br0">3387 74 1375 0 0,'-4'-19'673'0'0,"-1"9"2986"0"0,-18-1-2743 0 0,15 11-645 0 0,-1 0 0 0 0,1 0 0 0 0,-1 1 0 0 0,1 1 0 0 0,-1-1 0 0 0,1 1-1 0 0,0 1 1 0 0,0 0 0 0 0,0 0 0 0 0,-12 6 0 0 0,-19 7 157 0 0,-98 37 805 0 0,-42 12-130 0 0,134-55-763 0 0,0-2 0 0 0,-58 3 0 0 0,63-7-146 0 0,-54 2 467 0 0,-173-10 0 0 0,219 0-546 0 0,-153-13 306 0 0,137 10-316 0 0,-227-34 302 0 0,138 8-229 0 0,-227-37 127 0 0,198 49-237 0 0,-57-6-2 0 0,-1 20-155 0 0,-115 29-1130 0 0,306-18 552 0 0,-52 4-839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37.456"/>
    </inkml:context>
    <inkml:brush xml:id="br0">
      <inkml:brushProperty name="width" value="0.1" units="cm"/>
      <inkml:brushProperty name="height" value="0.1" units="cm"/>
      <inkml:brushProperty name="color" value="#E71224"/>
    </inkml:brush>
  </inkml:definitions>
  <inkml:trace contextRef="#ctx0" brushRef="#br0">2176 58 3223 0 0,'0'-3'179'0'0,"-1"1"-1"0"0,1-1 0 0 0,-1 1 0 0 0,0-1 1 0 0,1 1-1 0 0,-1 0 0 0 0,-1-1 0 0 0,1 1 0 0 0,0 0 1 0 0,0 0-1 0 0,-1 0 0 0 0,1 0 0 0 0,-1 0 1 0 0,0 0-1 0 0,0 0 0 0 0,1 1 0 0 0,-1-1 0 0 0,0 0 1 0 0,-1 1-1 0 0,1 0 0 0 0,0-1 0 0 0,0 1 1 0 0,-3-1-1 0 0,-1 0 75 0 0,0 0 1 0 0,0 0-1 0 0,0 1 1 0 0,0 0-1 0 0,0 0 1 0 0,0 1-1 0 0,0-1 1 0 0,-9 2-1 0 0,-51 8 491 0 0,27-3-509 0 0,-2-3 557 0 0,-73-3 0 0 0,33 2-20 0 0,-1 2-243 0 0,-271-12 1042 0 0,212 5-861 0 0,-33-2-82 0 0,-300 0 30 0 0,382 9-769 0 0,-101 9 475 0 0,171-10-670 0 0,-1 1 1 0 0,2 1 0 0 0,-1 1-1 0 0,0 1 1 0 0,1 1 0 0 0,-29 16 0 0 0,6 4-801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39.093"/>
    </inkml:context>
    <inkml:brush xml:id="br0">
      <inkml:brushProperty name="width" value="0.1" units="cm"/>
      <inkml:brushProperty name="height" value="0.1" units="cm"/>
      <inkml:brushProperty name="color" value="#E71224"/>
    </inkml:brush>
  </inkml:definitions>
  <inkml:trace contextRef="#ctx0" brushRef="#br0">3790 85 4431 0 0,'1'-5'53'0'0,"0"-1"0"0"0,1 0 0 0 0,-1 0 0 0 0,1 0 0 0 0,0 0 0 0 0,1 1 0 0 0,0 0 0 0 0,-1-1 0 0 0,2 1 0 0 0,-1 0 0 0 0,0 0-1 0 0,5-5 1 0 0,-24 22 4245 0 0,-19 14-3381 0 0,25-18-787 0 0,1-1 1 0 0,-1 0-1 0 0,0 0 0 0 0,-1-1 0 0 0,0 0 1 0 0,0-1-1 0 0,0 0 0 0 0,0-1 1 0 0,-1 0-1 0 0,0-1 0 0 0,-20 3 1 0 0,-7-2 592 0 0,0-2 1 0 0,-51-3-1 0 0,21 0-136 0 0,1-1-239 0 0,-25 0-122 0 0,36 1-85 0 0,-1-3 0 0 0,-95-19 0 0 0,95 13 253 0 0,0 2 1 0 0,-86-1-1 0 0,-30 17 925 0 0,-91 1-2522 0 0,129-14 1634 0 0,8 0 634 0 0,-130 12-1 0 0,131 1-1108 0 0,-159-10 0 0 0,-290-55-1589 0 0,485 46 2056 0 0,41 5-550 0 0,-1 2 1 0 0,1 3 0 0 0,-1 1 0 0 0,0 3-1 0 0,1 2 1 0 0,0 3 0 0 0,0 1 0 0 0,-74 25 0 0 0,60-10-877 0 0,-1 0-48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41.243"/>
    </inkml:context>
    <inkml:brush xml:id="br0">
      <inkml:brushProperty name="width" value="0.1" units="cm"/>
      <inkml:brushProperty name="height" value="0.1" units="cm"/>
      <inkml:brushProperty name="color" value="#E71224"/>
    </inkml:brush>
  </inkml:definitions>
  <inkml:trace contextRef="#ctx0" brushRef="#br0">2564 59 1839 0 0,'-2'-1'86'0'0,"1"0"0"0"0,0 1 0 0 0,-1-1 0 0 0,1 0-1 0 0,-1 1 1 0 0,1-1 0 0 0,-1 1 0 0 0,0-1 0 0 0,1 1-1 0 0,-1 0 1 0 0,1 0 0 0 0,-1 0 0 0 0,1 0 0 0 0,-1 0-1 0 0,0 0 1 0 0,1 0 0 0 0,-1 0 0 0 0,-2 1 0 0 0,-1 0-133 0 0,3-1-17 0 0,1 0 0 0 0,-1 1-1 0 0,1-1 1 0 0,0 0 0 0 0,-1-1 0 0 0,1 1-1 0 0,0 0 1 0 0,-1 0 0 0 0,1-1-1 0 0,0 1 1 0 0,-1 0 0 0 0,1-1-1 0 0,0 1 1 0 0,0-1 0 0 0,-1 0-1 0 0,1 1 1 0 0,-1-2 0 0 0,-17-18-48 0 0,17 18 269 0 0,0-1 1 0 0,0 1-1 0 0,0 0 1 0 0,0 0 0 0 0,0 0-1 0 0,0 0 1 0 0,-1 0 0 0 0,1 0-1 0 0,-1 1 1 0 0,1-1 0 0 0,-1 1-1 0 0,0-1 1 0 0,-3 0 0 0 0,3 1-3 0 0,0 1-1 0 0,1 0 1 0 0,-1 0 0 0 0,0 0 0 0 0,0 0-1 0 0,1 1 1 0 0,-1-1 0 0 0,0 1 0 0 0,1 0 0 0 0,-1-1-1 0 0,0 1 1 0 0,-4 3 0 0 0,-31 20 393 0 0,12-7-486 0 0,10-8 114 0 0,-1-2 0 0 0,1 0 0 0 0,-1-1 0 0 0,-1 0 0 0 0,1-2 0 0 0,-33 5 0 0 0,-1-4 875 0 0,-57-2 0 0 0,-87-7-353 0 0,95 0-164 0 0,-1 5-1 0 0,-108 14 0 0 0,157-10-387 0 0,-1-3-1 0 0,0-1 0 0 0,-58-8 1 0 0,-110-23 768 0 0,217 29-893 0 0,-491-55 1545 0 0,452 49-1485 0 0,0 1 0 0 0,-80 1-1 0 0,107 5-196 0 0,-1 2 0 0 0,0 0-1 0 0,1 1 1 0 0,0 1 0 0 0,0 0-1 0 0,0 1 1 0 0,0 1 0 0 0,1 1-1 0 0,0 0 1 0 0,-22 14 0 0 0,4 1-1114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42.679"/>
    </inkml:context>
    <inkml:brush xml:id="br0">
      <inkml:brushProperty name="width" value="0.1" units="cm"/>
      <inkml:brushProperty name="height" value="0.1" units="cm"/>
      <inkml:brushProperty name="color" value="#E71224"/>
    </inkml:brush>
  </inkml:definitions>
  <inkml:trace contextRef="#ctx0" brushRef="#br0">2517 182 3623 0 0,'-14'-1'143'0'0,"0"0"0"0"0,0 2-1 0 0,-19 2 1 0 0,6 0 30 0 0,-22 1-29 0 0,1-1 0 0 0,-86-8 0 0 0,56-11 786 0 0,53 9-203 0 0,-41-3 0 0 0,21 8-96 0 0,-59 5 0 0 0,-18 0-45 0 0,69-5-256 0 0,-195-17 1300 0 0,223 15-1444 0 0,-100-20 836 0 0,-16-6 26 0 0,-203-18 425 0 0,177 30-1018 0 0,100 10-349 0 0,-81 1 0 0 0,119 8-112 0 0,0 1 0 0 0,0 1-1 0 0,0 1 1 0 0,0 2-1 0 0,-36 12 1 0 0,13 1-794 0 0,-67 35 0 0 0,74-30-534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44.934"/>
    </inkml:context>
    <inkml:brush xml:id="br0">
      <inkml:brushProperty name="width" value="0.1" units="cm"/>
      <inkml:brushProperty name="height" value="0.1" units="cm"/>
      <inkml:brushProperty name="color" value="#E71224"/>
    </inkml:brush>
  </inkml:definitions>
  <inkml:trace contextRef="#ctx0" brushRef="#br0">1578 8 919 0 0,'-1'-1'134'0'0,"0"0"0"0"0,1 1-1 0 0,-1-1 1 0 0,0 1 0 0 0,1-1-1 0 0,-1 1 1 0 0,0-1 0 0 0,0 1-1 0 0,0 0 1 0 0,1-1 0 0 0,-1 1-1 0 0,0 0 1 0 0,0-1-1 0 0,0 1 1 0 0,0 0 0 0 0,0 0-1 0 0,0 0 1 0 0,1 0 0 0 0,-1 0-1 0 0,0 0 1 0 0,0 0 0 0 0,0 0-1 0 0,0 0 1 0 0,0 0 0 0 0,0 1-1 0 0,0-1 1 0 0,1 0-1 0 0,-1 1 1 0 0,0-1 0 0 0,0 0-1 0 0,0 1 1 0 0,-1 0 0 0 0,-33 19 528 0 0,30-17-467 0 0,-25 17 100 0 0,22-14-224 0 0,0-1 0 0 0,0 1 0 0 0,0-2 0 0 0,0 1 0 0 0,-1-1 0 0 0,0 0 0 0 0,0-1 0 0 0,0 0-1 0 0,-12 2 1 0 0,-114 3 1129 0 0,87-6-461 0 0,-53 7 0 0 0,37 2-329 0 0,-140 19 354 0 0,154-26-635 0 0,1-1 1 0 0,-58-5-1 0 0,53-2-33 0 0,-43-4 197 0 0,-123 6 1 0 0,197 4-352 0 0,-1 2 1 0 0,0 0-1 0 0,1 1 1 0 0,0 1-1 0 0,0 2 1 0 0,1 0-1 0 0,-24 13 1 0 0,2 2-270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46.394"/>
    </inkml:context>
    <inkml:brush xml:id="br0">
      <inkml:brushProperty name="width" value="0.1" units="cm"/>
      <inkml:brushProperty name="height" value="0.1" units="cm"/>
      <inkml:brushProperty name="color" value="#E71224"/>
    </inkml:brush>
  </inkml:definitions>
  <inkml:trace contextRef="#ctx0" brushRef="#br0">1571 13 3911 0 0,'0'0'17'0'0,"0"-1"0"0"0,0 0-1 0 0,0 1 1 0 0,0-1-1 0 0,0 1 1 0 0,0-1-1 0 0,0 1 1 0 0,-1-1-1 0 0,1 1 1 0 0,0-1-1 0 0,0 1 1 0 0,0 0 0 0 0,-1-1-1 0 0,1 1 1 0 0,0-1-1 0 0,-1 1 1 0 0,1-1-1 0 0,0 1 1 0 0,-1 0-1 0 0,1-1 1 0 0,0 1-1 0 0,-1 0 1 0 0,1-1-1 0 0,-1 1 1 0 0,1 0 0 0 0,-1 0-1 0 0,1-1 1 0 0,-1 1-1 0 0,1 0 1 0 0,-1 0-1 0 0,1 0 1 0 0,-1 0-1 0 0,1 0 1 0 0,-1-1-1 0 0,1 1 1 0 0,-1 0 0 0 0,1 0-1 0 0,-1 0 1 0 0,1 1-1 0 0,-1-1 1 0 0,1 0-1 0 0,-1 0 1 0 0,1 0-1 0 0,-1 0 1 0 0,0 0-1 0 0,-2 2 58 0 0,1 1 1 0 0,-1-1-1 0 0,1 0 0 0 0,-1 1 0 0 0,1-1 0 0 0,-3 4 0 0 0,-5 5-162 0 0,7-9 90 0 0,-8 9 2 0 0,0-1 1 0 0,-1 0 0 0 0,-1-1 0 0 0,-25 15 0 0 0,27-21 237 0 0,0 0 0 0 0,0 0 1 0 0,0-1-1 0 0,0-1 0 0 0,0 0 1 0 0,0 0-1 0 0,-15-2 1 0 0,-9 2 248 0 0,-8 1 14 0 0,-156 10 1153 0 0,139-8-1273 0 0,-1-2 0 0 0,-92-11 0 0 0,-119-30 593 0 0,220 31-1025 0 0,0 3 0 0 0,-1 2-1 0 0,1 2 1 0 0,-1 3 0 0 0,-93 14-1 0 0,94-7-2766 0 0,2-1-952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49.826"/>
    </inkml:context>
    <inkml:brush xml:id="br0">
      <inkml:brushProperty name="width" value="0.1" units="cm"/>
      <inkml:brushProperty name="height" value="0.1" units="cm"/>
      <inkml:brushProperty name="color" value="#E71224"/>
    </inkml:brush>
  </inkml:definitions>
  <inkml:trace contextRef="#ctx0" brushRef="#br0">2788 36 1927 0 0,'0'-20'154'0'0,"-2"20"-308"0"0,0 0 1 0 0,0-1-1 0 0,0 1 1 0 0,0-1-1 0 0,-1 1 1 0 0,1-1-1 0 0,1 0 1 0 0,-3-1-1 0 0,1 1 317 0 0,1 0-1 0 0,0-1 1 0 0,0 1-1 0 0,-1 0 0 0 0,1 0 1 0 0,-1 1-1 0 0,1-1 0 0 0,-1 1 1 0 0,1-1-1 0 0,-1 1 0 0 0,1 0 1 0 0,-1-1-1 0 0,0 1 0 0 0,1 1 1 0 0,-1-1-1 0 0,1 0 0 0 0,-1 1 1 0 0,1-1-1 0 0,-1 1 0 0 0,1 0 1 0 0,-1 0-1 0 0,1 0 0 0 0,0 0 1 0 0,-5 2-1 0 0,-11 6-72 0 0,-1 0-1 0 0,0-2 1 0 0,-28 8-1 0 0,-64 9 844 0 0,34-8 88 0 0,-98 17-41 0 0,147-30-892 0 0,0-1 0 0 0,0-1-1 0 0,0-2 1 0 0,-37-5 0 0 0,30 0 43 0 0,-22-4 411 0 0,-1 3 1 0 0,-1 2-1 0 0,-58 3 1 0 0,24 2-214 0 0,22 0-177 0 0,-107-5 211 0 0,139 2-275 0 0,-346-12 837 0 0,-55-4-205 0 0,392 15-665 0 0,0 3 0 0 0,0 2-1 0 0,0 2 1 0 0,-72 13 0 0 0,5 18-364 0 0,71-19-650 0 0,-12 2-3495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8:30.188"/>
    </inkml:context>
    <inkml:brush xml:id="br0">
      <inkml:brushProperty name="width" value="0.1" units="cm"/>
      <inkml:brushProperty name="height" value="0.1" units="cm"/>
      <inkml:brushProperty name="color" value="#E71224"/>
    </inkml:brush>
  </inkml:definitions>
  <inkml:trace contextRef="#ctx0" brushRef="#br0">2924 79 919 0 0,'-2'-3'395'0'0,"1"-1"-1"0"0,0 0 1 0 0,0 1-1 0 0,0-1 0 0 0,1 0 1 0 0,-1-5-1 0 0,0 3 27 0 0,-4-20 649 0 0,5 26-1009 0 0,-1-1 1 0 0,1 0-1 0 0,0 0 1 0 0,-1 0-1 0 0,1 0 1 0 0,0 1-1 0 0,-1-1 1 0 0,1 0-1 0 0,-1 0 1 0 0,1 1-1 0 0,-1-1 1 0 0,1 0-1 0 0,-1 1 1 0 0,0-1-1 0 0,1 1 1 0 0,-1-1-1 0 0,0 0 1 0 0,1 1-1 0 0,-1 0 1 0 0,0-1-1 0 0,0 1 1 0 0,0-1-1 0 0,1 1 1 0 0,-1 0-1 0 0,0 0 1 0 0,-1-1-1 0 0,-22 18 655 0 0,12-7-564 0 0,-1-1-1 0 0,0 0 0 0 0,0-1 0 0 0,-1 0 0 0 0,-28 10 1 0 0,11-7 503 0 0,-57 12 0 0 0,27-7-161 0 0,45-11-370 0 0,1 0 0 0 0,-1-2-1 0 0,0 0 1 0 0,0 0 0 0 0,0-2 0 0 0,0 0 0 0 0,-21-1 0 0 0,-1-5 349 0 0,13 1 197 0 0,-28 0-1 0 0,44 4-575 0 0,0 0 0 0 0,0 1 1 0 0,0 0-1 0 0,1 0 0 0 0,-1 1 1 0 0,-16 6-1 0 0,9-2-64 0 0,0 0 0 0 0,-1-1 1 0 0,1-1-1 0 0,-1 0 0 0 0,-27 2 0 0 0,23-6 221 0 0,-37-4 0 0 0,36 2 141 0 0,-33 1 1 0 0,-39 4 380 0 0,-168-13 1 0 0,217 3-40 0 0,-81-24 0 0 0,104 26-651 0 0,0 0 1 0 0,0 1 0 0 0,0 1 0 0 0,-1 2 0 0 0,1 0-1 0 0,-41 4 1 0 0,-132 23 34 0 0,-18 11-44 0 0,175-30-7 0 0,-1-1 0 0 0,0-2-1 0 0,0-2 1 0 0,-45-2 0 0 0,-21-1 42 0 0,55 1-80 0 0,33-1 49 0 0,-1-1 0 0 0,1 0 0 0 0,0-2-1 0 0,-32-10 1 0 0,23 6-27 0 0,6 4-26 0 0,0 1 1 0 0,-1 1-1 0 0,1 1 0 0 0,0 0 0 0 0,-25 3 0 0 0,-6-1 0 0 0,48-1-25 0 0,-5 0 0 0 0,0 0 0 0 0,1 0 0 0 0,-1 1 0 0 0,1 0 0 0 0,-1 0 0 0 0,-14 5 0 0 0,20-5 1 0 0,-15 9 33 0 0,16-10-33 0 0,1 1 0 0 0,0-1 0 0 0,0 1-1 0 0,0-1 1 0 0,-1 1 0 0 0,1-1 0 0 0,0 1 0 0 0,0-1-1 0 0,0 1 1 0 0,0-1 0 0 0,0 1 0 0 0,0 0 0 0 0,0-1-1 0 0,0 1 1 0 0,0-1 0 0 0,0 1 0 0 0,0-1 0 0 0,0 1 0 0 0,1-1-1 0 0,-1 1 1 0 0,0-1 0 0 0,0 1 0 0 0,1-1 0 0 0,-1 1-1 0 0,0-1 1 0 0,0 1 0 0 0,1-1 0 0 0,-1 1 0 0 0,1-1-1 0 0,-1 0 1 0 0,0 1 0 0 0,1-1 0 0 0,-1 1 0 0 0,1-1-1 0 0,0 1 1 0 0,4 3 3 0 0,0-1 1 0 0,0 1-1 0 0,0-1 0 0 0,0 1 0 0 0,1-2 0 0 0,-1 1 0 0 0,1 0 1 0 0,0-1-1 0 0,0 0 0 0 0,6 1 0 0 0,13 2 30 0 0,28 2-1 0 0,-44-6-28 0 0,76 5 120 0 0,95-5 1 0 0,-98-3-114 0 0,117 12-1 0 0,-22 10 110 0 0,0-7 0 0 0,207-11 0 0 0,-359-3-105 0 0,87-1 51 0 0,-101 2-64 0 0,0 1 0 0 0,0 1 0 0 0,0 0 0 0 0,0 0 0 0 0,0 1 0 0 0,-1 1 0 0 0,20 8 0 0 0,-24-8-290 0 0,0 0 0 0 0,0 1 0 0 0,-1 0 0 0 0,1 0 0 0 0,-1 0 0 0 0,0 0 0 0 0,0 1 0 0 0,-1 0 0 0 0,0 0 0 0 0,0 0 0 0 0,0 0 0 0 0,3 8 0 0 0,4 12-6068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51.018"/>
    </inkml:context>
    <inkml:brush xml:id="br0">
      <inkml:brushProperty name="width" value="0.1" units="cm"/>
      <inkml:brushProperty name="height" value="0.1" units="cm"/>
      <inkml:brushProperty name="color" value="#E71224"/>
    </inkml:brush>
  </inkml:definitions>
  <inkml:trace contextRef="#ctx0" brushRef="#br0">1000 99 1839 0 0,'0'-1'38'0'0,"0"1"0"0"0,1 0-1 0 0,-1-1 1 0 0,0 1-1 0 0,0-1 1 0 0,0 1-1 0 0,1-1 1 0 0,-1 1-1 0 0,0 0 1 0 0,0-1-1 0 0,0 1 1 0 0,0-1-1 0 0,0 1 1 0 0,0-1-1 0 0,0 1 1 0 0,0-1-1 0 0,0 1 1 0 0,0-1-1 0 0,0 1 1 0 0,0-1 0 0 0,-1 1-1 0 0,1 0 1 0 0,0-1-1 0 0,0 1 1 0 0,0-1-1 0 0,-1 1 1 0 0,1 0-1 0 0,0-1 1 0 0,0 1-1 0 0,-1-1 1 0 0,1 1-1 0 0,-15-1 2168 0 0,-3 1-2219 0 0,-36-8 1700 0 0,0 3 0 0 0,-88 3 0 0 0,98 2-1441 0 0,6 1 4 0 0,18 0-65 0 0,1-1 0 0 0,-33-4 0 0 0,-70-23 449 0 0,73 15-259 0 0,-84-10-1 0 0,28 17-203 0 0,89 6-401 0 0,1 0-1 0 0,-1 1 0 0 0,1 0 0 0 0,-27 8 0 0 0,12 1-3983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51.785"/>
    </inkml:context>
    <inkml:brush xml:id="br0">
      <inkml:brushProperty name="width" value="0.1" units="cm"/>
      <inkml:brushProperty name="height" value="0.1" units="cm"/>
      <inkml:brushProperty name="color" value="#E71224"/>
    </inkml:brush>
  </inkml:definitions>
  <inkml:trace contextRef="#ctx0" brushRef="#br0">1319 67 3223 0 0,'-6'-3'488'0'0,"0"1"0"0"0,-1 0 0 0 0,1 1 0 0 0,-1-1 0 0 0,1 1 0 0 0,-1 0 0 0 0,-12 1 0 0 0,7-1-538 0 0,-52-3 1147 0 0,-79 6 0 0 0,71 1-495 0 0,0-3 0 0 0,0-4 0 0 0,-83-13 0 0 0,148 15-556 0 0,-223-27 1223 0 0,196 27-1182 0 0,0 1-1 0 0,-1 2 1 0 0,1 2 0 0 0,-59 10-1 0 0,30 2-134 0 0,-33 7-3876 0 0,57-13-148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52.312"/>
    </inkml:context>
    <inkml:brush xml:id="br0">
      <inkml:brushProperty name="width" value="0.1" units="cm"/>
      <inkml:brushProperty name="height" value="0.1" units="cm"/>
      <inkml:brushProperty name="color" value="#E71224"/>
    </inkml:brush>
  </inkml:definitions>
  <inkml:trace contextRef="#ctx0" brushRef="#br0">1015 152 4631 0 0,'0'-3'121'0'0,"0"0"0"0"0,0 0-1 0 0,-1-1 1 0 0,1 1 0 0 0,-1 0-1 0 0,0 0 1 0 0,0 0 0 0 0,0 0-1 0 0,0 1 1 0 0,-1-1 0 0 0,1 0-1 0 0,-1 0 1 0 0,1 1 0 0 0,-4-5-1 0 0,1 3 76 0 0,-1 0 0 0 0,1 0 0 0 0,0 1 0 0 0,-1-1 0 0 0,0 1-1 0 0,0 0 1 0 0,-7-3 0 0 0,-7-2 363 0 0,0 1 0 0 0,-1 1 0 0 0,-28-5-1 0 0,-34-4 104 0 0,0 3 0 0 0,-1 4 0 0 0,0 3 0 0 0,0 4 0 0 0,-83 10 0 0 0,140-6-620 0 0,1 1-1 0 0,0 1 0 0 0,-36 13 1 0 0,51-15-212 0 0,-1 1 0 0 0,1 1 1 0 0,-1 0-1 0 0,1 1 1 0 0,1 0-1 0 0,-1 0 1 0 0,1 1-1 0 0,0 0 0 0 0,1 1 1 0 0,-9 9-1 0 0,0 5-4370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52.972"/>
    </inkml:context>
    <inkml:brush xml:id="br0">
      <inkml:brushProperty name="width" value="0.1" units="cm"/>
      <inkml:brushProperty name="height" value="0.1" units="cm"/>
      <inkml:brushProperty name="color" value="#E71224"/>
    </inkml:brush>
  </inkml:definitions>
  <inkml:trace contextRef="#ctx0" brushRef="#br0">2170 98 1839 0 0,'1'0'69'0'0,"-1"0"-1"0"0,0 0 0 0 0,1 0 0 0 0,-1 0 0 0 0,1-1 0 0 0,-1 1 0 0 0,0 0 0 0 0,1 0 1 0 0,-1-1-1 0 0,1 1 0 0 0,-1 0 0 0 0,0-1 0 0 0,0 1 0 0 0,1 0 0 0 0,-1-1 0 0 0,0 1 1 0 0,1 0-1 0 0,-1-1 0 0 0,0 1 0 0 0,0-1 0 0 0,0 1 0 0 0,0 0 0 0 0,1-1 0 0 0,-1 1 1 0 0,0-1-1 0 0,0 1 0 0 0,0-1 0 0 0,0 1 0 0 0,0-1 0 0 0,0 1 0 0 0,0-1 0 0 0,0 1 1 0 0,0 0-1 0 0,0-1 0 0 0,0 1 0 0 0,0-1 0 0 0,-1 1 0 0 0,1-1 0 0 0,0 1 0 0 0,0 0 1 0 0,0-1-1 0 0,0 1 0 0 0,-1-1 0 0 0,1 1 0 0 0,0 0 0 0 0,-1-1 0 0 0,1 1 0 0 0,0 0 1 0 0,-1-1-1 0 0,1 1 0 0 0,0 0 0 0 0,-1-1 0 0 0,1 1 0 0 0,0 0 0 0 0,-1 0 0 0 0,0-1 0 0 0,-22-12 1081 0 0,-18 1-169 0 0,1 2 0 0 0,-2 2 0 0 0,-67-5 0 0 0,-130 8 1282 0 0,197 5-1942 0 0,-243-10 1058 0 0,-171 3-445 0 0,204 9-602 0 0,189-2-523 0 0,1 3 0 0 0,-1 2 0 0 0,1 3 0 0 0,0 3 0 0 0,1 2 0 0 0,-63 23 0 0 0,53-10-3422 0 0,-3 2-1148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9:55.685"/>
    </inkml:context>
    <inkml:brush xml:id="br0">
      <inkml:brushProperty name="width" value="0.1" units="cm"/>
      <inkml:brushProperty name="height" value="0.1" units="cm"/>
      <inkml:brushProperty name="color" value="#E71224"/>
    </inkml:brush>
  </inkml:definitions>
  <inkml:trace contextRef="#ctx0" brushRef="#br0">2384 138 2303 0 0,'-2'-3'231'0'0,"-1"0"0"0"0,1 0-1 0 0,-1 1 1 0 0,0-1-1 0 0,0 1 1 0 0,0 0-1 0 0,0 0 1 0 0,0 0-1 0 0,0 0 1 0 0,0 1-1 0 0,-1-1 1 0 0,1 1-1 0 0,-1 0 1 0 0,1 0 0 0 0,-6-1-1 0 0,3 0-124 0 0,0 0 0 0 0,0 0 0 0 0,-11-7-1 0 0,9 4 29 0 0,-1 1 0 0 0,1 0 0 0 0,-1 0 0 0 0,0 1 0 0 0,-1 0 0 0 0,1 0 0 0 0,0 1 0 0 0,-1 0 0 0 0,1 1 0 0 0,-1 0 0 0 0,-15 1 0 0 0,-11 2 369 0 0,-65 11 0 0 0,42-3 19 0 0,-96 14 451 0 0,-40 5 20 0 0,146-25-524 0 0,-99-2 0 0 0,-31 2 103 0 0,26 1-144 0 0,94-8-75 0 0,-1-3 0 0 0,-90-20-1 0 0,-112-52 624 0 0,234 69-975 0 0,0 1-1 0 0,-1 1 1 0 0,0 2 0 0 0,0 0 0 0 0,0 2 0 0 0,-1 2 0 0 0,1 0 0 0 0,-1 2 0 0 0,-56 9 0 0 0,-47 25-1442 0 0,107-27 561 0 0,-31 9-3938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6:48.070"/>
    </inkml:context>
    <inkml:brush xml:id="br0">
      <inkml:brushProperty name="width" value="0.1" units="cm"/>
      <inkml:brushProperty name="height" value="0.1" units="cm"/>
      <inkml:brushProperty name="color" value="#E71224"/>
    </inkml:brush>
  </inkml:definitions>
  <inkml:trace contextRef="#ctx0" brushRef="#br0">364 71 2303 0 0,'1'1'127'0'0,"-1"1"-1"0"0,1-1 1 0 0,0 0-1 0 0,0 0 0 0 0,1 1 1 0 0,-1-1-1 0 0,0 0 0 0 0,0 0 1 0 0,1 0-1 0 0,-1 0 1 0 0,0-1-1 0 0,1 1 0 0 0,-1 0 1 0 0,1 0-1 0 0,-1-1 0 0 0,1 1 1 0 0,-1-1-1 0 0,1 0 1 0 0,-1 1-1 0 0,1-1 0 0 0,-1 0 1 0 0,1 0-1 0 0,2 0 0 0 0,17 6 96 0 0,-83-35 5484 0 0,31 16-5419 0 0,-2 1 0 0 0,1 1 0 0 0,-44-7 1 0 0,-11 8-348 0 0,28 9-3306 0 0,20 2-502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6:50.200"/>
    </inkml:context>
    <inkml:brush xml:id="br0">
      <inkml:brushProperty name="width" value="0.1" units="cm"/>
      <inkml:brushProperty name="height" value="0.1" units="cm"/>
      <inkml:brushProperty name="color" value="#E71224"/>
    </inkml:brush>
  </inkml:definitions>
  <inkml:trace contextRef="#ctx0" brushRef="#br0">4222 184 4895 0 0,'-1'-1'29'0'0,"1"1"0"0"0,0-1 0 0 0,-1 1 0 0 0,1 0 0 0 0,-1 0 0 0 0,1-1 0 0 0,0 1 0 0 0,-1 0 0 0 0,1 0 0 0 0,-1-1 0 0 0,1 1 0 0 0,-1 0 0 0 0,1 0 0 0 0,-1 0 0 0 0,1 0 0 0 0,-1 0 0 0 0,1 0 0 0 0,0-1 0 0 0,-1 1 0 0 0,1 0-1 0 0,-1 0 1 0 0,1 1 0 0 0,-1-1 0 0 0,1 0 0 0 0,-1 0 0 0 0,1 0 0 0 0,-2 0 0 0 0,1 1 23 0 0,0-1-1 0 0,-1 0 1 0 0,1 0-1 0 0,0 0 1 0 0,-1 0-1 0 0,1 0 1 0 0,0-1-1 0 0,-1 1 0 0 0,1 0 1 0 0,0-1-1 0 0,-1 1 1 0 0,0-1-1 0 0,-3-3 170 0 0,0 0 0 0 0,1 0 0 0 0,-1 1 0 0 0,-1-1 0 0 0,1 1 0 0 0,-1 0-1 0 0,1 1 1 0 0,-1-1 0 0 0,0 1 0 0 0,0 0 0 0 0,1 1 0 0 0,-2-1 0 0 0,1 1-1 0 0,0 1 1 0 0,0-1 0 0 0,0 1 0 0 0,0 0 0 0 0,0 0 0 0 0,-9 2 0 0 0,-95 19 767 0 0,68-12-812 0 0,-1-1 1 0 0,-54 2 0 0 0,42-11 426 0 0,1-2 0 0 0,-85-17-1 0 0,88 14 25 0 0,-102 1 0 0 0,79 5-385 0 0,-194 13-7 0 0,75 0-150 0 0,141-12-229 0 0,-9 0-727 0 0,-66 10 1 0 0,69 0-181 0 0</inkml:trace>
  <inkml:trace contextRef="#ctx0" brushRef="#br0" timeOffset="1">1860 39 455 0 0,'16'-11'556'0'0,"-9"6"393"0"0,-1 0-1 0 0,1 1 0 0 0,0 0 0 0 0,13-6 1 0 0,-62 38 2160 0 0,14-18-2535 0 0,0 0 1 0 0,0-2-1 0 0,-1-1 1 0 0,-48 5-1 0 0,-25 6 449 0 0,17-1-837 0 0,-1-4 1 0 0,-1-3 0 0 0,-104-2-1 0 0,119-7-170 0 0,-81-2 32 0 0,-297-39 366 0 0,354 34-390 0 0,-187 12 0 0 0,197 2-126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6:51.269"/>
    </inkml:context>
    <inkml:brush xml:id="br0">
      <inkml:brushProperty name="width" value="0.1" units="cm"/>
      <inkml:brushProperty name="height" value="0.1" units="cm"/>
      <inkml:brushProperty name="color" value="#E71224"/>
    </inkml:brush>
  </inkml:definitions>
  <inkml:trace contextRef="#ctx0" brushRef="#br0">1127 100 919 0 0,'-1'1'44'0'0,"0"-1"-1"0"0,0 1 0 0 0,0-1 0 0 0,1 1 0 0 0,-1-1 1 0 0,0 1-1 0 0,0-1 0 0 0,0 0 0 0 0,0 1 0 0 0,0-1 1 0 0,0 0-1 0 0,0 0 0 0 0,0 0 0 0 0,0 0 0 0 0,0 0 1 0 0,0 0-1 0 0,0 0 0 0 0,0 0 0 0 0,0 0 0 0 0,0 0 1 0 0,0 0-1 0 0,1-1 0 0 0,-1 1 0 0 0,-1-1 0 0 0,-1 0 87 0 0,1 0 0 0 0,-1 0 0 0 0,1 0 0 0 0,-1-1 0 0 0,1 1 0 0 0,0-1 0 0 0,-4-3 0 0 0,-14-23 1201 0 0,19 25-1114 0 0,-1 0 0 0 0,0 0 0 0 0,0 0 1 0 0,0 0-1 0 0,0 0 0 0 0,-1 0 0 0 0,1 1 0 0 0,-1-1 0 0 0,0 1 0 0 0,1-1 1 0 0,-1 1-1 0 0,0 0 0 0 0,-5-2 0 0 0,0 1 157 0 0,-1 0 0 0 0,0 0 0 0 0,-1 1 1 0 0,1 0-1 0 0,0 0 0 0 0,-13 1 0 0 0,-60 2 761 0 0,27 1-476 0 0,-78-6 509 0 0,63 0-482 0 0,-81 6 0 0 0,-9 16-335 0 0,-75 5-1260 0 0,176-21-177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6:52.914"/>
    </inkml:context>
    <inkml:brush xml:id="br0">
      <inkml:brushProperty name="width" value="0.1" units="cm"/>
      <inkml:brushProperty name="height" value="0.1" units="cm"/>
      <inkml:brushProperty name="color" value="#E71224"/>
    </inkml:brush>
  </inkml:definitions>
  <inkml:trace contextRef="#ctx0" brushRef="#br0">2919 48 2303 0 0,'1'-3'-295'0'0,"0"1"557"0"0,-1 0 0 0 0,1 0 0 0 0,-1 0 0 0 0,1-1 0 0 0,-1 1 0 0 0,0 0 0 0 0,0 0 0 0 0,0-4 0 0 0,-1 5-161 0 0,1 1 1 0 0,0-1-1 0 0,-1 0 1 0 0,1 1-1 0 0,-1-1 0 0 0,1 1 1 0 0,-1-1-1 0 0,1 1 1 0 0,-1-1-1 0 0,1 1 1 0 0,-1 0-1 0 0,1-1 0 0 0,-1 1 1 0 0,0 0-1 0 0,1-1 1 0 0,-1 1-1 0 0,1 0 0 0 0,-1 0 1 0 0,0 0-1 0 0,0-1 1 0 0,1 1-1 0 0,-1 0 1 0 0,0 0-1 0 0,1 0 0 0 0,-1 0 1 0 0,0 0-1 0 0,1 0 1 0 0,-1 0-1 0 0,0 1 0 0 0,1-1 1 0 0,-1 0-1 0 0,0 0 1 0 0,-23 2 212 0 0,1-1 0 0 0,-1-1 0 0 0,-31-5 0 0 0,13 0 358 0 0,0 1 0 0 0,1 1 0 0 0,-1 3 1 0 0,-70 8-1 0 0,-257 61-433 0 0,312-58-241 0 0,-151 19 362 0 0,78-13 64 0 0,59-9-62 0 0,0-3 0 0 0,0-3 0 0 0,-141-15 0 0 0,136 4-157 0 0,-331-44 406 0 0,237 26-1022 0 0,-294-9 0 0 0,371 35-3189 0 0,-6 2-1210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6:55.443"/>
    </inkml:context>
    <inkml:brush xml:id="br0">
      <inkml:brushProperty name="width" value="0.1" units="cm"/>
      <inkml:brushProperty name="height" value="0.1" units="cm"/>
      <inkml:brushProperty name="color" value="#E71224"/>
    </inkml:brush>
  </inkml:definitions>
  <inkml:trace contextRef="#ctx0" brushRef="#br0">1750 130 455 0 0,'0'-1'337'0'0,"1"-1"-1"0"0,-1 0 0 0 0,1 0 0 0 0,0 1 0 0 0,-1-1 0 0 0,1 0 0 0 0,0 1 0 0 0,0-1 0 0 0,0 1 0 0 0,0-1 0 0 0,0 1 0 0 0,2-2 0 0 0,-1 1-149 0 0,0 0 0 0 0,-1 0-1 0 0,1 0 1 0 0,-1 0 0 0 0,0 0 0 0 0,0 0 0 0 0,0-1 0 0 0,0 1-1 0 0,1-3 1 0 0,-2 4-193 0 0,0-1 0 0 0,0 1-1 0 0,0 0 1 0 0,0 0 0 0 0,0-1 0 0 0,-1 1-1 0 0,1 0 1 0 0,0 0 0 0 0,-1-1 0 0 0,1 1-1 0 0,-1 0 1 0 0,1 0 0 0 0,-1 0-1 0 0,0 0 1 0 0,1 0 0 0 0,-1 0 0 0 0,0 0-1 0 0,0 0 1 0 0,0 0 0 0 0,0 0 0 0 0,0 0-1 0 0,0 0 1 0 0,0 0 0 0 0,-1 0-1 0 0,-6-5 125 0 0,1 0 1 0 0,-1 1-1 0 0,0 0 0 0 0,0 0 0 0 0,-1 1 0 0 0,0 0 0 0 0,1 0 0 0 0,-1 1 0 0 0,0 0 0 0 0,-1 1 0 0 0,1 0 0 0 0,-17-1 0 0 0,-5 1 318 0 0,22 1-293 0 0,-1 1 0 0 0,0 0 0 0 0,-17 2 0 0 0,-26 7 260 0 0,-288 56 1693 0 0,274-53-1607 0 0,-1-3 1 0 0,1-3 0 0 0,-2-3 0 0 0,1-3 0 0 0,-116-14-1 0 0,78 7-175 0 0,-194 10 0 0 0,153 3-443 0 0,72-4 26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03.299"/>
    </inkml:context>
    <inkml:brush xml:id="br0">
      <inkml:brushProperty name="width" value="0.1" units="cm"/>
      <inkml:brushProperty name="height" value="0.1" units="cm"/>
      <inkml:brushProperty name="color" value="#E71224"/>
    </inkml:brush>
  </inkml:definitions>
  <inkml:trace contextRef="#ctx0" brushRef="#br0">1080 257 6071 0 0,'-12'-7'177'0'0,"-1"0"0"0"0,1 1 0 0 0,-28-9 0 0 0,5 4 689 0 0,-47-16 784 0 0,-127-60 0 0 0,175 71-1254 0 0,-2 1-1 0 0,0 2 1 0 0,0 1 0 0 0,-1 1 0 0 0,-1 3 0 0 0,-49-6 0 0 0,24 9-669 0 0,-1 3 1 0 0,1 2-1 0 0,-67 9 1 0 0,78-3-955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6:57.228"/>
    </inkml:context>
    <inkml:brush xml:id="br0">
      <inkml:brushProperty name="width" value="0.1" units="cm"/>
      <inkml:brushProperty name="height" value="0.1" units="cm"/>
      <inkml:brushProperty name="color" value="#E71224"/>
    </inkml:brush>
  </inkml:definitions>
  <inkml:trace contextRef="#ctx0" brushRef="#br0">2302 8 2759 0 0,'4'-1'230'0'0,"1"-1"-1"0"0,0 1 1 0 0,0 0 0 0 0,9-1-1 0 0,-12 2-209 0 0,-1 0 0 0 0,1 0 0 0 0,-1 0 0 0 0,1 0 0 0 0,-1 1 0 0 0,1-1 0 0 0,-1 1 0 0 0,1-1 0 0 0,-1 1 0 0 0,1-1 0 0 0,-1 1 0 0 0,0 0 0 0 0,1 0 0 0 0,-1 0 0 0 0,0 0 0 0 0,0 0 0 0 0,1 0 0 0 0,-1 0 0 0 0,0 0 0 0 0,1 1 0 0 0,-1-1-7 0 0,-1 0 0 0 0,1 0 0 0 0,0 0-1 0 0,0 0 1 0 0,-1 0 0 0 0,1 0-1 0 0,-1 0 1 0 0,1 0 0 0 0,-1 0-1 0 0,1 0 1 0 0,-1 0 0 0 0,0 0 0 0 0,1 2-1 0 0,-1-3 41 0 0,-1 1-1 0 0,1-1 0 0 0,0 1 0 0 0,0-1 1 0 0,-1 1-1 0 0,1-1 0 0 0,-1 0 0 0 0,1 1 1 0 0,0-1-1 0 0,-1 1 0 0 0,1-1 0 0 0,-1 0 1 0 0,1 1-1 0 0,-1-1 0 0 0,1 0 1 0 0,-1 0-1 0 0,1 1 0 0 0,-1-1 0 0 0,0 0 1 0 0,1 0-1 0 0,-1 0 0 0 0,1 0 0 0 0,-1 0 1 0 0,1 0-1 0 0,-1 0 0 0 0,0 0 0 0 0,0 0 1 0 0,-77 14 3904 0 0,62-11-3429 0 0,-27 8 0 0 0,29-7-322 0 0,0-1 0 0 0,-28 4-1 0 0,-2-6 274 0 0,-1-2 0 0 0,-44-7 0 0 0,42 2 175 0 0,-80 2-1 0 0,-249 32 233 0 0,3 14-588 0 0,67-14-20 0 0,11-2-144 0 0,-59 41-1372 0 0,258-52-4032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6:59.042"/>
    </inkml:context>
    <inkml:brush xml:id="br0">
      <inkml:brushProperty name="width" value="0.1" units="cm"/>
      <inkml:brushProperty name="height" value="0.1" units="cm"/>
      <inkml:brushProperty name="color" value="#E71224"/>
    </inkml:brush>
  </inkml:definitions>
  <inkml:trace contextRef="#ctx0" brushRef="#br0">1657 77 5039 0 0,'-13'-7'380'0'0,"12"5"-369"0"0,-1 1 0 0 0,0 0 0 0 0,1 0 1 0 0,-1 0-1 0 0,0 0 0 0 0,1 0 0 0 0,-1 1 0 0 0,0-1 1 0 0,0 1-1 0 0,0-1 0 0 0,0 1 0 0 0,1-1 0 0 0,-3 1 0 0 0,-30 0 772 0 0,-36-5 0 0 0,55 2-774 0 0,0 1 0 0 0,1-2 1 0 0,-1 0-1 0 0,-26-11 0 0 0,31 10 261 0 0,-1 1 0 0 0,1 0 0 0 0,-1 1-1 0 0,1 0 1 0 0,-1 1 0 0 0,0 0 0 0 0,0 0-1 0 0,0 2 1 0 0,-1-1 0 0 0,1 1 0 0 0,0 1-1 0 0,-11 2 1 0 0,-108 23 902 0 0,87-16-645 0 0,-67 8-1 0 0,64-16-232 0 0,1-2 1 0 0,-1-2-1 0 0,1-2 0 0 0,-67-15 0 0 0,63 11-62 0 0,-1 2 0 0 0,-64 0 0 0 0,-99 17-59 0 0,42 3-587 0 0,83-10 144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00.349"/>
    </inkml:context>
    <inkml:brush xml:id="br0">
      <inkml:brushProperty name="width" value="0.1" units="cm"/>
      <inkml:brushProperty name="height" value="0.1" units="cm"/>
      <inkml:brushProperty name="color" value="#E71224"/>
    </inkml:brush>
  </inkml:definitions>
  <inkml:trace contextRef="#ctx0" brushRef="#br0">1946 34 2759 0 0,'-1'-1'289'0'0,"0"0"0"0"0,0 0-1 0 0,-1 1 1 0 0,1-1-1 0 0,0 0 1 0 0,-1 1 0 0 0,1-1-1 0 0,-1 1 1 0 0,1-1-1 0 0,0 1 1 0 0,-1 0 0 0 0,1 0-1 0 0,-1-1 1 0 0,1 1-1 0 0,-1 0 1 0 0,-2 1 0 0 0,-30 4 384 0 0,5-1-549 0 0,-12-6 386 0 0,-78-14 0 0 0,85 9 243 0 0,0 2 0 0 0,0 2 0 0 0,-58 1 0 0 0,-50 21 218 0 0,8 0-535 0 0,-182-4 165 0 0,34-4-209 0 0,-58 6-176 0 0,268-11-3165 0 0,-76 15 0 0 0,80-7-377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01.415"/>
    </inkml:context>
    <inkml:brush xml:id="br0">
      <inkml:brushProperty name="width" value="0.1" units="cm"/>
      <inkml:brushProperty name="height" value="0.1" units="cm"/>
      <inkml:brushProperty name="color" value="#E71224"/>
    </inkml:brush>
  </inkml:definitions>
  <inkml:trace contextRef="#ctx0" brushRef="#br0">2135 45 4575 0 0,'3'-4'158'0'0,"-1"0"0"0"0,1-1 0 0 0,-1 1-1 0 0,0-1 1 0 0,0 1 0 0 0,2-9-1 0 0,-4 13-151 0 0,0-1 0 0 0,0 1 0 0 0,0 0 0 0 0,0 0 0 0 0,0-1 0 0 0,0 1-1 0 0,0 0 1 0 0,0 0 0 0 0,0 0 0 0 0,0-1 0 0 0,0 1 0 0 0,0 0 0 0 0,-1 0 0 0 0,1 0-1 0 0,0 0 1 0 0,0-1 0 0 0,0 1 0 0 0,0 0 0 0 0,0 0 0 0 0,-1 0 0 0 0,1 0-1 0 0,0-1 1 0 0,0 1 0 0 0,0 0 0 0 0,-1 0 0 0 0,1 0 0 0 0,0 0 0 0 0,0 0-1 0 0,0 0 1 0 0,-1 0 0 0 0,1 0 0 0 0,0 0 0 0 0,0 0 0 0 0,0 0 0 0 0,-1 0 0 0 0,1 0-1 0 0,0 0 1 0 0,0 0 0 0 0,-1 0 0 0 0,1 0 0 0 0,0 0 0 0 0,0 0 0 0 0,0 0-1 0 0,-1 0 1 0 0,1 0 0 0 0,0 0 0 0 0,0 0 0 0 0,0 0 0 0 0,-1 0 0 0 0,1 1-1 0 0,0-1 1 0 0,0 0 0 0 0,0 0 0 0 0,-21 7 24 0 0,9-2 42 0 0,-104 29 1877 0 0,36-12-754 0 0,-87 18 296 0 0,4-7-853 0 0,107-19-293 0 0,-1-3 0 0 0,-79 6 0 0 0,1-17 404 0 0,-148-21 0 0 0,35 2 42 0 0,109 10-794 0 0,-91-2 706 0 0,170 10-3014 0 0,-108 15 0 0 0,94-2-2327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0:46.237"/>
    </inkml:context>
    <inkml:brush xml:id="br0">
      <inkml:brushProperty name="width" value="0.1" units="cm"/>
      <inkml:brushProperty name="height" value="0.1" units="cm"/>
      <inkml:brushProperty name="color" value="#E71224"/>
    </inkml:brush>
  </inkml:definitions>
  <inkml:trace contextRef="#ctx0" brushRef="#br0">125 1695 1375 0 0,'0'-3'270'0'0,"-1"1"0"0"0,1-1 0 0 0,-1 0 0 0 0,1 0 0 0 0,0 1 0 0 0,0-1-1 0 0,0 0 1 0 0,0 0 0 0 0,1 0 0 0 0,-1 1 0 0 0,1-1 0 0 0,1-4-1 0 0,30 3 3326 0 0,42-24 230 0 0,-24 12-2209 0 0,82-13 0 0 0,-85 18-1122 0 0,-30 7-181 0 0,0 0-1 0 0,22-1 1 0 0,2 5 190 0 0,77 8 0 0 0,-19 1-149 0 0,-56-5 207 0 0,74 17 0 0 0,-4-1 85 0 0,-29-15-276 0 0,-13-1-116 0 0,-53-4-172 0 0,-1 0 0 0 0,29-3 0 0 0,13-2 64 0 0,5 3-85 0 0,-30 0 19 0 0,40 4-1 0 0,-48-1-25 0 0,46-4 0 0 0,-7 0 6 0 0,56 7 100 0 0,-63-1-70 0 0,99-7 0 0 0,-114-1-95 0 0,34-4 107 0 0,120 1 1 0 0,-91 9 28 0 0,116-13-1 0 0,-216 11-124 0 0,356-22 447 0 0,-193 10-363 0 0,-56 2 1 0 0,137-11 48 0 0,-86 24-54 0 0,-60 1-42 0 0,46-8-4 0 0,-83 0 6 0 0,125 9-1 0 0,-87 1-24 0 0,-52-4 24 0 0,192-9 26 0 0,-1-1 180 0 0,49 15-186 0 0,-57 5 0 0 0,-32 10 64 0 0,-102-6-128 0 0,-68-8 0 0 0,1-2 0 0 0,40 1 0 0 0,-48-5 0 0 0,0 1 0 0 0,49 10 0 0 0,51 22 0 0 0,-98-26 13 0 0,1 0 0 0 0,0-2 0 0 0,0-2-1 0 0,49 3 1 0 0,26-4 105 0 0,59-2 116 0 0,46-20-170 0 0,-146 15-29 0 0,122 9-1 0 0,-177-4-39 0 0,23 1 5 0 0,90 2 0 0 0,-109-4 0 0 0,-1 0 0 0 0,16 3 0 0 0,-15-1 0 0 0,0-1 0 0 0,14-1 0 0 0,39 0 0 0 0,-37 0 0 0 0,36-3 0 0 0,-23-2 0 0 0,0 2 0 0 0,57 2 0 0 0,-88 2 0 0 0,15 1 0 0 0,0-1 0 0 0,26-3 0 0 0,-11 4 0 0 0,-26-3 0 0 0,1 1 0 0 0,0 1 0 0 0,-1 0 0 0 0,19 4 0 0 0,-2 0 0 0 0,-15-3 4 0 0,-8 0 4 0 0,1-1 1 0 0,0 0 0 0 0,0 0-1 0 0,0-1 1 0 0,0 0-1 0 0,14-3 1 0 0,-12 1-9 0 0,1 0 0 0 0,17 0 0 0 0,-1 0 0 0 0,48 0 0 0 0,-50 3 0 0 0,58-11 0 0 0,-69 11 0 0 0,9 0 0 0 0,-9-3 0 0 0,27 0 0 0 0,18-4 0 0 0,-59 6 3 0 0,2-2 42 0 0,3-5-29 0 0,7-4-16 0 0,-12 11 0 0 0,-1-1 0 0 0,0 1 0 0 0,0-1 0 0 0,0 1 0 0 0,0-1 0 0 0,0 0 0 0 0,0 0 0 0 0,0 0 0 0 0,0 0 0 0 0,0 1 0 0 0,0-1 0 0 0,0 0 0 0 0,-1 0 0 0 0,1-1 0 0 0,0 1 0 0 0,-1 0 0 0 0,1 0 0 0 0,0-2 0 0 0,3-9 17 0 0,-3 9-12 0 0,0 0 0 0 0,0 1 1 0 0,0-1-1 0 0,-1 0 0 0 0,1 0 0 0 0,-1 1 1 0 0,0-1-1 0 0,1-3 0 0 0,4-37 97 0 0,-3 37-79 0 0,-1 0 0 0 0,0 0 0 0 0,0 0 0 0 0,0 0 0 0 0,-1 0 0 0 0,0 0 0 0 0,0 0 0 0 0,-3-10 0 0 0,1 2-11 0 0,-3-8-13 0 0,4 20 10 0 0,0-1 0 0 0,0 1 1 0 0,0-1-1 0 0,1 1 0 0 0,-1 0 0 0 0,1-1 0 0 0,0 1 0 0 0,0-1 0 0 0,0 1 1 0 0,0-1-1 0 0,0 0 0 0 0,0 1 0 0 0,1 0 0 0 0,-1-1 0 0 0,1 1 0 0 0,0-1 1 0 0,-1 1-1 0 0,1 0 0 0 0,0-1 0 0 0,2-1 0 0 0,-2 0 4 0 0,0 0 1 0 0,0 1-1 0 0,0-1 1 0 0,-1 0-1 0 0,1 0 0 0 0,-1 0 1 0 0,0 0-1 0 0,0 1 0 0 0,0-1 1 0 0,-1 0-1 0 0,0-4 0 0 0,-1-3 62 0 0,0 1 0 0 0,-8-19-1 0 0,-1 9-57 0 0,9 17-13 0 0,0 1 0 0 0,1 0 0 0 0,-1-1 0 0 0,1 1 0 0 0,0-1-1 0 0,0 1 1 0 0,0-1 0 0 0,0 0 0 0 0,0 1 0 0 0,1-1 0 0 0,-2-5 0 0 0,2 7-2 0 0,0 0 0 0 0,0 1 0 0 0,0-1 0 0 0,0 0 0 0 0,0 0 0 0 0,0 0 0 0 0,0 0 0 0 0,-1 1 0 0 0,1-1 0 0 0,0 0 0 0 0,-1 0 0 0 0,1 1 0 0 0,-1-1 0 0 0,1 0 0 0 0,-1-1 5 0 0,0 1 0 0 0,0 0 0 0 0,1 0 1 0 0,-1 0-1 0 0,1-1 0 0 0,-1 1 0 0 0,1 0 0 0 0,0-1 0 0 0,-1 1 0 0 0,1 0 0 0 0,0-1 0 0 0,0 1 0 0 0,0-1 0 0 0,0 0 0 0 0,0 1-7 0 0,0 1 0 0 0,0 0 0 0 0,0 0 0 0 0,0 0 0 0 0,0 0 0 0 0,0 0 0 0 0,1 0 0 0 0,-1 0 0 0 0,0 0 0 0 0,0-1 0 0 0,0 1 0 0 0,0 0 0 0 0,0 0 0 0 0,0 0 0 0 0,0 0 0 0 0,0 0 0 0 0,1 0 0 0 0,-1 0 0 0 0,0 0 0 0 0,0 0 0 0 0,0 0 0 0 0,0 0 0 0 0,0 0 0 0 0,0 0 0 0 0,0 0 0 0 0,1 0 0 0 0,-1 0 0 0 0,0 0 0 0 0,0 0 0 0 0,0 0 0 0 0,0 0 0 0 0,0 0 0 0 0,1 0 0 0 0,-1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0 0 0 0,0 0 0 0 0,0 0 0 0 0,0 0 0 0 0,0 1 0 0 0,0-1 0 0 0,2 1 0 0 0,-1 0 0 0 0,0 0 0 0 0,0 0 0 0 0,0 1 0 0 0,0-1 0 0 0,0 1 0 0 0,-1-1 0 0 0,1 0 0 0 0,0 1 0 0 0,-1-1 0 0 0,1 1 0 0 0,-1 0 0 0 0,1-1 0 0 0,-1 1 0 0 0,0-1 0 0 0,1 1 0 0 0,-1 1 0 0 0,4-11 105 0 0,-3 7-97 0 0,0 0 1 0 0,-1 1 0 0 0,1-1 0 0 0,-1 0 0 0 0,1 0-1 0 0,-1 1 1 0 0,1-1 0 0 0,-1 0 0 0 0,1 0 0 0 0,-1 0-1 0 0,0 0 1 0 0,0 1 0 0 0,1-1 0 0 0,-1 0 0 0 0,0-1-1 0 0,0 1-3 0 0,0-13 107 0 0,0 0 1 0 0,-1 1 0 0 0,-5-28-1 0 0,5 34-89 0 0,0-1-1 0 0,0 1 1 0 0,1 0-1 0 0,-1 0 1 0 0,2-1-1 0 0,-1 1 0 0 0,3-8 1 0 0,0-25 49 0 0,-3 31-51 0 0,-2-1 0 0 0,1 0 1 0 0,-1 1-1 0 0,0-1 0 0 0,-5-9 0 0 0,4 9 1 0 0,0 1-1 0 0,1-1 1 0 0,0 1-1 0 0,0-1 1 0 0,0-11-1 0 0,1 7-6 0 0,0 1-1 0 0,-1 0 1 0 0,-5-18 0 0 0,3 15 14 0 0,-3-26 0 0 0,4 16 6 0 0,0 0 0 0 0,-2 0-1 0 0,-14-43 1 0 0,13 46-35 0 0,1 0 0 0 0,-4-46 0 0 0,7 48 0 0 0,-1 6 9 0 0,-1 0 0 0 0,-1-1-1 0 0,0 1 1 0 0,-1 0 0 0 0,0 1-1 0 0,-10-15 1 0 0,8 12-6 0 0,-5-17 16 0 0,12 29-15 0 0,0 1 0 0 0,-1-1 0 0 0,0 0 0 0 0,0 0 1 0 0,-1 1-1 0 0,1-1 0 0 0,-1 1 0 0 0,0-1 0 0 0,0 1 0 0 0,-4-4 0 0 0,-2-1-4 0 0,-1 0 0 0 0,0 0 0 0 0,0 1 0 0 0,-1 0 0 0 0,0 1 0 0 0,-1 1 0 0 0,0-1 0 0 0,-23-8 0 0 0,-19-1 0 0 0,-77-14 0 0 0,123 29 0 0 0,-217-51 0 0 0,183 45 32 0 0,-81-3 0 0 0,118 10-32 0 0,-238-9 0 0 0,-81 4 64 0 0,183 3-64 0 0,-84 1 0 0 0,96 8 17 0 0,-127-1 30 0 0,110-3-47 0 0,37 0 0 0 0,-128 2 0 0 0,214-5 0 0 0,-342 9 0 0 0,147 1 0 0 0,134-7 0 0 0,-56-3 0 0 0,21-1 0 0 0,-130 3 0 0 0,-77-10 0 0 0,179 1 0 0 0,-89 10 0 0 0,186-1 0 0 0,-69 4 0 0 0,-129 21 0 0 0,72-7 0 0 0,-104-3 0 0 0,266-17 0 0 0,-169 1 48 0 0,97-1-32 0 0,-41-7-16 0 0,2 1 0 0 0,76 5 0 0 0,0 0 0 0 0,0 2 0 0 0,-67 11 0 0 0,-79 14 0 0 0,152-21 0 0 0,0-2 0 0 0,-64-4 0 0 0,31-1 0 0 0,-168 2 0 0 0,189 3 0 0 0,-61 10 0 0 0,35-3 0 0 0,-47 8 0 0 0,-53 3 0 0 0,135-17 0 0 0,-1 1 0 0 0,-54 14 0 0 0,99-18 0 0 0,-18 4 0 0 0,1-1 0 0 0,-1 0 0 0 0,-33 1 0 0 0,-2 1 11 0 0,-21-1 42 0 0,2 6-53 0 0,-84-15 0 0 0,140 3 0 0 0,1-1 0 0 0,-24-5 0 0 0,24 4 0 0 0,0 0 0 0 0,-25-1 0 0 0,37 5 0 0 0,0-1 0 0 0,1 1 0 0 0,-1 0 0 0 0,0 1 0 0 0,1-1 0 0 0,-1 1 0 0 0,1 0 0 0 0,0 0 0 0 0,0 0 0 0 0,0 0 0 0 0,-7 5 0 0 0,-1 1 0 0 0,8-4 0 0 0,-1 1 0 0 0,0 0 0 0 0,1 0 0 0 0,0 0 0 0 0,0 0 0 0 0,0 1 0 0 0,1-1 0 0 0,0 1 0 0 0,-3 7 0 0 0,5-11 0 0 0,-3 7 0 0 0,1-1 0 0 0,0 1 0 0 0,0 0 0 0 0,1 0 0 0 0,0 0 0 0 0,0 0 0 0 0,1 11 0 0 0,2 66 0 0 0,1-31 0 0 0,-1-15 0 0 0,0-16 0 0 0,-1 1 0 0 0,-2-1 0 0 0,-5 37 0 0 0,4-43 0 0 0,1 1 0 0 0,1 0 0 0 0,1 24 0 0 0,1-14 0 0 0,-1-23 0 0 0,1 0 0 0 0,0-1 0 0 0,0 1 0 0 0,1-1 0 0 0,2 8 0 0 0,4 15 0 0 0,-4 2 0 0 0,-4-21 0 0 0,1-1 0 0 0,0 1 0 0 0,5 15 0 0 0,-1-8 0 0 0,-1 0 0 0 0,0 0 0 0 0,-1 1 0 0 0,0 0 0 0 0,-2-1 0 0 0,0 1 0 0 0,-1 0 0 0 0,-2 23 0 0 0,1-25 0 0 0,1 0 0 0 0,1-1 0 0 0,0 1 0 0 0,1 0 0 0 0,7 24 0 0 0,-4-13 0 0 0,-6 0 0 0 0,0-4 0 0 0,2-9 0 0 0,1 0 0 0 0,1-1 0 0 0,0 0 0 0 0,1 1 0 0 0,1-2 0 0 0,-1 1 0 0 0,2 0 0 0 0,10 16 0 0 0,-7-16 0 0 0,-7-10 0 0 0,0 0 0 0 0,0 1 0 0 0,0-1 0 0 0,0 0 0 0 0,-1 1 0 0 0,1-1 0 0 0,-1 1 0 0 0,0 0 0 0 0,0-1 0 0 0,0 1 0 0 0,0 0 0 0 0,0 0 0 0 0,0 5 0 0 0,-1-7 11 0 0,-11-12 181 0 0,0 2-152 0 0,9 7-35 0 0,0 0 0 0 0,0 0 0 0 0,-1 0 0 0 0,1 0 0 0 0,-1 0 0 0 0,1 1 0 0 0,-1-1 0 0 0,0 1 0 0 0,0-1 0 0 0,1 1 0 0 0,-1 0 0 0 0,0 1 0 0 0,-6-2 0 0 0,7 3-139 0 0,0 0-1 0 0,0 1 0 0 0,0-1 1 0 0,0 1-1 0 0,0-1 1 0 0,1 1-1 0 0,-1 0 0 0 0,1 0 1 0 0,-1 0-1 0 0,1 0 0 0 0,0 0 1 0 0,0 0-1 0 0,-2 4 0 0 0,1-2-188 0 0,-10 17-1427 0 0,1 5-413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0:58.457"/>
    </inkml:context>
    <inkml:brush xml:id="br0">
      <inkml:brushProperty name="width" value="0.1" units="cm"/>
      <inkml:brushProperty name="height" value="0.1" units="cm"/>
      <inkml:brushProperty name="color" value="#66CC00"/>
    </inkml:brush>
  </inkml:definitions>
  <inkml:trace contextRef="#ctx0" brushRef="#br0">987 1689 143 0 0,'6'-24'27'0'0,"-6"21"17"0"0,-1-9 473 0 0,1 12-475 0 0,0 0 0 0 0,0 0 0 0 0,0-1 0 0 0,0 1-1 0 0,0 0 1 0 0,0 0 0 0 0,0 0 0 0 0,0-1 0 0 0,0 1 0 0 0,-1 0 0 0 0,1 0 0 0 0,0 0 0 0 0,0-1 0 0 0,0 1 0 0 0,0 0 0 0 0,0 0 0 0 0,0 0 0 0 0,-1 0 0 0 0,1 0 0 0 0,0-1 0 0 0,0 1 0 0 0,0 0 0 0 0,-1 0 0 0 0,1 0 0 0 0,0 0 0 0 0,0 0 0 0 0,0 0 0 0 0,-1 0 0 0 0,1 0 0 0 0,0 0 0 0 0,0 0 0 0 0,0 0 0 0 0,-1 0 0 0 0,1 0 0 0 0,0 0 0 0 0,0 0 0 0 0,0 0 0 0 0,-1 0 0 0 0,1 0 0 0 0,0 0 0 0 0,0 0-1 0 0,-1 0 1 0 0,-4 0 55 0 0,-1-1 0 0 0,1 1 0 0 0,-1-1-1 0 0,1 0 1 0 0,-1-1 0 0 0,1 1 0 0 0,0-1-1 0 0,-6-3 1 0 0,5 3 119 0 0,0 0-1 0 0,0 0 0 0 0,0 0 1 0 0,0 0-1 0 0,-1 1 0 0 0,1 0 1 0 0,-1 1-1 0 0,1 0 1 0 0,-1 0-1 0 0,-11 1 0 0 0,11 0-39 0 0,-1-1 0 0 0,1 0 0 0 0,0-1-1 0 0,-1 0 1 0 0,1 0 0 0 0,0 0-1 0 0,-13-5 1 0 0,6 2 328 0 0,-3 0 259 0 0,13 2-601 0 0,-1 1 1 0 0,1-1 0 0 0,-1 1 0 0 0,1 0 0 0 0,-1 1 0 0 0,1-1 0 0 0,-1 1 0 0 0,0 0-1 0 0,1 0 1 0 0,-1 1 0 0 0,-8 1 0 0 0,8-1-64 0 0,0-1 0 0 0,0 1 0 0 0,0-1 0 0 0,1 0 0 0 0,-10-1 0 0 0,-16 1 856 0 0,25 1-770 0 0,3-1-32 0 0,-1 0 0 0 0,1 1-1 0 0,0-1 1 0 0,-1 1 0 0 0,1-1 0 0 0,0 1 0 0 0,-1 0 0 0 0,1 0-1 0 0,0 0 1 0 0,0 0 0 0 0,0 0 0 0 0,0 0 0 0 0,0 1-1 0 0,0-1 1 0 0,0 1 0 0 0,-3 3 0 0 0,5-5-95 0 0,0 0 0 0 0,0 0 0 0 0,-1 0 0 0 0,1 1 0 0 0,0-1 0 0 0,0 0 0 0 0,0 0 0 0 0,0 1 0 0 0,0-1 0 0 0,0 0 1 0 0,-1 0-1 0 0,1 1 0 0 0,0-1 0 0 0,0 0 0 0 0,0 1 0 0 0,0-1 0 0 0,0 0 0 0 0,0 0 0 0 0,0 1 0 0 0,0-1 0 0 0,0 0 0 0 0,0 1 0 0 0,0-1 0 0 0,0 0 0 0 0,0 0 0 0 0,1 1 0 0 0,-1-1 0 0 0,0 0 1 0 0,0 0-1 0 0,0 1 0 0 0,0-1 0 0 0,0 0 0 0 0,1 0 0 0 0,-1 1 0 0 0,0-1 0 0 0,0 0 0 0 0,1 0 0 0 0,13 10 657 0 0,-10-8-670 0 0,0 0-1 0 0,0-1 1 0 0,1 0-1 0 0,-1 1 1 0 0,0-1 0 0 0,6 0-1 0 0,13-2 568 0 0,1-2 0 0 0,42-9 0 0 0,6-2 271 0 0,210-14 1054 0 0,-233 24-1784 0 0,-22 2 18 0 0,-1 0-1 0 0,28 3 0 0 0,39 1 134 0 0,-69-2-139 0 0,1 0 0 0 0,25-4 0 0 0,25-1 257 0 0,-13 3-334 0 0,38 1 2042 0 0,-51 3-3242 0 0,-27-2 1006 0 0,31 4 0 0 0,91 13 404 0 0,-64-17-139 0 0,-9 0-43 0 0,-14 2-73 0 0,34 3 42 0 0,-75-4-23 0 0,1 0 0 0 0,30-4 1 0 0,1 1 22 0 0,-42 2-74 0 0,11-1 28 0 0,-1 2 0 0 0,30 4 0 0 0,-29-1 8 0 0,-7-2-40 0 0,0 0 0 0 0,0 0 0 0 0,11-1 0 0 0,-21-1 10 0 0,1-1 0 0 0,0 1-1 0 0,0-1 1 0 0,0 1 0 0 0,0-1 0 0 0,-1 0 0 0 0,1 1 0 0 0,0-1 0 0 0,-1 0-1 0 0,1 0 1 0 0,0 0 0 0 0,-1 0 0 0 0,1 1 0 0 0,-1-1 0 0 0,1 0 0 0 0,-1 0 0 0 0,0 0-1 0 0,1 0 1 0 0,-1 0 0 0 0,0 0 0 0 0,0 0 0 0 0,0 0 0 0 0,1 0 0 0 0,-1-1 0 0 0,3-29 366 0 0,-3 13-313 0 0,1 12-30 0 0,-1-1 1 0 0,0 1-1 0 0,0 0 1 0 0,-3-11-1 0 0,-45-153 232 0 0,37 141-232 0 0,1 4 14 0 0,-6-27 1 0 0,14 42-41 0 0,1 1 1 0 0,-1-1 0 0 0,1 1 0 0 0,1-1-1 0 0,0 0 1 0 0,2-15 0 0 0,2 0 30 0 0,-2 0-1 0 0,0 0 1 0 0,-1 0-1 0 0,-2-1 1 0 0,-1 1 0 0 0,-6-31-1 0 0,3 27 38 0 0,1 0 0 0 0,1-39-1 0 0,0 11 6 0 0,-2-1-20 0 0,-3-70-17 0 0,7 100-8 0 0,-1 1 0 0 0,-2 0-1 0 0,0-1 1 0 0,-11-29-1 0 0,5 26-35 0 0,-23-46 0 0 0,17 42-7 0 0,15 33 1 0 0,-2-6 0 0 0,0 0 0 0 0,-1 0 0 0 0,0 1 0 0 0,0-1 0 0 0,-1 1 0 0 0,0 0 0 0 0,0 1 0 0 0,-1-1 0 0 0,-8-7 0 0 0,7 7 0 0 0,-1 1 0 0 0,0 1 0 0 0,0-1 0 0 0,-1 2 0 0 0,1-1 0 0 0,-1 1 0 0 0,0 0 0 0 0,-14-3 0 0 0,-124-33 0 0 0,103 29 0 0 0,-25-6 0 0 0,-99-24 0 0 0,122 33 0 0 0,-81-5 0 0 0,-296 26 0 0 0,212-7 0 0 0,195-7 0 0 0,-69-3 0 0 0,-138 12 0 0 0,154 0 0 0 0,-139 21 0 0 0,180-24 0 0 0,0 2 0 0 0,1 1 0 0 0,0 1 0 0 0,-26 12 0 0 0,49-18 0 0 0,1-1 0 0 0,0 0 0 0 0,-1 1 0 0 0,1-1 0 0 0,0 1 0 0 0,0 0 0 0 0,1 0 0 0 0,-1 0 0 0 0,1 0 0 0 0,-1 0 0 0 0,1 1 0 0 0,0-1 0 0 0,0 1 0 0 0,1 0 0 0 0,-1 0 0 0 0,1-1 0 0 0,-1 1 0 0 0,0 7 0 0 0,-1 6 0 0 0,1 1 0 0 0,0 0 0 0 0,1 18 0 0 0,0-1 0 0 0,-3 47-20 0 0,-5 54-24 0 0,7-112 44 0 0,-9 137 0 0 0,11-137 0 0 0,1 0 0 0 0,2 0 0 0 0,0-1 0 0 0,12 44 0 0 0,-9-48 0 0 0,-1 0 0 0 0,-1 1 0 0 0,-1-1 0 0 0,2 38 0 0 0,-5-51 0 0 0,1 1 0 0 0,0-1 0 0 0,2 11 0 0 0,3 16 0 0 0,-7-29-4 0 0,0 0 0 0 0,-1-1 0 0 0,1 1 0 0 0,-1-1 0 0 0,1 1 0 0 0,-1-1 0 0 0,0 0 0 0 0,-4 5 0 0 0,-3 5-37 0 0,-53 85-1538 0 0,17-35-2224 0 0,16-24-4890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1:17.016"/>
    </inkml:context>
    <inkml:brush xml:id="br0">
      <inkml:brushProperty name="width" value="0.1" units="cm"/>
      <inkml:brushProperty name="height" value="0.1" units="cm"/>
      <inkml:brushProperty name="color" value="#66CC00"/>
    </inkml:brush>
  </inkml:definitions>
  <inkml:trace contextRef="#ctx0" brushRef="#br0">2853 1522 2879 0 0,'33'-30'1296'0'0,"-29"24"-218"0"0,0 0-1 0 0,-1-1 0 0 0,3-9 1155 0 0,-2 20-1792 0 0,-4-4-407 0 0,0 1 1 0 0,0-1-1 0 0,1 1 1 0 0,-1-1-1 0 0,0 1 0 0 0,0-1 1 0 0,1 0-1 0 0,-1 1 1 0 0,1-1-1 0 0,-1 0 0 0 0,0 1 1 0 0,1-1-1 0 0,-1 0 1 0 0,0 1-1 0 0,1-1 0 0 0,-1 0 1 0 0,1 0-1 0 0,-1 0 1 0 0,1 1-1 0 0,-1-1 0 0 0,1 0 1 0 0,-1 0-1 0 0,1 0 1 0 0,-1 0-1 0 0,1 0 1 0 0,-1 0-1 0 0,1 0 0 0 0,-1 0 1 0 0,1 0-1 0 0,-1 0 1 0 0,1 0-1 0 0,-1 0 0 0 0,1 0 1 0 0,-1 0-1 0 0,1-1 1 0 0,-1 1-1 0 0,1 0 0 0 0,-1 0 1 0 0,1-1-1 0 0,6-3 798 0 0,-13 6 71 0 0,-16 2-11 0 0,-5-5 138 0 0,-39-7-1 0 0,6 1-103 0 0,12 5-543 0 0,-64 6 1 0 0,77-1-162 0 0,-127 13 666 0 0,49 1-474 0 0,-76-4 821 0 0,162-12-996 0 0,16 0-167 0 0,-1-1 0 0 0,1 0 1 0 0,-1-1-1 0 0,1 0 1 0 0,-15-4-1 0 0,3 0 117 0 0,0 1-1 0 0,-1 1 0 0 0,-38 0 1 0 0,13 1-42 0 0,-16 0-55 0 0,-16 4 38 0 0,-6 5 88 0 0,27-1-121 0 0,-13 2-85 0 0,-33 0 165 0 0,18-15 100 0 0,-1 0-61 0 0,62 8-165 0 0,-45 9 0 0 0,24-3-9 0 0,31-6-31 0 0,-1-1-1 0 0,-31-3 1 0 0,-6 0 85 0 0,12-1-8 0 0,34 3-68 0 0,-1 0 1 0 0,1 0 0 0 0,-1 1-1 0 0,1 0 1 0 0,-10 2-1 0 0,-93 15 45 0 0,91-13-64 0 0,-32-1 0 0 0,-14 2 0 0 0,49-3 29 0 0,0 0 1 0 0,-1-2-1 0 0,-33-3 0 0 0,48 3 17 0 0,0-1-1 0 0,0-1 0 0 0,0 1 0 0 0,0-1 0 0 0,1 1 1 0 0,-1-1-1 0 0,1 0 0 0 0,-1-1 0 0 0,1 1 0 0 0,0 0 1 0 0,-4-4-1 0 0,4 3-7 0 0,0 0 0 0 0,0 1 0 0 0,0 0 0 0 0,-1-1 1 0 0,1 1-1 0 0,-1 0 0 0 0,1 1 0 0 0,-1-1 0 0 0,0 1 0 0 0,0-1 0 0 0,-5 0 0 0 0,4 1 171 0 0,0 0 0 0 0,0 0 0 0 0,0-1-1 0 0,1 0 1 0 0,-1 0 0 0 0,1 0 0 0 0,-1 0-1 0 0,1-1 1 0 0,-6-4 0 0 0,-16-17-1678 0 0,20 15 1559 0 0,1 0-1 0 0,1 0 0 0 0,-1 0 1 0 0,2-1-1 0 0,-1 1 1 0 0,-3-18-1 0 0,5 20-59 0 0,-4-23 169 0 0,4 19-133 0 0,0 1-1 0 0,-6-17 0 0 0,-3-1 112 0 0,-13-52 1 0 0,21 66-119 0 0,0-1 1 0 0,2 1-1 0 0,0 0 1 0 0,0 0-1 0 0,4-29 1 0 0,-2 26-30 0 0,0-1 1 0 0,-1 1-1 0 0,-1-1 1 0 0,-5-30-1 0 0,-21-68 180 0 0,9 67-119 0 0,14 39-78 0 0,0-1-1 0 0,0 1 0 0 0,1-1 1 0 0,0 0-1 0 0,1 0 1 0 0,0 0-1 0 0,1 0 1 0 0,0-14-1 0 0,14-71 151 0 0,1 0-9 0 0,-13 75-140 0 0,-1 0 0 0 0,-2 0 0 0 0,0-1 0 0 0,-1 2 0 0 0,-1-1 0 0 0,0 0-1 0 0,-2 1 1 0 0,-1 0 0 0 0,-16-35 0 0 0,17 43-3 0 0,1 0-1 0 0,0-1 1 0 0,1 0 0 0 0,0 0-1 0 0,-2-17 1 0 0,5 24-7 0 0,1 1 0 0 0,0 0-1 0 0,0 0 1 0 0,0 0 0 0 0,0-1 0 0 0,1 1-1 0 0,0 0 1 0 0,0 0 0 0 0,1 0 0 0 0,-1 0-1 0 0,1 0 1 0 0,0 0 0 0 0,0 1 0 0 0,1-1 0 0 0,-1 1-1 0 0,7-8 1 0 0,19-16-4 0 0,-27 27 0 0 0,0 0 0 0 0,0 0 0 0 0,0 1 0 0 0,1-1 0 0 0,-1 0 0 0 0,1 1 0 0 0,-1-1 0 0 0,0 1 0 0 0,1-1 0 0 0,-1 1 0 0 0,1 0 0 0 0,-1 0 0 0 0,1 0 0 0 0,-1 0 0 0 0,1 0 0 0 0,-1 0 0 0 0,1 0 0 0 0,-1 0 0 0 0,2 1 0 0 0,31 5 0 0 0,-15-3 0 0 0,0 0 0 0 0,0-1 0 0 0,1-1 0 0 0,-1-1 0 0 0,22-3 0 0 0,16 1 0 0 0,137 8 0 0 0,-139-3 0 0 0,91-2 0 0 0,-73-2 0 0 0,85 11 0 0 0,74 13 0 0 0,124-9 0 0 0,-264-13 0 0 0,0 4 0 0 0,130 24 0 0 0,-171-19 0 0 0,0-1 0 0 0,1-3 0 0 0,0-2 0 0 0,57-3 0 0 0,60-7 0 0 0,14 4 0 0 0,-75-5 0 0 0,-49 6 0 0 0,78-10 0 0 0,69-28 0 0 0,-155 29 0 0 0,-31 5 0 0 0,29-3 0 0 0,-43 7 0 0 0,-1 1 0 0 0,1 0 0 0 0,0 0 0 0 0,0 1 0 0 0,-1-1 0 0 0,1 1 0 0 0,0 0 0 0 0,-1 1 0 0 0,10 3 0 0 0,-10-2 0 0 0,1 1 0 0 0,0-1 0 0 0,-1 1 0 0 0,1 1 0 0 0,-1-1 0 0 0,0 1 0 0 0,0 0 0 0 0,-1 0 0 0 0,0 0 0 0 0,0 0 0 0 0,0 1 0 0 0,0 0 0 0 0,3 7 0 0 0,3 9 0 0 0,-1 0 0 0 0,9 32 0 0 0,-4-2-11 0 0,12 81-1 0 0,-6 58-23 0 0,-11-104 29 0 0,-7-41 6 0 0,-2 0 0 0 0,-9 78 0 0 0,7-97 0 0 0,0 105-390 0 0,3-94 69 0 0,-1-1 0 0 0,-9 63 0 0 0,-52 159-4840 0 0,46-207 3643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2:11.083"/>
    </inkml:context>
    <inkml:brush xml:id="br0">
      <inkml:brushProperty name="width" value="0.1" units="cm"/>
      <inkml:brushProperty name="height" value="0.1" units="cm"/>
      <inkml:brushProperty name="color" value="#66CC00"/>
    </inkml:brush>
  </inkml:definitions>
  <inkml:trace contextRef="#ctx0" brushRef="#br0">111 1484 4431 0 0,'2'-9'480'0'0,"-2"7"-325"0"0,-1 0-1 0 0,2 0 1 0 0,-1 0-1 0 0,0 0 1 0 0,0 0-1 0 0,1 0 1 0 0,-1 1 0 0 0,1-1-1 0 0,-1 0 1 0 0,2-3-1 0 0,26 29 4296 0 0,-27-20-4245 0 0,1 0 0 0 0,-1 0 1 0 0,1 0-1 0 0,-1 0 1 0 0,0 0-1 0 0,0 0 1 0 0,-1 0-1 0 0,0 0 0 0 0,1 5 1 0 0,-1-4-60 0 0,0-1 1 0 0,1 1-1 0 0,-1 0 1 0 0,1-1 0 0 0,0 1-1 0 0,1 0 1 0 0,1 4-1 0 0,-1-7 33 0 0,0-1-1 0 0,0 0 1 0 0,0 0-1 0 0,-1 0 1 0 0,1 0-1 0 0,0 0 1 0 0,0-1-1 0 0,1 1 1 0 0,-1 0 0 0 0,0-1-1 0 0,0 1 1 0 0,0-1-1 0 0,0 0 1 0 0,0 0-1 0 0,0 0 1 0 0,4 0-1 0 0,16 2 625 0 0,-21-1-783 0 0,9 3 125 0 0,0-1 0 0 0,0 0 0 0 0,0 0 0 0 0,1-1-1 0 0,-1-1 1 0 0,1 0 0 0 0,-1 0 0 0 0,13-1 0 0 0,-2-2 175 0 0,0 1 1 0 0,1 1-1 0 0,-1 1 1 0 0,0 1-1 0 0,0 0 1 0 0,37 11 0 0 0,105 26 169 0 0,-145-37-328 0 0,-1-1-1 0 0,20-1 1 0 0,-18 0-31 0 0,2-1 59 0 0,0-1 1 0 0,21-5-1 0 0,-21 3-9 0 0,0 1 0 0 0,22 0 1 0 0,15 4-47 0 0,56-2 336 0 0,-49-2-171 0 0,0 3 0 0 0,87 11-1 0 0,26 16-79 0 0,-158-23-189 0 0,-15-3-17 0 0,1 0 0 0 0,-1 0 0 0 0,0 0 0 0 0,1-1-1 0 0,-1 0 1 0 0,7 0 0 0 0,15-3-2 0 0,-21 3 7 0 0,0 0 0 0 0,1-1 0 0 0,-1 1 0 0 0,0-2 0 0 0,0 1 0 0 0,0-1 0 0 0,0 0 0 0 0,0 0 0 0 0,0 0 0 0 0,5-4 0 0 0,-2 0 78 0 0,-1 0-1 0 0,0 0 1 0 0,0-1-1 0 0,-1-1 0 0 0,0 1 1 0 0,10-14-1 0 0,3-7 155 0 0,23-44-1 0 0,-30 45-154 0 0,0 0 0 0 0,-2-1 0 0 0,-1 0 0 0 0,-1-1 0 0 0,7-37 0 0 0,-13 34-75 0 0,-1-1-1 0 0,-1-1 1 0 0,-6-45 0 0 0,2 23 24 0 0,0 13-7 0 0,-1 0 0 0 0,-2 1-1 0 0,-12-44 1 0 0,-20-40 35 0 0,17 61-16 0 0,-13-72 1 0 0,29 108-58 0 0,1 4 0 0 0,-7-27 0 0 0,8 43 0 0 0,-1 0 0 0 0,1 1 0 0 0,-1-1 0 0 0,0 1 0 0 0,-1-1 0 0 0,-8-10 0 0 0,-54-59 0 0 0,58 69 0 0 0,-1-1 0 0 0,-1 2 0 0 0,0-1 0 0 0,0 2 0 0 0,-18-10 0 0 0,-42-20 12 0 0,19 9 14 0 0,-85-32 0 0 0,-54 5-26 0 0,160 49 0 0 0,0 1 0 0 0,-56 0 0 0 0,-65 10 0 0 0,121-4 0 0 0,-182 16 0 0 0,129-6 0 0 0,50-5 0 0 0,-58 1 0 0 0,59-7 0 0 0,1 2 0 0 0,-1 2 0 0 0,1 0 0 0 0,0 2 0 0 0,-51 17 0 0 0,75-20-1 0 0,0 1 0 0 0,0-1 0 0 0,1 1 0 0 0,-1 1 1 0 0,1 0-1 0 0,0 0 0 0 0,0 0 0 0 0,0 1 0 0 0,1 0 0 0 0,-11 13 0 0 0,10-10-2 0 0,0 1 1 0 0,1 0-1 0 0,1 0 0 0 0,0 0 0 0 0,0 0 1 0 0,1 1-1 0 0,-4 18 0 0 0,3-8 0 0 0,2 0-1 0 0,1 0 0 0 0,0 0 1 0 0,2 0-1 0 0,0 0 1 0 0,1 1-1 0 0,1-1 1 0 0,9 34-1 0 0,0-10 4 0 0,-4-23 0 0 0,-2 0 0 0 0,0 0 0 0 0,-2 0 0 0 0,1 26 0 0 0,8 84 0 0 0,-1-25 0 0 0,-4-12 0 0 0,1 21 0 0 0,-8-94 0 0 0,-1 1 0 0 0,-1-1 0 0 0,-6 29 0 0 0,-13 71 0 0 0,19-114 0 0 0,1-4 0 0 0,-1 1 0 0 0,1 0 0 0 0,0 0 0 0 0,0 0 0 0 0,1-1 0 0 0,-1 1 0 0 0,1 0 0 0 0,0 0 0 0 0,1 0 0 0 0,-1 0 0 0 0,2 7 0 0 0,0-9-1 0 0,2 19 14 0 0,-13-27 210 0 0,5 4-194 0 0,1 4-335 0 0,1 0 0 0 0,0 0 0 0 0,0 1 0 0 0,0-1 0 0 0,1 1 0 0 0,-3 6-1 0 0,-1 2-1489 0 0,-2 5-113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2:16.271"/>
    </inkml:context>
    <inkml:brush xml:id="br0">
      <inkml:brushProperty name="width" value="0.1" units="cm"/>
      <inkml:brushProperty name="height" value="0.1" units="cm"/>
      <inkml:brushProperty name="color" value="#66CC00"/>
    </inkml:brush>
  </inkml:definitions>
  <inkml:trace contextRef="#ctx0" brushRef="#br0">2436 1591 919 0 0,'1'0'265'0'0,"-1"1"0"0"0,1-1 0 0 0,0 1 0 0 0,0-1 0 0 0,0 1 0 0 0,0-1 0 0 0,0 1 0 0 0,0-1 0 0 0,0 0-1 0 0,0 0 1 0 0,0 1 0 0 0,0-1 0 0 0,0 0 0 0 0,2 0 0 0 0,10 2 4858 0 0,-5 5-5069 0 0,-8-6 42 0 0,0-1 1 0 0,1 0-1 0 0,-1 0 1 0 0,0 1-1 0 0,1-1 0 0 0,-1 0 1 0 0,0 1-1 0 0,0-1 0 0 0,0 0 1 0 0,1 1-1 0 0,-1-1 0 0 0,0 0 1 0 0,0 1-1 0 0,0-1 1 0 0,0 0-1 0 0,0 1 0 0 0,0-1 1 0 0,0 1-1 0 0,0-1 0 0 0,0 0 1 0 0,0 1-1 0 0,0-1 1 0 0,0 1-1 0 0,0-1 0 0 0,0 0 1 0 0,0 1-1 0 0,0 0 0 0 0,-10-2 1835 0 0,-15-11-15 0 0,20 9-1732 0 0,-1 0 0 0 0,1 1-1 0 0,-1-1 1 0 0,0 1 0 0 0,0 0 0 0 0,0 1-1 0 0,0-1 1 0 0,0 1 0 0 0,0 0 0 0 0,0 1-1 0 0,0-1 1 0 0,0 1 0 0 0,-1 1 0 0 0,1-1-1 0 0,0 1 1 0 0,0 0 0 0 0,-8 2 0 0 0,-11 4 13 0 0,0 1 0 0 0,-40 19 1 0 0,65-27-198 0 0,-45 20 402 0 0,-69 21 0 0 0,-64 3 366 0 0,147-39-576 0 0,0-2 0 0 0,-57-2-1 0 0,-25 2 290 0 0,-227 39 91 0 0,283-36-397 0 0,-60-2 1 0 0,26-1 8 0 0,52-3-33 0 0,-72-9 1 0 0,34 1 86 0 0,59 6-155 0 0,0-2 0 0 0,-1 0 0 0 0,-18-7-1 0 0,4 1-13 0 0,24 7-33 0 0,0-1 0 0 0,0 0 0 0 0,0 0 0 0 0,1-1 0 0 0,-16-12 0 0 0,16 10-1 0 0,-1 1 1 0 0,-1 1 0 0 0,1-1 0 0 0,-12-3 0 0 0,3 1 15 0 0,1-1 1 0 0,-1-1 0 0 0,-29-21-1 0 0,-20-12 148 0 0,44 30-114 0 0,0-2 1 0 0,1 0-1 0 0,1-1 0 0 0,0-1 1 0 0,-19-22-1 0 0,25 25-18 0 0,1-2-1 0 0,0 1 1 0 0,1-2 0 0 0,1 0-1 0 0,0 0 1 0 0,-10-24 0 0 0,16 30-50 0 0,-7-16 67 0 0,2 0 0 0 0,-11-33 0 0 0,11 19-57 0 0,-23-95 185 0 0,29 111-176 0 0,1 0 1 0 0,2 0-1 0 0,1-39 0 0 0,5-84 46 0 0,10-133 153 0 0,-8 244-204 0 0,12-43-1 0 0,-5 25-16 0 0,-7 38-14 0 0,0 1 0 0 0,1 0 0 0 0,0 0 0 0 0,1 1 0 0 0,1 0 0 0 0,1 0 0 0 0,0 1 0 0 0,14-16 0 0 0,-15 21 0 0 0,0 1 0 0 0,1 0 0 0 0,0 0 0 0 0,1 1 0 0 0,14-9 0 0 0,11-6 0 0 0,-25 15 0 0 0,0 0 0 0 0,0 0 0 0 0,1 1 0 0 0,0 1 0 0 0,0 0 0 0 0,0 0 0 0 0,1 2 0 0 0,-1-1 0 0 0,1 1 0 0 0,0 1 0 0 0,0 1 0 0 0,0 0 0 0 0,0 0 0 0 0,0 1 0 0 0,24 3 0 0 0,53 13 0 0 0,250 52 0 0 0,-241-45-15 0 0,-32-7-9 0 0,78 27-1 0 0,-73-19 25 0 0,124 24 0 0 0,-180-45 0 0 0,208 38 0 0 0,-202-38 0 0 0,47 8 0 0 0,114 5 0 0 0,-158-17 0 0 0,-17 0 0 0 0,0 0 0 0 0,0 1 0 0 0,0 1 0 0 0,9 1 0 0 0,59 5 0 0 0,-58-5 0 0 0,-6-2 0 0 0,-3 1 0 0 0,0-1 0 0 0,-1 1 0 0 0,1 0 0 0 0,0 1 0 0 0,-1 0 0 0 0,1 0 0 0 0,14 7 0 0 0,-18-6 0 0 0,1-1 0 0 0,0 1 0 0 0,0 0 0 0 0,0 1 0 0 0,-1 0 0 0 0,1 0 0 0 0,-1 0 0 0 0,0 0 0 0 0,7 8 0 0 0,9 11-17 0 0,-13-14 1 0 0,1 1 1 0 0,12 19-1 0 0,-11-10 16 0 0,-1 0 0 0 0,-1 1 0 0 0,-1 0 0 0 0,0 1 0 0 0,6 35 0 0 0,7 22 0 0 0,-10-43 0 0 0,10 60 0 0 0,-11-33 0 0 0,-4-32 0 0 0,3 52 0 0 0,-9-69 0 0 0,0 0 0 0 0,-1 0 0 0 0,-1 0 0 0 0,0 0 0 0 0,-6 14 0 0 0,3-8 0 0 0,-4 25 0 0 0,2-9 0 0 0,-20 57 0 0 0,9-32 0 0 0,10-18 0 0 0,7-33 0 0 0,1 1 0 0 0,-1-1 0 0 0,-1 0 0 0 0,0 0 0 0 0,-4 9 0 0 0,-11 13 0 0 0,12-18-40 0 0,-77 211-5499 0 0,72-190 3742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2:18.394"/>
    </inkml:context>
    <inkml:brush xml:id="br0">
      <inkml:brushProperty name="width" value="0.1" units="cm"/>
      <inkml:brushProperty name="height" value="0.1" units="cm"/>
      <inkml:brushProperty name="color" value="#66CC00"/>
    </inkml:brush>
  </inkml:definitions>
  <inkml:trace contextRef="#ctx0" brushRef="#br0">1382 116 455 0 0,'286'-3'1513'0'0,"-47"3"214"0"0,-230-1-1673 0 0,-4 2 117 0 0,-1-1-1 0 0,1-1 0 0 0,0 1 0 0 0,-1-1 0 0 0,6-1 0 0 0,-9 2-133 0 0,-1 0 0 0 0,1 0 0 0 0,-1 0-1 0 0,0-1 1 0 0,1 1 0 0 0,-1 0 0 0 0,0 0-1 0 0,1 0 1 0 0,-1-1 0 0 0,1 1 0 0 0,-1 0-1 0 0,0-1 1 0 0,0 1 0 0 0,1 0 0 0 0,-1-1-1 0 0,0 1 1 0 0,0 0 0 0 0,1-1 0 0 0,-1 1-1 0 0,0 0 1 0 0,0-1 0 0 0,0 1 0 0 0,1-1-1 0 0,-1 0 1 0 0,0 0 34 0 0,0 0 0 0 0,-1 0 0 0 0,1 1 0 0 0,0-1 0 0 0,0 0 0 0 0,-1 0-1 0 0,1 0 1 0 0,-1 0 0 0 0,1 0 0 0 0,0 0 0 0 0,-1 1 0 0 0,0-1 0 0 0,1 0 0 0 0,-1 0 0 0 0,-1-1-1 0 0,-3-3 95 0 0,0 1-1 0 0,0-1 1 0 0,-1 1-1 0 0,0 0 1 0 0,0 1-1 0 0,0-1 1 0 0,0 1-1 0 0,0 0 1 0 0,-1 1-1 0 0,0-1 0 0 0,-9-1 1 0 0,-5-1 29 0 0,0 2-1 0 0,-32-2 1 0 0,-9 3 9 0 0,-72 9-1 0 0,-62 15-73 0 0,65-5-28 0 0,-248 13-91 0 0,370-29-9 0 0,-81 6 33 0 0,76-5-28 0 0,-1 1 0 0 0,1 0 0 0 0,0 1-1 0 0,-14 6 1 0 0,28-10-6 0 0,0 0 0 0 0,0 0 0 0 0,-1 0 0 0 0,1 0 0 0 0,0 0 0 0 0,-1 0 0 0 0,1 0 0 0 0,0 0 0 0 0,0 0 0 0 0,-1 1 0 0 0,1-1 0 0 0,0 0 0 0 0,0 0 0 0 0,-1 0 0 0 0,1 0 0 0 0,0 0 0 0 0,0 1 0 0 0,-1-1 0 0 0,1 0 0 0 0,0 0 0 0 0,0 0 0 0 0,0 1 0 0 0,-1-1 0 0 0,1 0 0 0 0,0 0 0 0 0,0 1 0 0 0,0-1 0 0 0,0 0 0 0 0,0 0 0 0 0,0 1 0 0 0,-1-1 0 0 0,1 0 0 0 0,0 1 0 0 0,0-1 0 0 0,0 0 0 0 0,0 0 0 0 0,0 1 0 0 0,0-1 0 0 0,0 0 0 0 0,0 1 0 0 0,0-1 0 0 0,0 0 0 0 0,0 0 0 0 0,1 1 0 0 0,-1-1 0 0 0,0 0 0 0 0,0 0 0 0 0,0 1 0 0 0,0-1 0 0 0,0 0 0 0 0,0 0 0 0 0,1 1 0 0 0,-1-1 0 0 0,0 0 0 0 0,0 0 0 0 0,0 1 0 0 0,1-1 0 0 0,-1 0 0 0 0,0 0 0 0 0,0 0 0 0 0,1 0 0 0 0,-1 1 0 0 0,0-1 0 0 0,0 0 0 0 0,1 0 0 0 0,18 7 0 0 0,153-3 404 0 0,-44-2-104 0 0,-126-2-297 0 0,261 2 266 0 0,208-44-56 0 0,-207 15 80 0 0,-31 24 123 0 0,-132 4-351 0 0,-86 1-25 0 0,-13-2-26 0 0,1 1 1 0 0,-1-1 0 0 0,1 0-1 0 0,0 0 1 0 0,-1 0 0 0 0,1 0 0 0 0,-1 0-1 0 0,1 0 1 0 0,3-1 0 0 0,-47-3 707 0 0,-766 4 457 0 0,152-43-614 0 0,549 31-391 0 0,-171-13 259 0 0,226 23-409 0 0,-165-4 105 0 0,199 7-170 0 0,-1 1 0 0 0,1 1 0 0 0,0 1 0 0 0,0 0 0 0 0,1 1 0 0 0,-1 1 0 0 0,1 0 0 0 0,1 1 0 0 0,-27 16 0 0 0,5 0-237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04.311"/>
    </inkml:context>
    <inkml:brush xml:id="br0">
      <inkml:brushProperty name="width" value="0.1" units="cm"/>
      <inkml:brushProperty name="height" value="0.1" units="cm"/>
      <inkml:brushProperty name="color" value="#E71224"/>
    </inkml:brush>
  </inkml:definitions>
  <inkml:trace contextRef="#ctx0" brushRef="#br0">1236 144 5759 0 0,'10'-9'134'0'0,"21"-18"784"0"0,-29 25-838 0 0,0 0 0 0 0,0 0 1 0 0,0-1-1 0 0,0 1 0 0 0,0-1 0 0 0,-1 1 0 0 0,1-1 0 0 0,-1 0 1 0 0,2-5-1 0 0,-3 7-76 0 0,0 0 0 0 0,0 0 0 0 0,0 0 0 0 0,0 0 0 0 0,0 0 0 0 0,0 0 0 0 0,0 0 0 0 0,0 0 1 0 0,-1 1-1 0 0,1-1 0 0 0,0 0 0 0 0,-1 0 0 0 0,1 0 0 0 0,-1 0 0 0 0,1 1 0 0 0,-1-1 0 0 0,1 0 0 0 0,-1 0 0 0 0,1 1 1 0 0,-1-1-1 0 0,0 1 0 0 0,1-1 0 0 0,-1 0 0 0 0,0 1 0 0 0,0-1 0 0 0,0 1 0 0 0,-26-14 132 0 0,19 11 62 0 0,-11-5 230 0 0,0 1 1 0 0,0 1-1 0 0,-1 1 0 0 0,0 1 1 0 0,0 0-1 0 0,-22 0 1 0 0,-124 2 1342 0 0,135 3-1585 0 0,-455 47 789 0 0,344-28-985 0 0,-11 2-573 0 0,87-10-2954 0 0,19-3-698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3:32.856"/>
    </inkml:context>
    <inkml:brush xml:id="br0">
      <inkml:brushProperty name="width" value="0.1" units="cm"/>
      <inkml:brushProperty name="height" value="0.1" units="cm"/>
      <inkml:brushProperty name="color" value="#66CC00"/>
    </inkml:brush>
  </inkml:definitions>
  <inkml:trace contextRef="#ctx0" brushRef="#br0">3635 1401 455 0 0,'-1'-1'129'0'0,"0"0"0"0"0,0 0 0 0 0,0 1-1 0 0,0-1 1 0 0,0 0 0 0 0,0 1-1 0 0,0-1 1 0 0,0 0 0 0 0,-1 1 0 0 0,1-1-1 0 0,0 1 1 0 0,0 0 0 0 0,-1-1-1 0 0,1 1 1 0 0,0 0 0 0 0,0 0-1 0 0,-1 0 1 0 0,1 0 0 0 0,0 0 0 0 0,-1 0-1 0 0,1 0 1 0 0,0 1 0 0 0,-1-1-1 0 0,1 0 1 0 0,-2 1 0 0 0,2 0-126 0 0,0-1 1 0 0,-1 0 0 0 0,1 1-1 0 0,0-1 1 0 0,-1 0-1 0 0,1 0 1 0 0,-1 0 0 0 0,1 0-1 0 0,0 0 1 0 0,-1 0-1 0 0,1 0 1 0 0,-1 0 0 0 0,1-1-1 0 0,0 1 1 0 0,-1 0-1 0 0,1-1 1 0 0,0 0 0 0 0,-3 0-1 0 0,2-1 109 0 0,1 1 0 0 0,-1-1-1 0 0,1 0 1 0 0,-1 1 0 0 0,1-1 0 0 0,-1 0 0 0 0,1 0-1 0 0,0 0 1 0 0,0 0 0 0 0,-1-3 0 0 0,1 3 41 0 0,0 0 1 0 0,0 0 0 0 0,0 0-1 0 0,-1 0 1 0 0,1 0 0 0 0,0 0-1 0 0,-1 1 1 0 0,1-1 0 0 0,-1 0-1 0 0,1 1 1 0 0,-4-3-1 0 0,0 2 260 0 0,0 0-1 0 0,0 0 1 0 0,0 0-1 0 0,0 0 1 0 0,0 1-1 0 0,-9-1 1 0 0,10 2-285 0 0,1-1 1 0 0,-1 1-1 0 0,1-1 1 0 0,-1 1-1 0 0,1-1 1 0 0,0 0-1 0 0,-1 0 1 0 0,1-1-1 0 0,0 1 1 0 0,0-1-1 0 0,0 0 1 0 0,0 0-1 0 0,0 0 1 0 0,0 0-1 0 0,1 0 1 0 0,-6-5-1 0 0,-21-24 1610 0 0,16 19-974 0 0,9 8-667 0 0,0 1 0 0 0,-1-1 0 0 0,1 1 1 0 0,-1 0-1 0 0,0 1 0 0 0,0-1 1 0 0,0 1-1 0 0,0 0 0 0 0,0 0 0 0 0,0 0 1 0 0,-1 1-1 0 0,1 0 0 0 0,0 0 1 0 0,-1 0-1 0 0,1 1 0 0 0,-1-1 0 0 0,1 1 1 0 0,-1 1-1 0 0,1-1 0 0 0,-1 1 1 0 0,1 0-1 0 0,-1 0 0 0 0,1 1 0 0 0,0-1 1 0 0,0 1-1 0 0,0 0 0 0 0,0 1 1 0 0,-6 3-1 0 0,-3 1 28 0 0,0 0-1 0 0,0-1 1 0 0,-1-1 0 0 0,-30 7 0 0 0,-16 6 291 0 0,-54 17-136 0 0,85-27-109 0 0,16-5 6 0 0,0-1 0 0 0,-25 1 1 0 0,-3 0 112 0 0,-42 5 42 0 0,-16 1 124 0 0,81-6-384 0 0,-1-1 0 0 0,0-1 0 0 0,0 0 0 0 0,1-2 0 0 0,-26-3 0 0 0,-9-4 148 0 0,-1 2 0 0 0,-109 3 0 0 0,124 6-105 0 0,19-1-80 0 0,-1 0-1 0 0,1-2 0 0 0,0 0 1 0 0,-25-5-1 0 0,23 2 26 0 0,1 1 0 0 0,0 0 1 0 0,-39 4-1 0 0,-66 14 197 0 0,114-14-254 0 0,-46 4 288 0 0,-84-3-1 0 0,132-3-282 0 0,-306 10 608 0 0,163-7-282 0 0,-59-4 178 0 0,6 10-206 0 0,193-8-303 0 0,-26 1 83 0 0,0-3 1 0 0,-69-9-1 0 0,90 8-58 0 0,1 1 1 0 0,0 1 0 0 0,-1 0-1 0 0,1 1 1 0 0,-1 1 0 0 0,1 1-1 0 0,-19 5 1 0 0,21-3-13 0 0,-1-1 0 0 0,1-1 0 0 0,-35 2 0 0 0,-25-1 112 0 0,55-2-86 0 0,17-1-32 0 0,0-1 1 0 0,1 1 0 0 0,-1-1 0 0 0,0 0 0 0 0,1 0-1 0 0,-1-1 1 0 0,-4 0 0 0 0,4 0-2 0 0,0 1 1 0 0,0 0-1 0 0,1 0 0 0 0,-1 0 0 0 0,0 0 1 0 0,0 0-1 0 0,1 1 0 0 0,-8 1 0 0 0,-15 1 36 0 0,24-3-45 0 0,0-1 11 0 0,2 1 31 0 0,-2 0-31 0 0,2 0-9 0 0,0 0 1 0 0,0 0-1 0 0,-1 0 0 0 0,1 0 0 0 0,0-1 1 0 0,0 1-1 0 0,-1 0 0 0 0,1 0 0 0 0,0 0 1 0 0,0 0-1 0 0,-1 0 0 0 0,1 0 0 0 0,0 0 1 0 0,0 0-1 0 0,-1 0 0 0 0,1-1 0 0 0,0 1 1 0 0,0 0-1 0 0,0 0 0 0 0,0 0 0 0 0,-1 0 1 0 0,1-1-1 0 0,0 1 0 0 0,0 0 0 0 0,0 0 1 0 0,0-1-1 0 0,0 1 0 0 0,-1 0 0 0 0,1 0 1 0 0,0 0-1 0 0,0-1 0 0 0,0 1 0 0 0,0 0 1 0 0,0 0-1 0 0,0-1 0 0 0,0 1 1 0 0,0 0-1 0 0,0 0 0 0 0,0-1 0 0 0,0 1 1 0 0,0 0-1 0 0,0 0 0 0 0,0-1 0 0 0,0 1 1 0 0,0 0-1 0 0,0 0 0 0 0,1-1 0 0 0,-1 1 1 0 0,0 0-1 0 0,0 0 0 0 0,0 0 0 0 0,0-1 1 0 0,11-18 166 0 0,-4 5-61 0 0,32-86 633 0 0,-23 63-569 0 0,22-76 1 0 0,-29 68-79 0 0,-3 16 49 0 0,1 0 1 0 0,15-39 0 0 0,-16 55-127 0 0,-1 1 0 0 0,-1-1 0 0 0,0 0 0 0 0,-1-1 0 0 0,0 1 0 0 0,-1 0 0 0 0,1-22 0 0 0,-1 12 5 0 0,0 1-1 0 0,2-1 1 0 0,12-42 0 0 0,3-16 19 0 0,-16 52-10 0 0,-1-1 0 0 0,-2 0 0 0 0,-1 0-1 0 0,-5-30 1 0 0,2 21 20 0 0,2-57 0 0 0,2 73-40 0 0,0 0-1 0 0,-2 0 1 0 0,0 0 0 0 0,-2 1-1 0 0,-10-35 1 0 0,14 54-11 0 0,-1 0 0 0 0,0 1 0 0 0,1-1 0 0 0,-1 0 0 0 0,1 1 0 0 0,0-1 0 0 0,0 0 0 0 0,0 0 0 0 0,0 0 0 0 0,0 1 0 0 0,0-1 0 0 0,1 0 0 0 0,0 0 0 0 0,-1 1 0 0 0,1-1 0 0 0,0 1 0 0 0,0-1 0 0 0,1 1 0 0 0,-1-1 0 0 0,0 1 0 0 0,1-1 0 0 0,-1 1 0 0 0,1 0 0 0 0,0 0 0 0 0,0 0 0 0 0,0 0 0 0 0,0 0 0 0 0,0 0 0 0 0,0 1 0 0 0,1-1 0 0 0,-1 1 0 0 0,1-1 0 0 0,-1 1 0 0 0,4-1 0 0 0,3-3 0 0 0,0 1 0 0 0,0 0 0 0 0,15-3 0 0 0,-5 4 0 0 0,1 1 0 0 0,-1 0 0 0 0,1 1 0 0 0,-1 2 0 0 0,28 3 0 0 0,-5-1 0 0 0,142 14 0 0 0,-58-3 0 0 0,-52-11 0 0 0,131-12 0 0 0,26 0 0 0 0,-86 21 0 0 0,-3 0 0 0 0,-91-12 0 0 0,0-2 0 0 0,72-12 0 0 0,13 1 0 0 0,-81 9 0 0 0,-16 3 0 0 0,40 3 0 0 0,-6 1 0 0 0,-40-3 0 0 0,-1-1 0 0 0,1-1 0 0 0,-1-2 0 0 0,39-10 0 0 0,-26 4 0 0 0,1 1 0 0 0,1 3 0 0 0,-1 2 0 0 0,61 2 0 0 0,-40 1 0 0 0,135 5 0 0 0,-121-1 0 0 0,12 0 0 0 0,-50 1 0 0 0,72-4 0 0 0,-100 0-5 0 0,0 1-1 0 0,0 0 1 0 0,0 1 0 0 0,0 1-1 0 0,0 0 1 0 0,-1 1 0 0 0,0 0-1 0 0,0 1 1 0 0,20 11 0 0 0,31 23-6 0 0,-46-26 1 0 0,0 2 0 0 0,-2 0 1 0 0,0 1-1 0 0,0 1 0 0 0,-2 0 0 0 0,0 1 0 0 0,-1 1 0 0 0,-1 0 0 0 0,-1 1 1 0 0,0 1-1 0 0,-2-1 0 0 0,15 40 0 0 0,-18-35 5 0 0,0 1-1 0 0,-2 0 1 0 0,-1 0 0 0 0,0 0-1 0 0,-2 30 1 0 0,-3-3-11 0 0,-13 82 0 0 0,7-91-7 0 0,-2 0 0 0 0,-3-1 0 0 0,-1-1 0 0 0,-2 0 0 0 0,-2-1 0 0 0,-32 58 0 0 0,-5 7-980 0 0,23-32-2978 0 0,18-34-4418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3:36.794"/>
    </inkml:context>
    <inkml:brush xml:id="br0">
      <inkml:brushProperty name="width" value="0.1" units="cm"/>
      <inkml:brushProperty name="height" value="0.1" units="cm"/>
      <inkml:brushProperty name="color" value="#66CC00"/>
    </inkml:brush>
  </inkml:definitions>
  <inkml:trace contextRef="#ctx0" brushRef="#br0">4628 1608 3679 0 0,'-4'-14'405'0'0,"3"7"136"0"0,-1 0 1 0 0,1 0 0 0 0,-2 1 0 0 0,-4-12 0 0 0,5 16-401 0 0,1 0 1 0 0,0 0-1 0 0,-1 0 1 0 0,0 0-1 0 0,0 0 1 0 0,0 0-1 0 0,1 0 1 0 0,-2 0-1 0 0,1 1 1 0 0,0-1-1 0 0,0 1 1 0 0,0 0-1 0 0,-1 0 1 0 0,1-1-1 0 0,-1 1 1 0 0,-3-1-1 0 0,0 1 208 0 0,1 0 1 0 0,0 0-1 0 0,-1 1 1 0 0,1-1-1 0 0,-1 1 1 0 0,1 0-1 0 0,0 0 0 0 0,-1 1 1 0 0,-9 2-1 0 0,-2 2 106 0 0,-28 12-1 0 0,32-12-298 0 0,0 1-1 0 0,-1-2 1 0 0,-24 6-1 0 0,18-8 157 0 0,0-1 0 0 0,0 0-1 0 0,0-1 1 0 0,-21-4 0 0 0,15 2 551 0 0,-48 4-1 0 0,45 0-353 0 0,-33-3 0 0 0,44-1-264 0 0,-1-2 0 0 0,1 0 0 0 0,-32-12 0 0 0,31 9-35 0 0,0 1 0 0 0,-1 0 0 0 0,-21-2 0 0 0,-2 6-24 0 0,-83 5 0 0 0,25 1-120 0 0,74-3 66 0 0,0-1-1 0 0,0-2 0 0 0,0-1 1 0 0,0-1-1 0 0,1-1 1 0 0,-38-13-1 0 0,46 13-88 0 0,-1 0 0 0 0,0 1-1 0 0,0 1 1 0 0,0 0 0 0 0,-33 1-1 0 0,-175 9 246 0 0,153-7-162 0 0,-161-3 516 0 0,17-7-53 0 0,197 10-529 0 0,-1 1-1 0 0,1 0 0 0 0,-24 6 0 0 0,29-4-24 0 0,-14 0 1 0 0,-47 1-1 0 0,-43-10 108 0 0,91 6-59 0 0,-1 1 1 0 0,-36 7-1 0 0,34-4-47 0 0,11-1-35 0 0,4-1 38 0 0,-1 0-1 0 0,1-1 0 0 0,0 0 1 0 0,-31-4-1 0 0,-4-2 8 0 0,1 2 1 0 0,-1 3-1 0 0,-59 7 0 0 0,103-7 144 0 0,-220 3 220 0 0,112-1-288 0 0,78 0-50 0 0,-68-5 0 0 0,76 2-54 0 0,-1 1 0 0 0,1 1 1 0 0,0 1-1 0 0,-59 14 0 0 0,34-6 2 0 0,-11-1-9 0 0,-39 8-13 0 0,84-14 22 0 0,-1-1 1 0 0,0-1-1 0 0,1-1 0 0 0,-1-1 1 0 0,-24-4-1 0 0,14 1 154 0 0,-52-14-1 0 0,72 14-124 0 0,0-1-1 0 0,1 0 1 0 0,-13-8-1 0 0,-1-1-33 0 0,-5-12 154 0 0,20 19-108 0 0,0 0 0 0 0,0-1-1 0 0,1 0 1 0 0,0 0-1 0 0,0-1 1 0 0,1 0 0 0 0,0 0-1 0 0,-7-13 1 0 0,-2-4 74 0 0,2-1 1 0 0,-13-31-1 0 0,17 28-12 0 0,1 1 0 0 0,2-1 1 0 0,-8-53-1 0 0,14 74-114 0 0,-10-46 19 0 0,7 34 18 0 0,1-1-1 0 0,0 1 0 0 0,0-30 1 0 0,4-4-16 0 0,-2-88 55 0 0,1 128-86 0 0,0 0 0 0 0,1 0 0 0 0,1 1 0 0 0,1-1 0 0 0,0 1 0 0 0,8-27 0 0 0,-2 9 0 0 0,-2 0 0 0 0,-1-1 0 0 0,1-46 0 0 0,-5 64 0 0 0,11-71 38 0 0,-2 21-12 0 0,-9 59-26 0 0,0 1 0 0 0,0-1 0 0 0,1 1 0 0 0,0-1 0 0 0,0 1 0 0 0,0 0 0 0 0,0-1 0 0 0,1 1 0 0 0,0 1 0 0 0,0-1 0 0 0,0 0 0 0 0,1 1 0 0 0,-1-1 0 0 0,1 1 0 0 0,0 0 0 0 0,1 1 0 0 0,-1-1 0 0 0,0 0 0 0 0,1 1 0 0 0,5-3 0 0 0,3-1 0 0 0,1 1 0 0 0,0 0 0 0 0,0 1 0 0 0,1 1 0 0 0,-1 0 0 0 0,21-3 0 0 0,249-42 0 0 0,-165 26 0 0 0,-73 13 0 0 0,87-9 0 0 0,-85 17 0 0 0,0 2 0 0 0,94 11 0 0 0,75 7 0 0 0,-154-15 0 0 0,174 2 0 0 0,-51 1 0 0 0,142 8 0 0 0,-305-13 0 0 0,253 14 0 0 0,-210-11 0 0 0,135 1 0 0 0,-48-4 0 0 0,-55 2 0 0 0,46 6 0 0 0,102 11 0 0 0,-137-21 0 0 0,-72-1 0 0 0,63 5 0 0 0,36 8 0 0 0,-65-7 0 0 0,-56-3 0 0 0,5-1 0 0 0,-1 2 0 0 0,0 0 0 0 0,1 1 0 0 0,-1 1 0 0 0,-1 1 0 0 0,21 7 0 0 0,-14-2 0 0 0,-19-8 0 0 0,0 0 0 0 0,-1 0 0 0 0,1 1 0 0 0,-1 0 0 0 0,1 0 0 0 0,-1 0 0 0 0,6 5 0 0 0,28 22 0 0 0,-29-24 0 0 0,-1 1 0 0 0,0 0 0 0 0,-1 0 0 0 0,15 16 0 0 0,-17-15 0 0 0,2 1 0 0 0,-1 1 0 0 0,0 0 0 0 0,8 13 0 0 0,-13-18 0 0 0,-1-1 0 0 0,1 1 0 0 0,-1 0 0 0 0,1-1 0 0 0,-1 1 0 0 0,0 0 0 0 0,-1 0 0 0 0,1 0 0 0 0,-1 0 0 0 0,0 0 0 0 0,-1 7 0 0 0,-7 31-398 0 0,-2 0 0 0 0,-30 79 1 0 0,18-58-670 0 0,-35 112-3350 0 0,26-85-3690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3:59.711"/>
    </inkml:context>
    <inkml:brush xml:id="br0">
      <inkml:brushProperty name="width" value="0.1" units="cm"/>
      <inkml:brushProperty name="height" value="0.1" units="cm"/>
      <inkml:brushProperty name="color" value="#66CC00"/>
    </inkml:brush>
  </inkml:definitions>
  <inkml:trace contextRef="#ctx0" brushRef="#br0">2351 1383 4175 0 0,'6'-28'471'0'0,"-6"27"-347"0"0,0-1 1 0 0,1 0-1 0 0,-1 0 0 0 0,1 1 1 0 0,0-1-1 0 0,-1 0 0 0 0,1 1 1 0 0,0-1-1 0 0,0 1 0 0 0,0-1 1 0 0,0 1-1 0 0,0-1 0 0 0,1 1 0 0 0,-1 0 1 0 0,0-1-1 0 0,1 1 0 0 0,-1 0 1 0 0,1 0-1 0 0,-1 0 0 0 0,1 0 1 0 0,-1 0-1 0 0,3 0 0 0 0,-2 0-98 0 0,0 0 1 0 0,0 0-1 0 0,-1-1 0 0 0,1 1 0 0 0,0 0 0 0 0,0-1 0 0 0,-1 1 0 0 0,1-1 1 0 0,-1 0-1 0 0,1 1 0 0 0,-1-1 0 0 0,0 0 0 0 0,1-2 0 0 0,-2 4 9 0 0,1-1-1 0 0,-1 1 0 0 0,0 0 0 0 0,0 0 0 0 0,0 0 1 0 0,0-1-1 0 0,0 1 0 0 0,0 0 0 0 0,0 0 1 0 0,0 0-1 0 0,0-1 0 0 0,0 1 0 0 0,0 0 0 0 0,0 0 1 0 0,0 0-1 0 0,-1-1 0 0 0,1 1 0 0 0,0 0 1 0 0,0 0-1 0 0,0 0 0 0 0,0-1 0 0 0,0 1 0 0 0,0 0 1 0 0,0 0-1 0 0,-1 0 0 0 0,1 0 0 0 0,0-1 1 0 0,0 1-1 0 0,0 0 0 0 0,0 0 0 0 0,-1 0 0 0 0,1 0 1 0 0,0 0-1 0 0,0 0 0 0 0,0 0 0 0 0,-1-1 0 0 0,1 1 1 0 0,0 0-1 0 0,0 0 0 0 0,0 0 0 0 0,-1 0 1 0 0,1 0-1 0 0,0 0 0 0 0,0 0 0 0 0,0 0 0 0 0,-1 0 1 0 0,1 0-1 0 0,0 0 0 0 0,0 0 0 0 0,0 0 1 0 0,-1 0-1 0 0,1 1 0 0 0,0-1 0 0 0,0 0 0 0 0,0 0 1 0 0,-1 0-1 0 0,1 0 0 0 0,0 0 0 0 0,0 0 0 0 0,0 0 1 0 0,-1 1-1 0 0,-9-2 1120 0 0,-19-21 1574 0 0,20 16-2284 0 0,5 4-348 0 0,-1-1-1 0 0,1 1 0 0 0,0 0 1 0 0,-1 0-1 0 0,1 0 0 0 0,-1 1 1 0 0,1-1-1 0 0,-1 1 0 0 0,0 0 1 0 0,-7 0-1 0 0,-1 1 154 0 0,1 1 0 0 0,-22 3 0 0 0,16-2-77 0 0,-88 12 875 0 0,70-8-728 0 0,-39 7 245 0 0,-76 23 0 0 0,121-27-334 0 0,-34 4 0 0 0,37-10 90 0 0,-1-1 0 0 0,-42-3 1 0 0,43 0-77 0 0,0 1 1 0 0,-43 5-1 0 0,55-3-110 0 0,-1-1-1 0 0,-22-2 1 0 0,-15 1 159 0 0,6 5-82 0 0,-58 12 0 0 0,59-3-99 0 0,37-10-62 0 0,-1-1 0 0 0,1 0 1 0 0,0-1-1 0 0,-1 0 0 0 0,0 0 0 0 0,1-1 1 0 0,-1 0-1 0 0,-18-1 0 0 0,20-2 29 0 0,0 0 0 0 0,1-1 0 0 0,-15-6 0 0 0,15 5-13 0 0,0 1 1 0 0,-1 0-1 0 0,-14-3 0 0 0,-47-14 156 0 0,34 16-20 0 0,-50 2 1 0 0,60 2-136 0 0,-4 0 82 0 0,-1-2 0 0 0,-55-10 1 0 0,60 7-65 0 0,18 4-49 0 0,0 0 1 0 0,1 0 0 0 0,-1-1-1 0 0,1 1 1 0 0,0-2-1 0 0,-10-3 1 0 0,1-2 5 0 0,9 4 4 0 0,0 1 0 0 0,0-1 0 0 0,0 0 0 0 0,0 0 0 0 0,-7-7-1 0 0,10 9-26 0 0,1 0 0 0 0,-1 0-1 0 0,0 0 1 0 0,0 1-1 0 0,0 0 1 0 0,0-1-1 0 0,0 1 1 0 0,-1 0-1 0 0,1 0 1 0 0,0 1 0 0 0,0-1-1 0 0,-1 1 1 0 0,1-1-1 0 0,-7 2 1 0 0,5-2-6 0 0,0 1 0 0 0,0-1 1 0 0,0 1-1 0 0,-9-4 0 0 0,12 4-6 0 0,1-1 0 0 0,-1 0-1 0 0,1 0 1 0 0,-1 0 0 0 0,1 0-1 0 0,-1 0 1 0 0,1 0 0 0 0,0 0 0 0 0,-1 0-1 0 0,1 0 1 0 0,0-1 0 0 0,0 1-1 0 0,0 0 1 0 0,0-1 0 0 0,0 1-1 0 0,0-1 1 0 0,0 1 0 0 0,0-3-1 0 0,0 2 13 0 0,0-1-1 0 0,0 1 0 0 0,-1-1 0 0 0,1 1 0 0 0,-1 0 0 0 0,1 0 0 0 0,-1 0 1 0 0,0 0-1 0 0,0 0 0 0 0,0 0 0 0 0,0 0 0 0 0,0 1 0 0 0,0-1 0 0 0,0 1 0 0 0,-1-1 1 0 0,1 1-1 0 0,-1 0 0 0 0,1 0 0 0 0,-6-2 0 0 0,-27-13 46 0 0,23 13-34 0 0,0 1 0 0 0,-14-1-1 0 0,-20-4 30 0 0,34 5 60 0 0,-41-14 95 0 0,49 15-198 0 0,0-1 0 0 0,1 0-1 0 0,-1 0 1 0 0,1 0 0 0 0,-1 0 0 0 0,1 0 0 0 0,0-1 0 0 0,0 1 0 0 0,0-1 0 0 0,0 0 0 0 0,-3-4 0 0 0,-3-8 70 0 0,1 0 1 0 0,0 0-1 0 0,1 0 0 0 0,0-1 0 0 0,1 0 0 0 0,1 0 1 0 0,1-1-1 0 0,0 1 0 0 0,1-1 0 0 0,1 0 1 0 0,0-33-1 0 0,5 14-6 0 0,0 1 0 0 0,3 0 0 0 0,14-50 0 0 0,-2 5-27 0 0,-16 67-40 0 0,0 0 0 0 0,-1 1 0 0 0,-1-1 0 0 0,0 0-1 0 0,-3-19 1 0 0,-16-61 93 0 0,12 64-97 0 0,4 8 14 0 0,-3-24 0 0 0,5 30-6 0 0,0 0-1 0 0,-1 1 0 0 0,-1 0 1 0 0,-8-24-1 0 0,-23-62-16 0 0,33 98 0 0 0,1-1 0 0 0,-1 1 0 0 0,1-1 0 0 0,0 1 0 0 0,0-1 0 0 0,0 0 0 0 0,0 1 0 0 0,0-1 0 0 0,0 1 0 0 0,1-1 0 0 0,-1 1 0 0 0,2-3 0 0 0,-1 4 0 0 0,-1-1 0 0 0,1 1 0 0 0,-1 0 0 0 0,1 0 0 0 0,-1 0 0 0 0,1 1 0 0 0,0-1 0 0 0,0 0 0 0 0,0 0 0 0 0,-1 0 0 0 0,1 0 0 0 0,0 1 0 0 0,0-1 0 0 0,0 0 0 0 0,0 1 0 0 0,0-1 0 0 0,0 1 0 0 0,1-1 0 0 0,-1 1 0 0 0,0-1 0 0 0,0 1 0 0 0,0 0 0 0 0,0 0 0 0 0,0 0 0 0 0,1-1 0 0 0,1 1 0 0 0,59 8 0 0 0,108 19 0 0 0,-103-14 0 0 0,86 5 0 0 0,-114-16 0 0 0,1-2 0 0 0,-1-1 0 0 0,0-3 0 0 0,64-12 0 0 0,-58 7 0 0 0,1 2 0 0 0,0 2 0 0 0,58 2 0 0 0,-26 1 0 0 0,-7 0 0 0 0,-32 2 0 0 0,55-7 0 0 0,-29 0 0 0 0,-27 2 0 0 0,-1 2 0 0 0,77 5 0 0 0,-67 0 0 0 0,57-4 0 0 0,-23 0 0 0 0,4 0 0 0 0,142-33 0 0 0,-69 11 0 0 0,-43 8 0 0 0,-104 14 0 0 0,1 1 0 0 0,0-1 0 0 0,18 2 0 0 0,-24 0 0 0 0,-1 1 0 0 0,1 0 0 0 0,0 1 0 0 0,0-1 0 0 0,0 1 0 0 0,-1 0 0 0 0,1 0 0 0 0,9 6 0 0 0,-11-6 0 0 0,1 1 0 0 0,-1 0 0 0 0,1 0 0 0 0,-1 0 0 0 0,0 0 0 0 0,6 8 0 0 0,-8-8 0 0 0,0 0 0 0 0,0 0 0 0 0,-1 0 0 0 0,1 0 0 0 0,-1 0 0 0 0,0 1 0 0 0,1-1 0 0 0,-2 0 0 0 0,1 1 0 0 0,1 6 0 0 0,-1 13 0 0 0,0-1 0 0 0,-5 40 0 0 0,0 7 0 0 0,1-15 0 0 0,-3 0 0 0 0,-1-1 0 0 0,-16 55 0 0 0,7-52 0 0 0,11-39 0 0 0,0-1 0 0 0,1 1 0 0 0,-3 30 0 0 0,9 18-23 0 0,-1-50 15 0 0,0 0 0 0 0,-1 0-1 0 0,0 0 1 0 0,-4 22 0 0 0,-9 12-1927 0 0,-31 78 0 0 0,8-30-440 0 0,23-54 572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4:27.030"/>
    </inkml:context>
    <inkml:brush xml:id="br0">
      <inkml:brushProperty name="width" value="0.1" units="cm"/>
      <inkml:brushProperty name="height" value="0.1" units="cm"/>
      <inkml:brushProperty name="color" value="#66CC00"/>
    </inkml:brush>
  </inkml:definitions>
  <inkml:trace contextRef="#ctx0" brushRef="#br0">1701 1225 1375 0 0,'1'-4'399'0'0,"0"-1"-1"0"0,0 0 0 0 0,1 0 1 0 0,-1 0-1 0 0,1 1 0 0 0,0-1 0 0 0,1 1 1 0 0,-1 0-1 0 0,6-8 0 0 0,10-20 665 0 0,-15 19 597 0 0,-3 13-1624 0 0,0 0 1 0 0,0 0-1 0 0,0-1 0 0 0,-1 1 1 0 0,1 0-1 0 0,0 0 1 0 0,0 0-1 0 0,0 0 1 0 0,0 0-1 0 0,0 0 1 0 0,-1 0-1 0 0,1 0 1 0 0,0 0-1 0 0,0 0 0 0 0,0 0 1 0 0,0 0-1 0 0,-1 0 1 0 0,1 0-1 0 0,0 0 1 0 0,0 0-1 0 0,0 0 1 0 0,0 0-1 0 0,0 0 1 0 0,-1 0-1 0 0,1 0 1 0 0,0 0-1 0 0,0 0 0 0 0,0 0 1 0 0,0 0-1 0 0,0 0 1 0 0,-1 1-1 0 0,1-1 1 0 0,0 0-1 0 0,0 0 1 0 0,0 0-1 0 0,0 0 1 0 0,0 0-1 0 0,0 0 1 0 0,0 1-1 0 0,-1-1 0 0 0,-20 21 1606 0 0,15-15-1764 0 0,2-2 280 0 0,0 0 0 0 0,0-1 0 0 0,-1 1 0 0 0,0-1 0 0 0,1 0 0 0 0,-1 0 0 0 0,0 0 0 0 0,-1-1-1 0 0,1 0 1 0 0,0 0 0 0 0,-1 0 0 0 0,1-1 0 0 0,-10 2 0 0 0,7-1 82 0 0,1 0 0 0 0,-1 1-1 0 0,1-1 1 0 0,0 2 0 0 0,-8 3 0 0 0,-24 10 254 0 0,26-13-238 0 0,0-1-1 0 0,0 0 0 0 0,-1-1 0 0 0,1 0 1 0 0,-1-1-1 0 0,0-1 0 0 0,1 0 0 0 0,-1 0 1 0 0,1-2-1 0 0,-1 0 0 0 0,1 0 1 0 0,-15-5-1 0 0,10 2-98 0 0,0 1 1 0 0,0 1-1 0 0,-1 0 1 0 0,0 1-1 0 0,-34 2 1 0 0,48 0-155 0 0,-18 0 112 0 0,0-1-1 0 0,0-1 1 0 0,-36-8 0 0 0,1 1 51 0 0,43 7-101 0 0,0 0-1 0 0,0 1 0 0 0,0 1 1 0 0,-1 1-1 0 0,-17 2 0 0 0,0-1-2 0 0,-18 0 21 0 0,18-1 50 0 0,-54 8-1 0 0,51 0-107 0 0,-45 16-1 0 0,11-2-1 0 0,56-20-5 0 0,1-1-1 0 0,0 0 1 0 0,-1 0-1 0 0,-22-1 0 0 0,-54-8 86 0 0,79 6-101 0 0,3 0 12 0 0,0 0 1 0 0,1 0-1 0 0,-1-1 0 0 0,1 0 0 0 0,0 0 0 0 0,-11-6 0 0 0,14 7-2 0 0,1-1-1 0 0,0 0 1 0 0,0-1 0 0 0,0 1-1 0 0,0 0 1 0 0,0-1-1 0 0,0 0 1 0 0,1 1-1 0 0,-1-1 1 0 0,1 0-1 0 0,0 0 1 0 0,-1-1-1 0 0,2 1 1 0 0,-4-7-1 0 0,-38-112 624 0 0,33 97-564 0 0,-18-35 1 0 0,-6-13-34 0 0,-3-9 59 0 0,26 63-76 0 0,2-2-1 0 0,0 1 1 0 0,1-1 0 0 0,-7-32-1 0 0,9 22-9 0 0,1 0-1 0 0,-1-40 1 0 0,6 60-8 0 0,1 0 0 0 0,0 1 0 0 0,0 0 0 0 0,1-1 0 0 0,0 1 0 0 0,1 0 0 0 0,0 0-1 0 0,1 0 1 0 0,0 0 0 0 0,9-15 0 0 0,-4 12-3 0 0,1 0 0 0 0,1 0 0 0 0,0 1 0 0 0,18-15 0 0 0,-12 11 0 0 0,18-21 0 0 0,-32 32 0 0 0,26-31 0 0 0,54-51 0 0 0,-73 77 0 0 0,1 1 0 0 0,1 0 0 0 0,0 1 0 0 0,0 1 0 0 0,0-1 0 0 0,1 2 0 0 0,0 0 0 0 0,0 0 0 0 0,22-5 0 0 0,38-6 0 0 0,206-46 0 0 0,-190 51 0 0 0,0 3 0 0 0,174 6 0 0 0,-145 2-15 0 0,-71 0 3 0 0,0 1 0 0 0,0 2-1 0 0,69 13 1 0 0,-108-13 11 0 0,1 0-1 0 0,-2 1 1 0 0,1-1-1 0 0,0 2 0 0 0,0-1 1 0 0,-1 1-1 0 0,0 0 1 0 0,0 1-1 0 0,0 0 1 0 0,0 0-1 0 0,-1 0 1 0 0,11 13-1 0 0,-9-9-3 0 0,-1 1 0 0 0,-1 0 0 0 0,0 0 1 0 0,0 1-1 0 0,-1 0 0 0 0,0 0 0 0 0,-1 0 0 0 0,4 13 0 0 0,-2 2-10 0 0,-1 1 1 0 0,4 47-1 0 0,-6 47-5 0 0,-3-75 20 0 0,1 2 0 0 0,-2-1 0 0 0,-11 68 0 0 0,-149 541-157 0 0,109-513-809 0 0,22-65-21 0 0,10-24-571 0 0,0 2-390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4:30.791"/>
    </inkml:context>
    <inkml:brush xml:id="br0">
      <inkml:brushProperty name="width" value="0.1" units="cm"/>
      <inkml:brushProperty name="height" value="0.1" units="cm"/>
      <inkml:brushProperty name="color" value="#66CC00"/>
    </inkml:brush>
  </inkml:definitions>
  <inkml:trace contextRef="#ctx0" brushRef="#br0">1405 1620 455 0 0,'0'-1'107'0'0,"-1"0"-1"0"0,0 0 0 0 0,0 0 0 0 0,0 0 0 0 0,0 0 1 0 0,0 0-1 0 0,0 0 0 0 0,0 0 0 0 0,0 0 0 0 0,0 0 0 0 0,0 1 1 0 0,0-1-1 0 0,0 1 0 0 0,-2-2 0 0 0,-24-10 847 0 0,22 10-797 0 0,-10-5 424 0 0,5 1-154 0 0,0 1 0 0 0,-1 1 0 0 0,0 0 0 0 0,0 0 0 0 0,0 1 0 0 0,0 1 0 0 0,-1-1 0 0 0,-22 0 0 0 0,-38 6 329 0 0,-24 0-250 0 0,-170-35 2005 0 0,155 16-1945 0 0,-181-7 871 0 0,258 19-1194 0 0,0-1-1 0 0,-63-19 1 0 0,69 16-171 0 0,8 3 89 0 0,-34-5-1 0 0,48 10-120 0 0,0-1 0 0 0,1 1-1 0 0,-1 0 1 0 0,0 0 0 0 0,0 1 0 0 0,0 0-1 0 0,1 0 1 0 0,-1 0 0 0 0,0 1 0 0 0,-9 3-1 0 0,11-3-6 0 0,0 0-1 0 0,0 0 0 0 0,1 1 0 0 0,-1-1 0 0 0,1 1 1 0 0,0 0-1 0 0,0 0 0 0 0,0 0 0 0 0,-4 5 1 0 0,6-7 3 0 0,1 0 0 0 0,-1 0 1 0 0,0 0-1 0 0,1 0 1 0 0,0 0-1 0 0,-1 0 0 0 0,1 0 1 0 0,-1 1-1 0 0,1-1 1 0 0,0 0-1 0 0,0 0 0 0 0,0 0 1 0 0,0 1-1 0 0,0-1 1 0 0,0 0-1 0 0,0 0 0 0 0,0 0 1 0 0,0 1-1 0 0,1-1 1 0 0,-1 0-1 0 0,0 0 0 0 0,1 0 1 0 0,-1 0-1 0 0,1 1 1 0 0,-1-1-1 0 0,1 0 0 0 0,0 0 1 0 0,-1 0-1 0 0,1 0 1 0 0,0 0-1 0 0,0-1 0 0 0,0 1 1 0 0,0 0-1 0 0,-1 0 0 0 0,3 1 1 0 0,4 3 77 0 0,0 0 0 0 0,0-1 0 0 0,0 1 1 0 0,1-1-1 0 0,0-1 0 0 0,-1 0 0 0 0,1 0 0 0 0,15 4 0 0 0,3-2 158 0 0,40 2 0 0 0,5 1 130 0 0,176 24 453 0 0,-136-20-689 0 0,-22-4-35 0 0,24 3 93 0 0,26 8 42 0 0,195 3 0 0 0,-74 0 55 0 0,-88-4-230 0 0,182-16 252 0 0,524-41 212 0 0,-599 32-490 0 0,-64 15-37 0 0,51-1 10 0 0,174-16 163 0 0,-149 6 13 0 0,29-2-146 0 0,-239 6-35 0 0,117 15 0 0 0,-76 3-32 0 0,-61-8 0 0 0,65 3 0 0 0,-57-8 14 0 0,98 21-1 0 0,-113-15-3 0 0,2-3-1 0 0,-1-2 0 0 0,68-1 0 0 0,99-23 170 0 0,-1 1 15 0 0,-179 15-154 0 0,0-2-1 0 0,0-1 0 0 0,-1-3 0 0 0,1-1 0 0 0,57-19 0 0 0,-75 18 43 0 0,-1-1-1 0 0,0 0 1 0 0,0-2-1 0 0,-1-1 0 0 0,-1 0 1 0 0,0-2-1 0 0,-1 0 1 0 0,0-2-1 0 0,-1 0 1 0 0,18-22-1 0 0,-3-4 45 0 0,-1-2 0 0 0,-3-1 0 0 0,-1-1 0 0 0,-3-1 0 0 0,-1-2 0 0 0,-3 0 0 0 0,20-71 0 0 0,-28 68-22 0 0,-2 0 0 0 0,5-59 0 0 0,-3-109 184 0 0,-9 157-256 0 0,19-90 0 0 0,-23 150-32 0 0,0-1 0 0 0,0 0 0 0 0,-1 0 0 0 0,0 1 0 0 0,0-1 0 0 0,0 0 0 0 0,0 0 0 0 0,-1 0 0 0 0,0 0 0 0 0,0 1 0 0 0,0-1 0 0 0,-1 0 0 0 0,0 1 0 0 0,1-1 0 0 0,-1 1 0 0 0,-1 0 0 0 0,1 0 0 0 0,-1 0 0 0 0,0 0 0 0 0,0 0 0 0 0,0 0 0 0 0,0 1 0 0 0,0-1 0 0 0,-1 1 0 0 0,0 0 0 0 0,0 0 0 0 0,0 0 0 0 0,0 1 0 0 0,0-1 0 0 0,0 1 0 0 0,-7-3 0 0 0,-11-2-3 0 0,0 1 0 0 0,0 1 0 0 0,0 0-1 0 0,0 2 1 0 0,0 0 0 0 0,-29 2 0 0 0,-140 12-32 0 0,96-2 28 0 0,-202-2 7 0 0,-226-18 0 0 0,147-21 0 0 0,199 12 0 0 0,-316-45 0 0 0,309 39 0 0 0,-184-20 0 0 0,233 30 0 0 0,-106-9 0 0 0,165 20 0 0 0,-226-18 0 0 0,167 12 0 0 0,29 4 0 0 0,-260-4 0 0 0,176 10 0 0 0,155 0 0 0 0,-82-2 0 0 0,-145 15 0 0 0,158-1 0 0 0,-124-3 0 0 0,-347 11 0 0 0,423-1 0 0 0,-143 13 0 0 0,79-5-29 0 0,174-17 17 0 0,0 1 1 0 0,1 2 0 0 0,-43 18-1 0 0,72-25 4 0 0,6-3 3 0 0,0 1 0 0 0,1-1 0 0 0,-1 1 0 0 0,0 1 0 0 0,-5 3 0 0 0,9-5 4 0 0,1-1 1 0 0,-1 1-1 0 0,1 0 0 0 0,-1-1 0 0 0,1 1 1 0 0,0 0-1 0 0,0 0 0 0 0,0 0 0 0 0,0 0 1 0 0,0 0-1 0 0,0 0 0 0 0,0 0 0 0 0,1 0 1 0 0,-1 0-1 0 0,1 0 0 0 0,-1 1 0 0 0,1-1 1 0 0,0 0-1 0 0,0 3 0 0 0,0-2 1 0 0,1 36-13 0 0,-2 0 0 0 0,-2-1 1 0 0,-1 1-1 0 0,-10 38 0 0 0,-34 87-15 0 0,-7 32-8 0 0,-16 81-28 0 0,61-239 64 0 0,-19 75 0 0 0,26-96 0 0 0,1 1 0 0 0,0-1 0 0 0,2 0 0 0 0,1 30 0 0 0,1-25-196 0 0,-1 0-1 0 0,-2 0 0 0 0,-4 33 1 0 0,-8 26-8163 0 0,5-45 1448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4:40.781"/>
    </inkml:context>
    <inkml:brush xml:id="br0">
      <inkml:brushProperty name="width" value="0.1" units="cm"/>
      <inkml:brushProperty name="height" value="0.1" units="cm"/>
      <inkml:brushProperty name="color" value="#66CC00"/>
    </inkml:brush>
  </inkml:definitions>
  <inkml:trace contextRef="#ctx0" brushRef="#br0">1146 1212 919 0 0,'-7'-7'114'0'0,"7"6"32"0"0,-1 0-1 0 0,0 0 0 0 0,1 0 0 0 0,-1 0 1 0 0,0 0-1 0 0,0 0 0 0 0,0 0 0 0 0,0 0 0 0 0,0 0 1 0 0,0 1-1 0 0,0-1 0 0 0,0 0 0 0 0,0 1 1 0 0,-1-1-1 0 0,1 1 0 0 0,0-1 0 0 0,0 1 1 0 0,-1-1-1 0 0,1 1 0 0 0,0 0 0 0 0,0 0 0 0 0,-1 0 1 0 0,1-1-1 0 0,0 1 0 0 0,-1 1 0 0 0,1-1 1 0 0,0 0-1 0 0,0 0 0 0 0,-1 0 0 0 0,1 1 1 0 0,-2 0-1 0 0,-8 2 77 0 0,1 0 1 0 0,-1-1-1 0 0,-20 2 0 0 0,2-1 1213 0 0,27-2-1299 0 0,-1-1 0 0 0,1 1 0 0 0,0 0 0 0 0,0 0 0 0 0,0 0 0 0 0,0 0 0 0 0,1 0 0 0 0,-3 2 0 0 0,3-2-54 0 0,0 0 0 0 0,0 0 0 0 0,0 0 0 0 0,0-1 0 0 0,1 1 0 0 0,-1 0 0 0 0,0-1 0 0 0,0 1 0 0 0,0-1 1 0 0,0 0-1 0 0,-1 1 0 0 0,1-1 0 0 0,0 0 0 0 0,0 1 0 0 0,0-1 0 0 0,0 0 0 0 0,0 0 0 0 0,0 0 0 0 0,0 0 0 0 0,-1 0 0 0 0,1 0 0 0 0,0 0 1 0 0,0 0-1 0 0,-1-1 0 0 0,-10 1 2647 0 0,20 0-1796 0 0,-4 0-640 0 0,1 0 1 0 0,-1-1-1 0 0,0 0 0 0 0,0 0 0 0 0,1 0 1 0 0,5-4-1 0 0,-7 4-195 0 0,1 0 1 0 0,-1-1 0 0 0,0 1 0 0 0,1 0-1 0 0,-1 1 1 0 0,1-1 0 0 0,-1 0 0 0 0,1 1-1 0 0,-1 0 1 0 0,1 0 0 0 0,6 1 0 0 0,51 8 381 0 0,-42-7-305 0 0,-1 0 0 0 0,1 2 0 0 0,-1 0-1 0 0,26 10 1 0 0,-28-8-33 0 0,0-1 0 0 0,0 0 0 0 0,0-1 1 0 0,27 3-1 0 0,68-2 493 0 0,-32-2-122 0 0,-44 2-380 0 0,68 17 0 0 0,-85-17-18 0 0,-6-3 30 0 0,0 1-1 0 0,0-2 1 0 0,0 0 0 0 0,0 0-1 0 0,1-1 1 0 0,-1-1-1 0 0,0 0 1 0 0,17-3-1 0 0,-25 3-92 0 0,0 1 0 0 0,0 0-1 0 0,0 0 1 0 0,0 0 0 0 0,6 1-1 0 0,-7 0-29 0 0,0-1 0 0 0,-1 0 0 0 0,1 1 0 0 0,0-1 0 0 0,0 0 0 0 0,0-1 0 0 0,0 1 0 0 0,0 0 0 0 0,-1-1-1 0 0,1 0 1 0 0,0 1 0 0 0,4-3 0 0 0,0 0 83 0 0,0 0 0 0 0,0 1 1 0 0,15-3-1 0 0,-15 3-1 0 0,1 1 0 0 0,-1-2 0 0 0,13-4 0 0 0,-16 4-54 0 0,1 0 0 0 0,-1 0 0 0 0,0 0-1 0 0,0 0 1 0 0,0-1 0 0 0,0 0-1 0 0,3-4 1 0 0,15-14 287 0 0,-3 8-219 0 0,-15 12-99 0 0,0-1 0 0 0,0 1 0 0 0,-1-1 0 0 0,1 0 0 0 0,-1 0 0 0 0,0 0 0 0 0,0 0 0 0 0,0-1 0 0 0,0 1 0 0 0,3-7 0 0 0,-1-2 68 0 0,0 0-1 0 0,-1 0 1 0 0,3-15 0 0 0,-5 16-7 0 0,0 0 0 0 0,2 1 0 0 0,-1 0 0 0 0,1-1 0 0 0,8-12-1 0 0,-5 10-47 0 0,-1-1-1 0 0,-1 0 1 0 0,0-1-1 0 0,0 1 0 0 0,2-19 1 0 0,-2 12-18 0 0,10-20 71 0 0,-10 32-49 0 0,-2-1-1 0 0,6-19 1 0 0,2-31 92 0 0,-10 54-116 0 0,-1-1-1 0 0,0 1 1 0 0,0-1-1 0 0,-1 1 1 0 0,0-7-1 0 0,-1 5 4 0 0,2 1 0 0 0,-1 0-1 0 0,1-12 1 0 0,5-11 49 0 0,2 1 0 0 0,0 0 0 0 0,2 1 0 0 0,18-40 0 0 0,-23 55-55 0 0,0 1 0 0 0,0-1 1 0 0,-2 0-1 0 0,1 0 0 0 0,-1 0 0 0 0,0-26 0 0 0,-2 26 3 0 0,2 0 0 0 0,-1-1 0 0 0,6-15 0 0 0,-5 19-1 0 0,1 0 0 0 0,-1 0 1 0 0,-1 0-1 0 0,0 0 1 0 0,-1 0-1 0 0,0 0 0 0 0,-1-14 1 0 0,-1 10 27 0 0,1 0 0 0 0,0-15 0 0 0,1 27-39 0 0,0 0 0 0 0,0 0 0 0 0,-1 0 0 0 0,1 0 0 0 0,0 0 0 0 0,-1 0 0 0 0,1 0 0 0 0,-1 0 0 0 0,0 0 0 0 0,1 0 0 0 0,-1 1 0 0 0,0-1 0 0 0,0 0 0 0 0,0 0 0 0 0,-1 1 0 0 0,1-1 0 0 0,0 1 0 0 0,-1-1 0 0 0,1 1 0 0 0,-1 0 0 0 0,1-1 0 0 0,-1 1 0 0 0,-3-2 0 0 0,1 1 0 0 0,0 0 0 0 0,-1 1 0 0 0,1-1 0 0 0,-1 1 0 0 0,1 0 0 0 0,-1 0 0 0 0,0 1 0 0 0,0-1 0 0 0,-5 1 0 0 0,-74-2 0 0 0,61 1 0 0 0,12 1 0 0 0,1-1 0 0 0,-1 2 0 0 0,1-1 0 0 0,-1 1 0 0 0,1 1 0 0 0,-13 3 0 0 0,6 1 0 0 0,5-1 0 0 0,0-1 0 0 0,-15 2 0 0 0,23-5 0 0 0,1 0 0 0 0,-1-1 0 0 0,0 0 0 0 0,1 0 0 0 0,-1 0 0 0 0,1 0 0 0 0,-1-1 0 0 0,1 1 0 0 0,-1-1 0 0 0,1 0 0 0 0,0 0 0 0 0,-6-3 0 0 0,1 1 14 0 0,-1 0 1 0 0,1 1-1 0 0,-1 0 0 0 0,0 0 0 0 0,0 1 0 0 0,0 0 1 0 0,1 0-1 0 0,-12 2 0 0 0,-11-3-14 0 0,-37-6 0 0 0,30 3 0 0 0,-27-5 0 0 0,-44 7 0 0 0,81 3 0 0 0,-37-2 0 0 0,33 0 0 0 0,-46 4 0 0 0,62-2 0 0 0,-33-2 0 0 0,5 0 0 0 0,6 0 16 0 0,1-2-1 0 0,-61-14 1 0 0,12 1 1 0 0,12 4-17 0 0,-32-5 0 0 0,38 14 0 0 0,-121 8 0 0 0,125-2 0 0 0,-50 5 0 0 0,104-5 0 0 0,0 0 0 0 0,0 0 0 0 0,1 1 0 0 0,-1 0 0 0 0,0 1 0 0 0,1 0 0 0 0,0 1 0 0 0,0 0 0 0 0,-9 7 0 0 0,12-8 0 0 0,1 0 0 0 0,0 1 0 0 0,0-1 0 0 0,0 1 0 0 0,0 1 0 0 0,1-1 0 0 0,0 1 0 0 0,0-1 0 0 0,1 1 0 0 0,-1 0 0 0 0,1 1 0 0 0,1-1 0 0 0,-1 0 0 0 0,-2 11 0 0 0,-14 52 0 0 0,9-35 0 0 0,-5 35 0 0 0,6-19 0 0 0,3 0 0 0 0,1 1 0 0 0,4 0 0 0 0,3 51 0 0 0,8-40 0 0 0,1 21 0 0 0,-10-72 0 0 0,-1 1 0 0 0,0-1 0 0 0,-1 0 0 0 0,0 1 0 0 0,-4 13 0 0 0,-19 51 0 0 0,-30 71-2575 0 0,42-113 901 0 0,0 0-77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7:52.091"/>
    </inkml:context>
    <inkml:brush xml:id="br0">
      <inkml:brushProperty name="width" value="0.1" units="cm"/>
      <inkml:brushProperty name="height" value="0.1" units="cm"/>
      <inkml:brushProperty name="color" value="#66CC00"/>
    </inkml:brush>
  </inkml:definitions>
  <inkml:trace contextRef="#ctx0" brushRef="#br0">3108 1112 1375 0 0,'0'0'31'0'0,"-1"-1"-1"0"0,0 0 0 0 0,1 0 0 0 0,-1 0 0 0 0,1 1 1 0 0,-1-1-1 0 0,1 0 0 0 0,-1 0 0 0 0,1 0 1 0 0,0 0-1 0 0,-3-6 2670 0 0,-6 14-1050 0 0,2 0-1381 0 0,6-5-217 0 0,0 0 0 0 0,0-1 0 0 0,0 0 0 0 0,0 1 1 0 0,-1-1-1 0 0,1 0 0 0 0,0 1 0 0 0,-1-1 0 0 0,0 0 0 0 0,1 0 1 0 0,-1 0-1 0 0,1 0 0 0 0,-1-1 0 0 0,0 1 0 0 0,0 0 0 0 0,0-1 1 0 0,1 1-1 0 0,-1-1 0 0 0,0 1 0 0 0,0-1 0 0 0,0 0 0 0 0,0 0 1 0 0,0 0-1 0 0,1 0 0 0 0,-1 0 0 0 0,0-1 0 0 0,-3 0 0 0 0,-30-2 1723 0 0,30 4-1645 0 0,-1-1 1 0 0,1-1-1 0 0,0 1 0 0 0,0-1 0 0 0,-9-2 0 0 0,2 0 178 0 0,0 1-1 0 0,0 0 0 0 0,0 0 1 0 0,-14 1-1 0 0,0 0 132 0 0,-6 0-13 0 0,1 2 0 0 0,-36 5 0 0 0,-32 1 322 0 0,76-7-575 0 0,0 2 0 0 0,0 0 0 0 0,1 2 0 0 0,0 0 0 0 0,-36 13 0 0 0,11-2-25 0 0,-79 29 302 0 0,106-36-348 0 0,-1-2 0 0 0,-22 5 1 0 0,11-4-21 0 0,12-2 128 0 0,-1-1 0 0 0,1-1 0 0 0,-41 0 0 0 0,7-6 13 0 0,34 2-163 0 0,-39 1 1 0 0,-26 1 19 0 0,0 0-43 0 0,60 1-18 0 0,0-2 0 0 0,0 0-1 0 0,-35-5 1 0 0,-74-19 576 0 0,115 20-548 0 0,2-2 0 0 0,-29-13 0 0 0,31 14 58 0 0,-1 0 0 0 0,-22-5 0 0 0,1 1-111 0 0,33 8 30 0 0,0 0-1 0 0,0 0 1 0 0,0-1-1 0 0,0 1 1 0 0,0-1-1 0 0,0 0 0 0 0,1-1 1 0 0,-1 1-1 0 0,-5-6 1 0 0,2 4-9 0 0,1 1 0 0 0,-1-1 0 0 0,1 1 0 0 0,-1 0 1 0 0,0 0-1 0 0,-1 1 0 0 0,1 0 0 0 0,0 0 0 0 0,0 1 0 0 0,-13-1 0 0 0,-15-4 0 0 0,15 3-15 0 0,0 1 0 0 0,0 1 0 0 0,1 1 0 0 0,-1 1 0 0 0,-30 4 0 0 0,-37 11 13 0 0,-22 2 19 0 0,94-17-28 0 0,-1 0-1 0 0,0-1 0 0 0,1-1 0 0 0,-1-1 0 0 0,-17-3 0 0 0,15 2 10 0 0,-29-1 0 0 0,33 3-3 0 0,0 0-1 0 0,0-1 1 0 0,-26-7-1 0 0,38 9-9 0 0,0-1 0 0 0,0 1 0 0 0,0 0 0 0 0,0 0 0 0 0,0-1 0 0 0,0 2 0 0 0,0-1 0 0 0,-1 0 0 0 0,-1 1 0 0 0,2-1 0 0 0,0 1 0 0 0,0-1 0 0 0,0 0 0 0 0,0 0 0 0 0,1 0 0 0 0,-1 0 0 0 0,0 0 0 0 0,0 0 0 0 0,-2-1 0 0 0,1 0 0 0 0,-1 1 0 0 0,1 0 0 0 0,0 0 0 0 0,0 0 0 0 0,-1 0 0 0 0,1 0 0 0 0,0 0 0 0 0,0 1 0 0 0,-1 0 0 0 0,1 0 0 0 0,-3 1 0 0 0,-34 14 0 0 0,-27 18 0 0 0,64-33 0 0 0,0 1 0 0 0,1 0 0 0 0,-1 0 0 0 0,0 0 0 0 0,0 0 0 0 0,1 0 0 0 0,-4 4 0 0 0,4-4 0 0 0,1-1 0 0 0,-1 1 0 0 0,1-1 0 0 0,-1 1 0 0 0,1-1 0 0 0,-1 0 0 0 0,0 1 0 0 0,0-1 0 0 0,0 0 0 0 0,0 0 0 0 0,0 0 0 0 0,0-1 0 0 0,0 1 0 0 0,0 0 0 0 0,0-1 0 0 0,0 1 0 0 0,0-1 0 0 0,0 0 0 0 0,-3 0 0 0 0,3 0 12 0 0,0 0 0 0 0,0 0 0 0 0,-1-1 0 0 0,1 1 0 0 0,0-1 0 0 0,0 0 0 0 0,0 0 0 0 0,0 0 0 0 0,1 0 0 0 0,-1 0 0 0 0,0 0 0 0 0,0 0 0 0 0,1 0 0 0 0,-1-1-1 0 0,0 1 1 0 0,1-1 0 0 0,-1 1 0 0 0,1-1 0 0 0,0 0 0 0 0,0 1 0 0 0,-3-5 0 0 0,-1-4 120 0 0,0-1-1 0 0,-8-21 1 0 0,7 14-70 0 0,-6-12 159 0 0,-2-3 205 0 0,-14-50-1 0 0,22 63-382 0 0,-1 0 0 0 0,0 1-1 0 0,-2 0 1 0 0,0 0 0 0 0,-20-28-1 0 0,25 41-31 0 0,1-2 1 0 0,-1 1-1 0 0,1 0 0 0 0,0-1 1 0 0,1 1-1 0 0,-4-16 0 0 0,3 0 57 0 0,0-25 1 0 0,-1-5-21 0 0,3 48-48 0 0,-1-1 0 0 0,1 1 0 0 0,-1 0 0 0 0,0 0 0 0 0,0 1 0 0 0,0-1 0 0 0,-4-5 0 0 0,4 7 0 0 0,0 0 0 0 0,0 0 0 0 0,0 0 0 0 0,1 0 0 0 0,-1 0 0 0 0,1 0 0 0 0,0-1 0 0 0,0 1 0 0 0,0 0 0 0 0,1 0 0 0 0,-1-1 0 0 0,1 1 0 0 0,0-1 0 0 0,-1 1 0 0 0,2 0 0 0 0,-1-1 0 0 0,0 1 0 0 0,1-1 0 0 0,1-5 0 0 0,13-29 49 0 0,2 0 0 0 0,23-39 0 0 0,-3 8-4 0 0,-26 49-22 0 0,2 0 1 0 0,24-30-1 0 0,-5 8-29 0 0,-15 19 6 0 0,39-40 0 0 0,-47 55 0 0 0,-1 1 0 0 0,2 0 0 0 0,-1 1 0 0 0,1 0 0 0 0,0 0 0 0 0,0 1 0 0 0,0 0 0 0 0,1 1 0 0 0,0 0 0 0 0,-1 1 0 0 0,2 0 0 0 0,11-2 0 0 0,16 0 0 0 0,1 2 0 0 0,43 2 0 0 0,-65 1 0 0 0,215 18 0 0 0,-46-1 0 0 0,-74-7 0 0 0,31 0 0 0 0,-65-10 0 0 0,21 1 0 0 0,129-15 0 0 0,-118 4 0 0 0,130 5 0 0 0,29-2 0 0 0,-222 3 0 0 0,71-7 0 0 0,-79 7 0 0 0,1 2 0 0 0,0 2 0 0 0,80 10 0 0 0,-69-7 0 0 0,-33-2 0 0 0,1 0 0 0 0,36 9 0 0 0,-49-8 0 0 0,0 0 0 0 0,-1 0 0 0 0,1 1 0 0 0,-1 0 0 0 0,0 0 0 0 0,0 1 0 0 0,0 0 0 0 0,0 0 0 0 0,-1 0 0 0 0,0 0 0 0 0,0 1 0 0 0,6 6 0 0 0,-1 1 0 0 0,-3-5 0 0 0,0 1 0 0 0,0 0 0 0 0,-1 0 0 0 0,0 0 0 0 0,-1 1 0 0 0,0 0 0 0 0,0 0 0 0 0,-1 0 0 0 0,6 20 0 0 0,0 12-26 0 0,14 68-12 0 0,-21-87 38 0 0,15 82-32 0 0,9 194 0 0 0,-27-262 32 0 0,-2 1 0 0 0,-7 37 0 0 0,6-56 0 0 0,-1 0 0 0 0,-1-1 0 0 0,-1 1 0 0 0,-1-1 0 0 0,-17 32 0 0 0,2-4 0 0 0,17-32 0 0 0,-1 0 0 0 0,-1-1 0 0 0,0 0 0 0 0,-11 13 0 0 0,18-23 2 0 0,-1-1-1 0 0,0 0 1 0 0,0 0-1 0 0,0 0 0 0 0,0 0 1 0 0,0 0-1 0 0,0 0 1 0 0,-1-1-1 0 0,1 1 1 0 0,0 0-1 0 0,0 0 1 0 0,0-1-1 0 0,-1 1 1 0 0,1-1-1 0 0,0 1 0 0 0,-1-1 1 0 0,1 0-1 0 0,-1 1 1 0 0,1-1-1 0 0,0 0 1 0 0,-1 0-1 0 0,1 0 1 0 0,-1 0-1 0 0,1 0 1 0 0,0 0-1 0 0,-1-1 0 0 0,1 1 1 0 0,-1 0-1 0 0,1-1 1 0 0,0 1-1 0 0,-1-1 1 0 0,1 1-1 0 0,0-1 1 0 0,0 0-1 0 0,-1 0 1 0 0,1 1-1 0 0,0-1 0 0 0,0 0 1 0 0,0 0-1 0 0,0 0 1 0 0,0 0-1 0 0,0 0 1 0 0,-1-2-1 0 0,-1-1 4 0 0,0 1 0 0 0,1-1 0 0 0,-1 0 0 0 0,1 0 0 0 0,0 0 0 0 0,0 0 0 0 0,0 0 0 0 0,1 0-1 0 0,-1 0 1 0 0,1-1 0 0 0,0 1 0 0 0,0-8 0 0 0,1 9-13 0 0,0-2 35 0 0,0 0 0 0 0,0 0 1 0 0,0-1-1 0 0,3-8 1 0 0,-3 13-27 0 0,1 0 1 0 0,-1 1-1 0 0,0-1 1 0 0,0 0 0 0 0,0 1-1 0 0,1-1 1 0 0,-1 0 0 0 0,0 1-1 0 0,1-1 1 0 0,-1 1 0 0 0,1-1-1 0 0,-1 0 1 0 0,1 1 0 0 0,-1-1-1 0 0,1 1 1 0 0,-1 0-1 0 0,1-1 1 0 0,-1 1 0 0 0,1-1-1 0 0,0 1 1 0 0,-1 0 0 0 0,1-1-1 0 0,-1 1 1 0 0,1 0 0 0 0,0 0-1 0 0,0 0 1 0 0,-1-1 0 0 0,1 1-1 0 0,0 0 1 0 0,-1 0-1 0 0,1 0 1 0 0,0 0 0 0 0,-1 0-1 0 0,1 0 1 0 0,0 0 0 0 0,0 0-1 0 0,-1 1 1 0 0,1-1 0 0 0,0 0-1 0 0,-1 0 1 0 0,1 0 0 0 0,0 1-1 0 0,-1-1 1 0 0,1 0 0 0 0,0 2-1 0 0,1-2-21 0 0,-1 1 0 0 0,0 0 1 0 0,0 0-1 0 0,1 0 0 0 0,-1 0 0 0 0,0 1 0 0 0,0-1 0 0 0,0 0 0 0 0,0 0 1 0 0,-1 1-1 0 0,1-1 0 0 0,0 0 0 0 0,0 1 0 0 0,0 2 0 0 0,6 24-1364 0 0,-4-15 417 0 0,3 7-404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9:20.987"/>
    </inkml:context>
    <inkml:brush xml:id="br0">
      <inkml:brushProperty name="width" value="0.1" units="cm"/>
      <inkml:brushProperty name="height" value="0.1" units="cm"/>
      <inkml:brushProperty name="color" value="#66CC00"/>
    </inkml:brush>
  </inkml:definitions>
  <inkml:trace contextRef="#ctx0" brushRef="#br0">2173 1372 3167 0 0,'-1'-1'92'0'0,"1"0"0"0"0,-1 0-1 0 0,1 0 1 0 0,-1 0 0 0 0,0 0-1 0 0,1 1 1 0 0,-1-1 0 0 0,0 0 0 0 0,0 0-1 0 0,1 1 1 0 0,-1-1 0 0 0,0 1-1 0 0,0-1 1 0 0,0 1 0 0 0,0-1-1 0 0,0 1 1 0 0,0-1 0 0 0,0 1-1 0 0,0 0 1 0 0,0-1 0 0 0,0 1-1 0 0,0 0 1 0 0,0 0 0 0 0,0 0-1 0 0,0 0 1 0 0,0 0 0 0 0,0 0-1 0 0,0 0 1 0 0,0 0 0 0 0,0 0-1 0 0,0 1 1 0 0,0-1 0 0 0,0 0-1 0 0,0 1 1 0 0,0-1 0 0 0,0 1-1 0 0,0-1 1 0 0,0 1 0 0 0,0-1-1 0 0,-1 2 1 0 0,-42 13 629 0 0,33-9-475 0 0,0 0 83 0 0,0 0 0 0 0,-14 11-1 0 0,-69 48 559 0 0,89-63-701 0 0,0 1 1 0 0,-1-1-1 0 0,1 0 0 0 0,0 0 0 0 0,-1 0 1 0 0,1-1-1 0 0,-1 1 0 0 0,0-1 1 0 0,0-1-1 0 0,1 1 0 0 0,-1-1 1 0 0,0 0-1 0 0,0-1 0 0 0,1 1 0 0 0,-1-1 1 0 0,0 0-1 0 0,-7-3 0 0 0,-6-1 209 0 0,0 1 0 0 0,0 0-1 0 0,0 2 1 0 0,-31-1 0 0 0,34 3-179 0 0,0-1 1 0 0,-32-6 0 0 0,36 6-17 0 0,0-1 0 0 0,1 2 0 0 0,-24 0-1 0 0,-19 0 257 0 0,36-2-251 0 0,-1-1 0 0 0,1-1 0 0 0,0 0 0 0 0,-24-10 0 0 0,12 3 57 0 0,-1 2 1 0 0,-47-9-1 0 0,-16 5-19 0 0,73 9-156 0 0,1 1 1 0 0,-1 1-1 0 0,0 0 1 0 0,0 2 0 0 0,1 1-1 0 0,-27 3 1 0 0,33-2-34 0 0,0-2 1 0 0,0 0 0 0 0,-28-3-1 0 0,28 2-8 0 0,-26-3 121 0 0,-73-3 110 0 0,98 8-269 0 0,-1-1 0 0 0,1 2 1 0 0,-1 0-1 0 0,1 1 0 0 0,-19 6 0 0 0,21-4 22 0 0,-18 5 87 0 0,0 0 0 0 0,-62 10 1 0 0,85-19-66 0 0,1 1 1 0 0,0-1 0 0 0,-11 6 0 0 0,-19 3 26 0 0,21-8-56 0 0,0 1 0 0 0,1 0 1 0 0,-1 1-1 0 0,1 0 0 0 0,-22 10 0 0 0,30-9 36 0 0,-14 6-62 0 0,21-10 21 0 0,-1-1-1 0 0,1 0 0 0 0,-1 1 0 0 0,0-1 0 0 0,1 0 1 0 0,-1 0-1 0 0,0 0 0 0 0,1 1 0 0 0,-1-1 0 0 0,0 0 1 0 0,1 0-1 0 0,-1 0 0 0 0,0 0 0 0 0,1 0 0 0 0,-1 0 1 0 0,0 0-1 0 0,1 0 0 0 0,-1 0 0 0 0,0-1 0 0 0,1 1 1 0 0,-1 0-1 0 0,0 0 0 0 0,0-1 0 0 0,-4-4 139 0 0,2 3-119 0 0,1 0 0 0 0,0 0 0 0 0,-1-1 1 0 0,1 1-1 0 0,0-1 0 0 0,1 1 0 0 0,-1-1 1 0 0,0 0-1 0 0,1 0 0 0 0,-2-3 0 0 0,-2-5 26 0 0,1-5 21 0 0,4-14 87 0 0,7-42-1 0 0,-7 18-95 0 0,0 41-76 0 0,1-2 33 0 0,-2-1 1 0 0,0 1-1 0 0,-4-22 0 0 0,2 28-31 0 0,-1 0 1 0 0,0 0-1 0 0,0 0 0 0 0,-1 1 0 0 0,0 0 1 0 0,0 0-1 0 0,-1 0 0 0 0,0 1 0 0 0,-8-7 0 0 0,7 6 12 0 0,0 1 0 0 0,1-1 0 0 0,0 0 0 0 0,0 0 0 0 0,1-1 0 0 0,0 0-1 0 0,0 0 1 0 0,-5-15 0 0 0,4 6-5 0 0,-1 1 0 0 0,-10-20 0 0 0,11 25-3 0 0,0 0 1 0 0,1-1 0 0 0,0 1 0 0 0,1-1 0 0 0,0 0-1 0 0,-2-20 1 0 0,5 11 10 0 0,1-1 0 0 0,1 1 0 0 0,8-42 0 0 0,32-223 48 0 0,-32 237-32 0 0,23-67 0 0 0,-30 112-33 0 0,-1 0-1 0 0,1 1 1 0 0,1-1 0 0 0,-1 1-1 0 0,1 0 1 0 0,0-1 0 0 0,0 1-1 0 0,0 1 1 0 0,0-1-1 0 0,1 0 1 0 0,-1 1 0 0 0,1 0-1 0 0,0 0 1 0 0,0 0 0 0 0,6-3-1 0 0,6-3-9 0 0,1 1-1 0 0,33-11 1 0 0,-7 3 3 0 0,-21 8 8 0 0,41-10 0 0 0,-5 3 0 0 0,17-6 0 0 0,156-23 0 0 0,-9 33 0 0 0,-183 13-16 0 0,55 9 0 0 0,-54-5 0 0 0,54 1 0 0 0,-48-6 16 0 0,43-2 0 0 0,-76 2 0 0 0,1 0 0 0 0,-1 0 0 0 0,0 1 0 0 0,-1 1 0 0 0,15 4 0 0 0,0 0 0 0 0,66 10 0 0 0,-58-12 0 0 0,63 18 0 0 0,-80-16 0 0 0,0 2 0 0 0,-1 0 0 0 0,0 0 0 0 0,18 16 0 0 0,-6-6 0 0 0,-5-3-13 0 0,0 0 1 0 0,-2 2-1 0 0,0 0 0 0 0,21 25 0 0 0,-3-4 13 0 0,-30-31 0 0 0,0 2 0 0 0,-1-1 0 0 0,0 2 0 0 0,0-1 0 0 0,14 24 0 0 0,-17-22 0 0 0,0 0 0 0 0,0 0 0 0 0,-1 1 0 0 0,-1 0 0 0 0,0 0 0 0 0,-1 0 0 0 0,0 0 0 0 0,-1 1 0 0 0,0-1 0 0 0,-1 1 0 0 0,-1-1 0 0 0,-1 21 0 0 0,-22 127 0 0 0,3-27 0 0 0,13-61 0 0 0,-12 72 0 0 0,18-141 0 0 0,0-1 0 0 0,1 1 0 0 0,-2-1 0 0 0,1 0 0 0 0,0 0 0 0 0,-1 0 0 0 0,1 0 0 0 0,-1 0 0 0 0,0 0 0 0 0,0 0 0 0 0,0 0 0 0 0,-4 3 0 0 0,0 0 0 0 0,-1-1 0 0 0,0 0 0 0 0,-13 6 0 0 0,11-6 0 0 0,-1 1-36 0 0,1 1 0 0 0,0 0 0 0 0,0 0 0 0 0,1 0 0 0 0,-11 13 0 0 0,-33 47-329 0 0,39-49 298 0 0,-45 67-1802 0 0,24-34 58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8:57.779"/>
    </inkml:context>
    <inkml:brush xml:id="br0">
      <inkml:brushProperty name="width" value="0.1" units="cm"/>
      <inkml:brushProperty name="height" value="0.1" units="cm"/>
      <inkml:brushProperty name="color" value="#66CC00"/>
    </inkml:brush>
  </inkml:definitions>
  <inkml:trace contextRef="#ctx0" brushRef="#br0">0 29 287 0 0,'4'-6'0'0'0,"2"0"0"0"0,1-1 0 0 0,-1 1 0 0 0,-3 3 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8:59.597"/>
    </inkml:context>
    <inkml:brush xml:id="br0">
      <inkml:brushProperty name="width" value="0.1" units="cm"/>
      <inkml:brushProperty name="height" value="0.1" units="cm"/>
      <inkml:brushProperty name="color" value="#66CC00"/>
    </inkml:brush>
  </inkml:definitions>
  <inkml:trace contextRef="#ctx0" brushRef="#br0">2475 1300 3567 0 0,'1'-3'262'0'0,"-1"-1"-1"0"0,1 0 0 0 0,-1 0 0 0 0,1 0 0 0 0,-1 0 0 0 0,-1 0 0 0 0,1 0 0 0 0,0 0 0 0 0,-1 0 0 0 0,0 0 0 0 0,0 0 0 0 0,0 0 0 0 0,-2-4 0 0 0,2 6-175 0 0,0 0 0 0 0,-1 0 0 0 0,1 0 0 0 0,0 0-1 0 0,-1 0 1 0 0,1 0 0 0 0,-1 0 0 0 0,1 1 0 0 0,-1-1 0 0 0,0 0 0 0 0,0 1-1 0 0,0 0 1 0 0,0-1 0 0 0,0 1 0 0 0,0 0 0 0 0,0 0 0 0 0,0 0-1 0 0,0 0 1 0 0,-1 0 0 0 0,1 1 0 0 0,0-1 0 0 0,-4 0 0 0 0,-98-20 1315 0 0,89 20-1148 0 0,0 0 0 0 0,0 1-1 0 0,0 1 1 0 0,0 0 0 0 0,-19 5 0 0 0,8 1-49 0 0,0 1 0 0 0,-27 12 0 0 0,24-9-59 0 0,0-2-1 0 0,-1-1 0 0 0,-1-1 0 0 0,-33 3 1 0 0,-30 6 594 0 0,51-8-300 0 0,0-1-1 0 0,-55 1 0 0 0,-74-12 1098 0 0,145 4-1394 0 0,3 1-36 0 0,-1-2 1 0 0,-44-6 0 0 0,36 2 7 0 0,1 2 0 0 0,-60 3 0 0 0,48 0-32 0 0,-81 6 192 0 0,93-4-172 0 0,1 1 69 0 0,-48 12 1 0 0,-5 2-27 0 0,30-8 87 0 0,-56 18 0 0 0,81-20 78 0 0,-57 4 0 0 0,12-2-197 0 0,-43 5 564 0 0,114-14-621 0 0,1 0-1 0 0,-1 0 1 0 0,1 0-1 0 0,-1-1 1 0 0,1 1-1 0 0,0-1 0 0 0,-1 0 1 0 0,1 0-1 0 0,-1 0 1 0 0,1 0-1 0 0,0 0 1 0 0,0 0-1 0 0,0-1 1 0 0,0 1-1 0 0,0-1 1 0 0,0 1-1 0 0,0-1 1 0 0,0 0-1 0 0,-2-3 1 0 0,-14-10 410 0 0,12 10-328 0 0,1 0 0 0 0,-1 0-1 0 0,1-1 1 0 0,0 0 0 0 0,-4-6 0 0 0,0 0 51 0 0,8 10-160 0 0,-1-1 0 0 0,1 1 0 0 0,0-1 0 0 0,0 0 1 0 0,0 1-1 0 0,0-1 0 0 0,0-3 0 0 0,-6-16 55 0 0,-3 2 70 0 0,-9-28-1 0 0,11 27-24 0 0,-1-5 108 0 0,-9-53 0 0 0,1 7-51 0 0,0 14-162 0 0,3 11 104 0 0,-15-93-1 0 0,25 116-81 0 0,-12-38 0 0 0,11 49-47 0 0,1-1 0 0 0,1-1 0 0 0,0 1 0 0 0,1 0 0 0 0,0-1 0 0 0,1 0 0 0 0,2-19 0 0 0,5-10 41 0 0,-3 28-37 0 0,0-1 0 0 0,-1 0 0 0 0,-1 0 0 0 0,0-1 0 0 0,-2 1 0 0 0,0 0 0 0 0,-6-31 0 0 0,5 41 2 0 0,1 0 0 0 0,-1 1-1 0 0,1-1 1 0 0,1 0 0 0 0,-1 0 0 0 0,1 0 0 0 0,0 1-1 0 0,1-1 1 0 0,0 0 0 0 0,2-10 0 0 0,-2 14-5 0 0,1-1 1 0 0,-1 0-1 0 0,1 1 1 0 0,0-1 0 0 0,0 1-1 0 0,0-1 1 0 0,0 1-1 0 0,1 0 1 0 0,-1 0-1 0 0,1 0 1 0 0,0 0 0 0 0,0 0-1 0 0,0 1 1 0 0,0-1-1 0 0,0 1 1 0 0,1 0-1 0 0,-1 0 1 0 0,1 0 0 0 0,4-1-1 0 0,17-8 0 0 0,1 2 0 0 0,54-11 0 0 0,162-8 0 0 0,-5 0 0 0 0,-189 20 0 0 0,212-35 0 0 0,-187 35 0 0 0,115 1 0 0 0,22-1 0 0 0,-186 7 0 0 0,89-9-56 0 0,-45 3 143 0 0,120 3-1 0 0,-138 8-141 0 0,-1 3 0 0 0,71 18 0 0 0,-115-24 49 0 0,0 1-1 0 0,0 0 1 0 0,0 1-1 0 0,-1-1 1 0 0,1 1 0 0 0,-1 0-1 0 0,1 0 1 0 0,-1 0-1 0 0,0 0 1 0 0,-1 1-1 0 0,1 0 1 0 0,5 6 0 0 0,2 6-7 0 0,-1 0 0 0 0,10 20 1 0 0,-7-12-3 0 0,8 16-32 0 0,-3 1 0 0 0,17 53 0 0 0,-25-63 40 0 0,43 152-77 0 0,-17-48 44 0 0,-3-11 40 0 0,-10-35 0 0 0,-13-50 0 0 0,11 71 0 0 0,-20-99 0 0 0,0 1 0 0 0,0 0 0 0 0,-2-1 0 0 0,1 1 0 0 0,-1 0 0 0 0,-1-1 0 0 0,0 1 0 0 0,-1-1 0 0 0,0 1 0 0 0,-8 18 0 0 0,7-22 0 0 0,-1-2 0 0 0,1 1 0 0 0,-12 12 0 0 0,-5 7 0 0 0,15-14-151 0 0,0-1 1 0 0,1 1-1 0 0,1 0 0 0 0,0 0 1 0 0,-4 19-1 0 0,0-1-188 0 0,-19 95-3384 0 0,19-83 1529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05.381"/>
    </inkml:context>
    <inkml:brush xml:id="br0">
      <inkml:brushProperty name="width" value="0.1" units="cm"/>
      <inkml:brushProperty name="height" value="0.1" units="cm"/>
      <inkml:brushProperty name="color" value="#E71224"/>
    </inkml:brush>
  </inkml:definitions>
  <inkml:trace contextRef="#ctx0" brushRef="#br0">2842 1 1839 0 0,'-11'3'472'0'0,"0"0"-1"0"0,0-1 0 0 0,-1-1 1 0 0,1 0-1 0 0,-1 0 0 0 0,1-1 0 0 0,-1 0 1 0 0,1-1-1 0 0,-1-1 0 0 0,-11-2 0 0 0,8 2-71 0 0,0 1 0 0 0,-1 1 0 0 0,1 1 1 0 0,0 0-1 0 0,0 1 0 0 0,0 1 0 0 0,-16 4 0 0 0,10-2-383 0 0,0-1 0 0 0,-39 2 0 0 0,-146-13 1314 0 0,0 1 22 0 0,28 4-959 0 0,-135 2 264 0 0,18 0-106 0 0,128-2-268 0 0,-62-1-103 0 0,-319 14 382 0 0,311 13-6653 0 0,151-12 2668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59:55.994"/>
    </inkml:context>
    <inkml:brush xml:id="br0">
      <inkml:brushProperty name="width" value="0.1" units="cm"/>
      <inkml:brushProperty name="height" value="0.1" units="cm"/>
      <inkml:brushProperty name="color" value="#66CC00"/>
    </inkml:brush>
  </inkml:definitions>
  <inkml:trace contextRef="#ctx0" brushRef="#br0">3969 1375 1007 0 0,'-9'-4'46'0'0,"8"3"-8"0"0,1 1-1 0 0,-1 0 1 0 0,1 0-1 0 0,-1 0 1 0 0,0 0-1 0 0,1 0 1 0 0,-1-1-1 0 0,1 1 1 0 0,-1 0-1 0 0,1 0 1 0 0,-1-1-1 0 0,1 1 1 0 0,-1 0 0 0 0,1-1-1 0 0,-1 1 1 0 0,1-1-1 0 0,-1 1 1 0 0,1-1-1 0 0,0 1 1 0 0,-1 0-1 0 0,1-1 1 0 0,0 0-1 0 0,-1 1 1 0 0,1-1-1 0 0,0 1 1 0 0,0-1-1 0 0,-1 1 1 0 0,1-1-1 0 0,0 0 1 0 0,0 1 0 0 0,0-1-1 0 0,0 1 1 0 0,0-1-1 0 0,0 0 1 0 0,0 1-1 0 0,0-1 1 0 0,0 1-1 0 0,0-2 1 0 0,1 1-32 0 0,1-1 1 0 0,-1 1 0 0 0,0 0-1 0 0,1-1 1 0 0,-1 1 0 0 0,1 0-1 0 0,-1 0 1 0 0,1 0 0 0 0,0 0-1 0 0,-1 0 1 0 0,1 0-1 0 0,0 0 1 0 0,0 1 0 0 0,0-1-1 0 0,0 1 1 0 0,-1-1 0 0 0,4 0-1 0 0,9-3 21 0 0,-5 0-13 0 0,0 0-1 0 0,1 1 0 0 0,-1 0 1 0 0,18-2-1 0 0,-15 2 337 0 0,-1-1 1 0 0,1 0-1 0 0,-1 0 0 0 0,-1-1 0 0 0,1-1 0 0 0,14-9 1 0 0,-23 14-198 0 0,3-2 57 0 0,0 1-1 0 0,1 0 0 0 0,-1 1 1 0 0,10-3-1 0 0,10-3 419 0 0,-10 4-150 0 0,-14 3-406 0 0,1 0 1 0 0,-1 0-1 0 0,0-1 1 0 0,1 1-1 0 0,-1 0 1 0 0,1-1-1 0 0,-1 1 1 0 0,0-1-1 0 0,1 0 1 0 0,-1 1-1 0 0,0-1 1 0 0,1 0-1 0 0,-1 0 1 0 0,2-1-1 0 0,-3 2-57 0 0,0 0 0 0 0,0-1 0 0 0,0 1 0 0 0,0 0 0 0 0,0 0 0 0 0,0 0 0 0 0,0 0 0 0 0,0 0 0 0 0,0 0 0 0 0,0 0 0 0 0,0 0 0 0 0,0 0 0 0 0,0 0 0 0 0,0-1 0 0 0,0 1 0 0 0,0 0 0 0 0,0 0 0 0 0,0 0-1 0 0,1 0 1 0 0,-1 0 0 0 0,0 0 0 0 0,0 0 0 0 0,0 0 0 0 0,0 0 0 0 0,0 0 0 0 0,0 0 0 0 0,0 0 0 0 0,0 0 0 0 0,0 0 0 0 0,0 0 0 0 0,0 0 0 0 0,0 0 0 0 0,1 0 0 0 0,-1 0 0 0 0,0 0 0 0 0,0-1 0 0 0,0 1 0 0 0,0 0 0 0 0,0 0-1 0 0,0 0 1 0 0,0 0 0 0 0,0 1 0 0 0,0-1 0 0 0,0 0 0 0 0,1 0 0 0 0,-1 0 0 0 0,0 0 0 0 0,0 0 0 0 0,0 0 0 0 0,0 0 0 0 0,0 0 0 0 0,0 0 0 0 0,0 0 0 0 0,0 0 0 0 0,0 0 0 0 0,0 0 0 0 0,0 0 0 0 0,0 0 0 0 0,0 0 0 0 0,1 0-1 0 0,-1 0 1 0 0,0 0 0 0 0,0 0 0 0 0,0 1 0 0 0,0-1 0 0 0,-2 8 516 0 0,-5 10-342 0 0,6-17-162 0 0,0 1-1 0 0,0-1 1 0 0,1 1 0 0 0,-1-1-1 0 0,0 0 1 0 0,0 0 0 0 0,0 1 0 0 0,0-1-1 0 0,-1 0 1 0 0,1 0 0 0 0,0 0-1 0 0,0 0 1 0 0,-1 0 0 0 0,1-1-1 0 0,0 1 1 0 0,-1 0 0 0 0,1 0-1 0 0,-1-1 1 0 0,1 1 0 0 0,-1-1-1 0 0,1 0 1 0 0,-1 1 0 0 0,1-1 0 0 0,-1 0-1 0 0,0 0 1 0 0,1 0 0 0 0,-1 0-1 0 0,-2 0 1 0 0,-20 2 938 0 0,14 3-602 0 0,10-4-346 0 0,-1-1 0 0 0,1 0 0 0 0,0 1-1 0 0,-1-1 1 0 0,1 0 0 0 0,-1 0 0 0 0,1 0-1 0 0,-1 1 1 0 0,1-1 0 0 0,0 0 0 0 0,-1 0-1 0 0,1 0 1 0 0,-1 0 0 0 0,1 0 0 0 0,-1 0-1 0 0,1 0 1 0 0,-1 0 0 0 0,1 0-1 0 0,-1 0 1 0 0,1 0 0 0 0,0 0 0 0 0,-1 0-1 0 0,1 0 1 0 0,-1 0 0 0 0,1-1 0 0 0,-1 1-1 0 0,1 0 1 0 0,0 0 0 0 0,-1 0 0 0 0,0-1-1 0 0,-23-9 762 0 0,18 9-695 0 0,0 0 1 0 0,0 0 0 0 0,0 1-1 0 0,0-1 1 0 0,0 1 0 0 0,0 0-1 0 0,0 1 1 0 0,0 0 0 0 0,0 0-1 0 0,-9 2 1 0 0,-19 3 162 0 0,-62 13-120 0 0,85-18-65 0 0,0 2 1 0 0,0-1 0 0 0,-15 7 0 0 0,-19 4 107 0 0,18-7-86 0 0,20-4-24 0 0,-1 0 0 0 0,1 0 0 0 0,-1-1 0 0 0,-10 0 0 0 0,-21 0 368 0 0,23 1-282 0 0,1-2-1 0 0,-1 0 1 0 0,-20-4 0 0 0,30 3-122 0 0,-19-3 224 0 0,-50-4 0 0 0,55 9-166 0 0,15-1-63 0 0,1 1-1 0 0,-1-1 1 0 0,0 0-1 0 0,0-1 1 0 0,0 1-1 0 0,1-1 1 0 0,-8-1-1 0 0,-17-2 13 0 0,25 4-24 0 0,-1 0 0 0 0,1 0-1 0 0,0-1 1 0 0,0 0 0 0 0,-7-1-1 0 0,6 1 7 0 0,1 0 0 0 0,-1 0 1 0 0,0 1-1 0 0,0-1 0 0 0,1 1 0 0 0,-9 1 0 0 0,-3 0 21 0 0,2 0-31 0 0,0 0 1 0 0,0 0 0 0 0,-24 7-1 0 0,37-8 2 0 0,0 0 1 0 0,0 1-1 0 0,0-1 0 0 0,0 0 1 0 0,0 0-1 0 0,1 0 0 0 0,-1 0 0 0 0,0 0 1 0 0,0 0-1 0 0,0 0 0 0 0,0 0 0 0 0,0 0 1 0 0,0 0-1 0 0,-1-1 0 0 0,2-3 28 0 0,0 6 0 0 0,30 2 32 0 0,-25-5-59 0 0,1 0-1 0 0,-1 0 1 0 0,1 1 0 0 0,0 0-1 0 0,-1 0 1 0 0,1 0-1 0 0,-1 1 1 0 0,1 0-1 0 0,-1 0 1 0 0,1 0 0 0 0,-1 1-1 0 0,0 0 1 0 0,9 4-1 0 0,-11-5-4 0 0,0 0 0 0 0,0-1 0 0 0,0 1 0 0 0,0 0 0 0 0,0-1 0 0 0,0 0 0 0 0,0 0 0 0 0,0 0 0 0 0,-1 0 0 0 0,1 0 0 0 0,0-1 0 0 0,4 0 0 0 0,22-1 0 0 0,5 2 0 0 0,-27 0 0 0 0,0 0 0 0 0,1 0 0 0 0,11 2 0 0 0,-3 0 11 0 0,-1-1-1 0 0,0 0 0 0 0,19-2 0 0 0,20 1 13 0 0,24 6-23 0 0,15 0 0 0 0,59-14 0 0 0,0-1 0 0 0,-123 9 22 0 0,1-1-1 0 0,37-6 0 0 0,-62 6-21 0 0,0 1 0 0 0,0 0 0 0 0,0 0 0 0 0,-1 1 0 0 0,1 0 0 0 0,0-1 0 0 0,6 3 0 0 0,23 3 0 0 0,-29-5 0 0 0,-9 1 0 0 0,-11 1 0 0 0,-2-2 0 0 0,1 0 0 0 0,0 2 0 0 0,-23 6 0 0 0,-16 3 0 0 0,16-3 24 0 0,27-6-11 0 0,-1 0 1 0 0,-20 2-1 0 0,-113 10-13 0 0,65-5 58 0 0,-12 2 31 0 0,70-9-59 0 0,0-1 1 0 0,0-1-1 0 0,0-1 1 0 0,-29-4-1 0 0,40 4-1 0 0,-46-6 76 0 0,-29-2 74 0 0,63 8-134 0 0,-1 2-1 0 0,1 0 0 0 0,-35 8 1 0 0,-107 21-35 0 0,113-24 22 0 0,-82-2 0 0 0,109-5 2 0 0,-133-4 136 0 0,89 6-110 0 0,-68-2 4 0 0,64-3 152 0 0,-101 10 0 0 0,38 6-88 0 0,90-10-75 0 0,2 1 112 0 0,-64-4 1 0 0,51-2-49 0 0,-28-4 116 0 0,32 0-19 0 0,0-2 1 0 0,1-3 0 0 0,-56-19-1 0 0,85 23-119 0 0,1 0-1 0 0,-1 2 0 0 0,-1 0 1 0 0,-32-1-1 0 0,-100-9-30 0 0,139 15-64 0 0,-33 4-1 0 0,-5 0 13 0 0,-42 4 42 0 0,41-1-55 0 0,-11-4 0 0 0,-44 6 128 0 0,86-7-88 0 0,0 0 0 0 0,0-2 0 0 0,1-2 0 0 0,-37-5 0 0 0,-45-2 56 0 0,58 12-68 0 0,31-1-9 0 0,-25-1 1 0 0,-24-4-8 0 0,41 4 45 0 0,0-2 0 0 0,0-1 0 0 0,0-1 0 0 0,1-1 0 0 0,-36-10 0 0 0,38 7 28 0 0,16 5-21 0 0,0 0 0 0 0,1 0 0 0 0,-14-7 0 0 0,18 8-40 0 0,0 0-1 0 0,0 0 0 0 0,1 0 0 0 0,-1-1 0 0 0,0 1 0 0 0,1-1 0 0 0,-1 0 0 0 0,1 1 0 0 0,-1-1 0 0 0,1 0 0 0 0,0 0 0 0 0,0 0 0 0 0,0 1 0 0 0,0-1 0 0 0,0-1 0 0 0,0 1 0 0 0,0-3 0 0 0,-7-36 322 0 0,2-1 0 0 0,2 0 0 0 0,1-63 0 0 0,9-4 18 0 0,-3 67-276 0 0,-2-1-1 0 0,-3-44 1 0 0,-5 17 12 0 0,-17-129 102 0 0,23 197-199 0 0,-18-140 109 0 0,19 127-99 0 0,0-1 1 0 0,0 1-1 0 0,2-1 1 0 0,0 1-1 0 0,0-1 1 0 0,2 1 0 0 0,5-17-1 0 0,-4 19-11 0 0,21-53 0 0 0,-23 60 0 0 0,1-1 0 0 0,0 1 0 0 0,0-1 0 0 0,0 1 0 0 0,1 1 0 0 0,0-1 0 0 0,6-6 0 0 0,-7 9 0 0 0,0 0 0 0 0,1 1 0 0 0,-1-1 0 0 0,1 1 0 0 0,0 0 0 0 0,-1 0 0 0 0,1 0 0 0 0,0 1 0 0 0,0-1 0 0 0,0 1 0 0 0,6 0 0 0 0,9-1 0 0 0,32 1 0 0 0,-10 1 0 0 0,165-22 0 0 0,-19 1 0 0 0,17 0 0 0 0,24-1 0 0 0,-78 16 0 0 0,91-6 0 0 0,-135 1 0 0 0,-1 5 0 0 0,188 13 0 0 0,158 6 0 0 0,-343-11 0 0 0,112 18 0 0 0,47 1 0 0 0,-142-18 0 0 0,198 7 0 0 0,-138-5 0 0 0,-92-4 0 0 0,91-5 0 0 0,-38 0 0 0 0,-77 4 0 0 0,211 2 0 0 0,-151 4 0 0 0,54 1 0 0 0,49 2 0 0 0,-138-10 0 0 0,133 4 0 0 0,175 0 0 0 0,-128-12 0 0 0,102-27 0 0 0,-238 26 0 0 0,-39 5 0 0 0,-55 0 0 0 0,-19 1 0 0 0,0 2 0 0 0,1 0 0 0 0,-1 2 0 0 0,1 1 0 0 0,26 5 0 0 0,-39-4-6 0 0,-2 1-1 0 0,1 0 1 0 0,0 1 0 0 0,-1 0-1 0 0,0 1 1 0 0,0 1-1 0 0,0 0 1 0 0,0 0-1 0 0,17 14 1 0 0,14 11-14 0 0,-30-23 9 0 0,-1 1 1 0 0,0 0 0 0 0,0 1-1 0 0,13 15 1 0 0,15 21-14 0 0,59 72-16 0 0,-88-103 40 0 0,-1 0 0 0 0,-1 1 0 0 0,0 1 0 0 0,9 23 0 0 0,18 70 0 0 0,-14-39 0 0 0,-17-54-2 0 0,0 1-1 0 0,-1-1 1 0 0,-1 1-1 0 0,-1 0 1 0 0,-1 0 0 0 0,0 0-1 0 0,-1 0 1 0 0,-1 1-1 0 0,-1-1 1 0 0,-4 22 0 0 0,0-16-3 0 0,-1 0 0 0 0,-1-1 1 0 0,-1 0-1 0 0,-1-1 0 0 0,-1 1 0 0 0,-1-2 1 0 0,-15 21-1 0 0,15-25 5 0 0,-1 0 0 0 0,0 0 0 0 0,-30 26 0 0 0,34-35 0 0 0,-2 0 0 0 0,1-1 0 0 0,-1 0 0 0 0,0-1 0 0 0,0 0 0 0 0,-1 0 0 0 0,-21 6 0 0 0,-35 6 0 0 0,0-2 0 0 0,-82 8 0 0 0,-87 3 0 0 0,135-16 0 0 0,-110 25 0 0 0,110-14 0 0 0,-202 15 0 0 0,-90 10 0 0 0,274-30 0 0 0,-26-3 0 0 0,-175-6 0 0 0,171-7 0 0 0,-300-20 0 0 0,254 6 0 0 0,110 10 16 0 0,-1 5 0 0 0,1 3 0 0 0,-87 17 0 0 0,139-16-105 0 0,-1 2 0 0 0,1 2-1 0 0,1 1 1 0 0,-1 2 0 0 0,2 1 0 0 0,-39 23-1 0 0,25-8-824 0 0,1 1-1 0 0,2 3 1 0 0,-55 52-1 0 0,28-19-978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14.284"/>
    </inkml:context>
    <inkml:brush xml:id="br0">
      <inkml:brushProperty name="width" value="0.1" units="cm"/>
      <inkml:brushProperty name="height" value="0.1" units="cm"/>
      <inkml:brushProperty name="color" value="#F4F91B"/>
    </inkml:brush>
  </inkml:definitions>
  <inkml:trace contextRef="#ctx0" brushRef="#br0">2008 117 919 0 0,'-1'-1'171'0'0,"1"-1"0"0"0,0 1-1 0 0,-1-1 1 0 0,1 1 0 0 0,-1-1-1 0 0,0 1 1 0 0,1-1 0 0 0,-1 1-1 0 0,0-1 1 0 0,0 1-1 0 0,0 0 1 0 0,0-1 0 0 0,0 1-1 0 0,0 0 1 0 0,-3-2 0 0 0,-22-18 1723 0 0,17 15-1517 0 0,3 3-209 0 0,0 0 0 0 0,0 0 1 0 0,0 1-1 0 0,0 0 0 0 0,0 0 0 0 0,0 1 1 0 0,0-1-1 0 0,-1 1 0 0 0,1 1 0 0 0,0-1 1 0 0,-12 2-1 0 0,-5-3 147 0 0,-84-1 401 0 0,26 2-464 0 0,-9-2-3 0 0,-201-14 576 0 0,71 2-491 0 0,-20 9-88 0 0,-1 18-80 0 0,189-8-167 0 0,-32 4 60 0 0,-133 30-1 0 0,35 9-1044 0 0,138-37-2676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35.927"/>
    </inkml:context>
    <inkml:brush xml:id="br0">
      <inkml:brushProperty name="width" value="0.1" units="cm"/>
      <inkml:brushProperty name="height" value="0.1" units="cm"/>
      <inkml:brushProperty name="color" value="#F4F91B"/>
    </inkml:brush>
  </inkml:definitions>
  <inkml:trace contextRef="#ctx0" brushRef="#br0">142 29 455 0 0,'0'-24'1120'0'0,"-1"23"-1113"0"0,1 1-1 0 0,-1-1 0 0 0,1 1 1 0 0,-1 0-1 0 0,0-1 1 0 0,1 1-1 0 0,-1 0 0 0 0,0-1 1 0 0,1 1-1 0 0,-1 0 0 0 0,0 0 1 0 0,1 0-1 0 0,-1 0 0 0 0,0 0 1 0 0,1-1-1 0 0,-1 1 0 0 0,0 0 1 0 0,0 1-1 0 0,1-1 0 0 0,-1 0 1 0 0,0 0-1 0 0,-1 0 0 0 0,-18 4 698 0 0,15-2-555 0 0,0 0-1 0 0,0 0 1 0 0,1 1 0 0 0,-1 0 0 0 0,1 0-1 0 0,0 0 1 0 0,0 1 0 0 0,-7 7 0 0 0,-28 37-610 0 0,27-33-185 0 0,6-6-500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39.679"/>
    </inkml:context>
    <inkml:brush xml:id="br0">
      <inkml:brushProperty name="width" value="0.1" units="cm"/>
      <inkml:brushProperty name="height" value="0.1" units="cm"/>
      <inkml:brushProperty name="color" value="#F4F91B"/>
    </inkml:brush>
  </inkml:definitions>
  <inkml:trace contextRef="#ctx0" brushRef="#br0">516 128 2183 0 0,'-24'-7'514'0'0,"0"1"0"0"0,0 1 0 0 0,0 1 0 0 0,-49-2 0 0 0,11 1 327 0 0,27 1-21 0 0,1-2-1 0 0,0-2 1 0 0,-57-18 0 0 0,87 24-706 0 0,-1 1 0 0 0,0 0 0 0 0,0 0 1 0 0,0 0-1 0 0,0 1 0 0 0,0 0 0 0 0,1 0 0 0 0,-7 1 1 0 0,8-1-70 0 0,1 0 1 0 0,0 0-1 0 0,0 1 0 0 0,0-1 1 0 0,-1 1-1 0 0,1 0 1 0 0,0-1-1 0 0,0 1 1 0 0,0 0-1 0 0,0 0 1 0 0,0 0-1 0 0,0 0 1 0 0,1 1-1 0 0,-1-1 1 0 0,0 1-1 0 0,0-1 0 0 0,1 1 1 0 0,-1-1-1 0 0,1 1 1 0 0,-2 2-1 0 0,3-3 28 0 0,1 0-1 0 0,-1 0 0 0 0,0 0 0 0 0,0 0 1 0 0,1 0-1 0 0,-1 0 0 0 0,1 0 0 0 0,-1 0 1 0 0,1 0-1 0 0,-1-1 0 0 0,1 1 0 0 0,0 0 1 0 0,-1 0-1 0 0,1 0 0 0 0,0-1 0 0 0,0 1 1 0 0,0 0-1 0 0,-1-1 0 0 0,1 1 0 0 0,0-1 0 0 0,0 1 1 0 0,1 0-1 0 0,25 13 570 0 0,-11-11-497 0 0,1 0-1 0 0,29 0 1 0 0,-31-2-67 0 0,20-2 144 0 0,1-1 0 0 0,-1-2 0 0 0,0-1-1 0 0,41-12 1 0 0,2 1 164 0 0,116-5 330 0 0,-52 9-335 0 0,15-6-26 0 0,-82 9-90 0 0,108 2 1 0 0,81 27-77 0 0,-51-1-64 0 0,-126-20-50 0 0,15 0 38 0 0,195 42 97 0 0,-277-37-208 0 0,24 4 20 0 0,0-2-1 0 0,78 0 0 0 0,104-13 97 0 0,-141 9-22 0 0,-1 3 1 0 0,105 21 0 0 0,-98-16-99 0 0,150-4 0 0 0,4 1 70 0 0,-174-1-68 0 0,-7 1 0 0 0,1-3 0 0 0,107-7 0 0 0,-72-6 22 0 0,0 3-1 0 0,122 10 0 0 0,-155 1-5 0 0,1-4 0 0 0,0-2 0 0 0,116-18 0 0 0,-135 12-16 0 0,52 1 0 0 0,-51 4 0 0 0,77 2 0 0 0,-51 2 0 0 0,-41-2 0 0 0,186-4 0 0 0,260 0 0 0 0,-341 7 27 0 0,159-17 0 0 0,-249 8 5 0 0,39-1 10 0 0,-88 7-40 0 0,7-1 67 0 0,-7-1-29 0 0,-6-1-23 0 0,0 2-11 0 0,0-1 1 0 0,0 1-1 0 0,0 1 0 0 0,0-1 0 0 0,0 1 0 0 0,-1 0 0 0 0,1 0 1 0 0,0 0-1 0 0,-7 2 0 0 0,-11-1-4 0 0,-185 10 52 0 0,161-8-49 0 0,-51-4 0 0 0,27-1-5 0 0,-50 3 0 0 0,-153 19 0 0 0,223-12 0 0 0,-181 22 0 0 0,-2-18 0 0 0,-107 5 0 0 0,-13-1 0 0 0,17 12 0 0 0,216-13 0 0 0,-4-5 0 0 0,1-5 0 0 0,-130-12 0 0 0,81 1 53 0 0,-34-3-42 0 0,168 6-11 0 0,-196-22 0 0 0,179 21 54 0 0,377-13-44 0 0,-214 8-10 0 0,63-7 0 0 0,122-5 0 0 0,-222 21 0 0 0,240-7 0 0 0,169 0 0 0 0,-432 8 0 0 0,195-12 0 0 0,-26 0 0 0 0,-174 12 0 0 0,-1 1 0 0 0,1 2 0 0 0,47 11 0 0 0,-72-11 0 0 0,-5-1 0 0 0,1 0 0 0 0,-1-1 0 0 0,15 1 0 0 0,-25-2 3 0 0,-5 1 28 0 0,-7 0-1 0 0,-97-4-29 0 0,-91 3-66 0 0,66 10 65 0 0,-243 9 0 0 0,-77-12 0 0 0,78-7 0 0 0,270-4 0 0 0,6 6 0 0 0,-130 19 0 0 0,196-18 0 0 0,6 0 0 0 0,12-1 0 0 0,-1-2 0 0 0,1 1 0 0 0,-18-2 0 0 0,31 0 0 0 0,-1-1 0 0 0,0 1 0 0 0,0 0 0 0 0,0 0 0 0 0,0 0 0 0 0,1 0 0 0 0,-1 1 0 0 0,0-1 0 0 0,0 0 0 0 0,0 1 0 0 0,1-1 0 0 0,-1 1 0 0 0,0 0 0 0 0,-2 1 0 0 0,26 0 0 0 0,56 1 31 0 0,146-15 1 0 0,-6-1-31 0 0,286-4-1 0 0,-100-3 0 0 0,-312 17 0 0 0,211-24 9 0 0,-186 12 19 0 0,141 2-1 0 0,-178 12 5 0 0,87-12 0 0 0,-121 11-9 0 0,-35 2-12 0 0,1-1-1 0 0,0 1 0 0 0,17-5 0 0 0,-86 13 65 0 0,-30-5-49 0 0,1-4 1 0 0,-94-12-1 0 0,-73-3 12 0 0,-475-4 26 0 0,306 7-64 0 0,209 8 0 0 0,145 4 0 0 0,-61-4 0 0 0,123 4 1 0 0,4 1 0 0 0,0 0 0 0 0,0 0 0 0 0,0-1 0 0 0,-1 1 0 0 0,1 0 1 0 0,0 0-1 0 0,0 1 0 0 0,-3 0 0 0 0,12-1 9 0 0,0 0 0 0 0,-1 0 0 0 0,0 1 0 0 0,10 3 0 0 0,-4-2-7 0 0,170 22-3 0 0,-43-8 0 0 0,-21-4 0 0 0,138-5 0 0 0,22 1 0 0 0,-231-4 0 0 0,353 18 0 0 0,-39-8 62 0 0,-277-10-60 0 0,200-6-8 0 0,-48-3 76 0 0,-172 6-70 0 0,105 7 0 0 0,-119-7-2 0 0,-27-2 58 0 0,-13-1-42 0 0,-10-2 40 0 0,0 3-44 0 0,-1 0 1 0 0,0 0-1 0 0,0 0 0 0 0,0 0 0 0 0,0 0 1 0 0,0 1-1 0 0,0-1 0 0 0,0 0 0 0 0,0 1 1 0 0,0-1-1 0 0,0 1 0 0 0,0-1 0 0 0,-2 0 1 0 0,-31-7 24 0 0,-1 0 0 0 0,0 2 0 0 0,-66-2 0 0 0,38 3-17 0 0,-322 0-18 0 0,351 5 0 0 0,-782 39 0 0 0,716-36 0 0 0,2 1 0 0 0,-205 35 0 0 0,179-7 0 0 0,122-31 0 0 0,0-1 0 0 0,0 1 0 0 0,0 0 0 0 0,-1 0 0 0 0,1-1 0 0 0,0 2 0 0 0,0-1 0 0 0,0 0 0 0 0,1 0 0 0 0,-1 1 0 0 0,-3 2 0 0 0,5-4 0 0 0,0 0 0 0 0,0 1 0 0 0,-1-1 0 0 0,1 0 0 0 0,0 0 0 0 0,0 1 0 0 0,0-1 0 0 0,0 0 0 0 0,-1 1 0 0 0,1-1 0 0 0,0 0 0 0 0,0 1 0 0 0,0-1 0 0 0,0 0 0 0 0,0 1 0 0 0,0-1 0 0 0,0 0 0 0 0,0 1 0 0 0,0-1 0 0 0,0 1 0 0 0,0-1 0 0 0,0 0 0 0 0,0 1 0 0 0,0-1 0 0 0,0 0 0 0 0,1 1 0 0 0,-1-1 0 0 0,1 1 0 0 0,0 0 0 0 0,-1 0 0 0 0,1 0 0 0 0,0-1 0 0 0,0 1 0 0 0,0-1 0 0 0,0 1 0 0 0,0 0 0 0 0,0-1 0 0 0,0 0 0 0 0,0 1 0 0 0,0-1 0 0 0,2 1 0 0 0,31 6 12 0 0,1-2 1 0 0,-1-1-1 0 0,62-1 0 0 0,-5 0 3 0 0,-4 4-15 0 0,7 0 0 0 0,150-6 0 0 0,250-17 56 0 0,-348 15-48 0 0,115-19-8 0 0,-5 1 0 0 0,131 5 0 0 0,-365 12 22 0 0,0 0-1 0 0,41-10 0 0 0,-47 4-21 0 0,-14 2 0 0 0,-11 2 0 0 0,-25-1 19 0 0,0 2 0 0 0,-42 1 0 0 0,-28-2-12 0 0,-405-26-7 0 0,37 26 0 0 0,132 13 0 0 0,212-3 0 0 0,-144 0 0 0 0,-48 1 0 0 0,0 0 0 0 0,-173 16 0 0 0,317-5 0 0 0,-133 20 0 0 0,270-29-4 0 0,-1 2 1 0 0,2 1-1 0 0,-1 2 0 0 0,2 1 0 0 0,-37 22 1 0 0,9 0-1893 0 0,-108 84 0 0 0,113-74-4234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1:57.027"/>
    </inkml:context>
    <inkml:brush xml:id="br0">
      <inkml:brushProperty name="width" value="0.1" units="cm"/>
      <inkml:brushProperty name="height" value="0.1" units="cm"/>
      <inkml:brushProperty name="color" value="#F4F91B"/>
    </inkml:brush>
  </inkml:definitions>
  <inkml:trace contextRef="#ctx0" brushRef="#br0">1140 273 455 0 0,'-4'-5'162'0'0,"1"-1"0"0"0,0 0 0 0 0,0 0 0 0 0,1 0 0 0 0,0 0-1 0 0,0 0 1 0 0,0 0 0 0 0,1-1 0 0 0,-2-10 0 0 0,2 10-314 0 0,-1-6 322 0 0,-9-39 742 0 0,10 47-719 0 0,-1 0 0 0 0,0 0 0 0 0,0 0 0 0 0,0 0 0 0 0,-1 0 1 0 0,1 1-1 0 0,-6-8 0 0 0,5 10-87 0 0,0-1 1 0 0,0 1-1 0 0,1 0 0 0 0,-1 0 1 0 0,-1 0-1 0 0,1 0 1 0 0,0 0-1 0 0,0 1 1 0 0,-1 0-1 0 0,-3-2 0 0 0,-41-8 263 0 0,27 7-66 0 0,-31-8 629 0 0,-1 1 0 0 0,-1 3 0 0 0,-71-1 0 0 0,-27 10-220 0 0,-140-2-93 0 0,210-2-556 0 0,-51 0-419 0 0,105 4 102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1:57.824"/>
    </inkml:context>
    <inkml:brush xml:id="br0">
      <inkml:brushProperty name="width" value="0.1" units="cm"/>
      <inkml:brushProperty name="height" value="0.1" units="cm"/>
      <inkml:brushProperty name="color" value="#F4F91B"/>
    </inkml:brush>
  </inkml:definitions>
  <inkml:trace contextRef="#ctx0" brushRef="#br0">1822 0 2183 0 0,'-6'1'57'0'0,"0"0"-1"0"0,0 0 0 0 0,0 0 0 0 0,1 1 0 0 0,-9 4 0 0 0,-6 1 119 0 0,10-6 183 0 0,1 1 0 0 0,-1-2-1 0 0,1 1 1 0 0,-1-1 0 0 0,1 0-1 0 0,-1-1 1 0 0,-17-4 0 0 0,-29-1 980 0 0,-190 19 742 0 0,87-1-945 0 0,55-6-542 0 0,-176-6 688 0 0,175-3-867 0 0,-393 24 395 0 0,449-14-1451 0 0,-79 19-1 0 0,89-15-3656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1:58.779"/>
    </inkml:context>
    <inkml:brush xml:id="br0">
      <inkml:brushProperty name="width" value="0.1" units="cm"/>
      <inkml:brushProperty name="height" value="0.1" units="cm"/>
      <inkml:brushProperty name="color" value="#F4F91B"/>
    </inkml:brush>
  </inkml:definitions>
  <inkml:trace contextRef="#ctx0" brushRef="#br0">1153 142 3679 0 0,'-7'-5'262'0'0,"0"0"0"0"0,0 0 0 0 0,0 1 0 0 0,0 0 0 0 0,-1 1-1 0 0,1 0 1 0 0,-1 0 0 0 0,0 0 0 0 0,-15-2 0 0 0,-7-3-105 0 0,8 1-116 0 0,-82-29 1770 0 0,76 25-1419 0 0,-1 2 0 0 0,-1 1-1 0 0,0 1 1 0 0,0 1 0 0 0,0 1 0 0 0,-1 2-1 0 0,1 2 1 0 0,-35 1 0 0 0,-195 23-106 0 0,223-17-451 0 0,0 2 0 0 0,0 2 0 0 0,1 0 0 0 0,-68 32 0 0 0,38-9-4095 0 0,39-19 1713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1:59.232"/>
    </inkml:context>
    <inkml:brush xml:id="br0">
      <inkml:brushProperty name="width" value="0.1" units="cm"/>
      <inkml:brushProperty name="height" value="0.1" units="cm"/>
      <inkml:brushProperty name="color" value="#F4F91B"/>
    </inkml:brush>
  </inkml:definitions>
  <inkml:trace contextRef="#ctx0" brushRef="#br0">1240 117 4143 0 0,'-12'-41'1784'0'0,"11"38"-1702"0"0,-1 1 0 0 0,0-1 0 0 0,0 1-1 0 0,0-1 1 0 0,0 1 0 0 0,0 0 0 0 0,-1 0-1 0 0,1 0 1 0 0,0 0 0 0 0,-1 1 0 0 0,0-1-1 0 0,-3-1 1 0 0,-39-15-255 0 0,22 10 441 0 0,11 3 78 0 0,-1 1 0 0 0,0 1 0 0 0,0 0 0 0 0,-1 0 0 0 0,1 2-1 0 0,0 0 1 0 0,-23 1 0 0 0,-94 14 957 0 0,96-8-1400 0 0,-291 25 932 0 0,236-21-282 0 0,-150 36 0 0 0,234-45-553 0 0,-55 8-52 0 0,43-7-40 0 0,1 0 1 0 0,-1 1 0 0 0,-20 7 0 0 0,21-4-430 0 0,1-1-21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01.928"/>
    </inkml:context>
    <inkml:brush xml:id="br0">
      <inkml:brushProperty name="width" value="0.1" units="cm"/>
      <inkml:brushProperty name="height" value="0.1" units="cm"/>
      <inkml:brushProperty name="color" value="#F4F91B"/>
    </inkml:brush>
  </inkml:definitions>
  <inkml:trace contextRef="#ctx0" brushRef="#br0">2589 214 1375 0 0,'-5'-4'2014'0'0,"-5"6"-1798"0"0,8-2-189 0 0,5-7-1 0 0,-2 4-10 0 0,0 2 73 0 0,0 0-1 0 0,-1 0 1 0 0,0 0 0 0 0,1 0 0 0 0,-1 0-1 0 0,1 0 1 0 0,-1 0 0 0 0,0 0-1 0 0,0-1 1 0 0,0 1 0 0 0,0 0-1 0 0,0 0 1 0 0,0-2 0 0 0,0 3-30 0 0,0-1-1 0 0,0 1 1 0 0,-1-1 0 0 0,1 1 0 0 0,0-1-1 0 0,0 1 1 0 0,-1-1 0 0 0,1 1 0 0 0,0-1-1 0 0,-1 1 1 0 0,1-1 0 0 0,-1 1 0 0 0,1 0-1 0 0,0-1 1 0 0,-1 1 0 0 0,1 0 0 0 0,-1-1 0 0 0,1 1-1 0 0,-1 0 1 0 0,0-1 0 0 0,-3 0 188 0 0,1 0 1 0 0,-1 1-1 0 0,0-1 0 0 0,0 0 1 0 0,0 1-1 0 0,-6 0 1 0 0,-9-1-169 0 0,-69-16 460 0 0,25 4 155 0 0,0 2-1 0 0,-103-3 1 0 0,140 14-615 0 0,-82 0 415 0 0,-178-21 1 0 0,-240-27 1415 0 0,292 26-1076 0 0,-40-3-164 0 0,-119 30-370 0 0,370-4-403 0 0,-1 2-1 0 0,1 0 0 0 0,0 1 0 0 0,0 2 1 0 0,0 0-1 0 0,1 1 0 0 0,0 2 0 0 0,1 0 1 0 0,-33 19-1 0 0,19-6-471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03.032"/>
    </inkml:context>
    <inkml:brush xml:id="br0">
      <inkml:brushProperty name="width" value="0.1" units="cm"/>
      <inkml:brushProperty name="height" value="0.1" units="cm"/>
      <inkml:brushProperty name="color" value="#F4F91B"/>
    </inkml:brush>
  </inkml:definitions>
  <inkml:trace contextRef="#ctx0" brushRef="#br0">1720 77 2759 0 0,'-4'-7'197'0'0,"-7"-22"750"0"0,10 27-809 0 0,1 0-1 0 0,-1 0 0 0 0,1 0 1 0 0,-1 0-1 0 0,0 0 0 0 0,0 0 0 0 0,0 0 1 0 0,0 0-1 0 0,0 0 0 0 0,0 1 1 0 0,-1-1-1 0 0,1 0 0 0 0,0 1 1 0 0,-1-1-1 0 0,0 1 0 0 0,1 0 0 0 0,-1-1 1 0 0,0 1-1 0 0,1 0 0 0 0,-1 0 1 0 0,0 0-1 0 0,0 0 0 0 0,0 1 0 0 0,0-1 1 0 0,0 0-1 0 0,0 1 0 0 0,0-1 1 0 0,0 1-1 0 0,0 0 0 0 0,-3 0 1 0 0,-5 0-122 0 0,-1 1 0 0 0,0 0 1 0 0,1 0-1 0 0,0 2 1 0 0,-11 2-1 0 0,-20 4 733 0 0,-125 9 1047 0 0,-196-5 0 0 0,135-24-923 0 0,103 3-367 0 0,-196 11-1 0 0,166 16-347 0 0,124-14-453 0 0,0 2 0 0 0,1 1 0 0 0,-30 13 0 0 0,18-3-895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5T23:47:37.761"/>
    </inkml:context>
    <inkml:brush xml:id="br0">
      <inkml:brushProperty name="width" value="0.1" units="cm"/>
      <inkml:brushProperty name="height" value="0.1" units="cm"/>
      <inkml:brushProperty name="color" value="#E71224"/>
    </inkml:brush>
  </inkml:definitions>
  <inkml:trace contextRef="#ctx0" brushRef="#br0">1046 62 2071 0 0,'-7'0'375'0'0,"0"-1"-1"0"0,0-1 0 0 0,0 1 0 0 0,0-1 0 0 0,0-1 0 0 0,0 1 1 0 0,1-1-1 0 0,-1 0 0 0 0,-8-7 0 0 0,6 5 169 0 0,0 0-1 0 0,-1 1 1 0 0,-17-6-1 0 0,9 6-2 0 0,0 2 0 0 0,0-1 0 0 0,-27 2 0 0 0,-57 5 532 0 0,-179 22 44 0 0,4 24-144 0 0,159-13-1890 0 0,81-24-156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04.178"/>
    </inkml:context>
    <inkml:brush xml:id="br0">
      <inkml:brushProperty name="width" value="0.1" units="cm"/>
      <inkml:brushProperty name="height" value="0.1" units="cm"/>
      <inkml:brushProperty name="color" value="#F4F91B"/>
    </inkml:brush>
  </inkml:definitions>
  <inkml:trace contextRef="#ctx0" brushRef="#br0">1268 73 455 0 0,'-3'-15'-141'0'0,"3"14"294"0"0,0 0 0 0 0,0-1 0 0 0,0 1 0 0 0,0 0-1 0 0,0 0 1 0 0,-1 0 0 0 0,1 0 0 0 0,0-1 0 0 0,-1 1 0 0 0,1 0 0 0 0,-1 0 0 0 0,1 0-1 0 0,-1 0 1 0 0,1 0 0 0 0,-1 0 0 0 0,0 0 0 0 0,1 0 0 0 0,-1 0 0 0 0,0 1 0 0 0,0-1-1 0 0,0 0 1 0 0,-1-1 0 0 0,-3-1 48 0 0,0-1 1 0 0,0 0-1 0 0,0 1 0 0 0,-1 0 0 0 0,1 1 1 0 0,-1-1-1 0 0,0 1 0 0 0,0 0 0 0 0,0 0 0 0 0,0 1 1 0 0,0 0-1 0 0,0 0 0 0 0,-10 0 0 0 0,-176 15 1445 0 0,48-1-892 0 0,-20-8 180 0 0,-42 2 62 0 0,100 5-943 0 0,-118 28 0 0 0,129-20-1313 0 0,63-15-2308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05.499"/>
    </inkml:context>
    <inkml:brush xml:id="br0">
      <inkml:brushProperty name="width" value="0.1" units="cm"/>
      <inkml:brushProperty name="height" value="0.1" units="cm"/>
      <inkml:brushProperty name="color" value="#F4F91B"/>
    </inkml:brush>
  </inkml:definitions>
  <inkml:trace contextRef="#ctx0" brushRef="#br0">1523 77 2183 0 0,'7'-12'-87'0'0,"-6"11"182"0"0,-1 0 0 0 0,1 1 0 0 0,0-1 1 0 0,-1 0-1 0 0,1 0 0 0 0,0 0 0 0 0,-1 0 0 0 0,1 0 0 0 0,-1 0 0 0 0,0 1 0 0 0,1-1 0 0 0,-1 0 0 0 0,0 0 0 0 0,1 0 0 0 0,-1-1 0 0 0,0 1 0 0 0,0 0 1 0 0,0 0-1 0 0,0 0 0 0 0,0 0 0 0 0,0 0 0 0 0,0 0 0 0 0,-1 0 0 0 0,1 0 0 0 0,0 0 0 0 0,0 0 0 0 0,-1 0 0 0 0,1 0 0 0 0,-1 0 0 0 0,1 0 0 0 0,-1 1 1 0 0,1-1-1 0 0,-1 0 0 0 0,1 0 0 0 0,-1 0 0 0 0,0 0 0 0 0,1 1 0 0 0,-1-1 0 0 0,0 0 0 0 0,0 1 0 0 0,0-1 0 0 0,0 1 0 0 0,-1-1 0 0 0,-2-3 238 0 0,0 0 0 0 0,-1 1-1 0 0,0 0 1 0 0,0 0-1 0 0,-6-2 1 0 0,9 4-242 0 0,0 0-1 0 0,-1 1 1 0 0,1-1-1 0 0,0 1 1 0 0,-1 0 0 0 0,1-1-1 0 0,0 1 1 0 0,-1 0-1 0 0,1 1 1 0 0,0-1 0 0 0,-1 0-1 0 0,1 1 1 0 0,0-1-1 0 0,-1 1 1 0 0,-1 1 0 0 0,-27 8 242 0 0,-55 11 0 0 0,44-15 334 0 0,-73 0 0 0 0,73-5-393 0 0,-238-13 1033 0 0,97 1-768 0 0,128 10-445 0 0,-72 7 1 0 0,-95 30 269 0 0,178-25-1827 0 0,0 2 0 0 0,-80 34 0 0 0,68-19-2843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07.980"/>
    </inkml:context>
    <inkml:brush xml:id="br0">
      <inkml:brushProperty name="width" value="0.1" units="cm"/>
      <inkml:brushProperty name="height" value="0.1" units="cm"/>
      <inkml:brushProperty name="color" value="#F4F91B"/>
    </inkml:brush>
  </inkml:definitions>
  <inkml:trace contextRef="#ctx0" brushRef="#br0">1613 141 1927 0 0,'0'-3'102'0'0,"1"0"0"0"0,0 0 0 0 0,-1 0-1 0 0,0-1 1 0 0,1 1 0 0 0,-1 0-1 0 0,-1 0 1 0 0,1-1 0 0 0,0 1-1 0 0,-1 0 1 0 0,0 0 0 0 0,1 0 0 0 0,-1 0-1 0 0,0 0 1 0 0,-1 0 0 0 0,1 0-1 0 0,-1 0 1 0 0,1 0 0 0 0,-3-2-1 0 0,0-1 166 0 0,-1 1 0 0 0,-1 0 0 0 0,1 0-1 0 0,-1 0 1 0 0,1 1 0 0 0,-1 0 0 0 0,-11-6-1 0 0,7 5 3 0 0,-2 0-1 0 0,1 0 0 0 0,0 1 0 0 0,-1 1 0 0 0,0 0 0 0 0,0 0 0 0 0,0 1 0 0 0,0 1 1 0 0,-23 0-1 0 0,-10 3 356 0 0,-62 11 0 0 0,18-1-274 0 0,-185 11 858 0 0,54-1-66 0 0,-35 4-288 0 0,213-24-799 0 0,-1 2 0 0 0,0 3-1 0 0,1 0 1 0 0,-54 19 0 0 0,78-19-314 0 0,1 0 0 0 0,0 2 0 0 0,1 0 0 0 0,0 0 0 0 0,-27 22 0 0 0,19-10-1113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09.352"/>
    </inkml:context>
    <inkml:brush xml:id="br0">
      <inkml:brushProperty name="width" value="0.1" units="cm"/>
      <inkml:brushProperty name="height" value="0.1" units="cm"/>
      <inkml:brushProperty name="color" value="#F4F91B"/>
    </inkml:brush>
  </inkml:definitions>
  <inkml:trace contextRef="#ctx0" brushRef="#br0">2942 8 455 0 0,'-1'-1'277'0'0,"0"0"-1"0"0,0 0 0 0 0,0 1 1 0 0,0-1-1 0 0,-1 1 0 0 0,1-1 1 0 0,0 1-1 0 0,0-1 0 0 0,0 1 1 0 0,-1 0-1 0 0,1-1 0 0 0,0 1 1 0 0,-1 0-1 0 0,-1 0 0 0 0,-22-1 41 0 0,2 2-144 0 0,-29 6-1 0 0,29-4 313 0 0,-30 1-1 0 0,14-2 113 0 0,1 2 0 0 0,-40 8 0 0 0,-20 3-460 0 0,-229 41 1857 0 0,307-52-1964 0 0,-35 3 447 0 0,-1-1 0 0 0,-87-4 1 0 0,41-1 26 0 0,32 0-207 0 0,13 0 6 0 0,-70 9 0 0 0,-316 32 306 0 0,367-36-535 0 0,23-2 10 0 0,-223 20 118 0 0,-90 24-138 0 0,282-37-814 0 0,-103 29 0 0 0,137-28-614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11.123"/>
    </inkml:context>
    <inkml:brush xml:id="br0">
      <inkml:brushProperty name="width" value="0.1" units="cm"/>
      <inkml:brushProperty name="height" value="0.1" units="cm"/>
      <inkml:brushProperty name="color" value="#F4F91B"/>
    </inkml:brush>
  </inkml:definitions>
  <inkml:trace contextRef="#ctx0" brushRef="#br0">2946 35 2127 0 0,'-1'0'18'0'0,"0"0"-1"0"0,0 0 1 0 0,0 0-1 0 0,0-1 0 0 0,1 1 1 0 0,-1 0-1 0 0,0 1 1 0 0,0-1-1 0 0,0 0 0 0 0,0 0 1 0 0,0 0-1 0 0,0 1 1 0 0,0-1-1 0 0,-1 1 1 0 0,0-1-14 0 0,0 1 1 0 0,1 0-1 0 0,-1-1 1 0 0,0 0-1 0 0,0 1 1 0 0,0-1-1 0 0,0 0 1 0 0,0 0-1 0 0,-1 0 1 0 0,1 0-1 0 0,0 0 1 0 0,-3-1-1 0 0,-11-6 578 0 0,0 0-1 0 0,-1 2 0 0 0,1 0 1 0 0,-1 0-1 0 0,0 2 0 0 0,0 0 1 0 0,0 1-1 0 0,-33 1 0 0 0,-8 4-173 0 0,-75 14 0 0 0,50-5 168 0 0,-425 45 1512 0 0,64-44-904 0 0,48-43-898 0 0,153 7-172 0 0,180 21-88 0 0,-89 6-1 0 0,-64 21 42 0 0,12 17-251 0 0,71-1-3354 0 0,48-8-386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47.005"/>
    </inkml:context>
    <inkml:brush xml:id="br0">
      <inkml:brushProperty name="width" value="0.1" units="cm"/>
      <inkml:brushProperty name="height" value="0.1" units="cm"/>
      <inkml:brushProperty name="color" value="#F4F91B"/>
    </inkml:brush>
  </inkml:definitions>
  <inkml:trace contextRef="#ctx0" brushRef="#br0">3202 184 919 0 0,'-6'-5'325'0'0,"1"1"-1"0"0,-1 1 0 0 0,-1-1 0 0 0,1 1 0 0 0,0 0 0 0 0,-14-3 0 0 0,-11-7-57 0 0,7 1-29 0 0,6 2 249 0 0,0 1-1 0 0,-1 1 0 0 0,0 0 1 0 0,-1 1-1 0 0,-24-4 0 0 0,-19 3 222 0 0,35 3-481 0 0,21 3-154 0 0,0 1 0 0 0,0 0 0 0 0,-11-1 0 0 0,-165-10 914 0 0,44 0-461 0 0,-102-8-14 0 0,213 17-427 0 0,0 2 0 0 0,0 0 0 0 0,-1 2 0 0 0,-38 6 1 0 0,-107 31 416 0 0,129-27-470 0 0,19-5-32 0 0,1-1 0 0 0,-1-2 0 0 0,-42 2 0 0 0,-111-6 576 0 0,169 2-568 0 0,0 0 0 0 0,0 1 0 0 0,0 0 0 0 0,0 1-1 0 0,-16 6 1 0 0,-11 3 9 0 0,49-10 236 0 0,0 0-1 0 0,18-1 1 0 0,227-5 29 0 0,-178 4-133 0 0,131 3 118 0 0,173-9 120 0 0,-189-3-96 0 0,39-4-43 0 0,-9 0-83 0 0,14 2 70 0 0,-215 10-228 0 0,-16 2 8 0 0,0-1 1 0 0,0 0 0 0 0,-1-1 0 0 0,1 0 0 0 0,0 0 0 0 0,0-1-1 0 0,0 1 1 0 0,8-4 0 0 0,-15 5-12 0 0,0 0 1 0 0,0-1-1 0 0,0 1 0 0 0,1 0 1 0 0,-1 0-1 0 0,0 0 0 0 0,0 0 1 0 0,0 0-1 0 0,0 0 0 0 0,1 0 1 0 0,-1 0-1 0 0,0 0 0 0 0,0 0 1 0 0,0 0-1 0 0,0-1 0 0 0,0 1 1 0 0,0 0-1 0 0,1 0 1 0 0,-1 0-1 0 0,0 0 0 0 0,0 0 1 0 0,0-1-1 0 0,0 1 0 0 0,0 0 1 0 0,0 0-1 0 0,0 0 0 0 0,0 0 1 0 0,0-1-1 0 0,0 1 0 0 0,0 0 1 0 0,0 0-1 0 0,0 0 0 0 0,0 0 1 0 0,0-1-1 0 0,0 1 0 0 0,0 0 1 0 0,0 0-1 0 0,0 0 0 0 0,0-1 1 0 0,0 1-1 0 0,0 0 1 0 0,0 0-1 0 0,0 0 0 0 0,0 0 1 0 0,0-1-1 0 0,0 1 0 0 0,0 0 1 0 0,0 0-1 0 0,0 0 0 0 0,-1 0 1 0 0,-11-7 256 0 0,-17-2 37 0 0,-61-5-52 0 0,-103-5-1 0 0,112 20-148 0 0,-130 18 0 0 0,83-5-46 0 0,-198 21-51 0 0,22 2 0 0 0,172-23 0 0 0,27-5 0 0 0,26 1-2 0 0,-43 6 15 0 0,54-7 46 0 0,-1-3 0 0 0,-85-5 0 0 0,-1 1 197 0 0,91 2-211 0 0,32-1-7 0 0,0-1 0 0 0,1-2 0 0 0,-47-6-1 0 0,18-1 39 0 0,-24-4 70 0 0,63 7-83 0 0,-1 2 0 0 0,-25 0 1 0 0,7 0-52 0 0,-36-1 23 0 0,-24-1-6 0 0,14-2 39 0 0,-173 12 0 0 0,249-5-68 0 0,1 0 0 0 0,-1 0 0 0 0,1 1 0 0 0,-1 0 0 0 0,1 0 0 0 0,-1 1 0 0 0,1 1 0 0 0,-13 6 0 0 0,22-10 0 0 0,0 0 1 0 0,-1 0-1 0 0,1 0 0 0 0,0 0 0 0 0,0 0 0 0 0,0 0 0 0 0,0 0 1 0 0,0 0-1 0 0,0 0 0 0 0,0 0 0 0 0,-1 0 0 0 0,1 0 0 0 0,0 1 1 0 0,0-1-1 0 0,0 0 0 0 0,0 0 0 0 0,0 0 0 0 0,0 0 0 0 0,0 0 1 0 0,0 0-1 0 0,0 0 0 0 0,0 0 0 0 0,0 1 0 0 0,0-1 0 0 0,0 0 1 0 0,0 0-1 0 0,-1 0 0 0 0,1 0 0 0 0,0 0 0 0 0,0 0 1 0 0,0 1-1 0 0,0-1 0 0 0,0 0 0 0 0,0 0 0 0 0,0 0 0 0 0,0 0 1 0 0,1 0-1 0 0,-1 0 0 0 0,0 0 0 0 0,0 1 0 0 0,0-1 0 0 0,0 0 1 0 0,0 0-1 0 0,0 0 0 0 0,0 0 0 0 0,0 0 0 0 0,0 0 0 0 0,0 0 1 0 0,0 0-1 0 0,0 1 0 0 0,0-1 0 0 0,0 0 0 0 0,1 0 0 0 0,-1 0 1 0 0,0 0-1 0 0,0 0 0 0 0,0 0 0 0 0,0 0 0 0 0,12 4 22 0 0,16-2 10 0 0,189 0 96 0 0,50-26 19 0 0,-144 9-102 0 0,90 2 42 0 0,-84 7-46 0 0,40 5-41 0 0,-41 2 0 0 0,298-6 64 0 0,14 12 134 0 0,96 2 58 0 0,75 10 37 0 0,-351-10-237 0 0,-37-1-48 0 0,120 18 45 0 0,88 19-53 0 0,-291-19-1 0 0,-9-1 13 0 0,202 1 41 0 0,-317-25-48 0 0,-7 0 3 0 0,0 0 1 0 0,0-1-1 0 0,1 0 1 0 0,-1-1-1 0 0,0 0 1 0 0,18-4-1 0 0,-26 5-7 0 0,-1 0 1 0 0,0 0-1 0 0,1 0 0 0 0,-1 0 0 0 0,0 0 0 0 0,1 0 0 0 0,-1 0 1 0 0,0 0-1 0 0,0-1 0 0 0,1 1 0 0 0,-1 0 0 0 0,0 0 0 0 0,0 0 1 0 0,1-1-1 0 0,-1 1 0 0 0,0 0 0 0 0,0 0 0 0 0,0-1 0 0 0,1 1 1 0 0,-1 0-1 0 0,0 0 0 0 0,0-1 0 0 0,0 1 0 0 0,0 0 0 0 0,0 0 1 0 0,0-1-1 0 0,1 1 0 0 0,-1 0 0 0 0,0-1 0 0 0,0 1 0 0 0,0 0 1 0 0,0-1-1 0 0,0 1 0 0 0,0 0 0 0 0,0 0 0 0 0,0-1 0 0 0,0 1 1 0 0,-1 0-1 0 0,1-1 0 0 0,0 1 0 0 0,0-1 0 0 0,-12-11 109 0 0,-21-7 65 0 0,1 6-148 0 0,-1 2 1 0 0,-1 1 0 0 0,0 1-1 0 0,0 2 1 0 0,-1 2 0 0 0,1 1-1 0 0,-54 1 1 0 0,-189-9 47 0 0,55 2-33 0 0,147 8-39 0 0,-860-2 186 0 0,176 28 3 0 0,329-37-34 0 0,157 0-49 0 0,160 14-50 0 0,-195 26-1 0 0,305-27-60 0 0,1 0 0 0 0,-1 1 0 0 0,1-1 0 0 0,-1 1 0 0 0,1-1-1 0 0,-1 1 1 0 0,1 0 0 0 0,0 0 0 0 0,0 0 0 0 0,-1 0 0 0 0,-2 3 0 0 0,4-3-5 0 0,0 1 0 0 0,0-1 0 0 0,0 0 0 0 0,0 1 1 0 0,1-1-1 0 0,-1 1 0 0 0,0-1 0 0 0,1 1 0 0 0,-1-1 1 0 0,1 1-1 0 0,-1-1 0 0 0,1 1 0 0 0,0-1 1 0 0,0 1-1 0 0,0 0 0 0 0,0-1 0 0 0,0 1 0 0 0,0 0 1 0 0,0 1-1 0 0,8 42-1474 0 0,1-16-3565 0 0,0-5-770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49.788"/>
    </inkml:context>
    <inkml:brush xml:id="br0">
      <inkml:brushProperty name="width" value="0.1" units="cm"/>
      <inkml:brushProperty name="height" value="0.1" units="cm"/>
      <inkml:brushProperty name="color" value="#F4F91B"/>
    </inkml:brush>
  </inkml:definitions>
  <inkml:trace contextRef="#ctx0" brushRef="#br0">4235 1517 4951 0 0,'-8'-5'127'0'0,"6"3"-103"0"0,1 1 0 0 0,-1-1 0 0 0,0 1 0 0 0,0 0 0 0 0,0-1 0 0 0,0 1 0 0 0,0 0 0 0 0,0 0 0 0 0,0 0 0 0 0,-1 1 0 0 0,1-1 0 0 0,0 0 0 0 0,0 1 0 0 0,-1 0 0 0 0,1-1 0 0 0,0 1 0 0 0,-1 0 0 0 0,1 0 0 0 0,0 0 0 0 0,-1 1 0 0 0,1-1 0 0 0,-3 1 0 0 0,-37 17 522 0 0,29-12-604 0 0,-1-1 0 0 0,-23 7 0 0 0,33-11 16 0 0,0 0 1 0 0,-1 0 0 0 0,1-1-1 0 0,0 0 1 0 0,-1 0-1 0 0,1 0 1 0 0,-1 0 0 0 0,1-1-1 0 0,0 1 1 0 0,-1-1-1 0 0,1 0 1 0 0,0-1-1 0 0,-5-1 1 0 0,-6-4 322 0 0,0 2-1 0 0,0 0 1 0 0,-1 1 0 0 0,1 1 0 0 0,-1 0-1 0 0,0 1 1 0 0,-31-1 0 0 0,-3 6 222 0 0,-60 9 0 0 0,-31 2-106 0 0,-49-14 651 0 0,88-2-269 0 0,-166 18 0 0 0,-122 20-222 0 0,41-28 112 0 0,164-8-270 0 0,93 0-158 0 0,-56-3 97 0 0,-73 2-102 0 0,190 2-204 0 0,-307-1 149 0 0,283-4-119 0 0,-13-1 101 0 0,-71 5-1 0 0,118 2-143 0 0,16-1-7 0 0,1 0 0 0 0,-1 0 0 0 0,1-1 0 0 0,-1 0 0 0 0,1 1 0 0 0,-1-2 0 0 0,1 1 0 0 0,-7-2 1 0 0,18 3 99 0 0,0 0 0 0 0,-1-1 1 0 0,14 0-1 0 0,20 0 47 0 0,53 7 42 0 0,111-7 1 0 0,91-24 57 0 0,-96 16-108 0 0,-9 1-26 0 0,-52-5-56 0 0,43-5 52 0 0,53-4 40 0 0,-172 16-108 0 0,278-14 186 0 0,82 3 46 0 0,25-3 22 0 0,-205 13-84 0 0,-183 6-201 0 0,-48 0-22 0 0,1-1 0 0 0,-1 0 0 0 0,1-1 0 0 0,-1 0 0 0 0,0-1 0 0 0,0 0 0 0 0,11-5 0 0 0,-21 8 1 0 0,-1 0 0 0 0,0 0 0 0 0,0 0 0 0 0,1 0 0 0 0,-1-1-1 0 0,0 1 1 0 0,0 0 0 0 0,1 0 0 0 0,-1 0 0 0 0,0 0 0 0 0,0 0 0 0 0,0-1 0 0 0,1 1-1 0 0,-1 0 1 0 0,0 0 0 0 0,0 0 0 0 0,0 0 0 0 0,0-1 0 0 0,1 1 0 0 0,-1 0-1 0 0,0 0 1 0 0,0-1 0 0 0,0 1 0 0 0,0 0 0 0 0,0 0 0 0 0,0-1 0 0 0,0 1 0 0 0,0 0-1 0 0,0 0 1 0 0,0-1 0 0 0,1 1 0 0 0,-9-5 65 0 0,-20-3 80 0 0,20 7-119 0 0,-1-1 20 0 0,7 2-46 0 0,0-1-1 0 0,0 1 1 0 0,0-1 0 0 0,-1 1 0 0 0,1-1-1 0 0,0 0 1 0 0,0 0 0 0 0,1 0 0 0 0,-4-1-1 0 0,5 1 9 0 0,-1 0 0 0 0,1 1 0 0 0,-1-1 0 0 0,1 0 0 0 0,-1 0 0 0 0,1 1 0 0 0,0-1 0 0 0,0 0 0 0 0,-1 0-1 0 0,1 0 1 0 0,0 0 0 0 0,0 1 0 0 0,0-1 0 0 0,0 0 0 0 0,0 0 0 0 0,0 0 0 0 0,0 0 0 0 0,0 0 0 0 0,0 1 0 0 0,0-1-1 0 0,0 0 1 0 0,1 0 0 0 0,-1 0 0 0 0,0 0 0 0 0,1 1 0 0 0,-1-1 0 0 0,0 0 0 0 0,1 0 0 0 0,-1 1 0 0 0,1-2 0 0 0,18-34 402 0 0,2 1 1 0 0,24-33-1 0 0,-21 32-223 0 0,-1-2 0 0 0,-2 0 0 0 0,25-66 0 0 0,-30 60-4 0 0,-2 0 1 0 0,10-57-1 0 0,5-94 402 0 0,-27 174-554 0 0,-1 0-1 0 0,-1 0 1 0 0,0 0 0 0 0,-2 0-1 0 0,-7-33 1 0 0,6 39-20 0 0,-1-1 1 0 0,-1 1-1 0 0,-1 1 0 0 0,0-1 1 0 0,0 1-1 0 0,-2 0 0 0 0,0 0 1 0 0,-10-13-1 0 0,14 22-12 0 0,-1 0 0 0 0,1 0 0 0 0,-1 1 0 0 0,0 0 0 0 0,0-1 0 0 0,-1 2 0 0 0,1-1 0 0 0,-1 1 0 0 0,0 0 0 0 0,0 0 0 0 0,0 0 0 0 0,0 1 0 0 0,0 0 0 0 0,-1 0 0 0 0,1 0 0 0 0,0 1 0 0 0,-1 0 0 0 0,0 0 0 0 0,1 1 0 0 0,-10 0 0 0 0,-321-22 0 0 0,202 13 0 0 0,-38-6 0 0 0,-122-28 64 0 0,-134 4 11 0 0,253 26-19 0 0,48 2-59 0 0,-265 8 3 0 0,358 4 0 0 0,-242 3 0 0 0,-234 7 0 0 0,432-7 0 0 0,0-3 0 0 0,-114-13 0 0 0,37-13 0 0 0,24 3 0 0 0,-60-8 0 0 0,102 15 19 0 0,-41-4 26 0 0,112 18-45 0 0,-32 2 0 0 0,42 0 0 0 0,1 0 0 0 0,-1 0 0 0 0,1 1 0 0 0,0 0 0 0 0,0 0 0 0 0,-9 5 0 0 0,9-3 0 0 0,1 0 0 0 0,0 0 0 0 0,1 0 0 0 0,-1 1 0 0 0,1 1 0 0 0,0-1 0 0 0,0 1 0 0 0,1 0 0 0 0,-1 0 0 0 0,1 0 0 0 0,1 1 0 0 0,-1 0 0 0 0,1 0 0 0 0,-6 13 0 0 0,7-14-8 0 0,1 1-1 0 0,-1 0 1 0 0,1 0-1 0 0,0 1 1 0 0,1-1 0 0 0,0 0-1 0 0,0 0 1 0 0,0 13-1 0 0,2 5-4 0 0,6 31-1 0 0,0 6-19 0 0,-7 294 33 0 0,-15-221 0 0 0,9-93 0 0 0,1-1 0 0 0,1 67 0 0 0,6-88 6 0 0,0 0 0 0 0,1 0 0 0 0,1 0 0 0 0,1-1 0 0 0,0 0 0 0 0,2 0 0 0 0,0 0 0 0 0,17 31-1 0 0,-22-48 14 0 0,-2 0 8 0 0,1 0 0 0 0,0-1 0 0 0,0 1 0 0 0,0-1 0 0 0,0 1 0 0 0,0-1 1 0 0,0 0-1 0 0,0 1 0 0 0,1-1 0 0 0,-1 0 0 0 0,0 0 0 0 0,4 2 0 0 0,-2-9 218 0 0,-3 6-237 0 0,0-1 1 0 0,0 1-1 0 0,-1 0 1 0 0,1 0 0 0 0,0-1-1 0 0,0 1 1 0 0,0 0-1 0 0,0-1 1 0 0,1 1 0 0 0,-1 0-1 0 0,0-1 1 0 0,0 1-1 0 0,0 0 1 0 0,0-1-1 0 0,0 1 1 0 0,0 0 0 0 0,0 0-1 0 0,0-1 1 0 0,1 1-1 0 0,-1 0 1 0 0,0 0-1 0 0,0-1 1 0 0,0 1 0 0 0,1 0-1 0 0,-1 0 1 0 0,0-1-1 0 0,0 1 1 0 0,1 0 0 0 0,-1 0-1 0 0,0 0 1 0 0,0 0-1 0 0,1 0 1 0 0,-1-1-1 0 0,0 1 1 0 0,1 0 0 0 0,-1 0-1 0 0,0 0 1 0 0,1 0-1 0 0,-1 0 1 0 0,0 0 0 0 0,0 0-1 0 0,1 0 1 0 0,-1 0-1 0 0,0 0 1 0 0,1 0-1 0 0,-1 0 1 0 0,0 0 0 0 0,1 0-1 0 0,-1 0 1 0 0,0 0-1 0 0,1 0 1 0 0,-1 1 0 0 0,0-1-1 0 0,0 0 1 0 0,1 0-1 0 0,-1 0 1 0 0,0 0-1 0 0,0 1 1 0 0,1-1 0 0 0,-1 1-1 0 0,2 0-96 0 0,0 1 0 0 0,0-1 0 0 0,0 1 1 0 0,0 0-1 0 0,-1 0 0 0 0,1 0 0 0 0,-1 0 0 0 0,1 0 0 0 0,-1 0 0 0 0,0 0 0 0 0,2 5 1 0 0,7 28-1648 0 0,-6-11 364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2:54.728"/>
    </inkml:context>
    <inkml:brush xml:id="br0">
      <inkml:brushProperty name="width" value="0.1" units="cm"/>
      <inkml:brushProperty name="height" value="0.1" units="cm"/>
      <inkml:brushProperty name="color" value="#F4F91B"/>
    </inkml:brush>
  </inkml:definitions>
  <inkml:trace contextRef="#ctx0" brushRef="#br0">2884 23 2759 0 0,'0'-1'148'0'0,"-1"-1"-1"0"0,0 1 0 0 0,0-1 0 0 0,1 1 0 0 0,-1 0 0 0 0,0 0 0 0 0,-1-1 0 0 0,1 1 1 0 0,0 0-1 0 0,0 0 0 0 0,0 0 0 0 0,-1 0 0 0 0,1 0 0 0 0,0 0 0 0 0,-1 1 0 0 0,1-1 1 0 0,-1 0-1 0 0,-2 0 0 0 0,0 0 21 0 0,0 1 0 0 0,0-1 0 0 0,-1 1-1 0 0,1 0 1 0 0,0 0 0 0 0,-6 2 0 0 0,-23 0 476 0 0,26-2-339 0 0,-1 0 1 0 0,0 0-1 0 0,0 1 0 0 0,1 1 1 0 0,-1-1-1 0 0,-12 5 0 0 0,-9 4-114 0 0,0-1 0 0 0,-1-2 0 0 0,-31 3 0 0 0,34-5 119 0 0,-134 22 1128 0 0,100-13-1039 0 0,-30 4 182 0 0,77-16-411 0 0,0-1 1 0 0,0 0-1 0 0,1-2 1 0 0,-26-2-1 0 0,3-3 74 0 0,0 2-1 0 0,0 2 0 0 0,0 1 1 0 0,1 2-1 0 0,-48 7 0 0 0,27-1-63 0 0,-81-1 0 0 0,3-16 357 0 0,-1 0-38 0 0,-30 7-359 0 0,117 4-75 0 0,-16-1 159 0 0,-101-11 1 0 0,129 7-149 0 0,-1 2 1 0 0,0 1 0 0 0,-67 8-1 0 0,32-1-1 0 0,-103-5 0 0 0,80-8 136 0 0,-18-1 52 0 0,92 8-245 0 0,1 1 0 0 0,0 1 0 0 0,-35 7 0 0 0,34-3-331 0 0,0 0 0 0 0,0 2-1 0 0,1 0 1 0 0,0 1 0 0 0,-28 17-1 0 0,7 2-5622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05.358"/>
    </inkml:context>
    <inkml:brush xml:id="br0">
      <inkml:brushProperty name="width" value="0.1" units="cm"/>
      <inkml:brushProperty name="height" value="0.1" units="cm"/>
      <inkml:brushProperty name="color" value="#F4F91B"/>
    </inkml:brush>
  </inkml:definitions>
  <inkml:trace contextRef="#ctx0" brushRef="#br0">670 280 4431 0 0,'-3'-1'55'0'0,"0"1"0"0"0,-1-1 0 0 0,1 1 0 0 0,0-1-1 0 0,0 0 1 0 0,0 0 0 0 0,-1-1 0 0 0,1 1 0 0 0,0-1-1 0 0,1 1 1 0 0,-5-4 0 0 0,-30-25 930 0 0,24 18-442 0 0,-48-48 1222 0 0,45 42-1287 0 0,-1 0 0 0 0,-33-25-1 0 0,35 32-443 0 0,0 1-1 0 0,-1 1 1 0 0,0 1-1 0 0,-1 0 0 0 0,1 1 1 0 0,-1 0-1 0 0,-1 2 1 0 0,1 0-1 0 0,-1 1 0 0 0,0 0 1 0 0,0 2-1 0 0,0 0 1 0 0,0 1-1 0 0,0 1 1 0 0,0 1-1 0 0,-36 5 0 0 0,-18 11-682 0 0,37-4 274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6T00:03:06.951"/>
    </inkml:context>
    <inkml:brush xml:id="br0">
      <inkml:brushProperty name="width" value="0.1" units="cm"/>
      <inkml:brushProperty name="height" value="0.1" units="cm"/>
      <inkml:brushProperty name="color" value="#F4F91B"/>
    </inkml:brush>
  </inkml:definitions>
  <inkml:trace contextRef="#ctx0" brushRef="#br0">2069 124 1839 0 0,'-7'-5'367'0'0,"0"0"0"0"0,-1 0 0 0 0,0 1-1 0 0,0 0 1 0 0,0 0 0 0 0,0 1-1 0 0,-13-4 1 0 0,-13-6-163 0 0,13 3 283 0 0,14 6-137 0 0,-1 0 0 0 0,0 1 0 0 0,-12-4-1 0 0,-96-15 1636 0 0,19 3-722 0 0,78 17-1132 0 0,0 0-1 0 0,0 1 1 0 0,0 1-1 0 0,0 1 1 0 0,0 1-1 0 0,-26 5 1 0 0,-15 1 41 0 0,-97 15 46 0 0,-82-20 754 0 0,73-3-241 0 0,103 2-543 0 0,-24 1 211 0 0,-89-8-1 0 0,91-3-126 0 0,-175-11 100 0 0,233 20-392 0 0,1 1 0 0 0,-1 1 0 0 0,-32 8 0 0 0,1 6-4149 0 0,25-5-346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C409-3BAA-524B-495B-13CAA2B92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FB6DC-80D8-CD05-E23B-C87C1576D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B5275-DBDF-1F73-4573-5421F1F971A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DA9445F-C220-80F5-3E58-B4E5512B24E9}"/>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88660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65DA0-828F-4E91-8EBE-8FE507C45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70130-7F0B-6B67-0321-73D1246EF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C44DE-081C-09AD-CABA-C9AE1B83184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C6CFB5A-9867-EDB1-6B43-159D0B363DE4}"/>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61033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C239E-9E24-07FE-E4FE-077AA95B5D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DC675-C921-9A0F-4EED-275CB9F4C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0EC3A-F699-F5E5-1B83-2F73EB96B3D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9D64D37-F6DC-9EBE-83E2-BABBB17A3AB6}"/>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84198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024B-E37D-F1E8-B97E-39C857983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D9DA5-CC18-44B5-6AA1-D3E0614C1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2194B-77BB-A32E-C018-3FCDF654739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752EFF7-9EA0-BD5D-5755-6183131010CB}"/>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54477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4623E-DE77-776A-E93C-662C79648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8A519-D67B-8A7E-31A1-96E9AC22F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A1DF-8CF0-CD6C-C0FC-97C3543F91A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0AE7FE4-3ED6-A909-4ECF-2C76AD5749E2}"/>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6632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9CDF-C19F-1B3A-3F90-B7B734F75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F400D-BA6D-3C17-B029-4DED794BA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DD2D9-2C51-9DB7-590D-49CF0A22C92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AABE121-8124-9660-2D04-C99034BC945B}"/>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11233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B0F5F-5B01-6397-98A8-0D2755CDC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5E88A-068A-D8A0-6282-D9735BF18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43150-E855-D302-4D4B-EED917FE3CC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4577817-00E1-BD2A-1E0E-591F910C6AC8}"/>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94478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1/15/2025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1/15/2025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0.xml"/><Relationship Id="rId13" Type="http://schemas.openxmlformats.org/officeDocument/2006/relationships/image" Target="../media/image177.png"/><Relationship Id="rId18" Type="http://schemas.openxmlformats.org/officeDocument/2006/relationships/customXml" Target="../ink/ink175.xml"/><Relationship Id="rId3" Type="http://schemas.openxmlformats.org/officeDocument/2006/relationships/image" Target="../media/image3.png"/><Relationship Id="rId21" Type="http://schemas.openxmlformats.org/officeDocument/2006/relationships/image" Target="../media/image181.png"/><Relationship Id="rId7" Type="http://schemas.openxmlformats.org/officeDocument/2006/relationships/image" Target="../media/image174.png"/><Relationship Id="rId12" Type="http://schemas.openxmlformats.org/officeDocument/2006/relationships/customXml" Target="../ink/ink172.xml"/><Relationship Id="rId17" Type="http://schemas.openxmlformats.org/officeDocument/2006/relationships/image" Target="../media/image179.png"/><Relationship Id="rId2" Type="http://schemas.openxmlformats.org/officeDocument/2006/relationships/notesSlide" Target="../notesSlides/notesSlide10.xml"/><Relationship Id="rId16" Type="http://schemas.openxmlformats.org/officeDocument/2006/relationships/customXml" Target="../ink/ink174.xml"/><Relationship Id="rId20"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customXml" Target="../ink/ink169.xml"/><Relationship Id="rId11" Type="http://schemas.openxmlformats.org/officeDocument/2006/relationships/image" Target="../media/image176.png"/><Relationship Id="rId5" Type="http://schemas.openxmlformats.org/officeDocument/2006/relationships/image" Target="../media/image173.png"/><Relationship Id="rId15" Type="http://schemas.openxmlformats.org/officeDocument/2006/relationships/image" Target="../media/image178.png"/><Relationship Id="rId23" Type="http://schemas.openxmlformats.org/officeDocument/2006/relationships/image" Target="../media/image182.png"/><Relationship Id="rId10" Type="http://schemas.openxmlformats.org/officeDocument/2006/relationships/customXml" Target="../ink/ink171.xml"/><Relationship Id="rId19" Type="http://schemas.openxmlformats.org/officeDocument/2006/relationships/image" Target="../media/image180.png"/><Relationship Id="rId4" Type="http://schemas.openxmlformats.org/officeDocument/2006/relationships/customXml" Target="../ink/ink168.xml"/><Relationship Id="rId9" Type="http://schemas.openxmlformats.org/officeDocument/2006/relationships/image" Target="../media/image175.png"/><Relationship Id="rId14" Type="http://schemas.openxmlformats.org/officeDocument/2006/relationships/customXml" Target="../ink/ink173.xml"/><Relationship Id="rId22" Type="http://schemas.openxmlformats.org/officeDocument/2006/relationships/customXml" Target="../ink/ink177.xml"/></Relationships>
</file>

<file path=ppt/slides/_rels/slide11.xml.rels><?xml version="1.0" encoding="UTF-8" standalone="yes"?>
<Relationships xmlns="http://schemas.openxmlformats.org/package/2006/relationships"><Relationship Id="rId8" Type="http://schemas.openxmlformats.org/officeDocument/2006/relationships/customXml" Target="../ink/ink180.xml"/><Relationship Id="rId13" Type="http://schemas.openxmlformats.org/officeDocument/2006/relationships/image" Target="../media/image187.png"/><Relationship Id="rId3" Type="http://schemas.openxmlformats.org/officeDocument/2006/relationships/image" Target="../media/image3.png"/><Relationship Id="rId7" Type="http://schemas.openxmlformats.org/officeDocument/2006/relationships/image" Target="../media/image184.png"/><Relationship Id="rId12" Type="http://schemas.openxmlformats.org/officeDocument/2006/relationships/customXml" Target="../ink/ink18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79.xml"/><Relationship Id="rId11" Type="http://schemas.openxmlformats.org/officeDocument/2006/relationships/image" Target="../media/image186.png"/><Relationship Id="rId5" Type="http://schemas.openxmlformats.org/officeDocument/2006/relationships/image" Target="../media/image183.png"/><Relationship Id="rId10" Type="http://schemas.openxmlformats.org/officeDocument/2006/relationships/customXml" Target="../ink/ink181.xml"/><Relationship Id="rId4" Type="http://schemas.openxmlformats.org/officeDocument/2006/relationships/customXml" Target="../ink/ink178.xml"/><Relationship Id="rId9" Type="http://schemas.openxmlformats.org/officeDocument/2006/relationships/image" Target="../media/image185.png"/></Relationships>
</file>

<file path=ppt/slides/_rels/slide12.xml.rels><?xml version="1.0" encoding="UTF-8" standalone="yes"?>
<Relationships xmlns="http://schemas.openxmlformats.org/package/2006/relationships"><Relationship Id="rId8" Type="http://schemas.openxmlformats.org/officeDocument/2006/relationships/customXml" Target="../ink/ink185.xml"/><Relationship Id="rId13" Type="http://schemas.openxmlformats.org/officeDocument/2006/relationships/image" Target="../media/image192.png"/><Relationship Id="rId18" Type="http://schemas.openxmlformats.org/officeDocument/2006/relationships/customXml" Target="../ink/ink190.xml"/><Relationship Id="rId3" Type="http://schemas.openxmlformats.org/officeDocument/2006/relationships/image" Target="../media/image3.png"/><Relationship Id="rId7" Type="http://schemas.openxmlformats.org/officeDocument/2006/relationships/image" Target="../media/image189.png"/><Relationship Id="rId12" Type="http://schemas.openxmlformats.org/officeDocument/2006/relationships/customXml" Target="../ink/ink187.xml"/><Relationship Id="rId17" Type="http://schemas.openxmlformats.org/officeDocument/2006/relationships/image" Target="../media/image194.png"/><Relationship Id="rId2" Type="http://schemas.openxmlformats.org/officeDocument/2006/relationships/notesSlide" Target="../notesSlides/notesSlide12.xml"/><Relationship Id="rId16" Type="http://schemas.openxmlformats.org/officeDocument/2006/relationships/customXml" Target="../ink/ink189.xml"/><Relationship Id="rId1" Type="http://schemas.openxmlformats.org/officeDocument/2006/relationships/slideLayout" Target="../slideLayouts/slideLayout1.xml"/><Relationship Id="rId6" Type="http://schemas.openxmlformats.org/officeDocument/2006/relationships/customXml" Target="../ink/ink184.xml"/><Relationship Id="rId11" Type="http://schemas.openxmlformats.org/officeDocument/2006/relationships/image" Target="../media/image191.png"/><Relationship Id="rId5" Type="http://schemas.openxmlformats.org/officeDocument/2006/relationships/image" Target="../media/image188.png"/><Relationship Id="rId15" Type="http://schemas.openxmlformats.org/officeDocument/2006/relationships/image" Target="../media/image193.png"/><Relationship Id="rId10" Type="http://schemas.openxmlformats.org/officeDocument/2006/relationships/customXml" Target="../ink/ink186.xml"/><Relationship Id="rId19" Type="http://schemas.openxmlformats.org/officeDocument/2006/relationships/image" Target="../media/image195.png"/><Relationship Id="rId4" Type="http://schemas.openxmlformats.org/officeDocument/2006/relationships/customXml" Target="../ink/ink183.xml"/><Relationship Id="rId9" Type="http://schemas.openxmlformats.org/officeDocument/2006/relationships/image" Target="../media/image190.png"/><Relationship Id="rId14" Type="http://schemas.openxmlformats.org/officeDocument/2006/relationships/customXml" Target="../ink/ink18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92.xml"/><Relationship Id="rId5" Type="http://schemas.openxmlformats.org/officeDocument/2006/relationships/image" Target="../media/image196.png"/><Relationship Id="rId4" Type="http://schemas.openxmlformats.org/officeDocument/2006/relationships/customXml" Target="../ink/ink19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image" Target="../media/image62.png"/><Relationship Id="rId299" Type="http://schemas.openxmlformats.org/officeDocument/2006/relationships/image" Target="../media/image153.png"/><Relationship Id="rId21" Type="http://schemas.openxmlformats.org/officeDocument/2006/relationships/image" Target="../media/image14.png"/><Relationship Id="rId63" Type="http://schemas.openxmlformats.org/officeDocument/2006/relationships/image" Target="../media/image35.png"/><Relationship Id="rId159" Type="http://schemas.openxmlformats.org/officeDocument/2006/relationships/image" Target="../media/image83.png"/><Relationship Id="rId170" Type="http://schemas.openxmlformats.org/officeDocument/2006/relationships/customXml" Target="../ink/ink84.xml"/><Relationship Id="rId226" Type="http://schemas.openxmlformats.org/officeDocument/2006/relationships/customXml" Target="../ink/ink112.xml"/><Relationship Id="rId268" Type="http://schemas.openxmlformats.org/officeDocument/2006/relationships/customXml" Target="../ink/ink133.xml"/><Relationship Id="rId32" Type="http://schemas.openxmlformats.org/officeDocument/2006/relationships/customXml" Target="../ink/ink15.xml"/><Relationship Id="rId74" Type="http://schemas.openxmlformats.org/officeDocument/2006/relationships/customXml" Target="../ink/ink36.xml"/><Relationship Id="rId128" Type="http://schemas.openxmlformats.org/officeDocument/2006/relationships/customXml" Target="../ink/ink63.xml"/><Relationship Id="rId5" Type="http://schemas.openxmlformats.org/officeDocument/2006/relationships/image" Target="../media/image6.png"/><Relationship Id="rId181" Type="http://schemas.openxmlformats.org/officeDocument/2006/relationships/image" Target="../media/image94.png"/><Relationship Id="rId237" Type="http://schemas.openxmlformats.org/officeDocument/2006/relationships/image" Target="../media/image122.png"/><Relationship Id="rId279" Type="http://schemas.openxmlformats.org/officeDocument/2006/relationships/image" Target="../media/image143.png"/><Relationship Id="rId43" Type="http://schemas.openxmlformats.org/officeDocument/2006/relationships/image" Target="../media/image25.png"/><Relationship Id="rId139" Type="http://schemas.openxmlformats.org/officeDocument/2006/relationships/image" Target="../media/image73.png"/><Relationship Id="rId290" Type="http://schemas.openxmlformats.org/officeDocument/2006/relationships/customXml" Target="../ink/ink144.xml"/><Relationship Id="rId85" Type="http://schemas.openxmlformats.org/officeDocument/2006/relationships/image" Target="../media/image46.png"/><Relationship Id="rId150" Type="http://schemas.openxmlformats.org/officeDocument/2006/relationships/customXml" Target="../ink/ink74.xml"/><Relationship Id="rId192" Type="http://schemas.openxmlformats.org/officeDocument/2006/relationships/customXml" Target="../ink/ink95.xml"/><Relationship Id="rId206" Type="http://schemas.openxmlformats.org/officeDocument/2006/relationships/customXml" Target="../ink/ink102.xml"/><Relationship Id="rId248" Type="http://schemas.openxmlformats.org/officeDocument/2006/relationships/customXml" Target="../ink/ink123.xml"/><Relationship Id="rId12" Type="http://schemas.openxmlformats.org/officeDocument/2006/relationships/customXml" Target="../ink/ink5.xml"/><Relationship Id="rId108" Type="http://schemas.openxmlformats.org/officeDocument/2006/relationships/customXml" Target="../ink/ink53.xml"/><Relationship Id="rId54" Type="http://schemas.openxmlformats.org/officeDocument/2006/relationships/customXml" Target="../ink/ink26.xml"/><Relationship Id="rId96" Type="http://schemas.openxmlformats.org/officeDocument/2006/relationships/customXml" Target="../ink/ink47.xml"/><Relationship Id="rId161" Type="http://schemas.openxmlformats.org/officeDocument/2006/relationships/image" Target="../media/image84.png"/><Relationship Id="rId217" Type="http://schemas.openxmlformats.org/officeDocument/2006/relationships/image" Target="../media/image112.png"/><Relationship Id="rId6" Type="http://schemas.openxmlformats.org/officeDocument/2006/relationships/customXml" Target="../ink/ink2.xml"/><Relationship Id="rId238" Type="http://schemas.openxmlformats.org/officeDocument/2006/relationships/customXml" Target="../ink/ink118.xml"/><Relationship Id="rId259" Type="http://schemas.openxmlformats.org/officeDocument/2006/relationships/image" Target="../media/image133.png"/><Relationship Id="rId23" Type="http://schemas.openxmlformats.org/officeDocument/2006/relationships/image" Target="../media/image15.png"/><Relationship Id="rId119" Type="http://schemas.openxmlformats.org/officeDocument/2006/relationships/image" Target="../media/image63.png"/><Relationship Id="rId270" Type="http://schemas.openxmlformats.org/officeDocument/2006/relationships/customXml" Target="../ink/ink134.xml"/><Relationship Id="rId291" Type="http://schemas.openxmlformats.org/officeDocument/2006/relationships/image" Target="../media/image149.png"/><Relationship Id="rId44" Type="http://schemas.openxmlformats.org/officeDocument/2006/relationships/customXml" Target="../ink/ink21.xml"/><Relationship Id="rId65" Type="http://schemas.openxmlformats.org/officeDocument/2006/relationships/image" Target="../media/image36.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9.png"/><Relationship Id="rId172" Type="http://schemas.openxmlformats.org/officeDocument/2006/relationships/customXml" Target="../ink/ink85.xml"/><Relationship Id="rId193" Type="http://schemas.openxmlformats.org/officeDocument/2006/relationships/image" Target="../media/image100.png"/><Relationship Id="rId207" Type="http://schemas.openxmlformats.org/officeDocument/2006/relationships/image" Target="../media/image107.png"/><Relationship Id="rId228" Type="http://schemas.openxmlformats.org/officeDocument/2006/relationships/customXml" Target="../ink/ink113.xml"/><Relationship Id="rId249" Type="http://schemas.openxmlformats.org/officeDocument/2006/relationships/image" Target="../media/image128.png"/><Relationship Id="rId13" Type="http://schemas.openxmlformats.org/officeDocument/2006/relationships/image" Target="../media/image10.png"/><Relationship Id="rId109" Type="http://schemas.openxmlformats.org/officeDocument/2006/relationships/image" Target="../media/image58.png"/><Relationship Id="rId260" Type="http://schemas.openxmlformats.org/officeDocument/2006/relationships/customXml" Target="../ink/ink129.xml"/><Relationship Id="rId281" Type="http://schemas.openxmlformats.org/officeDocument/2006/relationships/image" Target="../media/image144.png"/><Relationship Id="rId34" Type="http://schemas.openxmlformats.org/officeDocument/2006/relationships/customXml" Target="../ink/ink16.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20" Type="http://schemas.openxmlformats.org/officeDocument/2006/relationships/customXml" Target="../ink/ink59.xml"/><Relationship Id="rId141" Type="http://schemas.openxmlformats.org/officeDocument/2006/relationships/image" Target="../media/image74.png"/><Relationship Id="rId7" Type="http://schemas.openxmlformats.org/officeDocument/2006/relationships/image" Target="../media/image7.png"/><Relationship Id="rId162" Type="http://schemas.openxmlformats.org/officeDocument/2006/relationships/customXml" Target="../ink/ink80.xml"/><Relationship Id="rId183" Type="http://schemas.openxmlformats.org/officeDocument/2006/relationships/image" Target="../media/image95.png"/><Relationship Id="rId218" Type="http://schemas.openxmlformats.org/officeDocument/2006/relationships/customXml" Target="../ink/ink108.xml"/><Relationship Id="rId239" Type="http://schemas.openxmlformats.org/officeDocument/2006/relationships/image" Target="../media/image123.png"/><Relationship Id="rId250" Type="http://schemas.openxmlformats.org/officeDocument/2006/relationships/customXml" Target="../ink/ink124.xml"/><Relationship Id="rId271" Type="http://schemas.openxmlformats.org/officeDocument/2006/relationships/image" Target="../media/image139.png"/><Relationship Id="rId292" Type="http://schemas.openxmlformats.org/officeDocument/2006/relationships/customXml" Target="../ink/ink145.xml"/><Relationship Id="rId24" Type="http://schemas.openxmlformats.org/officeDocument/2006/relationships/customXml" Target="../ink/ink11.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31" Type="http://schemas.openxmlformats.org/officeDocument/2006/relationships/image" Target="../media/image69.png"/><Relationship Id="rId152" Type="http://schemas.openxmlformats.org/officeDocument/2006/relationships/customXml" Target="../ink/ink75.xml"/><Relationship Id="rId173" Type="http://schemas.openxmlformats.org/officeDocument/2006/relationships/image" Target="../media/image90.png"/><Relationship Id="rId194" Type="http://schemas.openxmlformats.org/officeDocument/2006/relationships/customXml" Target="../ink/ink96.xml"/><Relationship Id="rId208" Type="http://schemas.openxmlformats.org/officeDocument/2006/relationships/customXml" Target="../ink/ink103.xml"/><Relationship Id="rId229" Type="http://schemas.openxmlformats.org/officeDocument/2006/relationships/image" Target="../media/image118.png"/><Relationship Id="rId240" Type="http://schemas.openxmlformats.org/officeDocument/2006/relationships/customXml" Target="../ink/ink119.xml"/><Relationship Id="rId261" Type="http://schemas.openxmlformats.org/officeDocument/2006/relationships/image" Target="../media/image134.png"/><Relationship Id="rId14" Type="http://schemas.openxmlformats.org/officeDocument/2006/relationships/customXml" Target="../ink/ink6.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282" Type="http://schemas.openxmlformats.org/officeDocument/2006/relationships/customXml" Target="../ink/ink140.xml"/><Relationship Id="rId8" Type="http://schemas.openxmlformats.org/officeDocument/2006/relationships/customXml" Target="../ink/ink3.xml"/><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219" Type="http://schemas.openxmlformats.org/officeDocument/2006/relationships/image" Target="../media/image113.png"/><Relationship Id="rId230" Type="http://schemas.openxmlformats.org/officeDocument/2006/relationships/customXml" Target="../ink/ink114.xml"/><Relationship Id="rId251" Type="http://schemas.openxmlformats.org/officeDocument/2006/relationships/image" Target="../media/image129.png"/><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272" Type="http://schemas.openxmlformats.org/officeDocument/2006/relationships/customXml" Target="../ink/ink135.xml"/><Relationship Id="rId293" Type="http://schemas.openxmlformats.org/officeDocument/2006/relationships/image" Target="../media/image150.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95" Type="http://schemas.openxmlformats.org/officeDocument/2006/relationships/image" Target="../media/image101.png"/><Relationship Id="rId209" Type="http://schemas.openxmlformats.org/officeDocument/2006/relationships/image" Target="../media/image108.png"/><Relationship Id="rId220" Type="http://schemas.openxmlformats.org/officeDocument/2006/relationships/customXml" Target="../ink/ink109.xml"/><Relationship Id="rId241" Type="http://schemas.openxmlformats.org/officeDocument/2006/relationships/image" Target="../media/image124.png"/><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262" Type="http://schemas.openxmlformats.org/officeDocument/2006/relationships/customXml" Target="../ink/ink130.xml"/><Relationship Id="rId283" Type="http://schemas.openxmlformats.org/officeDocument/2006/relationships/image" Target="../media/image145.png"/><Relationship Id="rId78" Type="http://schemas.openxmlformats.org/officeDocument/2006/relationships/customXml" Target="../ink/ink38.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64" Type="http://schemas.openxmlformats.org/officeDocument/2006/relationships/customXml" Target="../ink/ink81.xml"/><Relationship Id="rId185" Type="http://schemas.openxmlformats.org/officeDocument/2006/relationships/image" Target="../media/image96.png"/><Relationship Id="rId9" Type="http://schemas.openxmlformats.org/officeDocument/2006/relationships/image" Target="../media/image8.png"/><Relationship Id="rId210" Type="http://schemas.openxmlformats.org/officeDocument/2006/relationships/customXml" Target="../ink/ink104.xml"/><Relationship Id="rId26" Type="http://schemas.openxmlformats.org/officeDocument/2006/relationships/customXml" Target="../ink/ink12.xml"/><Relationship Id="rId231" Type="http://schemas.openxmlformats.org/officeDocument/2006/relationships/image" Target="../media/image119.png"/><Relationship Id="rId252" Type="http://schemas.openxmlformats.org/officeDocument/2006/relationships/customXml" Target="../ink/ink125.xml"/><Relationship Id="rId273" Type="http://schemas.openxmlformats.org/officeDocument/2006/relationships/image" Target="../media/image140.png"/><Relationship Id="rId294" Type="http://schemas.openxmlformats.org/officeDocument/2006/relationships/customXml" Target="../ink/ink146.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4.png"/><Relationship Id="rId242" Type="http://schemas.openxmlformats.org/officeDocument/2006/relationships/customXml" Target="../ink/ink120.xml"/><Relationship Id="rId263" Type="http://schemas.openxmlformats.org/officeDocument/2006/relationships/image" Target="../media/image135.png"/><Relationship Id="rId284" Type="http://schemas.openxmlformats.org/officeDocument/2006/relationships/customXml" Target="../ink/ink141.xml"/><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211" Type="http://schemas.openxmlformats.org/officeDocument/2006/relationships/image" Target="../media/image109.png"/><Relationship Id="rId232" Type="http://schemas.openxmlformats.org/officeDocument/2006/relationships/customXml" Target="../ink/ink115.xml"/><Relationship Id="rId253" Type="http://schemas.openxmlformats.org/officeDocument/2006/relationships/image" Target="../media/image130.png"/><Relationship Id="rId274" Type="http://schemas.openxmlformats.org/officeDocument/2006/relationships/customXml" Target="../ink/ink136.xml"/><Relationship Id="rId295" Type="http://schemas.openxmlformats.org/officeDocument/2006/relationships/image" Target="../media/image151.png"/><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1.png"/><Relationship Id="rId176" Type="http://schemas.openxmlformats.org/officeDocument/2006/relationships/customXml" Target="../ink/ink87.xml"/><Relationship Id="rId197" Type="http://schemas.openxmlformats.org/officeDocument/2006/relationships/image" Target="../media/image102.png"/><Relationship Id="rId201" Type="http://schemas.openxmlformats.org/officeDocument/2006/relationships/image" Target="../media/image104.png"/><Relationship Id="rId222" Type="http://schemas.openxmlformats.org/officeDocument/2006/relationships/customXml" Target="../ink/ink110.xml"/><Relationship Id="rId243" Type="http://schemas.openxmlformats.org/officeDocument/2006/relationships/image" Target="../media/image125.png"/><Relationship Id="rId264" Type="http://schemas.openxmlformats.org/officeDocument/2006/relationships/customXml" Target="../ink/ink131.xml"/><Relationship Id="rId285" Type="http://schemas.openxmlformats.org/officeDocument/2006/relationships/image" Target="../media/image146.png"/><Relationship Id="rId17" Type="http://schemas.openxmlformats.org/officeDocument/2006/relationships/image" Target="../media/image12.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2.xml"/><Relationship Id="rId187" Type="http://schemas.openxmlformats.org/officeDocument/2006/relationships/image" Target="../media/image97.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20.png"/><Relationship Id="rId254" Type="http://schemas.openxmlformats.org/officeDocument/2006/relationships/customXml" Target="../ink/ink126.xml"/><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275" Type="http://schemas.openxmlformats.org/officeDocument/2006/relationships/image" Target="../media/image141.png"/><Relationship Id="rId296" Type="http://schemas.openxmlformats.org/officeDocument/2006/relationships/customXml" Target="../ink/ink147.xml"/><Relationship Id="rId300" Type="http://schemas.openxmlformats.org/officeDocument/2006/relationships/customXml" Target="../ink/ink149.xml"/><Relationship Id="rId60" Type="http://schemas.openxmlformats.org/officeDocument/2006/relationships/customXml" Target="../ink/ink29.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5.png"/><Relationship Id="rId244" Type="http://schemas.openxmlformats.org/officeDocument/2006/relationships/customXml" Target="../ink/ink121.xml"/><Relationship Id="rId18" Type="http://schemas.openxmlformats.org/officeDocument/2006/relationships/customXml" Target="../ink/ink8.xml"/><Relationship Id="rId39" Type="http://schemas.openxmlformats.org/officeDocument/2006/relationships/image" Target="../media/image23.png"/><Relationship Id="rId265" Type="http://schemas.openxmlformats.org/officeDocument/2006/relationships/image" Target="../media/image136.png"/><Relationship Id="rId286" Type="http://schemas.openxmlformats.org/officeDocument/2006/relationships/customXml" Target="../ink/ink142.xml"/><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6.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71" Type="http://schemas.openxmlformats.org/officeDocument/2006/relationships/image" Target="../media/image39.png"/><Relationship Id="rId92" Type="http://schemas.openxmlformats.org/officeDocument/2006/relationships/customXml" Target="../ink/ink45.xml"/><Relationship Id="rId213" Type="http://schemas.openxmlformats.org/officeDocument/2006/relationships/image" Target="../media/image110.png"/><Relationship Id="rId234" Type="http://schemas.openxmlformats.org/officeDocument/2006/relationships/customXml" Target="../ink/ink116.xml"/><Relationship Id="rId2" Type="http://schemas.openxmlformats.org/officeDocument/2006/relationships/notesSlide" Target="../notesSlides/notesSlide5.xml"/><Relationship Id="rId29" Type="http://schemas.openxmlformats.org/officeDocument/2006/relationships/image" Target="../media/image18.png"/><Relationship Id="rId255" Type="http://schemas.openxmlformats.org/officeDocument/2006/relationships/image" Target="../media/image131.png"/><Relationship Id="rId276" Type="http://schemas.openxmlformats.org/officeDocument/2006/relationships/customXml" Target="../ink/ink137.xml"/><Relationship Id="rId297" Type="http://schemas.openxmlformats.org/officeDocument/2006/relationships/image" Target="../media/image152.png"/><Relationship Id="rId40" Type="http://schemas.openxmlformats.org/officeDocument/2006/relationships/customXml" Target="../ink/ink19.xml"/><Relationship Id="rId115" Type="http://schemas.openxmlformats.org/officeDocument/2006/relationships/image" Target="../media/image61.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301" Type="http://schemas.openxmlformats.org/officeDocument/2006/relationships/image" Target="../media/image154.png"/><Relationship Id="rId61" Type="http://schemas.openxmlformats.org/officeDocument/2006/relationships/image" Target="../media/image34.png"/><Relationship Id="rId82" Type="http://schemas.openxmlformats.org/officeDocument/2006/relationships/customXml" Target="../ink/ink40.xml"/><Relationship Id="rId199" Type="http://schemas.openxmlformats.org/officeDocument/2006/relationships/image" Target="../media/image103.png"/><Relationship Id="rId203" Type="http://schemas.openxmlformats.org/officeDocument/2006/relationships/image" Target="../media/image105.png"/><Relationship Id="rId19" Type="http://schemas.openxmlformats.org/officeDocument/2006/relationships/image" Target="../media/image13.png"/><Relationship Id="rId224" Type="http://schemas.openxmlformats.org/officeDocument/2006/relationships/customXml" Target="../ink/ink111.xml"/><Relationship Id="rId245" Type="http://schemas.openxmlformats.org/officeDocument/2006/relationships/image" Target="../media/image126.png"/><Relationship Id="rId266" Type="http://schemas.openxmlformats.org/officeDocument/2006/relationships/customXml" Target="../ink/ink132.xml"/><Relationship Id="rId287" Type="http://schemas.openxmlformats.org/officeDocument/2006/relationships/image" Target="../media/image147.png"/><Relationship Id="rId30" Type="http://schemas.openxmlformats.org/officeDocument/2006/relationships/customXml" Target="../ink/ink14.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189" Type="http://schemas.openxmlformats.org/officeDocument/2006/relationships/image" Target="../media/image98.png"/><Relationship Id="rId3" Type="http://schemas.openxmlformats.org/officeDocument/2006/relationships/image" Target="../media/image3.png"/><Relationship Id="rId214" Type="http://schemas.openxmlformats.org/officeDocument/2006/relationships/customXml" Target="../ink/ink106.xml"/><Relationship Id="rId235" Type="http://schemas.openxmlformats.org/officeDocument/2006/relationships/image" Target="../media/image121.png"/><Relationship Id="rId256" Type="http://schemas.openxmlformats.org/officeDocument/2006/relationships/customXml" Target="../ink/ink127.xml"/><Relationship Id="rId277" Type="http://schemas.openxmlformats.org/officeDocument/2006/relationships/image" Target="../media/image142.png"/><Relationship Id="rId298" Type="http://schemas.openxmlformats.org/officeDocument/2006/relationships/customXml" Target="../ink/ink148.xml"/><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179" Type="http://schemas.openxmlformats.org/officeDocument/2006/relationships/image" Target="../media/image93.png"/><Relationship Id="rId190" Type="http://schemas.openxmlformats.org/officeDocument/2006/relationships/customXml" Target="../ink/ink94.xml"/><Relationship Id="rId204" Type="http://schemas.openxmlformats.org/officeDocument/2006/relationships/customXml" Target="../ink/ink101.xml"/><Relationship Id="rId225" Type="http://schemas.openxmlformats.org/officeDocument/2006/relationships/image" Target="../media/image116.png"/><Relationship Id="rId246" Type="http://schemas.openxmlformats.org/officeDocument/2006/relationships/customXml" Target="../ink/ink122.xml"/><Relationship Id="rId267" Type="http://schemas.openxmlformats.org/officeDocument/2006/relationships/image" Target="../media/image137.png"/><Relationship Id="rId288" Type="http://schemas.openxmlformats.org/officeDocument/2006/relationships/customXml" Target="../ink/ink143.xml"/><Relationship Id="rId106" Type="http://schemas.openxmlformats.org/officeDocument/2006/relationships/customXml" Target="../ink/ink52.xml"/><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94" Type="http://schemas.openxmlformats.org/officeDocument/2006/relationships/customXml" Target="../ink/ink46.xml"/><Relationship Id="rId148" Type="http://schemas.openxmlformats.org/officeDocument/2006/relationships/customXml" Target="../ink/ink73.xml"/><Relationship Id="rId169" Type="http://schemas.openxmlformats.org/officeDocument/2006/relationships/image" Target="../media/image88.png"/><Relationship Id="rId4" Type="http://schemas.openxmlformats.org/officeDocument/2006/relationships/customXml" Target="../ink/ink1.xml"/><Relationship Id="rId180" Type="http://schemas.openxmlformats.org/officeDocument/2006/relationships/customXml" Target="../ink/ink89.xml"/><Relationship Id="rId215" Type="http://schemas.openxmlformats.org/officeDocument/2006/relationships/image" Target="../media/image111.png"/><Relationship Id="rId236" Type="http://schemas.openxmlformats.org/officeDocument/2006/relationships/customXml" Target="../ink/ink117.xml"/><Relationship Id="rId257" Type="http://schemas.openxmlformats.org/officeDocument/2006/relationships/image" Target="../media/image132.png"/><Relationship Id="rId278" Type="http://schemas.openxmlformats.org/officeDocument/2006/relationships/customXml" Target="../ink/ink138.xml"/><Relationship Id="rId42" Type="http://schemas.openxmlformats.org/officeDocument/2006/relationships/customXml" Target="../ink/ink20.xml"/><Relationship Id="rId84" Type="http://schemas.openxmlformats.org/officeDocument/2006/relationships/customXml" Target="../ink/ink41.xml"/><Relationship Id="rId138" Type="http://schemas.openxmlformats.org/officeDocument/2006/relationships/customXml" Target="../ink/ink68.xml"/><Relationship Id="rId191" Type="http://schemas.openxmlformats.org/officeDocument/2006/relationships/image" Target="../media/image99.png"/><Relationship Id="rId205" Type="http://schemas.openxmlformats.org/officeDocument/2006/relationships/image" Target="../media/image106.png"/><Relationship Id="rId247" Type="http://schemas.openxmlformats.org/officeDocument/2006/relationships/image" Target="../media/image127.png"/><Relationship Id="rId107" Type="http://schemas.openxmlformats.org/officeDocument/2006/relationships/image" Target="../media/image57.png"/><Relationship Id="rId289" Type="http://schemas.openxmlformats.org/officeDocument/2006/relationships/image" Target="../media/image148.png"/><Relationship Id="rId11" Type="http://schemas.openxmlformats.org/officeDocument/2006/relationships/image" Target="../media/image9.png"/><Relationship Id="rId53" Type="http://schemas.openxmlformats.org/officeDocument/2006/relationships/image" Target="../media/image30.png"/><Relationship Id="rId149" Type="http://schemas.openxmlformats.org/officeDocument/2006/relationships/image" Target="../media/image78.png"/><Relationship Id="rId95" Type="http://schemas.openxmlformats.org/officeDocument/2006/relationships/image" Target="../media/image51.png"/><Relationship Id="rId160" Type="http://schemas.openxmlformats.org/officeDocument/2006/relationships/customXml" Target="../ink/ink79.xml"/><Relationship Id="rId216" Type="http://schemas.openxmlformats.org/officeDocument/2006/relationships/customXml" Target="../ink/ink107.xml"/><Relationship Id="rId258" Type="http://schemas.openxmlformats.org/officeDocument/2006/relationships/customXml" Target="../ink/ink128.xml"/><Relationship Id="rId22" Type="http://schemas.openxmlformats.org/officeDocument/2006/relationships/customXml" Target="../ink/ink10.xml"/><Relationship Id="rId64" Type="http://schemas.openxmlformats.org/officeDocument/2006/relationships/customXml" Target="../ink/ink31.xml"/><Relationship Id="rId118" Type="http://schemas.openxmlformats.org/officeDocument/2006/relationships/customXml" Target="../ink/ink58.xml"/><Relationship Id="rId171" Type="http://schemas.openxmlformats.org/officeDocument/2006/relationships/image" Target="../media/image89.png"/><Relationship Id="rId227" Type="http://schemas.openxmlformats.org/officeDocument/2006/relationships/image" Target="../media/image117.png"/><Relationship Id="rId269" Type="http://schemas.openxmlformats.org/officeDocument/2006/relationships/image" Target="../media/image138.png"/><Relationship Id="rId33" Type="http://schemas.openxmlformats.org/officeDocument/2006/relationships/image" Target="../media/image20.png"/><Relationship Id="rId129" Type="http://schemas.openxmlformats.org/officeDocument/2006/relationships/image" Target="../media/image68.png"/><Relationship Id="rId280" Type="http://schemas.openxmlformats.org/officeDocument/2006/relationships/customXml" Target="../ink/ink139.xml"/><Relationship Id="rId75" Type="http://schemas.openxmlformats.org/officeDocument/2006/relationships/image" Target="../media/image41.png"/><Relationship Id="rId140" Type="http://schemas.openxmlformats.org/officeDocument/2006/relationships/customXml" Target="../ink/ink69.xml"/><Relationship Id="rId182" Type="http://schemas.openxmlformats.org/officeDocument/2006/relationships/customXml" Target="../ink/ink9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52.xml"/><Relationship Id="rId3" Type="http://schemas.openxmlformats.org/officeDocument/2006/relationships/image" Target="../media/image3.png"/><Relationship Id="rId7" Type="http://schemas.openxmlformats.org/officeDocument/2006/relationships/image" Target="../media/image15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51.xml"/><Relationship Id="rId11" Type="http://schemas.openxmlformats.org/officeDocument/2006/relationships/image" Target="../media/image158.png"/><Relationship Id="rId5" Type="http://schemas.openxmlformats.org/officeDocument/2006/relationships/image" Target="../media/image155.png"/><Relationship Id="rId10" Type="http://schemas.openxmlformats.org/officeDocument/2006/relationships/customXml" Target="../ink/ink153.xml"/><Relationship Id="rId4" Type="http://schemas.openxmlformats.org/officeDocument/2006/relationships/customXml" Target="../ink/ink150.xml"/><Relationship Id="rId9" Type="http://schemas.openxmlformats.org/officeDocument/2006/relationships/image" Target="../media/image157.png"/></Relationships>
</file>

<file path=ppt/slides/_rels/slide9.xml.rels><?xml version="1.0" encoding="UTF-8" standalone="yes"?>
<Relationships xmlns="http://schemas.openxmlformats.org/package/2006/relationships"><Relationship Id="rId8" Type="http://schemas.openxmlformats.org/officeDocument/2006/relationships/customXml" Target="../ink/ink156.xml"/><Relationship Id="rId13" Type="http://schemas.openxmlformats.org/officeDocument/2006/relationships/image" Target="../media/image163.png"/><Relationship Id="rId18" Type="http://schemas.openxmlformats.org/officeDocument/2006/relationships/customXml" Target="../ink/ink161.xml"/><Relationship Id="rId26" Type="http://schemas.openxmlformats.org/officeDocument/2006/relationships/customXml" Target="../ink/ink165.xml"/><Relationship Id="rId3" Type="http://schemas.openxmlformats.org/officeDocument/2006/relationships/image" Target="../media/image3.png"/><Relationship Id="rId21" Type="http://schemas.openxmlformats.org/officeDocument/2006/relationships/image" Target="../media/image167.png"/><Relationship Id="rId7" Type="http://schemas.openxmlformats.org/officeDocument/2006/relationships/image" Target="../media/image160.png"/><Relationship Id="rId12" Type="http://schemas.openxmlformats.org/officeDocument/2006/relationships/customXml" Target="../ink/ink158.xml"/><Relationship Id="rId17" Type="http://schemas.openxmlformats.org/officeDocument/2006/relationships/image" Target="../media/image165.png"/><Relationship Id="rId25" Type="http://schemas.openxmlformats.org/officeDocument/2006/relationships/image" Target="../media/image169.png"/><Relationship Id="rId2" Type="http://schemas.openxmlformats.org/officeDocument/2006/relationships/notesSlide" Target="../notesSlides/notesSlide9.xml"/><Relationship Id="rId16" Type="http://schemas.openxmlformats.org/officeDocument/2006/relationships/customXml" Target="../ink/ink160.xml"/><Relationship Id="rId20" Type="http://schemas.openxmlformats.org/officeDocument/2006/relationships/customXml" Target="../ink/ink162.xml"/><Relationship Id="rId29" Type="http://schemas.openxmlformats.org/officeDocument/2006/relationships/image" Target="../media/image171.png"/><Relationship Id="rId1" Type="http://schemas.openxmlformats.org/officeDocument/2006/relationships/slideLayout" Target="../slideLayouts/slideLayout1.xml"/><Relationship Id="rId6" Type="http://schemas.openxmlformats.org/officeDocument/2006/relationships/customXml" Target="../ink/ink155.xml"/><Relationship Id="rId11" Type="http://schemas.openxmlformats.org/officeDocument/2006/relationships/image" Target="../media/image162.png"/><Relationship Id="rId24" Type="http://schemas.openxmlformats.org/officeDocument/2006/relationships/customXml" Target="../ink/ink164.xml"/><Relationship Id="rId5" Type="http://schemas.openxmlformats.org/officeDocument/2006/relationships/image" Target="../media/image159.png"/><Relationship Id="rId15" Type="http://schemas.openxmlformats.org/officeDocument/2006/relationships/image" Target="../media/image164.png"/><Relationship Id="rId23" Type="http://schemas.openxmlformats.org/officeDocument/2006/relationships/image" Target="../media/image168.png"/><Relationship Id="rId28" Type="http://schemas.openxmlformats.org/officeDocument/2006/relationships/customXml" Target="../ink/ink166.xml"/><Relationship Id="rId10" Type="http://schemas.openxmlformats.org/officeDocument/2006/relationships/customXml" Target="../ink/ink157.xml"/><Relationship Id="rId19" Type="http://schemas.openxmlformats.org/officeDocument/2006/relationships/image" Target="../media/image166.png"/><Relationship Id="rId31" Type="http://schemas.openxmlformats.org/officeDocument/2006/relationships/image" Target="../media/image172.png"/><Relationship Id="rId4" Type="http://schemas.openxmlformats.org/officeDocument/2006/relationships/customXml" Target="../ink/ink154.xml"/><Relationship Id="rId9" Type="http://schemas.openxmlformats.org/officeDocument/2006/relationships/image" Target="../media/image161.png"/><Relationship Id="rId14" Type="http://schemas.openxmlformats.org/officeDocument/2006/relationships/customXml" Target="../ink/ink159.xml"/><Relationship Id="rId22" Type="http://schemas.openxmlformats.org/officeDocument/2006/relationships/customXml" Target="../ink/ink163.xml"/><Relationship Id="rId27" Type="http://schemas.openxmlformats.org/officeDocument/2006/relationships/image" Target="../media/image170.png"/><Relationship Id="rId30" Type="http://schemas.openxmlformats.org/officeDocument/2006/relationships/customXml" Target="../ink/ink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נח:ח-יד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58:8-14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B729654-313E-B716-0C8A-94FEDDE4905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C06F457-EE5C-1A6F-24A0-6352D1869B21}"/>
              </a:ext>
            </a:extLst>
          </p:cNvPr>
          <p:cNvSpPr/>
          <p:nvPr/>
        </p:nvSpPr>
        <p:spPr>
          <a:xfrm>
            <a:off x="0" y="0"/>
            <a:ext cx="11036300" cy="6808063"/>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429E41-0F92-4AFE-5F47-7CE436BB43A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3CF8635-9710-A44F-63AE-6C9C37A4B57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F9AAE70-7025-012C-54A7-94BA4E8788F6}"/>
              </a:ext>
            </a:extLst>
          </p:cNvPr>
          <p:cNvSpPr txBox="1"/>
          <p:nvPr/>
        </p:nvSpPr>
        <p:spPr>
          <a:xfrm>
            <a:off x="349250" y="129788"/>
            <a:ext cx="10452100" cy="6001643"/>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Tosefta</a:t>
            </a:r>
            <a:r>
              <a:rPr lang="en-US" sz="2000" b="1" i="0" u="none" strike="noStrike">
                <a:solidFill>
                  <a:srgbClr val="FFC000"/>
                </a:solidFill>
                <a:effectLst/>
                <a:latin typeface="Arial" panose="020B0604020202020204" pitchFamily="34" charset="0"/>
              </a:rPr>
              <a:t> Peah 4:18</a:t>
            </a:r>
            <a:endParaRPr lang="en-US" sz="2000" b="0">
              <a:solidFill>
                <a:srgbClr val="FFC000"/>
              </a:solidFill>
              <a:effectLst/>
            </a:endParaRPr>
          </a:p>
          <a:p>
            <a:pPr rtl="0"/>
            <a:r>
              <a:rPr lang="en-US" sz="1800" b="0" i="0" u="none" strike="noStrike">
                <a:solidFill>
                  <a:srgbClr val="FFC000"/>
                </a:solidFill>
                <a:effectLst/>
                <a:latin typeface="Arial" panose="020B0604020202020204" pitchFamily="34" charset="0"/>
              </a:rPr>
              <a:t>There was an incident involving King Munbaz, who went and gave away all of his treasures [to the poor] in the years of drought, and his brothers said to him, </a:t>
            </a:r>
            <a:r>
              <a:rPr lang="en-US" sz="1800" b="0" i="0" u="none" strike="noStrike">
                <a:solidFill>
                  <a:srgbClr val="00B0F0"/>
                </a:solidFill>
                <a:effectLst/>
                <a:latin typeface="Arial" panose="020B0604020202020204" pitchFamily="34" charset="0"/>
              </a:rPr>
              <a:t>"Your ancestors stored up treasures, and added to those of their fathers, and you went and gave away all your treasures, and those of your fathers."</a:t>
            </a:r>
            <a:r>
              <a:rPr lang="en-US" sz="1800" b="0" i="0" u="none" strike="noStrike">
                <a:solidFill>
                  <a:srgbClr val="FFC000"/>
                </a:solidFill>
                <a:effectLst/>
                <a:latin typeface="Arial" panose="020B0604020202020204" pitchFamily="34" charset="0"/>
              </a:rPr>
              <a:t> He said to them, "My ancestors stored treasures below, but I stored treasures above, as it is written (</a:t>
            </a:r>
            <a:r>
              <a:rPr lang="en-US" sz="1800" b="0" i="0" u="none" strike="noStrike">
                <a:solidFill>
                  <a:srgbClr val="00B0F0"/>
                </a:solidFill>
                <a:effectLst/>
                <a:latin typeface="Arial" panose="020B0604020202020204" pitchFamily="34" charset="0"/>
              </a:rPr>
              <a:t>Ps. 85:12</a:t>
            </a:r>
            <a:r>
              <a:rPr lang="en-US" sz="1800" b="0" i="0" u="none" strike="noStrike">
                <a:solidFill>
                  <a:srgbClr val="FFC000"/>
                </a:solidFill>
                <a:effectLst/>
                <a:latin typeface="Arial" panose="020B0604020202020204" pitchFamily="34" charset="0"/>
              </a:rPr>
              <a:t>), 'Truth will spring out of the earth [and righteousness (tzedek) will look down from heaven].' My ancestors stored treasures in a place that a [human] hand can reach, but I stored treasures in a place that no hand can reach, as it says (</a:t>
            </a:r>
            <a:r>
              <a:rPr lang="en-US" sz="1800" b="0" i="0" u="none" strike="noStrike">
                <a:solidFill>
                  <a:srgbClr val="00B0F0"/>
                </a:solidFill>
                <a:effectLst/>
                <a:latin typeface="Arial" panose="020B0604020202020204" pitchFamily="34" charset="0"/>
              </a:rPr>
              <a:t>Ps. 89:15</a:t>
            </a:r>
            <a:r>
              <a:rPr lang="en-US" sz="1800" b="0" i="0" u="none" strike="noStrike">
                <a:solidFill>
                  <a:srgbClr val="FFC000"/>
                </a:solidFill>
                <a:effectLst/>
                <a:latin typeface="Arial" panose="020B0604020202020204" pitchFamily="34" charset="0"/>
              </a:rPr>
              <a:t>), 'Righteousness (tzedek) and justice are the foundation of Your throne.' My ancestors stored treasures that do not bear fruit (i.e., generate profit), but I stored treasures that do bear fruit, as it says (</a:t>
            </a:r>
            <a:r>
              <a:rPr lang="en-US" sz="1800" b="0" i="0" u="none" strike="noStrike">
                <a:solidFill>
                  <a:srgbClr val="00B0F0"/>
                </a:solidFill>
                <a:effectLst/>
                <a:latin typeface="Arial" panose="020B0604020202020204" pitchFamily="34" charset="0"/>
              </a:rPr>
              <a:t>Is. 3:10</a:t>
            </a:r>
            <a:r>
              <a:rPr lang="en-US" sz="1800" b="0" i="0" u="none" strike="noStrike">
                <a:solidFill>
                  <a:srgbClr val="FFC000"/>
                </a:solidFill>
                <a:effectLst/>
                <a:latin typeface="Arial" panose="020B0604020202020204" pitchFamily="34" charset="0"/>
              </a:rPr>
              <a:t>), 'Say of the righteous (tzaddik), that it shall be well [with them, for they shall eat the fruit of their doings].' My ancestors stored treasures of money, whereas I am storing treasures of souls, as it says (</a:t>
            </a:r>
            <a:r>
              <a:rPr lang="en-US" sz="1800" b="0" i="0" u="none" strike="noStrike">
                <a:solidFill>
                  <a:srgbClr val="00B0F0"/>
                </a:solidFill>
                <a:effectLst/>
                <a:latin typeface="Arial" panose="020B0604020202020204" pitchFamily="34" charset="0"/>
              </a:rPr>
              <a:t>Prov. 11:30</a:t>
            </a:r>
            <a:r>
              <a:rPr lang="en-US" sz="1800" b="0" i="0" u="none" strike="noStrike">
                <a:solidFill>
                  <a:srgbClr val="FFC000"/>
                </a:solidFill>
                <a:effectLst/>
                <a:latin typeface="Arial" panose="020B0604020202020204" pitchFamily="34" charset="0"/>
              </a:rPr>
              <a:t>), 'The fruit of the righteous (tzaddik) is a tree of life, and he that wins souls is wise.' My ancestors stored treasures for others, whereas I am storing treasures for myself, as it says (</a:t>
            </a:r>
            <a:r>
              <a:rPr lang="en-US" sz="1800" b="0" i="0" u="none" strike="noStrike">
                <a:solidFill>
                  <a:srgbClr val="00B0F0"/>
                </a:solidFill>
                <a:effectLst/>
                <a:latin typeface="Arial" panose="020B0604020202020204" pitchFamily="34" charset="0"/>
              </a:rPr>
              <a:t>Deut. 24:13</a:t>
            </a:r>
            <a:r>
              <a:rPr lang="en-US" sz="1800" b="0" i="0" u="none" strike="noStrike">
                <a:solidFill>
                  <a:srgbClr val="FFC000"/>
                </a:solidFill>
                <a:effectLst/>
                <a:latin typeface="Arial" panose="020B0604020202020204" pitchFamily="34" charset="0"/>
              </a:rPr>
              <a:t>), 'And it shall be as righteousness (tzedakah) to you before Hashem your God.' My ancestors stored treasures for this world, whereas I am storing treasures for the world to come, as it says (</a:t>
            </a:r>
            <a:r>
              <a:rPr lang="en-US" sz="1800" b="0" i="0" u="none" strike="noStrike">
                <a:solidFill>
                  <a:srgbClr val="00B0F0"/>
                </a:solidFill>
                <a:effectLst/>
                <a:latin typeface="Arial" panose="020B0604020202020204" pitchFamily="34" charset="0"/>
              </a:rPr>
              <a:t>Is. 58:8</a:t>
            </a:r>
            <a:r>
              <a:rPr lang="en-US" sz="1800" b="0" i="0" u="none" strike="noStrike">
                <a:solidFill>
                  <a:srgbClr val="FFC000"/>
                </a:solidFill>
                <a:effectLst/>
                <a:latin typeface="Arial" panose="020B0604020202020204" pitchFamily="34" charset="0"/>
              </a:rPr>
              <a:t>), 'And your righteousness (tzid'kecha) shall go before you, [the glory of the Lord shall be your rearguard].'" Charity (tzedakah) and kind deeds are as important as all commandments of the Torah.  Charity applies to the living, works of lovingkindness apply to the living and the dead. Charity applies to the poor, works of lovingkindness apply to the poor and the rich. Charity is [performed] through a person's money, works of lovingkindness through his money and his person.*</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48ADD73-C9A2-AB3A-C473-691935E4E0B2}"/>
                  </a:ext>
                </a:extLst>
              </p14:cNvPr>
              <p14:cNvContentPartPr/>
              <p14:nvPr/>
            </p14:nvContentPartPr>
            <p14:xfrm>
              <a:off x="3760440" y="797260"/>
              <a:ext cx="969120" cy="63360"/>
            </p14:xfrm>
          </p:contentPart>
        </mc:Choice>
        <mc:Fallback>
          <p:pic>
            <p:nvPicPr>
              <p:cNvPr id="3" name="Ink 2">
                <a:extLst>
                  <a:ext uri="{FF2B5EF4-FFF2-40B4-BE49-F238E27FC236}">
                    <a16:creationId xmlns:a16="http://schemas.microsoft.com/office/drawing/2014/main" id="{B48ADD73-C9A2-AB3A-C473-691935E4E0B2}"/>
                  </a:ext>
                </a:extLst>
              </p:cNvPr>
              <p:cNvPicPr/>
              <p:nvPr/>
            </p:nvPicPr>
            <p:blipFill>
              <a:blip r:embed="rId5"/>
              <a:stretch>
                <a:fillRect/>
              </a:stretch>
            </p:blipFill>
            <p:spPr>
              <a:xfrm>
                <a:off x="3742800" y="779620"/>
                <a:ext cx="1004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6851381-1EE0-C47C-44AA-8573C163EDA0}"/>
                  </a:ext>
                </a:extLst>
              </p14:cNvPr>
              <p14:cNvContentPartPr/>
              <p14:nvPr/>
            </p14:nvContentPartPr>
            <p14:xfrm>
              <a:off x="3230880" y="1617700"/>
              <a:ext cx="3530520" cy="73440"/>
            </p14:xfrm>
          </p:contentPart>
        </mc:Choice>
        <mc:Fallback>
          <p:pic>
            <p:nvPicPr>
              <p:cNvPr id="4" name="Ink 3">
                <a:extLst>
                  <a:ext uri="{FF2B5EF4-FFF2-40B4-BE49-F238E27FC236}">
                    <a16:creationId xmlns:a16="http://schemas.microsoft.com/office/drawing/2014/main" id="{26851381-1EE0-C47C-44AA-8573C163EDA0}"/>
                  </a:ext>
                </a:extLst>
              </p:cNvPr>
              <p:cNvPicPr/>
              <p:nvPr/>
            </p:nvPicPr>
            <p:blipFill>
              <a:blip r:embed="rId7"/>
              <a:stretch>
                <a:fillRect/>
              </a:stretch>
            </p:blipFill>
            <p:spPr>
              <a:xfrm>
                <a:off x="3213240" y="1599700"/>
                <a:ext cx="3566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F22FCD2-8FCF-F978-1A35-D4AE6E7965E0}"/>
                  </a:ext>
                </a:extLst>
              </p14:cNvPr>
              <p14:cNvContentPartPr/>
              <p14:nvPr/>
            </p14:nvContentPartPr>
            <p14:xfrm>
              <a:off x="7097640" y="1626340"/>
              <a:ext cx="2595240" cy="72360"/>
            </p14:xfrm>
          </p:contentPart>
        </mc:Choice>
        <mc:Fallback>
          <p:pic>
            <p:nvPicPr>
              <p:cNvPr id="7" name="Ink 6">
                <a:extLst>
                  <a:ext uri="{FF2B5EF4-FFF2-40B4-BE49-F238E27FC236}">
                    <a16:creationId xmlns:a16="http://schemas.microsoft.com/office/drawing/2014/main" id="{3F22FCD2-8FCF-F978-1A35-D4AE6E7965E0}"/>
                  </a:ext>
                </a:extLst>
              </p:cNvPr>
              <p:cNvPicPr/>
              <p:nvPr/>
            </p:nvPicPr>
            <p:blipFill>
              <a:blip r:embed="rId9"/>
              <a:stretch>
                <a:fillRect/>
              </a:stretch>
            </p:blipFill>
            <p:spPr>
              <a:xfrm>
                <a:off x="7080000" y="1608700"/>
                <a:ext cx="2630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8777D18-53B5-8537-F5FB-827421810EBB}"/>
                  </a:ext>
                </a:extLst>
              </p14:cNvPr>
              <p14:cNvContentPartPr/>
              <p14:nvPr/>
            </p14:nvContentPartPr>
            <p14:xfrm>
              <a:off x="1302720" y="1896700"/>
              <a:ext cx="955080" cy="70560"/>
            </p14:xfrm>
          </p:contentPart>
        </mc:Choice>
        <mc:Fallback>
          <p:pic>
            <p:nvPicPr>
              <p:cNvPr id="9" name="Ink 8">
                <a:extLst>
                  <a:ext uri="{FF2B5EF4-FFF2-40B4-BE49-F238E27FC236}">
                    <a16:creationId xmlns:a16="http://schemas.microsoft.com/office/drawing/2014/main" id="{F8777D18-53B5-8537-F5FB-827421810EBB}"/>
                  </a:ext>
                </a:extLst>
              </p:cNvPr>
              <p:cNvPicPr/>
              <p:nvPr/>
            </p:nvPicPr>
            <p:blipFill>
              <a:blip r:embed="rId11"/>
              <a:stretch>
                <a:fillRect/>
              </a:stretch>
            </p:blipFill>
            <p:spPr>
              <a:xfrm>
                <a:off x="1284720" y="1879060"/>
                <a:ext cx="990720" cy="106200"/>
              </a:xfrm>
              <a:prstGeom prst="rect">
                <a:avLst/>
              </a:prstGeom>
            </p:spPr>
          </p:pic>
        </mc:Fallback>
      </mc:AlternateContent>
      <p:grpSp>
        <p:nvGrpSpPr>
          <p:cNvPr id="12" name="Group 11">
            <a:extLst>
              <a:ext uri="{FF2B5EF4-FFF2-40B4-BE49-F238E27FC236}">
                <a16:creationId xmlns:a16="http://schemas.microsoft.com/office/drawing/2014/main" id="{1FB05BC3-CB07-9ADF-4CE2-66F3D81E6E4F}"/>
              </a:ext>
            </a:extLst>
          </p:cNvPr>
          <p:cNvGrpSpPr/>
          <p:nvPr/>
        </p:nvGrpSpPr>
        <p:grpSpPr>
          <a:xfrm>
            <a:off x="6199080" y="2470540"/>
            <a:ext cx="2352600" cy="37800"/>
            <a:chOff x="6199080" y="2470540"/>
            <a:chExt cx="2352600" cy="3780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5DCACA8-D00F-4323-F9AA-3741E8F4D1BF}"/>
                    </a:ext>
                  </a:extLst>
                </p14:cNvPr>
                <p14:cNvContentPartPr/>
                <p14:nvPr/>
              </p14:nvContentPartPr>
              <p14:xfrm>
                <a:off x="6199080" y="2470540"/>
                <a:ext cx="797040" cy="37800"/>
              </p14:xfrm>
            </p:contentPart>
          </mc:Choice>
          <mc:Fallback>
            <p:pic>
              <p:nvPicPr>
                <p:cNvPr id="10" name="Ink 9">
                  <a:extLst>
                    <a:ext uri="{FF2B5EF4-FFF2-40B4-BE49-F238E27FC236}">
                      <a16:creationId xmlns:a16="http://schemas.microsoft.com/office/drawing/2014/main" id="{35DCACA8-D00F-4323-F9AA-3741E8F4D1BF}"/>
                    </a:ext>
                  </a:extLst>
                </p:cNvPr>
                <p:cNvPicPr/>
                <p:nvPr/>
              </p:nvPicPr>
              <p:blipFill>
                <a:blip r:embed="rId13"/>
                <a:stretch>
                  <a:fillRect/>
                </a:stretch>
              </p:blipFill>
              <p:spPr>
                <a:xfrm>
                  <a:off x="6181080" y="2452540"/>
                  <a:ext cx="832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6D4BF1A-CCCC-568C-249C-E089AB8F5090}"/>
                    </a:ext>
                  </a:extLst>
                </p14:cNvPr>
                <p14:cNvContentPartPr/>
                <p14:nvPr/>
              </p14:nvContentPartPr>
              <p14:xfrm>
                <a:off x="7869480" y="2476300"/>
                <a:ext cx="682200" cy="10440"/>
              </p14:xfrm>
            </p:contentPart>
          </mc:Choice>
          <mc:Fallback>
            <p:pic>
              <p:nvPicPr>
                <p:cNvPr id="11" name="Ink 10">
                  <a:extLst>
                    <a:ext uri="{FF2B5EF4-FFF2-40B4-BE49-F238E27FC236}">
                      <a16:creationId xmlns:a16="http://schemas.microsoft.com/office/drawing/2014/main" id="{B6D4BF1A-CCCC-568C-249C-E089AB8F5090}"/>
                    </a:ext>
                  </a:extLst>
                </p:cNvPr>
                <p:cNvPicPr/>
                <p:nvPr/>
              </p:nvPicPr>
              <p:blipFill>
                <a:blip r:embed="rId15"/>
                <a:stretch>
                  <a:fillRect/>
                </a:stretch>
              </p:blipFill>
              <p:spPr>
                <a:xfrm>
                  <a:off x="7851840" y="2458660"/>
                  <a:ext cx="717840" cy="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5FB7F80-8E90-96E5-7A88-C5F56FAFAFC7}"/>
                  </a:ext>
                </a:extLst>
              </p14:cNvPr>
              <p14:cNvContentPartPr/>
              <p14:nvPr/>
            </p14:nvContentPartPr>
            <p14:xfrm>
              <a:off x="7235160" y="3001900"/>
              <a:ext cx="654840" cy="15840"/>
            </p14:xfrm>
          </p:contentPart>
        </mc:Choice>
        <mc:Fallback>
          <p:pic>
            <p:nvPicPr>
              <p:cNvPr id="13" name="Ink 12">
                <a:extLst>
                  <a:ext uri="{FF2B5EF4-FFF2-40B4-BE49-F238E27FC236}">
                    <a16:creationId xmlns:a16="http://schemas.microsoft.com/office/drawing/2014/main" id="{35FB7F80-8E90-96E5-7A88-C5F56FAFAFC7}"/>
                  </a:ext>
                </a:extLst>
              </p:cNvPr>
              <p:cNvPicPr/>
              <p:nvPr/>
            </p:nvPicPr>
            <p:blipFill>
              <a:blip r:embed="rId17"/>
              <a:stretch>
                <a:fillRect/>
              </a:stretch>
            </p:blipFill>
            <p:spPr>
              <a:xfrm>
                <a:off x="7217520" y="2984260"/>
                <a:ext cx="690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D9112CE-5BF9-72A1-0CDD-CEDD44EE9311}"/>
                  </a:ext>
                </a:extLst>
              </p14:cNvPr>
              <p14:cNvContentPartPr/>
              <p14:nvPr/>
            </p14:nvContentPartPr>
            <p14:xfrm>
              <a:off x="8505960" y="3555940"/>
              <a:ext cx="893520" cy="50400"/>
            </p14:xfrm>
          </p:contentPart>
        </mc:Choice>
        <mc:Fallback>
          <p:pic>
            <p:nvPicPr>
              <p:cNvPr id="14" name="Ink 13">
                <a:extLst>
                  <a:ext uri="{FF2B5EF4-FFF2-40B4-BE49-F238E27FC236}">
                    <a16:creationId xmlns:a16="http://schemas.microsoft.com/office/drawing/2014/main" id="{6D9112CE-5BF9-72A1-0CDD-CEDD44EE9311}"/>
                  </a:ext>
                </a:extLst>
              </p:cNvPr>
              <p:cNvPicPr/>
              <p:nvPr/>
            </p:nvPicPr>
            <p:blipFill>
              <a:blip r:embed="rId19"/>
              <a:stretch>
                <a:fillRect/>
              </a:stretch>
            </p:blipFill>
            <p:spPr>
              <a:xfrm>
                <a:off x="8487960" y="3538300"/>
                <a:ext cx="929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72E5E2E-4A28-54C2-BB5E-C30A0473FBA4}"/>
                  </a:ext>
                </a:extLst>
              </p14:cNvPr>
              <p14:cNvContentPartPr/>
              <p14:nvPr/>
            </p14:nvContentPartPr>
            <p14:xfrm>
              <a:off x="8062440" y="4113940"/>
              <a:ext cx="883800" cy="28800"/>
            </p14:xfrm>
          </p:contentPart>
        </mc:Choice>
        <mc:Fallback>
          <p:pic>
            <p:nvPicPr>
              <p:cNvPr id="15" name="Ink 14">
                <a:extLst>
                  <a:ext uri="{FF2B5EF4-FFF2-40B4-BE49-F238E27FC236}">
                    <a16:creationId xmlns:a16="http://schemas.microsoft.com/office/drawing/2014/main" id="{A72E5E2E-4A28-54C2-BB5E-C30A0473FBA4}"/>
                  </a:ext>
                </a:extLst>
              </p:cNvPr>
              <p:cNvPicPr/>
              <p:nvPr/>
            </p:nvPicPr>
            <p:blipFill>
              <a:blip r:embed="rId21"/>
              <a:stretch>
                <a:fillRect/>
              </a:stretch>
            </p:blipFill>
            <p:spPr>
              <a:xfrm>
                <a:off x="8044440" y="4095940"/>
                <a:ext cx="919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11CFCAE3-2848-4726-F16D-B3762AE998F7}"/>
                  </a:ext>
                </a:extLst>
              </p14:cNvPr>
              <p14:cNvContentPartPr/>
              <p14:nvPr/>
            </p14:nvContentPartPr>
            <p14:xfrm>
              <a:off x="8172240" y="4665100"/>
              <a:ext cx="576360" cy="19800"/>
            </p14:xfrm>
          </p:contentPart>
        </mc:Choice>
        <mc:Fallback>
          <p:pic>
            <p:nvPicPr>
              <p:cNvPr id="16" name="Ink 15">
                <a:extLst>
                  <a:ext uri="{FF2B5EF4-FFF2-40B4-BE49-F238E27FC236}">
                    <a16:creationId xmlns:a16="http://schemas.microsoft.com/office/drawing/2014/main" id="{11CFCAE3-2848-4726-F16D-B3762AE998F7}"/>
                  </a:ext>
                </a:extLst>
              </p:cNvPr>
              <p:cNvPicPr/>
              <p:nvPr/>
            </p:nvPicPr>
            <p:blipFill>
              <a:blip r:embed="rId23"/>
              <a:stretch>
                <a:fillRect/>
              </a:stretch>
            </p:blipFill>
            <p:spPr>
              <a:xfrm>
                <a:off x="8154240" y="4647460"/>
                <a:ext cx="612000" cy="55440"/>
              </a:xfrm>
              <a:prstGeom prst="rect">
                <a:avLst/>
              </a:prstGeom>
            </p:spPr>
          </p:pic>
        </mc:Fallback>
      </mc:AlternateContent>
    </p:spTree>
    <p:extLst>
      <p:ext uri="{BB962C8B-B14F-4D97-AF65-F5344CB8AC3E}">
        <p14:creationId xmlns:p14="http://schemas.microsoft.com/office/powerpoint/2010/main" val="395523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E672DB2-185A-D7A9-9CC3-A4F0A7933F8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AE1550D-50E6-05D0-D8A0-F8A6B0A97367}"/>
              </a:ext>
            </a:extLst>
          </p:cNvPr>
          <p:cNvSpPr/>
          <p:nvPr/>
        </p:nvSpPr>
        <p:spPr>
          <a:xfrm>
            <a:off x="0" y="1"/>
            <a:ext cx="8858250" cy="55435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55DAB9-2562-310B-5261-4AACCB5678E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056C6DF-8211-8EA7-253F-F7D94FC920E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3EAF08BA-F402-0525-1FC6-0F7D285D5845}"/>
              </a:ext>
            </a:extLst>
          </p:cNvPr>
          <p:cNvSpPr txBox="1"/>
          <p:nvPr/>
        </p:nvSpPr>
        <p:spPr>
          <a:xfrm>
            <a:off x="488668" y="392579"/>
            <a:ext cx="7880914" cy="4524315"/>
          </a:xfrm>
          <a:prstGeom prst="rect">
            <a:avLst/>
          </a:prstGeom>
          <a:noFill/>
        </p:spPr>
        <p:txBody>
          <a:bodyPr wrap="square">
            <a:spAutoFit/>
          </a:bodyPr>
          <a:lstStyle/>
          <a:p>
            <a:pPr rtl="0">
              <a:spcBef>
                <a:spcPts val="1200"/>
              </a:spcBef>
              <a:spcAft>
                <a:spcPts val="1200"/>
              </a:spcAft>
            </a:pPr>
            <a:r>
              <a:rPr lang="en-US" sz="2400" b="1" i="0" u="none" strike="noStrike">
                <a:solidFill>
                  <a:srgbClr val="FFC000"/>
                </a:solidFill>
                <a:effectLst/>
                <a:latin typeface="Arial" panose="020B0604020202020204" pitchFamily="34" charset="0"/>
              </a:rPr>
              <a:t>Matthew 6:19-21 </a:t>
            </a:r>
            <a:br>
              <a:rPr lang="en-US" sz="2000" b="1" i="0" u="none" strike="noStrike">
                <a:solidFill>
                  <a:srgbClr val="FFC000"/>
                </a:solidFill>
                <a:effectLst/>
                <a:latin typeface="Arial" panose="020B0604020202020204" pitchFamily="34" charset="0"/>
              </a:rPr>
            </a:br>
            <a:r>
              <a:rPr lang="en-US" sz="2000" b="0" i="0" u="none" strike="noStrike">
                <a:solidFill>
                  <a:srgbClr val="FFC000"/>
                </a:solidFill>
                <a:effectLst/>
                <a:latin typeface="Arial" panose="020B0604020202020204" pitchFamily="34" charset="0"/>
              </a:rPr>
              <a:t>"Do not store up for yourselves treasures on earth, where moths and vermin destroy, and where thieves break in and steal. But store up for yourselves treasures in heaven, where moths and vermin do not destroy, and where thieves do not break in and steal. For where your treasure is, there your heart will be also."</a:t>
            </a:r>
            <a:endParaRPr lang="en-US" sz="2000" b="0">
              <a:solidFill>
                <a:srgbClr val="FFC000"/>
              </a:solidFill>
              <a:effectLst/>
            </a:endParaRPr>
          </a:p>
          <a:p>
            <a:pPr rtl="0">
              <a:spcBef>
                <a:spcPts val="1200"/>
              </a:spcBef>
              <a:spcAft>
                <a:spcPts val="1200"/>
              </a:spcAft>
            </a:pPr>
            <a:r>
              <a:rPr lang="en-US" sz="2400" b="1" i="0" u="none" strike="noStrike">
                <a:solidFill>
                  <a:srgbClr val="FFC000"/>
                </a:solidFill>
                <a:effectLst/>
                <a:latin typeface="Arial" panose="020B0604020202020204" pitchFamily="34" charset="0"/>
              </a:rPr>
              <a:t>1 Timothy 6:17-19</a:t>
            </a:r>
            <a:br>
              <a:rPr lang="en-US" sz="2000" b="0" i="0" u="none" strike="noStrike">
                <a:solidFill>
                  <a:srgbClr val="FFC000"/>
                </a:solidFill>
                <a:effectLst/>
                <a:latin typeface="Arial" panose="020B0604020202020204" pitchFamily="34" charset="0"/>
              </a:rPr>
            </a:br>
            <a:r>
              <a:rPr lang="en-US" sz="2000" b="0" i="0" u="none" strike="noStrike">
                <a:solidFill>
                  <a:srgbClr val="FFC000"/>
                </a:solidFill>
                <a:effectLst/>
                <a:latin typeface="Arial" panose="020B0604020202020204" pitchFamily="34" charset="0"/>
              </a:rPr>
              <a:t>"Command those who are rich in this present world not to be arrogant nor to put their hope in wealth, which is so uncertain, but to put their hope in God, who richly provides us with everything for our enjoyment. Command them to do good, to be rich in good deeds, and to be generous and willing to share. In this way they will lay up treasure for themselves as a firm foundation for the coming age."</a:t>
            </a:r>
            <a:endParaRPr lang="en-US" sz="20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B95DDFB-845F-118F-D88B-EABD5DDCFE67}"/>
                  </a:ext>
                </a:extLst>
              </p14:cNvPr>
              <p14:cNvContentPartPr/>
              <p14:nvPr/>
            </p14:nvContentPartPr>
            <p14:xfrm>
              <a:off x="7971000" y="614740"/>
              <a:ext cx="474480" cy="1607400"/>
            </p14:xfrm>
          </p:contentPart>
        </mc:Choice>
        <mc:Fallback>
          <p:pic>
            <p:nvPicPr>
              <p:cNvPr id="3" name="Ink 2">
                <a:extLst>
                  <a:ext uri="{FF2B5EF4-FFF2-40B4-BE49-F238E27FC236}">
                    <a16:creationId xmlns:a16="http://schemas.microsoft.com/office/drawing/2014/main" id="{BB95DDFB-845F-118F-D88B-EABD5DDCFE67}"/>
                  </a:ext>
                </a:extLst>
              </p:cNvPr>
              <p:cNvPicPr/>
              <p:nvPr/>
            </p:nvPicPr>
            <p:blipFill>
              <a:blip r:embed="rId5"/>
              <a:stretch>
                <a:fillRect/>
              </a:stretch>
            </p:blipFill>
            <p:spPr>
              <a:xfrm>
                <a:off x="7953360" y="597100"/>
                <a:ext cx="510120" cy="1643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8E52B0A-04BA-83D4-22BD-133419A5AFAD}"/>
                  </a:ext>
                </a:extLst>
              </p14:cNvPr>
              <p14:cNvContentPartPr/>
              <p14:nvPr/>
            </p14:nvContentPartPr>
            <p14:xfrm>
              <a:off x="233160" y="383260"/>
              <a:ext cx="428040" cy="1994040"/>
            </p14:xfrm>
          </p:contentPart>
        </mc:Choice>
        <mc:Fallback>
          <p:pic>
            <p:nvPicPr>
              <p:cNvPr id="5" name="Ink 4">
                <a:extLst>
                  <a:ext uri="{FF2B5EF4-FFF2-40B4-BE49-F238E27FC236}">
                    <a16:creationId xmlns:a16="http://schemas.microsoft.com/office/drawing/2014/main" id="{38E52B0A-04BA-83D4-22BD-133419A5AFAD}"/>
                  </a:ext>
                </a:extLst>
              </p:cNvPr>
              <p:cNvPicPr/>
              <p:nvPr/>
            </p:nvPicPr>
            <p:blipFill>
              <a:blip r:embed="rId7"/>
              <a:stretch>
                <a:fillRect/>
              </a:stretch>
            </p:blipFill>
            <p:spPr>
              <a:xfrm>
                <a:off x="215520" y="365620"/>
                <a:ext cx="463680" cy="2029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31334AC-CBCD-9062-B7C9-087E431E836F}"/>
                  </a:ext>
                </a:extLst>
              </p14:cNvPr>
              <p14:cNvContentPartPr/>
              <p14:nvPr/>
            </p14:nvContentPartPr>
            <p14:xfrm>
              <a:off x="5367120" y="4233100"/>
              <a:ext cx="2250360" cy="83520"/>
            </p14:xfrm>
          </p:contentPart>
        </mc:Choice>
        <mc:Fallback>
          <p:pic>
            <p:nvPicPr>
              <p:cNvPr id="7" name="Ink 6">
                <a:extLst>
                  <a:ext uri="{FF2B5EF4-FFF2-40B4-BE49-F238E27FC236}">
                    <a16:creationId xmlns:a16="http://schemas.microsoft.com/office/drawing/2014/main" id="{531334AC-CBCD-9062-B7C9-087E431E836F}"/>
                  </a:ext>
                </a:extLst>
              </p:cNvPr>
              <p:cNvPicPr/>
              <p:nvPr/>
            </p:nvPicPr>
            <p:blipFill>
              <a:blip r:embed="rId9"/>
              <a:stretch>
                <a:fillRect/>
              </a:stretch>
            </p:blipFill>
            <p:spPr>
              <a:xfrm>
                <a:off x="5349120" y="4215100"/>
                <a:ext cx="2286000" cy="119160"/>
              </a:xfrm>
              <a:prstGeom prst="rect">
                <a:avLst/>
              </a:prstGeom>
            </p:spPr>
          </p:pic>
        </mc:Fallback>
      </mc:AlternateContent>
      <p:grpSp>
        <p:nvGrpSpPr>
          <p:cNvPr id="11" name="Group 10">
            <a:extLst>
              <a:ext uri="{FF2B5EF4-FFF2-40B4-BE49-F238E27FC236}">
                <a16:creationId xmlns:a16="http://schemas.microsoft.com/office/drawing/2014/main" id="{40E653C9-77DC-69F8-7EC4-C073DC6BC1F6}"/>
              </a:ext>
            </a:extLst>
          </p:cNvPr>
          <p:cNvGrpSpPr/>
          <p:nvPr/>
        </p:nvGrpSpPr>
        <p:grpSpPr>
          <a:xfrm>
            <a:off x="1098240" y="4492300"/>
            <a:ext cx="3679560" cy="119520"/>
            <a:chOff x="1098240" y="4492300"/>
            <a:chExt cx="3679560" cy="11952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FEC11CF-8F78-61FD-494A-3774F5A31EB1}"/>
                    </a:ext>
                  </a:extLst>
                </p14:cNvPr>
                <p14:cNvContentPartPr/>
                <p14:nvPr/>
              </p14:nvContentPartPr>
              <p14:xfrm>
                <a:off x="1098240" y="4492300"/>
                <a:ext cx="1677600" cy="104400"/>
              </p14:xfrm>
            </p:contentPart>
          </mc:Choice>
          <mc:Fallback>
            <p:pic>
              <p:nvPicPr>
                <p:cNvPr id="9" name="Ink 8">
                  <a:extLst>
                    <a:ext uri="{FF2B5EF4-FFF2-40B4-BE49-F238E27FC236}">
                      <a16:creationId xmlns:a16="http://schemas.microsoft.com/office/drawing/2014/main" id="{2FEC11CF-8F78-61FD-494A-3774F5A31EB1}"/>
                    </a:ext>
                  </a:extLst>
                </p:cNvPr>
                <p:cNvPicPr/>
                <p:nvPr/>
              </p:nvPicPr>
              <p:blipFill>
                <a:blip r:embed="rId11"/>
                <a:stretch>
                  <a:fillRect/>
                </a:stretch>
              </p:blipFill>
              <p:spPr>
                <a:xfrm>
                  <a:off x="1080600" y="4474660"/>
                  <a:ext cx="1713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7E57B4A-C2F7-47D8-4ABA-85D2B52DC1BD}"/>
                    </a:ext>
                  </a:extLst>
                </p14:cNvPr>
                <p14:cNvContentPartPr/>
                <p14:nvPr/>
              </p14:nvContentPartPr>
              <p14:xfrm>
                <a:off x="3343920" y="4529740"/>
                <a:ext cx="1433880" cy="82080"/>
              </p14:xfrm>
            </p:contentPart>
          </mc:Choice>
          <mc:Fallback>
            <p:pic>
              <p:nvPicPr>
                <p:cNvPr id="10" name="Ink 9">
                  <a:extLst>
                    <a:ext uri="{FF2B5EF4-FFF2-40B4-BE49-F238E27FC236}">
                      <a16:creationId xmlns:a16="http://schemas.microsoft.com/office/drawing/2014/main" id="{E7E57B4A-C2F7-47D8-4ABA-85D2B52DC1BD}"/>
                    </a:ext>
                  </a:extLst>
                </p:cNvPr>
                <p:cNvPicPr/>
                <p:nvPr/>
              </p:nvPicPr>
              <p:blipFill>
                <a:blip r:embed="rId13"/>
                <a:stretch>
                  <a:fillRect/>
                </a:stretch>
              </p:blipFill>
              <p:spPr>
                <a:xfrm>
                  <a:off x="3325920" y="4512100"/>
                  <a:ext cx="1469520" cy="117720"/>
                </a:xfrm>
                <a:prstGeom prst="rect">
                  <a:avLst/>
                </a:prstGeom>
              </p:spPr>
            </p:pic>
          </mc:Fallback>
        </mc:AlternateContent>
      </p:grpSp>
    </p:spTree>
    <p:extLst>
      <p:ext uri="{BB962C8B-B14F-4D97-AF65-F5344CB8AC3E}">
        <p14:creationId xmlns:p14="http://schemas.microsoft.com/office/powerpoint/2010/main" val="92456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29BE9DA-8752-15DF-9D15-F0C0BC07E2E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29E0FD2-6CD7-ED26-358C-9DF3E8AE7C74}"/>
              </a:ext>
            </a:extLst>
          </p:cNvPr>
          <p:cNvSpPr/>
          <p:nvPr/>
        </p:nvSpPr>
        <p:spPr>
          <a:xfrm>
            <a:off x="0" y="1"/>
            <a:ext cx="9715500" cy="58420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26EEA5-EFBD-9F92-805E-71F1DE2569F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95C6F85-3014-3F08-26FA-68795C999B7E}"/>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1A3A8B4D-245D-65CE-8509-71F2050C42FF}"/>
              </a:ext>
            </a:extLst>
          </p:cNvPr>
          <p:cNvGraphicFramePr>
            <a:graphicFrameLocks noGrp="1"/>
          </p:cNvGraphicFramePr>
          <p:nvPr>
            <p:extLst>
              <p:ext uri="{D42A27DB-BD31-4B8C-83A1-F6EECF244321}">
                <p14:modId xmlns:p14="http://schemas.microsoft.com/office/powerpoint/2010/main" val="3161717285"/>
              </p:ext>
            </p:extLst>
          </p:nvPr>
        </p:nvGraphicFramePr>
        <p:xfrm>
          <a:off x="508000" y="403384"/>
          <a:ext cx="8489949" cy="5186680"/>
        </p:xfrm>
        <a:graphic>
          <a:graphicData uri="http://schemas.openxmlformats.org/drawingml/2006/table">
            <a:tbl>
              <a:tblPr/>
              <a:tblGrid>
                <a:gridCol w="2829983">
                  <a:extLst>
                    <a:ext uri="{9D8B030D-6E8A-4147-A177-3AD203B41FA5}">
                      <a16:colId xmlns:a16="http://schemas.microsoft.com/office/drawing/2014/main" val="1794012273"/>
                    </a:ext>
                  </a:extLst>
                </a:gridCol>
                <a:gridCol w="2829983">
                  <a:extLst>
                    <a:ext uri="{9D8B030D-6E8A-4147-A177-3AD203B41FA5}">
                      <a16:colId xmlns:a16="http://schemas.microsoft.com/office/drawing/2014/main" val="2915703108"/>
                    </a:ext>
                  </a:extLst>
                </a:gridCol>
                <a:gridCol w="2829983">
                  <a:extLst>
                    <a:ext uri="{9D8B030D-6E8A-4147-A177-3AD203B41FA5}">
                      <a16:colId xmlns:a16="http://schemas.microsoft.com/office/drawing/2014/main" val="1221477094"/>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נח</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וּבָנוּ מִמְּךָ חָרְבוֹת עוֹלָם מוֹסְדֵי דוֹר-וָדוֹר תְּקוֹמֵם וְקֹרָא לְךָ גֹּדֵר פֶּרֶץ מְשׁוֹבֵב נְתִיבוֹת לָשָׁבֶת: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אִם-תָּשִׁיב מִשַּׁבָּת רַגְלֶךָ עֲשֹוֹת חֲפָצֶיךָ בְּיוֹם קָדְשִׁי וְקָרָאתָ לַשַּׁבָּת עֹנֶג לִקְדוֹשׁ יְהֹוָה מְכֻבָּד וְכִבַּדְתּוֹ מֵעֲשֹוֹת דְּרָכֶיךָ מִמְּצוֹא חֶפְצְךָ וְדַבֵּר דָּבָר: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אָז תִּתְעַנַּג עַל-יְהֹוָה וְהִרְכַּבְתִּיךָ עַל-בָּמֳותֵי [בָּמֳתֵי] אָרֶץ וְהַאֲכַלְתִּיךָ נַחֲלַת יַעֲקֹב אָבִיךָ כִּי פִּי יְהֹוָה דִּבֵּר: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וְיִבנֹון מִנָך חָרבָת עָלַם יְסֹודֵי דָר וְדָר תְקָמֵים וְיִקרֹון לָך מְקַיֵים אֹורחָא דְתָקְנָא מְתִיב רַשִיעַיָא לְאֹורָיתָא׃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אִם תְתִיב מִשַבְתָא רַגלָך לְמַעְבַד צֻרכָך בְיֹומָא דְקוּדשִי וּתעָרְעַה לְשַבְתָא בְתַפנוּקִין לִקַדִישָא דַיוי תְיַקַר וּתיַקַר קֳדָמֹוהִי מִלְמַעְבַד אֹורחָך וּמִלְסֹופָקָא צוּרכָך וּמִלְמַלָלָא מִלִין דְאֹונֵיס׃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בְכֵין תִתפַנַק קֳדָם יוי וְיַשרֵינָך עַל תֻקפֵי אַרעָא וְיֹוכֵילִנָך פֵירֵי אַחסָנַת יַעְקֹב אְבוּך אְרֵי בְמֵימְרָא דַיוי גְזִיר כֵין׃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וְיִבְנוֹן מִנָךְ חָרְבַת עֲלַם יְסוֹדֵי דַר וְדַר תְּקוֹמֵם וְיִקְרוּן לָךְ מְקַיֵים אוֹרְחָא דְתַקְנָא מֵתִיב רַשִׁיעַיָא לְאוֹרַיְתָא: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אִם תְּתִיב מִשַׁבַּתָא רִגְלָךְ לְמֶעְבַּד צוֹרְכָךְ בְיוֹמָא דְקוּדְשִׁי וּתְעָרַע לְשַׁבְּתָא בְּתַפְנוּקִין לְקַדִישָׁא דַייָ תְּיַקַר וּתְיַקַר קֳדָמוֹהִי מִלְמֶעְבַּד אוֹרְחָךְ מִלְסַפְקָא צוֹרְכָךְ וּמַלָלָא מִלִין דְאוֹנָס: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בְכֵן תִּתְפַּנַק קֳדָם יְיָ וְיַשְׁרִינָךְ עַל תּוּקְפֵי אַרְעָא וְיוֹכְלִינָךְ פֵּרֵי אַחְסָנַת יַעֲקֹב אֲבוּךְ אֲרֵי בְּמֵימְרָא דַייָ גְזִיר כֵּן: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6324575"/>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0E4BA96-B872-4221-4F3C-7CBDC7A7D3C6}"/>
                  </a:ext>
                </a:extLst>
              </p14:cNvPr>
              <p14:cNvContentPartPr/>
              <p14:nvPr/>
            </p14:nvContentPartPr>
            <p14:xfrm>
              <a:off x="6830160" y="1085980"/>
              <a:ext cx="1772280" cy="62280"/>
            </p14:xfrm>
          </p:contentPart>
        </mc:Choice>
        <mc:Fallback>
          <p:pic>
            <p:nvPicPr>
              <p:cNvPr id="3" name="Ink 2">
                <a:extLst>
                  <a:ext uri="{FF2B5EF4-FFF2-40B4-BE49-F238E27FC236}">
                    <a16:creationId xmlns:a16="http://schemas.microsoft.com/office/drawing/2014/main" id="{40E4BA96-B872-4221-4F3C-7CBDC7A7D3C6}"/>
                  </a:ext>
                </a:extLst>
              </p:cNvPr>
              <p:cNvPicPr/>
              <p:nvPr/>
            </p:nvPicPr>
            <p:blipFill>
              <a:blip r:embed="rId5"/>
              <a:stretch>
                <a:fillRect/>
              </a:stretch>
            </p:blipFill>
            <p:spPr>
              <a:xfrm>
                <a:off x="6812160" y="1068340"/>
                <a:ext cx="1807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B53E651-5EEB-F121-9452-D958526D573A}"/>
                  </a:ext>
                </a:extLst>
              </p14:cNvPr>
              <p14:cNvContentPartPr/>
              <p14:nvPr/>
            </p14:nvContentPartPr>
            <p14:xfrm>
              <a:off x="6199800" y="1685740"/>
              <a:ext cx="809640" cy="376920"/>
            </p14:xfrm>
          </p:contentPart>
        </mc:Choice>
        <mc:Fallback>
          <p:pic>
            <p:nvPicPr>
              <p:cNvPr id="5" name="Ink 4">
                <a:extLst>
                  <a:ext uri="{FF2B5EF4-FFF2-40B4-BE49-F238E27FC236}">
                    <a16:creationId xmlns:a16="http://schemas.microsoft.com/office/drawing/2014/main" id="{0B53E651-5EEB-F121-9452-D958526D573A}"/>
                  </a:ext>
                </a:extLst>
              </p:cNvPr>
              <p:cNvPicPr/>
              <p:nvPr/>
            </p:nvPicPr>
            <p:blipFill>
              <a:blip r:embed="rId7"/>
              <a:stretch>
                <a:fillRect/>
              </a:stretch>
            </p:blipFill>
            <p:spPr>
              <a:xfrm>
                <a:off x="6181800" y="1667740"/>
                <a:ext cx="84528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A38C9A5-3493-37D9-90DE-056C9ECCE4BF}"/>
                  </a:ext>
                </a:extLst>
              </p14:cNvPr>
              <p14:cNvContentPartPr/>
              <p14:nvPr/>
            </p14:nvContentPartPr>
            <p14:xfrm>
              <a:off x="6995040" y="1962220"/>
              <a:ext cx="817920" cy="23040"/>
            </p14:xfrm>
          </p:contentPart>
        </mc:Choice>
        <mc:Fallback>
          <p:pic>
            <p:nvPicPr>
              <p:cNvPr id="7" name="Ink 6">
                <a:extLst>
                  <a:ext uri="{FF2B5EF4-FFF2-40B4-BE49-F238E27FC236}">
                    <a16:creationId xmlns:a16="http://schemas.microsoft.com/office/drawing/2014/main" id="{5A38C9A5-3493-37D9-90DE-056C9ECCE4BF}"/>
                  </a:ext>
                </a:extLst>
              </p:cNvPr>
              <p:cNvPicPr/>
              <p:nvPr/>
            </p:nvPicPr>
            <p:blipFill>
              <a:blip r:embed="rId9"/>
              <a:stretch>
                <a:fillRect/>
              </a:stretch>
            </p:blipFill>
            <p:spPr>
              <a:xfrm>
                <a:off x="6977400" y="1944580"/>
                <a:ext cx="853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FB50DA2-8FE7-6C8E-2707-90612C38075F}"/>
                  </a:ext>
                </a:extLst>
              </p14:cNvPr>
              <p14:cNvContentPartPr/>
              <p14:nvPr/>
            </p14:nvContentPartPr>
            <p14:xfrm>
              <a:off x="8509920" y="2344900"/>
              <a:ext cx="396360" cy="33120"/>
            </p14:xfrm>
          </p:contentPart>
        </mc:Choice>
        <mc:Fallback>
          <p:pic>
            <p:nvPicPr>
              <p:cNvPr id="9" name="Ink 8">
                <a:extLst>
                  <a:ext uri="{FF2B5EF4-FFF2-40B4-BE49-F238E27FC236}">
                    <a16:creationId xmlns:a16="http://schemas.microsoft.com/office/drawing/2014/main" id="{8FB50DA2-8FE7-6C8E-2707-90612C38075F}"/>
                  </a:ext>
                </a:extLst>
              </p:cNvPr>
              <p:cNvPicPr/>
              <p:nvPr/>
            </p:nvPicPr>
            <p:blipFill>
              <a:blip r:embed="rId11"/>
              <a:stretch>
                <a:fillRect/>
              </a:stretch>
            </p:blipFill>
            <p:spPr>
              <a:xfrm>
                <a:off x="8491920" y="2326900"/>
                <a:ext cx="432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7C88287-0553-0D92-48C9-E2183A5C4A74}"/>
                  </a:ext>
                </a:extLst>
              </p14:cNvPr>
              <p14:cNvContentPartPr/>
              <p14:nvPr/>
            </p14:nvContentPartPr>
            <p14:xfrm>
              <a:off x="756600" y="1988860"/>
              <a:ext cx="1557000" cy="61200"/>
            </p14:xfrm>
          </p:contentPart>
        </mc:Choice>
        <mc:Fallback>
          <p:pic>
            <p:nvPicPr>
              <p:cNvPr id="10" name="Ink 9">
                <a:extLst>
                  <a:ext uri="{FF2B5EF4-FFF2-40B4-BE49-F238E27FC236}">
                    <a16:creationId xmlns:a16="http://schemas.microsoft.com/office/drawing/2014/main" id="{C7C88287-0553-0D92-48C9-E2183A5C4A74}"/>
                  </a:ext>
                </a:extLst>
              </p:cNvPr>
              <p:cNvPicPr/>
              <p:nvPr/>
            </p:nvPicPr>
            <p:blipFill>
              <a:blip r:embed="rId13"/>
              <a:stretch>
                <a:fillRect/>
              </a:stretch>
            </p:blipFill>
            <p:spPr>
              <a:xfrm>
                <a:off x="738600" y="1971220"/>
                <a:ext cx="1592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F13FFB1-9E41-763A-FC8C-486A1EC25EBD}"/>
                  </a:ext>
                </a:extLst>
              </p14:cNvPr>
              <p14:cNvContentPartPr/>
              <p14:nvPr/>
            </p14:nvContentPartPr>
            <p14:xfrm>
              <a:off x="2941800" y="2338780"/>
              <a:ext cx="362520" cy="15120"/>
            </p14:xfrm>
          </p:contentPart>
        </mc:Choice>
        <mc:Fallback>
          <p:pic>
            <p:nvPicPr>
              <p:cNvPr id="11" name="Ink 10">
                <a:extLst>
                  <a:ext uri="{FF2B5EF4-FFF2-40B4-BE49-F238E27FC236}">
                    <a16:creationId xmlns:a16="http://schemas.microsoft.com/office/drawing/2014/main" id="{2F13FFB1-9E41-763A-FC8C-486A1EC25EBD}"/>
                  </a:ext>
                </a:extLst>
              </p:cNvPr>
              <p:cNvPicPr/>
              <p:nvPr/>
            </p:nvPicPr>
            <p:blipFill>
              <a:blip r:embed="rId15"/>
              <a:stretch>
                <a:fillRect/>
              </a:stretch>
            </p:blipFill>
            <p:spPr>
              <a:xfrm>
                <a:off x="2924160" y="2321140"/>
                <a:ext cx="398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EDF77C1-F1C4-B558-AF55-02CEE1118250}"/>
                  </a:ext>
                </a:extLst>
              </p14:cNvPr>
              <p14:cNvContentPartPr/>
              <p14:nvPr/>
            </p14:nvContentPartPr>
            <p14:xfrm>
              <a:off x="7816920" y="3223660"/>
              <a:ext cx="1111320" cy="62280"/>
            </p14:xfrm>
          </p:contentPart>
        </mc:Choice>
        <mc:Fallback>
          <p:pic>
            <p:nvPicPr>
              <p:cNvPr id="12" name="Ink 11">
                <a:extLst>
                  <a:ext uri="{FF2B5EF4-FFF2-40B4-BE49-F238E27FC236}">
                    <a16:creationId xmlns:a16="http://schemas.microsoft.com/office/drawing/2014/main" id="{1EDF77C1-F1C4-B558-AF55-02CEE1118250}"/>
                  </a:ext>
                </a:extLst>
              </p:cNvPr>
              <p:cNvPicPr/>
              <p:nvPr/>
            </p:nvPicPr>
            <p:blipFill>
              <a:blip r:embed="rId17"/>
              <a:stretch>
                <a:fillRect/>
              </a:stretch>
            </p:blipFill>
            <p:spPr>
              <a:xfrm>
                <a:off x="7798920" y="3205660"/>
                <a:ext cx="1146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323E994-E5F2-4C58-3535-634BE52F6EA7}"/>
                  </a:ext>
                </a:extLst>
              </p14:cNvPr>
              <p14:cNvContentPartPr/>
              <p14:nvPr/>
            </p14:nvContentPartPr>
            <p14:xfrm>
              <a:off x="6294480" y="3478180"/>
              <a:ext cx="1424520" cy="409680"/>
            </p14:xfrm>
          </p:contentPart>
        </mc:Choice>
        <mc:Fallback>
          <p:pic>
            <p:nvPicPr>
              <p:cNvPr id="13" name="Ink 12">
                <a:extLst>
                  <a:ext uri="{FF2B5EF4-FFF2-40B4-BE49-F238E27FC236}">
                    <a16:creationId xmlns:a16="http://schemas.microsoft.com/office/drawing/2014/main" id="{1323E994-E5F2-4C58-3535-634BE52F6EA7}"/>
                  </a:ext>
                </a:extLst>
              </p:cNvPr>
              <p:cNvPicPr/>
              <p:nvPr/>
            </p:nvPicPr>
            <p:blipFill>
              <a:blip r:embed="rId19"/>
              <a:stretch>
                <a:fillRect/>
              </a:stretch>
            </p:blipFill>
            <p:spPr>
              <a:xfrm>
                <a:off x="6276480" y="3460540"/>
                <a:ext cx="1460160" cy="445320"/>
              </a:xfrm>
              <a:prstGeom prst="rect">
                <a:avLst/>
              </a:prstGeom>
            </p:spPr>
          </p:pic>
        </mc:Fallback>
      </mc:AlternateContent>
    </p:spTree>
    <p:extLst>
      <p:ext uri="{BB962C8B-B14F-4D97-AF65-F5344CB8AC3E}">
        <p14:creationId xmlns:p14="http://schemas.microsoft.com/office/powerpoint/2010/main" val="317427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214AF5-97D0-AAA7-39C7-A64C91519F0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16A72DE-7EAA-E004-B5EA-E542432B611C}"/>
              </a:ext>
            </a:extLst>
          </p:cNvPr>
          <p:cNvSpPr/>
          <p:nvPr/>
        </p:nvSpPr>
        <p:spPr>
          <a:xfrm>
            <a:off x="0" y="0"/>
            <a:ext cx="9715500" cy="6346397"/>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8B82093-B86F-518A-A435-7FF96D8FBCD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E4105AD-8A37-1406-CE5C-BCABFAE44933}"/>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2C839C7-B728-FBC8-2CDC-F0D06B10633C}"/>
              </a:ext>
            </a:extLst>
          </p:cNvPr>
          <p:cNvSpPr txBox="1"/>
          <p:nvPr/>
        </p:nvSpPr>
        <p:spPr>
          <a:xfrm>
            <a:off x="349250" y="148135"/>
            <a:ext cx="8983662" cy="5693866"/>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Rashi on Isaiah 58:14 Part 1</a:t>
            </a:r>
            <a:endParaRPr lang="en-US" sz="2800" b="0">
              <a:solidFill>
                <a:srgbClr val="FFC000"/>
              </a:solidFill>
              <a:effectLst/>
            </a:endParaRPr>
          </a:p>
          <a:p>
            <a:pPr algn="r" rtl="1"/>
            <a:r>
              <a:rPr lang="he-IL" sz="2800" b="1" i="0" u="none" strike="noStrike">
                <a:solidFill>
                  <a:srgbClr val="FFFF00"/>
                </a:solidFill>
                <a:effectLst/>
                <a:latin typeface="Arial" panose="020B0604020202020204" pitchFamily="34" charset="0"/>
                <a:cs typeface="+mj-cs"/>
              </a:rPr>
              <a:t>נחלת יעקב אביך.</a:t>
            </a:r>
            <a:r>
              <a:rPr lang="he-IL" sz="2800" b="0" i="0" u="none" strike="noStrike">
                <a:solidFill>
                  <a:srgbClr val="FFFF00"/>
                </a:solidFill>
                <a:effectLst/>
                <a:latin typeface="Arial" panose="020B0604020202020204" pitchFamily="34" charset="0"/>
                <a:cs typeface="+mj-cs"/>
              </a:rPr>
              <a:t> נחלה בלא מצרים כמה שנא' ופרצת ימה וקדמה וגו' (בראשית כ״ח:י״ד) לא כאברהם שנאמר (שם יג) הארץ אשר אתה רואה ויעקב שמר את השבת שנא' (שם לג) ויחן את פני העיר שקבע תחומין עם דמדומי חמה כך פי' ר' שמשון:</a:t>
            </a:r>
            <a:endParaRPr lang="he-IL" sz="2800" b="0">
              <a:solidFill>
                <a:srgbClr val="FFFF00"/>
              </a:solidFill>
              <a:effectLst/>
              <a:cs typeface="+mj-cs"/>
            </a:endParaRPr>
          </a:p>
          <a:p>
            <a:pPr rtl="0"/>
            <a:r>
              <a:rPr lang="en-US" sz="2800" b="1" i="0" u="none" strike="noStrike">
                <a:solidFill>
                  <a:srgbClr val="FFC000"/>
                </a:solidFill>
                <a:effectLst/>
                <a:latin typeface="Arial" panose="020B0604020202020204" pitchFamily="34" charset="0"/>
              </a:rPr>
              <a:t>the heritage of Jacob your father</a:t>
            </a:r>
            <a:r>
              <a:rPr lang="en-US" sz="2800" b="0" i="0" u="none" strike="noStrike">
                <a:solidFill>
                  <a:srgbClr val="FFC000"/>
                </a:solidFill>
                <a:effectLst/>
                <a:latin typeface="Arial" panose="020B0604020202020204" pitchFamily="34" charset="0"/>
              </a:rPr>
              <a:t> An inheritance without boundaries, as it is said (</a:t>
            </a:r>
            <a:r>
              <a:rPr lang="en-US" sz="2800" b="0" i="0" u="none" strike="noStrike">
                <a:solidFill>
                  <a:srgbClr val="00B0F0"/>
                </a:solidFill>
                <a:effectLst/>
                <a:latin typeface="Arial" panose="020B0604020202020204" pitchFamily="34" charset="0"/>
              </a:rPr>
              <a:t>Gen. 28:14</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“And you shall spread to the west and to the east, etc.” </a:t>
            </a:r>
            <a:r>
              <a:rPr lang="en-US" sz="2800" b="0" i="0" u="none" strike="noStrike">
                <a:solidFill>
                  <a:srgbClr val="FFC000"/>
                </a:solidFill>
                <a:effectLst/>
                <a:latin typeface="Arial" panose="020B0604020202020204" pitchFamily="34" charset="0"/>
              </a:rPr>
              <a:t>Not like Abraham, about whom it is stated (</a:t>
            </a:r>
            <a:r>
              <a:rPr lang="en-US" sz="2800" b="0" i="0" u="none" strike="noStrike">
                <a:solidFill>
                  <a:srgbClr val="00B0F0"/>
                </a:solidFill>
                <a:effectLst/>
                <a:latin typeface="Arial" panose="020B0604020202020204" pitchFamily="34" charset="0"/>
              </a:rPr>
              <a:t>ibid. 13:15</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“The land that you see...”</a:t>
            </a:r>
            <a:r>
              <a:rPr lang="en-US" sz="2800" b="0" i="0" u="none" strike="noStrike">
                <a:solidFill>
                  <a:srgbClr val="FFC000"/>
                </a:solidFill>
                <a:effectLst/>
                <a:latin typeface="Arial" panose="020B0604020202020204" pitchFamily="34" charset="0"/>
              </a:rPr>
              <a:t> And Jacob indeed kept the Sabbath, as it is said (</a:t>
            </a:r>
            <a:r>
              <a:rPr lang="en-US" sz="2800" b="0" i="0" u="none" strike="noStrike">
                <a:solidFill>
                  <a:srgbClr val="00B0F0"/>
                </a:solidFill>
                <a:effectLst/>
                <a:latin typeface="Arial" panose="020B0604020202020204" pitchFamily="34" charset="0"/>
              </a:rPr>
              <a:t>ibid. 33:18</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“And he encamped before the city,”</a:t>
            </a:r>
            <a:r>
              <a:rPr lang="en-US" sz="2800" b="0" i="0" u="none" strike="noStrike">
                <a:solidFill>
                  <a:srgbClr val="FFC000"/>
                </a:solidFill>
                <a:effectLst/>
                <a:latin typeface="Arial" panose="020B0604020202020204" pitchFamily="34" charset="0"/>
              </a:rPr>
              <a:t> i.e., he established the Sabbath limits at twilight. So did Rabbi Samson explain it.</a:t>
            </a:r>
            <a:endParaRPr lang="en-US" sz="28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3D3186F1-84D2-8BBE-2445-FC53DC772EB0}"/>
                  </a:ext>
                </a:extLst>
              </p14:cNvPr>
              <p14:cNvContentPartPr/>
              <p14:nvPr/>
            </p14:nvContentPartPr>
            <p14:xfrm>
              <a:off x="7107720" y="577300"/>
              <a:ext cx="2275920" cy="537120"/>
            </p14:xfrm>
          </p:contentPart>
        </mc:Choice>
        <mc:Fallback>
          <p:pic>
            <p:nvPicPr>
              <p:cNvPr id="7" name="Ink 6">
                <a:extLst>
                  <a:ext uri="{FF2B5EF4-FFF2-40B4-BE49-F238E27FC236}">
                    <a16:creationId xmlns:a16="http://schemas.microsoft.com/office/drawing/2014/main" id="{3D3186F1-84D2-8BBE-2445-FC53DC772EB0}"/>
                  </a:ext>
                </a:extLst>
              </p:cNvPr>
              <p:cNvPicPr/>
              <p:nvPr/>
            </p:nvPicPr>
            <p:blipFill>
              <a:blip r:embed="rId5"/>
              <a:stretch>
                <a:fillRect/>
              </a:stretch>
            </p:blipFill>
            <p:spPr>
              <a:xfrm>
                <a:off x="7090080" y="559300"/>
                <a:ext cx="231156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2526E7F4-068D-362D-00EE-E3F5783014F5}"/>
                  </a:ext>
                </a:extLst>
              </p14:cNvPr>
              <p14:cNvContentPartPr/>
              <p14:nvPr/>
            </p14:nvContentPartPr>
            <p14:xfrm>
              <a:off x="4899120" y="553540"/>
              <a:ext cx="2180160" cy="541080"/>
            </p14:xfrm>
          </p:contentPart>
        </mc:Choice>
        <mc:Fallback>
          <p:pic>
            <p:nvPicPr>
              <p:cNvPr id="9" name="Ink 8">
                <a:extLst>
                  <a:ext uri="{FF2B5EF4-FFF2-40B4-BE49-F238E27FC236}">
                    <a16:creationId xmlns:a16="http://schemas.microsoft.com/office/drawing/2014/main" id="{2526E7F4-068D-362D-00EE-E3F5783014F5}"/>
                  </a:ext>
                </a:extLst>
              </p:cNvPr>
              <p:cNvPicPr/>
              <p:nvPr/>
            </p:nvPicPr>
            <p:blipFill>
              <a:blip r:embed="rId7"/>
              <a:stretch>
                <a:fillRect/>
              </a:stretch>
            </p:blipFill>
            <p:spPr>
              <a:xfrm>
                <a:off x="4881480" y="535540"/>
                <a:ext cx="2215800" cy="576720"/>
              </a:xfrm>
              <a:prstGeom prst="rect">
                <a:avLst/>
              </a:prstGeom>
            </p:spPr>
          </p:pic>
        </mc:Fallback>
      </mc:AlternateContent>
    </p:spTree>
    <p:extLst>
      <p:ext uri="{BB962C8B-B14F-4D97-AF65-F5344CB8AC3E}">
        <p14:creationId xmlns:p14="http://schemas.microsoft.com/office/powerpoint/2010/main" val="216807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58:8-14</a:t>
            </a:r>
          </a:p>
          <a:p>
            <a:pPr algn="ctr"/>
            <a:r>
              <a:rPr lang="he-IL" sz="8800" b="1">
                <a:ln w="15875">
                  <a:solidFill>
                    <a:schemeClr val="tx1"/>
                  </a:solidFill>
                  <a:prstDash val="solid"/>
                </a:ln>
                <a:solidFill>
                  <a:srgbClr val="FFFF00"/>
                </a:solidFill>
                <a:cs typeface="+mj-cs"/>
              </a:rPr>
              <a:t>ישעיהו נח:ח-יד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666489" y="4400483"/>
            <a:ext cx="9218421" cy="646331"/>
          </a:xfrm>
          <a:prstGeom prst="rect">
            <a:avLst/>
          </a:prstGeom>
          <a:noFill/>
          <a:ln>
            <a:noFill/>
          </a:ln>
        </p:spPr>
        <p:txBody>
          <a:bodyPr wrap="none" rtlCol="0">
            <a:spAutoFit/>
          </a:bodyPr>
          <a:lstStyle/>
          <a:p>
            <a:pPr algn="ctr"/>
            <a:r>
              <a:rPr lang="en-US" sz="3600">
                <a:ln>
                  <a:solidFill>
                    <a:schemeClr val="tx1"/>
                  </a:solidFill>
                </a:ln>
                <a:solidFill>
                  <a:srgbClr val="FFFF00"/>
                </a:solidFill>
              </a:rPr>
              <a:t>Understanding Spiritual Freedom in the Messiah</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186309"/>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נח</a:t>
            </a:r>
          </a:p>
          <a:p>
            <a:pPr algn="r"/>
            <a:r>
              <a:rPr lang="he-IL" sz="3200">
                <a:solidFill>
                  <a:srgbClr val="FFFF00"/>
                </a:solidFill>
                <a:cs typeface="+mj-cs"/>
              </a:rPr>
              <a:t>﻿ח   אָז יִבָּקַע כַּשַּׁחַר אוֹרֶךָ וַאֲרֻכָתְךָ מְהֵרָה תִצְמָח וְהָלַךְ לְפָנֶיךָ צִדְקֶךָ כְּבוֹד יְהֹוָה יַאַסְפֶךָ: ט   אָז תִּקְרָא וַיהֹוָה יַעֲנֶה תְּשַׁוַּע וְיֹאמַר הִנֵּנִי אִם-תָּסִיר מִתּוֹכְךָ מוֹטָה שְׁלַח אֶצְבַּע וְדַבֶּר-אָוֶן: י   וְתָפֵק לָרָעֵב נַפְשֶׁךָ וְנֶפֶשׁ נַעֲנָה תַּשְֹבִּיעַ וְזָרַח בַּחֹשֶׁךְ אוֹרֶךָ וַאֲפֵלָתְךָ כַּצָּהֳרָיִם: יא   וְנָחֲךָ יְהֹוָה תָּמִיד וְהִשְֹבִּיעַ בְּצַחְצָחוֹת נַפְשֶׁךָ וְעַצְמֹתֶיךָ יַחֲלִיץ וְהָיִיתָ כְּגַן רָוֶה וּכְמוֹצָא מַיִם אֲשֶׁר לֹא-יְכַזְּבוּ מֵימָיו: </a:t>
            </a:r>
            <a:r>
              <a:rPr lang="he-IL" sz="3200">
                <a:solidFill>
                  <a:srgbClr val="FFC000"/>
                </a:solidFill>
                <a:cs typeface="+mj-cs"/>
              </a:rPr>
              <a:t>יב   וּבָנוּ מִמְּךָ חָרְבוֹת עוֹלָם מוֹסְדֵי דוֹר-וָדוֹר תְּקוֹמֵם וְקֹרָא לְךָ גֹּדֵר פֶּרֶץ מְשׁוֹבֵב נְתִיבוֹת לָשָׁבֶת: יג   אִם-תָּשִׁיב מִשַּׁבָּת רַגְלֶךָ עֲשֹוֹת חֲפָצֶיךָ בְּיוֹם קָדְשִׁי וְקָרָאתָ לַשַּׁבָּת עֹנֶג לִקְדוֹשׁ יְהֹוָה מְכֻבָּד וְכִבַּדְתּוֹ מֵעֲשֹוֹת דְּרָכֶיךָ מִמְּצוֹא חֶפְצְךָ וְדַבֵּר דָּבָר: יד   אָז תִּתְעַנַּג עַל-יְהֹוָה וְהִרְכַּבְתִּיךָ עַל-בָּמֳותֵי [בָּמֳתֵי] אָרֶץ וְהַאֲכַלְתִּיךָ נַחֲלַת יַעֲקֹב אָבִיךָ כִּי פִּי יְהֹוָה דִּבֵּר: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3" name="Ink 22">
                <a:extLst>
                  <a:ext uri="{FF2B5EF4-FFF2-40B4-BE49-F238E27FC236}">
                    <a16:creationId xmlns:a16="http://schemas.microsoft.com/office/drawing/2014/main" id="{E31C883E-28D4-0201-E823-D6782633FBFE}"/>
                  </a:ext>
                </a:extLst>
              </p14:cNvPr>
              <p14:cNvContentPartPr/>
              <p14:nvPr/>
            </p14:nvContentPartPr>
            <p14:xfrm>
              <a:off x="3851160" y="1220980"/>
              <a:ext cx="879840" cy="100800"/>
            </p14:xfrm>
          </p:contentPart>
        </mc:Choice>
        <mc:Fallback>
          <p:pic>
            <p:nvPicPr>
              <p:cNvPr id="23" name="Ink 22">
                <a:extLst>
                  <a:ext uri="{FF2B5EF4-FFF2-40B4-BE49-F238E27FC236}">
                    <a16:creationId xmlns:a16="http://schemas.microsoft.com/office/drawing/2014/main" id="{E31C883E-28D4-0201-E823-D6782633FBFE}"/>
                  </a:ext>
                </a:extLst>
              </p:cNvPr>
              <p:cNvPicPr/>
              <p:nvPr/>
            </p:nvPicPr>
            <p:blipFill>
              <a:blip r:embed="rId5"/>
              <a:stretch>
                <a:fillRect/>
              </a:stretch>
            </p:blipFill>
            <p:spPr>
              <a:xfrm>
                <a:off x="3833520" y="1202980"/>
                <a:ext cx="915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5" name="Ink 24">
                <a:extLst>
                  <a:ext uri="{FF2B5EF4-FFF2-40B4-BE49-F238E27FC236}">
                    <a16:creationId xmlns:a16="http://schemas.microsoft.com/office/drawing/2014/main" id="{5BC2EBB2-C84F-A958-B3D2-24687C57B8B2}"/>
                  </a:ext>
                </a:extLst>
              </p14:cNvPr>
              <p14:cNvContentPartPr/>
              <p14:nvPr/>
            </p14:nvContentPartPr>
            <p14:xfrm>
              <a:off x="6880200" y="1699420"/>
              <a:ext cx="898200" cy="74880"/>
            </p14:xfrm>
          </p:contentPart>
        </mc:Choice>
        <mc:Fallback>
          <p:pic>
            <p:nvPicPr>
              <p:cNvPr id="25" name="Ink 24">
                <a:extLst>
                  <a:ext uri="{FF2B5EF4-FFF2-40B4-BE49-F238E27FC236}">
                    <a16:creationId xmlns:a16="http://schemas.microsoft.com/office/drawing/2014/main" id="{5BC2EBB2-C84F-A958-B3D2-24687C57B8B2}"/>
                  </a:ext>
                </a:extLst>
              </p:cNvPr>
              <p:cNvPicPr/>
              <p:nvPr/>
            </p:nvPicPr>
            <p:blipFill>
              <a:blip r:embed="rId7"/>
              <a:stretch>
                <a:fillRect/>
              </a:stretch>
            </p:blipFill>
            <p:spPr>
              <a:xfrm>
                <a:off x="6862200" y="1681420"/>
                <a:ext cx="933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8" name="Ink 47">
                <a:extLst>
                  <a:ext uri="{FF2B5EF4-FFF2-40B4-BE49-F238E27FC236}">
                    <a16:creationId xmlns:a16="http://schemas.microsoft.com/office/drawing/2014/main" id="{5BC01A0C-7538-2A82-50FA-91E0FAA3110F}"/>
                  </a:ext>
                </a:extLst>
              </p14:cNvPr>
              <p14:cNvContentPartPr/>
              <p14:nvPr/>
            </p14:nvContentPartPr>
            <p14:xfrm>
              <a:off x="1037040" y="1700140"/>
              <a:ext cx="591840" cy="101520"/>
            </p14:xfrm>
          </p:contentPart>
        </mc:Choice>
        <mc:Fallback>
          <p:pic>
            <p:nvPicPr>
              <p:cNvPr id="48" name="Ink 47">
                <a:extLst>
                  <a:ext uri="{FF2B5EF4-FFF2-40B4-BE49-F238E27FC236}">
                    <a16:creationId xmlns:a16="http://schemas.microsoft.com/office/drawing/2014/main" id="{5BC01A0C-7538-2A82-50FA-91E0FAA3110F}"/>
                  </a:ext>
                </a:extLst>
              </p:cNvPr>
              <p:cNvPicPr/>
              <p:nvPr/>
            </p:nvPicPr>
            <p:blipFill>
              <a:blip r:embed="rId9"/>
              <a:stretch>
                <a:fillRect/>
              </a:stretch>
            </p:blipFill>
            <p:spPr>
              <a:xfrm>
                <a:off x="1019040" y="1682140"/>
                <a:ext cx="627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0" name="Ink 49">
                <a:extLst>
                  <a:ext uri="{FF2B5EF4-FFF2-40B4-BE49-F238E27FC236}">
                    <a16:creationId xmlns:a16="http://schemas.microsoft.com/office/drawing/2014/main" id="{0517A120-1663-5347-D142-70CA60EE642B}"/>
                  </a:ext>
                </a:extLst>
              </p14:cNvPr>
              <p14:cNvContentPartPr/>
              <p14:nvPr/>
            </p14:nvContentPartPr>
            <p14:xfrm>
              <a:off x="5132040" y="1748740"/>
              <a:ext cx="1712520" cy="542520"/>
            </p14:xfrm>
          </p:contentPart>
        </mc:Choice>
        <mc:Fallback>
          <p:pic>
            <p:nvPicPr>
              <p:cNvPr id="50" name="Ink 49">
                <a:extLst>
                  <a:ext uri="{FF2B5EF4-FFF2-40B4-BE49-F238E27FC236}">
                    <a16:creationId xmlns:a16="http://schemas.microsoft.com/office/drawing/2014/main" id="{0517A120-1663-5347-D142-70CA60EE642B}"/>
                  </a:ext>
                </a:extLst>
              </p:cNvPr>
              <p:cNvPicPr/>
              <p:nvPr/>
            </p:nvPicPr>
            <p:blipFill>
              <a:blip r:embed="rId11"/>
              <a:stretch>
                <a:fillRect/>
              </a:stretch>
            </p:blipFill>
            <p:spPr>
              <a:xfrm>
                <a:off x="5114040" y="1730740"/>
                <a:ext cx="1748160" cy="578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2" name="Ink 51">
                <a:extLst>
                  <a:ext uri="{FF2B5EF4-FFF2-40B4-BE49-F238E27FC236}">
                    <a16:creationId xmlns:a16="http://schemas.microsoft.com/office/drawing/2014/main" id="{928F3796-55A6-B9BA-D9AA-CAF3097FA7FF}"/>
                  </a:ext>
                </a:extLst>
              </p14:cNvPr>
              <p14:cNvContentPartPr/>
              <p14:nvPr/>
            </p14:nvContentPartPr>
            <p14:xfrm>
              <a:off x="3996240" y="2165620"/>
              <a:ext cx="1052640" cy="149760"/>
            </p14:xfrm>
          </p:contentPart>
        </mc:Choice>
        <mc:Fallback>
          <p:pic>
            <p:nvPicPr>
              <p:cNvPr id="52" name="Ink 51">
                <a:extLst>
                  <a:ext uri="{FF2B5EF4-FFF2-40B4-BE49-F238E27FC236}">
                    <a16:creationId xmlns:a16="http://schemas.microsoft.com/office/drawing/2014/main" id="{928F3796-55A6-B9BA-D9AA-CAF3097FA7FF}"/>
                  </a:ext>
                </a:extLst>
              </p:cNvPr>
              <p:cNvPicPr/>
              <p:nvPr/>
            </p:nvPicPr>
            <p:blipFill>
              <a:blip r:embed="rId13"/>
              <a:stretch>
                <a:fillRect/>
              </a:stretch>
            </p:blipFill>
            <p:spPr>
              <a:xfrm>
                <a:off x="3978600" y="2147620"/>
                <a:ext cx="1088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AE38C619-6982-8FC3-59B7-C8C59E5562FF}"/>
                  </a:ext>
                </a:extLst>
              </p14:cNvPr>
              <p14:cNvContentPartPr/>
              <p14:nvPr/>
            </p14:nvContentPartPr>
            <p14:xfrm>
              <a:off x="8890440" y="1721740"/>
              <a:ext cx="388800" cy="92520"/>
            </p14:xfrm>
          </p:contentPart>
        </mc:Choice>
        <mc:Fallback>
          <p:pic>
            <p:nvPicPr>
              <p:cNvPr id="19" name="Ink 18">
                <a:extLst>
                  <a:ext uri="{FF2B5EF4-FFF2-40B4-BE49-F238E27FC236}">
                    <a16:creationId xmlns:a16="http://schemas.microsoft.com/office/drawing/2014/main" id="{AE38C619-6982-8FC3-59B7-C8C59E5562FF}"/>
                  </a:ext>
                </a:extLst>
              </p:cNvPr>
              <p:cNvPicPr/>
              <p:nvPr/>
            </p:nvPicPr>
            <p:blipFill>
              <a:blip r:embed="rId15"/>
              <a:stretch>
                <a:fillRect/>
              </a:stretch>
            </p:blipFill>
            <p:spPr>
              <a:xfrm>
                <a:off x="8872800" y="1704100"/>
                <a:ext cx="424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Ink 19">
                <a:extLst>
                  <a:ext uri="{FF2B5EF4-FFF2-40B4-BE49-F238E27FC236}">
                    <a16:creationId xmlns:a16="http://schemas.microsoft.com/office/drawing/2014/main" id="{5C6DCA68-11B1-F7DA-7A3B-8E9AB0225933}"/>
                  </a:ext>
                </a:extLst>
              </p14:cNvPr>
              <p14:cNvContentPartPr/>
              <p14:nvPr/>
            </p14:nvContentPartPr>
            <p14:xfrm>
              <a:off x="8101320" y="1716340"/>
              <a:ext cx="466920" cy="52200"/>
            </p14:xfrm>
          </p:contentPart>
        </mc:Choice>
        <mc:Fallback>
          <p:pic>
            <p:nvPicPr>
              <p:cNvPr id="20" name="Ink 19">
                <a:extLst>
                  <a:ext uri="{FF2B5EF4-FFF2-40B4-BE49-F238E27FC236}">
                    <a16:creationId xmlns:a16="http://schemas.microsoft.com/office/drawing/2014/main" id="{5C6DCA68-11B1-F7DA-7A3B-8E9AB0225933}"/>
                  </a:ext>
                </a:extLst>
              </p:cNvPr>
              <p:cNvPicPr/>
              <p:nvPr/>
            </p:nvPicPr>
            <p:blipFill>
              <a:blip r:embed="rId17"/>
              <a:stretch>
                <a:fillRect/>
              </a:stretch>
            </p:blipFill>
            <p:spPr>
              <a:xfrm>
                <a:off x="8083320" y="1698340"/>
                <a:ext cx="502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Ink 20">
                <a:extLst>
                  <a:ext uri="{FF2B5EF4-FFF2-40B4-BE49-F238E27FC236}">
                    <a16:creationId xmlns:a16="http://schemas.microsoft.com/office/drawing/2014/main" id="{6DCE1D88-6AFA-4FE8-4F6F-A31700A0EAEF}"/>
                  </a:ext>
                </a:extLst>
              </p14:cNvPr>
              <p14:cNvContentPartPr/>
              <p14:nvPr/>
            </p14:nvContentPartPr>
            <p14:xfrm>
              <a:off x="6829800" y="1745140"/>
              <a:ext cx="1023120" cy="20880"/>
            </p14:xfrm>
          </p:contentPart>
        </mc:Choice>
        <mc:Fallback>
          <p:pic>
            <p:nvPicPr>
              <p:cNvPr id="21" name="Ink 20">
                <a:extLst>
                  <a:ext uri="{FF2B5EF4-FFF2-40B4-BE49-F238E27FC236}">
                    <a16:creationId xmlns:a16="http://schemas.microsoft.com/office/drawing/2014/main" id="{6DCE1D88-6AFA-4FE8-4F6F-A31700A0EAEF}"/>
                  </a:ext>
                </a:extLst>
              </p:cNvPr>
              <p:cNvPicPr/>
              <p:nvPr/>
            </p:nvPicPr>
            <p:blipFill>
              <a:blip r:embed="rId19"/>
              <a:stretch>
                <a:fillRect/>
              </a:stretch>
            </p:blipFill>
            <p:spPr>
              <a:xfrm>
                <a:off x="6812160" y="1727500"/>
                <a:ext cx="1058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BDE0340B-CA7D-386A-CC17-B1C5090A3026}"/>
                  </a:ext>
                </a:extLst>
              </p14:cNvPr>
              <p14:cNvContentPartPr/>
              <p14:nvPr/>
            </p14:nvContentPartPr>
            <p14:xfrm>
              <a:off x="5905320" y="1697620"/>
              <a:ext cx="376920" cy="47160"/>
            </p14:xfrm>
          </p:contentPart>
        </mc:Choice>
        <mc:Fallback>
          <p:pic>
            <p:nvPicPr>
              <p:cNvPr id="26" name="Ink 25">
                <a:extLst>
                  <a:ext uri="{FF2B5EF4-FFF2-40B4-BE49-F238E27FC236}">
                    <a16:creationId xmlns:a16="http://schemas.microsoft.com/office/drawing/2014/main" id="{BDE0340B-CA7D-386A-CC17-B1C5090A3026}"/>
                  </a:ext>
                </a:extLst>
              </p:cNvPr>
              <p:cNvPicPr/>
              <p:nvPr/>
            </p:nvPicPr>
            <p:blipFill>
              <a:blip r:embed="rId21"/>
              <a:stretch>
                <a:fillRect/>
              </a:stretch>
            </p:blipFill>
            <p:spPr>
              <a:xfrm>
                <a:off x="5887320" y="1679980"/>
                <a:ext cx="412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D56AFE08-2272-17AA-29AB-BE6D6C0B5150}"/>
                  </a:ext>
                </a:extLst>
              </p14:cNvPr>
              <p14:cNvContentPartPr/>
              <p14:nvPr/>
            </p14:nvContentPartPr>
            <p14:xfrm>
              <a:off x="5130600" y="1744780"/>
              <a:ext cx="682920" cy="46080"/>
            </p14:xfrm>
          </p:contentPart>
        </mc:Choice>
        <mc:Fallback>
          <p:pic>
            <p:nvPicPr>
              <p:cNvPr id="27" name="Ink 26">
                <a:extLst>
                  <a:ext uri="{FF2B5EF4-FFF2-40B4-BE49-F238E27FC236}">
                    <a16:creationId xmlns:a16="http://schemas.microsoft.com/office/drawing/2014/main" id="{D56AFE08-2272-17AA-29AB-BE6D6C0B5150}"/>
                  </a:ext>
                </a:extLst>
              </p:cNvPr>
              <p:cNvPicPr/>
              <p:nvPr/>
            </p:nvPicPr>
            <p:blipFill>
              <a:blip r:embed="rId23"/>
              <a:stretch>
                <a:fillRect/>
              </a:stretch>
            </p:blipFill>
            <p:spPr>
              <a:xfrm>
                <a:off x="5112960" y="1727140"/>
                <a:ext cx="718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9BD151E1-2435-5DB6-D39F-DB777638F0DF}"/>
                  </a:ext>
                </a:extLst>
              </p14:cNvPr>
              <p14:cNvContentPartPr/>
              <p14:nvPr/>
            </p14:nvContentPartPr>
            <p14:xfrm>
              <a:off x="4424280" y="1703380"/>
              <a:ext cx="579240" cy="28080"/>
            </p14:xfrm>
          </p:contentPart>
        </mc:Choice>
        <mc:Fallback>
          <p:pic>
            <p:nvPicPr>
              <p:cNvPr id="28" name="Ink 27">
                <a:extLst>
                  <a:ext uri="{FF2B5EF4-FFF2-40B4-BE49-F238E27FC236}">
                    <a16:creationId xmlns:a16="http://schemas.microsoft.com/office/drawing/2014/main" id="{9BD151E1-2435-5DB6-D39F-DB777638F0DF}"/>
                  </a:ext>
                </a:extLst>
              </p:cNvPr>
              <p:cNvPicPr/>
              <p:nvPr/>
            </p:nvPicPr>
            <p:blipFill>
              <a:blip r:embed="rId25"/>
              <a:stretch>
                <a:fillRect/>
              </a:stretch>
            </p:blipFill>
            <p:spPr>
              <a:xfrm>
                <a:off x="4406280" y="1685380"/>
                <a:ext cx="614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Ink 28">
                <a:extLst>
                  <a:ext uri="{FF2B5EF4-FFF2-40B4-BE49-F238E27FC236}">
                    <a16:creationId xmlns:a16="http://schemas.microsoft.com/office/drawing/2014/main" id="{6C85B959-AF12-9C60-D036-77FC38869383}"/>
                  </a:ext>
                </a:extLst>
              </p14:cNvPr>
              <p14:cNvContentPartPr/>
              <p14:nvPr/>
            </p14:nvContentPartPr>
            <p14:xfrm>
              <a:off x="3622200" y="1711660"/>
              <a:ext cx="488520" cy="48240"/>
            </p14:xfrm>
          </p:contentPart>
        </mc:Choice>
        <mc:Fallback>
          <p:pic>
            <p:nvPicPr>
              <p:cNvPr id="29" name="Ink 28">
                <a:extLst>
                  <a:ext uri="{FF2B5EF4-FFF2-40B4-BE49-F238E27FC236}">
                    <a16:creationId xmlns:a16="http://schemas.microsoft.com/office/drawing/2014/main" id="{6C85B959-AF12-9C60-D036-77FC38869383}"/>
                  </a:ext>
                </a:extLst>
              </p:cNvPr>
              <p:cNvPicPr/>
              <p:nvPr/>
            </p:nvPicPr>
            <p:blipFill>
              <a:blip r:embed="rId27"/>
              <a:stretch>
                <a:fillRect/>
              </a:stretch>
            </p:blipFill>
            <p:spPr>
              <a:xfrm>
                <a:off x="3604560" y="1694020"/>
                <a:ext cx="524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B7837CC3-B873-6CB6-6DD3-59678432CDF2}"/>
                  </a:ext>
                </a:extLst>
              </p14:cNvPr>
              <p14:cNvContentPartPr/>
              <p14:nvPr/>
            </p14:nvContentPartPr>
            <p14:xfrm>
              <a:off x="2746320" y="1750900"/>
              <a:ext cx="682560" cy="71640"/>
            </p14:xfrm>
          </p:contentPart>
        </mc:Choice>
        <mc:Fallback>
          <p:pic>
            <p:nvPicPr>
              <p:cNvPr id="30" name="Ink 29">
                <a:extLst>
                  <a:ext uri="{FF2B5EF4-FFF2-40B4-BE49-F238E27FC236}">
                    <a16:creationId xmlns:a16="http://schemas.microsoft.com/office/drawing/2014/main" id="{B7837CC3-B873-6CB6-6DD3-59678432CDF2}"/>
                  </a:ext>
                </a:extLst>
              </p:cNvPr>
              <p:cNvPicPr/>
              <p:nvPr/>
            </p:nvPicPr>
            <p:blipFill>
              <a:blip r:embed="rId29"/>
              <a:stretch>
                <a:fillRect/>
              </a:stretch>
            </p:blipFill>
            <p:spPr>
              <a:xfrm>
                <a:off x="2728320" y="1732900"/>
                <a:ext cx="718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Ink 32">
                <a:extLst>
                  <a:ext uri="{FF2B5EF4-FFF2-40B4-BE49-F238E27FC236}">
                    <a16:creationId xmlns:a16="http://schemas.microsoft.com/office/drawing/2014/main" id="{3B17E28F-7CFD-27BA-33E7-814605099A64}"/>
                  </a:ext>
                </a:extLst>
              </p14:cNvPr>
              <p14:cNvContentPartPr/>
              <p14:nvPr/>
            </p14:nvContentPartPr>
            <p14:xfrm>
              <a:off x="1817520" y="1758100"/>
              <a:ext cx="821520" cy="62280"/>
            </p14:xfrm>
          </p:contentPart>
        </mc:Choice>
        <mc:Fallback>
          <p:pic>
            <p:nvPicPr>
              <p:cNvPr id="33" name="Ink 32">
                <a:extLst>
                  <a:ext uri="{FF2B5EF4-FFF2-40B4-BE49-F238E27FC236}">
                    <a16:creationId xmlns:a16="http://schemas.microsoft.com/office/drawing/2014/main" id="{3B17E28F-7CFD-27BA-33E7-814605099A64}"/>
                  </a:ext>
                </a:extLst>
              </p:cNvPr>
              <p:cNvPicPr/>
              <p:nvPr/>
            </p:nvPicPr>
            <p:blipFill>
              <a:blip r:embed="rId31"/>
              <a:stretch>
                <a:fillRect/>
              </a:stretch>
            </p:blipFill>
            <p:spPr>
              <a:xfrm>
                <a:off x="1799520" y="1740100"/>
                <a:ext cx="857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Ink 33">
                <a:extLst>
                  <a:ext uri="{FF2B5EF4-FFF2-40B4-BE49-F238E27FC236}">
                    <a16:creationId xmlns:a16="http://schemas.microsoft.com/office/drawing/2014/main" id="{C31F8407-C376-DE83-87FB-8CCF83BE9573}"/>
                  </a:ext>
                </a:extLst>
              </p14:cNvPr>
              <p14:cNvContentPartPr/>
              <p14:nvPr/>
            </p14:nvContentPartPr>
            <p14:xfrm>
              <a:off x="1211280" y="1734700"/>
              <a:ext cx="416880" cy="33480"/>
            </p14:xfrm>
          </p:contentPart>
        </mc:Choice>
        <mc:Fallback>
          <p:pic>
            <p:nvPicPr>
              <p:cNvPr id="34" name="Ink 33">
                <a:extLst>
                  <a:ext uri="{FF2B5EF4-FFF2-40B4-BE49-F238E27FC236}">
                    <a16:creationId xmlns:a16="http://schemas.microsoft.com/office/drawing/2014/main" id="{C31F8407-C376-DE83-87FB-8CCF83BE9573}"/>
                  </a:ext>
                </a:extLst>
              </p:cNvPr>
              <p:cNvPicPr/>
              <p:nvPr/>
            </p:nvPicPr>
            <p:blipFill>
              <a:blip r:embed="rId33"/>
              <a:stretch>
                <a:fillRect/>
              </a:stretch>
            </p:blipFill>
            <p:spPr>
              <a:xfrm>
                <a:off x="1193280" y="1717060"/>
                <a:ext cx="45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Ink 34">
                <a:extLst>
                  <a:ext uri="{FF2B5EF4-FFF2-40B4-BE49-F238E27FC236}">
                    <a16:creationId xmlns:a16="http://schemas.microsoft.com/office/drawing/2014/main" id="{59C16CA1-1927-8297-C184-01F2F9B69A14}"/>
                  </a:ext>
                </a:extLst>
              </p14:cNvPr>
              <p14:cNvContentPartPr/>
              <p14:nvPr/>
            </p14:nvContentPartPr>
            <p14:xfrm>
              <a:off x="451320" y="1736500"/>
              <a:ext cx="518760" cy="35640"/>
            </p14:xfrm>
          </p:contentPart>
        </mc:Choice>
        <mc:Fallback>
          <p:pic>
            <p:nvPicPr>
              <p:cNvPr id="35" name="Ink 34">
                <a:extLst>
                  <a:ext uri="{FF2B5EF4-FFF2-40B4-BE49-F238E27FC236}">
                    <a16:creationId xmlns:a16="http://schemas.microsoft.com/office/drawing/2014/main" id="{59C16CA1-1927-8297-C184-01F2F9B69A14}"/>
                  </a:ext>
                </a:extLst>
              </p:cNvPr>
              <p:cNvPicPr/>
              <p:nvPr/>
            </p:nvPicPr>
            <p:blipFill>
              <a:blip r:embed="rId35"/>
              <a:stretch>
                <a:fillRect/>
              </a:stretch>
            </p:blipFill>
            <p:spPr>
              <a:xfrm>
                <a:off x="433320" y="1718860"/>
                <a:ext cx="554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2" name="Ink 71">
                <a:extLst>
                  <a:ext uri="{FF2B5EF4-FFF2-40B4-BE49-F238E27FC236}">
                    <a16:creationId xmlns:a16="http://schemas.microsoft.com/office/drawing/2014/main" id="{07645372-662B-3CC7-43F5-9CF3189124FD}"/>
                  </a:ext>
                </a:extLst>
              </p14:cNvPr>
              <p14:cNvContentPartPr/>
              <p14:nvPr/>
            </p14:nvContentPartPr>
            <p14:xfrm>
              <a:off x="687840" y="1691860"/>
              <a:ext cx="2741040" cy="606600"/>
            </p14:xfrm>
          </p:contentPart>
        </mc:Choice>
        <mc:Fallback>
          <p:pic>
            <p:nvPicPr>
              <p:cNvPr id="72" name="Ink 71">
                <a:extLst>
                  <a:ext uri="{FF2B5EF4-FFF2-40B4-BE49-F238E27FC236}">
                    <a16:creationId xmlns:a16="http://schemas.microsoft.com/office/drawing/2014/main" id="{07645372-662B-3CC7-43F5-9CF3189124FD}"/>
                  </a:ext>
                </a:extLst>
              </p:cNvPr>
              <p:cNvPicPr/>
              <p:nvPr/>
            </p:nvPicPr>
            <p:blipFill>
              <a:blip r:embed="rId37"/>
              <a:stretch>
                <a:fillRect/>
              </a:stretch>
            </p:blipFill>
            <p:spPr>
              <a:xfrm>
                <a:off x="670200" y="1674220"/>
                <a:ext cx="2776680" cy="642240"/>
              </a:xfrm>
              <a:prstGeom prst="rect">
                <a:avLst/>
              </a:prstGeom>
            </p:spPr>
          </p:pic>
        </mc:Fallback>
      </mc:AlternateContent>
      <p:grpSp>
        <p:nvGrpSpPr>
          <p:cNvPr id="75" name="Group 74">
            <a:extLst>
              <a:ext uri="{FF2B5EF4-FFF2-40B4-BE49-F238E27FC236}">
                <a16:creationId xmlns:a16="http://schemas.microsoft.com/office/drawing/2014/main" id="{DF330D38-1820-874F-D4D4-BAD96751857E}"/>
              </a:ext>
            </a:extLst>
          </p:cNvPr>
          <p:cNvGrpSpPr/>
          <p:nvPr/>
        </p:nvGrpSpPr>
        <p:grpSpPr>
          <a:xfrm>
            <a:off x="827880" y="2138980"/>
            <a:ext cx="8526960" cy="678960"/>
            <a:chOff x="827880" y="2138980"/>
            <a:chExt cx="8526960" cy="678960"/>
          </a:xfrm>
        </p:grpSpPr>
        <mc:AlternateContent xmlns:mc="http://schemas.openxmlformats.org/markup-compatibility/2006">
          <mc:Choice xmlns:p14="http://schemas.microsoft.com/office/powerpoint/2010/main" Requires="p14">
            <p:contentPart p14:bwMode="auto" r:id="rId38">
              <p14:nvContentPartPr>
                <p14:cNvPr id="59" name="Ink 58">
                  <a:extLst>
                    <a:ext uri="{FF2B5EF4-FFF2-40B4-BE49-F238E27FC236}">
                      <a16:creationId xmlns:a16="http://schemas.microsoft.com/office/drawing/2014/main" id="{B0A348FF-6540-AAC7-CBC0-9076BE7CB613}"/>
                    </a:ext>
                  </a:extLst>
                </p14:cNvPr>
                <p14:cNvContentPartPr/>
                <p14:nvPr/>
              </p14:nvContentPartPr>
              <p14:xfrm>
                <a:off x="8651400" y="2740900"/>
                <a:ext cx="557280" cy="77040"/>
              </p14:xfrm>
            </p:contentPart>
          </mc:Choice>
          <mc:Fallback>
            <p:pic>
              <p:nvPicPr>
                <p:cNvPr id="59" name="Ink 58">
                  <a:extLst>
                    <a:ext uri="{FF2B5EF4-FFF2-40B4-BE49-F238E27FC236}">
                      <a16:creationId xmlns:a16="http://schemas.microsoft.com/office/drawing/2014/main" id="{B0A348FF-6540-AAC7-CBC0-9076BE7CB613}"/>
                    </a:ext>
                  </a:extLst>
                </p:cNvPr>
                <p:cNvPicPr/>
                <p:nvPr/>
              </p:nvPicPr>
              <p:blipFill>
                <a:blip r:embed="rId39"/>
                <a:stretch>
                  <a:fillRect/>
                </a:stretch>
              </p:blipFill>
              <p:spPr>
                <a:xfrm>
                  <a:off x="8633760" y="2722900"/>
                  <a:ext cx="592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0" name="Ink 59">
                  <a:extLst>
                    <a:ext uri="{FF2B5EF4-FFF2-40B4-BE49-F238E27FC236}">
                      <a16:creationId xmlns:a16="http://schemas.microsoft.com/office/drawing/2014/main" id="{7C65E405-34DD-1F72-ABF7-BB481B6D59A5}"/>
                    </a:ext>
                  </a:extLst>
                </p14:cNvPr>
                <p14:cNvContentPartPr/>
                <p14:nvPr/>
              </p14:nvContentPartPr>
              <p14:xfrm>
                <a:off x="7877040" y="2731900"/>
                <a:ext cx="577440" cy="48600"/>
              </p14:xfrm>
            </p:contentPart>
          </mc:Choice>
          <mc:Fallback>
            <p:pic>
              <p:nvPicPr>
                <p:cNvPr id="60" name="Ink 59">
                  <a:extLst>
                    <a:ext uri="{FF2B5EF4-FFF2-40B4-BE49-F238E27FC236}">
                      <a16:creationId xmlns:a16="http://schemas.microsoft.com/office/drawing/2014/main" id="{7C65E405-34DD-1F72-ABF7-BB481B6D59A5}"/>
                    </a:ext>
                  </a:extLst>
                </p:cNvPr>
                <p:cNvPicPr/>
                <p:nvPr/>
              </p:nvPicPr>
              <p:blipFill>
                <a:blip r:embed="rId41"/>
                <a:stretch>
                  <a:fillRect/>
                </a:stretch>
              </p:blipFill>
              <p:spPr>
                <a:xfrm>
                  <a:off x="7859040" y="2714260"/>
                  <a:ext cx="613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1" name="Ink 60">
                  <a:extLst>
                    <a:ext uri="{FF2B5EF4-FFF2-40B4-BE49-F238E27FC236}">
                      <a16:creationId xmlns:a16="http://schemas.microsoft.com/office/drawing/2014/main" id="{62AE5349-EEB1-EE0B-6910-880CE5279535}"/>
                    </a:ext>
                  </a:extLst>
                </p14:cNvPr>
                <p14:cNvContentPartPr/>
                <p14:nvPr/>
              </p14:nvContentPartPr>
              <p14:xfrm>
                <a:off x="6834120" y="2690500"/>
                <a:ext cx="929160" cy="75600"/>
              </p14:xfrm>
            </p:contentPart>
          </mc:Choice>
          <mc:Fallback>
            <p:pic>
              <p:nvPicPr>
                <p:cNvPr id="61" name="Ink 60">
                  <a:extLst>
                    <a:ext uri="{FF2B5EF4-FFF2-40B4-BE49-F238E27FC236}">
                      <a16:creationId xmlns:a16="http://schemas.microsoft.com/office/drawing/2014/main" id="{62AE5349-EEB1-EE0B-6910-880CE5279535}"/>
                    </a:ext>
                  </a:extLst>
                </p:cNvPr>
                <p:cNvPicPr/>
                <p:nvPr/>
              </p:nvPicPr>
              <p:blipFill>
                <a:blip r:embed="rId43"/>
                <a:stretch>
                  <a:fillRect/>
                </a:stretch>
              </p:blipFill>
              <p:spPr>
                <a:xfrm>
                  <a:off x="6816120" y="2672860"/>
                  <a:ext cx="964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3" name="Ink 62">
                  <a:extLst>
                    <a:ext uri="{FF2B5EF4-FFF2-40B4-BE49-F238E27FC236}">
                      <a16:creationId xmlns:a16="http://schemas.microsoft.com/office/drawing/2014/main" id="{6806D19D-1EC4-B2DD-1EF2-772775FD1990}"/>
                    </a:ext>
                  </a:extLst>
                </p14:cNvPr>
                <p14:cNvContentPartPr/>
                <p14:nvPr/>
              </p14:nvContentPartPr>
              <p14:xfrm>
                <a:off x="6143640" y="2724700"/>
                <a:ext cx="653760" cy="68760"/>
              </p14:xfrm>
            </p:contentPart>
          </mc:Choice>
          <mc:Fallback>
            <p:pic>
              <p:nvPicPr>
                <p:cNvPr id="63" name="Ink 62">
                  <a:extLst>
                    <a:ext uri="{FF2B5EF4-FFF2-40B4-BE49-F238E27FC236}">
                      <a16:creationId xmlns:a16="http://schemas.microsoft.com/office/drawing/2014/main" id="{6806D19D-1EC4-B2DD-1EF2-772775FD1990}"/>
                    </a:ext>
                  </a:extLst>
                </p:cNvPr>
                <p:cNvPicPr/>
                <p:nvPr/>
              </p:nvPicPr>
              <p:blipFill>
                <a:blip r:embed="rId45"/>
                <a:stretch>
                  <a:fillRect/>
                </a:stretch>
              </p:blipFill>
              <p:spPr>
                <a:xfrm>
                  <a:off x="6125640" y="2706700"/>
                  <a:ext cx="689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5" name="Ink 64">
                  <a:extLst>
                    <a:ext uri="{FF2B5EF4-FFF2-40B4-BE49-F238E27FC236}">
                      <a16:creationId xmlns:a16="http://schemas.microsoft.com/office/drawing/2014/main" id="{6C9058F6-8FDC-91D1-EDC4-422C94C0022F}"/>
                    </a:ext>
                  </a:extLst>
                </p14:cNvPr>
                <p14:cNvContentPartPr/>
                <p14:nvPr/>
              </p14:nvContentPartPr>
              <p14:xfrm>
                <a:off x="5296920" y="2732980"/>
                <a:ext cx="669960" cy="42840"/>
              </p14:xfrm>
            </p:contentPart>
          </mc:Choice>
          <mc:Fallback>
            <p:pic>
              <p:nvPicPr>
                <p:cNvPr id="65" name="Ink 64">
                  <a:extLst>
                    <a:ext uri="{FF2B5EF4-FFF2-40B4-BE49-F238E27FC236}">
                      <a16:creationId xmlns:a16="http://schemas.microsoft.com/office/drawing/2014/main" id="{6C9058F6-8FDC-91D1-EDC4-422C94C0022F}"/>
                    </a:ext>
                  </a:extLst>
                </p:cNvPr>
                <p:cNvPicPr/>
                <p:nvPr/>
              </p:nvPicPr>
              <p:blipFill>
                <a:blip r:embed="rId47"/>
                <a:stretch>
                  <a:fillRect/>
                </a:stretch>
              </p:blipFill>
              <p:spPr>
                <a:xfrm>
                  <a:off x="5278920" y="2714980"/>
                  <a:ext cx="705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6" name="Ink 65">
                  <a:extLst>
                    <a:ext uri="{FF2B5EF4-FFF2-40B4-BE49-F238E27FC236}">
                      <a16:creationId xmlns:a16="http://schemas.microsoft.com/office/drawing/2014/main" id="{FB2BA7BF-71E5-39FB-61D7-A033512D3300}"/>
                    </a:ext>
                  </a:extLst>
                </p14:cNvPr>
                <p14:cNvContentPartPr/>
                <p14:nvPr/>
              </p14:nvContentPartPr>
              <p14:xfrm>
                <a:off x="4468200" y="2729380"/>
                <a:ext cx="609480" cy="43200"/>
              </p14:xfrm>
            </p:contentPart>
          </mc:Choice>
          <mc:Fallback>
            <p:pic>
              <p:nvPicPr>
                <p:cNvPr id="66" name="Ink 65">
                  <a:extLst>
                    <a:ext uri="{FF2B5EF4-FFF2-40B4-BE49-F238E27FC236}">
                      <a16:creationId xmlns:a16="http://schemas.microsoft.com/office/drawing/2014/main" id="{FB2BA7BF-71E5-39FB-61D7-A033512D3300}"/>
                    </a:ext>
                  </a:extLst>
                </p:cNvPr>
                <p:cNvPicPr/>
                <p:nvPr/>
              </p:nvPicPr>
              <p:blipFill>
                <a:blip r:embed="rId49"/>
                <a:stretch>
                  <a:fillRect/>
                </a:stretch>
              </p:blipFill>
              <p:spPr>
                <a:xfrm>
                  <a:off x="4450560" y="2711380"/>
                  <a:ext cx="645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8" name="Ink 67">
                  <a:extLst>
                    <a:ext uri="{FF2B5EF4-FFF2-40B4-BE49-F238E27FC236}">
                      <a16:creationId xmlns:a16="http://schemas.microsoft.com/office/drawing/2014/main" id="{3A2D2621-E825-6728-C04A-3DA010632F4D}"/>
                    </a:ext>
                  </a:extLst>
                </p14:cNvPr>
                <p14:cNvContentPartPr/>
                <p14:nvPr/>
              </p14:nvContentPartPr>
              <p14:xfrm>
                <a:off x="3026040" y="2647300"/>
                <a:ext cx="1262160" cy="123840"/>
              </p14:xfrm>
            </p:contentPart>
          </mc:Choice>
          <mc:Fallback>
            <p:pic>
              <p:nvPicPr>
                <p:cNvPr id="68" name="Ink 67">
                  <a:extLst>
                    <a:ext uri="{FF2B5EF4-FFF2-40B4-BE49-F238E27FC236}">
                      <a16:creationId xmlns:a16="http://schemas.microsoft.com/office/drawing/2014/main" id="{3A2D2621-E825-6728-C04A-3DA010632F4D}"/>
                    </a:ext>
                  </a:extLst>
                </p:cNvPr>
                <p:cNvPicPr/>
                <p:nvPr/>
              </p:nvPicPr>
              <p:blipFill>
                <a:blip r:embed="rId51"/>
                <a:stretch>
                  <a:fillRect/>
                </a:stretch>
              </p:blipFill>
              <p:spPr>
                <a:xfrm>
                  <a:off x="3008040" y="2629300"/>
                  <a:ext cx="1297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0" name="Ink 69">
                  <a:extLst>
                    <a:ext uri="{FF2B5EF4-FFF2-40B4-BE49-F238E27FC236}">
                      <a16:creationId xmlns:a16="http://schemas.microsoft.com/office/drawing/2014/main" id="{19ADE967-B60F-5EB2-7CF6-45C9F09B0666}"/>
                    </a:ext>
                  </a:extLst>
                </p14:cNvPr>
                <p14:cNvContentPartPr/>
                <p14:nvPr/>
              </p14:nvContentPartPr>
              <p14:xfrm>
                <a:off x="1858920" y="2728300"/>
                <a:ext cx="1296720" cy="37080"/>
              </p14:xfrm>
            </p:contentPart>
          </mc:Choice>
          <mc:Fallback>
            <p:pic>
              <p:nvPicPr>
                <p:cNvPr id="70" name="Ink 69">
                  <a:extLst>
                    <a:ext uri="{FF2B5EF4-FFF2-40B4-BE49-F238E27FC236}">
                      <a16:creationId xmlns:a16="http://schemas.microsoft.com/office/drawing/2014/main" id="{19ADE967-B60F-5EB2-7CF6-45C9F09B0666}"/>
                    </a:ext>
                  </a:extLst>
                </p:cNvPr>
                <p:cNvPicPr/>
                <p:nvPr/>
              </p:nvPicPr>
              <p:blipFill>
                <a:blip r:embed="rId53"/>
                <a:stretch>
                  <a:fillRect/>
                </a:stretch>
              </p:blipFill>
              <p:spPr>
                <a:xfrm>
                  <a:off x="1840920" y="2710300"/>
                  <a:ext cx="1332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58683092-5D22-E66B-4561-5BDA58AEE24F}"/>
                    </a:ext>
                  </a:extLst>
                </p14:cNvPr>
                <p14:cNvContentPartPr/>
                <p14:nvPr/>
              </p14:nvContentPartPr>
              <p14:xfrm>
                <a:off x="8753640" y="2215300"/>
                <a:ext cx="601200" cy="29160"/>
              </p14:xfrm>
            </p:contentPart>
          </mc:Choice>
          <mc:Fallback>
            <p:pic>
              <p:nvPicPr>
                <p:cNvPr id="36" name="Ink 35">
                  <a:extLst>
                    <a:ext uri="{FF2B5EF4-FFF2-40B4-BE49-F238E27FC236}">
                      <a16:creationId xmlns:a16="http://schemas.microsoft.com/office/drawing/2014/main" id="{58683092-5D22-E66B-4561-5BDA58AEE24F}"/>
                    </a:ext>
                  </a:extLst>
                </p:cNvPr>
                <p:cNvPicPr/>
                <p:nvPr/>
              </p:nvPicPr>
              <p:blipFill>
                <a:blip r:embed="rId55"/>
                <a:stretch>
                  <a:fillRect/>
                </a:stretch>
              </p:blipFill>
              <p:spPr>
                <a:xfrm>
                  <a:off x="8736000" y="2197660"/>
                  <a:ext cx="636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7D722AA2-037C-A67C-545B-BDA386307904}"/>
                    </a:ext>
                  </a:extLst>
                </p14:cNvPr>
                <p14:cNvContentPartPr/>
                <p14:nvPr/>
              </p14:nvContentPartPr>
              <p14:xfrm>
                <a:off x="7667880" y="2244100"/>
                <a:ext cx="779760" cy="25560"/>
              </p14:xfrm>
            </p:contentPart>
          </mc:Choice>
          <mc:Fallback>
            <p:pic>
              <p:nvPicPr>
                <p:cNvPr id="37" name="Ink 36">
                  <a:extLst>
                    <a:ext uri="{FF2B5EF4-FFF2-40B4-BE49-F238E27FC236}">
                      <a16:creationId xmlns:a16="http://schemas.microsoft.com/office/drawing/2014/main" id="{7D722AA2-037C-A67C-545B-BDA386307904}"/>
                    </a:ext>
                  </a:extLst>
                </p:cNvPr>
                <p:cNvPicPr/>
                <p:nvPr/>
              </p:nvPicPr>
              <p:blipFill>
                <a:blip r:embed="rId57"/>
                <a:stretch>
                  <a:fillRect/>
                </a:stretch>
              </p:blipFill>
              <p:spPr>
                <a:xfrm>
                  <a:off x="7650240" y="2226100"/>
                  <a:ext cx="815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EA210A98-8315-68E6-2010-33E420C9F3A4}"/>
                    </a:ext>
                  </a:extLst>
                </p14:cNvPr>
                <p14:cNvContentPartPr/>
                <p14:nvPr/>
              </p14:nvContentPartPr>
              <p14:xfrm>
                <a:off x="6917280" y="2197300"/>
                <a:ext cx="561960" cy="62280"/>
              </p14:xfrm>
            </p:contentPart>
          </mc:Choice>
          <mc:Fallback>
            <p:pic>
              <p:nvPicPr>
                <p:cNvPr id="40" name="Ink 39">
                  <a:extLst>
                    <a:ext uri="{FF2B5EF4-FFF2-40B4-BE49-F238E27FC236}">
                      <a16:creationId xmlns:a16="http://schemas.microsoft.com/office/drawing/2014/main" id="{EA210A98-8315-68E6-2010-33E420C9F3A4}"/>
                    </a:ext>
                  </a:extLst>
                </p:cNvPr>
                <p:cNvPicPr/>
                <p:nvPr/>
              </p:nvPicPr>
              <p:blipFill>
                <a:blip r:embed="rId59"/>
                <a:stretch>
                  <a:fillRect/>
                </a:stretch>
              </p:blipFill>
              <p:spPr>
                <a:xfrm>
                  <a:off x="6899640" y="2179660"/>
                  <a:ext cx="597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B28C7A50-A51C-DA07-A649-179AE7A5872C}"/>
                    </a:ext>
                  </a:extLst>
                </p14:cNvPr>
                <p14:cNvContentPartPr/>
                <p14:nvPr/>
              </p14:nvContentPartPr>
              <p14:xfrm>
                <a:off x="6138240" y="2255620"/>
                <a:ext cx="527400" cy="14400"/>
              </p14:xfrm>
            </p:contentPart>
          </mc:Choice>
          <mc:Fallback>
            <p:pic>
              <p:nvPicPr>
                <p:cNvPr id="41" name="Ink 40">
                  <a:extLst>
                    <a:ext uri="{FF2B5EF4-FFF2-40B4-BE49-F238E27FC236}">
                      <a16:creationId xmlns:a16="http://schemas.microsoft.com/office/drawing/2014/main" id="{B28C7A50-A51C-DA07-A649-179AE7A5872C}"/>
                    </a:ext>
                  </a:extLst>
                </p:cNvPr>
                <p:cNvPicPr/>
                <p:nvPr/>
              </p:nvPicPr>
              <p:blipFill>
                <a:blip r:embed="rId61"/>
                <a:stretch>
                  <a:fillRect/>
                </a:stretch>
              </p:blipFill>
              <p:spPr>
                <a:xfrm>
                  <a:off x="6120240" y="2237620"/>
                  <a:ext cx="563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AC911982-07E3-D2EA-1DD7-55B78FA3722F}"/>
                    </a:ext>
                  </a:extLst>
                </p14:cNvPr>
                <p14:cNvContentPartPr/>
                <p14:nvPr/>
              </p14:nvContentPartPr>
              <p14:xfrm>
                <a:off x="5868600" y="2264260"/>
                <a:ext cx="19080" cy="2880"/>
              </p14:xfrm>
            </p:contentPart>
          </mc:Choice>
          <mc:Fallback>
            <p:pic>
              <p:nvPicPr>
                <p:cNvPr id="42" name="Ink 41">
                  <a:extLst>
                    <a:ext uri="{FF2B5EF4-FFF2-40B4-BE49-F238E27FC236}">
                      <a16:creationId xmlns:a16="http://schemas.microsoft.com/office/drawing/2014/main" id="{AC911982-07E3-D2EA-1DD7-55B78FA3722F}"/>
                    </a:ext>
                  </a:extLst>
                </p:cNvPr>
                <p:cNvPicPr/>
                <p:nvPr/>
              </p:nvPicPr>
              <p:blipFill>
                <a:blip r:embed="rId63"/>
                <a:stretch>
                  <a:fillRect/>
                </a:stretch>
              </p:blipFill>
              <p:spPr>
                <a:xfrm>
                  <a:off x="5850600" y="2246260"/>
                  <a:ext cx="54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1B28A267-7558-1EC5-8101-2B3CA0167CCA}"/>
                    </a:ext>
                  </a:extLst>
                </p14:cNvPr>
                <p14:cNvContentPartPr/>
                <p14:nvPr/>
              </p14:nvContentPartPr>
              <p14:xfrm>
                <a:off x="5243640" y="2244460"/>
                <a:ext cx="723240" cy="17640"/>
              </p14:xfrm>
            </p:contentPart>
          </mc:Choice>
          <mc:Fallback>
            <p:pic>
              <p:nvPicPr>
                <p:cNvPr id="43" name="Ink 42">
                  <a:extLst>
                    <a:ext uri="{FF2B5EF4-FFF2-40B4-BE49-F238E27FC236}">
                      <a16:creationId xmlns:a16="http://schemas.microsoft.com/office/drawing/2014/main" id="{1B28A267-7558-1EC5-8101-2B3CA0167CCA}"/>
                    </a:ext>
                  </a:extLst>
                </p:cNvPr>
                <p:cNvPicPr/>
                <p:nvPr/>
              </p:nvPicPr>
              <p:blipFill>
                <a:blip r:embed="rId65"/>
                <a:stretch>
                  <a:fillRect/>
                </a:stretch>
              </p:blipFill>
              <p:spPr>
                <a:xfrm>
                  <a:off x="5225640" y="2226820"/>
                  <a:ext cx="758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80CF3BD9-13BA-4F4D-AB7D-69E464FD9BE8}"/>
                    </a:ext>
                  </a:extLst>
                </p14:cNvPr>
                <p14:cNvContentPartPr/>
                <p14:nvPr/>
              </p14:nvContentPartPr>
              <p14:xfrm>
                <a:off x="4440120" y="2215300"/>
                <a:ext cx="659880" cy="42120"/>
              </p14:xfrm>
            </p:contentPart>
          </mc:Choice>
          <mc:Fallback>
            <p:pic>
              <p:nvPicPr>
                <p:cNvPr id="44" name="Ink 43">
                  <a:extLst>
                    <a:ext uri="{FF2B5EF4-FFF2-40B4-BE49-F238E27FC236}">
                      <a16:creationId xmlns:a16="http://schemas.microsoft.com/office/drawing/2014/main" id="{80CF3BD9-13BA-4F4D-AB7D-69E464FD9BE8}"/>
                    </a:ext>
                  </a:extLst>
                </p:cNvPr>
                <p:cNvPicPr/>
                <p:nvPr/>
              </p:nvPicPr>
              <p:blipFill>
                <a:blip r:embed="rId67"/>
                <a:stretch>
                  <a:fillRect/>
                </a:stretch>
              </p:blipFill>
              <p:spPr>
                <a:xfrm>
                  <a:off x="4422480" y="2197300"/>
                  <a:ext cx="695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Ink 45">
                  <a:extLst>
                    <a:ext uri="{FF2B5EF4-FFF2-40B4-BE49-F238E27FC236}">
                      <a16:creationId xmlns:a16="http://schemas.microsoft.com/office/drawing/2014/main" id="{5FE96B7E-0AF3-14FD-43F9-43479BD20FF5}"/>
                    </a:ext>
                  </a:extLst>
                </p14:cNvPr>
                <p14:cNvContentPartPr/>
                <p14:nvPr/>
              </p14:nvContentPartPr>
              <p14:xfrm>
                <a:off x="3789240" y="2222860"/>
                <a:ext cx="568440" cy="17640"/>
              </p14:xfrm>
            </p:contentPart>
          </mc:Choice>
          <mc:Fallback>
            <p:pic>
              <p:nvPicPr>
                <p:cNvPr id="46" name="Ink 45">
                  <a:extLst>
                    <a:ext uri="{FF2B5EF4-FFF2-40B4-BE49-F238E27FC236}">
                      <a16:creationId xmlns:a16="http://schemas.microsoft.com/office/drawing/2014/main" id="{5FE96B7E-0AF3-14FD-43F9-43479BD20FF5}"/>
                    </a:ext>
                  </a:extLst>
                </p:cNvPr>
                <p:cNvPicPr/>
                <p:nvPr/>
              </p:nvPicPr>
              <p:blipFill>
                <a:blip r:embed="rId69"/>
                <a:stretch>
                  <a:fillRect/>
                </a:stretch>
              </p:blipFill>
              <p:spPr>
                <a:xfrm>
                  <a:off x="3771240" y="2204860"/>
                  <a:ext cx="604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4116AD55-F91F-ADF0-F375-6929C1E9BF85}"/>
                    </a:ext>
                  </a:extLst>
                </p14:cNvPr>
                <p14:cNvContentPartPr/>
                <p14:nvPr/>
              </p14:nvContentPartPr>
              <p14:xfrm>
                <a:off x="2425920" y="2213140"/>
                <a:ext cx="822240" cy="96120"/>
              </p14:xfrm>
            </p:contentPart>
          </mc:Choice>
          <mc:Fallback>
            <p:pic>
              <p:nvPicPr>
                <p:cNvPr id="54" name="Ink 53">
                  <a:extLst>
                    <a:ext uri="{FF2B5EF4-FFF2-40B4-BE49-F238E27FC236}">
                      <a16:creationId xmlns:a16="http://schemas.microsoft.com/office/drawing/2014/main" id="{4116AD55-F91F-ADF0-F375-6929C1E9BF85}"/>
                    </a:ext>
                  </a:extLst>
                </p:cNvPr>
                <p:cNvPicPr/>
                <p:nvPr/>
              </p:nvPicPr>
              <p:blipFill>
                <a:blip r:embed="rId71"/>
                <a:stretch>
                  <a:fillRect/>
                </a:stretch>
              </p:blipFill>
              <p:spPr>
                <a:xfrm>
                  <a:off x="2407920" y="2195140"/>
                  <a:ext cx="857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Ink 54">
                  <a:extLst>
                    <a:ext uri="{FF2B5EF4-FFF2-40B4-BE49-F238E27FC236}">
                      <a16:creationId xmlns:a16="http://schemas.microsoft.com/office/drawing/2014/main" id="{4D0D12B6-ECB3-98A9-5C00-42E9AA79ECE4}"/>
                    </a:ext>
                  </a:extLst>
                </p14:cNvPr>
                <p14:cNvContentPartPr/>
                <p14:nvPr/>
              </p14:nvContentPartPr>
              <p14:xfrm>
                <a:off x="1697280" y="2292700"/>
                <a:ext cx="694080" cy="14400"/>
              </p14:xfrm>
            </p:contentPart>
          </mc:Choice>
          <mc:Fallback>
            <p:pic>
              <p:nvPicPr>
                <p:cNvPr id="55" name="Ink 54">
                  <a:extLst>
                    <a:ext uri="{FF2B5EF4-FFF2-40B4-BE49-F238E27FC236}">
                      <a16:creationId xmlns:a16="http://schemas.microsoft.com/office/drawing/2014/main" id="{4D0D12B6-ECB3-98A9-5C00-42E9AA79ECE4}"/>
                    </a:ext>
                  </a:extLst>
                </p:cNvPr>
                <p:cNvPicPr/>
                <p:nvPr/>
              </p:nvPicPr>
              <p:blipFill>
                <a:blip r:embed="rId73"/>
                <a:stretch>
                  <a:fillRect/>
                </a:stretch>
              </p:blipFill>
              <p:spPr>
                <a:xfrm>
                  <a:off x="1679280" y="2275060"/>
                  <a:ext cx="729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Ink 56">
                  <a:extLst>
                    <a:ext uri="{FF2B5EF4-FFF2-40B4-BE49-F238E27FC236}">
                      <a16:creationId xmlns:a16="http://schemas.microsoft.com/office/drawing/2014/main" id="{7CE691AB-61CA-4817-3AE5-12578614D23F}"/>
                    </a:ext>
                  </a:extLst>
                </p14:cNvPr>
                <p14:cNvContentPartPr/>
                <p14:nvPr/>
              </p14:nvContentPartPr>
              <p14:xfrm>
                <a:off x="827880" y="2191180"/>
                <a:ext cx="851760" cy="83160"/>
              </p14:xfrm>
            </p:contentPart>
          </mc:Choice>
          <mc:Fallback>
            <p:pic>
              <p:nvPicPr>
                <p:cNvPr id="57" name="Ink 56">
                  <a:extLst>
                    <a:ext uri="{FF2B5EF4-FFF2-40B4-BE49-F238E27FC236}">
                      <a16:creationId xmlns:a16="http://schemas.microsoft.com/office/drawing/2014/main" id="{7CE691AB-61CA-4817-3AE5-12578614D23F}"/>
                    </a:ext>
                  </a:extLst>
                </p:cNvPr>
                <p:cNvPicPr/>
                <p:nvPr/>
              </p:nvPicPr>
              <p:blipFill>
                <a:blip r:embed="rId75"/>
                <a:stretch>
                  <a:fillRect/>
                </a:stretch>
              </p:blipFill>
              <p:spPr>
                <a:xfrm>
                  <a:off x="810240" y="2173180"/>
                  <a:ext cx="887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4" name="Ink 73">
                  <a:extLst>
                    <a:ext uri="{FF2B5EF4-FFF2-40B4-BE49-F238E27FC236}">
                      <a16:creationId xmlns:a16="http://schemas.microsoft.com/office/drawing/2014/main" id="{6EDA1A2B-643A-7CB5-8D6C-4F9C49C41CBC}"/>
                    </a:ext>
                  </a:extLst>
                </p14:cNvPr>
                <p14:cNvContentPartPr/>
                <p14:nvPr/>
              </p14:nvContentPartPr>
              <p14:xfrm>
                <a:off x="1906080" y="2138980"/>
                <a:ext cx="1305000" cy="627480"/>
              </p14:xfrm>
            </p:contentPart>
          </mc:Choice>
          <mc:Fallback>
            <p:pic>
              <p:nvPicPr>
                <p:cNvPr id="74" name="Ink 73">
                  <a:extLst>
                    <a:ext uri="{FF2B5EF4-FFF2-40B4-BE49-F238E27FC236}">
                      <a16:creationId xmlns:a16="http://schemas.microsoft.com/office/drawing/2014/main" id="{6EDA1A2B-643A-7CB5-8D6C-4F9C49C41CBC}"/>
                    </a:ext>
                  </a:extLst>
                </p:cNvPr>
                <p:cNvPicPr/>
                <p:nvPr/>
              </p:nvPicPr>
              <p:blipFill>
                <a:blip r:embed="rId77"/>
                <a:stretch>
                  <a:fillRect/>
                </a:stretch>
              </p:blipFill>
              <p:spPr>
                <a:xfrm>
                  <a:off x="1888080" y="2121340"/>
                  <a:ext cx="1340640" cy="66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76" name="Ink 75">
                <a:extLst>
                  <a:ext uri="{FF2B5EF4-FFF2-40B4-BE49-F238E27FC236}">
                    <a16:creationId xmlns:a16="http://schemas.microsoft.com/office/drawing/2014/main" id="{3C6587B9-CA82-4924-D29D-C2D9C3D18B0B}"/>
                  </a:ext>
                </a:extLst>
              </p14:cNvPr>
              <p14:cNvContentPartPr/>
              <p14:nvPr/>
            </p14:nvContentPartPr>
            <p14:xfrm>
              <a:off x="641040" y="2668900"/>
              <a:ext cx="660600" cy="91800"/>
            </p14:xfrm>
          </p:contentPart>
        </mc:Choice>
        <mc:Fallback>
          <p:pic>
            <p:nvPicPr>
              <p:cNvPr id="76" name="Ink 75">
                <a:extLst>
                  <a:ext uri="{FF2B5EF4-FFF2-40B4-BE49-F238E27FC236}">
                    <a16:creationId xmlns:a16="http://schemas.microsoft.com/office/drawing/2014/main" id="{3C6587B9-CA82-4924-D29D-C2D9C3D18B0B}"/>
                  </a:ext>
                </a:extLst>
              </p:cNvPr>
              <p:cNvPicPr/>
              <p:nvPr/>
            </p:nvPicPr>
            <p:blipFill>
              <a:blip r:embed="rId79"/>
              <a:stretch>
                <a:fillRect/>
              </a:stretch>
            </p:blipFill>
            <p:spPr>
              <a:xfrm>
                <a:off x="623040" y="2650900"/>
                <a:ext cx="696240" cy="127440"/>
              </a:xfrm>
              <a:prstGeom prst="rect">
                <a:avLst/>
              </a:prstGeom>
            </p:spPr>
          </p:pic>
        </mc:Fallback>
      </mc:AlternateContent>
      <p:grpSp>
        <p:nvGrpSpPr>
          <p:cNvPr id="91" name="Group 90">
            <a:extLst>
              <a:ext uri="{FF2B5EF4-FFF2-40B4-BE49-F238E27FC236}">
                <a16:creationId xmlns:a16="http://schemas.microsoft.com/office/drawing/2014/main" id="{84C59A3F-9874-9F74-DB2C-6BADE75960EE}"/>
              </a:ext>
            </a:extLst>
          </p:cNvPr>
          <p:cNvGrpSpPr/>
          <p:nvPr/>
        </p:nvGrpSpPr>
        <p:grpSpPr>
          <a:xfrm>
            <a:off x="867120" y="3121060"/>
            <a:ext cx="8470440" cy="187560"/>
            <a:chOff x="867120" y="3121060"/>
            <a:chExt cx="8470440" cy="187560"/>
          </a:xfrm>
        </p:grpSpPr>
        <mc:AlternateContent xmlns:mc="http://schemas.openxmlformats.org/markup-compatibility/2006">
          <mc:Choice xmlns:p14="http://schemas.microsoft.com/office/powerpoint/2010/main" Requires="p14">
            <p:contentPart p14:bwMode="auto" r:id="rId80">
              <p14:nvContentPartPr>
                <p14:cNvPr id="77" name="Ink 76">
                  <a:extLst>
                    <a:ext uri="{FF2B5EF4-FFF2-40B4-BE49-F238E27FC236}">
                      <a16:creationId xmlns:a16="http://schemas.microsoft.com/office/drawing/2014/main" id="{09F37953-AFF9-D0B5-12CA-1DD79E6C548F}"/>
                    </a:ext>
                  </a:extLst>
                </p14:cNvPr>
                <p14:cNvContentPartPr/>
                <p14:nvPr/>
              </p14:nvContentPartPr>
              <p14:xfrm>
                <a:off x="8765160" y="3143380"/>
                <a:ext cx="572400" cy="40680"/>
              </p14:xfrm>
            </p:contentPart>
          </mc:Choice>
          <mc:Fallback>
            <p:pic>
              <p:nvPicPr>
                <p:cNvPr id="77" name="Ink 76">
                  <a:extLst>
                    <a:ext uri="{FF2B5EF4-FFF2-40B4-BE49-F238E27FC236}">
                      <a16:creationId xmlns:a16="http://schemas.microsoft.com/office/drawing/2014/main" id="{09F37953-AFF9-D0B5-12CA-1DD79E6C548F}"/>
                    </a:ext>
                  </a:extLst>
                </p:cNvPr>
                <p:cNvPicPr/>
                <p:nvPr/>
              </p:nvPicPr>
              <p:blipFill>
                <a:blip r:embed="rId81"/>
                <a:stretch>
                  <a:fillRect/>
                </a:stretch>
              </p:blipFill>
              <p:spPr>
                <a:xfrm>
                  <a:off x="8747160" y="3125380"/>
                  <a:ext cx="608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Ink 77">
                  <a:extLst>
                    <a:ext uri="{FF2B5EF4-FFF2-40B4-BE49-F238E27FC236}">
                      <a16:creationId xmlns:a16="http://schemas.microsoft.com/office/drawing/2014/main" id="{CC760499-5D20-065A-0035-0C03CCC25C85}"/>
                    </a:ext>
                  </a:extLst>
                </p14:cNvPr>
                <p14:cNvContentPartPr/>
                <p14:nvPr/>
              </p14:nvContentPartPr>
              <p14:xfrm>
                <a:off x="7956240" y="3179020"/>
                <a:ext cx="618480" cy="39600"/>
              </p14:xfrm>
            </p:contentPart>
          </mc:Choice>
          <mc:Fallback>
            <p:pic>
              <p:nvPicPr>
                <p:cNvPr id="78" name="Ink 77">
                  <a:extLst>
                    <a:ext uri="{FF2B5EF4-FFF2-40B4-BE49-F238E27FC236}">
                      <a16:creationId xmlns:a16="http://schemas.microsoft.com/office/drawing/2014/main" id="{CC760499-5D20-065A-0035-0C03CCC25C85}"/>
                    </a:ext>
                  </a:extLst>
                </p:cNvPr>
                <p:cNvPicPr/>
                <p:nvPr/>
              </p:nvPicPr>
              <p:blipFill>
                <a:blip r:embed="rId83"/>
                <a:stretch>
                  <a:fillRect/>
                </a:stretch>
              </p:blipFill>
              <p:spPr>
                <a:xfrm>
                  <a:off x="7938600" y="3161020"/>
                  <a:ext cx="654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Ink 78">
                  <a:extLst>
                    <a:ext uri="{FF2B5EF4-FFF2-40B4-BE49-F238E27FC236}">
                      <a16:creationId xmlns:a16="http://schemas.microsoft.com/office/drawing/2014/main" id="{9C71D3A8-01FD-353E-DB4C-0D3F7EBFD822}"/>
                    </a:ext>
                  </a:extLst>
                </p14:cNvPr>
                <p14:cNvContentPartPr/>
                <p14:nvPr/>
              </p14:nvContentPartPr>
              <p14:xfrm>
                <a:off x="6682920" y="3213580"/>
                <a:ext cx="1030680" cy="30240"/>
              </p14:xfrm>
            </p:contentPart>
          </mc:Choice>
          <mc:Fallback>
            <p:pic>
              <p:nvPicPr>
                <p:cNvPr id="79" name="Ink 78">
                  <a:extLst>
                    <a:ext uri="{FF2B5EF4-FFF2-40B4-BE49-F238E27FC236}">
                      <a16:creationId xmlns:a16="http://schemas.microsoft.com/office/drawing/2014/main" id="{9C71D3A8-01FD-353E-DB4C-0D3F7EBFD822}"/>
                    </a:ext>
                  </a:extLst>
                </p:cNvPr>
                <p:cNvPicPr/>
                <p:nvPr/>
              </p:nvPicPr>
              <p:blipFill>
                <a:blip r:embed="rId85"/>
                <a:stretch>
                  <a:fillRect/>
                </a:stretch>
              </p:blipFill>
              <p:spPr>
                <a:xfrm>
                  <a:off x="6665280" y="3195940"/>
                  <a:ext cx="1066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 name="Ink 79">
                  <a:extLst>
                    <a:ext uri="{FF2B5EF4-FFF2-40B4-BE49-F238E27FC236}">
                      <a16:creationId xmlns:a16="http://schemas.microsoft.com/office/drawing/2014/main" id="{4924651C-8317-4278-8ABB-8889C039D281}"/>
                    </a:ext>
                  </a:extLst>
                </p14:cNvPr>
                <p14:cNvContentPartPr/>
                <p14:nvPr/>
              </p14:nvContentPartPr>
              <p14:xfrm>
                <a:off x="5367840" y="3225100"/>
                <a:ext cx="1219680" cy="83520"/>
              </p14:xfrm>
            </p:contentPart>
          </mc:Choice>
          <mc:Fallback>
            <p:pic>
              <p:nvPicPr>
                <p:cNvPr id="80" name="Ink 79">
                  <a:extLst>
                    <a:ext uri="{FF2B5EF4-FFF2-40B4-BE49-F238E27FC236}">
                      <a16:creationId xmlns:a16="http://schemas.microsoft.com/office/drawing/2014/main" id="{4924651C-8317-4278-8ABB-8889C039D281}"/>
                    </a:ext>
                  </a:extLst>
                </p:cNvPr>
                <p:cNvPicPr/>
                <p:nvPr/>
              </p:nvPicPr>
              <p:blipFill>
                <a:blip r:embed="rId87"/>
                <a:stretch>
                  <a:fillRect/>
                </a:stretch>
              </p:blipFill>
              <p:spPr>
                <a:xfrm>
                  <a:off x="5349840" y="3207100"/>
                  <a:ext cx="1255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2" name="Ink 81">
                  <a:extLst>
                    <a:ext uri="{FF2B5EF4-FFF2-40B4-BE49-F238E27FC236}">
                      <a16:creationId xmlns:a16="http://schemas.microsoft.com/office/drawing/2014/main" id="{C9195DD2-A997-2B4F-3B78-6BF93D18CFFC}"/>
                    </a:ext>
                  </a:extLst>
                </p14:cNvPr>
                <p14:cNvContentPartPr/>
                <p14:nvPr/>
              </p14:nvContentPartPr>
              <p14:xfrm>
                <a:off x="4510320" y="3210340"/>
                <a:ext cx="783720" cy="38520"/>
              </p14:xfrm>
            </p:contentPart>
          </mc:Choice>
          <mc:Fallback>
            <p:pic>
              <p:nvPicPr>
                <p:cNvPr id="82" name="Ink 81">
                  <a:extLst>
                    <a:ext uri="{FF2B5EF4-FFF2-40B4-BE49-F238E27FC236}">
                      <a16:creationId xmlns:a16="http://schemas.microsoft.com/office/drawing/2014/main" id="{C9195DD2-A997-2B4F-3B78-6BF93D18CFFC}"/>
                    </a:ext>
                  </a:extLst>
                </p:cNvPr>
                <p:cNvPicPr/>
                <p:nvPr/>
              </p:nvPicPr>
              <p:blipFill>
                <a:blip r:embed="rId89"/>
                <a:stretch>
                  <a:fillRect/>
                </a:stretch>
              </p:blipFill>
              <p:spPr>
                <a:xfrm>
                  <a:off x="4492680" y="3192340"/>
                  <a:ext cx="819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4" name="Ink 83">
                  <a:extLst>
                    <a:ext uri="{FF2B5EF4-FFF2-40B4-BE49-F238E27FC236}">
                      <a16:creationId xmlns:a16="http://schemas.microsoft.com/office/drawing/2014/main" id="{7F8D6F16-FB8F-6D00-21A2-69941FCC8651}"/>
                    </a:ext>
                  </a:extLst>
                </p14:cNvPr>
                <p14:cNvContentPartPr/>
                <p14:nvPr/>
              </p14:nvContentPartPr>
              <p14:xfrm>
                <a:off x="3005160" y="3183700"/>
                <a:ext cx="1377360" cy="43920"/>
              </p14:xfrm>
            </p:contentPart>
          </mc:Choice>
          <mc:Fallback>
            <p:pic>
              <p:nvPicPr>
                <p:cNvPr id="84" name="Ink 83">
                  <a:extLst>
                    <a:ext uri="{FF2B5EF4-FFF2-40B4-BE49-F238E27FC236}">
                      <a16:creationId xmlns:a16="http://schemas.microsoft.com/office/drawing/2014/main" id="{7F8D6F16-FB8F-6D00-21A2-69941FCC8651}"/>
                    </a:ext>
                  </a:extLst>
                </p:cNvPr>
                <p:cNvPicPr/>
                <p:nvPr/>
              </p:nvPicPr>
              <p:blipFill>
                <a:blip r:embed="rId91"/>
                <a:stretch>
                  <a:fillRect/>
                </a:stretch>
              </p:blipFill>
              <p:spPr>
                <a:xfrm>
                  <a:off x="2987520" y="3166060"/>
                  <a:ext cx="1413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6" name="Ink 85">
                  <a:extLst>
                    <a:ext uri="{FF2B5EF4-FFF2-40B4-BE49-F238E27FC236}">
                      <a16:creationId xmlns:a16="http://schemas.microsoft.com/office/drawing/2014/main" id="{9EB8A685-0F26-6CD6-5EDD-8822291C836C}"/>
                    </a:ext>
                  </a:extLst>
                </p14:cNvPr>
                <p14:cNvContentPartPr/>
                <p14:nvPr/>
              </p14:nvContentPartPr>
              <p14:xfrm>
                <a:off x="2290920" y="3121060"/>
                <a:ext cx="923040" cy="43920"/>
              </p14:xfrm>
            </p:contentPart>
          </mc:Choice>
          <mc:Fallback>
            <p:pic>
              <p:nvPicPr>
                <p:cNvPr id="86" name="Ink 85">
                  <a:extLst>
                    <a:ext uri="{FF2B5EF4-FFF2-40B4-BE49-F238E27FC236}">
                      <a16:creationId xmlns:a16="http://schemas.microsoft.com/office/drawing/2014/main" id="{9EB8A685-0F26-6CD6-5EDD-8822291C836C}"/>
                    </a:ext>
                  </a:extLst>
                </p:cNvPr>
                <p:cNvPicPr/>
                <p:nvPr/>
              </p:nvPicPr>
              <p:blipFill>
                <a:blip r:embed="rId93"/>
                <a:stretch>
                  <a:fillRect/>
                </a:stretch>
              </p:blipFill>
              <p:spPr>
                <a:xfrm>
                  <a:off x="2272920" y="3103420"/>
                  <a:ext cx="958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7" name="Ink 86">
                  <a:extLst>
                    <a:ext uri="{FF2B5EF4-FFF2-40B4-BE49-F238E27FC236}">
                      <a16:creationId xmlns:a16="http://schemas.microsoft.com/office/drawing/2014/main" id="{031F1396-BD60-F237-B6A1-048467A66D01}"/>
                    </a:ext>
                  </a:extLst>
                </p14:cNvPr>
                <p14:cNvContentPartPr/>
                <p14:nvPr/>
              </p14:nvContentPartPr>
              <p14:xfrm>
                <a:off x="1389480" y="3222580"/>
                <a:ext cx="906480" cy="69840"/>
              </p14:xfrm>
            </p:contentPart>
          </mc:Choice>
          <mc:Fallback>
            <p:pic>
              <p:nvPicPr>
                <p:cNvPr id="87" name="Ink 86">
                  <a:extLst>
                    <a:ext uri="{FF2B5EF4-FFF2-40B4-BE49-F238E27FC236}">
                      <a16:creationId xmlns:a16="http://schemas.microsoft.com/office/drawing/2014/main" id="{031F1396-BD60-F237-B6A1-048467A66D01}"/>
                    </a:ext>
                  </a:extLst>
                </p:cNvPr>
                <p:cNvPicPr/>
                <p:nvPr/>
              </p:nvPicPr>
              <p:blipFill>
                <a:blip r:embed="rId95"/>
                <a:stretch>
                  <a:fillRect/>
                </a:stretch>
              </p:blipFill>
              <p:spPr>
                <a:xfrm>
                  <a:off x="1371480" y="3204580"/>
                  <a:ext cx="942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9" name="Ink 88">
                  <a:extLst>
                    <a:ext uri="{FF2B5EF4-FFF2-40B4-BE49-F238E27FC236}">
                      <a16:creationId xmlns:a16="http://schemas.microsoft.com/office/drawing/2014/main" id="{C08F354E-E271-BFDF-B1A4-52DD38EFE97E}"/>
                    </a:ext>
                  </a:extLst>
                </p14:cNvPr>
                <p14:cNvContentPartPr/>
                <p14:nvPr/>
              </p14:nvContentPartPr>
              <p14:xfrm>
                <a:off x="867120" y="3127540"/>
                <a:ext cx="568080" cy="81000"/>
              </p14:xfrm>
            </p:contentPart>
          </mc:Choice>
          <mc:Fallback>
            <p:pic>
              <p:nvPicPr>
                <p:cNvPr id="89" name="Ink 88">
                  <a:extLst>
                    <a:ext uri="{FF2B5EF4-FFF2-40B4-BE49-F238E27FC236}">
                      <a16:creationId xmlns:a16="http://schemas.microsoft.com/office/drawing/2014/main" id="{C08F354E-E271-BFDF-B1A4-52DD38EFE97E}"/>
                    </a:ext>
                  </a:extLst>
                </p:cNvPr>
                <p:cNvPicPr/>
                <p:nvPr/>
              </p:nvPicPr>
              <p:blipFill>
                <a:blip r:embed="rId97"/>
                <a:stretch>
                  <a:fillRect/>
                </a:stretch>
              </p:blipFill>
              <p:spPr>
                <a:xfrm>
                  <a:off x="849480" y="3109900"/>
                  <a:ext cx="60372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90" name="Ink 89">
                <a:extLst>
                  <a:ext uri="{FF2B5EF4-FFF2-40B4-BE49-F238E27FC236}">
                    <a16:creationId xmlns:a16="http://schemas.microsoft.com/office/drawing/2014/main" id="{7B2DB773-BDAE-E1B2-2567-A7F4E4B70163}"/>
                  </a:ext>
                </a:extLst>
              </p14:cNvPr>
              <p14:cNvContentPartPr/>
              <p14:nvPr/>
            </p14:nvContentPartPr>
            <p14:xfrm>
              <a:off x="8705760" y="3657820"/>
              <a:ext cx="565920" cy="47520"/>
            </p14:xfrm>
          </p:contentPart>
        </mc:Choice>
        <mc:Fallback>
          <p:pic>
            <p:nvPicPr>
              <p:cNvPr id="90" name="Ink 89">
                <a:extLst>
                  <a:ext uri="{FF2B5EF4-FFF2-40B4-BE49-F238E27FC236}">
                    <a16:creationId xmlns:a16="http://schemas.microsoft.com/office/drawing/2014/main" id="{7B2DB773-BDAE-E1B2-2567-A7F4E4B70163}"/>
                  </a:ext>
                </a:extLst>
              </p:cNvPr>
              <p:cNvPicPr/>
              <p:nvPr/>
            </p:nvPicPr>
            <p:blipFill>
              <a:blip r:embed="rId99"/>
              <a:stretch>
                <a:fillRect/>
              </a:stretch>
            </p:blipFill>
            <p:spPr>
              <a:xfrm>
                <a:off x="8687760" y="3639820"/>
                <a:ext cx="601560" cy="83160"/>
              </a:xfrm>
              <a:prstGeom prst="rect">
                <a:avLst/>
              </a:prstGeom>
            </p:spPr>
          </p:pic>
        </mc:Fallback>
      </mc:AlternateContent>
      <p:grpSp>
        <p:nvGrpSpPr>
          <p:cNvPr id="99" name="Group 98">
            <a:extLst>
              <a:ext uri="{FF2B5EF4-FFF2-40B4-BE49-F238E27FC236}">
                <a16:creationId xmlns:a16="http://schemas.microsoft.com/office/drawing/2014/main" id="{8233046B-6305-570B-3919-22C0F60F4B27}"/>
              </a:ext>
            </a:extLst>
          </p:cNvPr>
          <p:cNvGrpSpPr/>
          <p:nvPr/>
        </p:nvGrpSpPr>
        <p:grpSpPr>
          <a:xfrm>
            <a:off x="4086240" y="3627220"/>
            <a:ext cx="4551120" cy="92520"/>
            <a:chOff x="4086240" y="3627220"/>
            <a:chExt cx="4551120" cy="92520"/>
          </a:xfrm>
        </p:grpSpPr>
        <mc:AlternateContent xmlns:mc="http://schemas.openxmlformats.org/markup-compatibility/2006">
          <mc:Choice xmlns:p14="http://schemas.microsoft.com/office/powerpoint/2010/main" Requires="p14">
            <p:contentPart p14:bwMode="auto" r:id="rId100">
              <p14:nvContentPartPr>
                <p14:cNvPr id="92" name="Ink 91">
                  <a:extLst>
                    <a:ext uri="{FF2B5EF4-FFF2-40B4-BE49-F238E27FC236}">
                      <a16:creationId xmlns:a16="http://schemas.microsoft.com/office/drawing/2014/main" id="{8DE67466-C584-FAD3-3AC2-6739BC7D9EC0}"/>
                    </a:ext>
                  </a:extLst>
                </p14:cNvPr>
                <p14:cNvContentPartPr/>
                <p14:nvPr/>
              </p14:nvContentPartPr>
              <p14:xfrm>
                <a:off x="7633320" y="3639460"/>
                <a:ext cx="1004040" cy="47160"/>
              </p14:xfrm>
            </p:contentPart>
          </mc:Choice>
          <mc:Fallback>
            <p:pic>
              <p:nvPicPr>
                <p:cNvPr id="92" name="Ink 91">
                  <a:extLst>
                    <a:ext uri="{FF2B5EF4-FFF2-40B4-BE49-F238E27FC236}">
                      <a16:creationId xmlns:a16="http://schemas.microsoft.com/office/drawing/2014/main" id="{8DE67466-C584-FAD3-3AC2-6739BC7D9EC0}"/>
                    </a:ext>
                  </a:extLst>
                </p:cNvPr>
                <p:cNvPicPr/>
                <p:nvPr/>
              </p:nvPicPr>
              <p:blipFill>
                <a:blip r:embed="rId101"/>
                <a:stretch>
                  <a:fillRect/>
                </a:stretch>
              </p:blipFill>
              <p:spPr>
                <a:xfrm>
                  <a:off x="7615320" y="3621460"/>
                  <a:ext cx="1039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3" name="Ink 92">
                  <a:extLst>
                    <a:ext uri="{FF2B5EF4-FFF2-40B4-BE49-F238E27FC236}">
                      <a16:creationId xmlns:a16="http://schemas.microsoft.com/office/drawing/2014/main" id="{B4A3BB41-A02E-E7C7-AF5E-9F9EC09A64F6}"/>
                    </a:ext>
                  </a:extLst>
                </p14:cNvPr>
                <p14:cNvContentPartPr/>
                <p14:nvPr/>
              </p14:nvContentPartPr>
              <p14:xfrm>
                <a:off x="7178640" y="3674380"/>
                <a:ext cx="361080" cy="35640"/>
              </p14:xfrm>
            </p:contentPart>
          </mc:Choice>
          <mc:Fallback>
            <p:pic>
              <p:nvPicPr>
                <p:cNvPr id="93" name="Ink 92">
                  <a:extLst>
                    <a:ext uri="{FF2B5EF4-FFF2-40B4-BE49-F238E27FC236}">
                      <a16:creationId xmlns:a16="http://schemas.microsoft.com/office/drawing/2014/main" id="{B4A3BB41-A02E-E7C7-AF5E-9F9EC09A64F6}"/>
                    </a:ext>
                  </a:extLst>
                </p:cNvPr>
                <p:cNvPicPr/>
                <p:nvPr/>
              </p:nvPicPr>
              <p:blipFill>
                <a:blip r:embed="rId103"/>
                <a:stretch>
                  <a:fillRect/>
                </a:stretch>
              </p:blipFill>
              <p:spPr>
                <a:xfrm>
                  <a:off x="7160640" y="3656740"/>
                  <a:ext cx="396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4" name="Ink 93">
                  <a:extLst>
                    <a:ext uri="{FF2B5EF4-FFF2-40B4-BE49-F238E27FC236}">
                      <a16:creationId xmlns:a16="http://schemas.microsoft.com/office/drawing/2014/main" id="{ACD1BADE-FDDF-F836-A8D3-6D66122E9776}"/>
                    </a:ext>
                  </a:extLst>
                </p14:cNvPr>
                <p14:cNvContentPartPr/>
                <p14:nvPr/>
              </p14:nvContentPartPr>
              <p14:xfrm>
                <a:off x="6534960" y="3680500"/>
                <a:ext cx="475200" cy="24120"/>
              </p14:xfrm>
            </p:contentPart>
          </mc:Choice>
          <mc:Fallback>
            <p:pic>
              <p:nvPicPr>
                <p:cNvPr id="94" name="Ink 93">
                  <a:extLst>
                    <a:ext uri="{FF2B5EF4-FFF2-40B4-BE49-F238E27FC236}">
                      <a16:creationId xmlns:a16="http://schemas.microsoft.com/office/drawing/2014/main" id="{ACD1BADE-FDDF-F836-A8D3-6D66122E9776}"/>
                    </a:ext>
                  </a:extLst>
                </p:cNvPr>
                <p:cNvPicPr/>
                <p:nvPr/>
              </p:nvPicPr>
              <p:blipFill>
                <a:blip r:embed="rId105"/>
                <a:stretch>
                  <a:fillRect/>
                </a:stretch>
              </p:blipFill>
              <p:spPr>
                <a:xfrm>
                  <a:off x="6516960" y="3662500"/>
                  <a:ext cx="510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5" name="Ink 94">
                  <a:extLst>
                    <a:ext uri="{FF2B5EF4-FFF2-40B4-BE49-F238E27FC236}">
                      <a16:creationId xmlns:a16="http://schemas.microsoft.com/office/drawing/2014/main" id="{E8A924BD-4C87-2416-F318-FB785BF212B3}"/>
                    </a:ext>
                  </a:extLst>
                </p14:cNvPr>
                <p14:cNvContentPartPr/>
                <p14:nvPr/>
              </p14:nvContentPartPr>
              <p14:xfrm>
                <a:off x="5837640" y="3627220"/>
                <a:ext cx="365760" cy="55080"/>
              </p14:xfrm>
            </p:contentPart>
          </mc:Choice>
          <mc:Fallback>
            <p:pic>
              <p:nvPicPr>
                <p:cNvPr id="95" name="Ink 94">
                  <a:extLst>
                    <a:ext uri="{FF2B5EF4-FFF2-40B4-BE49-F238E27FC236}">
                      <a16:creationId xmlns:a16="http://schemas.microsoft.com/office/drawing/2014/main" id="{E8A924BD-4C87-2416-F318-FB785BF212B3}"/>
                    </a:ext>
                  </a:extLst>
                </p:cNvPr>
                <p:cNvPicPr/>
                <p:nvPr/>
              </p:nvPicPr>
              <p:blipFill>
                <a:blip r:embed="rId107"/>
                <a:stretch>
                  <a:fillRect/>
                </a:stretch>
              </p:blipFill>
              <p:spPr>
                <a:xfrm>
                  <a:off x="5820000" y="3609220"/>
                  <a:ext cx="401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6" name="Ink 95">
                  <a:extLst>
                    <a:ext uri="{FF2B5EF4-FFF2-40B4-BE49-F238E27FC236}">
                      <a16:creationId xmlns:a16="http://schemas.microsoft.com/office/drawing/2014/main" id="{95AE9090-9E5D-6039-1621-599BF79C645E}"/>
                    </a:ext>
                  </a:extLst>
                </p14:cNvPr>
                <p14:cNvContentPartPr/>
                <p14:nvPr/>
              </p14:nvContentPartPr>
              <p14:xfrm>
                <a:off x="4935840" y="3671860"/>
                <a:ext cx="784440" cy="47880"/>
              </p14:xfrm>
            </p:contentPart>
          </mc:Choice>
          <mc:Fallback>
            <p:pic>
              <p:nvPicPr>
                <p:cNvPr id="96" name="Ink 95">
                  <a:extLst>
                    <a:ext uri="{FF2B5EF4-FFF2-40B4-BE49-F238E27FC236}">
                      <a16:creationId xmlns:a16="http://schemas.microsoft.com/office/drawing/2014/main" id="{95AE9090-9E5D-6039-1621-599BF79C645E}"/>
                    </a:ext>
                  </a:extLst>
                </p:cNvPr>
                <p:cNvPicPr/>
                <p:nvPr/>
              </p:nvPicPr>
              <p:blipFill>
                <a:blip r:embed="rId109"/>
                <a:stretch>
                  <a:fillRect/>
                </a:stretch>
              </p:blipFill>
              <p:spPr>
                <a:xfrm>
                  <a:off x="4917840" y="3653860"/>
                  <a:ext cx="820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8" name="Ink 97">
                  <a:extLst>
                    <a:ext uri="{FF2B5EF4-FFF2-40B4-BE49-F238E27FC236}">
                      <a16:creationId xmlns:a16="http://schemas.microsoft.com/office/drawing/2014/main" id="{F595D736-8D65-BF86-6035-D7C539259269}"/>
                    </a:ext>
                  </a:extLst>
                </p14:cNvPr>
                <p14:cNvContentPartPr/>
                <p14:nvPr/>
              </p14:nvContentPartPr>
              <p14:xfrm>
                <a:off x="4086240" y="3660340"/>
                <a:ext cx="858240" cy="55080"/>
              </p14:xfrm>
            </p:contentPart>
          </mc:Choice>
          <mc:Fallback>
            <p:pic>
              <p:nvPicPr>
                <p:cNvPr id="98" name="Ink 97">
                  <a:extLst>
                    <a:ext uri="{FF2B5EF4-FFF2-40B4-BE49-F238E27FC236}">
                      <a16:creationId xmlns:a16="http://schemas.microsoft.com/office/drawing/2014/main" id="{F595D736-8D65-BF86-6035-D7C539259269}"/>
                    </a:ext>
                  </a:extLst>
                </p:cNvPr>
                <p:cNvPicPr/>
                <p:nvPr/>
              </p:nvPicPr>
              <p:blipFill>
                <a:blip r:embed="rId111"/>
                <a:stretch>
                  <a:fillRect/>
                </a:stretch>
              </p:blipFill>
              <p:spPr>
                <a:xfrm>
                  <a:off x="4068600" y="3642340"/>
                  <a:ext cx="893880" cy="90720"/>
                </a:xfrm>
                <a:prstGeom prst="rect">
                  <a:avLst/>
                </a:prstGeom>
              </p:spPr>
            </p:pic>
          </mc:Fallback>
        </mc:AlternateContent>
      </p:grpSp>
      <p:grpSp>
        <p:nvGrpSpPr>
          <p:cNvPr id="102" name="Group 101">
            <a:extLst>
              <a:ext uri="{FF2B5EF4-FFF2-40B4-BE49-F238E27FC236}">
                <a16:creationId xmlns:a16="http://schemas.microsoft.com/office/drawing/2014/main" id="{0DB6B422-E3BB-DCAA-D4AF-46432351AAEB}"/>
              </a:ext>
            </a:extLst>
          </p:cNvPr>
          <p:cNvGrpSpPr/>
          <p:nvPr/>
        </p:nvGrpSpPr>
        <p:grpSpPr>
          <a:xfrm>
            <a:off x="650400" y="692500"/>
            <a:ext cx="8290080" cy="657000"/>
            <a:chOff x="650400" y="692500"/>
            <a:chExt cx="8290080" cy="657000"/>
          </a:xfrm>
        </p:grpSpPr>
        <mc:AlternateContent xmlns:mc="http://schemas.openxmlformats.org/markup-compatibility/2006">
          <mc:Choice xmlns:p14="http://schemas.microsoft.com/office/powerpoint/2010/main" Requires="p14">
            <p:contentPart p14:bwMode="auto" r:id="rId112">
              <p14:nvContentPartPr>
                <p14:cNvPr id="4" name="Ink 3">
                  <a:extLst>
                    <a:ext uri="{FF2B5EF4-FFF2-40B4-BE49-F238E27FC236}">
                      <a16:creationId xmlns:a16="http://schemas.microsoft.com/office/drawing/2014/main" id="{BEBF77D5-3578-8BB4-151C-9D2688258E6F}"/>
                    </a:ext>
                  </a:extLst>
                </p14:cNvPr>
                <p14:cNvContentPartPr/>
                <p14:nvPr/>
              </p14:nvContentPartPr>
              <p14:xfrm>
                <a:off x="8566800" y="1250500"/>
                <a:ext cx="151200" cy="34200"/>
              </p14:xfrm>
            </p:contentPart>
          </mc:Choice>
          <mc:Fallback>
            <p:pic>
              <p:nvPicPr>
                <p:cNvPr id="4" name="Ink 3">
                  <a:extLst>
                    <a:ext uri="{FF2B5EF4-FFF2-40B4-BE49-F238E27FC236}">
                      <a16:creationId xmlns:a16="http://schemas.microsoft.com/office/drawing/2014/main" id="{BEBF77D5-3578-8BB4-151C-9D2688258E6F}"/>
                    </a:ext>
                  </a:extLst>
                </p:cNvPr>
                <p:cNvPicPr/>
                <p:nvPr/>
              </p:nvPicPr>
              <p:blipFill>
                <a:blip r:embed="rId113"/>
                <a:stretch>
                  <a:fillRect/>
                </a:stretch>
              </p:blipFill>
              <p:spPr>
                <a:xfrm>
                  <a:off x="8548800" y="1232860"/>
                  <a:ext cx="186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 name="Ink 4">
                  <a:extLst>
                    <a:ext uri="{FF2B5EF4-FFF2-40B4-BE49-F238E27FC236}">
                      <a16:creationId xmlns:a16="http://schemas.microsoft.com/office/drawing/2014/main" id="{E18686C3-E063-EC86-A2CD-96EE876C939D}"/>
                    </a:ext>
                  </a:extLst>
                </p14:cNvPr>
                <p14:cNvContentPartPr/>
                <p14:nvPr/>
              </p14:nvContentPartPr>
              <p14:xfrm>
                <a:off x="6866160" y="1230700"/>
                <a:ext cx="1519920" cy="73800"/>
              </p14:xfrm>
            </p:contentPart>
          </mc:Choice>
          <mc:Fallback>
            <p:pic>
              <p:nvPicPr>
                <p:cNvPr id="5" name="Ink 4">
                  <a:extLst>
                    <a:ext uri="{FF2B5EF4-FFF2-40B4-BE49-F238E27FC236}">
                      <a16:creationId xmlns:a16="http://schemas.microsoft.com/office/drawing/2014/main" id="{E18686C3-E063-EC86-A2CD-96EE876C939D}"/>
                    </a:ext>
                  </a:extLst>
                </p:cNvPr>
                <p:cNvPicPr/>
                <p:nvPr/>
              </p:nvPicPr>
              <p:blipFill>
                <a:blip r:embed="rId115"/>
                <a:stretch>
                  <a:fillRect/>
                </a:stretch>
              </p:blipFill>
              <p:spPr>
                <a:xfrm>
                  <a:off x="6848160" y="1212700"/>
                  <a:ext cx="1555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 name="Ink 6">
                  <a:extLst>
                    <a:ext uri="{FF2B5EF4-FFF2-40B4-BE49-F238E27FC236}">
                      <a16:creationId xmlns:a16="http://schemas.microsoft.com/office/drawing/2014/main" id="{A26B480C-BB1F-90D2-E1F9-7489A775B403}"/>
                    </a:ext>
                  </a:extLst>
                </p14:cNvPr>
                <p14:cNvContentPartPr/>
                <p14:nvPr/>
              </p14:nvContentPartPr>
              <p14:xfrm>
                <a:off x="6251640" y="1304860"/>
                <a:ext cx="405720" cy="37800"/>
              </p14:xfrm>
            </p:contentPart>
          </mc:Choice>
          <mc:Fallback>
            <p:pic>
              <p:nvPicPr>
                <p:cNvPr id="7" name="Ink 6">
                  <a:extLst>
                    <a:ext uri="{FF2B5EF4-FFF2-40B4-BE49-F238E27FC236}">
                      <a16:creationId xmlns:a16="http://schemas.microsoft.com/office/drawing/2014/main" id="{A26B480C-BB1F-90D2-E1F9-7489A775B403}"/>
                    </a:ext>
                  </a:extLst>
                </p:cNvPr>
                <p:cNvPicPr/>
                <p:nvPr/>
              </p:nvPicPr>
              <p:blipFill>
                <a:blip r:embed="rId117"/>
                <a:stretch>
                  <a:fillRect/>
                </a:stretch>
              </p:blipFill>
              <p:spPr>
                <a:xfrm>
                  <a:off x="6234000" y="1287220"/>
                  <a:ext cx="441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 name="Ink 9">
                  <a:extLst>
                    <a:ext uri="{FF2B5EF4-FFF2-40B4-BE49-F238E27FC236}">
                      <a16:creationId xmlns:a16="http://schemas.microsoft.com/office/drawing/2014/main" id="{2724BA23-7952-7AFE-5E28-4EA77015EF22}"/>
                    </a:ext>
                  </a:extLst>
                </p14:cNvPr>
                <p14:cNvContentPartPr/>
                <p14:nvPr/>
              </p14:nvContentPartPr>
              <p14:xfrm>
                <a:off x="4908480" y="1238260"/>
                <a:ext cx="1052640" cy="54000"/>
              </p14:xfrm>
            </p:contentPart>
          </mc:Choice>
          <mc:Fallback>
            <p:pic>
              <p:nvPicPr>
                <p:cNvPr id="10" name="Ink 9">
                  <a:extLst>
                    <a:ext uri="{FF2B5EF4-FFF2-40B4-BE49-F238E27FC236}">
                      <a16:creationId xmlns:a16="http://schemas.microsoft.com/office/drawing/2014/main" id="{2724BA23-7952-7AFE-5E28-4EA77015EF22}"/>
                    </a:ext>
                  </a:extLst>
                </p:cNvPr>
                <p:cNvPicPr/>
                <p:nvPr/>
              </p:nvPicPr>
              <p:blipFill>
                <a:blip r:embed="rId119"/>
                <a:stretch>
                  <a:fillRect/>
                </a:stretch>
              </p:blipFill>
              <p:spPr>
                <a:xfrm>
                  <a:off x="4890480" y="1220260"/>
                  <a:ext cx="1088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 name="Ink 11">
                  <a:extLst>
                    <a:ext uri="{FF2B5EF4-FFF2-40B4-BE49-F238E27FC236}">
                      <a16:creationId xmlns:a16="http://schemas.microsoft.com/office/drawing/2014/main" id="{5BA6C8E1-62D9-5D94-7773-C623DAF5FBD8}"/>
                    </a:ext>
                  </a:extLst>
                </p14:cNvPr>
                <p14:cNvContentPartPr/>
                <p14:nvPr/>
              </p14:nvContentPartPr>
              <p14:xfrm>
                <a:off x="4071480" y="1282540"/>
                <a:ext cx="639360" cy="47160"/>
              </p14:xfrm>
            </p:contentPart>
          </mc:Choice>
          <mc:Fallback>
            <p:pic>
              <p:nvPicPr>
                <p:cNvPr id="12" name="Ink 11">
                  <a:extLst>
                    <a:ext uri="{FF2B5EF4-FFF2-40B4-BE49-F238E27FC236}">
                      <a16:creationId xmlns:a16="http://schemas.microsoft.com/office/drawing/2014/main" id="{5BA6C8E1-62D9-5D94-7773-C623DAF5FBD8}"/>
                    </a:ext>
                  </a:extLst>
                </p:cNvPr>
                <p:cNvPicPr/>
                <p:nvPr/>
              </p:nvPicPr>
              <p:blipFill>
                <a:blip r:embed="rId121"/>
                <a:stretch>
                  <a:fillRect/>
                </a:stretch>
              </p:blipFill>
              <p:spPr>
                <a:xfrm>
                  <a:off x="4053840" y="1264900"/>
                  <a:ext cx="675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 name="Ink 12">
                  <a:extLst>
                    <a:ext uri="{FF2B5EF4-FFF2-40B4-BE49-F238E27FC236}">
                      <a16:creationId xmlns:a16="http://schemas.microsoft.com/office/drawing/2014/main" id="{B6FA8C57-D16F-3346-AF4E-96DB1126C68D}"/>
                    </a:ext>
                  </a:extLst>
                </p14:cNvPr>
                <p14:cNvContentPartPr/>
                <p14:nvPr/>
              </p14:nvContentPartPr>
              <p14:xfrm>
                <a:off x="2982120" y="1253020"/>
                <a:ext cx="854640" cy="96480"/>
              </p14:xfrm>
            </p:contentPart>
          </mc:Choice>
          <mc:Fallback>
            <p:pic>
              <p:nvPicPr>
                <p:cNvPr id="13" name="Ink 12">
                  <a:extLst>
                    <a:ext uri="{FF2B5EF4-FFF2-40B4-BE49-F238E27FC236}">
                      <a16:creationId xmlns:a16="http://schemas.microsoft.com/office/drawing/2014/main" id="{B6FA8C57-D16F-3346-AF4E-96DB1126C68D}"/>
                    </a:ext>
                  </a:extLst>
                </p:cNvPr>
                <p:cNvPicPr/>
                <p:nvPr/>
              </p:nvPicPr>
              <p:blipFill>
                <a:blip r:embed="rId123"/>
                <a:stretch>
                  <a:fillRect/>
                </a:stretch>
              </p:blipFill>
              <p:spPr>
                <a:xfrm>
                  <a:off x="2964120" y="1235380"/>
                  <a:ext cx="890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5" name="Ink 14">
                  <a:extLst>
                    <a:ext uri="{FF2B5EF4-FFF2-40B4-BE49-F238E27FC236}">
                      <a16:creationId xmlns:a16="http://schemas.microsoft.com/office/drawing/2014/main" id="{297FA2D5-B9F2-ABA4-942C-16BEE25C57F3}"/>
                    </a:ext>
                  </a:extLst>
                </p14:cNvPr>
                <p14:cNvContentPartPr/>
                <p14:nvPr/>
              </p14:nvContentPartPr>
              <p14:xfrm>
                <a:off x="2433840" y="1292260"/>
                <a:ext cx="596520" cy="28080"/>
              </p14:xfrm>
            </p:contentPart>
          </mc:Choice>
          <mc:Fallback>
            <p:pic>
              <p:nvPicPr>
                <p:cNvPr id="15" name="Ink 14">
                  <a:extLst>
                    <a:ext uri="{FF2B5EF4-FFF2-40B4-BE49-F238E27FC236}">
                      <a16:creationId xmlns:a16="http://schemas.microsoft.com/office/drawing/2014/main" id="{297FA2D5-B9F2-ABA4-942C-16BEE25C57F3}"/>
                    </a:ext>
                  </a:extLst>
                </p:cNvPr>
                <p:cNvPicPr/>
                <p:nvPr/>
              </p:nvPicPr>
              <p:blipFill>
                <a:blip r:embed="rId125"/>
                <a:stretch>
                  <a:fillRect/>
                </a:stretch>
              </p:blipFill>
              <p:spPr>
                <a:xfrm>
                  <a:off x="2415840" y="1274260"/>
                  <a:ext cx="632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6" name="Ink 15">
                  <a:extLst>
                    <a:ext uri="{FF2B5EF4-FFF2-40B4-BE49-F238E27FC236}">
                      <a16:creationId xmlns:a16="http://schemas.microsoft.com/office/drawing/2014/main" id="{B1EC80C7-3A58-E78E-8CAF-1C98B91D0C4F}"/>
                    </a:ext>
                  </a:extLst>
                </p14:cNvPr>
                <p14:cNvContentPartPr/>
                <p14:nvPr/>
              </p14:nvContentPartPr>
              <p14:xfrm>
                <a:off x="1498920" y="1295860"/>
                <a:ext cx="700920" cy="44280"/>
              </p14:xfrm>
            </p:contentPart>
          </mc:Choice>
          <mc:Fallback>
            <p:pic>
              <p:nvPicPr>
                <p:cNvPr id="16" name="Ink 15">
                  <a:extLst>
                    <a:ext uri="{FF2B5EF4-FFF2-40B4-BE49-F238E27FC236}">
                      <a16:creationId xmlns:a16="http://schemas.microsoft.com/office/drawing/2014/main" id="{B1EC80C7-3A58-E78E-8CAF-1C98B91D0C4F}"/>
                    </a:ext>
                  </a:extLst>
                </p:cNvPr>
                <p:cNvPicPr/>
                <p:nvPr/>
              </p:nvPicPr>
              <p:blipFill>
                <a:blip r:embed="rId127"/>
                <a:stretch>
                  <a:fillRect/>
                </a:stretch>
              </p:blipFill>
              <p:spPr>
                <a:xfrm>
                  <a:off x="1481280" y="1278220"/>
                  <a:ext cx="736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 name="Ink 16">
                  <a:extLst>
                    <a:ext uri="{FF2B5EF4-FFF2-40B4-BE49-F238E27FC236}">
                      <a16:creationId xmlns:a16="http://schemas.microsoft.com/office/drawing/2014/main" id="{9A966CE2-9AD0-3295-9BD7-EC1D99E27789}"/>
                    </a:ext>
                  </a:extLst>
                </p14:cNvPr>
                <p14:cNvContentPartPr/>
                <p14:nvPr/>
              </p14:nvContentPartPr>
              <p14:xfrm>
                <a:off x="650400" y="1256620"/>
                <a:ext cx="775440" cy="66960"/>
              </p14:xfrm>
            </p:contentPart>
          </mc:Choice>
          <mc:Fallback>
            <p:pic>
              <p:nvPicPr>
                <p:cNvPr id="17" name="Ink 16">
                  <a:extLst>
                    <a:ext uri="{FF2B5EF4-FFF2-40B4-BE49-F238E27FC236}">
                      <a16:creationId xmlns:a16="http://schemas.microsoft.com/office/drawing/2014/main" id="{9A966CE2-9AD0-3295-9BD7-EC1D99E27789}"/>
                    </a:ext>
                  </a:extLst>
                </p:cNvPr>
                <p:cNvPicPr/>
                <p:nvPr/>
              </p:nvPicPr>
              <p:blipFill>
                <a:blip r:embed="rId129"/>
                <a:stretch>
                  <a:fillRect/>
                </a:stretch>
              </p:blipFill>
              <p:spPr>
                <a:xfrm>
                  <a:off x="632400" y="1238980"/>
                  <a:ext cx="811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 name="Ink 99">
                  <a:extLst>
                    <a:ext uri="{FF2B5EF4-FFF2-40B4-BE49-F238E27FC236}">
                      <a16:creationId xmlns:a16="http://schemas.microsoft.com/office/drawing/2014/main" id="{67644937-8C49-9FE1-B599-AC2FFF66F578}"/>
                    </a:ext>
                  </a:extLst>
                </p14:cNvPr>
                <p14:cNvContentPartPr/>
                <p14:nvPr/>
              </p14:nvContentPartPr>
              <p14:xfrm>
                <a:off x="5858880" y="692500"/>
                <a:ext cx="3081600" cy="610560"/>
              </p14:xfrm>
            </p:contentPart>
          </mc:Choice>
          <mc:Fallback>
            <p:pic>
              <p:nvPicPr>
                <p:cNvPr id="100" name="Ink 99">
                  <a:extLst>
                    <a:ext uri="{FF2B5EF4-FFF2-40B4-BE49-F238E27FC236}">
                      <a16:creationId xmlns:a16="http://schemas.microsoft.com/office/drawing/2014/main" id="{67644937-8C49-9FE1-B599-AC2FFF66F578}"/>
                    </a:ext>
                  </a:extLst>
                </p:cNvPr>
                <p:cNvPicPr/>
                <p:nvPr/>
              </p:nvPicPr>
              <p:blipFill>
                <a:blip r:embed="rId131"/>
                <a:stretch>
                  <a:fillRect/>
                </a:stretch>
              </p:blipFill>
              <p:spPr>
                <a:xfrm>
                  <a:off x="5841240" y="674500"/>
                  <a:ext cx="3117240" cy="64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101" name="Ink 100">
                <a:extLst>
                  <a:ext uri="{FF2B5EF4-FFF2-40B4-BE49-F238E27FC236}">
                    <a16:creationId xmlns:a16="http://schemas.microsoft.com/office/drawing/2014/main" id="{B4ACB20C-E237-4BA5-2CD0-158B76265B8D}"/>
                  </a:ext>
                </a:extLst>
              </p14:cNvPr>
              <p14:cNvContentPartPr/>
              <p14:nvPr/>
            </p14:nvContentPartPr>
            <p14:xfrm>
              <a:off x="7498320" y="705460"/>
              <a:ext cx="914040" cy="608040"/>
            </p14:xfrm>
          </p:contentPart>
        </mc:Choice>
        <mc:Fallback>
          <p:pic>
            <p:nvPicPr>
              <p:cNvPr id="101" name="Ink 100">
                <a:extLst>
                  <a:ext uri="{FF2B5EF4-FFF2-40B4-BE49-F238E27FC236}">
                    <a16:creationId xmlns:a16="http://schemas.microsoft.com/office/drawing/2014/main" id="{B4ACB20C-E237-4BA5-2CD0-158B76265B8D}"/>
                  </a:ext>
                </a:extLst>
              </p:cNvPr>
              <p:cNvPicPr/>
              <p:nvPr/>
            </p:nvPicPr>
            <p:blipFill>
              <a:blip r:embed="rId133"/>
              <a:stretch>
                <a:fillRect/>
              </a:stretch>
            </p:blipFill>
            <p:spPr>
              <a:xfrm>
                <a:off x="7480680" y="687820"/>
                <a:ext cx="94968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3" name="Ink 102">
                <a:extLst>
                  <a:ext uri="{FF2B5EF4-FFF2-40B4-BE49-F238E27FC236}">
                    <a16:creationId xmlns:a16="http://schemas.microsoft.com/office/drawing/2014/main" id="{17D78A30-B1D8-7419-3F72-D87DAD98DFDE}"/>
                  </a:ext>
                </a:extLst>
              </p14:cNvPr>
              <p14:cNvContentPartPr/>
              <p14:nvPr/>
            </p14:nvContentPartPr>
            <p14:xfrm>
              <a:off x="4734600" y="752260"/>
              <a:ext cx="1250640" cy="557280"/>
            </p14:xfrm>
          </p:contentPart>
        </mc:Choice>
        <mc:Fallback>
          <p:pic>
            <p:nvPicPr>
              <p:cNvPr id="103" name="Ink 102">
                <a:extLst>
                  <a:ext uri="{FF2B5EF4-FFF2-40B4-BE49-F238E27FC236}">
                    <a16:creationId xmlns:a16="http://schemas.microsoft.com/office/drawing/2014/main" id="{17D78A30-B1D8-7419-3F72-D87DAD98DFDE}"/>
                  </a:ext>
                </a:extLst>
              </p:cNvPr>
              <p:cNvPicPr/>
              <p:nvPr/>
            </p:nvPicPr>
            <p:blipFill>
              <a:blip r:embed="rId135"/>
              <a:stretch>
                <a:fillRect/>
              </a:stretch>
            </p:blipFill>
            <p:spPr>
              <a:xfrm>
                <a:off x="4716960" y="734620"/>
                <a:ext cx="128628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4" name="Ink 103">
                <a:extLst>
                  <a:ext uri="{FF2B5EF4-FFF2-40B4-BE49-F238E27FC236}">
                    <a16:creationId xmlns:a16="http://schemas.microsoft.com/office/drawing/2014/main" id="{B4091907-717C-5077-0566-D8A70F7FED12}"/>
                  </a:ext>
                </a:extLst>
              </p14:cNvPr>
              <p14:cNvContentPartPr/>
              <p14:nvPr/>
            </p14:nvContentPartPr>
            <p14:xfrm>
              <a:off x="8590200" y="1163020"/>
              <a:ext cx="697320" cy="603000"/>
            </p14:xfrm>
          </p:contentPart>
        </mc:Choice>
        <mc:Fallback>
          <p:pic>
            <p:nvPicPr>
              <p:cNvPr id="104" name="Ink 103">
                <a:extLst>
                  <a:ext uri="{FF2B5EF4-FFF2-40B4-BE49-F238E27FC236}">
                    <a16:creationId xmlns:a16="http://schemas.microsoft.com/office/drawing/2014/main" id="{B4091907-717C-5077-0566-D8A70F7FED12}"/>
                  </a:ext>
                </a:extLst>
              </p:cNvPr>
              <p:cNvPicPr/>
              <p:nvPr/>
            </p:nvPicPr>
            <p:blipFill>
              <a:blip r:embed="rId137"/>
              <a:stretch>
                <a:fillRect/>
              </a:stretch>
            </p:blipFill>
            <p:spPr>
              <a:xfrm>
                <a:off x="8572560" y="1145020"/>
                <a:ext cx="73296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5" name="Ink 104">
                <a:extLst>
                  <a:ext uri="{FF2B5EF4-FFF2-40B4-BE49-F238E27FC236}">
                    <a16:creationId xmlns:a16="http://schemas.microsoft.com/office/drawing/2014/main" id="{95BCE27A-5990-099F-D037-6ADB246504AF}"/>
                  </a:ext>
                </a:extLst>
              </p14:cNvPr>
              <p14:cNvContentPartPr/>
              <p14:nvPr/>
            </p14:nvContentPartPr>
            <p14:xfrm>
              <a:off x="414600" y="653980"/>
              <a:ext cx="902880" cy="649080"/>
            </p14:xfrm>
          </p:contentPart>
        </mc:Choice>
        <mc:Fallback>
          <p:pic>
            <p:nvPicPr>
              <p:cNvPr id="105" name="Ink 104">
                <a:extLst>
                  <a:ext uri="{FF2B5EF4-FFF2-40B4-BE49-F238E27FC236}">
                    <a16:creationId xmlns:a16="http://schemas.microsoft.com/office/drawing/2014/main" id="{95BCE27A-5990-099F-D037-6ADB246504AF}"/>
                  </a:ext>
                </a:extLst>
              </p:cNvPr>
              <p:cNvPicPr/>
              <p:nvPr/>
            </p:nvPicPr>
            <p:blipFill>
              <a:blip r:embed="rId139"/>
              <a:stretch>
                <a:fillRect/>
              </a:stretch>
            </p:blipFill>
            <p:spPr>
              <a:xfrm>
                <a:off x="396960" y="635980"/>
                <a:ext cx="938520" cy="684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6" name="Ink 105">
                <a:extLst>
                  <a:ext uri="{FF2B5EF4-FFF2-40B4-BE49-F238E27FC236}">
                    <a16:creationId xmlns:a16="http://schemas.microsoft.com/office/drawing/2014/main" id="{C6074481-3957-25BE-9653-48BAC42199EE}"/>
                  </a:ext>
                </a:extLst>
              </p14:cNvPr>
              <p14:cNvContentPartPr/>
              <p14:nvPr/>
            </p14:nvContentPartPr>
            <p14:xfrm>
              <a:off x="7798920" y="1726420"/>
              <a:ext cx="857880" cy="58320"/>
            </p14:xfrm>
          </p:contentPart>
        </mc:Choice>
        <mc:Fallback>
          <p:pic>
            <p:nvPicPr>
              <p:cNvPr id="106" name="Ink 105">
                <a:extLst>
                  <a:ext uri="{FF2B5EF4-FFF2-40B4-BE49-F238E27FC236}">
                    <a16:creationId xmlns:a16="http://schemas.microsoft.com/office/drawing/2014/main" id="{C6074481-3957-25BE-9653-48BAC42199EE}"/>
                  </a:ext>
                </a:extLst>
              </p:cNvPr>
              <p:cNvPicPr/>
              <p:nvPr/>
            </p:nvPicPr>
            <p:blipFill>
              <a:blip r:embed="rId141"/>
              <a:stretch>
                <a:fillRect/>
              </a:stretch>
            </p:blipFill>
            <p:spPr>
              <a:xfrm>
                <a:off x="7780920" y="1708420"/>
                <a:ext cx="893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7" name="Ink 106">
                <a:extLst>
                  <a:ext uri="{FF2B5EF4-FFF2-40B4-BE49-F238E27FC236}">
                    <a16:creationId xmlns:a16="http://schemas.microsoft.com/office/drawing/2014/main" id="{5E06CAE7-0715-7186-5D5F-6C85E5B4C6E8}"/>
                  </a:ext>
                </a:extLst>
              </p14:cNvPr>
              <p14:cNvContentPartPr/>
              <p14:nvPr/>
            </p14:nvContentPartPr>
            <p14:xfrm>
              <a:off x="4913880" y="1263820"/>
              <a:ext cx="1349280" cy="516600"/>
            </p14:xfrm>
          </p:contentPart>
        </mc:Choice>
        <mc:Fallback>
          <p:pic>
            <p:nvPicPr>
              <p:cNvPr id="107" name="Ink 106">
                <a:extLst>
                  <a:ext uri="{FF2B5EF4-FFF2-40B4-BE49-F238E27FC236}">
                    <a16:creationId xmlns:a16="http://schemas.microsoft.com/office/drawing/2014/main" id="{5E06CAE7-0715-7186-5D5F-6C85E5B4C6E8}"/>
                  </a:ext>
                </a:extLst>
              </p:cNvPr>
              <p:cNvPicPr/>
              <p:nvPr/>
            </p:nvPicPr>
            <p:blipFill>
              <a:blip r:embed="rId143"/>
              <a:stretch>
                <a:fillRect/>
              </a:stretch>
            </p:blipFill>
            <p:spPr>
              <a:xfrm>
                <a:off x="4896240" y="1245820"/>
                <a:ext cx="138492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8" name="Ink 107">
                <a:extLst>
                  <a:ext uri="{FF2B5EF4-FFF2-40B4-BE49-F238E27FC236}">
                    <a16:creationId xmlns:a16="http://schemas.microsoft.com/office/drawing/2014/main" id="{090BA7A3-E4B5-D9DE-046C-1AEC2C72B391}"/>
                  </a:ext>
                </a:extLst>
              </p14:cNvPr>
              <p14:cNvContentPartPr/>
              <p14:nvPr/>
            </p14:nvContentPartPr>
            <p14:xfrm>
              <a:off x="3350040" y="1200820"/>
              <a:ext cx="1666080" cy="578880"/>
            </p14:xfrm>
          </p:contentPart>
        </mc:Choice>
        <mc:Fallback>
          <p:pic>
            <p:nvPicPr>
              <p:cNvPr id="108" name="Ink 107">
                <a:extLst>
                  <a:ext uri="{FF2B5EF4-FFF2-40B4-BE49-F238E27FC236}">
                    <a16:creationId xmlns:a16="http://schemas.microsoft.com/office/drawing/2014/main" id="{090BA7A3-E4B5-D9DE-046C-1AEC2C72B391}"/>
                  </a:ext>
                </a:extLst>
              </p:cNvPr>
              <p:cNvPicPr/>
              <p:nvPr/>
            </p:nvPicPr>
            <p:blipFill>
              <a:blip r:embed="rId145"/>
              <a:stretch>
                <a:fillRect/>
              </a:stretch>
            </p:blipFill>
            <p:spPr>
              <a:xfrm>
                <a:off x="3332040" y="1183180"/>
                <a:ext cx="170172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9" name="Ink 108">
                <a:extLst>
                  <a:ext uri="{FF2B5EF4-FFF2-40B4-BE49-F238E27FC236}">
                    <a16:creationId xmlns:a16="http://schemas.microsoft.com/office/drawing/2014/main" id="{68EACC1E-E40E-1233-4878-3C586242A336}"/>
                  </a:ext>
                </a:extLst>
              </p14:cNvPr>
              <p14:cNvContentPartPr/>
              <p14:nvPr/>
            </p14:nvContentPartPr>
            <p14:xfrm>
              <a:off x="2558400" y="1233580"/>
              <a:ext cx="906120" cy="507240"/>
            </p14:xfrm>
          </p:contentPart>
        </mc:Choice>
        <mc:Fallback>
          <p:pic>
            <p:nvPicPr>
              <p:cNvPr id="109" name="Ink 108">
                <a:extLst>
                  <a:ext uri="{FF2B5EF4-FFF2-40B4-BE49-F238E27FC236}">
                    <a16:creationId xmlns:a16="http://schemas.microsoft.com/office/drawing/2014/main" id="{68EACC1E-E40E-1233-4878-3C586242A336}"/>
                  </a:ext>
                </a:extLst>
              </p:cNvPr>
              <p:cNvPicPr/>
              <p:nvPr/>
            </p:nvPicPr>
            <p:blipFill>
              <a:blip r:embed="rId147"/>
              <a:stretch>
                <a:fillRect/>
              </a:stretch>
            </p:blipFill>
            <p:spPr>
              <a:xfrm>
                <a:off x="2540760" y="1215940"/>
                <a:ext cx="94176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0" name="Ink 109">
                <a:extLst>
                  <a:ext uri="{FF2B5EF4-FFF2-40B4-BE49-F238E27FC236}">
                    <a16:creationId xmlns:a16="http://schemas.microsoft.com/office/drawing/2014/main" id="{7861DF2E-97B0-042C-7EEE-2621804AA499}"/>
                  </a:ext>
                </a:extLst>
              </p14:cNvPr>
              <p14:cNvContentPartPr/>
              <p14:nvPr/>
            </p14:nvContentPartPr>
            <p14:xfrm>
              <a:off x="369960" y="1288300"/>
              <a:ext cx="636480" cy="604080"/>
            </p14:xfrm>
          </p:contentPart>
        </mc:Choice>
        <mc:Fallback>
          <p:pic>
            <p:nvPicPr>
              <p:cNvPr id="110" name="Ink 109">
                <a:extLst>
                  <a:ext uri="{FF2B5EF4-FFF2-40B4-BE49-F238E27FC236}">
                    <a16:creationId xmlns:a16="http://schemas.microsoft.com/office/drawing/2014/main" id="{7861DF2E-97B0-042C-7EEE-2621804AA499}"/>
                  </a:ext>
                </a:extLst>
              </p:cNvPr>
              <p:cNvPicPr/>
              <p:nvPr/>
            </p:nvPicPr>
            <p:blipFill>
              <a:blip r:embed="rId149"/>
              <a:stretch>
                <a:fillRect/>
              </a:stretch>
            </p:blipFill>
            <p:spPr>
              <a:xfrm>
                <a:off x="351960" y="1270660"/>
                <a:ext cx="67212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1" name="Ink 110">
                <a:extLst>
                  <a:ext uri="{FF2B5EF4-FFF2-40B4-BE49-F238E27FC236}">
                    <a16:creationId xmlns:a16="http://schemas.microsoft.com/office/drawing/2014/main" id="{69FACA78-0633-C523-8CEA-C857A31CD63D}"/>
                  </a:ext>
                </a:extLst>
              </p14:cNvPr>
              <p14:cNvContentPartPr/>
              <p14:nvPr/>
            </p14:nvContentPartPr>
            <p14:xfrm>
              <a:off x="6668160" y="1677820"/>
              <a:ext cx="2597040" cy="646920"/>
            </p14:xfrm>
          </p:contentPart>
        </mc:Choice>
        <mc:Fallback>
          <p:pic>
            <p:nvPicPr>
              <p:cNvPr id="111" name="Ink 110">
                <a:extLst>
                  <a:ext uri="{FF2B5EF4-FFF2-40B4-BE49-F238E27FC236}">
                    <a16:creationId xmlns:a16="http://schemas.microsoft.com/office/drawing/2014/main" id="{69FACA78-0633-C523-8CEA-C857A31CD63D}"/>
                  </a:ext>
                </a:extLst>
              </p:cNvPr>
              <p:cNvPicPr/>
              <p:nvPr/>
            </p:nvPicPr>
            <p:blipFill>
              <a:blip r:embed="rId151"/>
              <a:stretch>
                <a:fillRect/>
              </a:stretch>
            </p:blipFill>
            <p:spPr>
              <a:xfrm>
                <a:off x="6650520" y="1659820"/>
                <a:ext cx="2632680" cy="682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2" name="Ink 111">
                <a:extLst>
                  <a:ext uri="{FF2B5EF4-FFF2-40B4-BE49-F238E27FC236}">
                    <a16:creationId xmlns:a16="http://schemas.microsoft.com/office/drawing/2014/main" id="{7A867DDA-852C-8BCF-0F07-6D9B7ED84DBE}"/>
                  </a:ext>
                </a:extLst>
              </p14:cNvPr>
              <p14:cNvContentPartPr/>
              <p14:nvPr/>
            </p14:nvContentPartPr>
            <p14:xfrm>
              <a:off x="6673200" y="1785100"/>
              <a:ext cx="826920" cy="474840"/>
            </p14:xfrm>
          </p:contentPart>
        </mc:Choice>
        <mc:Fallback>
          <p:pic>
            <p:nvPicPr>
              <p:cNvPr id="112" name="Ink 111">
                <a:extLst>
                  <a:ext uri="{FF2B5EF4-FFF2-40B4-BE49-F238E27FC236}">
                    <a16:creationId xmlns:a16="http://schemas.microsoft.com/office/drawing/2014/main" id="{7A867DDA-852C-8BCF-0F07-6D9B7ED84DBE}"/>
                  </a:ext>
                </a:extLst>
              </p:cNvPr>
              <p:cNvPicPr/>
              <p:nvPr/>
            </p:nvPicPr>
            <p:blipFill>
              <a:blip r:embed="rId153"/>
              <a:stretch>
                <a:fillRect/>
              </a:stretch>
            </p:blipFill>
            <p:spPr>
              <a:xfrm>
                <a:off x="6655200" y="1767460"/>
                <a:ext cx="86256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3" name="Ink 112">
                <a:extLst>
                  <a:ext uri="{FF2B5EF4-FFF2-40B4-BE49-F238E27FC236}">
                    <a16:creationId xmlns:a16="http://schemas.microsoft.com/office/drawing/2014/main" id="{8A171BA8-5D48-042C-D7A4-D97261A17EA3}"/>
                  </a:ext>
                </a:extLst>
              </p14:cNvPr>
              <p14:cNvContentPartPr/>
              <p14:nvPr/>
            </p14:nvContentPartPr>
            <p14:xfrm>
              <a:off x="6597240" y="2271820"/>
              <a:ext cx="1119240" cy="453240"/>
            </p14:xfrm>
          </p:contentPart>
        </mc:Choice>
        <mc:Fallback>
          <p:pic>
            <p:nvPicPr>
              <p:cNvPr id="113" name="Ink 112">
                <a:extLst>
                  <a:ext uri="{FF2B5EF4-FFF2-40B4-BE49-F238E27FC236}">
                    <a16:creationId xmlns:a16="http://schemas.microsoft.com/office/drawing/2014/main" id="{8A171BA8-5D48-042C-D7A4-D97261A17EA3}"/>
                  </a:ext>
                </a:extLst>
              </p:cNvPr>
              <p:cNvPicPr/>
              <p:nvPr/>
            </p:nvPicPr>
            <p:blipFill>
              <a:blip r:embed="rId155"/>
              <a:stretch>
                <a:fillRect/>
              </a:stretch>
            </p:blipFill>
            <p:spPr>
              <a:xfrm>
                <a:off x="6579240" y="2254180"/>
                <a:ext cx="115488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Ink 116">
                <a:extLst>
                  <a:ext uri="{FF2B5EF4-FFF2-40B4-BE49-F238E27FC236}">
                    <a16:creationId xmlns:a16="http://schemas.microsoft.com/office/drawing/2014/main" id="{5BFCCD9B-F774-BAD5-7E01-887C3419D52F}"/>
                  </a:ext>
                </a:extLst>
              </p14:cNvPr>
              <p14:cNvContentPartPr/>
              <p14:nvPr/>
            </p14:nvContentPartPr>
            <p14:xfrm>
              <a:off x="482640" y="2237260"/>
              <a:ext cx="782640" cy="538920"/>
            </p14:xfrm>
          </p:contentPart>
        </mc:Choice>
        <mc:Fallback>
          <p:pic>
            <p:nvPicPr>
              <p:cNvPr id="117" name="Ink 116">
                <a:extLst>
                  <a:ext uri="{FF2B5EF4-FFF2-40B4-BE49-F238E27FC236}">
                    <a16:creationId xmlns:a16="http://schemas.microsoft.com/office/drawing/2014/main" id="{5BFCCD9B-F774-BAD5-7E01-887C3419D52F}"/>
                  </a:ext>
                </a:extLst>
              </p:cNvPr>
              <p:cNvPicPr/>
              <p:nvPr/>
            </p:nvPicPr>
            <p:blipFill>
              <a:blip r:embed="rId157"/>
              <a:stretch>
                <a:fillRect/>
              </a:stretch>
            </p:blipFill>
            <p:spPr>
              <a:xfrm>
                <a:off x="464640" y="2219620"/>
                <a:ext cx="818280" cy="574560"/>
              </a:xfrm>
              <a:prstGeom prst="rect">
                <a:avLst/>
              </a:prstGeom>
            </p:spPr>
          </p:pic>
        </mc:Fallback>
      </mc:AlternateContent>
      <p:grpSp>
        <p:nvGrpSpPr>
          <p:cNvPr id="119" name="Group 118">
            <a:extLst>
              <a:ext uri="{FF2B5EF4-FFF2-40B4-BE49-F238E27FC236}">
                <a16:creationId xmlns:a16="http://schemas.microsoft.com/office/drawing/2014/main" id="{EDFF7358-9764-42A5-FF92-872FFF5B3309}"/>
              </a:ext>
            </a:extLst>
          </p:cNvPr>
          <p:cNvGrpSpPr/>
          <p:nvPr/>
        </p:nvGrpSpPr>
        <p:grpSpPr>
          <a:xfrm>
            <a:off x="4454880" y="2677540"/>
            <a:ext cx="3439800" cy="709200"/>
            <a:chOff x="4454880" y="2677540"/>
            <a:chExt cx="3439800" cy="709200"/>
          </a:xfrm>
        </p:grpSpPr>
        <mc:AlternateContent xmlns:mc="http://schemas.openxmlformats.org/markup-compatibility/2006">
          <mc:Choice xmlns:p14="http://schemas.microsoft.com/office/powerpoint/2010/main" Requires="p14">
            <p:contentPart p14:bwMode="auto" r:id="rId158">
              <p14:nvContentPartPr>
                <p14:cNvPr id="114" name="Ink 113">
                  <a:extLst>
                    <a:ext uri="{FF2B5EF4-FFF2-40B4-BE49-F238E27FC236}">
                      <a16:creationId xmlns:a16="http://schemas.microsoft.com/office/drawing/2014/main" id="{D992DE2C-DAE1-EE78-D442-9987474E7085}"/>
                    </a:ext>
                  </a:extLst>
                </p14:cNvPr>
                <p14:cNvContentPartPr/>
                <p14:nvPr/>
              </p14:nvContentPartPr>
              <p14:xfrm>
                <a:off x="5307000" y="3171460"/>
                <a:ext cx="9720" cy="10440"/>
              </p14:xfrm>
            </p:contentPart>
          </mc:Choice>
          <mc:Fallback>
            <p:pic>
              <p:nvPicPr>
                <p:cNvPr id="114" name="Ink 113">
                  <a:extLst>
                    <a:ext uri="{FF2B5EF4-FFF2-40B4-BE49-F238E27FC236}">
                      <a16:creationId xmlns:a16="http://schemas.microsoft.com/office/drawing/2014/main" id="{D992DE2C-DAE1-EE78-D442-9987474E7085}"/>
                    </a:ext>
                  </a:extLst>
                </p:cNvPr>
                <p:cNvPicPr/>
                <p:nvPr/>
              </p:nvPicPr>
              <p:blipFill>
                <a:blip r:embed="rId159"/>
                <a:stretch>
                  <a:fillRect/>
                </a:stretch>
              </p:blipFill>
              <p:spPr>
                <a:xfrm>
                  <a:off x="5289000" y="3153820"/>
                  <a:ext cx="45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5" name="Ink 114">
                  <a:extLst>
                    <a:ext uri="{FF2B5EF4-FFF2-40B4-BE49-F238E27FC236}">
                      <a16:creationId xmlns:a16="http://schemas.microsoft.com/office/drawing/2014/main" id="{11FEF7AB-AFC2-20FC-B20B-82513C70B061}"/>
                    </a:ext>
                  </a:extLst>
                </p14:cNvPr>
                <p14:cNvContentPartPr/>
                <p14:nvPr/>
              </p14:nvContentPartPr>
              <p14:xfrm>
                <a:off x="4454880" y="2677540"/>
                <a:ext cx="892080" cy="560520"/>
              </p14:xfrm>
            </p:contentPart>
          </mc:Choice>
          <mc:Fallback>
            <p:pic>
              <p:nvPicPr>
                <p:cNvPr id="115" name="Ink 114">
                  <a:extLst>
                    <a:ext uri="{FF2B5EF4-FFF2-40B4-BE49-F238E27FC236}">
                      <a16:creationId xmlns:a16="http://schemas.microsoft.com/office/drawing/2014/main" id="{11FEF7AB-AFC2-20FC-B20B-82513C70B061}"/>
                    </a:ext>
                  </a:extLst>
                </p:cNvPr>
                <p:cNvPicPr/>
                <p:nvPr/>
              </p:nvPicPr>
              <p:blipFill>
                <a:blip r:embed="rId161"/>
                <a:stretch>
                  <a:fillRect/>
                </a:stretch>
              </p:blipFill>
              <p:spPr>
                <a:xfrm>
                  <a:off x="4436880" y="2659540"/>
                  <a:ext cx="92772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8" name="Ink 117">
                  <a:extLst>
                    <a:ext uri="{FF2B5EF4-FFF2-40B4-BE49-F238E27FC236}">
                      <a16:creationId xmlns:a16="http://schemas.microsoft.com/office/drawing/2014/main" id="{9C6BF064-DB30-0503-3680-EE7C563228B4}"/>
                    </a:ext>
                  </a:extLst>
                </p14:cNvPr>
                <p14:cNvContentPartPr/>
                <p14:nvPr/>
              </p14:nvContentPartPr>
              <p14:xfrm>
                <a:off x="5235720" y="2729380"/>
                <a:ext cx="2658960" cy="657360"/>
              </p14:xfrm>
            </p:contentPart>
          </mc:Choice>
          <mc:Fallback>
            <p:pic>
              <p:nvPicPr>
                <p:cNvPr id="118" name="Ink 117">
                  <a:extLst>
                    <a:ext uri="{FF2B5EF4-FFF2-40B4-BE49-F238E27FC236}">
                      <a16:creationId xmlns:a16="http://schemas.microsoft.com/office/drawing/2014/main" id="{9C6BF064-DB30-0503-3680-EE7C563228B4}"/>
                    </a:ext>
                  </a:extLst>
                </p:cNvPr>
                <p:cNvPicPr/>
                <p:nvPr/>
              </p:nvPicPr>
              <p:blipFill>
                <a:blip r:embed="rId163"/>
                <a:stretch>
                  <a:fillRect/>
                </a:stretch>
              </p:blipFill>
              <p:spPr>
                <a:xfrm>
                  <a:off x="5218080" y="2711740"/>
                  <a:ext cx="2694600" cy="69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39" name="Ink 138">
                <a:extLst>
                  <a:ext uri="{FF2B5EF4-FFF2-40B4-BE49-F238E27FC236}">
                    <a16:creationId xmlns:a16="http://schemas.microsoft.com/office/drawing/2014/main" id="{928927B4-740A-9F1D-98FE-49A1BDECA582}"/>
                  </a:ext>
                </a:extLst>
              </p14:cNvPr>
              <p14:cNvContentPartPr/>
              <p14:nvPr/>
            </p14:nvContentPartPr>
            <p14:xfrm>
              <a:off x="8504520" y="4629820"/>
              <a:ext cx="722880" cy="43200"/>
            </p14:xfrm>
          </p:contentPart>
        </mc:Choice>
        <mc:Fallback>
          <p:pic>
            <p:nvPicPr>
              <p:cNvPr id="139" name="Ink 138">
                <a:extLst>
                  <a:ext uri="{FF2B5EF4-FFF2-40B4-BE49-F238E27FC236}">
                    <a16:creationId xmlns:a16="http://schemas.microsoft.com/office/drawing/2014/main" id="{928927B4-740A-9F1D-98FE-49A1BDECA582}"/>
                  </a:ext>
                </a:extLst>
              </p:cNvPr>
              <p:cNvPicPr/>
              <p:nvPr/>
            </p:nvPicPr>
            <p:blipFill>
              <a:blip r:embed="rId165"/>
              <a:stretch>
                <a:fillRect/>
              </a:stretch>
            </p:blipFill>
            <p:spPr>
              <a:xfrm>
                <a:off x="8486880" y="4611820"/>
                <a:ext cx="758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0" name="Ink 139">
                <a:extLst>
                  <a:ext uri="{FF2B5EF4-FFF2-40B4-BE49-F238E27FC236}">
                    <a16:creationId xmlns:a16="http://schemas.microsoft.com/office/drawing/2014/main" id="{7A8047B9-3437-27D8-A9A5-3E1A72377EE1}"/>
                  </a:ext>
                </a:extLst>
              </p14:cNvPr>
              <p14:cNvContentPartPr/>
              <p14:nvPr/>
            </p14:nvContentPartPr>
            <p14:xfrm>
              <a:off x="1437360" y="3566020"/>
              <a:ext cx="51120" cy="39960"/>
            </p14:xfrm>
          </p:contentPart>
        </mc:Choice>
        <mc:Fallback>
          <p:pic>
            <p:nvPicPr>
              <p:cNvPr id="140" name="Ink 139">
                <a:extLst>
                  <a:ext uri="{FF2B5EF4-FFF2-40B4-BE49-F238E27FC236}">
                    <a16:creationId xmlns:a16="http://schemas.microsoft.com/office/drawing/2014/main" id="{7A8047B9-3437-27D8-A9A5-3E1A72377EE1}"/>
                  </a:ext>
                </a:extLst>
              </p:cNvPr>
              <p:cNvPicPr/>
              <p:nvPr/>
            </p:nvPicPr>
            <p:blipFill>
              <a:blip r:embed="rId167"/>
              <a:stretch>
                <a:fillRect/>
              </a:stretch>
            </p:blipFill>
            <p:spPr>
              <a:xfrm>
                <a:off x="1419720" y="3548020"/>
                <a:ext cx="86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1" name="Ink 140">
                <a:extLst>
                  <a:ext uri="{FF2B5EF4-FFF2-40B4-BE49-F238E27FC236}">
                    <a16:creationId xmlns:a16="http://schemas.microsoft.com/office/drawing/2014/main" id="{AF0B50D6-44A8-E5E9-E2E2-97E2C1E47EEB}"/>
                  </a:ext>
                </a:extLst>
              </p14:cNvPr>
              <p14:cNvContentPartPr/>
              <p14:nvPr/>
            </p14:nvContentPartPr>
            <p14:xfrm>
              <a:off x="1127040" y="3629740"/>
              <a:ext cx="2320560" cy="196560"/>
            </p14:xfrm>
          </p:contentPart>
        </mc:Choice>
        <mc:Fallback>
          <p:pic>
            <p:nvPicPr>
              <p:cNvPr id="141" name="Ink 140">
                <a:extLst>
                  <a:ext uri="{FF2B5EF4-FFF2-40B4-BE49-F238E27FC236}">
                    <a16:creationId xmlns:a16="http://schemas.microsoft.com/office/drawing/2014/main" id="{AF0B50D6-44A8-E5E9-E2E2-97E2C1E47EEB}"/>
                  </a:ext>
                </a:extLst>
              </p:cNvPr>
              <p:cNvPicPr/>
              <p:nvPr/>
            </p:nvPicPr>
            <p:blipFill>
              <a:blip r:embed="rId169"/>
              <a:stretch>
                <a:fillRect/>
              </a:stretch>
            </p:blipFill>
            <p:spPr>
              <a:xfrm>
                <a:off x="1109040" y="3611740"/>
                <a:ext cx="23562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4" name="Ink 123">
                <a:extLst>
                  <a:ext uri="{FF2B5EF4-FFF2-40B4-BE49-F238E27FC236}">
                    <a16:creationId xmlns:a16="http://schemas.microsoft.com/office/drawing/2014/main" id="{25DDC1F0-732D-AC35-5AB3-A9B359F569BC}"/>
                  </a:ext>
                </a:extLst>
              </p14:cNvPr>
              <p14:cNvContentPartPr/>
              <p14:nvPr/>
            </p14:nvContentPartPr>
            <p14:xfrm>
              <a:off x="8816280" y="4148500"/>
              <a:ext cx="410400" cy="98280"/>
            </p14:xfrm>
          </p:contentPart>
        </mc:Choice>
        <mc:Fallback>
          <p:pic>
            <p:nvPicPr>
              <p:cNvPr id="124" name="Ink 123">
                <a:extLst>
                  <a:ext uri="{FF2B5EF4-FFF2-40B4-BE49-F238E27FC236}">
                    <a16:creationId xmlns:a16="http://schemas.microsoft.com/office/drawing/2014/main" id="{25DDC1F0-732D-AC35-5AB3-A9B359F569BC}"/>
                  </a:ext>
                </a:extLst>
              </p:cNvPr>
              <p:cNvPicPr/>
              <p:nvPr/>
            </p:nvPicPr>
            <p:blipFill>
              <a:blip r:embed="rId171"/>
              <a:stretch>
                <a:fillRect/>
              </a:stretch>
            </p:blipFill>
            <p:spPr>
              <a:xfrm>
                <a:off x="8798640" y="4130860"/>
                <a:ext cx="446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5" name="Ink 124">
                <a:extLst>
                  <a:ext uri="{FF2B5EF4-FFF2-40B4-BE49-F238E27FC236}">
                    <a16:creationId xmlns:a16="http://schemas.microsoft.com/office/drawing/2014/main" id="{670D5D25-FFAA-B271-7DB0-DD764EDC1ECC}"/>
                  </a:ext>
                </a:extLst>
              </p14:cNvPr>
              <p14:cNvContentPartPr/>
              <p14:nvPr/>
            </p14:nvContentPartPr>
            <p14:xfrm>
              <a:off x="7834200" y="4159300"/>
              <a:ext cx="655920" cy="37800"/>
            </p14:xfrm>
          </p:contentPart>
        </mc:Choice>
        <mc:Fallback>
          <p:pic>
            <p:nvPicPr>
              <p:cNvPr id="125" name="Ink 124">
                <a:extLst>
                  <a:ext uri="{FF2B5EF4-FFF2-40B4-BE49-F238E27FC236}">
                    <a16:creationId xmlns:a16="http://schemas.microsoft.com/office/drawing/2014/main" id="{670D5D25-FFAA-B271-7DB0-DD764EDC1ECC}"/>
                  </a:ext>
                </a:extLst>
              </p:cNvPr>
              <p:cNvPicPr/>
              <p:nvPr/>
            </p:nvPicPr>
            <p:blipFill>
              <a:blip r:embed="rId173"/>
              <a:stretch>
                <a:fillRect/>
              </a:stretch>
            </p:blipFill>
            <p:spPr>
              <a:xfrm>
                <a:off x="7816560" y="4141300"/>
                <a:ext cx="691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6" name="Ink 125">
                <a:extLst>
                  <a:ext uri="{FF2B5EF4-FFF2-40B4-BE49-F238E27FC236}">
                    <a16:creationId xmlns:a16="http://schemas.microsoft.com/office/drawing/2014/main" id="{A6DA3389-5F4B-E22D-694D-B6DECA88E5E8}"/>
                  </a:ext>
                </a:extLst>
              </p14:cNvPr>
              <p14:cNvContentPartPr/>
              <p14:nvPr/>
            </p14:nvContentPartPr>
            <p14:xfrm>
              <a:off x="7165680" y="4169020"/>
              <a:ext cx="415080" cy="53280"/>
            </p14:xfrm>
          </p:contentPart>
        </mc:Choice>
        <mc:Fallback>
          <p:pic>
            <p:nvPicPr>
              <p:cNvPr id="126" name="Ink 125">
                <a:extLst>
                  <a:ext uri="{FF2B5EF4-FFF2-40B4-BE49-F238E27FC236}">
                    <a16:creationId xmlns:a16="http://schemas.microsoft.com/office/drawing/2014/main" id="{A6DA3389-5F4B-E22D-694D-B6DECA88E5E8}"/>
                  </a:ext>
                </a:extLst>
              </p:cNvPr>
              <p:cNvPicPr/>
              <p:nvPr/>
            </p:nvPicPr>
            <p:blipFill>
              <a:blip r:embed="rId175"/>
              <a:stretch>
                <a:fillRect/>
              </a:stretch>
            </p:blipFill>
            <p:spPr>
              <a:xfrm>
                <a:off x="7148040" y="4151380"/>
                <a:ext cx="450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7" name="Ink 126">
                <a:extLst>
                  <a:ext uri="{FF2B5EF4-FFF2-40B4-BE49-F238E27FC236}">
                    <a16:creationId xmlns:a16="http://schemas.microsoft.com/office/drawing/2014/main" id="{E5A6D3E6-1C66-623F-3B95-62E1EA10FCC4}"/>
                  </a:ext>
                </a:extLst>
              </p14:cNvPr>
              <p14:cNvContentPartPr/>
              <p14:nvPr/>
            </p14:nvContentPartPr>
            <p14:xfrm>
              <a:off x="6545400" y="4174060"/>
              <a:ext cx="446400" cy="52920"/>
            </p14:xfrm>
          </p:contentPart>
        </mc:Choice>
        <mc:Fallback>
          <p:pic>
            <p:nvPicPr>
              <p:cNvPr id="127" name="Ink 126">
                <a:extLst>
                  <a:ext uri="{FF2B5EF4-FFF2-40B4-BE49-F238E27FC236}">
                    <a16:creationId xmlns:a16="http://schemas.microsoft.com/office/drawing/2014/main" id="{E5A6D3E6-1C66-623F-3B95-62E1EA10FCC4}"/>
                  </a:ext>
                </a:extLst>
              </p:cNvPr>
              <p:cNvPicPr/>
              <p:nvPr/>
            </p:nvPicPr>
            <p:blipFill>
              <a:blip r:embed="rId177"/>
              <a:stretch>
                <a:fillRect/>
              </a:stretch>
            </p:blipFill>
            <p:spPr>
              <a:xfrm>
                <a:off x="6527760" y="4156420"/>
                <a:ext cx="482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9" name="Ink 128">
                <a:extLst>
                  <a:ext uri="{FF2B5EF4-FFF2-40B4-BE49-F238E27FC236}">
                    <a16:creationId xmlns:a16="http://schemas.microsoft.com/office/drawing/2014/main" id="{C349D018-3CD5-169F-5ABC-53C581B39349}"/>
                  </a:ext>
                </a:extLst>
              </p14:cNvPr>
              <p14:cNvContentPartPr/>
              <p14:nvPr/>
            </p14:nvContentPartPr>
            <p14:xfrm>
              <a:off x="5349120" y="4178380"/>
              <a:ext cx="932400" cy="77400"/>
            </p14:xfrm>
          </p:contentPart>
        </mc:Choice>
        <mc:Fallback>
          <p:pic>
            <p:nvPicPr>
              <p:cNvPr id="129" name="Ink 128">
                <a:extLst>
                  <a:ext uri="{FF2B5EF4-FFF2-40B4-BE49-F238E27FC236}">
                    <a16:creationId xmlns:a16="http://schemas.microsoft.com/office/drawing/2014/main" id="{C349D018-3CD5-169F-5ABC-53C581B39349}"/>
                  </a:ext>
                </a:extLst>
              </p:cNvPr>
              <p:cNvPicPr/>
              <p:nvPr/>
            </p:nvPicPr>
            <p:blipFill>
              <a:blip r:embed="rId179"/>
              <a:stretch>
                <a:fillRect/>
              </a:stretch>
            </p:blipFill>
            <p:spPr>
              <a:xfrm>
                <a:off x="5331120" y="4160380"/>
                <a:ext cx="968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0" name="Ink 129">
                <a:extLst>
                  <a:ext uri="{FF2B5EF4-FFF2-40B4-BE49-F238E27FC236}">
                    <a16:creationId xmlns:a16="http://schemas.microsoft.com/office/drawing/2014/main" id="{C6B02297-53F3-8FA5-D847-526E811CF9CB}"/>
                  </a:ext>
                </a:extLst>
              </p14:cNvPr>
              <p14:cNvContentPartPr/>
              <p14:nvPr/>
            </p14:nvContentPartPr>
            <p14:xfrm>
              <a:off x="4615800" y="4151740"/>
              <a:ext cx="619200" cy="41040"/>
            </p14:xfrm>
          </p:contentPart>
        </mc:Choice>
        <mc:Fallback>
          <p:pic>
            <p:nvPicPr>
              <p:cNvPr id="130" name="Ink 129">
                <a:extLst>
                  <a:ext uri="{FF2B5EF4-FFF2-40B4-BE49-F238E27FC236}">
                    <a16:creationId xmlns:a16="http://schemas.microsoft.com/office/drawing/2014/main" id="{C6B02297-53F3-8FA5-D847-526E811CF9CB}"/>
                  </a:ext>
                </a:extLst>
              </p:cNvPr>
              <p:cNvPicPr/>
              <p:nvPr/>
            </p:nvPicPr>
            <p:blipFill>
              <a:blip r:embed="rId181"/>
              <a:stretch>
                <a:fillRect/>
              </a:stretch>
            </p:blipFill>
            <p:spPr>
              <a:xfrm>
                <a:off x="4598160" y="4134100"/>
                <a:ext cx="654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1" name="Ink 130">
                <a:extLst>
                  <a:ext uri="{FF2B5EF4-FFF2-40B4-BE49-F238E27FC236}">
                    <a16:creationId xmlns:a16="http://schemas.microsoft.com/office/drawing/2014/main" id="{1FB38774-ACCE-1E91-FE14-6E04E6D84817}"/>
                  </a:ext>
                </a:extLst>
              </p14:cNvPr>
              <p14:cNvContentPartPr/>
              <p14:nvPr/>
            </p14:nvContentPartPr>
            <p14:xfrm>
              <a:off x="4062840" y="4115020"/>
              <a:ext cx="456480" cy="42480"/>
            </p14:xfrm>
          </p:contentPart>
        </mc:Choice>
        <mc:Fallback>
          <p:pic>
            <p:nvPicPr>
              <p:cNvPr id="131" name="Ink 130">
                <a:extLst>
                  <a:ext uri="{FF2B5EF4-FFF2-40B4-BE49-F238E27FC236}">
                    <a16:creationId xmlns:a16="http://schemas.microsoft.com/office/drawing/2014/main" id="{1FB38774-ACCE-1E91-FE14-6E04E6D84817}"/>
                  </a:ext>
                </a:extLst>
              </p:cNvPr>
              <p:cNvPicPr/>
              <p:nvPr/>
            </p:nvPicPr>
            <p:blipFill>
              <a:blip r:embed="rId183"/>
              <a:stretch>
                <a:fillRect/>
              </a:stretch>
            </p:blipFill>
            <p:spPr>
              <a:xfrm>
                <a:off x="4045200" y="4097380"/>
                <a:ext cx="492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2" name="Ink 131">
                <a:extLst>
                  <a:ext uri="{FF2B5EF4-FFF2-40B4-BE49-F238E27FC236}">
                    <a16:creationId xmlns:a16="http://schemas.microsoft.com/office/drawing/2014/main" id="{11084FA0-BF6D-083A-A69C-02021737AE48}"/>
                  </a:ext>
                </a:extLst>
              </p14:cNvPr>
              <p14:cNvContentPartPr/>
              <p14:nvPr/>
            </p14:nvContentPartPr>
            <p14:xfrm>
              <a:off x="3446160" y="4129420"/>
              <a:ext cx="554040" cy="60120"/>
            </p14:xfrm>
          </p:contentPart>
        </mc:Choice>
        <mc:Fallback>
          <p:pic>
            <p:nvPicPr>
              <p:cNvPr id="132" name="Ink 131">
                <a:extLst>
                  <a:ext uri="{FF2B5EF4-FFF2-40B4-BE49-F238E27FC236}">
                    <a16:creationId xmlns:a16="http://schemas.microsoft.com/office/drawing/2014/main" id="{11084FA0-BF6D-083A-A69C-02021737AE48}"/>
                  </a:ext>
                </a:extLst>
              </p:cNvPr>
              <p:cNvPicPr/>
              <p:nvPr/>
            </p:nvPicPr>
            <p:blipFill>
              <a:blip r:embed="rId185"/>
              <a:stretch>
                <a:fillRect/>
              </a:stretch>
            </p:blipFill>
            <p:spPr>
              <a:xfrm>
                <a:off x="3428160" y="4111420"/>
                <a:ext cx="589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4" name="Ink 133">
                <a:extLst>
                  <a:ext uri="{FF2B5EF4-FFF2-40B4-BE49-F238E27FC236}">
                    <a16:creationId xmlns:a16="http://schemas.microsoft.com/office/drawing/2014/main" id="{2AEFD844-E509-ECDE-0605-BF637A53FFF9}"/>
                  </a:ext>
                </a:extLst>
              </p14:cNvPr>
              <p14:cNvContentPartPr/>
              <p14:nvPr/>
            </p14:nvContentPartPr>
            <p14:xfrm>
              <a:off x="2844960" y="4107820"/>
              <a:ext cx="581760" cy="85680"/>
            </p14:xfrm>
          </p:contentPart>
        </mc:Choice>
        <mc:Fallback>
          <p:pic>
            <p:nvPicPr>
              <p:cNvPr id="134" name="Ink 133">
                <a:extLst>
                  <a:ext uri="{FF2B5EF4-FFF2-40B4-BE49-F238E27FC236}">
                    <a16:creationId xmlns:a16="http://schemas.microsoft.com/office/drawing/2014/main" id="{2AEFD844-E509-ECDE-0605-BF637A53FFF9}"/>
                  </a:ext>
                </a:extLst>
              </p:cNvPr>
              <p:cNvPicPr/>
              <p:nvPr/>
            </p:nvPicPr>
            <p:blipFill>
              <a:blip r:embed="rId187"/>
              <a:stretch>
                <a:fillRect/>
              </a:stretch>
            </p:blipFill>
            <p:spPr>
              <a:xfrm>
                <a:off x="2827320" y="4090180"/>
                <a:ext cx="617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5" name="Ink 134">
                <a:extLst>
                  <a:ext uri="{FF2B5EF4-FFF2-40B4-BE49-F238E27FC236}">
                    <a16:creationId xmlns:a16="http://schemas.microsoft.com/office/drawing/2014/main" id="{08CEA706-2908-537E-8C46-1A167DDF5B6F}"/>
                  </a:ext>
                </a:extLst>
              </p14:cNvPr>
              <p14:cNvContentPartPr/>
              <p14:nvPr/>
            </p14:nvContentPartPr>
            <p14:xfrm>
              <a:off x="1756680" y="4135180"/>
              <a:ext cx="1059480" cy="116640"/>
            </p14:xfrm>
          </p:contentPart>
        </mc:Choice>
        <mc:Fallback>
          <p:pic>
            <p:nvPicPr>
              <p:cNvPr id="135" name="Ink 134">
                <a:extLst>
                  <a:ext uri="{FF2B5EF4-FFF2-40B4-BE49-F238E27FC236}">
                    <a16:creationId xmlns:a16="http://schemas.microsoft.com/office/drawing/2014/main" id="{08CEA706-2908-537E-8C46-1A167DDF5B6F}"/>
                  </a:ext>
                </a:extLst>
              </p:cNvPr>
              <p:cNvPicPr/>
              <p:nvPr/>
            </p:nvPicPr>
            <p:blipFill>
              <a:blip r:embed="rId189"/>
              <a:stretch>
                <a:fillRect/>
              </a:stretch>
            </p:blipFill>
            <p:spPr>
              <a:xfrm>
                <a:off x="1739040" y="4117180"/>
                <a:ext cx="1095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Ink 136">
                <a:extLst>
                  <a:ext uri="{FF2B5EF4-FFF2-40B4-BE49-F238E27FC236}">
                    <a16:creationId xmlns:a16="http://schemas.microsoft.com/office/drawing/2014/main" id="{5BF2FE7C-5940-8649-8500-58EFF8E813BF}"/>
                  </a:ext>
                </a:extLst>
              </p14:cNvPr>
              <p14:cNvContentPartPr/>
              <p14:nvPr/>
            </p14:nvContentPartPr>
            <p14:xfrm>
              <a:off x="675600" y="4155340"/>
              <a:ext cx="1060560" cy="69480"/>
            </p14:xfrm>
          </p:contentPart>
        </mc:Choice>
        <mc:Fallback>
          <p:pic>
            <p:nvPicPr>
              <p:cNvPr id="137" name="Ink 136">
                <a:extLst>
                  <a:ext uri="{FF2B5EF4-FFF2-40B4-BE49-F238E27FC236}">
                    <a16:creationId xmlns:a16="http://schemas.microsoft.com/office/drawing/2014/main" id="{5BF2FE7C-5940-8649-8500-58EFF8E813BF}"/>
                  </a:ext>
                </a:extLst>
              </p:cNvPr>
              <p:cNvPicPr/>
              <p:nvPr/>
            </p:nvPicPr>
            <p:blipFill>
              <a:blip r:embed="rId191"/>
              <a:stretch>
                <a:fillRect/>
              </a:stretch>
            </p:blipFill>
            <p:spPr>
              <a:xfrm>
                <a:off x="657960" y="4137700"/>
                <a:ext cx="1096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4" name="Ink 143">
                <a:extLst>
                  <a:ext uri="{FF2B5EF4-FFF2-40B4-BE49-F238E27FC236}">
                    <a16:creationId xmlns:a16="http://schemas.microsoft.com/office/drawing/2014/main" id="{77C19B09-646A-CC4B-1575-85366B3809A5}"/>
                  </a:ext>
                </a:extLst>
              </p14:cNvPr>
              <p14:cNvContentPartPr/>
              <p14:nvPr/>
            </p14:nvContentPartPr>
            <p14:xfrm>
              <a:off x="7291320" y="4104580"/>
              <a:ext cx="1896120" cy="125640"/>
            </p14:xfrm>
          </p:contentPart>
        </mc:Choice>
        <mc:Fallback>
          <p:pic>
            <p:nvPicPr>
              <p:cNvPr id="144" name="Ink 143">
                <a:extLst>
                  <a:ext uri="{FF2B5EF4-FFF2-40B4-BE49-F238E27FC236}">
                    <a16:creationId xmlns:a16="http://schemas.microsoft.com/office/drawing/2014/main" id="{77C19B09-646A-CC4B-1575-85366B3809A5}"/>
                  </a:ext>
                </a:extLst>
              </p:cNvPr>
              <p:cNvPicPr/>
              <p:nvPr/>
            </p:nvPicPr>
            <p:blipFill>
              <a:blip r:embed="rId193"/>
              <a:stretch>
                <a:fillRect/>
              </a:stretch>
            </p:blipFill>
            <p:spPr>
              <a:xfrm>
                <a:off x="7273320" y="4086580"/>
                <a:ext cx="1931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5" name="Ink 144">
                <a:extLst>
                  <a:ext uri="{FF2B5EF4-FFF2-40B4-BE49-F238E27FC236}">
                    <a16:creationId xmlns:a16="http://schemas.microsoft.com/office/drawing/2014/main" id="{BDDD491F-0E18-88C0-7D2C-E57630C36639}"/>
                  </a:ext>
                </a:extLst>
              </p14:cNvPr>
              <p14:cNvContentPartPr/>
              <p14:nvPr/>
            </p14:nvContentPartPr>
            <p14:xfrm>
              <a:off x="7744200" y="3645940"/>
              <a:ext cx="1586520" cy="572400"/>
            </p14:xfrm>
          </p:contentPart>
        </mc:Choice>
        <mc:Fallback>
          <p:pic>
            <p:nvPicPr>
              <p:cNvPr id="145" name="Ink 144">
                <a:extLst>
                  <a:ext uri="{FF2B5EF4-FFF2-40B4-BE49-F238E27FC236}">
                    <a16:creationId xmlns:a16="http://schemas.microsoft.com/office/drawing/2014/main" id="{BDDD491F-0E18-88C0-7D2C-E57630C36639}"/>
                  </a:ext>
                </a:extLst>
              </p:cNvPr>
              <p:cNvPicPr/>
              <p:nvPr/>
            </p:nvPicPr>
            <p:blipFill>
              <a:blip r:embed="rId195"/>
              <a:stretch>
                <a:fillRect/>
              </a:stretch>
            </p:blipFill>
            <p:spPr>
              <a:xfrm>
                <a:off x="7726200" y="3628300"/>
                <a:ext cx="162216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Ink 146">
                <a:extLst>
                  <a:ext uri="{FF2B5EF4-FFF2-40B4-BE49-F238E27FC236}">
                    <a16:creationId xmlns:a16="http://schemas.microsoft.com/office/drawing/2014/main" id="{769DC6D6-ADF8-2267-2F60-81F58C487968}"/>
                  </a:ext>
                </a:extLst>
              </p14:cNvPr>
              <p14:cNvContentPartPr/>
              <p14:nvPr/>
            </p14:nvContentPartPr>
            <p14:xfrm>
              <a:off x="6470160" y="4118260"/>
              <a:ext cx="1038600" cy="66600"/>
            </p14:xfrm>
          </p:contentPart>
        </mc:Choice>
        <mc:Fallback>
          <p:pic>
            <p:nvPicPr>
              <p:cNvPr id="147" name="Ink 146">
                <a:extLst>
                  <a:ext uri="{FF2B5EF4-FFF2-40B4-BE49-F238E27FC236}">
                    <a16:creationId xmlns:a16="http://schemas.microsoft.com/office/drawing/2014/main" id="{769DC6D6-ADF8-2267-2F60-81F58C487968}"/>
                  </a:ext>
                </a:extLst>
              </p:cNvPr>
              <p:cNvPicPr/>
              <p:nvPr/>
            </p:nvPicPr>
            <p:blipFill>
              <a:blip r:embed="rId197"/>
              <a:stretch>
                <a:fillRect/>
              </a:stretch>
            </p:blipFill>
            <p:spPr>
              <a:xfrm>
                <a:off x="6452160" y="4100260"/>
                <a:ext cx="1074240" cy="102240"/>
              </a:xfrm>
              <a:prstGeom prst="rect">
                <a:avLst/>
              </a:prstGeom>
            </p:spPr>
          </p:pic>
        </mc:Fallback>
      </mc:AlternateContent>
      <p:grpSp>
        <p:nvGrpSpPr>
          <p:cNvPr id="162" name="Group 161">
            <a:extLst>
              <a:ext uri="{FF2B5EF4-FFF2-40B4-BE49-F238E27FC236}">
                <a16:creationId xmlns:a16="http://schemas.microsoft.com/office/drawing/2014/main" id="{1BDEDC08-132B-C5AB-9B50-3589CCCEDB98}"/>
              </a:ext>
            </a:extLst>
          </p:cNvPr>
          <p:cNvGrpSpPr/>
          <p:nvPr/>
        </p:nvGrpSpPr>
        <p:grpSpPr>
          <a:xfrm>
            <a:off x="1196520" y="4594540"/>
            <a:ext cx="6423840" cy="237960"/>
            <a:chOff x="1196520" y="4594540"/>
            <a:chExt cx="6423840" cy="237960"/>
          </a:xfrm>
        </p:grpSpPr>
        <mc:AlternateContent xmlns:mc="http://schemas.openxmlformats.org/markup-compatibility/2006">
          <mc:Choice xmlns:p14="http://schemas.microsoft.com/office/powerpoint/2010/main" Requires="p14">
            <p:contentPart p14:bwMode="auto" r:id="rId198">
              <p14:nvContentPartPr>
                <p14:cNvPr id="149" name="Ink 148">
                  <a:extLst>
                    <a:ext uri="{FF2B5EF4-FFF2-40B4-BE49-F238E27FC236}">
                      <a16:creationId xmlns:a16="http://schemas.microsoft.com/office/drawing/2014/main" id="{912D4AD7-1886-FD2F-5470-5B20E7EDF9A6}"/>
                    </a:ext>
                  </a:extLst>
                </p14:cNvPr>
                <p14:cNvContentPartPr/>
                <p14:nvPr/>
              </p14:nvContentPartPr>
              <p14:xfrm>
                <a:off x="7378800" y="4598140"/>
                <a:ext cx="241560" cy="101160"/>
              </p14:xfrm>
            </p:contentPart>
          </mc:Choice>
          <mc:Fallback>
            <p:pic>
              <p:nvPicPr>
                <p:cNvPr id="149" name="Ink 148">
                  <a:extLst>
                    <a:ext uri="{FF2B5EF4-FFF2-40B4-BE49-F238E27FC236}">
                      <a16:creationId xmlns:a16="http://schemas.microsoft.com/office/drawing/2014/main" id="{912D4AD7-1886-FD2F-5470-5B20E7EDF9A6}"/>
                    </a:ext>
                  </a:extLst>
                </p:cNvPr>
                <p:cNvPicPr/>
                <p:nvPr/>
              </p:nvPicPr>
              <p:blipFill>
                <a:blip r:embed="rId199"/>
                <a:stretch>
                  <a:fillRect/>
                </a:stretch>
              </p:blipFill>
              <p:spPr>
                <a:xfrm>
                  <a:off x="7361160" y="4580140"/>
                  <a:ext cx="277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0" name="Ink 149">
                  <a:extLst>
                    <a:ext uri="{FF2B5EF4-FFF2-40B4-BE49-F238E27FC236}">
                      <a16:creationId xmlns:a16="http://schemas.microsoft.com/office/drawing/2014/main" id="{7DD4EA36-A220-DAEA-55FE-0E2A10B9BB35}"/>
                    </a:ext>
                  </a:extLst>
                </p14:cNvPr>
                <p14:cNvContentPartPr/>
                <p14:nvPr/>
              </p14:nvContentPartPr>
              <p14:xfrm>
                <a:off x="6375120" y="4615420"/>
                <a:ext cx="744840" cy="45000"/>
              </p14:xfrm>
            </p:contentPart>
          </mc:Choice>
          <mc:Fallback>
            <p:pic>
              <p:nvPicPr>
                <p:cNvPr id="150" name="Ink 149">
                  <a:extLst>
                    <a:ext uri="{FF2B5EF4-FFF2-40B4-BE49-F238E27FC236}">
                      <a16:creationId xmlns:a16="http://schemas.microsoft.com/office/drawing/2014/main" id="{7DD4EA36-A220-DAEA-55FE-0E2A10B9BB35}"/>
                    </a:ext>
                  </a:extLst>
                </p:cNvPr>
                <p:cNvPicPr/>
                <p:nvPr/>
              </p:nvPicPr>
              <p:blipFill>
                <a:blip r:embed="rId201"/>
                <a:stretch>
                  <a:fillRect/>
                </a:stretch>
              </p:blipFill>
              <p:spPr>
                <a:xfrm>
                  <a:off x="6357480" y="4597420"/>
                  <a:ext cx="780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2" name="Ink 151">
                  <a:extLst>
                    <a:ext uri="{FF2B5EF4-FFF2-40B4-BE49-F238E27FC236}">
                      <a16:creationId xmlns:a16="http://schemas.microsoft.com/office/drawing/2014/main" id="{F294559C-FD18-001C-0A42-ED28940A467A}"/>
                    </a:ext>
                  </a:extLst>
                </p14:cNvPr>
                <p14:cNvContentPartPr/>
                <p14:nvPr/>
              </p14:nvContentPartPr>
              <p14:xfrm>
                <a:off x="5584200" y="4655020"/>
                <a:ext cx="694080" cy="33480"/>
              </p14:xfrm>
            </p:contentPart>
          </mc:Choice>
          <mc:Fallback>
            <p:pic>
              <p:nvPicPr>
                <p:cNvPr id="152" name="Ink 151">
                  <a:extLst>
                    <a:ext uri="{FF2B5EF4-FFF2-40B4-BE49-F238E27FC236}">
                      <a16:creationId xmlns:a16="http://schemas.microsoft.com/office/drawing/2014/main" id="{F294559C-FD18-001C-0A42-ED28940A467A}"/>
                    </a:ext>
                  </a:extLst>
                </p:cNvPr>
                <p:cNvPicPr/>
                <p:nvPr/>
              </p:nvPicPr>
              <p:blipFill>
                <a:blip r:embed="rId203"/>
                <a:stretch>
                  <a:fillRect/>
                </a:stretch>
              </p:blipFill>
              <p:spPr>
                <a:xfrm>
                  <a:off x="5566200" y="4637020"/>
                  <a:ext cx="729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4" name="Ink 153">
                  <a:extLst>
                    <a:ext uri="{FF2B5EF4-FFF2-40B4-BE49-F238E27FC236}">
                      <a16:creationId xmlns:a16="http://schemas.microsoft.com/office/drawing/2014/main" id="{54168CF7-D716-DE72-9F56-78DFCC471291}"/>
                    </a:ext>
                  </a:extLst>
                </p14:cNvPr>
                <p14:cNvContentPartPr/>
                <p14:nvPr/>
              </p14:nvContentPartPr>
              <p14:xfrm>
                <a:off x="5037000" y="4815580"/>
                <a:ext cx="55080" cy="16920"/>
              </p14:xfrm>
            </p:contentPart>
          </mc:Choice>
          <mc:Fallback>
            <p:pic>
              <p:nvPicPr>
                <p:cNvPr id="154" name="Ink 153">
                  <a:extLst>
                    <a:ext uri="{FF2B5EF4-FFF2-40B4-BE49-F238E27FC236}">
                      <a16:creationId xmlns:a16="http://schemas.microsoft.com/office/drawing/2014/main" id="{54168CF7-D716-DE72-9F56-78DFCC471291}"/>
                    </a:ext>
                  </a:extLst>
                </p:cNvPr>
                <p:cNvPicPr/>
                <p:nvPr/>
              </p:nvPicPr>
              <p:blipFill>
                <a:blip r:embed="rId205"/>
                <a:stretch>
                  <a:fillRect/>
                </a:stretch>
              </p:blipFill>
              <p:spPr>
                <a:xfrm>
                  <a:off x="5019360" y="4797580"/>
                  <a:ext cx="90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5" name="Ink 154">
                  <a:extLst>
                    <a:ext uri="{FF2B5EF4-FFF2-40B4-BE49-F238E27FC236}">
                      <a16:creationId xmlns:a16="http://schemas.microsoft.com/office/drawing/2014/main" id="{387870A2-A882-AC9C-B19A-75415F0AFD83}"/>
                    </a:ext>
                  </a:extLst>
                </p14:cNvPr>
                <p14:cNvContentPartPr/>
                <p14:nvPr/>
              </p14:nvContentPartPr>
              <p14:xfrm>
                <a:off x="4542360" y="4625140"/>
                <a:ext cx="812160" cy="66600"/>
              </p14:xfrm>
            </p:contentPart>
          </mc:Choice>
          <mc:Fallback>
            <p:pic>
              <p:nvPicPr>
                <p:cNvPr id="155" name="Ink 154">
                  <a:extLst>
                    <a:ext uri="{FF2B5EF4-FFF2-40B4-BE49-F238E27FC236}">
                      <a16:creationId xmlns:a16="http://schemas.microsoft.com/office/drawing/2014/main" id="{387870A2-A882-AC9C-B19A-75415F0AFD83}"/>
                    </a:ext>
                  </a:extLst>
                </p:cNvPr>
                <p:cNvPicPr/>
                <p:nvPr/>
              </p:nvPicPr>
              <p:blipFill>
                <a:blip r:embed="rId207"/>
                <a:stretch>
                  <a:fillRect/>
                </a:stretch>
              </p:blipFill>
              <p:spPr>
                <a:xfrm>
                  <a:off x="4524720" y="4607140"/>
                  <a:ext cx="847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7" name="Ink 156">
                  <a:extLst>
                    <a:ext uri="{FF2B5EF4-FFF2-40B4-BE49-F238E27FC236}">
                      <a16:creationId xmlns:a16="http://schemas.microsoft.com/office/drawing/2014/main" id="{5899B908-C9CD-281B-1159-BEF737BAD9DF}"/>
                    </a:ext>
                  </a:extLst>
                </p14:cNvPr>
                <p14:cNvContentPartPr/>
                <p14:nvPr/>
              </p14:nvContentPartPr>
              <p14:xfrm>
                <a:off x="3762600" y="4661500"/>
                <a:ext cx="747000" cy="46800"/>
              </p14:xfrm>
            </p:contentPart>
          </mc:Choice>
          <mc:Fallback>
            <p:pic>
              <p:nvPicPr>
                <p:cNvPr id="157" name="Ink 156">
                  <a:extLst>
                    <a:ext uri="{FF2B5EF4-FFF2-40B4-BE49-F238E27FC236}">
                      <a16:creationId xmlns:a16="http://schemas.microsoft.com/office/drawing/2014/main" id="{5899B908-C9CD-281B-1159-BEF737BAD9DF}"/>
                    </a:ext>
                  </a:extLst>
                </p:cNvPr>
                <p:cNvPicPr/>
                <p:nvPr/>
              </p:nvPicPr>
              <p:blipFill>
                <a:blip r:embed="rId209"/>
                <a:stretch>
                  <a:fillRect/>
                </a:stretch>
              </p:blipFill>
              <p:spPr>
                <a:xfrm>
                  <a:off x="3744600" y="4643500"/>
                  <a:ext cx="782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8" name="Ink 157">
                  <a:extLst>
                    <a:ext uri="{FF2B5EF4-FFF2-40B4-BE49-F238E27FC236}">
                      <a16:creationId xmlns:a16="http://schemas.microsoft.com/office/drawing/2014/main" id="{D55A6536-2B60-579D-DABD-C85BE6FFD107}"/>
                    </a:ext>
                  </a:extLst>
                </p14:cNvPr>
                <p14:cNvContentPartPr/>
                <p14:nvPr/>
              </p14:nvContentPartPr>
              <p14:xfrm>
                <a:off x="2772240" y="4594540"/>
                <a:ext cx="906480" cy="115920"/>
              </p14:xfrm>
            </p:contentPart>
          </mc:Choice>
          <mc:Fallback>
            <p:pic>
              <p:nvPicPr>
                <p:cNvPr id="158" name="Ink 157">
                  <a:extLst>
                    <a:ext uri="{FF2B5EF4-FFF2-40B4-BE49-F238E27FC236}">
                      <a16:creationId xmlns:a16="http://schemas.microsoft.com/office/drawing/2014/main" id="{D55A6536-2B60-579D-DABD-C85BE6FFD107}"/>
                    </a:ext>
                  </a:extLst>
                </p:cNvPr>
                <p:cNvPicPr/>
                <p:nvPr/>
              </p:nvPicPr>
              <p:blipFill>
                <a:blip r:embed="rId211"/>
                <a:stretch>
                  <a:fillRect/>
                </a:stretch>
              </p:blipFill>
              <p:spPr>
                <a:xfrm>
                  <a:off x="2754600" y="4576540"/>
                  <a:ext cx="942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0" name="Ink 159">
                  <a:extLst>
                    <a:ext uri="{FF2B5EF4-FFF2-40B4-BE49-F238E27FC236}">
                      <a16:creationId xmlns:a16="http://schemas.microsoft.com/office/drawing/2014/main" id="{6334118E-A224-ED9C-AF7A-E16F30ED1599}"/>
                    </a:ext>
                  </a:extLst>
                </p14:cNvPr>
                <p14:cNvContentPartPr/>
                <p14:nvPr/>
              </p14:nvContentPartPr>
              <p14:xfrm>
                <a:off x="2088600" y="4627660"/>
                <a:ext cx="633240" cy="38160"/>
              </p14:xfrm>
            </p:contentPart>
          </mc:Choice>
          <mc:Fallback>
            <p:pic>
              <p:nvPicPr>
                <p:cNvPr id="160" name="Ink 159">
                  <a:extLst>
                    <a:ext uri="{FF2B5EF4-FFF2-40B4-BE49-F238E27FC236}">
                      <a16:creationId xmlns:a16="http://schemas.microsoft.com/office/drawing/2014/main" id="{6334118E-A224-ED9C-AF7A-E16F30ED1599}"/>
                    </a:ext>
                  </a:extLst>
                </p:cNvPr>
                <p:cNvPicPr/>
                <p:nvPr/>
              </p:nvPicPr>
              <p:blipFill>
                <a:blip r:embed="rId213"/>
                <a:stretch>
                  <a:fillRect/>
                </a:stretch>
              </p:blipFill>
              <p:spPr>
                <a:xfrm>
                  <a:off x="2070600" y="4609660"/>
                  <a:ext cx="668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1" name="Ink 160">
                  <a:extLst>
                    <a:ext uri="{FF2B5EF4-FFF2-40B4-BE49-F238E27FC236}">
                      <a16:creationId xmlns:a16="http://schemas.microsoft.com/office/drawing/2014/main" id="{94D93825-9F6D-C9A9-1DC9-3EC3EC17C135}"/>
                    </a:ext>
                  </a:extLst>
                </p14:cNvPr>
                <p14:cNvContentPartPr/>
                <p14:nvPr/>
              </p14:nvContentPartPr>
              <p14:xfrm>
                <a:off x="1196520" y="4655740"/>
                <a:ext cx="814320" cy="33840"/>
              </p14:xfrm>
            </p:contentPart>
          </mc:Choice>
          <mc:Fallback>
            <p:pic>
              <p:nvPicPr>
                <p:cNvPr id="161" name="Ink 160">
                  <a:extLst>
                    <a:ext uri="{FF2B5EF4-FFF2-40B4-BE49-F238E27FC236}">
                      <a16:creationId xmlns:a16="http://schemas.microsoft.com/office/drawing/2014/main" id="{94D93825-9F6D-C9A9-1DC9-3EC3EC17C135}"/>
                    </a:ext>
                  </a:extLst>
                </p:cNvPr>
                <p:cNvPicPr/>
                <p:nvPr/>
              </p:nvPicPr>
              <p:blipFill>
                <a:blip r:embed="rId215"/>
                <a:stretch>
                  <a:fillRect/>
                </a:stretch>
              </p:blipFill>
              <p:spPr>
                <a:xfrm>
                  <a:off x="1178520" y="4638100"/>
                  <a:ext cx="849960" cy="69480"/>
                </a:xfrm>
                <a:prstGeom prst="rect">
                  <a:avLst/>
                </a:prstGeom>
              </p:spPr>
            </p:pic>
          </mc:Fallback>
        </mc:AlternateContent>
      </p:grpSp>
      <p:grpSp>
        <p:nvGrpSpPr>
          <p:cNvPr id="175" name="Group 174">
            <a:extLst>
              <a:ext uri="{FF2B5EF4-FFF2-40B4-BE49-F238E27FC236}">
                <a16:creationId xmlns:a16="http://schemas.microsoft.com/office/drawing/2014/main" id="{3611CC6C-9404-0304-77FA-4857E5AE6D06}"/>
              </a:ext>
            </a:extLst>
          </p:cNvPr>
          <p:cNvGrpSpPr/>
          <p:nvPr/>
        </p:nvGrpSpPr>
        <p:grpSpPr>
          <a:xfrm>
            <a:off x="1184640" y="5067220"/>
            <a:ext cx="8014320" cy="147960"/>
            <a:chOff x="1184640" y="5067220"/>
            <a:chExt cx="8014320" cy="147960"/>
          </a:xfrm>
        </p:grpSpPr>
        <mc:AlternateContent xmlns:mc="http://schemas.openxmlformats.org/markup-compatibility/2006">
          <mc:Choice xmlns:p14="http://schemas.microsoft.com/office/powerpoint/2010/main" Requires="p14">
            <p:contentPart p14:bwMode="auto" r:id="rId216">
              <p14:nvContentPartPr>
                <p14:cNvPr id="163" name="Ink 162">
                  <a:extLst>
                    <a:ext uri="{FF2B5EF4-FFF2-40B4-BE49-F238E27FC236}">
                      <a16:creationId xmlns:a16="http://schemas.microsoft.com/office/drawing/2014/main" id="{6E73FE9E-AA6A-88A9-459F-DE100C52FF19}"/>
                    </a:ext>
                  </a:extLst>
                </p14:cNvPr>
                <p14:cNvContentPartPr/>
                <p14:nvPr/>
              </p14:nvContentPartPr>
              <p14:xfrm>
                <a:off x="8516040" y="5158660"/>
                <a:ext cx="682920" cy="51840"/>
              </p14:xfrm>
            </p:contentPart>
          </mc:Choice>
          <mc:Fallback>
            <p:pic>
              <p:nvPicPr>
                <p:cNvPr id="163" name="Ink 162">
                  <a:extLst>
                    <a:ext uri="{FF2B5EF4-FFF2-40B4-BE49-F238E27FC236}">
                      <a16:creationId xmlns:a16="http://schemas.microsoft.com/office/drawing/2014/main" id="{6E73FE9E-AA6A-88A9-459F-DE100C52FF19}"/>
                    </a:ext>
                  </a:extLst>
                </p:cNvPr>
                <p:cNvPicPr/>
                <p:nvPr/>
              </p:nvPicPr>
              <p:blipFill>
                <a:blip r:embed="rId217"/>
                <a:stretch>
                  <a:fillRect/>
                </a:stretch>
              </p:blipFill>
              <p:spPr>
                <a:xfrm>
                  <a:off x="8498040" y="5140660"/>
                  <a:ext cx="718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4" name="Ink 163">
                  <a:extLst>
                    <a:ext uri="{FF2B5EF4-FFF2-40B4-BE49-F238E27FC236}">
                      <a16:creationId xmlns:a16="http://schemas.microsoft.com/office/drawing/2014/main" id="{C17A74C7-D51E-6A46-0339-F31C821DFACA}"/>
                    </a:ext>
                  </a:extLst>
                </p14:cNvPr>
                <p14:cNvContentPartPr/>
                <p14:nvPr/>
              </p14:nvContentPartPr>
              <p14:xfrm>
                <a:off x="7562400" y="5135980"/>
                <a:ext cx="623520" cy="28800"/>
              </p14:xfrm>
            </p:contentPart>
          </mc:Choice>
          <mc:Fallback>
            <p:pic>
              <p:nvPicPr>
                <p:cNvPr id="164" name="Ink 163">
                  <a:extLst>
                    <a:ext uri="{FF2B5EF4-FFF2-40B4-BE49-F238E27FC236}">
                      <a16:creationId xmlns:a16="http://schemas.microsoft.com/office/drawing/2014/main" id="{C17A74C7-D51E-6A46-0339-F31C821DFACA}"/>
                    </a:ext>
                  </a:extLst>
                </p:cNvPr>
                <p:cNvPicPr/>
                <p:nvPr/>
              </p:nvPicPr>
              <p:blipFill>
                <a:blip r:embed="rId219"/>
                <a:stretch>
                  <a:fillRect/>
                </a:stretch>
              </p:blipFill>
              <p:spPr>
                <a:xfrm>
                  <a:off x="7544760" y="5118340"/>
                  <a:ext cx="659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5" name="Ink 164">
                  <a:extLst>
                    <a:ext uri="{FF2B5EF4-FFF2-40B4-BE49-F238E27FC236}">
                      <a16:creationId xmlns:a16="http://schemas.microsoft.com/office/drawing/2014/main" id="{73DA8AB3-41AD-DE36-E237-BD3A384C3FD7}"/>
                    </a:ext>
                  </a:extLst>
                </p14:cNvPr>
                <p14:cNvContentPartPr/>
                <p14:nvPr/>
              </p14:nvContentPartPr>
              <p14:xfrm>
                <a:off x="6934200" y="5134900"/>
                <a:ext cx="338400" cy="38880"/>
              </p14:xfrm>
            </p:contentPart>
          </mc:Choice>
          <mc:Fallback>
            <p:pic>
              <p:nvPicPr>
                <p:cNvPr id="165" name="Ink 164">
                  <a:extLst>
                    <a:ext uri="{FF2B5EF4-FFF2-40B4-BE49-F238E27FC236}">
                      <a16:creationId xmlns:a16="http://schemas.microsoft.com/office/drawing/2014/main" id="{73DA8AB3-41AD-DE36-E237-BD3A384C3FD7}"/>
                    </a:ext>
                  </a:extLst>
                </p:cNvPr>
                <p:cNvPicPr/>
                <p:nvPr/>
              </p:nvPicPr>
              <p:blipFill>
                <a:blip r:embed="rId221"/>
                <a:stretch>
                  <a:fillRect/>
                </a:stretch>
              </p:blipFill>
              <p:spPr>
                <a:xfrm>
                  <a:off x="6916200" y="5117260"/>
                  <a:ext cx="374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7" name="Ink 166">
                  <a:extLst>
                    <a:ext uri="{FF2B5EF4-FFF2-40B4-BE49-F238E27FC236}">
                      <a16:creationId xmlns:a16="http://schemas.microsoft.com/office/drawing/2014/main" id="{5484774A-A601-066E-3574-58E7E3A80590}"/>
                    </a:ext>
                  </a:extLst>
                </p14:cNvPr>
                <p14:cNvContentPartPr/>
                <p14:nvPr/>
              </p14:nvContentPartPr>
              <p14:xfrm>
                <a:off x="5919720" y="5133100"/>
                <a:ext cx="844200" cy="82080"/>
              </p14:xfrm>
            </p:contentPart>
          </mc:Choice>
          <mc:Fallback>
            <p:pic>
              <p:nvPicPr>
                <p:cNvPr id="167" name="Ink 166">
                  <a:extLst>
                    <a:ext uri="{FF2B5EF4-FFF2-40B4-BE49-F238E27FC236}">
                      <a16:creationId xmlns:a16="http://schemas.microsoft.com/office/drawing/2014/main" id="{5484774A-A601-066E-3574-58E7E3A80590}"/>
                    </a:ext>
                  </a:extLst>
                </p:cNvPr>
                <p:cNvPicPr/>
                <p:nvPr/>
              </p:nvPicPr>
              <p:blipFill>
                <a:blip r:embed="rId223"/>
                <a:stretch>
                  <a:fillRect/>
                </a:stretch>
              </p:blipFill>
              <p:spPr>
                <a:xfrm>
                  <a:off x="5902080" y="5115100"/>
                  <a:ext cx="879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8" name="Ink 167">
                  <a:extLst>
                    <a:ext uri="{FF2B5EF4-FFF2-40B4-BE49-F238E27FC236}">
                      <a16:creationId xmlns:a16="http://schemas.microsoft.com/office/drawing/2014/main" id="{0BD1C226-CCAC-CA84-92B2-EFFEE65D888B}"/>
                    </a:ext>
                  </a:extLst>
                </p14:cNvPr>
                <p14:cNvContentPartPr/>
                <p14:nvPr/>
              </p14:nvContentPartPr>
              <p14:xfrm>
                <a:off x="5157960" y="5067220"/>
                <a:ext cx="661320" cy="100080"/>
              </p14:xfrm>
            </p:contentPart>
          </mc:Choice>
          <mc:Fallback>
            <p:pic>
              <p:nvPicPr>
                <p:cNvPr id="168" name="Ink 167">
                  <a:extLst>
                    <a:ext uri="{FF2B5EF4-FFF2-40B4-BE49-F238E27FC236}">
                      <a16:creationId xmlns:a16="http://schemas.microsoft.com/office/drawing/2014/main" id="{0BD1C226-CCAC-CA84-92B2-EFFEE65D888B}"/>
                    </a:ext>
                  </a:extLst>
                </p:cNvPr>
                <p:cNvPicPr/>
                <p:nvPr/>
              </p:nvPicPr>
              <p:blipFill>
                <a:blip r:embed="rId225"/>
                <a:stretch>
                  <a:fillRect/>
                </a:stretch>
              </p:blipFill>
              <p:spPr>
                <a:xfrm>
                  <a:off x="5140320" y="5049220"/>
                  <a:ext cx="696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9" name="Ink 168">
                  <a:extLst>
                    <a:ext uri="{FF2B5EF4-FFF2-40B4-BE49-F238E27FC236}">
                      <a16:creationId xmlns:a16="http://schemas.microsoft.com/office/drawing/2014/main" id="{0A1C9926-639A-6F74-8993-D86918AC900F}"/>
                    </a:ext>
                  </a:extLst>
                </p14:cNvPr>
                <p14:cNvContentPartPr/>
                <p14:nvPr/>
              </p14:nvContentPartPr>
              <p14:xfrm>
                <a:off x="4277400" y="5105740"/>
                <a:ext cx="774000" cy="71280"/>
              </p14:xfrm>
            </p:contentPart>
          </mc:Choice>
          <mc:Fallback>
            <p:pic>
              <p:nvPicPr>
                <p:cNvPr id="169" name="Ink 168">
                  <a:extLst>
                    <a:ext uri="{FF2B5EF4-FFF2-40B4-BE49-F238E27FC236}">
                      <a16:creationId xmlns:a16="http://schemas.microsoft.com/office/drawing/2014/main" id="{0A1C9926-639A-6F74-8993-D86918AC900F}"/>
                    </a:ext>
                  </a:extLst>
                </p:cNvPr>
                <p:cNvPicPr/>
                <p:nvPr/>
              </p:nvPicPr>
              <p:blipFill>
                <a:blip r:embed="rId227"/>
                <a:stretch>
                  <a:fillRect/>
                </a:stretch>
              </p:blipFill>
              <p:spPr>
                <a:xfrm>
                  <a:off x="4259400" y="5088100"/>
                  <a:ext cx="809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1" name="Ink 170">
                  <a:extLst>
                    <a:ext uri="{FF2B5EF4-FFF2-40B4-BE49-F238E27FC236}">
                      <a16:creationId xmlns:a16="http://schemas.microsoft.com/office/drawing/2014/main" id="{7320ED7D-9825-3A08-D7F7-34B435044885}"/>
                    </a:ext>
                  </a:extLst>
                </p14:cNvPr>
                <p14:cNvContentPartPr/>
                <p14:nvPr/>
              </p14:nvContentPartPr>
              <p14:xfrm>
                <a:off x="3237000" y="5103580"/>
                <a:ext cx="916560" cy="56160"/>
              </p14:xfrm>
            </p:contentPart>
          </mc:Choice>
          <mc:Fallback>
            <p:pic>
              <p:nvPicPr>
                <p:cNvPr id="171" name="Ink 170">
                  <a:extLst>
                    <a:ext uri="{FF2B5EF4-FFF2-40B4-BE49-F238E27FC236}">
                      <a16:creationId xmlns:a16="http://schemas.microsoft.com/office/drawing/2014/main" id="{7320ED7D-9825-3A08-D7F7-34B435044885}"/>
                    </a:ext>
                  </a:extLst>
                </p:cNvPr>
                <p:cNvPicPr/>
                <p:nvPr/>
              </p:nvPicPr>
              <p:blipFill>
                <a:blip r:embed="rId229"/>
                <a:stretch>
                  <a:fillRect/>
                </a:stretch>
              </p:blipFill>
              <p:spPr>
                <a:xfrm>
                  <a:off x="3219360" y="5085580"/>
                  <a:ext cx="952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2" name="Ink 171">
                  <a:extLst>
                    <a:ext uri="{FF2B5EF4-FFF2-40B4-BE49-F238E27FC236}">
                      <a16:creationId xmlns:a16="http://schemas.microsoft.com/office/drawing/2014/main" id="{916F84E8-3953-9B2B-6966-16E6C1C66195}"/>
                    </a:ext>
                  </a:extLst>
                </p14:cNvPr>
                <p14:cNvContentPartPr/>
                <p14:nvPr/>
              </p14:nvContentPartPr>
              <p14:xfrm>
                <a:off x="2045760" y="5108980"/>
                <a:ext cx="1085400" cy="84960"/>
              </p14:xfrm>
            </p:contentPart>
          </mc:Choice>
          <mc:Fallback>
            <p:pic>
              <p:nvPicPr>
                <p:cNvPr id="172" name="Ink 171">
                  <a:extLst>
                    <a:ext uri="{FF2B5EF4-FFF2-40B4-BE49-F238E27FC236}">
                      <a16:creationId xmlns:a16="http://schemas.microsoft.com/office/drawing/2014/main" id="{916F84E8-3953-9B2B-6966-16E6C1C66195}"/>
                    </a:ext>
                  </a:extLst>
                </p:cNvPr>
                <p:cNvPicPr/>
                <p:nvPr/>
              </p:nvPicPr>
              <p:blipFill>
                <a:blip r:embed="rId231"/>
                <a:stretch>
                  <a:fillRect/>
                </a:stretch>
              </p:blipFill>
              <p:spPr>
                <a:xfrm>
                  <a:off x="2028120" y="5090980"/>
                  <a:ext cx="1121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 name="Ink 173">
                  <a:extLst>
                    <a:ext uri="{FF2B5EF4-FFF2-40B4-BE49-F238E27FC236}">
                      <a16:creationId xmlns:a16="http://schemas.microsoft.com/office/drawing/2014/main" id="{FDC881AF-377D-981E-BBB8-9C952F2086D8}"/>
                    </a:ext>
                  </a:extLst>
                </p14:cNvPr>
                <p14:cNvContentPartPr/>
                <p14:nvPr/>
              </p14:nvContentPartPr>
              <p14:xfrm>
                <a:off x="1184640" y="5116900"/>
                <a:ext cx="937080" cy="66240"/>
              </p14:xfrm>
            </p:contentPart>
          </mc:Choice>
          <mc:Fallback>
            <p:pic>
              <p:nvPicPr>
                <p:cNvPr id="174" name="Ink 173">
                  <a:extLst>
                    <a:ext uri="{FF2B5EF4-FFF2-40B4-BE49-F238E27FC236}">
                      <a16:creationId xmlns:a16="http://schemas.microsoft.com/office/drawing/2014/main" id="{FDC881AF-377D-981E-BBB8-9C952F2086D8}"/>
                    </a:ext>
                  </a:extLst>
                </p:cNvPr>
                <p:cNvPicPr/>
                <p:nvPr/>
              </p:nvPicPr>
              <p:blipFill>
                <a:blip r:embed="rId233"/>
                <a:stretch>
                  <a:fillRect/>
                </a:stretch>
              </p:blipFill>
              <p:spPr>
                <a:xfrm>
                  <a:off x="1166640" y="5098900"/>
                  <a:ext cx="97272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4">
            <p14:nvContentPartPr>
              <p14:cNvPr id="176" name="Ink 175">
                <a:extLst>
                  <a:ext uri="{FF2B5EF4-FFF2-40B4-BE49-F238E27FC236}">
                    <a16:creationId xmlns:a16="http://schemas.microsoft.com/office/drawing/2014/main" id="{9528E6E0-17FB-D13D-DB76-D19AF06585CE}"/>
                  </a:ext>
                </a:extLst>
              </p14:cNvPr>
              <p14:cNvContentPartPr/>
              <p14:nvPr/>
            </p14:nvContentPartPr>
            <p14:xfrm>
              <a:off x="8363760" y="5565460"/>
              <a:ext cx="869040" cy="37080"/>
            </p14:xfrm>
          </p:contentPart>
        </mc:Choice>
        <mc:Fallback>
          <p:pic>
            <p:nvPicPr>
              <p:cNvPr id="176" name="Ink 175">
                <a:extLst>
                  <a:ext uri="{FF2B5EF4-FFF2-40B4-BE49-F238E27FC236}">
                    <a16:creationId xmlns:a16="http://schemas.microsoft.com/office/drawing/2014/main" id="{9528E6E0-17FB-D13D-DB76-D19AF06585CE}"/>
                  </a:ext>
                </a:extLst>
              </p:cNvPr>
              <p:cNvPicPr/>
              <p:nvPr/>
            </p:nvPicPr>
            <p:blipFill>
              <a:blip r:embed="rId235"/>
              <a:stretch>
                <a:fillRect/>
              </a:stretch>
            </p:blipFill>
            <p:spPr>
              <a:xfrm>
                <a:off x="8345760" y="5547820"/>
                <a:ext cx="904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7" name="Ink 176">
                <a:extLst>
                  <a:ext uri="{FF2B5EF4-FFF2-40B4-BE49-F238E27FC236}">
                    <a16:creationId xmlns:a16="http://schemas.microsoft.com/office/drawing/2014/main" id="{85B857C3-3C6F-4764-3447-102500F4C64F}"/>
                  </a:ext>
                </a:extLst>
              </p14:cNvPr>
              <p14:cNvContentPartPr/>
              <p14:nvPr/>
            </p14:nvContentPartPr>
            <p14:xfrm>
              <a:off x="7619280" y="5581660"/>
              <a:ext cx="608400" cy="69840"/>
            </p14:xfrm>
          </p:contentPart>
        </mc:Choice>
        <mc:Fallback>
          <p:pic>
            <p:nvPicPr>
              <p:cNvPr id="177" name="Ink 176">
                <a:extLst>
                  <a:ext uri="{FF2B5EF4-FFF2-40B4-BE49-F238E27FC236}">
                    <a16:creationId xmlns:a16="http://schemas.microsoft.com/office/drawing/2014/main" id="{85B857C3-3C6F-4764-3447-102500F4C64F}"/>
                  </a:ext>
                </a:extLst>
              </p:cNvPr>
              <p:cNvPicPr/>
              <p:nvPr/>
            </p:nvPicPr>
            <p:blipFill>
              <a:blip r:embed="rId237"/>
              <a:stretch>
                <a:fillRect/>
              </a:stretch>
            </p:blipFill>
            <p:spPr>
              <a:xfrm>
                <a:off x="7601280" y="5564020"/>
                <a:ext cx="644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1" name="Ink 180">
                <a:extLst>
                  <a:ext uri="{FF2B5EF4-FFF2-40B4-BE49-F238E27FC236}">
                    <a16:creationId xmlns:a16="http://schemas.microsoft.com/office/drawing/2014/main" id="{B42D96B5-9D0D-2017-8179-AC5B5CCFC7FB}"/>
                  </a:ext>
                </a:extLst>
              </p14:cNvPr>
              <p14:cNvContentPartPr/>
              <p14:nvPr/>
            </p14:nvContentPartPr>
            <p14:xfrm>
              <a:off x="6052920" y="5594980"/>
              <a:ext cx="1149120" cy="107640"/>
            </p14:xfrm>
          </p:contentPart>
        </mc:Choice>
        <mc:Fallback>
          <p:pic>
            <p:nvPicPr>
              <p:cNvPr id="181" name="Ink 180">
                <a:extLst>
                  <a:ext uri="{FF2B5EF4-FFF2-40B4-BE49-F238E27FC236}">
                    <a16:creationId xmlns:a16="http://schemas.microsoft.com/office/drawing/2014/main" id="{B42D96B5-9D0D-2017-8179-AC5B5CCFC7FB}"/>
                  </a:ext>
                </a:extLst>
              </p:cNvPr>
              <p:cNvPicPr/>
              <p:nvPr/>
            </p:nvPicPr>
            <p:blipFill>
              <a:blip r:embed="rId239"/>
              <a:stretch>
                <a:fillRect/>
              </a:stretch>
            </p:blipFill>
            <p:spPr>
              <a:xfrm>
                <a:off x="6034920" y="5577340"/>
                <a:ext cx="1184760" cy="143280"/>
              </a:xfrm>
              <a:prstGeom prst="rect">
                <a:avLst/>
              </a:prstGeom>
            </p:spPr>
          </p:pic>
        </mc:Fallback>
      </mc:AlternateContent>
      <p:grpSp>
        <p:nvGrpSpPr>
          <p:cNvPr id="205" name="Group 204">
            <a:extLst>
              <a:ext uri="{FF2B5EF4-FFF2-40B4-BE49-F238E27FC236}">
                <a16:creationId xmlns:a16="http://schemas.microsoft.com/office/drawing/2014/main" id="{EC5611E6-7BC7-EC88-D89E-22C69087DA50}"/>
              </a:ext>
            </a:extLst>
          </p:cNvPr>
          <p:cNvGrpSpPr/>
          <p:nvPr/>
        </p:nvGrpSpPr>
        <p:grpSpPr>
          <a:xfrm>
            <a:off x="489840" y="5529100"/>
            <a:ext cx="7710480" cy="691920"/>
            <a:chOff x="489840" y="5529100"/>
            <a:chExt cx="7710480" cy="691920"/>
          </a:xfrm>
        </p:grpSpPr>
        <mc:AlternateContent xmlns:mc="http://schemas.openxmlformats.org/markup-compatibility/2006">
          <mc:Choice xmlns:p14="http://schemas.microsoft.com/office/powerpoint/2010/main" Requires="p14">
            <p:contentPart p14:bwMode="auto" r:id="rId240">
              <p14:nvContentPartPr>
                <p14:cNvPr id="178" name="Ink 177">
                  <a:extLst>
                    <a:ext uri="{FF2B5EF4-FFF2-40B4-BE49-F238E27FC236}">
                      <a16:creationId xmlns:a16="http://schemas.microsoft.com/office/drawing/2014/main" id="{ED21B90D-3CE4-C415-16B8-EAB7C332E390}"/>
                    </a:ext>
                  </a:extLst>
                </p14:cNvPr>
                <p14:cNvContentPartPr/>
                <p14:nvPr/>
              </p14:nvContentPartPr>
              <p14:xfrm>
                <a:off x="6846720" y="5627740"/>
                <a:ext cx="543240" cy="37800"/>
              </p14:xfrm>
            </p:contentPart>
          </mc:Choice>
          <mc:Fallback>
            <p:pic>
              <p:nvPicPr>
                <p:cNvPr id="178" name="Ink 177">
                  <a:extLst>
                    <a:ext uri="{FF2B5EF4-FFF2-40B4-BE49-F238E27FC236}">
                      <a16:creationId xmlns:a16="http://schemas.microsoft.com/office/drawing/2014/main" id="{ED21B90D-3CE4-C415-16B8-EAB7C332E390}"/>
                    </a:ext>
                  </a:extLst>
                </p:cNvPr>
                <p:cNvPicPr/>
                <p:nvPr/>
              </p:nvPicPr>
              <p:blipFill>
                <a:blip r:embed="rId241"/>
                <a:stretch>
                  <a:fillRect/>
                </a:stretch>
              </p:blipFill>
              <p:spPr>
                <a:xfrm>
                  <a:off x="6828720" y="5609740"/>
                  <a:ext cx="578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9" name="Ink 178">
                  <a:extLst>
                    <a:ext uri="{FF2B5EF4-FFF2-40B4-BE49-F238E27FC236}">
                      <a16:creationId xmlns:a16="http://schemas.microsoft.com/office/drawing/2014/main" id="{E9DAD424-0CFB-EE7A-B2E8-C2F8043EE6A5}"/>
                    </a:ext>
                  </a:extLst>
                </p14:cNvPr>
                <p14:cNvContentPartPr/>
                <p14:nvPr/>
              </p14:nvContentPartPr>
              <p14:xfrm>
                <a:off x="6092880" y="5628100"/>
                <a:ext cx="593280" cy="30240"/>
              </p14:xfrm>
            </p:contentPart>
          </mc:Choice>
          <mc:Fallback>
            <p:pic>
              <p:nvPicPr>
                <p:cNvPr id="179" name="Ink 178">
                  <a:extLst>
                    <a:ext uri="{FF2B5EF4-FFF2-40B4-BE49-F238E27FC236}">
                      <a16:creationId xmlns:a16="http://schemas.microsoft.com/office/drawing/2014/main" id="{E9DAD424-0CFB-EE7A-B2E8-C2F8043EE6A5}"/>
                    </a:ext>
                  </a:extLst>
                </p:cNvPr>
                <p:cNvPicPr/>
                <p:nvPr/>
              </p:nvPicPr>
              <p:blipFill>
                <a:blip r:embed="rId243"/>
                <a:stretch>
                  <a:fillRect/>
                </a:stretch>
              </p:blipFill>
              <p:spPr>
                <a:xfrm>
                  <a:off x="6074880" y="5610460"/>
                  <a:ext cx="628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3" name="Ink 182">
                  <a:extLst>
                    <a:ext uri="{FF2B5EF4-FFF2-40B4-BE49-F238E27FC236}">
                      <a16:creationId xmlns:a16="http://schemas.microsoft.com/office/drawing/2014/main" id="{75458134-4C5B-0813-94DD-3762AD78B7FD}"/>
                    </a:ext>
                  </a:extLst>
                </p14:cNvPr>
                <p14:cNvContentPartPr/>
                <p14:nvPr/>
              </p14:nvContentPartPr>
              <p14:xfrm>
                <a:off x="5076600" y="5582380"/>
                <a:ext cx="246600" cy="30240"/>
              </p14:xfrm>
            </p:contentPart>
          </mc:Choice>
          <mc:Fallback>
            <p:pic>
              <p:nvPicPr>
                <p:cNvPr id="183" name="Ink 182">
                  <a:extLst>
                    <a:ext uri="{FF2B5EF4-FFF2-40B4-BE49-F238E27FC236}">
                      <a16:creationId xmlns:a16="http://schemas.microsoft.com/office/drawing/2014/main" id="{75458134-4C5B-0813-94DD-3762AD78B7FD}"/>
                    </a:ext>
                  </a:extLst>
                </p:cNvPr>
                <p:cNvPicPr/>
                <p:nvPr/>
              </p:nvPicPr>
              <p:blipFill>
                <a:blip r:embed="rId245"/>
                <a:stretch>
                  <a:fillRect/>
                </a:stretch>
              </p:blipFill>
              <p:spPr>
                <a:xfrm>
                  <a:off x="5058600" y="5564380"/>
                  <a:ext cx="282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4" name="Ink 183">
                  <a:extLst>
                    <a:ext uri="{FF2B5EF4-FFF2-40B4-BE49-F238E27FC236}">
                      <a16:creationId xmlns:a16="http://schemas.microsoft.com/office/drawing/2014/main" id="{599069D6-7562-4996-69CA-B6547E585EDC}"/>
                    </a:ext>
                  </a:extLst>
                </p14:cNvPr>
                <p14:cNvContentPartPr/>
                <p14:nvPr/>
              </p14:nvContentPartPr>
              <p14:xfrm>
                <a:off x="4141680" y="5597500"/>
                <a:ext cx="712080" cy="73080"/>
              </p14:xfrm>
            </p:contentPart>
          </mc:Choice>
          <mc:Fallback>
            <p:pic>
              <p:nvPicPr>
                <p:cNvPr id="184" name="Ink 183">
                  <a:extLst>
                    <a:ext uri="{FF2B5EF4-FFF2-40B4-BE49-F238E27FC236}">
                      <a16:creationId xmlns:a16="http://schemas.microsoft.com/office/drawing/2014/main" id="{599069D6-7562-4996-69CA-B6547E585EDC}"/>
                    </a:ext>
                  </a:extLst>
                </p:cNvPr>
                <p:cNvPicPr/>
                <p:nvPr/>
              </p:nvPicPr>
              <p:blipFill>
                <a:blip r:embed="rId247"/>
                <a:stretch>
                  <a:fillRect/>
                </a:stretch>
              </p:blipFill>
              <p:spPr>
                <a:xfrm>
                  <a:off x="4124040" y="5579500"/>
                  <a:ext cx="747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6" name="Ink 185">
                  <a:extLst>
                    <a:ext uri="{FF2B5EF4-FFF2-40B4-BE49-F238E27FC236}">
                      <a16:creationId xmlns:a16="http://schemas.microsoft.com/office/drawing/2014/main" id="{C48E74BE-3CE2-64E2-4B87-7BE150CF9BFA}"/>
                    </a:ext>
                  </a:extLst>
                </p14:cNvPr>
                <p14:cNvContentPartPr/>
                <p14:nvPr/>
              </p14:nvContentPartPr>
              <p14:xfrm>
                <a:off x="3632280" y="5609740"/>
                <a:ext cx="273240" cy="46800"/>
              </p14:xfrm>
            </p:contentPart>
          </mc:Choice>
          <mc:Fallback>
            <p:pic>
              <p:nvPicPr>
                <p:cNvPr id="186" name="Ink 185">
                  <a:extLst>
                    <a:ext uri="{FF2B5EF4-FFF2-40B4-BE49-F238E27FC236}">
                      <a16:creationId xmlns:a16="http://schemas.microsoft.com/office/drawing/2014/main" id="{C48E74BE-3CE2-64E2-4B87-7BE150CF9BFA}"/>
                    </a:ext>
                  </a:extLst>
                </p:cNvPr>
                <p:cNvPicPr/>
                <p:nvPr/>
              </p:nvPicPr>
              <p:blipFill>
                <a:blip r:embed="rId249"/>
                <a:stretch>
                  <a:fillRect/>
                </a:stretch>
              </p:blipFill>
              <p:spPr>
                <a:xfrm>
                  <a:off x="3614640" y="5591740"/>
                  <a:ext cx="308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7" name="Ink 186">
                  <a:extLst>
                    <a:ext uri="{FF2B5EF4-FFF2-40B4-BE49-F238E27FC236}">
                      <a16:creationId xmlns:a16="http://schemas.microsoft.com/office/drawing/2014/main" id="{0C9C0A5E-07FF-3AC6-DF9B-B3E95B768E1C}"/>
                    </a:ext>
                  </a:extLst>
                </p14:cNvPr>
                <p14:cNvContentPartPr/>
                <p14:nvPr/>
              </p14:nvContentPartPr>
              <p14:xfrm>
                <a:off x="2969160" y="5622340"/>
                <a:ext cx="427680" cy="38880"/>
              </p14:xfrm>
            </p:contentPart>
          </mc:Choice>
          <mc:Fallback>
            <p:pic>
              <p:nvPicPr>
                <p:cNvPr id="187" name="Ink 186">
                  <a:extLst>
                    <a:ext uri="{FF2B5EF4-FFF2-40B4-BE49-F238E27FC236}">
                      <a16:creationId xmlns:a16="http://schemas.microsoft.com/office/drawing/2014/main" id="{0C9C0A5E-07FF-3AC6-DF9B-B3E95B768E1C}"/>
                    </a:ext>
                  </a:extLst>
                </p:cNvPr>
                <p:cNvPicPr/>
                <p:nvPr/>
              </p:nvPicPr>
              <p:blipFill>
                <a:blip r:embed="rId251"/>
                <a:stretch>
                  <a:fillRect/>
                </a:stretch>
              </p:blipFill>
              <p:spPr>
                <a:xfrm>
                  <a:off x="2951520" y="5604340"/>
                  <a:ext cx="463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8" name="Ink 187">
                  <a:extLst>
                    <a:ext uri="{FF2B5EF4-FFF2-40B4-BE49-F238E27FC236}">
                      <a16:creationId xmlns:a16="http://schemas.microsoft.com/office/drawing/2014/main" id="{4E945E4B-955A-27FD-CB88-9BB78D3514D0}"/>
                    </a:ext>
                  </a:extLst>
                </p14:cNvPr>
                <p14:cNvContentPartPr/>
                <p14:nvPr/>
              </p14:nvContentPartPr>
              <p14:xfrm>
                <a:off x="1432680" y="5641420"/>
                <a:ext cx="1356840" cy="65160"/>
              </p14:xfrm>
            </p:contentPart>
          </mc:Choice>
          <mc:Fallback>
            <p:pic>
              <p:nvPicPr>
                <p:cNvPr id="188" name="Ink 187">
                  <a:extLst>
                    <a:ext uri="{FF2B5EF4-FFF2-40B4-BE49-F238E27FC236}">
                      <a16:creationId xmlns:a16="http://schemas.microsoft.com/office/drawing/2014/main" id="{4E945E4B-955A-27FD-CB88-9BB78D3514D0}"/>
                    </a:ext>
                  </a:extLst>
                </p:cNvPr>
                <p:cNvPicPr/>
                <p:nvPr/>
              </p:nvPicPr>
              <p:blipFill>
                <a:blip r:embed="rId253"/>
                <a:stretch>
                  <a:fillRect/>
                </a:stretch>
              </p:blipFill>
              <p:spPr>
                <a:xfrm>
                  <a:off x="1415040" y="5623420"/>
                  <a:ext cx="1392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0" name="Ink 189">
                  <a:extLst>
                    <a:ext uri="{FF2B5EF4-FFF2-40B4-BE49-F238E27FC236}">
                      <a16:creationId xmlns:a16="http://schemas.microsoft.com/office/drawing/2014/main" id="{2650C215-2180-D3CF-789A-5E736A04F406}"/>
                    </a:ext>
                  </a:extLst>
                </p14:cNvPr>
                <p14:cNvContentPartPr/>
                <p14:nvPr/>
              </p14:nvContentPartPr>
              <p14:xfrm>
                <a:off x="840480" y="5595340"/>
                <a:ext cx="405720" cy="36000"/>
              </p14:xfrm>
            </p:contentPart>
          </mc:Choice>
          <mc:Fallback>
            <p:pic>
              <p:nvPicPr>
                <p:cNvPr id="190" name="Ink 189">
                  <a:extLst>
                    <a:ext uri="{FF2B5EF4-FFF2-40B4-BE49-F238E27FC236}">
                      <a16:creationId xmlns:a16="http://schemas.microsoft.com/office/drawing/2014/main" id="{2650C215-2180-D3CF-789A-5E736A04F406}"/>
                    </a:ext>
                  </a:extLst>
                </p:cNvPr>
                <p:cNvPicPr/>
                <p:nvPr/>
              </p:nvPicPr>
              <p:blipFill>
                <a:blip r:embed="rId255"/>
                <a:stretch>
                  <a:fillRect/>
                </a:stretch>
              </p:blipFill>
              <p:spPr>
                <a:xfrm>
                  <a:off x="822840" y="5577340"/>
                  <a:ext cx="441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2" name="Ink 191">
                  <a:extLst>
                    <a:ext uri="{FF2B5EF4-FFF2-40B4-BE49-F238E27FC236}">
                      <a16:creationId xmlns:a16="http://schemas.microsoft.com/office/drawing/2014/main" id="{7A60BA8B-E872-6953-281B-DF1AF179BF8E}"/>
                    </a:ext>
                  </a:extLst>
                </p14:cNvPr>
                <p14:cNvContentPartPr/>
                <p14:nvPr/>
              </p14:nvContentPartPr>
              <p14:xfrm>
                <a:off x="7612440" y="6101140"/>
                <a:ext cx="587880" cy="71280"/>
              </p14:xfrm>
            </p:contentPart>
          </mc:Choice>
          <mc:Fallback>
            <p:pic>
              <p:nvPicPr>
                <p:cNvPr id="192" name="Ink 191">
                  <a:extLst>
                    <a:ext uri="{FF2B5EF4-FFF2-40B4-BE49-F238E27FC236}">
                      <a16:creationId xmlns:a16="http://schemas.microsoft.com/office/drawing/2014/main" id="{7A60BA8B-E872-6953-281B-DF1AF179BF8E}"/>
                    </a:ext>
                  </a:extLst>
                </p:cNvPr>
                <p:cNvPicPr/>
                <p:nvPr/>
              </p:nvPicPr>
              <p:blipFill>
                <a:blip r:embed="rId257"/>
                <a:stretch>
                  <a:fillRect/>
                </a:stretch>
              </p:blipFill>
              <p:spPr>
                <a:xfrm>
                  <a:off x="7594800" y="6083500"/>
                  <a:ext cx="623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3" name="Ink 192">
                  <a:extLst>
                    <a:ext uri="{FF2B5EF4-FFF2-40B4-BE49-F238E27FC236}">
                      <a16:creationId xmlns:a16="http://schemas.microsoft.com/office/drawing/2014/main" id="{D143304C-D140-8A97-3F50-4B0BAF2BFDBA}"/>
                    </a:ext>
                  </a:extLst>
                </p14:cNvPr>
                <p14:cNvContentPartPr/>
                <p14:nvPr/>
              </p14:nvContentPartPr>
              <p14:xfrm>
                <a:off x="6861480" y="6096460"/>
                <a:ext cx="425520" cy="49680"/>
              </p14:xfrm>
            </p:contentPart>
          </mc:Choice>
          <mc:Fallback>
            <p:pic>
              <p:nvPicPr>
                <p:cNvPr id="193" name="Ink 192">
                  <a:extLst>
                    <a:ext uri="{FF2B5EF4-FFF2-40B4-BE49-F238E27FC236}">
                      <a16:creationId xmlns:a16="http://schemas.microsoft.com/office/drawing/2014/main" id="{D143304C-D140-8A97-3F50-4B0BAF2BFDBA}"/>
                    </a:ext>
                  </a:extLst>
                </p:cNvPr>
                <p:cNvPicPr/>
                <p:nvPr/>
              </p:nvPicPr>
              <p:blipFill>
                <a:blip r:embed="rId259"/>
                <a:stretch>
                  <a:fillRect/>
                </a:stretch>
              </p:blipFill>
              <p:spPr>
                <a:xfrm>
                  <a:off x="6843480" y="6078460"/>
                  <a:ext cx="461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4" name="Ink 193">
                  <a:extLst>
                    <a:ext uri="{FF2B5EF4-FFF2-40B4-BE49-F238E27FC236}">
                      <a16:creationId xmlns:a16="http://schemas.microsoft.com/office/drawing/2014/main" id="{CBD5B600-1A46-6E8B-D2EB-A7EFF0CECDF2}"/>
                    </a:ext>
                  </a:extLst>
                </p14:cNvPr>
                <p14:cNvContentPartPr/>
                <p14:nvPr/>
              </p14:nvContentPartPr>
              <p14:xfrm>
                <a:off x="5404920" y="6151180"/>
                <a:ext cx="1087920" cy="69840"/>
              </p14:xfrm>
            </p:contentPart>
          </mc:Choice>
          <mc:Fallback>
            <p:pic>
              <p:nvPicPr>
                <p:cNvPr id="194" name="Ink 193">
                  <a:extLst>
                    <a:ext uri="{FF2B5EF4-FFF2-40B4-BE49-F238E27FC236}">
                      <a16:creationId xmlns:a16="http://schemas.microsoft.com/office/drawing/2014/main" id="{CBD5B600-1A46-6E8B-D2EB-A7EFF0CECDF2}"/>
                    </a:ext>
                  </a:extLst>
                </p:cNvPr>
                <p:cNvPicPr/>
                <p:nvPr/>
              </p:nvPicPr>
              <p:blipFill>
                <a:blip r:embed="rId261"/>
                <a:stretch>
                  <a:fillRect/>
                </a:stretch>
              </p:blipFill>
              <p:spPr>
                <a:xfrm>
                  <a:off x="5387280" y="6133180"/>
                  <a:ext cx="1123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6" name="Ink 195">
                  <a:extLst>
                    <a:ext uri="{FF2B5EF4-FFF2-40B4-BE49-F238E27FC236}">
                      <a16:creationId xmlns:a16="http://schemas.microsoft.com/office/drawing/2014/main" id="{32888662-D4F5-0F1F-7BB8-C734FC48F422}"/>
                    </a:ext>
                  </a:extLst>
                </p14:cNvPr>
                <p14:cNvContentPartPr/>
                <p14:nvPr/>
              </p14:nvContentPartPr>
              <p14:xfrm>
                <a:off x="4521840" y="6122380"/>
                <a:ext cx="621360" cy="72360"/>
              </p14:xfrm>
            </p:contentPart>
          </mc:Choice>
          <mc:Fallback>
            <p:pic>
              <p:nvPicPr>
                <p:cNvPr id="196" name="Ink 195">
                  <a:extLst>
                    <a:ext uri="{FF2B5EF4-FFF2-40B4-BE49-F238E27FC236}">
                      <a16:creationId xmlns:a16="http://schemas.microsoft.com/office/drawing/2014/main" id="{32888662-D4F5-0F1F-7BB8-C734FC48F422}"/>
                    </a:ext>
                  </a:extLst>
                </p:cNvPr>
                <p:cNvPicPr/>
                <p:nvPr/>
              </p:nvPicPr>
              <p:blipFill>
                <a:blip r:embed="rId263"/>
                <a:stretch>
                  <a:fillRect/>
                </a:stretch>
              </p:blipFill>
              <p:spPr>
                <a:xfrm>
                  <a:off x="4503840" y="6104740"/>
                  <a:ext cx="657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7" name="Ink 196">
                  <a:extLst>
                    <a:ext uri="{FF2B5EF4-FFF2-40B4-BE49-F238E27FC236}">
                      <a16:creationId xmlns:a16="http://schemas.microsoft.com/office/drawing/2014/main" id="{A1F9B012-62F9-F68A-0F49-EC052D076DBA}"/>
                    </a:ext>
                  </a:extLst>
                </p14:cNvPr>
                <p14:cNvContentPartPr/>
                <p14:nvPr/>
              </p14:nvContentPartPr>
              <p14:xfrm>
                <a:off x="3776640" y="6118780"/>
                <a:ext cx="498600" cy="61920"/>
              </p14:xfrm>
            </p:contentPart>
          </mc:Choice>
          <mc:Fallback>
            <p:pic>
              <p:nvPicPr>
                <p:cNvPr id="197" name="Ink 196">
                  <a:extLst>
                    <a:ext uri="{FF2B5EF4-FFF2-40B4-BE49-F238E27FC236}">
                      <a16:creationId xmlns:a16="http://schemas.microsoft.com/office/drawing/2014/main" id="{A1F9B012-62F9-F68A-0F49-EC052D076DBA}"/>
                    </a:ext>
                  </a:extLst>
                </p:cNvPr>
                <p:cNvPicPr/>
                <p:nvPr/>
              </p:nvPicPr>
              <p:blipFill>
                <a:blip r:embed="rId265"/>
                <a:stretch>
                  <a:fillRect/>
                </a:stretch>
              </p:blipFill>
              <p:spPr>
                <a:xfrm>
                  <a:off x="3758640" y="6101140"/>
                  <a:ext cx="534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8" name="Ink 197">
                  <a:extLst>
                    <a:ext uri="{FF2B5EF4-FFF2-40B4-BE49-F238E27FC236}">
                      <a16:creationId xmlns:a16="http://schemas.microsoft.com/office/drawing/2014/main" id="{2C864E1A-A345-E878-EE64-EFFE0A5C297E}"/>
                    </a:ext>
                  </a:extLst>
                </p14:cNvPr>
                <p14:cNvContentPartPr/>
                <p14:nvPr/>
              </p14:nvContentPartPr>
              <p14:xfrm>
                <a:off x="2936040" y="6136780"/>
                <a:ext cx="573840" cy="54000"/>
              </p14:xfrm>
            </p:contentPart>
          </mc:Choice>
          <mc:Fallback>
            <p:pic>
              <p:nvPicPr>
                <p:cNvPr id="198" name="Ink 197">
                  <a:extLst>
                    <a:ext uri="{FF2B5EF4-FFF2-40B4-BE49-F238E27FC236}">
                      <a16:creationId xmlns:a16="http://schemas.microsoft.com/office/drawing/2014/main" id="{2C864E1A-A345-E878-EE64-EFFE0A5C297E}"/>
                    </a:ext>
                  </a:extLst>
                </p:cNvPr>
                <p:cNvPicPr/>
                <p:nvPr/>
              </p:nvPicPr>
              <p:blipFill>
                <a:blip r:embed="rId267"/>
                <a:stretch>
                  <a:fillRect/>
                </a:stretch>
              </p:blipFill>
              <p:spPr>
                <a:xfrm>
                  <a:off x="2918040" y="6118780"/>
                  <a:ext cx="609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9" name="Ink 198">
                  <a:extLst>
                    <a:ext uri="{FF2B5EF4-FFF2-40B4-BE49-F238E27FC236}">
                      <a16:creationId xmlns:a16="http://schemas.microsoft.com/office/drawing/2014/main" id="{5F7AC8EA-A827-6326-0D16-BA5723FF75DC}"/>
                    </a:ext>
                  </a:extLst>
                </p14:cNvPr>
                <p14:cNvContentPartPr/>
                <p14:nvPr/>
              </p14:nvContentPartPr>
              <p14:xfrm>
                <a:off x="2117400" y="6093580"/>
                <a:ext cx="695520" cy="42840"/>
              </p14:xfrm>
            </p:contentPart>
          </mc:Choice>
          <mc:Fallback>
            <p:pic>
              <p:nvPicPr>
                <p:cNvPr id="199" name="Ink 198">
                  <a:extLst>
                    <a:ext uri="{FF2B5EF4-FFF2-40B4-BE49-F238E27FC236}">
                      <a16:creationId xmlns:a16="http://schemas.microsoft.com/office/drawing/2014/main" id="{5F7AC8EA-A827-6326-0D16-BA5723FF75DC}"/>
                    </a:ext>
                  </a:extLst>
                </p:cNvPr>
                <p:cNvPicPr/>
                <p:nvPr/>
              </p:nvPicPr>
              <p:blipFill>
                <a:blip r:embed="rId269"/>
                <a:stretch>
                  <a:fillRect/>
                </a:stretch>
              </p:blipFill>
              <p:spPr>
                <a:xfrm>
                  <a:off x="2099400" y="6075940"/>
                  <a:ext cx="731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0" name="Ink 199">
                  <a:extLst>
                    <a:ext uri="{FF2B5EF4-FFF2-40B4-BE49-F238E27FC236}">
                      <a16:creationId xmlns:a16="http://schemas.microsoft.com/office/drawing/2014/main" id="{409959A8-D325-4640-3B68-2EBA6754AE6D}"/>
                    </a:ext>
                  </a:extLst>
                </p14:cNvPr>
                <p14:cNvContentPartPr/>
                <p14:nvPr/>
              </p14:nvContentPartPr>
              <p14:xfrm>
                <a:off x="1562280" y="6048220"/>
                <a:ext cx="468360" cy="41760"/>
              </p14:xfrm>
            </p:contentPart>
          </mc:Choice>
          <mc:Fallback>
            <p:pic>
              <p:nvPicPr>
                <p:cNvPr id="200" name="Ink 199">
                  <a:extLst>
                    <a:ext uri="{FF2B5EF4-FFF2-40B4-BE49-F238E27FC236}">
                      <a16:creationId xmlns:a16="http://schemas.microsoft.com/office/drawing/2014/main" id="{409959A8-D325-4640-3B68-2EBA6754AE6D}"/>
                    </a:ext>
                  </a:extLst>
                </p:cNvPr>
                <p:cNvPicPr/>
                <p:nvPr/>
              </p:nvPicPr>
              <p:blipFill>
                <a:blip r:embed="rId271"/>
                <a:stretch>
                  <a:fillRect/>
                </a:stretch>
              </p:blipFill>
              <p:spPr>
                <a:xfrm>
                  <a:off x="1544640" y="6030580"/>
                  <a:ext cx="504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2" name="Ink 201">
                  <a:extLst>
                    <a:ext uri="{FF2B5EF4-FFF2-40B4-BE49-F238E27FC236}">
                      <a16:creationId xmlns:a16="http://schemas.microsoft.com/office/drawing/2014/main" id="{91793A45-4C73-2E99-AF50-7F1693B41A94}"/>
                    </a:ext>
                  </a:extLst>
                </p14:cNvPr>
                <p14:cNvContentPartPr/>
                <p14:nvPr/>
              </p14:nvContentPartPr>
              <p14:xfrm>
                <a:off x="765240" y="6020860"/>
                <a:ext cx="603360" cy="31680"/>
              </p14:xfrm>
            </p:contentPart>
          </mc:Choice>
          <mc:Fallback>
            <p:pic>
              <p:nvPicPr>
                <p:cNvPr id="202" name="Ink 201">
                  <a:extLst>
                    <a:ext uri="{FF2B5EF4-FFF2-40B4-BE49-F238E27FC236}">
                      <a16:creationId xmlns:a16="http://schemas.microsoft.com/office/drawing/2014/main" id="{91793A45-4C73-2E99-AF50-7F1693B41A94}"/>
                    </a:ext>
                  </a:extLst>
                </p:cNvPr>
                <p:cNvPicPr/>
                <p:nvPr/>
              </p:nvPicPr>
              <p:blipFill>
                <a:blip r:embed="rId273"/>
                <a:stretch>
                  <a:fillRect/>
                </a:stretch>
              </p:blipFill>
              <p:spPr>
                <a:xfrm>
                  <a:off x="747240" y="6003220"/>
                  <a:ext cx="639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4" name="Ink 203">
                  <a:extLst>
                    <a:ext uri="{FF2B5EF4-FFF2-40B4-BE49-F238E27FC236}">
                      <a16:creationId xmlns:a16="http://schemas.microsoft.com/office/drawing/2014/main" id="{2B456AF1-8C71-67A1-6D01-E8437005CF3C}"/>
                    </a:ext>
                  </a:extLst>
                </p14:cNvPr>
                <p14:cNvContentPartPr/>
                <p14:nvPr/>
              </p14:nvContentPartPr>
              <p14:xfrm>
                <a:off x="489840" y="5529100"/>
                <a:ext cx="2351880" cy="611640"/>
              </p14:xfrm>
            </p:contentPart>
          </mc:Choice>
          <mc:Fallback>
            <p:pic>
              <p:nvPicPr>
                <p:cNvPr id="204" name="Ink 203">
                  <a:extLst>
                    <a:ext uri="{FF2B5EF4-FFF2-40B4-BE49-F238E27FC236}">
                      <a16:creationId xmlns:a16="http://schemas.microsoft.com/office/drawing/2014/main" id="{2B456AF1-8C71-67A1-6D01-E8437005CF3C}"/>
                    </a:ext>
                  </a:extLst>
                </p:cNvPr>
                <p:cNvPicPr/>
                <p:nvPr/>
              </p:nvPicPr>
              <p:blipFill>
                <a:blip r:embed="rId275"/>
                <a:stretch>
                  <a:fillRect/>
                </a:stretch>
              </p:blipFill>
              <p:spPr>
                <a:xfrm>
                  <a:off x="472200" y="5511100"/>
                  <a:ext cx="2387520" cy="64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6">
            <p14:nvContentPartPr>
              <p14:cNvPr id="207" name="Ink 206">
                <a:extLst>
                  <a:ext uri="{FF2B5EF4-FFF2-40B4-BE49-F238E27FC236}">
                    <a16:creationId xmlns:a16="http://schemas.microsoft.com/office/drawing/2014/main" id="{8E827082-9A75-BF82-73DE-AA865D9582C8}"/>
                  </a:ext>
                </a:extLst>
              </p14:cNvPr>
              <p14:cNvContentPartPr/>
              <p14:nvPr/>
            </p14:nvContentPartPr>
            <p14:xfrm>
              <a:off x="2098680" y="3642340"/>
              <a:ext cx="1229040" cy="18360"/>
            </p14:xfrm>
          </p:contentPart>
        </mc:Choice>
        <mc:Fallback>
          <p:pic>
            <p:nvPicPr>
              <p:cNvPr id="207" name="Ink 206">
                <a:extLst>
                  <a:ext uri="{FF2B5EF4-FFF2-40B4-BE49-F238E27FC236}">
                    <a16:creationId xmlns:a16="http://schemas.microsoft.com/office/drawing/2014/main" id="{8E827082-9A75-BF82-73DE-AA865D9582C8}"/>
                  </a:ext>
                </a:extLst>
              </p:cNvPr>
              <p:cNvPicPr/>
              <p:nvPr/>
            </p:nvPicPr>
            <p:blipFill>
              <a:blip r:embed="rId277"/>
              <a:stretch>
                <a:fillRect/>
              </a:stretch>
            </p:blipFill>
            <p:spPr>
              <a:xfrm>
                <a:off x="2081024" y="3624686"/>
                <a:ext cx="1264711" cy="53315"/>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8" name="Ink 207">
                <a:extLst>
                  <a:ext uri="{FF2B5EF4-FFF2-40B4-BE49-F238E27FC236}">
                    <a16:creationId xmlns:a16="http://schemas.microsoft.com/office/drawing/2014/main" id="{46842CA5-59B7-9160-FE54-F50B836019E4}"/>
                  </a:ext>
                </a:extLst>
              </p14:cNvPr>
              <p14:cNvContentPartPr/>
              <p14:nvPr/>
            </p14:nvContentPartPr>
            <p14:xfrm>
              <a:off x="2051160" y="3135460"/>
              <a:ext cx="1386000" cy="588600"/>
            </p14:xfrm>
          </p:contentPart>
        </mc:Choice>
        <mc:Fallback>
          <p:pic>
            <p:nvPicPr>
              <p:cNvPr id="208" name="Ink 207">
                <a:extLst>
                  <a:ext uri="{FF2B5EF4-FFF2-40B4-BE49-F238E27FC236}">
                    <a16:creationId xmlns:a16="http://schemas.microsoft.com/office/drawing/2014/main" id="{46842CA5-59B7-9160-FE54-F50B836019E4}"/>
                  </a:ext>
                </a:extLst>
              </p:cNvPr>
              <p:cNvPicPr/>
              <p:nvPr/>
            </p:nvPicPr>
            <p:blipFill>
              <a:blip r:embed="rId279"/>
              <a:stretch>
                <a:fillRect/>
              </a:stretch>
            </p:blipFill>
            <p:spPr>
              <a:xfrm>
                <a:off x="2033520" y="3117460"/>
                <a:ext cx="1421640" cy="624240"/>
              </a:xfrm>
              <a:prstGeom prst="rect">
                <a:avLst/>
              </a:prstGeom>
            </p:spPr>
          </p:pic>
        </mc:Fallback>
      </mc:AlternateContent>
      <p:grpSp>
        <p:nvGrpSpPr>
          <p:cNvPr id="211" name="Group 210">
            <a:extLst>
              <a:ext uri="{FF2B5EF4-FFF2-40B4-BE49-F238E27FC236}">
                <a16:creationId xmlns:a16="http://schemas.microsoft.com/office/drawing/2014/main" id="{3545F3FE-9A16-52C8-89B5-48ED0A67ADBC}"/>
              </a:ext>
            </a:extLst>
          </p:cNvPr>
          <p:cNvGrpSpPr/>
          <p:nvPr/>
        </p:nvGrpSpPr>
        <p:grpSpPr>
          <a:xfrm>
            <a:off x="964680" y="3091180"/>
            <a:ext cx="2404800" cy="634680"/>
            <a:chOff x="964680" y="3091180"/>
            <a:chExt cx="2404800" cy="634680"/>
          </a:xfrm>
        </p:grpSpPr>
        <mc:AlternateContent xmlns:mc="http://schemas.openxmlformats.org/markup-compatibility/2006">
          <mc:Choice xmlns:p14="http://schemas.microsoft.com/office/powerpoint/2010/main" Requires="p14">
            <p:contentPart p14:bwMode="auto" r:id="rId280">
              <p14:nvContentPartPr>
                <p14:cNvPr id="120" name="Ink 119">
                  <a:extLst>
                    <a:ext uri="{FF2B5EF4-FFF2-40B4-BE49-F238E27FC236}">
                      <a16:creationId xmlns:a16="http://schemas.microsoft.com/office/drawing/2014/main" id="{E923C1F2-6329-8D93-ACBF-073DFD9BE2FE}"/>
                    </a:ext>
                  </a:extLst>
                </p14:cNvPr>
                <p14:cNvContentPartPr/>
                <p14:nvPr/>
              </p14:nvContentPartPr>
              <p14:xfrm>
                <a:off x="2917680" y="3609580"/>
                <a:ext cx="451800" cy="57240"/>
              </p14:xfrm>
            </p:contentPart>
          </mc:Choice>
          <mc:Fallback>
            <p:pic>
              <p:nvPicPr>
                <p:cNvPr id="120" name="Ink 119">
                  <a:extLst>
                    <a:ext uri="{FF2B5EF4-FFF2-40B4-BE49-F238E27FC236}">
                      <a16:creationId xmlns:a16="http://schemas.microsoft.com/office/drawing/2014/main" id="{E923C1F2-6329-8D93-ACBF-073DFD9BE2FE}"/>
                    </a:ext>
                  </a:extLst>
                </p:cNvPr>
                <p:cNvPicPr/>
                <p:nvPr/>
              </p:nvPicPr>
              <p:blipFill>
                <a:blip r:embed="rId281"/>
                <a:stretch>
                  <a:fillRect/>
                </a:stretch>
              </p:blipFill>
              <p:spPr>
                <a:xfrm>
                  <a:off x="2900040" y="3591580"/>
                  <a:ext cx="487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21" name="Ink 120">
                  <a:extLst>
                    <a:ext uri="{FF2B5EF4-FFF2-40B4-BE49-F238E27FC236}">
                      <a16:creationId xmlns:a16="http://schemas.microsoft.com/office/drawing/2014/main" id="{BCD72B2E-035A-F709-B960-AC948C6DB9F1}"/>
                    </a:ext>
                  </a:extLst>
                </p14:cNvPr>
                <p14:cNvContentPartPr/>
                <p14:nvPr/>
              </p14:nvContentPartPr>
              <p14:xfrm>
                <a:off x="2311440" y="3692380"/>
                <a:ext cx="322920" cy="33480"/>
              </p14:xfrm>
            </p:contentPart>
          </mc:Choice>
          <mc:Fallback>
            <p:pic>
              <p:nvPicPr>
                <p:cNvPr id="121" name="Ink 120">
                  <a:extLst>
                    <a:ext uri="{FF2B5EF4-FFF2-40B4-BE49-F238E27FC236}">
                      <a16:creationId xmlns:a16="http://schemas.microsoft.com/office/drawing/2014/main" id="{BCD72B2E-035A-F709-B960-AC948C6DB9F1}"/>
                    </a:ext>
                  </a:extLst>
                </p:cNvPr>
                <p:cNvPicPr/>
                <p:nvPr/>
              </p:nvPicPr>
              <p:blipFill>
                <a:blip r:embed="rId283"/>
                <a:stretch>
                  <a:fillRect/>
                </a:stretch>
              </p:blipFill>
              <p:spPr>
                <a:xfrm>
                  <a:off x="2293800" y="3674380"/>
                  <a:ext cx="358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22" name="Ink 121">
                  <a:extLst>
                    <a:ext uri="{FF2B5EF4-FFF2-40B4-BE49-F238E27FC236}">
                      <a16:creationId xmlns:a16="http://schemas.microsoft.com/office/drawing/2014/main" id="{7A541C0C-104F-F187-2269-795C3CE3AD27}"/>
                    </a:ext>
                  </a:extLst>
                </p14:cNvPr>
                <p14:cNvContentPartPr/>
                <p14:nvPr/>
              </p14:nvContentPartPr>
              <p14:xfrm>
                <a:off x="1227840" y="3694540"/>
                <a:ext cx="850320" cy="27000"/>
              </p14:xfrm>
            </p:contentPart>
          </mc:Choice>
          <mc:Fallback>
            <p:pic>
              <p:nvPicPr>
                <p:cNvPr id="122" name="Ink 121">
                  <a:extLst>
                    <a:ext uri="{FF2B5EF4-FFF2-40B4-BE49-F238E27FC236}">
                      <a16:creationId xmlns:a16="http://schemas.microsoft.com/office/drawing/2014/main" id="{7A541C0C-104F-F187-2269-795C3CE3AD27}"/>
                    </a:ext>
                  </a:extLst>
                </p:cNvPr>
                <p:cNvPicPr/>
                <p:nvPr/>
              </p:nvPicPr>
              <p:blipFill>
                <a:blip r:embed="rId285"/>
                <a:stretch>
                  <a:fillRect/>
                </a:stretch>
              </p:blipFill>
              <p:spPr>
                <a:xfrm>
                  <a:off x="1210200" y="3676540"/>
                  <a:ext cx="885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0" name="Ink 209">
                  <a:extLst>
                    <a:ext uri="{FF2B5EF4-FFF2-40B4-BE49-F238E27FC236}">
                      <a16:creationId xmlns:a16="http://schemas.microsoft.com/office/drawing/2014/main" id="{BC8A14B3-FA06-A65D-D14E-246EAFB9E0EF}"/>
                    </a:ext>
                  </a:extLst>
                </p14:cNvPr>
                <p14:cNvContentPartPr/>
                <p14:nvPr/>
              </p14:nvContentPartPr>
              <p14:xfrm>
                <a:off x="964680" y="3091180"/>
                <a:ext cx="1157040" cy="605880"/>
              </p14:xfrm>
            </p:contentPart>
          </mc:Choice>
          <mc:Fallback>
            <p:pic>
              <p:nvPicPr>
                <p:cNvPr id="210" name="Ink 209">
                  <a:extLst>
                    <a:ext uri="{FF2B5EF4-FFF2-40B4-BE49-F238E27FC236}">
                      <a16:creationId xmlns:a16="http://schemas.microsoft.com/office/drawing/2014/main" id="{BC8A14B3-FA06-A65D-D14E-246EAFB9E0EF}"/>
                    </a:ext>
                  </a:extLst>
                </p:cNvPr>
                <p:cNvPicPr/>
                <p:nvPr/>
              </p:nvPicPr>
              <p:blipFill>
                <a:blip r:embed="rId287"/>
                <a:stretch>
                  <a:fillRect/>
                </a:stretch>
              </p:blipFill>
              <p:spPr>
                <a:xfrm>
                  <a:off x="946680" y="3073180"/>
                  <a:ext cx="1192680" cy="64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8">
            <p14:nvContentPartPr>
              <p14:cNvPr id="212" name="Ink 211">
                <a:extLst>
                  <a:ext uri="{FF2B5EF4-FFF2-40B4-BE49-F238E27FC236}">
                    <a16:creationId xmlns:a16="http://schemas.microsoft.com/office/drawing/2014/main" id="{0E2EA396-3E16-1363-759D-E4FB5C3E71E3}"/>
                  </a:ext>
                </a:extLst>
              </p14:cNvPr>
              <p14:cNvContentPartPr/>
              <p14:nvPr/>
            </p14:nvContentPartPr>
            <p14:xfrm>
              <a:off x="6278640" y="3675820"/>
              <a:ext cx="2220120" cy="609840"/>
            </p14:xfrm>
          </p:contentPart>
        </mc:Choice>
        <mc:Fallback>
          <p:pic>
            <p:nvPicPr>
              <p:cNvPr id="212" name="Ink 211">
                <a:extLst>
                  <a:ext uri="{FF2B5EF4-FFF2-40B4-BE49-F238E27FC236}">
                    <a16:creationId xmlns:a16="http://schemas.microsoft.com/office/drawing/2014/main" id="{0E2EA396-3E16-1363-759D-E4FB5C3E71E3}"/>
                  </a:ext>
                </a:extLst>
              </p:cNvPr>
              <p:cNvPicPr/>
              <p:nvPr/>
            </p:nvPicPr>
            <p:blipFill>
              <a:blip r:embed="rId289"/>
              <a:stretch>
                <a:fillRect/>
              </a:stretch>
            </p:blipFill>
            <p:spPr>
              <a:xfrm>
                <a:off x="6261000" y="3657820"/>
                <a:ext cx="225576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3" name="Ink 212">
                <a:extLst>
                  <a:ext uri="{FF2B5EF4-FFF2-40B4-BE49-F238E27FC236}">
                    <a16:creationId xmlns:a16="http://schemas.microsoft.com/office/drawing/2014/main" id="{AC6E5C53-CF50-2BE8-9921-40F85B565F55}"/>
                  </a:ext>
                </a:extLst>
              </p14:cNvPr>
              <p14:cNvContentPartPr/>
              <p14:nvPr/>
            </p14:nvContentPartPr>
            <p14:xfrm>
              <a:off x="6993600" y="4671940"/>
              <a:ext cx="34920" cy="24840"/>
            </p14:xfrm>
          </p:contentPart>
        </mc:Choice>
        <mc:Fallback>
          <p:pic>
            <p:nvPicPr>
              <p:cNvPr id="213" name="Ink 212">
                <a:extLst>
                  <a:ext uri="{FF2B5EF4-FFF2-40B4-BE49-F238E27FC236}">
                    <a16:creationId xmlns:a16="http://schemas.microsoft.com/office/drawing/2014/main" id="{AC6E5C53-CF50-2BE8-9921-40F85B565F55}"/>
                  </a:ext>
                </a:extLst>
              </p:cNvPr>
              <p:cNvPicPr/>
              <p:nvPr/>
            </p:nvPicPr>
            <p:blipFill>
              <a:blip r:embed="rId291"/>
              <a:stretch>
                <a:fillRect/>
              </a:stretch>
            </p:blipFill>
            <p:spPr>
              <a:xfrm>
                <a:off x="6975600" y="4654300"/>
                <a:ext cx="70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4" name="Ink 213">
                <a:extLst>
                  <a:ext uri="{FF2B5EF4-FFF2-40B4-BE49-F238E27FC236}">
                    <a16:creationId xmlns:a16="http://schemas.microsoft.com/office/drawing/2014/main" id="{3CD141F7-0BB9-DC33-8931-372F22B30F6B}"/>
                  </a:ext>
                </a:extLst>
              </p14:cNvPr>
              <p14:cNvContentPartPr/>
              <p14:nvPr/>
            </p14:nvContentPartPr>
            <p14:xfrm>
              <a:off x="4583400" y="4117540"/>
              <a:ext cx="3160080" cy="654120"/>
            </p14:xfrm>
          </p:contentPart>
        </mc:Choice>
        <mc:Fallback>
          <p:pic>
            <p:nvPicPr>
              <p:cNvPr id="214" name="Ink 213">
                <a:extLst>
                  <a:ext uri="{FF2B5EF4-FFF2-40B4-BE49-F238E27FC236}">
                    <a16:creationId xmlns:a16="http://schemas.microsoft.com/office/drawing/2014/main" id="{3CD141F7-0BB9-DC33-8931-372F22B30F6B}"/>
                  </a:ext>
                </a:extLst>
              </p:cNvPr>
              <p:cNvPicPr/>
              <p:nvPr/>
            </p:nvPicPr>
            <p:blipFill>
              <a:blip r:embed="rId293"/>
              <a:stretch>
                <a:fillRect/>
              </a:stretch>
            </p:blipFill>
            <p:spPr>
              <a:xfrm>
                <a:off x="4565760" y="4099900"/>
                <a:ext cx="319572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5" name="Ink 214">
                <a:extLst>
                  <a:ext uri="{FF2B5EF4-FFF2-40B4-BE49-F238E27FC236}">
                    <a16:creationId xmlns:a16="http://schemas.microsoft.com/office/drawing/2014/main" id="{452588C4-B390-10BE-EBA3-EE98F17AEE1E}"/>
                  </a:ext>
                </a:extLst>
              </p14:cNvPr>
              <p14:cNvContentPartPr/>
              <p14:nvPr/>
            </p14:nvContentPartPr>
            <p14:xfrm>
              <a:off x="6822600" y="4654300"/>
              <a:ext cx="2550600" cy="572040"/>
            </p14:xfrm>
          </p:contentPart>
        </mc:Choice>
        <mc:Fallback>
          <p:pic>
            <p:nvPicPr>
              <p:cNvPr id="215" name="Ink 214">
                <a:extLst>
                  <a:ext uri="{FF2B5EF4-FFF2-40B4-BE49-F238E27FC236}">
                    <a16:creationId xmlns:a16="http://schemas.microsoft.com/office/drawing/2014/main" id="{452588C4-B390-10BE-EBA3-EE98F17AEE1E}"/>
                  </a:ext>
                </a:extLst>
              </p:cNvPr>
              <p:cNvPicPr/>
              <p:nvPr/>
            </p:nvPicPr>
            <p:blipFill>
              <a:blip r:embed="rId295"/>
              <a:stretch>
                <a:fillRect/>
              </a:stretch>
            </p:blipFill>
            <p:spPr>
              <a:xfrm>
                <a:off x="6804600" y="4636300"/>
                <a:ext cx="258624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6" name="Ink 215">
                <a:extLst>
                  <a:ext uri="{FF2B5EF4-FFF2-40B4-BE49-F238E27FC236}">
                    <a16:creationId xmlns:a16="http://schemas.microsoft.com/office/drawing/2014/main" id="{1F62A784-EFBD-AD69-CF8E-CEA31099F0AB}"/>
                  </a:ext>
                </a:extLst>
              </p14:cNvPr>
              <p14:cNvContentPartPr/>
              <p14:nvPr/>
            </p14:nvContentPartPr>
            <p14:xfrm>
              <a:off x="6695880" y="4648540"/>
              <a:ext cx="719280" cy="530280"/>
            </p14:xfrm>
          </p:contentPart>
        </mc:Choice>
        <mc:Fallback>
          <p:pic>
            <p:nvPicPr>
              <p:cNvPr id="216" name="Ink 215">
                <a:extLst>
                  <a:ext uri="{FF2B5EF4-FFF2-40B4-BE49-F238E27FC236}">
                    <a16:creationId xmlns:a16="http://schemas.microsoft.com/office/drawing/2014/main" id="{1F62A784-EFBD-AD69-CF8E-CEA31099F0AB}"/>
                  </a:ext>
                </a:extLst>
              </p:cNvPr>
              <p:cNvPicPr/>
              <p:nvPr/>
            </p:nvPicPr>
            <p:blipFill>
              <a:blip r:embed="rId297"/>
              <a:stretch>
                <a:fillRect/>
              </a:stretch>
            </p:blipFill>
            <p:spPr>
              <a:xfrm>
                <a:off x="6677880" y="4630540"/>
                <a:ext cx="75492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7" name="Ink 216">
                <a:extLst>
                  <a:ext uri="{FF2B5EF4-FFF2-40B4-BE49-F238E27FC236}">
                    <a16:creationId xmlns:a16="http://schemas.microsoft.com/office/drawing/2014/main" id="{DFB18291-964F-C191-02BE-2A84E38F6F57}"/>
                  </a:ext>
                </a:extLst>
              </p14:cNvPr>
              <p14:cNvContentPartPr/>
              <p14:nvPr/>
            </p14:nvContentPartPr>
            <p14:xfrm>
              <a:off x="2715000" y="5102140"/>
              <a:ext cx="2860560" cy="635400"/>
            </p14:xfrm>
          </p:contentPart>
        </mc:Choice>
        <mc:Fallback>
          <p:pic>
            <p:nvPicPr>
              <p:cNvPr id="217" name="Ink 216">
                <a:extLst>
                  <a:ext uri="{FF2B5EF4-FFF2-40B4-BE49-F238E27FC236}">
                    <a16:creationId xmlns:a16="http://schemas.microsoft.com/office/drawing/2014/main" id="{DFB18291-964F-C191-02BE-2A84E38F6F57}"/>
                  </a:ext>
                </a:extLst>
              </p:cNvPr>
              <p:cNvPicPr/>
              <p:nvPr/>
            </p:nvPicPr>
            <p:blipFill>
              <a:blip r:embed="rId299"/>
              <a:stretch>
                <a:fillRect/>
              </a:stretch>
            </p:blipFill>
            <p:spPr>
              <a:xfrm>
                <a:off x="2697000" y="5084140"/>
                <a:ext cx="289620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8" name="Ink 217">
                <a:extLst>
                  <a:ext uri="{FF2B5EF4-FFF2-40B4-BE49-F238E27FC236}">
                    <a16:creationId xmlns:a16="http://schemas.microsoft.com/office/drawing/2014/main" id="{DECA59C7-96D7-4092-F110-2ED08C431106}"/>
                  </a:ext>
                </a:extLst>
              </p14:cNvPr>
              <p14:cNvContentPartPr/>
              <p14:nvPr/>
            </p14:nvContentPartPr>
            <p14:xfrm>
              <a:off x="2742000" y="5591380"/>
              <a:ext cx="2388240" cy="632520"/>
            </p14:xfrm>
          </p:contentPart>
        </mc:Choice>
        <mc:Fallback>
          <p:pic>
            <p:nvPicPr>
              <p:cNvPr id="218" name="Ink 217">
                <a:extLst>
                  <a:ext uri="{FF2B5EF4-FFF2-40B4-BE49-F238E27FC236}">
                    <a16:creationId xmlns:a16="http://schemas.microsoft.com/office/drawing/2014/main" id="{DECA59C7-96D7-4092-F110-2ED08C431106}"/>
                  </a:ext>
                </a:extLst>
              </p:cNvPr>
              <p:cNvPicPr/>
              <p:nvPr/>
            </p:nvPicPr>
            <p:blipFill>
              <a:blip r:embed="rId301"/>
              <a:stretch>
                <a:fillRect/>
              </a:stretch>
            </p:blipFill>
            <p:spPr>
              <a:xfrm>
                <a:off x="2724000" y="5573740"/>
                <a:ext cx="2423880" cy="66816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849829C-747F-0BEC-02FC-DC2BFAA4353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F03E3B4-6D4D-B428-85B9-EC66A631DCC6}"/>
              </a:ext>
            </a:extLst>
          </p:cNvPr>
          <p:cNvSpPr/>
          <p:nvPr/>
        </p:nvSpPr>
        <p:spPr>
          <a:xfrm>
            <a:off x="0" y="0"/>
            <a:ext cx="9715500" cy="68080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EDF6BD-661E-BE68-E0E2-036A89EAF3D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381928B-87AD-5163-066F-F53A15C2E31E}"/>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AF2825AD-2F08-68F8-A793-2A688E7589AC}"/>
              </a:ext>
            </a:extLst>
          </p:cNvPr>
          <p:cNvSpPr txBox="1"/>
          <p:nvPr/>
        </p:nvSpPr>
        <p:spPr>
          <a:xfrm>
            <a:off x="349250" y="291401"/>
            <a:ext cx="8939212" cy="5724644"/>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Targum Jonathan son of Uziel Isaiah 58:8-14</a:t>
            </a:r>
            <a:endParaRPr lang="en-US" sz="2400" b="0">
              <a:solidFill>
                <a:srgbClr val="FFC000"/>
              </a:solidFill>
              <a:effectLst/>
            </a:endParaRPr>
          </a:p>
          <a:p>
            <a:pPr rtl="0"/>
            <a:r>
              <a:rPr lang="en-US" sz="1800" b="0" i="0" u="none" strike="noStrike">
                <a:solidFill>
                  <a:srgbClr val="FFC000"/>
                </a:solidFill>
                <a:effectLst/>
                <a:latin typeface="Arial" panose="020B0604020202020204" pitchFamily="34" charset="0"/>
              </a:rPr>
              <a:t>58:8 Then shall thy light be revealed like the early dawn, and the healing of thy wound shall appear quickly; thy great righteousness shall go before thee, and thou shalt be gathered to the glory, which is in the presence of the Lord. 58:9 Then thou shalt pray, and the Lord shall hear thy prayer; thou shalt supplicate before Him, and He shall grant thy supplication, if thou put away from the midst of thee perverted judgment, the pointing of the finger, and the speaking of violent words; 58:10 And if thou breathest out thy soul before the hungry and satisfiest the afflicted soul, then shall thy light rise in obscurity, and thy darkness be as the noonday: 58:11 And the Lord shall guide thee continually, and satisfy thy soul in the years of drought, and He shall quicken thy body with eternal life, and thy soul shall be full with delicacies like a watered garden, well irrigated, and like a spring of water, whose waters fail not. 58:12 Thy offspring shall build the old waste places: thou shalt raise up the foundations of many generations, and they shall call thee, The restorer of the right way; The converter of the wicked to the law. 58:13 If thou turn away thy foot from the Sabbath from following thine employment on my holy day, and dost meet the Sabbath with great delight to sanctify the Lord, and honour Him, not doing thine own ways, nor making thy wants ample, nor speaking violent words: 58:14 Then shalt thou delight thyself in the Lord; and He shall cause thee to dwell in the strong places of the earth, and feed thee with the heritage of Jacob thy father; for thus it is decreed by the WORD of the Lord. (TgJ)</a:t>
            </a:r>
            <a:endParaRPr lang="en-US" b="0">
              <a:solidFill>
                <a:srgbClr val="FFC000"/>
              </a:solidFill>
              <a:effectLst/>
            </a:endParaRPr>
          </a:p>
        </p:txBody>
      </p:sp>
    </p:spTree>
    <p:extLst>
      <p:ext uri="{BB962C8B-B14F-4D97-AF65-F5344CB8AC3E}">
        <p14:creationId xmlns:p14="http://schemas.microsoft.com/office/powerpoint/2010/main" val="310316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7EA6778-FACB-3B67-8ECA-88708BEE677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EEEEE1B-24F3-DA1C-1006-A50D6630D24B}"/>
              </a:ext>
            </a:extLst>
          </p:cNvPr>
          <p:cNvSpPr/>
          <p:nvPr/>
        </p:nvSpPr>
        <p:spPr>
          <a:xfrm>
            <a:off x="0" y="0"/>
            <a:ext cx="9715500" cy="6808063"/>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D2BFEC-DC0F-8235-0EB3-4EE86660784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62C143A-9F84-749A-15DB-BAC55DF18A1C}"/>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98FA821F-2CD3-8178-C5DE-059F61CB2800}"/>
              </a:ext>
            </a:extLst>
          </p:cNvPr>
          <p:cNvGraphicFramePr>
            <a:graphicFrameLocks noGrp="1"/>
          </p:cNvGraphicFramePr>
          <p:nvPr>
            <p:extLst>
              <p:ext uri="{D42A27DB-BD31-4B8C-83A1-F6EECF244321}">
                <p14:modId xmlns:p14="http://schemas.microsoft.com/office/powerpoint/2010/main" val="3222745698"/>
              </p:ext>
            </p:extLst>
          </p:nvPr>
        </p:nvGraphicFramePr>
        <p:xfrm>
          <a:off x="711200" y="336314"/>
          <a:ext cx="8362950" cy="5613400"/>
        </p:xfrm>
        <a:graphic>
          <a:graphicData uri="http://schemas.openxmlformats.org/drawingml/2006/table">
            <a:tbl>
              <a:tblPr/>
              <a:tblGrid>
                <a:gridCol w="2787650">
                  <a:extLst>
                    <a:ext uri="{9D8B030D-6E8A-4147-A177-3AD203B41FA5}">
                      <a16:colId xmlns:a16="http://schemas.microsoft.com/office/drawing/2014/main" val="3122313831"/>
                    </a:ext>
                  </a:extLst>
                </a:gridCol>
                <a:gridCol w="2787650">
                  <a:extLst>
                    <a:ext uri="{9D8B030D-6E8A-4147-A177-3AD203B41FA5}">
                      <a16:colId xmlns:a16="http://schemas.microsoft.com/office/drawing/2014/main" val="1914119958"/>
                    </a:ext>
                  </a:extLst>
                </a:gridCol>
                <a:gridCol w="2787650">
                  <a:extLst>
                    <a:ext uri="{9D8B030D-6E8A-4147-A177-3AD203B41FA5}">
                      <a16:colId xmlns:a16="http://schemas.microsoft.com/office/drawing/2014/main" val="1048230306"/>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נח</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אָז יִבָּקַע כַּשַּׁחַר אוֹרֶךָ וַאֲרֻכָתְךָ מְהֵרָה תִצְמָח וְהָלַךְ לְפָנֶיךָ צִדְקֶךָ כְּבוֹד יְהֹוָה יַאַסְפֶךָ: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אָז תִּקְרָא וַיהֹוָה יַעֲנֶה תְּשַׁוַּע וְיֹאמַר הִנֵּנִי אִם-תָּסִיר מִתּוֹכְךָ מוֹטָה שְׁלַח אֶצְבַּע וְדַבֶּר-אָוֶן: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וְתָפֵק לָרָעֵב נַפְשֶׁךָ וְנֶפֶשׁ נַעֲנָה תַּשְֹבִּיעַ וְזָרַח בַּחֹשֶׁךְ אוֹרֶךָ וַאֲפֵלָתְךָ כַּצָּהֳרָיִם: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וְנָחֲךָ יְהֹוָה תָּמִיד וְהִשְֹבִּיעַ בְּצַחְצָחוֹת נַפְשֶׁךָ וְעַצְמֹתֶיךָ יַחֲלִיץ וְהָיִיתָ כְּגַן רָוֶה וּכְמוֹצָא מַיִם אֲשֶׁר לֹא-יְכַזְּבוּ מֵימָיו: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בְכֵין יִתגְלֵי </a:t>
                      </a:r>
                      <a:r>
                        <a:rPr lang="he-IL" sz="2000" b="1" i="0" u="none" strike="noStrike">
                          <a:solidFill>
                            <a:srgbClr val="FFC000"/>
                          </a:solidFill>
                          <a:effectLst/>
                          <a:latin typeface="Arial" panose="020B0604020202020204" pitchFamily="34" charset="0"/>
                          <a:cs typeface="+mj-cs"/>
                        </a:rPr>
                        <a:t>כִשפַרפָרָא</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נְהֹורָך</a:t>
                      </a:r>
                      <a:r>
                        <a:rPr lang="he-IL" sz="2000" b="0" i="0" u="none" strike="noStrike">
                          <a:solidFill>
                            <a:schemeClr val="bg1"/>
                          </a:solidFill>
                          <a:effectLst/>
                          <a:latin typeface="Arial" panose="020B0604020202020204" pitchFamily="34" charset="0"/>
                          <a:cs typeface="+mj-cs"/>
                        </a:rPr>
                        <a:t> וְאָסוּת מַחְתָך בִפרִיַע תִסַק וִיהָכָן קֳדָמָך זָכְוָתָך בִיקָר מִן ק יוי תִתכְנֵיש׃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בְכֵין תְצַלֵי וַיוי יְקַבֵיל צַלֹותָך תִבעֵי מִן קֳדָמֹוהִי וְיַעְבֵיד בָעוּתָך אִם תַעדֵי מִבֵינָך אַסטָיוּת דִין מֵרְמָז בְאַצבָע וּמִלְמַלָלָא מִלִין דְאֹונֵיס׃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וְתִתַפַח קֳדָם כָפְנָא נַפשָך וּנפַש מְסֻגְפָא תְסַבַע וְיִדנַח בַחְשֹוכָא נְהֹורָך וְקַבלָך יְהֵי כְטֵיהְרָא׃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וִידַבְרִינָך יוי תְדִירָא וִיסַבַע בִשנֵי בוּצרָתָא נַפשָך וְגוּפָך יֵיחֵי בְחַיֵי עָלְמָא וּתהֵי נַפשָך מַליָא תַפנוּקִין כְגִינַת שִקיָא דִמרָויָא וּכמַבוּעַ דְמַיִין דְלָא פָסְקִין מֹוהִי׃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בְּכֵן יִתְגְלֵי </a:t>
                      </a:r>
                      <a:r>
                        <a:rPr lang="he-IL" sz="2000" b="1" i="0" u="none" strike="noStrike">
                          <a:solidFill>
                            <a:srgbClr val="FFC000"/>
                          </a:solidFill>
                          <a:effectLst/>
                          <a:latin typeface="Arial" panose="020B0604020202020204" pitchFamily="34" charset="0"/>
                          <a:cs typeface="+mj-cs"/>
                        </a:rPr>
                        <a:t>כִּשְׁפַּרְפָּרָא נְהוֹרָךְ </a:t>
                      </a:r>
                      <a:r>
                        <a:rPr lang="he-IL" sz="2000" b="0" i="0" u="none" strike="noStrike">
                          <a:solidFill>
                            <a:schemeClr val="bg1"/>
                          </a:solidFill>
                          <a:effectLst/>
                          <a:latin typeface="Arial" panose="020B0604020202020204" pitchFamily="34" charset="0"/>
                          <a:cs typeface="+mj-cs"/>
                        </a:rPr>
                        <a:t>וְאַסוּת מַחֲתָךְ בִּפְרִיעַ תִּיסָק וִיהָכוּן קֳדָמָךְ זַכְוָתָךְ בִּיקָר מִן קֳדָם יְיָ תִתְכְּנִישׁ: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בְּכֵן תְּצַלִי וַיָי יְקַבֵּל צְלוֹתָךְ תִּבְעֵי מִן קֳדָמוֹהִי וְיַעְבֵּד בָעוּתָךְ אִם תַּעְדֵי מִבֵּינָךְ אַסְטָיוּת דִין מִרְמַז בְּאֶצְבַּע וּמַלֵילָא מִלִין דְאוֹנֵס: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וְתִתְפַּח קֳדָם כַּפְנָא נַפְשָׁךְ וּנְפַשׁ מְסַגְפָא תִּשְׂבַּע וְיִדְנַח בַּחֲשׁוּכָא נְהוֹרָךְ וְקִבְלָךְ יְהֵי כְטִהֲרָא:</a:t>
                      </a:r>
                      <a:r>
                        <a:rPr lang="en-US"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וִידַבְּרִינָךְ יְיָ תְּדִירָא וְיִשְׂבַּע בִּשְׁנֵי בְּצוֹרְתָא נַפְשָׁךְ וְגוּפָךְ וְחַיֵי בְחַיֵי עַלְמָא וּתְהֵי נַפְשָׁךְ מַלְיָא תַפְנוּקִין כְּגִנַת שַׁקְיָא דִמְרַוְיָא וּכְמַבּוּעַ דְמַיָין דְלָא פַּסְקִין מוֹהִי: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935"/>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89548F9-3E41-7042-13A1-F656CF59F4BC}"/>
                  </a:ext>
                </a:extLst>
              </p14:cNvPr>
              <p14:cNvContentPartPr/>
              <p14:nvPr/>
            </p14:nvContentPartPr>
            <p14:xfrm>
              <a:off x="3173640" y="306940"/>
              <a:ext cx="454680" cy="4594680"/>
            </p14:xfrm>
          </p:contentPart>
        </mc:Choice>
        <mc:Fallback>
          <p:pic>
            <p:nvPicPr>
              <p:cNvPr id="4" name="Ink 3">
                <a:extLst>
                  <a:ext uri="{FF2B5EF4-FFF2-40B4-BE49-F238E27FC236}">
                    <a16:creationId xmlns:a16="http://schemas.microsoft.com/office/drawing/2014/main" id="{B89548F9-3E41-7042-13A1-F656CF59F4BC}"/>
                  </a:ext>
                </a:extLst>
              </p:cNvPr>
              <p:cNvPicPr/>
              <p:nvPr/>
            </p:nvPicPr>
            <p:blipFill>
              <a:blip r:embed="rId5"/>
              <a:stretch>
                <a:fillRect/>
              </a:stretch>
            </p:blipFill>
            <p:spPr>
              <a:xfrm>
                <a:off x="3155640" y="288940"/>
                <a:ext cx="490320" cy="4630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A5C3086-EA19-BD53-BED7-C14F2EA2B4E9}"/>
                  </a:ext>
                </a:extLst>
              </p14:cNvPr>
              <p14:cNvContentPartPr/>
              <p14:nvPr/>
            </p14:nvContentPartPr>
            <p14:xfrm>
              <a:off x="8986920" y="337900"/>
              <a:ext cx="237240" cy="5433480"/>
            </p14:xfrm>
          </p:contentPart>
        </mc:Choice>
        <mc:Fallback>
          <p:pic>
            <p:nvPicPr>
              <p:cNvPr id="5" name="Ink 4">
                <a:extLst>
                  <a:ext uri="{FF2B5EF4-FFF2-40B4-BE49-F238E27FC236}">
                    <a16:creationId xmlns:a16="http://schemas.microsoft.com/office/drawing/2014/main" id="{0A5C3086-EA19-BD53-BED7-C14F2EA2B4E9}"/>
                  </a:ext>
                </a:extLst>
              </p:cNvPr>
              <p:cNvPicPr/>
              <p:nvPr/>
            </p:nvPicPr>
            <p:blipFill>
              <a:blip r:embed="rId7"/>
              <a:stretch>
                <a:fillRect/>
              </a:stretch>
            </p:blipFill>
            <p:spPr>
              <a:xfrm>
                <a:off x="8968920" y="320260"/>
                <a:ext cx="272880" cy="5469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2DF28D2-A396-F5CE-44EE-C346CA116C9E}"/>
                  </a:ext>
                </a:extLst>
              </p14:cNvPr>
              <p14:cNvContentPartPr/>
              <p14:nvPr/>
            </p14:nvContentPartPr>
            <p14:xfrm>
              <a:off x="6950040" y="1010380"/>
              <a:ext cx="861840" cy="41040"/>
            </p14:xfrm>
          </p:contentPart>
        </mc:Choice>
        <mc:Fallback>
          <p:pic>
            <p:nvPicPr>
              <p:cNvPr id="7" name="Ink 6">
                <a:extLst>
                  <a:ext uri="{FF2B5EF4-FFF2-40B4-BE49-F238E27FC236}">
                    <a16:creationId xmlns:a16="http://schemas.microsoft.com/office/drawing/2014/main" id="{62DF28D2-A396-F5CE-44EE-C346CA116C9E}"/>
                  </a:ext>
                </a:extLst>
              </p:cNvPr>
              <p:cNvPicPr/>
              <p:nvPr/>
            </p:nvPicPr>
            <p:blipFill>
              <a:blip r:embed="rId9"/>
              <a:stretch>
                <a:fillRect/>
              </a:stretch>
            </p:blipFill>
            <p:spPr>
              <a:xfrm>
                <a:off x="6932400" y="992380"/>
                <a:ext cx="897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0718FE7-DDB8-C9FE-2361-41ECD24C1373}"/>
                  </a:ext>
                </a:extLst>
              </p14:cNvPr>
              <p14:cNvContentPartPr/>
              <p14:nvPr/>
            </p14:nvContentPartPr>
            <p14:xfrm>
              <a:off x="6430200" y="1002820"/>
              <a:ext cx="455040" cy="29880"/>
            </p14:xfrm>
          </p:contentPart>
        </mc:Choice>
        <mc:Fallback>
          <p:pic>
            <p:nvPicPr>
              <p:cNvPr id="9" name="Ink 8">
                <a:extLst>
                  <a:ext uri="{FF2B5EF4-FFF2-40B4-BE49-F238E27FC236}">
                    <a16:creationId xmlns:a16="http://schemas.microsoft.com/office/drawing/2014/main" id="{A0718FE7-DDB8-C9FE-2361-41ECD24C1373}"/>
                  </a:ext>
                </a:extLst>
              </p:cNvPr>
              <p:cNvPicPr/>
              <p:nvPr/>
            </p:nvPicPr>
            <p:blipFill>
              <a:blip r:embed="rId11"/>
              <a:stretch>
                <a:fillRect/>
              </a:stretch>
            </p:blipFill>
            <p:spPr>
              <a:xfrm>
                <a:off x="6412200" y="984820"/>
                <a:ext cx="490680" cy="65520"/>
              </a:xfrm>
              <a:prstGeom prst="rect">
                <a:avLst/>
              </a:prstGeom>
            </p:spPr>
          </p:pic>
        </mc:Fallback>
      </mc:AlternateContent>
    </p:spTree>
    <p:extLst>
      <p:ext uri="{BB962C8B-B14F-4D97-AF65-F5344CB8AC3E}">
        <p14:creationId xmlns:p14="http://schemas.microsoft.com/office/powerpoint/2010/main" val="254325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2A1639E-FCB3-3315-5645-902D6122531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AFB64B2-9169-3E46-E26D-45A7CF631307}"/>
              </a:ext>
            </a:extLst>
          </p:cNvPr>
          <p:cNvSpPr/>
          <p:nvPr/>
        </p:nvSpPr>
        <p:spPr>
          <a:xfrm>
            <a:off x="0" y="1"/>
            <a:ext cx="9715500" cy="6104934"/>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4E7CE9-59A7-D53F-9BAA-3661BA9438C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10D9E21-52B1-3B83-1F35-669508793FC5}"/>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02100812-02B7-289F-3866-6785FBF2DF1E}"/>
              </a:ext>
            </a:extLst>
          </p:cNvPr>
          <p:cNvSpPr txBox="1"/>
          <p:nvPr/>
        </p:nvSpPr>
        <p:spPr>
          <a:xfrm>
            <a:off x="502444" y="335071"/>
            <a:ext cx="8710612" cy="5170646"/>
          </a:xfrm>
          <a:prstGeom prst="rect">
            <a:avLst/>
          </a:prstGeom>
          <a:noFill/>
        </p:spPr>
        <p:txBody>
          <a:bodyPr wrap="square">
            <a:spAutoFit/>
          </a:bodyPr>
          <a:lstStyle/>
          <a:p>
            <a:pPr algn="ctr" rtl="0"/>
            <a:r>
              <a:rPr lang="en-US" sz="2400" b="1" i="0" u="none" strike="noStrike">
                <a:solidFill>
                  <a:srgbClr val="92D050"/>
                </a:solidFill>
                <a:effectLst/>
                <a:latin typeface="Arial" panose="020B0604020202020204" pitchFamily="34" charset="0"/>
              </a:rPr>
              <a:t>Key Points about TgJ Rendition of Isaiah 58:8-12</a:t>
            </a:r>
          </a:p>
          <a:p>
            <a:pPr rtl="0"/>
            <a:endParaRPr lang="en-US" b="0">
              <a:solidFill>
                <a:srgbClr val="FFC000"/>
              </a:solidFill>
              <a:effectLst/>
            </a:endParaRPr>
          </a:p>
          <a:p>
            <a:pPr marL="342900" indent="-342900" rtl="0" fontAlgn="base">
              <a:buFont typeface="+mj-lt"/>
              <a:buAutoNum type="arabicPeriod"/>
            </a:pPr>
            <a:r>
              <a:rPr lang="en-US" sz="1800" b="0" i="0" u="sng" strike="noStrike">
                <a:solidFill>
                  <a:srgbClr val="FFC000"/>
                </a:solidFill>
                <a:effectLst/>
                <a:latin typeface="Arial" panose="020B0604020202020204" pitchFamily="34" charset="0"/>
              </a:rPr>
              <a:t>Pursuit of Righteousness</a:t>
            </a:r>
            <a:r>
              <a:rPr lang="en-US" sz="1800" b="0" i="0" u="none" strike="noStrike">
                <a:solidFill>
                  <a:srgbClr val="FFC000"/>
                </a:solidFill>
                <a:effectLst/>
                <a:latin typeface="Arial" panose="020B0604020202020204" pitchFamily="34" charset="0"/>
              </a:rPr>
              <a:t>: The emphasis on </a:t>
            </a:r>
            <a:r>
              <a:rPr lang="he-IL" sz="1800" b="0" i="0" u="none" strike="noStrike">
                <a:solidFill>
                  <a:srgbClr val="FFC000"/>
                </a:solidFill>
                <a:effectLst/>
                <a:latin typeface="Arial" panose="020B0604020202020204" pitchFamily="34" charset="0"/>
              </a:rPr>
              <a:t>זַכְוָתָךְ</a:t>
            </a:r>
            <a:r>
              <a:rPr lang="en-US" sz="1800" b="0" i="0" u="none" strike="noStrike">
                <a:solidFill>
                  <a:srgbClr val="FFC000"/>
                </a:solidFill>
                <a:effectLst/>
                <a:latin typeface="Arial" panose="020B0604020202020204" pitchFamily="34" charset="0"/>
              </a:rPr>
              <a:t> (your righteousness) implies that our actions should reflect integrity and moral uprightness. By living righteously, we allow God's light to shine through us, bringing clarity and hope to our lives and those around us.</a:t>
            </a:r>
          </a:p>
          <a:p>
            <a:pPr marL="342900" indent="-342900" rtl="0" fontAlgn="base">
              <a:buFont typeface="+mj-lt"/>
              <a:buAutoNum type="arabicPeriod"/>
            </a:pPr>
            <a:r>
              <a:rPr lang="en-US" sz="1800" b="0" i="0" u="sng" strike="noStrike">
                <a:solidFill>
                  <a:srgbClr val="92D050"/>
                </a:solidFill>
                <a:effectLst/>
                <a:latin typeface="Arial" panose="020B0604020202020204" pitchFamily="34" charset="0"/>
              </a:rPr>
              <a:t>Commitment to Justice</a:t>
            </a:r>
            <a:r>
              <a:rPr lang="en-US" sz="1800" b="0" i="0" u="none" strike="noStrike">
                <a:solidFill>
                  <a:srgbClr val="92D050"/>
                </a:solidFill>
                <a:effectLst/>
                <a:latin typeface="Arial" panose="020B0604020202020204" pitchFamily="34" charset="0"/>
              </a:rPr>
              <a:t>: The instruction to </a:t>
            </a:r>
            <a:r>
              <a:rPr lang="he-IL" sz="1800" b="0" i="0" u="none" strike="noStrike">
                <a:solidFill>
                  <a:srgbClr val="92D050"/>
                </a:solidFill>
                <a:effectLst/>
                <a:latin typeface="Arial" panose="020B0604020202020204" pitchFamily="34" charset="0"/>
              </a:rPr>
              <a:t>תַּעְדֵי מִבֵּינָךְ אַסְטָיוּת דִין מִרְמַז בְּאֶצְבַּע וּמַלֵילָא מִלִין דְאוֹנֵס</a:t>
            </a:r>
            <a:r>
              <a:rPr lang="en-US" sz="1800" b="0" i="0" u="none" strike="noStrike">
                <a:solidFill>
                  <a:srgbClr val="92D050"/>
                </a:solidFill>
                <a:effectLst/>
                <a:latin typeface="Arial" panose="020B0604020202020204" pitchFamily="34" charset="0"/>
              </a:rPr>
              <a:t> (removing oppression and deceitful speech) highlights the importance of justice in our interactions. We are called to eliminate unfair practices and falsehoods, fostering an environment of fairness and truth.</a:t>
            </a:r>
          </a:p>
          <a:p>
            <a:pPr marL="342900" indent="-342900" rtl="0" fontAlgn="base">
              <a:buFont typeface="+mj-lt"/>
              <a:buAutoNum type="arabicPeriod"/>
            </a:pPr>
            <a:r>
              <a:rPr lang="en-US" sz="1800" b="0" i="0" u="sng" strike="noStrike">
                <a:solidFill>
                  <a:srgbClr val="00B0F0"/>
                </a:solidFill>
                <a:effectLst/>
                <a:latin typeface="Arial" panose="020B0604020202020204" pitchFamily="34" charset="0"/>
              </a:rPr>
              <a:t>Acts of Compassion</a:t>
            </a:r>
            <a:r>
              <a:rPr lang="en-US" sz="1800" b="0" i="0" u="none" strike="noStrike">
                <a:solidFill>
                  <a:srgbClr val="00B0F0"/>
                </a:solidFill>
                <a:effectLst/>
                <a:latin typeface="Arial" panose="020B0604020202020204" pitchFamily="34" charset="0"/>
              </a:rPr>
              <a:t>: The phrase </a:t>
            </a:r>
            <a:r>
              <a:rPr lang="he-IL" sz="1800" b="0" i="0" u="none" strike="noStrike">
                <a:solidFill>
                  <a:srgbClr val="00B0F0"/>
                </a:solidFill>
                <a:effectLst/>
                <a:latin typeface="Arial" panose="020B0604020202020204" pitchFamily="34" charset="0"/>
              </a:rPr>
              <a:t>וְתִתְפַּח קֳדָם כַּפְנָא נַפְשָׁךְ</a:t>
            </a:r>
            <a:r>
              <a:rPr lang="en-US" sz="1800" b="0" i="0" u="none" strike="noStrike">
                <a:solidFill>
                  <a:srgbClr val="00B0F0"/>
                </a:solidFill>
                <a:effectLst/>
                <a:latin typeface="Arial" panose="020B0604020202020204" pitchFamily="34" charset="0"/>
              </a:rPr>
              <a:t> (extend yourself to the hungry) underscores the need for active compassion. Providing for the needy and satisfying the afflicted is a crucial aspect of living a life dedicated to justice and righteousness.</a:t>
            </a:r>
          </a:p>
          <a:p>
            <a:pPr marL="342900" indent="-342900">
              <a:buFont typeface="+mj-lt"/>
              <a:buAutoNum type="arabicPeriod"/>
            </a:pPr>
            <a:r>
              <a:rPr lang="en-US" sz="1800" b="0" i="0" u="sng">
                <a:solidFill>
                  <a:srgbClr val="FFC000"/>
                </a:solidFill>
                <a:effectLst/>
                <a:latin typeface="Arial" panose="020B0604020202020204" pitchFamily="34" charset="0"/>
              </a:rPr>
              <a:t>Divine Guidance and Provision</a:t>
            </a:r>
            <a:r>
              <a:rPr lang="en-US" sz="1800" b="0" i="0" u="none" strike="noStrike">
                <a:solidFill>
                  <a:srgbClr val="FFC000"/>
                </a:solidFill>
                <a:effectLst/>
                <a:latin typeface="Arial" panose="020B0604020202020204" pitchFamily="34" charset="0"/>
              </a:rPr>
              <a:t>: The promise that </a:t>
            </a:r>
            <a:r>
              <a:rPr lang="he-IL" sz="1800" b="0" i="0" u="none" strike="noStrike">
                <a:solidFill>
                  <a:srgbClr val="FFC000"/>
                </a:solidFill>
                <a:effectLst/>
                <a:latin typeface="Arial" panose="020B0604020202020204" pitchFamily="34" charset="0"/>
              </a:rPr>
              <a:t>וִידַבְּרִינָךְ יְיָ תְּדִירָא</a:t>
            </a:r>
            <a:r>
              <a:rPr lang="en-US" sz="1800" b="0" i="0" u="none" strike="noStrike">
                <a:solidFill>
                  <a:srgbClr val="FFC000"/>
                </a:solidFill>
                <a:effectLst/>
                <a:latin typeface="Arial" panose="020B0604020202020204" pitchFamily="34" charset="0"/>
              </a:rPr>
              <a:t> (the LORD will guide you continually) reflects the assurance that God will support and lead those who commit to these virtues. Our commitment to righteousness, justice, and truth results in divine favor and sustenance.</a:t>
            </a:r>
            <a:endParaRPr lang="en-US">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06E7A4D-40D1-47B1-26D1-DE70E9790E7B}"/>
                  </a:ext>
                </a:extLst>
              </p14:cNvPr>
              <p14:cNvContentPartPr/>
              <p14:nvPr/>
            </p14:nvContentPartPr>
            <p14:xfrm>
              <a:off x="535920" y="980140"/>
              <a:ext cx="386640" cy="525960"/>
            </p14:xfrm>
          </p:contentPart>
        </mc:Choice>
        <mc:Fallback>
          <p:pic>
            <p:nvPicPr>
              <p:cNvPr id="3" name="Ink 2">
                <a:extLst>
                  <a:ext uri="{FF2B5EF4-FFF2-40B4-BE49-F238E27FC236}">
                    <a16:creationId xmlns:a16="http://schemas.microsoft.com/office/drawing/2014/main" id="{E06E7A4D-40D1-47B1-26D1-DE70E9790E7B}"/>
                  </a:ext>
                </a:extLst>
              </p:cNvPr>
              <p:cNvPicPr/>
              <p:nvPr/>
            </p:nvPicPr>
            <p:blipFill>
              <a:blip r:embed="rId5"/>
              <a:stretch>
                <a:fillRect/>
              </a:stretch>
            </p:blipFill>
            <p:spPr>
              <a:xfrm>
                <a:off x="518280" y="962140"/>
                <a:ext cx="42228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D5BDEE4-DAEA-9578-2C71-5EADF9D4BAB0}"/>
                  </a:ext>
                </a:extLst>
              </p14:cNvPr>
              <p14:cNvContentPartPr/>
              <p14:nvPr/>
            </p14:nvContentPartPr>
            <p14:xfrm>
              <a:off x="5394480" y="1267780"/>
              <a:ext cx="466920" cy="41760"/>
            </p14:xfrm>
          </p:contentPart>
        </mc:Choice>
        <mc:Fallback>
          <p:pic>
            <p:nvPicPr>
              <p:cNvPr id="5" name="Ink 4">
                <a:extLst>
                  <a:ext uri="{FF2B5EF4-FFF2-40B4-BE49-F238E27FC236}">
                    <a16:creationId xmlns:a16="http://schemas.microsoft.com/office/drawing/2014/main" id="{DD5BDEE4-DAEA-9578-2C71-5EADF9D4BAB0}"/>
                  </a:ext>
                </a:extLst>
              </p:cNvPr>
              <p:cNvPicPr/>
              <p:nvPr/>
            </p:nvPicPr>
            <p:blipFill>
              <a:blip r:embed="rId7"/>
              <a:stretch>
                <a:fillRect/>
              </a:stretch>
            </p:blipFill>
            <p:spPr>
              <a:xfrm>
                <a:off x="5376480" y="1250140"/>
                <a:ext cx="502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4C96EE7-796E-5F38-9159-1766B0C04034}"/>
                  </a:ext>
                </a:extLst>
              </p14:cNvPr>
              <p14:cNvContentPartPr/>
              <p14:nvPr/>
            </p14:nvContentPartPr>
            <p14:xfrm>
              <a:off x="446280" y="1960780"/>
              <a:ext cx="372240" cy="516240"/>
            </p14:xfrm>
          </p:contentPart>
        </mc:Choice>
        <mc:Fallback>
          <p:pic>
            <p:nvPicPr>
              <p:cNvPr id="7" name="Ink 6">
                <a:extLst>
                  <a:ext uri="{FF2B5EF4-FFF2-40B4-BE49-F238E27FC236}">
                    <a16:creationId xmlns:a16="http://schemas.microsoft.com/office/drawing/2014/main" id="{F4C96EE7-796E-5F38-9159-1766B0C04034}"/>
                  </a:ext>
                </a:extLst>
              </p:cNvPr>
              <p:cNvPicPr/>
              <p:nvPr/>
            </p:nvPicPr>
            <p:blipFill>
              <a:blip r:embed="rId9"/>
              <a:stretch>
                <a:fillRect/>
              </a:stretch>
            </p:blipFill>
            <p:spPr>
              <a:xfrm>
                <a:off x="428280" y="1942780"/>
                <a:ext cx="40788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C688C53-8605-97A3-A50D-F018EA02B0EF}"/>
                  </a:ext>
                </a:extLst>
              </p14:cNvPr>
              <p14:cNvContentPartPr/>
              <p14:nvPr/>
            </p14:nvContentPartPr>
            <p14:xfrm>
              <a:off x="2801040" y="2638300"/>
              <a:ext cx="4030560" cy="93960"/>
            </p14:xfrm>
          </p:contentPart>
        </mc:Choice>
        <mc:Fallback>
          <p:pic>
            <p:nvPicPr>
              <p:cNvPr id="9" name="Ink 8">
                <a:extLst>
                  <a:ext uri="{FF2B5EF4-FFF2-40B4-BE49-F238E27FC236}">
                    <a16:creationId xmlns:a16="http://schemas.microsoft.com/office/drawing/2014/main" id="{7C688C53-8605-97A3-A50D-F018EA02B0EF}"/>
                  </a:ext>
                </a:extLst>
              </p:cNvPr>
              <p:cNvPicPr/>
              <p:nvPr/>
            </p:nvPicPr>
            <p:blipFill>
              <a:blip r:embed="rId11"/>
              <a:stretch>
                <a:fillRect/>
              </a:stretch>
            </p:blipFill>
            <p:spPr>
              <a:xfrm>
                <a:off x="2783040" y="2620660"/>
                <a:ext cx="406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FC76553-8E82-31B5-D07D-8C8CBFCEB46F}"/>
                  </a:ext>
                </a:extLst>
              </p14:cNvPr>
              <p14:cNvContentPartPr/>
              <p14:nvPr/>
            </p14:nvContentPartPr>
            <p14:xfrm>
              <a:off x="313440" y="3215740"/>
              <a:ext cx="565920" cy="435960"/>
            </p14:xfrm>
          </p:contentPart>
        </mc:Choice>
        <mc:Fallback>
          <p:pic>
            <p:nvPicPr>
              <p:cNvPr id="10" name="Ink 9">
                <a:extLst>
                  <a:ext uri="{FF2B5EF4-FFF2-40B4-BE49-F238E27FC236}">
                    <a16:creationId xmlns:a16="http://schemas.microsoft.com/office/drawing/2014/main" id="{BFC76553-8E82-31B5-D07D-8C8CBFCEB46F}"/>
                  </a:ext>
                </a:extLst>
              </p:cNvPr>
              <p:cNvPicPr/>
              <p:nvPr/>
            </p:nvPicPr>
            <p:blipFill>
              <a:blip r:embed="rId13"/>
              <a:stretch>
                <a:fillRect/>
              </a:stretch>
            </p:blipFill>
            <p:spPr>
              <a:xfrm>
                <a:off x="295440" y="3198100"/>
                <a:ext cx="60156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91E62A5-C9C4-DDB2-D23F-C746B8B2A97F}"/>
                  </a:ext>
                </a:extLst>
              </p14:cNvPr>
              <p14:cNvContentPartPr/>
              <p14:nvPr/>
            </p14:nvContentPartPr>
            <p14:xfrm>
              <a:off x="6715680" y="3472420"/>
              <a:ext cx="1919520" cy="109800"/>
            </p14:xfrm>
          </p:contentPart>
        </mc:Choice>
        <mc:Fallback>
          <p:pic>
            <p:nvPicPr>
              <p:cNvPr id="11" name="Ink 10">
                <a:extLst>
                  <a:ext uri="{FF2B5EF4-FFF2-40B4-BE49-F238E27FC236}">
                    <a16:creationId xmlns:a16="http://schemas.microsoft.com/office/drawing/2014/main" id="{F91E62A5-C9C4-DDB2-D23F-C746B8B2A97F}"/>
                  </a:ext>
                </a:extLst>
              </p:cNvPr>
              <p:cNvPicPr/>
              <p:nvPr/>
            </p:nvPicPr>
            <p:blipFill>
              <a:blip r:embed="rId15"/>
              <a:stretch>
                <a:fillRect/>
              </a:stretch>
            </p:blipFill>
            <p:spPr>
              <a:xfrm>
                <a:off x="6698040" y="3454420"/>
                <a:ext cx="1955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2624A77-307D-FC0A-F819-1ADF539A8FD1}"/>
                  </a:ext>
                </a:extLst>
              </p14:cNvPr>
              <p14:cNvContentPartPr/>
              <p14:nvPr/>
            </p14:nvContentPartPr>
            <p14:xfrm>
              <a:off x="975480" y="3774460"/>
              <a:ext cx="394200" cy="79200"/>
            </p14:xfrm>
          </p:contentPart>
        </mc:Choice>
        <mc:Fallback>
          <p:pic>
            <p:nvPicPr>
              <p:cNvPr id="12" name="Ink 11">
                <a:extLst>
                  <a:ext uri="{FF2B5EF4-FFF2-40B4-BE49-F238E27FC236}">
                    <a16:creationId xmlns:a16="http://schemas.microsoft.com/office/drawing/2014/main" id="{F2624A77-307D-FC0A-F819-1ADF539A8FD1}"/>
                  </a:ext>
                </a:extLst>
              </p:cNvPr>
              <p:cNvPicPr/>
              <p:nvPr/>
            </p:nvPicPr>
            <p:blipFill>
              <a:blip r:embed="rId17"/>
              <a:stretch>
                <a:fillRect/>
              </a:stretch>
            </p:blipFill>
            <p:spPr>
              <a:xfrm>
                <a:off x="957840" y="3756820"/>
                <a:ext cx="429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C5DC0D2-5794-663E-3985-D7070A6EC200}"/>
                  </a:ext>
                </a:extLst>
              </p14:cNvPr>
              <p14:cNvContentPartPr/>
              <p14:nvPr/>
            </p14:nvContentPartPr>
            <p14:xfrm>
              <a:off x="438360" y="4204660"/>
              <a:ext cx="488880" cy="625320"/>
            </p14:xfrm>
          </p:contentPart>
        </mc:Choice>
        <mc:Fallback>
          <p:pic>
            <p:nvPicPr>
              <p:cNvPr id="13" name="Ink 12">
                <a:extLst>
                  <a:ext uri="{FF2B5EF4-FFF2-40B4-BE49-F238E27FC236}">
                    <a16:creationId xmlns:a16="http://schemas.microsoft.com/office/drawing/2014/main" id="{9C5DC0D2-5794-663E-3985-D7070A6EC200}"/>
                  </a:ext>
                </a:extLst>
              </p:cNvPr>
              <p:cNvPicPr/>
              <p:nvPr/>
            </p:nvPicPr>
            <p:blipFill>
              <a:blip r:embed="rId19"/>
              <a:stretch>
                <a:fillRect/>
              </a:stretch>
            </p:blipFill>
            <p:spPr>
              <a:xfrm>
                <a:off x="420720" y="4187020"/>
                <a:ext cx="524520" cy="660960"/>
              </a:xfrm>
              <a:prstGeom prst="rect">
                <a:avLst/>
              </a:prstGeom>
            </p:spPr>
          </p:pic>
        </mc:Fallback>
      </mc:AlternateContent>
      <p:grpSp>
        <p:nvGrpSpPr>
          <p:cNvPr id="16" name="Group 15">
            <a:extLst>
              <a:ext uri="{FF2B5EF4-FFF2-40B4-BE49-F238E27FC236}">
                <a16:creationId xmlns:a16="http://schemas.microsoft.com/office/drawing/2014/main" id="{D202D740-E396-77B5-6D96-D13D67F772CD}"/>
              </a:ext>
            </a:extLst>
          </p:cNvPr>
          <p:cNvGrpSpPr/>
          <p:nvPr/>
        </p:nvGrpSpPr>
        <p:grpSpPr>
          <a:xfrm>
            <a:off x="7724040" y="4607860"/>
            <a:ext cx="1100160" cy="74880"/>
            <a:chOff x="7724040" y="4607860"/>
            <a:chExt cx="1100160" cy="7488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D63268E-7DDA-2372-A506-2AA2ACBA4E49}"/>
                    </a:ext>
                  </a:extLst>
                </p14:cNvPr>
                <p14:cNvContentPartPr/>
                <p14:nvPr/>
              </p14:nvContentPartPr>
              <p14:xfrm>
                <a:off x="7724040" y="4679860"/>
                <a:ext cx="2520" cy="2880"/>
              </p14:xfrm>
            </p:contentPart>
          </mc:Choice>
          <mc:Fallback>
            <p:pic>
              <p:nvPicPr>
                <p:cNvPr id="14" name="Ink 13">
                  <a:extLst>
                    <a:ext uri="{FF2B5EF4-FFF2-40B4-BE49-F238E27FC236}">
                      <a16:creationId xmlns:a16="http://schemas.microsoft.com/office/drawing/2014/main" id="{8D63268E-7DDA-2372-A506-2AA2ACBA4E49}"/>
                    </a:ext>
                  </a:extLst>
                </p:cNvPr>
                <p:cNvPicPr/>
                <p:nvPr/>
              </p:nvPicPr>
              <p:blipFill>
                <a:blip r:embed="rId21"/>
                <a:stretch>
                  <a:fillRect/>
                </a:stretch>
              </p:blipFill>
              <p:spPr>
                <a:xfrm>
                  <a:off x="7706400" y="4662220"/>
                  <a:ext cx="38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65C07A2-4E90-8C29-18D6-7EA1710B86F6}"/>
                    </a:ext>
                  </a:extLst>
                </p14:cNvPr>
                <p14:cNvContentPartPr/>
                <p14:nvPr/>
              </p14:nvContentPartPr>
              <p14:xfrm>
                <a:off x="7738080" y="4607860"/>
                <a:ext cx="1086120" cy="48960"/>
              </p14:xfrm>
            </p:contentPart>
          </mc:Choice>
          <mc:Fallback>
            <p:pic>
              <p:nvPicPr>
                <p:cNvPr id="15" name="Ink 14">
                  <a:extLst>
                    <a:ext uri="{FF2B5EF4-FFF2-40B4-BE49-F238E27FC236}">
                      <a16:creationId xmlns:a16="http://schemas.microsoft.com/office/drawing/2014/main" id="{065C07A2-4E90-8C29-18D6-7EA1710B86F6}"/>
                    </a:ext>
                  </a:extLst>
                </p:cNvPr>
                <p:cNvPicPr/>
                <p:nvPr/>
              </p:nvPicPr>
              <p:blipFill>
                <a:blip r:embed="rId23"/>
                <a:stretch>
                  <a:fillRect/>
                </a:stretch>
              </p:blipFill>
              <p:spPr>
                <a:xfrm>
                  <a:off x="7720080" y="4589860"/>
                  <a:ext cx="1121760" cy="8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B92224E-283D-8656-B3EC-82BF1EBF59E5}"/>
                  </a:ext>
                </a:extLst>
              </p14:cNvPr>
              <p14:cNvContentPartPr/>
              <p14:nvPr/>
            </p14:nvContentPartPr>
            <p14:xfrm>
              <a:off x="1039560" y="4847620"/>
              <a:ext cx="1909080" cy="59760"/>
            </p14:xfrm>
          </p:contentPart>
        </mc:Choice>
        <mc:Fallback>
          <p:pic>
            <p:nvPicPr>
              <p:cNvPr id="17" name="Ink 16">
                <a:extLst>
                  <a:ext uri="{FF2B5EF4-FFF2-40B4-BE49-F238E27FC236}">
                    <a16:creationId xmlns:a16="http://schemas.microsoft.com/office/drawing/2014/main" id="{CB92224E-283D-8656-B3EC-82BF1EBF59E5}"/>
                  </a:ext>
                </a:extLst>
              </p:cNvPr>
              <p:cNvPicPr/>
              <p:nvPr/>
            </p:nvPicPr>
            <p:blipFill>
              <a:blip r:embed="rId25"/>
              <a:stretch>
                <a:fillRect/>
              </a:stretch>
            </p:blipFill>
            <p:spPr>
              <a:xfrm>
                <a:off x="1021920" y="4829620"/>
                <a:ext cx="1944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B3DA69D9-772C-3054-5CD2-F34071194E51}"/>
                  </a:ext>
                </a:extLst>
              </p14:cNvPr>
              <p14:cNvContentPartPr/>
              <p14:nvPr/>
            </p14:nvContentPartPr>
            <p14:xfrm>
              <a:off x="98160" y="3135100"/>
              <a:ext cx="359280" cy="346320"/>
            </p14:xfrm>
          </p:contentPart>
        </mc:Choice>
        <mc:Fallback>
          <p:pic>
            <p:nvPicPr>
              <p:cNvPr id="18" name="Ink 17">
                <a:extLst>
                  <a:ext uri="{FF2B5EF4-FFF2-40B4-BE49-F238E27FC236}">
                    <a16:creationId xmlns:a16="http://schemas.microsoft.com/office/drawing/2014/main" id="{B3DA69D9-772C-3054-5CD2-F34071194E51}"/>
                  </a:ext>
                </a:extLst>
              </p:cNvPr>
              <p:cNvPicPr/>
              <p:nvPr/>
            </p:nvPicPr>
            <p:blipFill>
              <a:blip r:embed="rId27"/>
              <a:stretch>
                <a:fillRect/>
              </a:stretch>
            </p:blipFill>
            <p:spPr>
              <a:xfrm>
                <a:off x="80520" y="3117100"/>
                <a:ext cx="39492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BDE10FE-7603-F8A8-C7BB-C184F52D625E}"/>
                  </a:ext>
                </a:extLst>
              </p14:cNvPr>
              <p14:cNvContentPartPr/>
              <p14:nvPr/>
            </p14:nvContentPartPr>
            <p14:xfrm>
              <a:off x="183120" y="1960420"/>
              <a:ext cx="188640" cy="207360"/>
            </p14:xfrm>
          </p:contentPart>
        </mc:Choice>
        <mc:Fallback>
          <p:pic>
            <p:nvPicPr>
              <p:cNvPr id="19" name="Ink 18">
                <a:extLst>
                  <a:ext uri="{FF2B5EF4-FFF2-40B4-BE49-F238E27FC236}">
                    <a16:creationId xmlns:a16="http://schemas.microsoft.com/office/drawing/2014/main" id="{5BDE10FE-7603-F8A8-C7BB-C184F52D625E}"/>
                  </a:ext>
                </a:extLst>
              </p:cNvPr>
              <p:cNvPicPr/>
              <p:nvPr/>
            </p:nvPicPr>
            <p:blipFill>
              <a:blip r:embed="rId29"/>
              <a:stretch>
                <a:fillRect/>
              </a:stretch>
            </p:blipFill>
            <p:spPr>
              <a:xfrm>
                <a:off x="165120" y="1942780"/>
                <a:ext cx="2242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5A065CFF-C583-4C5E-9F8A-198562BF2FB7}"/>
                  </a:ext>
                </a:extLst>
              </p14:cNvPr>
              <p14:cNvContentPartPr/>
              <p14:nvPr/>
            </p14:nvContentPartPr>
            <p14:xfrm>
              <a:off x="173040" y="972220"/>
              <a:ext cx="187560" cy="345960"/>
            </p14:xfrm>
          </p:contentPart>
        </mc:Choice>
        <mc:Fallback>
          <p:pic>
            <p:nvPicPr>
              <p:cNvPr id="20" name="Ink 19">
                <a:extLst>
                  <a:ext uri="{FF2B5EF4-FFF2-40B4-BE49-F238E27FC236}">
                    <a16:creationId xmlns:a16="http://schemas.microsoft.com/office/drawing/2014/main" id="{5A065CFF-C583-4C5E-9F8A-198562BF2FB7}"/>
                  </a:ext>
                </a:extLst>
              </p:cNvPr>
              <p:cNvPicPr/>
              <p:nvPr/>
            </p:nvPicPr>
            <p:blipFill>
              <a:blip r:embed="rId31"/>
              <a:stretch>
                <a:fillRect/>
              </a:stretch>
            </p:blipFill>
            <p:spPr>
              <a:xfrm>
                <a:off x="155400" y="954580"/>
                <a:ext cx="223200" cy="381600"/>
              </a:xfrm>
              <a:prstGeom prst="rect">
                <a:avLst/>
              </a:prstGeom>
            </p:spPr>
          </p:pic>
        </mc:Fallback>
      </mc:AlternateContent>
    </p:spTree>
    <p:extLst>
      <p:ext uri="{BB962C8B-B14F-4D97-AF65-F5344CB8AC3E}">
        <p14:creationId xmlns:p14="http://schemas.microsoft.com/office/powerpoint/2010/main" val="3944185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24218</TotalTime>
  <Words>2096</Words>
  <Application>Microsoft Office PowerPoint</Application>
  <PresentationFormat>Widescreen</PresentationFormat>
  <Paragraphs>92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147</cp:revision>
  <dcterms:created xsi:type="dcterms:W3CDTF">2021-02-18T19:11:41Z</dcterms:created>
  <dcterms:modified xsi:type="dcterms:W3CDTF">2025-01-16T11:26:40Z</dcterms:modified>
</cp:coreProperties>
</file>