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7.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8.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notesSlides/notesSlide9.xml" ContentType="application/vnd.openxmlformats-officedocument.presentationml.notesSlide+xml"/>
  <Override PartName="/ppt/ink/ink151.xml" ContentType="application/inkml+xml"/>
  <Override PartName="/ppt/ink/ink15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12.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13.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14.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notesSlides/notesSlide15.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notesSlides/notesSlide16.xml" ContentType="application/vnd.openxmlformats-officedocument.presentationml.notesSlide+xml"/>
  <Override PartName="/ppt/ink/ink176.xml" ContentType="application/inkml+xml"/>
  <Override PartName="/ppt/ink/ink177.xml" ContentType="application/inkml+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1" r:id="rId2"/>
    <p:sldId id="265" r:id="rId3"/>
    <p:sldId id="268" r:id="rId4"/>
    <p:sldId id="283" r:id="rId5"/>
    <p:sldId id="272" r:id="rId6"/>
    <p:sldId id="282" r:id="rId7"/>
    <p:sldId id="284" r:id="rId8"/>
    <p:sldId id="285" r:id="rId9"/>
    <p:sldId id="286" r:id="rId10"/>
    <p:sldId id="271" r:id="rId11"/>
    <p:sldId id="287" r:id="rId12"/>
    <p:sldId id="288" r:id="rId13"/>
    <p:sldId id="289" r:id="rId14"/>
    <p:sldId id="290" r:id="rId15"/>
    <p:sldId id="291"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9EED1-31E0-45F4-8C07-77B3EE2C7E5A}" v="16" dt="2025-01-09T12:49:02.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C89EED1-31E0-45F4-8C07-77B3EE2C7E5A}"/>
    <pc:docChg chg="modSld">
      <pc:chgData name="Duane Miller" userId="086b8d4e5ca37aec" providerId="LiveId" clId="{FC89EED1-31E0-45F4-8C07-77B3EE2C7E5A}" dt="2025-01-09T12:49:07.960" v="223" actId="207"/>
      <pc:docMkLst>
        <pc:docMk/>
      </pc:docMkLst>
      <pc:sldChg chg="modSp mod setBg">
        <pc:chgData name="Duane Miller" userId="086b8d4e5ca37aec" providerId="LiveId" clId="{FC89EED1-31E0-45F4-8C07-77B3EE2C7E5A}" dt="2025-01-09T12:46:19.055" v="8" actId="207"/>
        <pc:sldMkLst>
          <pc:docMk/>
          <pc:sldMk cId="2832398454" sldId="265"/>
        </pc:sldMkLst>
        <pc:spChg chg="mod">
          <ac:chgData name="Duane Miller" userId="086b8d4e5ca37aec" providerId="LiveId" clId="{FC89EED1-31E0-45F4-8C07-77B3EE2C7E5A}" dt="2025-01-09T12:46:19.055" v="8" actId="207"/>
          <ac:spMkLst>
            <pc:docMk/>
            <pc:sldMk cId="2832398454" sldId="265"/>
            <ac:spMk id="4" creationId="{C69D15CC-F0E8-9C03-93EB-DEE5EB77A94D}"/>
          </ac:spMkLst>
        </pc:spChg>
      </pc:sldChg>
      <pc:sldChg chg="modSp mod setBg">
        <pc:chgData name="Duane Miller" userId="086b8d4e5ca37aec" providerId="LiveId" clId="{FC89EED1-31E0-45F4-8C07-77B3EE2C7E5A}" dt="2025-01-09T12:46:27.062" v="21" actId="207"/>
        <pc:sldMkLst>
          <pc:docMk/>
          <pc:sldMk cId="2153912712" sldId="268"/>
        </pc:sldMkLst>
        <pc:spChg chg="mod">
          <ac:chgData name="Duane Miller" userId="086b8d4e5ca37aec" providerId="LiveId" clId="{FC89EED1-31E0-45F4-8C07-77B3EE2C7E5A}" dt="2025-01-09T12:46:27.062" v="21" actId="207"/>
          <ac:spMkLst>
            <pc:docMk/>
            <pc:sldMk cId="2153912712" sldId="268"/>
            <ac:spMk id="7" creationId="{4426F626-7A1A-43A8-B380-D11D76D34155}"/>
          </ac:spMkLst>
        </pc:spChg>
      </pc:sldChg>
      <pc:sldChg chg="modSp mod setBg">
        <pc:chgData name="Duane Miller" userId="086b8d4e5ca37aec" providerId="LiveId" clId="{FC89EED1-31E0-45F4-8C07-77B3EE2C7E5A}" dt="2025-01-09T12:47:53.264" v="117" actId="207"/>
        <pc:sldMkLst>
          <pc:docMk/>
          <pc:sldMk cId="1512310284" sldId="271"/>
        </pc:sldMkLst>
        <pc:spChg chg="mod">
          <ac:chgData name="Duane Miller" userId="086b8d4e5ca37aec" providerId="LiveId" clId="{FC89EED1-31E0-45F4-8C07-77B3EE2C7E5A}" dt="2025-01-09T12:47:53.264" v="117" actId="207"/>
          <ac:spMkLst>
            <pc:docMk/>
            <pc:sldMk cId="1512310284" sldId="271"/>
            <ac:spMk id="7" creationId="{4426F626-7A1A-43A8-B380-D11D76D34155}"/>
          </ac:spMkLst>
        </pc:spChg>
      </pc:sldChg>
      <pc:sldChg chg="addSp modSp mod setBg">
        <pc:chgData name="Duane Miller" userId="086b8d4e5ca37aec" providerId="LiveId" clId="{FC89EED1-31E0-45F4-8C07-77B3EE2C7E5A}" dt="2025-01-09T12:47:32.557" v="90"/>
        <pc:sldMkLst>
          <pc:docMk/>
          <pc:sldMk cId="2799131102" sldId="272"/>
        </pc:sldMkLst>
        <pc:spChg chg="add mod">
          <ac:chgData name="Duane Miller" userId="086b8d4e5ca37aec" providerId="LiveId" clId="{FC89EED1-31E0-45F4-8C07-77B3EE2C7E5A}" dt="2025-01-09T12:47:32.557" v="90"/>
          <ac:spMkLst>
            <pc:docMk/>
            <pc:sldMk cId="2799131102" sldId="272"/>
            <ac:spMk id="3" creationId="{0E9689D7-A723-8AB7-9FCB-ADBF31D02EAA}"/>
          </ac:spMkLst>
        </pc:spChg>
        <pc:spChg chg="mod">
          <ac:chgData name="Duane Miller" userId="086b8d4e5ca37aec" providerId="LiveId" clId="{FC89EED1-31E0-45F4-8C07-77B3EE2C7E5A}" dt="2025-01-09T12:46:48.768" v="46" actId="207"/>
          <ac:spMkLst>
            <pc:docMk/>
            <pc:sldMk cId="2799131102" sldId="272"/>
            <ac:spMk id="7" creationId="{4426F626-7A1A-43A8-B380-D11D76D34155}"/>
          </ac:spMkLst>
        </pc:spChg>
      </pc:sldChg>
      <pc:sldChg chg="addSp modSp mod setBg modNotesTx">
        <pc:chgData name="Duane Miller" userId="086b8d4e5ca37aec" providerId="LiveId" clId="{FC89EED1-31E0-45F4-8C07-77B3EE2C7E5A}" dt="2025-01-09T12:47:36.215" v="91"/>
        <pc:sldMkLst>
          <pc:docMk/>
          <pc:sldMk cId="4081184703" sldId="282"/>
        </pc:sldMkLst>
        <pc:spChg chg="mod">
          <ac:chgData name="Duane Miller" userId="086b8d4e5ca37aec" providerId="LiveId" clId="{FC89EED1-31E0-45F4-8C07-77B3EE2C7E5A}" dt="2025-01-09T12:46:56.203" v="64" actId="207"/>
          <ac:spMkLst>
            <pc:docMk/>
            <pc:sldMk cId="4081184703" sldId="282"/>
            <ac:spMk id="6" creationId="{B2FD387F-92CC-4779-81C3-06BBC90B104F}"/>
          </ac:spMkLst>
        </pc:spChg>
        <pc:spChg chg="add mod">
          <ac:chgData name="Duane Miller" userId="086b8d4e5ca37aec" providerId="LiveId" clId="{FC89EED1-31E0-45F4-8C07-77B3EE2C7E5A}" dt="2025-01-09T12:47:36.215" v="91"/>
          <ac:spMkLst>
            <pc:docMk/>
            <pc:sldMk cId="4081184703" sldId="282"/>
            <ac:spMk id="199" creationId="{2E1E9CBF-4791-F955-CC3C-0F870FC7542C}"/>
          </ac:spMkLst>
        </pc:spChg>
      </pc:sldChg>
      <pc:sldChg chg="addSp modSp mod setBg">
        <pc:chgData name="Duane Miller" userId="086b8d4e5ca37aec" providerId="LiveId" clId="{FC89EED1-31E0-45F4-8C07-77B3EE2C7E5A}" dt="2025-01-09T12:47:30.815" v="89"/>
        <pc:sldMkLst>
          <pc:docMk/>
          <pc:sldMk cId="1562691420" sldId="283"/>
        </pc:sldMkLst>
        <pc:spChg chg="mod">
          <ac:chgData name="Duane Miller" userId="086b8d4e5ca37aec" providerId="LiveId" clId="{FC89EED1-31E0-45F4-8C07-77B3EE2C7E5A}" dt="2025-01-09T12:46:42.369" v="33" actId="207"/>
          <ac:spMkLst>
            <pc:docMk/>
            <pc:sldMk cId="1562691420" sldId="283"/>
            <ac:spMk id="6" creationId="{E495F42A-0AAB-A082-72CF-1B39CAF1F0E8}"/>
          </ac:spMkLst>
        </pc:spChg>
        <pc:spChg chg="add mod">
          <ac:chgData name="Duane Miller" userId="086b8d4e5ca37aec" providerId="LiveId" clId="{FC89EED1-31E0-45F4-8C07-77B3EE2C7E5A}" dt="2025-01-09T12:47:30.815" v="89"/>
          <ac:spMkLst>
            <pc:docMk/>
            <pc:sldMk cId="1562691420" sldId="283"/>
            <ac:spMk id="20" creationId="{F3B4EC9A-B849-B46C-E3D7-01CC2E46A632}"/>
          </ac:spMkLst>
        </pc:spChg>
      </pc:sldChg>
      <pc:sldChg chg="addSp modSp mod setBg">
        <pc:chgData name="Duane Miller" userId="086b8d4e5ca37aec" providerId="LiveId" clId="{FC89EED1-31E0-45F4-8C07-77B3EE2C7E5A}" dt="2025-01-09T12:47:38.929" v="92"/>
        <pc:sldMkLst>
          <pc:docMk/>
          <pc:sldMk cId="1195458994" sldId="284"/>
        </pc:sldMkLst>
        <pc:spChg chg="mod">
          <ac:chgData name="Duane Miller" userId="086b8d4e5ca37aec" providerId="LiveId" clId="{FC89EED1-31E0-45F4-8C07-77B3EE2C7E5A}" dt="2025-01-09T12:47:08.411" v="76" actId="207"/>
          <ac:spMkLst>
            <pc:docMk/>
            <pc:sldMk cId="1195458994" sldId="284"/>
            <ac:spMk id="6" creationId="{13BF20C2-4354-241F-04C0-A09B5599DB50}"/>
          </ac:spMkLst>
        </pc:spChg>
        <pc:spChg chg="add mod">
          <ac:chgData name="Duane Miller" userId="086b8d4e5ca37aec" providerId="LiveId" clId="{FC89EED1-31E0-45F4-8C07-77B3EE2C7E5A}" dt="2025-01-09T12:47:38.929" v="92"/>
          <ac:spMkLst>
            <pc:docMk/>
            <pc:sldMk cId="1195458994" sldId="284"/>
            <ac:spMk id="11" creationId="{5262D042-7C90-0959-5067-C51460202F3F}"/>
          </ac:spMkLst>
        </pc:spChg>
      </pc:sldChg>
      <pc:sldChg chg="modSp mod setBg">
        <pc:chgData name="Duane Miller" userId="086b8d4e5ca37aec" providerId="LiveId" clId="{FC89EED1-31E0-45F4-8C07-77B3EE2C7E5A}" dt="2025-01-09T12:47:21.194" v="88" actId="207"/>
        <pc:sldMkLst>
          <pc:docMk/>
          <pc:sldMk cId="2990116362" sldId="285"/>
        </pc:sldMkLst>
        <pc:spChg chg="mod">
          <ac:chgData name="Duane Miller" userId="086b8d4e5ca37aec" providerId="LiveId" clId="{FC89EED1-31E0-45F4-8C07-77B3EE2C7E5A}" dt="2025-01-09T12:47:21.194" v="88" actId="207"/>
          <ac:spMkLst>
            <pc:docMk/>
            <pc:sldMk cId="2990116362" sldId="285"/>
            <ac:spMk id="6" creationId="{2EE4D9D4-23C3-2304-BA3E-F4DA7DF72BF0}"/>
          </ac:spMkLst>
        </pc:spChg>
      </pc:sldChg>
      <pc:sldChg chg="addSp modSp mod setBg">
        <pc:chgData name="Duane Miller" userId="086b8d4e5ca37aec" providerId="LiveId" clId="{FC89EED1-31E0-45F4-8C07-77B3EE2C7E5A}" dt="2025-01-09T12:47:45.138" v="105" actId="207"/>
        <pc:sldMkLst>
          <pc:docMk/>
          <pc:sldMk cId="2351302034" sldId="286"/>
        </pc:sldMkLst>
        <pc:spChg chg="add mod">
          <ac:chgData name="Duane Miller" userId="086b8d4e5ca37aec" providerId="LiveId" clId="{FC89EED1-31E0-45F4-8C07-77B3EE2C7E5A}" dt="2025-01-09T12:47:41.391" v="93"/>
          <ac:spMkLst>
            <pc:docMk/>
            <pc:sldMk cId="2351302034" sldId="286"/>
            <ac:spMk id="5" creationId="{B6F6C51F-037F-7CC5-C262-1ED33130437D}"/>
          </ac:spMkLst>
        </pc:spChg>
        <pc:spChg chg="mod">
          <ac:chgData name="Duane Miller" userId="086b8d4e5ca37aec" providerId="LiveId" clId="{FC89EED1-31E0-45F4-8C07-77B3EE2C7E5A}" dt="2025-01-09T12:47:45.138" v="105" actId="207"/>
          <ac:spMkLst>
            <pc:docMk/>
            <pc:sldMk cId="2351302034" sldId="286"/>
            <ac:spMk id="6" creationId="{76D18C72-2961-6336-2D10-BEE8396482E4}"/>
          </ac:spMkLst>
        </pc:spChg>
      </pc:sldChg>
      <pc:sldChg chg="addSp modSp mod setBg">
        <pc:chgData name="Duane Miller" userId="086b8d4e5ca37aec" providerId="LiveId" clId="{FC89EED1-31E0-45F4-8C07-77B3EE2C7E5A}" dt="2025-01-09T12:48:01.948" v="130" actId="207"/>
        <pc:sldMkLst>
          <pc:docMk/>
          <pc:sldMk cId="3920813178" sldId="287"/>
        </pc:sldMkLst>
        <pc:spChg chg="mod">
          <ac:chgData name="Duane Miller" userId="086b8d4e5ca37aec" providerId="LiveId" clId="{FC89EED1-31E0-45F4-8C07-77B3EE2C7E5A}" dt="2025-01-09T12:48:01.948" v="130" actId="207"/>
          <ac:spMkLst>
            <pc:docMk/>
            <pc:sldMk cId="3920813178" sldId="287"/>
            <ac:spMk id="6" creationId="{EED4F4F5-17DB-E039-8F7C-FB042201C465}"/>
          </ac:spMkLst>
        </pc:spChg>
        <pc:spChg chg="add mod">
          <ac:chgData name="Duane Miller" userId="086b8d4e5ca37aec" providerId="LiveId" clId="{FC89EED1-31E0-45F4-8C07-77B3EE2C7E5A}" dt="2025-01-09T12:47:56.038" v="118"/>
          <ac:spMkLst>
            <pc:docMk/>
            <pc:sldMk cId="3920813178" sldId="287"/>
            <ac:spMk id="10" creationId="{1C1FA08C-A59D-89D8-B81A-E48F7D57EFBA}"/>
          </ac:spMkLst>
        </pc:spChg>
      </pc:sldChg>
      <pc:sldChg chg="addSp modSp mod setBg">
        <pc:chgData name="Duane Miller" userId="086b8d4e5ca37aec" providerId="LiveId" clId="{FC89EED1-31E0-45F4-8C07-77B3EE2C7E5A}" dt="2025-01-09T12:48:11.190" v="142" actId="207"/>
        <pc:sldMkLst>
          <pc:docMk/>
          <pc:sldMk cId="1082197826" sldId="288"/>
        </pc:sldMkLst>
        <pc:spChg chg="mod">
          <ac:chgData name="Duane Miller" userId="086b8d4e5ca37aec" providerId="LiveId" clId="{FC89EED1-31E0-45F4-8C07-77B3EE2C7E5A}" dt="2025-01-09T12:48:11.190" v="142" actId="207"/>
          <ac:spMkLst>
            <pc:docMk/>
            <pc:sldMk cId="1082197826" sldId="288"/>
            <ac:spMk id="6" creationId="{61D45676-A411-AD2B-7671-9025423FB3A5}"/>
          </ac:spMkLst>
        </pc:spChg>
        <pc:spChg chg="add mod">
          <ac:chgData name="Duane Miller" userId="086b8d4e5ca37aec" providerId="LiveId" clId="{FC89EED1-31E0-45F4-8C07-77B3EE2C7E5A}" dt="2025-01-09T12:48:05.031" v="131"/>
          <ac:spMkLst>
            <pc:docMk/>
            <pc:sldMk cId="1082197826" sldId="288"/>
            <ac:spMk id="11" creationId="{A72E0D0A-8DB7-FCDD-8EAE-6207EBCAD74B}"/>
          </ac:spMkLst>
        </pc:spChg>
      </pc:sldChg>
      <pc:sldChg chg="addSp modSp mod setBg">
        <pc:chgData name="Duane Miller" userId="086b8d4e5ca37aec" providerId="LiveId" clId="{FC89EED1-31E0-45F4-8C07-77B3EE2C7E5A}" dt="2025-01-09T12:48:31.920" v="166" actId="207"/>
        <pc:sldMkLst>
          <pc:docMk/>
          <pc:sldMk cId="2782223442" sldId="289"/>
        </pc:sldMkLst>
        <pc:spChg chg="mod">
          <ac:chgData name="Duane Miller" userId="086b8d4e5ca37aec" providerId="LiveId" clId="{FC89EED1-31E0-45F4-8C07-77B3EE2C7E5A}" dt="2025-01-09T12:48:26.150" v="152" actId="1035"/>
          <ac:spMkLst>
            <pc:docMk/>
            <pc:sldMk cId="2782223442" sldId="289"/>
            <ac:spMk id="3" creationId="{F1F6CA90-A29B-ABBE-7A5A-D24003E1A02E}"/>
          </ac:spMkLst>
        </pc:spChg>
        <pc:spChg chg="mod">
          <ac:chgData name="Duane Miller" userId="086b8d4e5ca37aec" providerId="LiveId" clId="{FC89EED1-31E0-45F4-8C07-77B3EE2C7E5A}" dt="2025-01-09T12:48:31.920" v="166" actId="207"/>
          <ac:spMkLst>
            <pc:docMk/>
            <pc:sldMk cId="2782223442" sldId="289"/>
            <ac:spMk id="6" creationId="{EF62F0DA-76AB-032A-AD73-94313B780F2B}"/>
          </ac:spMkLst>
        </pc:spChg>
        <pc:spChg chg="add mod">
          <ac:chgData name="Duane Miller" userId="086b8d4e5ca37aec" providerId="LiveId" clId="{FC89EED1-31E0-45F4-8C07-77B3EE2C7E5A}" dt="2025-01-09T12:48:14.893" v="143"/>
          <ac:spMkLst>
            <pc:docMk/>
            <pc:sldMk cId="2782223442" sldId="289"/>
            <ac:spMk id="12" creationId="{E8CE62FA-FC0B-72B5-E7C5-EA7C25AAEADC}"/>
          </ac:spMkLst>
        </pc:spChg>
        <pc:grpChg chg="mod">
          <ac:chgData name="Duane Miller" userId="086b8d4e5ca37aec" providerId="LiveId" clId="{FC89EED1-31E0-45F4-8C07-77B3EE2C7E5A}" dt="2025-01-09T12:48:26.150" v="152" actId="1035"/>
          <ac:grpSpMkLst>
            <pc:docMk/>
            <pc:sldMk cId="2782223442" sldId="289"/>
            <ac:grpSpMk id="10" creationId="{DD65C4C2-BFB5-62FC-C7A2-CD445EA36932}"/>
          </ac:grpSpMkLst>
        </pc:grpChg>
        <pc:inkChg chg="mod">
          <ac:chgData name="Duane Miller" userId="086b8d4e5ca37aec" providerId="LiveId" clId="{FC89EED1-31E0-45F4-8C07-77B3EE2C7E5A}" dt="2025-01-09T12:48:26.150" v="152" actId="1035"/>
          <ac:inkMkLst>
            <pc:docMk/>
            <pc:sldMk cId="2782223442" sldId="289"/>
            <ac:inkMk id="2" creationId="{87225D6D-8F0A-D986-7886-DD3D960DCF83}"/>
          </ac:inkMkLst>
        </pc:inkChg>
        <pc:inkChg chg="mod">
          <ac:chgData name="Duane Miller" userId="086b8d4e5ca37aec" providerId="LiveId" clId="{FC89EED1-31E0-45F4-8C07-77B3EE2C7E5A}" dt="2025-01-09T12:48:26.150" v="152" actId="1035"/>
          <ac:inkMkLst>
            <pc:docMk/>
            <pc:sldMk cId="2782223442" sldId="289"/>
            <ac:inkMk id="11" creationId="{85B38637-E5B8-7816-831E-D5CD2F45D269}"/>
          </ac:inkMkLst>
        </pc:inkChg>
      </pc:sldChg>
      <pc:sldChg chg="addSp modSp mod setBg">
        <pc:chgData name="Duane Miller" userId="086b8d4e5ca37aec" providerId="LiveId" clId="{FC89EED1-31E0-45F4-8C07-77B3EE2C7E5A}" dt="2025-01-09T12:48:40.804" v="178" actId="207"/>
        <pc:sldMkLst>
          <pc:docMk/>
          <pc:sldMk cId="836368644" sldId="290"/>
        </pc:sldMkLst>
        <pc:spChg chg="mod">
          <ac:chgData name="Duane Miller" userId="086b8d4e5ca37aec" providerId="LiveId" clId="{FC89EED1-31E0-45F4-8C07-77B3EE2C7E5A}" dt="2025-01-09T12:48:40.804" v="178" actId="207"/>
          <ac:spMkLst>
            <pc:docMk/>
            <pc:sldMk cId="836368644" sldId="290"/>
            <ac:spMk id="6" creationId="{04048E91-483C-C4D0-C9A1-74E0E54619C7}"/>
          </ac:spMkLst>
        </pc:spChg>
        <pc:spChg chg="add mod">
          <ac:chgData name="Duane Miller" userId="086b8d4e5ca37aec" providerId="LiveId" clId="{FC89EED1-31E0-45F4-8C07-77B3EE2C7E5A}" dt="2025-01-09T12:48:35.736" v="167"/>
          <ac:spMkLst>
            <pc:docMk/>
            <pc:sldMk cId="836368644" sldId="290"/>
            <ac:spMk id="9" creationId="{CB906D4C-B371-D1E9-7F18-294EBA5E9521}"/>
          </ac:spMkLst>
        </pc:spChg>
      </pc:sldChg>
      <pc:sldChg chg="addSp modSp mod setBg">
        <pc:chgData name="Duane Miller" userId="086b8d4e5ca37aec" providerId="LiveId" clId="{FC89EED1-31E0-45F4-8C07-77B3EE2C7E5A}" dt="2025-01-09T12:48:49.212" v="194" actId="207"/>
        <pc:sldMkLst>
          <pc:docMk/>
          <pc:sldMk cId="244795698" sldId="291"/>
        </pc:sldMkLst>
        <pc:spChg chg="mod">
          <ac:chgData name="Duane Miller" userId="086b8d4e5ca37aec" providerId="LiveId" clId="{FC89EED1-31E0-45F4-8C07-77B3EE2C7E5A}" dt="2025-01-09T12:48:49.212" v="194" actId="207"/>
          <ac:spMkLst>
            <pc:docMk/>
            <pc:sldMk cId="244795698" sldId="291"/>
            <ac:spMk id="6" creationId="{806B3EBC-7B3D-4B27-1310-EED51D711432}"/>
          </ac:spMkLst>
        </pc:spChg>
        <pc:spChg chg="add mod">
          <ac:chgData name="Duane Miller" userId="086b8d4e5ca37aec" providerId="LiveId" clId="{FC89EED1-31E0-45F4-8C07-77B3EE2C7E5A}" dt="2025-01-09T12:48:43.870" v="179"/>
          <ac:spMkLst>
            <pc:docMk/>
            <pc:sldMk cId="244795698" sldId="291"/>
            <ac:spMk id="9" creationId="{B3E4902C-65E1-06B9-3493-9DB39F7B0AAE}"/>
          </ac:spMkLst>
        </pc:spChg>
      </pc:sldChg>
      <pc:sldChg chg="addSp modSp mod setBg">
        <pc:chgData name="Duane Miller" userId="086b8d4e5ca37aec" providerId="LiveId" clId="{FC89EED1-31E0-45F4-8C07-77B3EE2C7E5A}" dt="2025-01-09T12:49:00.048" v="210" actId="207"/>
        <pc:sldMkLst>
          <pc:docMk/>
          <pc:sldMk cId="3508884479" sldId="292"/>
        </pc:sldMkLst>
        <pc:spChg chg="add mod">
          <ac:chgData name="Duane Miller" userId="086b8d4e5ca37aec" providerId="LiveId" clId="{FC89EED1-31E0-45F4-8C07-77B3EE2C7E5A}" dt="2025-01-09T12:48:52.049" v="195"/>
          <ac:spMkLst>
            <pc:docMk/>
            <pc:sldMk cId="3508884479" sldId="292"/>
            <ac:spMk id="5" creationId="{40104AD9-C71E-FE4A-A6A1-837BF6A6C386}"/>
          </ac:spMkLst>
        </pc:spChg>
        <pc:spChg chg="mod">
          <ac:chgData name="Duane Miller" userId="086b8d4e5ca37aec" providerId="LiveId" clId="{FC89EED1-31E0-45F4-8C07-77B3EE2C7E5A}" dt="2025-01-09T12:49:00.048" v="210" actId="207"/>
          <ac:spMkLst>
            <pc:docMk/>
            <pc:sldMk cId="3508884479" sldId="292"/>
            <ac:spMk id="6" creationId="{ECADFD1E-216A-E4C5-0547-966A534F0890}"/>
          </ac:spMkLst>
        </pc:spChg>
      </pc:sldChg>
      <pc:sldChg chg="addSp modSp mod setBg">
        <pc:chgData name="Duane Miller" userId="086b8d4e5ca37aec" providerId="LiveId" clId="{FC89EED1-31E0-45F4-8C07-77B3EE2C7E5A}" dt="2025-01-09T12:49:07.960" v="223" actId="207"/>
        <pc:sldMkLst>
          <pc:docMk/>
          <pc:sldMk cId="2041830009" sldId="293"/>
        </pc:sldMkLst>
        <pc:spChg chg="add mod">
          <ac:chgData name="Duane Miller" userId="086b8d4e5ca37aec" providerId="LiveId" clId="{FC89EED1-31E0-45F4-8C07-77B3EE2C7E5A}" dt="2025-01-09T12:49:02.944" v="211"/>
          <ac:spMkLst>
            <pc:docMk/>
            <pc:sldMk cId="2041830009" sldId="293"/>
            <ac:spMk id="2" creationId="{A25CF107-9A61-C335-A99E-49EEB5C52049}"/>
          </ac:spMkLst>
        </pc:spChg>
        <pc:spChg chg="mod">
          <ac:chgData name="Duane Miller" userId="086b8d4e5ca37aec" providerId="LiveId" clId="{FC89EED1-31E0-45F4-8C07-77B3EE2C7E5A}" dt="2025-01-09T12:49:07.960" v="223" actId="207"/>
          <ac:spMkLst>
            <pc:docMk/>
            <pc:sldMk cId="2041830009" sldId="293"/>
            <ac:spMk id="6" creationId="{D26FAF81-AEFB-F22F-AF6B-754E06A38097}"/>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5:34.863"/>
    </inkml:context>
    <inkml:brush xml:id="br0">
      <inkml:brushProperty name="width" value="0.1" units="cm"/>
      <inkml:brushProperty name="height" value="0.1" units="cm"/>
      <inkml:brushProperty name="color" value="#E71224"/>
    </inkml:brush>
  </inkml:definitions>
  <inkml:trace contextRef="#ctx0" brushRef="#br0">337 156 1375 0 0,'-4'-13'-286'0'0,"3"10"580"0"0,0-1 1 0 0,0 1-1 0 0,0 0 0 0 0,-1-1 1 0 0,1 1-1 0 0,-1 0 1 0 0,0 0-1 0 0,0 0 1 0 0,0 0-1 0 0,0 0 1 0 0,-3-3-1 0 0,0 1-24 0 0,1 0 0 0 0,0-1 0 0 0,0 0-1 0 0,-5-10 1 0 0,6 9-41 0 0,-1 1-1 0 0,0 0 0 0 0,1 1 0 0 0,-10-11 1 0 0,12 15-195 0 0,-1 0 0 0 0,1 0 0 0 0,-1 0 0 0 0,1 1 0 0 0,-1-1 0 0 0,1 0 0 0 0,-1 1 0 0 0,0-1 0 0 0,1 1 0 0 0,-1-1 0 0 0,0 1 0 0 0,1 0 0 0 0,-1 0 0 0 0,0-1 0 0 0,1 1 0 0 0,-1 0 0 0 0,0 1 0 0 0,0-1 0 0 0,1 0 1 0 0,-1 0-1 0 0,0 1 0 0 0,1-1 0 0 0,-3 2 0 0 0,1-1-15 0 0,0 0 1 0 0,0 0-1 0 0,0 1 1 0 0,0-1 0 0 0,0 1-1 0 0,0 0 1 0 0,0 0-1 0 0,0 0 1 0 0,1 0 0 0 0,-1 1-1 0 0,-1 2 1 0 0,-25 20 252 0 0,26-23-215 0 0,0 1-1 0 0,0-1 1 0 0,1 1 0 0 0,0 0 0 0 0,-1-1 0 0 0,1 1 0 0 0,0 0 0 0 0,0 0 0 0 0,1 0 0 0 0,-1 1-1 0 0,1-1 1 0 0,-1 0 0 0 0,1 1 0 0 0,0-1 0 0 0,0 0 0 0 0,1 1 0 0 0,-1 0 0 0 0,1-1 0 0 0,-1 1-1 0 0,1-1 1 0 0,0 1 0 0 0,1-1 0 0 0,-1 1 0 0 0,1-1 0 0 0,-1 1 0 0 0,1-1 0 0 0,0 1 0 0 0,0-1-1 0 0,1 1 1 0 0,-1-1 0 0 0,1 0 0 0 0,-1 0 0 0 0,1 0 0 0 0,0 0 0 0 0,0 0 0 0 0,0 0 0 0 0,1 0-1 0 0,-1-1 1 0 0,1 1 0 0 0,-1-1 0 0 0,5 3 0 0 0,19 14 207 0 0,-13-8-115 0 0,27 16 0 0 0,-35-25-127 0 0,0 1 0 0 0,0-1 0 0 0,0 0 0 0 0,1 0-1 0 0,-1-1 1 0 0,1 1 0 0 0,-1-1 0 0 0,1 0 0 0 0,8 0 0 0 0,-2-1 68 0 0,-1-1 0 0 0,1 1-1 0 0,0-2 1 0 0,-1 0 0 0 0,1 0 0 0 0,-1-1-1 0 0,11-4 1 0 0,-17 5-67 0 0,0-1-1 0 0,0 1 1 0 0,0-1 0 0 0,-1 0-1 0 0,1 0 1 0 0,-1 0 0 0 0,0-1-1 0 0,0 0 1 0 0,0 1-1 0 0,-1-1 1 0 0,1-1 0 0 0,-1 1-1 0 0,0 0 1 0 0,0-1 0 0 0,-1 0-1 0 0,1 1 1 0 0,2-9 0 0 0,-2 4 34 0 0,0 1 1 0 0,-1 0 0 0 0,0-1-1 0 0,-1 1 1 0 0,0-1 0 0 0,0-12 0 0 0,-1 16-29 0 0,0 1 0 0 0,-1-1 0 0 0,1 0 0 0 0,-1 1 0 0 0,0-1 0 0 0,-1 1 0 0 0,1-1 0 0 0,-1 1 0 0 0,0 0 0 0 0,0 0 0 0 0,0 0 0 0 0,-1 0 0 0 0,-4-6 0 0 0,4 6-23 0 0,0 0-1 0 0,0 1 0 0 0,0-1 1 0 0,-1 1-1 0 0,0 0 0 0 0,0 0 1 0 0,0 1-1 0 0,0-1 0 0 0,0 1 1 0 0,0-1-1 0 0,-1 1 0 0 0,1 1 1 0 0,-1-1-1 0 0,1 1 0 0 0,-1-1 1 0 0,0 2-1 0 0,1-1 0 0 0,-1 0 1 0 0,0 1-1 0 0,0 0 0 0 0,0 0 1 0 0,0 0-1 0 0,-7 2 0 0 0,8 0-11 0 0,0 0 0 0 0,-1 0-1 0 0,1 0 1 0 0,0 1-1 0 0,1-1 1 0 0,-1 1 0 0 0,-5 6-1 0 0,-10 6-14 0 0,7-6 21 0 0,0 1 0 0 0,1 1 0 0 0,-18 20 0 0 0,-12 12 0 0 0,37-41 13 0 0,1 1 0 0 0,0 0-1 0 0,0 0 1 0 0,1 0 0 0 0,-1 0-1 0 0,0 0 1 0 0,1 1 0 0 0,0-1 0 0 0,0 1-1 0 0,0 0 1 0 0,0-1 0 0 0,1 1-1 0 0,-1 0 1 0 0,1 0 0 0 0,0 0-1 0 0,0 0 1 0 0,1 0 0 0 0,-1 0-1 0 0,1 0 1 0 0,0 1 0 0 0,0-1 0 0 0,0 0-1 0 0,0 0 1 0 0,2 7 0 0 0,0-7-4 0 0,-1-1 1 0 0,1 1 0 0 0,0-1-1 0 0,0 0 1 0 0,0 1 0 0 0,0-1-1 0 0,1 0 1 0 0,-1 0 0 0 0,1-1-1 0 0,0 1 1 0 0,0 0 0 0 0,0-1-1 0 0,0 0 1 0 0,0 0 0 0 0,0 0 0 0 0,1 0-1 0 0,-1 0 1 0 0,1-1 0 0 0,-1 1-1 0 0,1-1 1 0 0,-1 0 0 0 0,1 0-1 0 0,6 0 1 0 0,-2 1 40 0 0,0-2-1 0 0,0 1 1 0 0,-1-1 0 0 0,1-1-1 0 0,0 1 1 0 0,0-1 0 0 0,-1-1-1 0 0,1 1 1 0 0,0-1 0 0 0,12-6-1 0 0,-11 3 0 0 0,0-1-1 0 0,0-1 1 0 0,-1 0-1 0 0,0 0 1 0 0,0 0-1 0 0,0-1 1 0 0,-1 0-1 0 0,-1-1 1 0 0,1 1-1 0 0,5-13 1 0 0,-10 19-48 0 0,-1 0 1 0 0,0 0 0 0 0,0 0-1 0 0,0 1 1 0 0,-1-1 0 0 0,1 0-1 0 0,0 0 1 0 0,-1-1 0 0 0,1 1 0 0 0,-1 0-1 0 0,0 0 1 0 0,0 0 0 0 0,0 0-1 0 0,0 0 1 0 0,0 0 0 0 0,0 0-1 0 0,0-1 1 0 0,-1 1 0 0 0,1 0 0 0 0,-1 0-1 0 0,1 0 1 0 0,-1 0 0 0 0,0 0-1 0 0,0 0 1 0 0,0 0 0 0 0,0 1-1 0 0,0-1 1 0 0,0 0 0 0 0,-1 0 0 0 0,1 1-1 0 0,-1-1 1 0 0,1 1 0 0 0,-1-1-1 0 0,1 1 1 0 0,-1 0 0 0 0,0 0-1 0 0,0-1 1 0 0,1 1 0 0 0,-1 0-1 0 0,0 1 1 0 0,0-1 0 0 0,0 0 0 0 0,-3 0-1 0 0,-16-6 10 0 0,0 0 0 0 0,0 2-1 0 0,-1 0 1 0 0,1 2 0 0 0,-27-2-1 0 0,42 6-10 0 0,1-1 0 0 0,-1 1 0 0 0,1 1 0 0 0,0-1 0 0 0,-1 1 0 0 0,1 0 0 0 0,0 0 0 0 0,0 0 0 0 0,-8 5 0 0 0,11-5 0 0 0,-1-1 0 0 0,1 1 0 0 0,-1-1 0 0 0,1 1 0 0 0,0 0 0 0 0,0 0 0 0 0,0 0 0 0 0,0 0 0 0 0,0 0 0 0 0,0 0 0 0 0,1 1 0 0 0,-1-1 0 0 0,1 0 0 0 0,0 1 0 0 0,-1 0 0 0 0,1-1 0 0 0,0 1 0 0 0,0 0 0 0 0,1-1 0 0 0,-2 6 0 0 0,3-6 0 0 0,-1 1 0 0 0,0-1 0 0 0,1 1 0 0 0,-1-1 0 0 0,1 1 0 0 0,0-1 0 0 0,0 0 0 0 0,0 1 0 0 0,0-1 0 0 0,0 0 0 0 0,1 0 0 0 0,-1 0 0 0 0,1 0 0 0 0,-1 0 0 0 0,4 3 0 0 0,-1-1 0 0 0,0 0 0 0 0,1-1 0 0 0,-1 1 0 0 0,1-1 0 0 0,8 5 0 0 0,-7-6 0 0 0,0 0 0 0 0,0-1 0 0 0,-1 1 0 0 0,1-1 0 0 0,1 0 0 0 0,8 0 0 0 0,10 1 0 0 0,-24-1 3 0 0,0-1 1 0 0,0 0-1 0 0,1 0 0 0 0,-1 0 0 0 0,0 0 0 0 0,0 0 1 0 0,0 0-1 0 0,0-1 0 0 0,0 1 0 0 0,0 0 0 0 0,0 0 1 0 0,0-1-1 0 0,0 1 0 0 0,0-1 0 0 0,0 1 0 0 0,0-1 1 0 0,0 1-1 0 0,0-1 0 0 0,0 0 0 0 0,-1 1 0 0 0,1-1 1 0 0,0 0-1 0 0,0 1 0 0 0,-1-1 0 0 0,1 0 0 0 0,0 0 1 0 0,-1 0-1 0 0,1 0 0 0 0,0-1 0 0 0,0 1 2 0 0,-1-1 0 0 0,1 0 0 0 0,-1 1 0 0 0,1-1 1 0 0,-1 1-1 0 0,0-1 0 0 0,0 0 0 0 0,1 1 0 0 0,-1-1 0 0 0,0 0 0 0 0,0 1 0 0 0,-1-1 0 0 0,1 1 0 0 0,0-1 0 0 0,-1 0 0 0 0,1 1 0 0 0,-1-1 0 0 0,0-1 0 0 0,-1-1-3 0 0,0 1-1 0 0,-1 0 1 0 0,1 0 0 0 0,-1 0-1 0 0,0 0 1 0 0,0 0-1 0 0,0 1 1 0 0,0-1 0 0 0,0 1-1 0 0,0 0 1 0 0,-1 0-1 0 0,1 0 1 0 0,-1 0 0 0 0,0 1-1 0 0,1-1 1 0 0,-1 1-1 0 0,0 0 1 0 0,0 0 0 0 0,-8-1-1 0 0,-4 1 7 0 0,-1-1 0 0 0,0 2 0 0 0,-24 2 0 0 0,32-1-8 0 0,1 0 0 0 0,-1 0 0 0 0,0 1 0 0 0,0 0 0 0 0,1 0 0 0 0,0 1 0 0 0,-15 6 0 0 0,20-7 0 0 0,-1 0 0 0 0,1 1 0 0 0,0-1 0 0 0,0 1 0 0 0,0-1 0 0 0,0 1 0 0 0,1 0 0 0 0,-1 0 0 0 0,1 0 0 0 0,-1 0 0 0 0,1 0 0 0 0,0 1 0 0 0,0-1 0 0 0,1 1 0 0 0,-1-1 0 0 0,1 1 0 0 0,0 0 0 0 0,0-1 0 0 0,-1 7 0 0 0,1-6 0 0 0,1 0 0 0 0,0 0 0 0 0,0 0 0 0 0,0 1 0 0 0,0-1 0 0 0,1 0 0 0 0,0 0 0 0 0,0-1 0 0 0,0 1 0 0 0,0 0 0 0 0,0 0 0 0 0,1 0 0 0 0,0-1 0 0 0,0 1 0 0 0,4 6 0 0 0,-5-8 0 0 0,1-1 0 0 0,-1 1 0 0 0,1 0 0 0 0,-1 0 0 0 0,1-1 0 0 0,0 1 0 0 0,0-1 0 0 0,0 0 0 0 0,0 1 0 0 0,0-1 0 0 0,0 0 0 0 0,0 0 0 0 0,0 0 0 0 0,0 0 0 0 0,0-1 0 0 0,1 1 0 0 0,-1 0 0 0 0,0-1 0 0 0,1 0 0 0 0,-1 0 0 0 0,0 1 0 0 0,1-1 0 0 0,-1-1 0 0 0,0 1 0 0 0,1 0 0 0 0,-1 0 0 0 0,0-1 0 0 0,3 0 0 0 0,-1-1 0 0 0,0 0 0 0 0,0 0 0 0 0,0 0 0 0 0,0-1 0 0 0,-1 1 0 0 0,1-1 0 0 0,-1 0 0 0 0,4-4 0 0 0,13-10 0 0 0,-16 14 4 0 0,-1 0 0 0 0,1-1 0 0 0,-1 1 0 0 0,0-1 0 0 0,0 0 0 0 0,-1 1 0 0 0,4-7 0 0 0,-5 8-2 0 0,0 0 0 0 0,0 1-1 0 0,0-1 1 0 0,0 0 0 0 0,0 0-1 0 0,-1 0 1 0 0,1 0 0 0 0,-1 0-1 0 0,1 0 1 0 0,-1-1 0 0 0,0 1-1 0 0,1 0 1 0 0,-1 0 0 0 0,0 0 0 0 0,-1 0-1 0 0,1 0 1 0 0,0 0 0 0 0,-1-3-1 0 0,0 5-3 0 0,1-1 0 0 0,-1 1-1 0 0,1 0 1 0 0,-1-1 0 0 0,1 1-1 0 0,-1 0 1 0 0,1 0 0 0 0,-1-1-1 0 0,1 1 1 0 0,-1 0 0 0 0,1 0-1 0 0,-1 0 1 0 0,0 0 0 0 0,1 0-1 0 0,-1 0 1 0 0,1 0 0 0 0,-1 0-1 0 0,0 0 1 0 0,1 0 0 0 0,-1 0-1 0 0,1 1 1 0 0,-1-1 0 0 0,1 0-1 0 0,-1 0 1 0 0,1 0 0 0 0,-1 1-1 0 0,1-1 1 0 0,-1 0-1 0 0,1 1 1 0 0,-1-1 0 0 0,0 1-1 0 0,-18 11-243 0 0,18-11 202 0 0,-12 8-377 0 0,0 1-25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6:38.157"/>
    </inkml:context>
    <inkml:brush xml:id="br0">
      <inkml:brushProperty name="width" value="0.1" units="cm"/>
      <inkml:brushProperty name="height" value="0.1" units="cm"/>
      <inkml:brushProperty name="color" value="#E71224"/>
    </inkml:brush>
  </inkml:definitions>
  <inkml:trace contextRef="#ctx0" brushRef="#br0">572 11 919 0 0,'-3'-2'175'0'0,"-1"1"0"0"0,1-1 0 0 0,-1 1 0 0 0,0 0 0 0 0,1 0-1 0 0,-1 0 1 0 0,0 0 0 0 0,0 1 0 0 0,1-1 0 0 0,-1 1-1 0 0,0 0 1 0 0,0 0 0 0 0,0 1 0 0 0,0-1 0 0 0,1 1 0 0 0,-1 0-1 0 0,0 0 1 0 0,1 0 0 0 0,-1 0 0 0 0,0 1 0 0 0,1-1-1 0 0,-5 4 1 0 0,0-1-105 0 0,0 1 0 0 0,0 0 0 0 0,1 0 0 0 0,0 1-1 0 0,0 0 1 0 0,0 0 0 0 0,0 0 0 0 0,-6 11 0 0 0,12-16-67 0 0,-3 3 84 0 0,1 1 1 0 0,0 0-1 0 0,0 0 0 0 0,0 0 0 0 0,1 0 1 0 0,-4 8-1 0 0,6-11-53 0 0,0-1 0 0 0,-1 1 0 0 0,1-1 0 0 0,0 1 0 0 0,0-1 0 0 0,0 1 0 0 0,0-1 0 0 0,1 1 0 0 0,-1-1 0 0 0,0 1 0 0 0,1-1 0 0 0,-1 1 0 0 0,1-1 0 0 0,-1 0 0 0 0,1 1 0 0 0,-1-1 0 0 0,1 0 0 0 0,0 1 1 0 0,0-1-1 0 0,0 0 0 0 0,0 0 0 0 0,0 0 0 0 0,0 0 0 0 0,0 1 0 0 0,0-2 0 0 0,0 1 0 0 0,1 0 0 0 0,-1 0 0 0 0,0 0 0 0 0,3 1 0 0 0,3 1 68 0 0,-1 1 0 0 0,1-1 1 0 0,0 0-1 0 0,0-1 0 0 0,0 0 0 0 0,7 2 1 0 0,-10-3-65 0 0,0-1 1 0 0,0 0-1 0 0,0 0 1 0 0,0 0 0 0 0,0 0-1 0 0,0 0 1 0 0,0-1-1 0 0,0 0 1 0 0,0 0 0 0 0,0 0-1 0 0,0 0 1 0 0,6-3-1 0 0,2-2 40 0 0,-5 3-42 0 0,0 0-1 0 0,0-1 1 0 0,0 0 0 0 0,0 0-1 0 0,-1 0 1 0 0,0-1-1 0 0,0 0 1 0 0,0 0 0 0 0,0-1-1 0 0,8-10 1 0 0,-13 15-33 0 0,-1 0 1 0 0,1 0 0 0 0,-1 0 0 0 0,1 0 0 0 0,0-1-1 0 0,-1 1 1 0 0,0 0 0 0 0,1 0 0 0 0,-1 0 0 0 0,0-1-1 0 0,0 1 1 0 0,1 0 0 0 0,-1 0 0 0 0,0 0 0 0 0,0-1-1 0 0,-1 1 1 0 0,1 0 0 0 0,0 0 0 0 0,0-1-1 0 0,0 1 1 0 0,-1 0 0 0 0,1 0 0 0 0,-1-1 0 0 0,-1-1 3 0 0,1 1 0 0 0,-1-1 1 0 0,0 1-1 0 0,1 0 1 0 0,-1 0-1 0 0,0 0 1 0 0,0 0-1 0 0,-1 0 1 0 0,-3-2-1 0 0,-3-2 2 0 0,-1 1 0 0 0,1 0 0 0 0,-1 1 0 0 0,-14-5 0 0 0,19 8 0 0 0,0-1 0 0 0,0 1 0 0 0,0 0 0 0 0,0 0-1 0 0,0 0 1 0 0,-1 1 0 0 0,1 0 0 0 0,0 0 0 0 0,0 0 0 0 0,0 1-1 0 0,-1 0 1 0 0,1 0 0 0 0,0 0 0 0 0,0 0 0 0 0,0 1 0 0 0,0 0-1 0 0,1 0 1 0 0,-1 0 0 0 0,0 1 0 0 0,1-1 0 0 0,0 1 0 0 0,-1 0-1 0 0,1 1 1 0 0,0-1 0 0 0,1 1 0 0 0,-1-1 0 0 0,1 1 0 0 0,-6 7-1 0 0,0 2 1 0 0,0-1-3 0 0,0 0 1 0 0,-9 19-1 0 0,16-28 35 0 0,1-1-1 0 0,-1 1 0 0 0,1 0 0 0 0,0 0 0 0 0,0 0 1 0 0,1 0-1 0 0,-1 0 0 0 0,1 0 0 0 0,-1 0 1 0 0,1 0-1 0 0,0 0 0 0 0,0 0 0 0 0,0 0 0 0 0,0 0 1 0 0,1 0-1 0 0,-1 0 0 0 0,3 5 0 0 0,-2-6 7 0 0,0 0 0 0 0,0 0 0 0 0,1-1 0 0 0,-1 1 0 0 0,1-1-1 0 0,0 1 1 0 0,-1-1 0 0 0,1 0 0 0 0,0 1 0 0 0,0-1 0 0 0,0 0-1 0 0,-1 0 1 0 0,1 0 0 0 0,0-1 0 0 0,0 1 0 0 0,1 0 0 0 0,-1-1-1 0 0,2 1 1 0 0,44 6 384 0 0,-42-7-384 0 0,6 1-15 0 0,0-1-1 0 0,0-1 0 0 0,0 0 0 0 0,0 0 1 0 0,0-1-1 0 0,21-7 0 0 0,-28 7-15 0 0,0 0-1 0 0,-1 0 1 0 0,1-1 0 0 0,-1 0 0 0 0,1 0-1 0 0,-1 0 1 0 0,0 0 0 0 0,0-1 0 0 0,0 1-1 0 0,5-7 1 0 0,-8 8-8 0 0,0 0-1 0 0,1 0 0 0 0,-1 0 1 0 0,0 0-1 0 0,0 0 1 0 0,0 0-1 0 0,0 0 0 0 0,-1 0 1 0 0,1 0-1 0 0,-1 0 1 0 0,1-1-1 0 0,-1 1 1 0 0,0 0-1 0 0,0 0 0 0 0,1-1 1 0 0,-2 1-1 0 0,1 0 1 0 0,0-1-1 0 0,0 1 0 0 0,-1 0 1 0 0,1 0-1 0 0,-1 0 1 0 0,0-1-1 0 0,0 1 0 0 0,0 0 1 0 0,-1-2-1 0 0,0 2-4 0 0,1 0 0 0 0,-1 1 1 0 0,0-1-1 0 0,1 1 0 0 0,-1-1 0 0 0,0 1 0 0 0,0 0 0 0 0,0 0 0 0 0,0 0 0 0 0,0 0 0 0 0,-1 0 0 0 0,1 0 0 0 0,0 0 0 0 0,0 1 0 0 0,-1-1 0 0 0,1 1 0 0 0,0 0 1 0 0,-3 0-1 0 0,-3-1-2 0 0,0 0 0 0 0,0 1 0 0 0,0 1 0 0 0,-10 1 0 0 0,0 2-14 0 0,0 1 0 0 0,0 0-1 0 0,0 2 1 0 0,1 0 0 0 0,-19 11-1 0 0,0 2-47 0 0,-41 33 0 0 0,69-48 55 0 0,1 1 1 0 0,0 1-1 0 0,1 0 1 0 0,-1-1-1 0 0,1 2 1 0 0,1-1-1 0 0,-1 1 0 0 0,1 0 1 0 0,1 0-1 0 0,-1 0 1 0 0,1 1-1 0 0,1 0 1 0 0,-4 11-1 0 0,7-19 15 0 0,0 1-1 0 0,0-1 0 0 0,0 1 1 0 0,0-1-1 0 0,0 0 0 0 0,0 1 0 0 0,0-1 1 0 0,0 1-1 0 0,0-1 0 0 0,1 1 1 0 0,-1-1-1 0 0,1 0 0 0 0,-1 1 1 0 0,1-1-1 0 0,0 0 0 0 0,-1 1 1 0 0,1-1-1 0 0,0 0 0 0 0,0 0 0 0 0,0 0 1 0 0,0 1-1 0 0,0-1 0 0 0,0 0 1 0 0,0 0-1 0 0,0-1 0 0 0,0 1 1 0 0,0 0-1 0 0,1 0 0 0 0,-1 0 1 0 0,0-1-1 0 0,0 1 0 0 0,1-1 0 0 0,-1 1 1 0 0,1-1-1 0 0,-1 0 0 0 0,1 1 1 0 0,-1-1-1 0 0,3 0 0 0 0,3 1 39 0 0,0 0-1 0 0,-1-1 1 0 0,1 0-1 0 0,0 0 1 0 0,-1-1-1 0 0,1 0 1 0 0,7-2-1 0 0,4-2 56 0 0,-6 3-61 0 0,-1-1 0 0 0,0 0-1 0 0,1-1 1 0 0,-2 0 0 0 0,1-1 0 0 0,0 0 0 0 0,-1-1 0 0 0,12-8 0 0 0,-15 8-30 0 0,0 0 1 0 0,-1 0 0 0 0,0-1 0 0 0,0 0 0 0 0,0 0-1 0 0,-1 0 1 0 0,0 0 0 0 0,-1-1 0 0 0,1 0-1 0 0,-2 0 1 0 0,4-9 0 0 0,-5 14-8 0 0,-1-1 1 0 0,0 0-1 0 0,0 1 0 0 0,-1-1 1 0 0,1 0-1 0 0,-1 1 0 0 0,0-1 1 0 0,0 0-1 0 0,0 0 0 0 0,0 1 1 0 0,-1-1-1 0 0,1 0 0 0 0,-1 1 0 0 0,0-1 1 0 0,0 0-1 0 0,0 1 0 0 0,-1-1 1 0 0,1 1-1 0 0,-1 0 0 0 0,0-1 1 0 0,0 1-1 0 0,0 0 0 0 0,0 0 1 0 0,-1 0-1 0 0,1 1 0 0 0,-1-1 1 0 0,0 0-1 0 0,-4-2 0 0 0,0-1-5 0 0,-1 1-1 0 0,0 0 1 0 0,0 0-1 0 0,-1 1 1 0 0,1 0-1 0 0,-1 1 1 0 0,0 0-1 0 0,0 0 1 0 0,0 1-1 0 0,0 0 1 0 0,-1 0-1 0 0,1 1 1 0 0,-11 0-1 0 0,9 2-1 0 0,1 0 0 0 0,-1 0 0 0 0,1 1-1 0 0,0 0 1 0 0,-1 1 0 0 0,1 0 0 0 0,0 1-1 0 0,1 0 1 0 0,-1 0 0 0 0,1 1 0 0 0,-13 9-1 0 0,13-7 3 0 0,-1 0 1 0 0,2 1-1 0 0,-1 0 0 0 0,1 0 0 0 0,-10 14 0 0 0,-32 52-18 0 0,13-18-699 0 0,14-24-120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20.324"/>
    </inkml:context>
    <inkml:brush xml:id="br0">
      <inkml:brushProperty name="width" value="0.1" units="cm"/>
      <inkml:brushProperty name="height" value="0.1" units="cm"/>
      <inkml:brushProperty name="color" value="#F4F91B"/>
    </inkml:brush>
  </inkml:definitions>
  <inkml:trace contextRef="#ctx0" brushRef="#br0">1846 79 3623 0 0,'0'-1'61'0'0,"0"-1"0"0"0,0 1 0 0 0,0 0 0 0 0,-1 0 0 0 0,1 0 0 0 0,0-1 0 0 0,0 1 0 0 0,-1 0 0 0 0,1 0 0 0 0,-1 0 0 0 0,1 0 0 0 0,-1 0 0 0 0,1 0 0 0 0,-1-1 0 0 0,0 1 0 0 0,1 0 0 0 0,-1 1 0 0 0,0-1 0 0 0,0 0 0 0 0,0 0 0 0 0,0 0 0 0 0,0 0 0 0 0,0 1 0 0 0,0-1 0 0 0,-1-1 0 0 0,-3 1 229 0 0,0-1-1 0 0,1 1 0 0 0,-1 0 1 0 0,0 0-1 0 0,-6-1 0 0 0,4 1-356 0 0,-12 0 258 0 0,0 1 0 0 0,1 0 1 0 0,-36 5-1 0 0,8 0-117 0 0,-104 6 733 0 0,-1-7 0 0 0,-203-21 0 0 0,7-16-95 0 0,325 31-675 0 0,-267-12 229 0 0,230 15-387 0 0,-1 3-1 0 0,-108 20 1 0 0,136-17-125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21.826"/>
    </inkml:context>
    <inkml:brush xml:id="br0">
      <inkml:brushProperty name="width" value="0.1" units="cm"/>
      <inkml:brushProperty name="height" value="0.1" units="cm"/>
      <inkml:brushProperty name="color" value="#F4F91B"/>
    </inkml:brush>
  </inkml:definitions>
  <inkml:trace contextRef="#ctx0" brushRef="#br0">2291 65 3279 0 0,'4'-2'153'0'0,"0"0"0"0"0,0 0-1 0 0,0-1 1 0 0,-1 1-1 0 0,1-1 1 0 0,-1 0 0 0 0,5-5-1 0 0,-7 8-51 0 0,0-1 1 0 0,0 0-1 0 0,-1 1 0 0 0,1-1 0 0 0,0 0 0 0 0,-1 0 0 0 0,1 0 0 0 0,0 0 0 0 0,-1 0 0 0 0,1 1 1 0 0,-1-1-1 0 0,1 0 0 0 0,-1 0 0 0 0,0 0 0 0 0,1 0 0 0 0,-1 0 0 0 0,0 0 0 0 0,0 0 1 0 0,0-1-1 0 0,0 1 0 0 0,0 0 0 0 0,0 0 0 0 0,0 0 0 0 0,0 0 0 0 0,0 0 0 0 0,0 0 0 0 0,-1 0 1 0 0,1 0-1 0 0,0 0 0 0 0,-1 0 0 0 0,1 0 0 0 0,-1 0 0 0 0,1 0 0 0 0,-2-1 0 0 0,1 1-12 0 0,0 0 0 0 0,0 1 0 0 0,-1-1 0 0 0,1 1 0 0 0,0-1 0 0 0,-1 1 0 0 0,1-1-1 0 0,0 1 1 0 0,-1 0 0 0 0,1-1 0 0 0,0 1 0 0 0,-1 0 0 0 0,1 0 0 0 0,-1 0 0 0 0,0 1 0 0 0,-27 2 119 0 0,17-2-5 0 0,-111 5 859 0 0,-19 13-408 0 0,7 0-113 0 0,-165 3 0 0 0,-329 2 131 0 0,413-16-625 0 0,-104 8 53 0 0,22 14-409 0 0,195-19 95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44.264"/>
    </inkml:context>
    <inkml:brush xml:id="br0">
      <inkml:brushProperty name="width" value="0.1" units="cm"/>
      <inkml:brushProperty name="height" value="0.1" units="cm"/>
      <inkml:brushProperty name="color" value="#F4F91B"/>
    </inkml:brush>
  </inkml:definitions>
  <inkml:trace contextRef="#ctx0" brushRef="#br0">710 131 1375 0 0,'-41'-11'1243'0'0,"-14"-4"2622"0"0,17 10-4118 0 0,-31-1 618 0 0,5 1 885 0 0,-81-16 0 0 0,91 11-206 0 0,-80-3 0 0 0,116 11-677 0 0,-1 0-1 0 0,-36-10 0 0 0,38 8 599 0 0,30 6-173 0 0,43 6-292 0 0,31 5 146 0 0,169 5 0 0 0,80-46 235 0 0,-180 12-426 0 0,192-5 39 0 0,-318 21-498 0 0,-5-1 18 0 0,31 3 0 0 0,-49-1-29 0 0,0 0 0 0 0,0 1 0 0 0,0-1 0 0 0,0 1 0 0 0,-1 0 0 0 0,1 1 0 0 0,-1 0 0 0 0,1 0 0 0 0,6 4 0 0 0,-11-5-88 0 0,1 0-1 0 0,-1 0 1 0 0,0 0-1 0 0,0 0 1 0 0,-1 0-1 0 0,1 0 1 0 0,0 0-1 0 0,-1 0 1 0 0,1 1-1 0 0,-1-1 1 0 0,0 1 0 0 0,1-1-1 0 0,0 5 1 0 0,1 13-4205 0 0,-5-2-768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45.214"/>
    </inkml:context>
    <inkml:brush xml:id="br0">
      <inkml:brushProperty name="width" value="0.1" units="cm"/>
      <inkml:brushProperty name="height" value="0.1" units="cm"/>
      <inkml:brushProperty name="color" value="#F4F91B"/>
    </inkml:brush>
  </inkml:definitions>
  <inkml:trace contextRef="#ctx0" brushRef="#br0">1618 156 919 0 0,'2'-1'338'0'0,"-1"0"0"0"0,1 0-1 0 0,-1 0 1 0 0,1 0-1 0 0,-1 0 1 0 0,0-1-1 0 0,1 1 1 0 0,-1 0-1 0 0,0-1 1 0 0,0 1 0 0 0,0-1-1 0 0,0 1 1 0 0,0-1-1 0 0,-1 1 1 0 0,2-4-1 0 0,0 1-383 0 0,-1 3 146 0 0,0-1-1 0 0,0 1 1 0 0,0-1-1 0 0,-1 1 1 0 0,1-1-1 0 0,-1 1 1 0 0,1-1-1 0 0,-1 0 1 0 0,1 1-1 0 0,-1-1 1 0 0,0 1-1 0 0,0-1 1 0 0,0 0-1 0 0,0 1 1 0 0,0-1-1 0 0,0 0 1 0 0,0 1-1 0 0,-1-1 1 0 0,1 0-1 0 0,0 1 1 0 0,-1-1-1 0 0,1 1 1 0 0,-1-1-1 0 0,0 0 1 0 0,0 1-1 0 0,1 0 1 0 0,-3-3-1 0 0,-2-2 143 0 0,0 1 0 0 0,0 0 0 0 0,-1 0 0 0 0,1 0 0 0 0,-8-4 0 0 0,5 3 69 0 0,3 3-199 0 0,1 0 0 0 0,-1 1 0 0 0,0 0 0 0 0,0 0 0 0 0,0 0 0 0 0,0 0 0 0 0,-7 0 0 0 0,-40-6 302 0 0,51 8-405 0 0,-178-5 994 0 0,86 5-605 0 0,-67-5 273 0 0,-222 1 593 0 0,303 9-1386 0 0,-1 4 1 0 0,1 4-1 0 0,1 2 1 0 0,1 5-1 0 0,-102 38 1 0 0,125-35-3474 0 0,2 2-1200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46.984"/>
    </inkml:context>
    <inkml:brush xml:id="br0">
      <inkml:brushProperty name="width" value="0.1" units="cm"/>
      <inkml:brushProperty name="height" value="0.1" units="cm"/>
      <inkml:brushProperty name="color" value="#F4F91B"/>
    </inkml:brush>
  </inkml:definitions>
  <inkml:trace contextRef="#ctx0" brushRef="#br0">2069 212 455 0 0,'3'-5'763'0'0,"-14"-4"3581"0"0,-48 4-1987 0 0,-10-14-442 0 0,51 13-1539 0 0,0 1 1 0 0,0 1-1 0 0,0 0 1 0 0,-34-2 0 0 0,-48 4 325 0 0,-4-7 230 0 0,-202-1 556 0 0,207 4-932 0 0,-159-30 0 0 0,-166-40 202 0 0,379 71-931 0 0,0 2 0 0 0,0 2 0 0 0,0 1 1 0 0,0 3-1 0 0,0 2 0 0 0,0 1 0 0 0,1 3 1 0 0,-59 18-1 0 0,48-9-1294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49.177"/>
    </inkml:context>
    <inkml:brush xml:id="br0">
      <inkml:brushProperty name="width" value="0.1" units="cm"/>
      <inkml:brushProperty name="height" value="0.1" units="cm"/>
      <inkml:brushProperty name="color" value="#F4F91B"/>
    </inkml:brush>
  </inkml:definitions>
  <inkml:trace contextRef="#ctx0" brushRef="#br0">2189 150 2303 0 0,'0'-2'168'0'0,"0"0"-1"0"0,-1-1 0 0 0,1 1 0 0 0,0 0 0 0 0,-1 0 0 0 0,0 0 0 0 0,1 0 0 0 0,-1 0 1 0 0,0 1-1 0 0,0-1 0 0 0,0 0 0 0 0,0 0 0 0 0,0 0 0 0 0,0 1 0 0 0,-1-1 0 0 0,1 1 1 0 0,-1-1-1 0 0,1 1 0 0 0,-1-1 0 0 0,1 1 0 0 0,-1 0 0 0 0,0 0 0 0 0,0 0 0 0 0,1 0 1 0 0,-1 0-1 0 0,0 0 0 0 0,0 0 0 0 0,0 1 0 0 0,0-1 0 0 0,-4 0 0 0 0,1 0 11 0 0,1 0-1 0 0,0 1 0 0 0,-1-1 0 0 0,1 1 0 0 0,0 0 0 0 0,-1 1 1 0 0,1-1-1 0 0,0 1 0 0 0,-1 0 0 0 0,1 0 0 0 0,0 0 0 0 0,0 0 1 0 0,0 1-1 0 0,-6 2 0 0 0,-44 19 920 0 0,46-19-966 0 0,0-1 0 0 0,0 1-1 0 0,-1-2 1 0 0,0 1 0 0 0,1-1-1 0 0,-1 0 1 0 0,0-1 0 0 0,-13 0-1 0 0,-76-3 1056 0 0,84 1-1101 0 0,-70-4 392 0 0,-115-11 519 0 0,10-10-420 0 0,36 4 2882 0 0,85 14-3185 0 0,-56-9-2986 0 0,24-4 2775 0 0,44 8 166 0 0,-1 2 1 0 0,-73-4 0 0 0,-73 15 1318 0 0,157 3-1542 0 0,1 3 1 0 0,-65 14 0 0 0,-82 36-3094 0 0,127-36-2778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54.061"/>
    </inkml:context>
    <inkml:brush xml:id="br0">
      <inkml:brushProperty name="width" value="0.1" units="cm"/>
      <inkml:brushProperty name="height" value="0.1" units="cm"/>
      <inkml:brushProperty name="color" value="#F4F91B"/>
    </inkml:brush>
  </inkml:definitions>
  <inkml:trace contextRef="#ctx0" brushRef="#br0">2412 113 3711 0 0,'-2'-1'123'0'0,"0"0"0"0"0,0 0 0 0 0,0 0-1 0 0,1-1 1 0 0,-1 1 0 0 0,0-1 0 0 0,1 1-1 0 0,-1-1 1 0 0,1 0 0 0 0,0 1 0 0 0,-1-1 0 0 0,1 0-1 0 0,0 0 1 0 0,0 0 0 0 0,0 0 0 0 0,0 0-1 0 0,1 0 1 0 0,-2-3 0 0 0,1 2-112 0 0,1 3 41 0 0,-1-1 1 0 0,1 0-1 0 0,0 0 0 0 0,-1 1 0 0 0,1-1 0 0 0,-1 0 0 0 0,1 1 0 0 0,-1-1 0 0 0,1 1 0 0 0,-1-1 0 0 0,0 1 0 0 0,1-1 0 0 0,-1 1 0 0 0,0-1 0 0 0,1 1 0 0 0,-1 0 0 0 0,0-1 0 0 0,1 1 0 0 0,-1 0 1 0 0,0-1-1 0 0,0 1 0 0 0,1 0 0 0 0,-1 0 0 0 0,0 0 0 0 0,0 0 0 0 0,0 0 0 0 0,1 0 0 0 0,-1 0 0 0 0,0 0 0 0 0,0 0 0 0 0,0 0 0 0 0,1 0 0 0 0,-1 1 0 0 0,0-1 0 0 0,0 0 0 0 0,0 1 0 0 0,-6 1 89 0 0,1 1-1 0 0,-1 0 0 0 0,-8 6 1 0 0,-3 1 75 0 0,2-5 92 0 0,0-1-1 0 0,0 0 1 0 0,0-1 0 0 0,-1-1-1 0 0,1-1 1 0 0,-27 0-1 0 0,-36 3 395 0 0,41-1-500 0 0,0-2 0 0 0,-68-6-1 0 0,46 1 91 0 0,-47-10 343 0 0,73 8-373 0 0,-61-2 1 0 0,33 9-66 0 0,3 0 23 0 0,0-3 0 0 0,-73-10 1 0 0,34-6 293 0 0,-166-24 402 0 0,194 34-826 0 0,0 4 0 0 0,-97 5 0 0 0,105 4-260 0 0,0 3 1 0 0,0 3 0 0 0,2 2-1 0 0,0 3 1 0 0,0 3 0 0 0,-68 31-1 0 0,60-18-1280 0 0,3-1-3520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57.064"/>
    </inkml:context>
    <inkml:brush xml:id="br0">
      <inkml:brushProperty name="width" value="0.1" units="cm"/>
      <inkml:brushProperty name="height" value="0.1" units="cm"/>
      <inkml:brushProperty name="color" value="#F4F91B"/>
    </inkml:brush>
  </inkml:definitions>
  <inkml:trace contextRef="#ctx0" brushRef="#br0">2421 179 1375 0 0,'3'-3'145'0'0,"0"1"-1"0"0,0-1 0 0 0,1 1 1 0 0,0 0-1 0 0,4-3 0 0 0,-5 4-40 0 0,0 0 0 0 0,0-1 0 0 0,-1 1 0 0 0,1-1 0 0 0,0 0 1 0 0,-1 0-1 0 0,0 0 0 0 0,1 0 0 0 0,-1 0 0 0 0,0 0 0 0 0,0-1 0 0 0,2-2 0 0 0,7-11 1180 0 0,-9 14-952 0 0,-1 0 0 0 0,1 0-1 0 0,0 0 1 0 0,-1-1 0 0 0,0 1 0 0 0,1 0-1 0 0,-1-1 1 0 0,0 1 0 0 0,1-5-1 0 0,-26 9 563 0 0,3 0-338 0 0,-77 14 732 0 0,-18 4-552 0 0,18-4-246 0 0,-166 27 346 0 0,207-37-474 0 0,1-4-1 0 0,-99-7 0 0 0,-312-51 1703 0 0,245 3-1739 0 0,147 32-254 0 0,-102-22 10 0 0,134 35-61 0 0,0 2 0 0 0,-53-1-1 0 0,25 10-613 0 0,0 2 0 0 0,0 4 0 0 0,-132 34 0 0 0,125-22-4606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58.740"/>
    </inkml:context>
    <inkml:brush xml:id="br0">
      <inkml:brushProperty name="width" value="0.1" units="cm"/>
      <inkml:brushProperty name="height" value="0.1" units="cm"/>
      <inkml:brushProperty name="color" value="#F4F91B"/>
    </inkml:brush>
  </inkml:definitions>
  <inkml:trace contextRef="#ctx0" brushRef="#br0">2274 150 455 0 0,'-15'-15'4311'0'0,"3"5"-3923"0"0,0 1 0 0 0,-1 1 0 0 0,0 0 0 0 0,0 0 0 0 0,-1 2-1 0 0,0-1 1 0 0,0 2 0 0 0,0 0 0 0 0,-1 0 0 0 0,1 2 0 0 0,-1-1 0 0 0,0 2 0 0 0,-26-1 0 0 0,-228 9 870 0 0,120 5-418 0 0,-268-14 0 0 0,361-2-705 0 0,-259-28 594 0 0,190 18-514 0 0,0 5-1 0 0,-142 8 0 0 0,213 7-736 0 0,1 2 0 0 0,-94 25 1 0 0,84-16-4205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6:01.062"/>
    </inkml:context>
    <inkml:brush xml:id="br0">
      <inkml:brushProperty name="width" value="0.1" units="cm"/>
      <inkml:brushProperty name="height" value="0.1" units="cm"/>
      <inkml:brushProperty name="color" value="#F4F91B"/>
    </inkml:brush>
  </inkml:definitions>
  <inkml:trace contextRef="#ctx0" brushRef="#br0">1392 226 919 0 0,'-27'-13'5878'0'0,"8"8"-5464"0"0,-1 0 1 0 0,1 2 0 0 0,-26-1-1 0 0,-11-2 62 0 0,-135-25 1315 0 0,-179-51-203 0 0,110 19-1272 0 0,231 58-296 0 0,0 1 0 0 0,0 1-1 0 0,0 1 1 0 0,-38 3 0 0 0,48 1-231 0 0,-1 1 0 0 0,1 0 0 0 0,-1 1 0 0 0,1 2 0 0 0,0 0 0 0 0,1 0 0 0 0,-23 13 0 0 0,15-5-467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6:47.978"/>
    </inkml:context>
    <inkml:brush xml:id="br0">
      <inkml:brushProperty name="width" value="0.1" units="cm"/>
      <inkml:brushProperty name="height" value="0.1" units="cm"/>
      <inkml:brushProperty name="color" value="#E71224"/>
    </inkml:brush>
  </inkml:definitions>
  <inkml:trace contextRef="#ctx0" brushRef="#br0">710 125 1927 0 0,'-3'-1'55'0'0,"0"1"0"0"0,0-1-1 0 0,0 1 1 0 0,0-1-1 0 0,0 1 1 0 0,0 0-1 0 0,0 0 1 0 0,0 0 0 0 0,0 1-1 0 0,-1-1 1 0 0,-4 2-1 0 0,-34 15 263 0 0,35-13-248 0 0,-1-1 0 0 0,1 0 0 0 0,-1 0 1 0 0,1-1-1 0 0,-17 4 0 0 0,12-5 80 0 0,-9 0 459 0 0,0 0-1 0 0,-39-3 1 0 0,-6-10 71 0 0,46 7-382 0 0,1 1 0 0 0,-41-2-1 0 0,-12-2 46 0 0,89 11-197 0 0,32 3 0 0 0,-29-6-105 0 0,-5 1 60 0 0,0-1 0 0 0,-1-1 0 0 0,26-5 0 0 0,140-44 650 0 0,-171 47-726 0 0,90-19 235 0 0,-72 17-139 0 0,0 0-1 0 0,46-17 1 0 0,-12 0 240 0 0,-110 20 475 0 0,32 4-790 0 0,0 1 1 0 0,0 0-1 0 0,-27 11 0 0 0,31-10-31 0 0,0-1-1 0 0,0 0 0 0 0,0-1 1 0 0,-27 1-1 0 0,-22 3 38 0 0,-89 19 133 0 0,98-17-166 0 0,21-4 88 0 0,-1-2 0 0 0,1-1 0 0 0,-1-2 0 0 0,1-1 0 0 0,-1-1 0 0 0,1-2 0 0 0,-41-11 0 0 0,71 15-91 0 0,-1 0 0 0 0,1 1 0 0 0,0-1 0 0 0,-1 1 0 0 0,1-1 0 0 0,-1 1-1 0 0,1 0 1 0 0,-1 0 0 0 0,1 0 0 0 0,-1 0 0 0 0,1 1 0 0 0,-1-1 0 0 0,-2 2 0 0 0,3-1-61 0 0,1 0 1 0 0,0 0-1 0 0,-1 0 0 0 0,1 0 1 0 0,0 0-1 0 0,0 1 1 0 0,0-1-1 0 0,0 1 1 0 0,0-1-1 0 0,0 1 1 0 0,0-1-1 0 0,1 1 1 0 0,-1-1-1 0 0,0 1 0 0 0,1 0 1 0 0,-1-1-1 0 0,1 1 1 0 0,0 0-1 0 0,-1 1 1 0 0,-2 12-3965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6:02.654"/>
    </inkml:context>
    <inkml:brush xml:id="br0">
      <inkml:brushProperty name="width" value="0.1" units="cm"/>
      <inkml:brushProperty name="height" value="0.1" units="cm"/>
      <inkml:brushProperty name="color" value="#F4F91B"/>
    </inkml:brush>
  </inkml:definitions>
  <inkml:trace contextRef="#ctx0" brushRef="#br0">5001 117 455 0 0,'4'-5'756'0'0,"-1"0"-1"0"0,0-1 1 0 0,0 1-1 0 0,-1-1 0 0 0,1 0 1 0 0,1-10-1 0 0,-3 15-680 0 0,-1-1 0 0 0,0 0 1 0 0,1 0-1 0 0,-1 0 0 0 0,0 0 0 0 0,0 0 0 0 0,0 1 1 0 0,0-1-1 0 0,-1 0 0 0 0,1 0 0 0 0,0 0 0 0 0,-1 0 0 0 0,1 1 1 0 0,-1-1-1 0 0,0 0 0 0 0,0 0 0 0 0,1 1 0 0 0,-1-1 0 0 0,0 0 1 0 0,0 1-1 0 0,-1-1 0 0 0,1 1 0 0 0,0 0 0 0 0,0-1 0 0 0,-1 1 1 0 0,-1-2-1 0 0,-3 0 79 0 0,1 0 1 0 0,-1 1 0 0 0,1-1-1 0 0,-1 1 1 0 0,0 0 0 0 0,0 1-1 0 0,0-1 1 0 0,0 1-1 0 0,0 0 1 0 0,-1 1 0 0 0,-6-1-1 0 0,-12 2 298 0 0,-34 4-1 0 0,43-3-313 0 0,-62 7-95 0 0,0 4 0 0 0,1 2-1 0 0,0 5 1 0 0,-130 51 0 0 0,175-58-3951 0 0</inkml:trace>
  <inkml:trace contextRef="#ctx0" brushRef="#br0" timeOffset="1">3796 164 2759 0 0,'-5'1'3637'0'0,"-24"9"-3116"0"0,10-1-364 0 0,0-1 0 0 0,0-1 0 0 0,-1-1 0 0 0,0 0 0 0 0,0-2 1 0 0,-39 5-1 0 0,-141 14 1805 0 0,-83 7-439 0 0,145-25-1066 0 0,-140-14-1 0 0,136 2-336 0 0,18 11-39 0 0,43 0-71 0 0,-218 19-1320 0 0,298-23 1273 0 0,-41 4-1211 0 0</inkml:trace>
  <inkml:trace contextRef="#ctx0" brushRef="#br0" timeOffset="2">1531 440 4111 0 0,'0'-3'96'0'0,"-1"-1"-1"0"0,1 1 0 0 0,-1 0 1 0 0,0 0-1 0 0,1-1 0 0 0,-2 1 0 0 0,1 0 1 0 0,0 0-1 0 0,-1 0 0 0 0,1 0 0 0 0,-1 0 1 0 0,0 0-1 0 0,0 0 0 0 0,0 1 0 0 0,0-1 1 0 0,0 1-1 0 0,-1-1 0 0 0,1 1 1 0 0,-1 0-1 0 0,0 0 0 0 0,0 0 0 0 0,1 0 1 0 0,-1 1-1 0 0,0-1 0 0 0,-6-1 0 0 0,-4-2 351 0 0,0 0-1 0 0,-1 2 1 0 0,0-1-1 0 0,-20-1 0 0 0,-311-25 2531 0 0,-1 22-1871 0 0,291 7-975 0 0,-32 1-397 0 0,1 3 0 0 0,-1 5-1 0 0,1 3 1 0 0,-152 41 0 0 0,179-36-3968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6:04.185"/>
    </inkml:context>
    <inkml:brush xml:id="br0">
      <inkml:brushProperty name="width" value="0.1" units="cm"/>
      <inkml:brushProperty name="height" value="0.1" units="cm"/>
      <inkml:brushProperty name="color" value="#F4F91B"/>
    </inkml:brush>
  </inkml:definitions>
  <inkml:trace contextRef="#ctx0" brushRef="#br0">1764 268 2759 0 0,'-4'-2'50'0'0,"1"-1"0"0"0,-1 1 0 0 0,1-1 0 0 0,0 0 0 0 0,0 0 0 0 0,-4-6 0 0 0,-10-9 84 0 0,4 7-41 0 0,10 8 113 0 0,0 0 0 0 0,1 1 0 0 0,-2-1 0 0 0,1 1 0 0 0,0-1 0 0 0,0 1 0 0 0,-1 0 0 0 0,1 0 0 0 0,-1 1 0 0 0,0-1 0 0 0,1 1 0 0 0,-1 0 0 0 0,0-1 0 0 0,0 2 0 0 0,0-1 0 0 0,0 0-1 0 0,-4 1 1 0 0,-5-1 47 0 0,0-1 0 0 0,0 0-1 0 0,1-1 1 0 0,-1 0 0 0 0,1-1-1 0 0,0-1 1 0 0,-12-5 0 0 0,9 3 92 0 0,0 1 0 0 0,0 1 0 0 0,-1 1 0 0 0,-17-4 0 0 0,-31 3 191 0 0,-67 3 1 0 0,78 3-113 0 0,0-2 0 0 0,-75-12 0 0 0,92 8-240 0 0,-40 0-1 0 0,-10-1 44 0 0,-113-35 318 0 0,13 3-218 0 0,157 34-306 0 0,1 2 0 0 0,-1 0 0 0 0,1 2 0 0 0,-50 7 0 0 0,35 2-295 0 0,-62 21 1 0 0,71-20-595 0 0,-14 4-3920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6:06.143"/>
    </inkml:context>
    <inkml:brush xml:id="br0">
      <inkml:brushProperty name="width" value="0.1" units="cm"/>
      <inkml:brushProperty name="height" value="0.1" units="cm"/>
      <inkml:brushProperty name="color" value="#F4F91B"/>
    </inkml:brush>
  </inkml:definitions>
  <inkml:trace contextRef="#ctx0" brushRef="#br0">3025 165 655 0 0,'1'0'-48'0'0,"2"0"982"0"0,-9-5 450 0 0,-12-8 1292 0 0,12 8-2314 0 0,0 1 0 0 0,1 0 0 0 0,-2 0-1 0 0,1 1 1 0 0,0 0 0 0 0,-12-4 0 0 0,-34-12 648 0 0,40 13-755 0 0,-1 1-1 0 0,0 1 0 0 0,0 0 0 0 0,-16-2 0 0 0,-108-15 545 0 0,84 19-455 0 0,10 0-79 0 0,-177-5 487 0 0,-1 17-359 0 0,209-9-362 0 0,-115 7 287 0 0,-147 7 189 0 0,-1-20-121 0 0,58-8-12 0 0,-101-9-68 0 0,277 18-279 0 0,-358-26 242 0 0,356 30-240 0 0,1 2-1 0 0,-83 16 1 0 0,-81 38-1852 0 0,140-34-3051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6:10.920"/>
    </inkml:context>
    <inkml:brush xml:id="br0">
      <inkml:brushProperty name="width" value="0.1" units="cm"/>
      <inkml:brushProperty name="height" value="0.1" units="cm"/>
      <inkml:brushProperty name="color" value="#F4F91B"/>
    </inkml:brush>
  </inkml:definitions>
  <inkml:trace contextRef="#ctx0" brushRef="#br0">837 66 3223 0 0,'0'0'23'0'0,"1"0"-1"0"0,-1 0 0 0 0,0 0 0 0 0,0 0 0 0 0,0 0 0 0 0,1 0 0 0 0,-1 0 1 0 0,0-1-1 0 0,0 1 0 0 0,0 0 0 0 0,0 0 0 0 0,1 0 0 0 0,-1 0 0 0 0,0 0 0 0 0,0-1 1 0 0,0 1-1 0 0,0 0 0 0 0,0 0 0 0 0,0 0 0 0 0,0-1 0 0 0,1 1 0 0 0,-1 0 1 0 0,0 0-1 0 0,0 0 0 0 0,0-1 0 0 0,0 1 0 0 0,0 0 0 0 0,0 0 0 0 0,0 0 1 0 0,0-1-1 0 0,0 1 0 0 0,0 0 0 0 0,0 0 0 0 0,0-1 0 0 0,0 1 0 0 0,0 0 1 0 0,0 0-1 0 0,-1 0 0 0 0,1-1 0 0 0,0 1 0 0 0,0 0 0 0 0,0 0 0 0 0,0 0 0 0 0,0 0 1 0 0,0-1-1 0 0,-1 1 0 0 0,1 0 0 0 0,0 0 0 0 0,0 0 0 0 0,0 0 0 0 0,0 0 1 0 0,-1-1-1 0 0,1 1 0 0 0,0 0 0 0 0,0 0 0 0 0,0 0 0 0 0,0 0 0 0 0,-1 0 1 0 0,1 0-1 0 0,0 0 0 0 0,0 0 0 0 0,-1 0 0 0 0,1 0 0 0 0,0 0 0 0 0,0 0 0 0 0,0 0 1 0 0,-1 0-1 0 0,1 0 0 0 0,-21 0 1900 0 0,16 0-2222 0 0,-35-2 844 0 0,0-2 1 0 0,-75-18 0 0 0,75 13-73 0 0,0 1 0 0 0,-78-4 0 0 0,72 15-492 0 0,1 1 0 0 0,0 2 0 0 0,0 2 0 0 0,1 3-1 0 0,0 1 1 0 0,-59 25 0 0 0,60-20-3311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6:11.930"/>
    </inkml:context>
    <inkml:brush xml:id="br0">
      <inkml:brushProperty name="width" value="0.1" units="cm"/>
      <inkml:brushProperty name="height" value="0.1" units="cm"/>
      <inkml:brushProperty name="color" value="#F4F91B"/>
    </inkml:brush>
  </inkml:definitions>
  <inkml:trace contextRef="#ctx0" brushRef="#br0">2147 44 1839 0 0,'-1'-1'85'0'0,"-1"0"-1"0"0,1 0 0 0 0,0 1 0 0 0,-1-1 0 0 0,1 0 1 0 0,-1 0-1 0 0,1 1 0 0 0,-1-1 0 0 0,1 1 0 0 0,-1-1 1 0 0,0 1-1 0 0,1 0 0 0 0,-1-1 0 0 0,0 1 0 0 0,1 0 1 0 0,-1 0-1 0 0,1 0 0 0 0,-3 1 0 0 0,-40 3 1270 0 0,27-1-1592 0 0,-82 3 1154 0 0,53-5 232 0 0,-74 13-1 0 0,44-2-430 0 0,-91 1 1 0 0,87-11-56 0 0,-84-9 1 0 0,-79-19 311 0 0,-6-1-300 0 0,119 15-583 0 0,-53-4 95 0 0,131 14-136 0 0,-80 7 0 0 0,88 1-192 0 0,0 2 0 0 0,0 2-1 0 0,-84 31 1 0 0,75-19-217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6:52.727"/>
    </inkml:context>
    <inkml:brush xml:id="br0">
      <inkml:brushProperty name="width" value="0.1" units="cm"/>
      <inkml:brushProperty name="height" value="0.1" units="cm"/>
      <inkml:brushProperty name="color" value="#F4F91B"/>
    </inkml:brush>
  </inkml:definitions>
  <inkml:trace contextRef="#ctx0" brushRef="#br0">20 72 455 0 0,'0'-1'103'0'0,"0"1"-1"0"0,0-1 1 0 0,0 0-1 0 0,0 0 1 0 0,-1 1-1 0 0,1-1 1 0 0,0 0-1 0 0,0 0 0 0 0,-1 1 1 0 0,1-1-1 0 0,0 0 1 0 0,-1 1-1 0 0,1-1 1 0 0,-1 0-1 0 0,1 1 0 0 0,-1-1 1 0 0,1 1-1 0 0,-1-1 1 0 0,0 1-1 0 0,1-1 1 0 0,-1 1-1 0 0,0-1 0 0 0,1 1 1 0 0,-2-1-1 0 0,2 1-16 0 0,-1 0 0 0 0,1 0 0 0 0,-1-1 0 0 0,1 1 0 0 0,-1 0 0 0 0,1 0 0 0 0,-1-1 0 0 0,1 1 0 0 0,0 0 0 0 0,-1-1 0 0 0,1 1 0 0 0,0 0 0 0 0,-1-1 0 0 0,1 1 0 0 0,0-1 0 0 0,-1 1 0 0 0,1-1 0 0 0,0 1 0 0 0,0 0 0 0 0,-1-1 0 0 0,1 1 0 0 0,0-1 0 0 0,0 1 0 0 0,0-1 0 0 0,0 1-1 0 0,0-1 1 0 0,0 1 0 0 0,0-1 0 0 0,0 1 0 0 0,0-1 0 0 0,0 1 0 0 0,0-1 0 0 0,0 1 0 0 0,0-1 0 0 0,0 1 0 0 0,0-1 0 0 0,1 1 0 0 0,-1-1 0 0 0,0 1 0 0 0,0-1 0 0 0,0 1 0 0 0,1-1 0 0 0,-1 1 0 0 0,0-1 0 0 0,1 1 0 0 0,-1 0 0 0 0,0-1 0 0 0,1 0 0 0 0,0 0 136 0 0,0 0 0 0 0,0 0 0 0 0,0-1 0 0 0,0 1 1 0 0,0 0-1 0 0,0 0 0 0 0,0 0 0 0 0,0 0 0 0 0,0 0 1 0 0,0 0-1 0 0,0 0 0 0 0,1 0 0 0 0,-1 1 0 0 0,0-1 0 0 0,1 0 1 0 0,-1 1-1 0 0,1-1 0 0 0,-1 1 0 0 0,0-1 0 0 0,1 1 0 0 0,1 0 515 0 0,-16-10 1031 0 0,13 10-1752 0 0,0 0 1 0 0,0-1-1 0 0,0 1 0 0 0,0 0 0 0 0,0 0 0 0 0,0 0 0 0 0,0-1 0 0 0,0 1 0 0 0,0 0 0 0 0,0 0 1 0 0,0 0-1 0 0,0-1 0 0 0,0 1 0 0 0,0 0 0 0 0,0 0 0 0 0,0 0 0 0 0,0-1 0 0 0,0 1 1 0 0,0 0-1 0 0,1 0 0 0 0,-1 0 0 0 0,0 0 0 0 0,0-1 0 0 0,0 1 0 0 0,0 0 0 0 0,0 0 1 0 0,0 0-1 0 0,1 0 0 0 0,-1 0 0 0 0,0-1 0 0 0,0 1 0 0 0,0 0 0 0 0,0 0 0 0 0,1 0 1 0 0,-1 0-1 0 0,0 0 0 0 0,0 0 0 0 0,0 0 0 0 0,1 0 0 0 0,-1 0 0 0 0,0 0 0 0 0,0 0 1 0 0,0 0-1 0 0,1 0 0 0 0,-1 0 0 0 0,0 0 0 0 0,0 0 0 0 0,0 0 0 0 0,1 0 0 0 0,-1 0-28 0 0,1 0 0 0 0,-1 1 0 0 0,0-1-1 0 0,1 0 1 0 0,-1 1 0 0 0,0-1 0 0 0,1 0-1 0 0,-1 1 1 0 0,0-1 0 0 0,1 0 0 0 0,-1 1-1 0 0,0-1 1 0 0,0 1 0 0 0,1-1 0 0 0,-1 1-1 0 0,0-1 1 0 0,0 0 0 0 0,0 1 0 0 0,0-1-1 0 0,0 1 1 0 0,0-1 0 0 0,0 1 0 0 0,0-1 0 0 0,0 1-1 0 0,0 5-631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46.248"/>
    </inkml:context>
    <inkml:brush xml:id="br0">
      <inkml:brushProperty name="width" value="0.1" units="cm"/>
      <inkml:brushProperty name="height" value="0.1" units="cm"/>
      <inkml:brushProperty name="color" value="#F4F91B"/>
    </inkml:brush>
  </inkml:definitions>
  <inkml:trace contextRef="#ctx0" brushRef="#br0">4737 117 1839 0 0,'1'-1'172'0'0,"-1"0"0"0"0,0-1 0 0 0,0 1 0 0 0,0 0 0 0 0,0 0 0 0 0,0 0 0 0 0,0 0 0 0 0,0-1 0 0 0,0 1 0 0 0,-1 0 0 0 0,1 0 0 0 0,0 0 0 0 0,-1 0 0 0 0,1 0 0 0 0,0 0 0 0 0,-1 0 0 0 0,0 0 0 0 0,1 0 0 0 0,-1 0 0 0 0,-1-2 0 0 0,1 0-64 0 0,-1 0 52 0 0,0 0 0 0 0,0 0 0 0 0,0 0 0 0 0,0 0 0 0 0,-1 0 0 0 0,1 1 0 0 0,-1-1 0 0 0,0 1 0 0 0,1 0 0 0 0,-1-1 0 0 0,0 1 0 0 0,0 0 0 0 0,-1 1-1 0 0,1-1 1 0 0,0 1 0 0 0,-1-1 0 0 0,1 1 0 0 0,0 0 0 0 0,-1 0 0 0 0,0 1 0 0 0,-5-2 0 0 0,-8 2 41 0 0,1-1 0 0 0,0 2 0 0 0,-28 4 0 0 0,0 0 36 0 0,8-4-64 0 0,-201 18 1472 0 0,131-4-1395 0 0,0-4 0 0 0,-1-6 1 0 0,-112-8-1 0 0,-143-17 537 0 0,331 19-761 0 0,-135-18 148 0 0,-1 0-108 0 0,107 18-883 0 0,1 3 0 0 0,0 3-1 0 0,-114 24 1 0 0,125-18-474 0 0</inkml:trace>
  <inkml:trace contextRef="#ctx0" brushRef="#br0" timeOffset="1">2365 33 1495 0 0,'-27'6'107'0'0,"6"-1"558"0"0,0-1 1 0 0,-42 2 0 0 0,-281-2 5685 0 0,248-3-5488 0 0,8 0 54 0 0,-88-9 0 0 0,35-15-108 0 0,84 12-206 0 0,-104-7 1 0 0,-308 21 148 0 0,395-2-714 0 0,-20 3 138 0 0,-93 17 0 0 0,48 3-907 0 0,3 2-3332 0 0,65-12-669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48.629"/>
    </inkml:context>
    <inkml:brush xml:id="br0">
      <inkml:brushProperty name="width" value="0.1" units="cm"/>
      <inkml:brushProperty name="height" value="0.1" units="cm"/>
      <inkml:brushProperty name="color" value="#F4F91B"/>
    </inkml:brush>
  </inkml:definitions>
  <inkml:trace contextRef="#ctx0" brushRef="#br0">1293 14 1839 0 0,'-1'-2'136'0'0,"0"1"0"0"0,0 0 0 0 0,0 0-1 0 0,-1 0 1 0 0,1 0 0 0 0,0 0 0 0 0,-1 0-1 0 0,1 0 1 0 0,0 1 0 0 0,-1-1-1 0 0,0 0 1 0 0,1 1 0 0 0,-1-1 0 0 0,1 1-1 0 0,-1 0 1 0 0,1-1 0 0 0,-1 1-1 0 0,0 0 1 0 0,1 0 0 0 0,-1 0 0 0 0,0 0-1 0 0,1 0 1 0 0,-4 1 0 0 0,-14 0 326 0 0,8 0-181 0 0,1 0 1 0 0,-17 4-1 0 0,-12 1 155 0 0,-130-7 861 0 0,64-1-666 0 0,-229 11 1113 0 0,135-8-1068 0 0,6 0-410 0 0,168 2-453 0 0,0 0 1 0 0,0 2 0 0 0,-26 8-1 0 0,29-7-745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49.746"/>
    </inkml:context>
    <inkml:brush xml:id="br0">
      <inkml:brushProperty name="width" value="0.1" units="cm"/>
      <inkml:brushProperty name="height" value="0.1" units="cm"/>
      <inkml:brushProperty name="color" value="#F4F91B"/>
    </inkml:brush>
  </inkml:definitions>
  <inkml:trace contextRef="#ctx0" brushRef="#br0">1601 60 2303 0 0,'0'-4'220'0'0,"-1"1"-1"0"0,1 0 1 0 0,-1 0-1 0 0,0 0 0 0 0,0 0 1 0 0,0 0-1 0 0,0 0 1 0 0,-1 0-1 0 0,1 0 1 0 0,-1 0-1 0 0,0 0 0 0 0,0 1 1 0 0,0-1-1 0 0,0 1 1 0 0,0-1-1 0 0,0 1 0 0 0,-5-4 1 0 0,5 6-114 0 0,0-1 0 0 0,0 0 1 0 0,-1 0-1 0 0,1 1 0 0 0,0-1 1 0 0,0 1-1 0 0,-1 0 0 0 0,1 0 1 0 0,0 0-1 0 0,-1 0 0 0 0,1 0 1 0 0,0 0-1 0 0,0 1 0 0 0,-1-1 1 0 0,1 1-1 0 0,-4 1 0 0 0,-39 18-79 0 0,30-13 75 0 0,-2-1 21 0 0,-1-1 0 0 0,1 0 1 0 0,-1-2-1 0 0,0 0 0 0 0,0-1 0 0 0,-25 0 1 0 0,-32 5 615 0 0,-20 8-309 0 0,0-5 0 0 0,0-4 0 0 0,-127-7 0 0 0,-67-8 45 0 0,21 27-317 0 0,166-9-2407 0 0,61-5-292 0 0,3 2-118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51.207"/>
    </inkml:context>
    <inkml:brush xml:id="br0">
      <inkml:brushProperty name="width" value="0.1" units="cm"/>
      <inkml:brushProperty name="height" value="0.1" units="cm"/>
      <inkml:brushProperty name="color" value="#F4F91B"/>
    </inkml:brush>
  </inkml:definitions>
  <inkml:trace contextRef="#ctx0" brushRef="#br0">1738 184 1375 0 0,'-2'23'2195'0'0,"-1"-23"-2080"0"0,1 0 0 0 0,0 0 0 0 0,0-1 0 0 0,0 1-1 0 0,0-1 1 0 0,0 1 0 0 0,0-1 0 0 0,0 0 0 0 0,0 0 0 0 0,0 0 0 0 0,-3-2-1 0 0,-6-1 259 0 0,-3 0-168 0 0,1 1 0 0 0,-24-3 0 0 0,25 5-109 0 0,-1-1 0 0 0,1 0-1 0 0,-24-8 1 0 0,-120-51 2028 0 0,138 54-1988 0 0,-19-7 160 0 0,-2 2 1 0 0,-58-11 0 0 0,-38 6 964 0 0,-268 0 0 0 0,229 10-654 0 0,109 1-433 0 0,-69 5 0 0 0,93 3-84 0 0,-57 12 0 0 0,78-10-266 0 0,0 2-1 0 0,1 0 0 0 0,-1 1 1 0 0,-33 17-1 0 0,22-7-755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6:56.438"/>
    </inkml:context>
    <inkml:brush xml:id="br0">
      <inkml:brushProperty name="width" value="0.1" units="cm"/>
      <inkml:brushProperty name="height" value="0.1" units="cm"/>
      <inkml:brushProperty name="color" value="#E71224"/>
    </inkml:brush>
  </inkml:definitions>
  <inkml:trace contextRef="#ctx0" brushRef="#br0">288 309 919 0 0,'-4'3'96'0'0,"0"0"-1"0"0,-1-1 0 0 0,0 1 0 0 0,1-1 0 0 0,-11 3 0 0 0,10-3-40 0 0,-12 4 391 0 0,1-1 1 0 0,-1-1 0 0 0,1 0-1 0 0,-1-1 1 0 0,0-1 0 0 0,-28 0-1 0 0,25-4 479 0 0,18 1-798 0 0,-1 1 0 0 0,0-1 0 0 0,1 1 0 0 0,-1 0 0 0 0,0-1 0 0 0,0 1-1 0 0,0 1 1 0 0,1-1 0 0 0,-1 0 0 0 0,0 1 0 0 0,-3 0 0 0 0,3 0 113 0 0,-6 5 379 0 0,9-6-608 0 0,0 0 0 0 0,0 0 0 0 0,0 1 0 0 0,0-1 0 0 0,0 0 0 0 0,0 0 0 0 0,0 1 0 0 0,0-1 0 0 0,0 0 0 0 0,0 0 0 0 0,0 1 0 0 0,0-1 0 0 0,0 0 0 0 0,0 0 0 0 0,0 1 0 0 0,0-1 0 0 0,0 0 0 0 0,0 0 0 0 0,0 1 0 0 0,0-1 0 0 0,0 0 0 0 0,0 0 0 0 0,1 1 0 0 0,-1-1 0 0 0,0 0 0 0 0,0 0 0 0 0,0 0 0 0 0,0 1 0 0 0,0-1 0 0 0,1 0 0 0 0,-1 0 0 0 0,0 0 0 0 0,0 0 0 0 0,1 1 0 0 0,-1-1 0 0 0,0 0-1 0 0,0 0 1 0 0,0 0 0 0 0,1 0 0 0 0,-1 0 0 0 0,1 0 0 0 0,5 3 90 0 0,1 0 0 0 0,-1 0-1 0 0,1-1 1 0 0,0 0-1 0 0,0 0 1 0 0,0-1 0 0 0,0 0-1 0 0,1 0 1 0 0,-1 0 0 0 0,0-1-1 0 0,0 0 1 0 0,0-1-1 0 0,1 0 1 0 0,12-3 0 0 0,-3 1 1 0 0,-14 3-72 0 0,-1-1 1 0 0,1 1 0 0 0,0-1-1 0 0,0 0 1 0 0,0 1-1 0 0,-1-2 1 0 0,6-1-1 0 0,-1-1 29 0 0,0 0-1 0 0,0-1 0 0 0,-1 0 0 0 0,1-1 0 0 0,-1 1 0 0 0,0-1 1 0 0,-1 0-1 0 0,1-1 0 0 0,-1 1 0 0 0,4-8 0 0 0,-6 9-20 0 0,0 0-1 0 0,0 0 0 0 0,0 0 0 0 0,-1 0 0 0 0,0-1 1 0 0,0 1-1 0 0,0-1 0 0 0,-1 1 0 0 0,0-1 0 0 0,1-9 1 0 0,-2 13-10 0 0,0-1 1 0 0,0 0 0 0 0,-1 0 0 0 0,1 1 0 0 0,-1-1 0 0 0,0 0 0 0 0,0 1 0 0 0,0-1 0 0 0,0 1 0 0 0,0-1 0 0 0,0 1 0 0 0,-1-1 0 0 0,1 1 0 0 0,-1 0 0 0 0,0 0 0 0 0,0 0 0 0 0,0 0 0 0 0,0 0 0 0 0,0 0 0 0 0,0 0-1 0 0,0 0 1 0 0,0 1 0 0 0,-5-3 0 0 0,3 2-16 0 0,1 0 0 0 0,-1 1 0 0 0,0-1 0 0 0,0 1 0 0 0,0 0-1 0 0,0 0 1 0 0,0 0 0 0 0,0 0 0 0 0,0 1 0 0 0,0-1 0 0 0,-7 1-1 0 0,1 2 28 0 0,-1-1 0 0 0,0 1-1 0 0,-10 4 1 0 0,9-2-33 0 0,-18 1-7 0 0,26-4 0 0 0,0-1 0 0 0,-1 1 0 0 0,1 0 0 0 0,0 0 0 0 0,0 0 0 0 0,0 0 0 0 0,0 1 0 0 0,0 0 0 0 0,0 0 0 0 0,0 0 0 0 0,0 0 0 0 0,1 0 0 0 0,-1 1 0 0 0,-3 3 0 0 0,6-5 7 0 0,0-1-1 0 0,0 1 0 0 0,0 0 1 0 0,0 0-1 0 0,0 0 0 0 0,0 0 1 0 0,0 0-1 0 0,1 0 0 0 0,-1 0 1 0 0,0 0-1 0 0,1 0 0 0 0,-1 1 1 0 0,0-1-1 0 0,1 0 0 0 0,0 0 1 0 0,-1 1-1 0 0,1-1 0 0 0,0 0 1 0 0,0 0-1 0 0,-1 1 0 0 0,1-1 1 0 0,0 0-1 0 0,0 1 0 0 0,0-1 1 0 0,1 0-1 0 0,-1 0 0 0 0,0 1 1 0 0,0-1-1 0 0,1 0 0 0 0,-1 0 1 0 0,1 1-1 0 0,-1-1 0 0 0,1 0 1 0 0,0 0-1 0 0,-1 0 0 0 0,1 0 1 0 0,0 0-1 0 0,0 0 0 0 0,-1 0 1 0 0,1 0-1 0 0,0 0 0 0 0,0 0 1 0 0,0 0-1 0 0,0-1 0 0 0,0 1 1 0 0,1 0-1 0 0,0 0 0 0 0,5 3 42 0 0,1 0 0 0 0,-1-1 0 0 0,1 0 0 0 0,-1 0 0 0 0,1 0 0 0 0,10 1 0 0 0,-12-3-19 0 0,0 0 0 0 0,0-1 0 0 0,0 0 0 0 0,0 0-1 0 0,0 0 1 0 0,0 0 0 0 0,0-1 0 0 0,0 0 0 0 0,0 0 0 0 0,0-1 0 0 0,0 0-1 0 0,10-4 1 0 0,-2-2 48 0 0,0 0 0 0 0,0-1 0 0 0,19-17 0 0 0,-26 21-62 0 0,0 0 0 0 0,0-1 1 0 0,-1-1-1 0 0,0 1 0 0 0,0-1 0 0 0,0 0 1 0 0,-1 0-1 0 0,0-1 0 0 0,-1 1 0 0 0,0-1 1 0 0,0 0-1 0 0,0 0 0 0 0,-1-1 0 0 0,0 1 1 0 0,-1-1-1 0 0,0 1 0 0 0,0-1 0 0 0,-1 0 0 0 0,0 0 1 0 0,-1-11-1 0 0,1 18-13 0 0,-1 0 0 0 0,0 0 0 0 0,0-1 0 0 0,0 1-1 0 0,0 0 1 0 0,-1 0 0 0 0,1 0 0 0 0,-1 0 0 0 0,1 0 0 0 0,-1 0 0 0 0,0 0 0 0 0,1 0 0 0 0,-1 0 0 0 0,0 1 0 0 0,0-1-1 0 0,-1 0 1 0 0,1 0 0 0 0,0 1 0 0 0,-1-1 0 0 0,1 1 0 0 0,0-1 0 0 0,-1 1 0 0 0,0-1 0 0 0,1 1 0 0 0,-1 0-1 0 0,0 0 1 0 0,0 0 0 0 0,0 0 0 0 0,1 0 0 0 0,-1 0 0 0 0,0 1 0 0 0,0-1 0 0 0,0 1 0 0 0,-3-1 0 0 0,0 0 1 0 0,0 1 1 0 0,0 0-1 0 0,0 1 1 0 0,0-1 0 0 0,0 1-1 0 0,0 0 1 0 0,0 0 0 0 0,0 0-1 0 0,1 1 1 0 0,-1 0-1 0 0,0 0 1 0 0,1 0 0 0 0,-7 4-1 0 0,1 1-10 0 0,0 0-1 0 0,0 0 1 0 0,0 1-1 0 0,1 1 0 0 0,0-1 1 0 0,-9 13-1 0 0,16-18 5 0 0,-1 1 0 0 0,1-1-1 0 0,-1 1 1 0 0,1 0-1 0 0,0 0 1 0 0,1 0 0 0 0,-1 0-1 0 0,1 0 1 0 0,-1 1-1 0 0,1-1 1 0 0,1 0 0 0 0,-1 0-1 0 0,0 1 1 0 0,1-1 0 0 0,0 1-1 0 0,0-1 1 0 0,1 0-1 0 0,-1 1 1 0 0,1-1 0 0 0,2 8-1 0 0,-2-9 4 0 0,-1-1 0 0 0,1 0 0 0 0,0 0-1 0 0,0 0 1 0 0,0 0 0 0 0,1 0 0 0 0,-1 0-1 0 0,0 0 1 0 0,1 0 0 0 0,-1-1 0 0 0,1 1 0 0 0,0 0-1 0 0,-1-1 1 0 0,1 0 0 0 0,0 1 0 0 0,0-1-1 0 0,0 0 1 0 0,0 0 0 0 0,0 0 0 0 0,0 0-1 0 0,0 0 1 0 0,1 0 0 0 0,-1-1 0 0 0,0 1 0 0 0,0-1-1 0 0,1 1 1 0 0,-1-1 0 0 0,0 0 0 0 0,0 0-1 0 0,5 0 1 0 0,3-2 31 0 0,0 1 0 0 0,0-1-1 0 0,0-1 1 0 0,0 0 0 0 0,14-6 0 0 0,-20 7-19 0 0,0 0 1 0 0,1-1-1 0 0,-1 1 1 0 0,0-1-1 0 0,0 0 1 0 0,0 0-1 0 0,0 0 1 0 0,-1 0-1 0 0,1-1 1 0 0,-1 0-1 0 0,0 1 1 0 0,0-1-1 0 0,0-1 1 0 0,-1 1-1 0 0,1 0 1 0 0,-1 0-1 0 0,2-6 1 0 0,-3 8-8 0 0,0-1 1 0 0,-1 0 0 0 0,1 1-1 0 0,-1-1 1 0 0,1 0-1 0 0,-1 1 1 0 0,0-1 0 0 0,0 0-1 0 0,0 1 1 0 0,0-1 0 0 0,-1 0-1 0 0,1 0 1 0 0,-1 1 0 0 0,0-1-1 0 0,1 1 1 0 0,-1-1-1 0 0,0 1 1 0 0,-1-1 0 0 0,1 1-1 0 0,0-1 1 0 0,-1 1 0 0 0,1 0-1 0 0,-1 0 1 0 0,0 0 0 0 0,0 0-1 0 0,0 0 1 0 0,0 0-1 0 0,0 0 1 0 0,0 0 0 0 0,0 1-1 0 0,-4-3 1 0 0,-2 0 1 0 0,1 1-1 0 0,-1-1 1 0 0,0 1 0 0 0,-1 1 0 0 0,1 0 0 0 0,0 0-1 0 0,-1 0 1 0 0,1 1 0 0 0,-1 0 0 0 0,1 1-1 0 0,-1 0 1 0 0,-13 1 0 0 0,14 0-2 0 0,0 0 0 0 0,1 1 0 0 0,-1 0 1 0 0,0 0-1 0 0,1 0 0 0 0,0 1 0 0 0,-1 0 0 0 0,1 1 0 0 0,0 0 0 0 0,1 0 1 0 0,-1 0-1 0 0,1 1 0 0 0,-11 9 0 0 0,-34 49-495 0 0,42-52-215 0 0,-16 20-4159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53.002"/>
    </inkml:context>
    <inkml:brush xml:id="br0">
      <inkml:brushProperty name="width" value="0.1" units="cm"/>
      <inkml:brushProperty name="height" value="0.1" units="cm"/>
      <inkml:brushProperty name="color" value="#F4F91B"/>
    </inkml:brush>
  </inkml:definitions>
  <inkml:trace contextRef="#ctx0" brushRef="#br0">1753 47 1839 0 0,'-1'-1'209'0'0,"0"-1"0"0"0,-1 1 0 0 0,1 0 0 0 0,0 0 0 0 0,-1 0-1 0 0,1 0 1 0 0,0 0 0 0 0,-1 0 0 0 0,0 0 0 0 0,1 0 0 0 0,-1 1-1 0 0,1-1 1 0 0,-1 0 0 0 0,0 1 0 0 0,1 0 0 0 0,-1-1 0 0 0,0 1-1 0 0,-3 0 1 0 0,-40-2-114 0 0,35 2 161 0 0,-78 4 449 0 0,-27-2 31 0 0,56-4-498 0 0,-321-16 1539 0 0,240 19-1127 0 0,10 1-180 0 0,7-10-111 0 0,-84-3 227 0 0,164 12-558 0 0,1 1 0 0 0,-1 2 0 0 0,1 2 0 0 0,0 2 0 0 0,0 2 0 0 0,-58 21 0 0 0,65-18-369 0 0,0-2-18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54.745"/>
    </inkml:context>
    <inkml:brush xml:id="br0">
      <inkml:brushProperty name="width" value="0.1" units="cm"/>
      <inkml:brushProperty name="height" value="0.1" units="cm"/>
      <inkml:brushProperty name="color" value="#F4F91B"/>
    </inkml:brush>
  </inkml:definitions>
  <inkml:trace contextRef="#ctx0" brushRef="#br0">1614 42 455 0 0,'4'-24'6871'0'0,"-7"25"-6752"0"0,0 0 0 0 0,0 0 0 0 0,1 0 0 0 0,-1 1 0 0 0,0-1 0 0 0,-2 3 0 0 0,-7 5-126 0 0,7-5 207 0 0,-1 1 0 0 0,0-1 0 0 0,0-1-1 0 0,0 1 1 0 0,-11 4 0 0 0,-2-2 161 0 0,0 0-1 0 0,-30 4 1 0 0,9-6 271 0 0,-67-2 0 0 0,67-2-367 0 0,-216-16 1042 0 0,188 10-1037 0 0,-348-42 1177 0 0,325 37-1283 0 0,30 3-91 0 0,-1 4 0 0 0,-82 3 0 0 0,107 5-2256 0 0,-40 7 0 0 0,26 1-2549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57.085"/>
    </inkml:context>
    <inkml:brush xml:id="br0">
      <inkml:brushProperty name="width" value="0.1" units="cm"/>
      <inkml:brushProperty name="height" value="0.1" units="cm"/>
      <inkml:brushProperty name="color" value="#F4F91B"/>
    </inkml:brush>
  </inkml:definitions>
  <inkml:trace contextRef="#ctx0" brushRef="#br0">2502 163 455 0 0,'-4'-8'874'0'0,"0"0"0"0"0,-1 1 0 0 0,0 0 0 0 0,0 0 0 0 0,-10-9 0 0 0,10 10-686 0 0,-1 1-1 0 0,0 0 0 0 0,-1 0 0 0 0,1 1 1 0 0,-1 0-1 0 0,0 0 0 0 0,0 1 1 0 0,0 0-1 0 0,-1 0 0 0 0,-11-3 0 0 0,-56-11 845 0 0,-85-8 0 0 0,37 15 72 0 0,-132 9 0 0 0,136-4-901 0 0,-13 2-37 0 0,114 4-205 0 0,0 1 0 0 0,1 0 0 0 0,-1 2 0 0 0,1 0 0 0 0,-26 10 0 0 0,17-4-921 0 0,0 0-3079 0 0</inkml:trace>
  <inkml:trace contextRef="#ctx0" brushRef="#br0" timeOffset="1">1081 222 3767 0 0,'-24'-22'451'0'0,"13"17"1073"0"0,2-1-1106 0 0,-2 1 0 0 0,1 1 0 0 0,-21-6 0 0 0,-88-22 723 0 0,92 26-607 0 0,-25-12 0 0 0,26 9-22 0 0,-34-7 0 0 0,3 7-113 0 0,1 2 0 0 0,-1 3 0 0 0,-76 4 0 0 0,-170 33-377 0 0,255-25-210 0 0,1 4-18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58.581"/>
    </inkml:context>
    <inkml:brush xml:id="br0">
      <inkml:brushProperty name="width" value="0.1" units="cm"/>
      <inkml:brushProperty name="height" value="0.1" units="cm"/>
      <inkml:brushProperty name="color" value="#F4F91B"/>
    </inkml:brush>
  </inkml:definitions>
  <inkml:trace contextRef="#ctx0" brushRef="#br0">4346 216 4487 0 0,'-1'-2'51'0'0,"-1"0"-1"0"0,1 1 1 0 0,-1-1-1 0 0,0 1 1 0 0,1-1-1 0 0,-1 1 1 0 0,0 0-1 0 0,0-1 0 0 0,0 1 1 0 0,0 0-1 0 0,0 0 1 0 0,0 0-1 0 0,0 1 1 0 0,-1-1-1 0 0,-2 0 1 0 0,-38-4 542 0 0,21 4-639 0 0,-198-42 1571 0 0,197 39-1036 0 0,-30-3 0 0 0,4 1 93 0 0,11 3-209 0 0,1 1 0 0 0,-1 2-1 0 0,-54 6 1 0 0,-13 1-17 0 0,-113-18 154 0 0,137 5-356 0 0,-108 4 1 0 0,-19 26-14 0 0,-8 1-280 0 0,101-14-3171 0 0,63-4-256 0 0</inkml:trace>
  <inkml:trace contextRef="#ctx0" brushRef="#br0" timeOffset="1.02">2100 34 2759 0 0,'-39'-1'1532'0'0,"-48"-9"0"0"0,13-1-232 0 0,-1 4 0 0 0,-114 3 0 0 0,-89 18-416 0 0,63-15-410 0 0,26-1-170 0 0,-206 41-6 0 0,145-10-227 0 0,16 5-1199 0 0,160-18-2699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33.395"/>
    </inkml:context>
    <inkml:brush xml:id="br0">
      <inkml:brushProperty name="width" value="0.1" units="cm"/>
      <inkml:brushProperty name="height" value="0.1" units="cm"/>
      <inkml:brushProperty name="color" value="#F4F91B"/>
    </inkml:brush>
  </inkml:definitions>
  <inkml:trace contextRef="#ctx0" brushRef="#br0">1417 116 1375 0 0,'-6'-6'103'0'0,"-21"-18"1314"0"0,-6 8 608 0 0,28 15-1952 0 0,1-1 0 0 0,-1 0-1 0 0,1 0 1 0 0,-1 0-1 0 0,1-1 1 0 0,0 0 0 0 0,0 0-1 0 0,-5-3 1 0 0,6 2 140 0 0,0 1 0 0 0,0 0 1 0 0,0 0-1 0 0,-1 1 0 0 0,0-1 0 0 0,1 1 0 0 0,-1 0 0 0 0,0 0 1 0 0,0 0-1 0 0,0 0 0 0 0,0 0 0 0 0,-1 1 0 0 0,1 0 0 0 0,0 0 1 0 0,-6 0-1 0 0,-12-1 28 0 0,1 1 1 0 0,0 2-1 0 0,-36 4 1 0 0,13 0 182 0 0,18-2-64 0 0,-29 8 0 0 0,47-9-288 0 0,-33 10 244 0 0,23-7-203 0 0,-34 6 0 0 0,-125 1 861 0 0,140-11-638 0 0,20 0-31 0 0,-1-1 0 0 0,-23-3 0 0 0,14 3-25 0 0,22 0-218 0 0,1 0 0 0 0,-1 0 0 0 0,0 0 1 0 0,-8-2-1 0 0,7 2 20 0 0,1-1 1 0 0,-1 1 0 0 0,0 0 0 0 0,1 0-1 0 0,-1 1 1 0 0,0 0 0 0 0,1 0 0 0 0,-1 0-1 0 0,1 1 1 0 0,-8 2 0 0 0,-7 2-25 0 0,19-5-30 0 0,0-1 1 0 0,0 0-1 0 0,1 0 1 0 0,-1 0 0 0 0,0 0-1 0 0,0 0 1 0 0,0 1-1 0 0,0-2 1 0 0,0 1-1 0 0,1 0 1 0 0,-1 0 0 0 0,0 0-1 0 0,0 0 1 0 0,0 0-1 0 0,-1-1 1 0 0,3 1-15 0 0,-1 0 0 0 0,0-1 1 0 0,1 1-1 0 0,-1 0 0 0 0,0 0 0 0 0,1 0 1 0 0,-1-1-1 0 0,0 1 0 0 0,1 0 0 0 0,-1 0 1 0 0,1 0-1 0 0,-1 0 0 0 0,0 0 0 0 0,1 0 0 0 0,-1 0 1 0 0,1 0-1 0 0,-1 0 0 0 0,0 0 0 0 0,1 0 1 0 0,-1 0-1 0 0,0 0 0 0 0,1 0 0 0 0,-1 0 1 0 0,1 0-1 0 0,-1 0 0 0 0,0 1 0 0 0,1-1 1 0 0,-1 0-1 0 0,0 0 0 0 0,1 1 0 0 0,10 0 29 0 0,-1-1 0 0 0,1 0-1 0 0,0 0 1 0 0,13-3 0 0 0,1 1 7 0 0,356-54 110 0 0,-325 46-128 0 0,-9 3-32 0 0,69 0 0 0 0,-74 6 0 0 0,-28 0 0 0 0,7 0 0 0 0,0 0 0 0 0,0 1 0 0 0,0 1 0 0 0,40 8 0 0 0,-59-8 0 0 0,0 0 0 0 0,0 0 0 0 0,0 0 0 0 0,0 0 0 0 0,0 0 0 0 0,0 0 0 0 0,-1 0 0 0 0,1 1 0 0 0,0-1 0 0 0,1 3 0 0 0,-3-3 4 0 0,-1 1-1 0 0,1-1 0 0 0,0 0 1 0 0,-1 1-1 0 0,0-1 0 0 0,1 0 1 0 0,-1 0-1 0 0,0 1 0 0 0,0-1 1 0 0,1 0-1 0 0,-1 0 0 0 0,0 0 1 0 0,0 0-1 0 0,0 0 0 0 0,-2 1 1 0 0,-1 1-3 0 0,-1 0 0 0 0,0 0 0 0 0,1 0 0 0 0,-1-1 1 0 0,0 0-1 0 0,0 0 0 0 0,0-1 0 0 0,-1 1 0 0 0,-9 1 1 0 0,-6-1 28 0 0,-26 0 0 0 0,13-2 26 0 0,-255 9 314 0 0,-11-6-30 0 0,157-5-236 0 0,100 3-113 0 0,0 1-1 0 0,1 3 0 0 0,-1 1 0 0 0,1 3 1 0 0,1 1-1 0 0,-52 19 0 0 0,25-3-1675 0 0,39-14 682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34.760"/>
    </inkml:context>
    <inkml:brush xml:id="br0">
      <inkml:brushProperty name="width" value="0.1" units="cm"/>
      <inkml:brushProperty name="height" value="0.1" units="cm"/>
      <inkml:brushProperty name="color" value="#F4F91B"/>
    </inkml:brush>
  </inkml:definitions>
  <inkml:trace contextRef="#ctx0" brushRef="#br0">1275 49 919 0 0,'-10'2'491'0'0,"1"1"0"0"0,-1-2 0 0 0,1 1 0 0 0,-1-1-1 0 0,-16-1 1 0 0,-52-6 1262 0 0,24 1-779 0 0,-70-1 643 0 0,-153-14 574 0 0,207 10-1565 0 0,0 4 1 0 0,-1 2-1 0 0,1 4 0 0 0,-75 9 0 0 0,-58 26-1621 0 0,196-33 766 0 0,-25 3-1086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35.696"/>
    </inkml:context>
    <inkml:brush xml:id="br0">
      <inkml:brushProperty name="width" value="0.1" units="cm"/>
      <inkml:brushProperty name="height" value="0.1" units="cm"/>
      <inkml:brushProperty name="color" value="#F4F91B"/>
    </inkml:brush>
  </inkml:definitions>
  <inkml:trace contextRef="#ctx0" brushRef="#br0">1267 115 4687 0 0,'3'-2'102'0'0,"-1"0"-1"0"0,0 0 0 0 0,0-1 0 0 0,0 1 1 0 0,-1-1-1 0 0,1 1 0 0 0,-1-1 1 0 0,1 1-1 0 0,-1-1 0 0 0,0 0 0 0 0,0 0 1 0 0,0 0-1 0 0,0 1 0 0 0,0-1 0 0 0,-1 0 1 0 0,1-4-1 0 0,-1 5-37 0 0,-1 0 1 0 0,1 0-1 0 0,0-1 1 0 0,-1 1 0 0 0,0 0-1 0 0,1 0 1 0 0,-1 0-1 0 0,0-1 1 0 0,0 1-1 0 0,-1 0 1 0 0,1 0-1 0 0,0 1 1 0 0,0-1-1 0 0,-1 0 1 0 0,0 0-1 0 0,1 1 1 0 0,-1-1 0 0 0,0 0-1 0 0,1 1 1 0 0,-1 0-1 0 0,-3-2 1 0 0,-1 0 131 0 0,0-1 0 0 0,0 1 0 0 0,-1 1 0 0 0,0-1 0 0 0,1 1 0 0 0,-1 0 0 0 0,0 1 0 0 0,0-1 0 0 0,0 2 0 0 0,-14-1 0 0 0,-5 1 297 0 0,-42 7 1 0 0,60-5-431 0 0,-118 19 442 0 0,69-10-58 0 0,0-3-1 0 0,-101 3 0 0 0,69-16-83 0 0,-56 1 146 0 0,96 6-381 0 0,16-2-55 0 0,-1 2 0 0 0,-62 12 0 0 0,61-5-329 0 0,0 2 1 0 0,1 2-1 0 0,-61 30 0 0 0,65-28-932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36.889"/>
    </inkml:context>
    <inkml:brush xml:id="br0">
      <inkml:brushProperty name="width" value="0.1" units="cm"/>
      <inkml:brushProperty name="height" value="0.1" units="cm"/>
      <inkml:brushProperty name="color" value="#F4F91B"/>
    </inkml:brush>
  </inkml:definitions>
  <inkml:trace contextRef="#ctx0" brushRef="#br0">3033 161 3823 0 0,'0'0'19'0'0,"-1"0"-1"0"0,1-1 0 0 0,0 1 0 0 0,0 0 0 0 0,-1-1 0 0 0,1 1 0 0 0,0 0 0 0 0,-1 0 0 0 0,1-1 0 0 0,0 1 0 0 0,-1 0 0 0 0,1 0 0 0 0,-1 0 1 0 0,1-1-1 0 0,0 1 0 0 0,-1 0 0 0 0,1 0 0 0 0,-1 0 0 0 0,1 0 0 0 0,0 0 0 0 0,-1 0 0 0 0,1 0 0 0 0,-1 0 0 0 0,1 0 0 0 0,0 0 1 0 0,-1 0-1 0 0,1 0 0 0 0,-1 0 0 0 0,1 0 0 0 0,-1 1 0 0 0,-21 2 188 0 0,11-1-234 0 0,3-1 88 0 0,-1 0 168 0 0,0-1 0 0 0,0 1 0 0 0,0-1 0 0 0,-17-3 0 0 0,-87-10 2648 0 0,-138 8-1613 0 0,70 4-477 0 0,125-4-333 0 0,-103-22 1 0 0,-20-3 175 0 0,-220 7 451 0 0,315 20-849 0 0,-115-10 272 0 0,-36 0-46 0 0,-128-10-124 0 0,343 22-326 0 0,-68-4-30 0 0,0 4 0 0 0,-127 15 0 0 0,173-9-56 0 0,-131 15-4194 0 0,100-13-213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38.743"/>
    </inkml:context>
    <inkml:brush xml:id="br0">
      <inkml:brushProperty name="width" value="0.1" units="cm"/>
      <inkml:brushProperty name="height" value="0.1" units="cm"/>
      <inkml:brushProperty name="color" value="#F4F91B"/>
    </inkml:brush>
  </inkml:definitions>
  <inkml:trace contextRef="#ctx0" brushRef="#br0">1130 145 1783 0 0,'-1'-1'55'0'0,"1"0"0"0"0,0 0 0 0 0,0 0 0 0 0,-1 0 0 0 0,1 0 0 0 0,0 1 0 0 0,-1-1 0 0 0,1 0-1 0 0,-1 0 1 0 0,1 0 0 0 0,-1 0 0 0 0,0 1 0 0 0,1-1 0 0 0,-1 0 0 0 0,0 1 0 0 0,1-1 0 0 0,-1 1-1 0 0,-1-2 1 0 0,-22-19 1504 0 0,19 17-1247 0 0,0-1 5 0 0,0 0 0 0 0,-1 1 0 0 0,0 0 1 0 0,0 0-1 0 0,0 0 0 0 0,0 1 0 0 0,-1 0 0 0 0,1 0 1 0 0,-1 0-1 0 0,0 1 0 0 0,-11-3 0 0 0,-55-6 1075 0 0,-112-3 0 0 0,-27-2 199 0 0,-28-1-671 0 0,208 17-1015 0 0,1 1-1 0 0,0 2 1 0 0,0 1-1 0 0,0 1 1 0 0,0 2-1 0 0,-40 14 1 0 0,34-5-884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39.570"/>
    </inkml:context>
    <inkml:brush xml:id="br0">
      <inkml:brushProperty name="width" value="0.1" units="cm"/>
      <inkml:brushProperty name="height" value="0.1" units="cm"/>
      <inkml:brushProperty name="color" value="#F4F91B"/>
    </inkml:brush>
  </inkml:definitions>
  <inkml:trace contextRef="#ctx0" brushRef="#br0">1473 1 2303 0 0,'-2'0'95'0'0,"0"1"0"0"0,0 0 0 0 0,-1-1 0 0 0,1 1 0 0 0,0 0 0 0 0,1 0-1 0 0,-1 0 1 0 0,0 0 0 0 0,-2 2 0 0 0,-17 7 596 0 0,-9-4-65 0 0,-1-2-1 0 0,1-1 0 0 0,-45-2 1 0 0,-45 5 1071 0 0,-164 17 464 0 0,-62-39-113 0 0,201 10-1586 0 0,50 4-284 0 0,-122 5-593 0 0,203-2 381 0 0,-29 1-261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7:00.985"/>
    </inkml:context>
    <inkml:brush xml:id="br0">
      <inkml:brushProperty name="width" value="0.1" units="cm"/>
      <inkml:brushProperty name="height" value="0.1" units="cm"/>
      <inkml:brushProperty name="color" value="#E71224"/>
    </inkml:brush>
  </inkml:definitions>
  <inkml:trace contextRef="#ctx0" brushRef="#br0">468 35 367 0 0,'-45'-15'506'0'0,"35"11"-265"0"0,1 1 0 0 0,-1 0 1 0 0,0 0-1 0 0,0 1 0 0 0,0 0 1 0 0,0 1-1 0 0,0 0 0 0 0,0 0 1 0 0,-16 2-1 0 0,13 2-83 0 0,0 0 0 0 0,0 0-1 0 0,1 1 1 0 0,-1 1 0 0 0,1 0 0 0 0,0 1 0 0 0,-20 13-1 0 0,14-7-18 0 0,1 2 0 0 0,0 0 0 0 0,-29 32-1 0 0,44-44-112 0 0,1-1 0 0 0,-1 1 0 0 0,0 0 0 0 0,1 0-1 0 0,0 0 1 0 0,-1 1 0 0 0,1-1 0 0 0,0 0-1 0 0,0 0 1 0 0,0 1 0 0 0,1-1 0 0 0,-1 1 0 0 0,0-1-1 0 0,1 0 1 0 0,0 1 0 0 0,-1-1 0 0 0,1 1 0 0 0,0-1-1 0 0,0 1 1 0 0,1-1 0 0 0,-1 1 0 0 0,0-1-1 0 0,1 1 1 0 0,0 2 0 0 0,1-2 46 0 0,-1 0 0 0 0,1 0 1 0 0,0 0-1 0 0,0-1 0 0 0,0 1 0 0 0,0-1 0 0 0,0 1 0 0 0,0-1 1 0 0,1 0-1 0 0,-1 0 0 0 0,1 0 0 0 0,-1 0 0 0 0,1 0 1 0 0,0 0-1 0 0,0-1 0 0 0,0 0 0 0 0,0 1 0 0 0,3 0 0 0 0,21 8 443 0 0,-19-7-379 0 0,-1 0-1 0 0,1 0 1 0 0,0-1 0 0 0,0 0-1 0 0,0-1 1 0 0,0 1 0 0 0,0-1 0 0 0,11-1-1 0 0,1-1 70 0 0,-1 0 0 0 0,1-2 0 0 0,-1 0 0 0 0,32-11-1 0 0,-27 6-86 0 0,1-2 1 0 0,-1-1-1 0 0,0-1 0 0 0,-1-1 0 0 0,-1-1 0 0 0,30-23 0 0 0,-50 35-104 0 0,0-1-1 0 0,0 1 1 0 0,-1 0 0 0 0,1-1-1 0 0,0 1 1 0 0,-1-1-1 0 0,0 1 1 0 0,0-1 0 0 0,1 1-1 0 0,-1-1 1 0 0,-1 0 0 0 0,1 0-1 0 0,0 0 1 0 0,-1 1 0 0 0,0-1-1 0 0,1-6 1 0 0,-1 8-7 0 0,0-1 0 0 0,0 0 0 0 0,0 1 0 0 0,-1-1 0 0 0,1 0 0 0 0,0 1 0 0 0,-1-1 0 0 0,1 1 0 0 0,-1-1 0 0 0,1 1 0 0 0,-1-1 0 0 0,0 1 0 0 0,1-1-1 0 0,-1 1 1 0 0,0-1 0 0 0,0 1 0 0 0,0 0 0 0 0,0 0 0 0 0,0 0 0 0 0,-1-1 0 0 0,1 1 0 0 0,0 0 0 0 0,0 0 0 0 0,-1 0 0 0 0,1 1 0 0 0,-1-1 0 0 0,1 0 0 0 0,-1 0 0 0 0,1 1 0 0 0,-4-1 0 0 0,-1 0 8 0 0,0 0 1 0 0,-1 1-1 0 0,1 0 1 0 0,0 0-1 0 0,-1 0 1 0 0,1 1-1 0 0,0 0 1 0 0,-1 1-1 0 0,1-1 0 0 0,-7 3 1 0 0,-8 5-10 0 0,-30 16 0 0 0,29-14-7 0 0,1 0 16 0 0,1 2 0 0 0,-1 1 0 0 0,2 0 0 0 0,-33 32 0 0 0,52-46-13 0 0,-1 1 0 0 0,0-1 0 0 0,0 1 0 0 0,1 0 0 0 0,-1-1 0 0 0,0 1 0 0 0,1 0 0 0 0,-1-1 0 0 0,1 1 1 0 0,-1 0-1 0 0,1 0 0 0 0,-1 0 0 0 0,1 0 0 0 0,-1-1 0 0 0,1 1 0 0 0,0 0 0 0 0,0 0 0 0 0,-1 0 0 0 0,1 0 0 0 0,0 0 0 0 0,0 0 0 0 0,0 0 0 0 0,0 0 0 0 0,0 0 0 0 0,0 0 0 0 0,0-1 0 0 0,0 1 1 0 0,1 0-1 0 0,-1 1 0 0 0,2 1 22 0 0,0-1 0 0 0,0 0 0 0 0,0 0 1 0 0,0 0-1 0 0,0-1 0 0 0,0 1 0 0 0,1 0 1 0 0,-1-1-1 0 0,3 2 0 0 0,0-1 32 0 0,0 1 0 0 0,0-1 0 0 0,0 0 0 0 0,1 0 0 0 0,-1-1 0 0 0,0 0 0 0 0,1 0 0 0 0,-1 0 0 0 0,1 0 0 0 0,0-1 0 0 0,-1 0 0 0 0,1 0 0 0 0,-1-1 0 0 0,1 1 0 0 0,-1-1 0 0 0,1 0 0 0 0,-1-1 0 0 0,1 1 0 0 0,-1-1 0 0 0,0 0 0 0 0,0 0-1 0 0,7-5 1 0 0,5-3 82 0 0,-1-1-1 0 0,1 0 0 0 0,-2-2 0 0 0,28-27 0 0 0,-41 39-125 0 0,0-1-1 0 0,0 0 0 0 0,-1 0 0 0 0,1 0 1 0 0,-1 0-1 0 0,0 0 0 0 0,1 0 0 0 0,-1 0 1 0 0,0 0-1 0 0,0-1 0 0 0,0 1 0 0 0,-1 0 1 0 0,1-1-1 0 0,0 1 0 0 0,-1 0 0 0 0,0-1 1 0 0,1 1-1 0 0,-1-1 0 0 0,0-3 0 0 0,-1 2 1 0 0,0 1-1 0 0,0 0 1 0 0,0 0-1 0 0,0-1 1 0 0,-1 1 0 0 0,1 0-1 0 0,-1 0 1 0 0,0 1-1 0 0,1-1 1 0 0,-1 0-1 0 0,-1 0 1 0 0,-3-4 0 0 0,0 2 1 0 0,0 0 1 0 0,-1 0-1 0 0,1 0 1 0 0,-1 1 0 0 0,0 0-1 0 0,0 0 1 0 0,0 1-1 0 0,0 0 1 0 0,-1 0 0 0 0,0 1-1 0 0,-11-3 1 0 0,8 4-6 0 0,0 1 0 0 0,0 0 0 0 0,0 0 0 0 0,0 1 0 0 0,0 1 0 0 0,-16 4 0 0 0,-62 23 43 0 0,83-27-41 0 0,-28 13-10 0 0,-55 33 0 0 0,70-37 0 0 0,14-8 0 0 0,0-1 0 0 0,-1 1 0 0 0,0 1 0 0 0,1-1 0 0 0,0 1 0 0 0,0 0 0 0 0,0 0 0 0 0,0 0 0 0 0,1 1 0 0 0,-8 9 0 0 0,11-13 0 0 0,1 0 1 0 0,0 0-1 0 0,-1-1 0 0 0,1 1 0 0 0,0 0 0 0 0,0 0 0 0 0,0 0 0 0 0,-1 0 0 0 0,1 0 1 0 0,0-1-1 0 0,0 1 0 0 0,0 0 0 0 0,0 0 0 0 0,1 0 0 0 0,-1 0 0 0 0,0 0 0 0 0,0 0 1 0 0,0-1-1 0 0,1 1 0 0 0,-1 0 0 0 0,0 0 0 0 0,2 1 0 0 0,-1 0-1 0 0,0-1 1 0 0,1 1-1 0 0,-1 0 0 0 0,1-1 0 0 0,-1 0 0 0 0,1 1 1 0 0,0-1-1 0 0,3 3 0 0 0,3-1 21 0 0,-1 1 0 0 0,1-1-1 0 0,13 4 1 0 0,-14-6 21 0 0,0-1 0 0 0,-1 1 0 0 0,1-1 0 0 0,-1 0 0 0 0,1-1 0 0 0,10-1 0 0 0,-6 1 16 0 0,9-2 51 0 0,0 0 0 0 0,0-1-1 0 0,0-1 1 0 0,36-14 0 0 0,-50 16-95 0 0,0 1 1 0 0,0-1-1 0 0,0-1 0 0 0,-1 1 1 0 0,1-1-1 0 0,-1 0 0 0 0,0 0 1 0 0,0 0-1 0 0,0-1 0 0 0,-1 0 1 0 0,0 0-1 0 0,1 0 0 0 0,-2 0 0 0 0,1 0 1 0 0,-1-1-1 0 0,0 0 0 0 0,0 0 1 0 0,0 0-1 0 0,2-8 0 0 0,-5 14-9 0 0,0-1 0 0 0,0 1-1 0 0,0-1 1 0 0,1 0 0 0 0,-1 1-1 0 0,0-1 1 0 0,0 0 0 0 0,0 1-1 0 0,0-1 1 0 0,0 0 0 0 0,0 1-1 0 0,0-1 1 0 0,0 0 0 0 0,0 1 0 0 0,0-1-1 0 0,0 1 1 0 0,-1-1 0 0 0,1 0-1 0 0,0 1 1 0 0,0-1 0 0 0,-1 1-1 0 0,1-1 1 0 0,0 0 0 0 0,-1 1-1 0 0,1-1 1 0 0,0 1 0 0 0,-1-1-1 0 0,1 1 1 0 0,-1 0 0 0 0,1-1-1 0 0,-1 1 1 0 0,1-1 0 0 0,-1 1 0 0 0,1 0-1 0 0,-1-1 1 0 0,0 1 0 0 0,1 0-1 0 0,-1 0 1 0 0,1-1 0 0 0,-1 1-1 0 0,0 0 1 0 0,1 0 0 0 0,-1 0-1 0 0,0 0 1 0 0,1 0 0 0 0,-1 0-1 0 0,-1 0 1 0 0,-1 0-103 0 0,0 0-1 0 0,0 1 1 0 0,0-1 0 0 0,0 1-1 0 0,0-1 1 0 0,0 1 0 0 0,1 0-1 0 0,-6 3 1 0 0,-9 6-3510 0 0,-1 2-1217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40.614"/>
    </inkml:context>
    <inkml:brush xml:id="br0">
      <inkml:brushProperty name="width" value="0.1" units="cm"/>
      <inkml:brushProperty name="height" value="0.1" units="cm"/>
      <inkml:brushProperty name="color" value="#F4F91B"/>
    </inkml:brush>
  </inkml:definitions>
  <inkml:trace contextRef="#ctx0" brushRef="#br0">1874 16 2303 0 0,'0'-1'39'0'0,"0"0"0"0"0,0 1 0 0 0,0-1 0 0 0,-1 0 0 0 0,1 0 0 0 0,0 0 0 0 0,-1 1 0 0 0,1-1 0 0 0,0 0 0 0 0,-1 1 0 0 0,1-1 0 0 0,-1 0 0 0 0,1 1 0 0 0,-1-1-1 0 0,1 0 1 0 0,-1 1 0 0 0,0-1 0 0 0,1 1 0 0 0,-1-1 0 0 0,0 1 0 0 0,1-1 0 0 0,-2 0 0 0 0,0 2 77 0 0,1-1 0 0 0,-1 0 0 0 0,1 0 0 0 0,0 0 0 0 0,-1 1 0 0 0,1-1 0 0 0,0 1-1 0 0,-1-1 1 0 0,1 1 0 0 0,-3 1 0 0 0,-6 3 81 0 0,-4 0-163 0 0,1-1 0 0 0,-1 0-1 0 0,0-1 1 0 0,0-1-1 0 0,-1 0 1 0 0,1-1 0 0 0,0 0-1 0 0,0-1 1 0 0,-16-2-1 0 0,-33-5 1218 0 0,42 4-666 0 0,0 0 1 0 0,-24 1-1 0 0,-275 36 1042 0 0,208-18-1341 0 0,-142 3 0 0 0,34-26 301 0 0,98 1-357 0 0,-133 11 1 0 0,117 7-521 0 0,79-7-2550 0 0,11-1-668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41.497"/>
    </inkml:context>
    <inkml:brush xml:id="br0">
      <inkml:brushProperty name="width" value="0.1" units="cm"/>
      <inkml:brushProperty name="height" value="0.1" units="cm"/>
      <inkml:brushProperty name="color" value="#F4F91B"/>
    </inkml:brush>
  </inkml:definitions>
  <inkml:trace contextRef="#ctx0" brushRef="#br0">1746 15 2759 0 0,'-72'6'2159'0'0,"-4"1"-1510"0"0,-527 0 4165 0 0,502-6-4547 0 0,-319-15 852 0 0,206-5-470 0 0,147 16-2445 0 0,-81 7-1 0 0,104 1-1995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3:42.723"/>
    </inkml:context>
    <inkml:brush xml:id="br0">
      <inkml:brushProperty name="width" value="0.1" units="cm"/>
      <inkml:brushProperty name="height" value="0.1" units="cm"/>
      <inkml:brushProperty name="color" value="#F4F91B"/>
    </inkml:brush>
  </inkml:definitions>
  <inkml:trace contextRef="#ctx0" brushRef="#br0">2098 107 4687 0 0,'0'-1'45'0'0,"-1"0"0"0"0,0 0 0 0 0,0 0 0 0 0,1 0 0 0 0,-1 0 0 0 0,0 0 0 0 0,0 1 0 0 0,0-1 0 0 0,0 0 0 0 0,0 1 0 0 0,0-1 0 0 0,0 0 0 0 0,0 1 0 0 0,0-1 0 0 0,0 1-1 0 0,-1 0 1 0 0,1-1 0 0 0,0 1 0 0 0,0 0 0 0 0,0-1 0 0 0,0 1 0 0 0,-1 0 0 0 0,1 0 0 0 0,-2 0 0 0 0,-35 7 1158 0 0,21-4-1187 0 0,-22 4 337 0 0,-42 6 407 0 0,-141 6 0 0 0,165-19-488 0 0,-303-4 1424 0 0,298-1-1282 0 0,0-3 0 0 0,0-3 0 0 0,-101-32 0 0 0,103 23 36 0 0,-10-4-42 0 0,37 16-304 0 0,0 1 0 0 0,0 2 0 0 0,0 1 1 0 0,-1 2-1 0 0,-55 3 0 0 0,-30 5-121 0 0,38-2-387 0 0,0 2 1 0 0,-111 25-1 0 0,143-17-139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4:45.376"/>
    </inkml:context>
    <inkml:brush xml:id="br0">
      <inkml:brushProperty name="width" value="0.1" units="cm"/>
      <inkml:brushProperty name="height" value="0.1" units="cm"/>
      <inkml:brushProperty name="color" value="#F4F91B"/>
    </inkml:brush>
  </inkml:definitions>
  <inkml:trace contextRef="#ctx0" brushRef="#br0">2003 121 455 0 0,'-31'-24'5264'0'0,"30"23"-5193"0"0,0 1 0 0 0,0-1-1 0 0,0 0 1 0 0,0 1-1 0 0,0-1 1 0 0,0 1 0 0 0,0-1-1 0 0,0 1 1 0 0,0-1-1 0 0,-1 1 1 0 0,1 0 0 0 0,0 0-1 0 0,0-1 1 0 0,0 1-1 0 0,0 0 1 0 0,0 0 0 0 0,-1 0-1 0 0,-1 1 1 0 0,-24 5 204 0 0,0 0 507 0 0,-77-12 2221 0 0,60 3-2201 0 0,-260-18 2034 0 0,115 15-1874 0 0,151 5-664 0 0,1-1 0 0 0,-74-15 0 0 0,-66-10 126 0 0,142 20-211 0 0,-1 1-1 0 0,-59 0 1 0 0,77 6 635 0 0,-33 6 1 0 0,34-3-1074 0 0,1 0 0 0 0,0 2 0 0 0,0 0-1 0 0,1 1 1 0 0,-1 1 0 0 0,1 0 0 0 0,-24 16 0 0 0,-26 22 349 0 0,-81 71 0 0 0,135-105-92 0 0,0 1 1 0 0,-11 16 0 0 0,13-15-14 0 0,0-2 1 0 0,-20 19 0 0 0,10-10 34 0 0,0 0 1 0 0,2 1-1 0 0,1 0 1 0 0,-24 41-1 0 0,22-33 98 0 0,8-11-93 0 0,0-1 0 0 0,2 2 0 0 0,0-1 0 0 0,1 1 1 0 0,1 0-1 0 0,0 1 0 0 0,-4 37 0 0 0,4 4 275 0 0,2 77 0 0 0,4-119-269 0 0,1 1 1 0 0,1-1-1 0 0,9 38 0 0 0,-8-46-6 0 0,0 0 0 0 0,1 0 1 0 0,1-1-1 0 0,0 1 0 0 0,0-1 0 0 0,1 0 1 0 0,14 18-1 0 0,-3-8 65 0 0,0-1 1 0 0,2-1-1 0 0,0-1 0 0 0,21 15 1 0 0,-27-23-77 0 0,0-1 1 0 0,0 0-1 0 0,0-2 0 0 0,1 1 1 0 0,0-2-1 0 0,0 1 0 0 0,0-2 1 0 0,21 4-1 0 0,100 14 382 0 0,247 8-1 0 0,-175-36-175 0 0,-164 3-162 0 0,-1-3 0 0 0,78-20 0 0 0,-70 11 53 0 0,58-26-1 0 0,-90 33-110 0 0,-1-1 1 0 0,-1 0 0 0 0,1-1-1 0 0,-1-1 1 0 0,-1-1-1 0 0,24-23 1 0 0,-6 0 100 0 0,-1-2 1 0 0,32-48-1 0 0,-50 62-82 0 0,0-1-1 0 0,-1 0 0 0 0,-1-1 0 0 0,-1-1 1 0 0,9-34-1 0 0,-14 35-6 0 0,-1 0 0 0 0,-1 0-1 0 0,-1 0 1 0 0,-1-1 0 0 0,-1 1-1 0 0,-2-1 1 0 0,0 1 0 0 0,-2-1 0 0 0,0 1-1 0 0,-2 0 1 0 0,-11-33 0 0 0,9 38-31 0 0,-1 0 0 0 0,0 0 0 0 0,-2 1 0 0 0,0 1 0 0 0,-1 0 0 0 0,-1 0 0 0 0,-1 1 1 0 0,0 0-1 0 0,-1 1 0 0 0,-1 1 0 0 0,0 0 0 0 0,-1 1 0 0 0,-35-23 0 0 0,44 33-175 0 0,-1 0-1 0 0,1 1 1 0 0,-1-1-1 0 0,0 1 1 0 0,0 1-1 0 0,0 0 1 0 0,0 0 0 0 0,0 0-1 0 0,-1 1 1 0 0,1 0-1 0 0,-1 1 1 0 0,1 0-1 0 0,0 0 1 0 0,-1 1-1 0 0,1 0 1 0 0,0 0 0 0 0,-13 4-1 0 0,-16 4-1775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4:46.831"/>
    </inkml:context>
    <inkml:brush xml:id="br0">
      <inkml:brushProperty name="width" value="0.1" units="cm"/>
      <inkml:brushProperty name="height" value="0.1" units="cm"/>
      <inkml:brushProperty name="color" value="#F4F91B"/>
    </inkml:brush>
  </inkml:definitions>
  <inkml:trace contextRef="#ctx0" brushRef="#br0">2059 713 4143 0 0,'2'-5'384'0'0,"0"0"0"0"0,0 0 0 0 0,0 0 0 0 0,-1-1 0 0 0,0 1 0 0 0,0 0 0 0 0,0-1 0 0 0,-1 1 0 0 0,0 0 0 0 0,0-1 0 0 0,0 1 0 0 0,0 0 0 0 0,-1-1 0 0 0,0 1 0 0 0,0 0 0 0 0,-3-8 0 0 0,-11-20 1222 0 0,11 26-1298 0 0,0 0 0 0 0,1 0-1 0 0,0-1 1 0 0,0 1 0 0 0,1-1-1 0 0,0 0 1 0 0,1 1 0 0 0,-1-1-1 0 0,1-9 1 0 0,0 8-203 0 0,1 0-1 0 0,-1 0 1 0 0,0 0-1 0 0,-1 0 1 0 0,0 0-1 0 0,-1 0 1 0 0,0 1 0 0 0,-6-14-1 0 0,-14-28 635 0 0,18 35-504 0 0,-1 1 1 0 0,0 1-1 0 0,-1-1 1 0 0,-1 1-1 0 0,0 0 1 0 0,-1 1-1 0 0,-11-12 1 0 0,4 9-50 0 0,0 2-1 0 0,-1-1 1 0 0,-31-17-1 0 0,-63-26 386 0 0,85 47-468 0 0,-1 0 1 0 0,0 2-1 0 0,0 2 0 0 0,-47-6 0 0 0,-21-5 32 0 0,31 2 37 0 0,-1 4 1 0 0,-1 2-1 0 0,0 3 1 0 0,0 3-1 0 0,-106 8 0 0 0,-156 16 335 0 0,304-19-479 0 0,0 2 0 0 0,1 1 0 0 0,0 1 0 0 0,-34 13 0 0 0,30-9-13 0 0,-19 5 38 0 0,1 3 0 0 0,0 1 0 0 0,1 3 0 0 0,-47 30 0 0 0,76-41-39 0 0,1 1 0 0 0,0 0-1 0 0,0 1 1 0 0,2 0 0 0 0,-1 1 0 0 0,2 0 0 0 0,0 1-1 0 0,-10 18 1 0 0,16-23-3 0 0,1-1-1 0 0,1 1 0 0 0,0 0 1 0 0,0-1-1 0 0,1 1 1 0 0,0 1-1 0 0,1-1 1 0 0,0 0-1 0 0,1 0 0 0 0,0 0 1 0 0,1 13-1 0 0,4 12 94 0 0,16 63-1 0 0,-9-56-42 0 0,19 41 0 0 0,-15-45 18 0 0,12 51 0 0 0,-15-39 1 0 0,1 0 1 0 0,3-1-1 0 0,43 88 0 0 0,-10-55 57 0 0,-42-70-86 0 0,1-1 0 0 0,0-1 1 0 0,0 0-1 0 0,21 18 1 0 0,-5-9 67 0 0,51 36 245 0 0,-65-48-319 0 0,1-1 0 0 0,-1 0 0 0 0,1 0 0 0 0,0-2 0 0 0,16 5 0 0 0,-8-4 49 0 0,1-1-1 0 0,-1-1 1 0 0,1 0-1 0 0,-1-2 1 0 0,1-1-1 0 0,25-2 1 0 0,13-7 125 0 0,0-2 1 0 0,100-34 0 0 0,-150 43-206 0 0,49-19 51 0 0,30-7 59 0 0,-21 11-40 0 0,0-3 0 0 0,-2-2 0 0 0,83-41 0 0 0,-126 51-55 0 0,0-1-1 0 0,-1-1 0 0 0,-1 0 0 0 0,37-35 0 0 0,59-82 98 0 0,-116 131-131 0 0,0 0-1 0 0,0 0 1 0 0,0 0 0 0 0,0 0-1 0 0,0 0 1 0 0,0 0-1 0 0,0 0 1 0 0,0 0 0 0 0,0 0-1 0 0,0 0 1 0 0,0 0-1 0 0,0 0 1 0 0,0 0 0 0 0,0 0-1 0 0,0 0 1 0 0,0 1-1 0 0,0-1 1 0 0,0 0 0 0 0,0 0-1 0 0,0 0 1 0 0,0 0-1 0 0,0 0 1 0 0,0 0 0 0 0,0 0-1 0 0,0 0 1 0 0,0 0-1 0 0,0 0 1 0 0,0 0 0 0 0,0 0-1 0 0,0 0 1 0 0,0 0 0 0 0,0 0-1 0 0,0 0 1 0 0,0 0-1 0 0,0 0 1 0 0,0 0 0 0 0,0 1-1 0 0,0-1 1 0 0,0 0-1 0 0,0 0 1 0 0,0 0 0 0 0,0 0-1 0 0,1 0 1 0 0,-1 0-1 0 0,0 0 1 0 0,0 0 0 0 0,0 0-1 0 0,0 0 1 0 0,0 0-1 0 0,0 0 1 0 0,0 0 0 0 0,0 0-1 0 0,0 0 1 0 0,0 0 0 0 0,0 0-1 0 0,0 0 1 0 0,0 0-1 0 0,0 0 1 0 0,0 0 0 0 0,1 0-1 0 0,-1 0 1 0 0,-1 11-873 0 0,-4 14-983 0 0,-4 3 246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00.250"/>
    </inkml:context>
    <inkml:brush xml:id="br0">
      <inkml:brushProperty name="width" value="0.1" units="cm"/>
      <inkml:brushProperty name="height" value="0.1" units="cm"/>
      <inkml:brushProperty name="color" value="#F4F91B"/>
    </inkml:brush>
  </inkml:definitions>
  <inkml:trace contextRef="#ctx0" brushRef="#br0">1657 91 455 0 0,'3'-66'6040'0'0,"-3"65"-5935"0"0,0 0 0 0 0,-1 0-1 0 0,1 0 1 0 0,0 1 0 0 0,0-1 0 0 0,-1 0-1 0 0,1 0 1 0 0,-1 0 0 0 0,1 0-1 0 0,-1 0 1 0 0,1 1 0 0 0,-1-1-1 0 0,1 0 1 0 0,-1 0 0 0 0,0 1-1 0 0,1-1 1 0 0,-1 0 0 0 0,0 1 0 0 0,1-1-1 0 0,-1 1 1 0 0,0-1 0 0 0,0 1-1 0 0,0-1 1 0 0,0 1 0 0 0,0 0-1 0 0,1-1 1 0 0,-1 1 0 0 0,0 0-1 0 0,-2 0 1 0 0,-33-5 959 0 0,25 5-781 0 0,-45 1 616 0 0,48 0-776 0 0,-284 31 1892 0 0,118-11-1072 0 0,107-15-462 0 0,0-2 0 0 0,-104-8 0 0 0,-158-13 443 0 0,290 18-908 0 0,0 2 0 0 0,0 1 0 0 0,0 2 1 0 0,-54 17-1 0 0,51-10-2098 0 0,-73 33 0 0 0,93-34 466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01.190"/>
    </inkml:context>
    <inkml:brush xml:id="br0">
      <inkml:brushProperty name="width" value="0.1" units="cm"/>
      <inkml:brushProperty name="height" value="0.1" units="cm"/>
      <inkml:brushProperty name="color" value="#F4F91B"/>
    </inkml:brush>
  </inkml:definitions>
  <inkml:trace contextRef="#ctx0" brushRef="#br0">2719 142 919 0 0,'-218'-60'7580'0'0,"71"17"-4630"0"0,101 31-2380 0 0,0 3 1 0 0,-94-8 0 0 0,114 16-376 0 0,0 2 0 0 0,0 0 1 0 0,0 2-1 0 0,0 1 0 0 0,0 1 0 0 0,-48 16 0 0 0,57-15-380 0 0,1 1 0 0 0,-1 1-1 0 0,1 0 1 0 0,1 1 0 0 0,-1 1-1 0 0,2 0 1 0 0,-27 24 0 0 0,19-13-3050 0 0,1-2-992 0 0</inkml:trace>
  <inkml:trace contextRef="#ctx0" brushRef="#br0" timeOffset="1">1766 196 2759 0 0,'-2'-2'115'0'0,"-1"-1"0"0"0,1 1-1 0 0,0-1 1 0 0,-1 1 0 0 0,0 0-1 0 0,1 0 1 0 0,-1 0 0 0 0,0 0-1 0 0,0 1 1 0 0,0-1 0 0 0,0 1-1 0 0,-1 0 1 0 0,1-1 0 0 0,0 2-1 0 0,0-1 1 0 0,-1 0 0 0 0,1 1-1 0 0,0-1 1 0 0,-6 1 0 0 0,-344-27 3736 0 0,126 12-2521 0 0,-80 12 750 0 0,155 6-1539 0 0,91-1-411 0 0,1 2-1 0 0,0 4 0 0 0,-70 16 1 0 0,-170 64-4449 0 0,248-69 424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6:57.845"/>
    </inkml:context>
    <inkml:brush xml:id="br0">
      <inkml:brushProperty name="width" value="0.1" units="cm"/>
      <inkml:brushProperty name="height" value="0.1" units="cm"/>
      <inkml:brushProperty name="color" value="#F4F91B"/>
    </inkml:brush>
  </inkml:definitions>
  <inkml:trace contextRef="#ctx0" brushRef="#br0">1652 1284 943 0 0,'-4'-18'9660'0'0,"19"8"-2980"0"0,0-1-2829 0 0,-24-26-1498 0 0,13-1-1439 0 0,-3 31-756 0 0,0 0 1 0 0,0 0-1 0 0,0 0 0 0 0,-1-1 1 0 0,-1-9-1 0 0,0-4 63 0 0,1 0 1 0 0,1 0-1 0 0,0 1 0 0 0,2-1 1 0 0,6-23-1 0 0,-5 29-140 0 0,1 0 1 0 0,1 0-1 0 0,0 1 0 0 0,1 0 0 0 0,12-19 1 0 0,-9 17-13 0 0,-1-1 1 0 0,-1 0-1 0 0,7-20 0 0 0,-11 18 43 0 0,0-1 0 0 0,-2 1 0 0 0,0-1 0 0 0,-1 0 0 0 0,-4-39 0 0 0,1-1 179 0 0,0 18-103 0 0,0 27-133 0 0,2 0 1 0 0,1-23 0 0 0,0 30-32 0 0,-1 1-1 0 0,0-1 1 0 0,0 0 0 0 0,-1 0 0 0 0,0 1-1 0 0,0-1 1 0 0,-1 1 0 0 0,0-1 0 0 0,-1 1 0 0 0,1-1-1 0 0,-1 1 1 0 0,-8-13 0 0 0,4 4 29 0 0,1 0 0 0 0,-6-24 1 0 0,8 24-1 0 0,-2-1 1 0 0,-9-22-1 0 0,12 32-51 0 0,0 0 1 0 0,1-1-1 0 0,0 1 0 0 0,-2-14 0 0 0,4 15 8 0 0,-1 0 0 0 0,0 0-1 0 0,-1 0 1 0 0,1 1-1 0 0,-1-1 1 0 0,0 1 0 0 0,0-1-1 0 0,-1 1 1 0 0,0 0 0 0 0,-4-7-1 0 0,-2 1 0 0 0,6 6-9 0 0,-1 1 0 0 0,0-1 0 0 0,0 1 1 0 0,0 0-1 0 0,-1 0 0 0 0,1 0 1 0 0,-1 0-1 0 0,-8-4 0 0 0,4 4 0 0 0,0 0 0 0 0,0 1 0 0 0,0 0 0 0 0,0 1 0 0 0,-1 0 0 0 0,1 0 0 0 0,-1 1 0 0 0,-10 0 0 0 0,2 1 0 0 0,0 1 0 0 0,0 0 0 0 0,-26 7 0 0 0,16-3 0 0 0,-53 0 0 0 0,5 0 0 0 0,-168 36 0 0 0,40-11 0 0 0,144-24 0 0 0,-288 38 0 0 0,280-33 0 0 0,-117 34 0 0 0,149-35 0 0 0,24-7 0 0 0,1 0 0 0 0,0 0 0 0 0,0 1 0 0 0,1 1 0 0 0,-15 7 0 0 0,24-11 0 0 0,-1 0 0 0 0,1 1 0 0 0,0-1 0 0 0,0 0 0 0 0,0 0 0 0 0,1 0 0 0 0,-1 1 0 0 0,0-1 0 0 0,0 0 0 0 0,1 1 0 0 0,-1-1 0 0 0,1 1 0 0 0,-1-1 0 0 0,1 1 0 0 0,0-1 0 0 0,-1 1 0 0 0,1-1 0 0 0,0 3 0 0 0,2 33 0 0 0,-1-18 0 0 0,6 75 0 0 0,-4-70 0 0 0,-2-9 0 0 0,1-1 0 0 0,0 1 0 0 0,1-1 0 0 0,1 0 0 0 0,0 0 0 0 0,1-1 0 0 0,0 1 0 0 0,1-1 0 0 0,1 0 0 0 0,0-1 0 0 0,15 21 0 0 0,-14-22 0 0 0,-1 0 0 0 0,0 0 0 0 0,-1 1 0 0 0,0 0 0 0 0,-1 0 0 0 0,0 0 0 0 0,5 21 0 0 0,12 93 0 0 0,-20-108 0 0 0,13 150 0 0 0,-13-139 0 0 0,0-7 0 0 0,7 41 0 0 0,-6-69 21 0 0,0 0 1 0 0,0 0-1 0 0,0 0 0 0 0,1 1 1 0 0,5-7-1 0 0,-6 8-21 0 0,-2 3 0 0 0,-1 1 0 0 0,0 0 0 0 0,0-1 0 0 0,0 1 0 0 0,1 0 0 0 0,-1 0 0 0 0,0-1 0 0 0,0 1 0 0 0,1 0 0 0 0,-1 0 0 0 0,0-1 0 0 0,0 1 0 0 0,1 0 0 0 0,-1 0 0 0 0,0 0 0 0 0,1-1 0 0 0,-1 1 0 0 0,0 0 0 0 0,1 0 0 0 0,-1 0 0 0 0,0 0 0 0 0,1 0 0 0 0,-1 0 0 0 0,0 0 0 0 0,1 0 0 0 0,-1 0 0 0 0,1 0 0 0 0,36-17 0 0 0,-14 12 0 0 0,-19 3 0 0 0,1 1 0 0 0,0-1 0 0 0,0 1 0 0 0,0 1 0 0 0,0-1 0 0 0,0 1 0 0 0,0-1 0 0 0,-1 2 0 0 0,11 0 0 0 0,80 14-139 0 0,-34 2 43 0 0,1-3 0 0 0,91 9 0 0 0,133 8-96 0 0,-226-25 126 0 0,107-5 0 0 0,-80-2 41 0 0,-74 1 25 0 0,8-1 0 0 0,1 2 0 0 0,0 0 0 0 0,30 7 0 0 0,14 1 0 0 0,1-4 0 0 0,-59-5-83 0 0,-18-1-101 0 0,7 1 6 0 0,0 1 0 0 0,1 0 0 0 0,-1 0 0 0 0,0 0 0 0 0,1 0 0 0 0,-1 1 0 0 0,1-1 0 0 0,-1 1 0 0 0,1-1 0 0 0,0 1 0 0 0,0 0 0 0 0,-3 2 0 0 0,-12 18-8010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7:05.334"/>
    </inkml:context>
    <inkml:brush xml:id="br0">
      <inkml:brushProperty name="width" value="0.1" units="cm"/>
      <inkml:brushProperty name="height" value="0.1" units="cm"/>
      <inkml:brushProperty name="color" value="#66CC00"/>
    </inkml:brush>
  </inkml:definitions>
  <inkml:trace contextRef="#ctx0" brushRef="#br0">1615 114 5495 0 0,'-25'-4'649'0'0,"21"4"-513"0"0,0 0-1 0 0,0-1 1 0 0,0 1 0 0 0,0-1-1 0 0,1 0 1 0 0,-6-2-1 0 0,8 2-99 0 0,0 0 0 0 0,-1 1-1 0 0,1-1 1 0 0,0 0 0 0 0,-1 0-1 0 0,1-1 1 0 0,0 1-1 0 0,0 0 1 0 0,0 0 0 0 0,0 0-1 0 0,0-1 1 0 0,0 1 0 0 0,1-1-1 0 0,-1 1 1 0 0,0-1 0 0 0,1 1-1 0 0,-1-1 1 0 0,1 1-1 0 0,-1-3 1 0 0,-5-13 840 0 0,4 15-692 0 0,1-1 1 0 0,0 0 0 0 0,0 0-1 0 0,1 1 1 0 0,-1-1-1 0 0,1 0 1 0 0,-1 0 0 0 0,1-3-1 0 0,0 5-72 0 0,0 0 0 0 0,0-1 0 0 0,0 1 0 0 0,0 0 0 0 0,0 0 0 0 0,0-1-1 0 0,-1 1 1 0 0,1 0 0 0 0,0 0 0 0 0,-1-1 0 0 0,1 1 0 0 0,-1 0 0 0 0,1 0 0 0 0,-1 0-1 0 0,0 0 1 0 0,1 0 0 0 0,-1 0 0 0 0,0 0 0 0 0,0 0 0 0 0,0 0 0 0 0,0 0-1 0 0,0 0 1 0 0,0 0 0 0 0,0 0 0 0 0,0 1 0 0 0,-1-2 0 0 0,0 2 26 0 0,0-1 0 0 0,0 1 0 0 0,0-1 0 0 0,-1 1 0 0 0,1 0 0 0 0,0 0 0 0 0,0 0 0 0 0,0 0 1 0 0,0 0-1 0 0,0 1 0 0 0,-1-1 0 0 0,1 1 0 0 0,0-1 0 0 0,0 1 0 0 0,0 0 0 0 0,-2 1 0 0 0,-8 2 530 0 0,-1 0 0 0 0,0-1 0 0 0,0-1 0 0 0,0 0 0 0 0,-25 1 0 0 0,20-2-163 0 0,-1 1 0 0 0,-20 5 0 0 0,-4 4 35 0 0,21-4-292 0 0,-1-1 1 0 0,-1-2-1 0 0,1 0 0 0 0,-31 1 0 0 0,-137 10 1093 0 0,154-12-1158 0 0,0-2-1 0 0,-43-4 0 0 0,-84-5 191 0 0,136 7-237 0 0,0 2 1 0 0,0 1-1 0 0,-35 7 0 0 0,-14 1 119 0 0,55-9-218 0 0,0-1 0 0 0,-41-6 0 0 0,41 3-6 0 0,-1 1-1 0 0,-36 2 1 0 0,30 0-9 0 0,20 0-8 0 0,0 0 0 0 0,-17 3 0 0 0,19-2-14 0 0,-1 1 0 0 0,0 0 0 0 0,1 0 0 0 0,-1 1 0 0 0,1-1 0 0 0,0 2 0 0 0,0-1 0 0 0,-8 6 0 0 0,14-8 0 0 0,0 0 0 0 0,0 0 0 0 0,-1 0 0 0 0,1 1 0 0 0,0-1 0 0 0,1 0 0 0 0,-1 1 0 0 0,0-1 0 0 0,0 1 0 0 0,1-1 0 0 0,-1 1 0 0 0,0-1 0 0 0,1 1 0 0 0,0-1 0 0 0,-1 1 0 0 0,1-1 0 0 0,0 1 0 0 0,0 0 0 0 0,0-1 0 0 0,0 1 0 0 0,0 0 0 0 0,0 1 0 0 0,2 6 0 0 0,-1 0 0 0 0,2 0 0 0 0,2 9 0 0 0,3 6 0 0 0,14 130 64 0 0,-19-74-27 0 0,-2-46 67 0 0,6 47 0 0 0,-6-68-94 0 0,0 0 0 0 0,-1 0 0 0 0,-1 0 0 0 0,0 0 0 0 0,-1 0 0 0 0,0 0 0 0 0,-7 20 0 0 0,4-12 78 0 0,-4 36 0 0 0,1 73 51 0 0,8-101-139 0 0,2 0 0 0 0,0 0 0 0 0,9 38 0 0 0,15 16 11 0 0,-25-80-7 0 0,0 0-1 0 0,1-1 1 0 0,-1 1 0 0 0,1 0 0 0 0,0-1 0 0 0,-1 1-1 0 0,1-1 1 0 0,1 1 0 0 0,-1-1 0 0 0,0 0 0 0 0,0 0-1 0 0,1 0 1 0 0,4 3 0 0 0,-2-3-4 0 0,-1 1 0 0 0,1-1 0 0 0,0 0 0 0 0,0-1 0 0 0,0 1 0 0 0,1-1 0 0 0,-1 0 0 0 0,10 1 0 0 0,10 1 0 0 0,238 23 0 0 0,-250-25 0 0 0,202 9 64 0 0,-56 12-53 0 0,-114-14 7 0 0,0-1-1 0 0,51 0 1 0 0,90-5 58 0 0,-127-2-53 0 0,166-3 78 0 0,-186 2-76 0 0,54 8-1 0 0,-33-2-9 0 0,-23-1 0 0 0,-25-3-6 0 0,1 1 1 0 0,-1-2 0 0 0,1 1 0 0 0,19-4 0 0 0,-27 3-2 0 0,6-4 97 0 0,-11 4-101 0 0,0-1-1 0 0,0 1 0 0 0,0-1 0 0 0,0 1 0 0 0,0-1 0 0 0,0 1 0 0 0,0-1 1 0 0,-1 1-1 0 0,1 0 0 0 0,0-1 0 0 0,0 1 0 0 0,0-1 0 0 0,-1 1 0 0 0,1-1 1 0 0,0 1-1 0 0,0 0 0 0 0,-1-1 0 0 0,1 1 0 0 0,0-1 0 0 0,-1 1 0 0 0,1 0 1 0 0,-1 0-1 0 0,1-1 0 0 0,-1 1 0 0 0,-2-5 11 0 0,1 1 0 0 0,-1 0 1 0 0,1-1-1 0 0,0 1 0 0 0,1-1 0 0 0,-1 0 0 0 0,1 0 0 0 0,-2-9 1 0 0,3 12-15 0 0,-13-79 101 0 0,-6-27 54 0 0,11 82-100 0 0,-2-1-1 0 0,0 2 1 0 0,-23-40-1 0 0,10 21-16 0 0,12 20 11 0 0,0 0 0 0 0,2 0 0 0 0,1-1 0 0 0,-6-32 0 0 0,-10-32 10 0 0,15 61 50 0 0,-10-51 1 0 0,16 48-81 0 0,2 1 0 0 0,1-1 1 0 0,5-39-1 0 0,-3 52-29 0 0,1 0 0 0 0,0 1 0 0 0,12-34 0 0 0,-13 47 0 0 0,0 0 0 0 0,0 0 0 0 0,1 0 0 0 0,-1 0 0 0 0,1 0 0 0 0,0 0 0 0 0,0 1 0 0 0,0-1 0 0 0,0 1 0 0 0,1 0 0 0 0,-1 0 0 0 0,1 0 0 0 0,0 0 0 0 0,0 1 0 0 0,0 0 0 0 0,5-3 0 0 0,-6 4 0 0 0,0 1 0 0 0,0-1 0 0 0,0 1 0 0 0,0 0 0 0 0,0-1 0 0 0,0 1 0 0 0,0 1 0 0 0,0-1 0 0 0,0 0 0 0 0,3 1 0 0 0,-5 0 0 0 0,-1-1 0 0 0,0 0 0 0 0,1 0 0 0 0,-1 0 0 0 0,1 1 0 0 0,-1-1 0 0 0,0 0 0 0 0,1 0 0 0 0,-1 0 0 0 0,1 0 0 0 0,-1 0 0 0 0,1 0 0 0 0,-1 0 0 0 0,0 0 0 0 0,1 0 0 0 0,-1 0 0 0 0,1 0 0 0 0,-1 0 0 0 0,0 0 0 0 0,1 0 0 0 0,-1-1 0 0 0,1 1 0 0 0,-1 0 0 0 0,0 0 0 0 0,1 0 0 0 0,-1 0 0 0 0,0-1 0 0 0,1 1 0 0 0,-1 0 0 0 0,0-1 0 0 0,1 1 0 0 0,-1 0 0 0 0,1-1 0 0 0,-1 0 0 0 0,0 1 0 0 0,-1-1 0 0 0,1 1 0 0 0,0-1 0 0 0,0 1 0 0 0,-1-1 0 0 0,1 1 0 0 0,0-1 0 0 0,-1 1 0 0 0,1-1 0 0 0,0 1 0 0 0,-1-1 0 0 0,1 1 0 0 0,-1 0 0 0 0,1-1 0 0 0,-1 1 0 0 0,1-1 0 0 0,-1 1 0 0 0,1 0 0 0 0,-1 0 0 0 0,1-1 0 0 0,-1 1 0 0 0,1 0 0 0 0,-2 0 0 0 0,-20-7 25 0 0,-1 0 0 0 0,0 2 1 0 0,0 1-1 0 0,-28-1 0 0 0,-19-4 30 0 0,-97-18 183 0 0,-44-7-1377 0 0,185 31-1394 0 0,13 2 226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01:49.807"/>
    </inkml:context>
    <inkml:brush xml:id="br0">
      <inkml:brushProperty name="width" value="0.1" units="cm"/>
      <inkml:brushProperty name="height" value="0.1" units="cm"/>
      <inkml:brushProperty name="color" value="#66CC00"/>
    </inkml:brush>
  </inkml:definitions>
  <inkml:trace contextRef="#ctx0" brushRef="#br0">4884 1633 919 0 0,'-3'-7'145'0'0,"1"3"109"0"0,0 0-1 0 0,1 0 1 0 0,-1 0-1 0 0,1-1 0 0 0,3-12 5701 0 0,14-2-4428 0 0,2 3-98 0 0,1 0-1 0 0,28-16 1 0 0,-41 29-1154 0 0,0 0 0 0 0,1 0-1 0 0,0 1 1 0 0,-1 0 0 0 0,1 0 0 0 0,0 1 0 0 0,0-1 0 0 0,0 2-1 0 0,9-1 1 0 0,29-6 477 0 0,45-9 541 0 0,10-2-221 0 0,-72 12-648 0 0,47-5 0 0 0,-24 5-120 0 0,251-48 816 0 0,-110 37-582 0 0,-155 14-412 0 0,1 3-1 0 0,-1 1 0 0 0,58 8 1 0 0,50 3-7 0 0,-80-13-81 0 0,-23-1 72 0 0,1 3-1 0 0,48 6 1 0 0,120 30 8 0 0,-72-20 11 0 0,-45-2-128 0 0,-33-7-2 0 0,-10-2 15 0 0,-31-3 33 0 0,29 0 1 0 0,-30-3-26 0 0,31 6 1 0 0,13 6 2913 0 0,63 11-4044 0 0,-106-19 386 0 0,-13-3 546 0 0,0 0 1 0 0,1 0 0 0 0,-1 0-1 0 0,11-1 1 0 0,47-2 236 0 0,-42 2-23 0 0,0 0 0 0 0,0-2 0 0 0,26-5 0 0 0,24-4 11 0 0,-54 9-28 0 0,-1 0 0 0 0,0-1 0 0 0,28-9 0 0 0,-30 7 253 0 0,0 1 0 0 0,0 1 0 0 0,0 1 0 0 0,0 0 0 0 0,17 1-1 0 0,23-3 307 0 0,-34 0-577 0 0,-1 0 0 0 0,-1-1 0 0 0,1-2 1 0 0,19-8-1 0 0,-35 13-30 0 0,-1 0 0 0 0,1 0 0 0 0,-1 0 1 0 0,0-1-1 0 0,0 1 0 0 0,0-1 0 0 0,0 0 0 0 0,0 0 1 0 0,0 0-1 0 0,-1-1 0 0 0,0 1 0 0 0,0-1 1 0 0,0 0-1 0 0,0 0 0 0 0,0 0 0 0 0,-1 0 0 0 0,0-1 1 0 0,0 1-1 0 0,0-1 0 0 0,0 1 0 0 0,-1-1 0 0 0,1 0 1 0 0,-1 1-1 0 0,0-6 0 0 0,9-30-1157 0 0,-7 31 1576 0 0,-1 0 0 0 0,0 0 1 0 0,2-12-1 0 0,14-172 249 0 0,-14 162-600 0 0,-2 20-259 0 0,-1 0 0 0 0,0 0 0 0 0,0-1 0 0 0,-1 1 0 0 0,-1 0 0 0 0,-2-13 0 0 0,0 2 213 0 0,-1-30 1 0 0,4 37-53 0 0,-1 1 1 0 0,-1 0 0 0 0,0 0 0 0 0,-1 0-1 0 0,-8-25 1 0 0,-2 4 157 0 0,-31-54 0 0 0,27 62-70 0 0,9 16 3 0 0,1-1-1 0 0,0 0 0 0 0,1-1 0 0 0,0 1 1 0 0,1-1-1 0 0,-4-15 0 0 0,1-8 11 0 0,3 12 32 0 0,-1 0 0 0 0,0 0 1 0 0,-14-28-1 0 0,-37-62 114 0 0,52 107-188 0 0,1 0 0 0 0,-1 1 0 0 0,-1-1-1 0 0,1 1 1 0 0,-1 0 0 0 0,0 1 0 0 0,0 0-1 0 0,-1-1 1 0 0,0 2 0 0 0,0-1 0 0 0,0 1-1 0 0,0 0 1 0 0,0 1 0 0 0,-1 0 0 0 0,0 0-1 0 0,0 0 1 0 0,-8-1 0 0 0,-11-1-2 0 0,-1 1 0 0 0,1 1 1 0 0,-48 1-1 0 0,-179-15 205 0 0,-179-20 363 0 0,211 26-380 0 0,69 2-118 0 0,34 3-20 0 0,37 0 16 0 0,0 4 1 0 0,-98 10-1 0 0,43-3-19 0 0,61-4-28 0 0,-32 0 15 0 0,37-1 15 0 0,-73 9-1 0 0,-111 7-38 0 0,176-13 46 0 0,-182-1 9 0 0,200 0-35 0 0,-26 3-6 0 0,-121-11 0 0 0,-225-8 155 0 0,391 14-175 0 0,-67 1 15 0 0,-76-1 39 0 0,-220-24 124 0 0,195 22-117 0 0,-184 12 64 0 0,104-4-64 0 0,-46-5 0 0 0,-55-22-64 0 0,345 19 0 0 0,-190-10 0 0 0,159 6 0 0 0,-1 4 0 0 0,-79 8 0 0 0,-123 8 0 0 0,180-11 0 0 0,-106 9 0 0 0,2 2 0 0 0,175-11 0 0 0,0 1 0 0 0,0 1 0 0 0,-38 11 0 0 0,54-10 0 0 0,1 0 0 0 0,-1 1 0 0 0,1 1 0 0 0,1-1 0 0 0,-1 2 0 0 0,-17 16 0 0 0,18-15 0 0 0,1 1 0 0 0,0 0 0 0 0,0 1 0 0 0,1 0 0 0 0,1 1 0 0 0,0-1 0 0 0,-9 22 0 0 0,-78 193 0 0 0,72-162 0 0 0,2 1 0 0 0,-18 104 0 0 0,36-145 0 0 0,1 0 0 0 0,1 0 0 0 0,3 31 0 0 0,13 74 0 0 0,-12-110 0 0 0,4 23 0 0 0,1-1 0 0 0,26 78 0 0 0,-29-105 0 0 0,1-2 0 0 0,1 1 0 0 0,0-1 0 0 0,1 0 0 0 0,0 0 0 0 0,1-1 0 0 0,1 0 0 0 0,0-1 0 0 0,0 0 0 0 0,1 0 0 0 0,0-1 0 0 0,1-1 0 0 0,0 0 0 0 0,1 0 0 0 0,0-1 0 0 0,0-1 0 0 0,1 0 0 0 0,-1-1 0 0 0,1-1 0 0 0,17 5 0 0 0,19-1 0 0 0,0-3 0 0 0,0-2 0 0 0,58-2 0 0 0,-32-1 0 0 0,271-17 0 0 0,-213 6 0 0 0,243-30 0 0 0,-221 21 0 0 0,-11-1 0 0 0,-64 7 0 0 0,161-4 0 0 0,226 2 0 0 0,-112 4 0 0 0,-13 0 0 0 0,-57 5 0 0 0,-121 5 0 0 0,270-3 0 0 0,-32 0 0 0 0,-348 3 0 0 0,45 1 0 0 0,-22 1 0 0 0,108-15 0 0 0,-70 4 0 0 0,547 3 0 0 0,-591 10 8 0 0,188 1 48 0 0,-222-6-56 0 0,1 2 0 0 0,-1 1 0 0 0,47 8 0 0 0,-81-9-79 0 0,-1 1-1 0 0,1-1 1 0 0,0 1-1 0 0,-1 0 1 0 0,1 1 0 0 0,-1-1-1 0 0,1 1 1 0 0,-1-1 0 0 0,0 1-1 0 0,0 0 1 0 0,0 0-1 0 0,0 0 1 0 0,0 1 0 0 0,0-1-1 0 0,0 1 1 0 0,-1 0-1 0 0,1-1 1 0 0,-1 1 0 0 0,0 0-1 0 0,0 0 1 0 0,0 1-1 0 0,0-1 1 0 0,0 0 0 0 0,-1 1-1 0 0,1-1 1 0 0,-1 1-1 0 0,0-1 1 0 0,0 1 0 0 0,-1 0-1 0 0,1-1 1 0 0,-1 1 0 0 0,0 4-1 0 0,3 29-2065 0 0,-2-22 402 0 0,3 26-1 0 0,2-15-76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7:08.078"/>
    </inkml:context>
    <inkml:brush xml:id="br0">
      <inkml:brushProperty name="width" value="0.1" units="cm"/>
      <inkml:brushProperty name="height" value="0.1" units="cm"/>
      <inkml:brushProperty name="color" value="#E71224"/>
    </inkml:brush>
  </inkml:definitions>
  <inkml:trace contextRef="#ctx0" brushRef="#br0">523 43 919 0 0,'0'-6'-21'0'0,"0"6"23"0"0,0-1-1 0 0,1 0 1 0 0,-1 0-1 0 0,0 1 1 0 0,0-1-1 0 0,0 0 1 0 0,0 0 0 0 0,0 1-1 0 0,0-1 1 0 0,0 0-1 0 0,0 0 1 0 0,-1 1 0 0 0,1-1-1 0 0,0 0 1 0 0,0 0-1 0 0,-1 1 1 0 0,1-1 0 0 0,0 0-1 0 0,-1 1 1 0 0,1-1-1 0 0,0 0 1 0 0,-1 1 0 0 0,1-1-1 0 0,-1 1 1 0 0,1-1-1 0 0,-1 1 1 0 0,0-1 0 0 0,1 1-1 0 0,-1-1 1 0 0,1 1-1 0 0,-1-1 1 0 0,0 1-1 0 0,0 0 1 0 0,1-1 0 0 0,-1 1-1 0 0,0 0 1 0 0,1 0-1 0 0,-1-1 1 0 0,0 1 0 0 0,0 0-1 0 0,-1 0 1 0 0,-7-3 252 0 0,0 0 1 0 0,0 1-1 0 0,0 0 1 0 0,0 0-1 0 0,0 1 0 0 0,-1 0 1 0 0,1 1-1 0 0,-1 0 1 0 0,1 1-1 0 0,-14 2 0 0 0,19-3-176 0 0,0 1 0 0 0,1 0 0 0 0,-1 0 0 0 0,0 0-1 0 0,1 0 1 0 0,-1 1 0 0 0,1-1 0 0 0,-7 5-1 0 0,-32 11 571 0 0,8 4-125 0 0,27-18-396 0 0,1 0 0 0 0,0 1 0 0 0,0 0-1 0 0,0 0 1 0 0,0 0 0 0 0,1 1 0 0 0,0 0 0 0 0,0 0-1 0 0,-6 8 1 0 0,0 2 148 0 0,8-10-156 0 0,-1-1 1 0 0,1 1-1 0 0,1 0 1 0 0,-5 9-1 0 0,6-12-76 0 0,0 0 0 0 0,1 0 0 0 0,-1 0 0 0 0,1 0 0 0 0,-1 0 1 0 0,1 0-1 0 0,-1 0 0 0 0,1 0 0 0 0,0 0 0 0 0,0 1 0 0 0,0-1 0 0 0,0 0 0 0 0,1 0 0 0 0,-1 0 0 0 0,1 0 0 0 0,-1 0 0 0 0,1 0 1 0 0,0 0-1 0 0,-1 0 0 0 0,1 0 0 0 0,0 0 0 0 0,0 0 0 0 0,0 0 0 0 0,1 0 0 0 0,1 2 0 0 0,1-1 18 0 0,-1-1 0 0 0,1 1 1 0 0,-1-1-1 0 0,1 1 0 0 0,0-1 0 0 0,0-1 0 0 0,0 1 0 0 0,0 0 0 0 0,0-1 0 0 0,0 0 0 0 0,0 0 1 0 0,6 1-1 0 0,-1-1-26 0 0,-2 1-8 0 0,-1-1 1 0 0,1 0-1 0 0,-1 0 0 0 0,1-1 1 0 0,0 1-1 0 0,-1-1 1 0 0,1-1-1 0 0,-1 0 0 0 0,1 1 1 0 0,0-2-1 0 0,5-1 1 0 0,59-26 166 0 0,-66 27-180 0 0,0 0 0 0 0,1-1-1 0 0,-1 1 1 0 0,-1-1 0 0 0,1 0 0 0 0,0 0-1 0 0,-1-1 1 0 0,1 1 0 0 0,-1-1-1 0 0,0 0 1 0 0,0 0 0 0 0,-1-1 0 0 0,4-4-1 0 0,-7 8-12 0 0,0 1 0 0 0,0 0 0 0 0,0-1 0 0 0,-1 1 0 0 0,1 0 0 0 0,0 0 0 0 0,0-1 0 0 0,0 1 0 0 0,-1 0 0 0 0,1-1 0 0 0,0 1 0 0 0,0 0 0 0 0,-1 0 0 0 0,1-1 0 0 0,0 1 0 0 0,-1 0 0 0 0,1 0 0 0 0,0 0 0 0 0,0 0 0 0 0,-1-1 0 0 0,1 1 0 0 0,-1 0 0 0 0,1 0 0 0 0,0 0 0 0 0,-1 0 0 0 0,1 0 0 0 0,0 0 0 0 0,-1 0 0 0 0,1 0 0 0 0,0 0 0 0 0,-1 0 0 0 0,-12-2 31 0 0,6 4-32 0 0,0 0 0 0 0,0 0 0 0 0,0 0 0 0 0,0 1 0 0 0,0 0 0 0 0,-9 6 0 0 0,-6 5 110 0 0,1 1-1 0 0,1 1 1 0 0,-36 35-1 0 0,29-25-27 0 0,12-13 62 0 0,10-9-65 0 0,0 0-1 0 0,0 0 0 0 0,0 1 0 0 0,1-1 0 0 0,0 1 1 0 0,0 0-1 0 0,0 1 0 0 0,-4 7 0 0 0,8-13-69 0 0,-1 0 0 0 0,1 1 0 0 0,0-1 0 0 0,0 1-1 0 0,0-1 1 0 0,0 0 0 0 0,0 1 0 0 0,0-1 0 0 0,0 0 0 0 0,0 1-1 0 0,0-1 1 0 0,0 0 0 0 0,0 1 0 0 0,0-1 0 0 0,0 1 0 0 0,0-1 0 0 0,0 0-1 0 0,0 1 1 0 0,0-1 0 0 0,0 0 0 0 0,0 1 0 0 0,0-1 0 0 0,1 0-1 0 0,-1 1 1 0 0,0-1 0 0 0,0 0 0 0 0,1 1 0 0 0,-1-1 0 0 0,0 0-1 0 0,0 0 1 0 0,1 1 0 0 0,-1-1 0 0 0,0 0 0 0 0,1 1 0 0 0,15 2 278 0 0,17-6 76 0 0,-15-2-193 0 0,0 0 0 0 0,0-1-1 0 0,31-15 1 0 0,-45 19-156 0 0,1 0 0 0 0,-1-1-1 0 0,0 1 1 0 0,0-1 0 0 0,-1 0 0 0 0,1 0-1 0 0,0 0 1 0 0,-1-1 0 0 0,0 1 0 0 0,0-1 0 0 0,0 0-1 0 0,0 0 1 0 0,-1 0 0 0 0,1 0 0 0 0,-1 0-1 0 0,0 0 1 0 0,0-1 0 0 0,-1 1 0 0 0,1-1 0 0 0,0-7-1 0 0,-1 10-9 0 0,-1 0-1 0 0,0 0 1 0 0,0 0-1 0 0,0 1 1 0 0,-1-1-1 0 0,1 0 0 0 0,0 0 1 0 0,-1 0-1 0 0,1 1 1 0 0,-1-1-1 0 0,1 0 1 0 0,-1 0-1 0 0,0 1 1 0 0,0-1-1 0 0,0 1 1 0 0,0-1-1 0 0,0 0 0 0 0,0 1 1 0 0,0 0-1 0 0,-1-1 1 0 0,1 1-1 0 0,0 0 1 0 0,-1 0-1 0 0,1 0 1 0 0,-1-1-1 0 0,1 2 0 0 0,-1-1 1 0 0,0 0-1 0 0,1 0 1 0 0,-1 0-1 0 0,0 1 1 0 0,0-1-1 0 0,1 1 1 0 0,-1-1-1 0 0,0 1 1 0 0,-2 0-1 0 0,-1-1 2 0 0,-1 0 1 0 0,1 1-1 0 0,-1 0 0 0 0,1 0 1 0 0,-1 0-1 0 0,1 1 1 0 0,-1 0-1 0 0,1 0 0 0 0,-1 0 1 0 0,1 1-1 0 0,-6 2 0 0 0,-120 49-77 0 0,105-41 43 0 0,0 2 0 0 0,1 1-1 0 0,-32 25 1 0 0,54-37 42 0 0,0 0 1 0 0,0 0 0 0 0,0 1-1 0 0,1-1 1 0 0,-1 1-1 0 0,1-1 1 0 0,-1 1-1 0 0,1 0 1 0 0,0 0-1 0 0,1 0 1 0 0,-1 0-1 0 0,1 0 1 0 0,0 0 0 0 0,0 0-1 0 0,-1 7 1 0 0,2-8-1 0 0,-1-1 0 0 0,1 0 0 0 0,0 1 0 0 0,0-1 0 0 0,0 0 0 0 0,1 1 0 0 0,-1-1 0 0 0,1 0 0 0 0,-1 0 0 0 0,1 1 0 0 0,0-1 0 0 0,0 0 0 0 0,0 0 0 0 0,0 0 0 0 0,0 0 0 0 0,0 0 1 0 0,0 0-1 0 0,1 0 0 0 0,-1 0 0 0 0,1 0 0 0 0,-1-1 0 0 0,1 1 0 0 0,0-1 0 0 0,0 1 0 0 0,0-1 0 0 0,0 1 0 0 0,0-1 0 0 0,0 0 0 0 0,0 0 0 0 0,3 1 0 0 0,1-1 27 0 0,0 1 0 0 0,1-1-1 0 0,-1 0 1 0 0,1 0 0 0 0,-1-1-1 0 0,11 0 1 0 0,39-6 135 0 0,-56 6-174 0 0,10-3 24 0 0,1 0 1 0 0,-1-1 0 0 0,0 0 0 0 0,0 0-1 0 0,0-1 1 0 0,-1-1 0 0 0,0 1 0 0 0,0-1 0 0 0,0-1-1 0 0,-1 0 1 0 0,14-15 0 0 0,-20 21-21 0 0,-1-1 0 0 0,0 1 0 0 0,1-1 0 0 0,-1 1 0 0 0,0-1 0 0 0,0 0 0 0 0,0 1 0 0 0,0-1 0 0 0,0 0 0 0 0,-1 0 0 0 0,1 0 0 0 0,0 0 0 0 0,-1 0 0 0 0,0 1 0 0 0,1-1 0 0 0,-1 0 0 0 0,0 0-1 0 0,0 0 1 0 0,0 0 0 0 0,0 0 0 0 0,0 0 0 0 0,-1-3 0 0 0,0 3 0 0 0,0 1 0 0 0,1-1 0 0 0,-1 0 0 0 0,0 1-1 0 0,-1-1 1 0 0,1 1 0 0 0,0 0 0 0 0,0-1 0 0 0,0 1-1 0 0,-1 0 1 0 0,1 0 0 0 0,-1 0 0 0 0,1-1 0 0 0,-1 2-1 0 0,1-1 1 0 0,-1 0 0 0 0,0 0 0 0 0,1 0 0 0 0,-1 1 0 0 0,0-1-1 0 0,0 1 1 0 0,0-1 0 0 0,1 1 0 0 0,-3 0 0 0 0,-5-1-62 0 0,0 1 0 0 0,1 0 1 0 0,-1 0-1 0 0,0 1 1 0 0,1 0-1 0 0,-1 1 0 0 0,1 0 1 0 0,0 0-1 0 0,-1 1 0 0 0,1 0 1 0 0,0 0-1 0 0,-14 9 1 0 0,-4 2-358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01:53.494"/>
    </inkml:context>
    <inkml:brush xml:id="br0">
      <inkml:brushProperty name="width" value="0.1" units="cm"/>
      <inkml:brushProperty name="height" value="0.1" units="cm"/>
      <inkml:brushProperty name="color" value="#66CC00"/>
    </inkml:brush>
  </inkml:definitions>
  <inkml:trace contextRef="#ctx0" brushRef="#br0">1719 387 1727 0 0,'2'-8'97'0'0,"-2"7"-80"0"0,0 0 1 0 0,1 0 0 0 0,-1 0-1 0 0,0 0 1 0 0,0 0-1 0 0,1 0 1 0 0,-1 0-1 0 0,0 0 1 0 0,1 0 0 0 0,-1 0-1 0 0,1 1 1 0 0,-1-1-1 0 0,1 0 1 0 0,0-1-1 0 0,0 1-76 0 0,2-2 517 0 0,0 1 0 0 0,0-1 0 0 0,-1 0-1 0 0,1 0 1 0 0,-1 0 0 0 0,0-1 0 0 0,0 1 0 0 0,0 0-1 0 0,1-5 1 0 0,-1 3-1 0 0,0-4 1445 0 0,-8 6-387 0 0,-3 1-1164 0 0,-34 2 993 0 0,2-3-422 0 0,30 2-454 0 0,-1 0 0 0 0,1 0-1 0 0,-15 1 1 0 0,10 0-45 0 0,12 0-299 0 0,0 0-1 0 0,1-1 0 0 0,-1 1 1 0 0,0-1-1 0 0,0 0 0 0 0,1-1 0 0 0,-1 1 1 0 0,0 0-1 0 0,1-1 0 0 0,-5-2 1 0 0,-1-1 113 0 0,5 3-129 0 0,-1 1 0 0 0,0-1 0 0 0,0 1 0 0 0,0 0 0 0 0,0 0 1 0 0,0 1-1 0 0,0 0 0 0 0,0 0 0 0 0,-8 0 0 0 0,8 1-62 0 0,0-1 0 0 0,0 0 0 0 0,1 0 0 0 0,-1 0 0 0 0,0-1 0 0 0,0 1 0 0 0,1-1 0 0 0,-1 0 0 0 0,0-1 1 0 0,-8-3-1 0 0,-12-7 378 0 0,-1 1 1 0 0,-32-10 0 0 0,27 12-130 0 0,-56-8-1 0 0,30 7-35 0 0,5 0-83 0 0,35 6-82 0 0,-1 1-1 0 0,1 0 0 0 0,-1 2 1 0 0,-33 0-1 0 0,48 1-90 0 0,-97 2 261 0 0,88-4-224 0 0,11 2-29 0 0,0-1 0 0 0,0 1 0 0 0,0 0 0 0 0,0 0 0 0 0,0 0 0 0 0,0-1 0 0 0,0 1 0 0 0,0 0 0 0 0,-1 0 0 0 0,1 1 0 0 0,0-1 0 0 0,0 0 0 0 0,0 0 0 0 0,-2 1 0 0 0,1 0 4 0 0,0-1 0 0 0,-1 0 0 0 0,1 0 0 0 0,0 0 0 0 0,0 0 0 0 0,-1 0 0 0 0,1 0 0 0 0,0-1 0 0 0,0 1 0 0 0,-4-2 0 0 0,-12-1 33 0 0,9 2-18 0 0,0 1 1 0 0,0-1-1 0 0,0-1 0 0 0,0 1 0 0 0,0-2 0 0 0,1 1 1 0 0,-1-1-1 0 0,-9-5 0 0 0,-140-68 750 0 0,147 72-756 0 0,-1 0 0 0 0,1 1 0 0 0,-17-3 0 0 0,14 3 9 0 0,1 0-24 0 0,7 1-9 0 0,0 0 1 0 0,0 1-1 0 0,0 0 0 0 0,0 0 0 0 0,0 0 0 0 0,0 1 1 0 0,0 0-1 0 0,-9 1 0 0 0,4 1 0 0 0,1-1 0 0 0,-1 0 0 0 0,-15-1 0 0 0,15 0 0 0 0,-30-1 32 0 0,-55-9 0 0 0,-36-14 85 0 0,131 24-116 0 0,0-1-1 0 0,0 1 0 0 0,0 0 0 0 0,0-1 1 0 0,0 1-1 0 0,0 0 0 0 0,0 0 1 0 0,0 0-1 0 0,0 0 0 0 0,0 0 0 0 0,-1 0 1 0 0,1 0-1 0 0,0 0 0 0 0,0 0 0 0 0,0 0 1 0 0,0 1-1 0 0,0-1 0 0 0,0 0 0 0 0,0 1 1 0 0,0-1-1 0 0,0 1 0 0 0,0-1 0 0 0,0 1 1 0 0,0 0-1 0 0,0-1 0 0 0,0 1 0 0 0,1 0 1 0 0,-1 0-1 0 0,0-1 0 0 0,0 1 0 0 0,1 0 1 0 0,-1 0-1 0 0,1 0 0 0 0,-1 0 0 0 0,1 0 1 0 0,-1 0-1 0 0,1 0 0 0 0,-1 0 0 0 0,1 0 1 0 0,0 0-1 0 0,-1 0 0 0 0,1 0 0 0 0,0 0 1 0 0,0 0-1 0 0,0 2 0 0 0,0 7 7 0 0,0-1 0 0 0,1 1 0 0 0,0 0 0 0 0,3 14 0 0 0,1 0 32 0 0,8 76 283 0 0,-10-70-170 0 0,1-1 0 0 0,1-1 0 0 0,12 34 0 0 0,-13-46-91 0 0,-1 0-1 0 0,0 1 0 0 0,-1-1 0 0 0,0 18 0 0 0,-1-13 94 0 0,6 37-1 0 0,25 89 114 0 0,-27-132-214 0 0,0 1 0 0 0,11 22 0 0 0,-2-6 16 0 0,28 70 44 0 0,-20-35-25 0 0,-2 1 0 0 0,19 126 0 0 0,-34-153 11 0 0,-2 1 0 0 0,-2 0-1 0 0,-8 79 1 0 0,-2-77 9 0 0,6-33-87 0 0,1 0 0 0 0,0 1 0 0 0,-1 16 0 0 0,3-27-17 0 0,1 1 0 0 0,-1-1-1 0 0,0 1 1 0 0,1-1 0 0 0,-1 0 0 0 0,1 1 0 0 0,-1-1-1 0 0,1 0 1 0 0,0 0 0 0 0,-1 1 0 0 0,1-1-1 0 0,0 0 1 0 0,0 0 0 0 0,0 0 0 0 0,0 0 0 0 0,0 0-1 0 0,0 0 1 0 0,0 0 0 0 0,0 0 0 0 0,1 0 0 0 0,-1-1-1 0 0,0 1 1 0 0,0 0 0 0 0,1-1 0 0 0,-1 1-1 0 0,0-1 1 0 0,1 0 0 0 0,-1 1 0 0 0,3-1 0 0 0,5 2 17 0 0,1 0 0 0 0,0-1 0 0 0,11 0 0 0 0,-11 0-16 0 0,164 0 133 0 0,-85-3-95 0 0,370-16 21 0 0,-405 14-48 0 0,0 1 0 0 0,0 4 0 0 0,72 8 0 0 0,-67-2-16 0 0,71-1 0 0 0,-124-6 7 0 0,-1 0 1 0 0,0 0-1 0 0,0-1 0 0 0,1 1 0 0 0,-1-1 1 0 0,10-3-1 0 0,-13 3-4 0 0,0 0 1 0 0,0-1 0 0 0,0 1 0 0 0,0 0-1 0 0,0-1 1 0 0,0 1 0 0 0,-1-1-1 0 0,1 0 1 0 0,0 0 0 0 0,-1 1 0 0 0,1-1-1 0 0,-1 0 1 0 0,0 0 0 0 0,0 0-1 0 0,1-1 1 0 0,-1 1 0 0 0,1-4-1 0 0,19-55 84 0 0,-3-2 1 0 0,-2 0-1 0 0,12-107 0 0 0,-4-199 671 0 0,-28-134-358 0 0,2 462-402 0 0,-1-24-6 0 0,-13-68-1 0 0,16 127-54 0 0,-2 1 0 0 0,1-1 0 0 0,-1 1 0 0 0,0-1 0 0 0,-5-9 0 0 0,7 14 26 0 0,0 1 0 0 0,-1-1 0 0 0,1 0 0 0 0,-1 0 0 0 0,0 0 0 0 0,1 1 0 0 0,-1-1 0 0 0,0 0 0 0 0,1 1 0 0 0,-1-1 0 0 0,0 0 0 0 0,0 1 0 0 0,0-1 0 0 0,1 1 0 0 0,-1-1 1 0 0,0 1-1 0 0,0 0 0 0 0,0-1 0 0 0,0 1 0 0 0,0 0 0 0 0,0 0 0 0 0,0-1 0 0 0,0 1 0 0 0,0 0 0 0 0,0 0 0 0 0,0 0 0 0 0,0 0 0 0 0,0 0 0 0 0,0 1 0 0 0,0-1 0 0 0,0 0 0 0 0,0 0 0 0 0,0 1 0 0 0,0-1 0 0 0,1 0 0 0 0,-1 1 0 0 0,0-1 1 0 0,0 1-1 0 0,0-1 0 0 0,0 1 0 0 0,0 0 0 0 0,-7 6-756 0 0,0 0 0 0 0,1 1 0 0 0,0 0 0 0 0,0 0 0 0 0,1 1 0 0 0,0 0 0 0 0,0 0 0 0 0,-8 19 0 0 0,-1 3-1113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02:12.656"/>
    </inkml:context>
    <inkml:brush xml:id="br0">
      <inkml:brushProperty name="width" value="0.1" units="cm"/>
      <inkml:brushProperty name="height" value="0.1" units="cm"/>
      <inkml:brushProperty name="color" value="#66CC00"/>
    </inkml:brush>
  </inkml:definitions>
  <inkml:trace contextRef="#ctx0" brushRef="#br0">180 1592 4175 0 0,'1'0'158'0'0,"-1"1"-1"0"0,1-1 0 0 0,-1 1 1 0 0,0-1-1 0 0,1 1 0 0 0,-1-1 1 0 0,1 1-1 0 0,-1-1 0 0 0,1 0 1 0 0,-1 1-1 0 0,1-1 0 0 0,-1 0 1 0 0,1 0-1 0 0,-1 1 0 0 0,1-1 1 0 0,0 0-1 0 0,-1 0 0 0 0,1 0 1 0 0,-1 1-1 0 0,1-1 0 0 0,0 0 1 0 0,-1 0-1 0 0,1 0 0 0 0,-1 0 1 0 0,1 0-1 0 0,0-1 0 0 0,-1 1 1 0 0,1 0-1 0 0,0 0 0 0 0,0-1-73 0 0,0 1 1 0 0,-1 0-1 0 0,1-1 0 0 0,-1 1 0 0 0,1 0 0 0 0,0 0 0 0 0,-1 0 0 0 0,1-1 0 0 0,0 1 0 0 0,-1 0 0 0 0,1 0 0 0 0,-1 0 0 0 0,1 0 1 0 0,0 0-1 0 0,-1 0 0 0 0,1 0 0 0 0,0 0 0 0 0,-1 0 0 0 0,1 1 0 0 0,0-1 0 0 0,-1 0 0 0 0,1 0 0 0 0,-1 0 0 0 0,2 1 0 0 0,7 1 670 0 0,-8-1-491 0 0,0 0-1 0 0,0-1 1 0 0,0 1 0 0 0,0 0-1 0 0,0 0 1 0 0,0 0-1 0 0,0 0 1 0 0,0 0-1 0 0,0 0 1 0 0,0 0 0 0 0,0 0-1 0 0,-1 0 1 0 0,2 3-1 0 0,0-2-167 0 0,-1 1 0 0 0,1 0-1 0 0,0-1 1 0 0,0 1 0 0 0,1-1-1 0 0,-1 0 1 0 0,0 1 0 0 0,5 2-1 0 0,-2-3 43 0 0,-1 0 0 0 0,0-1 0 0 0,1 0 0 0 0,0 1 0 0 0,-1-1 0 0 0,1-1 0 0 0,-1 1 0 0 0,1-1 1 0 0,0 0-1 0 0,9-1 0 0 0,3-1 346 0 0,30-9 0 0 0,-32 7-272 0 0,0 0-1 0 0,19-1 1 0 0,52-8 23 0 0,-53 10 12 0 0,38-11 0 0 0,-40 8 46 0 0,40-4 0 0 0,115-1 348 0 0,-146 8-482 0 0,85-1 234 0 0,29-6-9 0 0,217 10 496 0 0,-325 0-794 0 0,73 2 178 0 0,50 9-60 0 0,-89-10-61 0 0,-43-2-103 0 0,-28 1-37 0 0,98 4 124 0 0,31 17-126 0 0,-112-16 0 0 0,14 3 0 0 0,40 6 0 0 0,2 1 38 0 0,-59-10-8 0 0,0 0 0 0 0,48 2 0 0 0,20-4 23 0 0,-64-2-42 0 0,31 6 0 0 0,-20-9 42 0 0,65 7-53 0 0,-63-1 64 0 0,46-2 0 0 0,-73-2-60 0 0,1 0-1 0 0,15-3 1 0 0,10 1 113 0 0,24 1-117 0 0,-50-1 21 0 0,0 0 1 0 0,22-8-1 0 0,-31 8-13 0 0,0-1-1 0 0,0 1 1 0 0,0-1 0 0 0,0 0-1 0 0,0 0 1 0 0,-1 0 0 0 0,7-7-1 0 0,-7 6 6 0 0,0 1 1 0 0,0 0-1 0 0,1 0 0 0 0,-1 0 0 0 0,1 0 0 0 0,-1 1 0 0 0,1-1 0 0 0,0 1 0 0 0,6-3 0 0 0,-8 4-7 0 0,1 0 1 0 0,-1 0-1 0 0,0-1 0 0 0,0 1 1 0 0,1-1-1 0 0,-1 1 0 0 0,0-1 0 0 0,0 0 1 0 0,-1 0-1 0 0,1 0 0 0 0,0 0 1 0 0,-1 0-1 0 0,1 0 0 0 0,-1 0 0 0 0,0-1 1 0 0,1 1-1 0 0,-1 0 0 0 0,1-4 1 0 0,2-7 72 0 0,-1 0 0 0 0,4-20 1 0 0,-2 6 122 0 0,46-196 526 0 0,-48 206-698 0 0,0-2-1 0 0,-2 1 1 0 0,0 0-1 0 0,-1 0 1 0 0,-4-28-1 0 0,2 19 19 0 0,1-36-1 0 0,11-21 37 0 0,-6 56-25 0 0,0 0 0 0 0,-2-45 0 0 0,-4 39-40 0 0,1 0 0 0 0,2 0-1 0 0,7-47 1 0 0,-7 72-13 0 0,0 0 0 0 0,-1 0-1 0 0,1 0 1 0 0,-2 1 0 0 0,1-1-1 0 0,-4-14 1 0 0,-16-49 61 0 0,5 22-46 0 0,7 28-21 0 0,0 0 0 0 0,-2 0 0 0 0,-13-22 0 0 0,5 15 1 0 0,-1 0-1 0 0,-34-36 0 0 0,29 36 10 0 0,18 22-5 0 0,0 1-1 0 0,0 0 1 0 0,-1 0 0 0 0,1 0 0 0 0,-1 1 0 0 0,-1 0 0 0 0,1 1 0 0 0,-1-1-1 0 0,1 2 1 0 0,-15-6 0 0 0,0-1-5 0 0,-22-13 0 0 0,29 15 0 0 0,0 0 0 0 0,0 0 0 0 0,-33-9 0 0 0,18 10 0 0 0,-50-3 0 0 0,15 7 0 0 0,-73 6 0 0 0,117-2 0 0 0,-248 16 0 0 0,113-15 0 0 0,-74 4 0 0 0,142-3 0 0 0,-163-16 0 0 0,215 10 0 0 0,-19 2 0 0 0,-93 8 0 0 0,109-4 0 0 0,-264 44 0 0 0,251-36 0 0 0,18-7 0 0 0,-59 1 0 0 0,49-3 0 0 0,-536 17 0 0 0,544-15 0 0 0,0 1 0 0 0,-44 13 0 0 0,-20 3 0 0 0,94-20 0 0 0,1 0 0 0 0,-1 0 1 0 0,0 1-1 0 0,1 0 0 0 0,-1 0 0 0 0,1 1 0 0 0,0-1 0 0 0,0 1 0 0 0,0 0 1 0 0,0 0-1 0 0,0 1 0 0 0,1 0 0 0 0,-1 0 0 0 0,1 0 0 0 0,0 0 0 0 0,0 0 1 0 0,-5 10-1 0 0,4-7-1 0 0,1 1 0 0 0,0 0-1 0 0,1 0 1 0 0,0 1 0 0 0,0-1 0 0 0,1 0 0 0 0,0 1 0 0 0,0 0 0 0 0,1-1 0 0 0,0 1 0 0 0,1 9-1 0 0,5 153-32 0 0,-2-131 28 0 0,3-1-1 0 0,13 52 1 0 0,98 300-58 0 0,-23-164 64 0 0,-73-181 6 0 0,68 159 52 0 0,-88-202-57 0 0,1 3 26 0 0,0 0 0 0 0,1 0 0 0 0,0 0 1 0 0,0-1-1 0 0,0 1 0 0 0,1-1 0 0 0,-1 0 0 0 0,10 10 0 0 0,-12-14-14 0 0,0 1 0 0 0,0-1 0 0 0,-1 0 0 0 0,1 1-1 0 0,0-1 1 0 0,-1 1 0 0 0,1-1 0 0 0,-1 1 0 0 0,1 0-1 0 0,-1-1 1 0 0,0 1 0 0 0,0-1 0 0 0,0 1 0 0 0,0 1-1 0 0,-2 0 22 0 0,2-3-33 0 0,0 0 1 0 0,0 0 0 0 0,-1 1-1 0 0,1-1 1 0 0,0 0-1 0 0,0 0 1 0 0,0 0-1 0 0,-1 1 1 0 0,1-1 0 0 0,0 0-1 0 0,0 0 1 0 0,0 1-1 0 0,0-1 1 0 0,-1 0 0 0 0,1 1-1 0 0,0-1 1 0 0,0 0-1 0 0,0 0 1 0 0,0 1 0 0 0,0-1-1 0 0,0 0 1 0 0,0 0-1 0 0,0 1 1 0 0,0-1 0 0 0,0 1-1 0 0,1 6-50 0 0,-1 0 0 0 0,0 0 1 0 0,-1 0-1 0 0,0-1 0 0 0,0 1 0 0 0,0 0 0 0 0,-1 0 0 0 0,0-1 0 0 0,-4 12 1 0 0,-2 5-128 0 0,-29 122-3328 0 0,26-96 1928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9:08.888"/>
    </inkml:context>
    <inkml:brush xml:id="br0">
      <inkml:brushProperty name="width" value="0.1" units="cm"/>
      <inkml:brushProperty name="height" value="0.1" units="cm"/>
      <inkml:brushProperty name="color" value="#66CC00"/>
    </inkml:brush>
  </inkml:definitions>
  <inkml:trace contextRef="#ctx0" brushRef="#br0">0 10 455 0 0,'2'-4'0'0'0,"2"0"0"0"0,-1 3 0 0 0,-3 2 256 0 0,0 1 16 0 0,0 0 0 0 0,0 0-752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9:10.315"/>
    </inkml:context>
    <inkml:brush xml:id="br0">
      <inkml:brushProperty name="width" value="0.1" units="cm"/>
      <inkml:brushProperty name="height" value="0.1" units="cm"/>
      <inkml:brushProperty name="color" value="#66CC00"/>
    </inkml:brush>
  </inkml:definitions>
  <inkml:trace contextRef="#ctx0" brushRef="#br0">5 1 919 0 0,'0'0'-5'0'0,"-4"0"53"0"0,5 1 256 0 0,4 5-11 0 0,1-2-293 0 0,-5-4 0 0 0,-1 0 0 0 0,0 0 0 0 0,0 0 0 0 0,1 0 0 0 0,-1 0 0 0 0,0 0 0 0 0,0 0 0 0 0,1 0 0 0 0,-1 0 0 0 0,0 1 0 0 0,0-1 0 0 0,0 0 0 0 0,1 0 0 0 0,-1 0 0 0 0,0 0 0 0 0,0 1 0 0 0,0-1 0 0 0,0 0 0 0 0,1 0 0 0 0,-1 0 0 0 0,0 0 0 0 0,0 1 0 0 0,0-1 0 0 0,0 0 0 0 0,0 0 0 0 0,0 1 0 0 0,0-1 0 0 0,0 0 0 0 0,0 0 0 0 0,1 1 0 0 0,-1-1 0 0 0,0 0 0 0 0,0 0 0 0 0,0 1 0 0 0,0-1 0 0 0,0 0 0 0 0,-1 0 0 0 0,1 1 0 0 0,8 27 0 0 0,-6-21 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9:12.218"/>
    </inkml:context>
    <inkml:brush xml:id="br0">
      <inkml:brushProperty name="width" value="0.1" units="cm"/>
      <inkml:brushProperty name="height" value="0.1" units="cm"/>
      <inkml:brushProperty name="color" value="#66CC00"/>
    </inkml:brush>
  </inkml:definitions>
  <inkml:trace contextRef="#ctx0" brushRef="#br0">1 40 1375 0 0,'32'-12'58'0'0,"-13"5"157"0"0,0 1 0 0 0,0 0 0 0 0,21-2 0 0 0,-39 8-212 0 0,0 0 0 0 0,-1-1 0 0 0,1 1-1 0 0,0 0 1 0 0,0 0 0 0 0,0 0 0 0 0,0 0 0 0 0,-1 0 0 0 0,1 0 0 0 0,0 1 0 0 0,0-1 0 0 0,0 0 0 0 0,-1 0 0 0 0,1 0-1 0 0,0 1 1 0 0,0-1 0 0 0,0 1 0 0 0,1 0 0 0 0,-2-1-14 0 0,0 1 1 0 0,0-1-1 0 0,1 1 0 0 0,-1-1 1 0 0,0 0-1 0 0,0 1 0 0 0,0-1 1 0 0,0 1-1 0 0,0-1 0 0 0,0 1 1 0 0,0-1-1 0 0,1 1 0 0 0,-1-1 1 0 0,0 1-1 0 0,-1-1 0 0 0,1 1 1 0 0,0-1-1 0 0,0 1 0 0 0,0-1 1 0 0,0 1-1 0 0,0-1 0 0 0,-1 1 1 0 0,-1 4-132 0 0,0 0 0 0 0,-1-1 0 0 0,1 0 1 0 0,-6 7-1 0 0,5-8 51 0 0,-7 12-139 0 0,3-8 84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9:13.142"/>
    </inkml:context>
    <inkml:brush xml:id="br0">
      <inkml:brushProperty name="width" value="0.1" units="cm"/>
      <inkml:brushProperty name="height" value="0.1" units="cm"/>
      <inkml:brushProperty name="color" value="#66CC00"/>
    </inkml:brush>
  </inkml:definitions>
  <inkml:trace contextRef="#ctx0" brushRef="#br0">1 13 287 0 0,'0'-6'0'0'0,"0"3"0"0"0,0-1 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9:14.032"/>
    </inkml:context>
    <inkml:brush xml:id="br0">
      <inkml:brushProperty name="width" value="0.1" units="cm"/>
      <inkml:brushProperty name="height" value="0.1" units="cm"/>
      <inkml:brushProperty name="color" value="#66CC00"/>
    </inkml:brush>
  </inkml:definitions>
  <inkml:trace contextRef="#ctx0" brushRef="#br0">0 27 4143 0 0,'21'-13'368'0'0,"-5"3"-296"0"0,-6 7-72 0 0,-5 3 0 0 0,-1 2 0 0 0,3-2 0 0 0,10-2 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9:16.662"/>
    </inkml:context>
    <inkml:brush xml:id="br0">
      <inkml:brushProperty name="width" value="0.1" units="cm"/>
      <inkml:brushProperty name="height" value="0.1" units="cm"/>
      <inkml:brushProperty name="color" value="#66CC00"/>
    </inkml:brush>
  </inkml:definitions>
  <inkml:trace contextRef="#ctx0" brushRef="#br0">6 0 455 0 0,'0'0'0'0'0,"-2"0"0"0"0,1 2 0 0 0,-1 0 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04:06.081"/>
    </inkml:context>
    <inkml:brush xml:id="br0">
      <inkml:brushProperty name="width" value="0.1" units="cm"/>
      <inkml:brushProperty name="height" value="0.1" units="cm"/>
      <inkml:brushProperty name="color" value="#66CC00"/>
    </inkml:brush>
  </inkml:definitions>
  <inkml:trace contextRef="#ctx0" brushRef="#br0">526 299 2759 0 0,'-5'-124'1886'0'0,"5"120"-1608"0"0,0 0 0 0 0,1 0 0 0 0,0 0 0 0 0,0 0 0 0 0,0 0 0 0 0,0 0 1 0 0,1 0-1 0 0,-1 0 0 0 0,1 1 0 0 0,0-1 0 0 0,4-5 0 0 0,-6 14-220 0 0,0-1 0 0 0,0 1 0 0 0,-1 0 1 0 0,-1 8-1 0 0,-3 5 58 0 0,0 0-1 0 0,-2 0 1 0 0,0-1 0 0 0,-1 0 0 0 0,0 0 0 0 0,-1-1 0 0 0,-1 0 0 0 0,-1 0 0 0 0,0-1 0 0 0,-1-1-1 0 0,-20 19 1 0 0,21-22-51 0 0,-15 15 97 0 0,-1-1-1 0 0,-1-1 1 0 0,-50 31-1 0 0,-64 41 112 0 0,54-33 201 0 0,87-63-464 0 0,1 0 1 0 0,0 0 0 0 0,0 0 0 0 0,0 1-1 0 0,0-1 1 0 0,-1 0 0 0 0,1 0 0 0 0,0 0-1 0 0,0 0 1 0 0,0 1 0 0 0,-1-1 0 0 0,1 0 0 0 0,0 0-1 0 0,0 0 1 0 0,-1 0 0 0 0,1 0 0 0 0,0 0-1 0 0,0 0 1 0 0,-1 0 0 0 0,1 0 0 0 0,0 0-1 0 0,0 0 1 0 0,-1 0 0 0 0,1 0 0 0 0,0 0-1 0 0,0 0 1 0 0,-1 0 0 0 0,1 0 0 0 0,0 0-1 0 0,0 0 1 0 0,-1 0 0 0 0,1 0 0 0 0,0 0-1 0 0,0-1 1 0 0,0 1 0 0 0,-1 0 0 0 0,1 0 0 0 0,0 0-1 0 0,0 0 1 0 0,0 0 0 0 0,-1-1 0 0 0,1 1-1 0 0,0 0 1 0 0,-1-15 298 0 0,10-15 155 0 0,60-142 470 0 0,-37 89-779 0 0,-3-1 1 0 0,24-119-1 0 0,-49 183-155 0 0,-2 12 0 0 0,-1 0 0 0 0,1 1 0 0 0,0-1 0 0 0,1 1 0 0 0,3-10 0 0 0,-5 17-1 0 0,-1-1 1 0 0,0 1-1 0 0,1-1 0 0 0,-1 1 0 0 0,1-1 0 0 0,-1 1 0 0 0,1-1 0 0 0,-1 1 1 0 0,1-1-1 0 0,-1 1 0 0 0,1 0 0 0 0,-1-1 0 0 0,1 1 0 0 0,-1 0 0 0 0,1-1 0 0 0,0 1 1 0 0,-1 0-1 0 0,1 0 0 0 0,-1 0 0 0 0,1-1 0 0 0,0 1 0 0 0,-1 0 0 0 0,1 0 1 0 0,1 0-1 0 0,-1 0-4 0 0,1 1 0 0 0,-1-1 0 0 0,1 1 0 0 0,-1-1 0 0 0,1 1 0 0 0,-1-1 0 0 0,1 1 0 0 0,-1 0 0 0 0,3 1 0 0 0,2 3-17 0 0,0 0-1 0 0,-1 0 1 0 0,7 7-1 0 0,-12-12 22 0 0,13 16-10 0 0,-2 0 0 0 0,0 1 0 0 0,16 33 0 0 0,3 5 1 0 0,23 22 10 0 0,5 10 0 0 0,-49-73 0 0 0,-1 1 0 0 0,-1 0 0 0 0,0 1 0 0 0,5 18 0 0 0,-10-25 16 0 0,0-1-1 0 0,-1 1 0 0 0,0 0 0 0 0,0 0 1 0 0,0 0-1 0 0,-1 0 0 0 0,-1 0 0 0 0,-1 9 1 0 0,2-17-5 0 0,0-1 0 0 0,0 1 0 0 0,0-1 0 0 0,0 1 0 0 0,0-1 0 0 0,0 1 0 0 0,-1-1 0 0 0,1 0 0 0 0,0 1 0 0 0,0-1 0 0 0,0 1 0 0 0,-1-1 0 0 0,1 1 0 0 0,0-1 0 0 0,0 0 0 0 0,-1 1 0 0 0,1-1 0 0 0,0 0 0 0 0,-1 1 0 0 0,1-1 1 0 0,-1 0-1 0 0,1 1 0 0 0,0-1 0 0 0,-1 0 0 0 0,1 0 0 0 0,-1 1 0 0 0,1-1 0 0 0,-1 0 0 0 0,1 0 0 0 0,-1 0 0 0 0,-1 0 24 0 0,1 0 1 0 0,0 0-1 0 0,0 0 0 0 0,0-1 1 0 0,0 1-1 0 0,0 0 0 0 0,0-1 1 0 0,-1 1-1 0 0,1-1 0 0 0,0 0 1 0 0,0 1-1 0 0,-1-2 0 0 0,-26-24 577 0 0,27 25-611 0 0,-30-36 74 0 0,1-1 0 0 0,2-1-1 0 0,2-1 1 0 0,1-1 0 0 0,-29-70-1 0 0,51 105-75 0 0,-12-24-20 0 0,14 29 20 0 0,1 0-1 0 0,-1 0 1 0 0,0 0-1 0 0,1 0 1 0 0,-1 0-1 0 0,0 0 1 0 0,0 0-1 0 0,0 0 1 0 0,0 0-1 0 0,0 0 1 0 0,0 0-1 0 0,0 1 1 0 0,-1-1-1 0 0,1 0 1 0 0,0 1-1 0 0,0-1 1 0 0,0 1-1 0 0,-1 0 1 0 0,1-1-1 0 0,-2 1 1 0 0,3 0-1 0 0,-1 0 0 0 0,0 0 1 0 0,1 1-1 0 0,-1-1 0 0 0,1 0 0 0 0,0 1 1 0 0,-1-1-1 0 0,1 0 0 0 0,-1 1 0 0 0,1-1 1 0 0,-1 1-1 0 0,1-1 0 0 0,0 1 0 0 0,-1-1 1 0 0,1 0-1 0 0,0 1 0 0 0,0 0 0 0 0,-1-1 1 0 0,1 1-1 0 0,0-1 0 0 0,0 1 0 0 0,0-1 1 0 0,0 1-1 0 0,-1-1 0 0 0,1 1 1 0 0,0 0-1 0 0,0 0 0 0 0,-2 20-47 0 0,2-16 52 0 0,-6 46-42 0 0,-3 0 0 0 0,-27 89 1 0 0,22-92 30 0 0,12-39 7 0 0,-1 1 0 0 0,0 17 0 0 0,2-24 2 0 0,1 0 1 0 0,0 0-1 0 0,0 0 0 0 0,0 1 0 0 0,1-1 0 0 0,-1 0 0 0 0,1 0 0 0 0,0 0 1 0 0,0 0-1 0 0,0 0 0 0 0,0 0 0 0 0,3 5 0 0 0,-4-7 7 0 0,1 0 0 0 0,0-1 0 0 0,0 1 0 0 0,0 0 0 0 0,0-1 0 0 0,0 1 0 0 0,0 0 0 0 0,0-1 0 0 0,0 1 0 0 0,0-1 0 0 0,0 0 0 0 0,0 1 0 0 0,0-1 0 0 0,0 0 0 0 0,1 0 0 0 0,-1 1 0 0 0,0-1 0 0 0,0 0 0 0 0,2 0 0 0 0,26-3 258 0 0,-18 2-177 0 0,13-2 67 0 0,-19 2-171 0 0,0 0-1 0 0,0 0 1 0 0,0 1 0 0 0,1 0-1 0 0,-1 0 1 0 0,0 0 0 0 0,0 0-1 0 0,0 1 1 0 0,0 0 0 0 0,0 0-1 0 0,0 0 1 0 0,0 1 0 0 0,8 3-1 0 0,-5 0-1452 0 0,-1 0 0 0 0,1 1 0 0 0,12 12 0 0 0,-1 4-2096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04:08.109"/>
    </inkml:context>
    <inkml:brush xml:id="br0">
      <inkml:brushProperty name="width" value="0.1" units="cm"/>
      <inkml:brushProperty name="height" value="0.1" units="cm"/>
      <inkml:brushProperty name="color" value="#66CC00"/>
    </inkml:brush>
  </inkml:definitions>
  <inkml:trace contextRef="#ctx0" brushRef="#br0">1071 34 1839 0 0,'2'-4'815'0'0,"-1"0"0"0"0,1 0-1 0 0,-1-1 1 0 0,0 1 0 0 0,1-8-1 0 0,-3 14-662 0 0,0 0-1 0 0,0 0 1 0 0,0 1-1 0 0,-1-1 1 0 0,1 0-1 0 0,-1 0 1 0 0,-2 3-1 0 0,-2 3 21 0 0,-19 29 198 0 0,-102 139 684 0 0,100-144-864 0 0,-139 151 956 0 0,114-132-970 0 0,2 3 0 0 0,3 2 0 0 0,-51 77 0 0 0,30-31 22 0 0,66-99-181 0 0,0 0 0 0 0,-1 0-1 0 0,1 0 1 0 0,-1-1 0 0 0,-6 5 0 0 0,9-7-10 0 0,0 1 0 0 0,-1-1-1 0 0,1 0 1 0 0,0 1-1 0 0,-1-1 1 0 0,1 0-1 0 0,-1 0 1 0 0,1 0 0 0 0,0 1-1 0 0,-1-1 1 0 0,1 0-1 0 0,-1 0 1 0 0,1 0 0 0 0,-1 0-1 0 0,1 0 1 0 0,0 0-1 0 0,-1 0 1 0 0,1 0 0 0 0,-1 0-1 0 0,1 0 1 0 0,-1 0-1 0 0,1 0 1 0 0,-1 0 0 0 0,1 0-1 0 0,0 0 1 0 0,-1 0-1 0 0,1 0 1 0 0,-1-1 0 0 0,1 1-1 0 0,-1 0 1 0 0,1 0-1 0 0,0 0 1 0 0,-1-1-1 0 0,1 1 1 0 0,0 0 0 0 0,-1-1-1 0 0,1 1 1 0 0,0 0-1 0 0,-1-1 1 0 0,1 1 0 0 0,0 0-1 0 0,0-1 1 0 0,-1 1-1 0 0,1-1 1 0 0,0 1 0 0 0,0 0-1 0 0,0-1 1 0 0,0 1-1 0 0,-1-1 1 0 0,1 1 0 0 0,0-1-1 0 0,0 1 1 0 0,0-1-1 0 0,0 1 1 0 0,0 0 0 0 0,0-1-1 0 0,0 1 1 0 0,1-1-1 0 0,-2-19 130 0 0,1 1 0 0 0,1 0-1 0 0,1-1 1 0 0,1 1-1 0 0,7-26 1 0 0,-2 3-67 0 0,28-201 8 0 0,-30 177-77 0 0,19-85 0 0 0,-24 145 0 0 0,1 0 1 0 0,0 0-1 0 0,0 0 0 0 0,1 0 0 0 0,-1 1 0 0 0,7-11 1 0 0,-8 15-2 0 0,0-1 1 0 0,0 1-1 0 0,0 0 1 0 0,0 0-1 0 0,0 0 1 0 0,0 0-1 0 0,0 0 1 0 0,1 0-1 0 0,-1 0 1 0 0,0 0-1 0 0,0 1 1 0 0,1-1-1 0 0,-1 0 1 0 0,0 1 0 0 0,1-1-1 0 0,-1 1 1 0 0,1-1-1 0 0,-1 1 1 0 0,1 0-1 0 0,-1-1 1 0 0,1 1-1 0 0,-1 0 1 0 0,1 0-1 0 0,-1 0 1 0 0,1 0-1 0 0,-1 1 1 0 0,1-1-1 0 0,-1 0 1 0 0,1 0 0 0 0,-1 1-1 0 0,1-1 1 0 0,-1 1-1 0 0,3 1 1 0 0,1 1-7 0 0,1 1 1 0 0,-1-1-1 0 0,0 1 1 0 0,0 1-1 0 0,0-1 1 0 0,-1 1-1 0 0,0-1 1 0 0,1 1 0 0 0,3 6-1 0 0,5 11-25 0 0,11 21-1 0 0,-11-19 25 0 0,129 198 453 0 0,-120-189-410 0 0,-12-19 11 0 0,47 64 215 0 0,-50-69-182 0 0,1 0 0 0 0,0-1 0 0 0,1 0 0 0 0,-1-1 0 0 0,2 0 0 0 0,11 8 0 0 0,-20-15-57 0 0,0 1-1 0 0,0 0 1 0 0,0-1-1 0 0,0 0 0 0 0,0 1 1 0 0,0-1-1 0 0,0 1 1 0 0,0-1-1 0 0,0 0 1 0 0,0 0-1 0 0,0 1 0 0 0,0-1 1 0 0,0 0-1 0 0,0 0 1 0 0,0 0-1 0 0,0 0 0 0 0,0 0 1 0 0,0-1-1 0 0,0 1 1 0 0,0 0-1 0 0,0 0 1 0 0,0-1-1 0 0,0 1 0 0 0,1-1 1 0 0,-1 0 21 0 0,0 0 0 0 0,0 0 1 0 0,0 0-1 0 0,0 0 0 0 0,0 0 1 0 0,0-1-1 0 0,0 1 0 0 0,0 0 1 0 0,-1-1-1 0 0,1 1 0 0 0,-1 0 1 0 0,1-1-1 0 0,-1 1 0 0 0,1-3 0 0 0,0-2 47 0 0,0 0 0 0 0,-1 0 0 0 0,1 0 1 0 0,-1 0-1 0 0,-1 0 0 0 0,1 0 0 0 0,-3-9 0 0 0,-10-26-31 0 0,-1 0 0 0 0,-3 1 1 0 0,-1 1-1 0 0,-2 0 1 0 0,-2 1-1 0 0,-33-45 1 0 0,51 78-59 0 0,-1 0 0 0 0,1-1 0 0 0,-1 1 0 0 0,0 1 0 0 0,0-1 0 0 0,-1 1 0 0 0,1 0 0 0 0,-1 0 0 0 0,0 0 0 0 0,0 1 0 0 0,0 0 0 0 0,-1 0 0 0 0,1 1 0 0 0,-1 0 0 0 0,-11-3 0 0 0,4 3-9 0 0,0 1 0 0 0,1 0 0 0 0,-1 0-1 0 0,0 2 1 0 0,0 0 0 0 0,1 0 0 0 0,-15 4-1 0 0,3 0 7 0 0,1 1-1 0 0,0 1 1 0 0,0 1 0 0 0,-26 12-1 0 0,-29 19-13 0 0,3 2 0 0 0,1 4 0 0 0,-95 75 0 0 0,168-118 16 0 0,-1 0 0 0 0,0 0 0 0 0,0 0 0 0 0,1 1 0 0 0,-1-1 0 0 0,1 1 0 0 0,0-1 0 0 0,-1 1 0 0 0,1 0 0 0 0,1 0 0 0 0,-4 5 0 0 0,5-7-1 0 0,0-1 0 0 0,0 1 1 0 0,0-1-1 0 0,1 1 0 0 0,-1-1 0 0 0,0 1 0 0 0,0-1 0 0 0,0 1 0 0 0,1-1 0 0 0,-1 1 0 0 0,0-1 0 0 0,1 0 0 0 0,-1 1 0 0 0,0-1 1 0 0,1 1-1 0 0,-1-1 0 0 0,1 0 0 0 0,-1 0 0 0 0,1 1 0 0 0,-1-1 0 0 0,1 0 0 0 0,-1 0 0 0 0,0 1 0 0 0,1-1 0 0 0,-1 0 0 0 0,1 0 1 0 0,-1 0-1 0 0,1 0 0 0 0,0 0 0 0 0,-1 0 0 0 0,1 0 0 0 0,-1 0 0 0 0,1 0 0 0 0,0 0 0 0 0,20 1-31 0 0,13-5 32 0 0,0-1 0 0 0,39-12 0 0 0,-30 2 37 0 0,0-2-1 0 0,-1-1 0 0 0,-1-3 0 0 0,57-37 1 0 0,27-10 13 0 0,-10 6 28 0 0,-94 50-80 0 0,-7 4 21 0 0,-1 1-1 0 0,0-2 1 0 0,-1 0-1 0 0,0-1 1 0 0,0 0-1 0 0,17-19 1 0 0,-25 23 25 0 0,-6 6-18 0 0,-16 11-15 0 0,-22 20-18 0 0,26-17-5 0 0,1 0 0 0 0,1 0 0 0 0,0 1 1 0 0,-17 30-1 0 0,21-33 7 0 0,-16 28 5 0 0,1 1 0 0 0,2 0 0 0 0,2 2 0 0 0,2 0 0 0 0,-14 56 0 0 0,-67 262-860 0 0,87-317-280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7:12.678"/>
    </inkml:context>
    <inkml:brush xml:id="br0">
      <inkml:brushProperty name="width" value="0.1" units="cm"/>
      <inkml:brushProperty name="height" value="0.1" units="cm"/>
      <inkml:brushProperty name="color" value="#E71224"/>
    </inkml:brush>
  </inkml:definitions>
  <inkml:trace contextRef="#ctx0" brushRef="#br0">525 39 3823 0 0,'-24'-20'376'0'0,"19"14"941"0"0,5 5-1281 0 0,-1 0 1 0 0,1 1-1 0 0,-1-1 1 0 0,1 0 0 0 0,0 0-1 0 0,-1 1 1 0 0,0-1 0 0 0,1 0-1 0 0,-1 1 1 0 0,1-1 0 0 0,-1 1-1 0 0,0-1 1 0 0,1 1 0 0 0,-1-1-1 0 0,0 1 1 0 0,0-1 0 0 0,1 1-1 0 0,-1 0 1 0 0,0-1 0 0 0,0 1-1 0 0,0 0 1 0 0,1 0 0 0 0,-1-1-1 0 0,0 1 1 0 0,0 0 0 0 0,0 0-1 0 0,0 0 1 0 0,0 0 0 0 0,1 0-1 0 0,-1 0 1 0 0,0 1 0 0 0,0-1-1 0 0,0 0 1 0 0,0 0 0 0 0,1 0-1 0 0,-1 1 1 0 0,0-1 0 0 0,0 0-1 0 0,1 1 1 0 0,-1-1 0 0 0,-1 1-1 0 0,-10 8-6 0 0,-3 2 107 0 0,0 0 0 0 0,-34 16-1 0 0,9 3 720 0 0,39-30-817 0 0,0 1-1 0 0,-1-1 0 0 0,1 1 0 0 0,0 0 0 0 0,0-1 0 0 0,0 1 0 0 0,0 0 1 0 0,0 0-1 0 0,0 0 0 0 0,0 0 0 0 0,0 0 0 0 0,1 0 0 0 0,-1 0 0 0 0,0 0 1 0 0,1 0-1 0 0,-1 0 0 0 0,0 0 0 0 0,1 1 0 0 0,-1-1 0 0 0,1 0 0 0 0,0 0 1 0 0,-1 1-1 0 0,1-1 0 0 0,0 0 0 0 0,0 3 0 0 0,0-2 9 0 0,0 0 0 0 0,1 0 1 0 0,-1 0-1 0 0,1 0 0 0 0,0-1 0 0 0,-1 1 0 0 0,1 0 0 0 0,0 0 1 0 0,0-1-1 0 0,0 1 0 0 0,0 0 0 0 0,0-1 0 0 0,1 1 0 0 0,-1-1 0 0 0,0 1 1 0 0,3 1-1 0 0,11 10 349 0 0,26 29 1 0 0,-39-39-380 0 0,1 1-1 0 0,0-1 1 0 0,1 0 0 0 0,-1 0-1 0 0,0 0 1 0 0,1 0-1 0 0,-1-1 1 0 0,1 1 0 0 0,0-1-1 0 0,0 0 1 0 0,0 0 0 0 0,0-1-1 0 0,0 1 1 0 0,1-1 0 0 0,-1 0-1 0 0,0 0 1 0 0,1 0-1 0 0,-1 0 1 0 0,0-1 0 0 0,6 0-1 0 0,-3 0 12 0 0,-1 0 0 0 0,1 0 0 0 0,-1-1 0 0 0,0 0 0 0 0,1 0 0 0 0,7-2 0 0 0,-12 2-16 0 0,1 0 0 0 0,-1-1-1 0 0,0 1 1 0 0,0 0 0 0 0,0-1 0 0 0,0 1-1 0 0,0-1 1 0 0,0 1 0 0 0,-1-1 0 0 0,1 0-1 0 0,-1 0 1 0 0,1 0 0 0 0,-1 0 0 0 0,1 0-1 0 0,-1 0 1 0 0,0 0 0 0 0,0 0 0 0 0,0 0-1 0 0,0-1 1 0 0,0-3 0 0 0,0 2 5 0 0,0 0 0 0 0,-1 0 0 0 0,1 0 0 0 0,-1 0 0 0 0,0 0 0 0 0,0 0 0 0 0,-1-1 0 0 0,1 1 0 0 0,-1 0 0 0 0,0 0 0 0 0,0 0 0 0 0,0 0 0 0 0,0 0-1 0 0,-1 0 1 0 0,0 1 0 0 0,-3-7 0 0 0,4 8-3 0 0,-1-1-1 0 0,0 1 1 0 0,0 0 0 0 0,0-1-1 0 0,0 1 1 0 0,0 0-1 0 0,0 0 1 0 0,0 0-1 0 0,-1 0 1 0 0,1 1-1 0 0,-1-1 1 0 0,1 1-1 0 0,-1-1 1 0 0,1 1-1 0 0,-1 0 1 0 0,0 0 0 0 0,0 0-1 0 0,0 0 1 0 0,0 1-1 0 0,0-1 1 0 0,0 1-1 0 0,1 0 1 0 0,-7 0-1 0 0,-1 0 12 0 0,0 1 0 0 0,1 0-1 0 0,-1 1 1 0 0,1 0 0 0 0,-1 1-1 0 0,1 0 1 0 0,-15 7 0 0 0,8-2-8 0 0,7-5-4 0 0,0 2 0 0 0,0-1 0 0 0,0 1 1 0 0,1 0-1 0 0,0 1 0 0 0,0 0 0 0 0,1 1 1 0 0,-1-1-1 0 0,-9 12 0 0 0,15-14 10 0 0,0-1-1 0 0,-1 0 1 0 0,1 1-1 0 0,0-1 1 0 0,1 1-1 0 0,-1 0 1 0 0,1 0-1 0 0,-3 6 1 0 0,4-9-13 0 0,0 1 1 0 0,0-1 0 0 0,0 0 0 0 0,0 0-1 0 0,0 0 1 0 0,0 0 0 0 0,0 0 0 0 0,0 1-1 0 0,0-1 1 0 0,1 0 0 0 0,-1 0 0 0 0,0 0-1 0 0,1 0 1 0 0,-1 0 0 0 0,1 0 0 0 0,-1 0-1 0 0,1 0 1 0 0,-1 0 0 0 0,1 0 0 0 0,0 0-1 0 0,-1 0 1 0 0,1 0 0 0 0,0 0-1 0 0,0-1 1 0 0,0 1 0 0 0,0 0 0 0 0,0-1-1 0 0,0 1 1 0 0,0 0 0 0 0,0-1 0 0 0,0 1-1 0 0,0-1 1 0 0,0 0 0 0 0,1 1 0 0 0,4 1 45 0 0,-1-1 1 0 0,1 0-1 0 0,-1-1 1 0 0,1 1-1 0 0,-1-1 1 0 0,1 0-1 0 0,0 0 0 0 0,-1-1 1 0 0,1 0-1 0 0,-1 0 1 0 0,1 0-1 0 0,9-4 1 0 0,-4 1 8 0 0,-1-1-1 0 0,0 0 1 0 0,1 0 0 0 0,-2-1 0 0 0,13-10-1 0 0,-20 15-55 0 0,0 0 0 0 0,-1 0 0 0 0,1-1 0 0 0,0 1 0 0 0,-1-1-1 0 0,0 0 1 0 0,1 1 0 0 0,-1-1 0 0 0,0 0 0 0 0,0 0 0 0 0,0 0 0 0 0,0 1-1 0 0,0-1 1 0 0,0 0 0 0 0,0-1 0 0 0,-1 1 0 0 0,1 0 0 0 0,-1 0-1 0 0,0 0 1 0 0,1 0 0 0 0,-1 0 0 0 0,0 0 0 0 0,0-1 0 0 0,0 1 0 0 0,-1 0-1 0 0,1 0 1 0 0,0 0 0 0 0,-1 0 0 0 0,1 0 0 0 0,-1 0 0 0 0,0 0 0 0 0,0 0-1 0 0,0 0 1 0 0,0 0 0 0 0,0 0 0 0 0,0 0 0 0 0,0 1 0 0 0,-1-1 0 0 0,1 0-1 0 0,-1 1 1 0 0,1-1 0 0 0,-1 1 0 0 0,0 0 0 0 0,1-1 0 0 0,-1 1 0 0 0,0 0-1 0 0,0 0 1 0 0,0 0 0 0 0,-3-1 0 0 0,-9-4 0 0 0,0 1 0 0 0,-1 0 0 0 0,1 1 0 0 0,-1 1 0 0 0,0 0 0 0 0,0 1 0 0 0,0 1 0 0 0,0 0 1 0 0,0 1-1 0 0,0 1 0 0 0,0 0 0 0 0,0 1 0 0 0,0 1 0 0 0,0 0 0 0 0,1 1 0 0 0,0 0 0 0 0,-1 1 0 0 0,1 1 0 0 0,-16 9 0 0 0,17-7 25 0 0,0 0 1 0 0,1 0-1 0 0,0 1 0 0 0,-11 11 0 0 0,18-15-105 0 0,1 0 0 0 0,-1 0 0 0 0,2 0-1 0 0,-1 1 1 0 0,0-1 0 0 0,1 1 0 0 0,0 0-1 0 0,1 0 1 0 0,-1 0 0 0 0,1 1 0 0 0,-3 10-1 0 0,2-1-3416 0 0,1 3-1180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04:25.523"/>
    </inkml:context>
    <inkml:brush xml:id="br0">
      <inkml:brushProperty name="width" value="0.1" units="cm"/>
      <inkml:brushProperty name="height" value="0.1" units="cm"/>
      <inkml:brushProperty name="color" value="#66CC00"/>
    </inkml:brush>
  </inkml:definitions>
  <inkml:trace contextRef="#ctx0" brushRef="#br0">859 326 2759 0 0,'2'-7'495'0'0,"-1"0"0"0"0,0-1 0 0 0,-1 1 0 0 0,0 0 0 0 0,0 0 0 0 0,0-1 0 0 0,-1 1 0 0 0,0 0 0 0 0,-3-9 0 0 0,4 15-471 0 0,0 1 1 0 0,0 0 0 0 0,-1-1 0 0 0,1 1-1 0 0,0-1 1 0 0,-1 1 0 0 0,1-1 0 0 0,0 1-1 0 0,-1 0 1 0 0,1-1 0 0 0,0 1-1 0 0,-1-1 1 0 0,1 1 0 0 0,-1 0 0 0 0,1 0-1 0 0,-1-1 1 0 0,1 1 0 0 0,-1 0 0 0 0,1 0-1 0 0,-1 0 1 0 0,1-1 0 0 0,-1 1-1 0 0,1 0 1 0 0,-1 0 0 0 0,1 0 0 0 0,-1 0-1 0 0,1 0 1 0 0,-1 0 0 0 0,1 0 0 0 0,-1 0-1 0 0,0 0 1 0 0,1 0 0 0 0,-1 1-1 0 0,1-1 1 0 0,-1 0 0 0 0,1 0 0 0 0,-1 0-1 0 0,1 1 1 0 0,-1-1 0 0 0,1 0 0 0 0,-1 1-1 0 0,-19 13 364 0 0,-117 110 660 0 0,122-110-972 0 0,-32 32 362 0 0,-71 51 0 0 0,94-76-233 0 0,0 0-1 0 0,1 1 0 0 0,1 2 0 0 0,-26 35 1 0 0,41-50-205 0 0,7-9 15 0 0,-6 5-8 0 0,6-5-2 0 0,-1 1-1 0 0,1-1 1 0 0,0 0-1 0 0,0 0 1 0 0,0 0-1 0 0,0 0 0 0 0,0 0 1 0 0,0 0-1 0 0,-1 0 1 0 0,1 0-1 0 0,0 1 0 0 0,0-1 1 0 0,0 0-1 0 0,0 0 1 0 0,0 0-1 0 0,-1 0 1 0 0,1 0-1 0 0,0 0 0 0 0,0 0 1 0 0,0 0-1 0 0,0 0 1 0 0,-1 0-1 0 0,1 0 0 0 0,0 0 1 0 0,0 0-1 0 0,0 0 1 0 0,0 0-1 0 0,-1 0 0 0 0,1 0 1 0 0,0 0-1 0 0,0-1 1 0 0,0 1-1 0 0,0 0 1 0 0,0 0-1 0 0,-1 0 0 0 0,1 0 1 0 0,0 0-1 0 0,0 0 1 0 0,0 0-1 0 0,0 0 0 0 0,0-1 1 0 0,0 1-1 0 0,-1 0 1 0 0,1 0-1 0 0,0 0 1 0 0,0 0-1 0 0,0-1 0 0 0,0-1 52 0 0,0 0 0 0 0,0-1 0 0 0,1 1 0 0 0,-1 0-1 0 0,0-1 1 0 0,1 1 0 0 0,0 0 0 0 0,1-3 0 0 0,0-4 48 0 0,9-32-35 0 0,-8 30-41 0 0,1 0 0 0 0,-2-1 0 0 0,1 0 0 0 0,-2 1 0 0 0,1-1 0 0 0,-2 0 0 0 0,1 0 0 0 0,-3-19 0 0 0,-10-20 27 0 0,-21-61 1 0 0,13 49-31 0 0,4 7-25 0 0,-13-39 0 0 0,3 48-10 0 0,70 122-96 0 0,-28-52 60 0 0,-2 2-1 0 0,14 29 0 0 0,-14-19 54 0 0,71 160 125 0 0,-64-158 116 0 0,2-1 0 0 0,45 55 0 0 0,-65-88-221 0 0,-1 0-5 0 0,-1-1 1 0 0,1 1-1 0 0,0-1 1 0 0,0 0-1 0 0,0 1 1 0 0,1-1-1 0 0,-1 0 1 0 0,0-1 0 0 0,1 1-1 0 0,4 3 1 0 0,-6-6-8 0 0,-1 1 0 0 0,0-1 0 0 0,0 1 0 0 0,1 0 0 0 0,-1-1 0 0 0,0 1 0 0 0,0-1 0 0 0,0 1 0 0 0,1-1 0 0 0,-1 1 1 0 0,0-1-1 0 0,0 1 0 0 0,0-1 0 0 0,0 1 0 0 0,0 0 0 0 0,0-1 0 0 0,0 1 0 0 0,0-1 0 0 0,0 1 0 0 0,0-1 0 0 0,0 1 1 0 0,-1-1-1 0 0,1 1 0 0 0,0-1 0 0 0,-3-14 224 0 0,-15-60-1 0 0,10 36-40 0 0,-16-44 0 0 0,11 47-176 0 0,2-1-1 0 0,-12-66 0 0 0,20 83-13 0 0,1 1 0 0 0,1-2 0 0 0,1 1 0 0 0,0 0 0 0 0,2 0 0 0 0,0 0 0 0 0,6-19 0 0 0,-4 13-10 0 0,2-12 9 0 0,-5 36-11 0 0,-1 0 0 0 0,1 0 0 0 0,0 0 0 0 0,0 0 0 0 0,0 0 0 0 0,0 0 0 0 0,0 1 0 0 0,0-1-1 0 0,0 0 1 0 0,1 1 0 0 0,-1-1 0 0 0,1 1 0 0 0,-1-1 0 0 0,1 1 0 0 0,1-1 0 0 0,-2 1 2 0 0,-1 1 0 0 0,1-1 0 0 0,-1 1 0 0 0,1 0 0 0 0,0-1 0 0 0,-1 1 0 0 0,1 0 0 0 0,-1 0 0 0 0,1 0 0 0 0,0-1 0 0 0,-1 1 0 0 0,1 0 0 0 0,0 0 0 0 0,-1 0 0 0 0,1 0-1 0 0,0 0 1 0 0,-1 0 0 0 0,1 0 0 0 0,0 0 0 0 0,-1 1 0 0 0,1-1 0 0 0,0 0 0 0 0,-1 0 0 0 0,1 0 0 0 0,-1 1 0 0 0,1-1 0 0 0,0 0 0 0 0,0 1 0 0 0,0 1-4 0 0,0-1 0 0 0,0 0 0 0 0,0 1 0 0 0,0-1 1 0 0,0 1-1 0 0,0-1 0 0 0,0 1 0 0 0,0-1 0 0 0,-1 1 0 0 0,1-1 1 0 0,0 3-1 0 0,0 2-7 0 0,0 0 1 0 0,0 0-1 0 0,0 1 1 0 0,0-1 0 0 0,-2 8-1 0 0,-1 1 13 0 0,-1 0 0 0 0,0 0 0 0 0,-1-1 0 0 0,-10 22 0 0 0,-30 55 0 0 0,35-74 0 0 0,4-8 0 0 0,-20 41 0 0 0,-2 0 0 0 0,-51 67 0 0 0,46-73 6 0 0,21-28 17 0 0,-1-1-1 0 0,0 1 0 0 0,-1-2 0 0 0,-22 20 1 0 0,25-26-29 0 0,3-1 23 0 0,-1-1-1 0 0,0-1 0 0 0,0 1 1 0 0,0-1-1 0 0,-10 4 1 0 0,16-8-11 0 0,0-1 0 0 0,0 1 0 0 0,0 0 1 0 0,0-1-1 0 0,-1 1 0 0 0,1-1 1 0 0,0 0-1 0 0,0 0 0 0 0,-1 0 0 0 0,1 0 1 0 0,0 0-1 0 0,0 0 0 0 0,0-1 1 0 0,-1 1-1 0 0,1-1 0 0 0,0 1 0 0 0,0-1 1 0 0,0 0-1 0 0,0 0 0 0 0,0 0 1 0 0,0 0-1 0 0,0 0 0 0 0,0-1 0 0 0,0 1 1 0 0,0 0-1 0 0,-2-4 0 0 0,-3-3 19 0 0,0-1-1 0 0,1 0 0 0 0,1 0 0 0 0,-1-1 1 0 0,1 1-1 0 0,1-1 0 0 0,-6-16 0 0 0,-12-26 56 0 0,21 50-79 0 0,-17-36 9 0 0,17 35-10 0 0,0 1 0 0 0,0-1 0 0 0,0 0 0 0 0,1 1 0 0 0,-1-1 0 0 0,1 0 0 0 0,0 1 0 0 0,0-1 0 0 0,0 0-1 0 0,0 0 1 0 0,0 1 0 0 0,1-6 0 0 0,-1 8-1 0 0,1-1 0 0 0,-1 0 0 0 0,0 1 0 0 0,1-1 0 0 0,-1 1 0 0 0,1-1 0 0 0,-1 0 0 0 0,0 1 0 0 0,1-1 0 0 0,-1 1 0 0 0,1 0 0 0 0,-1-1 0 0 0,1 1 0 0 0,-1-1 0 0 0,1 1 0 0 0,0 0-1 0 0,-1-1 1 0 0,1 1 0 0 0,0 0 0 0 0,-1 0 0 0 0,1 0 0 0 0,-1-1 0 0 0,1 1 0 0 0,0 0 0 0 0,-1 0 0 0 0,1 0 0 0 0,0 0 0 0 0,1 0 0 0 0,23 4-70 0 0,-11-1 31 0 0,30-1 32 0 0,0-3 1 0 0,0-1-1 0 0,-1-2 1 0 0,0-2-1 0 0,68-19 1 0 0,203-85-23 0 0,-272 94 34 0 0,118-55 46 0 0,-158 70-46 0 0,0 0 0 0 0,-1 1 1 0 0,1-1-1 0 0,0 0 1 0 0,-1 0-1 0 0,1-1 0 0 0,-1 1 1 0 0,0 0-1 0 0,1 0 1 0 0,-1-1-1 0 0,0 1 0 0 0,0-1 1 0 0,0 1-1 0 0,0-1 0 0 0,0 1 1 0 0,1-4-1 0 0,-2 5-4 0 0,0 0 0 0 0,0 0 0 0 0,-1-1 0 0 0,1 1 0 0 0,0 0 0 0 0,0 0 0 0 0,0 0 0 0 0,-1 0 0 0 0,1 0 0 0 0,0-1 0 0 0,0 1 0 0 0,-1 0 0 0 0,1 0 0 0 0,0 0 0 0 0,0 0 0 0 0,-1 0 0 0 0,1 0 0 0 0,0 0 0 0 0,-1 0 0 0 0,1 0 0 0 0,0 0 0 0 0,0 0 0 0 0,-1 0 0 0 0,1 0 0 0 0,0 0 0 0 0,0 0 0 0 0,-1 0 0 0 0,1 0 0 0 0,0 0 0 0 0,0 1 0 0 0,-1-1 0 0 0,1 0 0 0 0,0 0 0 0 0,0 0 0 0 0,0 0 0 0 0,-1 1 0 0 0,-11 4 0 0 0,11-5 0 0 0,-19 12-26 0 0,-1 0-1 0 0,-32 26 0 0 0,10-6-10 0 0,-146 108-38 0 0,129-99 75 0 0,-126 100 0 0 0,165-121-11 0 0,2 0-1 0 0,0 1 1 0 0,-19 29 0 0 0,5 2-4338 0 0,14-17-577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04:39.158"/>
    </inkml:context>
    <inkml:brush xml:id="br0">
      <inkml:brushProperty name="width" value="0.1" units="cm"/>
      <inkml:brushProperty name="height" value="0.1" units="cm"/>
      <inkml:brushProperty name="color" value="#66CC00"/>
    </inkml:brush>
  </inkml:definitions>
  <inkml:trace contextRef="#ctx0" brushRef="#br0">902 87 919 0 0,'-12'-4'133'0'0,"11"3"1"0"0,-1 1 0 0 0,1-1 0 0 0,0 1 0 0 0,-1-1 0 0 0,1 1 0 0 0,0 0 0 0 0,-1-1 0 0 0,1 1 0 0 0,0 0 0 0 0,-1 0 0 0 0,1 0 0 0 0,-1 0 1 0 0,1 0-1 0 0,0 1 0 0 0,-1-1 0 0 0,1 0 0 0 0,-2 1 0 0 0,-35 13 533 0 0,0 2 1 0 0,2 2-1 0 0,-51 31 1 0 0,33-13-314 0 0,-71 62 0 0 0,61-44-10 0 0,8-7 28 0 0,2 2 0 0 0,-61 70 0 0 0,79-75-61 0 0,-77 71 0 0 0,113-114-303 0 0,-1 0 1 0 0,1 0-1 0 0,-1-1 1 0 0,0 1 0 0 0,0-1-1 0 0,1 1 1 0 0,-1 0-1 0 0,0-1 1 0 0,0 1-1 0 0,0-1 1 0 0,1 0 0 0 0,-1 1-1 0 0,0-1 1 0 0,0 0-1 0 0,0 1 1 0 0,0-1-1 0 0,0 0 1 0 0,0 0 0 0 0,0 0-1 0 0,0 0 1 0 0,0 0-1 0 0,0 0 1 0 0,0 0-1 0 0,-1-1 1 0 0,1 1 21 0 0,0-1 0 0 0,1 0-1 0 0,-1 1 1 0 0,0-1 0 0 0,0 0-1 0 0,1 0 1 0 0,-1 1 0 0 0,0-1 0 0 0,1 0-1 0 0,-1 0 1 0 0,1 0 0 0 0,-1 0-1 0 0,1 0 1 0 0,-1 0 0 0 0,1 0 0 0 0,0 0-1 0 0,-1-2 1 0 0,0-5 141 0 0,0 1-1 0 0,1-1 1 0 0,-1 1 0 0 0,2-14-1 0 0,11-66 283 0 0,-6 49-411 0 0,-1-1 0 0 0,-2-49 0 0 0,-29-275 11 0 0,25 353-53 0 0,0 1 0 0 0,-1-1 0 0 0,0 1 0 0 0,-4-13 0 0 0,6 18 0 0 0,7 7 0 0 0,6 8 0 0 0,151 167-98 0 0,-76-86 60 0 0,-48-53 150 0 0,1-1 0 0 0,2-3 0 0 0,50 33 0 0 0,-81-60-8 0 0,0 0-1 0 0,1 0 1 0 0,0-1-1 0 0,0-1 0 0 0,1 0 1 0 0,0-1-1 0 0,0-1 1 0 0,0 0-1 0 0,0 0 1 0 0,1-2-1 0 0,0 0 0 0 0,-1 0 1 0 0,16-2-1 0 0,-27 0-88 0 0,0 0 0 0 0,0 0 0 0 0,0-1 0 0 0,0 1 0 0 0,0-1 0 0 0,0 0 0 0 0,0 0 0 0 0,0 0 0 0 0,0 0-1 0 0,-1-1 1 0 0,1 1 0 0 0,0-1 0 0 0,-1 1 0 0 0,1-1 0 0 0,-1 0 0 0 0,0 0 0 0 0,3-3 0 0 0,-3 2 27 0 0,0 0 0 0 0,1-1 1 0 0,-2 1-1 0 0,1-1 0 0 0,0 0 1 0 0,-1 1-1 0 0,1-1 0 0 0,-1 0 0 0 0,0 0 1 0 0,-1 0-1 0 0,2-6 0 0 0,-2-5 77 0 0,0 0 0 0 0,-1 0-1 0 0,0 0 1 0 0,-2 0 0 0 0,-5-24-1 0 0,4 24-107 0 0,-1-1-1 0 0,-1 0 1 0 0,0 1-1 0 0,-1 0 1 0 0,-1 1-1 0 0,0 0 1 0 0,-1 0-1 0 0,-1 0 0 0 0,0 1 1 0 0,0 1-1 0 0,-1-1 1 0 0,-23-18-1 0 0,22 21-10 0 0,-4-4 0 0 0,-1 0 0 0 0,-24-15 0 0 0,36 27 0 0 0,1-1 0 0 0,0 1 0 0 0,-1 0 0 0 0,1 0 0 0 0,-1 0 0 0 0,0 0 0 0 0,1 1 0 0 0,-1 0 0 0 0,0 0 0 0 0,0 0 0 0 0,0 1 0 0 0,0 0 0 0 0,0 0 0 0 0,0 0 0 0 0,0 0 0 0 0,-5 2 0 0 0,-1 2-6 0 0,1 1 0 0 0,-1 1 0 0 0,1-1 0 0 0,0 2 0 0 0,1-1 0 0 0,-13 13 0 0 0,18-17-5 0 0,-16 16-4 0 0,1 0 0 0 0,1 1 1 0 0,-16 21-1 0 0,-44 68-53 0 0,21-27 56 0 0,34-50-4 0 0,-30 54 0 0 0,45-70 12 0 0,1-1-1 0 0,1 1 1 0 0,1 0-1 0 0,0 1 0 0 0,0-1 1 0 0,-2 26-1 0 0,7-40 6 0 0,-1-1 0 0 0,1 1-1 0 0,0 0 1 0 0,0 0 0 0 0,0 0-1 0 0,0 0 1 0 0,0 0 0 0 0,0 0 0 0 0,0-1-1 0 0,0 1 1 0 0,0 0 0 0 0,1 0-1 0 0,-1 0 1 0 0,0 0 0 0 0,0 0-1 0 0,1-1 1 0 0,-1 1 0 0 0,1 0 0 0 0,-1 0-1 0 0,1-1 1 0 0,0 2 0 0 0,-1-2 0 0 0,1 0 1 0 0,-1 1-1 0 0,1-1 1 0 0,0 0 0 0 0,-1 0-1 0 0,1 0 1 0 0,-1 0-1 0 0,1 0 1 0 0,0 0 0 0 0,-1 0-1 0 0,1 0 1 0 0,0 0-1 0 0,-1 0 1 0 0,1 0 0 0 0,-1 0-1 0 0,1-1 1 0 0,0 1 0 0 0,-1 0-1 0 0,1 0 1 0 0,-1-1-1 0 0,2 0 1 0 0,2-1 9 0 0,1-1 0 0 0,-1 0 0 0 0,0-1 0 0 0,0 1 0 0 0,5-7 1 0 0,8-10-4 0 0,-1-1 0 0 0,-1-1 1 0 0,-1 0-1 0 0,-1-1 1 0 0,-1-1-1 0 0,-2 1 0 0 0,0-2 1 0 0,-1 0-1 0 0,-1 0 0 0 0,-2 0 1 0 0,0-1-1 0 0,-2 0 1 0 0,2-48-1 0 0,-6 68-30 0 0,0 1 1 0 0,-1-1-1 0 0,0 1 0 0 0,0 0 1 0 0,0-1-1 0 0,-1 1 0 0 0,-3-9 1 0 0,4 12 12 0 0,0 0 0 0 0,0-1 0 0 0,-1 1 1 0 0,1 0-1 0 0,-1-1 0 0 0,1 1 0 0 0,-1 0 1 0 0,0 0-1 0 0,0 0 0 0 0,0 1 0 0 0,0-1 1 0 0,0 0-1 0 0,0 1 0 0 0,-1-1 0 0 0,1 1 1 0 0,0 0-1 0 0,-5-2 0 0 0,5 3 6 0 0,1 0 1 0 0,0 0-1 0 0,0 0 0 0 0,-1 0 0 0 0,1 0 0 0 0,0 0 0 0 0,0 1 1 0 0,-1-1-1 0 0,1 0 0 0 0,0 1 0 0 0,0-1 0 0 0,0 1 0 0 0,0-1 1 0 0,0 1-1 0 0,-1 0 0 0 0,1-1 0 0 0,0 1 0 0 0,0 0 0 0 0,0 0 1 0 0,1 0-1 0 0,-1-1 0 0 0,0 1 0 0 0,0 0 0 0 0,0 0 0 0 0,1 0 0 0 0,-1 1 1 0 0,0-1-1 0 0,1 0 0 0 0,-1 0 0 0 0,1 0 0 0 0,0 0 0 0 0,-1 2 1 0 0,-1 3-15 0 0,0-1 1 0 0,0 1-1 0 0,1-1 1 0 0,0 1-1 0 0,0-1 0 0 0,0 8 1 0 0,2 14-14 0 0,1 0 1 0 0,1 1-1 0 0,10 37 0 0 0,30 79 104 0 0,4 19 16 0 0,-24-21-947 0 0,-18-90-162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04:53.227"/>
    </inkml:context>
    <inkml:brush xml:id="br0">
      <inkml:brushProperty name="width" value="0.1" units="cm"/>
      <inkml:brushProperty name="height" value="0.1" units="cm"/>
      <inkml:brushProperty name="color" value="#66CC00"/>
    </inkml:brush>
  </inkml:definitions>
  <inkml:trace contextRef="#ctx0" brushRef="#br0">1036 471 1375 0 0,'-13'-20'98'0'0,"-25"-38"54"0"0,37 57-49 0 0,1 0 0 0 0,-1 1 1 0 0,0-1-1 0 0,1 1 0 0 0,-1-1 0 0 0,0 1 1 0 0,1 0-1 0 0,-1-1 0 0 0,0 1 0 0 0,0 0 1 0 0,1-1-1 0 0,-1 1 0 0 0,0 0 0 0 0,0 0 1 0 0,1 0-1 0 0,-1-1 0 0 0,0 1 0 0 0,0 0 1 0 0,0 0-1 0 0,0 0 0 0 0,1 1 0 0 0,-1-1 0 0 0,0 0 1 0 0,0 0-1 0 0,1 0 0 0 0,-1 0 0 0 0,0 1 1 0 0,0-1-1 0 0,1 0 0 0 0,-1 1 0 0 0,0-1 1 0 0,0 1-1 0 0,1-1 0 0 0,-1 1 0 0 0,1-1 1 0 0,-1 1-1 0 0,0-1 0 0 0,1 1 0 0 0,-1 1 1 0 0,-23 25-486 0 0,22-24 560 0 0,-6 8-161 0 0,-1 1 0 0 0,0-2-1 0 0,-1 1 1 0 0,0-2 0 0 0,-1 1-1 0 0,0-1 1 0 0,-17 10 0 0 0,-25 12 661 0 0,-83 36 1 0 0,39-22-18 0 0,77-34-553 0 0,11-6-57 0 0,1-1 1 0 0,-1 0 0 0 0,0 0-1 0 0,-10 3 1 0 0,19-7-42 0 0,-1 0 1 0 0,1 0-1 0 0,-1-1 1 0 0,1 1 0 0 0,-1 0-1 0 0,1 0 1 0 0,-1 0-1 0 0,1 0 1 0 0,-1 0-1 0 0,1-1 1 0 0,0 1 0 0 0,-1 0-1 0 0,1 0 1 0 0,-1-1-1 0 0,1 1 1 0 0,0 0-1 0 0,-1-1 1 0 0,1 1 0 0 0,0 0-1 0 0,-1-1 1 0 0,1 1-1 0 0,0 0 1 0 0,-1-1-1 0 0,1 1 1 0 0,0-1 0 0 0,0 1-1 0 0,0 0 1 0 0,-1-1-1 0 0,1 1 1 0 0,0-1-1 0 0,0 1 1 0 0,0-1 0 0 0,0 1-1 0 0,0-1 1 0 0,0 1-1 0 0,0-1 1 0 0,0 1-1 0 0,0-2 1 0 0,0-22 451 0 0,0 19-344 0 0,0-34 248 0 0,1 14-297 0 0,-1 0-1 0 0,-1 1 1 0 0,-1-1-1 0 0,-8-34 1 0 0,-3 10 31 0 0,-34-83 0 0 0,-3 10 316 0 0,62 138-338 0 0,9 18-121 0 0,-6-10-13 0 0,33 44 0 0 0,-28-43 53 0 0,19 33 0 0 0,-31-43 63 0 0,1-2-1 0 0,1 1 1 0 0,0-2-1 0 0,0 1 1 0 0,1-1-1 0 0,1-1 1 0 0,0 0-1 0 0,0 0 1 0 0,1-1-1 0 0,1-1 1 0 0,-1 0-1 0 0,1-1 1 0 0,1-1-1 0 0,0 0 1 0 0,29 9-1 0 0,-43-16-35 0 0,0 1 1 0 0,0-1-1 0 0,-1 0 0 0 0,1 0 0 0 0,0 0 0 0 0,0 0 0 0 0,0 0 0 0 0,0 0 0 0 0,-1 0 0 0 0,1 0 0 0 0,0 0 0 0 0,0 0 1 0 0,0 0-1 0 0,-1-1 0 0 0,1 1 0 0 0,0 0 0 0 0,0-1 0 0 0,-1 1 0 0 0,1 0 0 0 0,0-1 0 0 0,-1 1 0 0 0,1-1 0 0 0,0 1 1 0 0,-1-1-1 0 0,2-1 0 0 0,-1 1 36 0 0,0-1 0 0 0,0 0 0 0 0,0 0 1 0 0,0 0-1 0 0,0 0 0 0 0,0 0 0 0 0,-1 0 0 0 0,1 0 1 0 0,-1 0-1 0 0,1-2 0 0 0,-1-6 111 0 0,1 1 0 0 0,-1 0 1 0 0,-2-15-1 0 0,-6-34 2 0 0,-20-80 0 0 0,19 99-160 0 0,2 0 0 0 0,2-1 0 0 0,1 1-1 0 0,2-53 1 0 0,3 65-13 0 0,-1 39-21 0 0,-2 1-1 0 0,0 0 0 0 0,0 0 1 0 0,-7 18-1 0 0,-20 50-86 0 0,-82 214 48 0 0,94-246 56 0 0,-23 48 4 0 0,33-84 0 0 0,0 0 0 0 0,0-1 0 0 0,-2-1 0 0 0,1 1 0 0 0,-14 12 0 0 0,21-23 3 0 0,1 0 0 0 0,-1 0 0 0 0,0-1 0 0 0,1 1 0 0 0,-1 0 0 0 0,0-1 0 0 0,0 1 0 0 0,0-1 0 0 0,1 1 0 0 0,-1-1 0 0 0,0 1 0 0 0,0-1 0 0 0,0 1 0 0 0,0-1 0 0 0,0 0 0 0 0,0 1 0 0 0,0-1 0 0 0,0 0-1 0 0,0 0 1 0 0,0 0 0 0 0,0 0 0 0 0,0 0 0 0 0,-1 0 0 0 0,1-1 6 0 0,0 1 1 0 0,0-1-1 0 0,0 1 0 0 0,0-1 0 0 0,1 0 0 0 0,-1 1 0 0 0,0-1 0 0 0,0 0 0 0 0,1 0 1 0 0,-1 1-1 0 0,0-1 0 0 0,1 0 0 0 0,-1 0 0 0 0,1 0 0 0 0,-1 0 0 0 0,1 0 0 0 0,-1-2 1 0 0,-2-6 69 0 0,1-1 1 0 0,0 1-1 0 0,-2-18 1 0 0,3 19-58 0 0,-10-101 139 0 0,-12-87-76 0 0,19 174-77 0 0,4 14-8 0 0,-1 0 1 0 0,0 0-1 0 0,-1 0 0 0 0,0 0 0 0 0,0 1 0 0 0,0-1 1 0 0,-1 1-1 0 0,-1-1 0 0 0,1 1 0 0 0,-6-8 0 0 0,9 15 0 0 0,-1-1 0 0 0,0 1 1 0 0,1 0-1 0 0,-1-1 0 0 0,0 1 0 0 0,0 0 0 0 0,1-1 0 0 0,-1 1 0 0 0,0 0 0 0 0,0 0 0 0 0,0 0 0 0 0,1 0 0 0 0,-1 0 0 0 0,0 0 0 0 0,0 0 1 0 0,0 0-1 0 0,1 0 0 0 0,-1 0 0 0 0,0 0 0 0 0,0 0 0 0 0,0 0 0 0 0,1 1 0 0 0,-1-1 0 0 0,0 0 0 0 0,0 1 0 0 0,1-1 0 0 0,-1 1 0 0 0,0-1 1 0 0,1 0-1 0 0,-1 1 0 0 0,0 0 0 0 0,1-1 0 0 0,-1 1 0 0 0,-24 21-13 0 0,17-12-5 0 0,0 1 0 0 0,-8 14 0 0 0,-7 11-35 0 0,-17 22 49 0 0,4 1 1 0 0,-31 66-1 0 0,58-107 0 0 0,2-5-6 0 0,0 0 0 0 0,1 1 0 0 0,0 0 0 0 0,1 0 0 0 0,-5 24 0 0 0,10-37 10 0 0,0 0 0 0 0,0 0 0 0 0,0 0 0 0 0,0 0 0 0 0,0 0 0 0 0,0 0 0 0 0,0 0 0 0 0,0 0 0 0 0,0 0 0 0 0,0 0 0 0 0,1 0 0 0 0,-1 0 0 0 0,0 0 0 0 0,1 0 0 0 0,-1 0 0 0 0,1 0 0 0 0,-1-1 0 0 0,1 1 0 0 0,-1 0 0 0 0,1 0 0 0 0,0 0 0 0 0,-1-1 0 0 0,1 1 0 0 0,0 0 0 0 0,0 0 0 0 0,-1-1 0 0 0,1 1 0 0 0,0-1 0 0 0,0 1 0 0 0,0-1 0 0 0,0 1 0 0 0,0-1 0 0 0,0 0 0 0 0,0 1 0 0 0,0-1 0 0 0,0 0 0 0 0,0 0 0 0 0,0 0 0 0 0,0 1 0 0 0,0-1 0 0 0,1-1 0 0 0,6 1 0 0 0,0 0 0 0 0,0-1 0 0 0,-1 0 0 0 0,12-3 0 0 0,-12 3 0 0 0,32-7-9 0 0,3 1 30 0 0,-1-2 0 0 0,0-2 0 0 0,50-21 0 0 0,-14 2 32 0 0,30-14 11 0 0,15-9-19 0 0,-78 37-9 0 0,53-30 1 0 0,-93 44-32 0 0,4-3-4 0 0,-1 1 0 0 0,1 0 0 0 0,-1 1 0 0 0,16-5 0 0 0,-15 8-1 0 0,-11 5 0 0 0,-14 9 0 0 0,13-11 0 0 0,-149 129-128 0 0,138-119 114 0 0,0 1-1 0 0,2 0 0 0 0,0 1 1 0 0,0 1-1 0 0,1 0 0 0 0,-11 21 1 0 0,10-11-50 0 0,0 1 0 0 0,2 0 1 0 0,-13 43-1 0 0,2 11-1416 0 0,13-40-3003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0:05.458"/>
    </inkml:context>
    <inkml:brush xml:id="br0">
      <inkml:brushProperty name="width" value="0.1" units="cm"/>
      <inkml:brushProperty name="height" value="0.1" units="cm"/>
      <inkml:brushProperty name="color" value="#66CC00"/>
    </inkml:brush>
  </inkml:definitions>
  <inkml:trace contextRef="#ctx0" brushRef="#br0">0 91 455 0 0,'2'-1'134'0'0,"-1"-1"-1"0"0,0 1 0 0 0,1 0 0 0 0,-1 0 0 0 0,0 0 0 0 0,1 1 0 0 0,-1-1 1 0 0,1 0-1 0 0,-1 1 0 0 0,1-1 0 0 0,0 1 0 0 0,-1-1 0 0 0,1 1 0 0 0,0 0 0 0 0,-1-1 1 0 0,1 1-1 0 0,0 0 0 0 0,2 0 0 0 0,9-1 216 0 0,-10 0-289 0 0,0 1 1 0 0,0 0-1 0 0,0 0 0 0 0,0 1 0 0 0,1-1 0 0 0,-1 1 1 0 0,0-1-1 0 0,-1 1 0 0 0,1 0 0 0 0,5 2 1 0 0,31 16 361 0 0,-26-12-231 0 0,-6-3-164 0 0,1 0 0 0 0,0-1 0 0 0,0 1 0 0 0,1-2 0 0 0,-1 1 0 0 0,1-1 0 0 0,-1 0 0 0 0,1-1-1 0 0,10 1 1 0 0,-9-2 133 0 0,0 1 0 0 0,-1 0 0 0 0,20 5 0 0 0,4 7 104 0 0,-26-10-247 0 0,1 1 0 0 0,-1-2 0 0 0,1 1 0 0 0,0-1 0 0 0,0 0 0 0 0,0-1 0 0 0,14 2 0 0 0,141-12 1188 0 0,-92 3-846 0 0,-29 4-221 0 0,78-16 0 0 0,91-28 429 0 0,-29 20-243 0 0,-144 22-295 0 0,28 0 50 0 0,6 0-30 0 0,94-13 78 0 0,7-1 178 0 0,132-2 97 0 0,-198 16-350 0 0,208 17 22 0 0,-241-7-74 0 0,125 12 0 0 0,55 10 0 0 0,-165-21 32 0 0,158-7 0 0 0,-177-4 123 0 0,109 9 0 0 0,-141-2-143 0 0,0-2 1 0 0,1-1-1 0 0,-1-3 0 0 0,0-1 1 0 0,61-14-1 0 0,-65 12 8 0 0,1 1-1 0 0,37 0 0 0 0,21-3-5 0 0,124-8 98 0 0,-144 13-96 0 0,271 3 29 0 0,-145 4-26 0 0,73 3-19 0 0,-170 2 0 0 0,99 23 0 0 0,-104-15 0 0 0,-56-9 0 0 0,-19-4 0 0 0,1 0 0 0 0,0-1 0 0 0,36 0 0 0 0,-20-3 0 0 0,-1 2 0 0 0,45 7 0 0 0,21 3 0 0 0,-9-9 32 0 0,161-16 0 0 0,-58-9-32 0 0,181 5 0 0 0,-304 17-1 0 0,205-7 13 0 0,-248 5 17 0 0,51 4-1 0 0,14 0-32 0 0,-67-2 3 0 0,0 1 0 0 0,56 10 0 0 0,-10 0 58 0 0,63-7-44 0 0,-44-3-16 0 0,156 15 3 0 0,-107 0 0 0 0,-107-11 0 0 0,8 1 5 0 0,59 8 83 0 0,194 2 1 0 0,-31-11 177 0 0,-160 4-120 0 0,0-6 0 0 0,133-12 0 0 0,-171 3-108 0 0,99 5 1 0 0,67 21 22 0 0,-168-16-61 0 0,1-3 0 0 0,73-7 0 0 0,-69 2 0 0 0,-25 3 37 0 0,70 10-1 0 0,-24-1 9 0 0,25-8-9 0 0,188-22 0 0 0,-247 16-34 0 0,88-3 62 0 0,-134 9-63 0 0,-10-1-2 0 0,0 1 1 0 0,1-1-1 0 0,-1 1 0 0 0,1 0 1 0 0,-1 1-1 0 0,0-1 0 0 0,1 0 0 0 0,-1 1 1 0 0,0 0-1 0 0,1 0 0 0 0,-1 0 1 0 0,0 0-1 0 0,0 0 0 0 0,0 1 1 0 0,0-1-1 0 0,0 1 0 0 0,0 0 0 0 0,0 0 1 0 0,3 3-1 0 0,1 4-66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0:09.489"/>
    </inkml:context>
    <inkml:brush xml:id="br0">
      <inkml:brushProperty name="width" value="0.1" units="cm"/>
      <inkml:brushProperty name="height" value="0.1" units="cm"/>
      <inkml:brushProperty name="color" value="#66CC00"/>
    </inkml:brush>
  </inkml:definitions>
  <inkml:trace contextRef="#ctx0" brushRef="#br0">0 17 1783 0 0,'24'-5'154'0'0,"-10"1"71"0"0,3 1 47 0 0,0 1 0 0 0,0 0-1 0 0,0 1 1 0 0,18 2 0 0 0,69 9 173 0 0,-68-6-202 0 0,21 4 155 0 0,-19-2-224 0 0,1-2-1 0 0,49-1 0 0 0,66-1-15 0 0,335-6 972 0 0,-367 6-992 0 0,122 11-12 0 0,-56 0 266 0 0,-113-6-184 0 0,1-3 0 0 0,143-12 0 0 0,-131-3-201 0 0,39-4 104 0 0,-29 14 30 0 0,118 13 0 0 0,-174-10-127 0 0,0-2-1 0 0,0-1 0 0 0,61-11 0 0 0,-23 2-2 0 0,34 3 25 0 0,118 9 0 0 0,62-3 20 0 0,-199-5-13 0 0,0 4 0 0 0,111 11-1 0 0,-60 9 20 0 0,176-3 0 0 0,-212-20-47 0 0,87 0-18 0 0,12 18 14 0 0,-110 2-18 0 0,-68-11-5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0:10.912"/>
    </inkml:context>
    <inkml:brush xml:id="br0">
      <inkml:brushProperty name="width" value="0.1" units="cm"/>
      <inkml:brushProperty name="height" value="0.1" units="cm"/>
      <inkml:brushProperty name="color" value="#66CC00"/>
    </inkml:brush>
  </inkml:definitions>
  <inkml:trace contextRef="#ctx0" brushRef="#br0">61 11 919 0 0,'-2'-2'120'0'0,"0"1"0"0"0,-1 0 0 0 0,1-1 0 0 0,-1 1 0 0 0,1 0-1 0 0,-1 1 1 0 0,0-1 0 0 0,1 0 0 0 0,-1 1 0 0 0,0-1-1 0 0,1 1 1 0 0,-4 0 0 0 0,5 0-85 0 0,0 0 0 0 0,0 0 0 0 0,-1 1 0 0 0,1-1 0 0 0,0 0 0 0 0,0 0 0 0 0,0 1 0 0 0,0-1 1 0 0,0 1-1 0 0,0-1 0 0 0,0 1 0 0 0,0 0 0 0 0,0-1 0 0 0,1 1 0 0 0,-1 0 0 0 0,0-1 0 0 0,0 1 0 0 0,0 0 0 0 0,1 0 0 0 0,-1 0 0 0 0,0 0 0 0 0,1 0 0 0 0,-1 0 0 0 0,1 0 0 0 0,-1 0 0 0 0,1 0 0 0 0,-1 0 0 0 0,1 0 1 0 0,0 0-1 0 0,0 0 0 0 0,-1 0 0 0 0,1 0 0 0 0,0 2 0 0 0,0 0-29 0 0,1 1 1 0 0,-1-1 0 0 0,1 0-1 0 0,-1 0 1 0 0,1 1-1 0 0,0-1 1 0 0,0 0 0 0 0,1 0-1 0 0,-1 0 1 0 0,0 0-1 0 0,1 0 1 0 0,0 0 0 0 0,0-1-1 0 0,0 1 1 0 0,0 0-1 0 0,0-1 1 0 0,0 1 0 0 0,5 2-1 0 0,-2 0 8 0 0,1 0-1 0 0,0-1 1 0 0,0 0 0 0 0,0 0-1 0 0,0 0 1 0 0,1-1 0 0 0,10 4-1 0 0,-6-4 57 0 0,-1-1 0 0 0,1 0-1 0 0,0-1 1 0 0,-1 0-1 0 0,1-1 1 0 0,0 0-1 0 0,10-2 1 0 0,4-1 247 0 0,45-13 0 0 0,-49 12-181 0 0,-1 1 1 0 0,1 1-1 0 0,41 1 0 0 0,-17 0-64 0 0,173 10 78 0 0,-40 0-156 0 0,-144-11 16 0 0,0-1-1 0 0,48-12 0 0 0,4 0 42 0 0,-41 10 9 0 0,1 3-1 0 0,0 1 1 0 0,-1 2 0 0 0,1 3-1 0 0,-1 1 1 0 0,70 17-1 0 0,-13-1-59 0 0,-71-16 0 0 0,3-1 139 0 0,-1-2 0 0 0,0-2 0 0 0,0 0 0 0 0,37-7-1 0 0,5 1 64 0 0,-23 2-2 0 0,-20 2 64 0 0,51 1 0 0 0,-77 2-297 0 0,0 0-1 0 0,0 0 1 0 0,0 0-1 0 0,-1 1 1 0 0,1 0-1 0 0,0 1 0 0 0,-1-1 1 0 0,0 1-1 0 0,0 0 1 0 0,0 0-1 0 0,5 4 1 0 0,1 2-2661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0:13.113"/>
    </inkml:context>
    <inkml:brush xml:id="br0">
      <inkml:brushProperty name="width" value="0.1" units="cm"/>
      <inkml:brushProperty name="height" value="0.1" units="cm"/>
      <inkml:brushProperty name="color" value="#66CC00"/>
    </inkml:brush>
  </inkml:definitions>
  <inkml:trace contextRef="#ctx0" brushRef="#br0">0 190 919 0 0,'94'-14'1304'0'0,"22"-1"394"0"0,-18 11-1136 0 0,134-11 16 0 0,87-10 200 0 0,-169 27-403 0 0,206 4 149 0 0,-269-6-485 0 0,0 4 0 0 0,118 19 0 0 0,-7-1 25 0 0,-66-18-65 0 0,-51-4 16 0 0,370 25 889 0 0,-176-25-803 0 0,-116-4-64 0 0,114 15 35 0 0,-28-27-72 0 0,-1 1 0 0 0,-52 21 0 0 0,75-1 0 0 0,-183-9 0 0 0,385-5 0 0 0,-175 3 0 0 0,-34-1 0 0 0,-173 8 22 0 0,0-3-1 0 0,169-27 0 0 0,-69 0-21 0 0,77 13 64 0 0,-118 11 0 0 0,-99 3-64 0 0,-1-1 0 0 0,61-13 0 0 0,21-1 0 0 0,331-17 0 0 0,-394 30 4 0 0,193-4 46 0 0,56 11-40 0 0,-217-3-10 0 0,460 23 64 0 0,-261-4-64 0 0,144 39 64 0 0,-204-18-64 0 0,-208-36 0 0 0,0-2 0 0 0,34-1 0 0 0,24 1 0 0 0,365 47 0 0 0,-371-43 39 0 0,120-7-1 0 0,27 2-43 0 0,-168 2 5 0 0,50 5 0 0 0,-76-4 3 0 0,27 4 28 0 0,108 2-1 0 0,184-26 168 0 0,-163 24-89 0 0,-138-3-69 0 0,1-2-1 0 0,0-3 0 0 0,55-6 0 0 0,-4-9-23 0 0,-20 1 21 0 0,1 4 1 0 0,117 1-1 0 0,-97 9-37 0 0,185-24 0 0 0,-255 20-6 0 0,181-15 76 0 0,-206 19-703 0 0,-1 1 0 0 0,1 0 0 0 0,13 3 0 0 0,0 2-2235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1:42.809"/>
    </inkml:context>
    <inkml:brush xml:id="br0">
      <inkml:brushProperty name="width" value="0.1" units="cm"/>
      <inkml:brushProperty name="height" value="0.1" units="cm"/>
      <inkml:brushProperty name="color" value="#66CC00"/>
    </inkml:brush>
  </inkml:definitions>
  <inkml:trace contextRef="#ctx0" brushRef="#br0">470 125 919 0 0,'-37'-12'2370'0'0,"32"11"-2108"0"0,0 0 1 0 0,0-1 0 0 0,1 1-1 0 0,-1-1 1 0 0,0 0 0 0 0,1 0-1 0 0,-1 0 1 0 0,1-1 0 0 0,-1 0-1 0 0,1 0 1 0 0,0 0 0 0 0,-6-6-1 0 0,8 6-53 0 0,0 0 0 0 0,0 0 0 0 0,0 0 0 0 0,0 0 0 0 0,1 0 0 0 0,-1 0 0 0 0,1 0 0 0 0,0-1 0 0 0,0 1 0 0 0,0 0 0 0 0,1-1 0 0 0,-1 1 0 0 0,1-1 0 0 0,-1-5 0 0 0,2 9-155 0 0,0 0 1 0 0,-1-1-1 0 0,1 1 0 0 0,0 0 1 0 0,-1-1-1 0 0,1 1 0 0 0,0 0 1 0 0,-1 0-1 0 0,1 0 0 0 0,0 0 1 0 0,-1 0-1 0 0,1 0 1 0 0,0 0-1 0 0,0 0 0 0 0,-1 0 1 0 0,1 0-1 0 0,0 0 0 0 0,-1 0 1 0 0,1 0-1 0 0,0 1 0 0 0,0-1 1 0 0,15 1-4 0 0,18-12 368 0 0,-29 8-332 0 0,-1 1 1 0 0,1 0 0 0 0,0 1 0 0 0,1-1 0 0 0,-1 1-1 0 0,0 0 1 0 0,0 0 0 0 0,1 1 0 0 0,-1-1-1 0 0,0 1 1 0 0,0 0 0 0 0,1 1 0 0 0,7 1 0 0 0,9 5-33 0 0,-1 0 0 0 0,1 2 0 0 0,-2 1 0 0 0,0 0 0 0 0,33 23 0 0 0,-44-25-41 0 0,1 1-1 0 0,-2 0 0 0 0,1 0 0 0 0,-1 1 1 0 0,-1 0-1 0 0,0 1 0 0 0,0-1 0 0 0,6 15 1 0 0,-2-4-6 0 0,-1-2 21 0 0,-1-1 0 0 0,-2 1-1 0 0,10 34 1 0 0,9 61 110 0 0,-7 51 132 0 0,-9-63 96 0 0,9 92 40 0 0,-14-100-302 0 0,-11 156 0 0 0,3-197-99 0 0,-26 359 237 0 0,35 27 35 0 0,13-271-218 0 0,-7-83-60 0 0,6 51-2 0 0,12 114 68 0 0,-18-120-66 0 0,6 81 0 0 0,-12 58 63 0 0,-2-47-8 0 0,-8-29-17 0 0,0-21-2 0 0,8 54-13 0 0,3 384 82 0 0,-5-384-63 0 0,-2 182 98 0 0,6-138 132 0 0,1-36-78 0 0,17 198-164 0 0,-2 40 4 0 0,-17-267-8 0 0,-1-133-7 0 0,-8 124 0 0 0,1-164-16 0 0,-27 320 122 0 0,24-225-90 0 0,-3 117 58 0 0,7-136-93 0 0,0 41 0 0 0,-3 157 26 0 0,-2-62 12 0 0,15-78-6 0 0,-1 1 0 0 0,4 42 12 0 0,-2-85-24 0 0,15 65-20 0 0,-9-89 0 0 0,-4-1 0 0 0,18 103 0 0 0,-16-132 0 0 0,3 90 0 0 0,-14-146 0 0 0,1 138 34 0 0,-4-96-19 0 0,12 94 0 0 0,-1-61 11 0 0,-3 0-1 0 0,-3 0 1 0 0,-5 0 0 0 0,-16 121-1 0 0,13-180-3 0 0,-1 1-1 0 0,-12 41 0 0 0,10-54 28 0 0,-1-1-1 0 0,0-1 1 0 0,-1 1-1 0 0,-1-1 1 0 0,-1-1-1 0 0,0 0 1 0 0,-1 0-1 0 0,0-1 1 0 0,-1-1 0 0 0,-20 16-1 0 0,-17 11 248 0 0,-90 53 1 0 0,137-92-296 0 0,-87 53 323 0 0,-72 47 442 0 0,129-77-594 0 0,-163 114 510 0 0,130-96-995 0 0,-74 35 0 0 0,114-65-814 0 0,0-4-3424 0 0,1-2-1433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1:53.089"/>
    </inkml:context>
    <inkml:brush xml:id="br0">
      <inkml:brushProperty name="width" value="0.1" units="cm"/>
      <inkml:brushProperty name="height" value="0.1" units="cm"/>
      <inkml:brushProperty name="color" value="#66CC00"/>
    </inkml:brush>
  </inkml:definitions>
  <inkml:trace contextRef="#ctx0" brushRef="#br0">540 1 455 0 0,'-4'0'209'0'0,"0"1"-1"0"0,0 0 1 0 0,0 0-1 0 0,0 0 1 0 0,0 1-1 0 0,0 0 0 0 0,0-1 1 0 0,0 1-1 0 0,1 1 1 0 0,-1-1-1 0 0,0 0 1 0 0,1 1-1 0 0,0 0 0 0 0,0 0 1 0 0,-4 5-1 0 0,0-1 17 0 0,0 1 0 0 0,1 0 1 0 0,0 1-1 0 0,0-1 0 0 0,-6 15 0 0 0,5-3-101 0 0,0 0-1 0 0,2 1 1 0 0,0-1 0 0 0,1 1 0 0 0,1 0 0 0 0,0 41-1 0 0,5-44 27 0 0,-1 0 0 0 0,2-1 0 0 0,6 23 0 0 0,-4-17 81 0 0,3 25 0 0 0,-1 13 120 0 0,7 125 218 0 0,-15-125-477 0 0,3 96 28 0 0,0-122-52 0 0,2-1 0 0 0,13 53 0 0 0,6 6 182 0 0,19 151 0 0 0,-33-169 221 0 0,36 133 0 0 0,-17-85-401 0 0,7 26 122 0 0,24 53 10 0 0,-44-142-143 0 0,-3 0 1 0 0,-3 1-1 0 0,2 66 0 0 0,15 101 408 0 0,-17-175-428 0 0,-2 0 0 0 0,-3 1 0 0 0,-3 66 0 0 0,-25 160 317 0 0,13-17 204 0 0,4-47-486 0 0,1 51-4 0 0,12-122-52 0 0,0 131 28 0 0,-6-88-15 0 0,0-9 13 0 0,-3 0 74 0 0,-13 223 276 0 0,9-312-239 0 0,8 135-1 0 0,-2-25-81 0 0,-2-32-18 0 0,9-47-34 0 0,2 60 33 0 0,-8-150-45 0 0,-8 328 227 0 0,1 28-161 0 0,28-154 48 0 0,-7-99-65 0 0,5 325 4 0 0,-16-326-60 0 0,-5 98 62 0 0,0-162-64 0 0,-3 102 14 0 0,1 219 36 0 0,20-142-28 0 0,3 138 20 0 0,-44 439 22 0 0,23-712-46 0 0,5 1 0 0 0,21 142 0 0 0,10 119-7 0 0,-13-103-12 0 0,29 53 28 0 0,-3-34 10 0 0,4 97 27 0 0,-31-254-32 0 0,69 232 0 0 0,-74-307-18 0 0,-3 1-1 0 0,6 86 1 0 0,-7 125 54 0 0,-6-95-49 0 0,4 108-19 0 0,-22-1 0 0 0,-6-15 68 0 0,-4 29-61 0 0,-12-74 46 0 0,17-114-53 0 0,-11 42 0 0 0,-6 40 0 0 0,32-167 17 0 0,-1 0-1 0 0,-1-1 0 0 0,0 1 1 0 0,-2-1-1 0 0,-1-1 0 0 0,-1 1 0 0 0,-1-1 1 0 0,-1-1-1 0 0,-1 0 0 0 0,0 0 1 0 0,-2-2-1 0 0,-28 34 0 0 0,26-36 160 0 0,0 0 0 0 0,-1-2-1 0 0,0 0 1 0 0,-2 0-1 0 0,1-2 1 0 0,-35 19 0 0 0,-132 44 2570 0 0,50-22-3135 0 0,95-37 108 0 0,-101 46 182 0 0,109-46 48 0 0,0 1 0 0 0,-36 27 0 0 0,56-35-434 0 0,-1 0 0 0 0,2 1 0 0 0,-1 0 0 0 0,-18 25 1 0 0,10-5-814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2:33.423"/>
    </inkml:context>
    <inkml:brush xml:id="br0">
      <inkml:brushProperty name="width" value="0.1" units="cm"/>
      <inkml:brushProperty name="height" value="0.1" units="cm"/>
      <inkml:brushProperty name="color" value="#66CC00"/>
    </inkml:brush>
  </inkml:definitions>
  <inkml:trace contextRef="#ctx0" brushRef="#br0">71 62 2271 0 0,'-4'0'263'0'0,"0"0"1"0"0,1-1-1 0 0,-1 1 0 0 0,0-1 0 0 0,0 0 0 0 0,0 0 0 0 0,1-1 0 0 0,-1 1 0 0 0,0-1 0 0 0,1 0 0 0 0,0 0 0 0 0,-1 0 0 0 0,1 0 0 0 0,0 0 0 0 0,0-1 0 0 0,0 1 0 0 0,-5-7 0 0 0,8 9-212 0 0,0 0 0 0 0,0 0 1 0 0,-1 0-1 0 0,1 0 0 0 0,0 0 0 0 0,0-1 0 0 0,0 1 1 0 0,0 0-1 0 0,0 0 0 0 0,0 0 0 0 0,0 0 0 0 0,-1 0 1 0 0,1-1-1 0 0,0 1 0 0 0,0 0 0 0 0,0 0 0 0 0,0 0 0 0 0,0 0 1 0 0,0 0-1 0 0,0-1 0 0 0,0 1 0 0 0,0 0 0 0 0,0 0 1 0 0,0 0-1 0 0,0 0 0 0 0,0-1 0 0 0,0 1 0 0 0,0 0 1 0 0,0 0-1 0 0,0 0 0 0 0,0 0 0 0 0,0-1 0 0 0,0 1 1 0 0,0 0-1 0 0,0 0 0 0 0,0 0 0 0 0,1 0 0 0 0,-1-1 0 0 0,7-1 1217 0 0,11 2 71 0 0,-14 2-1117 0 0,1 0 0 0 0,0 0 0 0 0,-1-1 0 0 0,1 0 0 0 0,0 0 0 0 0,0 0 0 0 0,0-1 0 0 0,0 0 1 0 0,6 0-1 0 0,49-7 747 0 0,-14 1-498 0 0,-16 5-164 0 0,42 5 0 0 0,-41-1-90 0 0,37-2 1 0 0,-32-5-16 0 0,-26 3-112 0 0,1 0 1 0 0,0 0-1 0 0,0 1 0 0 0,0 0 1 0 0,16 3-1 0 0,-1 1 115 0 0,15 5 54 0 0,-30-7-196 0 0,0 1 0 0 0,1-2 0 0 0,-1 0 0 0 0,0 0 1 0 0,17-1-1 0 0,25 2 76 0 0,34 3 157 0 0,-40 2-202 0 0,0-2 0 0 0,0-3 0 0 0,52-3 0 0 0,-84 1-56 0 0,29 2 0 0 0,-16 1-29 0 0,-7-2 30 0 0,-1 2 0 0 0,28 6 0 0 0,-30-6-15 0 0,0 0-1 0 0,1-2 1 0 0,-1 0-1 0 0,25-2 1 0 0,-17 0 13 0 0,28 3 0 0 0,89 4-37 0 0,-86-9 53 0 0,-1-2-1 0 0,64-15 1 0 0,-89 15-29 0 0,19-2 8 0 0,59 1 0 0 0,-49 3-22 0 0,-28 2-10 0 0,-1 1 0 0 0,35 5 0 0 0,-50-4 0 0 0,-1-1 0 0 0,28-3 0 0 0,-25 2 0 0 0,30 0 0 0 0,-27 2 0 0 0,0-2 0 0 0,28-4 0 0 0,-3 1 0 0 0,56-1 0 0 0,-86 5 8 0 0,-6 1 6 0 0,0-1 0 0 0,0-1 0 0 0,20-3 0 0 0,2-3-14 0 0,0 2 0 0 0,1 1 0 0 0,42 0 0 0 0,26-2 0 0 0,-58 6 0 0 0,0 2 0 0 0,67 11 0 0 0,-47-5 0 0 0,-44-7 0 0 0,-1 2 0 0 0,30 7 0 0 0,-31-7 0 0 0,0 0 0 0 0,0 0 0 0 0,27-1 0 0 0,-2 0 0 0 0,179 22 0 0 0,-180-21 12 0 0,-9 0 14 0 0,44-1 0 0 0,7-7-26 0 0,84-16 0 0 0,-87 13 0 0 0,-74 7-7 0 0,0 0 0 0 0,0 1 0 0 0,-1 0 0 0 0,1 0 0 0 0,0 0 0 0 0,0 1 0 0 0,5 0 0 0 0,-10 0 4 0 0,1-1 0 0 0,-1 0 0 0 0,0 1 0 0 0,1-1 0 0 0,-1 1 0 0 0,0 0 0 0 0,0-1 0 0 0,1 1 0 0 0,-1 0 0 0 0,0 0 0 0 0,0 0 0 0 0,0 0 0 0 0,0 0 0 0 0,0 0 0 0 0,0 0 0 0 0,0 0 0 0 0,0 0 0 0 0,-1 0 0 0 0,1 0 0 0 0,0 0 0 0 0,-1 1 0 0 0,1-1 0 0 0,-1 0 0 0 0,1 1 0 0 0,-1-1 0 0 0,0 0 0 0 0,1 1 0 0 0,-1-1 0 0 0,0 1 0 0 0,0-1 0 0 0,0 0 0 0 0,0 1 0 0 0,0 2 0 0 0,-4 23-1556 0 0,-1-10-92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15.362"/>
    </inkml:context>
    <inkml:brush xml:id="br0">
      <inkml:brushProperty name="width" value="0.1" units="cm"/>
      <inkml:brushProperty name="height" value="0.1" units="cm"/>
      <inkml:brushProperty name="color" value="#E71224"/>
    </inkml:brush>
  </inkml:definitions>
  <inkml:trace contextRef="#ctx0" brushRef="#br0">1835 133 455 0 0,'24'-47'4215'0'0,"-24"46"-4182"0"0,0 1 0 0 0,0 0 0 0 0,0-1 0 0 0,0 1 1 0 0,0 0-1 0 0,0 0 0 0 0,0-1 0 0 0,0 1 0 0 0,0 0 0 0 0,0-1 0 0 0,0 1 0 0 0,0 0 0 0 0,0 0 0 0 0,0-1 1 0 0,0 1-1 0 0,0 0 0 0 0,0-1 0 0 0,0 1 0 0 0,0 0 0 0 0,0 0 0 0 0,-1-1 0 0 0,1 1 0 0 0,0 0 0 0 0,0 0 1 0 0,0 0-1 0 0,0-1 0 0 0,-1 1 0 0 0,1 0 0 0 0,0 0 0 0 0,0 0 0 0 0,-1-1 0 0 0,1 1 0 0 0,0 0 0 0 0,0 0 1 0 0,-1 0-1 0 0,1 0 0 0 0,0 0 0 0 0,0-1 0 0 0,-1 1 0 0 0,1 0 0 0 0,0 0 0 0 0,0 0 0 0 0,-1 0 0 0 0,1 0 1 0 0,0 0-1 0 0,-1 0 0 0 0,1 0 0 0 0,0 0 0 0 0,0 0 0 0 0,-1 0 0 0 0,1 0 0 0 0,0 1 0 0 0,-1-1 0 0 0,1 0 0 0 0,0 0 1 0 0,-1 0-1 0 0,-22 6-164 0 0,15-4 318 0 0,-170 19 1523 0 0,0-1-1007 0 0,63-5-281 0 0,77-11-311 0 0,-307 39 657 0 0,146-18-416 0 0,-94 33-223 0 0,17-3-39 0 0,207-49 14 0 0,52-5-79 0 0,0 0 0 0 0,0 1 1 0 0,0 0-1 0 0,1 2 1 0 0,-22 6-1 0 0,38-10-23 0 0,-1 0 0 0 0,1 0 0 0 0,0 0-1 0 0,0 0 1 0 0,0 0 0 0 0,0 0 0 0 0,0 0 0 0 0,0 0 0 0 0,0 0-1 0 0,-1 0 1 0 0,1 0 0 0 0,0 0 0 0 0,0 0 0 0 0,0 0 0 0 0,0 0 0 0 0,0 0-1 0 0,0 0 1 0 0,-1 0 0 0 0,1 0 0 0 0,0 0 0 0 0,0 0 0 0 0,0 1-1 0 0,0-1 1 0 0,0 0 0 0 0,0 0 0 0 0,0 0 0 0 0,0 0 0 0 0,0 0-1 0 0,-1 0 1 0 0,1 0 0 0 0,0 0 0 0 0,0 0 0 0 0,0 0 0 0 0,0 1 0 0 0,0-1-1 0 0,0 0 1 0 0,0 0 0 0 0,0 0 0 0 0,0 0 0 0 0,0 0 0 0 0,0 0-1 0 0,0 0 1 0 0,0 1 0 0 0,0-1 0 0 0,0 0 0 0 0,0 0 0 0 0,0 0 0 0 0,0 0-1 0 0,0 0 1 0 0,0 0 0 0 0,0 0 0 0 0,0 1 0 0 0,0-1 0 0 0,0 0-1 0 0,0 0 1 0 0,0 0 0 0 0,0 0 0 0 0,0 0 0 0 0,10 3 78 0 0,15-3 24 0 0,90-8 96 0 0,117-24 0 0 0,-106 10 88 0 0,225-10 0 0 0,-194 20-43 0 0,-5-1-90 0 0,-9 2-2 0 0,22-1-50 0 0,-105 10-6 0 0,113 0 65 0 0,-12 12 187 0 0,-158-10-267 0 0,-6 1 3 0 0,-9-1 98 0 0,-15-4-23 0 0,1 1 1 0 0,-1 1-1 0 0,-51 3 0 0 0,74-1-151 0 0,-26-1 15 0 0,-1-1-1 0 0,-57-11 1 0 0,2-1 33 0 0,-252-10-4 0 0,217 17-42 0 0,46 2-11 0 0,-122-3 0 0 0,11 7 0 0 0,54-1 0 0 0,90 2 0 0 0,11-1 0 0 0,-1 1 0 0 0,1 2 0 0 0,-59 10 0 0 0,84-10 0 0 0,1-1 0 0 0,-1 1 0 0 0,1 0 0 0 0,0 1 0 0 0,-1 0 0 0 0,-6 4 0 0 0,12-7 0 0 0,0 1 0 0 0,0-1 0 0 0,-1 0 0 0 0,1 0 0 0 0,0 1 0 0 0,0-1 0 0 0,0 0 0 0 0,-1 0 0 0 0,1 1 0 0 0,0-1 0 0 0,0 0 0 0 0,0 1 0 0 0,0-1 0 0 0,0 0 0 0 0,0 1 0 0 0,0-1 0 0 0,0 0 0 0 0,0 1 0 0 0,0-1 0 0 0,0 0 0 0 0,0 1 0 0 0,0-1 0 0 0,0 0 0 0 0,0 0 0 0 0,0 1 0 0 0,0-1 0 0 0,0 0 0 0 0,0 1 0 0 0,0-1 0 0 0,1 0 0 0 0,-1 1 0 0 0,0-1 0 0 0,0 0 0 0 0,0 0 0 0 0,0 1 0 0 0,1-1 0 0 0,-1 0 0 0 0,0 0 0 0 0,0 1 0 0 0,1-1 0 0 0,-1 0 0 0 0,0 0 0 0 0,0 0 0 0 0,1 0 0 0 0,-1 1 0 0 0,0-1 0 0 0,1 0 0 0 0,-1 0 0 0 0,0 0 0 0 0,1 0 0 0 0,16 8 0 0 0,17 2 4 0 0,1-1-1 0 0,1-2 0 0 0,47 4 0 0 0,110-4 25 0 0,-49-3-7 0 0,-5-1 197 0 0,1-6 0 0 0,268-41 0 0 0,174-79 402 0 0,-512 103-567 0 0,91-24 70 0 0,-153 41-147 0 0,1 1 0 0 0,-1 0-1 0 0,1 1 1 0 0,-1 0 0 0 0,1 0-1 0 0,-1 1 1 0 0,1 0 0 0 0,14 2 0 0 0,-22-1-205 0 0,0-1 0 0 0,1 1 0 0 0,-1-1 0 0 0,0 0 1 0 0,0 1-1 0 0,0 0 0 0 0,0-1 0 0 0,0 1 0 0 0,0 0 1 0 0,0-1-1 0 0,0 1 0 0 0,-1 0 0 0 0,1 0 0 0 0,0 0 1 0 0,0 0-1 0 0,-1 0 0 0 0,1 0 0 0 0,0 0 0 0 0,0 2 1 0 0,3 9-4754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2:56.147"/>
    </inkml:context>
    <inkml:brush xml:id="br0">
      <inkml:brushProperty name="width" value="0.1" units="cm"/>
      <inkml:brushProperty name="height" value="0.1" units="cm"/>
      <inkml:brushProperty name="color" value="#66CC00"/>
    </inkml:brush>
  </inkml:definitions>
  <inkml:trace contextRef="#ctx0" brushRef="#br0">37 90 2879 0 0,'-19'-9'658'0'0,"17"9"-520"0"0,1-1 0 0 0,0 0 0 0 0,0 0 0 0 0,-1 1 0 0 0,1-1 0 0 0,-1 1 0 0 0,1-1 0 0 0,0 1 0 0 0,-1-1 0 0 0,-2 1 0 0 0,6-1 110 0 0,0 1 0 0 0,0 0 0 0 0,1 0 0 0 0,-1 0 0 0 0,0 1 0 0 0,0-1 1 0 0,0 0-1 0 0,0 1 0 0 0,0-1 0 0 0,0 1 0 0 0,0 0 0 0 0,0 0 0 0 0,3 1 0 0 0,-2 0-170 0 0,0-1 1 0 0,0 0-1 0 0,0 0 0 0 0,0 0 1 0 0,0 0-1 0 0,0-1 1 0 0,6 2-1 0 0,2-3 289 0 0,0 0-1 0 0,15-3 1 0 0,-10 1 177 0 0,-12 3-491 0 0,0 0 0 0 0,0 0 0 0 0,-1 1 0 0 0,1 0 0 0 0,0 0 0 0 0,-1 0 0 0 0,1 0 0 0 0,0 0 0 0 0,-1 1 0 0 0,7 3 0 0 0,14 5 71 0 0,-3-5 133 0 0,0-2-1 0 0,1 0 1 0 0,-1-2-1 0 0,0 0 1 0 0,40-5 0 0 0,-38 2-96 0 0,1 1 0 0 0,0 1 1 0 0,-1 1-1 0 0,39 7 1 0 0,-15 4-18 0 0,41 8 138 0 0,-56-13-94 0 0,-22-4-111 0 0,0-1 0 0 0,0 0 0 0 0,18 0 0 0 0,99 8 299 0 0,-126-10-376 0 0,31 2 190 0 0,45-2 0 0 0,-24-2-46 0 0,-24 3-49 0 0,31-2 14 0 0,7-5 9 0 0,-55 6-106 0 0,0 0 0 0 0,1 0 1 0 0,22 4-1 0 0,17 1 24 0 0,0-3 71 0 0,8-5 12 0 0,-34 2-36 0 0,31-4 0 0 0,-14-2 72 0 0,76-1-1 0 0,-97 7-112 0 0,0-1 1 0 0,41-10-1 0 0,-40 6 1 0 0,-1 2 0 0 0,44-2 0 0 0,-45 4-27 0 0,0-1 0 0 0,0 0 0 0 0,36-12 0 0 0,-35 10 359 0 0,40-4 1 0 0,-43 6-180 0 0,9 1-387 0 0,40 2 0 0 0,14-1-302 0 0,108-8 493 0 0,-43-10 0 0 0,-134 19 3 0 0,16-2 42 0 0,-1 0 0 0 0,53-13 1 0 0,-3 0 100 0 0,-50 10-33 0 0,40-11 1 0 0,-80 31-219 0 0,-8 2-725 0 0,1 1-3424 0 0,-1 2-1125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3:34.084"/>
    </inkml:context>
    <inkml:brush xml:id="br0">
      <inkml:brushProperty name="width" value="0.1" units="cm"/>
      <inkml:brushProperty name="height" value="0.1" units="cm"/>
      <inkml:brushProperty name="color" value="#66CC00"/>
    </inkml:brush>
  </inkml:definitions>
  <inkml:trace contextRef="#ctx0" brushRef="#br0">1023 223 4231 0 0,'4'-18'858'0'0,"12"-33"-1"0"0,-11 36-215 0 0,0 0 0 0 0,6-31-1 0 0,-11 43-540 0 0,0 0 0 0 0,-1 0 0 0 0,1 0 0 0 0,0 0 0 0 0,-1 0 0 0 0,1 1 0 0 0,-1-1 0 0 0,0 0 0 0 0,0 0-1 0 0,0 1 1 0 0,-1-1 0 0 0,1 0 0 0 0,-1 1 0 0 0,1-1 0 0 0,-1 1 0 0 0,0 0 0 0 0,0-1 0 0 0,0 1 0 0 0,0 0-1 0 0,0 0 1 0 0,-5-3 0 0 0,5 3 23 0 0,-1 0-1 0 0,0 0 0 0 0,0 0 1 0 0,0 1-1 0 0,0-1 0 0 0,0 1 1 0 0,0 0-1 0 0,0 0 1 0 0,-1 0-1 0 0,1 0 0 0 0,0 1 1 0 0,-1-1-1 0 0,1 1 0 0 0,0 0 1 0 0,-1-1-1 0 0,1 2 1 0 0,-1-1-1 0 0,-5 1 0 0 0,-15 8 70 0 0,-23 11-1 0 0,-25 8-77 0 0,51-21 38 0 0,0-1-1 0 0,0-1 0 0 0,-40 4 1 0 0,43-7-69 0 0,1 1 0 0 0,0 1 1 0 0,0 0-1 0 0,-24 11 1 0 0,19-8-69 0 0,-39 10 0 0 0,44-13 8 0 0,-1 2 0 0 0,0-1 0 0 0,1 2 0 0 0,0 1 0 0 0,0 0 0 0 0,1 1 0 0 0,-25 18 0 0 0,15-10-24 0 0,1 1 0 0 0,1 1 0 0 0,0 1 0 0 0,-26 30 0 0 0,35-31 0 0 0,0 0 0 0 0,1 1 0 0 0,1 0 0 0 0,-20 43 0 0 0,9-8 31 0 0,-24 82 0 0 0,38-101-12 0 0,2 1 0 0 0,1 0 1 0 0,-2 54-1 0 0,8-69 37 0 0,1 1 0 0 0,2-1 1 0 0,0 0-1 0 0,1 0 0 0 0,7 26 0 0 0,-7-39-11 0 0,0 1 0 0 0,0-1-1 0 0,1 1 1 0 0,0-1 0 0 0,1 0-1 0 0,0-1 1 0 0,0 1 0 0 0,1-1-1 0 0,0 0 1 0 0,0 0 0 0 0,1-1-1 0 0,0 0 1 0 0,15 12 0 0 0,-13-13-17 0 0,0-1 1 0 0,0-1 0 0 0,1 1 0 0 0,0-2-1 0 0,-1 1 1 0 0,1-1 0 0 0,1-1-1 0 0,-1 0 1 0 0,0 0 0 0 0,1-1 0 0 0,12 0-1 0 0,10-1 221 0 0,0-2 0 0 0,39-8-1 0 0,-38 3-17 0 0,65-23-1 0 0,-76 23-169 0 0,29-13 90 0 0,-1-2 0 0 0,0-2 0 0 0,-2-2 0 0 0,46-34 1 0 0,-43 26 18 0 0,-2-3 1 0 0,-1-3 0 0 0,69-70-1 0 0,-36 8 390 0 0,-23 28-176 0 0,-52 67-352 0 0,-1-1 0 0 0,-1 0 0 0 0,0 0 0 0 0,0-1-1 0 0,0 0 1 0 0,-1 1 0 0 0,0-1 0 0 0,2-12 0 0 0,-4 15-14 0 0,-1 0 0 0 0,0-1 1 0 0,0 1-1 0 0,-1-1 1 0 0,1 1-1 0 0,-2-1 0 0 0,1 1 1 0 0,-1-1-1 0 0,0 1 1 0 0,0-1-1 0 0,0 1 0 0 0,-1 0 1 0 0,-3-8-1 0 0,-1 2 23 0 0,1 1 1 0 0,-1 0-1 0 0,-1 1 0 0 0,0-1 0 0 0,0 1 0 0 0,-1 1 1 0 0,-1-1-1 0 0,1 1 0 0 0,-1 1 0 0 0,-1-1 0 0 0,0 2 1 0 0,0-1-1 0 0,0 2 0 0 0,-13-7 0 0 0,7 5-9 0 0,0 1 1 0 0,-1 1-1 0 0,1 1 0 0 0,-1 0 0 0 0,0 1 0 0 0,-1 1 1 0 0,1 1-1 0 0,0 0 0 0 0,-27 1 0 0 0,12 3-93 0 0,0 2 0 0 0,0 0 0 0 0,0 3 0 0 0,-52 16 0 0 0,-115 60-1292 0 0,143-56-15 0 0,0 1-354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3:35.732"/>
    </inkml:context>
    <inkml:brush xml:id="br0">
      <inkml:brushProperty name="width" value="0.1" units="cm"/>
      <inkml:brushProperty name="height" value="0.1" units="cm"/>
      <inkml:brushProperty name="color" value="#66CC00"/>
    </inkml:brush>
  </inkml:definitions>
  <inkml:trace contextRef="#ctx0" brushRef="#br0">1392 54 2527 0 0,'0'0'191'0'0,"3"-19"1726"0"0,-3 17-1774 0 0,-1 0 0 0 0,0 0-1 0 0,1 1 1 0 0,-1-1-1 0 0,0 0 1 0 0,0 0 0 0 0,-1 1-1 0 0,1-1 1 0 0,0 1 0 0 0,-1-1-1 0 0,1 1 1 0 0,0-1-1 0 0,-1 1 1 0 0,0 0 0 0 0,1 0-1 0 0,-1 0 1 0 0,0-1-1 0 0,1 2 1 0 0,-1-1 0 0 0,0 0-1 0 0,0 0 1 0 0,0 1-1 0 0,0-1 1 0 0,0 1 0 0 0,0-1-1 0 0,0 1 1 0 0,-2 0-1 0 0,-6-1 32 0 0,0 0-1 0 0,0 1 0 0 0,1 0 0 0 0,-12 3 0 0 0,1-1-109 0 0,-16 3 153 0 0,-1-2 1 0 0,-42-1-1 0 0,-170-11 1100 0 0,196 9-1156 0 0,0 3 0 0 0,-55 9 0 0 0,-7 1-121 0 0,95-12 52 0 0,1 1 0 0 0,-1 2 0 0 0,1 0 0 0 0,0 1 0 0 0,0 0 0 0 0,1 2 0 0 0,-1 0 0 0 0,1 2 0 0 0,1-1 0 0 0,-32 23 0 0 0,20-11-47 0 0,1 2-1 0 0,1 1 1 0 0,1 1 0 0 0,1 1-1 0 0,1 1 1 0 0,1 1 0 0 0,1 1-1 0 0,2 1 1 0 0,-17 33 0 0 0,29-47-3 0 0,2 1 0 0 0,0 0 0 0 0,0 1 0 0 0,1-1 0 0 0,2 1 0 0 0,-1 0 0 0 0,2 0 1 0 0,0 0-1 0 0,1 0 0 0 0,1 0 0 0 0,0 0 0 0 0,2 0 0 0 0,3 22 0 0 0,0-17 28 0 0,1 0-1 0 0,1 0 0 0 0,0 0 0 0 0,2-1 1 0 0,0-1-1 0 0,2 0 0 0 0,0 0 1 0 0,1-1-1 0 0,23 28 0 0 0,-26-37-8 0 0,0-1-1 0 0,1 0 1 0 0,0 0-1 0 0,0-1 0 0 0,1-1 1 0 0,21 12-1 0 0,-3-5 197 0 0,49 17-1 0 0,-53-23-103 0 0,0-2 0 0 0,0-1 0 0 0,44 4 0 0 0,78-5 335 0 0,-121-5-396 0 0,0-1 0 0 0,0-2 0 0 0,-1 0 0 0 0,49-15 0 0 0,96-46 345 0 0,-42 13-122 0 0,-97 41-179 0 0,41-23-1 0 0,-57 26-51 0 0,0 0 0 0 0,-1-2 0 0 0,0 0 0 0 0,19-18 0 0 0,-29 24-48 0 0,0-1 0 0 0,0 1 0 0 0,0 0 0 0 0,-1-1 0 0 0,0 0 0 0 0,0 0 0 0 0,0 0 0 0 0,-1 0 0 0 0,0-1 0 0 0,0 1 0 0 0,0 0 0 0 0,0-1 1 0 0,-1 0-1 0 0,0 1 0 0 0,0-7 0 0 0,-1 5 1 0 0,0 0 1 0 0,-1 0 0 0 0,1 0 0 0 0,-2 0-1 0 0,1 0 1 0 0,-1 0 0 0 0,0 0-1 0 0,0 1 1 0 0,-1-1 0 0 0,0 1-1 0 0,-7-12 1 0 0,-6-5-5 0 0,-1 0 0 0 0,-2 1-1 0 0,0 1 1 0 0,-1 1 0 0 0,-1 0-1 0 0,-1 2 1 0 0,-47-31 0 0 0,52 39-127 0 0,1 1 0 0 0,-2 0 1 0 0,1 2-1 0 0,-32-10 0 0 0,17 9-1390 0 0,-61-8-1 0 0,60 11-371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7:07.515"/>
    </inkml:context>
    <inkml:brush xml:id="br0">
      <inkml:brushProperty name="width" value="0.1" units="cm"/>
      <inkml:brushProperty name="height" value="0.1" units="cm"/>
      <inkml:brushProperty name="color" value="#66CC00"/>
    </inkml:brush>
  </inkml:definitions>
  <inkml:trace contextRef="#ctx0" brushRef="#br0">24 79 2527 0 0,'-1'0'51'0'0,"0"0"0"0"0,0 0 0 0 0,0-1 0 0 0,0 1 0 0 0,-1 0 0 0 0,1-1 0 0 0,0 1 0 0 0,0-1 1 0 0,0 0-1 0 0,0 1 0 0 0,0-1 0 0 0,0 0 0 0 0,1 1 0 0 0,-1-1 0 0 0,0 0 0 0 0,0 0 0 0 0,0 0 0 0 0,1 0 0 0 0,-1 0 0 0 0,0 0 0 0 0,1 0 0 0 0,-1 0 0 0 0,1 0 0 0 0,-1 0 0 0 0,1 0 0 0 0,-1 0 0 0 0,1 0 0 0 0,0 0 0 0 0,0 0 0 0 0,0-1 0 0 0,-1 1 0 0 0,1 0 0 0 0,0 0 0 0 0,1-2 0 0 0,-1 1 43 0 0,-1 1 0 0 0,1-1 1 0 0,1 0-1 0 0,-1 1 1 0 0,0-1-1 0 0,0 0 1 0 0,1 1-1 0 0,-1-1 0 0 0,0 0 1 0 0,1 1-1 0 0,0-1 1 0 0,-1 1-1 0 0,1-1 0 0 0,0 1 1 0 0,0-1-1 0 0,0 1 1 0 0,0 0-1 0 0,0-1 0 0 0,0 1 1 0 0,0 0-1 0 0,0 0 1 0 0,1 0-1 0 0,-1 0 1 0 0,0 0-1 0 0,3-1 0 0 0,8-1-11 0 0,0 0 0 0 0,0 1 0 0 0,0 1-1 0 0,1 0 1 0 0,-1 0 0 0 0,25 3 0 0 0,-1-1 124 0 0,-13 1-18 0 0,1 0 0 0 0,44 11 0 0 0,13 2 169 0 0,29 4 84 0 0,-74-11-222 0 0,63 5 1 0 0,-67-11-124 0 0,0-1 0 0 0,0-2 0 0 0,0-2 0 0 0,54-10 0 0 0,-48 5 65 0 0,-1 1 1 0 0,49-1-1 0 0,78 5-92 0 0,-137 3-59 0 0,-1 1-11 0 0,1 2 0 0 0,-1 1 0 0 0,30 8 0 0 0,41 7 0 0 0,-46-14 0 0 0,93-1 0 0 0,-46 0 0 0 0,-24-1 0 0 0,82-1 0 0 0,-61-7 64 0 0,79-6-64 0 0,45-18 64 0 0,-93 13 0 0 0,-107 15-51 0 0,0 1 0 0 0,0 1 0 0 0,0 0 0 0 0,31 8-1 0 0,58 20-12 0 0,-87-23 10 0 0,0-1 1 0 0,1-1-1 0 0,41 3 0 0 0,27 5 13 0 0,-75-10-23 0 0,1 0 0 0 0,24-1 0 0 0,19 3 0 0 0,48 3 0 0 0,-46-5 0 0 0,96 12 28 0 0,32 2 8 0 0,-82-4-36 0 0,-5-1 0 0 0,98 1 0 0 0,-96-2 17 0 0,-48-4 6 0 0,98-1 1 0 0,-132-6-400 0 0,42 6 0 0 0,-60-4 175 0 0,11 1-3366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7:09.284"/>
    </inkml:context>
    <inkml:brush xml:id="br0">
      <inkml:brushProperty name="width" value="0.1" units="cm"/>
      <inkml:brushProperty name="height" value="0.1" units="cm"/>
      <inkml:brushProperty name="color" value="#66CC00"/>
    </inkml:brush>
  </inkml:definitions>
  <inkml:trace contextRef="#ctx0" brushRef="#br0">0 281 455 0 0,'3'0'341'0'0,"0"-1"-1"0"0,1 0 1 0 0,-1 0-1 0 0,0 1 1 0 0,0 0-1 0 0,0-1 0 0 0,7 2 1 0 0,-9-1-427 0 0,71 1 903 0 0,68-2-400 0 0,-37 3-425 0 0,-67-1 88 0 0,64-4 0 0 0,-58 0 172 0 0,-1 2-1 0 0,53 6 1 0 0,36-1 288 0 0,2-19-194 0 0,-37 2-133 0 0,-6-2 23 0 0,-1 1 105 0 0,212 1 180 0 0,-259 11-494 0 0,0-2-1 0 0,42-9 0 0 0,30-4 34 0 0,-28 3 50 0 0,-55 8-53 0 0,37-3 0 0 0,204 3 124 0 0,-208 4-146 0 0,1-3 0 0 0,121-26-1 0 0,-46 6 9 0 0,80 3 128 0 0,-51 11-91 0 0,-114 6-75 0 0,88-14 87 0 0,34-2-59 0 0,-172 21-33 0 0,214 2 0 0 0,-162 3 0 0 0,155 18 0 0 0,-168-16 3 0 0,257 49 58 0 0,-286-52-78 0 0,-1 1-1 0 0,0 0 1 0 0,0 1-1 0 0,15 9 0 0 0,-20-11-70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7:11.234"/>
    </inkml:context>
    <inkml:brush xml:id="br0">
      <inkml:brushProperty name="width" value="0.1" units="cm"/>
      <inkml:brushProperty name="height" value="0.1" units="cm"/>
      <inkml:brushProperty name="color" value="#66CC00"/>
    </inkml:brush>
  </inkml:definitions>
  <inkml:trace contextRef="#ctx0" brushRef="#br0">0 104 919 0 0,'23'-1'1681'0'0,"42"-7"-1"0"0,-28 2-1115 0 0,-20 5-369 0 0,26 1 0 0 0,-2 0-106 0 0,41-2 311 0 0,54-5 262 0 0,-14-11-120 0 0,-46 5-190 0 0,123-3-1 0 0,-63 9 89 0 0,-44 1-143 0 0,22-3-134 0 0,-63 3-69 0 0,79 2 1 0 0,-97 6-43 0 0,42 1 85 0 0,78 15-1 0 0,-57-6 43 0 0,121 2 0 0 0,-191-13-132 0 0,312-7 569 0 0,-255 2-552 0 0,39 4-23 0 0,-49 1-8 0 0,59 3 37 0 0,-50-6-16 0 0,69 2 7 0 0,-110 3-13 0 0,-8-1-36 0 0,33 6 0 0 0,29 2 25 0 0,-20-4-23 0 0,-21-1 1 0 0,11 1 22 0 0,-29-1-16 0 0,1-2 1 0 0,59-2-1 0 0,-46-2-15 0 0,2 1 96 0 0,1 2 1 0 0,79 14-1 0 0,-54-4-35 0 0,-45-8 14 0 0,47 12 1 0 0,-67-12-263 0 0,0 2-87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7:13.674"/>
    </inkml:context>
    <inkml:brush xml:id="br0">
      <inkml:brushProperty name="width" value="0.1" units="cm"/>
      <inkml:brushProperty name="height" value="0.1" units="cm"/>
      <inkml:brushProperty name="color" value="#66CC00"/>
    </inkml:brush>
  </inkml:definitions>
  <inkml:trace contextRef="#ctx0" brushRef="#br0">1 54 1375 0 0,'11'-4'485'0'0,"1"1"0"0"0,0 0 0 0 0,0 0 0 0 0,0 1-1 0 0,15 0 1 0 0,65 2-301 0 0,-44 1 115 0 0,12 0-18 0 0,-31 1-87 0 0,0-2 1 0 0,29-3-1 0 0,26-4 299 0 0,1 4-1 0 0,92 9 1 0 0,-94-2-384 0 0,193-2 356 0 0,85 5 120 0 0,-197 1-482 0 0,183-7 376 0 0,-203-3-356 0 0,-3 0-11 0 0,56-1-6 0 0,7 1-10 0 0,189-6 96 0 0,-230-6-11 0 0,105-7 118 0 0,78 26-107 0 0,-338-5-192 0 0,320 1 299 0 0,-155 4-139 0 0,-43 1-64 0 0,35-17 382 0 0,-80 4-263 0 0,-31 5-151 0 0,79 7 0 0 0,-113-2-64 0 0,0 0 0 0 0,37 13 0 0 0,-33-10 0 0 0,9 6 0 0 0,-24-8 0 0 0,0-1 0 0 0,1 0 0 0 0,-1 0 0 0 0,18 2 0 0 0,-18-4 1 0 0,152 7 62 0 0,102-17 1 0 0,-240 9-41 0 0,34 4 0 0 0,-14-1-5 0 0,5 2-18 0 0,-32-3 0 0 0,1 0 0 0 0,-1-1 0 0 0,1-1 0 0 0,21-2 0 0 0,-8-2 14 0 0,0 2 0 0 0,45 3 0 0 0,14-1 8 0 0,-39-2-16 0 0,177-13 52 0 0,-208 14-58 0 0,1 1 0 0 0,22 3 0 0 0,-3 0 0 0 0,174-5 0 0 0,2 11 0 0 0,-40 0 0 0 0,-70-4 0 0 0,-58-2 0 0 0,76-5 0 0 0,-113 1 1 0 0,77-4 3 0 0,-77 5-7 0 0,0 0-1 0 0,0 1 1 0 0,0 0 0 0 0,-1 1-1 0 0,1 0 1 0 0,15 6 0 0 0,-7 2-244 0 0,-12-4 88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8:05.674"/>
    </inkml:context>
    <inkml:brush xml:id="br0">
      <inkml:brushProperty name="width" value="0.1" units="cm"/>
      <inkml:brushProperty name="height" value="0.1" units="cm"/>
      <inkml:brushProperty name="color" value="#66CC00"/>
    </inkml:brush>
  </inkml:definitions>
  <inkml:trace contextRef="#ctx0" brushRef="#br0">137 20 2271 0 0,'-5'-2'1'0'0,"-48"-13"1329"0"0,48 14-1155 0 0,0 0 0 0 0,0 1 0 0 0,0-1-1 0 0,0 1 1 0 0,0 0 0 0 0,0 1 0 0 0,0-1 0 0 0,-8 2-1 0 0,11-1-129 0 0,1-1-1 0 0,0 0 0 0 0,0 1 0 0 0,0-1 0 0 0,-1 0 1 0 0,1 1-1 0 0,0-1 0 0 0,0 1 0 0 0,0 0 0 0 0,0-1 1 0 0,0 1-1 0 0,0 0 0 0 0,0 0 0 0 0,0 0 0 0 0,0-1 1 0 0,0 1-1 0 0,0 0 0 0 0,1 0 0 0 0,-1 0 0 0 0,0 0 0 0 0,1 1 1 0 0,-1-1-1 0 0,1 0 0 0 0,-1 0 0 0 0,1 0 0 0 0,-1 0 1 0 0,1 1-1 0 0,0-1 0 0 0,0 0 0 0 0,0 0 0 0 0,-1 1 1 0 0,1-1-1 0 0,0 0 0 0 0,0 0 0 0 0,1 1 0 0 0,-1-1 1 0 0,0 0-1 0 0,0 0 0 0 0,1 1 0 0 0,-1-1 0 0 0,1 2 1 0 0,1 1 39 0 0,0 0 1 0 0,0-1 0 0 0,0 1-1 0 0,0 0 1 0 0,1 0 0 0 0,0-1 0 0 0,-1 0-1 0 0,1 1 1 0 0,0-1 0 0 0,7 4-1 0 0,2 1 9 0 0,0-1 0 0 0,0 0 0 0 0,1-1 1 0 0,20 7-1 0 0,58 12 168 0 0,-86-23-234 0 0,-5-2-26 0 0,11 2 110 0 0,-1 1 0 0 0,1 0 1 0 0,-1 0-1 0 0,0 1 0 0 0,0 0 0 0 0,-1 1 0 0 0,18 11 0 0 0,43 36 663 0 0,2 13 352 0 0,-62-54-1068 0 0,-1 0 1 0 0,0 0-1 0 0,-1 1 1 0 0,13 24-1 0 0,24 75 189 0 0,0 1-136 0 0,-28-72-56 0 0,-2 0 0 0 0,-2 1 0 0 0,-1 0 0 0 0,-2 1 0 0 0,5 51 0 0 0,-7 0-55 0 0,-6-16 69 0 0,-3-57 16 0 0,1 1 1 0 0,5 35 0 0 0,4-2 236 0 0,9 38-52 0 0,35 80-132 0 0,-42-123-103 0 0,-3-1 0 0 0,-1 2-1 0 0,-1 68 1 0 0,-4-65-35 0 0,1 54 96 0 0,3 38-11 0 0,6-12-83 0 0,4 69 60 0 0,2 95-62 0 0,2-139 71 0 0,3 52-78 0 0,-4-20 54 0 0,-8-93-30 0 0,0-15-17 0 0,2 37 0 0 0,-5-10-2 0 0,2 100 15 0 0,-22 159 40 0 0,-1-6 299 0 0,14-288-224 0 0,11 73 0 0 0,-5-102-53 0 0,2 0 0 0 0,26 80-1 0 0,62 231-74 0 0,-40 59 118 0 0,-53-52-44 0 0,-24-147-41 0 0,0-6-2 0 0,3 107 33 0 0,15-278-64 0 0,-4 148 0 0 0,6-177 0 0 0,1 66 0 0 0,-17 126 0 0 0,14-190 7 0 0,-1 1-1 0 0,-1-1 0 0 0,0 0 1 0 0,0 0-1 0 0,-1-1 0 0 0,-1 1 1 0 0,-9 13-1 0 0,2-5 11 0 0,-1-2-1 0 0,-2 1 1 0 0,-16 15 0 0 0,-12 9-6 0 0,-44 46-12 0 0,76-75 1 0 0,2 1 0 0 0,-1-1 0 0 0,2 2 0 0 0,-15 30 0 0 0,22-40 0 0 0,0-1 0 0 0,1 1 0 0 0,0-1 0 0 0,0 1 0 0 0,-1 9 0 0 0,2-9 0 0 0,-1 0 0 0 0,0 0 0 0 0,0 0 0 0 0,-2 7 0 0 0,-6 20 0 0 0,8-28 0 0 0,0 0 0 0 0,0 0 0 0 0,0 0 0 0 0,-1-1 0 0 0,0 1 0 0 0,0 0 0 0 0,0-1 0 0 0,0 1 0 0 0,-1-1 0 0 0,-3 5 0 0 0,-23 24 0 0 0,-2-1 0 0 0,-1-2 0 0 0,-41 31 0 0 0,15-19 3 0 0,-85 70 58 0 0,120-93-206 0 0,-48 29 0 0 0,49-33-29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9:51.336"/>
    </inkml:context>
    <inkml:brush xml:id="br0">
      <inkml:brushProperty name="width" value="0.1" units="cm"/>
      <inkml:brushProperty name="height" value="0.1" units="cm"/>
      <inkml:brushProperty name="color" value="#66CC00"/>
    </inkml:brush>
  </inkml:definitions>
  <inkml:trace contextRef="#ctx0" brushRef="#br0">966 194 1375 0 0,'1'-1'212'0'0,"-1"0"-1"0"0,1 0 1 0 0,-1-1-1 0 0,0 1 0 0 0,1 0 1 0 0,-1-1-1 0 0,0 1 1 0 0,0-1-1 0 0,0 1 0 0 0,0 0 1 0 0,0-1-1 0 0,0 1 0 0 0,0-1 1 0 0,-1 1-1 0 0,1 0 1 0 0,-1-1-1 0 0,1 1 0 0 0,0 0 1 0 0,-1 0-1 0 0,0-1 0 0 0,1 1 1 0 0,-1 0-1 0 0,0 0 1 0 0,0 0-1 0 0,0 0 0 0 0,1 0 1 0 0,-3-2-1 0 0,-9-15 313 0 0,7 11-254 0 0,0 0-1 0 0,-1 0 1 0 0,0 0 0 0 0,0 1-1 0 0,-1 0 1 0 0,1 1 0 0 0,-14-9-1 0 0,-6-1 336 0 0,13 7-417 0 0,0 0 0 0 0,-1 1 1 0 0,0 0-1 0 0,0 2 0 0 0,0-1 0 0 0,0 2 0 0 0,-24-5 0 0 0,-9 3 166 0 0,-91 1 1 0 0,116 7-311 0 0,-1 1 0 0 0,1 0 0 0 0,1 2 0 0 0,-1 0 1 0 0,-25 11-1 0 0,13-2 39 0 0,0 2 0 0 0,-42 26 1 0 0,55-29 18 0 0,0 2 1 0 0,0 0 0 0 0,-30 31 0 0 0,40-35-65 0 0,1 1 0 0 0,1-1 0 0 0,0 2 0 0 0,0-1-1 0 0,1 1 1 0 0,1 1 0 0 0,-9 20 0 0 0,5-2 22 0 0,2 1 0 0 0,1 1-1 0 0,1-1 1 0 0,2 1 0 0 0,1 0-1 0 0,2 0 1 0 0,3 53 0 0 0,0-69 1 0 0,2 47 182 0 0,16 93-1 0 0,-7-75-169 0 0,4 14 51 0 0,-13-84-72 0 0,1 0-1 0 0,0 0 1 0 0,1 0 0 0 0,1-1-1 0 0,9 16 1 0 0,-10-18 5 0 0,1-1 0 0 0,1 0 0 0 0,0 0 0 0 0,0-1 0 0 0,0 0 0 0 0,1 0 0 0 0,0-1 0 0 0,1 0 0 0 0,0 0 0 0 0,0-1 0 0 0,0 0 0 0 0,15 6 0 0 0,-10-6 21 0 0,1 0 0 0 0,0-2 0 0 0,0 0 0 0 0,0-1 0 0 0,0 0 0 0 0,0-1 0 0 0,1-1 0 0 0,-1 0 0 0 0,22-2 1 0 0,12-4 250 0 0,76-19 1 0 0,-115 22-308 0 0,57-16 259 0 0,108-45 1 0 0,-145 51-211 0 0,18-9 77 0 0,-1-2-1 0 0,44-31 1 0 0,-81 48-116 0 0,0-1 1 0 0,0-1-1 0 0,-1 1 1 0 0,0-1-1 0 0,0-1 1 0 0,-1 0-1 0 0,0 0 0 0 0,-1-1 1 0 0,0 0-1 0 0,0 0 1 0 0,9-20-1 0 0,-9 13 15 0 0,-1 0 0 0 0,-1 0 0 0 0,-1-1 0 0 0,0 1 0 0 0,-1-1 0 0 0,-1 0-1 0 0,0 0 1 0 0,-2 1 0 0 0,0-1 0 0 0,-1 0 0 0 0,-6-33 0 0 0,2 25-30 0 0,-2 0 0 0 0,-1 1 0 0 0,-1 0 0 0 0,-1 1 0 0 0,-1 0 0 0 0,-17-26 0 0 0,3 11 17 0 0,-1 1 0 0 0,-53-57 0 0 0,66 80-7 0 0,-1 0 0 0 0,-1 1 0 0 0,-1 1 0 0 0,-30-20 0 0 0,39 29-250 0 0,1 0 0 0 0,-2 0 0 0 0,1 1 0 0 0,0 0 1 0 0,-1 1-1 0 0,1 0 0 0 0,-1 0 0 0 0,0 0 0 0 0,0 1 0 0 0,0 0 1 0 0,0 1-1 0 0,0 0 0 0 0,0 0 0 0 0,1 1 0 0 0,-11 1 1 0 0,-10 5-1404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19:58.404"/>
    </inkml:context>
    <inkml:brush xml:id="br0">
      <inkml:brushProperty name="width" value="0.1" units="cm"/>
      <inkml:brushProperty name="height" value="0.1" units="cm"/>
      <inkml:brushProperty name="color" value="#66CC00"/>
    </inkml:brush>
  </inkml:definitions>
  <inkml:trace contextRef="#ctx0" brushRef="#br0">357 1307 455 0 0,'-7'-2'4312'0'0,"7"2"-4198"0"0,-4 10 1587 0 0,4 23-1471 0 0,0-26 293 0 0,-3 29 187 0 0,2-28-402 0 0,0 1-1 0 0,1 0 1 0 0,0 0 0 0 0,1 11-1 0 0,-2-3 356 0 0,1-16-514 0 0,-1 1-1 0 0,1-1 0 0 0,0 1 0 0 0,0-1 0 0 0,0 1 0 0 0,0-1 0 0 0,0 1 0 0 0,0-1 0 0 0,0 0 0 0 0,1 3 1 0 0,-1-4-109 0 0,1 1 1 0 0,-1-1 0 0 0,1 1 0 0 0,-1-1 0 0 0,1 0 0 0 0,-1 1 0 0 0,1-1 0 0 0,-1 0 0 0 0,1 1 0 0 0,-1-1 0 0 0,1 0 0 0 0,0 1 0 0 0,-1-1-1 0 0,1 0 1 0 0,0 0 0 0 0,-1 0 0 0 0,1 0 0 0 0,-1 0 0 0 0,1 0 0 0 0,0 0 0 0 0,-1 0 0 0 0,1 0 0 0 0,0 0 0 0 0,-1 0 0 0 0,1 0 0 0 0,0 0 0 0 0,-1 0-1 0 0,1-1 1 0 0,0 1 0 0 0,34-9 752 0 0,41-16 0 0 0,-31 9-563 0 0,27-14 180 0 0,6-2 52 0 0,15 10-136 0 0,-80 18-277 0 0,1 0-1 0 0,-1 0 1 0 0,23-12 0 0 0,5-2 44 0 0,-19 10-3 0 0,0-1 0 0 0,-1-1 0 0 0,27-16 0 0 0,-15 6-67 0 0,-20 12 18 0 0,0 0 0 0 0,21-18 0 0 0,-23 16-15 0 0,3-2 13 0 0,-1-1 0 0 0,0 0 0 0 0,12-16 0 0 0,6-12 58 0 0,-18 25-19 0 0,0-2-1 0 0,18-32 1 0 0,-22 32-1 0 0,0 1-15 0 0,0-1-1 0 0,-2 0 1 0 0,10-31-1 0 0,15-112 131 0 0,-29 135-182 0 0,0-1 1 0 0,-2 0 0 0 0,-1 0-1 0 0,-4-28 1 0 0,1 43 1 0 0,1-1 0 0 0,-1 1 0 0 0,-1 0 0 0 0,-1 0 0 0 0,1 1 0 0 0,-2-1 0 0 0,1 1 0 0 0,-2 1 0 0 0,1-1 0 0 0,-2 1 0 0 0,-8-11 0 0 0,-12-10 44 0 0,-2 2-1 0 0,-32-25 1 0 0,39 35-41 0 0,-111-85 19 0 0,18 15 6 0 0,105 80-40 0 0,1 1 0 0 0,-2 1 0 0 0,1 0 0 0 0,-1 1 0 0 0,0 0 0 0 0,0 1 0 0 0,-1 0 0 0 0,1 1 0 0 0,-1 0 0 0 0,0 1 0 0 0,0 0 0 0 0,0 1 0 0 0,-1 1 0 0 0,1 0 0 0 0,0 1 0 0 0,-1 0 0 0 0,1 1 0 0 0,0 0 0 0 0,-1 2 0 0 0,1-1 0 0 0,0 1 0 0 0,-18 8 0 0 0,10-2 0 0 0,0 1 0 0 0,0 1 0 0 0,-33 24 0 0 0,-51 50 0 0 0,88-70 0 0 0,-9 10 0 0 0,1 1 0 0 0,-39 54 0 0 0,37-44 0 0 0,9-12 0 0 0,2 1 0 0 0,0 1 0 0 0,2 1 0 0 0,-20 50 0 0 0,15-23 0 0 0,-18 89 0 0 0,27-96-10 0 0,3 1-1 0 0,2-1 0 0 0,2 1 1 0 0,4 71-1 0 0,3-80 8 0 0,1 0 0 0 0,2-1 0 0 0,2 0 0 0 0,1 0-1 0 0,30 70 1 0 0,-3-34 3 0 0,-32-65 0 0 0,1-1 0 0 0,0 0 0 0 0,1 0 0 0 0,0 0 0 0 0,0-1 0 0 0,9 8 0 0 0,9 4-153 0 0,-4-3 165 0 0,30 29 0 0 0,-46-39-321 0 0,1 0-1 0 0,-1 1 1 0 0,0-1-1 0 0,-1 1 1 0 0,0 0-1 0 0,0 0 1 0 0,0 0-1 0 0,-1 1 1 0 0,4 11-1 0 0,-3 6-1146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20.121"/>
    </inkml:context>
    <inkml:brush xml:id="br0">
      <inkml:brushProperty name="width" value="0.1" units="cm"/>
      <inkml:brushProperty name="height" value="0.1" units="cm"/>
      <inkml:brushProperty name="color" value="#E71224"/>
    </inkml:brush>
  </inkml:definitions>
  <inkml:trace contextRef="#ctx0" brushRef="#br0">4172 37 919 0 0,'-3'-3'159'0'0,"3"3"30"0"0,-1-1 0 0 0,0 0 0 0 0,0 0 0 0 0,1 0 1 0 0,-1 1-1 0 0,1-1 0 0 0,-1 0 0 0 0,1 0 0 0 0,-1 0 0 0 0,1 0 1 0 0,-1 0-1 0 0,1 0 0 0 0,-1-1 0 0 0,1 0-98 0 0,-1 1-1 0 0,0 0 1 0 0,1 0 0 0 0,-1-1-1 0 0,0 1 1 0 0,0 0 0 0 0,0 0-1 0 0,0 0 1 0 0,0 0-1 0 0,0 0 1 0 0,0 0 0 0 0,0 0-1 0 0,0 1 1 0 0,0-1 0 0 0,0 0-1 0 0,-1 0 1 0 0,1 1-1 0 0,0-1 1 0 0,-1 1 0 0 0,1-1-1 0 0,0 1 1 0 0,-1 0 0 0 0,1 0-1 0 0,0-1 1 0 0,-1 1 0 0 0,1 0-1 0 0,-1 0 1 0 0,-1 0-1 0 0,-6 1-12 0 0,1 0-1 0 0,-1 0 1 0 0,-12 4-1 0 0,6-2 242 0 0,2 0 249 0 0,0 0 0 0 0,0 1-1 0 0,-13 6 1 0 0,17-5-322 0 0,0-2 0 0 0,-1 1 1 0 0,1-2-1 0 0,-1 1 0 0 0,0-1 0 0 0,1 0 0 0 0,-12 0 0 0 0,-126-8 2130 0 0,95 6-1940 0 0,-76 11 0 0 0,104-9-287 0 0,0-1-1 0 0,-1-1 1 0 0,-38-5-1 0 0,-2 0 81 0 0,-146 4 362 0 0,39 13-581 0 0,130-10 4 0 0,0-2-1 0 0,-51-6 0 0 0,51 3 1 0 0,-251-3 313 0 0,202 7-276 0 0,-143 0 13 0 0,-105 12 18 0 0,105 0-36 0 0,-40 3 96 0 0,38-1-28 0 0,17-13 8 0 0,160-2-22 0 0,-9 1-27 0 0,-92-4 144 0 0,123 0 528 0 0,1-2 0 0 0,-53-14 0 0 0,57 10-687 0 0,-1 1 1 0 0,-45-5-1 0 0,61 11-84 0 0,0 2 0 0 0,-1 0-1 0 0,1 1 1 0 0,0 0 0 0 0,0 2 0 0 0,-24 5 0 0 0,21-2-818 0 0,1 0 1 0 0,-22 11-1 0 0,-5 8-692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20:04.797"/>
    </inkml:context>
    <inkml:brush xml:id="br0">
      <inkml:brushProperty name="width" value="0.1" units="cm"/>
      <inkml:brushProperty name="height" value="0.1" units="cm"/>
      <inkml:brushProperty name="color" value="#66CC00"/>
    </inkml:brush>
  </inkml:definitions>
  <inkml:trace contextRef="#ctx0" brushRef="#br0">295 1275 455 0 0,'-3'-1'191'0'0,"-1"0"-1"0"0,1-1 0 0 0,-1 0 0 0 0,1 1 0 0 0,0-1 0 0 0,0-1 1 0 0,0 1-1 0 0,0 0 0 0 0,0-1 0 0 0,0 1 0 0 0,1-1 0 0 0,-1 0 1 0 0,1 0-1 0 0,0 0 0 0 0,0 0 0 0 0,0 0 0 0 0,0 0 0 0 0,-2-5 1 0 0,-2-6 682 0 0,1-1 1 0 0,-8-29 0 0 0,13 43-834 0 0,-5-10 1994 0 0,4 23-1318 0 0,3 23-477 0 0,1-24-255 0 0,1 6 260 0 0,1 0 0 0 0,0-1 0 0 0,8 18 0 0 0,-10-29-116 0 0,0 1 0 0 0,1-1-1 0 0,-1 0 1 0 0,1 0 0 0 0,0 0 0 0 0,0 0-1 0 0,1-1 1 0 0,-1 1 0 0 0,1-1-1 0 0,0 0 1 0 0,0-1 0 0 0,8 5-1 0 0,3-1 128 0 0,0-1-1 0 0,0 0 1 0 0,1-2-1 0 0,0 0 1 0 0,29 4-1 0 0,5 1 182 0 0,-35-7-376 0 0,0 0-1 0 0,0 0 1 0 0,0-2 0 0 0,0 0-1 0 0,0-1 1 0 0,0-1 0 0 0,0 0-1 0 0,-1-1 1 0 0,1 0 0 0 0,-1-2-1 0 0,1 0 1 0 0,-1 0 0 0 0,-1-2 0 0 0,1 0-1 0 0,-1 0 1 0 0,20-15 0 0 0,5-5 51 0 0,-14 9-5 0 0,35-30-1 0 0,-28 18 41 0 0,33-41 0 0 0,-51 53-95 0 0,-1-1 0 0 0,-1 0 1 0 0,0-1-1 0 0,10-23 0 0 0,-14 22 7 0 0,-1-1-1 0 0,0 1 0 0 0,-1-1 1 0 0,-2 0-1 0 0,3-24 1 0 0,-4-2 62 0 0,-3-64 1 0 0,-2 63 365 0 0,-13-76 0 0 0,11 105-507 0 0,-1 0-1 0 0,-1 0 1 0 0,0 1 0 0 0,-2 0-1 0 0,0 0 1 0 0,-16-26-1 0 0,-1 3-131 0 0,17 26 154 0 0,-1 1 1 0 0,-1-1-1 0 0,0 2 0 0 0,-1-1 1 0 0,-14-13-1 0 0,0 6 17 0 0,4 4 0 0 0,-26-31-1 0 0,25 19-6 0 0,17 23-6 0 0,-1-1 1 0 0,1 1-1 0 0,-1 0 0 0 0,0 1 1 0 0,0-1-1 0 0,-1 1 0 0 0,0 1 1 0 0,0-1-1 0 0,-10-5 0 0 0,7 6 2 0 0,0 1-1 0 0,0 0 0 0 0,0 0 1 0 0,-1 1-1 0 0,1 0 0 0 0,-1 1 1 0 0,1 0-1 0 0,-1 1 0 0 0,0 0 1 0 0,-21 1-1 0 0,16 2-7 0 0,1 1 0 0 0,0 0 1 0 0,0 0-1 0 0,0 2 0 0 0,0 0 1 0 0,1 0-1 0 0,-15 9 0 0 0,-23 14-16 0 0,1 2 0 0 0,2 2 0 0 0,-64 54 0 0 0,94-68 12 0 0,0 0-1 0 0,1 1 0 0 0,1 0 1 0 0,1 2-1 0 0,0 0 1 0 0,-22 42-1 0 0,28-43 0 0 0,1 0 0 0 0,0 1 0 0 0,2 0 1 0 0,0 1-1 0 0,2 0 0 0 0,0 0 0 0 0,1 0 0 0 0,-1 27 0 0 0,6-20-2 0 0,0-1 0 0 0,2 0 0 0 0,0 0 0 0 0,3 0 0 0 0,0 0 0 0 0,1-1-1 0 0,15 34 1 0 0,92 174-44 0 0,-104-216-423 0 0,-1 1-1 0 0,0 1 1 0 0,-2 0 0 0 0,-1 0-1 0 0,5 24 1 0 0,-5-12-1268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20:14.081"/>
    </inkml:context>
    <inkml:brush xml:id="br0">
      <inkml:brushProperty name="width" value="0.1" units="cm"/>
      <inkml:brushProperty name="height" value="0.1" units="cm"/>
      <inkml:brushProperty name="color" value="#66CC00"/>
    </inkml:brush>
  </inkml:definitions>
  <inkml:trace contextRef="#ctx0" brushRef="#br0">463 1197 2815 0 0,'11'3'1368'0'0,"-10"-3"-1286"0"0,1 1 33 0 0,1-1 0 0 0,-1 0 0 0 0,0 0-1 0 0,0 0 1 0 0,0-1 0 0 0,0 1-1 0 0,0 0 1 0 0,0-1 0 0 0,0 0 0 0 0,0 1-1 0 0,0-1 1 0 0,0 0 0 0 0,3-2-1 0 0,17-6 1022 0 0,-18 7-905 0 0,0 0-1 0 0,0 0 0 0 0,0 0 0 0 0,0 0 1 0 0,0 1-1 0 0,6-2 0 0 0,16-5 558 0 0,-22 7-690 0 0,-1-1-1 0 0,1 2 1 0 0,0-1-1 0 0,1 0 0 0 0,-1 1 1 0 0,0 0-1 0 0,6 0 0 0 0,7-1 132 0 0,36-1 304 0 0,-39 2-414 0 0,1 0 0 0 0,-1-1 0 0 0,1-1 0 0 0,23-6 0 0 0,155-53 1033 0 0,-178 55-1065 0 0,0 0 0 0 0,-1-1 0 0 0,1-1-1 0 0,-1 0 1 0 0,-1-1 0 0 0,1 0 0 0 0,18-18 0 0 0,17-12 318 0 0,-30 26-315 0 0,-2-2 0 0 0,0 0 0 0 0,-1-1 0 0 0,0 0 0 0 0,-1-1 0 0 0,-1-1 0 0 0,-1 0 0 0 0,0-1 0 0 0,14-30 0 0 0,-24 42-56 0 0,-1 0 0 0 0,0 0-1 0 0,0 0 1 0 0,0 0-1 0 0,-1 0 1 0 0,0-1 0 0 0,-1 1-1 0 0,0-14 1 0 0,-2-2 184 0 0,-7-33-1 0 0,2 13-123 0 0,3 22-53 0 0,0-1 0 0 0,-2 1 0 0 0,0 0 0 0 0,-1 0 0 0 0,-2 1 0 0 0,0 0 0 0 0,-23-38 0 0 0,10 21 12 0 0,14 22-36 0 0,-1 1 0 0 0,-1-1 0 0 0,0 2 1 0 0,-21-23-1 0 0,28 33-6 0 0,-105-90 162 0 0,93 81-173 0 0,-1 2-1 0 0,0 0 1 0 0,0 0-1 0 0,-1 2 1 0 0,-26-10-1 0 0,5 5 14 0 0,-1-1 34 0 0,0 2-1 0 0,-59-10 0 0 0,73 19-53 0 0,0 0 0 0 0,0 2-1 0 0,0 1 1 0 0,0 0 0 0 0,0 2-1 0 0,-1 1 1 0 0,2 2 0 0 0,-1 0-1 0 0,0 1 1 0 0,1 1 0 0 0,-30 14-1 0 0,33-9 8 0 0,1 0 0 0 0,0 2 0 0 0,0 0 0 0 0,2 1 0 0 0,0 1 0 0 0,1 0 0 0 0,-23 29 0 0 0,18-17-13 0 0,0 2 1 0 0,2 0-1 0 0,2 1 0 0 0,-22 48 0 0 0,21-30 7 0 0,3 1 1 0 0,1 0-1 0 0,3 1 0 0 0,2 1 0 0 0,2-1 0 0 0,3 1 1 0 0,2 1-1 0 0,2-1 0 0 0,2 1 0 0 0,11 65 0 0 0,-8-95 0 0 0,1-1 1 0 0,1 1-1 0 0,0-1 0 0 0,2 0 0 0 0,1 0 0 0 0,1-1 1 0 0,0 0-1 0 0,2-1 0 0 0,0 0 0 0 0,30 35 0 0 0,-27-36 6 0 0,1-2 0 0 0,0 1 0 0 0,26 19 0 0 0,-35-31 0 0 0,1-1 0 0 0,0 0 0 0 0,0-1 0 0 0,0 1 0 0 0,0-2 0 0 0,1 1 0 0 0,0-1 0 0 0,0 0 0 0 0,-1-1 0 0 0,1 0 0 0 0,1-1 0 0 0,8 1 0 0 0,126 4 75 0 0,-137-6-172 0 0,-1 1 0 0 0,1 0-1 0 0,0 0 1 0 0,-1 1 0 0 0,1 0 0 0 0,-1 0 0 0 0,0 0 0 0 0,0 1-1 0 0,0 0 1 0 0,0 0 0 0 0,0 0 0 0 0,0 1 0 0 0,-1 0 0 0 0,0 0 0 0 0,0 0-1 0 0,0 1 1 0 0,0 0 0 0 0,-1 0 0 0 0,1 0 0 0 0,-1 0 0 0 0,-1 1-1 0 0,6 9 1 0 0,0 0-4967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22:07.800"/>
    </inkml:context>
    <inkml:brush xml:id="br0">
      <inkml:brushProperty name="width" value="0.1" units="cm"/>
      <inkml:brushProperty name="height" value="0.1" units="cm"/>
      <inkml:brushProperty name="color" value="#66CC00"/>
    </inkml:brush>
  </inkml:definitions>
  <inkml:trace contextRef="#ctx0" brushRef="#br0">197 80 1375 0 0,'0'-2'188'0'0,"-1"-1"-1"0"0,1 1 1 0 0,-1 0-1 0 0,0-1 1 0 0,0 1-1 0 0,0 0 0 0 0,0 0 1 0 0,0 0-1 0 0,0 0 1 0 0,-1 0-1 0 0,-2-3 1 0 0,3 3 87 0 0,-1 0 1 0 0,1 0 0 0 0,0 1 0 0 0,0-1 0 0 0,0 0-1 0 0,0-1 1 0 0,0 1 0 0 0,0 0 0 0 0,-1-3 0 0 0,2 4-215 0 0,1 0 0 0 0,-1 0 0 0 0,0 0 1 0 0,0 0-1 0 0,0 0 0 0 0,1 0 0 0 0,-1 1 0 0 0,1-1 1 0 0,-1 0-1 0 0,0 0 0 0 0,1 0 0 0 0,0 1 1 0 0,-1-1-1 0 0,1 0 0 0 0,-1 0 0 0 0,1 1 0 0 0,0-1 1 0 0,0 0-1 0 0,-1 1 0 0 0,1-1 0 0 0,0 1 1 0 0,0-1-1 0 0,0 1 0 0 0,-1 0 0 0 0,1-1 0 0 0,0 1 1 0 0,0 0-1 0 0,1-1 0 0 0,3-1 76 0 0,0 1 0 0 0,0-1 0 0 0,0 1 0 0 0,0 0 0 0 0,0 1 0 0 0,1-1 0 0 0,-1 1 0 0 0,0 0 0 0 0,0 0 0 0 0,7 2 0 0 0,8 1 210 0 0,26 9-1 0 0,-29-7-85 0 0,29 5-1 0 0,-30-8-125 0 0,27 10 0 0 0,-4-2-45 0 0,68 13 293 0 0,-83-15-261 0 0,0 1 0 0 0,27 15 0 0 0,-21-10-23 0 0,-20-8-58 0 0,1 0 0 0 0,-1 1 0 0 0,-1 0 0 0 0,1 0 0 0 0,-1 1 0 0 0,0 0 0 0 0,-1 0 0 0 0,15 20 0 0 0,1 7 66 0 0,24 46 1 0 0,-14-22 39 0 0,48 99 314 0 0,-64-120-326 0 0,-8-16-63 0 0,-1 1 0 0 0,-1 1 0 0 0,-1-1 0 0 0,-1 1 0 0 0,4 30 0 0 0,-6-15 182 0 0,-2 1-1 0 0,-4 58 1 0 0,-16 186 362 0 0,13-171-504 0 0,-5 91-72 0 0,-13 114-39 0 0,-17 165 190 0 0,17-212-121 0 0,11 284-1 0 0,37-137-20 0 0,-15-296-45 0 0,45 318 40 0 0,-24-233-24 0 0,0 176 44 0 0,-16-149-64 0 0,-6-4 0 0 0,0-7 0 0 0,49 537 64 0 0,-28-456-31 0 0,-1-7-2 0 0,25 237-31 0 0,-43-441 0 0 0,19 321 64 0 0,-29-396-64 0 0,33 515 64 0 0,-8-215-64 0 0,0 13 0 0 0,3 335 208 0 0,-40-208-69 0 0,-2-343-48 0 0,-30 124-1 0 0,26-177-66 0 0,-45 111 0 0 0,17-57-8 0 0,-27 74-16 0 0,13-61 0 0 0,-11 30 0 0 0,43-82 0 0 0,-28 143 0 0 0,35-127 24 0 0,-34 97-1 0 0,16-61 13 0 0,19-63 295 0 0,-35 85 0 0 0,45-130-222 0 0,-1-1 0 0 0,0-1 1 0 0,-2 0-1 0 0,0 0 0 0 0,-1-1 0 0 0,-1-1 1 0 0,0 0-1 0 0,-23 19 0 0 0,22-24-67 0 0,-1-2-1 0 0,1 0 0 0 0,-2-1 1 0 0,1 0-1 0 0,-1-2 0 0 0,-1 0 1 0 0,1-1-1 0 0,-1 0 0 0 0,0-2 1 0 0,-28 5-1 0 0,0-4-257 0 0,-1-2 1 0 0,1-2-1 0 0,-49-4 0 0 0,59 0-394 0 0,1-2 1 0 0,-37-10-1 0 0,-4-6-1025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22:10.021"/>
    </inkml:context>
    <inkml:brush xml:id="br0">
      <inkml:brushProperty name="width" value="0.1" units="cm"/>
      <inkml:brushProperty name="height" value="0.1" units="cm"/>
      <inkml:brushProperty name="color" value="#66CC00"/>
    </inkml:brush>
  </inkml:definitions>
  <inkml:trace contextRef="#ctx0" brushRef="#br0">140 41 919 0 0,'-27'-11'-55'0'0,"19"7"549"0"0,1 1 1 0 0,-1 0 0 0 0,0 0 0 0 0,0 1 0 0 0,0 0 0 0 0,-11-2-1 0 0,-27 3 845 0 0,54 1-1206 0 0,0 0-127 0 0,-1 1 0 0 0,1-2 0 0 0,13-1 0 0 0,-8-1 19 0 0,0 2-1 0 0,-1 0 1 0 0,1 0-1 0 0,0 1 1 0 0,0 1-1 0 0,25 3 1 0 0,76 24 208 0 0,-91-21-136 0 0,166 47 84 0 0,-189-54-181 0 0,21 5 28 0 0,37 18 0 0 0,-52-20-26 0 0,0 0 0 0 0,0 0-1 0 0,0 1 1 0 0,0 0 0 0 0,-1 0-1 0 0,0 1 1 0 0,0 0 0 0 0,0 0-1 0 0,-1 0 1 0 0,6 7 0 0 0,5 13 199 0 0,0 1-1 0 0,-2 0 1 0 0,-1 1 0 0 0,-2 0 0 0 0,0 0 0 0 0,-1 2 0 0 0,7 50-1 0 0,4 56 11 0 0,-6 0-1 0 0,-7 272 0 0 0,-54 749 1259 0 0,38-859-1131 0 0,-5 420-65 0 0,47-348 122 0 0,-11-188-9 0 0,24 240 282 0 0,-14 13-493 0 0,-14-125-82 0 0,6 64 15 0 0,-18-247-88 0 0,2 172 209 0 0,8 116 164 0 0,20 233-99 0 0,-33-518-218 0 0,1 138 52 0 0,-6-89-132 0 0,-13 304 72 0 0,-3 140 4 0 0,23-485-62 0 0,27 300 44 0 0,-9-261-54 0 0,10 58 0 0 0,-18-156 0 0 0,23 75 0 0 0,35 131 0 0 0,-18 4 0 0 0,-54-281 0 0 0,15 79 14 0 0,19 118 36 0 0,-24-88-37 0 0,-4 1 0 0 0,-5 0 0 0 0,-6 0-1 0 0,-25 160 1 0 0,-5 57 17 0 0,-4 30 4 0 0,-5-100 14 0 0,-20 108 32 0 0,62-366-79 0 0,-10 44 61 0 0,2 0 1 0 0,2 1 0 0 0,0 85 0 0 0,4 124 72 0 0,-2-78-15 0 0,5-113-66 0 0,-1 0 2 0 0,2 0 0 0 0,12 69-1 0 0,12 121-44 0 0,-21 1 121 0 0,1 20-29 0 0,-1-218-79 0 0,3-1 1 0 0,19 83 0 0 0,23 135-32 0 0,-17-78 89 0 0,9 126 35 0 0,-38-291-78 0 0,-2 0 0 0 0,-6 70 0 0 0,3-91-26 0 0,-1-1-1 0 0,0 1 0 0 0,-1-1 0 0 0,-1 0 1 0 0,0-1-1 0 0,-1 1 0 0 0,0-1 0 0 0,-1 0 1 0 0,0 0-1 0 0,-11 12 0 0 0,1-5 52 0 0,0-1 0 0 0,-1-1 0 0 0,-1-1-1 0 0,-1 0 1 0 0,-1-2 0 0 0,-27 17 0 0 0,-4-3 239 0 0,-87 35-1 0 0,-101 13-227 0 0,206-68-744 0 0,-1-2 0 0 0,-40 3 0 0 0,20-6-4759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22:44.673"/>
    </inkml:context>
    <inkml:brush xml:id="br0">
      <inkml:brushProperty name="width" value="0.1" units="cm"/>
      <inkml:brushProperty name="height" value="0.1" units="cm"/>
      <inkml:brushProperty name="color" value="#66CC00"/>
    </inkml:brush>
  </inkml:definitions>
  <inkml:trace contextRef="#ctx0" brushRef="#br0">2641 1116 919 0 0,'41'-12'2341'0'0,"-37"12"-2087"0"0,-1-1-1 0 0,1 0 1 0 0,0 1-1 0 0,0 0 0 0 0,0 0 1 0 0,0 0-1 0 0,0 0 0 0 0,7 2 1 0 0,-11-2-223 0 0,0 0 0 0 0,1 0 0 0 0,-1 0 0 0 0,0 0 0 0 0,1 0 0 0 0,-1 0 0 0 0,1 0 0 0 0,-1 0 0 0 0,0 0 0 0 0,1 1 0 0 0,-1-1 0 0 0,0 0 0 0 0,1 0 1 0 0,-1 0-1 0 0,0 0 0 0 0,0 0 0 0 0,1 1 0 0 0,-1-1 0 0 0,0 0 0 0 0,0 0 0 0 0,1 1 0 0 0,-1-1 0 0 0,0 0 0 0 0,0 0 0 0 0,1 1 0 0 0,-1-1 0 0 0,0 0 0 0 0,0 1 0 0 0,0-1 0 0 0,0 0 1 0 0,0 1-1 0 0,1-1 0 0 0,-1 0 0 0 0,0 1 0 0 0,0-1 0 0 0,0 0 0 0 0,0 1 0 0 0,0-1 0 0 0,0 0 0 0 0,0 1 0 0 0,0-1 0 0 0,0 1 0 0 0,0-1 0 0 0,0 0 0 0 0,-1 1 0 0 0,1-1 0 0 0,0 0 0 0 0,0 1 1 0 0,0-1-1 0 0,-18 14 906 0 0,4-5-233 0 0,-2-1 0 0 0,-29 12 0 0 0,13-8 96 0 0,17-6-381 0 0,1-1-1 0 0,-18 4 1 0 0,-28 5 418 0 0,29-6-155 0 0,-52 6-1 0 0,-47-9 791 0 0,70 0-909 0 0,42-5-364 0 0,-99 4 562 0 0,114-4-754 0 0,-66 7 450 0 0,-106-4-1 0 0,162-4-376 0 0,-24-1 140 0 0,0-2 1 0 0,-48-10-1 0 0,6-1-63 0 0,-1 3-1 0 0,-95-2 1 0 0,123 14-129 0 0,-1 2 1 0 0,-71 12 0 0 0,60-6-41 0 0,-145 26 87 0 0,-74-13 382 0 0,162-29-275 0 0,0 0-24 0 0,44 6-94 0 0,70 2-43 0 0,0 0 0 0 0,0 0 0 0 0,0-1-1 0 0,0 1 1 0 0,0-2 0 0 0,0 1 0 0 0,0-1 0 0 0,0 0-1 0 0,-10-4 1 0 0,10 2 35 0 0,0 0-1 0 0,1-1 1 0 0,-1 1-1 0 0,1-1 0 0 0,0-1 1 0 0,0 1-1 0 0,0-1 1 0 0,1 0-1 0 0,0 0 1 0 0,0-1-1 0 0,1 0 1 0 0,-1 1-1 0 0,2-1 0 0 0,-1-1 1 0 0,1 1-1 0 0,0-1 1 0 0,0 1-1 0 0,1-1 1 0 0,0 0-1 0 0,0 0 1 0 0,1 0-1 0 0,0 0 0 0 0,1-12 1 0 0,-7-85 391 0 0,5 75-318 0 0,0-111 357 0 0,3 73-371 0 0,-1 23-31 0 0,3 1 0 0 0,11-68 0 0 0,-3 35-84 0 0,-9 65-1 0 0,-1-1 0 0 0,0 1 0 0 0,-1 0 1 0 0,-1 0-1 0 0,0 0 0 0 0,-3-13 0 0 0,2 10 18 0 0,1 0 1 0 0,0 1 0 0 0,1-24-1 0 0,3 5-17 0 0,-3 22 0 0 0,1 0 0 0 0,0 0 0 0 0,0 0 0 0 0,1 0 0 0 0,1 0 0 0 0,7-19 0 0 0,-9 29 0 0 0,0-1 0 0 0,0 0 0 0 0,0 0 0 0 0,0 1 0 0 0,0-1 0 0 0,0 0 0 0 0,1 1 0 0 0,-1-1 0 0 0,1 1 0 0 0,-1 0 0 0 0,1-1 0 0 0,0 1 0 0 0,-1 0 0 0 0,1 0 0 0 0,0 0 0 0 0,0 0 0 0 0,0 0 0 0 0,0 1 0 0 0,0-1 0 0 0,0 0 0 0 0,3 0 0 0 0,15-6 4 0 0,-17 6-10 0 0,0 0 0 0 0,0 0-1 0 0,0 0 1 0 0,1 0 0 0 0,-1 0 0 0 0,0 0 0 0 0,1 1 0 0 0,-1 0-1 0 0,0-1 1 0 0,4 1 0 0 0,2 1 6 0 0,-1-1 0 0 0,0 0 0 0 0,10-2 0 0 0,-11 2 0 0 0,1-1 0 0 0,0 1 0 0 0,0 0 0 0 0,7 1 0 0 0,12 2 0 0 0,37 0 0 0 0,-16-2 0 0 0,7 1 0 0 0,-24-2 0 0 0,56 9 0 0 0,-51-4-32 0 0,45 1 0 0 0,-68-6 32 0 0,177 6 0 0 0,-136-7 0 0 0,82-11 0 0 0,-8-12 0 0 0,3 2 0 0 0,-71 15 0 0 0,-14 1 0 0 0,-1 2 0 0 0,48 2 0 0 0,-32 2 0 0 0,0-3 0 0 0,107-19 0 0 0,-9 0 0 0 0,-15 16 0 0 0,-121 6 0 0 0,32 3 0 0 0,6 1 0 0 0,-13-4 0 0 0,73-2 0 0 0,-14 0 0 0 0,-99 2 0 0 0,65-4 0 0 0,-48 2 0 0 0,0 1 0 0 0,0 1 0 0 0,29 4 0 0 0,-46-3 0 0 0,5 0 0 0 0,-1 1 0 0 0,1 1 0 0 0,-1 0 0 0 0,15 7 0 0 0,-24-9 0 0 0,0 0 0 0 0,0 0 0 0 0,-1 1 0 0 0,1 0 0 0 0,-1-1 0 0 0,1 1 0 0 0,-1 0 0 0 0,1 0 0 0 0,-1 1 0 0 0,0-1 0 0 0,0 0 0 0 0,0 1 0 0 0,0-1 0 0 0,-1 1 0 0 0,1-1 0 0 0,-1 1 0 0 0,1 0 0 0 0,-1 0 0 0 0,0 0 0 0 0,0 0 0 0 0,0 0 0 0 0,0 5 0 0 0,1 9-14 0 0,-2 0 0 0 0,0-1 0 0 0,-1 1 0 0 0,-5 31 0 0 0,-22 65 26 0 0,17-69-18 0 0,-10 56-11 0 0,16-70 7 0 0,-1-1 1 0 0,-1 1 0 0 0,-1-1-1 0 0,-19 43 1 0 0,-44 84 9 0 0,55-121 0 0 0,2 1 0 0 0,-9 38 0 0 0,3-11 0 0 0,18-57-14 0 0,-1 0 0 0 0,0-1-1 0 0,-1 1 1 0 0,1-1 0 0 0,-1 1-1 0 0,0-1 1 0 0,-1 0 0 0 0,1-1-1 0 0,-1 1 1 0 0,0-1 0 0 0,0 0-1 0 0,0 0 1 0 0,-8 5 0 0 0,-26 21-870 0 0,-20 29-7458 0 0,24-22 3336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23:38.615"/>
    </inkml:context>
    <inkml:brush xml:id="br0">
      <inkml:brushProperty name="width" value="0.1" units="cm"/>
      <inkml:brushProperty name="height" value="0.1" units="cm"/>
      <inkml:brushProperty name="color" value="#66CC00"/>
    </inkml:brush>
  </inkml:definitions>
  <inkml:trace contextRef="#ctx0" brushRef="#br0">7835 258 4111 0 0,'-1'-1'196'0'0,"0"-1"0"0"0,0 1 0 0 0,0-1-1 0 0,0 0 1 0 0,-1 1 0 0 0,1 0-1 0 0,0-1 1 0 0,-1 1 0 0 0,1 0 0 0 0,-1 0-1 0 0,-2-2 1 0 0,-6-5 50 0 0,-1-2 271 0 0,-1 1 0 0 0,-13-9 1 0 0,-3-2 535 0 0,20 15-717 0 0,0-1 0 0 0,-1 1 0 0 0,0 0-1 0 0,1 1 1 0 0,-2 0 0 0 0,1 1 0 0 0,0 0-1 0 0,-17-3 1 0 0,-6 1 157 0 0,-43-1 0 0 0,11 1 235 0 0,38 4-212 0 0,-43 3 0 0 0,52-1-381 0 0,-181 0 814 0 0,22 4-438 0 0,9 0 21 0 0,-1-3-13 0 0,-41-2-95 0 0,-10 0 131 0 0,91 3-308 0 0,65-3-180 0 0,-139-4 74 0 0,197 4-132 0 0,-87-7 240 0 0,-119 5 0 0 0,-2 13-12 0 0,-15-3-78 0 0,-110 8 512 0 0,211-9-470 0 0,-132-10 1 0 0,258 3-200 0 0,-130-4 166 0 0,-165-8 69 0 0,-191-2-45 0 0,293 9-146 0 0,90 1-28 0 0,19-2-18 0 0,52 3 0 0 0,0 1 0 0 0,0 2 0 0 0,-33 4 0 0 0,35 0 13 0 0,-1-2 0 0 0,0-1 0 0 0,1-1-1 0 0,-34-5 1 0 0,3 0-13 0 0,-79 3 0 0 0,38 3 0 0 0,-129 5 82 0 0,96-1-36 0 0,-66 6 17 0 0,81-3-62 0 0,-262-21-5 0 0,156-1 72 0 0,-265-36-27 0 0,456 45-18 0 0,8 3-23 0 0,0 1 0 0 0,0 1 0 0 0,0 1 0 0 0,0 1 0 0 0,0 2 0 0 0,-43 11 0 0 0,62-13 0 0 0,-1 1 0 0 0,0 0 0 0 0,1 0 0 0 0,0 1 0 0 0,0 1 0 0 0,0-1 0 0 0,0 2 0 0 0,1-1 0 0 0,-1 1 0 0 0,1 0 0 0 0,1 1 0 0 0,-1-1 0 0 0,1 2 0 0 0,1-1 0 0 0,-1 1 0 0 0,1 0 0 0 0,1 0 0 0 0,-1 1 0 0 0,-4 10 0 0 0,-1 6 0 0 0,1 0 0 0 0,1 0 0 0 0,-9 42 0 0 0,-7 84 0 0 0,16-92 0 0 0,-11 199 0 0 0,14-129 0 0 0,-3 294 66 0 0,7-157-68 0 0,-9 89 66 0 0,-2-157-64 0 0,2-39 0 0 0,9-118 0 0 0,-2 160 0 0 0,15 300 192 0 0,21-47 0 0 0,-30-436-148 0 0,-2-5-29 0 0,2 0 1 0 0,-1 0-1 0 0,2 0 0 0 0,-1 0 0 0 0,2-1 1 0 0,0 1-1 0 0,0-1 0 0 0,8 13 0 0 0,-9-21-3 0 0,0 0 0 0 0,0 1 0 0 0,1-2 0 0 0,-1 1 0 0 0,1 0 0 0 0,0-1 0 0 0,1 0 0 0 0,-1 0 0 0 0,0 0 0 0 0,1 0 0 0 0,0-1 0 0 0,-1 1-1 0 0,1-1 1 0 0,0-1 0 0 0,0 1 0 0 0,10 1 0 0 0,83 8 105 0 0,-51-7-106 0 0,-20-5 165 0 0,42-8 0 0 0,-33 2 1003 0 0,-8 1 943 0 0,-9 2-4664 0 0,-9 2 2476 0 0,0-1 1 0 0,-1 0 0 0 0,0-1-1 0 0,11-6 1 0 0,41-22 99 0 0,59-27 60 0 0,3 4-30 0 0,-118 53-64 0 0,-1-1 0 0 0,1 1 0 0 0,-1 1 0 0 0,1-1 0 0 0,9-1 0 0 0,-12 2 0 0 0,-1 1 0 0 0,1 0 0 0 0,-1 0 0 0 0,1 0 0 0 0,-1 1 0 0 0,1-1 0 0 0,-1 0 0 0 0,1 1 0 0 0,-1-1 0 0 0,1 0 0 0 0,-1 1 0 0 0,1 0 0 0 0,-1-1 0 0 0,0 1 0 0 0,1 0 0 0 0,-1 0 0 0 0,0 0 0 0 0,0-1 0 0 0,0 1 0 0 0,1 1 0 0 0,-1-1 0 0 0,0 0 0 0 0,1 2 0 0 0,3 4 0 0 0,0 1 0 0 0,-1 0 0 0 0,0 0 0 0 0,-1 1 0 0 0,1-1 0 0 0,1 12 0 0 0,0-2 0 0 0,-1 1 0 0 0,1 18 0 0 0,-4-9 0 0 0,-1 1 0 0 0,-7 44 0 0 0,0 22 0 0 0,15 117 0 0 0,-4-179 0 0 0,1 0 0 0 0,17 57 0 0 0,-9-41 0 0 0,-9-37 0 0 0,0-1 0 0 0,0 1 0 0 0,2-1 0 0 0,-1 0 0 0 0,1 0 0 0 0,1 0 0 0 0,0-1 0 0 0,11 13 0 0 0,10 7 0 0 0,36 31 0 0 0,-61-58 0 0 0,6 5 478 0 0,1-1 1 0 0,0 0-1 0 0,0 0 0 0 0,18 7 0 0 0,48 17-1815 0 0,-52-22 315 0 0,33 10 1022 0 0,1-3 0 0 0,95 14 0 0 0,-87-18 0 0 0,212 21 0 0 0,-37-29-2 0 0,-1-18 19 0 0,-148 7 21 0 0,210-30-28 0 0,-205 23-9 0 0,110-23 20 0 0,-1 1 22 0 0,-1 15-43 0 0,-74 9 0 0 0,116-3 0 0 0,-104 9 0 0 0,48-10 0 0 0,72-3 0 0 0,85-3 0 0 0,-114 4 0 0 0,22 18 26 0 0,-54 2 12 0 0,92 1-2 0 0,-21 1 24 0 0,-190-7-44 0 0,104-16 0 0 0,165-9 48 0 0,-96 17 0 0 0,-156 14-64 0 0,-59-1 0 0 0,-11 1 0 0 0,-1 2 0 0 0,1 0 0 0 0,-1 2 0 0 0,0 1 0 0 0,-1 1 0 0 0,32 16 0 0 0,-40-15 0 0 0,-1 1 0 0 0,32 23 0 0 0,-34-21 0 0 0,2 0 0 0 0,34 17 0 0 0,43 17 0 0 0,23 11 0 0 0,-95-47 0 0 0,-15-7 0 0 0,1 0 0 0 0,-1 0 0 0 0,21 4 0 0 0,-28-8 1 0 0,0 0 1 0 0,0 0-1 0 0,1 0 0 0 0,-1 0 1 0 0,0-1-1 0 0,0 1 0 0 0,0-1 1 0 0,0 0-1 0 0,0 0 0 0 0,0 0 0 0 0,0 0 1 0 0,0 0-1 0 0,0 0 0 0 0,0 0 1 0 0,0-1-1 0 0,-1 1 0 0 0,1 0 1 0 0,0-1-1 0 0,-1 0 0 0 0,1 1 0 0 0,-1-1 1 0 0,2-2-1 0 0,4-6 10 0 0,0-1 1 0 0,8-16-1 0 0,-13 23-11 0 0,17-36 159 0 0,-1-1-1 0 0,22-81 1 0 0,9-91 432 0 0,-46 195-575 0 0,101-641 666 0 0,-91 419-618 0 0,12-114 160 0 0,86-234 144 0 0,-52 313-234 0 0,-43 176-106 0 0,6-121 0 0 0,-13-102-27 0 0,-4 75 72 0 0,5 57 30 0 0,4-147 101 0 0,-15 295-221 0 0,-1 0 0 0 0,-2-1 0 0 0,-19-81 0 0 0,16 99 1 0 0,-1 0-1 0 0,-1 1 1 0 0,-1 0-1 0 0,-1 1 1 0 0,-1 1-1 0 0,-1-1 1 0 0,-30-36-1 0 0,27 40-245 0 0,-1 0 0 0 0,-1 1 0 0 0,0 1 1 0 0,-2 1-1 0 0,0 1 0 0 0,-1 1 0 0 0,0 0 0 0 0,-1 2 0 0 0,0 0 0 0 0,-1 2 0 0 0,-46-15 0 0 0,-19 3-3948 0 0,48 16-3301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25:07.923"/>
    </inkml:context>
    <inkml:brush xml:id="br0">
      <inkml:brushProperty name="width" value="0.1" units="cm"/>
      <inkml:brushProperty name="height" value="0.1" units="cm"/>
      <inkml:brushProperty name="color" value="#66CC00"/>
    </inkml:brush>
  </inkml:definitions>
  <inkml:trace contextRef="#ctx0" brushRef="#br0">751 946 3567 0 0,'-2'2'178'0'0,"0"1"-1"0"0,0-1 0 0 0,0 0 0 0 0,0 1 1 0 0,1-1-1 0 0,-1 1 0 0 0,1-1 0 0 0,0 1 1 0 0,0 0-1 0 0,0 0 0 0 0,0-1 0 0 0,1 1 1 0 0,-2 5-1 0 0,1 4 843 0 0,1-10-901 0 0,-1-1-1 0 0,1 0 1 0 0,0 0-1 0 0,0 1 0 0 0,0-1 1 0 0,0 0-1 0 0,0 0 1 0 0,0 1-1 0 0,0-1 1 0 0,0 0-1 0 0,0 0 0 0 0,1 1 1 0 0,-1-1-1 0 0,1 0 1 0 0,-1 0-1 0 0,1 0 1 0 0,-1 1-1 0 0,2 0 0 0 0,1 4 585 0 0,14 17 460 0 0,-16-23-1132 0 0,0 1 1 0 0,-1 0 0 0 0,1-1-1 0 0,0 1 1 0 0,0-1 0 0 0,-1 1-1 0 0,1-1 1 0 0,0 1 0 0 0,0-1-1 0 0,0 0 1 0 0,0 1 0 0 0,0-1-1 0 0,0 0 1 0 0,0 0 0 0 0,0 0-1 0 0,0 1 1 0 0,-1-1 0 0 0,1 0-1 0 0,0 0 1 0 0,0-1 0 0 0,0 1-1 0 0,0 0 1 0 0,0 0 0 0 0,0 0-1 0 0,0-1 1 0 0,0 1 0 0 0,1-1-1 0 0,4-1 84 0 0,0-1-1 0 0,1 2 1 0 0,-1-1-1 0 0,0 0 1 0 0,1 1-1 0 0,-1 1 0 0 0,1-1 1 0 0,-1 1-1 0 0,1 0 1 0 0,-1 0-1 0 0,1 1 1 0 0,-1 0-1 0 0,0 0 1 0 0,8 2-1 0 0,26 3 249 0 0,-27-5-257 0 0,1 0-1 0 0,-1-1 1 0 0,0-1-1 0 0,0 0 1 0 0,0 0-1 0 0,0-2 0 0 0,0 0 1 0 0,0 0-1 0 0,-1-1 1 0 0,14-6-1 0 0,-1-6 398 0 0,46-37 0 0 0,-55 39-413 0 0,5-2 44 0 0,-4 3-60 0 0,18-18 0 0 0,-29 25-55 0 0,-1 1 0 0 0,0-1 0 0 0,-1-1 0 0 0,1 1 0 0 0,-1-1 0 0 0,6-13 0 0 0,-1-3 158 0 0,-1 0 0 0 0,-1-1 1 0 0,4-25-1 0 0,-9 34-91 0 0,0 0 1 0 0,-1-1 0 0 0,0 1 0 0 0,-1-1-1 0 0,-4-29 1 0 0,1 34-65 0 0,-1 0 0 0 0,0 1 0 0 0,0-1-1 0 0,-1 1 1 0 0,-11-18 0 0 0,9 16-4 0 0,1 0 1 0 0,0 0-1 0 0,-7-21 0 0 0,3 7-9 0 0,-1-1 1 0 0,-1 1-1 0 0,-1 1 0 0 0,-1 1 0 0 0,-1 0 0 0 0,-27-33 0 0 0,32 46 0 0 0,1 0 1 0 0,-2 0-1 0 0,1 1 0 0 0,-1 1 0 0 0,-1-1 0 0 0,-16-9 0 0 0,-19-11-9 0 0,24 15 0 0 0,0 0 0 0 0,-1 2 0 0 0,0 0 0 0 0,-28-9 0 0 0,32 16 0 0 0,-2-2 0 0 0,0 0 0 0 0,0 2 0 0 0,-1 1 0 0 0,0 0 0 0 0,-34-1 0 0 0,15 8 0 0 0,0 1 0 0 0,0 2 0 0 0,0 1 0 0 0,1 3 0 0 0,0 2 0 0 0,0 1 0 0 0,1 2 0 0 0,1 1 0 0 0,0 3 0 0 0,-44 26 0 0 0,70-36-3 0 0,0 0 0 0 0,1 1 0 0 0,-1 1 0 0 0,2 0 0 0 0,-1 0 0 0 0,1 1 0 0 0,1 1 1 0 0,0-1-1 0 0,1 2 0 0 0,0-1 0 0 0,1 1 0 0 0,0 1 0 0 0,1-1 0 0 0,1 1 0 0 0,0 1 0 0 0,1-1 0 0 0,-6 25 0 0 0,6-20-1 0 0,2 0 0 0 0,0 1-1 0 0,0 0 1 0 0,2-1 0 0 0,1 1 0 0 0,0 0 0 0 0,1-1 0 0 0,2 1 0 0 0,0 0-1 0 0,0-1 1 0 0,2 0 0 0 0,1 0 0 0 0,0 0 0 0 0,1-1 0 0 0,1 0 0 0 0,1 0-1 0 0,13 19 1 0 0,0-5 4 0 0,1-2 0 0 0,2-1 0 0 0,0-1 0 0 0,2-1 0 0 0,1-1 0 0 0,2-2 0 0 0,0-1 0 0 0,1-1 0 0 0,1-1 0 0 0,66 29 0 0 0,-48-28 27 0 0,76 20 0 0 0,-116-39-16 0 0,1 0 0 0 0,-1 1 1 0 0,0 0-1 0 0,0 1 1 0 0,0 0-1 0 0,14 10 1 0 0,-19-11-65 0 0,-1 0-1 0 0,0-1 1 0 0,0 1 0 0 0,0 1-1 0 0,-1-1 1 0 0,1 0 0 0 0,-1 1 0 0 0,0 0-1 0 0,0 0 1 0 0,-1 0 0 0 0,0 0 0 0 0,0 0-1 0 0,0 0 1 0 0,2 11 0 0 0,-2-5-980 0 0,0-1 0 0 0,-2 1 1 0 0,1-1-1 0 0,-2 14 0 0 0,-4 16-4314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9T00:25:34.194"/>
    </inkml:context>
    <inkml:brush xml:id="br0">
      <inkml:brushProperty name="width" value="0.1" units="cm"/>
      <inkml:brushProperty name="height" value="0.1" units="cm"/>
      <inkml:brushProperty name="color" value="#66CC00"/>
    </inkml:brush>
  </inkml:definitions>
  <inkml:trace contextRef="#ctx0" brushRef="#br0">606 982 1375 0 0,'-13'-9'198'0'0,"6"1"503"0"0,0 0 1 0 0,0 0 0 0 0,0-1-1 0 0,-6-12 1 0 0,3 4-376 0 0,9 17-283 0 0,1 0 0 0 0,0-1 0 0 0,0 1 0 0 0,0-1-1 0 0,-1 1 1 0 0,1-1 0 0 0,0 1 0 0 0,0 0 0 0 0,-1-1-1 0 0,1 1 1 0 0,0 0 0 0 0,-1-1 0 0 0,1 1-1 0 0,0 0 1 0 0,-1-1 0 0 0,1 1 0 0 0,-1 0 0 0 0,1 0-1 0 0,0-1 1 0 0,-1 1 0 0 0,1 0 0 0 0,-1 0 0 0 0,1 0-1 0 0,-1 0 1 0 0,1 0 0 0 0,-1 0 0 0 0,1 0 0 0 0,0 0-1 0 0,-2 0 1 0 0,2 0 8 0 0,-1 1-1 0 0,1-1 0 0 0,-1 1 1 0 0,1-1-1 0 0,-1 1 0 0 0,1-1 1 0 0,0 1-1 0 0,-1 0 0 0 0,1-1 1 0 0,0 1-1 0 0,0 0 0 0 0,-1-1 1 0 0,1 1-1 0 0,0 0 0 0 0,0-1 1 0 0,0 2-1 0 0,-1 2 10 0 0,1 0-1 0 0,-1 0 1 0 0,1 0 0 0 0,0 0-1 0 0,1 0 1 0 0,0 5 0 0 0,0-6 26 0 0,-1 1 0 0 0,1-1 0 0 0,1 0 0 0 0,-1 0 0 0 0,0 0 0 0 0,1 0 0 0 0,-1 0 0 0 0,1-1 0 0 0,0 1 0 0 0,0 0 0 0 0,0-1 0 0 0,0 1 1 0 0,1-1-1 0 0,-1 0 0 0 0,1 0 0 0 0,-1 0 0 0 0,1 0 0 0 0,0 0 0 0 0,4 2 0 0 0,20 8 498 0 0,-19-8-476 0 0,0-1-1 0 0,0 0 1 0 0,0 0 0 0 0,1 0-1 0 0,-1-1 1 0 0,1 0 0 0 0,-1-1 0 0 0,13 1-1 0 0,-4-2 41 0 0,0 0-1 0 0,0-1 0 0 0,1-1 0 0 0,22-6 0 0 0,-27 4-19 0 0,0 0 0 0 0,-1-1 0 0 0,1 0 0 0 0,-1-1 0 0 0,0 0 0 0 0,0-1 0 0 0,15-11 0 0 0,-16 10 41 0 0,2 0 0 0 0,19-9-1 0 0,-21 11-108 0 0,1 0 1 0 0,-1 0-1 0 0,19-16 0 0 0,-22 13 28 0 0,0 0-1 0 0,0-1 1 0 0,-1-1 0 0 0,0 1-1 0 0,-1-1 1 0 0,0 0 0 0 0,-1-1-1 0 0,7-17 1 0 0,2-5 62 0 0,-9 22-99 0 0,-1 0 0 0 0,0-1 1 0 0,-1 1-1 0 0,0-1 1 0 0,1-25-1 0 0,-3 5 40 0 0,-3-36 0 0 0,1 58-57 0 0,0 0-1 0 0,-1 0 1 0 0,-1 1-1 0 0,0-1 1 0 0,0 0-1 0 0,-1 1 1 0 0,-7-13-1 0 0,-1 1 49 0 0,-1 1-1 0 0,-17-22 0 0 0,-9-4-55 0 0,-9-14 12 0 0,33 43-28 0 0,0 1 1 0 0,0 0-1 0 0,-34-27 0 0 0,-18-19 13 0 0,59 56-23 0 0,0 0 0 0 0,0 0 0 0 0,0 1 0 0 0,-1 0 0 0 0,0 1 0 0 0,0 0 0 0 0,0 0 0 0 0,-12-4 0 0 0,0 1 0 0 0,-1 1 0 0 0,-38-6 0 0 0,46 11-4 0 0,0 0 0 0 0,0 2 0 0 0,0 0-1 0 0,0 0 1 0 0,-1 1 0 0 0,1 1 0 0 0,0 0-1 0 0,0 1 1 0 0,1 1 0 0 0,-1 0 0 0 0,1 1-1 0 0,0 0 1 0 0,0 1 0 0 0,0 0 0 0 0,1 1-1 0 0,-22 16 1 0 0,-23 17 4 0 0,28-21 0 0 0,-50 43 0 0 0,59-43-13 0 0,1 2 1 0 0,1 0-1 0 0,1 0 0 0 0,-20 32 0 0 0,27-37 13 0 0,0 1 0 0 0,1 0 0 0 0,1 0 0 0 0,0 1 0 0 0,1 0 0 0 0,1 0 0 0 0,1 1 0 0 0,-4 31 0 0 0,7-25 0 0 0,0 1 0 0 0,3-1 0 0 0,0 1 0 0 0,1-1 0 0 0,1 1 0 0 0,11 36 0 0 0,-10-49 0 0 0,2-1 0 0 0,-1 0 0 0 0,2 0 0 0 0,-1 0 0 0 0,2 0 0 0 0,0-1 0 0 0,0-1 0 0 0,1 1 0 0 0,11 10 0 0 0,-3-5 22 0 0,1-1 0 0 0,1-1 1 0 0,0 0-1 0 0,1-2 0 0 0,0 0 0 0 0,24 10 0 0 0,5-2 63 0 0,83 23 1 0 0,-114-38-7 0 0,32 5 0 0 0,-43-9-29 0 0,0-1 1 0 0,0 1-1 0 0,0-2 0 0 0,-1 1 0 0 0,1-1 1 0 0,0 0-1 0 0,0 0 0 0 0,7-3 0 0 0,-1 0 91 0 0,-10 4-93 0 0,0-1-1 0 0,0 0 1 0 0,0 0 0 0 0,0 0 0 0 0,0 0 0 0 0,0 0 0 0 0,-1-1-1 0 0,1 1 1 0 0,4-4 0 0 0,-7 4-43 0 0,0 0 1 0 0,0 0 0 0 0,0 0-1 0 0,0 0 1 0 0,0 0-1 0 0,0 0 1 0 0,-1 0-1 0 0,1 1 1 0 0,0-1 0 0 0,-1 0-1 0 0,1 0 1 0 0,0 0-1 0 0,-1 0 1 0 0,1 0-1 0 0,-1 1 1 0 0,1-1-1 0 0,-1 0 1 0 0,1 0 0 0 0,-1 1-1 0 0,0-1 1 0 0,1 0-1 0 0,-2 0 1 0 0,-7-7 24 0 0,8 6-28 0 0,0 1 0 0 0,0 0 1 0 0,0 0-1 0 0,0 0 0 0 0,0 0 1 0 0,0 0-1 0 0,0 0 1 0 0,0 0-1 0 0,-3-1 0 0 0,3 2-1 0 0,1 0-1 0 0,-1 0 0 0 0,1 0 0 0 0,-1 0 1 0 0,1 0-1 0 0,-1 0 0 0 0,1 0 1 0 0,-1 0-1 0 0,1 0 0 0 0,-1 0 1 0 0,1 1-1 0 0,0-1 0 0 0,-1 0 1 0 0,1 0-1 0 0,-1 0 0 0 0,1 1 1 0 0,0-1-1 0 0,-1 0 0 0 0,1 1 0 0 0,0-1 1 0 0,-1 0-1 0 0,1 1 0 0 0,0-1 1 0 0,-1 0-1 0 0,1 1 0 0 0,0-1 1 0 0,0 1-1 0 0,-1-1 0 0 0,1 0 1 0 0,0 1-1 0 0,0-1 0 0 0,0 1 0 0 0,0-1 1 0 0,0 1-1 0 0,-1-1 0 0 0,1 1 1 0 0,0-1-1 0 0,0 1 0 0 0,0 0 1 0 0,-4 22-43 0 0,4-21 21 0 0,-11 50-1198 0 0,1-17-3088 0 0,1-6-789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31.189"/>
    </inkml:context>
    <inkml:brush xml:id="br0">
      <inkml:brushProperty name="width" value="0.1" units="cm"/>
      <inkml:brushProperty name="height" value="0.1" units="cm"/>
      <inkml:brushProperty name="color" value="#E71224"/>
    </inkml:brush>
  </inkml:definitions>
  <inkml:trace contextRef="#ctx0" brushRef="#br0">2100 65 3023 0 0,'-13'-5'241'0'0,"-1"0"-1"0"0,1 2 1 0 0,-1-1-1 0 0,0 2 1 0 0,-20-2-1 0 0,-113-4 175 0 0,63 5-71 0 0,-93-15 1 0 0,138 12 101 0 0,0 2 0 0 0,-62 2 0 0 0,-77 14 508 0 0,-29 1-113 0 0,97-15 269 0 0,109 2-1091 0 0,-6-1 86 0 0,0 1-1 0 0,0 0 1 0 0,0 0-1 0 0,0 0 0 0 0,0 1 1 0 0,-11 2-1 0 0,18-2-97 0 0,0-1 0 0 0,-1 0 0 0 0,1 0 0 0 0,0 0 0 0 0,0 0 0 0 0,-1 0 0 0 0,1 1 0 0 0,0-1 0 0 0,0 0 0 0 0,-1 0 0 0 0,1 0 0 0 0,0 0 0 0 0,0 1 0 0 0,0-1 0 0 0,0 0 0 0 0,-1 0 0 0 0,1 1 0 0 0,0-1 0 0 0,0 0-1 0 0,0 0 1 0 0,0 1 0 0 0,0-1 0 0 0,0 0 0 0 0,0 1 0 0 0,0-1 0 0 0,-1 0 0 0 0,1 0 0 0 0,0 1 0 0 0,0-1 0 0 0,0 0 0 0 0,0 1 0 0 0,1-1 0 0 0,-1 0 0 0 0,0 0 0 0 0,0 1 0 0 0,0-1 0 0 0,9 12 122 0 0,16 3 16 0 0,4-8-97 0 0,0-1 0 0 0,0-1 0 0 0,0-1 0 0 0,1-1 0 0 0,-1-2 0 0 0,1-1 0 0 0,0-2 0 0 0,32-5 0 0 0,27-4 165 0 0,0 4-1 0 0,145 8 1 0 0,-131 5-47 0 0,0-4 0 0 0,124-14 0 0 0,177-5 284 0 0,-185 9 206 0 0,-169 5-546 0 0,-13 3 56 0 0,-156 1 221 0 0,-184-4-12 0 0,-60 16-25 0 0,286-7-321 0 0,-293-3 91 0 0,39-3 101 0 0,59 3-30 0 0,-40 2-62 0 0,227 4-125 0 0,0 4-1 0 0,-93 26 1 0 0,176-39 1 0 0,-14 5 27 0 0,14-3-20 0 0,11-1-8 0 0,200-9 85 0 0,110 5 78 0 0,-205 11-175 0 0,207 7 91 0 0,263 12 98 0 0,-580-27-181 0 0,147 0 132 0 0,-65-2-58 0 0,-82 2 16 0 0,-5 1-24 0 0,-10 1 10 0 0,-16 2-34 0 0,-88 3 58 0 0,-129-10 0 0 0,121-6-30 0 0,-145 10-1 0 0,-181-7 38 0 0,324 2-75 0 0,-192 18 0 0 0,122-3-22 0 0,98-7-10 0 0,81-5 0 0 0,13 1 0 0 0,1-1 0 0 0,0 1 0 0 0,-1 0 0 0 0,1 0 0 0 0,0 0 0 0 0,-1 0 0 0 0,1 1 0 0 0,0-1 0 0 0,0 1 0 0 0,-1-1 0 0 0,1 1 0 0 0,0 0 0 0 0,-3 1 0 0 0,5-2 1 0 0,0 0 1 0 0,0 0-1 0 0,0 1 0 0 0,0-1 0 0 0,0 0 0 0 0,0 0 0 0 0,0 0 1 0 0,0 1-1 0 0,0-1 0 0 0,0 0 0 0 0,0 0 0 0 0,0 1 1 0 0,0-1-1 0 0,0 0 0 0 0,0 0 0 0 0,0 0 0 0 0,1 1 0 0 0,-1-1 1 0 0,0 0-1 0 0,0 0 0 0 0,0 0 0 0 0,0 0 0 0 0,0 1 0 0 0,0-1 1 0 0,1 0-1 0 0,-1 0 0 0 0,0 0 0 0 0,0 0 0 0 0,0 1 0 0 0,0-1 1 0 0,1 0-1 0 0,-1 0 0 0 0,0 0 0 0 0,0 0 0 0 0,0 0 0 0 0,1 0 1 0 0,-1 0-1 0 0,0 0 0 0 0,0 0 0 0 0,1 0 0 0 0,-1 0 1 0 0,0 0-1 0 0,0 0 0 0 0,0 0 0 0 0,1 0 0 0 0,12 5 9 0 0,19-3-6 0 0,135 9 46 0 0,81-27 14 0 0,-52 2 10 0 0,55 8-74 0 0,71-2 0 0 0,148 16 0 0 0,-417-5 26 0 0,0-3-1 0 0,0-2 1 0 0,-1-3 0 0 0,99-20-1 0 0,-143 23-14 0 0,0 0 0 0 0,0-1-1 0 0,-1 1 1 0 0,1-2 0 0 0,7-4-1 0 0,-14 8-9 0 0,-1 0-1 0 0,0 0 1 0 0,0 0-1 0 0,1 0 1 0 0,-1 0-1 0 0,0 0 0 0 0,0 0 1 0 0,1 0-1 0 0,-1 0 1 0 0,0-1-1 0 0,0 1 1 0 0,1 0-1 0 0,-1 0 1 0 0,0 0-1 0 0,0 0 1 0 0,0-1-1 0 0,1 1 0 0 0,-1 0 1 0 0,0 0-1 0 0,0-1 1 0 0,0 1-1 0 0,0 0 1 0 0,0 0-1 0 0,1-1 1 0 0,-1 1-1 0 0,0 0 1 0 0,0 0-1 0 0,0-1 0 0 0,0 1 1 0 0,0 0-1 0 0,0 0 1 0 0,0-1-1 0 0,0 1 1 0 0,0 0-1 0 0,0 0 1 0 0,0-1-1 0 0,0 1 1 0 0,0 0-1 0 0,0-1 1 0 0,0 1-1 0 0,0 0 0 0 0,-1 0 1 0 0,1-1-1 0 0,0 1 1 0 0,0 0-1 0 0,0 0 1 0 0,0-1-1 0 0,0 1 1 0 0,-1 0-1 0 0,1 0 1 0 0,0 0-1 0 0,0-1 0 0 0,0 1 1 0 0,-1 0-1 0 0,1 0 1 0 0,0 0-1 0 0,0 0 1 0 0,-1-1-1 0 0,1 1 1 0 0,0 0-1 0 0,0 0 1 0 0,-1 0-1 0 0,1 0 0 0 0,0 0 1 0 0,0 0-1 0 0,-1 0 1 0 0,1 0-1 0 0,0 0 1 0 0,-1 0-1 0 0,-21-4 32 0 0,4 4-146 0 0,-1 1 0 0 0,0 1 0 0 0,-31 8 0 0 0,-2-1-291 0 0,-40 5-1225 0 0,-49 7-4121 0 0,83-15 1545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22.307"/>
    </inkml:context>
    <inkml:brush xml:id="br0">
      <inkml:brushProperty name="width" value="0.1" units="cm"/>
      <inkml:brushProperty name="height" value="0.1" units="cm"/>
      <inkml:brushProperty name="color" value="#E71224"/>
    </inkml:brush>
  </inkml:definitions>
  <inkml:trace contextRef="#ctx0" brushRef="#br0">4474 11 719 0 0,'0'0'31'0'0,"0"0"0"0"0,-1 0 0 0 0,1 1 0 0 0,0-1-1 0 0,0 0 1 0 0,0 0 0 0 0,0 1 0 0 0,-1-1-1 0 0,1 0 1 0 0,0 0 0 0 0,0 0 0 0 0,0 1-1 0 0,-1-1 1 0 0,1 0 0 0 0,0 0 0 0 0,0 0-1 0 0,-1 0 1 0 0,1 1 0 0 0,0-1 0 0 0,-1 0-1 0 0,1 0 1 0 0,0 0 0 0 0,0 0 0 0 0,-1 0-1 0 0,1 0 1 0 0,0 0 0 0 0,-1 0 0 0 0,1 0 0 0 0,0 0-1 0 0,-1 0 1 0 0,1 0 0 0 0,0 0 0 0 0,0 0-1 0 0,-1 0 1 0 0,1 0 0 0 0,0 0 0 0 0,-1-1-1 0 0,1 1 1 0 0,0 0 0 0 0,0 0 0 0 0,-1 0-1 0 0,1 0 1 0 0,0-1 0 0 0,0 1 0 0 0,-1 0-1 0 0,-13-8 1426 0 0,11 7-1338 0 0,0 0-1 0 0,0 1 1 0 0,0-1-1 0 0,1 0 1 0 0,-1 1-1 0 0,0 0 1 0 0,0 0-1 0 0,0 0 1 0 0,0 0-1 0 0,0 0 1 0 0,0 1 0 0 0,-3 0-1 0 0,-13 1 308 0 0,-19 0 110 0 0,0 2 0 0 0,-50 11-1 0 0,-41 5 278 0 0,57-13-430 0 0,-72 3 436 0 0,87-8-177 0 0,-109 18 0 0 0,47 8-184 0 0,114-27-446 0 0,-8 2 18 0 0,0-1 1 0 0,0 0-1 0 0,-13-1 0 0 0,4 1 46 0 0,1 0 1 0 0,-23 5-1 0 0,-3 1 104 0 0,-123 19 349 0 0,55-18-393 0 0,89-7-115 0 0,-47 0 161 0 0,34 2 33 0 0,-66-3 0 0 0,53-2-130 0 0,23-1 51 0 0,0 0 1 0 0,1-2-1 0 0,-35-10 0 0 0,45 10-110 0 0,-7 0 100 0 0,-28-2 1 0 0,4 1-15 0 0,-36 0-38 0 0,13 1-18 0 0,-12-1 57 0 0,-88 7-1 0 0,-26-1 146 0 0,-66-8 191 0 0,120 6-400 0 0,75 2-32 0 0,-135-9 48 0 0,71-8-8 0 0,-23-1 16 0 0,-29 15-7 0 0,93 4-66 0 0,41-2 1 0 0,-1 2 0 0 0,-53 9 0 0 0,-61 11 0 0 0,95-24 64 0 0,66 2-64 0 0,12 2 0 0 0,-1 0 8 0 0,0-1 0 0 0,0 0 0 0 0,-1 0 1 0 0,1 0-1 0 0,0 0 0 0 0,12-2 0 0 0,38-4 61 0 0,-48 4-67 0 0,235-19 126 0 0,-120 8-128 0 0,211 7 0 0 0,-156 25-4 0 0,6 0 62 0 0,35-2-45 0 0,-5-2-16 0 0,-184-14 7 0 0,164-2 56 0 0,-139 0-60 0 0,-251-11 107 0 0,25-1-22 0 0,-472-7-85 0 0,468 19 32 0 0,-194 27 0 0 0,306-19-32 0 0,-211 14 0 0 0,246-22 0 0 0,-10-1 0 0 0,-38 6 0 0 0,60-1-11 0 0,23 0-14 0 0,26 2-11 0 0,39-5 55 0 0,-1-3-1 0 0,99-15 1 0 0,-78 6-11 0 0,193-16 18 0 0,77-8 12 0 0,371-24 86 0 0,-503 47-47 0 0,75-2-24 0 0,228 4 32 0 0,-285 15 0 0 0,169-5-42 0 0,-149 2 2 0 0,-140 3-37 0 0,286 3-8 0 0,-316 0 32 0 0,-85-6-26 0 0,1 0-1 0 0,-1 2 0 0 0,0-1 1 0 0,0 2-1 0 0,14 6 0 0 0,-27-11-5 0 0,1 0 0 0 0,0 0 0 0 0,-1 1 0 0 0,1-1 0 0 0,0 0 0 0 0,-1 1 0 0 0,1-1 0 0 0,0 1 0 0 0,-1-1 0 0 0,1 0 0 0 0,-1 1 0 0 0,1 0 0 0 0,-1-1 0 0 0,1 1 0 0 0,-1-1 0 0 0,1 1 0 0 0,-1-1 0 0 0,0 1 0 0 0,1 0 0 0 0,-1-1 0 0 0,0 1 0 0 0,1 0 0 0 0,-1 0 0 0 0,0-1 0 0 0,0 1 0 0 0,0 0 0 0 0,0-1 0 0 0,0 2 0 0 0,0-1 0 0 0,0 0 0 0 0,-1 0 0 0 0,1 0 0 0 0,-1 0 0 0 0,1-1 0 0 0,-1 1 0 0 0,0 0 0 0 0,1-1 0 0 0,-1 1 0 0 0,0 0 0 0 0,1-1 0 0 0,-1 1 0 0 0,0-1 0 0 0,0 1 0 0 0,1-1 0 0 0,-1 1 0 0 0,0-1 0 0 0,0 1 0 0 0,0-1 0 0 0,0 0 0 0 0,-1 1 0 0 0,-51 14 0 0 0,-64 9 0 0 0,31-11 46 0 0,-390 44-17 0 0,260-44 770 0 0,86-4-1124 0 0,-192-10 0 0 0,43-35 306 0 0,92 10 22 0 0,-190-9 36 0 0,277 32-136 0 0,-179 17 1 0 0,169 1-712 0 0,-3 3-294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5:40.480"/>
    </inkml:context>
    <inkml:brush xml:id="br0">
      <inkml:brushProperty name="width" value="0.1" units="cm"/>
      <inkml:brushProperty name="height" value="0.1" units="cm"/>
      <inkml:brushProperty name="color" value="#E71224"/>
    </inkml:brush>
  </inkml:definitions>
  <inkml:trace contextRef="#ctx0" brushRef="#br0">407 305 1295 0 0,'5'-16'521'0'0,"-5"16"-488"0"0,1-1 0 0 0,-1 1 0 0 0,0-1-1 0 0,1 1 1 0 0,-1-1 0 0 0,0 1 0 0 0,0-1-1 0 0,1 1 1 0 0,-1-1 0 0 0,0 0 0 0 0,0 1-1 0 0,0-1 1 0 0,0 1 0 0 0,0-1 0 0 0,0 0-1 0 0,0 1 1 0 0,0-1 0 0 0,0 1 0 0 0,0-1-1 0 0,0 0 1 0 0,0 1 0 0 0,0-1 0 0 0,-1 1 0 0 0,1-1-1 0 0,0 0 1 0 0,0 1 0 0 0,-1-1 0 0 0,1 1-1 0 0,0-1 1 0 0,-1 1 0 0 0,1-1 0 0 0,0 1-1 0 0,-1-1 1 0 0,-1-1 97 0 0,0 1-1 0 0,0 0 0 0 0,1-1 1 0 0,-1 1-1 0 0,0 0 1 0 0,0 0-1 0 0,0 0 1 0 0,0 1-1 0 0,0-1 0 0 0,0 0 1 0 0,0 1-1 0 0,0-1 1 0 0,0 1-1 0 0,-1 0 1 0 0,1 0-1 0 0,-4 0 0 0 0,-4 1 171 0 0,0 0-1 0 0,-15 4 1 0 0,-18 1 396 0 0,39-6-578 0 0,0 1 1 0 0,1-1-1 0 0,-1 1 0 0 0,0 0 1 0 0,0 0-1 0 0,1 0 1 0 0,-7 4-1 0 0,9-5-83 0 0,0 1-1 0 0,0-1 1 0 0,0 1 0 0 0,0-1-1 0 0,0 1 1 0 0,0-1-1 0 0,0 1 1 0 0,0 0 0 0 0,0-1-1 0 0,0 1 1 0 0,1 0-1 0 0,-1 0 1 0 0,0-1 0 0 0,1 1-1 0 0,-1 0 1 0 0,0 0-1 0 0,1 0 1 0 0,-1 0 0 0 0,1 0-1 0 0,0 0 1 0 0,-1 0-1 0 0,1 0 1 0 0,0 0 0 0 0,-1 0-1 0 0,1 0 1 0 0,0 0-1 0 0,0 1 1 0 0,0-1 0 0 0,0 0-1 0 0,0 0 1 0 0,1 2-1 0 0,0-1 16 0 0,0 0 0 0 0,0 0 0 0 0,1 0 0 0 0,0 0-1 0 0,-1 0 1 0 0,1 0 0 0 0,0 0 0 0 0,0-1 0 0 0,0 1 0 0 0,0-1-1 0 0,0 1 1 0 0,0-1 0 0 0,0 0 0 0 0,0 0 0 0 0,1 0-1 0 0,-1 0 1 0 0,1 0 0 0 0,-1 0 0 0 0,0-1 0 0 0,1 1 0 0 0,-1-1-1 0 0,1 1 1 0 0,-1-1 0 0 0,4 0 0 0 0,3 0 108 0 0,0 0 1 0 0,1 0-1 0 0,-1 0 0 0 0,1-1 1 0 0,10-3-1 0 0,-7 1-35 0 0,0 0-1 0 0,-1-1 0 0 0,1-1 0 0 0,-1 1 0 0 0,18-11 1 0 0,-26 12-113 0 0,-1 1 0 0 0,0 0 0 0 0,1-1 0 0 0,-1 0 0 0 0,0 0 0 0 0,0 0 0 0 0,-1 0 0 0 0,1 0 0 0 0,-1 0 0 0 0,1-1 0 0 0,-1 1 0 0 0,0-1 0 0 0,0 0 0 0 0,-1 0 0 0 0,1 1 0 0 0,-1-1 0 0 0,0 0 0 0 0,0 0 0 0 0,0 0 0 0 0,-1-1 0 0 0,1 1 0 0 0,-1 0 0 0 0,0 0 0 0 0,0 0 0 0 0,0 0 0 0 0,-1 0 0 0 0,1-1 0 0 0,-1 1 0 0 0,0 0 0 0 0,0 0 0 0 0,-3-5 0 0 0,-2-1 71 0 0,-1 0 0 0 0,0 1 1 0 0,0 0-1 0 0,-1 0 0 0 0,0 0 1 0 0,-1 1-1 0 0,-11-8 0 0 0,19 15-66 0 0,0 1-1 0 0,0-1 0 0 0,0 1 0 0 0,1-1 1 0 0,-1 1-1 0 0,0-1 0 0 0,0 1 0 0 0,0 0 1 0 0,0 0-1 0 0,0-1 0 0 0,0 1 0 0 0,0 0 1 0 0,0 0-1 0 0,0 0 0 0 0,0 0 0 0 0,0 0 1 0 0,0 0-1 0 0,0 1 0 0 0,0-1 0 0 0,0 0 1 0 0,0 0-1 0 0,1 1 0 0 0,-1-1 0 0 0,0 0 1 0 0,0 1-1 0 0,0-1 0 0 0,0 1 0 0 0,0-1 1 0 0,1 1-1 0 0,-1 0 0 0 0,0-1 1 0 0,1 1-1 0 0,-1 0 0 0 0,0-1 0 0 0,1 1 1 0 0,-1 0-1 0 0,1 0 0 0 0,-2 1 0 0 0,-3 5 30 0 0,1 1 0 0 0,0 0 0 0 0,-6 12 1 0 0,3-5 33 0 0,6-12-55 0 0,0-1 1 0 0,-1 1-1 0 0,1-1 0 0 0,0 1 1 0 0,1-1-1 0 0,-1 1 0 0 0,0 0 1 0 0,1-1-1 0 0,-1 1 0 0 0,1 0 1 0 0,0-1-1 0 0,0 1 0 0 0,0 0 1 0 0,0 0-1 0 0,0-1 0 0 0,1 1 1 0 0,-1 0-1 0 0,1-1 0 0 0,0 1 1 0 0,0-1-1 0 0,0 1 0 0 0,0 0 0 0 0,0-1 1 0 0,1 0-1 0 0,-1 1 0 0 0,0-1 1 0 0,1 0-1 0 0,0 0 0 0 0,0 0 1 0 0,0 0-1 0 0,0 0 0 0 0,0 0 1 0 0,0 0-1 0 0,0-1 0 0 0,3 2 1 0 0,1 1 43 0 0,0 0-1 0 0,0-1 1 0 0,1 0 0 0 0,-1 0 0 0 0,1-1-1 0 0,0 1 1 0 0,0-1 0 0 0,0-1 0 0 0,0 1 0 0 0,0-1-1 0 0,0-1 1 0 0,11 1 0 0 0,-5-3 4 0 0,0 0 0 0 0,-1-1 0 0 0,1 0 0 0 0,-1 0-1 0 0,0-2 1 0 0,0 1 0 0 0,-1-1 0 0 0,1-1 0 0 0,-1 0 0 0 0,19-15 0 0 0,-19 13-54 0 0,0-1 0 0 0,-1 0 0 0 0,0-1 1 0 0,-1 0-1 0 0,0-1 0 0 0,-1 1 0 0 0,0-2 1 0 0,0 1-1 0 0,-1-1 0 0 0,5-13 0 0 0,-11 23-14 0 0,0 0 0 0 0,0 0-1 0 0,0-1 1 0 0,0 1 0 0 0,-1 0-1 0 0,1-1 1 0 0,-1 1 0 0 0,1-1-1 0 0,-1 1 1 0 0,0-1 0 0 0,0 1-1 0 0,0-1 1 0 0,0 1 0 0 0,-1 0-1 0 0,1-1 1 0 0,-1 1 0 0 0,1-1-1 0 0,-1 1 1 0 0,0 0 0 0 0,0-1-1 0 0,0 1 1 0 0,0 0 0 0 0,0 0-1 0 0,-1 0 1 0 0,1 0 0 0 0,0 0-1 0 0,-1 0 1 0 0,0 0 0 0 0,1 1-1 0 0,-1-1 1 0 0,0 0 0 0 0,0 1-1 0 0,0-1 1 0 0,0 1 0 0 0,-4-2-1 0 0,-1 0 7 0 0,0 0 0 0 0,0 0-1 0 0,0 1 1 0 0,-1 0 0 0 0,1 0 0 0 0,0 1-1 0 0,-1 0 1 0 0,1 1 0 0 0,-1-1 0 0 0,-11 2-1 0 0,2 0-8 0 0,0 0 0 0 0,1 2 0 0 0,-1 0 0 0 0,1 0 0 0 0,0 2 0 0 0,0 0 0 0 0,0 1 0 0 0,-25 13 0 0 0,31-13 0 0 0,1 0 0 0 0,0 1 0 0 0,1 0 0 0 0,0 0 0 0 0,0 1 0 0 0,0 0 0 0 0,1 0 0 0 0,-10 15 0 0 0,14-18 0 0 0,1 0 0 0 0,-1 0 0 0 0,1 0 0 0 0,0 0 0 0 0,0 0 0 0 0,1 0 0 0 0,0 0 0 0 0,0 1 0 0 0,0-1 0 0 0,0 0 0 0 0,1 1 0 0 0,0-1 0 0 0,0 1 0 0 0,0-1 0 0 0,1 1 0 0 0,-1-1 0 0 0,2 0 0 0 0,-1 1 0 0 0,2 5 0 0 0,-1-8 8 0 0,0 0 0 0 0,-1 0 0 0 0,1 0 0 0 0,0-1 0 0 0,0 1 0 0 0,0 0 0 0 0,1-1 0 0 0,-1 0 0 0 0,1 1 0 0 0,-1-1 0 0 0,1 0 0 0 0,0 0 0 0 0,-1-1 0 0 0,1 1 0 0 0,0 0 0 0 0,0-1 0 0 0,5 2 0 0 0,7 2 59 0 0,1-1 0 0 0,21 4 1 0 0,-21-5-48 0 0,-15-3-16 0 0,1 1 1 0 0,0-1-1 0 0,0 0 1 0 0,0 1-1 0 0,0-1 1 0 0,0 0-1 0 0,0 0 1 0 0,0 0-1 0 0,0-1 1 0 0,0 1-1 0 0,0 0 1 0 0,0-1 0 0 0,0 1-1 0 0,0-1 1 0 0,0 0-1 0 0,0 0 1 0 0,0 0-1 0 0,-1 0 1 0 0,1 0-1 0 0,0 0 1 0 0,-1 0-1 0 0,1 0 1 0 0,-1 0-1 0 0,1-1 1 0 0,-1 1-1 0 0,1-1 1 0 0,-1 1 0 0 0,0-1-1 0 0,0 0 1 0 0,2-2-1 0 0,-2 1 3 0 0,0-1 1 0 0,0 1-1 0 0,0 0 0 0 0,0-1 0 0 0,-1 1 1 0 0,1 0-1 0 0,-1-1 0 0 0,0 1 0 0 0,0-1 1 0 0,0 1-1 0 0,-1-1 0 0 0,1 1 1 0 0,-1 0-1 0 0,0-1 0 0 0,1 1 0 0 0,-4-7 1 0 0,1 4 0 0 0,0 0 1 0 0,0 0 0 0 0,0 0-1 0 0,-1 1 1 0 0,0-1 0 0 0,0 1-1 0 0,-1 0 1 0 0,0 0 0 0 0,1 0 0 0 0,-2 1-1 0 0,1 0 1 0 0,0 0 0 0 0,-1 0-1 0 0,-7-3 1 0 0,5 3-7 0 0,-1 0 0 0 0,-1 1 0 0 0,1 0 0 0 0,0 0 0 0 0,-1 1 0 0 0,1 1 0 0 0,-1-1 0 0 0,0 2 0 0 0,-11-1 0 0 0,5 2-3 0 0,-1 1 0 0 0,0 0 0 0 0,1 1 0 0 0,-1 1 0 0 0,1 0 0 0 0,0 1 0 0 0,0 1 0 0 0,0 1 0 0 0,1 0 0 0 0,0 1 0 0 0,-16 11 0 0 0,14-7-917 0 0,1 2 0 0 0,1-1 0 0 0,0 2 0 0 0,1 0 0 0 0,-24 32 0 0 0,16-13-4086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30.696"/>
    </inkml:context>
    <inkml:brush xml:id="br0">
      <inkml:brushProperty name="width" value="0.1" units="cm"/>
      <inkml:brushProperty name="height" value="0.1" units="cm"/>
      <inkml:brushProperty name="color" value="#E71224"/>
    </inkml:brush>
  </inkml:definitions>
  <inkml:trace contextRef="#ctx0" brushRef="#br0">232 46 2815 0 0,'-1'-1'69'0'0,"-1"0"-1"0"0,1-1 1 0 0,-1 1-1 0 0,1 0 0 0 0,-1 0 1 0 0,1-1-1 0 0,0 1 1 0 0,0 0-1 0 0,0-1 0 0 0,-1 0 1 0 0,1 1-1 0 0,-1-4 0 0 0,2 5-17 0 0,0-1-1 0 0,-1 1 0 0 0,1-1 0 0 0,0 0 0 0 0,0 1 0 0 0,0-1 0 0 0,-1 0 0 0 0,1 1 0 0 0,0-1 0 0 0,0 0 0 0 0,0 1 0 0 0,0-1 0 0 0,0 0 1 0 0,0 1-1 0 0,0-1 0 0 0,1 0 0 0 0,-1 1 0 0 0,0-1 0 0 0,0 0 0 0 0,0 1 0 0 0,1-1 0 0 0,-1 1 0 0 0,0-1 0 0 0,1 0 0 0 0,-1 1 0 0 0,0-1 0 0 0,1 1 1 0 0,-1-1-1 0 0,1 1 0 0 0,-1-1 0 0 0,1 1 0 0 0,-1 0 0 0 0,1-1 0 0 0,-1 1 0 0 0,1-1 0 0 0,0 1 0 0 0,-1 0 0 0 0,1 0 0 0 0,1-1 0 0 0,3 0 27 0 0,0 1 0 0 0,0-1 0 0 0,0 1 0 0 0,0 0-1 0 0,0 0 1 0 0,0 1 0 0 0,0 0 0 0 0,0-1 0 0 0,5 3-1 0 0,3 0 24 0 0,4-2 67 0 0,-1 0-1 0 0,1-1 1 0 0,0-1-1 0 0,19-3 0 0 0,-21 3 177 0 0,0 0 0 0 0,0 0 0 0 0,22 3 0 0 0,-34-1-282 0 0,1-1-1 0 0,-1 1 0 0 0,0 0 0 0 0,0 1 1 0 0,-1-1-1 0 0,1 0 0 0 0,0 1 0 0 0,0-1 1 0 0,-1 1-1 0 0,1 0 0 0 0,2 2 0 0 0,26 28 314 0 0,-16-15-275 0 0,-7-8-33 0 0,-1 1 0 0 0,0 0 0 0 0,0 1 0 0 0,-1 0-1 0 0,-1 0 1 0 0,0 0 0 0 0,4 13 0 0 0,3 5-11 0 0,23 55 753 0 0,37 138 1 0 0,-61-171-671 0 0,5 61 1 0 0,-12-73-81 0 0,9 63 205 0 0,51 322 498 0 0,-5-61-431 0 0,-37-148-330 0 0,-19-151 24 0 0,-9 96 0 0 0,-22 63-8 0 0,6-52 16 0 0,1 266 0 0 0,23-291-32 0 0,1-38 0 0 0,-19 187 0 0 0,-26 69 308 0 0,29-237-129 0 0,8-27-13 0 0,-2 16-88 0 0,-36 362 375 0 0,43-465-452 0 0,-5 100 132 0 0,12 128 0 0 0,2-148-42 0 0,-5 111-1 0 0,-1-27 100 0 0,0-50-62 0 0,-3-88-111 0 0,-1 93 174 0 0,1-70 65 0 0,3 0 0 0 0,13 76 1 0 0,-4-44-253 0 0,-7 53 103 0 0,-1-10-14 0 0,11 39 211 0 0,-12-152-280 0 0,25 175 133 0 0,-26-179-148 0 0,0 0 1 0 0,-2 0-1 0 0,-1 0 0 0 0,0 0 0 0 0,-2 0 1 0 0,-5 25-1 0 0,-5 47-10 0 0,-13 131 1 0 0,22-200 0 0 0,-1 3 0 0 0,1 0 0 0 0,1 1 0 0 0,2-1 0 0 0,1 39 0 0 0,2-45 0 0 0,-2 0 0 0 0,0 1 0 0 0,-4 20 0 0 0,3-33 0 0 0,-1-1 0 0 0,0 1 0 0 0,-1-1 0 0 0,0 0 0 0 0,-4 9 0 0 0,-4 7 0 0 0,5-11 0 0 0,0-1 0 0 0,-1-1 0 0 0,-9 13 0 0 0,7-11 0 0 0,0-1 9 0 0,1 0 1 0 0,-2-1-1 0 0,1-1 0 0 0,-2 0 0 0 0,1 0 0 0 0,-21 13 0 0 0,22-16-10 0 0,0 1 0 0 0,-12 12 1 0 0,14-12 3 0 0,-1 0 0 0 0,0-1 1 0 0,-15 10-1 0 0,-19 4 138 0 0,0-3 0 0 0,-2-1 1 0 0,-66 15-1 0 0,60-17-77 0 0,-14 0-202 0 0,38-9 69 0 0,-40 14 0 0 0,57-16-981 0 0,0 1 0 0 0,0 1-1 0 0,0-1 1 0 0,-11 9-1 0 0,1 2-4477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33.599"/>
    </inkml:context>
    <inkml:brush xml:id="br0">
      <inkml:brushProperty name="width" value="0.1" units="cm"/>
      <inkml:brushProperty name="height" value="0.1" units="cm"/>
      <inkml:brushProperty name="color" value="#E71224"/>
    </inkml:brush>
  </inkml:definitions>
  <inkml:trace contextRef="#ctx0" brushRef="#br0">17 14 1495 0 0,'-17'-4'3387'0'0,"26"2"-3216"0"0,9-1 32 0 0,0 1 1 0 0,24 0-1 0 0,-26 4-34 0 0,4 0 70 0 0,32 0 1229 0 0,-47-3-1330 0 0,0 0 1 0 0,0 1-1 0 0,0 0 0 0 0,0 0 0 0 0,0 1 0 0 0,0-1 0 0 0,0 1 0 0 0,0 0 0 0 0,0 0 0 0 0,0 1 0 0 0,8 3 1 0 0,-5-1-56 0 0,-1 0 0 0 0,0 1 1 0 0,0 0-1 0 0,0 0 0 0 0,0 0 1 0 0,8 9-1 0 0,1 5 18 0 0,-1 0 0 0 0,0 1 0 0 0,22 41-1 0 0,47 99 80 0 0,-69-125-128 0 0,-1 0 0 0 0,18 66 0 0 0,-18-18-11 0 0,7 125 0 0 0,-2-8 5 0 0,30 202 13 0 0,-41-335-54 0 0,17 261 59 0 0,-18-198-64 0 0,-5 7 0 0 0,1 62 0 0 0,-1-124 0 0 0,0-22 0 0 0,0 105 0 0 0,2 16 0 0 0,-1 39 0 0 0,-28 2 0 0 0,4-42 0 0 0,-55 466-328 0 0,62-559 328 0 0,4-27 0 0 0,2 1 0 0 0,3 0 0 0 0,1 56 0 0 0,6-51 0 0 0,12 179 0 0 0,1 63-25 0 0,-13-236 41 0 0,1-26 44 0 0,2 0-1 0 0,12 47 1 0 0,3 24 18 0 0,-13-34-93 0 0,-4 1-1 0 0,-3 0 1 0 0,-3-1-1 0 0,-17 97 1 0 0,18-158 28 0 0,-9 68 273 0 0,-39 142-1 0 0,29-165 149 0 0,-3 0 0 0 0,-52 92-1 0 0,75-150-424 0 0,-71 121 555 0 0,57-100-522 0 0,-1 0 1 0 0,-1-2 0 0 0,-23 24 0 0 0,-22 15-3683 0 0,27-29-480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59.865"/>
    </inkml:context>
    <inkml:brush xml:id="br0">
      <inkml:brushProperty name="width" value="0.1" units="cm"/>
      <inkml:brushProperty name="height" value="0.1" units="cm"/>
      <inkml:brushProperty name="color" value="#E71224"/>
    </inkml:brush>
  </inkml:definitions>
  <inkml:trace contextRef="#ctx0" brushRef="#br0">1768 216 1375 0 0,'5'-4'557'0'0,"-1"-1"0"0"0,-1 0-1 0 0,1 1 1 0 0,3-8-1 0 0,-5 10-332 0 0,-1 0-1 0 0,0-1 1 0 0,0 1-1 0 0,0 0 1 0 0,-1 0-1 0 0,1-1 1 0 0,0 1-1 0 0,-1-1 1 0 0,0 1-1 0 0,1 0 1 0 0,-1-1-1 0 0,0 1 1 0 0,0-4-1 0 0,-1 5-189 0 0,1 0 0 0 0,0 1 0 0 0,-1-1-1 0 0,1 0 1 0 0,0 1 0 0 0,-1-1-1 0 0,1 0 1 0 0,-1 1 0 0 0,1-1 0 0 0,-1 1-1 0 0,1-1 1 0 0,-1 1 0 0 0,0-1-1 0 0,1 1 1 0 0,-1-1 0 0 0,0 1 0 0 0,1 0-1 0 0,-1-1 1 0 0,0 1 0 0 0,1 0-1 0 0,-1 0 1 0 0,-1-1 0 0 0,-19-3 411 0 0,11 2-284 0 0,-28-8 356 0 0,-53-24-1 0 0,57 21-150 0 0,0 1-1 0 0,-45-10 0 0 0,-2 10 209 0 0,-133-2 1 0 0,91 9-307 0 0,-107-5 128 0 0,-2 21-237 0 0,-234 41-278 0 0,398-43-847 0 0,4 0-3240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00.856"/>
    </inkml:context>
    <inkml:brush xml:id="br0">
      <inkml:brushProperty name="width" value="0.1" units="cm"/>
      <inkml:brushProperty name="height" value="0.1" units="cm"/>
      <inkml:brushProperty name="color" value="#E71224"/>
    </inkml:brush>
  </inkml:definitions>
  <inkml:trace contextRef="#ctx0" brushRef="#br0">1902 246 3223 0 0,'33'-38'376'0'0,"-32"37"-238"0"0,1 0-1 0 0,-1-1 0 0 0,1 1 1 0 0,-1 1-1 0 0,1-1 0 0 0,-1 0 0 0 0,1 0 1 0 0,0 0-1 0 0,-1 1 0 0 0,5-1 0 0 0,-5 0 374 0 0,-3 2-70 0 0,-15-1-15 0 0,-6-1-170 0 0,0-2-1 0 0,1-1 1 0 0,-1 0-1 0 0,1-2 1 0 0,-25-8-1 0 0,-18-6 310 0 0,28 12-65 0 0,1 1 1 0 0,-1 2 0 0 0,0 1-1 0 0,-1 3 1 0 0,-48 2 0 0 0,15 2-169 0 0,-135-14 0 0 0,-67-32 294 0 0,-203-13 313 0 0,360 47-883 0 0,57 5-516 0 0,1 2-1 0 0,-68 8 1 0 0,70 1-4050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01.640"/>
    </inkml:context>
    <inkml:brush xml:id="br0">
      <inkml:brushProperty name="width" value="0.1" units="cm"/>
      <inkml:brushProperty name="height" value="0.1" units="cm"/>
      <inkml:brushProperty name="color" value="#E71224"/>
    </inkml:brush>
  </inkml:definitions>
  <inkml:trace contextRef="#ctx0" brushRef="#br0">2594 0 3767 0 0,'0'0'15'0'0,"0"0"-1"0"0,0 0 0 0 0,1 0 1 0 0,-1 0-1 0 0,0 0 1 0 0,0 0-1 0 0,0 0 0 0 0,1 0 1 0 0,-1 0-1 0 0,0 0 0 0 0,0 1 1 0 0,0-1-1 0 0,1 0 0 0 0,-1 0 1 0 0,0 0-1 0 0,0 0 0 0 0,0 0 1 0 0,1 0-1 0 0,-1 0 0 0 0,0 0 1 0 0,0 0-1 0 0,0 1 0 0 0,0-1 1 0 0,1 0-1 0 0,-1 0 0 0 0,0 0 1 0 0,0 0-1 0 0,0 1 0 0 0,0-1 1 0 0,0 0-1 0 0,0 0 0 0 0,1 0 1 0 0,-1 1-1 0 0,0-1 0 0 0,0 0 1 0 0,0 0-1 0 0,0 1 1 0 0,-4 8 198 0 0,-10 7 28 0 0,6-12 13 0 0,0-1 0 0 0,0 0-1 0 0,0-1 1 0 0,-1 0-1 0 0,1 0 1 0 0,-1-1 0 0 0,1 0-1 0 0,-16-1 1 0 0,-8 3 135 0 0,-343 10 843 0 0,314-13-1144 0 0,-181 6 328 0 0,-175-6 859 0 0,261-8-536 0 0,-157 12-1 0 0,71 1-319 0 0,-106 7-222 0 0,148 12-3665 0 0,95-12-432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38.175"/>
    </inkml:context>
    <inkml:brush xml:id="br0">
      <inkml:brushProperty name="width" value="0.1" units="cm"/>
      <inkml:brushProperty name="height" value="0.1" units="cm"/>
      <inkml:brushProperty name="color" value="#E71224"/>
    </inkml:brush>
  </inkml:definitions>
  <inkml:trace contextRef="#ctx0" brushRef="#br0">1666 73 431 0 0,'-49'-19'1402'0'0,"-47"-21"1444"0"0,89 38-2692 0 0,1 0 0 0 0,-1 1 0 0 0,1 0 0 0 0,-1 0 0 0 0,0 0 0 0 0,-11 1 0 0 0,-19-1 192 0 0,15-1-147 0 0,0 1 0 0 0,-1 1 0 0 0,-35 5 0 0 0,-2 0 296 0 0,-20-1 177 0 0,-98 1 565 0 0,23-15-410 0 0,-65-1 129 0 0,127 14-636 0 0,-152 24 1 0 0,150-14-313 0 0,12 0-266 0 0,29-2-2729 0 0,16 0-664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39.502"/>
    </inkml:context>
    <inkml:brush xml:id="br0">
      <inkml:brushProperty name="width" value="0.1" units="cm"/>
      <inkml:brushProperty name="height" value="0.1" units="cm"/>
      <inkml:brushProperty name="color" value="#E71224"/>
    </inkml:brush>
  </inkml:definitions>
  <inkml:trace contextRef="#ctx0" brushRef="#br0">2117 179 2071 0 0,'-21'0'318'0'0,"-21"0"-62"0"0,-1 1 902 0 0,-61-7 0 0 0,56 1 106 0 0,-77 4-1 0 0,-20-1-112 0 0,-117-34 294 0 0,200 26-1114 0 0,-175-15 1048 0 0,45 6-446 0 0,9-14-271 0 0,19 1-313 0 0,125 27-313 0 0,0 2-1 0 0,-51 1 1 0 0,43 6-274 0 0,-92 18 0 0 0,60-3-3345 0 0,23-5-628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40.055"/>
    </inkml:context>
    <inkml:brush xml:id="br0">
      <inkml:brushProperty name="width" value="0.1" units="cm"/>
      <inkml:brushProperty name="height" value="0.1" units="cm"/>
      <inkml:brushProperty name="color" value="#E71224"/>
    </inkml:brush>
  </inkml:definitions>
  <inkml:trace contextRef="#ctx0" brushRef="#br0">1386 157 3711 0 0,'-2'-4'10'0'0,"1"2"17"0"0,-1 0 1 0 0,1-1-1 0 0,0 1 1 0 0,0 0-1 0 0,-1 0 1 0 0,0 0-1 0 0,-2-3 1 0 0,3 4-12 0 0,0 1 0 0 0,0-1 0 0 0,0 1 1 0 0,0-1-1 0 0,0 1 0 0 0,0-1 1 0 0,0 1-1 0 0,-1 0 0 0 0,1-1 0 0 0,0 1 1 0 0,0 0-1 0 0,0 0 0 0 0,-1 0 0 0 0,1 0 1 0 0,0 0-1 0 0,0 0 0 0 0,0 1 1 0 0,-1-1-1 0 0,0 1 0 0 0,-47 10 541 0 0,29-6-559 0 0,0 0-1 0 0,-41 3 0 0 0,48-8 30 0 0,0-1-1 0 0,1 0 0 0 0,-1-1 0 0 0,0 0 0 0 0,1-1 0 0 0,-13-4 0 0 0,-73-33 1449 0 0,23 9 306 0 0,37 19-823 0 0,-1 1-1 0 0,-75-11 1 0 0,-82 5 213 0 0,123 12-907 0 0,1 1-21 0 0,-77 5-1 0 0,39 11-942 0 0,78-6-1319 0 0,-43 15 0 0 0,51-12-1571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40.766"/>
    </inkml:context>
    <inkml:brush xml:id="br0">
      <inkml:brushProperty name="width" value="0.1" units="cm"/>
      <inkml:brushProperty name="height" value="0.1" units="cm"/>
      <inkml:brushProperty name="color" value="#E71224"/>
    </inkml:brush>
  </inkml:definitions>
  <inkml:trace contextRef="#ctx0" brushRef="#br0">2296 56 1351 0 0,'-14'-4'152'0'0,"0"1"-1"0"0,-27-2 1 0 0,1 0 123 0 0,-21-6 214 0 0,-95-13 1519 0 0,130 21-1667 0 0,0 2-1 0 0,0 1 1 0 0,0 1 0 0 0,-28 6 0 0 0,-59 9 288 0 0,-217 3 1 0 0,85-1-481 0 0,41-1 298 0 0,121-15 32 0 0,-115-12 0 0 0,136 5-291 0 0,0 3 0 0 0,0 3 0 0 0,-1 3-1 0 0,-112 21 1 0 0,14 5-527 0 0,107-21 115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41.338"/>
    </inkml:context>
    <inkml:brush xml:id="br0">
      <inkml:brushProperty name="width" value="0.1" units="cm"/>
      <inkml:brushProperty name="height" value="0.1" units="cm"/>
      <inkml:brushProperty name="color" value="#E71224"/>
    </inkml:brush>
  </inkml:definitions>
  <inkml:trace contextRef="#ctx0" brushRef="#br0">2195 167 1375 0 0,'-5'-3'146'0'0,"0"0"0"0"0,0 0 0 0 0,0 0 0 0 0,-1 1 0 0 0,1 0 0 0 0,0 0 0 0 0,-1 1 0 0 0,0-1 0 0 0,-7 0 0 0 0,-9 0 500 0 0,-26 0-1 0 0,16 1-689 0 0,-159 3 2009 0 0,119-1-1223 0 0,0-3-1 0 0,1-4 0 0 0,-1-3 1 0 0,-115-29-1 0 0,92 18-185 0 0,0 4 1 0 0,-193-7-1 0 0,112 8-42 0 0,118 8-393 0 0,-1 2 0 0 0,-88 5 1 0 0,53 11-337 0 0,1 5 1 0 0,-115 35 0 0 0,155-37-397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5:46.715"/>
    </inkml:context>
    <inkml:brush xml:id="br0">
      <inkml:brushProperty name="width" value="0.1" units="cm"/>
      <inkml:brushProperty name="height" value="0.1" units="cm"/>
      <inkml:brushProperty name="color" value="#E71224"/>
    </inkml:brush>
  </inkml:definitions>
  <inkml:trace contextRef="#ctx0" brushRef="#br0">507 97 2527 0 0,'0'-1'54'0'0,"0"0"0"0"0,0 1 0 0 0,0-1 0 0 0,0 0 0 0 0,0 0 0 0 0,0 0 0 0 0,0 0 0 0 0,0 1 0 0 0,-1-1 0 0 0,1 0 0 0 0,0 0 0 0 0,-1 0 0 0 0,1 1 0 0 0,0-1 0 0 0,-1 0 0 0 0,1 0 0 0 0,-1 1 0 0 0,1-1 0 0 0,-1 0 0 0 0,1 1 0 0 0,-1-1 0 0 0,0 1 0 0 0,1-1 0 0 0,-1 1 0 0 0,0-1 0 0 0,1 1 0 0 0,-1-1 0 0 0,0 1 0 0 0,-1-1 0 0 0,0 1 22 0 0,-1-1-1 0 0,1 1 1 0 0,-1 0 0 0 0,1 0 0 0 0,0 0 0 0 0,-1 0-1 0 0,1 0 1 0 0,-1 0 0 0 0,1 1 0 0 0,-4 0-1 0 0,-7 4 188 0 0,-1-1 0 0 0,-21 12 0 0 0,34-15-249 0 0,-27 11 693 0 0,-46 15-1 0 0,4-3 441 0 0,58-22-722 0 0,10-1 337 0 0,5 2-56 0 0,2 2-439 0 0,11 16 297 0 0,-14-18-519 0 0,0 0 1 0 0,0 0-1 0 0,0-1 1 0 0,0 1 0 0 0,0 0-1 0 0,1-1 1 0 0,0 1 0 0 0,-1-1-1 0 0,1 0 1 0 0,5 3 0 0 0,-3-3 12 0 0,87 41 1417 0 0,-87-42-1426 0 0,-1 0 0 0 0,1 0 1 0 0,-1-1-1 0 0,0 1 0 0 0,1-1 1 0 0,-1 0-1 0 0,1 0 0 0 0,-1-1 0 0 0,1 1 1 0 0,-1-1-1 0 0,1 0 0 0 0,-1 0 0 0 0,0-1 1 0 0,0 1-1 0 0,1-1 0 0 0,6-4 0 0 0,6-3 61 0 0,-1-2 0 0 0,23-17 0 0 0,-38 27-110 0 0,3-2 5 0 0,0 0 1 0 0,-1 0 0 0 0,1 0-1 0 0,-1-1 1 0 0,1 0-1 0 0,-1 1 1 0 0,0-1 0 0 0,-1-1-1 0 0,1 1 1 0 0,-1 0 0 0 0,1-1-1 0 0,-1 1 1 0 0,-1-1-1 0 0,1 1 1 0 0,-1-1 0 0 0,1 0-1 0 0,-2 0 1 0 0,1 0 0 0 0,0 0-1 0 0,-1 0 1 0 0,0 1-1 0 0,0-1 1 0 0,0 0 0 0 0,-1 0-1 0 0,1 0 1 0 0,-1 0 0 0 0,-1 0-1 0 0,1 0 1 0 0,0 1 0 0 0,-1-1-1 0 0,0 1 1 0 0,0-1-1 0 0,-1 1 1 0 0,1 0 0 0 0,-5-6-1 0 0,4 6-5 0 0,0 0 0 0 0,0 1 0 0 0,0-1 0 0 0,-1 1 0 0 0,1 0 0 0 0,-1 0 0 0 0,0 0 0 0 0,0 1 0 0 0,0-1 0 0 0,0 1 0 0 0,-7-3 0 0 0,3 2 0 0 0,1 1 0 0 0,-1 0 0 0 0,0 0 0 0 0,0 1 0 0 0,0 0 0 0 0,-10 0 0 0 0,-8 3 0 0 0,0 0 0 0 0,0 2 0 0 0,-30 8 0 0 0,42-9 0 0 0,3-1 9 0 0,0 0 0 0 0,1 1 0 0 0,-1 1 0 0 0,0 0 0 0 0,1 0 0 0 0,0 1 0 0 0,0 0 0 0 0,0 1 1 0 0,1 0-1 0 0,0 0 0 0 0,0 1 0 0 0,-13 13 0 0 0,16-13 0 0 0,1-2-8 0 0,0 0-1 0 0,0 1 0 0 0,1 0 1 0 0,0 0-1 0 0,0 0 1 0 0,-4 8-1 0 0,8-12 10 0 0,-1-1-1 0 0,0 1 0 0 0,1 0 1 0 0,0 0-1 0 0,0 0 1 0 0,-1 0-1 0 0,1-1 1 0 0,0 1-1 0 0,0 0 1 0 0,0 0-1 0 0,1 0 0 0 0,-1 0 1 0 0,0-1-1 0 0,1 1 1 0 0,-1 0-1 0 0,1 0 1 0 0,0-1-1 0 0,-1 1 1 0 0,1 0-1 0 0,0-1 1 0 0,0 1-1 0 0,0-1 0 0 0,0 1 1 0 0,1-1-1 0 0,-1 1 1 0 0,0-1-1 0 0,0 0 1 0 0,1 0-1 0 0,2 2 1 0 0,1 1 20 0 0,1 0 1 0 0,-1-1 0 0 0,1 0 0 0 0,0 0 0 0 0,0 0 0 0 0,0 0 0 0 0,0-1-1 0 0,1 0 1 0 0,-1-1 0 0 0,0 0 0 0 0,1 0 0 0 0,-1 0 0 0 0,1 0 0 0 0,0-1-1 0 0,-1 0 1 0 0,1-1 0 0 0,7-1 0 0 0,-5 1 8 0 0,0-1 1 0 0,0 0-1 0 0,-1-1 0 0 0,1 0 1 0 0,-1 0-1 0 0,0-1 0 0 0,0 0 1 0 0,0 0-1 0 0,0-1 0 0 0,-1 0 1 0 0,0 0-1 0 0,9-9 0 0 0,-14 13-37 0 0,-1 0-1 0 0,0 0 1 0 0,0-1-1 0 0,0 1 1 0 0,0 0-1 0 0,0 0 1 0 0,0-1-1 0 0,-1 1 1 0 0,1-1 0 0 0,0 1-1 0 0,-1-1 1 0 0,1 1-1 0 0,-1-1 1 0 0,1 1-1 0 0,-1-1 1 0 0,0 1-1 0 0,1-1 1 0 0,-1 0-1 0 0,0 1 1 0 0,0-1-1 0 0,0 1 1 0 0,-1-1-1 0 0,1 1 1 0 0,0-1 0 0 0,-1 0-1 0 0,1 1 1 0 0,0-1-1 0 0,-1 1 1 0 0,0-1-1 0 0,1 1 1 0 0,-1 0-1 0 0,0-1 1 0 0,0 1-1 0 0,-2-3 1 0 0,-3-2 10 0 0,0-1-1 0 0,0 1 1 0 0,-1 0 0 0 0,0 0-1 0 0,-8-4 1 0 0,5 2-8 0 0,-7-4-4 0 0,-1 1 0 0 0,0 0 0 0 0,-29-12 0 0 0,42 22 0 0 0,1 0 0 0 0,0 1 0 0 0,0-1 0 0 0,-1 1 0 0 0,1 0 0 0 0,0 0 0 0 0,-1 0 0 0 0,1 1 0 0 0,0-1 0 0 0,0 1 0 0 0,-1 0 0 0 0,1 0 0 0 0,0 1 0 0 0,0-1 0 0 0,0 1 0 0 0,0 0 0 0 0,1 0 0 0 0,-1 0 0 0 0,0 1 0 0 0,1-1 0 0 0,0 1 0 0 0,-1 0 0 0 0,1 0 0 0 0,0 0 0 0 0,0 0 0 0 0,1 1 0 0 0,-4 4 0 0 0,-15 40-220 0 0,-18 61 0 0 0,25-68-1009 0 0,3-9-3974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43.567"/>
    </inkml:context>
    <inkml:brush xml:id="br0">
      <inkml:brushProperty name="width" value="0.1" units="cm"/>
      <inkml:brushProperty name="height" value="0.1" units="cm"/>
      <inkml:brushProperty name="color" value="#E71224"/>
    </inkml:brush>
  </inkml:definitions>
  <inkml:trace contextRef="#ctx0" brushRef="#br0">2831 189 2303 0 0,'-5'-4'116'0'0,"0"0"-1"0"0,0 0 0 0 0,0 1 0 0 0,-8-4 1 0 0,-6-5 1485 0 0,12 9-1466 0 0,0-1 1 0 0,0 2 0 0 0,-1-1-1 0 0,-7-1 1 0 0,5 0-114 0 0,-21-3-4 0 0,0 0 1 0 0,-50-3 0 0 0,14 2-9 0 0,20 1 46 0 0,-108-13 608 0 0,117 17-469 0 0,0 1 0 0 0,-43 5-1 0 0,24 2 170 0 0,-21 3 88 0 0,0-3 0 0 0,-95-7 0 0 0,62-7 4 0 0,0 5-1 0 0,-114 12 1 0 0,152-4-273 0 0,-1-2-1 0 0,1-4 1 0 0,0-4 0 0 0,-131-25-1 0 0,108 16 106 0 0,-121-5 0 0 0,94 12-133 0 0,-52-1-16 0 0,140 10-306 0 0,1 1 0 0 0,0 1 0 0 0,-37 10 0 0 0,30-3-411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45.032"/>
    </inkml:context>
    <inkml:brush xml:id="br0">
      <inkml:brushProperty name="width" value="0.1" units="cm"/>
      <inkml:brushProperty name="height" value="0.1" units="cm"/>
      <inkml:brushProperty name="color" value="#E71224"/>
    </inkml:brush>
  </inkml:definitions>
  <inkml:trace contextRef="#ctx0" brushRef="#br0">3635 194 455 0 0,'-20'-1'428'0'0,"0"-1"-1"0"0,1 0 1 0 0,-38-10-1 0 0,-55-24 680 0 0,-8-2 644 0 0,86 30-1343 0 0,0 2 0 0 0,0 2 0 0 0,-34-1 0 0 0,-104 12 224 0 0,-48 3-126 0 0,-68 8-236 0 0,250-12-811 0 0,0 2-2166 0 0</inkml:trace>
  <inkml:trace contextRef="#ctx0" brushRef="#br0" timeOffset="1">2053 145 3279 0 0,'1'-1'31'0'0,"-1"-1"0"0"0,0 0 0 0 0,0 1 0 0 0,0-1 0 0 0,0 0 0 0 0,0 1 0 0 0,0-1 0 0 0,0 0 0 0 0,-1 1 0 0 0,1-1 0 0 0,0 0 0 0 0,-1 1-1 0 0,0-1 1 0 0,1 0 0 0 0,-1 1 0 0 0,0-1 0 0 0,0 1 0 0 0,0 0 0 0 0,0-1 0 0 0,0 1 0 0 0,0 0 0 0 0,0-1 0 0 0,0 1 0 0 0,0 0 0 0 0,-1 0-1 0 0,1 0 1 0 0,-1 0 0 0 0,1 0 0 0 0,-3-1 0 0 0,-4-2 141 0 0,-1 0-1 0 0,0 0 1 0 0,0 1-1 0 0,-10-2 0 0 0,12 2-125 0 0,4 3-27 0 0,-82-26 1755 0 0,-124-19 1 0 0,157 41-1251 0 0,1 2 1 0 0,-52 5-1 0 0,67-2-385 0 0,-230 5 676 0 0,-50 3-314 0 0,117 5-354 0 0,-37 1-14 0 0,158-13-489 0 0,0 3 1 0 0,-119 24-1 0 0,136-15-764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46.635"/>
    </inkml:context>
    <inkml:brush xml:id="br0">
      <inkml:brushProperty name="width" value="0.1" units="cm"/>
      <inkml:brushProperty name="height" value="0.1" units="cm"/>
      <inkml:brushProperty name="color" value="#E71224"/>
    </inkml:brush>
  </inkml:definitions>
  <inkml:trace contextRef="#ctx0" brushRef="#br0">896 76 455 0 0,'13'-14'-586'0'0,"8"-13"3044"0"0,-20 25-2270 0 0,0 1 0 0 0,0-1 1 0 0,0 1-1 0 0,-1 0 1 0 0,1-1-1 0 0,-1 0 0 0 0,1 1 1 0 0,-1-1-1 0 0,1 1 0 0 0,-1-1 1 0 0,0 0-1 0 0,0 1 0 0 0,0-1 1 0 0,0 1-1 0 0,0-1 0 0 0,0-2 1 0 0,0 4-172 0 0,0-1 1 0 0,0 1-1 0 0,-1 0 1 0 0,1 0 0 0 0,0-1-1 0 0,0 1 1 0 0,0 0-1 0 0,-1 0 1 0 0,1-1-1 0 0,0 1 1 0 0,0 0-1 0 0,-1 0 1 0 0,1-1 0 0 0,0 1-1 0 0,0 0 1 0 0,-1 0-1 0 0,1 0 1 0 0,0 0-1 0 0,-1-1 1 0 0,1 1-1 0 0,0 0 1 0 0,0 0 0 0 0,-1 0-1 0 0,1 0 1 0 0,0 0-1 0 0,-1 0 1 0 0,1 0-1 0 0,0 0 1 0 0,-1 0-1 0 0,1 0 1 0 0,0 0-1 0 0,-1 0 1 0 0,1 0 0 0 0,0 0-1 0 0,-1 0 1 0 0,1 1-1 0 0,-1-1 1 0 0,-13 5 191 0 0,11-3-160 0 0,-14 4 66 0 0,1-1 0 0 0,-1 0 0 0 0,0-2 0 0 0,-1 0 1 0 0,-24 2-1 0 0,-88-5 261 0 0,114-1-338 0 0,-164-10 344 0 0,-94 0-113 0 0,141 17-481 0 0,85-3 53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48.334"/>
    </inkml:context>
    <inkml:brush xml:id="br0">
      <inkml:brushProperty name="width" value="0.1" units="cm"/>
      <inkml:brushProperty name="height" value="0.1" units="cm"/>
      <inkml:brushProperty name="color" value="#E71224"/>
    </inkml:brush>
  </inkml:definitions>
  <inkml:trace contextRef="#ctx0" brushRef="#br0">3768 93 1927 0 0,'-28'-3'138'0'0,"-42"2"-1"0"0,45 1-62 0 0,-85-5 922 0 0,1-4 0 0 0,-145-32-1 0 0,179 28-685 0 0,0 4-1 0 0,0 2 0 0 0,-1 5 0 0 0,-147 13 0 0 0,145-2-885 0 0,41-4-1677 0 0</inkml:trace>
  <inkml:trace contextRef="#ctx0" brushRef="#br0" timeOffset="1">1939 0 1583 0 0,'-3'1'23'0'0,"-1"-1"0"0"0,1 1 0 0 0,-1 0 0 0 0,1-1-1 0 0,0 2 1 0 0,-4 0 0 0 0,-13 5-31 0 0,-14-3 179 0 0,0-1 0 0 0,0-1 0 0 0,-1-2 0 0 0,-63-8 0 0 0,-292-3 2989 0 0,146 11-2255 0 0,-572 15 767 0 0,663 7-3957 0 0,100-11-310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49.750"/>
    </inkml:context>
    <inkml:brush xml:id="br0">
      <inkml:brushProperty name="width" value="0.1" units="cm"/>
      <inkml:brushProperty name="height" value="0.1" units="cm"/>
      <inkml:brushProperty name="color" value="#E71224"/>
    </inkml:brush>
  </inkml:definitions>
  <inkml:trace contextRef="#ctx0" brushRef="#br0">2318 181 1375 0 0,'-5'-4'138'0'0,"1"1"0"0"0,-1 1 0 0 0,1-1 0 0 0,-1 1 0 0 0,0 0 0 0 0,0 0 0 0 0,0 0 0 0 0,0 0 0 0 0,0 1-1 0 0,0 0 1 0 0,0 0 0 0 0,-8 0 0 0 0,-21-5-189 0 0,-66-24 1089 0 0,64 22-397 0 0,0 1-1 0 0,0 1 0 0 0,-1 3 0 0 0,-40 0 1 0 0,67 2-591 0 0,-107-8 393 0 0,-131-28 0 0 0,144 19-257 0 0,-9 5 117 0 0,-118 1 0 0 0,183 11-277 0 0,-560 3 225 0 0,338 4-645 0 0,195-5-1741 0 0,9 1-795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51.028"/>
    </inkml:context>
    <inkml:brush xml:id="br0">
      <inkml:brushProperty name="width" value="0.1" units="cm"/>
      <inkml:brushProperty name="height" value="0.1" units="cm"/>
      <inkml:brushProperty name="color" value="#E71224"/>
    </inkml:brush>
  </inkml:definitions>
  <inkml:trace contextRef="#ctx0" brushRef="#br0">1655 97 2071 0 0,'-5'-3'54'0'0,"-1"1"0"0"0,0-1-1 0 0,0 1 1 0 0,1 1 0 0 0,-1-1-1 0 0,0 1 1 0 0,-1 0-1 0 0,-5 0 1 0 0,-29-7 129 0 0,1-4 629 0 0,-1 2 1 0 0,-63-8 0 0 0,-86 2 248 0 0,160 15-1002 0 0,-250-3 867 0 0,79 4-225 0 0,71-5-306 0 0,-94-2 327 0 0,159 8-802 0 0,-93 14 0 0 0,112-6-2048 0 0,1 2-760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52.585"/>
    </inkml:context>
    <inkml:brush xml:id="br0">
      <inkml:brushProperty name="width" value="0.1" units="cm"/>
      <inkml:brushProperty name="height" value="0.1" units="cm"/>
      <inkml:brushProperty name="color" value="#E71224"/>
    </inkml:brush>
  </inkml:definitions>
  <inkml:trace contextRef="#ctx0" brushRef="#br0">3678 129 1375 0 0,'-4'-13'11'0'0,"-10"-17"595"0"0,14 29-467 0 0,-1 0 0 0 0,0-1 0 0 0,0 1-1 0 0,0 0 1 0 0,0 0 0 0 0,0 0 0 0 0,-1 0-1 0 0,1 0 1 0 0,0 0 0 0 0,0 0 0 0 0,-1 0-1 0 0,1 0 1 0 0,0 1 0 0 0,-1-1 0 0 0,1 1-1 0 0,-1-1 1 0 0,1 1 0 0 0,-3-1 0 0 0,-44-8 551 0 0,-25-2-542 0 0,-134-5 180 0 0,-110-11 899 0 0,239 23-1131 0 0,-1 2 0 0 0,1 5 0 0 0,-104 15 0 0 0,137-12-351 0 0</inkml:trace>
  <inkml:trace contextRef="#ctx0" brushRef="#br0" timeOffset="1">2040 134 1983 0 0,'-143'7'918'0'0,"84"-2"-357"0"0,-76-4 0 0 0,77-5 206 0 0,1-2 0 0 0,-90-21-1 0 0,78 12 85 0 0,-126-10-1 0 0,147 21-675 0 0,-274-20 569 0 0,-78 9-528 0 0,135 29-492 0 0,212-10 118 0 0,-36 2-96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3:54.496"/>
    </inkml:context>
    <inkml:brush xml:id="br0">
      <inkml:brushProperty name="width" value="0.1" units="cm"/>
      <inkml:brushProperty name="height" value="0.1" units="cm"/>
      <inkml:brushProperty name="color" value="#E71224"/>
    </inkml:brush>
  </inkml:definitions>
  <inkml:trace contextRef="#ctx0" brushRef="#br0">2743 135 919 0 0,'-2'-3'144'0'0,"-1"0"0"0"0,0 0 0 0 0,0 0 0 0 0,0 1 0 0 0,0 0 0 0 0,0-1 0 0 0,-1 1 0 0 0,1 0 0 0 0,-1 0 0 0 0,1 1 0 0 0,-8-3 0 0 0,-4 0 269 0 0,-25-4 0 0 0,40 8-425 0 0,-261-57 65 0 0,220 48 1110 0 0,-70-7 0 0 0,68 10-732 0 0,-4 3-221 0 0,0 1 0 0 0,-49 6 0 0 0,-4-1-98 0 0,-264 11 390 0 0,230-6-314 0 0,-678 13 506 0 0,794-21-689 0 0,-470 39-82 0 0,407-28-33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30.134"/>
    </inkml:context>
    <inkml:brush xml:id="br0">
      <inkml:brushProperty name="width" value="0.1" units="cm"/>
      <inkml:brushProperty name="height" value="0.1" units="cm"/>
      <inkml:brushProperty name="color" value="#E71224"/>
    </inkml:brush>
  </inkml:definitions>
  <inkml:trace contextRef="#ctx0" brushRef="#br0">1017 10 919 0 0,'-1'-1'84'0'0,"-1"0"-1"0"0,1 0 0 0 0,-1 0 1 0 0,0 0-1 0 0,1 0 0 0 0,-1 1 1 0 0,0-1-1 0 0,1 0 0 0 0,-1 1 1 0 0,0-1-1 0 0,0 1 0 0 0,0 0 0 0 0,1-1 1 0 0,-1 1-1 0 0,0 0 0 0 0,0 0 1 0 0,-3 1-1 0 0,-36 7 2179 0 0,19-3-2184 0 0,-97 19 1313 0 0,72-13-749 0 0,-1-2 1 0 0,-1-2-1 0 0,-76 2 0 0 0,-93-22 788 0 0,77 3-1254 0 0,124 9-187 0 0,-20-1-164 0 0,-48 3 1 0 0,52 1-272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31.221"/>
    </inkml:context>
    <inkml:brush xml:id="br0">
      <inkml:brushProperty name="width" value="0.1" units="cm"/>
      <inkml:brushProperty name="height" value="0.1" units="cm"/>
      <inkml:brushProperty name="color" value="#E71224"/>
    </inkml:brush>
  </inkml:definitions>
  <inkml:trace contextRef="#ctx0" brushRef="#br0">1863 50 2671 0 0,'-138'10'3088'0'0,"66"-6"-2052"0"0,50-2-619 0 0,-1-1 1 0 0,0-1 0 0 0,-33-4 0 0 0,-6-4 386 0 0,0 2-1 0 0,-92 2 1 0 0,75 3-267 0 0,-122-16 0 0 0,47 1 183 0 0,6 6-161 0 0,-209 12 0 0 0,325 1-580 0 0,2 2 0 0 0,-1 1 0 0 0,1 2 1 0 0,-38 14-1 0 0,-9 10-3807 0 0,34-10-414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5:52.729"/>
    </inkml:context>
    <inkml:brush xml:id="br0">
      <inkml:brushProperty name="width" value="0.1" units="cm"/>
      <inkml:brushProperty name="height" value="0.1" units="cm"/>
      <inkml:brushProperty name="color" value="#E71224"/>
    </inkml:brush>
  </inkml:definitions>
  <inkml:trace contextRef="#ctx0" brushRef="#br0">299 57 1583 0 0,'-31'2'214'0'0,"25"-2"-111"0"0,0 1-1 0 0,-1-1 0 0 0,1 0 0 0 0,0 0 1 0 0,-1 0-1 0 0,1-1 0 0 0,0 0 0 0 0,0-1 1 0 0,-1 1-1 0 0,-11-6 0 0 0,17 6 49 0 0,-1 1 0 0 0,0-1 0 0 0,0 0 0 0 0,0 1 0 0 0,0-1 0 0 0,0 1 0 0 0,0 0 0 0 0,0 0 0 0 0,0-1 0 0 0,0 1 1 0 0,0 0-1 0 0,0 1 0 0 0,0-1 0 0 0,1 0 0 0 0,-1 1 0 0 0,-3 0 0 0 0,-1 1-3 0 0,0 1 1 0 0,0 0 0 0 0,-9 6-1 0 0,6-3-25 0 0,8-5-88 0 0,0 0 0 0 0,0 0-1 0 0,0 0 1 0 0,0 0-1 0 0,1 0 1 0 0,-1 0-1 0 0,0 0 1 0 0,1 0 0 0 0,-1 1-1 0 0,1-1 1 0 0,-1 0-1 0 0,1 0 1 0 0,0 1-1 0 0,-1-1 1 0 0,1 0 0 0 0,0 1-1 0 0,0-1 1 0 0,0 0-1 0 0,0 3 1 0 0,0-1 18 0 0,0 1 0 0 0,1-1 1 0 0,-1 0-1 0 0,1 0 0 0 0,-1 0 0 0 0,1 0 0 0 0,2 4 1 0 0,30 64 1540 0 0,-32-70-1548 0 0,0 3 96 0 0,0-1 0 0 0,1 1 0 0 0,0-1 0 0 0,0 0 0 0 0,0 1 0 0 0,5 5 0 0 0,-7-9-108 0 0,1 1 0 0 0,0 0-1 0 0,1 0 1 0 0,-1-1 0 0 0,0 1 0 0 0,0-1 0 0 0,0 1 0 0 0,0-1 0 0 0,0 1-1 0 0,1-1 1 0 0,-1 0 0 0 0,0 0 0 0 0,0 1 0 0 0,1-1 0 0 0,-1 0 0 0 0,0 0 0 0 0,0 0-1 0 0,1 0 1 0 0,-1 0 0 0 0,0-1 0 0 0,0 1 0 0 0,1 0 0 0 0,-1-1 0 0 0,0 1-1 0 0,2-2 1 0 0,7-1 45 0 0,-1 0-1 0 0,0-1 0 0 0,0-1 1 0 0,-1 0-1 0 0,1 0 0 0 0,-1-1 1 0 0,0 1-1 0 0,-1-2 0 0 0,1 1 1 0 0,-1-1-1 0 0,0 0 0 0 0,-1-1 1 0 0,0 0-1 0 0,0 0 0 0 0,9-17 1 0 0,-12 18-68 0 0,0-1 1 0 0,-1 0 0 0 0,0 1 0 0 0,2-16-1 0 0,-3 20 2 0 0,-1 0-1 0 0,0 1 1 0 0,1-1-1 0 0,-1 0 1 0 0,-1 0-1 0 0,1 1 0 0 0,0-1 1 0 0,-1 0-1 0 0,1 1 1 0 0,-1-1-1 0 0,0 1 1 0 0,0-1-1 0 0,0 0 1 0 0,0 1-1 0 0,0 0 0 0 0,-1-1 1 0 0,-2-3-1 0 0,2 4-7 0 0,0 1 0 0 0,0 0 0 0 0,0 0 0 0 0,0-1 0 0 0,0 1 0 0 0,0 1-1 0 0,0-1 1 0 0,0 0 0 0 0,-1 0 0 0 0,1 1 0 0 0,0 0 0 0 0,-1-1 0 0 0,1 1 0 0 0,0 0 0 0 0,-1 0-1 0 0,1 0 1 0 0,0 0 0 0 0,-5 1 0 0 0,-4 1 22 0 0,0 1 1 0 0,-16 5-1 0 0,22-6-26 0 0,-2 0 20 0 0,1 1 0 0 0,-1 0 0 0 0,1 0 0 0 0,-1 1-1 0 0,1 0 1 0 0,0 0 0 0 0,0 0 0 0 0,1 1 0 0 0,-1 0 0 0 0,1 0-1 0 0,0 0 1 0 0,-7 11 0 0 0,9-12-5 0 0,0 1 1 0 0,1-1-1 0 0,-1 1 0 0 0,1 0 1 0 0,0 0-1 0 0,1 0 0 0 0,-1 0 1 0 0,1 0-1 0 0,0 0 0 0 0,0 0 1 0 0,0 0-1 0 0,1 0 1 0 0,0 1-1 0 0,0-1 0 0 0,0 0 1 0 0,1 0-1 0 0,0 0 0 0 0,1 7 1 0 0,0-8 44 0 0,0 0 0 0 0,-1-1 0 0 0,1 1 0 0 0,0-1 0 0 0,1 1 0 0 0,-1-1 0 0 0,1 0 1 0 0,-1 0-1 0 0,1 0 0 0 0,0 0 0 0 0,6 4 0 0 0,-1-1 46 0 0,0-1 1 0 0,0 0-1 0 0,15 7 0 0 0,-13-9-68 0 0,-1-1 0 0 0,1 0 0 0 0,0-1 0 0 0,0 0 0 0 0,0 0 0 0 0,0-1 0 0 0,18-2 0 0 0,-18 1-35 0 0,0 1 16 0 0,0-1 0 0 0,-1 0 0 0 0,1 0 0 0 0,-1-1 0 0 0,1 0-1 0 0,-1-1 1 0 0,0 0 0 0 0,0-1 0 0 0,13-6 0 0 0,-18 7-10 0 0,1 1 1 0 0,0-2-1 0 0,-1 1 1 0 0,0 0-1 0 0,0-1 1 0 0,0 0-1 0 0,0 0 1 0 0,-1 0-1 0 0,1-1 1 0 0,3-6 0 0 0,-6 9-4 0 0,0-1 0 0 0,0 1 1 0 0,0 0-1 0 0,0-1 1 0 0,0 1-1 0 0,-1 0 1 0 0,1-1-1 0 0,-1 1 1 0 0,0-1-1 0 0,0 1 0 0 0,0-1 1 0 0,0 1-1 0 0,0-1 1 0 0,0 1-1 0 0,-1 0 1 0 0,1-1-1 0 0,-1 1 1 0 0,0-1-1 0 0,1 1 1 0 0,-1 0-1 0 0,0-1 0 0 0,-1 1 1 0 0,1 0-1 0 0,0 0 1 0 0,-3-3-1 0 0,2 1 2 0 0,-1 1 1 0 0,0-1-1 0 0,0 1 0 0 0,0 0 0 0 0,0 0 0 0 0,0 0 0 0 0,-1 0 0 0 0,1 0 1 0 0,-1 1-1 0 0,0-1 0 0 0,0 1 0 0 0,0 0 0 0 0,-7-2 0 0 0,2 1-9 0 0,3 0 0 0 0,1 2 0 0 0,0-1 0 0 0,-1 1 0 0 0,0 0 0 0 0,-8-1 0 0 0,12 2 0 0 0,0 0 0 0 0,0 0 0 0 0,0 0 0 0 0,0 1 0 0 0,0-1 0 0 0,0 1 0 0 0,1-1 0 0 0,-1 1 0 0 0,0 0 0 0 0,0 0 0 0 0,0 0 0 0 0,1 0 0 0 0,-1 0 0 0 0,1 0 0 0 0,-1 0 0 0 0,1 1 0 0 0,-1-1 0 0 0,1 0 0 0 0,0 1 0 0 0,-3 2 0 0 0,-19 24-18 0 0,14-17 3 0 0,0 0 0 0 0,-13 22-1 0 0,19-26 19 0 0,0-1 0 0 0,1 1 0 0 0,-1 0 0 0 0,1 0 0 0 0,0 0 0 0 0,1 0 0 0 0,0 1 0 0 0,0-1 0 0 0,0 8 0 0 0,1-10 0 0 0,0 0 0 0 0,1 0 0 0 0,-1 0 1 0 0,1 0-1 0 0,0 0 0 0 0,0 0 0 0 0,1 0 1 0 0,0 0-1 0 0,-1 0 0 0 0,2 0 0 0 0,-1-1 0 0 0,0 1 1 0 0,5 5-1 0 0,-6-8 12 0 0,0-1 1 0 0,0 0-1 0 0,1 0 1 0 0,-1 1-1 0 0,0-1 1 0 0,1 0-1 0 0,-1 0 1 0 0,0 0-1 0 0,1 0 1 0 0,0 0-1 0 0,-1-1 1 0 0,1 1-1 0 0,-1 0 1 0 0,1-1-1 0 0,0 1 1 0 0,-1-1-1 0 0,1 0 1 0 0,0 1-1 0 0,0-1 0 0 0,2 0 1 0 0,-1-1 1 0 0,1 1-1 0 0,-1-1 1 0 0,0 0 0 0 0,0 0-1 0 0,0 0 1 0 0,0 0-1 0 0,0 0 1 0 0,0-1 0 0 0,0 1-1 0 0,4-4 1 0 0,-2 1-6 0 0,1-1 1 0 0,-1 0-1 0 0,0 1 0 0 0,0-2 1 0 0,0 1-1 0 0,-1-1 0 0 0,0 1 1 0 0,0-1-1 0 0,5-11 0 0 0,-7 15-6 0 0,-1-1-1 0 0,0 0 1 0 0,0 0 0 0 0,-1 0-1 0 0,1 0 1 0 0,0 0-1 0 0,-1 0 1 0 0,0 0-1 0 0,0 0 1 0 0,0 0 0 0 0,0 0-1 0 0,0 0 1 0 0,-1 0-1 0 0,1 0 1 0 0,-1 0-1 0 0,0 0 1 0 0,0 0 0 0 0,0 0-1 0 0,0 0 1 0 0,-2-2-1 0 0,1 2 2 0 0,0 0-1 0 0,0 1 0 0 0,0-1 1 0 0,-1 1-1 0 0,0-1 0 0 0,1 1 1 0 0,-1 0-1 0 0,0 0 0 0 0,0 0 1 0 0,0 1-1 0 0,0-1 0 0 0,0 1 1 0 0,-1 0-1 0 0,1-1 0 0 0,0 1 1 0 0,-1 1-1 0 0,-3-2 0 0 0,-11-1-54 0 0,1 1 0 0 0,-1 0 0 0 0,1 1 0 0 0,-1 1 0 0 0,0 0 0 0 0,-21 5 0 0 0,26-3-10 0 0,0 1 0 0 0,1 1 1 0 0,-1 0-1 0 0,1 1 1 0 0,0 0-1 0 0,0 1 1 0 0,0 0-1 0 0,1 1 1 0 0,-11 8-1 0 0,-1 2-1333 0 0,0-3-3623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32.294"/>
    </inkml:context>
    <inkml:brush xml:id="br0">
      <inkml:brushProperty name="width" value="0.1" units="cm"/>
      <inkml:brushProperty name="height" value="0.1" units="cm"/>
      <inkml:brushProperty name="color" value="#E71224"/>
    </inkml:brush>
  </inkml:definitions>
  <inkml:trace contextRef="#ctx0" brushRef="#br0">2286 132 3223 0 0,'-17'-3'756'0'0,"0"0"-1"0"0,-29 0 0 0 0,1 1 91 0 0,-21-2 132 0 0,44 4-591 0 0,1-2 0 0 0,-1 0 0 0 0,0-1-1 0 0,-23-7 1 0 0,-79-29 1173 0 0,65 20-989 0 0,43 13-403 0 0,-1 0 1 0 0,1 2-1 0 0,-1 0 1 0 0,-27-3 0 0 0,-33-1 227 0 0,44 4-210 0 0,-1 2 0 0 0,-39 1 0 0 0,-128 19 243 0 0,-123 5 70 0 0,143-27-278 0 0,-117 3-40 0 0,252 4-218 0 0,1 2 0 0 0,0 2 0 0 0,0 2 0 0 0,-67 22 1 0 0,9 5-1407 0 0,51-20-3220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34.047"/>
    </inkml:context>
    <inkml:brush xml:id="br0">
      <inkml:brushProperty name="width" value="0.1" units="cm"/>
      <inkml:brushProperty name="height" value="0.1" units="cm"/>
      <inkml:brushProperty name="color" value="#E71224"/>
    </inkml:brush>
  </inkml:definitions>
  <inkml:trace contextRef="#ctx0" brushRef="#br0">0 3 367 0 0,'5'0'0'0'0,"0"-1"0"0"0,0 0 0 0 0,1 1 0 0 0,-1 0 0 0 0,0 0 0 0 0,0 0 0 0 0,0 1 0 0 0,0 0 0 0 0,5 1 0 0 0,4 2 0 0 0,25 11 0 0 0,-37-14 0 0 0,-1-1 0 0 0,0 1 0 0 0,0 0 0 0 0,0-1 0 0 0,0 1 0 0 0,-1 0 0 0 0,1 0 0 0 0,0 0 0 0 0,0 0 0 0 0,0 0 0 0 0,-1 0 0 0 0,1 0 0 0 0,0 1 0 0 0,2 5 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35.196"/>
    </inkml:context>
    <inkml:brush xml:id="br0">
      <inkml:brushProperty name="width" value="0.1" units="cm"/>
      <inkml:brushProperty name="height" value="0.1" units="cm"/>
      <inkml:brushProperty name="color" value="#E71224"/>
    </inkml:brush>
  </inkml:definitions>
  <inkml:trace contextRef="#ctx0" brushRef="#br0">3016 97 1927 0 0,'-2'-3'147'0'0,"1"0"-1"0"0,-1 0 1 0 0,-1 0-1 0 0,1 0 1 0 0,0 1-1 0 0,0-1 0 0 0,-1 1 1 0 0,0 0-1 0 0,-2-3 1 0 0,0 2 12 0 0,2 0 3 0 0,-2 0 0 0 0,1 0 0 0 0,0 1 0 0 0,0 0 0 0 0,-1-1 0 0 0,1 1-1 0 0,-1 1 1 0 0,0-1 0 0 0,1 1 0 0 0,-1 0 0 0 0,0 0 0 0 0,0 0 0 0 0,-6 0 0 0 0,-8 1 19 0 0,0 1 1 0 0,-22 3 0 0 0,-16 1 304 0 0,19-6 73 0 0,0-1 1 0 0,-47-9-1 0 0,28 4-69 0 0,0 3-1 0 0,-100 5 0 0 0,-13 0-69 0 0,-15-11 68 0 0,-174-6 504 0 0,-486 16 96 0 0,762 0-1069 0 0,-160 2 60 0 0,2 17-33 0 0,95 1-470 0 0,69-11-64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38.322"/>
    </inkml:context>
    <inkml:brush xml:id="br0">
      <inkml:brushProperty name="width" value="0.1" units="cm"/>
      <inkml:brushProperty name="height" value="0.1" units="cm"/>
      <inkml:brushProperty name="color" value="#E71224"/>
    </inkml:brush>
  </inkml:definitions>
  <inkml:trace contextRef="#ctx0" brushRef="#br0">2788 293 1375 0 0,'-1'-1'33'0'0,"0"1"-1"0"0,-1-1 0 0 0,1 1 0 0 0,0-1 0 0 0,-1 1 0 0 0,1 0 0 0 0,-1-1 0 0 0,1 1 0 0 0,-1 0 0 0 0,1 0 0 0 0,-1 0 0 0 0,1 0 0 0 0,-1 0 1 0 0,1 0-1 0 0,-1 1 0 0 0,1-1 0 0 0,-3 1 0 0 0,-11 1-34 0 0,-2-5 240 0 0,-33-10 0 0 0,-7-1 982 0 0,22 10-618 0 0,0 2-1 0 0,-57 3 0 0 0,59 1-334 0 0,1-2 0 0 0,-1-1 0 0 0,-50-8 0 0 0,-36-21 779 0 0,28 7-37 0 0,-20 5-435 0 0,-3 1-445 0 0,-228-47 1441 0 0,146 46-1053 0 0,-70-8-172 0 0,31 2-264 0 0,16 2-24 0 0,171 17-102 0 0,-1 3-1 0 0,1 1 0 0 0,-1 3 0 0 0,0 2 1 0 0,1 2-1 0 0,-90 23 0 0 0,35-3-3290 0 0,51-11-192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39.745"/>
    </inkml:context>
    <inkml:brush xml:id="br0">
      <inkml:brushProperty name="width" value="0.1" units="cm"/>
      <inkml:brushProperty name="height" value="0.1" units="cm"/>
      <inkml:brushProperty name="color" value="#E71224"/>
    </inkml:brush>
  </inkml:definitions>
  <inkml:trace contextRef="#ctx0" brushRef="#br0">2520 117 919 0 0,'6'-6'386'0'0,"-5"5"-229"0"0,1 0-1 0 0,-1-1 0 0 0,0 1 1 0 0,1 0-1 0 0,-1-1 0 0 0,0 1 0 0 0,0-1 1 0 0,2-3-1 0 0,-3 5-124 0 0,0-1-1 0 0,-1 1 1 0 0,1-1-1 0 0,0 0 1 0 0,0 1-1 0 0,0-1 1 0 0,0 1 0 0 0,-1-1-1 0 0,1 1 1 0 0,0-1-1 0 0,-1 1 1 0 0,1 0-1 0 0,0-1 1 0 0,-1 1 0 0 0,1-1-1 0 0,0 1 1 0 0,-1 0-1 0 0,1-1 1 0 0,-1 1-1 0 0,1 0 1 0 0,-1-1-1 0 0,1 1 1 0 0,-1 0 0 0 0,1 0-1 0 0,-1-1 1 0 0,1 1-1 0 0,-1 0 1 0 0,1 0-1 0 0,-1 0 1 0 0,1 0 0 0 0,-1 0-1 0 0,0 0 1 0 0,1 0-1 0 0,-1 0 1 0 0,-10-2 156 0 0,1 1 0 0 0,-1 0-1 0 0,0 0 1 0 0,1 1 0 0 0,-1 1 0 0 0,0 0 0 0 0,-18 4 0 0 0,-22 2 178 0 0,-54 3 265 0 0,-10 1 35 0 0,-29 0 145 0 0,74-5-308 0 0,-109-2 1 0 0,81-15 261 0 0,-99-23 1 0 0,-2-2 181 0 0,-217-11-431 0 0,311 42-370 0 0,0 3-1 0 0,-105 13 0 0 0,-157 48-658 0 0,308-47 186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41.419"/>
    </inkml:context>
    <inkml:brush xml:id="br0">
      <inkml:brushProperty name="width" value="0.1" units="cm"/>
      <inkml:brushProperty name="height" value="0.1" units="cm"/>
      <inkml:brushProperty name="color" value="#E71224"/>
    </inkml:brush>
  </inkml:definitions>
  <inkml:trace contextRef="#ctx0" brushRef="#br0">1358 216 1839 0 0,'0'-2'165'0'0,"1"0"0"0"0,-1 1 0 0 0,0-1 0 0 0,1 0-1 0 0,-1 0 1 0 0,0 1 0 0 0,0-1 0 0 0,0 0 0 0 0,-1 1-1 0 0,1-1 1 0 0,0 0 0 0 0,-1 0 0 0 0,1 1-1 0 0,-1-1 1 0 0,1 1 0 0 0,-2-4 0 0 0,-3 2 77 0 0,0 0 0 0 0,0 1 0 0 0,-1-1 1 0 0,1 1-1 0 0,0 0 0 0 0,-1 0 0 0 0,0 0 0 0 0,1 1 1 0 0,-1 0-1 0 0,-8-1 0 0 0,-19-5 188 0 0,-163-43 1172 0 0,-23 1-519 0 0,-3 18-473 0 0,217 30-602 0 0,-234-20 274 0 0,183 20-308 0 0,-1 2-1 0 0,-69 11 1 0 0,59-1-162 0 0,0 2-18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42.766"/>
    </inkml:context>
    <inkml:brush xml:id="br0">
      <inkml:brushProperty name="width" value="0.1" units="cm"/>
      <inkml:brushProperty name="height" value="0.1" units="cm"/>
      <inkml:brushProperty name="color" value="#E71224"/>
    </inkml:brush>
  </inkml:definitions>
  <inkml:trace contextRef="#ctx0" brushRef="#br0">1074 255 919 0 0,'1'-1'70'0'0,"0"-1"0"0"0,-1 1 0 0 0,1 0 0 0 0,0 0-1 0 0,-1-1 1 0 0,0 1 0 0 0,1-1 0 0 0,-1 1 0 0 0,0 0-1 0 0,1-1 1 0 0,-1 1 0 0 0,0-1 0 0 0,0 1 0 0 0,0-1-1 0 0,-1 1 1 0 0,1 0 0 0 0,0-1 0 0 0,0 1 0 0 0,-1-1-1 0 0,1 1 1 0 0,-1 0 0 0 0,1-1 0 0 0,-1 1-1 0 0,0-1 1 0 0,-1-3 152 0 0,-1 1 0 0 0,1-1-1 0 0,-1 1 1 0 0,1 0-1 0 0,-8-8 1 0 0,-3 0 211 0 0,0 1 1 0 0,-1 0-1 0 0,-1 1 0 0 0,0 1 0 0 0,0 0 0 0 0,-1 1 1 0 0,0 1-1 0 0,-32-11 0 0 0,-11 2 353 0 0,-75-10 0 0 0,52 11-402 0 0,15 2-150 0 0,-114-7 1 0 0,150 19-240 0 0,-1 2-1 0 0,0 1 1 0 0,0 1 0 0 0,0 1-1 0 0,-55 17 1 0 0,8 5-575 0 0,39-12 33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43.487"/>
    </inkml:context>
    <inkml:brush xml:id="br0">
      <inkml:brushProperty name="width" value="0.1" units="cm"/>
      <inkml:brushProperty name="height" value="0.1" units="cm"/>
      <inkml:brushProperty name="color" value="#E71224"/>
    </inkml:brush>
  </inkml:definitions>
  <inkml:trace contextRef="#ctx0" brushRef="#br0">2243 92 2959 0 0,'-7'-3'122'0'0,"-1"1"-1"0"0,1 0 0 0 0,-1 0 0 0 0,-15 0 0 0 0,-25-2 636 0 0,-145-1 687 0 0,-95 1-136 0 0,54-2 65 0 0,67 7-461 0 0,-215-26 0 0 0,-28-10-218 0 0,324 33-835 0 0,-1 4-1 0 0,-147 22 1 0 0,174-13-137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44.563"/>
    </inkml:context>
    <inkml:brush xml:id="br0">
      <inkml:brushProperty name="width" value="0.1" units="cm"/>
      <inkml:brushProperty name="height" value="0.1" units="cm"/>
      <inkml:brushProperty name="color" value="#E71224"/>
    </inkml:brush>
  </inkml:definitions>
  <inkml:trace contextRef="#ctx0" brushRef="#br0">1595 172 1375 0 0,'-1'-6'196'0'0,"0"0"-1"0"0,-1 1 0 0 0,1-1 1 0 0,-2 1-1 0 0,1-1 0 0 0,0 1 0 0 0,-1 0 1 0 0,0-1-1 0 0,-1 1 0 0 0,-3-5 0 0 0,4 7-56 0 0,0 0 0 0 0,-1 0 0 0 0,1 0 0 0 0,0 1 0 0 0,-1 0 0 0 0,0-1 0 0 0,1 1 0 0 0,-1 0 0 0 0,0 1 0 0 0,0-1 0 0 0,0 1 0 0 0,0-1 0 0 0,0 1-1 0 0,-8 0 1 0 0,-65-9 93 0 0,-229-21 2000 0 0,-309 14 48 0 0,460 8-2202 0 0,-22 0-12 0 0,145 10-307 0 0,0 1 1 0 0,-43 8-1 0 0,41-3-173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45.534"/>
    </inkml:context>
    <inkml:brush xml:id="br0">
      <inkml:brushProperty name="width" value="0.1" units="cm"/>
      <inkml:brushProperty name="height" value="0.1" units="cm"/>
      <inkml:brushProperty name="color" value="#E71224"/>
    </inkml:brush>
  </inkml:definitions>
  <inkml:trace contextRef="#ctx0" brushRef="#br0">3846 102 1839 0 0,'-3'-1'242'0'0,"1"0"-1"0"0,0 0 1 0 0,0 0-1 0 0,0 0 1 0 0,0-1-1 0 0,0 1 1 0 0,0-1-1 0 0,-3-2 0 0 0,-13-9 322 0 0,-7 2-130 0 0,-1 1-1 0 0,0 1 0 0 0,0 2 0 0 0,-1 0 1 0 0,-39-4-1 0 0,25 7-13 0 0,-1 1 1 0 0,-59 4-1 0 0,-83 16 174 0 0,30-2-190 0 0,145-14-382 0 0,-583 44 1086 0 0,-238-18-264 0 0,610-40-533 0 0,53 3-39 0 0,-335-33 657 0 0,373 25-825 0 0,-124-13 128 0 0,206 28-290 0 0,0 3-1 0 0,0 1 1 0 0,-67 10-1 0 0,51 2-762 0 0,-4 1-252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6:01.009"/>
    </inkml:context>
    <inkml:brush xml:id="br0">
      <inkml:brushProperty name="width" value="0.1" units="cm"/>
      <inkml:brushProperty name="height" value="0.1" units="cm"/>
      <inkml:brushProperty name="color" value="#E71224"/>
    </inkml:brush>
  </inkml:definitions>
  <inkml:trace contextRef="#ctx0" brushRef="#br0">455 17 1783 0 0,'-26'4'128'0'0,"23"-4"-122"0"0,-1 0 0 0 0,1 0-1 0 0,-1 0 1 0 0,1 1 0 0 0,0-1 0 0 0,-4 2-1 0 0,-3 1 153 0 0,1 0 0 0 0,-1-1 0 0 0,0-1 0 0 0,1 0 0 0 0,-14 0 0 0 0,-10 2 206 0 0,-150 29 1420 0 0,161-27-1422 0 0,1 0 0 0 0,0 2-1 0 0,-27 13 1 0 0,48-20-354 0 0,0 0 0 0 0,0 0 0 0 0,0 0 0 0 0,0 0-1 0 0,0 0 1 0 0,-1 0 0 0 0,1 0 0 0 0,0 0 0 0 0,0 0 0 0 0,0 0 0 0 0,0 0-1 0 0,0 0 1 0 0,0 0 0 0 0,0 0 0 0 0,0 0 0 0 0,-1 0 0 0 0,1 0 0 0 0,0 0-1 0 0,0 0 1 0 0,0 0 0 0 0,0 1 0 0 0,0-1 0 0 0,0 0 0 0 0,0 0 0 0 0,0 0-1 0 0,0 0 1 0 0,0 0 0 0 0,0 0 0 0 0,0 0 0 0 0,0 1 0 0 0,0-1 0 0 0,0 0-1 0 0,-1 0 1 0 0,1 0 0 0 0,0 0 0 0 0,0 0 0 0 0,0 0 0 0 0,0 0 0 0 0,0 1-1 0 0,1-1 1 0 0,-1 0 0 0 0,0 0 0 0 0,0 0 0 0 0,0 0 0 0 0,0 0 0 0 0,0 0-1 0 0,7 3 192 0 0,16 1-20 0 0,-18-3-77 0 0,23 2 6 0 0,-1-1 0 0 0,1-1 0 0 0,-1-1 0 0 0,1-2 0 0 0,46-8 0 0 0,-24-1 283 0 0,56-20-1 0 0,1-1 173 0 0,-71 26-411 0 0,-26 4-48 0 0,0 1-1 0 0,0-1 0 0 0,15-6 1 0 0,-25 8-94 0 0,1 0 0 0 0,-1 0 1 0 0,0 0-1 0 0,1 0 0 0 0,-1 0 1 0 0,0 0-1 0 0,1 0 0 0 0,-1 0 1 0 0,0 0-1 0 0,1 0 0 0 0,-1-1 1 0 0,0 1-1 0 0,1 0 0 0 0,-1 0 1 0 0,0 0-1 0 0,0-1 0 0 0,1 1 1 0 0,-1 0-1 0 0,0 0 0 0 0,0-1 1 0 0,1 1-1 0 0,-1 0 0 0 0,0 0 1 0 0,0-1-1 0 0,0 1 0 0 0,0 0 0 0 0,1-1 1 0 0,-1 1-1 0 0,0 0 0 0 0,0-1 1 0 0,0 1-1 0 0,0 0 0 0 0,0-1 1 0 0,0 1-1 0 0,0 0 0 0 0,0-1 1 0 0,0 1-1 0 0,0 0 0 0 0,0-1 1 0 0,0 1-1 0 0,0 0 0 0 0,0-1 1 0 0,0 1-1 0 0,0 0 0 0 0,-1-1 1 0 0,1 1-1 0 0,0 0 0 0 0,0-1 1 0 0,0 1-1 0 0,0 0 0 0 0,-1 0 1 0 0,1-1-1 0 0,-1 0 11 0 0,0 1 0 0 0,1-1 0 0 0,-1 1 0 0 0,0-1 0 0 0,0 1 0 0 0,0-1 0 0 0,0 1 0 0 0,1 0 0 0 0,-1-1 0 0 0,0 1 0 0 0,0 0 0 0 0,0 0 0 0 0,0-1 0 0 0,0 1 0 0 0,0 0 1 0 0,0 0-1 0 0,0 0 0 0 0,0 0 0 0 0,-2 1 0 0 0,-39 11-181 0 0,0 2 1 0 0,-77 37-1 0 0,76-32-2177 0 0,6-2-1117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48.294"/>
    </inkml:context>
    <inkml:brush xml:id="br0">
      <inkml:brushProperty name="width" value="0.1" units="cm"/>
      <inkml:brushProperty name="height" value="0.1" units="cm"/>
      <inkml:brushProperty name="color" value="#E71224"/>
    </inkml:brush>
  </inkml:definitions>
  <inkml:trace contextRef="#ctx0" brushRef="#br0">2161 110 919 0 0,'0'0'8'0'0,"0"-1"0"0"0,0 1-1 0 0,0 0 1 0 0,0 0-1 0 0,0 0 1 0 0,1 0-1 0 0,-1 0 1 0 0,0 0-1 0 0,0 0 1 0 0,0 0-1 0 0,0 0 1 0 0,0 0-1 0 0,0-1 1 0 0,1 1 0 0 0,-1 0-1 0 0,0 0 1 0 0,0 0-1 0 0,0 0 1 0 0,0 0-1 0 0,0 0 1 0 0,1 0-1 0 0,-1 0 1 0 0,0 0-1 0 0,0 0 1 0 0,0 0-1 0 0,0 0 1 0 0,0 0 0 0 0,1 0-1 0 0,-1 0 1 0 0,0 0-1 0 0,0 0 1 0 0,0 1-1 0 0,0-1 1 0 0,0 0-1 0 0,0 0 1 0 0,1 0-1 0 0,-1 0 1 0 0,0 0-1 0 0,0 0 1 0 0,0 0-1 0 0,0 0 1 0 0,4 8 74 0 0,0 13 1217 0 0,-11-18 1299 0 0,-23 10-2158 0 0,21-10-241 0 0,0-1 0 0 0,0 0-1 0 0,0-1 1 0 0,0 0 0 0 0,0 0-1 0 0,-1-1 1 0 0,1 0-1 0 0,-10-1 1 0 0,-25 0 448 0 0,-105 19 150 0 0,99-10-562 0 0,0-3 0 0 0,-85 0 1 0 0,-470-74 2474 0 0,365 11-2117 0 0,49 8-284 0 0,152 43-294 0 0,1 1 1 0 0,-1 2-1 0 0,-42 1 0 0 0,-141 18-484 0 0,127-3-2967 0 0,28-3-590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4:51.300"/>
    </inkml:context>
    <inkml:brush xml:id="br0">
      <inkml:brushProperty name="width" value="0.1" units="cm"/>
      <inkml:brushProperty name="height" value="0.1" units="cm"/>
      <inkml:brushProperty name="color" value="#E71224"/>
    </inkml:brush>
  </inkml:definitions>
  <inkml:trace contextRef="#ctx0" brushRef="#br0">2624 267 455 0 0,'-7'-5'466'0'0,"0"0"0"0"0,0 1-1 0 0,0 1 1 0 0,0-1 0 0 0,0 1-1 0 0,-1 0 1 0 0,-10-2-1 0 0,-61-10 319 0 0,25 6-549 0 0,10-1 291 0 0,0-1 0 0 0,-46-19 0 0 0,75 25-330 0 0,0 1 0 0 0,0 1 0 0 0,0 0 0 0 0,0 1 0 0 0,-1 1 0 0 0,1 0 0 0 0,-31 3 0 0 0,-20-1 26 0 0,-133-5 556 0 0,-55-3 76 0 0,152-5-313 0 0,-108-25 0 0 0,4-1 73 0 0,134 27-533 0 0,-246-24 366 0 0,284 35-449 0 0,-1 1 0 0 0,1 2-1 0 0,-68 15 1 0 0,-97 40-80 0 0,136-38 28 0 0,-66 28-1209 0 0,60-19-2729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5:43.937"/>
    </inkml:context>
    <inkml:brush xml:id="br0">
      <inkml:brushProperty name="width" value="0.1" units="cm"/>
      <inkml:brushProperty name="height" value="0.1" units="cm"/>
      <inkml:brushProperty name="color" value="#E71224"/>
    </inkml:brush>
  </inkml:definitions>
  <inkml:trace contextRef="#ctx0" brushRef="#br0">4277 1568 2759 0 0,'-3'-4'66'0'0,"1"-1"-1"0"0,-1 0 0 0 0,0 1 1 0 0,0-1-1 0 0,-6-5 0 0 0,-7 6 3806 0 0,-5 0-3510 0 0,3-9 738 0 0,16 11-655 0 0,0 0 0 0 0,-1 0-1 0 0,1 0 1 0 0,-1 0 0 0 0,0 1-1 0 0,-3-2 1 0 0,5 2-345 0 0,0 1 1 0 0,0 0-1 0 0,-1-1 0 0 0,1 1 1 0 0,0 0-1 0 0,0 0 0 0 0,0 0 1 0 0,-1 0-1 0 0,1 0 0 0 0,0 0 1 0 0,0 1-1 0 0,0-1 0 0 0,-1 0 1 0 0,1 1-1 0 0,0-1 0 0 0,0 1 1 0 0,0-1-1 0 0,0 1 0 0 0,0-1 1 0 0,-2 2-1 0 0,-18 12 452 0 0,-1 0-1 0 0,0-2 1 0 0,-1 0 0 0 0,-1-2-1 0 0,-41 13 1 0 0,51-21-80 0 0,0 0 0 0 0,0-1 0 0 0,0-1 0 0 0,1 0 0 0 0,-1-1 0 0 0,-16-2 0 0 0,25 2-349 0 0,-91-9 1272 0 0,7-2-570 0 0,2-4-225 0 0,-93-4-1 0 0,175 20-586 0 0,-202-4 448 0 0,28 7 52 0 0,160-3-442 0 0,0 1-1 0 0,-33 7 1 0 0,-1-1 39 0 0,-23 1-2 0 0,-175 8 551 0 0,118-5-410 0 0,61-11-71 0 0,1 4 1 0 0,-94 15-1 0 0,28 1-34 0 0,108-17-85 0 0,-1-1 1 0 0,1-1 0 0 0,0-2-1 0 0,0-1 1 0 0,-35-6 0 0 0,38 5 11 0 0,-30 0-1 0 0,-11-1-16 0 0,-131-9 114 0 0,7 0-25 0 0,57-7 38 0 0,53 7-96 0 0,43 6-84 0 0,18 3 0 0 0,0 1 0 0 0,-26 0 0 0 0,-56-6 64 0 0,-108 2-64 0 0,96 13 50 0 0,0 1-36 0 0,104-8-6 0 0,0 0 0 0 0,0-1 1 0 0,0 0-1 0 0,0 0 0 0 0,0-1 0 0 0,-9-4 0 0 0,-21-5 194 0 0,10 8-135 0 0,24 3-63 0 0,0 1 0 0 0,0-1 0 0 0,0 0 1 0 0,-10-3-1 0 0,9 0 29 0 0,0 1 0 0 0,1-1 0 0 0,-1 0-1 0 0,1-1 1 0 0,0 0 0 0 0,0 0 0 0 0,1 0 0 0 0,-1 0 0 0 0,-5-9 0 0 0,1 2 15 0 0,1-1-1 0 0,1 0 1 0 0,-11-24 0 0 0,12 23-4 0 0,1-1 0 0 0,1 0 0 0 0,0-1 0 0 0,1 1 0 0 0,1-1 0 0 0,0 0 0 0 0,1 0 1 0 0,1 0-1 0 0,0 0 0 0 0,1 0 0 0 0,3-20 0 0 0,10-79 32 0 0,-7 81-51 0 0,1 1 0 0 0,15-43 0 0 0,-14 48-6 0 0,-1 0 1 0 0,-1 0-1 0 0,-2-1 1 0 0,-1 0-1 0 0,-1-46 1 0 0,-2 39-3 0 0,-1 16 11 0 0,1 0-1 0 0,1 0 1 0 0,7-40 0 0 0,62-157 36 0 0,-34 99-16 0 0,-20 63-32 0 0,-13 49-16 0 0,-1 0 0 0 0,1 0 0 0 0,1 1 0 0 0,-1-1 0 0 0,5-5 0 0 0,4-7 0 0 0,-11 16 0 0 0,0 0 0 0 0,0 1 0 0 0,0-1 0 0 0,0 1 0 0 0,1-1 0 0 0,-1 1 0 0 0,0-1 0 0 0,1 1 0 0 0,-1 0 0 0 0,1-1 0 0 0,-1 1 0 0 0,1 0 0 0 0,-1 0 0 0 0,1 0 0 0 0,2 0 0 0 0,-3 0 0 0 0,1 1 0 0 0,0 0 0 0 0,0 0 0 0 0,-1 0 0 0 0,1 0 0 0 0,0 0 0 0 0,0 1 0 0 0,-1-1 0 0 0,1 0 0 0 0,0 1 0 0 0,-1-1 0 0 0,1 1 0 0 0,-1 0 0 0 0,1-1 0 0 0,0 1 0 0 0,1 2 0 0 0,14 5 0 0 0,0 0 0 0 0,1 0 0 0 0,-1-2 0 0 0,1 0 0 0 0,29 5 0 0 0,96 6 0 0 0,-22-3 0 0 0,234 26 0 0 0,-291-35 0 0 0,121-9 0 0 0,173-1 0 0 0,-208 3 0 0 0,-108 0 0 0 0,63-12 0 0 0,-48 6 0 0 0,16-2 0 0 0,93-11 0 0 0,69 1 0 0 0,76-8 0 0 0,-7 0 0 0 0,211-9 0 0 0,-423 34 0 0 0,-1 4 0 0 0,147 21 0 0 0,-139-10 0 0 0,-31-5 0 0 0,1 4 0 0 0,68 19 0 0 0,-110-22-8 0 0,-1 1 0 0 0,0 1 0 0 0,33 19 0 0 0,-49-24 5 0 0,0 2 0 0 0,-1-1 0 0 0,0 1 0 0 0,0 0 1 0 0,0 1-1 0 0,-1 0 0 0 0,0 1 0 0 0,-1 0 0 0 0,0 0 0 0 0,12 20 0 0 0,-10-10-2 0 0,0 1-1 0 0,-2 0 1 0 0,0 1 0 0 0,-1 0-1 0 0,4 30 1 0 0,-5-16-6 0 0,-2 0 1 0 0,-2 56-1 0 0,-2-48 11 0 0,-2 0 0 0 0,-2 0 0 0 0,-2-1 0 0 0,-2 0 0 0 0,-2 0 0 0 0,-19 50 0 0 0,-102 178 0 0 0,103-217-74 0 0,-39 59-212 0 0,-41 46-731 0 0,-15 20-2761 0 0,49-74-5689 0 0,39-56 3977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26.260"/>
    </inkml:context>
    <inkml:brush xml:id="br0">
      <inkml:brushProperty name="width" value="0.1" units="cm"/>
      <inkml:brushProperty name="height" value="0.1" units="cm"/>
      <inkml:brushProperty name="color" value="#E71224"/>
    </inkml:brush>
  </inkml:definitions>
  <inkml:trace contextRef="#ctx0" brushRef="#br0">47 216 1839 0 0,'-3'-4'169'0'0,"0"0"0"0"0,0-1-1 0 0,0 1 1 0 0,0-1-1 0 0,1 0 1 0 0,-1 0 0 0 0,-1-7-1 0 0,1 3 435 0 0,3 9-567 0 0,-1-1-1 0 0,1 1 0 0 0,0 0 0 0 0,0-1 1 0 0,0 1-1 0 0,0 0 0 0 0,0-1 0 0 0,0 1 1 0 0,0 0-1 0 0,-1-1 0 0 0,1 1 0 0 0,0 0 1 0 0,0-1-1 0 0,0 1 0 0 0,-1 0 0 0 0,1 0 1 0 0,0-1-1 0 0,0 1 0 0 0,-1 0 0 0 0,1 0 0 0 0,0 0 1 0 0,0-1-1 0 0,-1 1 0 0 0,1 0 0 0 0,0 0 1 0 0,-1 0-1 0 0,1 0 0 0 0,0 0 0 0 0,-1-1 1 0 0,1 1-1 0 0,0 0 0 0 0,-1 0 0 0 0,1 0 1 0 0,0 0-1 0 0,-1 0 0 0 0,1 0 0 0 0,-1 0 1 0 0,1 0-1 0 0,0 0 0 0 0,-1 0 0 0 0,1 1 0 0 0,0-1 1 0 0,-1 0-1 0 0,0 1 28 0 0,1-1 0 0 0,-1 1 1 0 0,1-1-1 0 0,-1 1 0 0 0,1-1 0 0 0,-1 1 0 0 0,1-1 1 0 0,-1 1-1 0 0,1 0 0 0 0,0-1 0 0 0,-1 1 0 0 0,1 0 1 0 0,0 0-1 0 0,0-1 0 0 0,-1 1 0 0 0,1 0 0 0 0,0-1 1 0 0,0 1-1 0 0,0 1 0 0 0,0-1-2 0 0,0 1-1 0 0,0-1 1 0 0,0 0-1 0 0,1 0 1 0 0,-1 1-1 0 0,0-1 1 0 0,1 0 0 0 0,-1 0-1 0 0,1 0 1 0 0,-1 1-1 0 0,1-1 1 0 0,0 0-1 0 0,-1 0 1 0 0,2 1 0 0 0,4 7 1313 0 0,-6-8-1321 0 0,0 0 1 0 0,0-1-1 0 0,1 1 1 0 0,-1 0 0 0 0,1 0-1 0 0,-1 0 1 0 0,1-1-1 0 0,-1 1 1 0 0,1 0-1 0 0,-1-1 1 0 0,1 1 0 0 0,-1 0-1 0 0,1-1 1 0 0,0 1-1 0 0,-1-1 1 0 0,1 1-1 0 0,0-1 1 0 0,0 1 0 0 0,-1-1-1 0 0,1 0 1 0 0,0 1-1 0 0,0-1 1 0 0,0 0-1 0 0,-1 1 1 0 0,1-1 0 0 0,0 0-1 0 0,0 0 1 0 0,0 0-1 0 0,0 0 1 0 0,0 0-1 0 0,0 0 1 0 0,-1 0 0 0 0,1 0-1 0 0,0 0 1 0 0,0-1-1 0 0,0 1 1 0 0,0 0-1 0 0,0 0 1 0 0,-1-1 0 0 0,1 1-1 0 0,0 0 1 0 0,0-1-1 0 0,-1 1 1 0 0,1-1-1 0 0,0 1 1 0 0,-1-1 0 0 0,1 0-1 0 0,0 1 1 0 0,0-2-1 0 0,1 0 59 0 0,1-1-1 0 0,0 0 0 0 0,0 1 1 0 0,0 0-1 0 0,0-1 0 0 0,0 1 0 0 0,0 0 1 0 0,0 1-1 0 0,1-1 0 0 0,-1 0 1 0 0,0 1-1 0 0,1 0 0 0 0,0 0 1 0 0,-1 0-1 0 0,1 0 0 0 0,4 0 1 0 0,9-2 54 0 0,-15 2-151 0 0,0 1 1 0 0,0-1-1 0 0,0 0 1 0 0,0 1-1 0 0,0-1 1 0 0,0 0-1 0 0,-1 0 1 0 0,1 0-1 0 0,0 0 0 0 0,-1-1 1 0 0,1 1-1 0 0,-1 0 1 0 0,3-3-1 0 0,-3 3 36 0 0,-1 0 0 0 0,1 0 0 0 0,0 0 0 0 0,-1-1 0 0 0,1 1 0 0 0,-1 0 0 0 0,0 0-1 0 0,1-1 1 0 0,-1 1 0 0 0,0 0 0 0 0,0 0 0 0 0,0-1 0 0 0,0 1 0 0 0,0 0 0 0 0,0-1 0 0 0,0 1 0 0 0,0 0 0 0 0,0 0-1 0 0,-1-1 1 0 0,0-1 0 0 0,0-6 280 0 0,1 8-313 0 0,0 0 0 0 0,0 1 0 0 0,0-1 0 0 0,0 0 0 0 0,-1 0 0 0 0,1 1 0 0 0,0-1 0 0 0,0 0 1 0 0,-1 1-1 0 0,1-1 0 0 0,0 0 0 0 0,-1 1 0 0 0,1-1 0 0 0,0 1 0 0 0,-1-1 0 0 0,1 0 0 0 0,-1 1 0 0 0,1-1 0 0 0,-1 0 0 0 0,-1-1 29 0 0,0 0 0 0 0,0 0 0 0 0,1-1 0 0 0,-1 1 0 0 0,1 0-1 0 0,-1-1 1 0 0,1 1 0 0 0,-1-4 0 0 0,2 4-32 0 0,-1 1 0 0 0,1 0-1 0 0,0-1 1 0 0,-1 1 0 0 0,1 0 0 0 0,0-1 0 0 0,0 1-1 0 0,0 0 1 0 0,0-1 0 0 0,0 1 0 0 0,0-1-1 0 0,0 1 1 0 0,1 0 0 0 0,-1-1 0 0 0,0 1 0 0 0,1 0-1 0 0,-1-1 1 0 0,2 0 0 0 0,0-1 2 0 0,1 0 0 0 0,-1 0 1 0 0,1 0-1 0 0,0 1 0 0 0,5-4 0 0 0,10-10 51 0 0,-16 15-47 0 0,0-1 0 0 0,-1 0 0 0 0,1 1-1 0 0,0-1 1 0 0,0 1 0 0 0,0 0 0 0 0,0 0 0 0 0,0 0 0 0 0,1 0 0 0 0,-1 0 0 0 0,0 0 0 0 0,0 0 0 0 0,1 1 0 0 0,-1-1 0 0 0,1 1 0 0 0,-1-1 0 0 0,0 1 0 0 0,1 0 0 0 0,-1 0 0 0 0,5 1 0 0 0,5 0-26 0 0,0 0 1 0 0,21 6-1 0 0,-29-6 5 0 0,0-1 0 0 0,0 1 0 0 0,0-1 0 0 0,0 0 0 0 0,-1 0 0 0 0,7-2 0 0 0,9 1 0 0 0,-18 1 2 0 0,-1 0 0 0 0,1 0 0 0 0,-1 0 0 0 0,1 0 0 0 0,0 0 0 0 0,-1 0 0 0 0,1 1 0 0 0,-1-1 0 0 0,1 0 0 0 0,-1 0 0 0 0,1 1 0 0 0,-1-1 0 0 0,1 0 0 0 0,-1 1 0 0 0,1-1 0 0 0,-1 1 0 0 0,1-1 0 0 0,-1 0 0 0 0,0 1 0 0 0,1-1 0 0 0,-1 1-1 0 0,1-1 1 0 0,-1 1 0 0 0,0-1 0 0 0,0 1 0 0 0,1-1 0 0 0,-1 1 0 0 0,0 0 0 0 0,0-1 0 0 0,0 1 0 0 0,0-1 0 0 0,0 1 0 0 0,1 0 0 0 0,-1-1 0 0 0,0 1 0 0 0,0-1 0 0 0,-1 2 0 0 0,0 6 54 0 0,1-7-54 0 0,0-1 1 0 0,0 1-1 0 0,0-1 1 0 0,0 0-1 0 0,0 1 1 0 0,0-1-1 0 0,-1 1 1 0 0,1-1-1 0 0,0 1 1 0 0,0-1-1 0 0,0 1 1 0 0,-1-1-1 0 0,1 1 1 0 0,0-1-1 0 0,0 0 1 0 0,-1 1-1 0 0,1-1 1 0 0,0 0-1 0 0,-1 1 1 0 0,1-1-1 0 0,0 0 1 0 0,-1 1-1 0 0,1-1 1 0 0,-1 0-1 0 0,1 0 1 0 0,0 1-1 0 0,-1-1 1 0 0,1 0-1 0 0,-1 0 1 0 0,0 1 8 0 0,0-1 1 0 0,1 0-1 0 0,-1 1 0 0 0,0-1 1 0 0,1 0-1 0 0,-1 1 1 0 0,1-1-1 0 0,-1 1 1 0 0,1-1-1 0 0,-1 1 1 0 0,1-1-1 0 0,-1 1 1 0 0,1-1-1 0 0,-1 1 1 0 0,1 0-1 0 0,0-1 1 0 0,-1 1-1 0 0,1-1 1 0 0,0 1-1 0 0,0 0 1 0 0,-1 0-1 0 0,1-1 1 0 0,0 1-1 0 0,0 0 1 0 0,0-1-1 0 0,0 1 1 0 0,0 0-1 0 0,0 0 1 0 0,0-1-1 0 0,0 1 1 0 0,0 0-1 0 0,0-1 0 0 0,0 1 1 0 0,1 0-1 0 0,-1-1 1 0 0,0 1-1 0 0,0 0 1 0 0,1-1-1 0 0,-1 1 1 0 0,0 0-1 0 0,1-1 1 0 0,-1 1-1 0 0,1-1 1 0 0,-1 1-1 0 0,1-1 1 0 0,-1 1-1 0 0,1-1 1 0 0,0 1-1 0 0,19 30 53 0 0,-17-28-234 0 0,-1 0-1 0 0,-1 1 0 0 0,1-1 1 0 0,0 1-1 0 0,-1-1 0 0 0,0 1 1 0 0,1-1-1 0 0,-1 1 0 0 0,-1 0 1 0 0,1 5-1 0 0,-2 8-872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27.649"/>
    </inkml:context>
    <inkml:brush xml:id="br0">
      <inkml:brushProperty name="width" value="0.1" units="cm"/>
      <inkml:brushProperty name="height" value="0.1" units="cm"/>
      <inkml:brushProperty name="color" value="#E71224"/>
    </inkml:brush>
  </inkml:definitions>
  <inkml:trace contextRef="#ctx0" brushRef="#br0">1180 40 1983 0 0,'-13'-7'155'0'0,"-1"2"-1"0"0,0-1 0 0 0,-1 2 1 0 0,1 0-1 0 0,-18-2 0 0 0,3 2 707 0 0,-49 1 0 0 0,68 3-646 0 0,5-1-27 0 0,1 1 0 0 0,-1 1 0 0 0,0-1 0 0 0,1 0 0 0 0,-9 3 0 0 0,2 0 105 0 0,0-1 1 0 0,-15 1-1 0 0,-11 2 164 0 0,20-2 19 0 0,-28 1 0 0 0,11-1-100 0 0,-8 0 429 0 0,-70-5 0 0 0,27 0-104 0 0,57 3-523 0 0,-1 2 0 0 0,-33 8 1 0 0,3-1-9 0 0,-128 6 86 0 0,154-16-226 0 0,22 0-10 0 0,0 0 0 0 0,1 0-1 0 0,-1 1 1 0 0,-19 4-1 0 0,28-4-52 0 0,1 0-1 0 0,-1 0 0 0 0,0 0 0 0 0,0 0 0 0 0,1 0 1 0 0,-1 0-1 0 0,0 1 0 0 0,1-1 0 0 0,-1 0 0 0 0,1 1 1 0 0,0-1-1 0 0,-1 1 0 0 0,1-1 0 0 0,0 1 0 0 0,0 0 1 0 0,0 0-1 0 0,0-1 0 0 0,0 1 0 0 0,1 0 0 0 0,-1 0 1 0 0,0 0-1 0 0,0 4 0 0 0,-2 6-381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5:57.608"/>
    </inkml:context>
    <inkml:brush xml:id="br0">
      <inkml:brushProperty name="width" value="0.1" units="cm"/>
      <inkml:brushProperty name="height" value="0.1" units="cm"/>
      <inkml:brushProperty name="color" value="#E71224"/>
    </inkml:brush>
  </inkml:definitions>
  <inkml:trace contextRef="#ctx0" brushRef="#br0">2719 1280 1375 0 0,'-1'-1'270'0'0,"0"1"-1"0"0,-1 0 0 0 0,1-1 1 0 0,0 1-1 0 0,0 0 0 0 0,-1 0 0 0 0,1 0 1 0 0,0 0-1 0 0,0 0 0 0 0,-1 0 1 0 0,1 0-1 0 0,0 0 0 0 0,0 0 0 0 0,0 0 1 0 0,-1 1-1 0 0,1-1 0 0 0,0 1 1 0 0,-2 0-1 0 0,-24 15 1134 0 0,24-13-1278 0 0,-1 0 0 0 0,0-1 0 0 0,1 0 0 0 0,-1 0 0 0 0,0 0 0 0 0,0 0 0 0 0,-7 2 0 0 0,9-4 35 0 0,0 0 0 0 0,-1 0 0 0 0,1-1 0 0 0,0 1 0 0 0,-1 0-1 0 0,1-1 1 0 0,0 1 0 0 0,0-1 0 0 0,-1 0 0 0 0,1 0-1 0 0,0 0 1 0 0,0 0 0 0 0,0 0 0 0 0,0 0 0 0 0,0 0 0 0 0,0-1-1 0 0,1 1 1 0 0,-1-1 0 0 0,0 1 0 0 0,1-1 0 0 0,-1 0 0 0 0,-1-2-1 0 0,0 0 89 0 0,0 1-1 0 0,1 1 0 0 0,-1-1 1 0 0,-1 0-1 0 0,1 1 0 0 0,0 0 1 0 0,-6-4-1 0 0,-18-7 464 0 0,21 9-497 0 0,-1 1 0 0 0,0 0-1 0 0,0 0 1 0 0,0 0 0 0 0,-14-3-1 0 0,-7 3 201 0 0,0 2 1 0 0,-41 1-1 0 0,-13 1 111 0 0,-79 0 760 0 0,4 1-690 0 0,-61-5 548 0 0,165 8-815 0 0,1 2 0 0 0,-86 24 0 0 0,78-16-76 0 0,-87 10 0 0 0,78-20 32 0 0,-71 10 254 0 0,109-9-440 0 0,-43 2-1 0 0,63-7-36 0 0,1-1-1 0 0,-1-1 1 0 0,1 0 0 0 0,-1 0 0 0 0,1-1-1 0 0,-1 0 1 0 0,1-1 0 0 0,-11-4 0 0 0,-36-28 509 0 0,34 26-476 0 0,0 1 0 0 0,-1 0 0 0 0,0 2 0 0 0,-46-7 0 0 0,15 4 87 0 0,40 7-142 0 0,0 1-1 0 0,-1 1 1 0 0,1 0-1 0 0,0 2 1 0 0,-1-1-1 0 0,-24 7 1 0 0,-23 3 160 0 0,59-11-169 0 0,0 0 1 0 0,-1 0-1 0 0,1-1 0 0 0,0 1 0 0 0,-1-1 0 0 0,1 0 0 0 0,0 0 0 0 0,0 0 0 0 0,0 0 0 0 0,-5-3 0 0 0,-6-14 386 0 0,-21-8-90 0 0,-36-29-31 0 0,58 42-231 0 0,9 10-26 0 0,1 0 1 0 0,0 0-1 0 0,0-1 1 0 0,0 0-1 0 0,1 0 0 0 0,-1 0 1 0 0,1 0-1 0 0,0 0 1 0 0,0-1-1 0 0,1 1 0 0 0,-1-1 1 0 0,-2-9-1 0 0,-9-46 129 0 0,11 43-81 0 0,-1 0 0 0 0,0-1 1 0 0,-10-22-1 0 0,8 23-19 0 0,0 0 0 0 0,2 0 0 0 0,0-1 0 0 0,-2-31 0 0 0,-1-2 25 0 0,-16-184 288 0 0,23 231-379 0 0,-22-152 121 0 0,4 43-52 0 0,11 74-37 0 0,4 24-22 0 0,1 0-1 0 0,-1-20 0 0 0,2 22-4 0 0,1 11-2 0 0,0-1 0 0 0,-1 1-1 0 0,1 0 1 0 0,1 0 0 0 0,-1-1 0 0 0,0 1 0 0 0,0 0 0 0 0,2-4 0 0 0,-1 4-3 0 0,-1 1 0 0 0,1 0 0 0 0,0 0 1 0 0,0 0-1 0 0,0 0 0 0 0,0 0 0 0 0,0 0 1 0 0,0 0-1 0 0,0 0 0 0 0,0 0 0 0 0,1 1 0 0 0,-1-1 1 0 0,0 0-1 0 0,0 1 0 0 0,1-1 0 0 0,-1 1 1 0 0,0-1-1 0 0,3 1 0 0 0,8-2-1 0 0,-1 0 0 0 0,1 1 0 0 0,0 0 0 0 0,-1 1 0 0 0,22 2 0 0 0,21 0 0 0 0,164-6 0 0 0,-47 1 0 0 0,178-14 0 0 0,-212 4-32 0 0,215 9 0 0 0,-289 6 32 0 0,1-3 0 0 0,95-15 0 0 0,-39 2 0 0 0,133 1 0 0 0,-98 7 0 0 0,-100 5 0 0 0,-1 2 0 0 0,105 15 0 0 0,-122-10 0 0 0,-13-3 0 0 0,-1 1 0 0 0,1 1 0 0 0,27 11 0 0 0,-34-9 0 0 0,0 2 0 0 0,0 0 0 0 0,-1 1 0 0 0,0 1 0 0 0,-1 0 0 0 0,0 1 0 0 0,19 20 0 0 0,-20-19 0 0 0,-9-8 0 0 0,0 0 0 0 0,0 0 0 0 0,0 1 0 0 0,6 8 0 0 0,-2-1 0 0 0,-4-5 0 0 0,0 0 0 0 0,0 0 0 0 0,-1 0 0 0 0,6 17 0 0 0,-1 3 0 0 0,-2-8 0 0 0,0 1 0 0 0,4 32 0 0 0,-6-4 0 0 0,-3-1 0 0 0,-4 65 0 0 0,-19 97 0 0 0,18-183 0 0 0,-9 48-18 0 0,-3 0 0 0 0,-47 142 1 0 0,-30 8-432 0 0,-20 64-5346 0 0,96-235-116 0 0,0-2-1593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9:24.338"/>
    </inkml:context>
    <inkml:brush xml:id="br0">
      <inkml:brushProperty name="width" value="0.1" units="cm"/>
      <inkml:brushProperty name="height" value="0.1" units="cm"/>
      <inkml:brushProperty name="color" value="#E71224"/>
    </inkml:brush>
  </inkml:definitions>
  <inkml:trace contextRef="#ctx0" brushRef="#br0">2463 1621 1207 0 0,'1'0'80'0'0,"0"-1"0"0"0,0 0 0 0 0,0 1 0 0 0,0-1 0 0 0,0 0 0 0 0,0 0 0 0 0,0 0 0 0 0,0 0 0 0 0,0 0 0 0 0,0 0 0 0 0,0 0 0 0 0,-1 0 0 0 0,1 0 0 0 0,-1 0 0 0 0,1 0 0 0 0,0 0 0 0 0,-1-1 0 0 0,0 1 0 0 0,1 0 0 0 0,-1 0 0 0 0,0-1 0 0 0,0 1 0 0 0,0 0 0 0 0,1 0 0 0 0,-1-1 0 0 0,0 1 0 0 0,-1 0 0 0 0,1-2 0 0 0,-1-1 219 0 0,1 1 1 0 0,-1 0-1 0 0,0-1 1 0 0,0 1-1 0 0,-1 0 1 0 0,1 0-1 0 0,-1 0 1 0 0,-1-4-1 0 0,0 4-113 0 0,0-1 0 0 0,1 0-1 0 0,-1 1 1 0 0,-1-1 0 0 0,1 1-1 0 0,0 0 1 0 0,-1 0 0 0 0,0 1 0 0 0,0-1-1 0 0,1 1 1 0 0,-1-1 0 0 0,-1 1 0 0 0,1 0-1 0 0,0 1 1 0 0,0-1 0 0 0,-1 1 0 0 0,1 0-1 0 0,-1 0 1 0 0,1 0 0 0 0,-1 0-1 0 0,0 1 1 0 0,1 0 0 0 0,-1 0 0 0 0,1 0-1 0 0,-7 2 1 0 0,-8 2 123 0 0,0 0-1 0 0,0 2 0 0 0,0 0 1 0 0,-29 15-1 0 0,15-7-230 0 0,-25 9 520 0 0,-2-3-1 0 0,-86 17 0 0 0,71-23 291 0 0,-152 38 1111 0 0,116-17-1503 0 0,91-30-365 0 0,0-1 0 0 0,0 0 0 0 0,0-2 1 0 0,-24 1-1 0 0,22-2 38 0 0,-15 1 348 0 0,-61-5 0 0 0,84 2-432 0 0,0 1-1 0 0,-17 2 1 0 0,16-1 83 0 0,-29 0 0 0 0,21-2 43 0 0,-1 2-1 0 0,0 1 1 0 0,-42 8-1 0 0,-17 2 132 0 0,56-12-132 0 0,1-1-1 0 0,0-1 1 0 0,-45-9-1 0 0,32 5-9 0 0,-20-2 67 0 0,-90 1 0 0 0,127 6-92 0 0,-38-8 0 0 0,42 6-1 0 0,-6-2 133 0 0,1-2-1 0 0,-34-13 1 0 0,27 9-123 0 0,23 8-139 0 0,1 0-1 0 0,-1 0 0 0 0,1-1 1 0 0,0 0-1 0 0,0 0 0 0 0,0 0 1 0 0,0-1-1 0 0,1 0 1 0 0,0 0-1 0 0,0 0 0 0 0,-7-10 1 0 0,2 1 84 0 0,2-1-1 0 0,0 1 1 0 0,1-1-1 0 0,-7-17 1 0 0,5 3 6 0 0,1-1 1 0 0,2 0-1 0 0,0 0 0 0 0,2 0 0 0 0,1 0 1 0 0,2-32-1 0 0,3-22 32 0 0,-1-43 71 0 0,-3 103-187 0 0,0 0-1 0 0,-1 0 1 0 0,-10-31 0 0 0,-41-97 433 0 0,42 121-390 0 0,5 10-63 0 0,1-1 0 0 0,1 0 0 0 0,1 0 0 0 0,0 0 0 0 0,2 0 0 0 0,1 0 0 0 0,1-1 0 0 0,0 1 0 0 0,2 0 0 0 0,1 0 0 0 0,0 0 0 0 0,12-37 0 0 0,3-15-15 0 0,25-74 32 0 0,-39 140-48 0 0,-1 0 0 0 0,1 0 0 0 0,1 1 0 0 0,-1 0 0 0 0,1 0 0 0 0,1 0 0 0 0,-1 0 0 0 0,1 1 0 0 0,0 0 0 0 0,0 0 0 0 0,1 1 0 0 0,0 0 0 0 0,0 0 0 0 0,0 0 0 0 0,0 1 0 0 0,1 0 0 0 0,0 0 0 0 0,12-3 0 0 0,11-2 0 0 0,0 1 0 0 0,1 2 0 0 0,53-4 0 0 0,-3 0 0 0 0,187-32 0 0 0,20 12 0 0 0,-209 23 0 0 0,104 3 0 0 0,-132 4 0 0 0,142 5-51 0 0,-118-2 38 0 0,174 16 13 0 0,-112-7 0 0 0,-90-7 0 0 0,-1 1 0 0 0,0 3 0 0 0,-1 2 0 0 0,85 31 0 0 0,-119-37 0 0 0,1 1 0 0 0,-1 1 0 0 0,0 0 0 0 0,0 1 0 0 0,-1 0 0 0 0,16 16 0 0 0,-8-5 0 0 0,-2 0 0 0 0,24 33 0 0 0,-12-16 0 0 0,-20-25 0 0 0,0 0 0 0 0,-1 1 0 0 0,11 19 0 0 0,3 13 0 0 0,32 91 0 0 0,-2 49 0 0 0,56 163 0 0 0,-103-332 0 0 0,0 0 0 0 0,0 1 0 0 0,-2 0 0 0 0,0 0 0 0 0,-1 0 0 0 0,-1 0 0 0 0,0 1 0 0 0,-1-1 0 0 0,-1 0 0 0 0,-3 18 0 0 0,1-13 0 0 0,-1 0 0 0 0,-2-1 0 0 0,-10 28 0 0 0,12-38 0 0 0,0 0 0 0 0,-1-1 0 0 0,0 1 0 0 0,-1-1 0 0 0,0 0 0 0 0,-1-1 0 0 0,0 0 0 0 0,-12 13 0 0 0,-3 0 0 0 0,17-16 0 0 0,-1 0 0 0 0,1 1 0 0 0,-1-2 0 0 0,0 1 0 0 0,0-1 0 0 0,-1 0 0 0 0,-8 5 0 0 0,13-8 0 0 0,-1 0 0 0 0,1 0 0 0 0,0 0 0 0 0,-1-1 0 0 0,1 1 0 0 0,-1 0 0 0 0,1-1 0 0 0,-1 0 0 0 0,1 0 0 0 0,-1 0 0 0 0,1 0 0 0 0,-1 0 0 0 0,0 0 0 0 0,1 0 0 0 0,-1-1 0 0 0,-3-1 0 0 0,-1 1 0 0 0,-8-4 13 0 0,14 5-11 0 0,-1-1 1 0 0,1 0-1 0 0,0 1 0 0 0,-1-1 0 0 0,1 1 0 0 0,-1 0 1 0 0,1-1-1 0 0,-1 1 0 0 0,1 0 0 0 0,-1 0 0 0 0,1 0 1 0 0,-1 0-1 0 0,1 0 0 0 0,-1 0 0 0 0,1 1 1 0 0,-1-1-1 0 0,1 0 0 0 0,0 1 0 0 0,-1-1 0 0 0,1 1 1 0 0,-1-1-1 0 0,-1 2 0 0 0,-7 5-211 0 0,1 0 1 0 0,0 1-1 0 0,0 0 1 0 0,1 0-1 0 0,0 1 1 0 0,-7 10-1 0 0,-38 62-2392 0 0,38-56 1971 0 0,-23 33-1367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9:27.866"/>
    </inkml:context>
    <inkml:brush xml:id="br0">
      <inkml:brushProperty name="width" value="0.1" units="cm"/>
      <inkml:brushProperty name="height" value="0.1" units="cm"/>
      <inkml:brushProperty name="color" value="#E71224"/>
    </inkml:brush>
  </inkml:definitions>
  <inkml:trace contextRef="#ctx0" brushRef="#br0">3249 1447 1839 0 0,'0'0'45'0'0,"4"-2"254"0"0,0 0-1 0 0,-1 0 1 0 0,0 0-1 0 0,0 0 1 0 0,5-4-1 0 0,-7 5-171 0 0,-1 0 0 0 0,1 0 0 0 0,-1 0 0 0 0,0 0 0 0 0,1 0 0 0 0,-1 0 0 0 0,0 0 0 0 0,0 0 0 0 0,1 0 0 0 0,-1 0-1 0 0,0 0 1 0 0,0 0 0 0 0,0 0 0 0 0,0 0 0 0 0,-1 0 0 0 0,1 0 0 0 0,0 0 0 0 0,0 0 0 0 0,-1 0 0 0 0,1 0 0 0 0,0 0-1 0 0,-1 0 1 0 0,1 0 0 0 0,-2-2 0 0 0,-13-20 1339 0 0,11 19-1209 0 0,0 0 0 0 0,0 1 0 0 0,0-1 0 0 0,0 1 0 0 0,0 0 1 0 0,-1 0-1 0 0,0 1 0 0 0,1-1 0 0 0,-1 1 0 0 0,0 0 0 0 0,0 1 0 0 0,-10-3 0 0 0,-5 1 171 0 0,0 0 1 0 0,-23 1-1 0 0,-16-3 278 0 0,-241-28 2238 0 0,242 29-2488 0 0,-38-1 522 0 0,27 6-492 0 0,22 1-90 0 0,-47-5 0 0 0,-11-11 204 0 0,43 6-199 0 0,-75-2 1 0 0,115 10-382 0 0,-267 4 25 0 0,220-3 18 0 0,-68 5 78 0 0,18-1-29 0 0,45-4-42 0 0,-2 5 151 0 0,-136 27 0 0 0,180-28-151 0 0,0-1 0 0 0,0-2 0 0 0,-63-2 0 0 0,10-8 178 0 0,48 4-108 0 0,-71 1 0 0 0,-52 21-76 0 0,118-12 5 0 0,-66-1 1 0 0,104-5-67 0 0,-11 1 46 0 0,1-1 1 0 0,0-1-1 0 0,-1 0 0 0 0,1-1 0 0 0,0 0 1 0 0,0-1-1 0 0,-17-7 0 0 0,-5-2 53 0 0,31 11-71 0 0,-1-1 0 0 0,1 1 0 0 0,0-1 0 0 0,-1 0 0 0 0,1-1 0 0 0,0 1 0 0 0,0-1 0 0 0,1 0 0 0 0,-1 0 0 0 0,1-1 0 0 0,-1 1 0 0 0,1-1 0 0 0,-7-8 0 0 0,4 1 41 0 0,1 0-1 0 0,1 0 1 0 0,0 0 0 0 0,0-1-1 0 0,1 0 1 0 0,1 0-1 0 0,-3-13 1 0 0,-5-17 91 0 0,-5-12 133 0 0,-14-83 0 0 0,26 102-190 0 0,1 0-1 0 0,3-47 0 0 0,12-71-32 0 0,-6 102-70 0 0,-5 34 7 0 0,2 1 0 0 0,0-1 0 0 0,1 1 0 0 0,0 0 0 0 0,1 1 0 0 0,11-23 0 0 0,-10 26-11 0 0,0 2 1 0 0,1-1-1 0 0,1 1 0 0 0,-1 0 1 0 0,1 0-1 0 0,1 1 1 0 0,0 0-1 0 0,0 0 1 0 0,11-7-1 0 0,94-63 1 0 0,-90 65 0 0 0,0 1 0 0 0,0 1 0 0 0,28-10 0 0 0,-3 8 0 0 0,1 1 0 0 0,0 2 0 0 0,1 3 0 0 0,59-3 0 0 0,-37 6 0 0 0,208-21 0 0 0,83-1 0 0 0,-163 22 0 0 0,165-8 0 0 0,-240 8 0 0 0,45-4 0 0 0,53-14 0 0 0,-73 16 0 0 0,-60 5 0 0 0,-36-2 0 0 0,-17 1 0 0 0,0 2 0 0 0,55 5 0 0 0,-77-2 0 0 0,0 1 0 0 0,0 0 0 0 0,0 1 0 0 0,0 1 0 0 0,25 11 0 0 0,-35-13 0 0 0,1 1 0 0 0,-1 0 0 0 0,0 0 0 0 0,0 0 0 0 0,0 1 0 0 0,0 0 0 0 0,-1 0 0 0 0,0 1 0 0 0,0-1 0 0 0,0 1 0 0 0,-1 0 0 0 0,1 0 0 0 0,-2 1 0 0 0,7 11 0 0 0,9 36-26 0 0,-2 1 1 0 0,12 66-1 0 0,-16-60 39 0 0,15 69-13 0 0,5 15 0 0 0,-23-107 0 0 0,11 40 0 0 0,-9-39 0 0 0,-2 0 0 0 0,7 58 0 0 0,-16-79 0 0 0,-1 0 0 0 0,-1 1 0 0 0,-1-1 0 0 0,0 0 0 0 0,-2 0 0 0 0,0-1 0 0 0,-12 33 0 0 0,-4 1 0 0 0,-36 63 0 0 0,53-108 0 0 0,-1-1 0 0 0,0 1 0 0 0,-1-1 0 0 0,1 1 0 0 0,-1-1 0 0 0,0-1 0 0 0,0 1 0 0 0,-1-1 0 0 0,1 0 0 0 0,-1 0 0 0 0,0 0 0 0 0,0-1 0 0 0,0 0 0 0 0,-13 5 0 0 0,7-5 0 0 0,0 1 0 0 0,0-1 0 0 0,0-1 0 0 0,-1 0 0 0 0,1-1 0 0 0,-1 0 0 0 0,-18-2 0 0 0,-47-4-249 0 0,-1 3 0 0 0,1 3 0 0 0,-1 4 1 0 0,1 3-1 0 0,-139 34 0 0 0,191-35-659 0 0,1 2 1 0 0,-32 14-1 0 0,5 6-676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54.804"/>
    </inkml:context>
    <inkml:brush xml:id="br0">
      <inkml:brushProperty name="width" value="0.1" units="cm"/>
      <inkml:brushProperty name="height" value="0.1" units="cm"/>
      <inkml:brushProperty name="color" value="#E71224"/>
    </inkml:brush>
  </inkml:definitions>
  <inkml:trace contextRef="#ctx0" brushRef="#br0">1327 159 455 0 0,'-2'-2'184'0'0,"0"0"0"0"0,1 0-1 0 0,-1 1 1 0 0,0-1 0 0 0,-1 1-1 0 0,1-1 1 0 0,0 1-1 0 0,0 0 1 0 0,0 0 0 0 0,-1 0-1 0 0,1 0 1 0 0,-1 0-1 0 0,1 0 1 0 0,-1 1 0 0 0,1-1-1 0 0,-6 0 1 0 0,5 1-157 0 0,0 0-1 0 0,0 0 1 0 0,1-1 0 0 0,-1 0-1 0 0,0 1 1 0 0,0-1 0 0 0,0 0 0 0 0,1 0-1 0 0,-1-1 1 0 0,0 1 0 0 0,1-1 0 0 0,-3-1-1 0 0,-28-26-394 0 0,2 2 319 0 0,26 24 285 0 0,1 0 0 0 0,-1 0-1 0 0,0 1 1 0 0,0-1 0 0 0,0 1-1 0 0,0 1 1 0 0,-1-1 0 0 0,1 1-1 0 0,-11-2 1 0 0,7 3-45 0 0,1 0 0 0 0,0 1 0 0 0,0 0 0 0 0,0 0 0 0 0,0 0 0 0 0,-10 4 0 0 0,-10 2 181 0 0,0-2 0 0 0,-1 0 0 0 0,0-2 0 0 0,0-1 0 0 0,0-2 0 0 0,-32-3 0 0 0,-176-32 1926 0 0,83 8-1763 0 0,117 22-468 0 0,0 1-1 0 0,1 2 1 0 0,-1 2 0 0 0,-53 6-1 0 0,52 0-688 0 0,-63 18-1 0 0,48-8-3600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56.012"/>
    </inkml:context>
    <inkml:brush xml:id="br0">
      <inkml:brushProperty name="width" value="0.1" units="cm"/>
      <inkml:brushProperty name="height" value="0.1" units="cm"/>
      <inkml:brushProperty name="color" value="#E71224"/>
    </inkml:brush>
  </inkml:definitions>
  <inkml:trace contextRef="#ctx0" brushRef="#br0">1388 58 455 0 0,'0'-2'136'0'0,"-1"1"-1"0"0,1 0 0 0 0,0-1 0 0 0,-1 1 0 0 0,1-1 1 0 0,-1 1-1 0 0,0 0 0 0 0,1-1 0 0 0,-1 1 0 0 0,0 0 1 0 0,0 0-1 0 0,0 0 0 0 0,0-1 0 0 0,0 1 0 0 0,0 0 0 0 0,0 0 1 0 0,0 0-1 0 0,0 1 0 0 0,0-1 0 0 0,-1 0 0 0 0,1 0 1 0 0,0 1-1 0 0,-1-1 0 0 0,1 0 0 0 0,-3 0 0 0 0,-3-1 28 0 0,-1-1 0 0 0,0 1-1 0 0,-9-1 1 0 0,16 3-113 0 0,-151-18 2986 0 0,137 18-2754 0 0,1 1-1 0 0,-22 3 0 0 0,-5 2 87 0 0,-27 0 224 0 0,-32 3 408 0 0,-51 5 60 0 0,105-8-856 0 0,-34 1 244 0 0,-159-8 0 0 0,14-3-224 0 0,128 8-3748 0 0,41-1-496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6:03.508"/>
    </inkml:context>
    <inkml:brush xml:id="br0">
      <inkml:brushProperty name="width" value="0.1" units="cm"/>
      <inkml:brushProperty name="height" value="0.1" units="cm"/>
      <inkml:brushProperty name="color" value="#E71224"/>
    </inkml:brush>
  </inkml:definitions>
  <inkml:trace contextRef="#ctx0" brushRef="#br0">699 0 3223 0 0,'-9'1'126'0'0,"1"1"-1"0"0,0-1 0 0 0,0 1 0 0 0,1 0 0 0 0,-1 1 1 0 0,-13 6-1 0 0,-5 1 62 0 0,-1-1-13 0 0,0-2-1 0 0,0-1 0 0 0,-30 3 0 0 0,-86 2 804 0 0,100-9-875 0 0,0 1 115 0 0,-66 13 0 0 0,87-12-211 0 0,0 0 0 0 0,1-2 1 0 0,-26 0-1 0 0,34-1 318 0 0,11 1-116 0 0,8 2-115 0 0,2-2-82 0 0,-1 1 0 0 0,1-2 0 0 0,0 1-1 0 0,0-1 1 0 0,-1 0 0 0 0,10 0 0 0 0,49-4 94 0 0,-56 2-98 0 0,66-12 445 0 0,72 5-52 0 0,104-10-256 0 0,-190 7-98 0 0,16-3 68 0 0,-70 13-106 0 0,0 1 0 0 0,0 0 0 0 0,0 0 0 0 0,0 1 0 0 0,0-1 0 0 0,0 2 0 0 0,11 2 0 0 0,-87 10 460 0 0,-56 5-311 0 0,-90 10-110 0 0,166-25-10 0 0,0 3-1 0 0,-75 20 0 0 0,31 0-2630 0 0,53-14-297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57.824"/>
    </inkml:context>
    <inkml:brush xml:id="br0">
      <inkml:brushProperty name="width" value="0.1" units="cm"/>
      <inkml:brushProperty name="height" value="0.1" units="cm"/>
      <inkml:brushProperty name="color" value="#E71224"/>
    </inkml:brush>
  </inkml:definitions>
  <inkml:trace contextRef="#ctx0" brushRef="#br0">1130 125 1375 0 0,'-9'3'313'0'0,"-1"0"-1"0"0,1-1 0 0 0,0 0 0 0 0,-1 0 0 0 0,0-1 0 0 0,1 0 0 0 0,-1-1 0 0 0,1 0 0 0 0,-1-1 0 0 0,-11-1 0 0 0,-11-5 482 0 0,-52-16-1 0 0,10 2 373 0 0,-36-8 289 0 0,52 13-842 0 0,-1 2 0 0 0,-75-7 0 0 0,24 17-484 0 0,-173 16 0 0 0,273-11-144 0 0,-50 4-100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59.923"/>
    </inkml:context>
    <inkml:brush xml:id="br0">
      <inkml:brushProperty name="width" value="0.1" units="cm"/>
      <inkml:brushProperty name="height" value="0.1" units="cm"/>
      <inkml:brushProperty name="color" value="#E71224"/>
    </inkml:brush>
  </inkml:definitions>
  <inkml:trace contextRef="#ctx0" brushRef="#br0">4052 60 4111 0 0,'-1'-1'36'0'0,"0"0"0"0"0,1 0 0 0 0,-1 1 0 0 0,0-1 0 0 0,0 0 0 0 0,0 1 0 0 0,0-1 0 0 0,0 0 0 0 0,0 1 0 0 0,0-1 0 0 0,0 1 0 0 0,0 0 0 0 0,0-1 0 0 0,0 1 0 0 0,0 0 0 0 0,0 0 0 0 0,0-1 0 0 0,0 1 0 0 0,0 0 0 0 0,-2 0 0 0 0,-26 2 431 0 0,23-1-466 0 0,-5-1 116 0 0,0-1-1 0 0,0 0 0 0 0,0 0 0 0 0,0-1 0 0 0,1 0 0 0 0,-1-1 1 0 0,1 0-1 0 0,0 0 0 0 0,-16-8 0 0 0,10 4 378 0 0,4 3-177 0 0,-1 0 0 0 0,1 1 0 0 0,0 0 0 0 0,-1 1 0 0 0,1 1 0 0 0,-1 0 0 0 0,-22 1 0 0 0,-6 3 303 0 0,-43 10 0 0 0,52-7-478 0 0,-93 20 213 0 0,-41 7-12 0 0,-307 7-1007 0 0,420-37-3264 0 0</inkml:trace>
  <inkml:trace contextRef="#ctx0" brushRef="#br0" timeOffset="1">2071 115 2759 0 0,'-15'2'359'0'0,"1"0"0"0"0,-1 0 0 0 0,1 1-1 0 0,0 1 1 0 0,0 1 0 0 0,0 0 0 0 0,-25 13-1 0 0,23-10-301 0 0,-1-1 0 0 0,-1 0 0 0 0,1-1 0 0 0,-27 5 0 0 0,9-7 206 0 0,-1-1 1 0 0,-54-4-1 0 0,-71-14 1907 0 0,75 6-1069 0 0,36 6-584 0 0,-1 1-1 0 0,-53 7 0 0 0,-101 20 225 0 0,9-1-351 0 0,-4-12-173 0 0,-67 7-79 0 0,98-6-110 0 0,89-8-111 0 0,-9 2-9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46.313"/>
    </inkml:context>
    <inkml:brush xml:id="br0">
      <inkml:brushProperty name="width" value="0.1" units="cm"/>
      <inkml:brushProperty name="height" value="0.1" units="cm"/>
      <inkml:brushProperty name="color" value="#E71224"/>
    </inkml:brush>
  </inkml:definitions>
  <inkml:trace contextRef="#ctx0" brushRef="#br0">314 173 431 0 0,'0'-1'21'0'0,"0"-1"-1"0"0,0 1 1 0 0,0 0-1 0 0,0 0 1 0 0,0 0-1 0 0,0-1 1 0 0,0 1-1 0 0,-1 0 1 0 0,1 0-1 0 0,0 0 1 0 0,-1 0-1 0 0,0-2 1 0 0,-9-1 1031 0 0,-5-1-696 0 0,13 1-169 0 0,0 0-1 0 0,0 0 0 0 0,0 0 1 0 0,0 0-1 0 0,0 0 1 0 0,1 0-1 0 0,-2-9 1 0 0,3 13-186 0 0,-4-18 314 0 0,4 14-120 0 0,0 1 0 0 0,-1-1 0 0 0,0 1 0 0 0,0 0 0 0 0,0-1 0 0 0,0 1-1 0 0,-2-4 1 0 0,2 5-150 0 0,0 1-1 0 0,0 0 0 0 0,0 0 0 0 0,0 0 0 0 0,0 0 1 0 0,-1 0-1 0 0,1 1 0 0 0,0-1 0 0 0,0 0 0 0 0,-1 0 1 0 0,1 1-1 0 0,0-1 0 0 0,-1 1 0 0 0,1-1 0 0 0,0 1 1 0 0,-1-1-1 0 0,1 1 0 0 0,-1 0 0 0 0,1 0 0 0 0,-1 0 1 0 0,1 0-1 0 0,-2 0 0 0 0,-1 0-32 0 0,0 1 0 0 0,1-1 1 0 0,-1 0-1 0 0,1-1 0 0 0,-1 1 0 0 0,0-1 1 0 0,1 0-1 0 0,-1 1 0 0 0,1-2 0 0 0,-1 1 0 0 0,1 0 1 0 0,0-1-1 0 0,0 1 0 0 0,-1-1 0 0 0,1 0 0 0 0,0 0 1 0 0,0 0-1 0 0,-2-3 0 0 0,3 3 63 0 0,-1 0 1 0 0,1 0-1 0 0,-1 0 0 0 0,0 0 1 0 0,1 1-1 0 0,-1-1 0 0 0,0 1 0 0 0,0 0 1 0 0,0 0-1 0 0,0 0 0 0 0,0 0 1 0 0,0 0-1 0 0,0 0 0 0 0,0 1 0 0 0,0 0 1 0 0,0-1-1 0 0,-4 2 0 0 0,-4-1 133 0 0,0 2 0 0 0,0 0-1 0 0,-15 4 1 0 0,12-2-19 0 0,8-3 75 0 0,4-1-136 0 0,1 0 0 0 0,-1 1 1 0 0,1-1-1 0 0,-1 0 0 0 0,1 1 0 0 0,0-1 0 0 0,-1 1 1 0 0,1-1-1 0 0,0 1 0 0 0,-1 0 0 0 0,1-1 0 0 0,0 1 1 0 0,0 0-1 0 0,-1 0 0 0 0,1 0 0 0 0,0 0 0 0 0,-1 1 1 0 0,37 9 1401 0 0,10 3-701 0 0,90 22-226 0 0,-100-30-434 0 0,1-2 0 0 0,0-2 0 0 0,45-2 0 0 0,108-17 238 0 0,-154 13-354 0 0,313-42 283 0 0,7 20-272 0 0,-325 26-398 0 0,1 1-1 0 0,-1 1 1 0 0,0 1 0 0 0,43 11-1 0 0,-49-8-1193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47.186"/>
    </inkml:context>
    <inkml:brush xml:id="br0">
      <inkml:brushProperty name="width" value="0.1" units="cm"/>
      <inkml:brushProperty name="height" value="0.1" units="cm"/>
      <inkml:brushProperty name="color" value="#E71224"/>
    </inkml:brush>
  </inkml:definitions>
  <inkml:trace contextRef="#ctx0" brushRef="#br0">1934 1 4111 0 0,'-19'13'1714'0'0,"11"-7"-1506"0"0,1-1 0 0 0,-1 1 1 0 0,0-2-1 0 0,0 1 0 0 0,-1-1 1 0 0,1 0-1 0 0,-1 0 0 0 0,-14 2 1 0 0,7-2-26 0 0,0-1 0 0 0,-1-1-1 0 0,-31 0 1 0 0,-2 0 276 0 0,0 2-1 0 0,1 2 0 0 0,0 2 0 0 0,1 2 0 0 0,-50 18 1 0 0,69-20-399 0 0,0-2 0 0 0,-1 0 0 0 0,1-2 1 0 0,-55 0-1 0 0,22-5 384 0 0,-79-13 0 0 0,-113-8 1021 0 0,-119 11-437 0 0,304 9-1168 0 0,0 3 0 0 0,-95 15 0 0 0,112-6-136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48.168"/>
    </inkml:context>
    <inkml:brush xml:id="br0">
      <inkml:brushProperty name="width" value="0.1" units="cm"/>
      <inkml:brushProperty name="height" value="0.1" units="cm"/>
      <inkml:brushProperty name="color" value="#E71224"/>
    </inkml:brush>
  </inkml:definitions>
  <inkml:trace contextRef="#ctx0" brushRef="#br0">715 159 863 0 0,'-8'0'147'0'0,"0"-1"-1"0"0,0-1 0 0 0,1 1 0 0 0,-1-1 1 0 0,1-1-1 0 0,0 1 0 0 0,-11-6 0 0 0,-49-28 1874 0 0,60 32-1736 0 0,-21-12 740 0 0,-2 2 0 0 0,0 2 0 0 0,0 0 0 0 0,-64-14 0 0 0,45 18-915 0 0,0 2 1 0 0,-1 2-1 0 0,0 2 1 0 0,-70 7 0 0 0,81-3-524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49.194"/>
    </inkml:context>
    <inkml:brush xml:id="br0">
      <inkml:brushProperty name="width" value="0.1" units="cm"/>
      <inkml:brushProperty name="height" value="0.1" units="cm"/>
      <inkml:brushProperty name="color" value="#E71224"/>
    </inkml:brush>
  </inkml:definitions>
  <inkml:trace contextRef="#ctx0" brushRef="#br0">1950 51 919 0 0,'-10'-2'583'0'0,"0"1"-1"0"0,0-1 0 0 0,0 2 1 0 0,0-1-1 0 0,0 1 0 0 0,-16 2 0 0 0,16 0-445 0 0,-1-2 0 0 0,1 0 0 0 0,0 0 0 0 0,-1-1 0 0 0,-17-3 0 0 0,21 2 32 0 0,0 0 0 0 0,-1 1 0 0 0,1-1 1 0 0,-1 2-1 0 0,1-1 0 0 0,-1 1 0 0 0,0 0 1 0 0,1 0-1 0 0,-1 1 0 0 0,1 0 0 0 0,-1 1 1 0 0,1 0-1 0 0,-1 0 0 0 0,-12 5 0 0 0,-5 5-35 0 0,0-2-1 0 0,-35 9 1 0 0,19-6-29 0 0,10-4 59 0 0,-1-1 0 0 0,1-1 0 0 0,-51 3 0 0 0,-97-5 1022 0 0,129-8-743 0 0,1-2 0 0 0,-75-18 0 0 0,60 11-172 0 0,-86-19 224 0 0,-93-15-126 0 0,152 34-532 0 0,-1 4 0 0 0,-131 4 0 0 0,156 9-164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1:51.259"/>
    </inkml:context>
    <inkml:brush xml:id="br0">
      <inkml:brushProperty name="width" value="0.1" units="cm"/>
      <inkml:brushProperty name="height" value="0.1" units="cm"/>
      <inkml:brushProperty name="color" value="#E71224"/>
    </inkml:brush>
  </inkml:definitions>
  <inkml:trace contextRef="#ctx0" brushRef="#br0">2300 154 919 0 0,'26'-33'623'0'0,"-25"31"-404"0"0,0-1-1 0 0,1 0 1 0 0,-1 1 0 0 0,0-1-1 0 0,-1 0 1 0 0,1 1 0 0 0,0-1-1 0 0,0-5 1 0 0,1-4-194 0 0,0 6-120 0 0,0 0 0 0 0,-1 0-1 0 0,0 0 1 0 0,0 0-1 0 0,0-12 1 0 0,-2 17 173 0 0,1 0-1 0 0,0-1 0 0 0,0 1 1 0 0,0-1-1 0 0,-1 1 1 0 0,1 0-1 0 0,-1-1 1 0 0,1 1-1 0 0,-1 0 0 0 0,1 0 1 0 0,-1-1-1 0 0,0 1 1 0 0,0 0-1 0 0,1 0 0 0 0,-1 0 1 0 0,0 0-1 0 0,0 0 1 0 0,0 0-1 0 0,0 0 1 0 0,0 0-1 0 0,-1 0 0 0 0,1 0 1 0 0,0 1-1 0 0,0-1 1 0 0,0 0-1 0 0,-1 1 1 0 0,1-1-1 0 0,0 1 0 0 0,-1 0 1 0 0,1-1-1 0 0,-3 1 1 0 0,-1 0 135 0 0,0 0 0 0 0,0 0 0 0 0,-1 1 0 0 0,1-1 1 0 0,0 1-1 0 0,0 1 0 0 0,1-1 0 0 0,-1 1 0 0 0,-6 2 0 0 0,-12 4 190 0 0,9-3-263 0 0,0-1-1 0 0,-1-1 1 0 0,1 0 0 0 0,-1-1-1 0 0,0 0 1 0 0,1-1-1 0 0,-1-1 1 0 0,-26-3-1 0 0,0-2 320 0 0,-1 3 0 0 0,0 1 0 0 0,-73 7 0 0 0,14 0-239 0 0,80-5-176 0 0,-292-4 603 0 0,226-5-533 0 0,-245-19 679 0 0,232 24-361 0 0,-133 12 0 0 0,-321 74-1156 0 0,456-64-3950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9:45.556"/>
    </inkml:context>
    <inkml:brush xml:id="br0">
      <inkml:brushProperty name="width" value="0.1" units="cm"/>
      <inkml:brushProperty name="height" value="0.1" units="cm"/>
      <inkml:brushProperty name="color" value="#E71224"/>
    </inkml:brush>
  </inkml:definitions>
  <inkml:trace contextRef="#ctx0" brushRef="#br0">2299 1330 1927 0 0,'-2'0'54'0'0,"1"0"0"0"0,-1 0 0 0 0,1 0 0 0 0,0 1 0 0 0,-1-1 0 0 0,1 0 0 0 0,-1 1 0 0 0,1-1 0 0 0,0 1-1 0 0,-1-1 1 0 0,1 1 0 0 0,0 0 0 0 0,0 0 0 0 0,-1 0 0 0 0,1-1 0 0 0,0 1 0 0 0,0 0 0 0 0,0 0-1 0 0,0 0 1 0 0,0 1 0 0 0,0-1 0 0 0,0 0 0 0 0,1 0 0 0 0,-1 0 0 0 0,0 1 0 0 0,1-1 0 0 0,-1 0-1 0 0,1 1 1 0 0,-1-1 0 0 0,1 1 0 0 0,0-1 0 0 0,-1 0 0 0 0,1 1 0 0 0,0-1 0 0 0,0 1 0 0 0,0-1 0 0 0,0 2-1 0 0,16-22 4199 0 0,0-1-800 0 0,-15 18-3223 0 0,-1-1-1 0 0,1 1 0 0 0,-1 0 0 0 0,0-1 0 0 0,0 1 0 0 0,0-1 1 0 0,0 1-1 0 0,0 0 0 0 0,0-1 0 0 0,-1 1 0 0 0,1-1 0 0 0,-1 1 1 0 0,0 0-1 0 0,1 0 0 0 0,-1-1 0 0 0,0 1 0 0 0,-1 0 1 0 0,1 0-1 0 0,0 0 0 0 0,0 0 0 0 0,-1 0 0 0 0,-2-3 0 0 0,-4-5 295 0 0,-1 0 0 0 0,-20-17-1 0 0,26 24-441 0 0,-1 0 0 0 0,0 1 0 0 0,0-1 0 0 0,0 1-1 0 0,0 0 1 0 0,-1 0 0 0 0,1 0 0 0 0,0 1 0 0 0,-1-1 0 0 0,0 1-1 0 0,-6-1 1 0 0,-3 1 73 0 0,0 1-1 0 0,-21 1 1 0 0,0 1 39 0 0,22-2-99 0 0,1 2 0 0 0,0 0 0 0 0,-17 4 1 0 0,-17 3 184 0 0,-178 2 1302 0 0,20-22-829 0 0,184 12-617 0 0,-33 6 0 0 0,39-4-101 0 0,-1-1-1 0 0,0 0 1 0 0,0-1-1 0 0,-20-2 1 0 0,23 1 2 0 0,-1 0 0 0 0,0 0 0 0 0,0 1 0 0 0,-13 3 0 0 0,-3 0 53 0 0,17-2-66 0 0,-159 11 531 0 0,56-5-213 0 0,50-2-224 0 0,7-3 107 0 0,-68-3 0 0 0,-6-9 181 0 0,110 9-334 0 0,-33 3 0 0 0,32-1-38 0 0,-29-1 0 0 0,-59-5 186 0 0,67 5-94 0 0,31 0-85 0 0,0-1 0 0 0,-14-1 0 0 0,-4-1 88 0 0,-24-5 53 0 0,50 6-138 0 0,0 0-1 0 0,0-1 1 0 0,0 1 0 0 0,0-1 0 0 0,0 0-1 0 0,1-1 1 0 0,-1 1 0 0 0,-6-6-1 0 0,-12-8 109 0 0,17 12-107 0 0,1 1 0 0 0,-1-2 1 0 0,1 1-1 0 0,0-1 0 0 0,-5-4 0 0 0,6 5-21 0 0,1 1 0 0 0,0-1 0 0 0,0 1 0 0 0,1-1 0 0 0,-1 0 1 0 0,1 0-1 0 0,0 0 0 0 0,0-1 0 0 0,0 1 0 0 0,0 0 0 0 0,1-1 0 0 0,0 1 0 0 0,0-1 0 0 0,0 1 0 0 0,0-1 0 0 0,1 0 0 0 0,0 1 0 0 0,0-7 0 0 0,4-102 324 0 0,-5 82-245 0 0,1-8 8 0 0,8-59 0 0 0,0 28 13 0 0,-1-109-1 0 0,-7 135-71 0 0,3-1 0 0 0,2 1-1 0 0,20-84 1 0 0,-20 106-42 0 0,-1 0 0 0 0,-1-1 0 0 0,0 1 1 0 0,-2 0-1 0 0,-1-1 0 0 0,-3-25 0 0 0,3 42-6 0 0,0 0-1 0 0,0 0 0 0 0,0 0 1 0 0,0 0-1 0 0,1 0 1 0 0,0 0-1 0 0,0 0 1 0 0,1 0-1 0 0,0 0 1 0 0,0 0-1 0 0,0 1 1 0 0,4-7-1 0 0,-4 8 0 0 0,1 1-1 0 0,-1 0 1 0 0,1 0 0 0 0,-1-1-1 0 0,1 1 1 0 0,0 1 0 0 0,1-1 0 0 0,-1 0-1 0 0,0 1 1 0 0,1 0 0 0 0,-1 0-1 0 0,1 0 1 0 0,0 0 0 0 0,-1 0-1 0 0,1 1 1 0 0,0 0 0 0 0,0-1-1 0 0,6 0 1 0 0,3 0-2 0 0,0 0 0 0 0,0 1 0 0 0,-1 0 0 0 0,1 1 0 0 0,0 0 0 0 0,16 3 0 0 0,113 15-26 0 0,42 8-12 0 0,-107-14 38 0 0,118 4 0 0 0,-49-7 0 0 0,144 5 0 0 0,-126-9 0 0 0,298-5 0 0 0,-293-8 0 0 0,-69 5 0 0 0,-13-5 0 0 0,-51 4 0 0 0,67 1 0 0 0,-17 9 0 0 0,67 3 0 0 0,-149-9 0 0 0,12-1 0 0 0,1 2 0 0 0,-1 0 0 0 0,1 1 0 0 0,16 3 0 0 0,-28-4 0 0 0,-1 1 0 0 0,0-1 0 0 0,1 1 0 0 0,-1 0 0 0 0,0 0 0 0 0,0 0 0 0 0,0 1 0 0 0,0-1 0 0 0,0 1 0 0 0,-1 0 0 0 0,1 0 0 0 0,-1 1 0 0 0,0-1 0 0 0,0 0 0 0 0,0 1 0 0 0,0 0 0 0 0,0 0 0 0 0,-1 0 0 0 0,2 5 0 0 0,34 70-64 0 0,-32-68 64 0 0,-1 1 0 0 0,0 1 0 0 0,0-1 0 0 0,-1 0 0 0 0,-1 1 0 0 0,0 0 0 0 0,-1 0 0 0 0,0 0 0 0 0,-1 20 0 0 0,-2-4 0 0 0,-1-1 0 0 0,-2 1 0 0 0,-8 34 0 0 0,-5 16 0 0 0,4-14 0 0 0,-2-1 0 0 0,-33 85 0 0 0,39-129 0 0 0,2 0 0 0 0,0 0 0 0 0,1 0 0 0 0,1 1 0 0 0,1 0 0 0 0,1 0 0 0 0,-1 23 0 0 0,4-34-43 0 0,0 1 1 0 0,0-1-1 0 0,-2 0 0 0 0,1 0 1 0 0,-1 0-1 0 0,-1 0 0 0 0,1 0 1 0 0,-2 0-1 0 0,0-1 0 0 0,0 1 1 0 0,-9 15-1 0 0,-58 96-1744 0 0,14-21-3686 0 0,37-66-2427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45.894"/>
    </inkml:context>
    <inkml:brush xml:id="br0">
      <inkml:brushProperty name="width" value="0.1" units="cm"/>
      <inkml:brushProperty name="height" value="0.1" units="cm"/>
      <inkml:brushProperty name="color" value="#E71224"/>
    </inkml:brush>
  </inkml:definitions>
  <inkml:trace contextRef="#ctx0" brushRef="#br0">1 10 1375 0 0,'4'-4'128'0'0,"-1"2"-128"0"0,1 0 0 0 0,0 1 0 0 0,1 1 96 0 0,-1 0 0 0 0,-2 0 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46.420"/>
    </inkml:context>
    <inkml:brush xml:id="br0">
      <inkml:brushProperty name="width" value="0.1" units="cm"/>
      <inkml:brushProperty name="height" value="0.1" units="cm"/>
      <inkml:brushProperty name="color" value="#E71224"/>
    </inkml:brush>
  </inkml:definitions>
  <inkml:trace contextRef="#ctx0" brushRef="#br0">1058 183 2303 0 0,'0'-1'119'0'0,"0"0"0"0"0,-1 0 0 0 0,1 0 0 0 0,0 0 0 0 0,0 0 0 0 0,-1 1 0 0 0,1-1 0 0 0,0 0 0 0 0,-1 0 0 0 0,1 0 0 0 0,-1 0-1 0 0,1 1 1 0 0,-1-1 0 0 0,0 0 0 0 0,1 0 0 0 0,-1 1 0 0 0,0-1 0 0 0,1 1 0 0 0,-1-1 0 0 0,0 0 0 0 0,0 1 0 0 0,1-1-1 0 0,-1 1 1 0 0,0 0 0 0 0,0-1 0 0 0,0 1 0 0 0,-1-1 0 0 0,-30-6 88 0 0,16 5 59 0 0,-94-26 1653 0 0,-130-14-1 0 0,11-1-529 0 0,59 9-938 0 0,149 31-437 0 0,1 1-1 0 0,-1 1 1 0 0,0 1-1 0 0,0 0 1 0 0,-22 5-1 0 0,-18 8-3311 0 0,26-1-389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6:23.271"/>
    </inkml:context>
    <inkml:brush xml:id="br0">
      <inkml:brushProperty name="width" value="0.1" units="cm"/>
      <inkml:brushProperty name="height" value="0.1" units="cm"/>
      <inkml:brushProperty name="color" value="#E71224"/>
    </inkml:brush>
  </inkml:definitions>
  <inkml:trace contextRef="#ctx0" brushRef="#br0">1 39 287 0 0,'3'3'74'0'0,"1"-1"-1"0"0,0 0 1 0 0,0 0-1 0 0,0 0 1 0 0,1 0-1 0 0,-1-1 1 0 0,0 0-1 0 0,1 0 1 0 0,-1 0-1 0 0,0 0 1 0 0,9-1-1 0 0,3 2 125 0 0,25 3 690 0 0,1-3 0 0 0,53-2 0 0 0,-30-1-360 0 0,-23-2-129 0 0,0-1-1 0 0,72-17 0 0 0,-93 16-235 0 0,16-3 49 0 0,-8 1 28 0 0,0 1-1 0 0,31-1 0 0 0,130 4 111 0 0,-99 4-276 0 0,7 0-2 0 0,-11 1 4 0 0,-71-1-88 0 0,46 5 12 0 0,40 1 64 0 0,-69-7-64 0 0,0 1 0 0 0,-1 1 0 0 0,1 2 0 0 0,42 11 0 0 0,-37-4 4 0 0,5 2 11 0 0,0-2 0 0 0,0-2 0 0 0,57 4 0 0 0,-57-12 16 0 0,77-11-1 0 0,-96 7-27 0 0,-23 3 0 0 0,1-1-1 0 0,0 1 0 0 0,-1 0 0 0 0,1-1 1 0 0,0 1-1 0 0,-1 0 0 0 0,1 0 0 0 0,0 0 1 0 0,-1 1-1 0 0,1-1 0 0 0,-1 0 0 0 0,1 0 1 0 0,0 1-1 0 0,-1-1 0 0 0,1 1 0 0 0,-1 0 1 0 0,1-1-1 0 0,-1 1 0 0 0,1 0 1 0 0,-1 0-1 0 0,0 0 0 0 0,1 0 0 0 0,-1 0 1 0 0,0 0-1 0 0,2 3 0 0 0,-1-2-69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47.646"/>
    </inkml:context>
    <inkml:brush xml:id="br0">
      <inkml:brushProperty name="width" value="0.1" units="cm"/>
      <inkml:brushProperty name="height" value="0.1" units="cm"/>
      <inkml:brushProperty name="color" value="#E71224"/>
    </inkml:brush>
  </inkml:definitions>
  <inkml:trace contextRef="#ctx0" brushRef="#br0">4077 44 2303 0 0,'1'2'167'0'0,"-2"-2"-92"0"0,-20 4 1158 0 0,18-3-1169 0 0,0-1 0 0 0,-1 1 0 0 0,1 0-1 0 0,0-1 1 0 0,0 0 0 0 0,-5 0 0 0 0,-28-9 953 0 0,12 2-308 0 0,-13-3 476 0 0,17 4-434 0 0,-30-4 1 0 0,-17 6 72 0 0,-120 6 0 0 0,5 2-168 0 0,-76-17-16 0 0,221 14-811 0 0,0 1 0 0 0,0 3 0 0 0,-52 11 0 0 0,48-5-265 0 0</inkml:trace>
  <inkml:trace contextRef="#ctx0" brushRef="#br0" timeOffset="1">2022 133 4287 0 0,'0'-1'43'0'0,"-1"0"0"0"0,1 0 0 0 0,-1 0 0 0 0,1 0 0 0 0,-1 0 0 0 0,1 0 0 0 0,-1 0 0 0 0,0 0 0 0 0,1 0 0 0 0,-1 0 0 0 0,0 0 0 0 0,0 0 0 0 0,1 1 0 0 0,-1-1 0 0 0,0 0 0 0 0,0 0 0 0 0,0 1 0 0 0,0-1 0 0 0,-1 0 0 0 0,-1 0 15 0 0,0 0 1 0 0,-1 0-1 0 0,1 0 0 0 0,0 1 0 0 0,0-1 1 0 0,0 1-1 0 0,-4-1 0 0 0,-9 2 16 0 0,0 0 0 0 0,-21 5-1 0 0,16-3-84 0 0,1-1 1 0 0,-45 7 369 0 0,-1-3 1 0 0,-77-4-1 0 0,-626-80 3692 0 0,697 70-3875 0 0,-104 0 0 0 0,-73 16-75 0 0,221-7-97 0 0,-32 3-132 0 0,-119 23-1 0 0,118-12-62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49.122"/>
    </inkml:context>
    <inkml:brush xml:id="br0">
      <inkml:brushProperty name="width" value="0.1" units="cm"/>
      <inkml:brushProperty name="height" value="0.1" units="cm"/>
      <inkml:brushProperty name="color" value="#E71224"/>
    </inkml:brush>
  </inkml:definitions>
  <inkml:trace contextRef="#ctx0" brushRef="#br0">1243 102 1375 0 0,'-3'-2'146'0'0,"0"1"-1"0"0,0 0 0 0 0,0 0 1 0 0,-1 0-1 0 0,1 1 0 0 0,-1-1 1 0 0,1 1-1 0 0,0-1 0 0 0,-5 1 1 0 0,-1 0 120 0 0,0-1 0 0 0,0-1 0 0 0,0 1 0 0 0,1-1 0 0 0,-1-1 0 0 0,0 0 0 0 0,1 0 0 0 0,0-1 0 0 0,0 0 0 0 0,-12-7 0 0 0,10 5 154 0 0,-8-2-104 0 0,1 0 0 0 0,-1 1-1 0 0,0 1 1 0 0,-1 1 0 0 0,0 0-1 0 0,0 2 1 0 0,-21-2 0 0 0,-138 2 17 0 0,97 4-144 0 0,-124-5-10 0 0,-197 7-35 0 0,347 2-227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50.553"/>
    </inkml:context>
    <inkml:brush xml:id="br0">
      <inkml:brushProperty name="width" value="0.1" units="cm"/>
      <inkml:brushProperty name="height" value="0.1" units="cm"/>
      <inkml:brushProperty name="color" value="#E71224"/>
    </inkml:brush>
  </inkml:definitions>
  <inkml:trace contextRef="#ctx0" brushRef="#br0">2063 120 1983 0 0,'-1'-1'51'0'0,"0"1"1"0"0,0-1-1 0 0,0 1 0 0 0,0-1 0 0 0,0 1 0 0 0,0-1 0 0 0,-1 0 0 0 0,1 1 0 0 0,1-1 0 0 0,-1 0 0 0 0,0 0 0 0 0,0 0 0 0 0,0 0 0 0 0,-1-2 0 0 0,-8-7 689 0 0,4 6-558 0 0,0 1 1 0 0,-1-1-1 0 0,1 1 1 0 0,-1 0-1 0 0,1 0 1 0 0,-1 1-1 0 0,0 0 1 0 0,-11-2-1 0 0,-6 0 304 0 0,-31 0 0 0 0,-5 0 176 0 0,-344-45 2275 0 0,337 44-2590 0 0,-99 4 1 0 0,77 2-182 0 0,-63-3 175 0 0,-153 4 268 0 0,236 2-522 0 0,-322 6 107 0 0,268-13-366 0 0,62 1-91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51.607"/>
    </inkml:context>
    <inkml:brush xml:id="br0">
      <inkml:brushProperty name="width" value="0.1" units="cm"/>
      <inkml:brushProperty name="height" value="0.1" units="cm"/>
      <inkml:brushProperty name="color" value="#E71224"/>
    </inkml:brush>
  </inkml:definitions>
  <inkml:trace contextRef="#ctx0" brushRef="#br0">2171 79 919 0 0,'-13'-1'697'0'0,"1"-1"-1"0"0,-1 0 0 0 0,1-1 0 0 0,-16-7 1 0 0,2 2-224 0 0,-26-8 474 0 0,31 8-292 0 0,-1 1 1 0 0,-40-6-1 0 0,-8 7-389 0 0,-1 4-1 0 0,-103 9 1 0 0,-9 1-59 0 0,-105-7 567 0 0,-305-2 1086 0 0,508 3-1878 0 0,0 3 0 0 0,0 4 1 0 0,-103 25-1 0 0,141-25-403 0 0,7-1-25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52.762"/>
    </inkml:context>
    <inkml:brush xml:id="br0">
      <inkml:brushProperty name="width" value="0.1" units="cm"/>
      <inkml:brushProperty name="height" value="0.1" units="cm"/>
      <inkml:brushProperty name="color" value="#E71224"/>
    </inkml:brush>
  </inkml:definitions>
  <inkml:trace contextRef="#ctx0" brushRef="#br0">2475 88 919 0 0,'-2'-4'545'0'0,"0"0"-1"0"0,-1 0 1 0 0,1 1-1 0 0,-1-1 1 0 0,1 1-1 0 0,-1-1 0 0 0,0 1 1 0 0,-1 0-1 0 0,1 0 1 0 0,0 1-1 0 0,-1-1 0 0 0,-5-2 1 0 0,2 1-432 0 0,0 1-1 0 0,0 1 1 0 0,-1-1 0 0 0,1 1 0 0 0,-1 1-1 0 0,-13-2 1 0 0,-126-9 226 0 0,90 5-227 0 0,0 3 0 0 0,0 2 1 0 0,-107 10-1 0 0,123-3-231 0 0</inkml:trace>
  <inkml:trace contextRef="#ctx0" brushRef="#br0" timeOffset="1">1128 90 5063 0 0,'-3'-4'265'0'0,"0"1"-1"0"0,0 0 0 0 0,-1 0 0 0 0,0 0 1 0 0,0 0-1 0 0,0 1 0 0 0,0 0 0 0 0,0-1 1 0 0,0 2-1 0 0,-7-4 0 0 0,-48-11 1119 0 0,49 14-1450 0 0,-11-2 283 0 0,-1 0-1 0 0,1 2 1 0 0,-39 0-1 0 0,-66 11 154 0 0,81-4-321 0 0,-391 28 146 0 0,370-26-691 0 0,-101 23 0 0 0,121-19-5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53.823"/>
    </inkml:context>
    <inkml:brush xml:id="br0">
      <inkml:brushProperty name="width" value="0.1" units="cm"/>
      <inkml:brushProperty name="height" value="0.1" units="cm"/>
      <inkml:brushProperty name="color" value="#E71224"/>
    </inkml:brush>
  </inkml:definitions>
  <inkml:trace contextRef="#ctx0" brushRef="#br0">2336 160 2671 0 0,'2'-1'52'0'0,"0"0"0"0"0,0 0 0 0 0,0 0 0 0 0,0-1 0 0 0,0 1-1 0 0,-1 0 1 0 0,1-1 0 0 0,0 0 0 0 0,-1 1 0 0 0,1-1 0 0 0,-1 0-1 0 0,1 0 1 0 0,-1 0 0 0 0,0 0 0 0 0,0 0 0 0 0,1 0 0 0 0,-2 0-1 0 0,1 0 1 0 0,0 0 0 0 0,0 0 0 0 0,-1-1 0 0 0,1 1 0 0 0,-1 0-1 0 0,0-1 1 0 0,0 1 0 0 0,1 0 0 0 0,-1 0 0 0 0,-1-1 0 0 0,1 1-1 0 0,0 0 1 0 0,-1-3 0 0 0,0 1 35 0 0,0 1-1 0 0,-1 0 1 0 0,1 0 0 0 0,-1 0-1 0 0,1 0 1 0 0,-1 0-1 0 0,0 0 1 0 0,0 0 0 0 0,-1 0-1 0 0,1 1 1 0 0,0-1-1 0 0,-1 1 1 0 0,0-1 0 0 0,1 1-1 0 0,-1 0 1 0 0,0 0-1 0 0,0 0 1 0 0,0 1 0 0 0,0-1-1 0 0,-5-1 1 0 0,-13-3 334 0 0,1 1-1 0 0,-1 1 1 0 0,-27-2 0 0 0,-66 1 253 0 0,79 5-517 0 0,-111-8 350 0 0,-50 0 72 0 0,-92 21 87 0 0,-60-2 6 0 0,-117-9-424 0 0,288 5-203 0 0,-187 18-375 0 0,292-14-73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57.313"/>
    </inkml:context>
    <inkml:brush xml:id="br0">
      <inkml:brushProperty name="width" value="0.1" units="cm"/>
      <inkml:brushProperty name="height" value="0.1" units="cm"/>
      <inkml:brushProperty name="color" value="#E71224"/>
    </inkml:brush>
  </inkml:definitions>
  <inkml:trace contextRef="#ctx0" brushRef="#br0">1831 86 5039 0 0,'1'-1'82'0'0,"0"-1"-1"0"0,-1 1 1 0 0,1 0-1 0 0,0 0 1 0 0,-1-1-1 0 0,0 1 1 0 0,1 0-1 0 0,-1-1 1 0 0,1 1-1 0 0,-1-1 1 0 0,0 1-1 0 0,0 0 1 0 0,0-1-1 0 0,0 1 1 0 0,0-1-1 0 0,0 1 1 0 0,0 0-1 0 0,-1-1 1 0 0,1 1-1 0 0,0-1 1 0 0,-1 1-1 0 0,0-2 1 0 0,-13-28 1595 0 0,13 30-1610 0 0,0-1-1 0 0,0 1 1 0 0,0-1 0 0 0,-1 1-1 0 0,1-1 1 0 0,0 1-1 0 0,-1 0 1 0 0,1 0-1 0 0,-1 0 1 0 0,1 0-1 0 0,-1 0 1 0 0,1 0-1 0 0,-1 0 1 0 0,0 0 0 0 0,1 0-1 0 0,-1 1 1 0 0,0-1-1 0 0,0 1 1 0 0,0-1-1 0 0,0 1 1 0 0,1 0-1 0 0,-1 0 1 0 0,0 0-1 0 0,0 0 1 0 0,-3 0 0 0 0,-5 2-10 0 0,1-1 1 0 0,0 2 0 0 0,0-1 0 0 0,-11 5 0 0 0,-4 2 0 0 0,-7-1 0 0 0,-1-2 0 0 0,0-1 0 0 0,-50 2 1 0 0,-98-10 798 0 0,118 0-409 0 0,-69 7 111 0 0,55 0-390 0 0,-20 0 20 0 0,35 0-4 0 0,-1-3 0 0 0,-81-9 0 0 0,36-9-31 0 0,-54-7 248 0 0,132 22-345 0 0,0 1 0 0 0,-1 1 0 0 0,-45 6 0 0 0,-83 29-824 0 0,103-21 150 0 0,-8 1-807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58.177"/>
    </inkml:context>
    <inkml:brush xml:id="br0">
      <inkml:brushProperty name="width" value="0.1" units="cm"/>
      <inkml:brushProperty name="height" value="0.1" units="cm"/>
      <inkml:brushProperty name="color" value="#E71224"/>
    </inkml:brush>
  </inkml:definitions>
  <inkml:trace contextRef="#ctx0" brushRef="#br0">1852 170 3223 0 0,'0'-4'141'0'0,"-1"0"-1"0"0,0 1 1 0 0,1-1-1 0 0,-1 1 1 0 0,-1-1-1 0 0,1 1 1 0 0,0-1-1 0 0,-1 1 1 0 0,0 0-1 0 0,1 0 1 0 0,-1 0-1 0 0,-1 0 1 0 0,1 0-1 0 0,0 0 1 0 0,-1 0-1 0 0,1 1 1 0 0,-1-1-1 0 0,0 1 1 0 0,0 0-1 0 0,0-1 0 0 0,0 2 1 0 0,0-1-1 0 0,0 0 1 0 0,-4-1-1 0 0,-33-10 311 0 0,0 1-1 0 0,-1 2 0 0 0,0 2 0 0 0,0 2 0 0 0,-1 2 1 0 0,0 1-1 0 0,1 2 0 0 0,-59 7 0 0 0,48-3 40 0 0,-97-7 0 0 0,-49-19 364 0 0,101 10-444 0 0,51 8-294 0 0,1 2 0 0 0,-1 2 0 0 0,1 2 0 0 0,-1 3 0 0 0,-79 15 0 0 0,-32 11-617 0 0,-143 36-3064 0 0,237-46-593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02.197"/>
    </inkml:context>
    <inkml:brush xml:id="br0">
      <inkml:brushProperty name="width" value="0.1" units="cm"/>
      <inkml:brushProperty name="height" value="0.1" units="cm"/>
      <inkml:brushProperty name="color" value="#E71224"/>
    </inkml:brush>
  </inkml:definitions>
  <inkml:trace contextRef="#ctx0" brushRef="#br0">1536 41 2959 0 0,'0'0'44'0'0,"1"0"-1"0"0,-1 0 1 0 0,0 0-1 0 0,1 0 0 0 0,-1 0 1 0 0,1 0-1 0 0,-1 0 0 0 0,0-1 1 0 0,1 1-1 0 0,-1 0 1 0 0,0 0-1 0 0,1-1 0 0 0,-1 1 1 0 0,0 0-1 0 0,1 0 0 0 0,-1-1 1 0 0,0 1-1 0 0,1 0 1 0 0,-1-1-1 0 0,0 1 0 0 0,0 0 1 0 0,1-1-1 0 0,-1 1 0 0 0,0 0 1 0 0,0-1-1 0 0,0 1 1 0 0,0-1-1 0 0,0 1 0 0 0,1 0 1 0 0,-1-1-1 0 0,0 1 1 0 0,0-1-1 0 0,0 1 0 0 0,0 0 1 0 0,0-1-1 0 0,0 1 0 0 0,0-1 1 0 0,-1 0 56 0 0,0 0 1 0 0,0 0-1 0 0,0 0 1 0 0,-1 0-1 0 0,1 0 1 0 0,0 1-1 0 0,0-1 1 0 0,0 0-1 0 0,0 1 1 0 0,-1-1-1 0 0,1 1 1 0 0,-2-1-1 0 0,-49-10 1315 0 0,48 10-1366 0 0,-25-2 443 0 0,1 0 0 0 0,-1 2-1 0 0,-30 2 1 0 0,-89 14 656 0 0,9 0-546 0 0,69-11-380 0 0,-591 53 1076 0 0,423-23-1298 0 0,167-21-80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03.180"/>
    </inkml:context>
    <inkml:brush xml:id="br0">
      <inkml:brushProperty name="width" value="0.1" units="cm"/>
      <inkml:brushProperty name="height" value="0.1" units="cm"/>
      <inkml:brushProperty name="color" value="#E71224"/>
    </inkml:brush>
  </inkml:definitions>
  <inkml:trace contextRef="#ctx0" brushRef="#br0">1993 3 2303 0 0,'-8'-1'130'0'0,"0"0"0"0"0,0 1-1 0 0,0 0 1 0 0,-1 0 0 0 0,1 0-1 0 0,0 1 1 0 0,-12 3 0 0 0,-56 20 1055 0 0,16-5-1360 0 0,35-13 310 0 0,1 0 0 0 0,-1-3-1 0 0,1 0 1 0 0,-1-1 0 0 0,0-1-1 0 0,0-1 1 0 0,-46-7 0 0 0,-65-6 2800 0 0,43 5-1820 0 0,8 2-461 0 0,-90 4 0 0 0,-86 16 74 0 0,47-1-470 0 0,-124 14-219 0 0,194-12-2646 0 0,112-11 1492 0 0,-25 2-2376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6:27.046"/>
    </inkml:context>
    <inkml:brush xml:id="br0">
      <inkml:brushProperty name="width" value="0.1" units="cm"/>
      <inkml:brushProperty name="height" value="0.1" units="cm"/>
      <inkml:brushProperty name="color" value="#E71224"/>
    </inkml:brush>
  </inkml:definitions>
  <inkml:trace contextRef="#ctx0" brushRef="#br0">656 252 1375 0 0,'0'0'53'0'0,"0"0"-1"0"0,-1 0 0 0 0,1 0 1 0 0,0 0-1 0 0,-1 0 0 0 0,1 0 1 0 0,0 0-1 0 0,-1 0 0 0 0,1 0 1 0 0,0 0-1 0 0,-1 0 0 0 0,1 0 1 0 0,0 0-1 0 0,0 0 0 0 0,-1 0 1 0 0,1 0-1 0 0,0 1 0 0 0,-1-1 0 0 0,1 0 1 0 0,0 0-1 0 0,-1 0 0 0 0,1 0 1 0 0,0 1-1 0 0,0-1 0 0 0,-1 0 1 0 0,1 0-1 0 0,0 1 0 0 0,0-1 1 0 0,0 0-1 0 0,-1 0 0 0 0,1 1 1 0 0,0-1-1 0 0,0 1 0 0 0,-10 13 526 0 0,7-10-447 0 0,-14 21 267 0 0,13-18-304 0 0,0-1 0 0 0,0 1 1 0 0,-9 9-1 0 0,0-4 17 0 0,7-5-31 0 0,0 0 1 0 0,-1-1-1 0 0,-1 0 0 0 0,1 0 1 0 0,-14 7-1 0 0,-130 65 1574 0 0,93-52-1161 0 0,66-31-398 0 0,0-1 0 0 0,0 0 0 0 0,0 0 0 0 0,-1 0 0 0 0,0-1-1 0 0,0 0 1 0 0,9-13 0 0 0,3-6 65 0 0,15-29 0 0 0,-30 47-122 0 0,-1 1 1 0 0,1-1-1 0 0,-2 0 1 0 0,1 0-1 0 0,-1 0 1 0 0,-1-1 0 0 0,2-13-1 0 0,-1-3 49 0 0,-3-32-1 0 0,-1 39-55 0 0,1 1 0 0 0,-2-1 1 0 0,-8-29-1 0 0,8 39-15 0 0,0-1 0 0 0,0 1 0 0 0,-1 0 0 0 0,0 0 0 0 0,-1 0 0 0 0,0 0 0 0 0,0 1 0 0 0,-1 0 0 0 0,-6-7 0 0 0,11 13-6 0 0,0 0 0 0 0,0 1 0 0 0,1-1 0 0 0,-1 0-1 0 0,0 1 1 0 0,0-1 0 0 0,0 1 0 0 0,0-1 0 0 0,0 1 0 0 0,0 0-1 0 0,0-1 1 0 0,0 1 0 0 0,0 0 0 0 0,0 0 0 0 0,0 0 0 0 0,0 0-1 0 0,0-1 1 0 0,0 2 0 0 0,0-1 0 0 0,0 0 0 0 0,0 0 0 0 0,-2 1-1 0 0,2-1-8 0 0,0 0 0 0 0,1 0 0 0 0,-1 1 0 0 0,1-1-1 0 0,-1 0 1 0 0,1 1 0 0 0,-1-1 0 0 0,1 1 0 0 0,-1-1-1 0 0,1 1 1 0 0,-1-1 0 0 0,1 1 0 0 0,-1-1 0 0 0,1 1-1 0 0,0-1 1 0 0,-1 1 0 0 0,1-1 0 0 0,0 1 0 0 0,-1 0 0 0 0,1-1-1 0 0,0 1 1 0 0,0 0 0 0 0,0-1 0 0 0,0 1 0 0 0,-1 0-1 0 0,1-1 1 0 0,0 1 0 0 0,0 0 0 0 0,0-1 0 0 0,0 1-1 0 0,1 0 1 0 0,-1-1 0 0 0,0 1 0 0 0,0 0 0 0 0,0-1 0 0 0,1 1-1 0 0,2 10-5 0 0,1-1 1 0 0,1 0-1 0 0,0-1 0 0 0,0 1 0 0 0,1-1 0 0 0,9 12 0 0 0,46 49-32 0 0,-57-66 36 0 0,24 27 66 0 0,105 114 726 0 0,-104-112-575 0 0,57 47 0 0 0,-86-79-192 0 0,1 0 0 0 0,0 0 0 0 0,0-1 0 0 0,0 1 0 0 0,0-1 0 0 0,0 1 0 0 0,0 0 0 0 0,0-1 0 0 0,1 0 0 0 0,-1 1 0 0 0,0-1 0 0 0,0 0 0 0 0,0 1 0 0 0,0-1 0 0 0,0 0 0 0 0,1 0 0 0 0,0 0 0 0 0,-1 0-12 0 0,-1 0 0 0 0,0 0 0 0 0,0 0 0 0 0,1 0 0 0 0,-1-1 1 0 0,0 1-1 0 0,1 0 0 0 0,-1 0 0 0 0,0 0 0 0 0,0 0 0 0 0,0-1 0 0 0,1 1 0 0 0,-1 0 0 0 0,0 0 0 0 0,0-1 0 0 0,0 1 0 0 0,1 0 0 0 0,-1 0 0 0 0,0-1 0 0 0,0 1 0 0 0,0 0 0 0 0,0 0 0 0 0,0-1 0 0 0,0 1 0 0 0,1-1 0 0 0,-4-12 163 0 0,-7-15-18 0 0,-2 1 0 0 0,-1 1-1 0 0,-16-26 1 0 0,22 41-146 0 0,-1 0 0 0 0,1 1 0 0 0,-2 0 0 0 0,1 1 1 0 0,-18-15-1 0 0,21 20-7 0 0,-1 0-1 0 0,0 0 1 0 0,0 1 0 0 0,0-1 0 0 0,0 2 0 0 0,-1-1 0 0 0,1 1 0 0 0,-1 0 0 0 0,0 0 0 0 0,0 0 0 0 0,1 1-1 0 0,-10 0 1 0 0,1 0-4 0 0,0 1 0 0 0,0 1 0 0 0,0 0 0 0 0,0 2 0 0 0,0-1 0 0 0,0 2 0 0 0,1 0 0 0 0,0 0 0 0 0,-1 2 0 0 0,-23 12 0 0 0,2 1-16 0 0,-85 51-109 0 0,120-70 126 0 0,-10 8-7 0 0,-1 0 0 0 0,2 1 0 0 0,-1 0 0 0 0,-11 12 0 0 0,20-18 4 0 0,0-1 0 0 0,0 1 0 0 0,0 0 0 0 0,0 0 0 0 0,0-1 1 0 0,1 1-1 0 0,-1 0 0 0 0,1 1 0 0 0,0-1 0 0 0,0 0 0 0 0,0 0 0 0 0,0 0 0 0 0,1 1 0 0 0,-1-1 0 0 0,1 0 1 0 0,0 1-1 0 0,0-1 0 0 0,0 0 0 0 0,0 1 0 0 0,1-1 0 0 0,-1 0 0 0 0,1 0 0 0 0,1 5 0 0 0,1-3-1 0 0,-1 1 1 0 0,1-1-1 0 0,-1 0 0 0 0,2 0 0 0 0,-1 0 0 0 0,0 0 0 0 0,1 0 0 0 0,0-1 0 0 0,0 0 0 0 0,0 0 0 0 0,1 0 0 0 0,-1 0 1 0 0,1-1-1 0 0,0 1 0 0 0,0-1 0 0 0,0-1 0 0 0,1 1 0 0 0,-1-1 0 0 0,0 0 0 0 0,1 0 0 0 0,11 2 0 0 0,33 8 25 0 0,0-3-1 0 0,73 4 0 0 0,-115-13-14 0 0,1 0-1 0 0,-1 0 1 0 0,0-1-1 0 0,0 0 0 0 0,1-1 1 0 0,-1 1-1 0 0,0-2 1 0 0,-1 1-1 0 0,15-7 0 0 0,-19 7-3 0 0,0 1-1 0 0,0-1 0 0 0,0 0 1 0 0,0 1-1 0 0,0-1 1 0 0,-1-1-1 0 0,1 1 0 0 0,-1 0 1 0 0,1-1-1 0 0,-1 1 0 0 0,0-1 1 0 0,0 1-1 0 0,0-1 0 0 0,-1 0 1 0 0,1 0-1 0 0,0 0 1 0 0,-1 0-1 0 0,0 0 0 0 0,0 0 1 0 0,0-1-1 0 0,0 1 0 0 0,-1 0 1 0 0,1-1-1 0 0,-1 1 1 0 0,1 0-1 0 0,-2-6 0 0 0,1 7 0 0 0,0 0 1 0 0,-1-1-1 0 0,1 1 0 0 0,-1 0 0 0 0,0 0 0 0 0,0 0 0 0 0,0 0 0 0 0,0 0 0 0 0,0 0 0 0 0,0 0 0 0 0,0 0 0 0 0,-1 0 1 0 0,1 0-1 0 0,-1 1 0 0 0,1-1 0 0 0,-1 0 0 0 0,0 1 0 0 0,1 0 0 0 0,-1-1 0 0 0,0 1 0 0 0,0 0 0 0 0,0 0 1 0 0,0 0-1 0 0,0 0 0 0 0,-4-1 0 0 0,-5-1 12 0 0,1 0 0 0 0,-1 1 0 0 0,0 1 0 0 0,-12-1 0 0 0,11 1-11 0 0,-8 0-34 0 0,1 1-1 0 0,0 0 0 0 0,0 2 1 0 0,-1 0-1 0 0,1 1 1 0 0,-29 9-1 0 0,20-3-27 0 0,1 1-1 0 0,0 1 1 0 0,-42 25 0 0 0,34-17 12 0 0,16-9 22 0 0,-28 20 0 0 0,41-26 16 0 0,1 1 1 0 0,0-1-1 0 0,0 1 1 0 0,1 0 0 0 0,-1 0-1 0 0,1 0 1 0 0,0 1-1 0 0,1 0 1 0 0,-5 8-1 0 0,6-11 8 0 0,1-1 0 0 0,1 0 0 0 0,-1 1-1 0 0,0-1 1 0 0,0 1 0 0 0,1-1 0 0 0,-1 1-1 0 0,1-1 1 0 0,0 1 0 0 0,0-1 0 0 0,0 1 0 0 0,0-1-1 0 0,0 1 1 0 0,1-1 0 0 0,-1 1 0 0 0,1-1-1 0 0,0 1 1 0 0,-1-1 0 0 0,1 1 0 0 0,0-1-1 0 0,1 0 1 0 0,-1 1 0 0 0,0-1 0 0 0,1 0 0 0 0,1 3-1 0 0,0-3 1 0 0,-1 0-1 0 0,1 1 0 0 0,-1-1 1 0 0,1 0-1 0 0,0 0 0 0 0,0-1 1 0 0,0 1-1 0 0,0-1 0 0 0,0 1 0 0 0,1-1 1 0 0,-1 0-1 0 0,0 0 0 0 0,0 0 1 0 0,1-1-1 0 0,-1 1 0 0 0,1-1 1 0 0,-1 0-1 0 0,7 0 0 0 0,23-2 156 0 0,1-1-1 0 0,53-13 0 0 0,-76 13-117 0 0,-1 0-1 0 0,1-1 0 0 0,-1 0 1 0 0,0-1-1 0 0,-1 0 1 0 0,1-1-1 0 0,-1 0 0 0 0,0 0 1 0 0,0-1-1 0 0,-1 0 1 0 0,0 0-1 0 0,9-11 0 0 0,-9 8-16 0 0,0 0-1 0 0,-1-1 0 0 0,0 0 0 0 0,0 0 1 0 0,-2 0-1 0 0,6-15 0 0 0,-9 22-10 0 0,-1 0 0 0 0,0 1 0 0 0,0-1 0 0 0,-1 0 0 0 0,1 0 0 0 0,-1 0 0 0 0,0 0 0 0 0,0 0 0 0 0,0 0 0 0 0,-2-7 0 0 0,2 9-5 0 0,-1-1-1 0 0,0 1 0 0 0,0-1 0 0 0,0 1 0 0 0,-1 0 1 0 0,1-1-1 0 0,-1 1 0 0 0,1 0 0 0 0,-1 0 1 0 0,0 0-1 0 0,1 0 0 0 0,-1 0 0 0 0,0 0 0 0 0,0 1 1 0 0,0-1-1 0 0,-1 1 0 0 0,-2-3 0 0 0,0 3-2 0 0,1-1 0 0 0,0 1 1 0 0,-1-1-1 0 0,1 1 0 0 0,0 1 0 0 0,-1-1 0 0 0,1 0 0 0 0,-1 1 0 0 0,1 0 0 0 0,-1 0 0 0 0,-4 1 0 0 0,-7 1-54 0 0,-27 7-1 0 0,18-1-1401 0 0,1 1 0 0 0,-38 18 0 0 0,49-21 758 0 0,-35 16-2072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04.033"/>
    </inkml:context>
    <inkml:brush xml:id="br0">
      <inkml:brushProperty name="width" value="0.1" units="cm"/>
      <inkml:brushProperty name="height" value="0.1" units="cm"/>
      <inkml:brushProperty name="color" value="#E71224"/>
    </inkml:brush>
  </inkml:definitions>
  <inkml:trace contextRef="#ctx0" brushRef="#br0">2731 17 455 0 0,'0'-1'38'0'0,"0"0"0"0"0,0 0-1 0 0,0 1 1 0 0,-1-1 0 0 0,1 0-1 0 0,0 0 1 0 0,-1 1-1 0 0,1-1 1 0 0,0 0 0 0 0,-1 1-1 0 0,1-1 1 0 0,-1 0-1 0 0,1 1 1 0 0,-1-1 0 0 0,1 1-1 0 0,-1-1 1 0 0,1 1-1 0 0,-1-1 1 0 0,0 1 0 0 0,1-1-1 0 0,-1 1 1 0 0,0-1-1 0 0,1 1 1 0 0,-1 0 0 0 0,0 0-1 0 0,0-1 1 0 0,1 1-1 0 0,-1 0 1 0 0,0 0 0 0 0,0 0-1 0 0,0 0 1 0 0,1 0-1 0 0,-1 0 1 0 0,0 0 0 0 0,0 0-1 0 0,-1 0 1 0 0,-3 1 579 0 0,1 0 1 0 0,-1 1-1 0 0,0 0 1 0 0,1 0-1 0 0,-6 3 1 0 0,-4 1-484 0 0,-20 7-11 0 0,0-1 0 0 0,-43 8 0 0 0,56-16-52 0 0,0-1 0 0 0,-1-1-1 0 0,1-1 1 0 0,-1-1 0 0 0,-22-2-1 0 0,-275-17 2690 0 0,0 21-1448 0 0,63 6-875 0 0,-249-2-10 0 0,-38-40-10 0 0,213 11-1327 0 0,237 18-3013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35.202"/>
    </inkml:context>
    <inkml:brush xml:id="br0">
      <inkml:brushProperty name="width" value="0.1" units="cm"/>
      <inkml:brushProperty name="height" value="0.1" units="cm"/>
      <inkml:brushProperty name="color" value="#E71224"/>
    </inkml:brush>
  </inkml:definitions>
  <inkml:trace contextRef="#ctx0" brushRef="#br0">1969 120 1375 0 0,'-4'-2'47'0'0,"0"1"-1"0"0,1 0 0 0 0,-1 0 0 0 0,1 0 1 0 0,-1 0-1 0 0,0 1 0 0 0,0-1 0 0 0,1 1 1 0 0,-6 0-1 0 0,-38 6 579 0 0,9-1-713 0 0,-13-3 636 0 0,0-2-1 0 0,-69-9 0 0 0,-17-17 1506 0 0,-130-1-836 0 0,98 13-995 0 0,30-2 336 0 0,-105-9 724 0 0,-2 18-584 0 0,183 9-698 0 0,-25 0-349 0 0,-139 22 1 0 0,188-17-3019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36.281"/>
    </inkml:context>
    <inkml:brush xml:id="br0">
      <inkml:brushProperty name="width" value="0.1" units="cm"/>
      <inkml:brushProperty name="height" value="0.1" units="cm"/>
      <inkml:brushProperty name="color" value="#E71224"/>
    </inkml:brush>
  </inkml:definitions>
  <inkml:trace contextRef="#ctx0" brushRef="#br0">2669 100 2303 0 0,'0'-1'44'0'0,"0"1"0"0"0,0 0-1 0 0,-1-1 1 0 0,1 1-1 0 0,0 0 1 0 0,0 0-1 0 0,-1 0 1 0 0,1-1-1 0 0,0 1 1 0 0,-1 0-1 0 0,1 0 1 0 0,-1 0-1 0 0,1 0 1 0 0,0-1-1 0 0,-1 1 1 0 0,1 0 0 0 0,0 0-1 0 0,-1 0 1 0 0,1 0-1 0 0,-1 0 1 0 0,1 0-1 0 0,0 0 1 0 0,-1 0-1 0 0,1 0 1 0 0,0 0-1 0 0,-1 1 1 0 0,-19 0 710 0 0,6 1-676 0 0,-5-3 343 0 0,0 0 0 0 0,-1-2 0 0 0,-35-8 0 0 0,-54-25 1919 0 0,78 25-1800 0 0,0 2 0 0 0,0 1-1 0 0,-1 2 1 0 0,-55-5-1 0 0,23 9-176 0 0,-89 8 0 0 0,-57-2-227 0 0,35-2-70 0 0,130 1-251 0 0,-83 16 0 0 0,82-9-752 0 0,-2 0-302 0 0</inkml:trace>
  <inkml:trace contextRef="#ctx0" brushRef="#br0" timeOffset="0.99">778 116 455 0 0,'-1'-2'239'0'0,"1"-1"-1"0"0,-1 1 0 0 0,1 0 1 0 0,-1-1-1 0 0,0 1 0 0 0,0 0 1 0 0,0 0-1 0 0,0-1 0 0 0,0 1 0 0 0,0 0 1 0 0,-1 0-1 0 0,1 0 0 0 0,-1 0 1 0 0,1 1-1 0 0,-1-1 0 0 0,0 0 1 0 0,0 1-1 0 0,0-1 0 0 0,0 1 0 0 0,0-1 1 0 0,0 1-1 0 0,0 0 0 0 0,-3-1 1 0 0,-6-4 68 0 0,-1 2 1 0 0,1 0-1 0 0,-16-4 1 0 0,-6 2-6 0 0,0 1 0 0 0,-1 2 0 0 0,1 2 1 0 0,-43 2-1 0 0,-6 0 43 0 0,7-2-284 0 0,0 3-1 0 0,-127 21 1 0 0,164-16-361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37.187"/>
    </inkml:context>
    <inkml:brush xml:id="br0">
      <inkml:brushProperty name="width" value="0.1" units="cm"/>
      <inkml:brushProperty name="height" value="0.1" units="cm"/>
      <inkml:brushProperty name="color" value="#E71224"/>
    </inkml:brush>
  </inkml:definitions>
  <inkml:trace contextRef="#ctx0" brushRef="#br0">2751 180 2759 0 0,'0'0'78'0'0,"0"-1"0"0"0,0 1 0 0 0,0 0 0 0 0,0-1 0 0 0,0 1 0 0 0,0 0 0 0 0,0-1 0 0 0,-1 1 0 0 0,1 0 0 0 0,0 0 0 0 0,0-1 0 0 0,0 1 0 0 0,0 0 0 0 0,-1-1 0 0 0,1 1 0 0 0,0 0 0 0 0,0 0 0 0 0,-1-1 0 0 0,1 1 0 0 0,0 0 0 0 0,0 0 0 0 0,-1-1 0 0 0,1 1 0 0 0,0 0 0 0 0,-1 0 0 0 0,1 0 0 0 0,0 0 0 0 0,0 0 0 0 0,-1-1 0 0 0,1 1 0 0 0,-1 0 0 0 0,-16 0 954 0 0,-25 11-901 0 0,32-8 24 0 0,-13 2 36 0 0,0 0 0 0 0,-1-2 0 0 0,1-1 0 0 0,-33 0 0 0 0,-96-13 1766 0 0,27 1-1152 0 0,-188 8-69 0 0,237 3-563 0 0,0-5 0 0 0,-78-13 1 0 0,-148-46 783 0 0,226 44-609 0 0,-127-14 0 0 0,-175-7-2 0 0,317 36-365 0 0,0 4 1 0 0,-61 6-1 0 0,-120 25-3074 0 0,168-21 982 0 0,-37 5-871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39.631"/>
    </inkml:context>
    <inkml:brush xml:id="br0">
      <inkml:brushProperty name="width" value="0.1" units="cm"/>
      <inkml:brushProperty name="height" value="0.1" units="cm"/>
      <inkml:brushProperty name="color" value="#E71224"/>
    </inkml:brush>
  </inkml:definitions>
  <inkml:trace contextRef="#ctx0" brushRef="#br0">1885 76 1375 0 0,'-3'-4'168'0'0,"0"0"0"0"0,0 0 0 0 0,0 0-1 0 0,0 1 1 0 0,-1-1 0 0 0,0 1-1 0 0,1 0 1 0 0,-1 0 0 0 0,-7-4-1 0 0,-2-1 196 0 0,-26-11-1 0 0,33 17-217 0 0,1 0 1 0 0,-1 0 0 0 0,1 1-1 0 0,-1 0 1 0 0,1 0 0 0 0,-1 1-1 0 0,0-1 1 0 0,0 1 0 0 0,-6 1-1 0 0,-5 1 398 0 0,-28 8-1 0 0,29-6-178 0 0,-32 4 0 0 0,16-5-23 0 0,0 2 1 0 0,-32 10-1 0 0,-38 6-110 0 0,94-20-205 0 0,-46 6 414 0 0,-89 0 0 0 0,97-7 123 0 0,-75 8 0 0 0,32-2-126 0 0,11-2-120 0 0,-25 1 263 0 0,-199-15-1 0 0,256 6-588 0 0,0 3 1 0 0,0 1-1 0 0,0 3 0 0 0,1 1 1 0 0,-55 13-1 0 0,51-3-406 0 0,-2-1-29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41.116"/>
    </inkml:context>
    <inkml:brush xml:id="br0">
      <inkml:brushProperty name="width" value="0.1" units="cm"/>
      <inkml:brushProperty name="height" value="0.1" units="cm"/>
      <inkml:brushProperty name="color" value="#E71224"/>
    </inkml:brush>
  </inkml:definitions>
  <inkml:trace contextRef="#ctx0" brushRef="#br0">1894 58 2271 0 0,'1'-1'80'0'0,"-1"-1"0"0"0,1 1 0 0 0,-1-1 0 0 0,0 1 0 0 0,1 0 0 0 0,-1-1 0 0 0,0 1 0 0 0,0-1 0 0 0,0 1 0 0 0,0-1 0 0 0,0 1 0 0 0,0-1 0 0 0,0 1 0 0 0,-1-1 0 0 0,1 1 0 0 0,0 0 0 0 0,-1-1 0 0 0,1 1 0 0 0,-1-1 0 0 0,0 1 0 0 0,1 0 0 0 0,-1 0 0 0 0,0-1 0 0 0,0 1 0 0 0,0 0 0 0 0,0 0 0 0 0,0 0 0 0 0,0 0 0 0 0,0 0 0 0 0,-2-1 0 0 0,0 0 106 0 0,-1 0 1 0 0,0 0-1 0 0,0 0 0 0 0,0 0 0 0 0,0 1 0 0 0,-1 0 0 0 0,1 0 0 0 0,0 0 0 0 0,-1 0 0 0 0,1 1 0 0 0,-9-1 0 0 0,-2 2 91 0 0,0 1 0 0 0,-17 4 0 0 0,-10 0 33 0 0,-417 1 2854 0 0,186-10-2350 0 0,136 1-475 0 0,-33 1-70 0 0,46 7-313 0 0,1 5 0 0 0,-154 35 0 0 0,201-28-297 0 0,-5 2-18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42:43.061"/>
    </inkml:context>
    <inkml:brush xml:id="br0">
      <inkml:brushProperty name="width" value="0.1" units="cm"/>
      <inkml:brushProperty name="height" value="0.1" units="cm"/>
      <inkml:brushProperty name="color" value="#E71224"/>
    </inkml:brush>
  </inkml:definitions>
  <inkml:trace contextRef="#ctx0" brushRef="#br0">2719 63 1839 0 0,'0'-1'20'0'0,"0"1"-1"0"0,-1-1 0 0 0,1 1 0 0 0,-1-1 1 0 0,1 1-1 0 0,0 0 0 0 0,-1-1 1 0 0,1 1-1 0 0,-1 0 0 0 0,1-1 0 0 0,-1 1 1 0 0,1 0-1 0 0,-1 0 0 0 0,1 0 0 0 0,-1-1 1 0 0,0 1-1 0 0,1 0 0 0 0,-1 0 0 0 0,1 0 1 0 0,-1 0-1 0 0,1 0 0 0 0,-1 0 0 0 0,0 0 1 0 0,0 0-1 0 0,-19 0 1237 0 0,17 0-866 0 0,-60 2 693 0 0,45 0-870 0 0,0-1 0 0 0,0-1 1 0 0,0 0-1 0 0,0-1 1 0 0,1-2-1 0 0,-27-5 0 0 0,17 1 359 0 0,0 2 0 0 0,0 0 0 0 0,-36 0 0 0 0,22 4-277 0 0,-49 7-1 0 0,-12-1-235 0 0,-59 1 62 0 0,-33-1 12 0 0,-46-6 198 0 0,-59-1 124 0 0,1-22 113 0 0,207 12-361 0 0,0 4-1 0 0,-147 7 0 0 0,-181 44-394 0 0,358-34 29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0:02.233"/>
    </inkml:context>
    <inkml:brush xml:id="br0">
      <inkml:brushProperty name="width" value="0.1" units="cm"/>
      <inkml:brushProperty name="height" value="0.1" units="cm"/>
      <inkml:brushProperty name="color" value="#E71224"/>
    </inkml:brush>
  </inkml:definitions>
  <inkml:trace contextRef="#ctx0" brushRef="#br0">4695 1391 1375 0 0,'0'-7'839'0'0,"0"0"-1"0"0,-1-1 1 0 0,0 1-1 0 0,0 0 1 0 0,-4-12-1 0 0,5 19-800 0 0,-1 0-1 0 0,1-1 1 0 0,0 1-1 0 0,-1 0 1 0 0,1 0-1 0 0,0 0 1 0 0,-1 0-1 0 0,1-1 1 0 0,-1 1-1 0 0,1 0 1 0 0,0 0-1 0 0,-1 0 1 0 0,1 0-1 0 0,0 0 1 0 0,-1 0-1 0 0,1 0 1 0 0,-1 0-1 0 0,1 0 1 0 0,0 0 0 0 0,-1 0-1 0 0,1 1 1 0 0,-1-1-1 0 0,1 0 1 0 0,0 0-1 0 0,-1 0 1 0 0,1 0-1 0 0,0 1 1 0 0,-1-1-1 0 0,1 0 1 0 0,0 0-1 0 0,-1 1 1 0 0,1-1-1 0 0,0 0 1 0 0,0 0-1 0 0,-1 1 1 0 0,1-1-1 0 0,-1 1 1 0 0,-12 11 369 0 0,6-6-200 0 0,0-1-1 0 0,0 1 0 0 0,-1-1 0 0 0,1-1 0 0 0,-1 0 0 0 0,0 0 0 0 0,0 0 0 0 0,0-1 1 0 0,-1 0-1 0 0,1-1 0 0 0,-12 2 0 0 0,-15 2 849 0 0,-53 0 0 0 0,56-4-472 0 0,-141 14 1114 0 0,170-16-1671 0 0,-17 4 231 0 0,0-2 0 0 0,0-1 1 0 0,-1 0-1 0 0,-35-4 0 0 0,-35-7 335 0 0,57 8-317 0 0,0-2 0 0 0,-40-10-1 0 0,19 2 92 0 0,-94-7-1 0 0,-64 4-4 0 0,-21 17 99 0 0,-138-7 218 0 0,320 3-598 0 0,-1 2 32 0 0,1 3 1 0 0,-80 15-1 0 0,74-8 31 0 0,-96 3 1 0 0,-60-11 272 0 0,-41 11-270 0 0,145-12-28 0 0,-111 21 20 0 0,113-18-24 0 0,13-2-20 0 0,-14 6-73 0 0,-88 9 30 0 0,-8 10-51 0 0,186-24 23 0 0,-5 2 1 0 0,0-2-1 0 0,-1 0 1 0 0,-44-2-1 0 0,-42-3 35 0 0,71 2-49 0 0,-65-7-1 0 0,47-1 68 0 0,-77-15 332 0 0,120 19-338 0 0,0 0 1 0 0,0-2-1 0 0,0 0 0 0 0,1 0 1 0 0,0-2-1 0 0,-22-14 0 0 0,29 16-14 0 0,0 1 0 0 0,1-1-1 0 0,0 0 1 0 0,0 0 0 0 0,1 0 0 0 0,0-1-1 0 0,0 0 1 0 0,0 0 0 0 0,1-1 0 0 0,0 1-1 0 0,0-1 1 0 0,1 0 0 0 0,-4-12 0 0 0,5 9-23 0 0,0 1 0 0 0,0-1 0 0 0,1 0 0 0 0,0 1 0 0 0,1-1 0 0 0,0 0 0 0 0,1 0 0 0 0,0 0 0 0 0,1 1 0 0 0,3-14 0 0 0,46-189 31 0 0,-37 117 14 0 0,5-22-28 0 0,-3 58-18 0 0,44-109 0 0 0,-48 141-32 0 0,1-5 0 0 0,2 2 0 0 0,31-50 0 0 0,-38 71 0 0 0,1 0 0 0 0,1 1 0 0 0,-1 0 0 0 0,2 1 0 0 0,-1 0 0 0 0,1 0 0 0 0,0 1 0 0 0,14-6 0 0 0,19-14 0 0 0,-32 20-2 0 0,0 1-1 0 0,0 0 1 0 0,1 0-1 0 0,-1 2 1 0 0,1-1 0 0 0,17-2-1 0 0,81-10-44 0 0,107 11 47 0 0,-74 5 0 0 0,124-17 0 0 0,-234 15 0 0 0,308-16 0 0 0,-192 13 0 0 0,-100 6-7 0 0,85 11 0 0 0,-15-1-43 0 0,-55-10 50 0 0,82-11 0 0 0,-4 0 0 0 0,206-25 0 0 0,-257 24 0 0 0,88-20 0 0 0,14-1 0 0 0,-85 25 0 0 0,167 9 0 0 0,-77-4 0 0 0,-20 1 0 0 0,-134 4 0 0 0,89 14 0 0 0,97 32 0 0 0,-108-25 0 0 0,-68-13 0 0 0,80 28 0 0 0,-122-33 0 0 0,0 0 0 0 0,0 1 0 0 0,0 1 0 0 0,-1 0 0 0 0,0 1 0 0 0,-1 1 0 0 0,17 14 0 0 0,-14-10 0 0 0,-1 1 0 0 0,0 1 0 0 0,0 0 0 0 0,18 32 0 0 0,-24-33-7 0 0,-1 0 0 0 0,0 1 0 0 0,-1-1 0 0 0,-1 1 0 0 0,0 1-1 0 0,-1-1 1 0 0,0 0 0 0 0,0 30 0 0 0,-4-17 7 0 0,-1 0 0 0 0,-11 50 0 0 0,-21 53 0 0 0,13-55 0 0 0,-19 57-66 0 0,32-108 68 0 0,-2 2-2 0 0,-17 32 0 0 0,-4 11 0 0 0,11-20 0 0 0,-29 57 0 0 0,34-82 0 0 0,0 1 0 0 0,-2-2 0 0 0,-35 41 0 0 0,-189 174-1392 0 0,86-91-2566 0 0,101-90 2044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4:13.816"/>
    </inkml:context>
    <inkml:brush xml:id="br0">
      <inkml:brushProperty name="width" value="0.1" units="cm"/>
      <inkml:brushProperty name="height" value="0.1" units="cm"/>
      <inkml:brushProperty name="color" value="#F4F91B"/>
    </inkml:brush>
  </inkml:definitions>
  <inkml:trace contextRef="#ctx0" brushRef="#br0">652 103 2183 0 0,'-21'-4'186'0'0,"1"1"-1"0"0,-1 0 0 0 0,1 2 0 0 0,-1 1 1 0 0,0 0-1 0 0,1 2 0 0 0,-1 0 0 0 0,1 1 0 0 0,0 1 1 0 0,-35 12-1 0 0,18-6 181 0 0,-1-2 1 0 0,0-1 0 0 0,-68 2 0 0 0,86-8-120 0 0,-5 0 73 0 0,19-2-202 0 0,0 1-1 0 0,1 0 0 0 0,-1 0 0 0 0,0 1 0 0 0,0 0 1 0 0,1 0-1 0 0,-1 0 0 0 0,1 1 0 0 0,-1-1 1 0 0,-8 5-1 0 0,13-5-111 0 0,1-1 1 0 0,0 0 0 0 0,-1 0-1 0 0,1 0 1 0 0,0 0 0 0 0,-1 1-1 0 0,1-1 1 0 0,0 0 0 0 0,0 0 0 0 0,-1 0-1 0 0,1 1 1 0 0,0-1 0 0 0,0 0-1 0 0,-1 0 1 0 0,1 1 0 0 0,0-1-1 0 0,0 0 1 0 0,0 1 0 0 0,0-1-1 0 0,-1 0 1 0 0,1 1 0 0 0,0-1-1 0 0,0 0 1 0 0,0 1 0 0 0,0-1-1 0 0,0 0 1 0 0,0 1 0 0 0,0-1 0 0 0,0 0-1 0 0,0 1 1 0 0,0-1 0 0 0,9 6 147 0 0,16-2 196 0 0,-22-4-307 0 0,23-2 496 0 0,42-11-1 0 0,146-54 642 0 0,-178 54-933 0 0,2 1 0 0 0,0 2 0 0 0,63-9 0 0 0,95-14 439 0 0,-192 32-665 0 0,11-2 3 0 0,-15 2 8 0 0,0 1 0 0 0,1 0 0 0 0,-1 0 0 0 0,0 0-1 0 0,1 0 1 0 0,-1-1 0 0 0,0 1 0 0 0,1 0 0 0 0,-1 0 0 0 0,0-1 0 0 0,0 1 0 0 0,1 0 0 0 0,-1 0 0 0 0,0-1-1 0 0,0 1 1 0 0,1 0 0 0 0,-1-1 0 0 0,0 1 0 0 0,0 0 0 0 0,0-1 0 0 0,0 1 0 0 0,0 0 0 0 0,0-1 0 0 0,1 1-1 0 0,-1 0 1 0 0,0-1 0 0 0,-3 0 57 0 0,0 0-1 0 0,0 0 1 0 0,-1 0-1 0 0,1 1 1 0 0,0 0-1 0 0,0-1 1 0 0,-3 2-1 0 0,-298 9 197 0 0,205-5-238 0 0,57-2-28 0 0,-53 13 0 0 0,-14 1 7 0 0,-6 1-26 0 0,112-17 0 0 0,-1 0 0 0 0,1 0 0 0 0,0 0 0 0 0,-1 0 0 0 0,1 1 0 0 0,-5 3 0 0 0,7-5 0 0 0,0 0 0 0 0,1 1 0 0 0,-1-1 0 0 0,1 0 0 0 0,-1 0 0 0 0,1 1 0 0 0,-1-1 0 0 0,1 1 0 0 0,0-1 0 0 0,-1 0 0 0 0,1 1 0 0 0,-1-1 0 0 0,1 1 0 0 0,0-1 0 0 0,-1 1 0 0 0,1-1 0 0 0,0 1 0 0 0,0-1 0 0 0,-1 1 0 0 0,1-1 0 0 0,0 1 0 0 0,0 0 0 0 0,0-1 0 0 0,0 1 0 0 0,-1-1 0 0 0,1 1 0 0 0,0 0 0 0 0,0-1 0 0 0,0 1 0 0 0,0-1 0 0 0,1 1 0 0 0,-1 0 0 0 0,0-1 0 0 0,0 1 0 0 0,0-1 0 0 0,0 1 0 0 0,1-1 0 0 0,-1 1 0 0 0,0-1 0 0 0,0 1 0 0 0,1-1 0 0 0,-1 1 0 0 0,0-1 0 0 0,1 1 0 0 0,2 2 6 0 0,0-1 0 0 0,0 0 0 0 0,0 0 0 0 0,0 0 0 0 0,0-1 0 0 0,0 1 0 0 0,0-1 0 0 0,1 0 0 0 0,5 2 0 0 0,35 5 91 0 0,-25-5-72 0 0,46 5 83 0 0,1-4 1 0 0,74-3 0 0 0,-80-1-27 0 0,-28 0-26 0 0,-19-2-32 0 0,0 2 0 0 0,0 0 1 0 0,0 1-1 0 0,0 0 0 0 0,0 1 0 0 0,0 0 1 0 0,-1 1-1 0 0,21 7 0 0 0,-29-8-19 0 0,-1 0 0 0 0,0 0 0 0 0,0 1 0 0 0,0-1 0 0 0,0 1 0 0 0,0 0 0 0 0,0-1-1 0 0,-1 1 1 0 0,1 1 0 0 0,-1-1 0 0 0,0 0 0 0 0,0 0 0 0 0,2 5 0 0 0,2 7-21 0 0,10 28-1 0 0,-12-30-8 0 0,20 73-914 0 0,-10-28-3039 0 0,-4-14-420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4:30.082"/>
    </inkml:context>
    <inkml:brush xml:id="br0">
      <inkml:brushProperty name="width" value="0.1" units="cm"/>
      <inkml:brushProperty name="height" value="0.1" units="cm"/>
      <inkml:brushProperty name="color" value="#F4F91B"/>
    </inkml:brush>
  </inkml:definitions>
  <inkml:trace contextRef="#ctx0" brushRef="#br0">435 1334 919 0 0,'-9'-3'453'0'0,"0"0"0"0"0,0 1 0 0 0,0 0 0 0 0,-1 1 0 0 0,1 0 0 0 0,0 0-1 0 0,-1 1 1 0 0,1 0 0 0 0,0 1 0 0 0,-11 1 0 0 0,20-2-398 0 0,-1 1 0 0 0,0-1 1 0 0,0 0-1 0 0,0 0 1 0 0,0 0-1 0 0,1 0 0 0 0,-1 0 1 0 0,0 0-1 0 0,0 0 0 0 0,0 0 1 0 0,0 0-1 0 0,0 0 0 0 0,1-1 1 0 0,-1 1-1 0 0,0 0 1 0 0,0 0-1 0 0,0-1 0 0 0,1 1 1 0 0,-1-1-1 0 0,0 1 0 0 0,0-1 1 0 0,1 1-1 0 0,-1-1 0 0 0,1 1 1 0 0,-1-1-1 0 0,0 1 1 0 0,0-2-1 0 0,-1 0 476 0 0,2 2-473 0 0,0 1 0 0 0,0-1 0 0 0,-1 0 0 0 0,1 0 0 0 0,0 1 0 0 0,0-1 0 0 0,-1 0 0 0 0,1 0 0 0 0,0 1 0 0 0,0-1 0 0 0,0 0 0 0 0,0 1 1 0 0,-1-1-1 0 0,1 0 0 0 0,0 1 0 0 0,0-1 0 0 0,0 0 0 0 0,0 1 0 0 0,0-1 0 0 0,0 0 0 0 0,0 1 0 0 0,0-1 0 0 0,0 0 0 0 0,0 1 0 0 0,0-1 0 0 0,0 0 0 0 0,0 1 0 0 0,0-1 0 0 0,1 1 0 0 0,-1-1-16 0 0,0 0 0 0 0,0 0 0 0 0,0 1 1 0 0,0-1-1 0 0,0 0 0 0 0,0 0 0 0 0,0 0 0 0 0,0 1 0 0 0,0-1 0 0 0,0 0 0 0 0,0 0 0 0 0,1 0 1 0 0,-1 0-1 0 0,0 1 0 0 0,0-1 0 0 0,0 0 0 0 0,0 0 0 0 0,0 0 0 0 0,0 0 0 0 0,1 0 0 0 0,-1 0 0 0 0,0 1 1 0 0,0-1-1 0 0,0 0 0 0 0,0 0 0 0 0,1 0 0 0 0,-1 0 0 0 0,0 0 0 0 0,0 0 0 0 0,0 0 0 0 0,1 0 1 0 0,-1 0-1 0 0,0 0 0 0 0,0 0 0 0 0,0 0 0 0 0,1 0 0 0 0,-1 0 0 0 0,0 0 0 0 0,0 0 0 0 0,0 0 0 0 0,1 0 1 0 0,-1 0-1 0 0,0 0 0 0 0,0 0 0 0 0,0 0 0 0 0,0 0 0 0 0,1-1 0 0 0,-1 1 0 0 0,0 0 0 0 0,0 0 0 0 0,0 0 1 0 0,0 0-1 0 0,1 0 0 0 0,-1 0 0 0 0,0-1 0 0 0,0 1 0 0 0,0 0 0 0 0,0 0 0 0 0,1-1 73 0 0,0 0-1 0 0,0 0 1 0 0,-1 0-1 0 0,1 0 1 0 0,0 1-1 0 0,0-1 1 0 0,0 0-1 0 0,0 1 1 0 0,0-1-1 0 0,0 1 1 0 0,0-1-1 0 0,1 1 1 0 0,-1-1-1 0 0,0 1 0 0 0,0 0 1 0 0,0 0-1 0 0,0-1 1 0 0,0 1-1 0 0,1 0 1 0 0,-1 0-1 0 0,0 0 1 0 0,0 0-1 0 0,0 1 1 0 0,1-1-1 0 0,-1 0 1 0 0,0 0-1 0 0,0 1 1 0 0,2 0-1 0 0,1 1 0 0 0,0 1-1 0 0,0 0 0 0 0,0 0 0 0 0,0 0 1 0 0,6 7-1 0 0,-7-7-4 0 0,0 1-1 0 0,0-1 1 0 0,1 0-1 0 0,-1-1 1 0 0,1 1 0 0 0,6 3-1 0 0,4-1 184 0 0,0-1 0 0 0,0 0 0 0 0,0-1 0 0 0,1-1 1 0 0,-1 0-1 0 0,29 0 0 0 0,89-14 676 0 0,-51 2-251 0 0,-1 7-436 0 0,-65 3-237 0 0,0 0-1 0 0,25 6 1 0 0,-18-3 10 0 0,6-1 99 0 0,0 0 0 0 0,1-2 0 0 0,42-4 0 0 0,-43 2-5 0 0,47 2 0 0 0,-24 2-38 0 0,101-6 105 0 0,-98 3-142 0 0,78 4 110 0 0,-73 2-114 0 0,208 27 198 0 0,-245-29-253 0 0,1-1-1 0 0,34-1 0 0 0,18 0 33 0 0,114 27 203 0 0,-99-13-203 0 0,-48-10 60 0 0,63 18-1 0 0,-72-16-57 0 0,1-1 0 0 0,-1-1 0 0 0,1-2 0 0 0,39-2 0 0 0,-9 1-13 0 0,333 42 347 0 0,-381-42-380 0 0,67 9 83 0 0,0-4 1 0 0,96-4-1 0 0,-94-2-2 0 0,0 4 1 0 0,105 20-1 0 0,-154-19-77 0 0,-5-3 32 0 0,48-2-1 0 0,5 1 27 0 0,-31-1 10 0 0,1-2 0 0 0,70-10 0 0 0,-77 5-28 0 0,0 2 1 0 0,0 2-1 0 0,69 6 1 0 0,19 12 59 0 0,-43-14-95 0 0,60-2 26 0 0,-5 0-2 0 0,118 3 77 0 0,-168-4-88 0 0,-67 1-24 0 0,131 6 0 0 0,-91-2 0 0 0,113-7 0 0 0,-128 0-8 0 0,112-1 160 0 0,-21 4-152 0 0,60-14 55 0 0,-146 8-46 0 0,36 1 38 0 0,143 12 0 0 0,-34 0-1 0 0,164-7 78 0 0,-231 5-43 0 0,-76-1 11 0 0,112-7-1 0 0,-125-1-93 0 0,-21 2 35 0 0,36-7 0 0 0,135-20 158 0 0,-87 15-110 0 0,-85 12-68 0 0,0 1 0 0 0,42 4 0 0 0,22-1 12 0 0,-11-2 0 0 0,-46 1-5 0 0,38-4-1 0 0,192-12 181 0 0,19 19-72 0 0,-215-2-96 0 0,31 0 64 0 0,-59-2-73 0 0,78 10 0 0 0,-32-1-5 0 0,-16-6 17 0 0,-16 0 43 0 0,78 12 1 0 0,-122-13-66 0 0,0-1 0 0 0,0-1 0 0 0,0 0 0 0 0,0 0 0 0 0,0-1 0 0 0,16-3 0 0 0,-5-1 25 0 0,-2 0-1 0 0,24-10 0 0 0,-6 1 62 0 0,-5 2-10 0 0,34-18-1 0 0,-58 26-70 0 0,0-1 0 0 0,0 0 1 0 0,-1 0-1 0 0,0 0 0 0 0,0-1 0 0 0,0 0 1 0 0,-1-1-1 0 0,1 0 0 0 0,5-8 0 0 0,-9 9-5 0 0,1-1 0 0 0,-1 1-1 0 0,-1-1 1 0 0,1 1-1 0 0,-1-1 1 0 0,-1 0-1 0 0,2-9 1 0 0,4-54 104 0 0,-6 52-108 0 0,6-40 80 0 0,3 0-1 0 0,22-76 1 0 0,-31 131-88 0 0,6-27 40 0 0,-1-1 0 0 0,1-45 1 0 0,-4-64 85 0 0,-3 123-125 0 0,-1-11 11 0 0,-2 1 0 0 0,-1 0-1 0 0,-1 0 1 0 0,-1 0 0 0 0,-1 1 0 0 0,-1 0 0 0 0,-2 0-1 0 0,0 1 1 0 0,-20-33 0 0 0,23 45-8 0 0,-1 0 0 0 0,0 1 0 0 0,-1-1 0 0 0,-1 2 0 0 0,0-1 0 0 0,-1 1 0 0 0,0 1-1 0 0,0 0 1 0 0,-1 1 0 0 0,0 0 0 0 0,-1 0 0 0 0,-20-9 0 0 0,-107-50-5 0 0,114 58 0 0 0,0 1 0 0 0,0 1 0 0 0,-46-7 0 0 0,-54-4 0 0 0,-165-19 0 0 0,108 23 16 0 0,-191-7 32 0 0,193 19-48 0 0,-196-28 0 0 0,273 21 32 0 0,-113 5 0 0 0,-37-6-8 0 0,-103 4 16 0 0,285 11-40 0 0,-361 11 0 0 0,305-16 32 0 0,-133 16 0 0 0,-74 5-32 0 0,128-12 0 0 0,-11 13 0 0 0,-123 3 0 0 0,55-12 0 0 0,30-1 0 0 0,-51 3 0 0 0,-21 4 0 0 0,140 1 0 0 0,154-17 0 0 0,-66-3 0 0 0,27-2 0 0 0,-215 9 0 0 0,177-1 20 0 0,44-1-5 0 0,0-3-1 0 0,-77-8 1 0 0,43-3-15 0 0,-1 5 0 0 0,-179 13 0 0 0,222-4 0 0 0,1-1 0 0 0,-59-6 0 0 0,-274-16 0 0 0,314 21 0 0 0,30 0 5 0 0,-55-6 1 0 0,-186-31 49 0 0,106 11-57 0 0,49 14 2 0 0,90 9 0 0 0,0-2 0 0 0,0-2 0 0 0,-82-21 0 0 0,-112-37 0 0 0,183 53 0 0 0,1 3 0 0 0,-84-2 0 0 0,-17 17 0 0 0,149-8 0 0 0,1 1 0 0 0,-1 0 0 0 0,1 0 0 0 0,0 1 0 0 0,-1-1 0 0 0,1 1 0 0 0,0 0 0 0 0,0 0 0 0 0,0 0 0 0 0,0 0 0 0 0,0 1 0 0 0,0 0 0 0 0,1-1 0 0 0,0 2 0 0 0,-1-1 0 0 0,1 0 0 0 0,0 1 0 0 0,-5 6 0 0 0,0 5 0 0 0,0 0 0 0 0,1 0 0 0 0,-10 30 0 0 0,-1 2 0 0 0,-21 30 0 0 0,24-50 0 0 0,1 1 0 0 0,-13 39 0 0 0,1 0 0 0 0,15-39 0 0 0,-11 38 0 0 0,17-45 0 0 0,-4 12 0 0 0,1 0 0 0 0,2 1 0 0 0,-3 58 0 0 0,9-79-15 0 0,4 127-39 0 0,-1-121 55 0 0,0 1 0 0 0,0-1 0 0 0,2 0-1 0 0,0 0 1 0 0,11 22 0 0 0,-8-25-38 0 0,-1 0 1 0 0,-1 1-1 0 0,0 0 0 0 0,-1 0 0 0 0,-1 0 0 0 0,4 36 1 0 0,-8-5-1535 0 0,-2-1 1 0 0,-11 62-1 0 0,9-84 719 0 0,-3 23-1071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36:32.616"/>
    </inkml:context>
    <inkml:brush xml:id="br0">
      <inkml:brushProperty name="width" value="0.1" units="cm"/>
      <inkml:brushProperty name="height" value="0.1" units="cm"/>
      <inkml:brushProperty name="color" value="#E71224"/>
    </inkml:brush>
  </inkml:definitions>
  <inkml:trace contextRef="#ctx0" brushRef="#br0">337 181 919 0 0,'-4'9'3200'0'0,"-8"1"-2822"0"0,11-8-282 0 0,-1 0 0 0 0,0-1 0 0 0,-1 1 0 0 0,1 0 0 0 0,0-1-1 0 0,0 0 1 0 0,-1 1 0 0 0,1-1 0 0 0,-1 0 0 0 0,1 0 0 0 0,-1 0 0 0 0,-3 0-1 0 0,2 0 6 0 0,0 1 0 0 0,0-1-1 0 0,0 1 1 0 0,0 0-1 0 0,0 0 1 0 0,0 0 0 0 0,1 0-1 0 0,-1 1 1 0 0,1-1-1 0 0,-1 1 1 0 0,1 0 0 0 0,0 0-1 0 0,0 0 1 0 0,0 1-1 0 0,1-1 1 0 0,-1 1 0 0 0,1-1-1 0 0,0 1 1 0 0,0 0-1 0 0,-2 6 1 0 0,2-6-51 0 0,1-1 0 0 0,-1 1 0 0 0,1-1 0 0 0,0 1 0 0 0,0 0 0 0 0,1 0 0 0 0,-1 0 0 0 0,1-1 0 0 0,0 1 0 0 0,0 0 0 0 0,0 0 0 0 0,0 0 0 0 0,1 0 0 0 0,-1-1 0 0 0,1 1 0 0 0,0 0 0 0 0,0 0-1 0 0,1-1 1 0 0,-1 1 0 0 0,1-1 0 0 0,-1 1 0 0 0,1-1 0 0 0,4 5 0 0 0,-2-4 28 0 0,1 1 0 0 0,0-1 0 0 0,0 1 0 0 0,1-2 1 0 0,-1 1-1 0 0,1 0 0 0 0,0-1 0 0 0,0 0 0 0 0,0-1 0 0 0,0 1 0 0 0,0-1 0 0 0,10 2 0 0 0,-12-3-50 0 0,1 0 0 0 0,-1-1 1 0 0,0 1-1 0 0,1-1 0 0 0,-1 0 1 0 0,1 0-1 0 0,-1 0 1 0 0,0-1-1 0 0,1 0 0 0 0,-1 0 1 0 0,0 0-1 0 0,0 0 0 0 0,1-1 1 0 0,-1 1-1 0 0,0-1 0 0 0,0 0 1 0 0,-1 0-1 0 0,1-1 0 0 0,5-3 1 0 0,0-2 65 0 0,0 0-1 0 0,-1-1 1 0 0,-1 1 0 0 0,1-2 0 0 0,-2 1 0 0 0,7-11-1 0 0,-11 17-80 0 0,-1 1-1 0 0,0-1 1 0 0,0 0-1 0 0,0 1 1 0 0,0-1-1 0 0,0 0 0 0 0,0 0 1 0 0,-1 0-1 0 0,1 0 1 0 0,-1 1-1 0 0,0-1 0 0 0,0 0 1 0 0,0 0-1 0 0,0 0 1 0 0,-1 0-1 0 0,1 0 1 0 0,-1 0-1 0 0,1 0 0 0 0,-1 1 1 0 0,0-1-1 0 0,0 0 1 0 0,-1 0-1 0 0,1 1 0 0 0,0-1 1 0 0,-1 1-1 0 0,0-1 1 0 0,1 1-1 0 0,-1 0 1 0 0,-3-3-1 0 0,-1-1-5 0 0,0 1 0 0 0,-1 0 0 0 0,1 1 0 0 0,-1-1 0 0 0,0 1 0 0 0,0 1 0 0 0,-1-1 0 0 0,1 1 0 0 0,-1 1 0 0 0,0-1 1 0 0,1 1-1 0 0,-1 0 0 0 0,-12 0 0 0 0,-1 0 13 0 0,-1 1 1 0 0,1 2 0 0 0,-40 5-1 0 0,51-5-15 0 0,0 1-1 0 0,1 0 1 0 0,-1 1 0 0 0,1 0-1 0 0,0 1 1 0 0,-14 6-1 0 0,19-7-2 0 0,0-1 1 0 0,0 1-1 0 0,0 0 0 0 0,0 0 0 0 0,0 0 0 0 0,1 1 0 0 0,-1-1 0 0 0,1 1 1 0 0,0 0-1 0 0,0 0 0 0 0,0 0 0 0 0,1 0 0 0 0,-1 1 0 0 0,-3 8 0 0 0,6-9 8 0 0,-1 0 0 0 0,1-1-1 0 0,-1 1 1 0 0,1 0 0 0 0,1 0-1 0 0,-1 0 1 0 0,0 0 0 0 0,1 0 0 0 0,0-1-1 0 0,0 1 1 0 0,0 0 0 0 0,0-1-1 0 0,1 1 1 0 0,-1 0 0 0 0,1-1-1 0 0,0 0 1 0 0,0 1 0 0 0,0-1 0 0 0,1 0-1 0 0,-1 0 1 0 0,1 0 0 0 0,-1 0-1 0 0,1-1 1 0 0,0 1 0 0 0,0-1-1 0 0,0 0 1 0 0,1 1 0 0 0,-1-2 0 0 0,0 1-1 0 0,1 0 1 0 0,-1-1 0 0 0,6 2-1 0 0,0-2 51 0 0,-1 0 0 0 0,0-1-1 0 0,0 0 1 0 0,0 0-1 0 0,1-1 1 0 0,-1 0 0 0 0,0 0-1 0 0,0-1 1 0 0,0-1 0 0 0,0 1-1 0 0,-1-1 1 0 0,10-4-1 0 0,-12 4-35 0 0,1 0-1 0 0,-1 0 0 0 0,0 0 0 0 0,1-1 1 0 0,-1 0-1 0 0,-1 0 0 0 0,1 0 1 0 0,-1-1-1 0 0,1 1 0 0 0,-1-1 0 0 0,-1 0 1 0 0,1 0-1 0 0,-1 0 0 0 0,1-1 0 0 0,-2 1 1 0 0,5-11-1 0 0,-6 13-15 0 0,-1 0 0 0 0,1-1 0 0 0,-1 1 0 0 0,0-1 0 0 0,0 1 0 0 0,0-1 0 0 0,-1 1 0 0 0,1-1 0 0 0,-1 1 0 0 0,1-1 0 0 0,-1 1 0 0 0,0 0 0 0 0,-1-1 0 0 0,1 1 0 0 0,0 0 0 0 0,-1 0 0 0 0,0 0 0 0 0,0 0 0 0 0,0 0 1 0 0,0 0-1 0 0,0 1 0 0 0,0-1 0 0 0,-1 1 0 0 0,-3-4 0 0 0,1 2-5 0 0,-1-1 1 0 0,0 1 0 0 0,0 0 0 0 0,0 1-1 0 0,0-1 1 0 0,0 1 0 0 0,-1 0-1 0 0,1 1 1 0 0,-1-1 0 0 0,0 1 0 0 0,-8-1-1 0 0,7 3-2 0 0,0 0-1 0 0,0 0 1 0 0,0 0-1 0 0,0 1 0 0 0,1 1 1 0 0,-1-1-1 0 0,0 1 1 0 0,0 1-1 0 0,1 0 1 0 0,-1 0-1 0 0,1 0 0 0 0,-10 6 1 0 0,3 0-13 0 0,1-1 1 0 0,0 2-1 0 0,0 0 1 0 0,1 0-1 0 0,-14 16 0 0 0,24-24 10 0 0,1 0 0 0 0,-1 0-1 0 0,0 0 1 0 0,1 0 0 0 0,0 0 0 0 0,-1 0-1 0 0,1 0 1 0 0,0 0 0 0 0,0 0-1 0 0,0 1 1 0 0,1-1 0 0 0,-1 0 0 0 0,0 5-1 0 0,1-6 2 0 0,0 1 0 0 0,0-1 0 0 0,1 1-1 0 0,-1-1 1 0 0,0 0 0 0 0,1 1 0 0 0,-1-1-1 0 0,1 0 1 0 0,0 1 0 0 0,-1-1 0 0 0,1 0 0 0 0,0 0-1 0 0,0 0 1 0 0,0 0 0 0 0,0 0 0 0 0,0 0-1 0 0,0 0 1 0 0,0 0 0 0 0,0 0 0 0 0,0 0-1 0 0,0 0 1 0 0,1 0 0 0 0,-1-1 0 0 0,0 1 0 0 0,2 0-1 0 0,4 2 12 0 0,1 0-1 0 0,-1-1 1 0 0,0 0-1 0 0,1 0 1 0 0,0-1-1 0 0,-1 0 0 0 0,1 0 1 0 0,0-1-1 0 0,-1 0 1 0 0,1 0-1 0 0,13-3 1 0 0,-3 0 22 0 0,-1-1 0 0 0,1-1 1 0 0,31-13-1 0 0,-35 12-8 0 0,-1 0-1 0 0,-1-1 1 0 0,1-1 0 0 0,-1 0 0 0 0,0-1-1 0 0,-1 0 1 0 0,0 0 0 0 0,-1-1-1 0 0,15-19 1 0 0,-20 23 0 0 0,0-1-1 0 0,-1 1 0 0 0,0-1 1 0 0,0-1-1 0 0,0 1 0 0 0,-1 0 1 0 0,0-1-1 0 0,-1 0 1 0 0,0 0-1 0 0,0 1 0 0 0,0-1 1 0 0,-1 0-1 0 0,-1-1 0 0 0,1 1 1 0 0,-1 0-1 0 0,-1 0 1 0 0,1 0-1 0 0,-4-13 0 0 0,4 19-17 0 0,-1-1-1 0 0,0 0 0 0 0,-1 1 0 0 0,1-1 1 0 0,0 1-1 0 0,-1-1 0 0 0,1 1 1 0 0,-1 0-1 0 0,0 0 0 0 0,0 0 1 0 0,0 0-1 0 0,0 0 0 0 0,0 0 0 0 0,0 0 1 0 0,-1 1-1 0 0,1-1 0 0 0,0 1 1 0 0,-1-1-1 0 0,1 1 0 0 0,-5-1 1 0 0,3 0-5 0 0,0 1-1 0 0,0 0 1 0 0,0 0 0 0 0,0 0 0 0 0,-1 1 0 0 0,1-1 0 0 0,0 1 0 0 0,-1 0 0 0 0,1 0 0 0 0,0 0 0 0 0,0 1 0 0 0,-8 1 0 0 0,-12 6-1 0 0,0 1 0 0 0,0 1 0 0 0,1 2 0 0 0,0 0 0 0 0,1 1 0 0 0,0 1 0 0 0,-36 31 0 0 0,51-38-2 0 0,1 0 0 0 0,-12 16 0 0 0,15-19 9 0 0,1-1 0 0 0,0 0 0 0 0,0 0 0 0 0,1 1 0 0 0,-1-1 0 0 0,1 1 0 0 0,-1 0 0 0 0,1-1 0 0 0,0 1 0 0 0,0 5 0 0 0,1-8-1 0 0,0-1-1 0 0,0 1 1 0 0,0 0-1 0 0,0-1 1 0 0,0 1 0 0 0,0-1-1 0 0,1 1 1 0 0,-1 0-1 0 0,0-1 1 0 0,1 1 0 0 0,-1-1-1 0 0,0 1 1 0 0,1-1 0 0 0,-1 1-1 0 0,0-1 1 0 0,1 1-1 0 0,-1-1 1 0 0,1 0 0 0 0,-1 1-1 0 0,1-1 1 0 0,-1 0-1 0 0,1 1 1 0 0,-1-1 0 0 0,1 0-1 0 0,-1 1 1 0 0,1-1 0 0 0,-1 0-1 0 0,1 0 1 0 0,0 0-1 0 0,-1 0 1 0 0,1 0 0 0 0,-1 1-1 0 0,1-1 1 0 0,0 0 0 0 0,-1 0-1 0 0,1 0 1 0 0,-1 0-1 0 0,1-1 1 0 0,0 1 0 0 0,-1 0-1 0 0,2 0 1 0 0,11 1 86 0 0,-13-1-92 0 0,0 0 0 0 0,1 1 0 0 0,-1-1 0 0 0,0 0 0 0 0,0 1 0 0 0,1-1 1 0 0,-1 0-1 0 0,0 0 0 0 0,1 1 0 0 0,-1-1 0 0 0,0 0 0 0 0,0 1 0 0 0,0-1 1 0 0,1 1-1 0 0,-1-1 0 0 0,0 0 0 0 0,0 1 0 0 0,0-1 0 0 0,0 1 0 0 0,0-1 1 0 0,0 0-1 0 0,0 1 0 0 0,0-1 0 0 0,0 1 0 0 0,0-1 0 0 0,0 0 1 0 0,0 1-1 0 0,0-1 0 0 0,0 1 0 0 0,-6 16-1480 0 0,1-8 565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03.274"/>
    </inkml:context>
    <inkml:brush xml:id="br0">
      <inkml:brushProperty name="width" value="0.1" units="cm"/>
      <inkml:brushProperty name="height" value="0.1" units="cm"/>
      <inkml:brushProperty name="color" value="#F4F91B"/>
    </inkml:brush>
  </inkml:definitions>
  <inkml:trace contextRef="#ctx0" brushRef="#br0">2751 211 455 0 0,'18'-5'-41'0'0,"-16"4"174"0"0,0 1-1 0 0,0 0 1 0 0,-1 0 0 0 0,1-1-1 0 0,0 1 1 0 0,-1-1-1 0 0,1 0 1 0 0,0 1 0 0 0,-1-1-1 0 0,1 0 1 0 0,-1 0-1 0 0,1 0 1 0 0,-1 0-1 0 0,0 0 1 0 0,1 0 0 0 0,-1-1-1 0 0,2-1 1 0 0,-3 3-68 0 0,0 0 0 0 0,0-1 1 0 0,1 1-1 0 0,-1-1 0 0 0,0 1 0 0 0,0 0 1 0 0,0-1-1 0 0,0 1 0 0 0,0-1 0 0 0,1 1 1 0 0,-1 0-1 0 0,0-1 0 0 0,0 1 0 0 0,0-1 1 0 0,0 1-1 0 0,0-1 0 0 0,0 1 1 0 0,0 0-1 0 0,-1-1 0 0 0,1 1 0 0 0,0-1 1 0 0,0 1-1 0 0,0 0 0 0 0,0-1 0 0 0,0 1 1 0 0,-1-1-1 0 0,1 1 0 0 0,0 0 0 0 0,-1-1 1 0 0,-12-4 1089 0 0,-20 6-260 0 0,30 0-825 0 0,-25 2 122 0 0,15-1 12 0 0,0-1 0 0 0,0 0 0 0 0,-18-1 0 0 0,-83-2 1157 0 0,15 0-746 0 0,-95-3 616 0 0,29-3-510 0 0,-389-31 1167 0 0,136-4-936 0 0,329 28-639 0 0,-122-12 466 0 0,-14 7-395 0 0,5 1-112 0 0,191 17-447 0 0,1 2 0 0 0,0 1-1 0 0,0 2 1 0 0,0 0 0 0 0,0 2-1 0 0,1 1 1 0 0,-1 1 0 0 0,2 1-1 0 0,-45 20 1 0 0,30-8-5124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05.394"/>
    </inkml:context>
    <inkml:brush xml:id="br0">
      <inkml:brushProperty name="width" value="0.1" units="cm"/>
      <inkml:brushProperty name="height" value="0.1" units="cm"/>
      <inkml:brushProperty name="color" value="#F4F91B"/>
    </inkml:brush>
  </inkml:definitions>
  <inkml:trace contextRef="#ctx0" brushRef="#br0">1415 47 1983 0 0,'-2'1'54'0'0,"0"-1"-1"0"0,0 0 0 0 0,-1 0 0 0 0,1 0 0 0 0,0 0 1 0 0,-1-1-1 0 0,1 1 0 0 0,-2-1 0 0 0,2 0 58 0 0,0 1-1 0 0,0-1 1 0 0,0 1-1 0 0,1-1 1 0 0,-1 1-1 0 0,0 0 1 0 0,0 0-1 0 0,0 0 0 0 0,1 0 1 0 0,-1 1-1 0 0,0-1 1 0 0,0 0-1 0 0,-2 1 1 0 0,13-7 1684 0 0,-7 4-1655 0 0,0 1 0 0 0,0-1 1 0 0,0 1-1 0 0,0-1 0 0 0,0 1 0 0 0,1 0 0 0 0,-1 0 0 0 0,0 0 0 0 0,1 0 1 0 0,-1 0-1 0 0,0 0 0 0 0,1 1 0 0 0,4-1 0 0 0,0 1 41 0 0,0-1 0 0 0,0 1 0 0 0,0-1 0 0 0,0-1 0 0 0,0 1 0 0 0,0-1 0 0 0,0 0-1 0 0,-1-1 1 0 0,12-5 0 0 0,-8 6 460 0 0,-17 2 190 0 0,-108 10 1130 0 0,74-5-1619 0 0,-48 6 153 0 0,-62 6 326 0 0,119-15-563 0 0,0-2 0 0 0,-57-6-1 0 0,-216-28 831 0 0,248 32-1050 0 0,0 2 0 0 0,1 3 0 0 0,-81 14 0 0 0,78-7-352 0 0,-80 17 529 0 0,49-3-4993 0 0,46-8-297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06.700"/>
    </inkml:context>
    <inkml:brush xml:id="br0">
      <inkml:brushProperty name="width" value="0.1" units="cm"/>
      <inkml:brushProperty name="height" value="0.1" units="cm"/>
      <inkml:brushProperty name="color" value="#F4F91B"/>
    </inkml:brush>
  </inkml:definitions>
  <inkml:trace contextRef="#ctx0" brushRef="#br0">3024 100 919 0 0,'1'-1'193'0'0,"-1"1"-1"0"0,1-1 0 0 0,-1 0 0 0 0,1 0 0 0 0,-1 0 0 0 0,0 0 0 0 0,1 0 0 0 0,-1 0 0 0 0,0 0 0 0 0,0 0 0 0 0,0 0 0 0 0,1 0 0 0 0,-1 0 1 0 0,0 0-1 0 0,0 0 0 0 0,-1 0 0 0 0,1 0 0 0 0,0 0 0 0 0,0 0 0 0 0,0 0 0 0 0,-1 0 0 0 0,1 0 0 0 0,-1-1 0 0 0,0 1-88 0 0,0 0-1 0 0,1 0 1 0 0,-1 1-1 0 0,0-1 1 0 0,0 0-1 0 0,0 1 1 0 0,0-1 0 0 0,0 1-1 0 0,0-1 1 0 0,0 1-1 0 0,-1-1 1 0 0,1 1-1 0 0,0 0 1 0 0,0 0-1 0 0,0-1 1 0 0,0 1-1 0 0,-2 0 1 0 0,-6 0 90 0 0,1 1 0 0 0,-1-1-1 0 0,0 1 1 0 0,-9 3 0 0 0,15-3 59 0 0,-22 2 504 0 0,-43 2 0 0 0,6-2-207 0 0,-8 1 30 0 0,-1-3-1 0 0,-82-11 0 0 0,6 1 362 0 0,-13 10-552 0 0,86 2-170 0 0,-85-9 0 0 0,-313-13 843 0 0,140-6-664 0 0,227 13-292 0 0,-35 3-62 0 0,0 6-1 0 0,1 6 0 0 0,-178 26 1 0 0,81 15-1642 0 0,157-23-3570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08.853"/>
    </inkml:context>
    <inkml:brush xml:id="br0">
      <inkml:brushProperty name="width" value="0.1" units="cm"/>
      <inkml:brushProperty name="height" value="0.1" units="cm"/>
      <inkml:brushProperty name="color" value="#F4F91B"/>
    </inkml:brush>
  </inkml:definitions>
  <inkml:trace contextRef="#ctx0" brushRef="#br0">1687 141 4287 0 0,'0'1'21'0'0,"-1"0"-1"0"0,1 0 0 0 0,0-1 0 0 0,0 1 1 0 0,0 0-1 0 0,0 0 0 0 0,-1-1 0 0 0,1 1 1 0 0,0 0-1 0 0,0-1 0 0 0,-1 1 0 0 0,1 0 0 0 0,-1-1 1 0 0,1 1-1 0 0,-1-1 0 0 0,1 1 0 0 0,-1-1 1 0 0,1 1-1 0 0,-1-1 0 0 0,1 1 0 0 0,-1-1 1 0 0,-1 1-1 0 0,-19 6 308 0 0,12-6 103 0 0,-1-1 0 0 0,-17-1 0 0 0,-106-21 3388 0 0,-2 0-2570 0 0,-107-5 662 0 0,110 11-1186 0 0,-62-18 11 0 0,136 20-616 0 0,0 4-1 0 0,-1 2 1 0 0,-73-1 0 0 0,76 11-105 0 0,-91 17 1 0 0,-54 26-1863 0 0,139-30-3039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09.860"/>
    </inkml:context>
    <inkml:brush xml:id="br0">
      <inkml:brushProperty name="width" value="0.1" units="cm"/>
      <inkml:brushProperty name="height" value="0.1" units="cm"/>
      <inkml:brushProperty name="color" value="#F4F91B"/>
    </inkml:brush>
  </inkml:definitions>
  <inkml:trace contextRef="#ctx0" brushRef="#br0">1896 190 455 0 0,'-103'-8'1371'0'0,"-31"-1"2009"0"0,111 9-2780 0 0,-25 3 1 0 0,-20-1 295 0 0,-23-9 636 0 0,1-5 0 0 0,0-4 0 0 0,-116-35 0 0 0,-67-15 304 0 0,213 56-1629 0 0,0 2 0 0 0,-99 1-1 0 0,125 7-225 0 0,1 2-1 0 0,-1 2 1 0 0,1 1 0 0 0,0 1-1 0 0,1 2 1 0 0,0 1-1 0 0,0 1 1 0 0,-43 21 0 0 0,-25 22-1308 0 0,48-26-68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11.506"/>
    </inkml:context>
    <inkml:brush xml:id="br0">
      <inkml:brushProperty name="width" value="0.1" units="cm"/>
      <inkml:brushProperty name="height" value="0.1" units="cm"/>
      <inkml:brushProperty name="color" value="#F4F91B"/>
    </inkml:brush>
  </inkml:definitions>
  <inkml:trace contextRef="#ctx0" brushRef="#br0">2825 47 3167 0 0,'0'0'25'0'0,"0"-1"0"0"0,0 1-1 0 0,0-1 1 0 0,0 1-1 0 0,0 0 1 0 0,0-1 0 0 0,0 1-1 0 0,-1-1 1 0 0,1 1-1 0 0,0-1 1 0 0,0 1 0 0 0,0-1-1 0 0,-1 1 1 0 0,1 0-1 0 0,0-1 1 0 0,-1 1 0 0 0,1-1-1 0 0,0 1 1 0 0,-1 0-1 0 0,1-1 1 0 0,-1 1 0 0 0,1 0-1 0 0,0 0 1 0 0,-1-1-1 0 0,1 1 1 0 0,-1 0-1 0 0,1 0 1 0 0,-1 0 0 0 0,1 0-1 0 0,-1-1 1 0 0,1 1-1 0 0,-1 0 1 0 0,-19 0 1082 0 0,11 0-882 0 0,-1-2 405 0 0,-1 0 0 0 0,-19-7 1 0 0,22 6-329 0 0,-1 1 1 0 0,1 0 0 0 0,-1 0 0 0 0,1 0-1 0 0,-11 0 1 0 0,-17 2 347 0 0,-38 6 0 0 0,5 1-51 0 0,-120-3-1 0 0,101-2-30 0 0,1 4 0 0 0,-99 18 0 0 0,-4 1-87 0 0,135-20-300 0 0,-81-4 1 0 0,-59-8 272 0 0,64 5-85 0 0,-139-22 0 0 0,155 4-308 0 0,-66-10 76 0 0,138 26-113 0 0,1 1 1 0 0,-58 4 0 0 0,31 6-632 0 0,-68 16-1 0 0,-67 25-2752 0 0,198-46 3233 0 0,-64 15-4531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13.249"/>
    </inkml:context>
    <inkml:brush xml:id="br0">
      <inkml:brushProperty name="width" value="0.1" units="cm"/>
      <inkml:brushProperty name="height" value="0.1" units="cm"/>
      <inkml:brushProperty name="color" value="#F4F91B"/>
    </inkml:brush>
  </inkml:definitions>
  <inkml:trace contextRef="#ctx0" brushRef="#br0">1528 113 1375 0 0,'1'-2'215'0'0,"-2"0"-1"0"0,1-1 0 0 0,0 1 0 0 0,0-1 0 0 0,-1 1 0 0 0,1-1 0 0 0,-1 1 0 0 0,0 0 1 0 0,0 0-1 0 0,0-1 0 0 0,0 1 0 0 0,0 0 0 0 0,0 0 0 0 0,-1 0 0 0 0,1 0 0 0 0,-2-2 0 0 0,-1-1 77 0 0,0 1-1 0 0,0 0 1 0 0,0 0-1 0 0,0 0 1 0 0,-1 1 0 0 0,1-1-1 0 0,-9-4 1 0 0,10 7-166 0 0,0 0 1 0 0,0 0-1 0 0,0 0 1 0 0,0 0-1 0 0,0 1 1 0 0,-1-1 0 0 0,1 1-1 0 0,0 0 1 0 0,0 0-1 0 0,0 0 1 0 0,-1 0-1 0 0,1 1 1 0 0,0-1 0 0 0,0 1-1 0 0,-5 2 1 0 0,-37 8 367 0 0,0-1 0 0 0,0-2 0 0 0,-1-2-1 0 0,0-2 1 0 0,0-2 0 0 0,-61-5 0 0 0,56-3-120 0 0,-70-16 0 0 0,61 9-143 0 0,-9 1-114 0 0,0 2-1 0 0,-73 0 0 0 0,105 10-67 0 0,0 1 0 0 0,0 2-1 0 0,0 2 1 0 0,0 1 0 0 0,-57 18-1 0 0,-105 50-1880 0 0,152-54-2734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14.823"/>
    </inkml:context>
    <inkml:brush xml:id="br0">
      <inkml:brushProperty name="width" value="0.1" units="cm"/>
      <inkml:brushProperty name="height" value="0.1" units="cm"/>
      <inkml:brushProperty name="color" value="#F4F91B"/>
    </inkml:brush>
  </inkml:definitions>
  <inkml:trace contextRef="#ctx0" brushRef="#br0">2219 92 2303 0 0,'-8'-3'452'0'0,"-1"0"0"0"0,1 1 0 0 0,-1 1 0 0 0,1-1 0 0 0,-12 1-1 0 0,7 0-323 0 0,-15-2 189 0 0,-13-3 460 0 0,0 3 0 0 0,0 1-1 0 0,-60 6 1 0 0,14 8-90 0 0,-110 10 693 0 0,157-19-943 0 0,0-3 0 0 0,-78-9-1 0 0,-318-28 1168 0 0,301 29-1365 0 0,-74-17-138 0 0,41 3 17 0 0,125 19-99 0 0,0 1 1 0 0,-43 5-1 0 0,19 5-855 0 0,-94 24-1 0 0,100-17-3650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16.929"/>
    </inkml:context>
    <inkml:brush xml:id="br0">
      <inkml:brushProperty name="width" value="0.1" units="cm"/>
      <inkml:brushProperty name="height" value="0.1" units="cm"/>
      <inkml:brushProperty name="color" value="#F4F91B"/>
    </inkml:brush>
  </inkml:definitions>
  <inkml:trace contextRef="#ctx0" brushRef="#br0">5600 126 2759 0 0,'-22'-25'2700'0'0,"18"20"-2464"0"0,1 0 0 0 0,-2 0 0 0 0,1 0 0 0 0,0 1 1 0 0,-1-1-1 0 0,0 1 0 0 0,0 0 0 0 0,0 1 0 0 0,0-1 0 0 0,0 1 0 0 0,-1 0 0 0 0,0 0 1 0 0,-8-2-1 0 0,-4 1 101 0 0,0 1 0 0 0,0 1 0 0 0,0 0 1 0 0,-31 3-1 0 0,-73 12-13 0 0,-5 0-68 0 0,-30 2 225 0 0,-28 0 70 0 0,144-15-430 0 0,-238-7 686 0 0,-82-13 211 0 0,309 18-908 0 0,-222-27 507 0 0,164 14-424 0 0,-119 0 0 0 0,114 17-208 0 0,-177 25-1 0 0,256-20-2091 0 0,-43 13 0 0 0,21-1-2563 0 0</inkml:trace>
  <inkml:trace contextRef="#ctx0" brushRef="#br0" timeOffset="1">2695 184 1839 0 0,'-4'2'143'0'0,"0"0"0"0"0,0 0 0 0 0,-1 0 0 0 0,1-1 0 0 0,-1 1 0 0 0,1-1 0 0 0,-1 0 0 0 0,1-1 0 0 0,-7 1 0 0 0,-61 7 1673 0 0,-84 3 890 0 0,48-10-1833 0 0,-27 2 272 0 0,120-2-1027 0 0,-80 7 1394 0 0,-187-8-1 0 0,205-12-988 0 0,-1-4 0 0 0,-103-34 0 0 0,7 2-63 0 0,73 25-377 0 0,0 5 0 0 0,-156-7 1 0 0,198 24-109 0 0,-1 3 0 0 0,1 3 0 0 0,0 3 0 0 0,0 2 0 0 0,-101 31 0 0 0,-105 36-1448 0 0,173-53 130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1-08T23:55:18.335"/>
    </inkml:context>
    <inkml:brush xml:id="br0">
      <inkml:brushProperty name="width" value="0.1" units="cm"/>
      <inkml:brushProperty name="height" value="0.1" units="cm"/>
      <inkml:brushProperty name="color" value="#F4F91B"/>
    </inkml:brush>
  </inkml:definitions>
  <inkml:trace contextRef="#ctx0" brushRef="#br0">759 119 455 0 0,'6'0'354'0'0,"19"0"521"0"0,-24 0-845 0 0,0 0 1 0 0,-1 0-1 0 0,1 0 0 0 0,-1 0 1 0 0,1 0-1 0 0,0 0 0 0 0,-1-1 1 0 0,1 1-1 0 0,-1 0 0 0 0,1 0 1 0 0,0-1-1 0 0,-1 1 0 0 0,1 0 1 0 0,-1 0-1 0 0,1-1 0 0 0,-1 1 1 0 0,1-1-1 0 0,-1 1 0 0 0,0-1 1 0 0,1 1-1 0 0,-1 0 0 0 0,1-1 1 0 0,-1 1-1 0 0,0-1 0 0 0,1 0 1 0 0,-1 1-1 0 0,0-1 0 0 0,0 1 0 0 0,1-1 1 0 0,-1 1-1 0 0,0-1 0 0 0,0-1 1 0 0,0 2 108 0 0,0-1 0 0 0,-1 0 0 0 0,1 0 0 0 0,-1 1 0 0 0,1-1 0 0 0,-1 1 0 0 0,1-1 0 0 0,-1 0 0 0 0,1 1 0 0 0,-1-1 0 0 0,1 1 0 0 0,-1-1 0 0 0,1 1 0 0 0,-1-1 0 0 0,0 1 0 0 0,1 0 0 0 0,-1-1 0 0 0,0 1 0 0 0,0 0 0 0 0,1 0 0 0 0,-1-1 0 0 0,0 1 0 0 0,-1 0 0 0 0,-21-5 915 0 0,20 4-839 0 0,-169-38 2014 0 0,92 19-1507 0 0,17 9-449 0 0,0 2 1 0 0,-1 2 0 0 0,-108 5-1 0 0,71 7-1105 0 0,52-1-2944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B8A0-A9C1-41CB-6917-2A3F8BDEE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C8C95-AE00-A90F-98BB-2E955CBFF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9211F-BC09-468C-6D2C-B7F95D79BD4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7F4B35E-9ECE-EDA7-06F4-319E51740B16}"/>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56319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9630-46EB-3085-DBD0-D32F35239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E054FD-3318-73F5-E3DF-12F044C16A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44797-BC3D-D811-2DB0-D929427E5F59}"/>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A4E09EA-D117-9CF9-B5BE-7BC25402CB16}"/>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76551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5BEFF-B642-58D0-FF8B-D02ECC850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9956C-489B-3E00-59D3-B12CCFDB54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C5BBE-787E-0A24-832C-66954719E38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6009D21-7289-A93E-57E1-A03BDD960A4A}"/>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15892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F1FFF-C2C9-E3FF-8CD9-070D4BB4FD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959F7A-3964-26D8-058F-05F8651B0B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B4DBE-2048-A6BD-22FA-B84CD36A4FDE}"/>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DDCC979-0FA0-B8E9-5DAC-B3840A63C1A7}"/>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36964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3AC73-4150-427E-06DE-B0C39EC27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B6F6F-B427-59BF-670E-293A4DD1C2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E434C-7178-8ACB-15C3-7403EE53C127}"/>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9EF61A2D-087D-4EFE-F2C3-B724B20E7A6E}"/>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342442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C9FCE-1F3F-2C90-A8F7-AB0766414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0ABD1-C3E6-3BC8-C260-8921E7E68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E2EE1-28EA-2820-CB18-47E31B3C0E9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64197E2-420F-35DA-D189-ECE28F848090}"/>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683051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BD6CB-2282-F397-300D-99D9921FE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7E672-8560-4BD5-5EAB-643F9594A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6DBFB1-DE89-AFEE-EE83-783746159930}"/>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56F960B-3FA5-CCA6-1389-1055C80B4CB7}"/>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917305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740B3-D513-90FD-8F5A-45FC76DC0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3A6C1-5FF5-295E-C40A-BAE412BB82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0369E-B048-9AFF-029E-BE500389E6CB}"/>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0DFE481-6C1C-B8EA-A84A-87AB810F6852}"/>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59144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F2CE-E075-CE83-03BF-1D7C19E47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22F54-BDAF-6132-A150-C3BEFB1E5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8321B-0EAE-FA8B-F90D-508EEA39F224}"/>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0D67FEE-7046-BCB6-F727-A2A73E9D1971}"/>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26319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05D5F-439F-1284-3C4D-418BD3075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84D07-601B-4DB7-FFA2-40EF158F2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FD8C7-6750-BCF4-C6AE-2C29AC955317}"/>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EF18EFA-AF0A-05B3-DC5A-DB26D8B55AB7}"/>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78024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EAFF5-AC84-5E40-566B-DD6089B96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10D23-E47D-CD90-132B-175AAFC5E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710AB-FCBF-EBD7-F9C6-AC3B759C22E2}"/>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2DEE006-F237-E719-43E7-6538EA66BAC7}"/>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90610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1/8/2025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1/8/2025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55.xml"/><Relationship Id="rId3" Type="http://schemas.openxmlformats.org/officeDocument/2006/relationships/image" Target="../media/image3.png"/><Relationship Id="rId7" Type="http://schemas.openxmlformats.org/officeDocument/2006/relationships/image" Target="../media/image15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54.xml"/><Relationship Id="rId11" Type="http://schemas.openxmlformats.org/officeDocument/2006/relationships/image" Target="../media/image161.png"/><Relationship Id="rId5" Type="http://schemas.openxmlformats.org/officeDocument/2006/relationships/image" Target="../media/image158.png"/><Relationship Id="rId10" Type="http://schemas.openxmlformats.org/officeDocument/2006/relationships/customXml" Target="../ink/ink156.xml"/><Relationship Id="rId4" Type="http://schemas.openxmlformats.org/officeDocument/2006/relationships/customXml" Target="../ink/ink153.xml"/><Relationship Id="rId9" Type="http://schemas.openxmlformats.org/officeDocument/2006/relationships/image" Target="../media/image160.png"/></Relationships>
</file>

<file path=ppt/slides/_rels/slide12.xml.rels><?xml version="1.0" encoding="UTF-8" standalone="yes"?>
<Relationships xmlns="http://schemas.openxmlformats.org/package/2006/relationships"><Relationship Id="rId8" Type="http://schemas.openxmlformats.org/officeDocument/2006/relationships/customXml" Target="../ink/ink159.xml"/><Relationship Id="rId13" Type="http://schemas.openxmlformats.org/officeDocument/2006/relationships/image" Target="../media/image166.png"/><Relationship Id="rId3" Type="http://schemas.openxmlformats.org/officeDocument/2006/relationships/image" Target="../media/image3.png"/><Relationship Id="rId7" Type="http://schemas.openxmlformats.org/officeDocument/2006/relationships/image" Target="../media/image163.png"/><Relationship Id="rId12" Type="http://schemas.openxmlformats.org/officeDocument/2006/relationships/customXml" Target="../ink/ink16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58.xml"/><Relationship Id="rId11" Type="http://schemas.openxmlformats.org/officeDocument/2006/relationships/image" Target="../media/image165.png"/><Relationship Id="rId5" Type="http://schemas.openxmlformats.org/officeDocument/2006/relationships/image" Target="../media/image162.png"/><Relationship Id="rId15" Type="http://schemas.openxmlformats.org/officeDocument/2006/relationships/image" Target="../media/image167.png"/><Relationship Id="rId10" Type="http://schemas.openxmlformats.org/officeDocument/2006/relationships/customXml" Target="../ink/ink160.xml"/><Relationship Id="rId4" Type="http://schemas.openxmlformats.org/officeDocument/2006/relationships/customXml" Target="../ink/ink157.xml"/><Relationship Id="rId9" Type="http://schemas.openxmlformats.org/officeDocument/2006/relationships/image" Target="../media/image164.png"/><Relationship Id="rId14" Type="http://schemas.openxmlformats.org/officeDocument/2006/relationships/customXml" Target="../ink/ink162.xml"/></Relationships>
</file>

<file path=ppt/slides/_rels/slide13.xml.rels><?xml version="1.0" encoding="UTF-8" standalone="yes"?>
<Relationships xmlns="http://schemas.openxmlformats.org/package/2006/relationships"><Relationship Id="rId8" Type="http://schemas.openxmlformats.org/officeDocument/2006/relationships/customXml" Target="../ink/ink165.xml"/><Relationship Id="rId13" Type="http://schemas.openxmlformats.org/officeDocument/2006/relationships/image" Target="../media/image172.png"/><Relationship Id="rId3" Type="http://schemas.openxmlformats.org/officeDocument/2006/relationships/image" Target="../media/image3.png"/><Relationship Id="rId7" Type="http://schemas.openxmlformats.org/officeDocument/2006/relationships/image" Target="../media/image169.png"/><Relationship Id="rId12" Type="http://schemas.openxmlformats.org/officeDocument/2006/relationships/customXml" Target="../ink/ink167.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164.xml"/><Relationship Id="rId11" Type="http://schemas.openxmlformats.org/officeDocument/2006/relationships/image" Target="../media/image171.png"/><Relationship Id="rId5" Type="http://schemas.openxmlformats.org/officeDocument/2006/relationships/image" Target="../media/image168.png"/><Relationship Id="rId10" Type="http://schemas.openxmlformats.org/officeDocument/2006/relationships/customXml" Target="../ink/ink166.xml"/><Relationship Id="rId4" Type="http://schemas.openxmlformats.org/officeDocument/2006/relationships/customXml" Target="../ink/ink163.xml"/><Relationship Id="rId9" Type="http://schemas.openxmlformats.org/officeDocument/2006/relationships/image" Target="../media/image170.png"/></Relationships>
</file>

<file path=ppt/slides/_rels/slide14.xml.rels><?xml version="1.0" encoding="UTF-8" standalone="yes"?>
<Relationships xmlns="http://schemas.openxmlformats.org/package/2006/relationships"><Relationship Id="rId8" Type="http://schemas.openxmlformats.org/officeDocument/2006/relationships/customXml" Target="../ink/ink170.xml"/><Relationship Id="rId3" Type="http://schemas.openxmlformats.org/officeDocument/2006/relationships/image" Target="../media/image3.png"/><Relationship Id="rId7" Type="http://schemas.openxmlformats.org/officeDocument/2006/relationships/image" Target="../media/image17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169.xml"/><Relationship Id="rId11" Type="http://schemas.openxmlformats.org/officeDocument/2006/relationships/image" Target="../media/image176.png"/><Relationship Id="rId5" Type="http://schemas.openxmlformats.org/officeDocument/2006/relationships/image" Target="../media/image173.png"/><Relationship Id="rId10" Type="http://schemas.openxmlformats.org/officeDocument/2006/relationships/customXml" Target="../ink/ink171.xml"/><Relationship Id="rId4" Type="http://schemas.openxmlformats.org/officeDocument/2006/relationships/customXml" Target="../ink/ink168.xml"/><Relationship Id="rId9" Type="http://schemas.openxmlformats.org/officeDocument/2006/relationships/image" Target="../media/image175.png"/></Relationships>
</file>

<file path=ppt/slides/_rels/slide15.xml.rels><?xml version="1.0" encoding="UTF-8" standalone="yes"?>
<Relationships xmlns="http://schemas.openxmlformats.org/package/2006/relationships"><Relationship Id="rId8" Type="http://schemas.openxmlformats.org/officeDocument/2006/relationships/customXml" Target="../ink/ink174.xml"/><Relationship Id="rId3" Type="http://schemas.openxmlformats.org/officeDocument/2006/relationships/image" Target="../media/image3.png"/><Relationship Id="rId7" Type="http://schemas.openxmlformats.org/officeDocument/2006/relationships/image" Target="../media/image17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173.xml"/><Relationship Id="rId11" Type="http://schemas.openxmlformats.org/officeDocument/2006/relationships/image" Target="../media/image180.png"/><Relationship Id="rId5" Type="http://schemas.openxmlformats.org/officeDocument/2006/relationships/image" Target="../media/image177.png"/><Relationship Id="rId10" Type="http://schemas.openxmlformats.org/officeDocument/2006/relationships/customXml" Target="../ink/ink175.xml"/><Relationship Id="rId4" Type="http://schemas.openxmlformats.org/officeDocument/2006/relationships/customXml" Target="../ink/ink172.xml"/><Relationship Id="rId9" Type="http://schemas.openxmlformats.org/officeDocument/2006/relationships/image" Target="../media/image179.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177.xml"/><Relationship Id="rId5" Type="http://schemas.openxmlformats.org/officeDocument/2006/relationships/image" Target="../media/image181.png"/><Relationship Id="rId4" Type="http://schemas.openxmlformats.org/officeDocument/2006/relationships/customXml" Target="../ink/ink17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8" Type="http://schemas.openxmlformats.org/officeDocument/2006/relationships/customXml" Target="../ink/ink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77.png"/><Relationship Id="rId21" Type="http://schemas.openxmlformats.org/officeDocument/2006/relationships/image" Target="../media/image29.png"/><Relationship Id="rId42" Type="http://schemas.openxmlformats.org/officeDocument/2006/relationships/customXml" Target="../ink/ink35.xml"/><Relationship Id="rId63" Type="http://schemas.openxmlformats.org/officeDocument/2006/relationships/image" Target="../media/image50.png"/><Relationship Id="rId84" Type="http://schemas.openxmlformats.org/officeDocument/2006/relationships/customXml" Target="../ink/ink56.xml"/><Relationship Id="rId138" Type="http://schemas.openxmlformats.org/officeDocument/2006/relationships/customXml" Target="../ink/ink83.xml"/><Relationship Id="rId159" Type="http://schemas.openxmlformats.org/officeDocument/2006/relationships/image" Target="../media/image98.png"/><Relationship Id="rId170" Type="http://schemas.openxmlformats.org/officeDocument/2006/relationships/customXml" Target="../ink/ink99.xml"/><Relationship Id="rId191" Type="http://schemas.openxmlformats.org/officeDocument/2006/relationships/image" Target="../media/image114.png"/><Relationship Id="rId205" Type="http://schemas.openxmlformats.org/officeDocument/2006/relationships/image" Target="../media/image121.png"/><Relationship Id="rId226" Type="http://schemas.openxmlformats.org/officeDocument/2006/relationships/customXml" Target="../ink/ink127.xml"/><Relationship Id="rId247" Type="http://schemas.openxmlformats.org/officeDocument/2006/relationships/image" Target="../media/image142.png"/><Relationship Id="rId107" Type="http://schemas.openxmlformats.org/officeDocument/2006/relationships/image" Target="../media/image72.png"/><Relationship Id="rId11" Type="http://schemas.openxmlformats.org/officeDocument/2006/relationships/image" Target="../media/image24.png"/><Relationship Id="rId32" Type="http://schemas.openxmlformats.org/officeDocument/2006/relationships/customXml" Target="../ink/ink30.xml"/><Relationship Id="rId53" Type="http://schemas.openxmlformats.org/officeDocument/2006/relationships/image" Target="../media/image45.png"/><Relationship Id="rId74" Type="http://schemas.openxmlformats.org/officeDocument/2006/relationships/customXml" Target="../ink/ink51.xml"/><Relationship Id="rId128" Type="http://schemas.openxmlformats.org/officeDocument/2006/relationships/customXml" Target="../ink/ink78.xml"/><Relationship Id="rId149" Type="http://schemas.openxmlformats.org/officeDocument/2006/relationships/image" Target="../media/image93.png"/><Relationship Id="rId5" Type="http://schemas.openxmlformats.org/officeDocument/2006/relationships/image" Target="../media/image21.png"/><Relationship Id="rId95" Type="http://schemas.openxmlformats.org/officeDocument/2006/relationships/image" Target="../media/image66.png"/><Relationship Id="rId160" Type="http://schemas.openxmlformats.org/officeDocument/2006/relationships/customXml" Target="../ink/ink94.xml"/><Relationship Id="rId181" Type="http://schemas.openxmlformats.org/officeDocument/2006/relationships/image" Target="../media/image109.png"/><Relationship Id="rId216" Type="http://schemas.openxmlformats.org/officeDocument/2006/relationships/customXml" Target="../ink/ink122.xml"/><Relationship Id="rId237" Type="http://schemas.openxmlformats.org/officeDocument/2006/relationships/image" Target="../media/image137.png"/><Relationship Id="rId22" Type="http://schemas.openxmlformats.org/officeDocument/2006/relationships/customXml" Target="../ink/ink25.xml"/><Relationship Id="rId43" Type="http://schemas.openxmlformats.org/officeDocument/2006/relationships/image" Target="../media/image40.png"/><Relationship Id="rId64" Type="http://schemas.openxmlformats.org/officeDocument/2006/relationships/customXml" Target="../ink/ink46.xml"/><Relationship Id="rId118" Type="http://schemas.openxmlformats.org/officeDocument/2006/relationships/customXml" Target="../ink/ink73.xml"/><Relationship Id="rId139" Type="http://schemas.openxmlformats.org/officeDocument/2006/relationships/image" Target="../media/image88.png"/><Relationship Id="rId85" Type="http://schemas.openxmlformats.org/officeDocument/2006/relationships/image" Target="../media/image61.png"/><Relationship Id="rId150" Type="http://schemas.openxmlformats.org/officeDocument/2006/relationships/customXml" Target="../ink/ink89.xml"/><Relationship Id="rId171" Type="http://schemas.openxmlformats.org/officeDocument/2006/relationships/image" Target="../media/image104.png"/><Relationship Id="rId192" Type="http://schemas.openxmlformats.org/officeDocument/2006/relationships/customXml" Target="../ink/ink110.xml"/><Relationship Id="rId206" Type="http://schemas.openxmlformats.org/officeDocument/2006/relationships/customXml" Target="../ink/ink117.xml"/><Relationship Id="rId227" Type="http://schemas.openxmlformats.org/officeDocument/2006/relationships/image" Target="../media/image132.png"/><Relationship Id="rId248" Type="http://schemas.openxmlformats.org/officeDocument/2006/relationships/customXml" Target="../ink/ink138.xml"/><Relationship Id="rId12" Type="http://schemas.openxmlformats.org/officeDocument/2006/relationships/customXml" Target="../ink/ink20.xml"/><Relationship Id="rId33" Type="http://schemas.openxmlformats.org/officeDocument/2006/relationships/image" Target="../media/image35.png"/><Relationship Id="rId108" Type="http://schemas.openxmlformats.org/officeDocument/2006/relationships/customXml" Target="../ink/ink68.xml"/><Relationship Id="rId129" Type="http://schemas.openxmlformats.org/officeDocument/2006/relationships/image" Target="../media/image83.png"/><Relationship Id="rId54" Type="http://schemas.openxmlformats.org/officeDocument/2006/relationships/customXml" Target="../ink/ink41.xml"/><Relationship Id="rId75" Type="http://schemas.openxmlformats.org/officeDocument/2006/relationships/image" Target="../media/image56.png"/><Relationship Id="rId96" Type="http://schemas.openxmlformats.org/officeDocument/2006/relationships/customXml" Target="../ink/ink62.xml"/><Relationship Id="rId140" Type="http://schemas.openxmlformats.org/officeDocument/2006/relationships/customXml" Target="../ink/ink84.xml"/><Relationship Id="rId161" Type="http://schemas.openxmlformats.org/officeDocument/2006/relationships/image" Target="../media/image99.png"/><Relationship Id="rId182" Type="http://schemas.openxmlformats.org/officeDocument/2006/relationships/customXml" Target="../ink/ink105.xml"/><Relationship Id="rId217" Type="http://schemas.openxmlformats.org/officeDocument/2006/relationships/image" Target="../media/image127.png"/><Relationship Id="rId6" Type="http://schemas.openxmlformats.org/officeDocument/2006/relationships/customXml" Target="../ink/ink17.xml"/><Relationship Id="rId238" Type="http://schemas.openxmlformats.org/officeDocument/2006/relationships/customXml" Target="../ink/ink133.xml"/><Relationship Id="rId23" Type="http://schemas.openxmlformats.org/officeDocument/2006/relationships/image" Target="../media/image30.png"/><Relationship Id="rId119" Type="http://schemas.openxmlformats.org/officeDocument/2006/relationships/image" Target="../media/image78.png"/><Relationship Id="rId44" Type="http://schemas.openxmlformats.org/officeDocument/2006/relationships/customXml" Target="../ink/ink36.xml"/><Relationship Id="rId65" Type="http://schemas.openxmlformats.org/officeDocument/2006/relationships/image" Target="../media/image51.png"/><Relationship Id="rId86" Type="http://schemas.openxmlformats.org/officeDocument/2006/relationships/customXml" Target="../ink/ink57.xml"/><Relationship Id="rId130" Type="http://schemas.openxmlformats.org/officeDocument/2006/relationships/customXml" Target="../ink/ink79.xml"/><Relationship Id="rId151" Type="http://schemas.openxmlformats.org/officeDocument/2006/relationships/image" Target="../media/image94.png"/><Relationship Id="rId172" Type="http://schemas.openxmlformats.org/officeDocument/2006/relationships/customXml" Target="../ink/ink100.xml"/><Relationship Id="rId193" Type="http://schemas.openxmlformats.org/officeDocument/2006/relationships/image" Target="../media/image115.png"/><Relationship Id="rId207" Type="http://schemas.openxmlformats.org/officeDocument/2006/relationships/image" Target="../media/image122.png"/><Relationship Id="rId228" Type="http://schemas.openxmlformats.org/officeDocument/2006/relationships/customXml" Target="../ink/ink128.xml"/><Relationship Id="rId249" Type="http://schemas.openxmlformats.org/officeDocument/2006/relationships/image" Target="../media/image143.png"/><Relationship Id="rId13" Type="http://schemas.openxmlformats.org/officeDocument/2006/relationships/image" Target="../media/image25.png"/><Relationship Id="rId109" Type="http://schemas.openxmlformats.org/officeDocument/2006/relationships/image" Target="../media/image73.png"/><Relationship Id="rId34" Type="http://schemas.openxmlformats.org/officeDocument/2006/relationships/customXml" Target="../ink/ink31.xml"/><Relationship Id="rId55" Type="http://schemas.openxmlformats.org/officeDocument/2006/relationships/image" Target="../media/image46.png"/><Relationship Id="rId76" Type="http://schemas.openxmlformats.org/officeDocument/2006/relationships/customXml" Target="../ink/ink52.xml"/><Relationship Id="rId97" Type="http://schemas.openxmlformats.org/officeDocument/2006/relationships/image" Target="../media/image67.png"/><Relationship Id="rId120" Type="http://schemas.openxmlformats.org/officeDocument/2006/relationships/customXml" Target="../ink/ink74.xml"/><Relationship Id="rId141" Type="http://schemas.openxmlformats.org/officeDocument/2006/relationships/image" Target="../media/image89.png"/><Relationship Id="rId7" Type="http://schemas.openxmlformats.org/officeDocument/2006/relationships/image" Target="../media/image22.png"/><Relationship Id="rId162" Type="http://schemas.openxmlformats.org/officeDocument/2006/relationships/customXml" Target="../ink/ink95.xml"/><Relationship Id="rId183" Type="http://schemas.openxmlformats.org/officeDocument/2006/relationships/image" Target="../media/image110.png"/><Relationship Id="rId218" Type="http://schemas.openxmlformats.org/officeDocument/2006/relationships/customXml" Target="../ink/ink123.xml"/><Relationship Id="rId239" Type="http://schemas.openxmlformats.org/officeDocument/2006/relationships/image" Target="../media/image138.png"/><Relationship Id="rId250" Type="http://schemas.openxmlformats.org/officeDocument/2006/relationships/customXml" Target="../ink/ink139.xml"/><Relationship Id="rId24" Type="http://schemas.openxmlformats.org/officeDocument/2006/relationships/customXml" Target="../ink/ink26.xml"/><Relationship Id="rId45" Type="http://schemas.openxmlformats.org/officeDocument/2006/relationships/image" Target="../media/image41.png"/><Relationship Id="rId66" Type="http://schemas.openxmlformats.org/officeDocument/2006/relationships/customXml" Target="../ink/ink47.xml"/><Relationship Id="rId87" Type="http://schemas.openxmlformats.org/officeDocument/2006/relationships/image" Target="../media/image62.png"/><Relationship Id="rId110" Type="http://schemas.openxmlformats.org/officeDocument/2006/relationships/customXml" Target="../ink/ink69.xml"/><Relationship Id="rId131" Type="http://schemas.openxmlformats.org/officeDocument/2006/relationships/image" Target="../media/image84.png"/><Relationship Id="rId152" Type="http://schemas.openxmlformats.org/officeDocument/2006/relationships/customXml" Target="../ink/ink90.xml"/><Relationship Id="rId173" Type="http://schemas.openxmlformats.org/officeDocument/2006/relationships/image" Target="../media/image105.png"/><Relationship Id="rId194" Type="http://schemas.openxmlformats.org/officeDocument/2006/relationships/customXml" Target="../ink/ink111.xml"/><Relationship Id="rId208" Type="http://schemas.openxmlformats.org/officeDocument/2006/relationships/customXml" Target="../ink/ink118.xml"/><Relationship Id="rId229" Type="http://schemas.openxmlformats.org/officeDocument/2006/relationships/image" Target="../media/image133.png"/><Relationship Id="rId240" Type="http://schemas.openxmlformats.org/officeDocument/2006/relationships/customXml" Target="../ink/ink134.xml"/><Relationship Id="rId14" Type="http://schemas.openxmlformats.org/officeDocument/2006/relationships/customXml" Target="../ink/ink21.xml"/><Relationship Id="rId35" Type="http://schemas.openxmlformats.org/officeDocument/2006/relationships/image" Target="../media/image36.png"/><Relationship Id="rId56" Type="http://schemas.openxmlformats.org/officeDocument/2006/relationships/customXml" Target="../ink/ink42.xml"/><Relationship Id="rId77" Type="http://schemas.openxmlformats.org/officeDocument/2006/relationships/image" Target="../media/image57.png"/><Relationship Id="rId100" Type="http://schemas.openxmlformats.org/officeDocument/2006/relationships/customXml" Target="../ink/ink64.xml"/><Relationship Id="rId8" Type="http://schemas.openxmlformats.org/officeDocument/2006/relationships/customXml" Target="../ink/ink18.xml"/><Relationship Id="rId98" Type="http://schemas.openxmlformats.org/officeDocument/2006/relationships/customXml" Target="../ink/ink63.xml"/><Relationship Id="rId121" Type="http://schemas.openxmlformats.org/officeDocument/2006/relationships/image" Target="../media/image79.png"/><Relationship Id="rId142" Type="http://schemas.openxmlformats.org/officeDocument/2006/relationships/customXml" Target="../ink/ink85.xml"/><Relationship Id="rId163" Type="http://schemas.openxmlformats.org/officeDocument/2006/relationships/image" Target="../media/image100.png"/><Relationship Id="rId184" Type="http://schemas.openxmlformats.org/officeDocument/2006/relationships/customXml" Target="../ink/ink106.xml"/><Relationship Id="rId219" Type="http://schemas.openxmlformats.org/officeDocument/2006/relationships/image" Target="../media/image128.png"/><Relationship Id="rId230" Type="http://schemas.openxmlformats.org/officeDocument/2006/relationships/customXml" Target="../ink/ink129.xml"/><Relationship Id="rId251" Type="http://schemas.openxmlformats.org/officeDocument/2006/relationships/image" Target="../media/image144.png"/><Relationship Id="rId25" Type="http://schemas.openxmlformats.org/officeDocument/2006/relationships/image" Target="../media/image31.png"/><Relationship Id="rId46" Type="http://schemas.openxmlformats.org/officeDocument/2006/relationships/customXml" Target="../ink/ink37.xml"/><Relationship Id="rId67" Type="http://schemas.openxmlformats.org/officeDocument/2006/relationships/image" Target="../media/image52.png"/><Relationship Id="rId88" Type="http://schemas.openxmlformats.org/officeDocument/2006/relationships/customXml" Target="../ink/ink58.xml"/><Relationship Id="rId111" Type="http://schemas.openxmlformats.org/officeDocument/2006/relationships/image" Target="../media/image74.png"/><Relationship Id="rId132" Type="http://schemas.openxmlformats.org/officeDocument/2006/relationships/customXml" Target="../ink/ink80.xml"/><Relationship Id="rId153" Type="http://schemas.openxmlformats.org/officeDocument/2006/relationships/image" Target="../media/image95.png"/><Relationship Id="rId174" Type="http://schemas.openxmlformats.org/officeDocument/2006/relationships/customXml" Target="../ink/ink101.xml"/><Relationship Id="rId195" Type="http://schemas.openxmlformats.org/officeDocument/2006/relationships/image" Target="../media/image116.png"/><Relationship Id="rId209" Type="http://schemas.openxmlformats.org/officeDocument/2006/relationships/image" Target="../media/image123.png"/><Relationship Id="rId220" Type="http://schemas.openxmlformats.org/officeDocument/2006/relationships/customXml" Target="../ink/ink124.xml"/><Relationship Id="rId241" Type="http://schemas.openxmlformats.org/officeDocument/2006/relationships/image" Target="../media/image139.png"/><Relationship Id="rId15" Type="http://schemas.openxmlformats.org/officeDocument/2006/relationships/image" Target="../media/image26.png"/><Relationship Id="rId36" Type="http://schemas.openxmlformats.org/officeDocument/2006/relationships/customXml" Target="../ink/ink32.xml"/><Relationship Id="rId57" Type="http://schemas.openxmlformats.org/officeDocument/2006/relationships/image" Target="../media/image47.png"/><Relationship Id="rId78" Type="http://schemas.openxmlformats.org/officeDocument/2006/relationships/customXml" Target="../ink/ink53.xml"/><Relationship Id="rId99" Type="http://schemas.openxmlformats.org/officeDocument/2006/relationships/image" Target="../media/image68.png"/><Relationship Id="rId101" Type="http://schemas.openxmlformats.org/officeDocument/2006/relationships/image" Target="../media/image69.png"/><Relationship Id="rId122" Type="http://schemas.openxmlformats.org/officeDocument/2006/relationships/customXml" Target="../ink/ink75.xml"/><Relationship Id="rId143" Type="http://schemas.openxmlformats.org/officeDocument/2006/relationships/image" Target="../media/image90.png"/><Relationship Id="rId164" Type="http://schemas.openxmlformats.org/officeDocument/2006/relationships/customXml" Target="../ink/ink96.xml"/><Relationship Id="rId185" Type="http://schemas.openxmlformats.org/officeDocument/2006/relationships/image" Target="../media/image111.png"/><Relationship Id="rId9" Type="http://schemas.openxmlformats.org/officeDocument/2006/relationships/image" Target="../media/image23.png"/><Relationship Id="rId210" Type="http://schemas.openxmlformats.org/officeDocument/2006/relationships/customXml" Target="../ink/ink119.xml"/><Relationship Id="rId26" Type="http://schemas.openxmlformats.org/officeDocument/2006/relationships/customXml" Target="../ink/ink27.xml"/><Relationship Id="rId231" Type="http://schemas.openxmlformats.org/officeDocument/2006/relationships/image" Target="../media/image134.png"/><Relationship Id="rId252" Type="http://schemas.openxmlformats.org/officeDocument/2006/relationships/customXml" Target="../ink/ink140.xml"/><Relationship Id="rId47" Type="http://schemas.openxmlformats.org/officeDocument/2006/relationships/image" Target="../media/image42.png"/><Relationship Id="rId68" Type="http://schemas.openxmlformats.org/officeDocument/2006/relationships/customXml" Target="../ink/ink48.xml"/><Relationship Id="rId89" Type="http://schemas.openxmlformats.org/officeDocument/2006/relationships/image" Target="../media/image63.png"/><Relationship Id="rId112" Type="http://schemas.openxmlformats.org/officeDocument/2006/relationships/customXml" Target="../ink/ink70.xml"/><Relationship Id="rId133" Type="http://schemas.openxmlformats.org/officeDocument/2006/relationships/image" Target="../media/image85.png"/><Relationship Id="rId154" Type="http://schemas.openxmlformats.org/officeDocument/2006/relationships/customXml" Target="../ink/ink91.xml"/><Relationship Id="rId175" Type="http://schemas.openxmlformats.org/officeDocument/2006/relationships/image" Target="../media/image106.png"/><Relationship Id="rId196" Type="http://schemas.openxmlformats.org/officeDocument/2006/relationships/customXml" Target="../ink/ink112.xml"/><Relationship Id="rId200" Type="http://schemas.openxmlformats.org/officeDocument/2006/relationships/customXml" Target="../ink/ink114.xml"/><Relationship Id="rId16" Type="http://schemas.openxmlformats.org/officeDocument/2006/relationships/customXml" Target="../ink/ink22.xml"/><Relationship Id="rId221" Type="http://schemas.openxmlformats.org/officeDocument/2006/relationships/image" Target="../media/image129.png"/><Relationship Id="rId242" Type="http://schemas.openxmlformats.org/officeDocument/2006/relationships/customXml" Target="../ink/ink135.xml"/><Relationship Id="rId37" Type="http://schemas.openxmlformats.org/officeDocument/2006/relationships/image" Target="../media/image37.png"/><Relationship Id="rId58" Type="http://schemas.openxmlformats.org/officeDocument/2006/relationships/customXml" Target="../ink/ink43.xml"/><Relationship Id="rId79" Type="http://schemas.openxmlformats.org/officeDocument/2006/relationships/image" Target="../media/image58.png"/><Relationship Id="rId102" Type="http://schemas.openxmlformats.org/officeDocument/2006/relationships/customXml" Target="../ink/ink65.xml"/><Relationship Id="rId123" Type="http://schemas.openxmlformats.org/officeDocument/2006/relationships/image" Target="../media/image80.png"/><Relationship Id="rId144" Type="http://schemas.openxmlformats.org/officeDocument/2006/relationships/customXml" Target="../ink/ink86.xml"/><Relationship Id="rId90" Type="http://schemas.openxmlformats.org/officeDocument/2006/relationships/customXml" Target="../ink/ink59.xml"/><Relationship Id="rId165" Type="http://schemas.openxmlformats.org/officeDocument/2006/relationships/image" Target="../media/image101.png"/><Relationship Id="rId186" Type="http://schemas.openxmlformats.org/officeDocument/2006/relationships/customXml" Target="../ink/ink107.xml"/><Relationship Id="rId211" Type="http://schemas.openxmlformats.org/officeDocument/2006/relationships/image" Target="../media/image124.png"/><Relationship Id="rId232" Type="http://schemas.openxmlformats.org/officeDocument/2006/relationships/customXml" Target="../ink/ink130.xml"/><Relationship Id="rId253" Type="http://schemas.openxmlformats.org/officeDocument/2006/relationships/image" Target="../media/image145.png"/><Relationship Id="rId27" Type="http://schemas.openxmlformats.org/officeDocument/2006/relationships/image" Target="../media/image32.png"/><Relationship Id="rId48" Type="http://schemas.openxmlformats.org/officeDocument/2006/relationships/customXml" Target="../ink/ink38.xml"/><Relationship Id="rId69" Type="http://schemas.openxmlformats.org/officeDocument/2006/relationships/image" Target="../media/image53.png"/><Relationship Id="rId113" Type="http://schemas.openxmlformats.org/officeDocument/2006/relationships/image" Target="../media/image75.png"/><Relationship Id="rId134" Type="http://schemas.openxmlformats.org/officeDocument/2006/relationships/customXml" Target="../ink/ink81.xml"/><Relationship Id="rId80" Type="http://schemas.openxmlformats.org/officeDocument/2006/relationships/customXml" Target="../ink/ink54.xml"/><Relationship Id="rId155" Type="http://schemas.openxmlformats.org/officeDocument/2006/relationships/image" Target="../media/image96.png"/><Relationship Id="rId176" Type="http://schemas.openxmlformats.org/officeDocument/2006/relationships/customXml" Target="../ink/ink102.xml"/><Relationship Id="rId197" Type="http://schemas.openxmlformats.org/officeDocument/2006/relationships/image" Target="../media/image117.png"/><Relationship Id="rId201" Type="http://schemas.openxmlformats.org/officeDocument/2006/relationships/image" Target="../media/image119.png"/><Relationship Id="rId222" Type="http://schemas.openxmlformats.org/officeDocument/2006/relationships/customXml" Target="../ink/ink125.xml"/><Relationship Id="rId243" Type="http://schemas.openxmlformats.org/officeDocument/2006/relationships/image" Target="../media/image140.png"/><Relationship Id="rId17" Type="http://schemas.openxmlformats.org/officeDocument/2006/relationships/image" Target="../media/image27.png"/><Relationship Id="rId38" Type="http://schemas.openxmlformats.org/officeDocument/2006/relationships/customXml" Target="../ink/ink33.xml"/><Relationship Id="rId59" Type="http://schemas.openxmlformats.org/officeDocument/2006/relationships/image" Target="../media/image48.png"/><Relationship Id="rId103" Type="http://schemas.openxmlformats.org/officeDocument/2006/relationships/image" Target="../media/image70.png"/><Relationship Id="rId124" Type="http://schemas.openxmlformats.org/officeDocument/2006/relationships/customXml" Target="../ink/ink76.xml"/><Relationship Id="rId70" Type="http://schemas.openxmlformats.org/officeDocument/2006/relationships/customXml" Target="../ink/ink49.xml"/><Relationship Id="rId91" Type="http://schemas.openxmlformats.org/officeDocument/2006/relationships/image" Target="../media/image64.png"/><Relationship Id="rId145" Type="http://schemas.openxmlformats.org/officeDocument/2006/relationships/image" Target="../media/image91.png"/><Relationship Id="rId166" Type="http://schemas.openxmlformats.org/officeDocument/2006/relationships/customXml" Target="../ink/ink97.xml"/><Relationship Id="rId187" Type="http://schemas.openxmlformats.org/officeDocument/2006/relationships/image" Target="../media/image112.png"/><Relationship Id="rId1" Type="http://schemas.openxmlformats.org/officeDocument/2006/relationships/slideLayout" Target="../slideLayouts/slideLayout1.xml"/><Relationship Id="rId212" Type="http://schemas.openxmlformats.org/officeDocument/2006/relationships/customXml" Target="../ink/ink120.xml"/><Relationship Id="rId233" Type="http://schemas.openxmlformats.org/officeDocument/2006/relationships/image" Target="../media/image135.png"/><Relationship Id="rId254" Type="http://schemas.openxmlformats.org/officeDocument/2006/relationships/customXml" Target="../ink/ink141.xml"/><Relationship Id="rId28" Type="http://schemas.openxmlformats.org/officeDocument/2006/relationships/customXml" Target="../ink/ink28.xml"/><Relationship Id="rId49" Type="http://schemas.openxmlformats.org/officeDocument/2006/relationships/image" Target="../media/image43.png"/><Relationship Id="rId114" Type="http://schemas.openxmlformats.org/officeDocument/2006/relationships/customXml" Target="../ink/ink71.xml"/><Relationship Id="rId60" Type="http://schemas.openxmlformats.org/officeDocument/2006/relationships/customXml" Target="../ink/ink44.xml"/><Relationship Id="rId81" Type="http://schemas.openxmlformats.org/officeDocument/2006/relationships/image" Target="../media/image59.png"/><Relationship Id="rId135" Type="http://schemas.openxmlformats.org/officeDocument/2006/relationships/image" Target="../media/image86.png"/><Relationship Id="rId156" Type="http://schemas.openxmlformats.org/officeDocument/2006/relationships/customXml" Target="../ink/ink92.xml"/><Relationship Id="rId177" Type="http://schemas.openxmlformats.org/officeDocument/2006/relationships/image" Target="../media/image107.png"/><Relationship Id="rId198" Type="http://schemas.openxmlformats.org/officeDocument/2006/relationships/customXml" Target="../ink/ink113.xml"/><Relationship Id="rId202" Type="http://schemas.openxmlformats.org/officeDocument/2006/relationships/customXml" Target="../ink/ink115.xml"/><Relationship Id="rId223" Type="http://schemas.openxmlformats.org/officeDocument/2006/relationships/image" Target="../media/image130.png"/><Relationship Id="rId244" Type="http://schemas.openxmlformats.org/officeDocument/2006/relationships/customXml" Target="../ink/ink136.xml"/><Relationship Id="rId18" Type="http://schemas.openxmlformats.org/officeDocument/2006/relationships/customXml" Target="../ink/ink23.xml"/><Relationship Id="rId39" Type="http://schemas.openxmlformats.org/officeDocument/2006/relationships/image" Target="../media/image38.png"/><Relationship Id="rId50" Type="http://schemas.openxmlformats.org/officeDocument/2006/relationships/customXml" Target="../ink/ink39.xml"/><Relationship Id="rId104" Type="http://schemas.openxmlformats.org/officeDocument/2006/relationships/customXml" Target="../ink/ink66.xml"/><Relationship Id="rId125" Type="http://schemas.openxmlformats.org/officeDocument/2006/relationships/image" Target="../media/image81.png"/><Relationship Id="rId146" Type="http://schemas.openxmlformats.org/officeDocument/2006/relationships/customXml" Target="../ink/ink87.xml"/><Relationship Id="rId167" Type="http://schemas.openxmlformats.org/officeDocument/2006/relationships/image" Target="../media/image102.png"/><Relationship Id="rId188" Type="http://schemas.openxmlformats.org/officeDocument/2006/relationships/customXml" Target="../ink/ink108.xml"/><Relationship Id="rId71" Type="http://schemas.openxmlformats.org/officeDocument/2006/relationships/image" Target="../media/image54.png"/><Relationship Id="rId92" Type="http://schemas.openxmlformats.org/officeDocument/2006/relationships/customXml" Target="../ink/ink60.xml"/><Relationship Id="rId213" Type="http://schemas.openxmlformats.org/officeDocument/2006/relationships/image" Target="../media/image125.png"/><Relationship Id="rId234" Type="http://schemas.openxmlformats.org/officeDocument/2006/relationships/customXml" Target="../ink/ink131.xml"/><Relationship Id="rId2" Type="http://schemas.openxmlformats.org/officeDocument/2006/relationships/notesSlide" Target="../notesSlides/notesSlide6.xml"/><Relationship Id="rId29" Type="http://schemas.openxmlformats.org/officeDocument/2006/relationships/image" Target="../media/image33.png"/><Relationship Id="rId255" Type="http://schemas.openxmlformats.org/officeDocument/2006/relationships/image" Target="../media/image146.png"/><Relationship Id="rId40" Type="http://schemas.openxmlformats.org/officeDocument/2006/relationships/customXml" Target="../ink/ink34.xml"/><Relationship Id="rId115" Type="http://schemas.openxmlformats.org/officeDocument/2006/relationships/image" Target="../media/image76.png"/><Relationship Id="rId136" Type="http://schemas.openxmlformats.org/officeDocument/2006/relationships/customXml" Target="../ink/ink82.xml"/><Relationship Id="rId157" Type="http://schemas.openxmlformats.org/officeDocument/2006/relationships/image" Target="../media/image97.png"/><Relationship Id="rId178" Type="http://schemas.openxmlformats.org/officeDocument/2006/relationships/customXml" Target="../ink/ink103.xml"/><Relationship Id="rId61" Type="http://schemas.openxmlformats.org/officeDocument/2006/relationships/image" Target="../media/image49.png"/><Relationship Id="rId82" Type="http://schemas.openxmlformats.org/officeDocument/2006/relationships/customXml" Target="../ink/ink55.xml"/><Relationship Id="rId199" Type="http://schemas.openxmlformats.org/officeDocument/2006/relationships/image" Target="../media/image118.png"/><Relationship Id="rId203" Type="http://schemas.openxmlformats.org/officeDocument/2006/relationships/image" Target="../media/image120.png"/><Relationship Id="rId19" Type="http://schemas.openxmlformats.org/officeDocument/2006/relationships/image" Target="../media/image28.png"/><Relationship Id="rId224" Type="http://schemas.openxmlformats.org/officeDocument/2006/relationships/customXml" Target="../ink/ink126.xml"/><Relationship Id="rId245" Type="http://schemas.openxmlformats.org/officeDocument/2006/relationships/image" Target="../media/image141.png"/><Relationship Id="rId30" Type="http://schemas.openxmlformats.org/officeDocument/2006/relationships/customXml" Target="../ink/ink29.xml"/><Relationship Id="rId105" Type="http://schemas.openxmlformats.org/officeDocument/2006/relationships/image" Target="../media/image71.png"/><Relationship Id="rId126" Type="http://schemas.openxmlformats.org/officeDocument/2006/relationships/customXml" Target="../ink/ink77.xml"/><Relationship Id="rId147" Type="http://schemas.openxmlformats.org/officeDocument/2006/relationships/image" Target="../media/image92.png"/><Relationship Id="rId168" Type="http://schemas.openxmlformats.org/officeDocument/2006/relationships/customXml" Target="../ink/ink98.xml"/><Relationship Id="rId51" Type="http://schemas.openxmlformats.org/officeDocument/2006/relationships/image" Target="../media/image44.png"/><Relationship Id="rId72" Type="http://schemas.openxmlformats.org/officeDocument/2006/relationships/customXml" Target="../ink/ink50.xml"/><Relationship Id="rId93" Type="http://schemas.openxmlformats.org/officeDocument/2006/relationships/image" Target="../media/image65.png"/><Relationship Id="rId189" Type="http://schemas.openxmlformats.org/officeDocument/2006/relationships/image" Target="../media/image113.png"/><Relationship Id="rId3" Type="http://schemas.openxmlformats.org/officeDocument/2006/relationships/image" Target="../media/image3.png"/><Relationship Id="rId214" Type="http://schemas.openxmlformats.org/officeDocument/2006/relationships/customXml" Target="../ink/ink121.xml"/><Relationship Id="rId235" Type="http://schemas.openxmlformats.org/officeDocument/2006/relationships/image" Target="../media/image136.png"/><Relationship Id="rId116" Type="http://schemas.openxmlformats.org/officeDocument/2006/relationships/customXml" Target="../ink/ink72.xml"/><Relationship Id="rId137" Type="http://schemas.openxmlformats.org/officeDocument/2006/relationships/image" Target="../media/image87.png"/><Relationship Id="rId158" Type="http://schemas.openxmlformats.org/officeDocument/2006/relationships/customXml" Target="../ink/ink93.xml"/><Relationship Id="rId20" Type="http://schemas.openxmlformats.org/officeDocument/2006/relationships/customXml" Target="../ink/ink24.xml"/><Relationship Id="rId41" Type="http://schemas.openxmlformats.org/officeDocument/2006/relationships/image" Target="../media/image39.png"/><Relationship Id="rId62" Type="http://schemas.openxmlformats.org/officeDocument/2006/relationships/customXml" Target="../ink/ink45.xml"/><Relationship Id="rId83" Type="http://schemas.openxmlformats.org/officeDocument/2006/relationships/image" Target="../media/image60.png"/><Relationship Id="rId179" Type="http://schemas.openxmlformats.org/officeDocument/2006/relationships/image" Target="../media/image108.png"/><Relationship Id="rId190" Type="http://schemas.openxmlformats.org/officeDocument/2006/relationships/customXml" Target="../ink/ink109.xml"/><Relationship Id="rId204" Type="http://schemas.openxmlformats.org/officeDocument/2006/relationships/customXml" Target="../ink/ink116.xml"/><Relationship Id="rId225" Type="http://schemas.openxmlformats.org/officeDocument/2006/relationships/image" Target="../media/image131.png"/><Relationship Id="rId246" Type="http://schemas.openxmlformats.org/officeDocument/2006/relationships/customXml" Target="../ink/ink137.xml"/><Relationship Id="rId106" Type="http://schemas.openxmlformats.org/officeDocument/2006/relationships/customXml" Target="../ink/ink67.xml"/><Relationship Id="rId127" Type="http://schemas.openxmlformats.org/officeDocument/2006/relationships/image" Target="../media/image82.png"/><Relationship Id="rId10" Type="http://schemas.openxmlformats.org/officeDocument/2006/relationships/customXml" Target="../ink/ink19.xml"/><Relationship Id="rId31" Type="http://schemas.openxmlformats.org/officeDocument/2006/relationships/image" Target="../media/image34.png"/><Relationship Id="rId52" Type="http://schemas.openxmlformats.org/officeDocument/2006/relationships/customXml" Target="../ink/ink40.xml"/><Relationship Id="rId73" Type="http://schemas.openxmlformats.org/officeDocument/2006/relationships/image" Target="../media/image55.png"/><Relationship Id="rId94" Type="http://schemas.openxmlformats.org/officeDocument/2006/relationships/customXml" Target="../ink/ink61.xml"/><Relationship Id="rId148" Type="http://schemas.openxmlformats.org/officeDocument/2006/relationships/customXml" Target="../ink/ink88.xml"/><Relationship Id="rId169" Type="http://schemas.openxmlformats.org/officeDocument/2006/relationships/image" Target="../media/image103.png"/><Relationship Id="rId4" Type="http://schemas.openxmlformats.org/officeDocument/2006/relationships/customXml" Target="../ink/ink16.xml"/><Relationship Id="rId180" Type="http://schemas.openxmlformats.org/officeDocument/2006/relationships/customXml" Target="../ink/ink104.xml"/><Relationship Id="rId215" Type="http://schemas.openxmlformats.org/officeDocument/2006/relationships/image" Target="../media/image126.png"/><Relationship Id="rId236" Type="http://schemas.openxmlformats.org/officeDocument/2006/relationships/customXml" Target="../ink/ink132.xml"/></Relationships>
</file>

<file path=ppt/slides/_rels/slide7.xml.rels><?xml version="1.0" encoding="UTF-8" standalone="yes"?>
<Relationships xmlns="http://schemas.openxmlformats.org/package/2006/relationships"><Relationship Id="rId8" Type="http://schemas.openxmlformats.org/officeDocument/2006/relationships/customXml" Target="../ink/ink144.xml"/><Relationship Id="rId13" Type="http://schemas.openxmlformats.org/officeDocument/2006/relationships/image" Target="../media/image151.png"/><Relationship Id="rId3" Type="http://schemas.openxmlformats.org/officeDocument/2006/relationships/image" Target="../media/image3.png"/><Relationship Id="rId7" Type="http://schemas.openxmlformats.org/officeDocument/2006/relationships/image" Target="../media/image148.png"/><Relationship Id="rId12" Type="http://schemas.openxmlformats.org/officeDocument/2006/relationships/customXml" Target="../ink/ink14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43.xml"/><Relationship Id="rId11" Type="http://schemas.openxmlformats.org/officeDocument/2006/relationships/image" Target="../media/image150.png"/><Relationship Id="rId5" Type="http://schemas.openxmlformats.org/officeDocument/2006/relationships/image" Target="../media/image147.png"/><Relationship Id="rId15" Type="http://schemas.openxmlformats.org/officeDocument/2006/relationships/image" Target="../media/image152.png"/><Relationship Id="rId10" Type="http://schemas.openxmlformats.org/officeDocument/2006/relationships/customXml" Target="../ink/ink145.xml"/><Relationship Id="rId4" Type="http://schemas.openxmlformats.org/officeDocument/2006/relationships/customXml" Target="../ink/ink142.xml"/><Relationship Id="rId9" Type="http://schemas.openxmlformats.org/officeDocument/2006/relationships/image" Target="../media/image149.png"/><Relationship Id="rId14" Type="http://schemas.openxmlformats.org/officeDocument/2006/relationships/customXml" Target="../ink/ink147.xml"/></Relationships>
</file>

<file path=ppt/slides/_rels/slide8.xml.rels><?xml version="1.0" encoding="UTF-8" standalone="yes"?>
<Relationships xmlns="http://schemas.openxmlformats.org/package/2006/relationships"><Relationship Id="rId8" Type="http://schemas.openxmlformats.org/officeDocument/2006/relationships/customXml" Target="../ink/ink150.xml"/><Relationship Id="rId3" Type="http://schemas.openxmlformats.org/officeDocument/2006/relationships/image" Target="../media/image3.png"/><Relationship Id="rId7" Type="http://schemas.openxmlformats.org/officeDocument/2006/relationships/image" Target="../media/image15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149.xml"/><Relationship Id="rId5" Type="http://schemas.openxmlformats.org/officeDocument/2006/relationships/image" Target="../media/image153.png"/><Relationship Id="rId4" Type="http://schemas.openxmlformats.org/officeDocument/2006/relationships/customXml" Target="../ink/ink148.xml"/><Relationship Id="rId9" Type="http://schemas.openxmlformats.org/officeDocument/2006/relationships/image" Target="../media/image15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52.xml"/><Relationship Id="rId5" Type="http://schemas.openxmlformats.org/officeDocument/2006/relationships/image" Target="../media/image156.png"/><Relationship Id="rId4" Type="http://schemas.openxmlformats.org/officeDocument/2006/relationships/customXml" Target="../ink/ink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נח:א-ז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58:1-7</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DC7C07E3-B5AD-D4E1-D117-82A7D49BAFC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ED4F4F5-17DB-E039-8F7C-FB042201C465}"/>
              </a:ext>
            </a:extLst>
          </p:cNvPr>
          <p:cNvSpPr/>
          <p:nvPr/>
        </p:nvSpPr>
        <p:spPr>
          <a:xfrm>
            <a:off x="0" y="0"/>
            <a:ext cx="9715500" cy="65665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029794-EEB7-E06B-8269-3927EC55A16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002A82BE-7593-E3FB-F325-105AD44D8227}"/>
              </a:ext>
            </a:extLst>
          </p:cNvPr>
          <p:cNvSpPr txBox="1"/>
          <p:nvPr/>
        </p:nvSpPr>
        <p:spPr>
          <a:xfrm>
            <a:off x="499721" y="291401"/>
            <a:ext cx="9060968" cy="5909310"/>
          </a:xfrm>
          <a:prstGeom prst="rect">
            <a:avLst/>
          </a:prstGeom>
          <a:noFill/>
        </p:spPr>
        <p:txBody>
          <a:bodyPr wrap="square">
            <a:spAutoFit/>
          </a:bodyPr>
          <a:lstStyle/>
          <a:p>
            <a:pPr rtl="0"/>
            <a:r>
              <a:rPr lang="en-US" sz="1800" b="1" i="0" u="none" strike="noStrike">
                <a:solidFill>
                  <a:srgbClr val="FFC000"/>
                </a:solidFill>
                <a:effectLst/>
                <a:latin typeface="Arial" panose="020B0604020202020204" pitchFamily="34" charset="0"/>
              </a:rPr>
              <a:t>Targum Jonathan son of Uziel Isaiah 58:1-7</a:t>
            </a:r>
            <a:endParaRPr lang="en-US" b="0">
              <a:solidFill>
                <a:srgbClr val="FFC000"/>
              </a:solidFill>
              <a:effectLst/>
            </a:endParaRPr>
          </a:p>
          <a:p>
            <a:pPr rtl="0"/>
            <a:r>
              <a:rPr lang="en-US" sz="1800" b="0" i="0" u="none" strike="noStrike">
                <a:solidFill>
                  <a:srgbClr val="FFC000"/>
                </a:solidFill>
                <a:effectLst/>
                <a:latin typeface="Arial" panose="020B0604020202020204" pitchFamily="34" charset="0"/>
              </a:rPr>
              <a:t>58:1 Cry aloud, O prophet, spare not, lift up thy voice like the voice of a trumpet, and shew unto my people their rebellion, and unto the house of Jacob their sins. 58:2 And they seek daily instruction from me, as if to know the ways which are right before me, finding delight in my presence as a people that doeth righteousness, and have not forsaken the judgment of their God: they ask of me judgment and truth, as if they delighted to draw nigh to the fear of the Lord. 58:3 They say, Wherefore do we fast, as it is revealed before Thee? wherefore have we afflicted ourselves, as known unto Thee? The prophet said unto them, Behold, in the day of your fast ye seek your extortions, and ye bring near all your stumbling-blocks. 58:4 Behold, ye fast for provocation and strife, and to smite with the fist of wickedness; ye shall not fast a fast as if to make your voice to be heard on high. 58:5 Is this the fast which I delight in? a day to afflict oneself? Is it to have his head bent down as a bulrush, and passing the night in sackcloth and ashes? Will ye call this a fast before the presence of the Lord, and a day in which I delight? 58:6 Is not this the fast which I have chosen? to scatter the assembly of wickedness, to loose the fetters of a decree of perverted judgment, to set at liberty the sons of the freeborn, who have suffered violence, and to remove all perverted judgment? 58:7 Shouldest not thou sustain the hungry with thy bread, and bring the poor that are cast out, into the midst of thy house? When thou seest the naked, that thou cover him, and shouldest not hide thine eyes from the kindred who is thy flesh? (TgJ)</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39A491A-5443-00BB-4E2E-792C2438B9C5}"/>
                  </a:ext>
                </a:extLst>
              </p14:cNvPr>
              <p14:cNvContentPartPr/>
              <p14:nvPr/>
            </p14:nvContentPartPr>
            <p14:xfrm>
              <a:off x="1835520" y="4427140"/>
              <a:ext cx="4084200" cy="73080"/>
            </p14:xfrm>
          </p:contentPart>
        </mc:Choice>
        <mc:Fallback>
          <p:pic>
            <p:nvPicPr>
              <p:cNvPr id="2" name="Ink 1">
                <a:extLst>
                  <a:ext uri="{FF2B5EF4-FFF2-40B4-BE49-F238E27FC236}">
                    <a16:creationId xmlns:a16="http://schemas.microsoft.com/office/drawing/2014/main" id="{439A491A-5443-00BB-4E2E-792C2438B9C5}"/>
                  </a:ext>
                </a:extLst>
              </p:cNvPr>
              <p:cNvPicPr/>
              <p:nvPr/>
            </p:nvPicPr>
            <p:blipFill>
              <a:blip r:embed="rId5"/>
              <a:stretch>
                <a:fillRect/>
              </a:stretch>
            </p:blipFill>
            <p:spPr>
              <a:xfrm>
                <a:off x="1817520" y="4409140"/>
                <a:ext cx="41198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3FA3F2B-2C71-5A95-A43D-1CF6BC52A700}"/>
                  </a:ext>
                </a:extLst>
              </p14:cNvPr>
              <p14:cNvContentPartPr/>
              <p14:nvPr/>
            </p14:nvContentPartPr>
            <p14:xfrm>
              <a:off x="6419400" y="4505620"/>
              <a:ext cx="1821240" cy="28440"/>
            </p14:xfrm>
          </p:contentPart>
        </mc:Choice>
        <mc:Fallback>
          <p:pic>
            <p:nvPicPr>
              <p:cNvPr id="3" name="Ink 2">
                <a:extLst>
                  <a:ext uri="{FF2B5EF4-FFF2-40B4-BE49-F238E27FC236}">
                    <a16:creationId xmlns:a16="http://schemas.microsoft.com/office/drawing/2014/main" id="{B3FA3F2B-2C71-5A95-A43D-1CF6BC52A700}"/>
                  </a:ext>
                </a:extLst>
              </p:cNvPr>
              <p:cNvPicPr/>
              <p:nvPr/>
            </p:nvPicPr>
            <p:blipFill>
              <a:blip r:embed="rId7"/>
              <a:stretch>
                <a:fillRect/>
              </a:stretch>
            </p:blipFill>
            <p:spPr>
              <a:xfrm>
                <a:off x="6401400" y="4487620"/>
                <a:ext cx="1856880" cy="64080"/>
              </a:xfrm>
              <a:prstGeom prst="rect">
                <a:avLst/>
              </a:prstGeom>
            </p:spPr>
          </p:pic>
        </mc:Fallback>
      </mc:AlternateContent>
      <p:grpSp>
        <p:nvGrpSpPr>
          <p:cNvPr id="9" name="Group 8">
            <a:extLst>
              <a:ext uri="{FF2B5EF4-FFF2-40B4-BE49-F238E27FC236}">
                <a16:creationId xmlns:a16="http://schemas.microsoft.com/office/drawing/2014/main" id="{3594E81A-8ABC-2BED-FA89-A0D04C372FE5}"/>
              </a:ext>
            </a:extLst>
          </p:cNvPr>
          <p:cNvGrpSpPr/>
          <p:nvPr/>
        </p:nvGrpSpPr>
        <p:grpSpPr>
          <a:xfrm>
            <a:off x="803400" y="4693900"/>
            <a:ext cx="6231960" cy="93960"/>
            <a:chOff x="803400" y="4693900"/>
            <a:chExt cx="6231960" cy="9396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A053645-6635-6D8A-63AF-AB768F450D0B}"/>
                    </a:ext>
                  </a:extLst>
                </p14:cNvPr>
                <p14:cNvContentPartPr/>
                <p14:nvPr/>
              </p14:nvContentPartPr>
              <p14:xfrm>
                <a:off x="803400" y="4731700"/>
                <a:ext cx="766800" cy="56160"/>
              </p14:xfrm>
            </p:contentPart>
          </mc:Choice>
          <mc:Fallback>
            <p:pic>
              <p:nvPicPr>
                <p:cNvPr id="5" name="Ink 4">
                  <a:extLst>
                    <a:ext uri="{FF2B5EF4-FFF2-40B4-BE49-F238E27FC236}">
                      <a16:creationId xmlns:a16="http://schemas.microsoft.com/office/drawing/2014/main" id="{4A053645-6635-6D8A-63AF-AB768F450D0B}"/>
                    </a:ext>
                  </a:extLst>
                </p:cNvPr>
                <p:cNvPicPr/>
                <p:nvPr/>
              </p:nvPicPr>
              <p:blipFill>
                <a:blip r:embed="rId9"/>
                <a:stretch>
                  <a:fillRect/>
                </a:stretch>
              </p:blipFill>
              <p:spPr>
                <a:xfrm>
                  <a:off x="785400" y="4713700"/>
                  <a:ext cx="802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17D6D15-D651-1360-B38D-371F4D62A768}"/>
                    </a:ext>
                  </a:extLst>
                </p14:cNvPr>
                <p14:cNvContentPartPr/>
                <p14:nvPr/>
              </p14:nvContentPartPr>
              <p14:xfrm>
                <a:off x="2347080" y="4693900"/>
                <a:ext cx="4688280" cy="86760"/>
              </p14:xfrm>
            </p:contentPart>
          </mc:Choice>
          <mc:Fallback>
            <p:pic>
              <p:nvPicPr>
                <p:cNvPr id="7" name="Ink 6">
                  <a:extLst>
                    <a:ext uri="{FF2B5EF4-FFF2-40B4-BE49-F238E27FC236}">
                      <a16:creationId xmlns:a16="http://schemas.microsoft.com/office/drawing/2014/main" id="{E17D6D15-D651-1360-B38D-371F4D62A768}"/>
                    </a:ext>
                  </a:extLst>
                </p:cNvPr>
                <p:cNvPicPr/>
                <p:nvPr/>
              </p:nvPicPr>
              <p:blipFill>
                <a:blip r:embed="rId11"/>
                <a:stretch>
                  <a:fillRect/>
                </a:stretch>
              </p:blipFill>
              <p:spPr>
                <a:xfrm>
                  <a:off x="2329080" y="4675900"/>
                  <a:ext cx="4723920" cy="122400"/>
                </a:xfrm>
                <a:prstGeom prst="rect">
                  <a:avLst/>
                </a:prstGeom>
              </p:spPr>
            </p:pic>
          </mc:Fallback>
        </mc:AlternateContent>
      </p:grpSp>
      <p:sp>
        <p:nvSpPr>
          <p:cNvPr id="10" name="TextBox 9">
            <a:extLst>
              <a:ext uri="{FF2B5EF4-FFF2-40B4-BE49-F238E27FC236}">
                <a16:creationId xmlns:a16="http://schemas.microsoft.com/office/drawing/2014/main" id="{1C1FA08C-A59D-89D8-B81A-E48F7D57EFBA}"/>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92081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465BBA40-DBE4-15E7-3AF7-ABE0987146F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1D45676-A411-AD2B-7671-9025423FB3A5}"/>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F15C76-3082-A8E5-BC4D-DA4C44B7245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graphicFrame>
        <p:nvGraphicFramePr>
          <p:cNvPr id="2" name="Table 1">
            <a:extLst>
              <a:ext uri="{FF2B5EF4-FFF2-40B4-BE49-F238E27FC236}">
                <a16:creationId xmlns:a16="http://schemas.microsoft.com/office/drawing/2014/main" id="{C34EA58C-FDF0-36D7-7DD5-D07E324520F9}"/>
              </a:ext>
            </a:extLst>
          </p:cNvPr>
          <p:cNvGraphicFramePr>
            <a:graphicFrameLocks noGrp="1"/>
          </p:cNvGraphicFramePr>
          <p:nvPr>
            <p:extLst>
              <p:ext uri="{D42A27DB-BD31-4B8C-83A1-F6EECF244321}">
                <p14:modId xmlns:p14="http://schemas.microsoft.com/office/powerpoint/2010/main" val="3744923130"/>
              </p:ext>
            </p:extLst>
          </p:nvPr>
        </p:nvGraphicFramePr>
        <p:xfrm>
          <a:off x="349249" y="291401"/>
          <a:ext cx="8713728" cy="5918200"/>
        </p:xfrm>
        <a:graphic>
          <a:graphicData uri="http://schemas.openxmlformats.org/drawingml/2006/table">
            <a:tbl>
              <a:tblPr/>
              <a:tblGrid>
                <a:gridCol w="2904576">
                  <a:extLst>
                    <a:ext uri="{9D8B030D-6E8A-4147-A177-3AD203B41FA5}">
                      <a16:colId xmlns:a16="http://schemas.microsoft.com/office/drawing/2014/main" val="1773700702"/>
                    </a:ext>
                  </a:extLst>
                </a:gridCol>
                <a:gridCol w="2904576">
                  <a:extLst>
                    <a:ext uri="{9D8B030D-6E8A-4147-A177-3AD203B41FA5}">
                      <a16:colId xmlns:a16="http://schemas.microsoft.com/office/drawing/2014/main" val="3880646674"/>
                    </a:ext>
                  </a:extLst>
                </a:gridCol>
                <a:gridCol w="2904576">
                  <a:extLst>
                    <a:ext uri="{9D8B030D-6E8A-4147-A177-3AD203B41FA5}">
                      <a16:colId xmlns:a16="http://schemas.microsoft.com/office/drawing/2014/main" val="2098893517"/>
                    </a:ext>
                  </a:extLst>
                </a:gridCol>
              </a:tblGrid>
              <a:tr h="0">
                <a:tc>
                  <a:txBody>
                    <a:bodyPr/>
                    <a:lstStyle/>
                    <a:p>
                      <a:pPr algn="r" rtl="1" fontAlgn="t"/>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נְבִיָא אַכְלֵי בִגְרוֹנָךְ לָא תִמְנַע כְּקַל שׁוֹפָרָא אֲרֵים קָלָךְ וְחַוֵי לְעַמִי מִרְדֵיהוֹן וּלְבֵית יַעֲקֹב חוֹבֵיהוֹן: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וְקָדָמַי יוֹם יוֹם אוּלְפַן תָּבְעִין כְּאִלוּ לְמֵידַע אוֹרְחָן דְתַקְנָן קֳדָמַי צָבָן כְּעַמָא דְזָכוּ עֲבַד וּמִדִין אֱלָהֵהּ לָא אִתְרַחֵק שַׁאֲלִין מִן קֳדָמַי דִין וּקְשׁוֹט כְּאִלוּ לְאִתְקְרָבָא לִדְחַלְתָּא דַייָ צָבָן: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אָמְרִין לְמָא אֲנַחְנָא צַיְמִין וּקְדָמָךְ גְלֵי מְסַגְפִין נַפְשָׁתָנָא וּקְדָמָךְ יְדִיעַ נְבִיָא אֲמַר לְהוֹן הָא בְיוֹם תַּעֲנִיתְכוֹן אַתּוּן תָּבְעִין צָרְכֵיכוֹן וְכָן תַּקְלַתְכוֹן אַתּוּן מְקָרְבִין: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הֵן לְתַחֲרוּ וּלְמַצוּ אַתּוּן צַיְמִין וּלְמִמְחֵי בְּכוּרְמֵיזָא דְרִשְׁעָא לָא תִתְעֲנוּן תַּעֲנִין כְּאִלֵין לְאַשְׁמָעָא בִמְרוֹמָא קָלְכוֹן: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לוגוס</a:t>
                      </a:r>
                      <a:endParaRPr lang="he-IL" sz="3600" b="1">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נְבִיָא אַכלִי בִגרֹונָך לָא תִמנַע כְקָל שֹופָרָא אְרִים קָלָך וְחַוִי לְעַמִי מִרדֵיהֹון וּלבֵית יַעְקֹב חֹובֵיהֹון׃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וּקֳדָמַי יֹום יֹום אֻלפַן תָבְעִין כְאִילוּ לְמִידַע אֹורחָן דְתָקְנָן קֳדָמַי צָבַן כְעַמָא דְזָכוּ עְבַד וּמִדִין אְלָהֵיה לָא אִתרַחַק שָאְלִין מִן קֳדָמַי דִין דִקשֹוט כְאִלוּ לְאִתקְרָבָא לְדַחלְתָא דַיוי צָבַן׃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אָמְרִין לְמָא אְנַחנָא צָיְמִין וּקֳדָמָך גְלֵי מְסַגְפִין נַפשָתַנָא וּקֳדָמָך יְדִיַע נְבִיָא אֵימַר לְהֹון הָא בְיֹום תַענְיָתְכֹון אַתוּן תָבְעִין צוּרכֵיכֹון וְכָל תַקלָתְכֹון אַתוּן מְקָרְבִין׃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הָא לְתַחרוּ וּלמַצוּ אַתוּן צָיְמִין וּלמִמחֵי בְכוּרמֵיזָא דְרִשעָא לָא תִתעַנֹון תַענְייָן כְאִלֵין לְאַשמָעָא בִמרֹומָא קָלְכֹון׃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﻿ספר ישעיה פרק נח</a:t>
                      </a:r>
                      <a:endParaRPr lang="he-IL" sz="3600" b="1">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א</a:t>
                      </a:r>
                      <a:r>
                        <a:rPr lang="he-IL" sz="2000" b="0" i="0" u="none" strike="noStrike">
                          <a:solidFill>
                            <a:schemeClr val="bg1"/>
                          </a:solidFill>
                          <a:effectLst/>
                          <a:latin typeface="Arial" panose="020B0604020202020204" pitchFamily="34" charset="0"/>
                          <a:cs typeface="+mj-cs"/>
                        </a:rPr>
                        <a:t>   קְרָא בְגָרוֹן אַל-תַּחְשֹֹךְ כַּשּׁוֹפָר הָרֵם קוֹלֶךָ וְהַגֵּד לְעַמִּי פִּשְׁעָם וּלְבֵית יַעֲקֹב חַטֹּאתָם: </a:t>
                      </a:r>
                      <a:r>
                        <a:rPr lang="he-IL" sz="2000" b="0" i="0" u="none" strike="noStrike">
                          <a:solidFill>
                            <a:srgbClr val="00B0F0"/>
                          </a:solidFill>
                          <a:effectLst/>
                          <a:latin typeface="Arial" panose="020B0604020202020204" pitchFamily="34" charset="0"/>
                          <a:cs typeface="+mj-cs"/>
                        </a:rPr>
                        <a:t>ב</a:t>
                      </a:r>
                      <a:r>
                        <a:rPr lang="he-IL" sz="2000" b="0" i="0" u="none" strike="noStrike">
                          <a:solidFill>
                            <a:schemeClr val="bg1"/>
                          </a:solidFill>
                          <a:effectLst/>
                          <a:latin typeface="Arial" panose="020B0604020202020204" pitchFamily="34" charset="0"/>
                          <a:cs typeface="+mj-cs"/>
                        </a:rPr>
                        <a:t>   וְאוֹתִי יוֹם יוֹם יִדְרֹשׁוּן וְדַעַת דְּרָכַי יֶחְפָּצוּן כְּגוֹי אֲשֶׁר-צְדָקָה עָשָֹה וּמִשְׁפַּט אֱלֹהָיו לֹא עָזָב יִשְׁאָלוּנִי מִשְׁפְּטֵי-צֶדֶק קִרְבַת אֱלֹהִים יֶחְפָּצוּן: </a:t>
                      </a:r>
                      <a:r>
                        <a:rPr lang="he-IL" sz="2000" b="0" i="0" u="none" strike="noStrike">
                          <a:solidFill>
                            <a:srgbClr val="00B0F0"/>
                          </a:solidFill>
                          <a:effectLst/>
                          <a:latin typeface="Arial" panose="020B0604020202020204" pitchFamily="34" charset="0"/>
                          <a:cs typeface="+mj-cs"/>
                        </a:rPr>
                        <a:t>ג</a:t>
                      </a:r>
                      <a:r>
                        <a:rPr lang="he-IL" sz="2000" b="0" i="0" u="none" strike="noStrike">
                          <a:solidFill>
                            <a:schemeClr val="bg1"/>
                          </a:solidFill>
                          <a:effectLst/>
                          <a:latin typeface="Arial" panose="020B0604020202020204" pitchFamily="34" charset="0"/>
                          <a:cs typeface="+mj-cs"/>
                        </a:rPr>
                        <a:t>   לָמָּה צַּמְנוּ וְלֹא רָאִיתָ עִנִּינוּ נַפְשֵׁנוּ וְלֹא תֵדָע הֵן בְּיוֹם צֹמְכֶם תִּמְצְאוּ-חֵפֶץ וְכָל-עַצְּבֵיכֶם תִּנְגֹּשֹוּ: </a:t>
                      </a:r>
                      <a:r>
                        <a:rPr lang="he-IL" sz="2000" b="0" i="0" u="none" strike="noStrike">
                          <a:solidFill>
                            <a:srgbClr val="00B0F0"/>
                          </a:solidFill>
                          <a:effectLst/>
                          <a:latin typeface="Arial" panose="020B0604020202020204" pitchFamily="34" charset="0"/>
                          <a:cs typeface="+mj-cs"/>
                        </a:rPr>
                        <a:t>ד</a:t>
                      </a:r>
                      <a:r>
                        <a:rPr lang="he-IL" sz="2000" b="0" i="0" u="none" strike="noStrike">
                          <a:solidFill>
                            <a:schemeClr val="bg1"/>
                          </a:solidFill>
                          <a:effectLst/>
                          <a:latin typeface="Arial" panose="020B0604020202020204" pitchFamily="34" charset="0"/>
                          <a:cs typeface="+mj-cs"/>
                        </a:rPr>
                        <a:t>   הֵן לְרִיב וּמַצָּה תָּצוּמוּ וּלְהַכּוֹת בְּאֶגְרֹף רֶשַׁע לֹא-תָצוּמוּ כַיּוֹם לְהַשְׁמִיעַ בַּמָּרוֹם קוֹלְכֶם: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854051"/>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A77DE2E-5E1C-EB61-7019-09E03598DEFA}"/>
                  </a:ext>
                </a:extLst>
              </p14:cNvPr>
              <p14:cNvContentPartPr/>
              <p14:nvPr/>
            </p14:nvContentPartPr>
            <p14:xfrm>
              <a:off x="8873880" y="292180"/>
              <a:ext cx="408600" cy="4399560"/>
            </p14:xfrm>
          </p:contentPart>
        </mc:Choice>
        <mc:Fallback>
          <p:pic>
            <p:nvPicPr>
              <p:cNvPr id="3" name="Ink 2">
                <a:extLst>
                  <a:ext uri="{FF2B5EF4-FFF2-40B4-BE49-F238E27FC236}">
                    <a16:creationId xmlns:a16="http://schemas.microsoft.com/office/drawing/2014/main" id="{FA77DE2E-5E1C-EB61-7019-09E03598DEFA}"/>
                  </a:ext>
                </a:extLst>
              </p:cNvPr>
              <p:cNvPicPr/>
              <p:nvPr/>
            </p:nvPicPr>
            <p:blipFill>
              <a:blip r:embed="rId5"/>
              <a:stretch>
                <a:fillRect/>
              </a:stretch>
            </p:blipFill>
            <p:spPr>
              <a:xfrm>
                <a:off x="8855880" y="274180"/>
                <a:ext cx="444240" cy="443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4B1D70C-9A10-C993-7752-5D2FF633E9CC}"/>
                  </a:ext>
                </a:extLst>
              </p14:cNvPr>
              <p14:cNvContentPartPr/>
              <p14:nvPr/>
            </p14:nvContentPartPr>
            <p14:xfrm>
              <a:off x="5916480" y="570100"/>
              <a:ext cx="433080" cy="5907600"/>
            </p14:xfrm>
          </p:contentPart>
        </mc:Choice>
        <mc:Fallback>
          <p:pic>
            <p:nvPicPr>
              <p:cNvPr id="4" name="Ink 3">
                <a:extLst>
                  <a:ext uri="{FF2B5EF4-FFF2-40B4-BE49-F238E27FC236}">
                    <a16:creationId xmlns:a16="http://schemas.microsoft.com/office/drawing/2014/main" id="{94B1D70C-9A10-C993-7752-5D2FF633E9CC}"/>
                  </a:ext>
                </a:extLst>
              </p:cNvPr>
              <p:cNvPicPr/>
              <p:nvPr/>
            </p:nvPicPr>
            <p:blipFill>
              <a:blip r:embed="rId7"/>
              <a:stretch>
                <a:fillRect/>
              </a:stretch>
            </p:blipFill>
            <p:spPr>
              <a:xfrm>
                <a:off x="5898840" y="552460"/>
                <a:ext cx="468720" cy="5943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6D93C3C-66CA-E041-F283-5450F1313B4C}"/>
                  </a:ext>
                </a:extLst>
              </p14:cNvPr>
              <p14:cNvContentPartPr/>
              <p14:nvPr/>
            </p14:nvContentPartPr>
            <p14:xfrm>
              <a:off x="7368720" y="1574860"/>
              <a:ext cx="1494000" cy="47160"/>
            </p14:xfrm>
          </p:contentPart>
        </mc:Choice>
        <mc:Fallback>
          <p:pic>
            <p:nvPicPr>
              <p:cNvPr id="5" name="Ink 4">
                <a:extLst>
                  <a:ext uri="{FF2B5EF4-FFF2-40B4-BE49-F238E27FC236}">
                    <a16:creationId xmlns:a16="http://schemas.microsoft.com/office/drawing/2014/main" id="{56D93C3C-66CA-E041-F283-5450F1313B4C}"/>
                  </a:ext>
                </a:extLst>
              </p:cNvPr>
              <p:cNvPicPr/>
              <p:nvPr/>
            </p:nvPicPr>
            <p:blipFill>
              <a:blip r:embed="rId9"/>
              <a:stretch>
                <a:fillRect/>
              </a:stretch>
            </p:blipFill>
            <p:spPr>
              <a:xfrm>
                <a:off x="7351080" y="1557220"/>
                <a:ext cx="1529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A869642-5F88-8722-3EB6-0E938AA720F5}"/>
                  </a:ext>
                </a:extLst>
              </p14:cNvPr>
              <p14:cNvContentPartPr/>
              <p14:nvPr/>
            </p14:nvContentPartPr>
            <p14:xfrm>
              <a:off x="7877760" y="2478460"/>
              <a:ext cx="1063080" cy="65520"/>
            </p14:xfrm>
          </p:contentPart>
        </mc:Choice>
        <mc:Fallback>
          <p:pic>
            <p:nvPicPr>
              <p:cNvPr id="7" name="Ink 6">
                <a:extLst>
                  <a:ext uri="{FF2B5EF4-FFF2-40B4-BE49-F238E27FC236}">
                    <a16:creationId xmlns:a16="http://schemas.microsoft.com/office/drawing/2014/main" id="{6A869642-5F88-8722-3EB6-0E938AA720F5}"/>
                  </a:ext>
                </a:extLst>
              </p:cNvPr>
              <p:cNvPicPr/>
              <p:nvPr/>
            </p:nvPicPr>
            <p:blipFill>
              <a:blip r:embed="rId11"/>
              <a:stretch>
                <a:fillRect/>
              </a:stretch>
            </p:blipFill>
            <p:spPr>
              <a:xfrm>
                <a:off x="7859760" y="2460820"/>
                <a:ext cx="1098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71879CCA-D1A0-A41E-8541-B9DDCE44C4FF}"/>
                  </a:ext>
                </a:extLst>
              </p14:cNvPr>
              <p14:cNvContentPartPr/>
              <p14:nvPr/>
            </p14:nvContentPartPr>
            <p14:xfrm>
              <a:off x="5790120" y="3363340"/>
              <a:ext cx="464040" cy="431280"/>
            </p14:xfrm>
          </p:contentPart>
        </mc:Choice>
        <mc:Fallback>
          <p:pic>
            <p:nvPicPr>
              <p:cNvPr id="9" name="Ink 8">
                <a:extLst>
                  <a:ext uri="{FF2B5EF4-FFF2-40B4-BE49-F238E27FC236}">
                    <a16:creationId xmlns:a16="http://schemas.microsoft.com/office/drawing/2014/main" id="{71879CCA-D1A0-A41E-8541-B9DDCE44C4FF}"/>
                  </a:ext>
                </a:extLst>
              </p:cNvPr>
              <p:cNvPicPr/>
              <p:nvPr/>
            </p:nvPicPr>
            <p:blipFill>
              <a:blip r:embed="rId13"/>
              <a:stretch>
                <a:fillRect/>
              </a:stretch>
            </p:blipFill>
            <p:spPr>
              <a:xfrm>
                <a:off x="5772120" y="3345340"/>
                <a:ext cx="49968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FC06AA1A-ED2D-B454-6592-971315124612}"/>
                  </a:ext>
                </a:extLst>
              </p14:cNvPr>
              <p14:cNvContentPartPr/>
              <p14:nvPr/>
            </p14:nvContentPartPr>
            <p14:xfrm>
              <a:off x="7965600" y="2788420"/>
              <a:ext cx="502560" cy="374760"/>
            </p14:xfrm>
          </p:contentPart>
        </mc:Choice>
        <mc:Fallback>
          <p:pic>
            <p:nvPicPr>
              <p:cNvPr id="10" name="Ink 9">
                <a:extLst>
                  <a:ext uri="{FF2B5EF4-FFF2-40B4-BE49-F238E27FC236}">
                    <a16:creationId xmlns:a16="http://schemas.microsoft.com/office/drawing/2014/main" id="{FC06AA1A-ED2D-B454-6592-971315124612}"/>
                  </a:ext>
                </a:extLst>
              </p:cNvPr>
              <p:cNvPicPr/>
              <p:nvPr/>
            </p:nvPicPr>
            <p:blipFill>
              <a:blip r:embed="rId15"/>
              <a:stretch>
                <a:fillRect/>
              </a:stretch>
            </p:blipFill>
            <p:spPr>
              <a:xfrm>
                <a:off x="7947960" y="2770420"/>
                <a:ext cx="538200" cy="410400"/>
              </a:xfrm>
              <a:prstGeom prst="rect">
                <a:avLst/>
              </a:prstGeom>
            </p:spPr>
          </p:pic>
        </mc:Fallback>
      </mc:AlternateContent>
      <p:sp>
        <p:nvSpPr>
          <p:cNvPr id="11" name="TextBox 10">
            <a:extLst>
              <a:ext uri="{FF2B5EF4-FFF2-40B4-BE49-F238E27FC236}">
                <a16:creationId xmlns:a16="http://schemas.microsoft.com/office/drawing/2014/main" id="{A72E0D0A-8DB7-FCDD-8EAE-6207EBCAD74B}"/>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08219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9FD35251-39A4-A90B-F35F-F42889C3598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F62F0DA-76AB-032A-AD73-94313B780F2B}"/>
              </a:ext>
            </a:extLst>
          </p:cNvPr>
          <p:cNvSpPr/>
          <p:nvPr/>
        </p:nvSpPr>
        <p:spPr>
          <a:xfrm>
            <a:off x="0" y="0"/>
            <a:ext cx="9715500" cy="6566599"/>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8AED1C-00EB-BF97-62B3-DB077A3A964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3" name="TextBox 2">
            <a:extLst>
              <a:ext uri="{FF2B5EF4-FFF2-40B4-BE49-F238E27FC236}">
                <a16:creationId xmlns:a16="http://schemas.microsoft.com/office/drawing/2014/main" id="{F1F6CA90-A29B-ABBE-7A5A-D24003E1A02E}"/>
              </a:ext>
            </a:extLst>
          </p:cNvPr>
          <p:cNvSpPr txBox="1"/>
          <p:nvPr/>
        </p:nvSpPr>
        <p:spPr>
          <a:xfrm>
            <a:off x="461822" y="86692"/>
            <a:ext cx="8791856" cy="6155531"/>
          </a:xfrm>
          <a:prstGeom prst="rect">
            <a:avLst/>
          </a:prstGeom>
          <a:noFill/>
        </p:spPr>
        <p:txBody>
          <a:bodyPr wrap="square">
            <a:spAutoFit/>
          </a:bodyPr>
          <a:lstStyle/>
          <a:p>
            <a:pPr rtl="0"/>
            <a:r>
              <a:rPr lang="en-US" sz="1800" b="1" i="0" u="none" strike="noStrike">
                <a:solidFill>
                  <a:srgbClr val="FFC000"/>
                </a:solidFill>
                <a:effectLst/>
                <a:latin typeface="Arial" panose="020B0604020202020204" pitchFamily="34" charset="0"/>
              </a:rPr>
              <a:t>Sefer HaIkkarim, Maamar 4 26:3</a:t>
            </a:r>
            <a:endParaRPr lang="en-US" b="0">
              <a:solidFill>
                <a:srgbClr val="FFC000"/>
              </a:solidFill>
              <a:effectLst/>
            </a:endParaRPr>
          </a:p>
          <a:p>
            <a:pPr algn="r" rtl="0"/>
            <a:r>
              <a:rPr lang="en-US" sz="2000" b="0" i="0" u="none" strike="noStrike">
                <a:solidFill>
                  <a:srgbClr val="FFFF00"/>
                </a:solidFill>
                <a:effectLst/>
                <a:latin typeface="Times New Roman" panose="02020603050405020304" pitchFamily="18" charset="0"/>
                <a:cs typeface="Times New Roman" panose="02020603050405020304" pitchFamily="18" charset="0"/>
              </a:rPr>
              <a:t>והדברים המונעים והמעכבים את התשובה הם ג׳, שהם העלמת החטא וההתנצלות ואהבת הממון והכבוד, והוא מבואר שכל אחד מאלו מעכב את התשובה. ואולם העלמת החטא, שמי שלא יכיר או ידע שחטא לעולם לא יתחרט ולא ישוב בתשובה, כמו שהחולה כל מה שלא ירגיש או ידע שהוא חולה אי אפשר לו שיתרפא, לפי שלא יבקש לעולם רפואה, וכן החוטא אם לא ידע שחטא לעולם לא ישוב בתשובה, ולזה היה השם יתברך מאשים לישראל בשלא היו מכירין עונותיהן, שזה היה סבה שלא ישובו בתשובה לפניו, אמר אלך אשובה אל מקומי עד אשר יאשמו ובקשו פני, כלומר עד שיחזיקו עצמן כאשמים וחטאים ואז ישובו בתשובה ויבקשו פני. וכן אמר דוד כי פשעי אני אדע וגו׳, ואמר השם יתברך קרא בגרון, להורות שידיעת החטא הכרחי לתשובה.</a:t>
            </a:r>
            <a:endParaRPr lang="en-US" sz="2000" b="0">
              <a:solidFill>
                <a:srgbClr val="FFFF00"/>
              </a:solidFill>
              <a:effectLst/>
              <a:latin typeface="Times New Roman" panose="02020603050405020304" pitchFamily="18" charset="0"/>
              <a:cs typeface="Times New Roman" panose="02020603050405020304" pitchFamily="18" charset="0"/>
            </a:endParaRPr>
          </a:p>
          <a:p>
            <a:pPr rtl="0"/>
            <a:r>
              <a:rPr lang="en-US" sz="1800" b="0" i="0" u="none" strike="noStrike">
                <a:solidFill>
                  <a:srgbClr val="FFC000"/>
                </a:solidFill>
                <a:effectLst/>
                <a:latin typeface="Arial" panose="020B0604020202020204" pitchFamily="34" charset="0"/>
              </a:rPr>
              <a:t>The things hindering and preventing repentance are three: ignorance of having committed a sin, excusing oneself, and the love of money and glory. It is clear that every one of these hinders repentance. If a man does not recognize or know that he has sinned, he will never regret doing the thing he does, nor repent, as a sick man can not be cured as long as he does not feel or know that he is sick, for he will never seek a cure. So if one does not know that he has sinned, he will never repent. For this reason God found fault with Israel for not recognizing their sins, for this was a reason why they did not repent: </a:t>
            </a:r>
            <a:r>
              <a:rPr lang="en-US" sz="1800" b="0" i="0" u="none" strike="noStrike">
                <a:solidFill>
                  <a:srgbClr val="00B0F0"/>
                </a:solidFill>
                <a:effectLst/>
                <a:latin typeface="Arial" panose="020B0604020202020204" pitchFamily="34" charset="0"/>
              </a:rPr>
              <a:t>“I will go and return to My place, till they acknowledge their fault, and seek My face,” </a:t>
            </a:r>
            <a:r>
              <a:rPr lang="en-US" sz="1800" b="0" i="0" u="none" strike="noStrike">
                <a:solidFill>
                  <a:srgbClr val="FFC000"/>
                </a:solidFill>
                <a:effectLst/>
                <a:latin typeface="Arial" panose="020B0604020202020204" pitchFamily="34" charset="0"/>
              </a:rPr>
              <a:t>i. e. until they regard themselves as transgressors and sinners, when they will repent and seek My face. David also said: </a:t>
            </a:r>
            <a:r>
              <a:rPr lang="en-US" sz="1800" b="0" i="0" u="none" strike="noStrike">
                <a:solidFill>
                  <a:srgbClr val="00B0F0"/>
                </a:solidFill>
                <a:effectLst/>
                <a:latin typeface="Arial" panose="020B0604020202020204" pitchFamily="34" charset="0"/>
              </a:rPr>
              <a:t>“For I know my transgressions.” </a:t>
            </a:r>
            <a:r>
              <a:rPr lang="en-US" sz="1800" b="0" i="0" u="none" strike="noStrike">
                <a:solidFill>
                  <a:srgbClr val="FFC000"/>
                </a:solidFill>
                <a:effectLst/>
                <a:latin typeface="Arial" panose="020B0604020202020204" pitchFamily="34" charset="0"/>
              </a:rPr>
              <a:t>God said: </a:t>
            </a:r>
            <a:r>
              <a:rPr lang="en-US" sz="1800" b="0" i="0" u="none" strike="noStrike">
                <a:solidFill>
                  <a:srgbClr val="00B0F0"/>
                </a:solidFill>
                <a:effectLst/>
                <a:latin typeface="Arial" panose="020B0604020202020204" pitchFamily="34" charset="0"/>
              </a:rPr>
              <a:t>“Cry aloud,” </a:t>
            </a:r>
            <a:r>
              <a:rPr lang="en-US" sz="1800" b="0" i="0" u="none" strike="noStrike">
                <a:solidFill>
                  <a:srgbClr val="FFC000"/>
                </a:solidFill>
                <a:effectLst/>
                <a:latin typeface="Arial" panose="020B0604020202020204" pitchFamily="34" charset="0"/>
              </a:rPr>
              <a:t>indicating that a knowledge of one’s sin is essential to repentance.</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7225D6D-8F0A-D986-7886-DD3D960DCF83}"/>
                  </a:ext>
                </a:extLst>
              </p14:cNvPr>
              <p14:cNvContentPartPr/>
              <p14:nvPr/>
            </p14:nvContentPartPr>
            <p14:xfrm>
              <a:off x="6590400" y="3115165"/>
              <a:ext cx="1608120" cy="77400"/>
            </p14:xfrm>
          </p:contentPart>
        </mc:Choice>
        <mc:Fallback>
          <p:pic>
            <p:nvPicPr>
              <p:cNvPr id="2" name="Ink 1">
                <a:extLst>
                  <a:ext uri="{FF2B5EF4-FFF2-40B4-BE49-F238E27FC236}">
                    <a16:creationId xmlns:a16="http://schemas.microsoft.com/office/drawing/2014/main" id="{87225D6D-8F0A-D986-7886-DD3D960DCF83}"/>
                  </a:ext>
                </a:extLst>
              </p:cNvPr>
              <p:cNvPicPr/>
              <p:nvPr/>
            </p:nvPicPr>
            <p:blipFill>
              <a:blip r:embed="rId5"/>
              <a:stretch>
                <a:fillRect/>
              </a:stretch>
            </p:blipFill>
            <p:spPr>
              <a:xfrm>
                <a:off x="6572400" y="3097165"/>
                <a:ext cx="1643760" cy="113040"/>
              </a:xfrm>
              <a:prstGeom prst="rect">
                <a:avLst/>
              </a:prstGeom>
            </p:spPr>
          </p:pic>
        </mc:Fallback>
      </mc:AlternateContent>
      <p:grpSp>
        <p:nvGrpSpPr>
          <p:cNvPr id="10" name="Group 9">
            <a:extLst>
              <a:ext uri="{FF2B5EF4-FFF2-40B4-BE49-F238E27FC236}">
                <a16:creationId xmlns:a16="http://schemas.microsoft.com/office/drawing/2014/main" id="{DD65C4C2-BFB5-62FC-C7A2-CD445EA36932}"/>
              </a:ext>
            </a:extLst>
          </p:cNvPr>
          <p:cNvGrpSpPr/>
          <p:nvPr/>
        </p:nvGrpSpPr>
        <p:grpSpPr>
          <a:xfrm>
            <a:off x="562920" y="3289405"/>
            <a:ext cx="6509520" cy="186120"/>
            <a:chOff x="562920" y="3393580"/>
            <a:chExt cx="6509520" cy="18612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BCD95BE-5B87-25C0-4378-C895ED78553B}"/>
                    </a:ext>
                  </a:extLst>
                </p14:cNvPr>
                <p14:cNvContentPartPr/>
                <p14:nvPr/>
              </p14:nvContentPartPr>
              <p14:xfrm>
                <a:off x="562920" y="3393580"/>
                <a:ext cx="1568880" cy="101880"/>
              </p14:xfrm>
            </p:contentPart>
          </mc:Choice>
          <mc:Fallback>
            <p:pic>
              <p:nvPicPr>
                <p:cNvPr id="4" name="Ink 3">
                  <a:extLst>
                    <a:ext uri="{FF2B5EF4-FFF2-40B4-BE49-F238E27FC236}">
                      <a16:creationId xmlns:a16="http://schemas.microsoft.com/office/drawing/2014/main" id="{6BCD95BE-5B87-25C0-4378-C895ED78553B}"/>
                    </a:ext>
                  </a:extLst>
                </p:cNvPr>
                <p:cNvPicPr/>
                <p:nvPr/>
              </p:nvPicPr>
              <p:blipFill>
                <a:blip r:embed="rId7"/>
                <a:stretch>
                  <a:fillRect/>
                </a:stretch>
              </p:blipFill>
              <p:spPr>
                <a:xfrm>
                  <a:off x="544920" y="3375940"/>
                  <a:ext cx="1604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D7BB3A0-13A5-B7C6-CB46-885E5C05F5B6}"/>
                    </a:ext>
                  </a:extLst>
                </p14:cNvPr>
                <p14:cNvContentPartPr/>
                <p14:nvPr/>
              </p14:nvContentPartPr>
              <p14:xfrm>
                <a:off x="2365080" y="3504820"/>
                <a:ext cx="1457280" cy="54720"/>
              </p14:xfrm>
            </p:contentPart>
          </mc:Choice>
          <mc:Fallback>
            <p:pic>
              <p:nvPicPr>
                <p:cNvPr id="5" name="Ink 4">
                  <a:extLst>
                    <a:ext uri="{FF2B5EF4-FFF2-40B4-BE49-F238E27FC236}">
                      <a16:creationId xmlns:a16="http://schemas.microsoft.com/office/drawing/2014/main" id="{CD7BB3A0-13A5-B7C6-CB46-885E5C05F5B6}"/>
                    </a:ext>
                  </a:extLst>
                </p:cNvPr>
                <p:cNvPicPr/>
                <p:nvPr/>
              </p:nvPicPr>
              <p:blipFill>
                <a:blip r:embed="rId9"/>
                <a:stretch>
                  <a:fillRect/>
                </a:stretch>
              </p:blipFill>
              <p:spPr>
                <a:xfrm>
                  <a:off x="2347080" y="3486820"/>
                  <a:ext cx="14929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BB79CAE-8568-6A53-D0AB-6C383F694197}"/>
                    </a:ext>
                  </a:extLst>
                </p14:cNvPr>
                <p14:cNvContentPartPr/>
                <p14:nvPr/>
              </p14:nvContentPartPr>
              <p14:xfrm>
                <a:off x="4357320" y="3540820"/>
                <a:ext cx="2715120" cy="38880"/>
              </p14:xfrm>
            </p:contentPart>
          </mc:Choice>
          <mc:Fallback>
            <p:pic>
              <p:nvPicPr>
                <p:cNvPr id="9" name="Ink 8">
                  <a:extLst>
                    <a:ext uri="{FF2B5EF4-FFF2-40B4-BE49-F238E27FC236}">
                      <a16:creationId xmlns:a16="http://schemas.microsoft.com/office/drawing/2014/main" id="{ABB79CAE-8568-6A53-D0AB-6C383F694197}"/>
                    </a:ext>
                  </a:extLst>
                </p:cNvPr>
                <p:cNvPicPr/>
                <p:nvPr/>
              </p:nvPicPr>
              <p:blipFill>
                <a:blip r:embed="rId11"/>
                <a:stretch>
                  <a:fillRect/>
                </a:stretch>
              </p:blipFill>
              <p:spPr>
                <a:xfrm>
                  <a:off x="4339680" y="3523180"/>
                  <a:ext cx="2750760" cy="7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5B38637-E5B8-7816-831E-D5CD2F45D269}"/>
                  </a:ext>
                </a:extLst>
              </p14:cNvPr>
              <p14:cNvContentPartPr/>
              <p14:nvPr/>
            </p14:nvContentPartPr>
            <p14:xfrm>
              <a:off x="8910960" y="3072325"/>
              <a:ext cx="424440" cy="3034800"/>
            </p14:xfrm>
          </p:contentPart>
        </mc:Choice>
        <mc:Fallback>
          <p:pic>
            <p:nvPicPr>
              <p:cNvPr id="11" name="Ink 10">
                <a:extLst>
                  <a:ext uri="{FF2B5EF4-FFF2-40B4-BE49-F238E27FC236}">
                    <a16:creationId xmlns:a16="http://schemas.microsoft.com/office/drawing/2014/main" id="{85B38637-E5B8-7816-831E-D5CD2F45D269}"/>
                  </a:ext>
                </a:extLst>
              </p:cNvPr>
              <p:cNvPicPr/>
              <p:nvPr/>
            </p:nvPicPr>
            <p:blipFill>
              <a:blip r:embed="rId13"/>
              <a:stretch>
                <a:fillRect/>
              </a:stretch>
            </p:blipFill>
            <p:spPr>
              <a:xfrm>
                <a:off x="8892960" y="3054325"/>
                <a:ext cx="460080" cy="3070440"/>
              </a:xfrm>
              <a:prstGeom prst="rect">
                <a:avLst/>
              </a:prstGeom>
            </p:spPr>
          </p:pic>
        </mc:Fallback>
      </mc:AlternateContent>
      <p:sp>
        <p:nvSpPr>
          <p:cNvPr id="12" name="TextBox 11">
            <a:extLst>
              <a:ext uri="{FF2B5EF4-FFF2-40B4-BE49-F238E27FC236}">
                <a16:creationId xmlns:a16="http://schemas.microsoft.com/office/drawing/2014/main" id="{E8CE62FA-FC0B-72B5-E7C5-EA7C25AAEAD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782223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EFAB726C-B932-1D7D-F0F7-01F2F857094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4048E91-483C-C4D0-C9A1-74E0E54619C7}"/>
              </a:ext>
            </a:extLst>
          </p:cNvPr>
          <p:cNvSpPr/>
          <p:nvPr/>
        </p:nvSpPr>
        <p:spPr>
          <a:xfrm>
            <a:off x="0" y="1"/>
            <a:ext cx="9715500" cy="473404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D39CE2-E2A7-6434-F089-B2DD75119EE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1578BDF3-3A0A-DA12-8B1E-5E10CC93D41B}"/>
              </a:ext>
            </a:extLst>
          </p:cNvPr>
          <p:cNvSpPr txBox="1"/>
          <p:nvPr/>
        </p:nvSpPr>
        <p:spPr>
          <a:xfrm>
            <a:off x="605501" y="449725"/>
            <a:ext cx="8504498" cy="3539430"/>
          </a:xfrm>
          <a:prstGeom prst="rect">
            <a:avLst/>
          </a:prstGeom>
          <a:noFill/>
        </p:spPr>
        <p:txBody>
          <a:bodyPr wrap="square">
            <a:spAutoFit/>
          </a:bodyPr>
          <a:lstStyle/>
          <a:p>
            <a:pPr algn="ctr" rtl="0"/>
            <a:r>
              <a:rPr lang="en-US" sz="2400" b="1" i="0" u="none" strike="noStrike">
                <a:solidFill>
                  <a:srgbClr val="FFC000"/>
                </a:solidFill>
                <a:effectLst/>
                <a:latin typeface="Arial" panose="020B0604020202020204" pitchFamily="34" charset="0"/>
              </a:rPr>
              <a:t>Key Points from Sefer HaIkkarim, Maamar 4 26:3</a:t>
            </a:r>
          </a:p>
          <a:p>
            <a:pPr rtl="0"/>
            <a:endParaRPr lang="en-US" sz="2000" b="0">
              <a:solidFill>
                <a:srgbClr val="FFC000"/>
              </a:solidFill>
              <a:effectLst/>
            </a:endParaRPr>
          </a:p>
          <a:p>
            <a:pPr marL="457200" indent="-457200" rtl="0" fontAlgn="base">
              <a:buFont typeface="+mj-lt"/>
              <a:buAutoNum type="arabicPeriod"/>
            </a:pPr>
            <a:r>
              <a:rPr lang="en-US" sz="2000" b="0" i="0" u="sng" strike="noStrike">
                <a:solidFill>
                  <a:srgbClr val="FFC000"/>
                </a:solidFill>
                <a:effectLst/>
                <a:latin typeface="Arial" panose="020B0604020202020204" pitchFamily="34" charset="0"/>
              </a:rPr>
              <a:t>Ignorance of Sin</a:t>
            </a:r>
            <a:r>
              <a:rPr lang="en-US" sz="2000" b="0" i="0" u="none" strike="noStrike">
                <a:solidFill>
                  <a:srgbClr val="FFC000"/>
                </a:solidFill>
                <a:effectLst/>
                <a:latin typeface="Arial" panose="020B0604020202020204" pitchFamily="34" charset="0"/>
              </a:rPr>
              <a:t>: A person must recognize their own sins to seek repentance.</a:t>
            </a:r>
          </a:p>
          <a:p>
            <a:pPr marL="457200" indent="-457200" rtl="0" fontAlgn="base">
              <a:buFont typeface="+mj-lt"/>
              <a:buAutoNum type="arabicPeriod"/>
            </a:pPr>
            <a:r>
              <a:rPr lang="en-US" sz="2000" b="0" i="0" u="sng" strike="noStrike">
                <a:solidFill>
                  <a:srgbClr val="FFC000"/>
                </a:solidFill>
                <a:effectLst/>
                <a:latin typeface="Arial" panose="020B0604020202020204" pitchFamily="34" charset="0"/>
              </a:rPr>
              <a:t>Excusing Oneself</a:t>
            </a:r>
            <a:r>
              <a:rPr lang="en-US" sz="2000" b="0" i="0" u="none" strike="noStrike">
                <a:solidFill>
                  <a:srgbClr val="FFC000"/>
                </a:solidFill>
                <a:effectLst/>
                <a:latin typeface="Arial" panose="020B0604020202020204" pitchFamily="34" charset="0"/>
              </a:rPr>
              <a:t>: Making excuses prevents genuine acknowledgment and repentance.</a:t>
            </a:r>
          </a:p>
          <a:p>
            <a:pPr marL="457200" indent="-457200" rtl="0" fontAlgn="base">
              <a:buFont typeface="+mj-lt"/>
              <a:buAutoNum type="arabicPeriod"/>
            </a:pPr>
            <a:r>
              <a:rPr lang="en-US" sz="2000" b="0" i="0" u="sng" strike="noStrike">
                <a:solidFill>
                  <a:srgbClr val="FFC000"/>
                </a:solidFill>
                <a:effectLst/>
                <a:latin typeface="Arial" panose="020B0604020202020204" pitchFamily="34" charset="0"/>
              </a:rPr>
              <a:t>Love of Money and Glory</a:t>
            </a:r>
            <a:r>
              <a:rPr lang="en-US" sz="2000" b="0" i="0" u="none" strike="noStrike">
                <a:solidFill>
                  <a:srgbClr val="FFC000"/>
                </a:solidFill>
                <a:effectLst/>
                <a:latin typeface="Arial" panose="020B0604020202020204" pitchFamily="34" charset="0"/>
              </a:rPr>
              <a:t>: Materialism and pride are significant barriers to repentance.</a:t>
            </a:r>
          </a:p>
          <a:p>
            <a:pPr marL="457200" indent="-457200" rtl="0" fontAlgn="base">
              <a:buFont typeface="+mj-lt"/>
              <a:buAutoNum type="arabicPeriod"/>
            </a:pPr>
            <a:r>
              <a:rPr lang="en-US" sz="2000" b="0" i="0" u="sng" strike="noStrike">
                <a:solidFill>
                  <a:srgbClr val="FFC000"/>
                </a:solidFill>
                <a:effectLst/>
                <a:latin typeface="Arial" panose="020B0604020202020204" pitchFamily="34" charset="0"/>
              </a:rPr>
              <a:t>Necessity of Recognition</a:t>
            </a:r>
            <a:r>
              <a:rPr lang="en-US" sz="2000" b="0" i="0" u="none" strike="noStrike">
                <a:solidFill>
                  <a:srgbClr val="FFC000"/>
                </a:solidFill>
                <a:effectLst/>
                <a:latin typeface="Arial" panose="020B0604020202020204" pitchFamily="34" charset="0"/>
              </a:rPr>
              <a:t>: Awareness of sin is essential for repentance, akin to a sick person needing to know they are ill to seek healing.</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84C4041-AFF5-DF58-0A97-0592F44A720F}"/>
                  </a:ext>
                </a:extLst>
              </p14:cNvPr>
              <p14:cNvContentPartPr/>
              <p14:nvPr/>
            </p14:nvContentPartPr>
            <p14:xfrm>
              <a:off x="597120" y="1084540"/>
              <a:ext cx="418320" cy="462960"/>
            </p14:xfrm>
          </p:contentPart>
        </mc:Choice>
        <mc:Fallback>
          <p:pic>
            <p:nvPicPr>
              <p:cNvPr id="2" name="Ink 1">
                <a:extLst>
                  <a:ext uri="{FF2B5EF4-FFF2-40B4-BE49-F238E27FC236}">
                    <a16:creationId xmlns:a16="http://schemas.microsoft.com/office/drawing/2014/main" id="{884C4041-AFF5-DF58-0A97-0592F44A720F}"/>
                  </a:ext>
                </a:extLst>
              </p:cNvPr>
              <p:cNvPicPr/>
              <p:nvPr/>
            </p:nvPicPr>
            <p:blipFill>
              <a:blip r:embed="rId5"/>
              <a:stretch>
                <a:fillRect/>
              </a:stretch>
            </p:blipFill>
            <p:spPr>
              <a:xfrm>
                <a:off x="579120" y="1066540"/>
                <a:ext cx="453960" cy="49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7BC3B42-90FC-128A-75C1-30F67741EE1A}"/>
                  </a:ext>
                </a:extLst>
              </p14:cNvPr>
              <p14:cNvContentPartPr/>
              <p14:nvPr/>
            </p14:nvContentPartPr>
            <p14:xfrm>
              <a:off x="521880" y="1684300"/>
              <a:ext cx="480600" cy="597960"/>
            </p14:xfrm>
          </p:contentPart>
        </mc:Choice>
        <mc:Fallback>
          <p:pic>
            <p:nvPicPr>
              <p:cNvPr id="3" name="Ink 2">
                <a:extLst>
                  <a:ext uri="{FF2B5EF4-FFF2-40B4-BE49-F238E27FC236}">
                    <a16:creationId xmlns:a16="http://schemas.microsoft.com/office/drawing/2014/main" id="{57BC3B42-90FC-128A-75C1-30F67741EE1A}"/>
                  </a:ext>
                </a:extLst>
              </p:cNvPr>
              <p:cNvPicPr/>
              <p:nvPr/>
            </p:nvPicPr>
            <p:blipFill>
              <a:blip r:embed="rId7"/>
              <a:stretch>
                <a:fillRect/>
              </a:stretch>
            </p:blipFill>
            <p:spPr>
              <a:xfrm>
                <a:off x="504240" y="1666660"/>
                <a:ext cx="51624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8FBAD14-2A0F-B537-E9D5-9D1E80B98BE9}"/>
                  </a:ext>
                </a:extLst>
              </p14:cNvPr>
              <p14:cNvContentPartPr/>
              <p14:nvPr/>
            </p14:nvContentPartPr>
            <p14:xfrm>
              <a:off x="544920" y="2288020"/>
              <a:ext cx="397080" cy="502920"/>
            </p14:xfrm>
          </p:contentPart>
        </mc:Choice>
        <mc:Fallback>
          <p:pic>
            <p:nvPicPr>
              <p:cNvPr id="5" name="Ink 4">
                <a:extLst>
                  <a:ext uri="{FF2B5EF4-FFF2-40B4-BE49-F238E27FC236}">
                    <a16:creationId xmlns:a16="http://schemas.microsoft.com/office/drawing/2014/main" id="{48FBAD14-2A0F-B537-E9D5-9D1E80B98BE9}"/>
                  </a:ext>
                </a:extLst>
              </p:cNvPr>
              <p:cNvPicPr/>
              <p:nvPr/>
            </p:nvPicPr>
            <p:blipFill>
              <a:blip r:embed="rId9"/>
              <a:stretch>
                <a:fillRect/>
              </a:stretch>
            </p:blipFill>
            <p:spPr>
              <a:xfrm>
                <a:off x="526920" y="2270020"/>
                <a:ext cx="43272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9ECBFAB6-9B5A-E6B3-2BEB-F51F72BEC11A}"/>
                  </a:ext>
                </a:extLst>
              </p14:cNvPr>
              <p14:cNvContentPartPr/>
              <p14:nvPr/>
            </p14:nvContentPartPr>
            <p14:xfrm>
              <a:off x="556080" y="2906500"/>
              <a:ext cx="484920" cy="553320"/>
            </p14:xfrm>
          </p:contentPart>
        </mc:Choice>
        <mc:Fallback>
          <p:pic>
            <p:nvPicPr>
              <p:cNvPr id="7" name="Ink 6">
                <a:extLst>
                  <a:ext uri="{FF2B5EF4-FFF2-40B4-BE49-F238E27FC236}">
                    <a16:creationId xmlns:a16="http://schemas.microsoft.com/office/drawing/2014/main" id="{9ECBFAB6-9B5A-E6B3-2BEB-F51F72BEC11A}"/>
                  </a:ext>
                </a:extLst>
              </p:cNvPr>
              <p:cNvPicPr/>
              <p:nvPr/>
            </p:nvPicPr>
            <p:blipFill>
              <a:blip r:embed="rId11"/>
              <a:stretch>
                <a:fillRect/>
              </a:stretch>
            </p:blipFill>
            <p:spPr>
              <a:xfrm>
                <a:off x="538440" y="2888860"/>
                <a:ext cx="520560" cy="588960"/>
              </a:xfrm>
              <a:prstGeom prst="rect">
                <a:avLst/>
              </a:prstGeom>
            </p:spPr>
          </p:pic>
        </mc:Fallback>
      </mc:AlternateContent>
      <p:sp>
        <p:nvSpPr>
          <p:cNvPr id="9" name="TextBox 8">
            <a:extLst>
              <a:ext uri="{FF2B5EF4-FFF2-40B4-BE49-F238E27FC236}">
                <a16:creationId xmlns:a16="http://schemas.microsoft.com/office/drawing/2014/main" id="{CB906D4C-B371-D1E9-7F18-294EBA5E952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83636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20A98AF3-C1AA-1800-9BF2-8D0F791F0E6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06B3EBC-7B3D-4B27-1310-EED51D711432}"/>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02AC528-3685-98FE-98B1-8B1C3643B202}"/>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graphicFrame>
        <p:nvGraphicFramePr>
          <p:cNvPr id="3" name="Table 2">
            <a:extLst>
              <a:ext uri="{FF2B5EF4-FFF2-40B4-BE49-F238E27FC236}">
                <a16:creationId xmlns:a16="http://schemas.microsoft.com/office/drawing/2014/main" id="{FC997457-9C83-42DA-112A-2393CAB0FF1D}"/>
              </a:ext>
            </a:extLst>
          </p:cNvPr>
          <p:cNvGraphicFramePr>
            <a:graphicFrameLocks noGrp="1"/>
          </p:cNvGraphicFramePr>
          <p:nvPr>
            <p:extLst>
              <p:ext uri="{D42A27DB-BD31-4B8C-83A1-F6EECF244321}">
                <p14:modId xmlns:p14="http://schemas.microsoft.com/office/powerpoint/2010/main" val="3750755097"/>
              </p:ext>
            </p:extLst>
          </p:nvPr>
        </p:nvGraphicFramePr>
        <p:xfrm>
          <a:off x="496746" y="291401"/>
          <a:ext cx="8786148" cy="5826760"/>
        </p:xfrm>
        <a:graphic>
          <a:graphicData uri="http://schemas.openxmlformats.org/drawingml/2006/table">
            <a:tbl>
              <a:tblPr/>
              <a:tblGrid>
                <a:gridCol w="2928716">
                  <a:extLst>
                    <a:ext uri="{9D8B030D-6E8A-4147-A177-3AD203B41FA5}">
                      <a16:colId xmlns:a16="http://schemas.microsoft.com/office/drawing/2014/main" val="357747241"/>
                    </a:ext>
                  </a:extLst>
                </a:gridCol>
                <a:gridCol w="2928716">
                  <a:extLst>
                    <a:ext uri="{9D8B030D-6E8A-4147-A177-3AD203B41FA5}">
                      <a16:colId xmlns:a16="http://schemas.microsoft.com/office/drawing/2014/main" val="2837978532"/>
                    </a:ext>
                  </a:extLst>
                </a:gridCol>
                <a:gridCol w="2928716">
                  <a:extLst>
                    <a:ext uri="{9D8B030D-6E8A-4147-A177-3AD203B41FA5}">
                      <a16:colId xmlns:a16="http://schemas.microsoft.com/office/drawing/2014/main" val="3310523354"/>
                    </a:ext>
                  </a:extLst>
                </a:gridCol>
              </a:tblGrid>
              <a:tr h="0">
                <a:tc>
                  <a:txBody>
                    <a:bodyPr/>
                    <a:lstStyle/>
                    <a:p>
                      <a:pPr algn="r" rtl="1" fontAlgn="t"/>
                      <a:r>
                        <a:rPr lang="he-IL" sz="2200" b="1" i="0" u="none" strike="noStrike">
                          <a:solidFill>
                            <a:srgbClr val="00B0F0"/>
                          </a:solidFill>
                          <a:effectLst/>
                          <a:latin typeface="Arial" panose="020B0604020202020204" pitchFamily="34" charset="0"/>
                          <a:cs typeface="+mj-cs"/>
                        </a:rPr>
                        <a:t>ספריה</a:t>
                      </a:r>
                      <a:endParaRPr lang="he-IL" sz="2200">
                        <a:solidFill>
                          <a:srgbClr val="00B0F0"/>
                        </a:solidFill>
                        <a:effectLst/>
                        <a:cs typeface="+mj-cs"/>
                      </a:endParaRPr>
                    </a:p>
                    <a:p>
                      <a:pPr algn="r" rtl="1" fontAlgn="t"/>
                      <a:r>
                        <a:rPr lang="he-IL" sz="2200" b="0" i="0" u="none" strike="noStrike">
                          <a:solidFill>
                            <a:srgbClr val="00B0F0"/>
                          </a:solidFill>
                          <a:effectLst/>
                          <a:latin typeface="Arial" panose="020B0604020202020204" pitchFamily="34" charset="0"/>
                          <a:cs typeface="+mj-cs"/>
                        </a:rPr>
                        <a:t>ה</a:t>
                      </a:r>
                      <a:r>
                        <a:rPr lang="he-IL" sz="2200" b="0" i="0" u="none" strike="noStrike">
                          <a:solidFill>
                            <a:schemeClr val="bg1"/>
                          </a:solidFill>
                          <a:effectLst/>
                          <a:latin typeface="Arial" panose="020B0604020202020204" pitchFamily="34" charset="0"/>
                          <a:cs typeface="+mj-cs"/>
                        </a:rPr>
                        <a:t>  הַהָדָא הוּא תַּעֲנִיתָא דְרָעִינָא בָהּ יוֹמָא דִמְסַגֵף אֱנָשָׁא נַפְשֵׁהּ כָּפֵיף רֵישֵׁה כְאַגְמוֹן כָּפֵיף וְעַל סַקָא וְקִיטְמָא בָּאֵית הַלְדָא אַתּוּן קְרַן תַּעֲנִית וְיוֹמָא דְרַעֲוָא בֵיהּ מִן קֳדָם יְיָ: </a:t>
                      </a:r>
                      <a:r>
                        <a:rPr lang="he-IL" sz="2200" b="0" i="0" u="none" strike="noStrike">
                          <a:solidFill>
                            <a:srgbClr val="00B0F0"/>
                          </a:solidFill>
                          <a:effectLst/>
                          <a:latin typeface="Arial" panose="020B0604020202020204" pitchFamily="34" charset="0"/>
                          <a:cs typeface="+mj-cs"/>
                        </a:rPr>
                        <a:t>ו</a:t>
                      </a:r>
                      <a:r>
                        <a:rPr lang="he-IL" sz="2200" b="0" i="0" u="none" strike="noStrike">
                          <a:solidFill>
                            <a:schemeClr val="bg1"/>
                          </a:solidFill>
                          <a:effectLst/>
                          <a:latin typeface="Arial" panose="020B0604020202020204" pitchFamily="34" charset="0"/>
                          <a:cs typeface="+mj-cs"/>
                        </a:rPr>
                        <a:t>  הֲלָא דָא הִיא תַעֲנֵיתָא דְרָעֵינָא בָהּ פְּרִדוּ כְּנִישַׁת רִשְׁעָא שְׁרוֹ קִטְרֵי כִתְבֵי דִין מַסְטֵי וּפַטָרוּ דַהֲווֹ אֲנוּסִין בְּנֵי חוֹרִין וְכָל דִין מַסְטֵי תְּסַלְקוּן: </a:t>
                      </a:r>
                      <a:r>
                        <a:rPr lang="he-IL" sz="2200" b="0" i="0" u="none" strike="noStrike">
                          <a:solidFill>
                            <a:srgbClr val="00B0F0"/>
                          </a:solidFill>
                          <a:effectLst/>
                          <a:latin typeface="Arial" panose="020B0604020202020204" pitchFamily="34" charset="0"/>
                          <a:cs typeface="+mj-cs"/>
                        </a:rPr>
                        <a:t>ז</a:t>
                      </a:r>
                      <a:r>
                        <a:rPr lang="he-IL" sz="2200" b="0" i="0" u="none" strike="noStrike">
                          <a:solidFill>
                            <a:schemeClr val="bg1"/>
                          </a:solidFill>
                          <a:effectLst/>
                          <a:latin typeface="Arial" panose="020B0604020202020204" pitchFamily="34" charset="0"/>
                          <a:cs typeface="+mj-cs"/>
                        </a:rPr>
                        <a:t>  הֲלָא תְפַרְנֵס לְכַפְנָא מִלַחְמֵךְ וַחֲשִׁיבִין מְטַלְטְלִין תָּעֵיל לְגוֹ בֵיתָא אֲרֵי תֱחֶזֵי עַרְטִילָאָה וּתְכַסִינֵהּ וּמִקָרִיב בִּשְׂרָךְ לָא תִכְבּוֹשׁ עֵינָךְ:</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200" b="1" i="0" u="none" strike="noStrike">
                          <a:solidFill>
                            <a:srgbClr val="00B0F0"/>
                          </a:solidFill>
                          <a:effectLst/>
                          <a:latin typeface="Arial" panose="020B0604020202020204" pitchFamily="34" charset="0"/>
                          <a:cs typeface="+mj-cs"/>
                        </a:rPr>
                        <a:t>לוגוס</a:t>
                      </a:r>
                      <a:endParaRPr lang="he-IL" sz="2200">
                        <a:solidFill>
                          <a:srgbClr val="00B0F0"/>
                        </a:solidFill>
                        <a:effectLst/>
                        <a:cs typeface="+mj-cs"/>
                      </a:endParaRPr>
                    </a:p>
                    <a:p>
                      <a:pPr algn="r" rtl="1" fontAlgn="t"/>
                      <a:r>
                        <a:rPr lang="he-IL" sz="2200" b="0" i="0" u="none" strike="noStrike">
                          <a:solidFill>
                            <a:srgbClr val="00B0F0"/>
                          </a:solidFill>
                          <a:effectLst/>
                          <a:latin typeface="Arial" panose="020B0604020202020204" pitchFamily="34" charset="0"/>
                          <a:cs typeface="+mj-cs"/>
                        </a:rPr>
                        <a:t>ה</a:t>
                      </a:r>
                      <a:r>
                        <a:rPr lang="he-IL" sz="2200" b="0" i="0" u="none" strike="noStrike">
                          <a:solidFill>
                            <a:schemeClr val="bg1"/>
                          </a:solidFill>
                          <a:effectLst/>
                          <a:latin typeface="Arial" panose="020B0604020202020204" pitchFamily="34" charset="0"/>
                          <a:cs typeface="+mj-cs"/>
                        </a:rPr>
                        <a:t>      הְהָדָא הִיא תַענִיתָא דִרעֵינָא בַה יֹומָא דִמסַגֵיף אְנָשָא נַפשֵיה הְלָכֵיף רֵישֵיה כְאַגמֹון כָפֵיף וְעַל סַקָא וְקִטמָא בָאִית הַלְהָדָא אַתוּן קָרַן תַענֵי וְיֹומָא דְרַעְוָא בֵיה מִן קֳדָם יוי׃ </a:t>
                      </a:r>
                      <a:r>
                        <a:rPr lang="he-IL" sz="2200" b="0" i="0" u="none" strike="noStrike">
                          <a:solidFill>
                            <a:srgbClr val="00B0F0"/>
                          </a:solidFill>
                          <a:effectLst/>
                          <a:latin typeface="Arial" panose="020B0604020202020204" pitchFamily="34" charset="0"/>
                          <a:cs typeface="+mj-cs"/>
                        </a:rPr>
                        <a:t>ו</a:t>
                      </a:r>
                      <a:r>
                        <a:rPr lang="he-IL" sz="2200" b="0" i="0" u="none" strike="noStrike">
                          <a:solidFill>
                            <a:schemeClr val="bg1"/>
                          </a:solidFill>
                          <a:effectLst/>
                          <a:latin typeface="Arial" panose="020B0604020202020204" pitchFamily="34" charset="0"/>
                          <a:cs typeface="+mj-cs"/>
                        </a:rPr>
                        <a:t>      הְלָא דָא הִיא תַענִיתָא דִרעֵינָא בַה פָרַדוּ כִנשָת רִשעָא שְרֹו קִטרֵי כְתָבֵי דִין מַסטֵי וּפטַרוּ דַהֲוֹו אְנִיסִין בְנֵי חֹורִין וְכָל דִין מַסטֵי תְסַלְקוּן׃ </a:t>
                      </a:r>
                      <a:r>
                        <a:rPr lang="he-IL" sz="2200" b="0" i="0" u="none" strike="noStrike">
                          <a:solidFill>
                            <a:srgbClr val="00B0F0"/>
                          </a:solidFill>
                          <a:effectLst/>
                          <a:latin typeface="Arial" panose="020B0604020202020204" pitchFamily="34" charset="0"/>
                          <a:cs typeface="+mj-cs"/>
                        </a:rPr>
                        <a:t>ז</a:t>
                      </a:r>
                      <a:r>
                        <a:rPr lang="he-IL" sz="2200" b="0" i="0" u="none" strike="noStrike">
                          <a:solidFill>
                            <a:schemeClr val="bg1"/>
                          </a:solidFill>
                          <a:effectLst/>
                          <a:latin typeface="Arial" panose="020B0604020202020204" pitchFamily="34" charset="0"/>
                          <a:cs typeface="+mj-cs"/>
                        </a:rPr>
                        <a:t>      הְלָא תְפַרנֵיס לְכָפְנָא מִלַחמָך וְחַשִיכִין מְטֻלטְלִין תַעֵיל לְגֹו בֵיתָא אְרֵי תִחזֵי עַרטִילָאָה וּתכַסֵינֵיה וּמִקָרִיב בִסרָך לָא תִכבֹוש עֵינָך׃</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200" b="1" i="0" u="none" strike="noStrike">
                          <a:solidFill>
                            <a:srgbClr val="00B0F0"/>
                          </a:solidFill>
                          <a:effectLst/>
                          <a:latin typeface="Arial" panose="020B0604020202020204" pitchFamily="34" charset="0"/>
                          <a:cs typeface="+mj-cs"/>
                        </a:rPr>
                        <a:t>﻿ספר ישעיה פרק נח</a:t>
                      </a:r>
                      <a:endParaRPr lang="he-IL" sz="2200">
                        <a:solidFill>
                          <a:srgbClr val="00B0F0"/>
                        </a:solidFill>
                        <a:effectLst/>
                        <a:cs typeface="+mj-cs"/>
                      </a:endParaRPr>
                    </a:p>
                    <a:p>
                      <a:pPr algn="r" rtl="1" fontAlgn="t"/>
                      <a:r>
                        <a:rPr lang="he-IL" sz="2200" b="0" i="0" u="none" strike="noStrike">
                          <a:solidFill>
                            <a:srgbClr val="00B0F0"/>
                          </a:solidFill>
                          <a:effectLst/>
                          <a:latin typeface="Arial" panose="020B0604020202020204" pitchFamily="34" charset="0"/>
                          <a:cs typeface="+mj-cs"/>
                        </a:rPr>
                        <a:t>ה</a:t>
                      </a:r>
                      <a:r>
                        <a:rPr lang="he-IL" sz="2200" b="0" i="0" u="none" strike="noStrike">
                          <a:solidFill>
                            <a:schemeClr val="bg1"/>
                          </a:solidFill>
                          <a:effectLst/>
                          <a:latin typeface="Arial" panose="020B0604020202020204" pitchFamily="34" charset="0"/>
                          <a:cs typeface="+mj-cs"/>
                        </a:rPr>
                        <a:t>   הֲכָזֶה יִהְיֶה צוֹם אֶבְחָרֵהוּ יוֹם עַנּוֹת אָדָם נַפְשׁוֹ הֲלָכֹף כְּאַגְמֹן רֹאשׁוֹ וְשַֹק וָאֵפֶר יַצִּיעַ הֲלָזֶה תִּקְרָא-צוֹם וְיוֹם רָצוֹן לַיהֹוָה: </a:t>
                      </a:r>
                      <a:r>
                        <a:rPr lang="he-IL" sz="2200" b="0" i="0" u="none" strike="noStrike">
                          <a:solidFill>
                            <a:srgbClr val="00B0F0"/>
                          </a:solidFill>
                          <a:effectLst/>
                          <a:latin typeface="Arial" panose="020B0604020202020204" pitchFamily="34" charset="0"/>
                          <a:cs typeface="+mj-cs"/>
                        </a:rPr>
                        <a:t>ו</a:t>
                      </a:r>
                      <a:r>
                        <a:rPr lang="he-IL" sz="2200" b="0" i="0" u="none" strike="noStrike">
                          <a:solidFill>
                            <a:schemeClr val="bg1"/>
                          </a:solidFill>
                          <a:effectLst/>
                          <a:latin typeface="Arial" panose="020B0604020202020204" pitchFamily="34" charset="0"/>
                          <a:cs typeface="+mj-cs"/>
                        </a:rPr>
                        <a:t>   הֲלוֹא זֶה צוֹם אֶבְחָרֵהוּ פַּתֵּחַ חַרְצֻבּוֹת רֶשַׁע הַתֵּר אֲגֻדּוֹת מוֹטָה וְשַׁלַּח רְצוּצִים חָפְשִׁים וְכָל-מוֹטָה תְּנַתֵּקוּ: </a:t>
                      </a:r>
                      <a:r>
                        <a:rPr lang="he-IL" sz="2200" b="0" i="0" u="none" strike="noStrike">
                          <a:solidFill>
                            <a:srgbClr val="00B0F0"/>
                          </a:solidFill>
                          <a:effectLst/>
                          <a:latin typeface="Arial" panose="020B0604020202020204" pitchFamily="34" charset="0"/>
                          <a:cs typeface="+mj-cs"/>
                        </a:rPr>
                        <a:t>ז</a:t>
                      </a:r>
                      <a:r>
                        <a:rPr lang="he-IL" sz="2200" b="0" i="0" u="none" strike="noStrike">
                          <a:solidFill>
                            <a:schemeClr val="bg1"/>
                          </a:solidFill>
                          <a:effectLst/>
                          <a:latin typeface="Arial" panose="020B0604020202020204" pitchFamily="34" charset="0"/>
                          <a:cs typeface="+mj-cs"/>
                        </a:rPr>
                        <a:t>   הֲלוֹא פָרֹס לָרָעֵב לַחְמֶךָ וַעֲנִיִּים מְרוּדִים תָּבִיא בָיִת כִּי-תִרְאֶה עָרֹם וְכִסִּיתוֹ וּמִבְּשָֹרְךָ לֹא תִתְעַלָּם: </a:t>
                      </a:r>
                      <a:endParaRPr lang="he-IL" sz="2200">
                        <a:solidFill>
                          <a:schemeClr val="bg1"/>
                        </a:solidFill>
                        <a:effectLst/>
                        <a:cs typeface="+mj-cs"/>
                      </a:endParaRPr>
                    </a:p>
                    <a:p>
                      <a:pPr rtl="0" fontAlgn="t"/>
                      <a:br>
                        <a:rPr lang="he-IL" sz="2200">
                          <a:solidFill>
                            <a:schemeClr val="bg1"/>
                          </a:solidFill>
                          <a:effectLst/>
                          <a:cs typeface="+mj-cs"/>
                        </a:rPr>
                      </a:b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250462"/>
                  </a:ext>
                </a:extLst>
              </a:tr>
            </a:tbl>
          </a:graphicData>
        </a:graphic>
      </p:graphicFrame>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31D96FB-163A-B812-320A-3868DEFE767B}"/>
                  </a:ext>
                </a:extLst>
              </p14:cNvPr>
              <p14:cNvContentPartPr/>
              <p14:nvPr/>
            </p14:nvContentPartPr>
            <p14:xfrm>
              <a:off x="9098880" y="304420"/>
              <a:ext cx="524520" cy="4515120"/>
            </p14:xfrm>
          </p:contentPart>
        </mc:Choice>
        <mc:Fallback>
          <p:pic>
            <p:nvPicPr>
              <p:cNvPr id="2" name="Ink 1">
                <a:extLst>
                  <a:ext uri="{FF2B5EF4-FFF2-40B4-BE49-F238E27FC236}">
                    <a16:creationId xmlns:a16="http://schemas.microsoft.com/office/drawing/2014/main" id="{931D96FB-163A-B812-320A-3868DEFE767B}"/>
                  </a:ext>
                </a:extLst>
              </p:cNvPr>
              <p:cNvPicPr/>
              <p:nvPr/>
            </p:nvPicPr>
            <p:blipFill>
              <a:blip r:embed="rId5"/>
              <a:stretch>
                <a:fillRect/>
              </a:stretch>
            </p:blipFill>
            <p:spPr>
              <a:xfrm>
                <a:off x="9080880" y="286420"/>
                <a:ext cx="560160" cy="4550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D1ED717-B8CB-09A8-B446-DEE12CD5E17F}"/>
                  </a:ext>
                </a:extLst>
              </p14:cNvPr>
              <p14:cNvContentPartPr/>
              <p14:nvPr/>
            </p14:nvContentPartPr>
            <p14:xfrm>
              <a:off x="6123480" y="284980"/>
              <a:ext cx="456120" cy="5879880"/>
            </p14:xfrm>
          </p:contentPart>
        </mc:Choice>
        <mc:Fallback>
          <p:pic>
            <p:nvPicPr>
              <p:cNvPr id="4" name="Ink 3">
                <a:extLst>
                  <a:ext uri="{FF2B5EF4-FFF2-40B4-BE49-F238E27FC236}">
                    <a16:creationId xmlns:a16="http://schemas.microsoft.com/office/drawing/2014/main" id="{2D1ED717-B8CB-09A8-B446-DEE12CD5E17F}"/>
                  </a:ext>
                </a:extLst>
              </p:cNvPr>
              <p:cNvPicPr/>
              <p:nvPr/>
            </p:nvPicPr>
            <p:blipFill>
              <a:blip r:embed="rId7"/>
              <a:stretch>
                <a:fillRect/>
              </a:stretch>
            </p:blipFill>
            <p:spPr>
              <a:xfrm>
                <a:off x="6105840" y="266980"/>
                <a:ext cx="491760" cy="5915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0FE65FA-E693-A18A-D4FC-6EEAE77FCD7F}"/>
                  </a:ext>
                </a:extLst>
              </p14:cNvPr>
              <p14:cNvContentPartPr/>
              <p14:nvPr/>
            </p14:nvContentPartPr>
            <p14:xfrm>
              <a:off x="7044720" y="1299820"/>
              <a:ext cx="1045800" cy="459720"/>
            </p14:xfrm>
          </p:contentPart>
        </mc:Choice>
        <mc:Fallback>
          <p:pic>
            <p:nvPicPr>
              <p:cNvPr id="5" name="Ink 4">
                <a:extLst>
                  <a:ext uri="{FF2B5EF4-FFF2-40B4-BE49-F238E27FC236}">
                    <a16:creationId xmlns:a16="http://schemas.microsoft.com/office/drawing/2014/main" id="{A0FE65FA-E693-A18A-D4FC-6EEAE77FCD7F}"/>
                  </a:ext>
                </a:extLst>
              </p:cNvPr>
              <p:cNvPicPr/>
              <p:nvPr/>
            </p:nvPicPr>
            <p:blipFill>
              <a:blip r:embed="rId9"/>
              <a:stretch>
                <a:fillRect/>
              </a:stretch>
            </p:blipFill>
            <p:spPr>
              <a:xfrm>
                <a:off x="7026720" y="1282180"/>
                <a:ext cx="108144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710D31F-7C5D-723D-A1FE-9E5135C5D411}"/>
                  </a:ext>
                </a:extLst>
              </p14:cNvPr>
              <p14:cNvContentPartPr/>
              <p14:nvPr/>
            </p14:nvContentPartPr>
            <p14:xfrm>
              <a:off x="3532920" y="2730820"/>
              <a:ext cx="3034080" cy="1709640"/>
            </p14:xfrm>
          </p:contentPart>
        </mc:Choice>
        <mc:Fallback>
          <p:pic>
            <p:nvPicPr>
              <p:cNvPr id="7" name="Ink 6">
                <a:extLst>
                  <a:ext uri="{FF2B5EF4-FFF2-40B4-BE49-F238E27FC236}">
                    <a16:creationId xmlns:a16="http://schemas.microsoft.com/office/drawing/2014/main" id="{4710D31F-7C5D-723D-A1FE-9E5135C5D411}"/>
                  </a:ext>
                </a:extLst>
              </p:cNvPr>
              <p:cNvPicPr/>
              <p:nvPr/>
            </p:nvPicPr>
            <p:blipFill>
              <a:blip r:embed="rId11"/>
              <a:stretch>
                <a:fillRect/>
              </a:stretch>
            </p:blipFill>
            <p:spPr>
              <a:xfrm>
                <a:off x="3514920" y="2713180"/>
                <a:ext cx="3069720" cy="1745280"/>
              </a:xfrm>
              <a:prstGeom prst="rect">
                <a:avLst/>
              </a:prstGeom>
            </p:spPr>
          </p:pic>
        </mc:Fallback>
      </mc:AlternateContent>
      <p:sp>
        <p:nvSpPr>
          <p:cNvPr id="9" name="TextBox 8">
            <a:extLst>
              <a:ext uri="{FF2B5EF4-FFF2-40B4-BE49-F238E27FC236}">
                <a16:creationId xmlns:a16="http://schemas.microsoft.com/office/drawing/2014/main" id="{B3E4902C-65E1-06B9-3493-9DB39F7B0AA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4479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4F871500-3C75-D540-50B1-03846D87AF0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CADFD1E-216A-E4C5-0547-966A534F0890}"/>
              </a:ext>
            </a:extLst>
          </p:cNvPr>
          <p:cNvSpPr/>
          <p:nvPr/>
        </p:nvSpPr>
        <p:spPr>
          <a:xfrm>
            <a:off x="0" y="0"/>
            <a:ext cx="9715500" cy="6566599"/>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6C5AB6A-353F-2EE8-A581-0DC67F5B3E6C}"/>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5A0D9319-9753-1CCB-2E8B-F6DAB6D55D3D}"/>
              </a:ext>
            </a:extLst>
          </p:cNvPr>
          <p:cNvSpPr txBox="1"/>
          <p:nvPr/>
        </p:nvSpPr>
        <p:spPr>
          <a:xfrm>
            <a:off x="547627" y="433988"/>
            <a:ext cx="8620245" cy="5478423"/>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The teachings in these verses parallel several NT passages that emphasize the importance of inward sincerity and outward acts of compassion:</a:t>
            </a:r>
          </a:p>
          <a:p>
            <a:pPr rtl="0"/>
            <a:endParaRPr lang="en-US" sz="2000" b="1">
              <a:solidFill>
                <a:srgbClr val="FFC000"/>
              </a:solidFill>
              <a:effectLst/>
            </a:endParaRPr>
          </a:p>
          <a:p>
            <a:pPr marL="342900" indent="-342900" rtl="0" fontAlgn="base">
              <a:buFont typeface="+mj-lt"/>
              <a:buAutoNum type="arabicPeriod"/>
            </a:pPr>
            <a:r>
              <a:rPr lang="en-US" sz="1800" b="0" i="0" u="sng" strike="noStrike">
                <a:solidFill>
                  <a:srgbClr val="FFC000"/>
                </a:solidFill>
                <a:effectLst/>
                <a:latin typeface="Arial" panose="020B0604020202020204" pitchFamily="34" charset="0"/>
              </a:rPr>
              <a:t>Matthew 25:35-36</a:t>
            </a:r>
            <a:r>
              <a:rPr lang="en-US" sz="1800" b="0" i="0" u="none" strike="noStrike">
                <a:solidFill>
                  <a:srgbClr val="FFC000"/>
                </a:solidFill>
                <a:effectLst/>
                <a:latin typeface="Arial" panose="020B0604020202020204" pitchFamily="34" charset="0"/>
              </a:rPr>
              <a:t>: "For I was hungry, and you gave me something to eat; I was thirsty, and you gave me something to drink; I was a stranger, and you invited me in; I needed clothes and you clothed me; I was sick and you looked after me; I was in prison and you came to visit me." This passage underscores the importance of practical acts of charity, mirroring the call in Isaiah to care for the hungry and homeless.</a:t>
            </a:r>
          </a:p>
          <a:p>
            <a:pPr marL="342900" indent="-342900" rtl="0" fontAlgn="base">
              <a:buFont typeface="+mj-lt"/>
              <a:buAutoNum type="arabicPeriod"/>
            </a:pPr>
            <a:endParaRPr lang="en-US" sz="1800" b="0" i="0" u="none" strike="noStrike">
              <a:solidFill>
                <a:srgbClr val="FFC000"/>
              </a:solidFill>
              <a:effectLst/>
              <a:latin typeface="Arial" panose="020B0604020202020204" pitchFamily="34" charset="0"/>
            </a:endParaRPr>
          </a:p>
          <a:p>
            <a:pPr marL="342900" indent="-342900" rtl="0" fontAlgn="base">
              <a:buFont typeface="+mj-lt"/>
              <a:buAutoNum type="arabicPeriod"/>
            </a:pPr>
            <a:r>
              <a:rPr lang="en-US" sz="1800" b="0" i="0" u="sng" strike="noStrike">
                <a:solidFill>
                  <a:srgbClr val="92D050"/>
                </a:solidFill>
                <a:effectLst/>
                <a:latin typeface="Arial" panose="020B0604020202020204" pitchFamily="34" charset="0"/>
              </a:rPr>
              <a:t>Matthew 6:16-18</a:t>
            </a:r>
            <a:r>
              <a:rPr lang="en-US" sz="1800" b="0" i="0" u="none" strike="noStrike">
                <a:solidFill>
                  <a:srgbClr val="92D050"/>
                </a:solidFill>
                <a:effectLst/>
                <a:latin typeface="Arial" panose="020B0604020202020204" pitchFamily="34" charset="0"/>
              </a:rPr>
              <a:t>: "When you fast, do not look somber as the hypocrites do, for they disfigure their faces to show others they are fasting. Truly I tell you, they have received their reward in full. But when you fast, put oil on your head and wash your face, so that it will not be obvious to others that you are fasting, but only to your Father, who is unseen; and your Father, who sees what is done in secret, will reward you." Yeshua’s teaching here critiques outward displays of fasting, aligning with Isaiah's message that true fasting is about sincere devotion and resulting in just actions.</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AB2C57A-3F1B-6CF3-DAAE-0A330104537E}"/>
                  </a:ext>
                </a:extLst>
              </p14:cNvPr>
              <p14:cNvContentPartPr/>
              <p14:nvPr/>
            </p14:nvContentPartPr>
            <p14:xfrm>
              <a:off x="447720" y="1629220"/>
              <a:ext cx="483840" cy="481680"/>
            </p14:xfrm>
          </p:contentPart>
        </mc:Choice>
        <mc:Fallback>
          <p:pic>
            <p:nvPicPr>
              <p:cNvPr id="2" name="Ink 1">
                <a:extLst>
                  <a:ext uri="{FF2B5EF4-FFF2-40B4-BE49-F238E27FC236}">
                    <a16:creationId xmlns:a16="http://schemas.microsoft.com/office/drawing/2014/main" id="{0AB2C57A-3F1B-6CF3-DAAE-0A330104537E}"/>
                  </a:ext>
                </a:extLst>
              </p:cNvPr>
              <p:cNvPicPr/>
              <p:nvPr/>
            </p:nvPicPr>
            <p:blipFill>
              <a:blip r:embed="rId5"/>
              <a:stretch>
                <a:fillRect/>
              </a:stretch>
            </p:blipFill>
            <p:spPr>
              <a:xfrm>
                <a:off x="430080" y="1611220"/>
                <a:ext cx="519480" cy="517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AA5DD102-8DCB-16E0-5DA6-E00CBAA81A13}"/>
                  </a:ext>
                </a:extLst>
              </p14:cNvPr>
              <p14:cNvContentPartPr/>
              <p14:nvPr/>
            </p14:nvContentPartPr>
            <p14:xfrm>
              <a:off x="440160" y="3558100"/>
              <a:ext cx="406800" cy="406440"/>
            </p14:xfrm>
          </p:contentPart>
        </mc:Choice>
        <mc:Fallback>
          <p:pic>
            <p:nvPicPr>
              <p:cNvPr id="3" name="Ink 2">
                <a:extLst>
                  <a:ext uri="{FF2B5EF4-FFF2-40B4-BE49-F238E27FC236}">
                    <a16:creationId xmlns:a16="http://schemas.microsoft.com/office/drawing/2014/main" id="{AA5DD102-8DCB-16E0-5DA6-E00CBAA81A13}"/>
                  </a:ext>
                </a:extLst>
              </p:cNvPr>
              <p:cNvPicPr/>
              <p:nvPr/>
            </p:nvPicPr>
            <p:blipFill>
              <a:blip r:embed="rId7"/>
              <a:stretch>
                <a:fillRect/>
              </a:stretch>
            </p:blipFill>
            <p:spPr>
              <a:xfrm>
                <a:off x="422160" y="3540460"/>
                <a:ext cx="442440" cy="442080"/>
              </a:xfrm>
              <a:prstGeom prst="rect">
                <a:avLst/>
              </a:prstGeom>
            </p:spPr>
          </p:pic>
        </mc:Fallback>
      </mc:AlternateContent>
      <p:sp>
        <p:nvSpPr>
          <p:cNvPr id="5" name="TextBox 4">
            <a:extLst>
              <a:ext uri="{FF2B5EF4-FFF2-40B4-BE49-F238E27FC236}">
                <a16:creationId xmlns:a16="http://schemas.microsoft.com/office/drawing/2014/main" id="{40104AD9-C71E-FE4A-A6A1-837BF6A6C386}"/>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50888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53129ADA-FBF4-7AEA-9211-6A17CF640F3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26FAF81-AEFB-F22F-AF6B-754E06A38097}"/>
              </a:ext>
            </a:extLst>
          </p:cNvPr>
          <p:cNvSpPr/>
          <p:nvPr/>
        </p:nvSpPr>
        <p:spPr>
          <a:xfrm>
            <a:off x="0" y="1"/>
            <a:ext cx="9715500" cy="5324354"/>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C247B75-191E-1305-C58F-A1D53DCE4A0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3" name="TextBox 2">
            <a:extLst>
              <a:ext uri="{FF2B5EF4-FFF2-40B4-BE49-F238E27FC236}">
                <a16:creationId xmlns:a16="http://schemas.microsoft.com/office/drawing/2014/main" id="{0D68B402-45BE-9F83-5B97-8C22F1FC5285}"/>
              </a:ext>
            </a:extLst>
          </p:cNvPr>
          <p:cNvSpPr txBox="1"/>
          <p:nvPr/>
        </p:nvSpPr>
        <p:spPr>
          <a:xfrm>
            <a:off x="569169" y="405410"/>
            <a:ext cx="8791856" cy="4154984"/>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Steinsaltz on Isaiah 58:6</a:t>
            </a:r>
            <a:endParaRPr lang="en-US" sz="2400" b="0">
              <a:solidFill>
                <a:srgbClr val="FFC000"/>
              </a:solidFill>
              <a:effectLst/>
            </a:endParaRPr>
          </a:p>
          <a:p>
            <a:pPr algn="r" rtl="1"/>
            <a:r>
              <a:rPr lang="he-IL" sz="2400" b="1" i="0" u="none" strike="noStrike">
                <a:solidFill>
                  <a:srgbClr val="FFFF00"/>
                </a:solidFill>
                <a:effectLst/>
                <a:latin typeface="Arial" panose="020B0604020202020204" pitchFamily="34" charset="0"/>
                <a:cs typeface="+mj-cs"/>
              </a:rPr>
              <a:t>הֲלוֹא זֶה צוֹם אֶבְחָרֵהוּ,</a:t>
            </a:r>
            <a:r>
              <a:rPr lang="he-IL" sz="2400" b="0" i="0" u="none" strike="noStrike">
                <a:solidFill>
                  <a:srgbClr val="FFFF00"/>
                </a:solidFill>
                <a:effectLst/>
                <a:latin typeface="Arial" panose="020B0604020202020204" pitchFamily="34" charset="0"/>
                <a:cs typeface="+mj-cs"/>
              </a:rPr>
              <a:t> הצום הרצוי לי – ראשית לכול, נסו להביא צדק לעולם – </a:t>
            </a:r>
            <a:r>
              <a:rPr lang="he-IL" sz="2400" b="1" i="0" u="none" strike="noStrike">
                <a:solidFill>
                  <a:srgbClr val="FFFF00"/>
                </a:solidFill>
                <a:effectLst/>
                <a:latin typeface="Arial" panose="020B0604020202020204" pitchFamily="34" charset="0"/>
                <a:cs typeface="+mj-cs"/>
              </a:rPr>
              <a:t>פַּתֵּחַ</a:t>
            </a:r>
            <a:r>
              <a:rPr lang="he-IL" sz="2400" b="0" i="0" u="none" strike="noStrike">
                <a:solidFill>
                  <a:srgbClr val="FFFF00"/>
                </a:solidFill>
                <a:effectLst/>
                <a:latin typeface="Arial" panose="020B0604020202020204" pitchFamily="34" charset="0"/>
                <a:cs typeface="+mj-cs"/>
              </a:rPr>
              <a:t>, התר </a:t>
            </a:r>
            <a:r>
              <a:rPr lang="he-IL" sz="2400" b="1" i="0" u="none" strike="noStrike">
                <a:solidFill>
                  <a:srgbClr val="FFFF00"/>
                </a:solidFill>
                <a:effectLst/>
                <a:latin typeface="Arial" panose="020B0604020202020204" pitchFamily="34" charset="0"/>
                <a:cs typeface="+mj-cs"/>
              </a:rPr>
              <a:t>חַרְצֻבּוֹת</a:t>
            </a:r>
            <a:r>
              <a:rPr lang="he-IL" sz="2400" b="0" i="0" u="none" strike="noStrike">
                <a:solidFill>
                  <a:srgbClr val="FFFF00"/>
                </a:solidFill>
                <a:effectLst/>
                <a:latin typeface="Arial" panose="020B0604020202020204" pitchFamily="34" charset="0"/>
                <a:cs typeface="+mj-cs"/>
              </a:rPr>
              <a:t>, כבלי </a:t>
            </a:r>
            <a:r>
              <a:rPr lang="he-IL" sz="2400" b="1" i="0" u="none" strike="noStrike">
                <a:solidFill>
                  <a:srgbClr val="FFFF00"/>
                </a:solidFill>
                <a:effectLst/>
                <a:latin typeface="Arial" panose="020B0604020202020204" pitchFamily="34" charset="0"/>
                <a:cs typeface="+mj-cs"/>
              </a:rPr>
              <a:t>רֶשַׁע, הַתֵּר אֲגֻדּוֹת מוֹטָה,</a:t>
            </a:r>
            <a:r>
              <a:rPr lang="he-IL" sz="2400" b="0" i="0" u="none" strike="noStrike">
                <a:solidFill>
                  <a:srgbClr val="FFFF00"/>
                </a:solidFill>
                <a:effectLst/>
                <a:latin typeface="Arial" panose="020B0604020202020204" pitchFamily="34" charset="0"/>
                <a:cs typeface="+mj-cs"/>
              </a:rPr>
              <a:t> שלשלאות וחבלים הקושרים את קורת העול למשועבדים. </a:t>
            </a:r>
            <a:r>
              <a:rPr lang="he-IL" sz="2400" b="1" i="0" u="none" strike="noStrike">
                <a:solidFill>
                  <a:srgbClr val="FFFF00"/>
                </a:solidFill>
                <a:effectLst/>
                <a:latin typeface="Arial" panose="020B0604020202020204" pitchFamily="34" charset="0"/>
                <a:cs typeface="+mj-cs"/>
              </a:rPr>
              <a:t>וְשַׁלַּח</a:t>
            </a:r>
            <a:r>
              <a:rPr lang="he-IL" sz="2400" b="0" i="0" u="none" strike="noStrike">
                <a:solidFill>
                  <a:srgbClr val="FFFF00"/>
                </a:solidFill>
                <a:effectLst/>
                <a:latin typeface="Arial" panose="020B0604020202020204" pitchFamily="34" charset="0"/>
                <a:cs typeface="+mj-cs"/>
              </a:rPr>
              <a:t>, שחרר </a:t>
            </a:r>
            <a:r>
              <a:rPr lang="he-IL" sz="2400" b="1" i="0" u="none" strike="noStrike">
                <a:solidFill>
                  <a:srgbClr val="FFFF00"/>
                </a:solidFill>
                <a:effectLst/>
                <a:latin typeface="Arial" panose="020B0604020202020204" pitchFamily="34" charset="0"/>
                <a:cs typeface="+mj-cs"/>
              </a:rPr>
              <a:t>רְצוּצִים</a:t>
            </a:r>
            <a:r>
              <a:rPr lang="he-IL" sz="2400" b="0" i="0" u="none" strike="noStrike">
                <a:solidFill>
                  <a:srgbClr val="FFFF00"/>
                </a:solidFill>
                <a:effectLst/>
                <a:latin typeface="Arial" panose="020B0604020202020204" pitchFamily="34" charset="0"/>
                <a:cs typeface="+mj-cs"/>
              </a:rPr>
              <a:t>, את הלחוצים הניגשׂים </a:t>
            </a:r>
            <a:r>
              <a:rPr lang="he-IL" sz="2400" b="1" i="0" u="none" strike="noStrike">
                <a:solidFill>
                  <a:srgbClr val="FFFF00"/>
                </a:solidFill>
                <a:effectLst/>
                <a:latin typeface="Arial" panose="020B0604020202020204" pitchFamily="34" charset="0"/>
                <a:cs typeface="+mj-cs"/>
              </a:rPr>
              <a:t>חָפְשִׁים, וְכָל מוֹטָה</a:t>
            </a:r>
            <a:r>
              <a:rPr lang="he-IL" sz="2400" b="0" i="0" u="none" strike="noStrike">
                <a:solidFill>
                  <a:srgbClr val="FFFF00"/>
                </a:solidFill>
                <a:effectLst/>
                <a:latin typeface="Arial" panose="020B0604020202020204" pitchFamily="34" charset="0"/>
                <a:cs typeface="+mj-cs"/>
              </a:rPr>
              <a:t>, עול שאתם מעמיסים על צווארי האנשים </a:t>
            </a:r>
            <a:r>
              <a:rPr lang="he-IL" sz="2400" b="1" i="0" u="none" strike="noStrike">
                <a:solidFill>
                  <a:srgbClr val="FFFF00"/>
                </a:solidFill>
                <a:effectLst/>
                <a:latin typeface="Arial" panose="020B0604020202020204" pitchFamily="34" charset="0"/>
                <a:cs typeface="+mj-cs"/>
              </a:rPr>
              <a:t>תְּנַתֵּקוּ,</a:t>
            </a:r>
            <a:r>
              <a:rPr lang="he-IL" sz="2400" b="0" i="0" u="none" strike="noStrike">
                <a:solidFill>
                  <a:srgbClr val="FFFF00"/>
                </a:solidFill>
                <a:effectLst/>
                <a:latin typeface="Arial" panose="020B0604020202020204" pitchFamily="34" charset="0"/>
                <a:cs typeface="+mj-cs"/>
              </a:rPr>
              <a:t> תכרתו לחלוטין.</a:t>
            </a:r>
            <a:endParaRPr lang="he-IL" sz="2400" b="0">
              <a:solidFill>
                <a:srgbClr val="FFFF00"/>
              </a:solidFill>
              <a:effectLst/>
              <a:cs typeface="+mj-cs"/>
            </a:endParaRPr>
          </a:p>
          <a:p>
            <a:pPr rtl="0"/>
            <a:r>
              <a:rPr lang="en-US" sz="2400" b="1" i="0" u="none" strike="noStrike">
                <a:solidFill>
                  <a:srgbClr val="FFC000"/>
                </a:solidFill>
                <a:effectLst/>
                <a:latin typeface="Arial" panose="020B0604020202020204" pitchFamily="34" charset="0"/>
              </a:rPr>
              <a:t>Isn’t this the fast that I choose? </a:t>
            </a:r>
            <a:r>
              <a:rPr lang="en-US" sz="2400" b="0" i="0" u="none" strike="noStrike">
                <a:solidFill>
                  <a:srgbClr val="FFC000"/>
                </a:solidFill>
                <a:effectLst/>
                <a:latin typeface="Arial" panose="020B0604020202020204" pitchFamily="34" charset="0"/>
              </a:rPr>
              <a:t>Isn’t the ultimate goal of an ideal fast to bring righteousness to the world, </a:t>
            </a:r>
            <a:r>
              <a:rPr lang="en-US" sz="2400" b="1" i="0" u="none" strike="noStrike">
                <a:solidFill>
                  <a:srgbClr val="FFC000"/>
                </a:solidFill>
                <a:effectLst/>
                <a:latin typeface="Arial" panose="020B0604020202020204" pitchFamily="34" charset="0"/>
              </a:rPr>
              <a:t>loosening the fetters of wickedness, untying the binds, </a:t>
            </a:r>
            <a:r>
              <a:rPr lang="en-US" sz="2400" b="0" i="0" u="none" strike="noStrike">
                <a:solidFill>
                  <a:srgbClr val="FFC000"/>
                </a:solidFill>
                <a:effectLst/>
                <a:latin typeface="Arial" panose="020B0604020202020204" pitchFamily="34" charset="0"/>
              </a:rPr>
              <a:t>the chains, and ropes </a:t>
            </a:r>
            <a:r>
              <a:rPr lang="en-US" sz="2400" b="1" i="0" u="none" strike="noStrike">
                <a:solidFill>
                  <a:srgbClr val="FFC000"/>
                </a:solidFill>
                <a:effectLst/>
                <a:latin typeface="Arial" panose="020B0604020202020204" pitchFamily="34" charset="0"/>
              </a:rPr>
              <a:t>of the yoke, </a:t>
            </a:r>
            <a:r>
              <a:rPr lang="en-US" sz="2400" b="0" i="0" u="none" strike="noStrike">
                <a:solidFill>
                  <a:srgbClr val="FFC000"/>
                </a:solidFill>
                <a:effectLst/>
                <a:latin typeface="Arial" panose="020B0604020202020204" pitchFamily="34" charset="0"/>
              </a:rPr>
              <a:t>binding it to the one who bears it,</a:t>
            </a:r>
            <a:r>
              <a:rPr lang="en-US" sz="2400" b="1" i="0" u="none" strike="noStrike">
                <a:solidFill>
                  <a:srgbClr val="FFC000"/>
                </a:solidFill>
                <a:effectLst/>
                <a:latin typeface="Arial" panose="020B0604020202020204" pitchFamily="34" charset="0"/>
              </a:rPr>
              <a:t> sending the oppressed free, and severing </a:t>
            </a:r>
            <a:r>
              <a:rPr lang="en-US" sz="2400" b="0" i="0" u="none" strike="noStrike">
                <a:solidFill>
                  <a:srgbClr val="FFC000"/>
                </a:solidFill>
                <a:effectLst/>
                <a:latin typeface="Arial" panose="020B0604020202020204" pitchFamily="34" charset="0"/>
              </a:rPr>
              <a:t>entirely </a:t>
            </a:r>
            <a:r>
              <a:rPr lang="en-US" sz="2400" b="1" i="0" u="none" strike="noStrike">
                <a:solidFill>
                  <a:srgbClr val="FFC000"/>
                </a:solidFill>
                <a:effectLst/>
                <a:latin typeface="Arial" panose="020B0604020202020204" pitchFamily="34" charset="0"/>
              </a:rPr>
              <a:t>every yoke </a:t>
            </a:r>
            <a:r>
              <a:rPr lang="en-US" sz="2400" b="0" i="0" u="none" strike="noStrike">
                <a:solidFill>
                  <a:srgbClr val="FFC000"/>
                </a:solidFill>
                <a:effectLst/>
                <a:latin typeface="Arial" panose="020B0604020202020204" pitchFamily="34" charset="0"/>
              </a:rPr>
              <a:t>that you have placed upon others?</a:t>
            </a:r>
            <a:endParaRPr lang="en-US" sz="2400" b="0">
              <a:solidFill>
                <a:srgbClr val="FFC000"/>
              </a:solidFill>
              <a:effectLst/>
            </a:endParaRPr>
          </a:p>
        </p:txBody>
      </p:sp>
      <p:sp>
        <p:nvSpPr>
          <p:cNvPr id="2" name="TextBox 1">
            <a:extLst>
              <a:ext uri="{FF2B5EF4-FFF2-40B4-BE49-F238E27FC236}">
                <a16:creationId xmlns:a16="http://schemas.microsoft.com/office/drawing/2014/main" id="{A25CF107-9A61-C335-A99E-49EEB5C52049}"/>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04183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58:1-7</a:t>
            </a:r>
          </a:p>
          <a:p>
            <a:pPr algn="ctr"/>
            <a:r>
              <a:rPr lang="he-IL" sz="8800" b="1">
                <a:ln w="15875">
                  <a:solidFill>
                    <a:schemeClr val="tx1"/>
                  </a:solidFill>
                  <a:prstDash val="solid"/>
                </a:ln>
                <a:solidFill>
                  <a:srgbClr val="FFFF00"/>
                </a:solidFill>
                <a:cs typeface="+mj-cs"/>
              </a:rPr>
              <a:t>ישעיהו נח:א-ז</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584736" y="4400483"/>
            <a:ext cx="9381927" cy="1200329"/>
          </a:xfrm>
          <a:prstGeom prst="rect">
            <a:avLst/>
          </a:prstGeom>
          <a:noFill/>
        </p:spPr>
        <p:txBody>
          <a:bodyPr wrap="none" rtlCol="0">
            <a:spAutoFit/>
          </a:bodyPr>
          <a:lstStyle/>
          <a:p>
            <a:pPr algn="ctr"/>
            <a:r>
              <a:rPr lang="en-US" sz="3600">
                <a:solidFill>
                  <a:srgbClr val="FFFF00"/>
                </a:solidFill>
              </a:rPr>
              <a:t>Critical Themes about True Faith, Human Failure, </a:t>
            </a:r>
          </a:p>
          <a:p>
            <a:pPr algn="ctr"/>
            <a:r>
              <a:rPr lang="en-US" sz="3600">
                <a:solidFill>
                  <a:srgbClr val="FFFF00"/>
                </a:solidFill>
              </a:rPr>
              <a:t>and Divine Intervention</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1A54BA7B-67CC-5C95-B2AE-8CDECF2F565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495F42A-0AAB-A082-72CF-1B39CAF1F0E8}"/>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601A1C-40A8-AA6B-5D1B-0EE25EAB755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12A8E09D-754F-93E8-9BC6-055A987E5BD0}"/>
              </a:ext>
            </a:extLst>
          </p:cNvPr>
          <p:cNvSpPr txBox="1"/>
          <p:nvPr/>
        </p:nvSpPr>
        <p:spPr>
          <a:xfrm>
            <a:off x="775504" y="433801"/>
            <a:ext cx="8504498" cy="5698996"/>
          </a:xfrm>
          <a:prstGeom prst="rect">
            <a:avLst/>
          </a:prstGeom>
          <a:noFill/>
        </p:spPr>
        <p:txBody>
          <a:bodyPr wrap="square">
            <a:spAutoFit/>
          </a:bodyPr>
          <a:lstStyle/>
          <a:p>
            <a:pPr algn="ctr" rtl="0">
              <a:spcBef>
                <a:spcPts val="1400"/>
              </a:spcBef>
              <a:spcAft>
                <a:spcPts val="400"/>
              </a:spcAft>
            </a:pPr>
            <a:r>
              <a:rPr lang="en-US" sz="2400" b="1" i="0" u="none" strike="noStrike">
                <a:solidFill>
                  <a:srgbClr val="FFC000"/>
                </a:solidFill>
                <a:effectLst/>
                <a:latin typeface="Arial" panose="020B0604020202020204" pitchFamily="34" charset="0"/>
              </a:rPr>
              <a:t>Literary Structure According to Isaiah 58:1-59:21</a:t>
            </a:r>
            <a:endParaRPr lang="en-US" b="1">
              <a:solidFill>
                <a:srgbClr val="FFC000"/>
              </a:solidFill>
              <a:effectLst/>
            </a:endParaRPr>
          </a:p>
          <a:p>
            <a:pPr rtl="0">
              <a:spcBef>
                <a:spcPts val="1200"/>
              </a:spcBef>
              <a:spcAft>
                <a:spcPts val="200"/>
              </a:spcAft>
            </a:pPr>
            <a:r>
              <a:rPr lang="en-US" sz="1800" b="1" i="0" u="none" strike="noStrike">
                <a:solidFill>
                  <a:srgbClr val="92D050"/>
                </a:solidFill>
                <a:effectLst/>
                <a:latin typeface="Arial" panose="020B0604020202020204" pitchFamily="34" charset="0"/>
              </a:rPr>
              <a:t>Part 1: True Religion (Isaiah 58:1-14)</a:t>
            </a:r>
            <a:endParaRPr lang="en-US" b="1">
              <a:solidFill>
                <a:srgbClr val="92D050"/>
              </a:solidFill>
              <a:effectLst/>
            </a:endParaRPr>
          </a:p>
          <a:p>
            <a:pPr marL="285750" indent="-285750" rtl="0" fontAlgn="base">
              <a:spcBef>
                <a:spcPts val="1200"/>
              </a:spcBef>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58:1-5</a:t>
            </a:r>
            <a:r>
              <a:rPr lang="en-US" sz="1800" b="0" i="0" u="none" strike="noStrike">
                <a:solidFill>
                  <a:srgbClr val="FFC000"/>
                </a:solidFill>
                <a:effectLst/>
                <a:latin typeface="Arial" panose="020B0604020202020204" pitchFamily="34" charset="0"/>
              </a:rPr>
              <a:t>: Critique of False Fasting</a:t>
            </a:r>
          </a:p>
          <a:p>
            <a:pPr marL="285750" indent="-285750" rtl="0" fontAlgn="base">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58:6-7</a:t>
            </a:r>
            <a:r>
              <a:rPr lang="en-US" sz="1800" b="0" i="0" u="none" strike="noStrike">
                <a:solidFill>
                  <a:srgbClr val="FFC000"/>
                </a:solidFill>
                <a:effectLst/>
                <a:latin typeface="Arial" panose="020B0604020202020204" pitchFamily="34" charset="0"/>
              </a:rPr>
              <a:t>: True Fasting Defined (Justice, Mercy, and Compassion)</a:t>
            </a:r>
          </a:p>
          <a:p>
            <a:pPr marL="285750" indent="-285750" rtl="0" fontAlgn="base">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58:8-12</a:t>
            </a:r>
            <a:r>
              <a:rPr lang="en-US" sz="1800" b="0" i="0" u="none" strike="noStrike">
                <a:solidFill>
                  <a:srgbClr val="FFC000"/>
                </a:solidFill>
                <a:effectLst/>
                <a:latin typeface="Arial" panose="020B0604020202020204" pitchFamily="34" charset="0"/>
              </a:rPr>
              <a:t>: Promises for Genuine Righteousness</a:t>
            </a:r>
          </a:p>
          <a:p>
            <a:pPr marL="285750" indent="-285750" rtl="0" fontAlgn="base">
              <a:spcAft>
                <a:spcPts val="120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58:13-14</a:t>
            </a:r>
            <a:r>
              <a:rPr lang="en-US" sz="1800" b="0" i="0" u="none" strike="noStrike">
                <a:solidFill>
                  <a:srgbClr val="FFC000"/>
                </a:solidFill>
                <a:effectLst/>
                <a:latin typeface="Arial" panose="020B0604020202020204" pitchFamily="34" charset="0"/>
              </a:rPr>
              <a:t>: Observance of the Sabbath and Its Blessings</a:t>
            </a:r>
          </a:p>
          <a:p>
            <a:pPr rtl="0">
              <a:spcBef>
                <a:spcPts val="1200"/>
              </a:spcBef>
              <a:spcAft>
                <a:spcPts val="200"/>
              </a:spcAft>
            </a:pPr>
            <a:r>
              <a:rPr lang="en-US" sz="1800" b="1" i="0" u="none" strike="noStrike">
                <a:solidFill>
                  <a:srgbClr val="92D050"/>
                </a:solidFill>
                <a:effectLst/>
                <a:latin typeface="Arial" panose="020B0604020202020204" pitchFamily="34" charset="0"/>
              </a:rPr>
              <a:t>Part 2: People's Failure (Isaiah 59:1-15)</a:t>
            </a:r>
            <a:endParaRPr lang="en-US" b="1">
              <a:solidFill>
                <a:srgbClr val="92D050"/>
              </a:solidFill>
              <a:effectLst/>
            </a:endParaRPr>
          </a:p>
          <a:p>
            <a:pPr marL="285750" indent="-285750" rtl="0" fontAlgn="base">
              <a:spcBef>
                <a:spcPts val="1200"/>
              </a:spcBef>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59:1-2</a:t>
            </a:r>
            <a:r>
              <a:rPr lang="en-US" sz="1800" b="0" i="0" u="none" strike="noStrike">
                <a:solidFill>
                  <a:srgbClr val="FFC000"/>
                </a:solidFill>
                <a:effectLst/>
                <a:latin typeface="Arial" panose="020B0604020202020204" pitchFamily="34" charset="0"/>
              </a:rPr>
              <a:t>: Separation from God Due to Sin</a:t>
            </a:r>
          </a:p>
          <a:p>
            <a:pPr marL="285750" indent="-285750" rtl="0" fontAlgn="base">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59:3-8</a:t>
            </a:r>
            <a:r>
              <a:rPr lang="en-US" sz="1800" b="0" i="0" u="none" strike="noStrike">
                <a:solidFill>
                  <a:srgbClr val="FFC000"/>
                </a:solidFill>
                <a:effectLst/>
                <a:latin typeface="Arial" panose="020B0604020202020204" pitchFamily="34" charset="0"/>
              </a:rPr>
              <a:t>: Detailed Indictment of the People's Sins</a:t>
            </a:r>
          </a:p>
          <a:p>
            <a:pPr marL="285750" indent="-285750" rtl="0" fontAlgn="base">
              <a:spcAft>
                <a:spcPts val="120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59:9-15a</a:t>
            </a:r>
            <a:r>
              <a:rPr lang="en-US" sz="1800" b="0" i="0" u="none" strike="noStrike">
                <a:solidFill>
                  <a:srgbClr val="FFC000"/>
                </a:solidFill>
                <a:effectLst/>
                <a:latin typeface="Arial" panose="020B0604020202020204" pitchFamily="34" charset="0"/>
              </a:rPr>
              <a:t>: Consequences of Sin (Injustice and Moral Decay)</a:t>
            </a:r>
          </a:p>
          <a:p>
            <a:pPr rtl="0">
              <a:spcBef>
                <a:spcPts val="1200"/>
              </a:spcBef>
              <a:spcAft>
                <a:spcPts val="200"/>
              </a:spcAft>
            </a:pPr>
            <a:r>
              <a:rPr lang="en-US" sz="1800" b="1" i="0" u="none" strike="noStrike">
                <a:solidFill>
                  <a:srgbClr val="92D050"/>
                </a:solidFill>
                <a:effectLst/>
                <a:latin typeface="Arial" panose="020B0604020202020204" pitchFamily="34" charset="0"/>
              </a:rPr>
              <a:t>Part 3: God's Action on Behalf of His People (Isaiah 59:15-21)</a:t>
            </a:r>
            <a:endParaRPr lang="en-US" b="1">
              <a:solidFill>
                <a:srgbClr val="92D050"/>
              </a:solidFill>
              <a:effectLst/>
            </a:endParaRPr>
          </a:p>
          <a:p>
            <a:pPr marL="285750" indent="-285750" rtl="0" fontAlgn="base">
              <a:spcBef>
                <a:spcPts val="1200"/>
              </a:spcBef>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59:15b-16</a:t>
            </a:r>
            <a:r>
              <a:rPr lang="en-US" sz="1800" b="0" i="0" u="none" strike="noStrike">
                <a:solidFill>
                  <a:srgbClr val="FFC000"/>
                </a:solidFill>
                <a:effectLst/>
                <a:latin typeface="Arial" panose="020B0604020202020204" pitchFamily="34" charset="0"/>
              </a:rPr>
              <a:t>: God's Recognition of the Lack of Justice</a:t>
            </a:r>
          </a:p>
          <a:p>
            <a:pPr marL="285750" indent="-285750" rtl="0" fontAlgn="base">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59:17-18</a:t>
            </a:r>
            <a:r>
              <a:rPr lang="en-US" sz="1800" b="0" i="0" u="none" strike="noStrike">
                <a:solidFill>
                  <a:srgbClr val="FFC000"/>
                </a:solidFill>
                <a:effectLst/>
                <a:latin typeface="Arial" panose="020B0604020202020204" pitchFamily="34" charset="0"/>
              </a:rPr>
              <a:t>: God's Armored Response to Injustice</a:t>
            </a:r>
          </a:p>
          <a:p>
            <a:pPr marL="285750" indent="-285750" rtl="0" fontAlgn="base">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59:19-20</a:t>
            </a:r>
            <a:r>
              <a:rPr lang="en-US" sz="1800" b="0" i="0" u="none" strike="noStrike">
                <a:solidFill>
                  <a:srgbClr val="FFC000"/>
                </a:solidFill>
                <a:effectLst/>
                <a:latin typeface="Arial" panose="020B0604020202020204" pitchFamily="34" charset="0"/>
              </a:rPr>
              <a:t>: Promise of Redemption and Deliverance</a:t>
            </a:r>
          </a:p>
          <a:p>
            <a:pPr marL="285750" indent="-285750" rtl="0" fontAlgn="base">
              <a:spcAft>
                <a:spcPts val="1200"/>
              </a:spcAft>
              <a:buFont typeface="Arial" panose="020B0604020202020204" pitchFamily="34" charset="0"/>
              <a:buChar char="•"/>
            </a:pPr>
            <a:r>
              <a:rPr lang="en-US" sz="1800" b="1" i="0" u="none" strike="noStrike">
                <a:solidFill>
                  <a:srgbClr val="FFC000"/>
                </a:solidFill>
                <a:effectLst/>
                <a:latin typeface="Arial" panose="020B0604020202020204" pitchFamily="34" charset="0"/>
              </a:rPr>
              <a:t>Isaiah 59:21</a:t>
            </a:r>
            <a:r>
              <a:rPr lang="en-US" sz="1800" b="0" i="0" u="none" strike="noStrike">
                <a:solidFill>
                  <a:srgbClr val="FFC000"/>
                </a:solidFill>
                <a:effectLst/>
                <a:latin typeface="Arial" panose="020B0604020202020204" pitchFamily="34" charset="0"/>
              </a:rPr>
              <a:t>: Everlasting Covenant and Spirit with the People</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6E90386-A3E7-70C5-D7A8-FBA74EB9D6B5}"/>
                  </a:ext>
                </a:extLst>
              </p14:cNvPr>
              <p14:cNvContentPartPr/>
              <p14:nvPr/>
            </p14:nvContentPartPr>
            <p14:xfrm>
              <a:off x="825720" y="1587820"/>
              <a:ext cx="174240" cy="117360"/>
            </p14:xfrm>
          </p:contentPart>
        </mc:Choice>
        <mc:Fallback>
          <p:pic>
            <p:nvPicPr>
              <p:cNvPr id="2" name="Ink 1">
                <a:extLst>
                  <a:ext uri="{FF2B5EF4-FFF2-40B4-BE49-F238E27FC236}">
                    <a16:creationId xmlns:a16="http://schemas.microsoft.com/office/drawing/2014/main" id="{76E90386-A3E7-70C5-D7A8-FBA74EB9D6B5}"/>
                  </a:ext>
                </a:extLst>
              </p:cNvPr>
              <p:cNvPicPr/>
              <p:nvPr/>
            </p:nvPicPr>
            <p:blipFill>
              <a:blip r:embed="rId5"/>
              <a:stretch>
                <a:fillRect/>
              </a:stretch>
            </p:blipFill>
            <p:spPr>
              <a:xfrm>
                <a:off x="808080" y="1570180"/>
                <a:ext cx="2098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9F452A2B-60AC-D57C-882B-57493AC59F9C}"/>
                  </a:ext>
                </a:extLst>
              </p14:cNvPr>
              <p14:cNvContentPartPr/>
              <p14:nvPr/>
            </p14:nvContentPartPr>
            <p14:xfrm>
              <a:off x="771000" y="1855300"/>
              <a:ext cx="263160" cy="122760"/>
            </p14:xfrm>
          </p:contentPart>
        </mc:Choice>
        <mc:Fallback>
          <p:pic>
            <p:nvPicPr>
              <p:cNvPr id="3" name="Ink 2">
                <a:extLst>
                  <a:ext uri="{FF2B5EF4-FFF2-40B4-BE49-F238E27FC236}">
                    <a16:creationId xmlns:a16="http://schemas.microsoft.com/office/drawing/2014/main" id="{9F452A2B-60AC-D57C-882B-57493AC59F9C}"/>
                  </a:ext>
                </a:extLst>
              </p:cNvPr>
              <p:cNvPicPr/>
              <p:nvPr/>
            </p:nvPicPr>
            <p:blipFill>
              <a:blip r:embed="rId7"/>
              <a:stretch>
                <a:fillRect/>
              </a:stretch>
            </p:blipFill>
            <p:spPr>
              <a:xfrm>
                <a:off x="753360" y="1837300"/>
                <a:ext cx="298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4E949E3-0C56-2A52-6C8D-7A46F82D21D8}"/>
                  </a:ext>
                </a:extLst>
              </p14:cNvPr>
              <p14:cNvContentPartPr/>
              <p14:nvPr/>
            </p14:nvContentPartPr>
            <p14:xfrm>
              <a:off x="771720" y="2100460"/>
              <a:ext cx="205560" cy="105120"/>
            </p14:xfrm>
          </p:contentPart>
        </mc:Choice>
        <mc:Fallback>
          <p:pic>
            <p:nvPicPr>
              <p:cNvPr id="5" name="Ink 4">
                <a:extLst>
                  <a:ext uri="{FF2B5EF4-FFF2-40B4-BE49-F238E27FC236}">
                    <a16:creationId xmlns:a16="http://schemas.microsoft.com/office/drawing/2014/main" id="{74E949E3-0C56-2A52-6C8D-7A46F82D21D8}"/>
                  </a:ext>
                </a:extLst>
              </p:cNvPr>
              <p:cNvPicPr/>
              <p:nvPr/>
            </p:nvPicPr>
            <p:blipFill>
              <a:blip r:embed="rId9"/>
              <a:stretch>
                <a:fillRect/>
              </a:stretch>
            </p:blipFill>
            <p:spPr>
              <a:xfrm>
                <a:off x="754080" y="2082460"/>
                <a:ext cx="241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ABEC20A-9857-9E45-5AA5-5462DC69162D}"/>
                  </a:ext>
                </a:extLst>
              </p14:cNvPr>
              <p14:cNvContentPartPr/>
              <p14:nvPr/>
            </p14:nvContentPartPr>
            <p14:xfrm>
              <a:off x="783960" y="2394580"/>
              <a:ext cx="169920" cy="122040"/>
            </p14:xfrm>
          </p:contentPart>
        </mc:Choice>
        <mc:Fallback>
          <p:pic>
            <p:nvPicPr>
              <p:cNvPr id="7" name="Ink 6">
                <a:extLst>
                  <a:ext uri="{FF2B5EF4-FFF2-40B4-BE49-F238E27FC236}">
                    <a16:creationId xmlns:a16="http://schemas.microsoft.com/office/drawing/2014/main" id="{4ABEC20A-9857-9E45-5AA5-5462DC69162D}"/>
                  </a:ext>
                </a:extLst>
              </p:cNvPr>
              <p:cNvPicPr/>
              <p:nvPr/>
            </p:nvPicPr>
            <p:blipFill>
              <a:blip r:embed="rId11"/>
              <a:stretch>
                <a:fillRect/>
              </a:stretch>
            </p:blipFill>
            <p:spPr>
              <a:xfrm>
                <a:off x="765960" y="2376940"/>
                <a:ext cx="205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E5BE701-75E6-C0CA-F557-0BF47692C94F}"/>
                  </a:ext>
                </a:extLst>
              </p14:cNvPr>
              <p14:cNvContentPartPr/>
              <p14:nvPr/>
            </p14:nvContentPartPr>
            <p14:xfrm>
              <a:off x="472560" y="1138900"/>
              <a:ext cx="219960" cy="45000"/>
            </p14:xfrm>
          </p:contentPart>
        </mc:Choice>
        <mc:Fallback>
          <p:pic>
            <p:nvPicPr>
              <p:cNvPr id="9" name="Ink 8">
                <a:extLst>
                  <a:ext uri="{FF2B5EF4-FFF2-40B4-BE49-F238E27FC236}">
                    <a16:creationId xmlns:a16="http://schemas.microsoft.com/office/drawing/2014/main" id="{2E5BE701-75E6-C0CA-F557-0BF47692C94F}"/>
                  </a:ext>
                </a:extLst>
              </p:cNvPr>
              <p:cNvPicPr/>
              <p:nvPr/>
            </p:nvPicPr>
            <p:blipFill>
              <a:blip r:embed="rId13"/>
              <a:stretch>
                <a:fillRect/>
              </a:stretch>
            </p:blipFill>
            <p:spPr>
              <a:xfrm>
                <a:off x="454560" y="1120900"/>
                <a:ext cx="2556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DCC4CD16-39F6-4D8B-B1DC-C83A626AC7AA}"/>
                  </a:ext>
                </a:extLst>
              </p14:cNvPr>
              <p14:cNvContentPartPr/>
              <p14:nvPr/>
            </p14:nvContentPartPr>
            <p14:xfrm>
              <a:off x="346920" y="3011980"/>
              <a:ext cx="301680" cy="72360"/>
            </p14:xfrm>
          </p:contentPart>
        </mc:Choice>
        <mc:Fallback>
          <p:pic>
            <p:nvPicPr>
              <p:cNvPr id="10" name="Ink 9">
                <a:extLst>
                  <a:ext uri="{FF2B5EF4-FFF2-40B4-BE49-F238E27FC236}">
                    <a16:creationId xmlns:a16="http://schemas.microsoft.com/office/drawing/2014/main" id="{DCC4CD16-39F6-4D8B-B1DC-C83A626AC7AA}"/>
                  </a:ext>
                </a:extLst>
              </p:cNvPr>
              <p:cNvPicPr/>
              <p:nvPr/>
            </p:nvPicPr>
            <p:blipFill>
              <a:blip r:embed="rId15"/>
              <a:stretch>
                <a:fillRect/>
              </a:stretch>
            </p:blipFill>
            <p:spPr>
              <a:xfrm>
                <a:off x="329280" y="2993980"/>
                <a:ext cx="3373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F99A2682-7B2B-1FD1-1349-B0A346065363}"/>
                  </a:ext>
                </a:extLst>
              </p14:cNvPr>
              <p14:cNvContentPartPr/>
              <p14:nvPr/>
            </p14:nvContentPartPr>
            <p14:xfrm>
              <a:off x="4261920" y="3251020"/>
              <a:ext cx="734760" cy="36360"/>
            </p14:xfrm>
          </p:contentPart>
        </mc:Choice>
        <mc:Fallback>
          <p:pic>
            <p:nvPicPr>
              <p:cNvPr id="11" name="Ink 10">
                <a:extLst>
                  <a:ext uri="{FF2B5EF4-FFF2-40B4-BE49-F238E27FC236}">
                    <a16:creationId xmlns:a16="http://schemas.microsoft.com/office/drawing/2014/main" id="{F99A2682-7B2B-1FD1-1349-B0A346065363}"/>
                  </a:ext>
                </a:extLst>
              </p:cNvPr>
              <p:cNvPicPr/>
              <p:nvPr/>
            </p:nvPicPr>
            <p:blipFill>
              <a:blip r:embed="rId17"/>
              <a:stretch>
                <a:fillRect/>
              </a:stretch>
            </p:blipFill>
            <p:spPr>
              <a:xfrm>
                <a:off x="4244280" y="3233380"/>
                <a:ext cx="770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B95E3BEC-8A74-CEDA-7B8E-8937D6DFE40A}"/>
                  </a:ext>
                </a:extLst>
              </p14:cNvPr>
              <p14:cNvContentPartPr/>
              <p14:nvPr/>
            </p14:nvContentPartPr>
            <p14:xfrm>
              <a:off x="780720" y="3290620"/>
              <a:ext cx="277200" cy="265320"/>
            </p14:xfrm>
          </p:contentPart>
        </mc:Choice>
        <mc:Fallback>
          <p:pic>
            <p:nvPicPr>
              <p:cNvPr id="12" name="Ink 11">
                <a:extLst>
                  <a:ext uri="{FF2B5EF4-FFF2-40B4-BE49-F238E27FC236}">
                    <a16:creationId xmlns:a16="http://schemas.microsoft.com/office/drawing/2014/main" id="{B95E3BEC-8A74-CEDA-7B8E-8937D6DFE40A}"/>
                  </a:ext>
                </a:extLst>
              </p:cNvPr>
              <p:cNvPicPr/>
              <p:nvPr/>
            </p:nvPicPr>
            <p:blipFill>
              <a:blip r:embed="rId19"/>
              <a:stretch>
                <a:fillRect/>
              </a:stretch>
            </p:blipFill>
            <p:spPr>
              <a:xfrm>
                <a:off x="763080" y="3272620"/>
                <a:ext cx="31284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713872CA-75C7-5C46-C386-71A4F6EBB278}"/>
                  </a:ext>
                </a:extLst>
              </p14:cNvPr>
              <p14:cNvContentPartPr/>
              <p14:nvPr/>
            </p14:nvContentPartPr>
            <p14:xfrm>
              <a:off x="803040" y="3727660"/>
              <a:ext cx="168840" cy="152280"/>
            </p14:xfrm>
          </p:contentPart>
        </mc:Choice>
        <mc:Fallback>
          <p:pic>
            <p:nvPicPr>
              <p:cNvPr id="13" name="Ink 12">
                <a:extLst>
                  <a:ext uri="{FF2B5EF4-FFF2-40B4-BE49-F238E27FC236}">
                    <a16:creationId xmlns:a16="http://schemas.microsoft.com/office/drawing/2014/main" id="{713872CA-75C7-5C46-C386-71A4F6EBB278}"/>
                  </a:ext>
                </a:extLst>
              </p:cNvPr>
              <p:cNvPicPr/>
              <p:nvPr/>
            </p:nvPicPr>
            <p:blipFill>
              <a:blip r:embed="rId21"/>
              <a:stretch>
                <a:fillRect/>
              </a:stretch>
            </p:blipFill>
            <p:spPr>
              <a:xfrm>
                <a:off x="785400" y="3710020"/>
                <a:ext cx="204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D18E1D8A-9CAB-A2F1-1534-B80073EBF95D}"/>
                  </a:ext>
                </a:extLst>
              </p14:cNvPr>
              <p14:cNvContentPartPr/>
              <p14:nvPr/>
            </p14:nvContentPartPr>
            <p14:xfrm>
              <a:off x="684960" y="4016380"/>
              <a:ext cx="222120" cy="135000"/>
            </p14:xfrm>
          </p:contentPart>
        </mc:Choice>
        <mc:Fallback>
          <p:pic>
            <p:nvPicPr>
              <p:cNvPr id="14" name="Ink 13">
                <a:extLst>
                  <a:ext uri="{FF2B5EF4-FFF2-40B4-BE49-F238E27FC236}">
                    <a16:creationId xmlns:a16="http://schemas.microsoft.com/office/drawing/2014/main" id="{D18E1D8A-9CAB-A2F1-1534-B80073EBF95D}"/>
                  </a:ext>
                </a:extLst>
              </p:cNvPr>
              <p:cNvPicPr/>
              <p:nvPr/>
            </p:nvPicPr>
            <p:blipFill>
              <a:blip r:embed="rId23"/>
              <a:stretch>
                <a:fillRect/>
              </a:stretch>
            </p:blipFill>
            <p:spPr>
              <a:xfrm>
                <a:off x="667320" y="3998380"/>
                <a:ext cx="257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a:extLst>
                  <a:ext uri="{FF2B5EF4-FFF2-40B4-BE49-F238E27FC236}">
                    <a16:creationId xmlns:a16="http://schemas.microsoft.com/office/drawing/2014/main" id="{6581FB12-4C11-80B2-7DC6-D75E2127C4EA}"/>
                  </a:ext>
                </a:extLst>
              </p14:cNvPr>
              <p14:cNvContentPartPr/>
              <p14:nvPr/>
            </p14:nvContentPartPr>
            <p14:xfrm>
              <a:off x="453480" y="4573660"/>
              <a:ext cx="309960" cy="60120"/>
            </p14:xfrm>
          </p:contentPart>
        </mc:Choice>
        <mc:Fallback>
          <p:pic>
            <p:nvPicPr>
              <p:cNvPr id="15" name="Ink 14">
                <a:extLst>
                  <a:ext uri="{FF2B5EF4-FFF2-40B4-BE49-F238E27FC236}">
                    <a16:creationId xmlns:a16="http://schemas.microsoft.com/office/drawing/2014/main" id="{6581FB12-4C11-80B2-7DC6-D75E2127C4EA}"/>
                  </a:ext>
                </a:extLst>
              </p:cNvPr>
              <p:cNvPicPr/>
              <p:nvPr/>
            </p:nvPicPr>
            <p:blipFill>
              <a:blip r:embed="rId25"/>
              <a:stretch>
                <a:fillRect/>
              </a:stretch>
            </p:blipFill>
            <p:spPr>
              <a:xfrm>
                <a:off x="435480" y="4556020"/>
                <a:ext cx="345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a:extLst>
                  <a:ext uri="{FF2B5EF4-FFF2-40B4-BE49-F238E27FC236}">
                    <a16:creationId xmlns:a16="http://schemas.microsoft.com/office/drawing/2014/main" id="{77F67638-5599-3130-4CD0-2965E888ACB0}"/>
                  </a:ext>
                </a:extLst>
              </p14:cNvPr>
              <p14:cNvContentPartPr/>
              <p14:nvPr/>
            </p14:nvContentPartPr>
            <p14:xfrm>
              <a:off x="813120" y="4963540"/>
              <a:ext cx="130680" cy="139680"/>
            </p14:xfrm>
          </p:contentPart>
        </mc:Choice>
        <mc:Fallback>
          <p:pic>
            <p:nvPicPr>
              <p:cNvPr id="16" name="Ink 15">
                <a:extLst>
                  <a:ext uri="{FF2B5EF4-FFF2-40B4-BE49-F238E27FC236}">
                    <a16:creationId xmlns:a16="http://schemas.microsoft.com/office/drawing/2014/main" id="{77F67638-5599-3130-4CD0-2965E888ACB0}"/>
                  </a:ext>
                </a:extLst>
              </p:cNvPr>
              <p:cNvPicPr/>
              <p:nvPr/>
            </p:nvPicPr>
            <p:blipFill>
              <a:blip r:embed="rId27"/>
              <a:stretch>
                <a:fillRect/>
              </a:stretch>
            </p:blipFill>
            <p:spPr>
              <a:xfrm>
                <a:off x="795480" y="4945540"/>
                <a:ext cx="1663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a:extLst>
                  <a:ext uri="{FF2B5EF4-FFF2-40B4-BE49-F238E27FC236}">
                    <a16:creationId xmlns:a16="http://schemas.microsoft.com/office/drawing/2014/main" id="{3AE04325-509C-2321-0AC7-19806C8E4FFA}"/>
                  </a:ext>
                </a:extLst>
              </p14:cNvPr>
              <p14:cNvContentPartPr/>
              <p14:nvPr/>
            </p14:nvContentPartPr>
            <p14:xfrm>
              <a:off x="790440" y="5316700"/>
              <a:ext cx="207000" cy="95400"/>
            </p14:xfrm>
          </p:contentPart>
        </mc:Choice>
        <mc:Fallback>
          <p:pic>
            <p:nvPicPr>
              <p:cNvPr id="17" name="Ink 16">
                <a:extLst>
                  <a:ext uri="{FF2B5EF4-FFF2-40B4-BE49-F238E27FC236}">
                    <a16:creationId xmlns:a16="http://schemas.microsoft.com/office/drawing/2014/main" id="{3AE04325-509C-2321-0AC7-19806C8E4FFA}"/>
                  </a:ext>
                </a:extLst>
              </p:cNvPr>
              <p:cNvPicPr/>
              <p:nvPr/>
            </p:nvPicPr>
            <p:blipFill>
              <a:blip r:embed="rId29"/>
              <a:stretch>
                <a:fillRect/>
              </a:stretch>
            </p:blipFill>
            <p:spPr>
              <a:xfrm>
                <a:off x="772440" y="5298700"/>
                <a:ext cx="242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A4E86C84-03AB-F935-D66C-173B3FFD71A8}"/>
                  </a:ext>
                </a:extLst>
              </p14:cNvPr>
              <p14:cNvContentPartPr/>
              <p14:nvPr/>
            </p14:nvContentPartPr>
            <p14:xfrm>
              <a:off x="776040" y="5539540"/>
              <a:ext cx="189000" cy="170640"/>
            </p14:xfrm>
          </p:contentPart>
        </mc:Choice>
        <mc:Fallback>
          <p:pic>
            <p:nvPicPr>
              <p:cNvPr id="18" name="Ink 17">
                <a:extLst>
                  <a:ext uri="{FF2B5EF4-FFF2-40B4-BE49-F238E27FC236}">
                    <a16:creationId xmlns:a16="http://schemas.microsoft.com/office/drawing/2014/main" id="{A4E86C84-03AB-F935-D66C-173B3FFD71A8}"/>
                  </a:ext>
                </a:extLst>
              </p:cNvPr>
              <p:cNvPicPr/>
              <p:nvPr/>
            </p:nvPicPr>
            <p:blipFill>
              <a:blip r:embed="rId31"/>
              <a:stretch>
                <a:fillRect/>
              </a:stretch>
            </p:blipFill>
            <p:spPr>
              <a:xfrm>
                <a:off x="758040" y="5521540"/>
                <a:ext cx="2246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9C3B634F-302D-5DE6-5174-6E69E9BC7BDD}"/>
                  </a:ext>
                </a:extLst>
              </p14:cNvPr>
              <p14:cNvContentPartPr/>
              <p14:nvPr/>
            </p14:nvContentPartPr>
            <p14:xfrm>
              <a:off x="715200" y="5886580"/>
              <a:ext cx="203040" cy="110520"/>
            </p14:xfrm>
          </p:contentPart>
        </mc:Choice>
        <mc:Fallback>
          <p:pic>
            <p:nvPicPr>
              <p:cNvPr id="19" name="Ink 18">
                <a:extLst>
                  <a:ext uri="{FF2B5EF4-FFF2-40B4-BE49-F238E27FC236}">
                    <a16:creationId xmlns:a16="http://schemas.microsoft.com/office/drawing/2014/main" id="{9C3B634F-302D-5DE6-5174-6E69E9BC7BDD}"/>
                  </a:ext>
                </a:extLst>
              </p:cNvPr>
              <p:cNvPicPr/>
              <p:nvPr/>
            </p:nvPicPr>
            <p:blipFill>
              <a:blip r:embed="rId33"/>
              <a:stretch>
                <a:fillRect/>
              </a:stretch>
            </p:blipFill>
            <p:spPr>
              <a:xfrm>
                <a:off x="697200" y="5868580"/>
                <a:ext cx="238680" cy="146160"/>
              </a:xfrm>
              <a:prstGeom prst="rect">
                <a:avLst/>
              </a:prstGeom>
            </p:spPr>
          </p:pic>
        </mc:Fallback>
      </mc:AlternateContent>
      <p:sp>
        <p:nvSpPr>
          <p:cNvPr id="20" name="TextBox 19">
            <a:extLst>
              <a:ext uri="{FF2B5EF4-FFF2-40B4-BE49-F238E27FC236}">
                <a16:creationId xmlns:a16="http://schemas.microsoft.com/office/drawing/2014/main" id="{F3B4EC9A-B849-B46C-E3D7-01CC2E46A632}"/>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56269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5665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017032"/>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נח</a:t>
            </a:r>
          </a:p>
          <a:p>
            <a:pPr algn="r"/>
            <a:r>
              <a:rPr lang="he-IL" sz="3100">
                <a:solidFill>
                  <a:srgbClr val="FFFF00"/>
                </a:solidFill>
                <a:cs typeface="+mj-cs"/>
              </a:rPr>
              <a:t>﻿א   קְרָא בְגָרוֹן אַל-תַּחְשֹֹךְ כַּשּׁוֹפָר הָרֵם קוֹלֶךָ וְהַגֵּד לְעַמִּי פִּשְׁעָם וּלְבֵית יַעֲקֹב חַטֹּאתָם: ב   וְאוֹתִי יוֹם יוֹם יִדְרֹשׁוּן וְדַעַת דְּרָכַי יֶחְפָּצוּן כְּגוֹי אֲשֶׁר-צְדָקָה עָשָֹה וּמִשְׁפַּט אֱלֹהָיו לֹא עָזָב יִשְׁאָלוּנִי מִשְׁפְּטֵי-צֶדֶק קִרְבַת אֱלֹהִים יֶחְפָּצוּן: ג   לָמָּה צַּמְנוּ וְלֹא רָאִיתָ עִנִּינוּ נַפְשֵׁנוּ וְלֹא תֵדָע הֵן בְּיוֹם צֹמְכֶם תִּמְצְאוּ-חֵפֶץ וְכָל-עַצְּבֵיכֶם תִּנְגֹּשֹוּ: ד   הֵן לְרִיב וּמַצָּה תָּצוּמוּ וּלְהַכּוֹת בְּאֶגְרֹף רֶשַׁע לֹא-תָצוּמוּ כַיּוֹם לְהַשְׁמִיעַ בַּמָּרוֹם קוֹלְכֶם: </a:t>
            </a:r>
            <a:r>
              <a:rPr lang="he-IL" sz="3100">
                <a:solidFill>
                  <a:srgbClr val="FFC000"/>
                </a:solidFill>
                <a:cs typeface="+mj-cs"/>
              </a:rPr>
              <a:t>ה   הֲכָזֶה יִהְיֶה צוֹם אֶבְחָרֵהוּ יוֹם עַנּוֹת אָדָם נַפְשׁוֹ הֲלָכֹף כְּאַגְמֹן רֹאשׁוֹ וְשַֹק וָאֵפֶר יַצִּיעַ הֲלָזֶה תִּקְרָא-צוֹם וְיוֹם רָצוֹן לַיהֹוָה: ו   הֲלוֹא זֶה צוֹם אֶבְחָרֵהוּ פַּתֵּחַ חַרְצֻבּוֹת רֶשַׁע הַתֵּר אֲגֻדּוֹת מוֹטָה וְשַׁלַּח רְצוּצִים חָפְשִׁים וְכָל-מוֹטָה תְּנַתֵּקוּ: ז   הֲלוֹא פָרֹס לָרָעֵב לַחְמֶךָ וַעֲנִיִּים מְרוּדִים תָּבִיא בָיִת כִּי-תִרְאֶה עָרֹם וְכִסִּיתוֹ וּמִבְּשָֹרְךָ לֹא תִתְעַלָּם: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mc:AlternateContent xmlns:mc="http://schemas.openxmlformats.org/markup-compatibility/2006">
        <mc:Choice xmlns:p14="http://schemas.microsoft.com/office/powerpoint/2010/main" Requires="p14">
          <p:contentPart p14:bwMode="auto" r:id="rId4">
            <p14:nvContentPartPr>
              <p14:cNvPr id="30" name="Ink 29">
                <a:extLst>
                  <a:ext uri="{FF2B5EF4-FFF2-40B4-BE49-F238E27FC236}">
                    <a16:creationId xmlns:a16="http://schemas.microsoft.com/office/drawing/2014/main" id="{0C6179FC-C1CB-8952-58D1-7A67ACD37153}"/>
                  </a:ext>
                </a:extLst>
              </p14:cNvPr>
              <p14:cNvContentPartPr/>
              <p14:nvPr/>
            </p14:nvContentPartPr>
            <p14:xfrm>
              <a:off x="5135280" y="1175260"/>
              <a:ext cx="829080" cy="129600"/>
            </p14:xfrm>
          </p:contentPart>
        </mc:Choice>
        <mc:Fallback>
          <p:pic>
            <p:nvPicPr>
              <p:cNvPr id="30" name="Ink 29">
                <a:extLst>
                  <a:ext uri="{FF2B5EF4-FFF2-40B4-BE49-F238E27FC236}">
                    <a16:creationId xmlns:a16="http://schemas.microsoft.com/office/drawing/2014/main" id="{0C6179FC-C1CB-8952-58D1-7A67ACD37153}"/>
                  </a:ext>
                </a:extLst>
              </p:cNvPr>
              <p:cNvPicPr/>
              <p:nvPr/>
            </p:nvPicPr>
            <p:blipFill>
              <a:blip r:embed="rId5"/>
              <a:stretch>
                <a:fillRect/>
              </a:stretch>
            </p:blipFill>
            <p:spPr>
              <a:xfrm>
                <a:off x="5117640" y="1157260"/>
                <a:ext cx="864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2" name="Ink 31">
                <a:extLst>
                  <a:ext uri="{FF2B5EF4-FFF2-40B4-BE49-F238E27FC236}">
                    <a16:creationId xmlns:a16="http://schemas.microsoft.com/office/drawing/2014/main" id="{09599DC2-912A-89EC-979B-D7BA9DBB4FDD}"/>
                  </a:ext>
                </a:extLst>
              </p14:cNvPr>
              <p14:cNvContentPartPr/>
              <p14:nvPr/>
            </p14:nvContentPartPr>
            <p14:xfrm>
              <a:off x="3571440" y="1189300"/>
              <a:ext cx="1501920" cy="42480"/>
            </p14:xfrm>
          </p:contentPart>
        </mc:Choice>
        <mc:Fallback>
          <p:pic>
            <p:nvPicPr>
              <p:cNvPr id="32" name="Ink 31">
                <a:extLst>
                  <a:ext uri="{FF2B5EF4-FFF2-40B4-BE49-F238E27FC236}">
                    <a16:creationId xmlns:a16="http://schemas.microsoft.com/office/drawing/2014/main" id="{09599DC2-912A-89EC-979B-D7BA9DBB4FDD}"/>
                  </a:ext>
                </a:extLst>
              </p:cNvPr>
              <p:cNvPicPr/>
              <p:nvPr/>
            </p:nvPicPr>
            <p:blipFill>
              <a:blip r:embed="rId7"/>
              <a:stretch>
                <a:fillRect/>
              </a:stretch>
            </p:blipFill>
            <p:spPr>
              <a:xfrm>
                <a:off x="3553800" y="1171300"/>
                <a:ext cx="1537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3" name="Ink 62">
                <a:extLst>
                  <a:ext uri="{FF2B5EF4-FFF2-40B4-BE49-F238E27FC236}">
                    <a16:creationId xmlns:a16="http://schemas.microsoft.com/office/drawing/2014/main" id="{3E8D748A-2E77-2B69-4D2C-F52841F82A47}"/>
                  </a:ext>
                </a:extLst>
              </p14:cNvPr>
              <p14:cNvContentPartPr/>
              <p14:nvPr/>
            </p14:nvContentPartPr>
            <p14:xfrm>
              <a:off x="8374560" y="2643700"/>
              <a:ext cx="985680" cy="77400"/>
            </p14:xfrm>
          </p:contentPart>
        </mc:Choice>
        <mc:Fallback>
          <p:pic>
            <p:nvPicPr>
              <p:cNvPr id="63" name="Ink 62">
                <a:extLst>
                  <a:ext uri="{FF2B5EF4-FFF2-40B4-BE49-F238E27FC236}">
                    <a16:creationId xmlns:a16="http://schemas.microsoft.com/office/drawing/2014/main" id="{3E8D748A-2E77-2B69-4D2C-F52841F82A47}"/>
                  </a:ext>
                </a:extLst>
              </p:cNvPr>
              <p:cNvPicPr/>
              <p:nvPr/>
            </p:nvPicPr>
            <p:blipFill>
              <a:blip r:embed="rId9"/>
              <a:stretch>
                <a:fillRect/>
              </a:stretch>
            </p:blipFill>
            <p:spPr>
              <a:xfrm>
                <a:off x="8356560" y="2626060"/>
                <a:ext cx="10213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4" name="Ink 83">
                <a:extLst>
                  <a:ext uri="{FF2B5EF4-FFF2-40B4-BE49-F238E27FC236}">
                    <a16:creationId xmlns:a16="http://schemas.microsoft.com/office/drawing/2014/main" id="{CA10A1C5-C5A8-7521-2074-C85071CB5A90}"/>
                  </a:ext>
                </a:extLst>
              </p14:cNvPr>
              <p14:cNvContentPartPr/>
              <p14:nvPr/>
            </p14:nvContentPartPr>
            <p14:xfrm>
              <a:off x="5666280" y="3058420"/>
              <a:ext cx="1645920" cy="79920"/>
            </p14:xfrm>
          </p:contentPart>
        </mc:Choice>
        <mc:Fallback>
          <p:pic>
            <p:nvPicPr>
              <p:cNvPr id="84" name="Ink 83">
                <a:extLst>
                  <a:ext uri="{FF2B5EF4-FFF2-40B4-BE49-F238E27FC236}">
                    <a16:creationId xmlns:a16="http://schemas.microsoft.com/office/drawing/2014/main" id="{CA10A1C5-C5A8-7521-2074-C85071CB5A90}"/>
                  </a:ext>
                </a:extLst>
              </p:cNvPr>
              <p:cNvPicPr/>
              <p:nvPr/>
            </p:nvPicPr>
            <p:blipFill>
              <a:blip r:embed="rId11"/>
              <a:stretch>
                <a:fillRect/>
              </a:stretch>
            </p:blipFill>
            <p:spPr>
              <a:xfrm>
                <a:off x="5648280" y="3040780"/>
                <a:ext cx="1681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C9EFDC9B-6E0A-2869-442F-D01392F18ADF}"/>
                  </a:ext>
                </a:extLst>
              </p14:cNvPr>
              <p14:cNvContentPartPr/>
              <p14:nvPr/>
            </p14:nvContentPartPr>
            <p14:xfrm>
              <a:off x="9130200" y="764860"/>
              <a:ext cx="333000" cy="2889000"/>
            </p14:xfrm>
          </p:contentPart>
        </mc:Choice>
        <mc:Fallback>
          <p:pic>
            <p:nvPicPr>
              <p:cNvPr id="5" name="Ink 4">
                <a:extLst>
                  <a:ext uri="{FF2B5EF4-FFF2-40B4-BE49-F238E27FC236}">
                    <a16:creationId xmlns:a16="http://schemas.microsoft.com/office/drawing/2014/main" id="{C9EFDC9B-6E0A-2869-442F-D01392F18ADF}"/>
                  </a:ext>
                </a:extLst>
              </p:cNvPr>
              <p:cNvPicPr/>
              <p:nvPr/>
            </p:nvPicPr>
            <p:blipFill>
              <a:blip r:embed="rId13"/>
              <a:stretch>
                <a:fillRect/>
              </a:stretch>
            </p:blipFill>
            <p:spPr>
              <a:xfrm>
                <a:off x="9112560" y="747220"/>
                <a:ext cx="368640" cy="292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F05ADFF3-7ADC-9580-D41C-06448EA3D130}"/>
                  </a:ext>
                </a:extLst>
              </p14:cNvPr>
              <p14:cNvContentPartPr/>
              <p14:nvPr/>
            </p14:nvContentPartPr>
            <p14:xfrm>
              <a:off x="9279240" y="3663580"/>
              <a:ext cx="248760" cy="2394720"/>
            </p14:xfrm>
          </p:contentPart>
        </mc:Choice>
        <mc:Fallback>
          <p:pic>
            <p:nvPicPr>
              <p:cNvPr id="7" name="Ink 6">
                <a:extLst>
                  <a:ext uri="{FF2B5EF4-FFF2-40B4-BE49-F238E27FC236}">
                    <a16:creationId xmlns:a16="http://schemas.microsoft.com/office/drawing/2014/main" id="{F05ADFF3-7ADC-9580-D41C-06448EA3D130}"/>
                  </a:ext>
                </a:extLst>
              </p:cNvPr>
              <p:cNvPicPr/>
              <p:nvPr/>
            </p:nvPicPr>
            <p:blipFill>
              <a:blip r:embed="rId15"/>
              <a:stretch>
                <a:fillRect/>
              </a:stretch>
            </p:blipFill>
            <p:spPr>
              <a:xfrm>
                <a:off x="9261240" y="3645940"/>
                <a:ext cx="284400" cy="2430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8" name="Ink 57">
                <a:extLst>
                  <a:ext uri="{FF2B5EF4-FFF2-40B4-BE49-F238E27FC236}">
                    <a16:creationId xmlns:a16="http://schemas.microsoft.com/office/drawing/2014/main" id="{C0134907-66EA-00C2-6B1D-965BC61D6A27}"/>
                  </a:ext>
                </a:extLst>
              </p14:cNvPr>
              <p14:cNvContentPartPr/>
              <p14:nvPr/>
            </p14:nvContentPartPr>
            <p14:xfrm>
              <a:off x="8610000" y="2645860"/>
              <a:ext cx="648000" cy="78120"/>
            </p14:xfrm>
          </p:contentPart>
        </mc:Choice>
        <mc:Fallback>
          <p:pic>
            <p:nvPicPr>
              <p:cNvPr id="58" name="Ink 57">
                <a:extLst>
                  <a:ext uri="{FF2B5EF4-FFF2-40B4-BE49-F238E27FC236}">
                    <a16:creationId xmlns:a16="http://schemas.microsoft.com/office/drawing/2014/main" id="{C0134907-66EA-00C2-6B1D-965BC61D6A27}"/>
                  </a:ext>
                </a:extLst>
              </p:cNvPr>
              <p:cNvPicPr/>
              <p:nvPr/>
            </p:nvPicPr>
            <p:blipFill>
              <a:blip r:embed="rId17"/>
              <a:stretch>
                <a:fillRect/>
              </a:stretch>
            </p:blipFill>
            <p:spPr>
              <a:xfrm>
                <a:off x="8592360" y="2627860"/>
                <a:ext cx="683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9" name="Ink 58">
                <a:extLst>
                  <a:ext uri="{FF2B5EF4-FFF2-40B4-BE49-F238E27FC236}">
                    <a16:creationId xmlns:a16="http://schemas.microsoft.com/office/drawing/2014/main" id="{2F7497BE-36E1-1145-D507-F4B291995FB9}"/>
                  </a:ext>
                </a:extLst>
              </p14:cNvPr>
              <p14:cNvContentPartPr/>
              <p14:nvPr/>
            </p14:nvContentPartPr>
            <p14:xfrm>
              <a:off x="7758600" y="2625700"/>
              <a:ext cx="704520" cy="88920"/>
            </p14:xfrm>
          </p:contentPart>
        </mc:Choice>
        <mc:Fallback>
          <p:pic>
            <p:nvPicPr>
              <p:cNvPr id="59" name="Ink 58">
                <a:extLst>
                  <a:ext uri="{FF2B5EF4-FFF2-40B4-BE49-F238E27FC236}">
                    <a16:creationId xmlns:a16="http://schemas.microsoft.com/office/drawing/2014/main" id="{2F7497BE-36E1-1145-D507-F4B291995FB9}"/>
                  </a:ext>
                </a:extLst>
              </p:cNvPr>
              <p:cNvPicPr/>
              <p:nvPr/>
            </p:nvPicPr>
            <p:blipFill>
              <a:blip r:embed="rId19"/>
              <a:stretch>
                <a:fillRect/>
              </a:stretch>
            </p:blipFill>
            <p:spPr>
              <a:xfrm>
                <a:off x="7740960" y="2607700"/>
                <a:ext cx="740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1" name="Ink 60">
                <a:extLst>
                  <a:ext uri="{FF2B5EF4-FFF2-40B4-BE49-F238E27FC236}">
                    <a16:creationId xmlns:a16="http://schemas.microsoft.com/office/drawing/2014/main" id="{F52191BB-8BC9-E964-DAF3-3C828A26D54F}"/>
                  </a:ext>
                </a:extLst>
              </p14:cNvPr>
              <p14:cNvContentPartPr/>
              <p14:nvPr/>
            </p14:nvContentPartPr>
            <p14:xfrm>
              <a:off x="6559440" y="2685460"/>
              <a:ext cx="936000" cy="43200"/>
            </p14:xfrm>
          </p:contentPart>
        </mc:Choice>
        <mc:Fallback>
          <p:pic>
            <p:nvPicPr>
              <p:cNvPr id="61" name="Ink 60">
                <a:extLst>
                  <a:ext uri="{FF2B5EF4-FFF2-40B4-BE49-F238E27FC236}">
                    <a16:creationId xmlns:a16="http://schemas.microsoft.com/office/drawing/2014/main" id="{F52191BB-8BC9-E964-DAF3-3C828A26D54F}"/>
                  </a:ext>
                </a:extLst>
              </p:cNvPr>
              <p:cNvPicPr/>
              <p:nvPr/>
            </p:nvPicPr>
            <p:blipFill>
              <a:blip r:embed="rId21"/>
              <a:stretch>
                <a:fillRect/>
              </a:stretch>
            </p:blipFill>
            <p:spPr>
              <a:xfrm>
                <a:off x="6541800" y="2667460"/>
                <a:ext cx="971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5" name="Ink 64">
                <a:extLst>
                  <a:ext uri="{FF2B5EF4-FFF2-40B4-BE49-F238E27FC236}">
                    <a16:creationId xmlns:a16="http://schemas.microsoft.com/office/drawing/2014/main" id="{151CC3EC-2513-1E79-1266-501E4F23FE2C}"/>
                  </a:ext>
                </a:extLst>
              </p14:cNvPr>
              <p14:cNvContentPartPr/>
              <p14:nvPr/>
            </p14:nvContentPartPr>
            <p14:xfrm>
              <a:off x="5403840" y="2667460"/>
              <a:ext cx="600120" cy="28440"/>
            </p14:xfrm>
          </p:contentPart>
        </mc:Choice>
        <mc:Fallback>
          <p:pic>
            <p:nvPicPr>
              <p:cNvPr id="65" name="Ink 64">
                <a:extLst>
                  <a:ext uri="{FF2B5EF4-FFF2-40B4-BE49-F238E27FC236}">
                    <a16:creationId xmlns:a16="http://schemas.microsoft.com/office/drawing/2014/main" id="{151CC3EC-2513-1E79-1266-501E4F23FE2C}"/>
                  </a:ext>
                </a:extLst>
              </p:cNvPr>
              <p:cNvPicPr/>
              <p:nvPr/>
            </p:nvPicPr>
            <p:blipFill>
              <a:blip r:embed="rId23"/>
              <a:stretch>
                <a:fillRect/>
              </a:stretch>
            </p:blipFill>
            <p:spPr>
              <a:xfrm>
                <a:off x="5385840" y="2649460"/>
                <a:ext cx="635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6" name="Ink 65">
                <a:extLst>
                  <a:ext uri="{FF2B5EF4-FFF2-40B4-BE49-F238E27FC236}">
                    <a16:creationId xmlns:a16="http://schemas.microsoft.com/office/drawing/2014/main" id="{7A47532F-CF47-6A69-1779-6A8F0A0C00A4}"/>
                  </a:ext>
                </a:extLst>
              </p14:cNvPr>
              <p14:cNvContentPartPr/>
              <p14:nvPr/>
            </p14:nvContentPartPr>
            <p14:xfrm>
              <a:off x="4631280" y="2651260"/>
              <a:ext cx="762120" cy="64800"/>
            </p14:xfrm>
          </p:contentPart>
        </mc:Choice>
        <mc:Fallback>
          <p:pic>
            <p:nvPicPr>
              <p:cNvPr id="66" name="Ink 65">
                <a:extLst>
                  <a:ext uri="{FF2B5EF4-FFF2-40B4-BE49-F238E27FC236}">
                    <a16:creationId xmlns:a16="http://schemas.microsoft.com/office/drawing/2014/main" id="{7A47532F-CF47-6A69-1779-6A8F0A0C00A4}"/>
                  </a:ext>
                </a:extLst>
              </p:cNvPr>
              <p:cNvPicPr/>
              <p:nvPr/>
            </p:nvPicPr>
            <p:blipFill>
              <a:blip r:embed="rId25"/>
              <a:stretch>
                <a:fillRect/>
              </a:stretch>
            </p:blipFill>
            <p:spPr>
              <a:xfrm>
                <a:off x="4613280" y="2633620"/>
                <a:ext cx="797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7" name="Ink 66">
                <a:extLst>
                  <a:ext uri="{FF2B5EF4-FFF2-40B4-BE49-F238E27FC236}">
                    <a16:creationId xmlns:a16="http://schemas.microsoft.com/office/drawing/2014/main" id="{8BA45049-5269-C3FE-4454-1475DEF84928}"/>
                  </a:ext>
                </a:extLst>
              </p14:cNvPr>
              <p14:cNvContentPartPr/>
              <p14:nvPr/>
            </p14:nvContentPartPr>
            <p14:xfrm>
              <a:off x="4186680" y="2634340"/>
              <a:ext cx="499320" cy="57240"/>
            </p14:xfrm>
          </p:contentPart>
        </mc:Choice>
        <mc:Fallback>
          <p:pic>
            <p:nvPicPr>
              <p:cNvPr id="67" name="Ink 66">
                <a:extLst>
                  <a:ext uri="{FF2B5EF4-FFF2-40B4-BE49-F238E27FC236}">
                    <a16:creationId xmlns:a16="http://schemas.microsoft.com/office/drawing/2014/main" id="{8BA45049-5269-C3FE-4454-1475DEF84928}"/>
                  </a:ext>
                </a:extLst>
              </p:cNvPr>
              <p:cNvPicPr/>
              <p:nvPr/>
            </p:nvPicPr>
            <p:blipFill>
              <a:blip r:embed="rId27"/>
              <a:stretch>
                <a:fillRect/>
              </a:stretch>
            </p:blipFill>
            <p:spPr>
              <a:xfrm>
                <a:off x="4168680" y="2616700"/>
                <a:ext cx="534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8" name="Ink 67">
                <a:extLst>
                  <a:ext uri="{FF2B5EF4-FFF2-40B4-BE49-F238E27FC236}">
                    <a16:creationId xmlns:a16="http://schemas.microsoft.com/office/drawing/2014/main" id="{FF144057-F273-636E-2ED5-025DFDD43133}"/>
                  </a:ext>
                </a:extLst>
              </p14:cNvPr>
              <p14:cNvContentPartPr/>
              <p14:nvPr/>
            </p14:nvContentPartPr>
            <p14:xfrm>
              <a:off x="3261840" y="2667460"/>
              <a:ext cx="826920" cy="47880"/>
            </p14:xfrm>
          </p:contentPart>
        </mc:Choice>
        <mc:Fallback>
          <p:pic>
            <p:nvPicPr>
              <p:cNvPr id="68" name="Ink 67">
                <a:extLst>
                  <a:ext uri="{FF2B5EF4-FFF2-40B4-BE49-F238E27FC236}">
                    <a16:creationId xmlns:a16="http://schemas.microsoft.com/office/drawing/2014/main" id="{FF144057-F273-636E-2ED5-025DFDD43133}"/>
                  </a:ext>
                </a:extLst>
              </p:cNvPr>
              <p:cNvPicPr/>
              <p:nvPr/>
            </p:nvPicPr>
            <p:blipFill>
              <a:blip r:embed="rId29"/>
              <a:stretch>
                <a:fillRect/>
              </a:stretch>
            </p:blipFill>
            <p:spPr>
              <a:xfrm>
                <a:off x="3243840" y="2649460"/>
                <a:ext cx="862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9" name="Ink 68">
                <a:extLst>
                  <a:ext uri="{FF2B5EF4-FFF2-40B4-BE49-F238E27FC236}">
                    <a16:creationId xmlns:a16="http://schemas.microsoft.com/office/drawing/2014/main" id="{0B2110E2-AF6A-B567-6E3B-A1DE08C5DDC0}"/>
                  </a:ext>
                </a:extLst>
              </p14:cNvPr>
              <p14:cNvContentPartPr/>
              <p14:nvPr/>
            </p14:nvContentPartPr>
            <p14:xfrm>
              <a:off x="2453640" y="2628220"/>
              <a:ext cx="790200" cy="60120"/>
            </p14:xfrm>
          </p:contentPart>
        </mc:Choice>
        <mc:Fallback>
          <p:pic>
            <p:nvPicPr>
              <p:cNvPr id="69" name="Ink 68">
                <a:extLst>
                  <a:ext uri="{FF2B5EF4-FFF2-40B4-BE49-F238E27FC236}">
                    <a16:creationId xmlns:a16="http://schemas.microsoft.com/office/drawing/2014/main" id="{0B2110E2-AF6A-B567-6E3B-A1DE08C5DDC0}"/>
                  </a:ext>
                </a:extLst>
              </p:cNvPr>
              <p:cNvPicPr/>
              <p:nvPr/>
            </p:nvPicPr>
            <p:blipFill>
              <a:blip r:embed="rId31"/>
              <a:stretch>
                <a:fillRect/>
              </a:stretch>
            </p:blipFill>
            <p:spPr>
              <a:xfrm>
                <a:off x="2436000" y="2610580"/>
                <a:ext cx="825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1" name="Ink 70">
                <a:extLst>
                  <a:ext uri="{FF2B5EF4-FFF2-40B4-BE49-F238E27FC236}">
                    <a16:creationId xmlns:a16="http://schemas.microsoft.com/office/drawing/2014/main" id="{3D5AE7BD-D84F-5169-A8BD-1D4AF73D9B21}"/>
                  </a:ext>
                </a:extLst>
              </p14:cNvPr>
              <p14:cNvContentPartPr/>
              <p14:nvPr/>
            </p14:nvContentPartPr>
            <p14:xfrm>
              <a:off x="1541040" y="2617060"/>
              <a:ext cx="1019160" cy="68400"/>
            </p14:xfrm>
          </p:contentPart>
        </mc:Choice>
        <mc:Fallback>
          <p:pic>
            <p:nvPicPr>
              <p:cNvPr id="71" name="Ink 70">
                <a:extLst>
                  <a:ext uri="{FF2B5EF4-FFF2-40B4-BE49-F238E27FC236}">
                    <a16:creationId xmlns:a16="http://schemas.microsoft.com/office/drawing/2014/main" id="{3D5AE7BD-D84F-5169-A8BD-1D4AF73D9B21}"/>
                  </a:ext>
                </a:extLst>
              </p:cNvPr>
              <p:cNvPicPr/>
              <p:nvPr/>
            </p:nvPicPr>
            <p:blipFill>
              <a:blip r:embed="rId33"/>
              <a:stretch>
                <a:fillRect/>
              </a:stretch>
            </p:blipFill>
            <p:spPr>
              <a:xfrm>
                <a:off x="1523040" y="2599060"/>
                <a:ext cx="1054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2" name="Ink 71">
                <a:extLst>
                  <a:ext uri="{FF2B5EF4-FFF2-40B4-BE49-F238E27FC236}">
                    <a16:creationId xmlns:a16="http://schemas.microsoft.com/office/drawing/2014/main" id="{8D4A9857-36BF-2853-FC4E-F675ABFAE817}"/>
                  </a:ext>
                </a:extLst>
              </p14:cNvPr>
              <p14:cNvContentPartPr/>
              <p14:nvPr/>
            </p14:nvContentPartPr>
            <p14:xfrm>
              <a:off x="388680" y="2605900"/>
              <a:ext cx="1308960" cy="69840"/>
            </p14:xfrm>
          </p:contentPart>
        </mc:Choice>
        <mc:Fallback>
          <p:pic>
            <p:nvPicPr>
              <p:cNvPr id="72" name="Ink 71">
                <a:extLst>
                  <a:ext uri="{FF2B5EF4-FFF2-40B4-BE49-F238E27FC236}">
                    <a16:creationId xmlns:a16="http://schemas.microsoft.com/office/drawing/2014/main" id="{8D4A9857-36BF-2853-FC4E-F675ABFAE817}"/>
                  </a:ext>
                </a:extLst>
              </p:cNvPr>
              <p:cNvPicPr/>
              <p:nvPr/>
            </p:nvPicPr>
            <p:blipFill>
              <a:blip r:embed="rId35"/>
              <a:stretch>
                <a:fillRect/>
              </a:stretch>
            </p:blipFill>
            <p:spPr>
              <a:xfrm>
                <a:off x="370680" y="2588260"/>
                <a:ext cx="1344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3" name="Ink 72">
                <a:extLst>
                  <a:ext uri="{FF2B5EF4-FFF2-40B4-BE49-F238E27FC236}">
                    <a16:creationId xmlns:a16="http://schemas.microsoft.com/office/drawing/2014/main" id="{8758A4FE-689B-B6F5-4E13-D833D3C675AA}"/>
                  </a:ext>
                </a:extLst>
              </p14:cNvPr>
              <p14:cNvContentPartPr/>
              <p14:nvPr/>
            </p14:nvContentPartPr>
            <p14:xfrm>
              <a:off x="8983320" y="3051580"/>
              <a:ext cx="337680" cy="27360"/>
            </p14:xfrm>
          </p:contentPart>
        </mc:Choice>
        <mc:Fallback>
          <p:pic>
            <p:nvPicPr>
              <p:cNvPr id="73" name="Ink 72">
                <a:extLst>
                  <a:ext uri="{FF2B5EF4-FFF2-40B4-BE49-F238E27FC236}">
                    <a16:creationId xmlns:a16="http://schemas.microsoft.com/office/drawing/2014/main" id="{8758A4FE-689B-B6F5-4E13-D833D3C675AA}"/>
                  </a:ext>
                </a:extLst>
              </p:cNvPr>
              <p:cNvPicPr/>
              <p:nvPr/>
            </p:nvPicPr>
            <p:blipFill>
              <a:blip r:embed="rId37"/>
              <a:stretch>
                <a:fillRect/>
              </a:stretch>
            </p:blipFill>
            <p:spPr>
              <a:xfrm>
                <a:off x="8965680" y="3033940"/>
                <a:ext cx="373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5" name="Ink 74">
                <a:extLst>
                  <a:ext uri="{FF2B5EF4-FFF2-40B4-BE49-F238E27FC236}">
                    <a16:creationId xmlns:a16="http://schemas.microsoft.com/office/drawing/2014/main" id="{C8B458B6-96B5-7028-0727-E48EEB9160A0}"/>
                  </a:ext>
                </a:extLst>
              </p14:cNvPr>
              <p14:cNvContentPartPr/>
              <p14:nvPr/>
            </p14:nvContentPartPr>
            <p14:xfrm>
              <a:off x="7482840" y="3123580"/>
              <a:ext cx="1356480" cy="33840"/>
            </p14:xfrm>
          </p:contentPart>
        </mc:Choice>
        <mc:Fallback>
          <p:pic>
            <p:nvPicPr>
              <p:cNvPr id="75" name="Ink 74">
                <a:extLst>
                  <a:ext uri="{FF2B5EF4-FFF2-40B4-BE49-F238E27FC236}">
                    <a16:creationId xmlns:a16="http://schemas.microsoft.com/office/drawing/2014/main" id="{C8B458B6-96B5-7028-0727-E48EEB9160A0}"/>
                  </a:ext>
                </a:extLst>
              </p:cNvPr>
              <p:cNvPicPr/>
              <p:nvPr/>
            </p:nvPicPr>
            <p:blipFill>
              <a:blip r:embed="rId39"/>
              <a:stretch>
                <a:fillRect/>
              </a:stretch>
            </p:blipFill>
            <p:spPr>
              <a:xfrm>
                <a:off x="7465200" y="3105580"/>
                <a:ext cx="1392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7" name="Ink 76">
                <a:extLst>
                  <a:ext uri="{FF2B5EF4-FFF2-40B4-BE49-F238E27FC236}">
                    <a16:creationId xmlns:a16="http://schemas.microsoft.com/office/drawing/2014/main" id="{182B07E6-FDBC-E659-40E8-7DA57CC3E5BE}"/>
                  </a:ext>
                </a:extLst>
              </p14:cNvPr>
              <p14:cNvContentPartPr/>
              <p14:nvPr/>
            </p14:nvContentPartPr>
            <p14:xfrm>
              <a:off x="6475920" y="3112060"/>
              <a:ext cx="834480" cy="65160"/>
            </p14:xfrm>
          </p:contentPart>
        </mc:Choice>
        <mc:Fallback>
          <p:pic>
            <p:nvPicPr>
              <p:cNvPr id="77" name="Ink 76">
                <a:extLst>
                  <a:ext uri="{FF2B5EF4-FFF2-40B4-BE49-F238E27FC236}">
                    <a16:creationId xmlns:a16="http://schemas.microsoft.com/office/drawing/2014/main" id="{182B07E6-FDBC-E659-40E8-7DA57CC3E5BE}"/>
                  </a:ext>
                </a:extLst>
              </p:cNvPr>
              <p:cNvPicPr/>
              <p:nvPr/>
            </p:nvPicPr>
            <p:blipFill>
              <a:blip r:embed="rId41"/>
              <a:stretch>
                <a:fillRect/>
              </a:stretch>
            </p:blipFill>
            <p:spPr>
              <a:xfrm>
                <a:off x="6458280" y="3094420"/>
                <a:ext cx="870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9" name="Ink 78">
                <a:extLst>
                  <a:ext uri="{FF2B5EF4-FFF2-40B4-BE49-F238E27FC236}">
                    <a16:creationId xmlns:a16="http://schemas.microsoft.com/office/drawing/2014/main" id="{258CD2D1-5066-C752-D4A6-EB7B583C58B9}"/>
                  </a:ext>
                </a:extLst>
              </p14:cNvPr>
              <p14:cNvContentPartPr/>
              <p14:nvPr/>
            </p14:nvContentPartPr>
            <p14:xfrm>
              <a:off x="5805600" y="3065980"/>
              <a:ext cx="595800" cy="35280"/>
            </p14:xfrm>
          </p:contentPart>
        </mc:Choice>
        <mc:Fallback>
          <p:pic>
            <p:nvPicPr>
              <p:cNvPr id="79" name="Ink 78">
                <a:extLst>
                  <a:ext uri="{FF2B5EF4-FFF2-40B4-BE49-F238E27FC236}">
                    <a16:creationId xmlns:a16="http://schemas.microsoft.com/office/drawing/2014/main" id="{258CD2D1-5066-C752-D4A6-EB7B583C58B9}"/>
                  </a:ext>
                </a:extLst>
              </p:cNvPr>
              <p:cNvPicPr/>
              <p:nvPr/>
            </p:nvPicPr>
            <p:blipFill>
              <a:blip r:embed="rId43"/>
              <a:stretch>
                <a:fillRect/>
              </a:stretch>
            </p:blipFill>
            <p:spPr>
              <a:xfrm>
                <a:off x="5787960" y="3047980"/>
                <a:ext cx="631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0" name="Ink 79">
                <a:extLst>
                  <a:ext uri="{FF2B5EF4-FFF2-40B4-BE49-F238E27FC236}">
                    <a16:creationId xmlns:a16="http://schemas.microsoft.com/office/drawing/2014/main" id="{F95518CF-884B-472A-03BE-B8ACF0A1268B}"/>
                  </a:ext>
                </a:extLst>
              </p14:cNvPr>
              <p14:cNvContentPartPr/>
              <p14:nvPr/>
            </p14:nvContentPartPr>
            <p14:xfrm>
              <a:off x="4323480" y="3066700"/>
              <a:ext cx="1324440" cy="53280"/>
            </p14:xfrm>
          </p:contentPart>
        </mc:Choice>
        <mc:Fallback>
          <p:pic>
            <p:nvPicPr>
              <p:cNvPr id="80" name="Ink 79">
                <a:extLst>
                  <a:ext uri="{FF2B5EF4-FFF2-40B4-BE49-F238E27FC236}">
                    <a16:creationId xmlns:a16="http://schemas.microsoft.com/office/drawing/2014/main" id="{F95518CF-884B-472A-03BE-B8ACF0A1268B}"/>
                  </a:ext>
                </a:extLst>
              </p:cNvPr>
              <p:cNvPicPr/>
              <p:nvPr/>
            </p:nvPicPr>
            <p:blipFill>
              <a:blip r:embed="rId45"/>
              <a:stretch>
                <a:fillRect/>
              </a:stretch>
            </p:blipFill>
            <p:spPr>
              <a:xfrm>
                <a:off x="4305480" y="3048700"/>
                <a:ext cx="1360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2" name="Ink 81">
                <a:extLst>
                  <a:ext uri="{FF2B5EF4-FFF2-40B4-BE49-F238E27FC236}">
                    <a16:creationId xmlns:a16="http://schemas.microsoft.com/office/drawing/2014/main" id="{895F2191-D0F8-C52B-F683-B0B8D7B93671}"/>
                  </a:ext>
                </a:extLst>
              </p14:cNvPr>
              <p14:cNvContentPartPr/>
              <p14:nvPr/>
            </p14:nvContentPartPr>
            <p14:xfrm>
              <a:off x="3013440" y="3081820"/>
              <a:ext cx="987840" cy="48960"/>
            </p14:xfrm>
          </p:contentPart>
        </mc:Choice>
        <mc:Fallback>
          <p:pic>
            <p:nvPicPr>
              <p:cNvPr id="82" name="Ink 81">
                <a:extLst>
                  <a:ext uri="{FF2B5EF4-FFF2-40B4-BE49-F238E27FC236}">
                    <a16:creationId xmlns:a16="http://schemas.microsoft.com/office/drawing/2014/main" id="{895F2191-D0F8-C52B-F683-B0B8D7B93671}"/>
                  </a:ext>
                </a:extLst>
              </p:cNvPr>
              <p:cNvPicPr/>
              <p:nvPr/>
            </p:nvPicPr>
            <p:blipFill>
              <a:blip r:embed="rId47"/>
              <a:stretch>
                <a:fillRect/>
              </a:stretch>
            </p:blipFill>
            <p:spPr>
              <a:xfrm>
                <a:off x="2995440" y="3063820"/>
                <a:ext cx="1023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5" name="Ink 84">
                <a:extLst>
                  <a:ext uri="{FF2B5EF4-FFF2-40B4-BE49-F238E27FC236}">
                    <a16:creationId xmlns:a16="http://schemas.microsoft.com/office/drawing/2014/main" id="{FB285FA9-1150-AE96-0BE0-955FAF491C33}"/>
                  </a:ext>
                </a:extLst>
              </p14:cNvPr>
              <p14:cNvContentPartPr/>
              <p14:nvPr/>
            </p14:nvContentPartPr>
            <p14:xfrm>
              <a:off x="2210640" y="3091900"/>
              <a:ext cx="366120" cy="26640"/>
            </p14:xfrm>
          </p:contentPart>
        </mc:Choice>
        <mc:Fallback>
          <p:pic>
            <p:nvPicPr>
              <p:cNvPr id="85" name="Ink 84">
                <a:extLst>
                  <a:ext uri="{FF2B5EF4-FFF2-40B4-BE49-F238E27FC236}">
                    <a16:creationId xmlns:a16="http://schemas.microsoft.com/office/drawing/2014/main" id="{FB285FA9-1150-AE96-0BE0-955FAF491C33}"/>
                  </a:ext>
                </a:extLst>
              </p:cNvPr>
              <p:cNvPicPr/>
              <p:nvPr/>
            </p:nvPicPr>
            <p:blipFill>
              <a:blip r:embed="rId49"/>
              <a:stretch>
                <a:fillRect/>
              </a:stretch>
            </p:blipFill>
            <p:spPr>
              <a:xfrm>
                <a:off x="2193000" y="3073900"/>
                <a:ext cx="401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6" name="Ink 85">
                <a:extLst>
                  <a:ext uri="{FF2B5EF4-FFF2-40B4-BE49-F238E27FC236}">
                    <a16:creationId xmlns:a16="http://schemas.microsoft.com/office/drawing/2014/main" id="{BAC1EDC0-BCF3-2513-889E-63536A5FABCE}"/>
                  </a:ext>
                </a:extLst>
              </p14:cNvPr>
              <p14:cNvContentPartPr/>
              <p14:nvPr/>
            </p14:nvContentPartPr>
            <p14:xfrm>
              <a:off x="1474800" y="3076780"/>
              <a:ext cx="670680" cy="36360"/>
            </p14:xfrm>
          </p:contentPart>
        </mc:Choice>
        <mc:Fallback>
          <p:pic>
            <p:nvPicPr>
              <p:cNvPr id="86" name="Ink 85">
                <a:extLst>
                  <a:ext uri="{FF2B5EF4-FFF2-40B4-BE49-F238E27FC236}">
                    <a16:creationId xmlns:a16="http://schemas.microsoft.com/office/drawing/2014/main" id="{BAC1EDC0-BCF3-2513-889E-63536A5FABCE}"/>
                  </a:ext>
                </a:extLst>
              </p:cNvPr>
              <p:cNvPicPr/>
              <p:nvPr/>
            </p:nvPicPr>
            <p:blipFill>
              <a:blip r:embed="rId51"/>
              <a:stretch>
                <a:fillRect/>
              </a:stretch>
            </p:blipFill>
            <p:spPr>
              <a:xfrm>
                <a:off x="1457160" y="3059140"/>
                <a:ext cx="706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7" name="Ink 86">
                <a:extLst>
                  <a:ext uri="{FF2B5EF4-FFF2-40B4-BE49-F238E27FC236}">
                    <a16:creationId xmlns:a16="http://schemas.microsoft.com/office/drawing/2014/main" id="{265D29CD-DCBE-154B-26A1-B0F11219AC44}"/>
                  </a:ext>
                </a:extLst>
              </p14:cNvPr>
              <p14:cNvContentPartPr/>
              <p14:nvPr/>
            </p14:nvContentPartPr>
            <p14:xfrm>
              <a:off x="566160" y="3092260"/>
              <a:ext cx="822960" cy="51840"/>
            </p14:xfrm>
          </p:contentPart>
        </mc:Choice>
        <mc:Fallback>
          <p:pic>
            <p:nvPicPr>
              <p:cNvPr id="87" name="Ink 86">
                <a:extLst>
                  <a:ext uri="{FF2B5EF4-FFF2-40B4-BE49-F238E27FC236}">
                    <a16:creationId xmlns:a16="http://schemas.microsoft.com/office/drawing/2014/main" id="{265D29CD-DCBE-154B-26A1-B0F11219AC44}"/>
                  </a:ext>
                </a:extLst>
              </p:cNvPr>
              <p:cNvPicPr/>
              <p:nvPr/>
            </p:nvPicPr>
            <p:blipFill>
              <a:blip r:embed="rId53"/>
              <a:stretch>
                <a:fillRect/>
              </a:stretch>
            </p:blipFill>
            <p:spPr>
              <a:xfrm>
                <a:off x="548520" y="3074260"/>
                <a:ext cx="858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9" name="Ink 88">
                <a:extLst>
                  <a:ext uri="{FF2B5EF4-FFF2-40B4-BE49-F238E27FC236}">
                    <a16:creationId xmlns:a16="http://schemas.microsoft.com/office/drawing/2014/main" id="{518B727B-1BD4-9B66-417E-B5DA6CE80695}"/>
                  </a:ext>
                </a:extLst>
              </p14:cNvPr>
              <p14:cNvContentPartPr/>
              <p14:nvPr/>
            </p14:nvContentPartPr>
            <p14:xfrm>
              <a:off x="9219120" y="3466300"/>
              <a:ext cx="45000" cy="15840"/>
            </p14:xfrm>
          </p:contentPart>
        </mc:Choice>
        <mc:Fallback>
          <p:pic>
            <p:nvPicPr>
              <p:cNvPr id="89" name="Ink 88">
                <a:extLst>
                  <a:ext uri="{FF2B5EF4-FFF2-40B4-BE49-F238E27FC236}">
                    <a16:creationId xmlns:a16="http://schemas.microsoft.com/office/drawing/2014/main" id="{518B727B-1BD4-9B66-417E-B5DA6CE80695}"/>
                  </a:ext>
                </a:extLst>
              </p:cNvPr>
              <p:cNvPicPr/>
              <p:nvPr/>
            </p:nvPicPr>
            <p:blipFill>
              <a:blip r:embed="rId55"/>
              <a:stretch>
                <a:fillRect/>
              </a:stretch>
            </p:blipFill>
            <p:spPr>
              <a:xfrm>
                <a:off x="9201120" y="3448660"/>
                <a:ext cx="80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0" name="Ink 89">
                <a:extLst>
                  <a:ext uri="{FF2B5EF4-FFF2-40B4-BE49-F238E27FC236}">
                    <a16:creationId xmlns:a16="http://schemas.microsoft.com/office/drawing/2014/main" id="{74E89A95-9E3D-5A11-E786-EE029F4E15D2}"/>
                  </a:ext>
                </a:extLst>
              </p14:cNvPr>
              <p14:cNvContentPartPr/>
              <p14:nvPr/>
            </p14:nvContentPartPr>
            <p14:xfrm>
              <a:off x="8208240" y="3546220"/>
              <a:ext cx="1086120" cy="35280"/>
            </p14:xfrm>
          </p:contentPart>
        </mc:Choice>
        <mc:Fallback>
          <p:pic>
            <p:nvPicPr>
              <p:cNvPr id="90" name="Ink 89">
                <a:extLst>
                  <a:ext uri="{FF2B5EF4-FFF2-40B4-BE49-F238E27FC236}">
                    <a16:creationId xmlns:a16="http://schemas.microsoft.com/office/drawing/2014/main" id="{74E89A95-9E3D-5A11-E786-EE029F4E15D2}"/>
                  </a:ext>
                </a:extLst>
              </p:cNvPr>
              <p:cNvPicPr/>
              <p:nvPr/>
            </p:nvPicPr>
            <p:blipFill>
              <a:blip r:embed="rId57"/>
              <a:stretch>
                <a:fillRect/>
              </a:stretch>
            </p:blipFill>
            <p:spPr>
              <a:xfrm>
                <a:off x="8190240" y="3528220"/>
                <a:ext cx="1121760" cy="70920"/>
              </a:xfrm>
              <a:prstGeom prst="rect">
                <a:avLst/>
              </a:prstGeom>
            </p:spPr>
          </p:pic>
        </mc:Fallback>
      </mc:AlternateContent>
      <p:grpSp>
        <p:nvGrpSpPr>
          <p:cNvPr id="104" name="Group 103">
            <a:extLst>
              <a:ext uri="{FF2B5EF4-FFF2-40B4-BE49-F238E27FC236}">
                <a16:creationId xmlns:a16="http://schemas.microsoft.com/office/drawing/2014/main" id="{0869ACBD-0ED6-8DCF-51DD-B9FDC5DC088F}"/>
              </a:ext>
            </a:extLst>
          </p:cNvPr>
          <p:cNvGrpSpPr/>
          <p:nvPr/>
        </p:nvGrpSpPr>
        <p:grpSpPr>
          <a:xfrm>
            <a:off x="1588560" y="3493300"/>
            <a:ext cx="6789600" cy="156240"/>
            <a:chOff x="1588560" y="3493300"/>
            <a:chExt cx="6789600" cy="156240"/>
          </a:xfrm>
        </p:grpSpPr>
        <mc:AlternateContent xmlns:mc="http://schemas.openxmlformats.org/markup-compatibility/2006">
          <mc:Choice xmlns:p14="http://schemas.microsoft.com/office/powerpoint/2010/main" Requires="p14">
            <p:contentPart p14:bwMode="auto" r:id="rId58">
              <p14:nvContentPartPr>
                <p14:cNvPr id="92" name="Ink 91">
                  <a:extLst>
                    <a:ext uri="{FF2B5EF4-FFF2-40B4-BE49-F238E27FC236}">
                      <a16:creationId xmlns:a16="http://schemas.microsoft.com/office/drawing/2014/main" id="{41EB00D0-957F-A2DF-FB6A-EAA47F03D880}"/>
                    </a:ext>
                  </a:extLst>
                </p14:cNvPr>
                <p14:cNvContentPartPr/>
                <p14:nvPr/>
              </p14:nvContentPartPr>
              <p14:xfrm>
                <a:off x="7374120" y="3496900"/>
                <a:ext cx="1004040" cy="105840"/>
              </p14:xfrm>
            </p:contentPart>
          </mc:Choice>
          <mc:Fallback>
            <p:pic>
              <p:nvPicPr>
                <p:cNvPr id="92" name="Ink 91">
                  <a:extLst>
                    <a:ext uri="{FF2B5EF4-FFF2-40B4-BE49-F238E27FC236}">
                      <a16:creationId xmlns:a16="http://schemas.microsoft.com/office/drawing/2014/main" id="{41EB00D0-957F-A2DF-FB6A-EAA47F03D880}"/>
                    </a:ext>
                  </a:extLst>
                </p:cNvPr>
                <p:cNvPicPr/>
                <p:nvPr/>
              </p:nvPicPr>
              <p:blipFill>
                <a:blip r:embed="rId59"/>
                <a:stretch>
                  <a:fillRect/>
                </a:stretch>
              </p:blipFill>
              <p:spPr>
                <a:xfrm>
                  <a:off x="7356480" y="3478900"/>
                  <a:ext cx="10396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3" name="Ink 92">
                  <a:extLst>
                    <a:ext uri="{FF2B5EF4-FFF2-40B4-BE49-F238E27FC236}">
                      <a16:creationId xmlns:a16="http://schemas.microsoft.com/office/drawing/2014/main" id="{912B9F7C-5D11-F350-6EBE-01D124E4990F}"/>
                    </a:ext>
                  </a:extLst>
                </p14:cNvPr>
                <p14:cNvContentPartPr/>
                <p14:nvPr/>
              </p14:nvContentPartPr>
              <p14:xfrm>
                <a:off x="6463320" y="3528220"/>
                <a:ext cx="914040" cy="48960"/>
              </p14:xfrm>
            </p:contentPart>
          </mc:Choice>
          <mc:Fallback>
            <p:pic>
              <p:nvPicPr>
                <p:cNvPr id="93" name="Ink 92">
                  <a:extLst>
                    <a:ext uri="{FF2B5EF4-FFF2-40B4-BE49-F238E27FC236}">
                      <a16:creationId xmlns:a16="http://schemas.microsoft.com/office/drawing/2014/main" id="{912B9F7C-5D11-F350-6EBE-01D124E4990F}"/>
                    </a:ext>
                  </a:extLst>
                </p:cNvPr>
                <p:cNvPicPr/>
                <p:nvPr/>
              </p:nvPicPr>
              <p:blipFill>
                <a:blip r:embed="rId61"/>
                <a:stretch>
                  <a:fillRect/>
                </a:stretch>
              </p:blipFill>
              <p:spPr>
                <a:xfrm>
                  <a:off x="6445680" y="3510220"/>
                  <a:ext cx="949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5" name="Ink 94">
                  <a:extLst>
                    <a:ext uri="{FF2B5EF4-FFF2-40B4-BE49-F238E27FC236}">
                      <a16:creationId xmlns:a16="http://schemas.microsoft.com/office/drawing/2014/main" id="{8442C535-2594-2898-EA7D-BD803760D639}"/>
                    </a:ext>
                  </a:extLst>
                </p14:cNvPr>
                <p14:cNvContentPartPr/>
                <p14:nvPr/>
              </p14:nvContentPartPr>
              <p14:xfrm>
                <a:off x="5821800" y="3536140"/>
                <a:ext cx="489600" cy="77760"/>
              </p14:xfrm>
            </p:contentPart>
          </mc:Choice>
          <mc:Fallback>
            <p:pic>
              <p:nvPicPr>
                <p:cNvPr id="95" name="Ink 94">
                  <a:extLst>
                    <a:ext uri="{FF2B5EF4-FFF2-40B4-BE49-F238E27FC236}">
                      <a16:creationId xmlns:a16="http://schemas.microsoft.com/office/drawing/2014/main" id="{8442C535-2594-2898-EA7D-BD803760D639}"/>
                    </a:ext>
                  </a:extLst>
                </p:cNvPr>
                <p:cNvPicPr/>
                <p:nvPr/>
              </p:nvPicPr>
              <p:blipFill>
                <a:blip r:embed="rId63"/>
                <a:stretch>
                  <a:fillRect/>
                </a:stretch>
              </p:blipFill>
              <p:spPr>
                <a:xfrm>
                  <a:off x="5803800" y="3518500"/>
                  <a:ext cx="5252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7" name="Ink 96">
                  <a:extLst>
                    <a:ext uri="{FF2B5EF4-FFF2-40B4-BE49-F238E27FC236}">
                      <a16:creationId xmlns:a16="http://schemas.microsoft.com/office/drawing/2014/main" id="{A8126C3C-A1E7-13EE-4DF0-0E9730DB60D0}"/>
                    </a:ext>
                  </a:extLst>
                </p14:cNvPr>
                <p14:cNvContentPartPr/>
                <p14:nvPr/>
              </p14:nvContentPartPr>
              <p14:xfrm>
                <a:off x="5223480" y="3493300"/>
                <a:ext cx="388800" cy="92160"/>
              </p14:xfrm>
            </p:contentPart>
          </mc:Choice>
          <mc:Fallback>
            <p:pic>
              <p:nvPicPr>
                <p:cNvPr id="97" name="Ink 96">
                  <a:extLst>
                    <a:ext uri="{FF2B5EF4-FFF2-40B4-BE49-F238E27FC236}">
                      <a16:creationId xmlns:a16="http://schemas.microsoft.com/office/drawing/2014/main" id="{A8126C3C-A1E7-13EE-4DF0-0E9730DB60D0}"/>
                    </a:ext>
                  </a:extLst>
                </p:cNvPr>
                <p:cNvPicPr/>
                <p:nvPr/>
              </p:nvPicPr>
              <p:blipFill>
                <a:blip r:embed="rId65"/>
                <a:stretch>
                  <a:fillRect/>
                </a:stretch>
              </p:blipFill>
              <p:spPr>
                <a:xfrm>
                  <a:off x="5205480" y="3475300"/>
                  <a:ext cx="4244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8" name="Ink 97">
                  <a:extLst>
                    <a:ext uri="{FF2B5EF4-FFF2-40B4-BE49-F238E27FC236}">
                      <a16:creationId xmlns:a16="http://schemas.microsoft.com/office/drawing/2014/main" id="{497489C8-6529-9BE2-F97C-61251E03A3B5}"/>
                    </a:ext>
                  </a:extLst>
                </p14:cNvPr>
                <p14:cNvContentPartPr/>
                <p14:nvPr/>
              </p14:nvContentPartPr>
              <p14:xfrm>
                <a:off x="4261200" y="3574660"/>
                <a:ext cx="807480" cy="33120"/>
              </p14:xfrm>
            </p:contentPart>
          </mc:Choice>
          <mc:Fallback>
            <p:pic>
              <p:nvPicPr>
                <p:cNvPr id="98" name="Ink 97">
                  <a:extLst>
                    <a:ext uri="{FF2B5EF4-FFF2-40B4-BE49-F238E27FC236}">
                      <a16:creationId xmlns:a16="http://schemas.microsoft.com/office/drawing/2014/main" id="{497489C8-6529-9BE2-F97C-61251E03A3B5}"/>
                    </a:ext>
                  </a:extLst>
                </p:cNvPr>
                <p:cNvPicPr/>
                <p:nvPr/>
              </p:nvPicPr>
              <p:blipFill>
                <a:blip r:embed="rId67"/>
                <a:stretch>
                  <a:fillRect/>
                </a:stretch>
              </p:blipFill>
              <p:spPr>
                <a:xfrm>
                  <a:off x="4243560" y="3557020"/>
                  <a:ext cx="8431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0" name="Ink 99">
                  <a:extLst>
                    <a:ext uri="{FF2B5EF4-FFF2-40B4-BE49-F238E27FC236}">
                      <a16:creationId xmlns:a16="http://schemas.microsoft.com/office/drawing/2014/main" id="{64D46875-16D5-F244-FF11-8F6F4B1F6E67}"/>
                    </a:ext>
                  </a:extLst>
                </p14:cNvPr>
                <p14:cNvContentPartPr/>
                <p14:nvPr/>
              </p14:nvContentPartPr>
              <p14:xfrm>
                <a:off x="3697800" y="3587260"/>
                <a:ext cx="574560" cy="62280"/>
              </p14:xfrm>
            </p:contentPart>
          </mc:Choice>
          <mc:Fallback>
            <p:pic>
              <p:nvPicPr>
                <p:cNvPr id="100" name="Ink 99">
                  <a:extLst>
                    <a:ext uri="{FF2B5EF4-FFF2-40B4-BE49-F238E27FC236}">
                      <a16:creationId xmlns:a16="http://schemas.microsoft.com/office/drawing/2014/main" id="{64D46875-16D5-F244-FF11-8F6F4B1F6E67}"/>
                    </a:ext>
                  </a:extLst>
                </p:cNvPr>
                <p:cNvPicPr/>
                <p:nvPr/>
              </p:nvPicPr>
              <p:blipFill>
                <a:blip r:embed="rId69"/>
                <a:stretch>
                  <a:fillRect/>
                </a:stretch>
              </p:blipFill>
              <p:spPr>
                <a:xfrm>
                  <a:off x="3679800" y="3569260"/>
                  <a:ext cx="610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1" name="Ink 100">
                  <a:extLst>
                    <a:ext uri="{FF2B5EF4-FFF2-40B4-BE49-F238E27FC236}">
                      <a16:creationId xmlns:a16="http://schemas.microsoft.com/office/drawing/2014/main" id="{AECA31FD-5685-C072-504A-2A17D78B923E}"/>
                    </a:ext>
                  </a:extLst>
                </p14:cNvPr>
                <p14:cNvContentPartPr/>
                <p14:nvPr/>
              </p14:nvContentPartPr>
              <p14:xfrm>
                <a:off x="2192640" y="3577900"/>
                <a:ext cx="1384560" cy="42840"/>
              </p14:xfrm>
            </p:contentPart>
          </mc:Choice>
          <mc:Fallback>
            <p:pic>
              <p:nvPicPr>
                <p:cNvPr id="101" name="Ink 100">
                  <a:extLst>
                    <a:ext uri="{FF2B5EF4-FFF2-40B4-BE49-F238E27FC236}">
                      <a16:creationId xmlns:a16="http://schemas.microsoft.com/office/drawing/2014/main" id="{AECA31FD-5685-C072-504A-2A17D78B923E}"/>
                    </a:ext>
                  </a:extLst>
                </p:cNvPr>
                <p:cNvPicPr/>
                <p:nvPr/>
              </p:nvPicPr>
              <p:blipFill>
                <a:blip r:embed="rId71"/>
                <a:stretch>
                  <a:fillRect/>
                </a:stretch>
              </p:blipFill>
              <p:spPr>
                <a:xfrm>
                  <a:off x="2175000" y="3560260"/>
                  <a:ext cx="1420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3" name="Ink 102">
                  <a:extLst>
                    <a:ext uri="{FF2B5EF4-FFF2-40B4-BE49-F238E27FC236}">
                      <a16:creationId xmlns:a16="http://schemas.microsoft.com/office/drawing/2014/main" id="{EFA30D64-DCAD-3050-0540-B710E71362B5}"/>
                    </a:ext>
                  </a:extLst>
                </p14:cNvPr>
                <p14:cNvContentPartPr/>
                <p14:nvPr/>
              </p14:nvContentPartPr>
              <p14:xfrm>
                <a:off x="1588560" y="3514180"/>
                <a:ext cx="783000" cy="71640"/>
              </p14:xfrm>
            </p:contentPart>
          </mc:Choice>
          <mc:Fallback>
            <p:pic>
              <p:nvPicPr>
                <p:cNvPr id="103" name="Ink 102">
                  <a:extLst>
                    <a:ext uri="{FF2B5EF4-FFF2-40B4-BE49-F238E27FC236}">
                      <a16:creationId xmlns:a16="http://schemas.microsoft.com/office/drawing/2014/main" id="{EFA30D64-DCAD-3050-0540-B710E71362B5}"/>
                    </a:ext>
                  </a:extLst>
                </p:cNvPr>
                <p:cNvPicPr/>
                <p:nvPr/>
              </p:nvPicPr>
              <p:blipFill>
                <a:blip r:embed="rId73"/>
                <a:stretch>
                  <a:fillRect/>
                </a:stretch>
              </p:blipFill>
              <p:spPr>
                <a:xfrm>
                  <a:off x="1570560" y="3496540"/>
                  <a:ext cx="81864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105" name="Ink 104">
                <a:extLst>
                  <a:ext uri="{FF2B5EF4-FFF2-40B4-BE49-F238E27FC236}">
                    <a16:creationId xmlns:a16="http://schemas.microsoft.com/office/drawing/2014/main" id="{41783D07-E448-C680-15E0-8244B50EAE7D}"/>
                  </a:ext>
                </a:extLst>
              </p14:cNvPr>
              <p14:cNvContentPartPr/>
              <p14:nvPr/>
            </p14:nvContentPartPr>
            <p14:xfrm>
              <a:off x="495240" y="3513820"/>
              <a:ext cx="944640" cy="96480"/>
            </p14:xfrm>
          </p:contentPart>
        </mc:Choice>
        <mc:Fallback>
          <p:pic>
            <p:nvPicPr>
              <p:cNvPr id="105" name="Ink 104">
                <a:extLst>
                  <a:ext uri="{FF2B5EF4-FFF2-40B4-BE49-F238E27FC236}">
                    <a16:creationId xmlns:a16="http://schemas.microsoft.com/office/drawing/2014/main" id="{41783D07-E448-C680-15E0-8244B50EAE7D}"/>
                  </a:ext>
                </a:extLst>
              </p:cNvPr>
              <p:cNvPicPr/>
              <p:nvPr/>
            </p:nvPicPr>
            <p:blipFill>
              <a:blip r:embed="rId75"/>
              <a:stretch>
                <a:fillRect/>
              </a:stretch>
            </p:blipFill>
            <p:spPr>
              <a:xfrm>
                <a:off x="477600" y="3495820"/>
                <a:ext cx="9802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6" name="Ink 105">
                <a:extLst>
                  <a:ext uri="{FF2B5EF4-FFF2-40B4-BE49-F238E27FC236}">
                    <a16:creationId xmlns:a16="http://schemas.microsoft.com/office/drawing/2014/main" id="{5588639D-304C-2A72-9BDE-A6D0E62A40FD}"/>
                  </a:ext>
                </a:extLst>
              </p14:cNvPr>
              <p14:cNvContentPartPr/>
              <p14:nvPr/>
            </p14:nvContentPartPr>
            <p14:xfrm>
              <a:off x="7251000" y="709420"/>
              <a:ext cx="1696680" cy="657720"/>
            </p14:xfrm>
          </p:contentPart>
        </mc:Choice>
        <mc:Fallback>
          <p:pic>
            <p:nvPicPr>
              <p:cNvPr id="106" name="Ink 105">
                <a:extLst>
                  <a:ext uri="{FF2B5EF4-FFF2-40B4-BE49-F238E27FC236}">
                    <a16:creationId xmlns:a16="http://schemas.microsoft.com/office/drawing/2014/main" id="{5588639D-304C-2A72-9BDE-A6D0E62A40FD}"/>
                  </a:ext>
                </a:extLst>
              </p:cNvPr>
              <p:cNvPicPr/>
              <p:nvPr/>
            </p:nvPicPr>
            <p:blipFill>
              <a:blip r:embed="rId77"/>
              <a:stretch>
                <a:fillRect/>
              </a:stretch>
            </p:blipFill>
            <p:spPr>
              <a:xfrm>
                <a:off x="7233000" y="691420"/>
                <a:ext cx="1732320" cy="693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 name="Ink 1">
                <a:extLst>
                  <a:ext uri="{FF2B5EF4-FFF2-40B4-BE49-F238E27FC236}">
                    <a16:creationId xmlns:a16="http://schemas.microsoft.com/office/drawing/2014/main" id="{A926E844-B97F-43F7-30D6-56D254EB976E}"/>
                  </a:ext>
                </a:extLst>
              </p14:cNvPr>
              <p14:cNvContentPartPr/>
              <p14:nvPr/>
            </p14:nvContentPartPr>
            <p14:xfrm>
              <a:off x="9151440" y="704020"/>
              <a:ext cx="132840" cy="78120"/>
            </p14:xfrm>
          </p:contentPart>
        </mc:Choice>
        <mc:Fallback>
          <p:pic>
            <p:nvPicPr>
              <p:cNvPr id="2" name="Ink 1">
                <a:extLst>
                  <a:ext uri="{FF2B5EF4-FFF2-40B4-BE49-F238E27FC236}">
                    <a16:creationId xmlns:a16="http://schemas.microsoft.com/office/drawing/2014/main" id="{A926E844-B97F-43F7-30D6-56D254EB976E}"/>
                  </a:ext>
                </a:extLst>
              </p:cNvPr>
              <p:cNvPicPr/>
              <p:nvPr/>
            </p:nvPicPr>
            <p:blipFill>
              <a:blip r:embed="rId79"/>
              <a:stretch>
                <a:fillRect/>
              </a:stretch>
            </p:blipFill>
            <p:spPr>
              <a:xfrm>
                <a:off x="9133800" y="686020"/>
                <a:ext cx="1684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 name="Ink 3">
                <a:extLst>
                  <a:ext uri="{FF2B5EF4-FFF2-40B4-BE49-F238E27FC236}">
                    <a16:creationId xmlns:a16="http://schemas.microsoft.com/office/drawing/2014/main" id="{8D83DEA6-01DE-37C3-0B93-95B36284C793}"/>
                  </a:ext>
                </a:extLst>
              </p14:cNvPr>
              <p14:cNvContentPartPr/>
              <p14:nvPr/>
            </p14:nvContentPartPr>
            <p14:xfrm>
              <a:off x="5511120" y="651460"/>
              <a:ext cx="425160" cy="44640"/>
            </p14:xfrm>
          </p:contentPart>
        </mc:Choice>
        <mc:Fallback>
          <p:pic>
            <p:nvPicPr>
              <p:cNvPr id="4" name="Ink 3">
                <a:extLst>
                  <a:ext uri="{FF2B5EF4-FFF2-40B4-BE49-F238E27FC236}">
                    <a16:creationId xmlns:a16="http://schemas.microsoft.com/office/drawing/2014/main" id="{8D83DEA6-01DE-37C3-0B93-95B36284C793}"/>
                  </a:ext>
                </a:extLst>
              </p:cNvPr>
              <p:cNvPicPr/>
              <p:nvPr/>
            </p:nvPicPr>
            <p:blipFill>
              <a:blip r:embed="rId81"/>
              <a:stretch>
                <a:fillRect/>
              </a:stretch>
            </p:blipFill>
            <p:spPr>
              <a:xfrm>
                <a:off x="5493480" y="633460"/>
                <a:ext cx="460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8" name="Ink 107">
                <a:extLst>
                  <a:ext uri="{FF2B5EF4-FFF2-40B4-BE49-F238E27FC236}">
                    <a16:creationId xmlns:a16="http://schemas.microsoft.com/office/drawing/2014/main" id="{51A740B5-E4E8-57D5-E8BA-38E7D4A1C643}"/>
                  </a:ext>
                </a:extLst>
              </p14:cNvPr>
              <p14:cNvContentPartPr/>
              <p14:nvPr/>
            </p14:nvContentPartPr>
            <p14:xfrm>
              <a:off x="4950600" y="770620"/>
              <a:ext cx="1047960" cy="657720"/>
            </p14:xfrm>
          </p:contentPart>
        </mc:Choice>
        <mc:Fallback>
          <p:pic>
            <p:nvPicPr>
              <p:cNvPr id="108" name="Ink 107">
                <a:extLst>
                  <a:ext uri="{FF2B5EF4-FFF2-40B4-BE49-F238E27FC236}">
                    <a16:creationId xmlns:a16="http://schemas.microsoft.com/office/drawing/2014/main" id="{51A740B5-E4E8-57D5-E8BA-38E7D4A1C643}"/>
                  </a:ext>
                </a:extLst>
              </p:cNvPr>
              <p:cNvPicPr/>
              <p:nvPr/>
            </p:nvPicPr>
            <p:blipFill>
              <a:blip r:embed="rId83"/>
              <a:stretch>
                <a:fillRect/>
              </a:stretch>
            </p:blipFill>
            <p:spPr>
              <a:xfrm>
                <a:off x="4932600" y="752980"/>
                <a:ext cx="1083600" cy="693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0" name="Ink 109">
                <a:extLst>
                  <a:ext uri="{FF2B5EF4-FFF2-40B4-BE49-F238E27FC236}">
                    <a16:creationId xmlns:a16="http://schemas.microsoft.com/office/drawing/2014/main" id="{970420C0-D536-B0B7-FB12-BBF02E8E712A}"/>
                  </a:ext>
                </a:extLst>
              </p14:cNvPr>
              <p14:cNvContentPartPr/>
              <p14:nvPr/>
            </p14:nvContentPartPr>
            <p14:xfrm>
              <a:off x="1148640" y="662980"/>
              <a:ext cx="1019880" cy="644760"/>
            </p14:xfrm>
          </p:contentPart>
        </mc:Choice>
        <mc:Fallback>
          <p:pic>
            <p:nvPicPr>
              <p:cNvPr id="110" name="Ink 109">
                <a:extLst>
                  <a:ext uri="{FF2B5EF4-FFF2-40B4-BE49-F238E27FC236}">
                    <a16:creationId xmlns:a16="http://schemas.microsoft.com/office/drawing/2014/main" id="{970420C0-D536-B0B7-FB12-BBF02E8E712A}"/>
                  </a:ext>
                </a:extLst>
              </p:cNvPr>
              <p:cNvPicPr/>
              <p:nvPr/>
            </p:nvPicPr>
            <p:blipFill>
              <a:blip r:embed="rId85"/>
              <a:stretch>
                <a:fillRect/>
              </a:stretch>
            </p:blipFill>
            <p:spPr>
              <a:xfrm>
                <a:off x="1131000" y="644980"/>
                <a:ext cx="1055520" cy="680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1" name="Ink 110">
                <a:extLst>
                  <a:ext uri="{FF2B5EF4-FFF2-40B4-BE49-F238E27FC236}">
                    <a16:creationId xmlns:a16="http://schemas.microsoft.com/office/drawing/2014/main" id="{2F5B96C3-1001-EA57-AADB-8324943AB750}"/>
                  </a:ext>
                </a:extLst>
              </p14:cNvPr>
              <p14:cNvContentPartPr/>
              <p14:nvPr/>
            </p14:nvContentPartPr>
            <p14:xfrm>
              <a:off x="6485280" y="1205140"/>
              <a:ext cx="1216800" cy="550080"/>
            </p14:xfrm>
          </p:contentPart>
        </mc:Choice>
        <mc:Fallback>
          <p:pic>
            <p:nvPicPr>
              <p:cNvPr id="111" name="Ink 110">
                <a:extLst>
                  <a:ext uri="{FF2B5EF4-FFF2-40B4-BE49-F238E27FC236}">
                    <a16:creationId xmlns:a16="http://schemas.microsoft.com/office/drawing/2014/main" id="{2F5B96C3-1001-EA57-AADB-8324943AB750}"/>
                  </a:ext>
                </a:extLst>
              </p:cNvPr>
              <p:cNvPicPr/>
              <p:nvPr/>
            </p:nvPicPr>
            <p:blipFill>
              <a:blip r:embed="rId87"/>
              <a:stretch>
                <a:fillRect/>
              </a:stretch>
            </p:blipFill>
            <p:spPr>
              <a:xfrm>
                <a:off x="6467280" y="1187140"/>
                <a:ext cx="125244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8" name="Ink 17">
                <a:extLst>
                  <a:ext uri="{FF2B5EF4-FFF2-40B4-BE49-F238E27FC236}">
                    <a16:creationId xmlns:a16="http://schemas.microsoft.com/office/drawing/2014/main" id="{17FAE614-0C47-1832-613D-1AA6870B26B9}"/>
                  </a:ext>
                </a:extLst>
              </p14:cNvPr>
              <p14:cNvContentPartPr/>
              <p14:nvPr/>
            </p14:nvContentPartPr>
            <p14:xfrm>
              <a:off x="4449480" y="1224220"/>
              <a:ext cx="477720" cy="57240"/>
            </p14:xfrm>
          </p:contentPart>
        </mc:Choice>
        <mc:Fallback>
          <p:pic>
            <p:nvPicPr>
              <p:cNvPr id="18" name="Ink 17">
                <a:extLst>
                  <a:ext uri="{FF2B5EF4-FFF2-40B4-BE49-F238E27FC236}">
                    <a16:creationId xmlns:a16="http://schemas.microsoft.com/office/drawing/2014/main" id="{17FAE614-0C47-1832-613D-1AA6870B26B9}"/>
                  </a:ext>
                </a:extLst>
              </p:cNvPr>
              <p:cNvPicPr/>
              <p:nvPr/>
            </p:nvPicPr>
            <p:blipFill>
              <a:blip r:embed="rId89"/>
              <a:stretch>
                <a:fillRect/>
              </a:stretch>
            </p:blipFill>
            <p:spPr>
              <a:xfrm>
                <a:off x="4431840" y="1206580"/>
                <a:ext cx="513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9" name="Ink 18">
                <a:extLst>
                  <a:ext uri="{FF2B5EF4-FFF2-40B4-BE49-F238E27FC236}">
                    <a16:creationId xmlns:a16="http://schemas.microsoft.com/office/drawing/2014/main" id="{55B61448-6061-DD40-EC4E-C9B22A392F3D}"/>
                  </a:ext>
                </a:extLst>
              </p14:cNvPr>
              <p14:cNvContentPartPr/>
              <p14:nvPr/>
            </p14:nvContentPartPr>
            <p14:xfrm>
              <a:off x="3696360" y="1232500"/>
              <a:ext cx="499680" cy="20880"/>
            </p14:xfrm>
          </p:contentPart>
        </mc:Choice>
        <mc:Fallback>
          <p:pic>
            <p:nvPicPr>
              <p:cNvPr id="19" name="Ink 18">
                <a:extLst>
                  <a:ext uri="{FF2B5EF4-FFF2-40B4-BE49-F238E27FC236}">
                    <a16:creationId xmlns:a16="http://schemas.microsoft.com/office/drawing/2014/main" id="{55B61448-6061-DD40-EC4E-C9B22A392F3D}"/>
                  </a:ext>
                </a:extLst>
              </p:cNvPr>
              <p:cNvPicPr/>
              <p:nvPr/>
            </p:nvPicPr>
            <p:blipFill>
              <a:blip r:embed="rId91"/>
              <a:stretch>
                <a:fillRect/>
              </a:stretch>
            </p:blipFill>
            <p:spPr>
              <a:xfrm>
                <a:off x="3678720" y="1214860"/>
                <a:ext cx="535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1" name="Ink 20">
                <a:extLst>
                  <a:ext uri="{FF2B5EF4-FFF2-40B4-BE49-F238E27FC236}">
                    <a16:creationId xmlns:a16="http://schemas.microsoft.com/office/drawing/2014/main" id="{0E9BDC0B-B3C9-4360-7D11-ECC641218AB7}"/>
                  </a:ext>
                </a:extLst>
              </p14:cNvPr>
              <p14:cNvContentPartPr/>
              <p14:nvPr/>
            </p14:nvContentPartPr>
            <p14:xfrm>
              <a:off x="2968080" y="1166260"/>
              <a:ext cx="407160" cy="50040"/>
            </p14:xfrm>
          </p:contentPart>
        </mc:Choice>
        <mc:Fallback>
          <p:pic>
            <p:nvPicPr>
              <p:cNvPr id="21" name="Ink 20">
                <a:extLst>
                  <a:ext uri="{FF2B5EF4-FFF2-40B4-BE49-F238E27FC236}">
                    <a16:creationId xmlns:a16="http://schemas.microsoft.com/office/drawing/2014/main" id="{0E9BDC0B-B3C9-4360-7D11-ECC641218AB7}"/>
                  </a:ext>
                </a:extLst>
              </p:cNvPr>
              <p:cNvPicPr/>
              <p:nvPr/>
            </p:nvPicPr>
            <p:blipFill>
              <a:blip r:embed="rId93"/>
              <a:stretch>
                <a:fillRect/>
              </a:stretch>
            </p:blipFill>
            <p:spPr>
              <a:xfrm>
                <a:off x="2950080" y="1148620"/>
                <a:ext cx="442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3" name="Ink 22">
                <a:extLst>
                  <a:ext uri="{FF2B5EF4-FFF2-40B4-BE49-F238E27FC236}">
                    <a16:creationId xmlns:a16="http://schemas.microsoft.com/office/drawing/2014/main" id="{37D82B10-2DFD-BE6B-1A6B-F8EBEF1C885A}"/>
                  </a:ext>
                </a:extLst>
              </p14:cNvPr>
              <p14:cNvContentPartPr/>
              <p14:nvPr/>
            </p14:nvContentPartPr>
            <p14:xfrm>
              <a:off x="1331880" y="1201180"/>
              <a:ext cx="1458720" cy="101880"/>
            </p14:xfrm>
          </p:contentPart>
        </mc:Choice>
        <mc:Fallback>
          <p:pic>
            <p:nvPicPr>
              <p:cNvPr id="23" name="Ink 22">
                <a:extLst>
                  <a:ext uri="{FF2B5EF4-FFF2-40B4-BE49-F238E27FC236}">
                    <a16:creationId xmlns:a16="http://schemas.microsoft.com/office/drawing/2014/main" id="{37D82B10-2DFD-BE6B-1A6B-F8EBEF1C885A}"/>
                  </a:ext>
                </a:extLst>
              </p:cNvPr>
              <p:cNvPicPr/>
              <p:nvPr/>
            </p:nvPicPr>
            <p:blipFill>
              <a:blip r:embed="rId95"/>
              <a:stretch>
                <a:fillRect/>
              </a:stretch>
            </p:blipFill>
            <p:spPr>
              <a:xfrm>
                <a:off x="1314240" y="1183540"/>
                <a:ext cx="1494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 name="Ink 9">
                <a:extLst>
                  <a:ext uri="{FF2B5EF4-FFF2-40B4-BE49-F238E27FC236}">
                    <a16:creationId xmlns:a16="http://schemas.microsoft.com/office/drawing/2014/main" id="{056D6247-4B32-46F1-2F8A-AFAA42726B46}"/>
                  </a:ext>
                </a:extLst>
              </p14:cNvPr>
              <p14:cNvContentPartPr/>
              <p14:nvPr/>
            </p14:nvContentPartPr>
            <p14:xfrm>
              <a:off x="8279520" y="1173100"/>
              <a:ext cx="557640" cy="62280"/>
            </p14:xfrm>
          </p:contentPart>
        </mc:Choice>
        <mc:Fallback>
          <p:pic>
            <p:nvPicPr>
              <p:cNvPr id="10" name="Ink 9">
                <a:extLst>
                  <a:ext uri="{FF2B5EF4-FFF2-40B4-BE49-F238E27FC236}">
                    <a16:creationId xmlns:a16="http://schemas.microsoft.com/office/drawing/2014/main" id="{056D6247-4B32-46F1-2F8A-AFAA42726B46}"/>
                  </a:ext>
                </a:extLst>
              </p:cNvPr>
              <p:cNvPicPr/>
              <p:nvPr/>
            </p:nvPicPr>
            <p:blipFill>
              <a:blip r:embed="rId97"/>
              <a:stretch>
                <a:fillRect/>
              </a:stretch>
            </p:blipFill>
            <p:spPr>
              <a:xfrm>
                <a:off x="8261880" y="1155100"/>
                <a:ext cx="5932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 name="Ink 10">
                <a:extLst>
                  <a:ext uri="{FF2B5EF4-FFF2-40B4-BE49-F238E27FC236}">
                    <a16:creationId xmlns:a16="http://schemas.microsoft.com/office/drawing/2014/main" id="{5A02E5E6-B206-410B-E817-30354ABA3306}"/>
                  </a:ext>
                </a:extLst>
              </p14:cNvPr>
              <p14:cNvContentPartPr/>
              <p14:nvPr/>
            </p14:nvContentPartPr>
            <p14:xfrm>
              <a:off x="7496880" y="1245100"/>
              <a:ext cx="696240" cy="55800"/>
            </p14:xfrm>
          </p:contentPart>
        </mc:Choice>
        <mc:Fallback>
          <p:pic>
            <p:nvPicPr>
              <p:cNvPr id="11" name="Ink 10">
                <a:extLst>
                  <a:ext uri="{FF2B5EF4-FFF2-40B4-BE49-F238E27FC236}">
                    <a16:creationId xmlns:a16="http://schemas.microsoft.com/office/drawing/2014/main" id="{5A02E5E6-B206-410B-E817-30354ABA3306}"/>
                  </a:ext>
                </a:extLst>
              </p:cNvPr>
              <p:cNvPicPr/>
              <p:nvPr/>
            </p:nvPicPr>
            <p:blipFill>
              <a:blip r:embed="rId99"/>
              <a:stretch>
                <a:fillRect/>
              </a:stretch>
            </p:blipFill>
            <p:spPr>
              <a:xfrm>
                <a:off x="7479240" y="1227460"/>
                <a:ext cx="7318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 name="Ink 11">
                <a:extLst>
                  <a:ext uri="{FF2B5EF4-FFF2-40B4-BE49-F238E27FC236}">
                    <a16:creationId xmlns:a16="http://schemas.microsoft.com/office/drawing/2014/main" id="{10D90E65-5B17-1410-88E4-BB5E4EBE1AD0}"/>
                  </a:ext>
                </a:extLst>
              </p14:cNvPr>
              <p14:cNvContentPartPr/>
              <p14:nvPr/>
            </p14:nvContentPartPr>
            <p14:xfrm>
              <a:off x="7024920" y="1227460"/>
              <a:ext cx="257400" cy="57600"/>
            </p14:xfrm>
          </p:contentPart>
        </mc:Choice>
        <mc:Fallback>
          <p:pic>
            <p:nvPicPr>
              <p:cNvPr id="12" name="Ink 11">
                <a:extLst>
                  <a:ext uri="{FF2B5EF4-FFF2-40B4-BE49-F238E27FC236}">
                    <a16:creationId xmlns:a16="http://schemas.microsoft.com/office/drawing/2014/main" id="{10D90E65-5B17-1410-88E4-BB5E4EBE1AD0}"/>
                  </a:ext>
                </a:extLst>
              </p:cNvPr>
              <p:cNvPicPr/>
              <p:nvPr/>
            </p:nvPicPr>
            <p:blipFill>
              <a:blip r:embed="rId101"/>
              <a:stretch>
                <a:fillRect/>
              </a:stretch>
            </p:blipFill>
            <p:spPr>
              <a:xfrm>
                <a:off x="7007280" y="1209460"/>
                <a:ext cx="293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4" name="Ink 13">
                <a:extLst>
                  <a:ext uri="{FF2B5EF4-FFF2-40B4-BE49-F238E27FC236}">
                    <a16:creationId xmlns:a16="http://schemas.microsoft.com/office/drawing/2014/main" id="{B07C33E5-B667-7065-986C-180F853CE648}"/>
                  </a:ext>
                </a:extLst>
              </p14:cNvPr>
              <p14:cNvContentPartPr/>
              <p14:nvPr/>
            </p14:nvContentPartPr>
            <p14:xfrm>
              <a:off x="6110880" y="1204780"/>
              <a:ext cx="702000" cy="51840"/>
            </p14:xfrm>
          </p:contentPart>
        </mc:Choice>
        <mc:Fallback>
          <p:pic>
            <p:nvPicPr>
              <p:cNvPr id="14" name="Ink 13">
                <a:extLst>
                  <a:ext uri="{FF2B5EF4-FFF2-40B4-BE49-F238E27FC236}">
                    <a16:creationId xmlns:a16="http://schemas.microsoft.com/office/drawing/2014/main" id="{B07C33E5-B667-7065-986C-180F853CE648}"/>
                  </a:ext>
                </a:extLst>
              </p:cNvPr>
              <p:cNvPicPr/>
              <p:nvPr/>
            </p:nvPicPr>
            <p:blipFill>
              <a:blip r:embed="rId103"/>
              <a:stretch>
                <a:fillRect/>
              </a:stretch>
            </p:blipFill>
            <p:spPr>
              <a:xfrm>
                <a:off x="6092880" y="1186780"/>
                <a:ext cx="737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6" name="Ink 15">
                <a:extLst>
                  <a:ext uri="{FF2B5EF4-FFF2-40B4-BE49-F238E27FC236}">
                    <a16:creationId xmlns:a16="http://schemas.microsoft.com/office/drawing/2014/main" id="{627CB714-DCAB-F73E-D7C7-0B048A704656}"/>
                  </a:ext>
                </a:extLst>
              </p14:cNvPr>
              <p14:cNvContentPartPr/>
              <p14:nvPr/>
            </p14:nvContentPartPr>
            <p14:xfrm>
              <a:off x="5073360" y="1237900"/>
              <a:ext cx="844200" cy="55800"/>
            </p14:xfrm>
          </p:contentPart>
        </mc:Choice>
        <mc:Fallback>
          <p:pic>
            <p:nvPicPr>
              <p:cNvPr id="16" name="Ink 15">
                <a:extLst>
                  <a:ext uri="{FF2B5EF4-FFF2-40B4-BE49-F238E27FC236}">
                    <a16:creationId xmlns:a16="http://schemas.microsoft.com/office/drawing/2014/main" id="{627CB714-DCAB-F73E-D7C7-0B048A704656}"/>
                  </a:ext>
                </a:extLst>
              </p:cNvPr>
              <p:cNvPicPr/>
              <p:nvPr/>
            </p:nvPicPr>
            <p:blipFill>
              <a:blip r:embed="rId105"/>
              <a:stretch>
                <a:fillRect/>
              </a:stretch>
            </p:blipFill>
            <p:spPr>
              <a:xfrm>
                <a:off x="5055360" y="1220260"/>
                <a:ext cx="879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3" name="Ink 112">
                <a:extLst>
                  <a:ext uri="{FF2B5EF4-FFF2-40B4-BE49-F238E27FC236}">
                    <a16:creationId xmlns:a16="http://schemas.microsoft.com/office/drawing/2014/main" id="{0CDAD3F4-1F77-81F4-A7E3-CC4451B64F00}"/>
                  </a:ext>
                </a:extLst>
              </p14:cNvPr>
              <p14:cNvContentPartPr/>
              <p14:nvPr/>
            </p14:nvContentPartPr>
            <p14:xfrm>
              <a:off x="3199560" y="1193260"/>
              <a:ext cx="1047240" cy="528840"/>
            </p14:xfrm>
          </p:contentPart>
        </mc:Choice>
        <mc:Fallback>
          <p:pic>
            <p:nvPicPr>
              <p:cNvPr id="113" name="Ink 112">
                <a:extLst>
                  <a:ext uri="{FF2B5EF4-FFF2-40B4-BE49-F238E27FC236}">
                    <a16:creationId xmlns:a16="http://schemas.microsoft.com/office/drawing/2014/main" id="{0CDAD3F4-1F77-81F4-A7E3-CC4451B64F00}"/>
                  </a:ext>
                </a:extLst>
              </p:cNvPr>
              <p:cNvPicPr/>
              <p:nvPr/>
            </p:nvPicPr>
            <p:blipFill>
              <a:blip r:embed="rId107"/>
              <a:stretch>
                <a:fillRect/>
              </a:stretch>
            </p:blipFill>
            <p:spPr>
              <a:xfrm>
                <a:off x="3181920" y="1175620"/>
                <a:ext cx="1082880" cy="564480"/>
              </a:xfrm>
              <a:prstGeom prst="rect">
                <a:avLst/>
              </a:prstGeom>
            </p:spPr>
          </p:pic>
        </mc:Fallback>
      </mc:AlternateContent>
      <p:grpSp>
        <p:nvGrpSpPr>
          <p:cNvPr id="116" name="Group 115">
            <a:extLst>
              <a:ext uri="{FF2B5EF4-FFF2-40B4-BE49-F238E27FC236}">
                <a16:creationId xmlns:a16="http://schemas.microsoft.com/office/drawing/2014/main" id="{2C2AB6FB-DB9D-93C8-8D8D-A1C99A2101CC}"/>
              </a:ext>
            </a:extLst>
          </p:cNvPr>
          <p:cNvGrpSpPr/>
          <p:nvPr/>
        </p:nvGrpSpPr>
        <p:grpSpPr>
          <a:xfrm>
            <a:off x="598920" y="1610140"/>
            <a:ext cx="8645760" cy="715680"/>
            <a:chOff x="598920" y="1610140"/>
            <a:chExt cx="8645760" cy="715680"/>
          </a:xfrm>
        </p:grpSpPr>
        <mc:AlternateContent xmlns:mc="http://schemas.openxmlformats.org/markup-compatibility/2006">
          <mc:Choice xmlns:p14="http://schemas.microsoft.com/office/powerpoint/2010/main" Requires="p14">
            <p:contentPart p14:bwMode="auto" r:id="rId108">
              <p14:nvContentPartPr>
                <p14:cNvPr id="44" name="Ink 43">
                  <a:extLst>
                    <a:ext uri="{FF2B5EF4-FFF2-40B4-BE49-F238E27FC236}">
                      <a16:creationId xmlns:a16="http://schemas.microsoft.com/office/drawing/2014/main" id="{FBD840A4-8B7F-9F1F-CE61-8BA4E6A8C427}"/>
                    </a:ext>
                  </a:extLst>
                </p14:cNvPr>
                <p14:cNvContentPartPr/>
                <p14:nvPr/>
              </p14:nvContentPartPr>
              <p14:xfrm>
                <a:off x="9211560" y="2211340"/>
                <a:ext cx="9720" cy="3600"/>
              </p14:xfrm>
            </p:contentPart>
          </mc:Choice>
          <mc:Fallback>
            <p:pic>
              <p:nvPicPr>
                <p:cNvPr id="44" name="Ink 43">
                  <a:extLst>
                    <a:ext uri="{FF2B5EF4-FFF2-40B4-BE49-F238E27FC236}">
                      <a16:creationId xmlns:a16="http://schemas.microsoft.com/office/drawing/2014/main" id="{FBD840A4-8B7F-9F1F-CE61-8BA4E6A8C427}"/>
                    </a:ext>
                  </a:extLst>
                </p:cNvPr>
                <p:cNvPicPr/>
                <p:nvPr/>
              </p:nvPicPr>
              <p:blipFill>
                <a:blip r:embed="rId109"/>
                <a:stretch>
                  <a:fillRect/>
                </a:stretch>
              </p:blipFill>
              <p:spPr>
                <a:xfrm>
                  <a:off x="9193920" y="2193700"/>
                  <a:ext cx="45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5" name="Ink 44">
                  <a:extLst>
                    <a:ext uri="{FF2B5EF4-FFF2-40B4-BE49-F238E27FC236}">
                      <a16:creationId xmlns:a16="http://schemas.microsoft.com/office/drawing/2014/main" id="{5855DC91-97FD-BC37-5D1D-AC2D744EEE34}"/>
                    </a:ext>
                  </a:extLst>
                </p14:cNvPr>
                <p14:cNvContentPartPr/>
                <p14:nvPr/>
              </p14:nvContentPartPr>
              <p14:xfrm>
                <a:off x="8863800" y="2130340"/>
                <a:ext cx="380880" cy="65880"/>
              </p14:xfrm>
            </p:contentPart>
          </mc:Choice>
          <mc:Fallback>
            <p:pic>
              <p:nvPicPr>
                <p:cNvPr id="45" name="Ink 44">
                  <a:extLst>
                    <a:ext uri="{FF2B5EF4-FFF2-40B4-BE49-F238E27FC236}">
                      <a16:creationId xmlns:a16="http://schemas.microsoft.com/office/drawing/2014/main" id="{5855DC91-97FD-BC37-5D1D-AC2D744EEE34}"/>
                    </a:ext>
                  </a:extLst>
                </p:cNvPr>
                <p:cNvPicPr/>
                <p:nvPr/>
              </p:nvPicPr>
              <p:blipFill>
                <a:blip r:embed="rId111"/>
                <a:stretch>
                  <a:fillRect/>
                </a:stretch>
              </p:blipFill>
              <p:spPr>
                <a:xfrm>
                  <a:off x="8846160" y="2112700"/>
                  <a:ext cx="416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6" name="Ink 45">
                  <a:extLst>
                    <a:ext uri="{FF2B5EF4-FFF2-40B4-BE49-F238E27FC236}">
                      <a16:creationId xmlns:a16="http://schemas.microsoft.com/office/drawing/2014/main" id="{D019F8D9-89AC-7B03-0F4A-2DF2DAA005BD}"/>
                    </a:ext>
                  </a:extLst>
                </p14:cNvPr>
                <p14:cNvContentPartPr/>
                <p14:nvPr/>
              </p14:nvContentPartPr>
              <p14:xfrm>
                <a:off x="7233360" y="2174260"/>
                <a:ext cx="1468440" cy="50400"/>
              </p14:xfrm>
            </p:contentPart>
          </mc:Choice>
          <mc:Fallback>
            <p:pic>
              <p:nvPicPr>
                <p:cNvPr id="46" name="Ink 45">
                  <a:extLst>
                    <a:ext uri="{FF2B5EF4-FFF2-40B4-BE49-F238E27FC236}">
                      <a16:creationId xmlns:a16="http://schemas.microsoft.com/office/drawing/2014/main" id="{D019F8D9-89AC-7B03-0F4A-2DF2DAA005BD}"/>
                    </a:ext>
                  </a:extLst>
                </p:cNvPr>
                <p:cNvPicPr/>
                <p:nvPr/>
              </p:nvPicPr>
              <p:blipFill>
                <a:blip r:embed="rId113"/>
                <a:stretch>
                  <a:fillRect/>
                </a:stretch>
              </p:blipFill>
              <p:spPr>
                <a:xfrm>
                  <a:off x="7215360" y="2156260"/>
                  <a:ext cx="1504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 name="Ink 47">
                  <a:extLst>
                    <a:ext uri="{FF2B5EF4-FFF2-40B4-BE49-F238E27FC236}">
                      <a16:creationId xmlns:a16="http://schemas.microsoft.com/office/drawing/2014/main" id="{19AE1F6A-5968-8280-D45D-6D3A8D2EFF07}"/>
                    </a:ext>
                  </a:extLst>
                </p14:cNvPr>
                <p14:cNvContentPartPr/>
                <p14:nvPr/>
              </p14:nvContentPartPr>
              <p14:xfrm>
                <a:off x="6596880" y="2228980"/>
                <a:ext cx="447840" cy="36720"/>
              </p14:xfrm>
            </p:contentPart>
          </mc:Choice>
          <mc:Fallback>
            <p:pic>
              <p:nvPicPr>
                <p:cNvPr id="48" name="Ink 47">
                  <a:extLst>
                    <a:ext uri="{FF2B5EF4-FFF2-40B4-BE49-F238E27FC236}">
                      <a16:creationId xmlns:a16="http://schemas.microsoft.com/office/drawing/2014/main" id="{19AE1F6A-5968-8280-D45D-6D3A8D2EFF07}"/>
                    </a:ext>
                  </a:extLst>
                </p:cNvPr>
                <p:cNvPicPr/>
                <p:nvPr/>
              </p:nvPicPr>
              <p:blipFill>
                <a:blip r:embed="rId115"/>
                <a:stretch>
                  <a:fillRect/>
                </a:stretch>
              </p:blipFill>
              <p:spPr>
                <a:xfrm>
                  <a:off x="6579240" y="2211340"/>
                  <a:ext cx="483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9" name="Ink 48">
                  <a:extLst>
                    <a:ext uri="{FF2B5EF4-FFF2-40B4-BE49-F238E27FC236}">
                      <a16:creationId xmlns:a16="http://schemas.microsoft.com/office/drawing/2014/main" id="{40179380-E94C-2DBD-EEAD-D2D5378CF130}"/>
                    </a:ext>
                  </a:extLst>
                </p14:cNvPr>
                <p14:cNvContentPartPr/>
                <p14:nvPr/>
              </p14:nvContentPartPr>
              <p14:xfrm>
                <a:off x="5629920" y="2181820"/>
                <a:ext cx="742680" cy="43200"/>
              </p14:xfrm>
            </p:contentPart>
          </mc:Choice>
          <mc:Fallback>
            <p:pic>
              <p:nvPicPr>
                <p:cNvPr id="49" name="Ink 48">
                  <a:extLst>
                    <a:ext uri="{FF2B5EF4-FFF2-40B4-BE49-F238E27FC236}">
                      <a16:creationId xmlns:a16="http://schemas.microsoft.com/office/drawing/2014/main" id="{40179380-E94C-2DBD-EEAD-D2D5378CF130}"/>
                    </a:ext>
                  </a:extLst>
                </p:cNvPr>
                <p:cNvPicPr/>
                <p:nvPr/>
              </p:nvPicPr>
              <p:blipFill>
                <a:blip r:embed="rId117"/>
                <a:stretch>
                  <a:fillRect/>
                </a:stretch>
              </p:blipFill>
              <p:spPr>
                <a:xfrm>
                  <a:off x="5612280" y="2164180"/>
                  <a:ext cx="778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0" name="Ink 49">
                  <a:extLst>
                    <a:ext uri="{FF2B5EF4-FFF2-40B4-BE49-F238E27FC236}">
                      <a16:creationId xmlns:a16="http://schemas.microsoft.com/office/drawing/2014/main" id="{E8BFA688-9B16-C814-3E42-F0A2EC3E2415}"/>
                    </a:ext>
                  </a:extLst>
                </p14:cNvPr>
                <p14:cNvContentPartPr/>
                <p14:nvPr/>
              </p14:nvContentPartPr>
              <p14:xfrm>
                <a:off x="4678440" y="2192980"/>
                <a:ext cx="781560" cy="29880"/>
              </p14:xfrm>
            </p:contentPart>
          </mc:Choice>
          <mc:Fallback>
            <p:pic>
              <p:nvPicPr>
                <p:cNvPr id="50" name="Ink 49">
                  <a:extLst>
                    <a:ext uri="{FF2B5EF4-FFF2-40B4-BE49-F238E27FC236}">
                      <a16:creationId xmlns:a16="http://schemas.microsoft.com/office/drawing/2014/main" id="{E8BFA688-9B16-C814-3E42-F0A2EC3E2415}"/>
                    </a:ext>
                  </a:extLst>
                </p:cNvPr>
                <p:cNvPicPr/>
                <p:nvPr/>
              </p:nvPicPr>
              <p:blipFill>
                <a:blip r:embed="rId119"/>
                <a:stretch>
                  <a:fillRect/>
                </a:stretch>
              </p:blipFill>
              <p:spPr>
                <a:xfrm>
                  <a:off x="4660800" y="2175340"/>
                  <a:ext cx="8172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1" name="Ink 50">
                  <a:extLst>
                    <a:ext uri="{FF2B5EF4-FFF2-40B4-BE49-F238E27FC236}">
                      <a16:creationId xmlns:a16="http://schemas.microsoft.com/office/drawing/2014/main" id="{DABB8AE1-0350-39D0-F8A5-4EC5FFF73575}"/>
                    </a:ext>
                  </a:extLst>
                </p14:cNvPr>
                <p14:cNvContentPartPr/>
                <p14:nvPr/>
              </p14:nvContentPartPr>
              <p14:xfrm>
                <a:off x="3631560" y="2161300"/>
                <a:ext cx="891000" cy="44640"/>
              </p14:xfrm>
            </p:contentPart>
          </mc:Choice>
          <mc:Fallback>
            <p:pic>
              <p:nvPicPr>
                <p:cNvPr id="51" name="Ink 50">
                  <a:extLst>
                    <a:ext uri="{FF2B5EF4-FFF2-40B4-BE49-F238E27FC236}">
                      <a16:creationId xmlns:a16="http://schemas.microsoft.com/office/drawing/2014/main" id="{DABB8AE1-0350-39D0-F8A5-4EC5FFF73575}"/>
                    </a:ext>
                  </a:extLst>
                </p:cNvPr>
                <p:cNvPicPr/>
                <p:nvPr/>
              </p:nvPicPr>
              <p:blipFill>
                <a:blip r:embed="rId121"/>
                <a:stretch>
                  <a:fillRect/>
                </a:stretch>
              </p:blipFill>
              <p:spPr>
                <a:xfrm>
                  <a:off x="3613920" y="2143300"/>
                  <a:ext cx="9266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3" name="Ink 52">
                  <a:extLst>
                    <a:ext uri="{FF2B5EF4-FFF2-40B4-BE49-F238E27FC236}">
                      <a16:creationId xmlns:a16="http://schemas.microsoft.com/office/drawing/2014/main" id="{2DC176BB-5F54-50C3-C57E-B3A147850F75}"/>
                    </a:ext>
                  </a:extLst>
                </p14:cNvPr>
                <p14:cNvContentPartPr/>
                <p14:nvPr/>
              </p14:nvContentPartPr>
              <p14:xfrm>
                <a:off x="2594040" y="2170660"/>
                <a:ext cx="852840" cy="57960"/>
              </p14:xfrm>
            </p:contentPart>
          </mc:Choice>
          <mc:Fallback>
            <p:pic>
              <p:nvPicPr>
                <p:cNvPr id="53" name="Ink 52">
                  <a:extLst>
                    <a:ext uri="{FF2B5EF4-FFF2-40B4-BE49-F238E27FC236}">
                      <a16:creationId xmlns:a16="http://schemas.microsoft.com/office/drawing/2014/main" id="{2DC176BB-5F54-50C3-C57E-B3A147850F75}"/>
                    </a:ext>
                  </a:extLst>
                </p:cNvPr>
                <p:cNvPicPr/>
                <p:nvPr/>
              </p:nvPicPr>
              <p:blipFill>
                <a:blip r:embed="rId123"/>
                <a:stretch>
                  <a:fillRect/>
                </a:stretch>
              </p:blipFill>
              <p:spPr>
                <a:xfrm>
                  <a:off x="2576040" y="2152660"/>
                  <a:ext cx="8884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5" name="Ink 54">
                  <a:extLst>
                    <a:ext uri="{FF2B5EF4-FFF2-40B4-BE49-F238E27FC236}">
                      <a16:creationId xmlns:a16="http://schemas.microsoft.com/office/drawing/2014/main" id="{2127BA5F-81A5-81F4-9B82-16FE6FC29AAE}"/>
                    </a:ext>
                  </a:extLst>
                </p14:cNvPr>
                <p14:cNvContentPartPr/>
                <p14:nvPr/>
              </p14:nvContentPartPr>
              <p14:xfrm>
                <a:off x="1665240" y="2147260"/>
                <a:ext cx="661680" cy="30960"/>
              </p14:xfrm>
            </p:contentPart>
          </mc:Choice>
          <mc:Fallback>
            <p:pic>
              <p:nvPicPr>
                <p:cNvPr id="55" name="Ink 54">
                  <a:extLst>
                    <a:ext uri="{FF2B5EF4-FFF2-40B4-BE49-F238E27FC236}">
                      <a16:creationId xmlns:a16="http://schemas.microsoft.com/office/drawing/2014/main" id="{2127BA5F-81A5-81F4-9B82-16FE6FC29AAE}"/>
                    </a:ext>
                  </a:extLst>
                </p:cNvPr>
                <p:cNvPicPr/>
                <p:nvPr/>
              </p:nvPicPr>
              <p:blipFill>
                <a:blip r:embed="rId125"/>
                <a:stretch>
                  <a:fillRect/>
                </a:stretch>
              </p:blipFill>
              <p:spPr>
                <a:xfrm>
                  <a:off x="1647240" y="2129620"/>
                  <a:ext cx="697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6" name="Ink 55">
                  <a:extLst>
                    <a:ext uri="{FF2B5EF4-FFF2-40B4-BE49-F238E27FC236}">
                      <a16:creationId xmlns:a16="http://schemas.microsoft.com/office/drawing/2014/main" id="{5E411FE1-CFB4-5747-7A51-5876F23F0B5B}"/>
                    </a:ext>
                  </a:extLst>
                </p14:cNvPr>
                <p14:cNvContentPartPr/>
                <p14:nvPr/>
              </p14:nvContentPartPr>
              <p14:xfrm>
                <a:off x="711600" y="2145100"/>
                <a:ext cx="666720" cy="61560"/>
              </p14:xfrm>
            </p:contentPart>
          </mc:Choice>
          <mc:Fallback>
            <p:pic>
              <p:nvPicPr>
                <p:cNvPr id="56" name="Ink 55">
                  <a:extLst>
                    <a:ext uri="{FF2B5EF4-FFF2-40B4-BE49-F238E27FC236}">
                      <a16:creationId xmlns:a16="http://schemas.microsoft.com/office/drawing/2014/main" id="{5E411FE1-CFB4-5747-7A51-5876F23F0B5B}"/>
                    </a:ext>
                  </a:extLst>
                </p:cNvPr>
                <p:cNvPicPr/>
                <p:nvPr/>
              </p:nvPicPr>
              <p:blipFill>
                <a:blip r:embed="rId127"/>
                <a:stretch>
                  <a:fillRect/>
                </a:stretch>
              </p:blipFill>
              <p:spPr>
                <a:xfrm>
                  <a:off x="693960" y="2127100"/>
                  <a:ext cx="702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5" name="Ink 24">
                  <a:extLst>
                    <a:ext uri="{FF2B5EF4-FFF2-40B4-BE49-F238E27FC236}">
                      <a16:creationId xmlns:a16="http://schemas.microsoft.com/office/drawing/2014/main" id="{573ADDEA-1F0D-5FFE-4A0A-2E9F8CB0FB6A}"/>
                    </a:ext>
                  </a:extLst>
                </p14:cNvPr>
                <p14:cNvContentPartPr/>
                <p14:nvPr/>
              </p14:nvContentPartPr>
              <p14:xfrm>
                <a:off x="8659680" y="1623100"/>
                <a:ext cx="556560" cy="50400"/>
              </p14:xfrm>
            </p:contentPart>
          </mc:Choice>
          <mc:Fallback>
            <p:pic>
              <p:nvPicPr>
                <p:cNvPr id="25" name="Ink 24">
                  <a:extLst>
                    <a:ext uri="{FF2B5EF4-FFF2-40B4-BE49-F238E27FC236}">
                      <a16:creationId xmlns:a16="http://schemas.microsoft.com/office/drawing/2014/main" id="{573ADDEA-1F0D-5FFE-4A0A-2E9F8CB0FB6A}"/>
                    </a:ext>
                  </a:extLst>
                </p:cNvPr>
                <p:cNvPicPr/>
                <p:nvPr/>
              </p:nvPicPr>
              <p:blipFill>
                <a:blip r:embed="rId129"/>
                <a:stretch>
                  <a:fillRect/>
                </a:stretch>
              </p:blipFill>
              <p:spPr>
                <a:xfrm>
                  <a:off x="8641680" y="1605460"/>
                  <a:ext cx="592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6" name="Ink 25">
                  <a:extLst>
                    <a:ext uri="{FF2B5EF4-FFF2-40B4-BE49-F238E27FC236}">
                      <a16:creationId xmlns:a16="http://schemas.microsoft.com/office/drawing/2014/main" id="{3BE39A2C-9656-A92D-6BFC-EE3C513100DC}"/>
                    </a:ext>
                  </a:extLst>
                </p14:cNvPr>
                <p14:cNvContentPartPr/>
                <p14:nvPr/>
              </p14:nvContentPartPr>
              <p14:xfrm>
                <a:off x="7718640" y="1728940"/>
                <a:ext cx="717480" cy="40680"/>
              </p14:xfrm>
            </p:contentPart>
          </mc:Choice>
          <mc:Fallback>
            <p:pic>
              <p:nvPicPr>
                <p:cNvPr id="26" name="Ink 25">
                  <a:extLst>
                    <a:ext uri="{FF2B5EF4-FFF2-40B4-BE49-F238E27FC236}">
                      <a16:creationId xmlns:a16="http://schemas.microsoft.com/office/drawing/2014/main" id="{3BE39A2C-9656-A92D-6BFC-EE3C513100DC}"/>
                    </a:ext>
                  </a:extLst>
                </p:cNvPr>
                <p:cNvPicPr/>
                <p:nvPr/>
              </p:nvPicPr>
              <p:blipFill>
                <a:blip r:embed="rId131"/>
                <a:stretch>
                  <a:fillRect/>
                </a:stretch>
              </p:blipFill>
              <p:spPr>
                <a:xfrm>
                  <a:off x="7701000" y="1711300"/>
                  <a:ext cx="7531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8" name="Ink 27">
                  <a:extLst>
                    <a:ext uri="{FF2B5EF4-FFF2-40B4-BE49-F238E27FC236}">
                      <a16:creationId xmlns:a16="http://schemas.microsoft.com/office/drawing/2014/main" id="{69B64666-3FCE-19E8-0E3C-4BBE462354D9}"/>
                    </a:ext>
                  </a:extLst>
                </p14:cNvPr>
                <p14:cNvContentPartPr/>
                <p14:nvPr/>
              </p14:nvContentPartPr>
              <p14:xfrm>
                <a:off x="6696960" y="1703380"/>
                <a:ext cx="983160" cy="27360"/>
              </p14:xfrm>
            </p:contentPart>
          </mc:Choice>
          <mc:Fallback>
            <p:pic>
              <p:nvPicPr>
                <p:cNvPr id="28" name="Ink 27">
                  <a:extLst>
                    <a:ext uri="{FF2B5EF4-FFF2-40B4-BE49-F238E27FC236}">
                      <a16:creationId xmlns:a16="http://schemas.microsoft.com/office/drawing/2014/main" id="{69B64666-3FCE-19E8-0E3C-4BBE462354D9}"/>
                    </a:ext>
                  </a:extLst>
                </p:cNvPr>
                <p:cNvPicPr/>
                <p:nvPr/>
              </p:nvPicPr>
              <p:blipFill>
                <a:blip r:embed="rId133"/>
                <a:stretch>
                  <a:fillRect/>
                </a:stretch>
              </p:blipFill>
              <p:spPr>
                <a:xfrm>
                  <a:off x="6679320" y="1685740"/>
                  <a:ext cx="1018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34" name="Ink 33">
                  <a:extLst>
                    <a:ext uri="{FF2B5EF4-FFF2-40B4-BE49-F238E27FC236}">
                      <a16:creationId xmlns:a16="http://schemas.microsoft.com/office/drawing/2014/main" id="{4A66EAB5-73EA-B51A-4E2C-60208CD91AF5}"/>
                    </a:ext>
                  </a:extLst>
                </p14:cNvPr>
                <p14:cNvContentPartPr/>
                <p14:nvPr/>
              </p14:nvContentPartPr>
              <p14:xfrm>
                <a:off x="5374320" y="1644340"/>
                <a:ext cx="708840" cy="45000"/>
              </p14:xfrm>
            </p:contentPart>
          </mc:Choice>
          <mc:Fallback>
            <p:pic>
              <p:nvPicPr>
                <p:cNvPr id="34" name="Ink 33">
                  <a:extLst>
                    <a:ext uri="{FF2B5EF4-FFF2-40B4-BE49-F238E27FC236}">
                      <a16:creationId xmlns:a16="http://schemas.microsoft.com/office/drawing/2014/main" id="{4A66EAB5-73EA-B51A-4E2C-60208CD91AF5}"/>
                    </a:ext>
                  </a:extLst>
                </p:cNvPr>
                <p:cNvPicPr/>
                <p:nvPr/>
              </p:nvPicPr>
              <p:blipFill>
                <a:blip r:embed="rId135"/>
                <a:stretch>
                  <a:fillRect/>
                </a:stretch>
              </p:blipFill>
              <p:spPr>
                <a:xfrm>
                  <a:off x="5356680" y="1626700"/>
                  <a:ext cx="744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35" name="Ink 34">
                  <a:extLst>
                    <a:ext uri="{FF2B5EF4-FFF2-40B4-BE49-F238E27FC236}">
                      <a16:creationId xmlns:a16="http://schemas.microsoft.com/office/drawing/2014/main" id="{2FC3A230-BCEA-6785-BFF7-F3DF5EF30589}"/>
                    </a:ext>
                  </a:extLst>
                </p14:cNvPr>
                <p14:cNvContentPartPr/>
                <p14:nvPr/>
              </p14:nvContentPartPr>
              <p14:xfrm>
                <a:off x="4262640" y="1610140"/>
                <a:ext cx="961200" cy="41760"/>
              </p14:xfrm>
            </p:contentPart>
          </mc:Choice>
          <mc:Fallback>
            <p:pic>
              <p:nvPicPr>
                <p:cNvPr id="35" name="Ink 34">
                  <a:extLst>
                    <a:ext uri="{FF2B5EF4-FFF2-40B4-BE49-F238E27FC236}">
                      <a16:creationId xmlns:a16="http://schemas.microsoft.com/office/drawing/2014/main" id="{2FC3A230-BCEA-6785-BFF7-F3DF5EF30589}"/>
                    </a:ext>
                  </a:extLst>
                </p:cNvPr>
                <p:cNvPicPr/>
                <p:nvPr/>
              </p:nvPicPr>
              <p:blipFill>
                <a:blip r:embed="rId137"/>
                <a:stretch>
                  <a:fillRect/>
                </a:stretch>
              </p:blipFill>
              <p:spPr>
                <a:xfrm>
                  <a:off x="4244640" y="1592500"/>
                  <a:ext cx="996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36" name="Ink 35">
                  <a:extLst>
                    <a:ext uri="{FF2B5EF4-FFF2-40B4-BE49-F238E27FC236}">
                      <a16:creationId xmlns:a16="http://schemas.microsoft.com/office/drawing/2014/main" id="{DC588961-C341-7420-22D0-6C9ACBFA16E2}"/>
                    </a:ext>
                  </a:extLst>
                </p14:cNvPr>
                <p14:cNvContentPartPr/>
                <p14:nvPr/>
              </p14:nvContentPartPr>
              <p14:xfrm>
                <a:off x="3251760" y="1610500"/>
                <a:ext cx="990720" cy="73080"/>
              </p14:xfrm>
            </p:contentPart>
          </mc:Choice>
          <mc:Fallback>
            <p:pic>
              <p:nvPicPr>
                <p:cNvPr id="36" name="Ink 35">
                  <a:extLst>
                    <a:ext uri="{FF2B5EF4-FFF2-40B4-BE49-F238E27FC236}">
                      <a16:creationId xmlns:a16="http://schemas.microsoft.com/office/drawing/2014/main" id="{DC588961-C341-7420-22D0-6C9ACBFA16E2}"/>
                    </a:ext>
                  </a:extLst>
                </p:cNvPr>
                <p:cNvPicPr/>
                <p:nvPr/>
              </p:nvPicPr>
              <p:blipFill>
                <a:blip r:embed="rId139"/>
                <a:stretch>
                  <a:fillRect/>
                </a:stretch>
              </p:blipFill>
              <p:spPr>
                <a:xfrm>
                  <a:off x="3233760" y="1592860"/>
                  <a:ext cx="1026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38" name="Ink 37">
                  <a:extLst>
                    <a:ext uri="{FF2B5EF4-FFF2-40B4-BE49-F238E27FC236}">
                      <a16:creationId xmlns:a16="http://schemas.microsoft.com/office/drawing/2014/main" id="{203D28CE-9E65-B754-934F-CAA4A26040AD}"/>
                    </a:ext>
                  </a:extLst>
                </p14:cNvPr>
                <p14:cNvContentPartPr/>
                <p14:nvPr/>
              </p14:nvContentPartPr>
              <p14:xfrm>
                <a:off x="2544720" y="1656580"/>
                <a:ext cx="678600" cy="51840"/>
              </p14:xfrm>
            </p:contentPart>
          </mc:Choice>
          <mc:Fallback>
            <p:pic>
              <p:nvPicPr>
                <p:cNvPr id="38" name="Ink 37">
                  <a:extLst>
                    <a:ext uri="{FF2B5EF4-FFF2-40B4-BE49-F238E27FC236}">
                      <a16:creationId xmlns:a16="http://schemas.microsoft.com/office/drawing/2014/main" id="{203D28CE-9E65-B754-934F-CAA4A26040AD}"/>
                    </a:ext>
                  </a:extLst>
                </p:cNvPr>
                <p:cNvPicPr/>
                <p:nvPr/>
              </p:nvPicPr>
              <p:blipFill>
                <a:blip r:embed="rId141"/>
                <a:stretch>
                  <a:fillRect/>
                </a:stretch>
              </p:blipFill>
              <p:spPr>
                <a:xfrm>
                  <a:off x="2526720" y="1638580"/>
                  <a:ext cx="714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0" name="Ink 39">
                  <a:extLst>
                    <a:ext uri="{FF2B5EF4-FFF2-40B4-BE49-F238E27FC236}">
                      <a16:creationId xmlns:a16="http://schemas.microsoft.com/office/drawing/2014/main" id="{A802B72F-29AF-1C16-0BF3-77C67BB9D358}"/>
                    </a:ext>
                  </a:extLst>
                </p14:cNvPr>
                <p14:cNvContentPartPr/>
                <p14:nvPr/>
              </p14:nvContentPartPr>
              <p14:xfrm>
                <a:off x="1734720" y="1683220"/>
                <a:ext cx="683280" cy="42480"/>
              </p14:xfrm>
            </p:contentPart>
          </mc:Choice>
          <mc:Fallback>
            <p:pic>
              <p:nvPicPr>
                <p:cNvPr id="40" name="Ink 39">
                  <a:extLst>
                    <a:ext uri="{FF2B5EF4-FFF2-40B4-BE49-F238E27FC236}">
                      <a16:creationId xmlns:a16="http://schemas.microsoft.com/office/drawing/2014/main" id="{A802B72F-29AF-1C16-0BF3-77C67BB9D358}"/>
                    </a:ext>
                  </a:extLst>
                </p:cNvPr>
                <p:cNvPicPr/>
                <p:nvPr/>
              </p:nvPicPr>
              <p:blipFill>
                <a:blip r:embed="rId143"/>
                <a:stretch>
                  <a:fillRect/>
                </a:stretch>
              </p:blipFill>
              <p:spPr>
                <a:xfrm>
                  <a:off x="1716720" y="1665220"/>
                  <a:ext cx="718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2" name="Ink 41">
                  <a:extLst>
                    <a:ext uri="{FF2B5EF4-FFF2-40B4-BE49-F238E27FC236}">
                      <a16:creationId xmlns:a16="http://schemas.microsoft.com/office/drawing/2014/main" id="{D3029A7D-EF56-1A93-215A-90107510E2B8}"/>
                    </a:ext>
                  </a:extLst>
                </p14:cNvPr>
                <p14:cNvContentPartPr/>
                <p14:nvPr/>
              </p14:nvContentPartPr>
              <p14:xfrm>
                <a:off x="719160" y="1674220"/>
                <a:ext cx="979200" cy="22680"/>
              </p14:xfrm>
            </p:contentPart>
          </mc:Choice>
          <mc:Fallback>
            <p:pic>
              <p:nvPicPr>
                <p:cNvPr id="42" name="Ink 41">
                  <a:extLst>
                    <a:ext uri="{FF2B5EF4-FFF2-40B4-BE49-F238E27FC236}">
                      <a16:creationId xmlns:a16="http://schemas.microsoft.com/office/drawing/2014/main" id="{D3029A7D-EF56-1A93-215A-90107510E2B8}"/>
                    </a:ext>
                  </a:extLst>
                </p:cNvPr>
                <p:cNvPicPr/>
                <p:nvPr/>
              </p:nvPicPr>
              <p:blipFill>
                <a:blip r:embed="rId145"/>
                <a:stretch>
                  <a:fillRect/>
                </a:stretch>
              </p:blipFill>
              <p:spPr>
                <a:xfrm>
                  <a:off x="701160" y="1656580"/>
                  <a:ext cx="1014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5" name="Ink 114">
                  <a:extLst>
                    <a:ext uri="{FF2B5EF4-FFF2-40B4-BE49-F238E27FC236}">
                      <a16:creationId xmlns:a16="http://schemas.microsoft.com/office/drawing/2014/main" id="{A033D659-186E-08AE-CA72-8F05463C617A}"/>
                    </a:ext>
                  </a:extLst>
                </p14:cNvPr>
                <p14:cNvContentPartPr/>
                <p14:nvPr/>
              </p14:nvContentPartPr>
              <p14:xfrm>
                <a:off x="598920" y="1651900"/>
                <a:ext cx="1791360" cy="673920"/>
              </p14:xfrm>
            </p:contentPart>
          </mc:Choice>
          <mc:Fallback>
            <p:pic>
              <p:nvPicPr>
                <p:cNvPr id="115" name="Ink 114">
                  <a:extLst>
                    <a:ext uri="{FF2B5EF4-FFF2-40B4-BE49-F238E27FC236}">
                      <a16:creationId xmlns:a16="http://schemas.microsoft.com/office/drawing/2014/main" id="{A033D659-186E-08AE-CA72-8F05463C617A}"/>
                    </a:ext>
                  </a:extLst>
                </p:cNvPr>
                <p:cNvPicPr/>
                <p:nvPr/>
              </p:nvPicPr>
              <p:blipFill>
                <a:blip r:embed="rId147"/>
                <a:stretch>
                  <a:fillRect/>
                </a:stretch>
              </p:blipFill>
              <p:spPr>
                <a:xfrm>
                  <a:off x="580920" y="1634260"/>
                  <a:ext cx="1827000" cy="709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144" name="Ink 143">
                <a:extLst>
                  <a:ext uri="{FF2B5EF4-FFF2-40B4-BE49-F238E27FC236}">
                    <a16:creationId xmlns:a16="http://schemas.microsoft.com/office/drawing/2014/main" id="{D2BB09E9-12D3-AADD-4E45-BF592CB70F99}"/>
                  </a:ext>
                </a:extLst>
              </p14:cNvPr>
              <p14:cNvContentPartPr/>
              <p14:nvPr/>
            </p14:nvContentPartPr>
            <p14:xfrm>
              <a:off x="2216040" y="3039340"/>
              <a:ext cx="298800" cy="168120"/>
            </p14:xfrm>
          </p:contentPart>
        </mc:Choice>
        <mc:Fallback>
          <p:pic>
            <p:nvPicPr>
              <p:cNvPr id="144" name="Ink 143">
                <a:extLst>
                  <a:ext uri="{FF2B5EF4-FFF2-40B4-BE49-F238E27FC236}">
                    <a16:creationId xmlns:a16="http://schemas.microsoft.com/office/drawing/2014/main" id="{D2BB09E9-12D3-AADD-4E45-BF592CB70F99}"/>
                  </a:ext>
                </a:extLst>
              </p:cNvPr>
              <p:cNvPicPr/>
              <p:nvPr/>
            </p:nvPicPr>
            <p:blipFill>
              <a:blip r:embed="rId149"/>
              <a:stretch>
                <a:fillRect/>
              </a:stretch>
            </p:blipFill>
            <p:spPr>
              <a:xfrm>
                <a:off x="2198040" y="3021340"/>
                <a:ext cx="3344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5" name="Ink 144">
                <a:extLst>
                  <a:ext uri="{FF2B5EF4-FFF2-40B4-BE49-F238E27FC236}">
                    <a16:creationId xmlns:a16="http://schemas.microsoft.com/office/drawing/2014/main" id="{9D4ACCD0-FFE6-EA8F-0693-1E1327E1C254}"/>
                  </a:ext>
                </a:extLst>
              </p14:cNvPr>
              <p14:cNvContentPartPr/>
              <p14:nvPr/>
            </p14:nvContentPartPr>
            <p14:xfrm>
              <a:off x="5107200" y="3514900"/>
              <a:ext cx="3741480" cy="587520"/>
            </p14:xfrm>
          </p:contentPart>
        </mc:Choice>
        <mc:Fallback>
          <p:pic>
            <p:nvPicPr>
              <p:cNvPr id="145" name="Ink 144">
                <a:extLst>
                  <a:ext uri="{FF2B5EF4-FFF2-40B4-BE49-F238E27FC236}">
                    <a16:creationId xmlns:a16="http://schemas.microsoft.com/office/drawing/2014/main" id="{9D4ACCD0-FFE6-EA8F-0693-1E1327E1C254}"/>
                  </a:ext>
                </a:extLst>
              </p:cNvPr>
              <p:cNvPicPr/>
              <p:nvPr/>
            </p:nvPicPr>
            <p:blipFill>
              <a:blip r:embed="rId151"/>
              <a:stretch>
                <a:fillRect/>
              </a:stretch>
            </p:blipFill>
            <p:spPr>
              <a:xfrm>
                <a:off x="5089560" y="3496900"/>
                <a:ext cx="3777120" cy="623160"/>
              </a:xfrm>
              <a:prstGeom prst="rect">
                <a:avLst/>
              </a:prstGeom>
            </p:spPr>
          </p:pic>
        </mc:Fallback>
      </mc:AlternateContent>
      <p:grpSp>
        <p:nvGrpSpPr>
          <p:cNvPr id="165" name="Group 164">
            <a:extLst>
              <a:ext uri="{FF2B5EF4-FFF2-40B4-BE49-F238E27FC236}">
                <a16:creationId xmlns:a16="http://schemas.microsoft.com/office/drawing/2014/main" id="{3409F10A-C002-B2AF-57EF-D2F60C0F50E7}"/>
              </a:ext>
            </a:extLst>
          </p:cNvPr>
          <p:cNvGrpSpPr/>
          <p:nvPr/>
        </p:nvGrpSpPr>
        <p:grpSpPr>
          <a:xfrm>
            <a:off x="493440" y="4963180"/>
            <a:ext cx="8759880" cy="104400"/>
            <a:chOff x="493440" y="4963180"/>
            <a:chExt cx="8759880" cy="104400"/>
          </a:xfrm>
        </p:grpSpPr>
        <mc:AlternateContent xmlns:mc="http://schemas.openxmlformats.org/markup-compatibility/2006">
          <mc:Choice xmlns:p14="http://schemas.microsoft.com/office/powerpoint/2010/main" Requires="p14">
            <p:contentPart p14:bwMode="auto" r:id="rId152">
              <p14:nvContentPartPr>
                <p14:cNvPr id="153" name="Ink 152">
                  <a:extLst>
                    <a:ext uri="{FF2B5EF4-FFF2-40B4-BE49-F238E27FC236}">
                      <a16:creationId xmlns:a16="http://schemas.microsoft.com/office/drawing/2014/main" id="{3584BC51-D12D-A2D5-9B19-5031A419EF28}"/>
                    </a:ext>
                  </a:extLst>
                </p14:cNvPr>
                <p14:cNvContentPartPr/>
                <p14:nvPr/>
              </p14:nvContentPartPr>
              <p14:xfrm>
                <a:off x="8244960" y="4973980"/>
                <a:ext cx="1008360" cy="76320"/>
              </p14:xfrm>
            </p:contentPart>
          </mc:Choice>
          <mc:Fallback>
            <p:pic>
              <p:nvPicPr>
                <p:cNvPr id="153" name="Ink 152">
                  <a:extLst>
                    <a:ext uri="{FF2B5EF4-FFF2-40B4-BE49-F238E27FC236}">
                      <a16:creationId xmlns:a16="http://schemas.microsoft.com/office/drawing/2014/main" id="{3584BC51-D12D-A2D5-9B19-5031A419EF28}"/>
                    </a:ext>
                  </a:extLst>
                </p:cNvPr>
                <p:cNvPicPr/>
                <p:nvPr/>
              </p:nvPicPr>
              <p:blipFill>
                <a:blip r:embed="rId153"/>
                <a:stretch>
                  <a:fillRect/>
                </a:stretch>
              </p:blipFill>
              <p:spPr>
                <a:xfrm>
                  <a:off x="8226960" y="4955980"/>
                  <a:ext cx="1044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4" name="Ink 153">
                  <a:extLst>
                    <a:ext uri="{FF2B5EF4-FFF2-40B4-BE49-F238E27FC236}">
                      <a16:creationId xmlns:a16="http://schemas.microsoft.com/office/drawing/2014/main" id="{138F2D80-129E-5936-DE1A-F6D3595D94E8}"/>
                    </a:ext>
                  </a:extLst>
                </p14:cNvPr>
                <p14:cNvContentPartPr/>
                <p14:nvPr/>
              </p14:nvContentPartPr>
              <p14:xfrm>
                <a:off x="7545840" y="5009620"/>
                <a:ext cx="540000" cy="36720"/>
              </p14:xfrm>
            </p:contentPart>
          </mc:Choice>
          <mc:Fallback>
            <p:pic>
              <p:nvPicPr>
                <p:cNvPr id="154" name="Ink 153">
                  <a:extLst>
                    <a:ext uri="{FF2B5EF4-FFF2-40B4-BE49-F238E27FC236}">
                      <a16:creationId xmlns:a16="http://schemas.microsoft.com/office/drawing/2014/main" id="{138F2D80-129E-5936-DE1A-F6D3595D94E8}"/>
                    </a:ext>
                  </a:extLst>
                </p:cNvPr>
                <p:cNvPicPr/>
                <p:nvPr/>
              </p:nvPicPr>
              <p:blipFill>
                <a:blip r:embed="rId155"/>
                <a:stretch>
                  <a:fillRect/>
                </a:stretch>
              </p:blipFill>
              <p:spPr>
                <a:xfrm>
                  <a:off x="7527840" y="4991980"/>
                  <a:ext cx="575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5" name="Ink 154">
                  <a:extLst>
                    <a:ext uri="{FF2B5EF4-FFF2-40B4-BE49-F238E27FC236}">
                      <a16:creationId xmlns:a16="http://schemas.microsoft.com/office/drawing/2014/main" id="{A534015C-6F6E-6539-ACEC-7D377FAA640C}"/>
                    </a:ext>
                  </a:extLst>
                </p14:cNvPr>
                <p14:cNvContentPartPr/>
                <p14:nvPr/>
              </p14:nvContentPartPr>
              <p14:xfrm>
                <a:off x="6362520" y="5013940"/>
                <a:ext cx="1090440" cy="36360"/>
              </p14:xfrm>
            </p:contentPart>
          </mc:Choice>
          <mc:Fallback>
            <p:pic>
              <p:nvPicPr>
                <p:cNvPr id="155" name="Ink 154">
                  <a:extLst>
                    <a:ext uri="{FF2B5EF4-FFF2-40B4-BE49-F238E27FC236}">
                      <a16:creationId xmlns:a16="http://schemas.microsoft.com/office/drawing/2014/main" id="{A534015C-6F6E-6539-ACEC-7D377FAA640C}"/>
                    </a:ext>
                  </a:extLst>
                </p:cNvPr>
                <p:cNvPicPr/>
                <p:nvPr/>
              </p:nvPicPr>
              <p:blipFill>
                <a:blip r:embed="rId157"/>
                <a:stretch>
                  <a:fillRect/>
                </a:stretch>
              </p:blipFill>
              <p:spPr>
                <a:xfrm>
                  <a:off x="6344880" y="4996300"/>
                  <a:ext cx="1126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7" name="Ink 156">
                  <a:extLst>
                    <a:ext uri="{FF2B5EF4-FFF2-40B4-BE49-F238E27FC236}">
                      <a16:creationId xmlns:a16="http://schemas.microsoft.com/office/drawing/2014/main" id="{F1A1AAF1-A7C3-52E7-5482-5A6A4DADD57E}"/>
                    </a:ext>
                  </a:extLst>
                </p14:cNvPr>
                <p14:cNvContentPartPr/>
                <p14:nvPr/>
              </p14:nvContentPartPr>
              <p14:xfrm>
                <a:off x="5710200" y="4998460"/>
                <a:ext cx="607320" cy="59400"/>
              </p14:xfrm>
            </p:contentPart>
          </mc:Choice>
          <mc:Fallback>
            <p:pic>
              <p:nvPicPr>
                <p:cNvPr id="157" name="Ink 156">
                  <a:extLst>
                    <a:ext uri="{FF2B5EF4-FFF2-40B4-BE49-F238E27FC236}">
                      <a16:creationId xmlns:a16="http://schemas.microsoft.com/office/drawing/2014/main" id="{F1A1AAF1-A7C3-52E7-5482-5A6A4DADD57E}"/>
                    </a:ext>
                  </a:extLst>
                </p:cNvPr>
                <p:cNvPicPr/>
                <p:nvPr/>
              </p:nvPicPr>
              <p:blipFill>
                <a:blip r:embed="rId159"/>
                <a:stretch>
                  <a:fillRect/>
                </a:stretch>
              </p:blipFill>
              <p:spPr>
                <a:xfrm>
                  <a:off x="5692560" y="4980820"/>
                  <a:ext cx="642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8" name="Ink 157">
                  <a:extLst>
                    <a:ext uri="{FF2B5EF4-FFF2-40B4-BE49-F238E27FC236}">
                      <a16:creationId xmlns:a16="http://schemas.microsoft.com/office/drawing/2014/main" id="{360AA294-5FEA-082A-6B49-87A9DC03AB41}"/>
                    </a:ext>
                  </a:extLst>
                </p14:cNvPr>
                <p14:cNvContentPartPr/>
                <p14:nvPr/>
              </p14:nvContentPartPr>
              <p14:xfrm>
                <a:off x="4968240" y="4975060"/>
                <a:ext cx="682920" cy="68400"/>
              </p14:xfrm>
            </p:contentPart>
          </mc:Choice>
          <mc:Fallback>
            <p:pic>
              <p:nvPicPr>
                <p:cNvPr id="158" name="Ink 157">
                  <a:extLst>
                    <a:ext uri="{FF2B5EF4-FFF2-40B4-BE49-F238E27FC236}">
                      <a16:creationId xmlns:a16="http://schemas.microsoft.com/office/drawing/2014/main" id="{360AA294-5FEA-082A-6B49-87A9DC03AB41}"/>
                    </a:ext>
                  </a:extLst>
                </p:cNvPr>
                <p:cNvPicPr/>
                <p:nvPr/>
              </p:nvPicPr>
              <p:blipFill>
                <a:blip r:embed="rId161"/>
                <a:stretch>
                  <a:fillRect/>
                </a:stretch>
              </p:blipFill>
              <p:spPr>
                <a:xfrm>
                  <a:off x="4950600" y="4957420"/>
                  <a:ext cx="718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9" name="Ink 158">
                  <a:extLst>
                    <a:ext uri="{FF2B5EF4-FFF2-40B4-BE49-F238E27FC236}">
                      <a16:creationId xmlns:a16="http://schemas.microsoft.com/office/drawing/2014/main" id="{12E702AD-5DFC-645F-6584-C0C0CD8C79D1}"/>
                    </a:ext>
                  </a:extLst>
                </p14:cNvPr>
                <p14:cNvContentPartPr/>
                <p14:nvPr/>
              </p14:nvContentPartPr>
              <p14:xfrm>
                <a:off x="4027560" y="4990900"/>
                <a:ext cx="1017360" cy="35280"/>
              </p14:xfrm>
            </p:contentPart>
          </mc:Choice>
          <mc:Fallback>
            <p:pic>
              <p:nvPicPr>
                <p:cNvPr id="159" name="Ink 158">
                  <a:extLst>
                    <a:ext uri="{FF2B5EF4-FFF2-40B4-BE49-F238E27FC236}">
                      <a16:creationId xmlns:a16="http://schemas.microsoft.com/office/drawing/2014/main" id="{12E702AD-5DFC-645F-6584-C0C0CD8C79D1}"/>
                    </a:ext>
                  </a:extLst>
                </p:cNvPr>
                <p:cNvPicPr/>
                <p:nvPr/>
              </p:nvPicPr>
              <p:blipFill>
                <a:blip r:embed="rId163"/>
                <a:stretch>
                  <a:fillRect/>
                </a:stretch>
              </p:blipFill>
              <p:spPr>
                <a:xfrm>
                  <a:off x="4009920" y="4972900"/>
                  <a:ext cx="1053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61" name="Ink 160">
                  <a:extLst>
                    <a:ext uri="{FF2B5EF4-FFF2-40B4-BE49-F238E27FC236}">
                      <a16:creationId xmlns:a16="http://schemas.microsoft.com/office/drawing/2014/main" id="{C96AC5E7-7785-C8C7-08C9-90F6CB2F86D9}"/>
                    </a:ext>
                  </a:extLst>
                </p14:cNvPr>
                <p14:cNvContentPartPr/>
                <p14:nvPr/>
              </p14:nvContentPartPr>
              <p14:xfrm>
                <a:off x="3468840" y="4981180"/>
                <a:ext cx="550440" cy="48240"/>
              </p14:xfrm>
            </p:contentPart>
          </mc:Choice>
          <mc:Fallback>
            <p:pic>
              <p:nvPicPr>
                <p:cNvPr id="161" name="Ink 160">
                  <a:extLst>
                    <a:ext uri="{FF2B5EF4-FFF2-40B4-BE49-F238E27FC236}">
                      <a16:creationId xmlns:a16="http://schemas.microsoft.com/office/drawing/2014/main" id="{C96AC5E7-7785-C8C7-08C9-90F6CB2F86D9}"/>
                    </a:ext>
                  </a:extLst>
                </p:cNvPr>
                <p:cNvPicPr/>
                <p:nvPr/>
              </p:nvPicPr>
              <p:blipFill>
                <a:blip r:embed="rId165"/>
                <a:stretch>
                  <a:fillRect/>
                </a:stretch>
              </p:blipFill>
              <p:spPr>
                <a:xfrm>
                  <a:off x="3450840" y="4963540"/>
                  <a:ext cx="586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2" name="Ink 161">
                  <a:extLst>
                    <a:ext uri="{FF2B5EF4-FFF2-40B4-BE49-F238E27FC236}">
                      <a16:creationId xmlns:a16="http://schemas.microsoft.com/office/drawing/2014/main" id="{7A6567F1-D597-1C20-D92F-F7760558952E}"/>
                    </a:ext>
                  </a:extLst>
                </p14:cNvPr>
                <p14:cNvContentPartPr/>
                <p14:nvPr/>
              </p14:nvContentPartPr>
              <p14:xfrm>
                <a:off x="2491800" y="5029060"/>
                <a:ext cx="798840" cy="38520"/>
              </p14:xfrm>
            </p:contentPart>
          </mc:Choice>
          <mc:Fallback>
            <p:pic>
              <p:nvPicPr>
                <p:cNvPr id="162" name="Ink 161">
                  <a:extLst>
                    <a:ext uri="{FF2B5EF4-FFF2-40B4-BE49-F238E27FC236}">
                      <a16:creationId xmlns:a16="http://schemas.microsoft.com/office/drawing/2014/main" id="{7A6567F1-D597-1C20-D92F-F7760558952E}"/>
                    </a:ext>
                  </a:extLst>
                </p:cNvPr>
                <p:cNvPicPr/>
                <p:nvPr/>
              </p:nvPicPr>
              <p:blipFill>
                <a:blip r:embed="rId167"/>
                <a:stretch>
                  <a:fillRect/>
                </a:stretch>
              </p:blipFill>
              <p:spPr>
                <a:xfrm>
                  <a:off x="2474160" y="5011060"/>
                  <a:ext cx="834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4" name="Ink 163">
                  <a:extLst>
                    <a:ext uri="{FF2B5EF4-FFF2-40B4-BE49-F238E27FC236}">
                      <a16:creationId xmlns:a16="http://schemas.microsoft.com/office/drawing/2014/main" id="{9BD24CD6-188B-79FA-D401-6117D1C41276}"/>
                    </a:ext>
                  </a:extLst>
                </p14:cNvPr>
                <p14:cNvContentPartPr/>
                <p14:nvPr/>
              </p14:nvContentPartPr>
              <p14:xfrm>
                <a:off x="493440" y="4963180"/>
                <a:ext cx="2016360" cy="82800"/>
              </p14:xfrm>
            </p:contentPart>
          </mc:Choice>
          <mc:Fallback>
            <p:pic>
              <p:nvPicPr>
                <p:cNvPr id="164" name="Ink 163">
                  <a:extLst>
                    <a:ext uri="{FF2B5EF4-FFF2-40B4-BE49-F238E27FC236}">
                      <a16:creationId xmlns:a16="http://schemas.microsoft.com/office/drawing/2014/main" id="{9BD24CD6-188B-79FA-D401-6117D1C41276}"/>
                    </a:ext>
                  </a:extLst>
                </p:cNvPr>
                <p:cNvPicPr/>
                <p:nvPr/>
              </p:nvPicPr>
              <p:blipFill>
                <a:blip r:embed="rId169"/>
                <a:stretch>
                  <a:fillRect/>
                </a:stretch>
              </p:blipFill>
              <p:spPr>
                <a:xfrm>
                  <a:off x="475440" y="4945540"/>
                  <a:ext cx="2052000" cy="118440"/>
                </a:xfrm>
                <a:prstGeom prst="rect">
                  <a:avLst/>
                </a:prstGeom>
              </p:spPr>
            </p:pic>
          </mc:Fallback>
        </mc:AlternateContent>
      </p:grpSp>
      <p:grpSp>
        <p:nvGrpSpPr>
          <p:cNvPr id="169" name="Group 168">
            <a:extLst>
              <a:ext uri="{FF2B5EF4-FFF2-40B4-BE49-F238E27FC236}">
                <a16:creationId xmlns:a16="http://schemas.microsoft.com/office/drawing/2014/main" id="{3D102C34-4AC8-C7B2-37DA-014EC37D0C5B}"/>
              </a:ext>
            </a:extLst>
          </p:cNvPr>
          <p:cNvGrpSpPr/>
          <p:nvPr/>
        </p:nvGrpSpPr>
        <p:grpSpPr>
          <a:xfrm>
            <a:off x="7066320" y="5395180"/>
            <a:ext cx="2209320" cy="104040"/>
            <a:chOff x="7066320" y="5395180"/>
            <a:chExt cx="2209320" cy="104040"/>
          </a:xfrm>
        </p:grpSpPr>
        <mc:AlternateContent xmlns:mc="http://schemas.openxmlformats.org/markup-compatibility/2006">
          <mc:Choice xmlns:p14="http://schemas.microsoft.com/office/powerpoint/2010/main" Requires="p14">
            <p:contentPart p14:bwMode="auto" r:id="rId170">
              <p14:nvContentPartPr>
                <p14:cNvPr id="166" name="Ink 165">
                  <a:extLst>
                    <a:ext uri="{FF2B5EF4-FFF2-40B4-BE49-F238E27FC236}">
                      <a16:creationId xmlns:a16="http://schemas.microsoft.com/office/drawing/2014/main" id="{0BE869DD-AC9B-BDC6-05A4-32BF5517E396}"/>
                    </a:ext>
                  </a:extLst>
                </p14:cNvPr>
                <p14:cNvContentPartPr/>
                <p14:nvPr/>
              </p14:nvContentPartPr>
              <p14:xfrm>
                <a:off x="8985480" y="5395180"/>
                <a:ext cx="290160" cy="43200"/>
              </p14:xfrm>
            </p:contentPart>
          </mc:Choice>
          <mc:Fallback>
            <p:pic>
              <p:nvPicPr>
                <p:cNvPr id="166" name="Ink 165">
                  <a:extLst>
                    <a:ext uri="{FF2B5EF4-FFF2-40B4-BE49-F238E27FC236}">
                      <a16:creationId xmlns:a16="http://schemas.microsoft.com/office/drawing/2014/main" id="{0BE869DD-AC9B-BDC6-05A4-32BF5517E396}"/>
                    </a:ext>
                  </a:extLst>
                </p:cNvPr>
                <p:cNvPicPr/>
                <p:nvPr/>
              </p:nvPicPr>
              <p:blipFill>
                <a:blip r:embed="rId171"/>
                <a:stretch>
                  <a:fillRect/>
                </a:stretch>
              </p:blipFill>
              <p:spPr>
                <a:xfrm>
                  <a:off x="8967480" y="5377540"/>
                  <a:ext cx="325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7" name="Ink 166">
                  <a:extLst>
                    <a:ext uri="{FF2B5EF4-FFF2-40B4-BE49-F238E27FC236}">
                      <a16:creationId xmlns:a16="http://schemas.microsoft.com/office/drawing/2014/main" id="{A0EDADA5-7764-E5EE-BC3F-F8F69E9CA5B1}"/>
                    </a:ext>
                  </a:extLst>
                </p14:cNvPr>
                <p14:cNvContentPartPr/>
                <p14:nvPr/>
              </p14:nvContentPartPr>
              <p14:xfrm>
                <a:off x="8102760" y="5423620"/>
                <a:ext cx="664920" cy="28800"/>
              </p14:xfrm>
            </p:contentPart>
          </mc:Choice>
          <mc:Fallback>
            <p:pic>
              <p:nvPicPr>
                <p:cNvPr id="167" name="Ink 166">
                  <a:extLst>
                    <a:ext uri="{FF2B5EF4-FFF2-40B4-BE49-F238E27FC236}">
                      <a16:creationId xmlns:a16="http://schemas.microsoft.com/office/drawing/2014/main" id="{A0EDADA5-7764-E5EE-BC3F-F8F69E9CA5B1}"/>
                    </a:ext>
                  </a:extLst>
                </p:cNvPr>
                <p:cNvPicPr/>
                <p:nvPr/>
              </p:nvPicPr>
              <p:blipFill>
                <a:blip r:embed="rId173"/>
                <a:stretch>
                  <a:fillRect/>
                </a:stretch>
              </p:blipFill>
              <p:spPr>
                <a:xfrm>
                  <a:off x="8084760" y="5405620"/>
                  <a:ext cx="7005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8" name="Ink 167">
                  <a:extLst>
                    <a:ext uri="{FF2B5EF4-FFF2-40B4-BE49-F238E27FC236}">
                      <a16:creationId xmlns:a16="http://schemas.microsoft.com/office/drawing/2014/main" id="{8467FD5C-265E-C12D-23E3-8E8ED05EAE90}"/>
                    </a:ext>
                  </a:extLst>
                </p14:cNvPr>
                <p14:cNvContentPartPr/>
                <p14:nvPr/>
              </p14:nvContentPartPr>
              <p14:xfrm>
                <a:off x="7066320" y="5441260"/>
                <a:ext cx="840960" cy="57960"/>
              </p14:xfrm>
            </p:contentPart>
          </mc:Choice>
          <mc:Fallback>
            <p:pic>
              <p:nvPicPr>
                <p:cNvPr id="168" name="Ink 167">
                  <a:extLst>
                    <a:ext uri="{FF2B5EF4-FFF2-40B4-BE49-F238E27FC236}">
                      <a16:creationId xmlns:a16="http://schemas.microsoft.com/office/drawing/2014/main" id="{8467FD5C-265E-C12D-23E3-8E8ED05EAE90}"/>
                    </a:ext>
                  </a:extLst>
                </p:cNvPr>
                <p:cNvPicPr/>
                <p:nvPr/>
              </p:nvPicPr>
              <p:blipFill>
                <a:blip r:embed="rId175"/>
                <a:stretch>
                  <a:fillRect/>
                </a:stretch>
              </p:blipFill>
              <p:spPr>
                <a:xfrm>
                  <a:off x="7048680" y="5423260"/>
                  <a:ext cx="876600" cy="93600"/>
                </a:xfrm>
                <a:prstGeom prst="rect">
                  <a:avLst/>
                </a:prstGeom>
              </p:spPr>
            </p:pic>
          </mc:Fallback>
        </mc:AlternateContent>
      </p:grpSp>
      <p:grpSp>
        <p:nvGrpSpPr>
          <p:cNvPr id="176" name="Group 175">
            <a:extLst>
              <a:ext uri="{FF2B5EF4-FFF2-40B4-BE49-F238E27FC236}">
                <a16:creationId xmlns:a16="http://schemas.microsoft.com/office/drawing/2014/main" id="{54EC085D-BEF7-0036-0203-EE1F86663729}"/>
              </a:ext>
            </a:extLst>
          </p:cNvPr>
          <p:cNvGrpSpPr/>
          <p:nvPr/>
        </p:nvGrpSpPr>
        <p:grpSpPr>
          <a:xfrm>
            <a:off x="3518880" y="5438380"/>
            <a:ext cx="2863800" cy="137880"/>
            <a:chOff x="3518880" y="5438380"/>
            <a:chExt cx="2863800" cy="137880"/>
          </a:xfrm>
        </p:grpSpPr>
        <mc:AlternateContent xmlns:mc="http://schemas.openxmlformats.org/markup-compatibility/2006">
          <mc:Choice xmlns:p14="http://schemas.microsoft.com/office/powerpoint/2010/main" Requires="p14">
            <p:contentPart p14:bwMode="auto" r:id="rId176">
              <p14:nvContentPartPr>
                <p14:cNvPr id="170" name="Ink 169">
                  <a:extLst>
                    <a:ext uri="{FF2B5EF4-FFF2-40B4-BE49-F238E27FC236}">
                      <a16:creationId xmlns:a16="http://schemas.microsoft.com/office/drawing/2014/main" id="{B7F5C7A1-E176-E231-4DC7-E2B3A5D19C25}"/>
                    </a:ext>
                  </a:extLst>
                </p14:cNvPr>
                <p14:cNvContentPartPr/>
                <p14:nvPr/>
              </p14:nvContentPartPr>
              <p14:xfrm>
                <a:off x="5854920" y="5440900"/>
                <a:ext cx="527760" cy="47520"/>
              </p14:xfrm>
            </p:contentPart>
          </mc:Choice>
          <mc:Fallback>
            <p:pic>
              <p:nvPicPr>
                <p:cNvPr id="170" name="Ink 169">
                  <a:extLst>
                    <a:ext uri="{FF2B5EF4-FFF2-40B4-BE49-F238E27FC236}">
                      <a16:creationId xmlns:a16="http://schemas.microsoft.com/office/drawing/2014/main" id="{B7F5C7A1-E176-E231-4DC7-E2B3A5D19C25}"/>
                    </a:ext>
                  </a:extLst>
                </p:cNvPr>
                <p:cNvPicPr/>
                <p:nvPr/>
              </p:nvPicPr>
              <p:blipFill>
                <a:blip r:embed="rId177"/>
                <a:stretch>
                  <a:fillRect/>
                </a:stretch>
              </p:blipFill>
              <p:spPr>
                <a:xfrm>
                  <a:off x="5837280" y="5422900"/>
                  <a:ext cx="563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71" name="Ink 170">
                  <a:extLst>
                    <a:ext uri="{FF2B5EF4-FFF2-40B4-BE49-F238E27FC236}">
                      <a16:creationId xmlns:a16="http://schemas.microsoft.com/office/drawing/2014/main" id="{E1C5EDD1-72CB-B9D4-9259-58E21010AD93}"/>
                    </a:ext>
                  </a:extLst>
                </p14:cNvPr>
                <p14:cNvContentPartPr/>
                <p14:nvPr/>
              </p14:nvContentPartPr>
              <p14:xfrm>
                <a:off x="5074440" y="5515420"/>
                <a:ext cx="592920" cy="60840"/>
              </p14:xfrm>
            </p:contentPart>
          </mc:Choice>
          <mc:Fallback>
            <p:pic>
              <p:nvPicPr>
                <p:cNvPr id="171" name="Ink 170">
                  <a:extLst>
                    <a:ext uri="{FF2B5EF4-FFF2-40B4-BE49-F238E27FC236}">
                      <a16:creationId xmlns:a16="http://schemas.microsoft.com/office/drawing/2014/main" id="{E1C5EDD1-72CB-B9D4-9259-58E21010AD93}"/>
                    </a:ext>
                  </a:extLst>
                </p:cNvPr>
                <p:cNvPicPr/>
                <p:nvPr/>
              </p:nvPicPr>
              <p:blipFill>
                <a:blip r:embed="rId179"/>
                <a:stretch>
                  <a:fillRect/>
                </a:stretch>
              </p:blipFill>
              <p:spPr>
                <a:xfrm>
                  <a:off x="5056800" y="5497780"/>
                  <a:ext cx="628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73" name="Ink 172">
                  <a:extLst>
                    <a:ext uri="{FF2B5EF4-FFF2-40B4-BE49-F238E27FC236}">
                      <a16:creationId xmlns:a16="http://schemas.microsoft.com/office/drawing/2014/main" id="{BD28E4C1-0CAD-B5D1-F1F3-70AF8F9DA9E3}"/>
                    </a:ext>
                  </a:extLst>
                </p14:cNvPr>
                <p14:cNvContentPartPr/>
                <p14:nvPr/>
              </p14:nvContentPartPr>
              <p14:xfrm>
                <a:off x="4317360" y="5438380"/>
                <a:ext cx="746280" cy="76680"/>
              </p14:xfrm>
            </p:contentPart>
          </mc:Choice>
          <mc:Fallback>
            <p:pic>
              <p:nvPicPr>
                <p:cNvPr id="173" name="Ink 172">
                  <a:extLst>
                    <a:ext uri="{FF2B5EF4-FFF2-40B4-BE49-F238E27FC236}">
                      <a16:creationId xmlns:a16="http://schemas.microsoft.com/office/drawing/2014/main" id="{BD28E4C1-0CAD-B5D1-F1F3-70AF8F9DA9E3}"/>
                    </a:ext>
                  </a:extLst>
                </p:cNvPr>
                <p:cNvPicPr/>
                <p:nvPr/>
              </p:nvPicPr>
              <p:blipFill>
                <a:blip r:embed="rId181"/>
                <a:stretch>
                  <a:fillRect/>
                </a:stretch>
              </p:blipFill>
              <p:spPr>
                <a:xfrm>
                  <a:off x="4299720" y="5420740"/>
                  <a:ext cx="781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75" name="Ink 174">
                  <a:extLst>
                    <a:ext uri="{FF2B5EF4-FFF2-40B4-BE49-F238E27FC236}">
                      <a16:creationId xmlns:a16="http://schemas.microsoft.com/office/drawing/2014/main" id="{AFF3E98E-3DAC-481F-59B2-C0E8E197CD45}"/>
                    </a:ext>
                  </a:extLst>
                </p14:cNvPr>
                <p14:cNvContentPartPr/>
                <p14:nvPr/>
              </p14:nvContentPartPr>
              <p14:xfrm>
                <a:off x="3518880" y="5444860"/>
                <a:ext cx="788400" cy="56880"/>
              </p14:xfrm>
            </p:contentPart>
          </mc:Choice>
          <mc:Fallback>
            <p:pic>
              <p:nvPicPr>
                <p:cNvPr id="175" name="Ink 174">
                  <a:extLst>
                    <a:ext uri="{FF2B5EF4-FFF2-40B4-BE49-F238E27FC236}">
                      <a16:creationId xmlns:a16="http://schemas.microsoft.com/office/drawing/2014/main" id="{AFF3E98E-3DAC-481F-59B2-C0E8E197CD45}"/>
                    </a:ext>
                  </a:extLst>
                </p:cNvPr>
                <p:cNvPicPr/>
                <p:nvPr/>
              </p:nvPicPr>
              <p:blipFill>
                <a:blip r:embed="rId183"/>
                <a:stretch>
                  <a:fillRect/>
                </a:stretch>
              </p:blipFill>
              <p:spPr>
                <a:xfrm>
                  <a:off x="3500880" y="5426860"/>
                  <a:ext cx="824040" cy="9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4">
            <p14:nvContentPartPr>
              <p14:cNvPr id="177" name="Ink 176">
                <a:extLst>
                  <a:ext uri="{FF2B5EF4-FFF2-40B4-BE49-F238E27FC236}">
                    <a16:creationId xmlns:a16="http://schemas.microsoft.com/office/drawing/2014/main" id="{126A8F9F-F9B9-996A-E91A-F62E49D170B1}"/>
                  </a:ext>
                </a:extLst>
              </p14:cNvPr>
              <p14:cNvContentPartPr/>
              <p14:nvPr/>
            </p14:nvContentPartPr>
            <p14:xfrm>
              <a:off x="2555880" y="5447380"/>
              <a:ext cx="868320" cy="67680"/>
            </p14:xfrm>
          </p:contentPart>
        </mc:Choice>
        <mc:Fallback>
          <p:pic>
            <p:nvPicPr>
              <p:cNvPr id="177" name="Ink 176">
                <a:extLst>
                  <a:ext uri="{FF2B5EF4-FFF2-40B4-BE49-F238E27FC236}">
                    <a16:creationId xmlns:a16="http://schemas.microsoft.com/office/drawing/2014/main" id="{126A8F9F-F9B9-996A-E91A-F62E49D170B1}"/>
                  </a:ext>
                </a:extLst>
              </p:cNvPr>
              <p:cNvPicPr/>
              <p:nvPr/>
            </p:nvPicPr>
            <p:blipFill>
              <a:blip r:embed="rId185"/>
              <a:stretch>
                <a:fillRect/>
              </a:stretch>
            </p:blipFill>
            <p:spPr>
              <a:xfrm>
                <a:off x="2538240" y="5429740"/>
                <a:ext cx="903960" cy="103320"/>
              </a:xfrm>
              <a:prstGeom prst="rect">
                <a:avLst/>
              </a:prstGeom>
            </p:spPr>
          </p:pic>
        </mc:Fallback>
      </mc:AlternateContent>
      <p:grpSp>
        <p:nvGrpSpPr>
          <p:cNvPr id="180" name="Group 179">
            <a:extLst>
              <a:ext uri="{FF2B5EF4-FFF2-40B4-BE49-F238E27FC236}">
                <a16:creationId xmlns:a16="http://schemas.microsoft.com/office/drawing/2014/main" id="{E5F37B8E-28AA-A77C-A38D-D7E23D066071}"/>
              </a:ext>
            </a:extLst>
          </p:cNvPr>
          <p:cNvGrpSpPr/>
          <p:nvPr/>
        </p:nvGrpSpPr>
        <p:grpSpPr>
          <a:xfrm>
            <a:off x="660480" y="5459620"/>
            <a:ext cx="1817280" cy="72000"/>
            <a:chOff x="660480" y="5459620"/>
            <a:chExt cx="1817280" cy="72000"/>
          </a:xfrm>
        </p:grpSpPr>
        <mc:AlternateContent xmlns:mc="http://schemas.openxmlformats.org/markup-compatibility/2006">
          <mc:Choice xmlns:p14="http://schemas.microsoft.com/office/powerpoint/2010/main" Requires="p14">
            <p:contentPart p14:bwMode="auto" r:id="rId186">
              <p14:nvContentPartPr>
                <p14:cNvPr id="178" name="Ink 177">
                  <a:extLst>
                    <a:ext uri="{FF2B5EF4-FFF2-40B4-BE49-F238E27FC236}">
                      <a16:creationId xmlns:a16="http://schemas.microsoft.com/office/drawing/2014/main" id="{6E080B3D-249C-4C62-B7A9-25F3A0C9085B}"/>
                    </a:ext>
                  </a:extLst>
                </p14:cNvPr>
                <p14:cNvContentPartPr/>
                <p14:nvPr/>
              </p14:nvContentPartPr>
              <p14:xfrm>
                <a:off x="1575240" y="5459620"/>
                <a:ext cx="902520" cy="72000"/>
              </p14:xfrm>
            </p:contentPart>
          </mc:Choice>
          <mc:Fallback>
            <p:pic>
              <p:nvPicPr>
                <p:cNvPr id="178" name="Ink 177">
                  <a:extLst>
                    <a:ext uri="{FF2B5EF4-FFF2-40B4-BE49-F238E27FC236}">
                      <a16:creationId xmlns:a16="http://schemas.microsoft.com/office/drawing/2014/main" id="{6E080B3D-249C-4C62-B7A9-25F3A0C9085B}"/>
                    </a:ext>
                  </a:extLst>
                </p:cNvPr>
                <p:cNvPicPr/>
                <p:nvPr/>
              </p:nvPicPr>
              <p:blipFill>
                <a:blip r:embed="rId187"/>
                <a:stretch>
                  <a:fillRect/>
                </a:stretch>
              </p:blipFill>
              <p:spPr>
                <a:xfrm>
                  <a:off x="1557240" y="5441620"/>
                  <a:ext cx="938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9" name="Ink 178">
                  <a:extLst>
                    <a:ext uri="{FF2B5EF4-FFF2-40B4-BE49-F238E27FC236}">
                      <a16:creationId xmlns:a16="http://schemas.microsoft.com/office/drawing/2014/main" id="{FCC94467-C541-745A-B3AB-23FAEBE23869}"/>
                    </a:ext>
                  </a:extLst>
                </p14:cNvPr>
                <p14:cNvContentPartPr/>
                <p14:nvPr/>
              </p14:nvContentPartPr>
              <p14:xfrm>
                <a:off x="660480" y="5465380"/>
                <a:ext cx="819000" cy="54000"/>
              </p14:xfrm>
            </p:contentPart>
          </mc:Choice>
          <mc:Fallback>
            <p:pic>
              <p:nvPicPr>
                <p:cNvPr id="179" name="Ink 178">
                  <a:extLst>
                    <a:ext uri="{FF2B5EF4-FFF2-40B4-BE49-F238E27FC236}">
                      <a16:creationId xmlns:a16="http://schemas.microsoft.com/office/drawing/2014/main" id="{FCC94467-C541-745A-B3AB-23FAEBE23869}"/>
                    </a:ext>
                  </a:extLst>
                </p:cNvPr>
                <p:cNvPicPr/>
                <p:nvPr/>
              </p:nvPicPr>
              <p:blipFill>
                <a:blip r:embed="rId189"/>
                <a:stretch>
                  <a:fillRect/>
                </a:stretch>
              </p:blipFill>
              <p:spPr>
                <a:xfrm>
                  <a:off x="642480" y="5447740"/>
                  <a:ext cx="854640" cy="89640"/>
                </a:xfrm>
                <a:prstGeom prst="rect">
                  <a:avLst/>
                </a:prstGeom>
              </p:spPr>
            </p:pic>
          </mc:Fallback>
        </mc:AlternateContent>
      </p:grpSp>
      <p:grpSp>
        <p:nvGrpSpPr>
          <p:cNvPr id="187" name="Group 186">
            <a:extLst>
              <a:ext uri="{FF2B5EF4-FFF2-40B4-BE49-F238E27FC236}">
                <a16:creationId xmlns:a16="http://schemas.microsoft.com/office/drawing/2014/main" id="{095ECBBB-EC38-312D-F83D-1ACA6C72B76A}"/>
              </a:ext>
            </a:extLst>
          </p:cNvPr>
          <p:cNvGrpSpPr/>
          <p:nvPr/>
        </p:nvGrpSpPr>
        <p:grpSpPr>
          <a:xfrm>
            <a:off x="4645320" y="5853100"/>
            <a:ext cx="4649400" cy="182160"/>
            <a:chOff x="4645320" y="5853100"/>
            <a:chExt cx="4649400" cy="182160"/>
          </a:xfrm>
        </p:grpSpPr>
        <mc:AlternateContent xmlns:mc="http://schemas.openxmlformats.org/markup-compatibility/2006">
          <mc:Choice xmlns:p14="http://schemas.microsoft.com/office/powerpoint/2010/main" Requires="p14">
            <p:contentPart p14:bwMode="auto" r:id="rId190">
              <p14:nvContentPartPr>
                <p14:cNvPr id="181" name="Ink 180">
                  <a:extLst>
                    <a:ext uri="{FF2B5EF4-FFF2-40B4-BE49-F238E27FC236}">
                      <a16:creationId xmlns:a16="http://schemas.microsoft.com/office/drawing/2014/main" id="{8E86F538-8603-2A61-6AF5-CB576B1A1475}"/>
                    </a:ext>
                  </a:extLst>
                </p14:cNvPr>
                <p14:cNvContentPartPr/>
                <p14:nvPr/>
              </p14:nvContentPartPr>
              <p14:xfrm>
                <a:off x="8793600" y="5933020"/>
                <a:ext cx="501120" cy="81360"/>
              </p14:xfrm>
            </p:contentPart>
          </mc:Choice>
          <mc:Fallback>
            <p:pic>
              <p:nvPicPr>
                <p:cNvPr id="181" name="Ink 180">
                  <a:extLst>
                    <a:ext uri="{FF2B5EF4-FFF2-40B4-BE49-F238E27FC236}">
                      <a16:creationId xmlns:a16="http://schemas.microsoft.com/office/drawing/2014/main" id="{8E86F538-8603-2A61-6AF5-CB576B1A1475}"/>
                    </a:ext>
                  </a:extLst>
                </p:cNvPr>
                <p:cNvPicPr/>
                <p:nvPr/>
              </p:nvPicPr>
              <p:blipFill>
                <a:blip r:embed="rId191"/>
                <a:stretch>
                  <a:fillRect/>
                </a:stretch>
              </p:blipFill>
              <p:spPr>
                <a:xfrm>
                  <a:off x="8775960" y="5915020"/>
                  <a:ext cx="536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82" name="Ink 181">
                  <a:extLst>
                    <a:ext uri="{FF2B5EF4-FFF2-40B4-BE49-F238E27FC236}">
                      <a16:creationId xmlns:a16="http://schemas.microsoft.com/office/drawing/2014/main" id="{99D89CBC-9D15-7A6C-D24A-E6FB65180E66}"/>
                    </a:ext>
                  </a:extLst>
                </p14:cNvPr>
                <p14:cNvContentPartPr/>
                <p14:nvPr/>
              </p14:nvContentPartPr>
              <p14:xfrm>
                <a:off x="6849240" y="5853100"/>
                <a:ext cx="1809000" cy="158760"/>
              </p14:xfrm>
            </p:contentPart>
          </mc:Choice>
          <mc:Fallback>
            <p:pic>
              <p:nvPicPr>
                <p:cNvPr id="182" name="Ink 181">
                  <a:extLst>
                    <a:ext uri="{FF2B5EF4-FFF2-40B4-BE49-F238E27FC236}">
                      <a16:creationId xmlns:a16="http://schemas.microsoft.com/office/drawing/2014/main" id="{99D89CBC-9D15-7A6C-D24A-E6FB65180E66}"/>
                    </a:ext>
                  </a:extLst>
                </p:cNvPr>
                <p:cNvPicPr/>
                <p:nvPr/>
              </p:nvPicPr>
              <p:blipFill>
                <a:blip r:embed="rId193"/>
                <a:stretch>
                  <a:fillRect/>
                </a:stretch>
              </p:blipFill>
              <p:spPr>
                <a:xfrm>
                  <a:off x="6831600" y="5835100"/>
                  <a:ext cx="1844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84" name="Ink 183">
                  <a:extLst>
                    <a:ext uri="{FF2B5EF4-FFF2-40B4-BE49-F238E27FC236}">
                      <a16:creationId xmlns:a16="http://schemas.microsoft.com/office/drawing/2014/main" id="{FB65C2C3-FCFD-894B-5ECD-527E34977B58}"/>
                    </a:ext>
                  </a:extLst>
                </p14:cNvPr>
                <p14:cNvContentPartPr/>
                <p14:nvPr/>
              </p14:nvContentPartPr>
              <p14:xfrm>
                <a:off x="6015480" y="5938420"/>
                <a:ext cx="635400" cy="96840"/>
              </p14:xfrm>
            </p:contentPart>
          </mc:Choice>
          <mc:Fallback>
            <p:pic>
              <p:nvPicPr>
                <p:cNvPr id="184" name="Ink 183">
                  <a:extLst>
                    <a:ext uri="{FF2B5EF4-FFF2-40B4-BE49-F238E27FC236}">
                      <a16:creationId xmlns:a16="http://schemas.microsoft.com/office/drawing/2014/main" id="{FB65C2C3-FCFD-894B-5ECD-527E34977B58}"/>
                    </a:ext>
                  </a:extLst>
                </p:cNvPr>
                <p:cNvPicPr/>
                <p:nvPr/>
              </p:nvPicPr>
              <p:blipFill>
                <a:blip r:embed="rId195"/>
                <a:stretch>
                  <a:fillRect/>
                </a:stretch>
              </p:blipFill>
              <p:spPr>
                <a:xfrm>
                  <a:off x="5997480" y="5920420"/>
                  <a:ext cx="671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86" name="Ink 185">
                  <a:extLst>
                    <a:ext uri="{FF2B5EF4-FFF2-40B4-BE49-F238E27FC236}">
                      <a16:creationId xmlns:a16="http://schemas.microsoft.com/office/drawing/2014/main" id="{26EE3860-6611-2126-1B36-C0DFBA83CE09}"/>
                    </a:ext>
                  </a:extLst>
                </p14:cNvPr>
                <p14:cNvContentPartPr/>
                <p14:nvPr/>
              </p14:nvContentPartPr>
              <p14:xfrm>
                <a:off x="4645320" y="5960740"/>
                <a:ext cx="1090800" cy="59760"/>
              </p14:xfrm>
            </p:contentPart>
          </mc:Choice>
          <mc:Fallback>
            <p:pic>
              <p:nvPicPr>
                <p:cNvPr id="186" name="Ink 185">
                  <a:extLst>
                    <a:ext uri="{FF2B5EF4-FFF2-40B4-BE49-F238E27FC236}">
                      <a16:creationId xmlns:a16="http://schemas.microsoft.com/office/drawing/2014/main" id="{26EE3860-6611-2126-1B36-C0DFBA83CE09}"/>
                    </a:ext>
                  </a:extLst>
                </p:cNvPr>
                <p:cNvPicPr/>
                <p:nvPr/>
              </p:nvPicPr>
              <p:blipFill>
                <a:blip r:embed="rId197"/>
                <a:stretch>
                  <a:fillRect/>
                </a:stretch>
              </p:blipFill>
              <p:spPr>
                <a:xfrm>
                  <a:off x="4627320" y="5943100"/>
                  <a:ext cx="1126440" cy="95400"/>
                </a:xfrm>
                <a:prstGeom prst="rect">
                  <a:avLst/>
                </a:prstGeom>
              </p:spPr>
            </p:pic>
          </mc:Fallback>
        </mc:AlternateContent>
      </p:grpSp>
      <p:grpSp>
        <p:nvGrpSpPr>
          <p:cNvPr id="190" name="Group 189">
            <a:extLst>
              <a:ext uri="{FF2B5EF4-FFF2-40B4-BE49-F238E27FC236}">
                <a16:creationId xmlns:a16="http://schemas.microsoft.com/office/drawing/2014/main" id="{23812257-B64B-361D-3920-652A6CF1BAEC}"/>
              </a:ext>
            </a:extLst>
          </p:cNvPr>
          <p:cNvGrpSpPr/>
          <p:nvPr/>
        </p:nvGrpSpPr>
        <p:grpSpPr>
          <a:xfrm>
            <a:off x="3336360" y="5908900"/>
            <a:ext cx="1273680" cy="78120"/>
            <a:chOff x="3336360" y="5908900"/>
            <a:chExt cx="1273680" cy="78120"/>
          </a:xfrm>
        </p:grpSpPr>
        <mc:AlternateContent xmlns:mc="http://schemas.openxmlformats.org/markup-compatibility/2006">
          <mc:Choice xmlns:p14="http://schemas.microsoft.com/office/powerpoint/2010/main" Requires="p14">
            <p:contentPart p14:bwMode="auto" r:id="rId198">
              <p14:nvContentPartPr>
                <p14:cNvPr id="188" name="Ink 187">
                  <a:extLst>
                    <a:ext uri="{FF2B5EF4-FFF2-40B4-BE49-F238E27FC236}">
                      <a16:creationId xmlns:a16="http://schemas.microsoft.com/office/drawing/2014/main" id="{A3A30D46-01C3-30C6-851D-1F3413E1E53E}"/>
                    </a:ext>
                  </a:extLst>
                </p14:cNvPr>
                <p14:cNvContentPartPr/>
                <p14:nvPr/>
              </p14:nvContentPartPr>
              <p14:xfrm>
                <a:off x="4307280" y="5908900"/>
                <a:ext cx="302760" cy="35640"/>
              </p14:xfrm>
            </p:contentPart>
          </mc:Choice>
          <mc:Fallback>
            <p:pic>
              <p:nvPicPr>
                <p:cNvPr id="188" name="Ink 187">
                  <a:extLst>
                    <a:ext uri="{FF2B5EF4-FFF2-40B4-BE49-F238E27FC236}">
                      <a16:creationId xmlns:a16="http://schemas.microsoft.com/office/drawing/2014/main" id="{A3A30D46-01C3-30C6-851D-1F3413E1E53E}"/>
                    </a:ext>
                  </a:extLst>
                </p:cNvPr>
                <p:cNvPicPr/>
                <p:nvPr/>
              </p:nvPicPr>
              <p:blipFill>
                <a:blip r:embed="rId199"/>
                <a:stretch>
                  <a:fillRect/>
                </a:stretch>
              </p:blipFill>
              <p:spPr>
                <a:xfrm>
                  <a:off x="4289640" y="5890900"/>
                  <a:ext cx="338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89" name="Ink 188">
                  <a:extLst>
                    <a:ext uri="{FF2B5EF4-FFF2-40B4-BE49-F238E27FC236}">
                      <a16:creationId xmlns:a16="http://schemas.microsoft.com/office/drawing/2014/main" id="{A8DE882F-0E4D-C63B-7FF5-9FE547B78341}"/>
                    </a:ext>
                  </a:extLst>
                </p14:cNvPr>
                <p14:cNvContentPartPr/>
                <p14:nvPr/>
              </p14:nvContentPartPr>
              <p14:xfrm>
                <a:off x="3336360" y="5953540"/>
                <a:ext cx="772920" cy="33480"/>
              </p14:xfrm>
            </p:contentPart>
          </mc:Choice>
          <mc:Fallback>
            <p:pic>
              <p:nvPicPr>
                <p:cNvPr id="189" name="Ink 188">
                  <a:extLst>
                    <a:ext uri="{FF2B5EF4-FFF2-40B4-BE49-F238E27FC236}">
                      <a16:creationId xmlns:a16="http://schemas.microsoft.com/office/drawing/2014/main" id="{A8DE882F-0E4D-C63B-7FF5-9FE547B78341}"/>
                    </a:ext>
                  </a:extLst>
                </p:cNvPr>
                <p:cNvPicPr/>
                <p:nvPr/>
              </p:nvPicPr>
              <p:blipFill>
                <a:blip r:embed="rId201"/>
                <a:stretch>
                  <a:fillRect/>
                </a:stretch>
              </p:blipFill>
              <p:spPr>
                <a:xfrm>
                  <a:off x="3318720" y="5935900"/>
                  <a:ext cx="808560" cy="6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91" name="Ink 190">
                <a:extLst>
                  <a:ext uri="{FF2B5EF4-FFF2-40B4-BE49-F238E27FC236}">
                    <a16:creationId xmlns:a16="http://schemas.microsoft.com/office/drawing/2014/main" id="{235D0CB5-856A-0E7C-00FF-68557966E2DC}"/>
                  </a:ext>
                </a:extLst>
              </p14:cNvPr>
              <p14:cNvContentPartPr/>
              <p14:nvPr/>
            </p14:nvContentPartPr>
            <p14:xfrm>
              <a:off x="7313640" y="4021780"/>
              <a:ext cx="12240" cy="26280"/>
            </p14:xfrm>
          </p:contentPart>
        </mc:Choice>
        <mc:Fallback>
          <p:pic>
            <p:nvPicPr>
              <p:cNvPr id="191" name="Ink 190">
                <a:extLst>
                  <a:ext uri="{FF2B5EF4-FFF2-40B4-BE49-F238E27FC236}">
                    <a16:creationId xmlns:a16="http://schemas.microsoft.com/office/drawing/2014/main" id="{235D0CB5-856A-0E7C-00FF-68557966E2DC}"/>
                  </a:ext>
                </a:extLst>
              </p:cNvPr>
              <p:cNvPicPr/>
              <p:nvPr/>
            </p:nvPicPr>
            <p:blipFill>
              <a:blip r:embed="rId203"/>
              <a:stretch>
                <a:fillRect/>
              </a:stretch>
            </p:blipFill>
            <p:spPr>
              <a:xfrm>
                <a:off x="7296000" y="4004140"/>
                <a:ext cx="47880" cy="61920"/>
              </a:xfrm>
              <a:prstGeom prst="rect">
                <a:avLst/>
              </a:prstGeom>
            </p:spPr>
          </p:pic>
        </mc:Fallback>
      </mc:AlternateContent>
      <p:grpSp>
        <p:nvGrpSpPr>
          <p:cNvPr id="194" name="Group 193">
            <a:extLst>
              <a:ext uri="{FF2B5EF4-FFF2-40B4-BE49-F238E27FC236}">
                <a16:creationId xmlns:a16="http://schemas.microsoft.com/office/drawing/2014/main" id="{1E22F402-A631-2339-8F11-359F94C98B97}"/>
              </a:ext>
            </a:extLst>
          </p:cNvPr>
          <p:cNvGrpSpPr/>
          <p:nvPr/>
        </p:nvGrpSpPr>
        <p:grpSpPr>
          <a:xfrm>
            <a:off x="512160" y="3578260"/>
            <a:ext cx="8840880" cy="1040400"/>
            <a:chOff x="512160" y="3578260"/>
            <a:chExt cx="8840880" cy="1040400"/>
          </a:xfrm>
        </p:grpSpPr>
        <mc:AlternateContent xmlns:mc="http://schemas.openxmlformats.org/markup-compatibility/2006">
          <mc:Choice xmlns:p14="http://schemas.microsoft.com/office/powerpoint/2010/main" Requires="p14">
            <p:contentPart p14:bwMode="auto" r:id="rId204">
              <p14:nvContentPartPr>
                <p14:cNvPr id="131" name="Ink 130">
                  <a:extLst>
                    <a:ext uri="{FF2B5EF4-FFF2-40B4-BE49-F238E27FC236}">
                      <a16:creationId xmlns:a16="http://schemas.microsoft.com/office/drawing/2014/main" id="{9D6A08FE-52DF-5C89-B0CC-2DCF623304B1}"/>
                    </a:ext>
                  </a:extLst>
                </p14:cNvPr>
                <p14:cNvContentPartPr/>
                <p14:nvPr/>
              </p14:nvContentPartPr>
              <p14:xfrm>
                <a:off x="512160" y="4057780"/>
                <a:ext cx="1706040" cy="42480"/>
              </p14:xfrm>
            </p:contentPart>
          </mc:Choice>
          <mc:Fallback>
            <p:pic>
              <p:nvPicPr>
                <p:cNvPr id="131" name="Ink 130">
                  <a:extLst>
                    <a:ext uri="{FF2B5EF4-FFF2-40B4-BE49-F238E27FC236}">
                      <a16:creationId xmlns:a16="http://schemas.microsoft.com/office/drawing/2014/main" id="{9D6A08FE-52DF-5C89-B0CC-2DCF623304B1}"/>
                    </a:ext>
                  </a:extLst>
                </p:cNvPr>
                <p:cNvPicPr/>
                <p:nvPr/>
              </p:nvPicPr>
              <p:blipFill>
                <a:blip r:embed="rId205"/>
                <a:stretch>
                  <a:fillRect/>
                </a:stretch>
              </p:blipFill>
              <p:spPr>
                <a:xfrm>
                  <a:off x="494160" y="4039780"/>
                  <a:ext cx="1741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3" name="Ink 132">
                  <a:extLst>
                    <a:ext uri="{FF2B5EF4-FFF2-40B4-BE49-F238E27FC236}">
                      <a16:creationId xmlns:a16="http://schemas.microsoft.com/office/drawing/2014/main" id="{41DE6B87-D251-C5D5-C921-420E29B3A4CA}"/>
                    </a:ext>
                  </a:extLst>
                </p14:cNvPr>
                <p14:cNvContentPartPr/>
                <p14:nvPr/>
              </p14:nvContentPartPr>
              <p14:xfrm>
                <a:off x="8863800" y="4529020"/>
                <a:ext cx="465840" cy="19080"/>
              </p14:xfrm>
            </p:contentPart>
          </mc:Choice>
          <mc:Fallback>
            <p:pic>
              <p:nvPicPr>
                <p:cNvPr id="133" name="Ink 132">
                  <a:extLst>
                    <a:ext uri="{FF2B5EF4-FFF2-40B4-BE49-F238E27FC236}">
                      <a16:creationId xmlns:a16="http://schemas.microsoft.com/office/drawing/2014/main" id="{41DE6B87-D251-C5D5-C921-420E29B3A4CA}"/>
                    </a:ext>
                  </a:extLst>
                </p:cNvPr>
                <p:cNvPicPr/>
                <p:nvPr/>
              </p:nvPicPr>
              <p:blipFill>
                <a:blip r:embed="rId207"/>
                <a:stretch>
                  <a:fillRect/>
                </a:stretch>
              </p:blipFill>
              <p:spPr>
                <a:xfrm>
                  <a:off x="8846160" y="4511020"/>
                  <a:ext cx="5014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4" name="Ink 133">
                  <a:extLst>
                    <a:ext uri="{FF2B5EF4-FFF2-40B4-BE49-F238E27FC236}">
                      <a16:creationId xmlns:a16="http://schemas.microsoft.com/office/drawing/2014/main" id="{38E65D7C-EBDC-859C-E7F3-00CE6BB06A98}"/>
                    </a:ext>
                  </a:extLst>
                </p14:cNvPr>
                <p14:cNvContentPartPr/>
                <p14:nvPr/>
              </p14:nvContentPartPr>
              <p14:xfrm>
                <a:off x="8111400" y="4517140"/>
                <a:ext cx="576720" cy="44280"/>
              </p14:xfrm>
            </p:contentPart>
          </mc:Choice>
          <mc:Fallback>
            <p:pic>
              <p:nvPicPr>
                <p:cNvPr id="134" name="Ink 133">
                  <a:extLst>
                    <a:ext uri="{FF2B5EF4-FFF2-40B4-BE49-F238E27FC236}">
                      <a16:creationId xmlns:a16="http://schemas.microsoft.com/office/drawing/2014/main" id="{38E65D7C-EBDC-859C-E7F3-00CE6BB06A98}"/>
                    </a:ext>
                  </a:extLst>
                </p:cNvPr>
                <p:cNvPicPr/>
                <p:nvPr/>
              </p:nvPicPr>
              <p:blipFill>
                <a:blip r:embed="rId209"/>
                <a:stretch>
                  <a:fillRect/>
                </a:stretch>
              </p:blipFill>
              <p:spPr>
                <a:xfrm>
                  <a:off x="8093400" y="4499500"/>
                  <a:ext cx="6123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5" name="Ink 134">
                  <a:extLst>
                    <a:ext uri="{FF2B5EF4-FFF2-40B4-BE49-F238E27FC236}">
                      <a16:creationId xmlns:a16="http://schemas.microsoft.com/office/drawing/2014/main" id="{B45AFB5E-0A46-5D0C-9244-BD05D4D7D22A}"/>
                    </a:ext>
                  </a:extLst>
                </p14:cNvPr>
                <p14:cNvContentPartPr/>
                <p14:nvPr/>
              </p14:nvContentPartPr>
              <p14:xfrm>
                <a:off x="7169280" y="4509580"/>
                <a:ext cx="626040" cy="74520"/>
              </p14:xfrm>
            </p:contentPart>
          </mc:Choice>
          <mc:Fallback>
            <p:pic>
              <p:nvPicPr>
                <p:cNvPr id="135" name="Ink 134">
                  <a:extLst>
                    <a:ext uri="{FF2B5EF4-FFF2-40B4-BE49-F238E27FC236}">
                      <a16:creationId xmlns:a16="http://schemas.microsoft.com/office/drawing/2014/main" id="{B45AFB5E-0A46-5D0C-9244-BD05D4D7D22A}"/>
                    </a:ext>
                  </a:extLst>
                </p:cNvPr>
                <p:cNvPicPr/>
                <p:nvPr/>
              </p:nvPicPr>
              <p:blipFill>
                <a:blip r:embed="rId211"/>
                <a:stretch>
                  <a:fillRect/>
                </a:stretch>
              </p:blipFill>
              <p:spPr>
                <a:xfrm>
                  <a:off x="7151280" y="4491940"/>
                  <a:ext cx="661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6" name="Ink 135">
                  <a:extLst>
                    <a:ext uri="{FF2B5EF4-FFF2-40B4-BE49-F238E27FC236}">
                      <a16:creationId xmlns:a16="http://schemas.microsoft.com/office/drawing/2014/main" id="{2F2DA60A-142B-7C00-1013-D86CA4694081}"/>
                    </a:ext>
                  </a:extLst>
                </p14:cNvPr>
                <p14:cNvContentPartPr/>
                <p14:nvPr/>
              </p14:nvContentPartPr>
              <p14:xfrm>
                <a:off x="6553680" y="4555660"/>
                <a:ext cx="631440" cy="31320"/>
              </p14:xfrm>
            </p:contentPart>
          </mc:Choice>
          <mc:Fallback>
            <p:pic>
              <p:nvPicPr>
                <p:cNvPr id="136" name="Ink 135">
                  <a:extLst>
                    <a:ext uri="{FF2B5EF4-FFF2-40B4-BE49-F238E27FC236}">
                      <a16:creationId xmlns:a16="http://schemas.microsoft.com/office/drawing/2014/main" id="{2F2DA60A-142B-7C00-1013-D86CA4694081}"/>
                    </a:ext>
                  </a:extLst>
                </p:cNvPr>
                <p:cNvPicPr/>
                <p:nvPr/>
              </p:nvPicPr>
              <p:blipFill>
                <a:blip r:embed="rId213"/>
                <a:stretch>
                  <a:fillRect/>
                </a:stretch>
              </p:blipFill>
              <p:spPr>
                <a:xfrm>
                  <a:off x="6535680" y="4537660"/>
                  <a:ext cx="667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8" name="Ink 137">
                  <a:extLst>
                    <a:ext uri="{FF2B5EF4-FFF2-40B4-BE49-F238E27FC236}">
                      <a16:creationId xmlns:a16="http://schemas.microsoft.com/office/drawing/2014/main" id="{A07CE06A-6ABF-43BA-673D-2C50F87B6DCB}"/>
                    </a:ext>
                  </a:extLst>
                </p14:cNvPr>
                <p14:cNvContentPartPr/>
                <p14:nvPr/>
              </p14:nvContentPartPr>
              <p14:xfrm>
                <a:off x="5833680" y="4567540"/>
                <a:ext cx="582480" cy="34200"/>
              </p14:xfrm>
            </p:contentPart>
          </mc:Choice>
          <mc:Fallback>
            <p:pic>
              <p:nvPicPr>
                <p:cNvPr id="138" name="Ink 137">
                  <a:extLst>
                    <a:ext uri="{FF2B5EF4-FFF2-40B4-BE49-F238E27FC236}">
                      <a16:creationId xmlns:a16="http://schemas.microsoft.com/office/drawing/2014/main" id="{A07CE06A-6ABF-43BA-673D-2C50F87B6DCB}"/>
                    </a:ext>
                  </a:extLst>
                </p:cNvPr>
                <p:cNvPicPr/>
                <p:nvPr/>
              </p:nvPicPr>
              <p:blipFill>
                <a:blip r:embed="rId215"/>
                <a:stretch>
                  <a:fillRect/>
                </a:stretch>
              </p:blipFill>
              <p:spPr>
                <a:xfrm>
                  <a:off x="5816040" y="4549540"/>
                  <a:ext cx="6181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0" name="Ink 139">
                  <a:extLst>
                    <a:ext uri="{FF2B5EF4-FFF2-40B4-BE49-F238E27FC236}">
                      <a16:creationId xmlns:a16="http://schemas.microsoft.com/office/drawing/2014/main" id="{180D1652-76CC-D7DA-59AB-F9BA56B78AD9}"/>
                    </a:ext>
                  </a:extLst>
                </p14:cNvPr>
                <p14:cNvContentPartPr/>
                <p14:nvPr/>
              </p14:nvContentPartPr>
              <p14:xfrm>
                <a:off x="4585920" y="4538740"/>
                <a:ext cx="901080" cy="79920"/>
              </p14:xfrm>
            </p:contentPart>
          </mc:Choice>
          <mc:Fallback>
            <p:pic>
              <p:nvPicPr>
                <p:cNvPr id="140" name="Ink 139">
                  <a:extLst>
                    <a:ext uri="{FF2B5EF4-FFF2-40B4-BE49-F238E27FC236}">
                      <a16:creationId xmlns:a16="http://schemas.microsoft.com/office/drawing/2014/main" id="{180D1652-76CC-D7DA-59AB-F9BA56B78AD9}"/>
                    </a:ext>
                  </a:extLst>
                </p:cNvPr>
                <p:cNvPicPr/>
                <p:nvPr/>
              </p:nvPicPr>
              <p:blipFill>
                <a:blip r:embed="rId217"/>
                <a:stretch>
                  <a:fillRect/>
                </a:stretch>
              </p:blipFill>
              <p:spPr>
                <a:xfrm>
                  <a:off x="4567920" y="4521100"/>
                  <a:ext cx="936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Ink 141">
                  <a:extLst>
                    <a:ext uri="{FF2B5EF4-FFF2-40B4-BE49-F238E27FC236}">
                      <a16:creationId xmlns:a16="http://schemas.microsoft.com/office/drawing/2014/main" id="{2FCBBFC3-39CB-1C42-7994-06BAF0E1C6DE}"/>
                    </a:ext>
                  </a:extLst>
                </p14:cNvPr>
                <p14:cNvContentPartPr/>
                <p14:nvPr/>
              </p14:nvContentPartPr>
              <p14:xfrm>
                <a:off x="2837040" y="4505620"/>
                <a:ext cx="1564920" cy="77760"/>
              </p14:xfrm>
            </p:contentPart>
          </mc:Choice>
          <mc:Fallback>
            <p:pic>
              <p:nvPicPr>
                <p:cNvPr id="142" name="Ink 141">
                  <a:extLst>
                    <a:ext uri="{FF2B5EF4-FFF2-40B4-BE49-F238E27FC236}">
                      <a16:creationId xmlns:a16="http://schemas.microsoft.com/office/drawing/2014/main" id="{2FCBBFC3-39CB-1C42-7994-06BAF0E1C6DE}"/>
                    </a:ext>
                  </a:extLst>
                </p:cNvPr>
                <p:cNvPicPr/>
                <p:nvPr/>
              </p:nvPicPr>
              <p:blipFill>
                <a:blip r:embed="rId219"/>
                <a:stretch>
                  <a:fillRect/>
                </a:stretch>
              </p:blipFill>
              <p:spPr>
                <a:xfrm>
                  <a:off x="2819400" y="4487980"/>
                  <a:ext cx="1600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7" name="Ink 116">
                  <a:extLst>
                    <a:ext uri="{FF2B5EF4-FFF2-40B4-BE49-F238E27FC236}">
                      <a16:creationId xmlns:a16="http://schemas.microsoft.com/office/drawing/2014/main" id="{158B6406-F695-2014-9898-71847A8A3416}"/>
                    </a:ext>
                  </a:extLst>
                </p14:cNvPr>
                <p14:cNvContentPartPr/>
                <p14:nvPr/>
              </p14:nvContentPartPr>
              <p14:xfrm>
                <a:off x="8199600" y="4031500"/>
                <a:ext cx="510480" cy="65880"/>
              </p14:xfrm>
            </p:contentPart>
          </mc:Choice>
          <mc:Fallback>
            <p:pic>
              <p:nvPicPr>
                <p:cNvPr id="117" name="Ink 116">
                  <a:extLst>
                    <a:ext uri="{FF2B5EF4-FFF2-40B4-BE49-F238E27FC236}">
                      <a16:creationId xmlns:a16="http://schemas.microsoft.com/office/drawing/2014/main" id="{158B6406-F695-2014-9898-71847A8A3416}"/>
                    </a:ext>
                  </a:extLst>
                </p:cNvPr>
                <p:cNvPicPr/>
                <p:nvPr/>
              </p:nvPicPr>
              <p:blipFill>
                <a:blip r:embed="rId221"/>
                <a:stretch>
                  <a:fillRect/>
                </a:stretch>
              </p:blipFill>
              <p:spPr>
                <a:xfrm>
                  <a:off x="8181600" y="4013500"/>
                  <a:ext cx="546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8" name="Ink 117">
                  <a:extLst>
                    <a:ext uri="{FF2B5EF4-FFF2-40B4-BE49-F238E27FC236}">
                      <a16:creationId xmlns:a16="http://schemas.microsoft.com/office/drawing/2014/main" id="{8C46A158-44D0-0492-774C-EB9A7DB6EABB}"/>
                    </a:ext>
                  </a:extLst>
                </p14:cNvPr>
                <p14:cNvContentPartPr/>
                <p14:nvPr/>
              </p14:nvContentPartPr>
              <p14:xfrm>
                <a:off x="7613880" y="4069660"/>
                <a:ext cx="459000" cy="20880"/>
              </p14:xfrm>
            </p:contentPart>
          </mc:Choice>
          <mc:Fallback>
            <p:pic>
              <p:nvPicPr>
                <p:cNvPr id="118" name="Ink 117">
                  <a:extLst>
                    <a:ext uri="{FF2B5EF4-FFF2-40B4-BE49-F238E27FC236}">
                      <a16:creationId xmlns:a16="http://schemas.microsoft.com/office/drawing/2014/main" id="{8C46A158-44D0-0492-774C-EB9A7DB6EABB}"/>
                    </a:ext>
                  </a:extLst>
                </p:cNvPr>
                <p:cNvPicPr/>
                <p:nvPr/>
              </p:nvPicPr>
              <p:blipFill>
                <a:blip r:embed="rId223"/>
                <a:stretch>
                  <a:fillRect/>
                </a:stretch>
              </p:blipFill>
              <p:spPr>
                <a:xfrm>
                  <a:off x="7595880" y="4052020"/>
                  <a:ext cx="4946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0" name="Ink 119">
                  <a:extLst>
                    <a:ext uri="{FF2B5EF4-FFF2-40B4-BE49-F238E27FC236}">
                      <a16:creationId xmlns:a16="http://schemas.microsoft.com/office/drawing/2014/main" id="{A34880D2-AB87-9E5D-0805-AAD33121FE49}"/>
                    </a:ext>
                  </a:extLst>
                </p14:cNvPr>
                <p14:cNvContentPartPr/>
                <p14:nvPr/>
              </p14:nvContentPartPr>
              <p14:xfrm>
                <a:off x="6836640" y="4017100"/>
                <a:ext cx="464760" cy="58320"/>
              </p14:xfrm>
            </p:contentPart>
          </mc:Choice>
          <mc:Fallback>
            <p:pic>
              <p:nvPicPr>
                <p:cNvPr id="120" name="Ink 119">
                  <a:extLst>
                    <a:ext uri="{FF2B5EF4-FFF2-40B4-BE49-F238E27FC236}">
                      <a16:creationId xmlns:a16="http://schemas.microsoft.com/office/drawing/2014/main" id="{A34880D2-AB87-9E5D-0805-AAD33121FE49}"/>
                    </a:ext>
                  </a:extLst>
                </p:cNvPr>
                <p:cNvPicPr/>
                <p:nvPr/>
              </p:nvPicPr>
              <p:blipFill>
                <a:blip r:embed="rId225"/>
                <a:stretch>
                  <a:fillRect/>
                </a:stretch>
              </p:blipFill>
              <p:spPr>
                <a:xfrm>
                  <a:off x="6819000" y="3999460"/>
                  <a:ext cx="500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2" name="Ink 121">
                  <a:extLst>
                    <a:ext uri="{FF2B5EF4-FFF2-40B4-BE49-F238E27FC236}">
                      <a16:creationId xmlns:a16="http://schemas.microsoft.com/office/drawing/2014/main" id="{4AC61CE6-317E-7CD8-E803-547E316430AE}"/>
                    </a:ext>
                  </a:extLst>
                </p14:cNvPr>
                <p14:cNvContentPartPr/>
                <p14:nvPr/>
              </p14:nvContentPartPr>
              <p14:xfrm>
                <a:off x="5697600" y="4040500"/>
                <a:ext cx="1092240" cy="59760"/>
              </p14:xfrm>
            </p:contentPart>
          </mc:Choice>
          <mc:Fallback>
            <p:pic>
              <p:nvPicPr>
                <p:cNvPr id="122" name="Ink 121">
                  <a:extLst>
                    <a:ext uri="{FF2B5EF4-FFF2-40B4-BE49-F238E27FC236}">
                      <a16:creationId xmlns:a16="http://schemas.microsoft.com/office/drawing/2014/main" id="{4AC61CE6-317E-7CD8-E803-547E316430AE}"/>
                    </a:ext>
                  </a:extLst>
                </p:cNvPr>
                <p:cNvPicPr/>
                <p:nvPr/>
              </p:nvPicPr>
              <p:blipFill>
                <a:blip r:embed="rId227"/>
                <a:stretch>
                  <a:fillRect/>
                </a:stretch>
              </p:blipFill>
              <p:spPr>
                <a:xfrm>
                  <a:off x="5679600" y="4022500"/>
                  <a:ext cx="1127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4" name="Ink 123">
                  <a:extLst>
                    <a:ext uri="{FF2B5EF4-FFF2-40B4-BE49-F238E27FC236}">
                      <a16:creationId xmlns:a16="http://schemas.microsoft.com/office/drawing/2014/main" id="{416B6688-CF8B-92DE-2CC8-29EEB5BA760B}"/>
                    </a:ext>
                  </a:extLst>
                </p14:cNvPr>
                <p14:cNvContentPartPr/>
                <p14:nvPr/>
              </p14:nvContentPartPr>
              <p14:xfrm>
                <a:off x="5262360" y="3974260"/>
                <a:ext cx="407160" cy="52200"/>
              </p14:xfrm>
            </p:contentPart>
          </mc:Choice>
          <mc:Fallback>
            <p:pic>
              <p:nvPicPr>
                <p:cNvPr id="124" name="Ink 123">
                  <a:extLst>
                    <a:ext uri="{FF2B5EF4-FFF2-40B4-BE49-F238E27FC236}">
                      <a16:creationId xmlns:a16="http://schemas.microsoft.com/office/drawing/2014/main" id="{416B6688-CF8B-92DE-2CC8-29EEB5BA760B}"/>
                    </a:ext>
                  </a:extLst>
                </p:cNvPr>
                <p:cNvPicPr/>
                <p:nvPr/>
              </p:nvPicPr>
              <p:blipFill>
                <a:blip r:embed="rId229"/>
                <a:stretch>
                  <a:fillRect/>
                </a:stretch>
              </p:blipFill>
              <p:spPr>
                <a:xfrm>
                  <a:off x="5244360" y="3956620"/>
                  <a:ext cx="442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5" name="Ink 124">
                  <a:extLst>
                    <a:ext uri="{FF2B5EF4-FFF2-40B4-BE49-F238E27FC236}">
                      <a16:creationId xmlns:a16="http://schemas.microsoft.com/office/drawing/2014/main" id="{58F1AB42-8370-5944-D79E-ADE01CEA9165}"/>
                    </a:ext>
                  </a:extLst>
                </p14:cNvPr>
                <p14:cNvContentPartPr/>
                <p14:nvPr/>
              </p14:nvContentPartPr>
              <p14:xfrm>
                <a:off x="4581240" y="4044100"/>
                <a:ext cx="530640" cy="23040"/>
              </p14:xfrm>
            </p:contentPart>
          </mc:Choice>
          <mc:Fallback>
            <p:pic>
              <p:nvPicPr>
                <p:cNvPr id="125" name="Ink 124">
                  <a:extLst>
                    <a:ext uri="{FF2B5EF4-FFF2-40B4-BE49-F238E27FC236}">
                      <a16:creationId xmlns:a16="http://schemas.microsoft.com/office/drawing/2014/main" id="{58F1AB42-8370-5944-D79E-ADE01CEA9165}"/>
                    </a:ext>
                  </a:extLst>
                </p:cNvPr>
                <p:cNvPicPr/>
                <p:nvPr/>
              </p:nvPicPr>
              <p:blipFill>
                <a:blip r:embed="rId231"/>
                <a:stretch>
                  <a:fillRect/>
                </a:stretch>
              </p:blipFill>
              <p:spPr>
                <a:xfrm>
                  <a:off x="4563240" y="4026460"/>
                  <a:ext cx="5662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6" name="Ink 125">
                  <a:extLst>
                    <a:ext uri="{FF2B5EF4-FFF2-40B4-BE49-F238E27FC236}">
                      <a16:creationId xmlns:a16="http://schemas.microsoft.com/office/drawing/2014/main" id="{F7518588-194A-D345-54E2-587A9378BED3}"/>
                    </a:ext>
                  </a:extLst>
                </p14:cNvPr>
                <p14:cNvContentPartPr/>
                <p14:nvPr/>
              </p14:nvContentPartPr>
              <p14:xfrm>
                <a:off x="3805080" y="4057420"/>
                <a:ext cx="674640" cy="35280"/>
              </p14:xfrm>
            </p:contentPart>
          </mc:Choice>
          <mc:Fallback>
            <p:pic>
              <p:nvPicPr>
                <p:cNvPr id="126" name="Ink 125">
                  <a:extLst>
                    <a:ext uri="{FF2B5EF4-FFF2-40B4-BE49-F238E27FC236}">
                      <a16:creationId xmlns:a16="http://schemas.microsoft.com/office/drawing/2014/main" id="{F7518588-194A-D345-54E2-587A9378BED3}"/>
                    </a:ext>
                  </a:extLst>
                </p:cNvPr>
                <p:cNvPicPr/>
                <p:nvPr/>
              </p:nvPicPr>
              <p:blipFill>
                <a:blip r:embed="rId233"/>
                <a:stretch>
                  <a:fillRect/>
                </a:stretch>
              </p:blipFill>
              <p:spPr>
                <a:xfrm>
                  <a:off x="3787440" y="4039420"/>
                  <a:ext cx="710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8" name="Ink 127">
                  <a:extLst>
                    <a:ext uri="{FF2B5EF4-FFF2-40B4-BE49-F238E27FC236}">
                      <a16:creationId xmlns:a16="http://schemas.microsoft.com/office/drawing/2014/main" id="{0AB44C48-851B-8D64-E77F-BF0B948476AC}"/>
                    </a:ext>
                  </a:extLst>
                </p14:cNvPr>
                <p14:cNvContentPartPr/>
                <p14:nvPr/>
              </p14:nvContentPartPr>
              <p14:xfrm>
                <a:off x="3097320" y="4071820"/>
                <a:ext cx="628560" cy="13320"/>
              </p14:xfrm>
            </p:contentPart>
          </mc:Choice>
          <mc:Fallback>
            <p:pic>
              <p:nvPicPr>
                <p:cNvPr id="128" name="Ink 127">
                  <a:extLst>
                    <a:ext uri="{FF2B5EF4-FFF2-40B4-BE49-F238E27FC236}">
                      <a16:creationId xmlns:a16="http://schemas.microsoft.com/office/drawing/2014/main" id="{0AB44C48-851B-8D64-E77F-BF0B948476AC}"/>
                    </a:ext>
                  </a:extLst>
                </p:cNvPr>
                <p:cNvPicPr/>
                <p:nvPr/>
              </p:nvPicPr>
              <p:blipFill>
                <a:blip r:embed="rId235"/>
                <a:stretch>
                  <a:fillRect/>
                </a:stretch>
              </p:blipFill>
              <p:spPr>
                <a:xfrm>
                  <a:off x="3079680" y="4053820"/>
                  <a:ext cx="664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0" name="Ink 129">
                  <a:extLst>
                    <a:ext uri="{FF2B5EF4-FFF2-40B4-BE49-F238E27FC236}">
                      <a16:creationId xmlns:a16="http://schemas.microsoft.com/office/drawing/2014/main" id="{5D82CF82-F150-A2FF-77A6-5831512A1328}"/>
                    </a:ext>
                  </a:extLst>
                </p14:cNvPr>
                <p14:cNvContentPartPr/>
                <p14:nvPr/>
              </p14:nvContentPartPr>
              <p14:xfrm>
                <a:off x="2349600" y="4033300"/>
                <a:ext cx="755640" cy="51120"/>
              </p14:xfrm>
            </p:contentPart>
          </mc:Choice>
          <mc:Fallback>
            <p:pic>
              <p:nvPicPr>
                <p:cNvPr id="130" name="Ink 129">
                  <a:extLst>
                    <a:ext uri="{FF2B5EF4-FFF2-40B4-BE49-F238E27FC236}">
                      <a16:creationId xmlns:a16="http://schemas.microsoft.com/office/drawing/2014/main" id="{5D82CF82-F150-A2FF-77A6-5831512A1328}"/>
                    </a:ext>
                  </a:extLst>
                </p:cNvPr>
                <p:cNvPicPr/>
                <p:nvPr/>
              </p:nvPicPr>
              <p:blipFill>
                <a:blip r:embed="rId237"/>
                <a:stretch>
                  <a:fillRect/>
                </a:stretch>
              </p:blipFill>
              <p:spPr>
                <a:xfrm>
                  <a:off x="2331960" y="4015660"/>
                  <a:ext cx="791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Ink 146">
                  <a:extLst>
                    <a:ext uri="{FF2B5EF4-FFF2-40B4-BE49-F238E27FC236}">
                      <a16:creationId xmlns:a16="http://schemas.microsoft.com/office/drawing/2014/main" id="{8238F731-ADAC-D8A3-C061-2DD1ACDE6A40}"/>
                    </a:ext>
                  </a:extLst>
                </p14:cNvPr>
                <p14:cNvContentPartPr/>
                <p14:nvPr/>
              </p14:nvContentPartPr>
              <p14:xfrm>
                <a:off x="8631600" y="4072900"/>
                <a:ext cx="721440" cy="477720"/>
              </p14:xfrm>
            </p:contentPart>
          </mc:Choice>
          <mc:Fallback>
            <p:pic>
              <p:nvPicPr>
                <p:cNvPr id="147" name="Ink 146">
                  <a:extLst>
                    <a:ext uri="{FF2B5EF4-FFF2-40B4-BE49-F238E27FC236}">
                      <a16:creationId xmlns:a16="http://schemas.microsoft.com/office/drawing/2014/main" id="{8238F731-ADAC-D8A3-C061-2DD1ACDE6A40}"/>
                    </a:ext>
                  </a:extLst>
                </p:cNvPr>
                <p:cNvPicPr/>
                <p:nvPr/>
              </p:nvPicPr>
              <p:blipFill>
                <a:blip r:embed="rId239"/>
                <a:stretch>
                  <a:fillRect/>
                </a:stretch>
              </p:blipFill>
              <p:spPr>
                <a:xfrm>
                  <a:off x="8613600" y="4055260"/>
                  <a:ext cx="75708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Ink 147">
                  <a:extLst>
                    <a:ext uri="{FF2B5EF4-FFF2-40B4-BE49-F238E27FC236}">
                      <a16:creationId xmlns:a16="http://schemas.microsoft.com/office/drawing/2014/main" id="{58EC7455-75CE-2607-B9E3-46A161EC1DEA}"/>
                    </a:ext>
                  </a:extLst>
                </p14:cNvPr>
                <p14:cNvContentPartPr/>
                <p14:nvPr/>
              </p14:nvContentPartPr>
              <p14:xfrm>
                <a:off x="7923840" y="4038340"/>
                <a:ext cx="745920" cy="511560"/>
              </p14:xfrm>
            </p:contentPart>
          </mc:Choice>
          <mc:Fallback>
            <p:pic>
              <p:nvPicPr>
                <p:cNvPr id="148" name="Ink 147">
                  <a:extLst>
                    <a:ext uri="{FF2B5EF4-FFF2-40B4-BE49-F238E27FC236}">
                      <a16:creationId xmlns:a16="http://schemas.microsoft.com/office/drawing/2014/main" id="{58EC7455-75CE-2607-B9E3-46A161EC1DEA}"/>
                    </a:ext>
                  </a:extLst>
                </p:cNvPr>
                <p:cNvPicPr/>
                <p:nvPr/>
              </p:nvPicPr>
              <p:blipFill>
                <a:blip r:embed="rId241"/>
                <a:stretch>
                  <a:fillRect/>
                </a:stretch>
              </p:blipFill>
              <p:spPr>
                <a:xfrm>
                  <a:off x="7906200" y="4020700"/>
                  <a:ext cx="78156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0" name="Ink 149">
                  <a:extLst>
                    <a:ext uri="{FF2B5EF4-FFF2-40B4-BE49-F238E27FC236}">
                      <a16:creationId xmlns:a16="http://schemas.microsoft.com/office/drawing/2014/main" id="{78ACDD56-9E68-8FA4-154D-C8B144389BB6}"/>
                    </a:ext>
                  </a:extLst>
                </p14:cNvPr>
                <p14:cNvContentPartPr/>
                <p14:nvPr/>
              </p14:nvContentPartPr>
              <p14:xfrm>
                <a:off x="1605120" y="4488340"/>
                <a:ext cx="597600" cy="55080"/>
              </p14:xfrm>
            </p:contentPart>
          </mc:Choice>
          <mc:Fallback>
            <p:pic>
              <p:nvPicPr>
                <p:cNvPr id="150" name="Ink 149">
                  <a:extLst>
                    <a:ext uri="{FF2B5EF4-FFF2-40B4-BE49-F238E27FC236}">
                      <a16:creationId xmlns:a16="http://schemas.microsoft.com/office/drawing/2014/main" id="{78ACDD56-9E68-8FA4-154D-C8B144389BB6}"/>
                    </a:ext>
                  </a:extLst>
                </p:cNvPr>
                <p:cNvPicPr/>
                <p:nvPr/>
              </p:nvPicPr>
              <p:blipFill>
                <a:blip r:embed="rId243"/>
                <a:stretch>
                  <a:fillRect/>
                </a:stretch>
              </p:blipFill>
              <p:spPr>
                <a:xfrm>
                  <a:off x="1587480" y="4470700"/>
                  <a:ext cx="633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1" name="Ink 150">
                  <a:extLst>
                    <a:ext uri="{FF2B5EF4-FFF2-40B4-BE49-F238E27FC236}">
                      <a16:creationId xmlns:a16="http://schemas.microsoft.com/office/drawing/2014/main" id="{70331B2F-CC18-A997-1B02-380E3BDFC428}"/>
                    </a:ext>
                  </a:extLst>
                </p14:cNvPr>
                <p14:cNvContentPartPr/>
                <p14:nvPr/>
              </p14:nvContentPartPr>
              <p14:xfrm>
                <a:off x="563640" y="4505980"/>
                <a:ext cx="979200" cy="96840"/>
              </p14:xfrm>
            </p:contentPart>
          </mc:Choice>
          <mc:Fallback>
            <p:pic>
              <p:nvPicPr>
                <p:cNvPr id="151" name="Ink 150">
                  <a:extLst>
                    <a:ext uri="{FF2B5EF4-FFF2-40B4-BE49-F238E27FC236}">
                      <a16:creationId xmlns:a16="http://schemas.microsoft.com/office/drawing/2014/main" id="{70331B2F-CC18-A997-1B02-380E3BDFC428}"/>
                    </a:ext>
                  </a:extLst>
                </p:cNvPr>
                <p:cNvPicPr/>
                <p:nvPr/>
              </p:nvPicPr>
              <p:blipFill>
                <a:blip r:embed="rId245"/>
                <a:stretch>
                  <a:fillRect/>
                </a:stretch>
              </p:blipFill>
              <p:spPr>
                <a:xfrm>
                  <a:off x="545640" y="4487980"/>
                  <a:ext cx="10148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93" name="Ink 192">
                  <a:extLst>
                    <a:ext uri="{FF2B5EF4-FFF2-40B4-BE49-F238E27FC236}">
                      <a16:creationId xmlns:a16="http://schemas.microsoft.com/office/drawing/2014/main" id="{FE807D3B-5511-1CE8-F740-58FC67E8F52A}"/>
                    </a:ext>
                  </a:extLst>
                </p14:cNvPr>
                <p14:cNvContentPartPr/>
                <p14:nvPr/>
              </p14:nvContentPartPr>
              <p14:xfrm>
                <a:off x="6759600" y="3578260"/>
                <a:ext cx="644760" cy="462240"/>
              </p14:xfrm>
            </p:contentPart>
          </mc:Choice>
          <mc:Fallback>
            <p:pic>
              <p:nvPicPr>
                <p:cNvPr id="193" name="Ink 192">
                  <a:extLst>
                    <a:ext uri="{FF2B5EF4-FFF2-40B4-BE49-F238E27FC236}">
                      <a16:creationId xmlns:a16="http://schemas.microsoft.com/office/drawing/2014/main" id="{FE807D3B-5511-1CE8-F740-58FC67E8F52A}"/>
                    </a:ext>
                  </a:extLst>
                </p:cNvPr>
                <p:cNvPicPr/>
                <p:nvPr/>
              </p:nvPicPr>
              <p:blipFill>
                <a:blip r:embed="rId247"/>
                <a:stretch>
                  <a:fillRect/>
                </a:stretch>
              </p:blipFill>
              <p:spPr>
                <a:xfrm>
                  <a:off x="6741600" y="3560620"/>
                  <a:ext cx="680400" cy="497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8">
            <p14:nvContentPartPr>
              <p14:cNvPr id="195" name="Ink 194">
                <a:extLst>
                  <a:ext uri="{FF2B5EF4-FFF2-40B4-BE49-F238E27FC236}">
                    <a16:creationId xmlns:a16="http://schemas.microsoft.com/office/drawing/2014/main" id="{A9AD0493-E9D2-565D-8632-62D7FBB36010}"/>
                  </a:ext>
                </a:extLst>
              </p14:cNvPr>
              <p14:cNvContentPartPr/>
              <p14:nvPr/>
            </p14:nvContentPartPr>
            <p14:xfrm>
              <a:off x="6760320" y="3623620"/>
              <a:ext cx="649080" cy="467280"/>
            </p14:xfrm>
          </p:contentPart>
        </mc:Choice>
        <mc:Fallback>
          <p:pic>
            <p:nvPicPr>
              <p:cNvPr id="195" name="Ink 194">
                <a:extLst>
                  <a:ext uri="{FF2B5EF4-FFF2-40B4-BE49-F238E27FC236}">
                    <a16:creationId xmlns:a16="http://schemas.microsoft.com/office/drawing/2014/main" id="{A9AD0493-E9D2-565D-8632-62D7FBB36010}"/>
                  </a:ext>
                </a:extLst>
              </p:cNvPr>
              <p:cNvPicPr/>
              <p:nvPr/>
            </p:nvPicPr>
            <p:blipFill>
              <a:blip r:embed="rId249"/>
              <a:stretch>
                <a:fillRect/>
              </a:stretch>
            </p:blipFill>
            <p:spPr>
              <a:xfrm>
                <a:off x="6742680" y="3605620"/>
                <a:ext cx="684720" cy="5029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96" name="Ink 195">
                <a:extLst>
                  <a:ext uri="{FF2B5EF4-FFF2-40B4-BE49-F238E27FC236}">
                    <a16:creationId xmlns:a16="http://schemas.microsoft.com/office/drawing/2014/main" id="{5CBBE80F-791B-1EF8-52D8-D415B93890FF}"/>
                  </a:ext>
                </a:extLst>
              </p14:cNvPr>
              <p14:cNvContentPartPr/>
              <p14:nvPr/>
            </p14:nvContentPartPr>
            <p14:xfrm>
              <a:off x="549600" y="4982980"/>
              <a:ext cx="2970360" cy="588240"/>
            </p14:xfrm>
          </p:contentPart>
        </mc:Choice>
        <mc:Fallback>
          <p:pic>
            <p:nvPicPr>
              <p:cNvPr id="196" name="Ink 195">
                <a:extLst>
                  <a:ext uri="{FF2B5EF4-FFF2-40B4-BE49-F238E27FC236}">
                    <a16:creationId xmlns:a16="http://schemas.microsoft.com/office/drawing/2014/main" id="{5CBBE80F-791B-1EF8-52D8-D415B93890FF}"/>
                  </a:ext>
                </a:extLst>
              </p:cNvPr>
              <p:cNvPicPr/>
              <p:nvPr/>
            </p:nvPicPr>
            <p:blipFill>
              <a:blip r:embed="rId251"/>
              <a:stretch>
                <a:fillRect/>
              </a:stretch>
            </p:blipFill>
            <p:spPr>
              <a:xfrm>
                <a:off x="531600" y="4964980"/>
                <a:ext cx="3006000" cy="623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7" name="Ink 196">
                <a:extLst>
                  <a:ext uri="{FF2B5EF4-FFF2-40B4-BE49-F238E27FC236}">
                    <a16:creationId xmlns:a16="http://schemas.microsoft.com/office/drawing/2014/main" id="{C1A21401-62AA-667A-EF0B-8A81DC6AE42A}"/>
                  </a:ext>
                </a:extLst>
              </p14:cNvPr>
              <p14:cNvContentPartPr/>
              <p14:nvPr/>
            </p14:nvContentPartPr>
            <p14:xfrm>
              <a:off x="8719080" y="5455660"/>
              <a:ext cx="632520" cy="579240"/>
            </p14:xfrm>
          </p:contentPart>
        </mc:Choice>
        <mc:Fallback>
          <p:pic>
            <p:nvPicPr>
              <p:cNvPr id="197" name="Ink 196">
                <a:extLst>
                  <a:ext uri="{FF2B5EF4-FFF2-40B4-BE49-F238E27FC236}">
                    <a16:creationId xmlns:a16="http://schemas.microsoft.com/office/drawing/2014/main" id="{C1A21401-62AA-667A-EF0B-8A81DC6AE42A}"/>
                  </a:ext>
                </a:extLst>
              </p:cNvPr>
              <p:cNvPicPr/>
              <p:nvPr/>
            </p:nvPicPr>
            <p:blipFill>
              <a:blip r:embed="rId253"/>
              <a:stretch>
                <a:fillRect/>
              </a:stretch>
            </p:blipFill>
            <p:spPr>
              <a:xfrm>
                <a:off x="8701440" y="5438020"/>
                <a:ext cx="668160" cy="614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8" name="Ink 197">
                <a:extLst>
                  <a:ext uri="{FF2B5EF4-FFF2-40B4-BE49-F238E27FC236}">
                    <a16:creationId xmlns:a16="http://schemas.microsoft.com/office/drawing/2014/main" id="{10E43B23-3DD7-F9AA-204D-D05A3E4B52BD}"/>
                  </a:ext>
                </a:extLst>
              </p14:cNvPr>
              <p14:cNvContentPartPr/>
              <p14:nvPr/>
            </p14:nvContentPartPr>
            <p14:xfrm>
              <a:off x="4547040" y="5407780"/>
              <a:ext cx="1274760" cy="696600"/>
            </p14:xfrm>
          </p:contentPart>
        </mc:Choice>
        <mc:Fallback>
          <p:pic>
            <p:nvPicPr>
              <p:cNvPr id="198" name="Ink 197">
                <a:extLst>
                  <a:ext uri="{FF2B5EF4-FFF2-40B4-BE49-F238E27FC236}">
                    <a16:creationId xmlns:a16="http://schemas.microsoft.com/office/drawing/2014/main" id="{10E43B23-3DD7-F9AA-204D-D05A3E4B52BD}"/>
                  </a:ext>
                </a:extLst>
              </p:cNvPr>
              <p:cNvPicPr/>
              <p:nvPr/>
            </p:nvPicPr>
            <p:blipFill>
              <a:blip r:embed="rId255"/>
              <a:stretch>
                <a:fillRect/>
              </a:stretch>
            </p:blipFill>
            <p:spPr>
              <a:xfrm>
                <a:off x="4529400" y="5390140"/>
                <a:ext cx="1310400" cy="732240"/>
              </a:xfrm>
              <a:prstGeom prst="rect">
                <a:avLst/>
              </a:prstGeom>
            </p:spPr>
          </p:pic>
        </mc:Fallback>
      </mc:AlternateContent>
      <p:sp>
        <p:nvSpPr>
          <p:cNvPr id="199" name="TextBox 198">
            <a:extLst>
              <a:ext uri="{FF2B5EF4-FFF2-40B4-BE49-F238E27FC236}">
                <a16:creationId xmlns:a16="http://schemas.microsoft.com/office/drawing/2014/main" id="{2E1E9CBF-4791-F955-CC3C-0F870FC7542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40811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739CA983-FD2D-2BDF-C839-79AD050E11E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3BF20C2-4354-241F-04C0-A09B5599DB50}"/>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2038320-4808-B545-3F08-D5888E7E8AD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3" name="TextBox 2">
            <a:extLst>
              <a:ext uri="{FF2B5EF4-FFF2-40B4-BE49-F238E27FC236}">
                <a16:creationId xmlns:a16="http://schemas.microsoft.com/office/drawing/2014/main" id="{B6884DC5-B13D-F4AB-CAE3-9B359661B377}"/>
              </a:ext>
            </a:extLst>
          </p:cNvPr>
          <p:cNvSpPr txBox="1"/>
          <p:nvPr/>
        </p:nvSpPr>
        <p:spPr>
          <a:xfrm>
            <a:off x="564989" y="395228"/>
            <a:ext cx="8585521" cy="5632311"/>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Luke 18:9–14  </a:t>
            </a:r>
            <a:endParaRPr lang="en-US" sz="2400" b="0">
              <a:solidFill>
                <a:srgbClr val="FFC000"/>
              </a:solidFill>
              <a:effectLst/>
            </a:endParaRPr>
          </a:p>
          <a:p>
            <a:pPr rtl="0"/>
            <a:r>
              <a:rPr lang="en-US" sz="2400" b="0" i="0" u="none" strike="noStrike">
                <a:solidFill>
                  <a:srgbClr val="FFC000"/>
                </a:solidFill>
                <a:effectLst/>
                <a:latin typeface="Arial" panose="020B0604020202020204" pitchFamily="34" charset="0"/>
              </a:rPr>
              <a:t>18:9 And He also told this parable to some people who trusted in themselves that they were righteous, and viewed others with contempt: 18:10 “Two men went up into the temple to pray, one a Pharisee and the other a tax collector. 18:11 “The Pharisee stood and was praying this to himself: ‘God, I thank You that I am not like other people: swindlers, unjust, adulterers, or even like this tax collector. 18:12 ‘I fast twice a week; I pay tithes of all that I get.’ 18:13 “But the tax collector, standing some distance away, was even unwilling to lift up his eyes to heaven, but was beating his breast, saying, ‘God, be merciful to me, the sinner!’ 18:14 “I tell you, this man went to his house justified rather than the other; for everyone who exalts himself will be humbled, but he who humbles himself will be exalted.” (NASB)</a:t>
            </a:r>
            <a:endParaRPr lang="en-US" sz="24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04CA308-E43E-A53A-DFA6-49F9245195EE}"/>
                  </a:ext>
                </a:extLst>
              </p14:cNvPr>
              <p14:cNvContentPartPr/>
              <p14:nvPr/>
            </p14:nvContentPartPr>
            <p14:xfrm>
              <a:off x="5919360" y="3020620"/>
              <a:ext cx="3600" cy="3600"/>
            </p14:xfrm>
          </p:contentPart>
        </mc:Choice>
        <mc:Fallback>
          <p:pic>
            <p:nvPicPr>
              <p:cNvPr id="2" name="Ink 1">
                <a:extLst>
                  <a:ext uri="{FF2B5EF4-FFF2-40B4-BE49-F238E27FC236}">
                    <a16:creationId xmlns:a16="http://schemas.microsoft.com/office/drawing/2014/main" id="{804CA308-E43E-A53A-DFA6-49F9245195EE}"/>
                  </a:ext>
                </a:extLst>
              </p:cNvPr>
              <p:cNvPicPr/>
              <p:nvPr/>
            </p:nvPicPr>
            <p:blipFill>
              <a:blip r:embed="rId5"/>
              <a:stretch>
                <a:fillRect/>
              </a:stretch>
            </p:blipFill>
            <p:spPr>
              <a:xfrm>
                <a:off x="5901360" y="3002980"/>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2665D42-6CA7-7907-BC7C-E1703A366F1E}"/>
                  </a:ext>
                </a:extLst>
              </p14:cNvPr>
              <p14:cNvContentPartPr/>
              <p14:nvPr/>
            </p14:nvContentPartPr>
            <p14:xfrm>
              <a:off x="1079880" y="3333100"/>
              <a:ext cx="10080" cy="19800"/>
            </p14:xfrm>
          </p:contentPart>
        </mc:Choice>
        <mc:Fallback>
          <p:pic>
            <p:nvPicPr>
              <p:cNvPr id="4" name="Ink 3">
                <a:extLst>
                  <a:ext uri="{FF2B5EF4-FFF2-40B4-BE49-F238E27FC236}">
                    <a16:creationId xmlns:a16="http://schemas.microsoft.com/office/drawing/2014/main" id="{12665D42-6CA7-7907-BC7C-E1703A366F1E}"/>
                  </a:ext>
                </a:extLst>
              </p:cNvPr>
              <p:cNvPicPr/>
              <p:nvPr/>
            </p:nvPicPr>
            <p:blipFill>
              <a:blip r:embed="rId7"/>
              <a:stretch>
                <a:fillRect/>
              </a:stretch>
            </p:blipFill>
            <p:spPr>
              <a:xfrm>
                <a:off x="1062240" y="3315460"/>
                <a:ext cx="457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4294F66-674D-AB38-0787-FB5C56DA46DE}"/>
                  </a:ext>
                </a:extLst>
              </p14:cNvPr>
              <p14:cNvContentPartPr/>
              <p14:nvPr/>
            </p14:nvContentPartPr>
            <p14:xfrm>
              <a:off x="5433720" y="3369820"/>
              <a:ext cx="53640" cy="25200"/>
            </p14:xfrm>
          </p:contentPart>
        </mc:Choice>
        <mc:Fallback>
          <p:pic>
            <p:nvPicPr>
              <p:cNvPr id="5" name="Ink 4">
                <a:extLst>
                  <a:ext uri="{FF2B5EF4-FFF2-40B4-BE49-F238E27FC236}">
                    <a16:creationId xmlns:a16="http://schemas.microsoft.com/office/drawing/2014/main" id="{14294F66-674D-AB38-0787-FB5C56DA46DE}"/>
                  </a:ext>
                </a:extLst>
              </p:cNvPr>
              <p:cNvPicPr/>
              <p:nvPr/>
            </p:nvPicPr>
            <p:blipFill>
              <a:blip r:embed="rId9"/>
              <a:stretch>
                <a:fillRect/>
              </a:stretch>
            </p:blipFill>
            <p:spPr>
              <a:xfrm>
                <a:off x="5416080" y="3351820"/>
                <a:ext cx="89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4AEE032-3961-E2A3-6DB0-A9D31F713165}"/>
                  </a:ext>
                </a:extLst>
              </p14:cNvPr>
              <p14:cNvContentPartPr/>
              <p14:nvPr/>
            </p14:nvContentPartPr>
            <p14:xfrm>
              <a:off x="7289880" y="3382060"/>
              <a:ext cx="360" cy="5040"/>
            </p14:xfrm>
          </p:contentPart>
        </mc:Choice>
        <mc:Fallback>
          <p:pic>
            <p:nvPicPr>
              <p:cNvPr id="7" name="Ink 6">
                <a:extLst>
                  <a:ext uri="{FF2B5EF4-FFF2-40B4-BE49-F238E27FC236}">
                    <a16:creationId xmlns:a16="http://schemas.microsoft.com/office/drawing/2014/main" id="{F4AEE032-3961-E2A3-6DB0-A9D31F713165}"/>
                  </a:ext>
                </a:extLst>
              </p:cNvPr>
              <p:cNvPicPr/>
              <p:nvPr/>
            </p:nvPicPr>
            <p:blipFill>
              <a:blip r:embed="rId11"/>
              <a:stretch>
                <a:fillRect/>
              </a:stretch>
            </p:blipFill>
            <p:spPr>
              <a:xfrm>
                <a:off x="7272240" y="3364060"/>
                <a:ext cx="36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003EB7A-8116-097C-8D05-5C0072CBFD86}"/>
                  </a:ext>
                </a:extLst>
              </p14:cNvPr>
              <p14:cNvContentPartPr/>
              <p14:nvPr/>
            </p14:nvContentPartPr>
            <p14:xfrm>
              <a:off x="8727720" y="3433900"/>
              <a:ext cx="29160" cy="9720"/>
            </p14:xfrm>
          </p:contentPart>
        </mc:Choice>
        <mc:Fallback>
          <p:pic>
            <p:nvPicPr>
              <p:cNvPr id="9" name="Ink 8">
                <a:extLst>
                  <a:ext uri="{FF2B5EF4-FFF2-40B4-BE49-F238E27FC236}">
                    <a16:creationId xmlns:a16="http://schemas.microsoft.com/office/drawing/2014/main" id="{D003EB7A-8116-097C-8D05-5C0072CBFD86}"/>
                  </a:ext>
                </a:extLst>
              </p:cNvPr>
              <p:cNvPicPr/>
              <p:nvPr/>
            </p:nvPicPr>
            <p:blipFill>
              <a:blip r:embed="rId13"/>
              <a:stretch>
                <a:fillRect/>
              </a:stretch>
            </p:blipFill>
            <p:spPr>
              <a:xfrm>
                <a:off x="8709720" y="3416260"/>
                <a:ext cx="64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7F81C69F-E143-D5D8-B868-C6DF2E95AF9E}"/>
                  </a:ext>
                </a:extLst>
              </p14:cNvPr>
              <p14:cNvContentPartPr/>
              <p14:nvPr/>
            </p14:nvContentPartPr>
            <p14:xfrm>
              <a:off x="4936920" y="3754660"/>
              <a:ext cx="2520" cy="1800"/>
            </p14:xfrm>
          </p:contentPart>
        </mc:Choice>
        <mc:Fallback>
          <p:pic>
            <p:nvPicPr>
              <p:cNvPr id="10" name="Ink 9">
                <a:extLst>
                  <a:ext uri="{FF2B5EF4-FFF2-40B4-BE49-F238E27FC236}">
                    <a16:creationId xmlns:a16="http://schemas.microsoft.com/office/drawing/2014/main" id="{7F81C69F-E143-D5D8-B868-C6DF2E95AF9E}"/>
                  </a:ext>
                </a:extLst>
              </p:cNvPr>
              <p:cNvPicPr/>
              <p:nvPr/>
            </p:nvPicPr>
            <p:blipFill>
              <a:blip r:embed="rId15"/>
              <a:stretch>
                <a:fillRect/>
              </a:stretch>
            </p:blipFill>
            <p:spPr>
              <a:xfrm>
                <a:off x="4919280" y="3736660"/>
                <a:ext cx="38160" cy="37440"/>
              </a:xfrm>
              <a:prstGeom prst="rect">
                <a:avLst/>
              </a:prstGeom>
            </p:spPr>
          </p:pic>
        </mc:Fallback>
      </mc:AlternateContent>
      <p:sp>
        <p:nvSpPr>
          <p:cNvPr id="11" name="TextBox 10">
            <a:extLst>
              <a:ext uri="{FF2B5EF4-FFF2-40B4-BE49-F238E27FC236}">
                <a16:creationId xmlns:a16="http://schemas.microsoft.com/office/drawing/2014/main" id="{5262D042-7C90-0959-5067-C51460202F3F}"/>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19545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F2A763AD-B49A-5B89-4F1B-B887D657F681}"/>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EE4D9D4-23C3-2304-BA3E-F4DA7DF72BF0}"/>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D9B075-A02F-B762-5418-70682CA72A6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4" name="TextBox 3">
            <a:extLst>
              <a:ext uri="{FF2B5EF4-FFF2-40B4-BE49-F238E27FC236}">
                <a16:creationId xmlns:a16="http://schemas.microsoft.com/office/drawing/2014/main" id="{FAB043B3-4591-E7FE-1732-0A88C0ED5B76}"/>
              </a:ext>
            </a:extLst>
          </p:cNvPr>
          <p:cNvSpPr txBox="1"/>
          <p:nvPr/>
        </p:nvSpPr>
        <p:spPr>
          <a:xfrm>
            <a:off x="671331" y="291401"/>
            <a:ext cx="8666544" cy="5847755"/>
          </a:xfrm>
          <a:prstGeom prst="rect">
            <a:avLst/>
          </a:prstGeom>
          <a:noFill/>
        </p:spPr>
        <p:txBody>
          <a:bodyPr wrap="square">
            <a:spAutoFit/>
          </a:bodyPr>
          <a:lstStyle/>
          <a:p>
            <a:pPr rtl="0"/>
            <a:r>
              <a:rPr lang="en-US" sz="2200" b="1" i="0" u="none" strike="noStrike">
                <a:solidFill>
                  <a:srgbClr val="FFC000"/>
                </a:solidFill>
                <a:effectLst/>
                <a:latin typeface="Arial" panose="020B0604020202020204" pitchFamily="34" charset="0"/>
              </a:rPr>
              <a:t>Exodus 22:21–22  </a:t>
            </a:r>
            <a:endParaRPr lang="en-US" sz="2200" b="0">
              <a:solidFill>
                <a:srgbClr val="FFC000"/>
              </a:solidFill>
              <a:effectLst/>
            </a:endParaRPr>
          </a:p>
          <a:p>
            <a:pPr rtl="0"/>
            <a:r>
              <a:rPr lang="en-US" sz="2200" b="0" i="0" u="none" strike="noStrike">
                <a:solidFill>
                  <a:srgbClr val="FFC000"/>
                </a:solidFill>
                <a:effectLst/>
                <a:latin typeface="Arial" panose="020B0604020202020204" pitchFamily="34" charset="0"/>
              </a:rPr>
              <a:t>22:21 “You shall not wrong a stranger or oppress him, for you were strangers in the land of Egypt. 22:22 “You shall not afflict any widow or orphan. (NASB)</a:t>
            </a:r>
            <a:endParaRPr lang="en-US" sz="2200" b="0">
              <a:solidFill>
                <a:srgbClr val="FFC000"/>
              </a:solidFill>
              <a:effectLst/>
            </a:endParaRPr>
          </a:p>
          <a:p>
            <a:pPr rtl="0"/>
            <a:br>
              <a:rPr lang="en-US" sz="2200" b="0">
                <a:solidFill>
                  <a:srgbClr val="FFC000"/>
                </a:solidFill>
                <a:effectLst/>
              </a:rPr>
            </a:br>
            <a:r>
              <a:rPr lang="en-US" sz="2200" b="1" i="0" u="none" strike="noStrike">
                <a:solidFill>
                  <a:srgbClr val="FFC000"/>
                </a:solidFill>
                <a:effectLst/>
                <a:latin typeface="Arial" panose="020B0604020202020204" pitchFamily="34" charset="0"/>
              </a:rPr>
              <a:t>Deuteronomy 15:7–8  </a:t>
            </a:r>
            <a:endParaRPr lang="en-US" sz="2200" b="0">
              <a:solidFill>
                <a:srgbClr val="FFC000"/>
              </a:solidFill>
              <a:effectLst/>
            </a:endParaRPr>
          </a:p>
          <a:p>
            <a:pPr rtl="0"/>
            <a:r>
              <a:rPr lang="en-US" sz="2200" b="0" i="0" u="none" strike="noStrike">
                <a:solidFill>
                  <a:srgbClr val="FFC000"/>
                </a:solidFill>
                <a:effectLst/>
                <a:latin typeface="Arial" panose="020B0604020202020204" pitchFamily="34" charset="0"/>
              </a:rPr>
              <a:t>15:7 “If there is a poor man with you, one of your brothers, in any of your towns in your land which the LORD your God is giving you, you shall not harden your heart, nor close your hand from your poor brother; 15:8 but you shall freely open your hand to him, and shall generously lend him sufficient for his need in whatever he lacks. (NASB)</a:t>
            </a:r>
            <a:endParaRPr lang="en-US" sz="2200" b="0">
              <a:solidFill>
                <a:srgbClr val="FFC000"/>
              </a:solidFill>
              <a:effectLst/>
            </a:endParaRPr>
          </a:p>
          <a:p>
            <a:pPr rtl="0"/>
            <a:br>
              <a:rPr lang="en-US" sz="2200" b="0">
                <a:solidFill>
                  <a:srgbClr val="FFC000"/>
                </a:solidFill>
                <a:effectLst/>
              </a:rPr>
            </a:br>
            <a:r>
              <a:rPr lang="en-US" sz="2200" b="1" i="0" u="none" strike="noStrike">
                <a:solidFill>
                  <a:srgbClr val="FFC000"/>
                </a:solidFill>
                <a:effectLst/>
                <a:latin typeface="Arial" panose="020B0604020202020204" pitchFamily="34" charset="0"/>
              </a:rPr>
              <a:t>Leviticus 19:18  </a:t>
            </a:r>
            <a:endParaRPr lang="en-US" sz="2200" b="0">
              <a:solidFill>
                <a:srgbClr val="FFC000"/>
              </a:solidFill>
              <a:effectLst/>
            </a:endParaRPr>
          </a:p>
          <a:p>
            <a:pPr rtl="0"/>
            <a:r>
              <a:rPr lang="en-US" sz="2200" b="0" i="0" u="none" strike="noStrike">
                <a:solidFill>
                  <a:srgbClr val="FFC000"/>
                </a:solidFill>
                <a:effectLst/>
                <a:latin typeface="Arial" panose="020B0604020202020204" pitchFamily="34" charset="0"/>
              </a:rPr>
              <a:t>19:18 ‘You shall not take vengeance, nor bear any grudge against the sons of your people, but you shall love your neighbor as yourself; I am the LORD. (NASB)</a:t>
            </a:r>
            <a:endParaRPr lang="en-US" sz="22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50B340C-38BA-1821-5AE8-CFEAA8DD7A83}"/>
                  </a:ext>
                </a:extLst>
              </p14:cNvPr>
              <p14:cNvContentPartPr/>
              <p14:nvPr/>
            </p14:nvContentPartPr>
            <p14:xfrm>
              <a:off x="447000" y="362380"/>
              <a:ext cx="194040" cy="242280"/>
            </p14:xfrm>
          </p:contentPart>
        </mc:Choice>
        <mc:Fallback>
          <p:pic>
            <p:nvPicPr>
              <p:cNvPr id="2" name="Ink 1">
                <a:extLst>
                  <a:ext uri="{FF2B5EF4-FFF2-40B4-BE49-F238E27FC236}">
                    <a16:creationId xmlns:a16="http://schemas.microsoft.com/office/drawing/2014/main" id="{050B340C-38BA-1821-5AE8-CFEAA8DD7A83}"/>
                  </a:ext>
                </a:extLst>
              </p:cNvPr>
              <p:cNvPicPr/>
              <p:nvPr/>
            </p:nvPicPr>
            <p:blipFill>
              <a:blip r:embed="rId5"/>
              <a:stretch>
                <a:fillRect/>
              </a:stretch>
            </p:blipFill>
            <p:spPr>
              <a:xfrm>
                <a:off x="429000" y="344380"/>
                <a:ext cx="2296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B08F476F-9AE2-3905-033E-3F5CAFB1D188}"/>
                  </a:ext>
                </a:extLst>
              </p14:cNvPr>
              <p14:cNvContentPartPr/>
              <p14:nvPr/>
            </p14:nvContentPartPr>
            <p14:xfrm>
              <a:off x="281040" y="2019820"/>
              <a:ext cx="388800" cy="384120"/>
            </p14:xfrm>
          </p:contentPart>
        </mc:Choice>
        <mc:Fallback>
          <p:pic>
            <p:nvPicPr>
              <p:cNvPr id="3" name="Ink 2">
                <a:extLst>
                  <a:ext uri="{FF2B5EF4-FFF2-40B4-BE49-F238E27FC236}">
                    <a16:creationId xmlns:a16="http://schemas.microsoft.com/office/drawing/2014/main" id="{B08F476F-9AE2-3905-033E-3F5CAFB1D188}"/>
                  </a:ext>
                </a:extLst>
              </p:cNvPr>
              <p:cNvPicPr/>
              <p:nvPr/>
            </p:nvPicPr>
            <p:blipFill>
              <a:blip r:embed="rId7"/>
              <a:stretch>
                <a:fillRect/>
              </a:stretch>
            </p:blipFill>
            <p:spPr>
              <a:xfrm>
                <a:off x="263400" y="2002180"/>
                <a:ext cx="42444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61A34C6-C58F-5C3E-75CC-2E9781C13BEC}"/>
                  </a:ext>
                </a:extLst>
              </p14:cNvPr>
              <p14:cNvContentPartPr/>
              <p14:nvPr/>
            </p14:nvContentPartPr>
            <p14:xfrm>
              <a:off x="323160" y="4589500"/>
              <a:ext cx="334080" cy="290520"/>
            </p14:xfrm>
          </p:contentPart>
        </mc:Choice>
        <mc:Fallback>
          <p:pic>
            <p:nvPicPr>
              <p:cNvPr id="5" name="Ink 4">
                <a:extLst>
                  <a:ext uri="{FF2B5EF4-FFF2-40B4-BE49-F238E27FC236}">
                    <a16:creationId xmlns:a16="http://schemas.microsoft.com/office/drawing/2014/main" id="{461A34C6-C58F-5C3E-75CC-2E9781C13BEC}"/>
                  </a:ext>
                </a:extLst>
              </p:cNvPr>
              <p:cNvPicPr/>
              <p:nvPr/>
            </p:nvPicPr>
            <p:blipFill>
              <a:blip r:embed="rId9"/>
              <a:stretch>
                <a:fillRect/>
              </a:stretch>
            </p:blipFill>
            <p:spPr>
              <a:xfrm>
                <a:off x="305520" y="4571500"/>
                <a:ext cx="369720" cy="326160"/>
              </a:xfrm>
              <a:prstGeom prst="rect">
                <a:avLst/>
              </a:prstGeom>
            </p:spPr>
          </p:pic>
        </mc:Fallback>
      </mc:AlternateContent>
    </p:spTree>
    <p:extLst>
      <p:ext uri="{BB962C8B-B14F-4D97-AF65-F5344CB8AC3E}">
        <p14:creationId xmlns:p14="http://schemas.microsoft.com/office/powerpoint/2010/main" val="299011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a:extLst>
            <a:ext uri="{FF2B5EF4-FFF2-40B4-BE49-F238E27FC236}">
              <a16:creationId xmlns:a16="http://schemas.microsoft.com/office/drawing/2014/main" id="{09450480-6C89-ADDF-5B66-FEAEF417554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6D18C72-2961-6336-2D10-BEE8396482E4}"/>
              </a:ext>
            </a:extLst>
          </p:cNvPr>
          <p:cNvSpPr/>
          <p:nvPr/>
        </p:nvSpPr>
        <p:spPr>
          <a:xfrm>
            <a:off x="0" y="1"/>
            <a:ext cx="9715500" cy="488451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18346B-E52B-D6A7-C0DE-2BEC0A8BE32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3" name="TextBox 2">
            <a:extLst>
              <a:ext uri="{FF2B5EF4-FFF2-40B4-BE49-F238E27FC236}">
                <a16:creationId xmlns:a16="http://schemas.microsoft.com/office/drawing/2014/main" id="{F49D9D2B-E0C9-D912-3F0E-07D6962B982C}"/>
              </a:ext>
            </a:extLst>
          </p:cNvPr>
          <p:cNvSpPr txBox="1"/>
          <p:nvPr/>
        </p:nvSpPr>
        <p:spPr>
          <a:xfrm>
            <a:off x="640225" y="428162"/>
            <a:ext cx="8435050" cy="3816429"/>
          </a:xfrm>
          <a:prstGeom prst="rect">
            <a:avLst/>
          </a:prstGeom>
          <a:noFill/>
        </p:spPr>
        <p:txBody>
          <a:bodyPr wrap="square">
            <a:spAutoFit/>
          </a:bodyPr>
          <a:lstStyle/>
          <a:p>
            <a:pPr rtl="0"/>
            <a:r>
              <a:rPr lang="en-US" sz="2200" b="1" i="0" u="none" strike="noStrike">
                <a:solidFill>
                  <a:srgbClr val="FFC000"/>
                </a:solidFill>
                <a:effectLst/>
                <a:latin typeface="Arial" panose="020B0604020202020204" pitchFamily="34" charset="0"/>
              </a:rPr>
              <a:t>Leviticus 25:10  </a:t>
            </a:r>
            <a:endParaRPr lang="en-US" sz="2200" b="0">
              <a:solidFill>
                <a:srgbClr val="FFC000"/>
              </a:solidFill>
              <a:effectLst/>
            </a:endParaRPr>
          </a:p>
          <a:p>
            <a:pPr rtl="0"/>
            <a:r>
              <a:rPr lang="en-US" sz="2200" b="0" i="0" u="none" strike="noStrike">
                <a:solidFill>
                  <a:srgbClr val="FFC000"/>
                </a:solidFill>
                <a:effectLst/>
                <a:latin typeface="Arial" panose="020B0604020202020204" pitchFamily="34" charset="0"/>
              </a:rPr>
              <a:t>25:10 ‘You shall thus consecrate the fiftieth year and proclaim a release through the land to all its inhabitants. It shall be a jubilee for you, and each of you shall return to his own property, and each of you shall return to his family. (NASB)</a:t>
            </a:r>
            <a:endParaRPr lang="en-US" sz="2200" b="0">
              <a:solidFill>
                <a:srgbClr val="FFC000"/>
              </a:solidFill>
              <a:effectLst/>
            </a:endParaRPr>
          </a:p>
          <a:p>
            <a:pPr rtl="0"/>
            <a:br>
              <a:rPr lang="en-US" sz="2200" b="0">
                <a:solidFill>
                  <a:srgbClr val="FFC000"/>
                </a:solidFill>
                <a:effectLst/>
              </a:rPr>
            </a:br>
            <a:r>
              <a:rPr lang="en-US" sz="2200" b="1" i="0" u="none" strike="noStrike">
                <a:solidFill>
                  <a:srgbClr val="FFC000"/>
                </a:solidFill>
                <a:effectLst/>
                <a:latin typeface="Arial" panose="020B0604020202020204" pitchFamily="34" charset="0"/>
              </a:rPr>
              <a:t>Deuteronomy 10:18–19  </a:t>
            </a:r>
            <a:endParaRPr lang="en-US" sz="2200" b="0">
              <a:solidFill>
                <a:srgbClr val="FFC000"/>
              </a:solidFill>
              <a:effectLst/>
            </a:endParaRPr>
          </a:p>
          <a:p>
            <a:pPr rtl="0"/>
            <a:r>
              <a:rPr lang="en-US" sz="2200" b="0" i="0" u="none" strike="noStrike">
                <a:solidFill>
                  <a:srgbClr val="FFC000"/>
                </a:solidFill>
                <a:effectLst/>
                <a:latin typeface="Arial" panose="020B0604020202020204" pitchFamily="34" charset="0"/>
              </a:rPr>
              <a:t>10:18 “He executes justice for the orphan and the widow, and shows His love for the alien by giving him food and clothing. 10:19 “So show your love for the alien, for you were aliens in the land of Egypt. (NASB)</a:t>
            </a:r>
            <a:endParaRPr lang="en-US" sz="22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AF55697-E305-3098-F022-80CDB308A98B}"/>
                  </a:ext>
                </a:extLst>
              </p14:cNvPr>
              <p14:cNvContentPartPr/>
              <p14:nvPr/>
            </p14:nvContentPartPr>
            <p14:xfrm>
              <a:off x="282480" y="497020"/>
              <a:ext cx="324720" cy="318600"/>
            </p14:xfrm>
          </p:contentPart>
        </mc:Choice>
        <mc:Fallback>
          <p:pic>
            <p:nvPicPr>
              <p:cNvPr id="2" name="Ink 1">
                <a:extLst>
                  <a:ext uri="{FF2B5EF4-FFF2-40B4-BE49-F238E27FC236}">
                    <a16:creationId xmlns:a16="http://schemas.microsoft.com/office/drawing/2014/main" id="{4AF55697-E305-3098-F022-80CDB308A98B}"/>
                  </a:ext>
                </a:extLst>
              </p:cNvPr>
              <p:cNvPicPr/>
              <p:nvPr/>
            </p:nvPicPr>
            <p:blipFill>
              <a:blip r:embed="rId5"/>
              <a:stretch>
                <a:fillRect/>
              </a:stretch>
            </p:blipFill>
            <p:spPr>
              <a:xfrm>
                <a:off x="264840" y="479380"/>
                <a:ext cx="36036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13FCDF2-0388-6E62-6C34-2EA093346EC9}"/>
                  </a:ext>
                </a:extLst>
              </p14:cNvPr>
              <p14:cNvContentPartPr/>
              <p14:nvPr/>
            </p14:nvContentPartPr>
            <p14:xfrm>
              <a:off x="163320" y="2429140"/>
              <a:ext cx="372960" cy="347400"/>
            </p14:xfrm>
          </p:contentPart>
        </mc:Choice>
        <mc:Fallback>
          <p:pic>
            <p:nvPicPr>
              <p:cNvPr id="4" name="Ink 3">
                <a:extLst>
                  <a:ext uri="{FF2B5EF4-FFF2-40B4-BE49-F238E27FC236}">
                    <a16:creationId xmlns:a16="http://schemas.microsoft.com/office/drawing/2014/main" id="{B13FCDF2-0388-6E62-6C34-2EA093346EC9}"/>
                  </a:ext>
                </a:extLst>
              </p:cNvPr>
              <p:cNvPicPr/>
              <p:nvPr/>
            </p:nvPicPr>
            <p:blipFill>
              <a:blip r:embed="rId7"/>
              <a:stretch>
                <a:fillRect/>
              </a:stretch>
            </p:blipFill>
            <p:spPr>
              <a:xfrm>
                <a:off x="145680" y="2411500"/>
                <a:ext cx="408600" cy="383040"/>
              </a:xfrm>
              <a:prstGeom prst="rect">
                <a:avLst/>
              </a:prstGeom>
            </p:spPr>
          </p:pic>
        </mc:Fallback>
      </mc:AlternateContent>
      <p:sp>
        <p:nvSpPr>
          <p:cNvPr id="5" name="TextBox 4">
            <a:extLst>
              <a:ext uri="{FF2B5EF4-FFF2-40B4-BE49-F238E27FC236}">
                <a16:creationId xmlns:a16="http://schemas.microsoft.com/office/drawing/2014/main" id="{B6F6C51F-037F-7CC5-C262-1ED33130437D}"/>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351302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24935</TotalTime>
  <Words>2640</Words>
  <Application>Microsoft Office PowerPoint</Application>
  <PresentationFormat>Widescreen</PresentationFormat>
  <Paragraphs>135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146</cp:revision>
  <dcterms:created xsi:type="dcterms:W3CDTF">2021-02-18T19:11:41Z</dcterms:created>
  <dcterms:modified xsi:type="dcterms:W3CDTF">2025-01-09T12:49:12Z</dcterms:modified>
</cp:coreProperties>
</file>